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slides/slide69.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presentation.xml" ContentType="application/vnd.openxmlformats-officedocument.presentationml.presentation.main+xml"/>
  <Override PartName="/ppt/slides/slide68.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41.xml" ContentType="application/vnd.openxmlformats-officedocument.presentationml.slide+xml"/>
  <Override PartName="/ppt/slides/slide1.xml" ContentType="application/vnd.openxmlformats-officedocument.presentationml.slide+xml"/>
  <Override PartName="/ppt/slides/slide43.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57.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56.xml" ContentType="application/vnd.openxmlformats-officedocument.presentationml.slide+xml"/>
  <Override PartName="/ppt/slides/slide42.xml" ContentType="application/vnd.openxmlformats-officedocument.presentationml.slide+xml"/>
  <Override PartName="/ppt/slides/slide54.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9.xml" ContentType="application/vnd.openxmlformats-officedocument.presentationml.slide+xml"/>
  <Override PartName="/ppt/slides/slide55.xml" ContentType="application/vnd.openxmlformats-officedocument.presentationml.slide+xml"/>
  <Override PartName="/ppt/slides/slide50.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1.xml" ContentType="application/vnd.openxmlformats-officedocument.presentationml.slide+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notesSlides/notesSlide6.xml" ContentType="application/vnd.openxmlformats-officedocument.presentationml.notesSlide+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notesSlides/notesSlide5.xml" ContentType="application/vnd.openxmlformats-officedocument.presentationml.notes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89.xml" ContentType="application/vnd.openxmlformats-officedocument.presentationml.slideLayout+xml"/>
  <Override PartName="/ppt/slideLayouts/slideLayout188.xml" ContentType="application/vnd.openxmlformats-officedocument.presentationml.slideLayout+xml"/>
  <Override PartName="/ppt/slideLayouts/slideLayout187.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07.xml" ContentType="application/vnd.openxmlformats-officedocument.presentationml.slideLayout+xml"/>
  <Override PartName="/ppt/slideLayouts/slideLayout206.xml" ContentType="application/vnd.openxmlformats-officedocument.presentationml.slideLayout+xml"/>
  <Override PartName="/ppt/slideLayouts/slideLayout205.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180.xml" ContentType="application/vnd.openxmlformats-officedocument.presentationml.slideLayout+xml"/>
  <Override PartName="/ppt/slideLayouts/slideLayout179.xml" ContentType="application/vnd.openxmlformats-officedocument.presentationml.slideLayout+xml"/>
  <Override PartName="/ppt/slideLayouts/slideLayout178.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53.xml" ContentType="application/vnd.openxmlformats-officedocument.presentationml.slideLayout+xml"/>
  <Override PartName="/ppt/slideLayouts/slideLayout152.xml" ContentType="application/vnd.openxmlformats-officedocument.presentationml.slideLayout+xml"/>
  <Override PartName="/ppt/slideLayouts/slideLayout151.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1.xml" ContentType="application/vnd.openxmlformats-officedocument.presentationml.slideLayout+xml"/>
  <Override PartName="/ppt/slideLayouts/slideLayout170.xml" ContentType="application/vnd.openxmlformats-officedocument.presentationml.slideLayout+xml"/>
  <Override PartName="/ppt/slideLayouts/slideLayout169.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0.xml" ContentType="application/vnd.openxmlformats-officedocument.presentationml.slideLayout+xml"/>
  <Override PartName="/ppt/slideLayouts/slideLayout259.xml" ContentType="application/vnd.openxmlformats-officedocument.presentationml.slideLayout+xml"/>
  <Override PartName="/ppt/slideLayouts/slideLayout258.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notesSlides/notesSlide4.xml" ContentType="application/vnd.openxmlformats-officedocument.presentationml.notesSlide+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78.xml" ContentType="application/vnd.openxmlformats-officedocument.presentationml.slideLayout+xml"/>
  <Override PartName="/ppt/slideLayouts/slideLayout277.xml" ContentType="application/vnd.openxmlformats-officedocument.presentationml.slideLayout+xml"/>
  <Override PartName="/ppt/slideLayouts/slideLayout276.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51.xml" ContentType="application/vnd.openxmlformats-officedocument.presentationml.slideLayout+xml"/>
  <Override PartName="/ppt/slideLayouts/slideLayout250.xml" ContentType="application/vnd.openxmlformats-officedocument.presentationml.slideLayout+xml"/>
  <Override PartName="/ppt/slideLayouts/slideLayout249.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25.xml" ContentType="application/vnd.openxmlformats-officedocument.presentationml.slideLayout+xml"/>
  <Override PartName="/ppt/slideLayouts/slideLayout224.xml" ContentType="application/vnd.openxmlformats-officedocument.presentationml.slideLayout+xml"/>
  <Override PartName="/ppt/slideLayouts/slideLayout223.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2.xml" ContentType="application/vnd.openxmlformats-officedocument.presentationml.slideLayout+xml"/>
  <Override PartName="/ppt/slideLayouts/slideLayout241.xml" ContentType="application/vnd.openxmlformats-officedocument.presentationml.slideLayout+xml"/>
  <Override PartName="/ppt/slideLayouts/slideLayout240.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144.xml" ContentType="application/vnd.openxmlformats-officedocument.presentationml.slideLayout+xml"/>
  <Override PartName="/ppt/slideLayouts/slideLayout143.xml" ContentType="application/vnd.openxmlformats-officedocument.presentationml.slideLayout+xml"/>
  <Override PartName="/ppt/slideLayouts/slideLayout142.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46.xml" ContentType="application/vnd.openxmlformats-officedocument.presentationml.slideLayout+xml"/>
  <Override PartName="/ppt/slideLayouts/slideLayout45.xml" ContentType="application/vnd.openxmlformats-officedocument.presentationml.slideLayout+xml"/>
  <Override PartName="/ppt/slideLayouts/slideLayout44.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17.xml" ContentType="application/vnd.openxmlformats-officedocument.presentationml.slideLayout+xml"/>
  <Override PartName="/ppt/slideLayouts/slideLayout116.xml" ContentType="application/vnd.openxmlformats-officedocument.presentationml.slideLayout+xml"/>
  <Override PartName="/ppt/slideLayouts/slideLayout115.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35.xml" ContentType="application/vnd.openxmlformats-officedocument.presentationml.slideLayout+xml"/>
  <Override PartName="/ppt/slideLayouts/slideLayout134.xml" ContentType="application/vnd.openxmlformats-officedocument.presentationml.slideLayout+xml"/>
  <Override PartName="/ppt/slideLayouts/slideLayout133.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08.xml" ContentType="application/vnd.openxmlformats-officedocument.presentationml.slideLayout+xml"/>
  <Override PartName="/ppt/slideLayouts/slideLayout107.xml" ContentType="application/vnd.openxmlformats-officedocument.presentationml.slideLayout+xml"/>
  <Override PartName="/ppt/slideLayouts/slideLayout106.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99.xml" ContentType="application/vnd.openxmlformats-officedocument.presentationml.slideLayout+xml"/>
  <Override PartName="/ppt/slideLayouts/slideLayout98.xml" ContentType="application/vnd.openxmlformats-officedocument.presentationml.slideLayout+xml"/>
  <Override PartName="/ppt/slideLayouts/slideLayout97.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285.xml" ContentType="application/vnd.openxmlformats-officedocument.presentationml.slideLayout+xml"/>
  <Override PartName="/ppt/slideLayouts/slideLayout257.xml" ContentType="application/vnd.openxmlformats-officedocument.presentationml.slideLayout+xml"/>
  <Override PartName="/ppt/slideLayouts/slideLayout287.xml" ContentType="application/vnd.openxmlformats-officedocument.presentationml.slideLayout+xml"/>
  <Override PartName="/ppt/slideLayouts/slideLayout373.xml" ContentType="application/vnd.openxmlformats-officedocument.presentationml.slideLayout+xml"/>
  <Override PartName="/ppt/slideLayouts/slideLayout372.xml" ContentType="application/vnd.openxmlformats-officedocument.presentationml.slideLayout+xml"/>
  <Override PartName="/ppt/slideLayouts/slideLayout371.xml" ContentType="application/vnd.openxmlformats-officedocument.presentationml.slideLayout+xml"/>
  <Override PartName="/ppt/slideLayouts/slideLayout370.xml" ContentType="application/vnd.openxmlformats-officedocument.presentationml.slideLayout+xml"/>
  <Override PartName="/ppt/slideLayouts/slideLayout369.xml" ContentType="application/vnd.openxmlformats-officedocument.presentationml.slideLayout+xml"/>
  <Override PartName="/ppt/slideLayouts/slideLayout368.xml" ContentType="application/vnd.openxmlformats-officedocument.presentationml.slideLayout+xml"/>
  <Override PartName="/ppt/slideLayouts/slideLayout367.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82.xml" ContentType="application/vnd.openxmlformats-officedocument.presentationml.slideLayout+xml"/>
  <Override PartName="/ppt/slideLayouts/slideLayout381.xml" ContentType="application/vnd.openxmlformats-officedocument.presentationml.slideLayout+xml"/>
  <Override PartName="/ppt/slideLayouts/slideLayout380.xml" ContentType="application/vnd.openxmlformats-officedocument.presentationml.slideLayout+xml"/>
  <Override PartName="/ppt/slideLayouts/slideLayout379.xml" ContentType="application/vnd.openxmlformats-officedocument.presentationml.slideLayout+xml"/>
  <Override PartName="/ppt/slideLayouts/slideLayout378.xml" ContentType="application/vnd.openxmlformats-officedocument.presentationml.slideLayout+xml"/>
  <Override PartName="/ppt/slideLayouts/slideLayout377.xml" ContentType="application/vnd.openxmlformats-officedocument.presentationml.slideLayout+xml"/>
  <Override PartName="/ppt/slideLayouts/slideLayout366.xml" ContentType="application/vnd.openxmlformats-officedocument.presentationml.slideLayout+xml"/>
  <Override PartName="/ppt/slideLayouts/slideLayout365.xml" ContentType="application/vnd.openxmlformats-officedocument.presentationml.slideLayout+xml"/>
  <Override PartName="/ppt/slideLayouts/slideLayout364.xml" ContentType="application/vnd.openxmlformats-officedocument.presentationml.slideLayout+xml"/>
  <Override PartName="/ppt/slideLayouts/slideLayout354.xml" ContentType="application/vnd.openxmlformats-officedocument.presentationml.slideLayout+xml"/>
  <Override PartName="/ppt/slideLayouts/slideLayout353.xml" ContentType="application/vnd.openxmlformats-officedocument.presentationml.slideLayout+xml"/>
  <Override PartName="/ppt/slideLayouts/slideLayout352.xml" ContentType="application/vnd.openxmlformats-officedocument.presentationml.slideLayout+xml"/>
  <Override PartName="/ppt/slideLayouts/slideLayout351.xml" ContentType="application/vnd.openxmlformats-officedocument.presentationml.slideLayout+xml"/>
  <Override PartName="/ppt/slideLayouts/slideLayout350.xml" ContentType="application/vnd.openxmlformats-officedocument.presentationml.slideLayout+xml"/>
  <Override PartName="/ppt/slideLayouts/slideLayout349.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63.xml" ContentType="application/vnd.openxmlformats-officedocument.presentationml.slideLayout+xml"/>
  <Override PartName="/ppt/slideLayouts/slideLayout362.xml" ContentType="application/vnd.openxmlformats-officedocument.presentationml.slideLayout+xml"/>
  <Override PartName="/ppt/slideLayouts/slideLayout361.xml" ContentType="application/vnd.openxmlformats-officedocument.presentationml.slideLayout+xml"/>
  <Override PartName="/ppt/slideLayouts/slideLayout360.xml" ContentType="application/vnd.openxmlformats-officedocument.presentationml.slideLayout+xml"/>
  <Override PartName="/ppt/slideLayouts/slideLayout359.xml" ContentType="application/vnd.openxmlformats-officedocument.presentationml.slideLayout+xml"/>
  <Override PartName="/ppt/slideLayouts/slideLayout358.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410.xml" ContentType="application/vnd.openxmlformats-officedocument.presentationml.slideLayout+xml"/>
  <Override PartName="/ppt/slideLayouts/slideLayout409.xml" ContentType="application/vnd.openxmlformats-officedocument.presentationml.slideLayout+xml"/>
  <Override PartName="/ppt/slideLayouts/slideLayout408.xml" ContentType="application/vnd.openxmlformats-officedocument.presentationml.slideLayout+xml"/>
  <Override PartName="/ppt/slideLayouts/slideLayout407.xml" ContentType="application/vnd.openxmlformats-officedocument.presentationml.slideLayout+xml"/>
  <Override PartName="/ppt/slideLayouts/slideLayout406.xml" ContentType="application/vnd.openxmlformats-officedocument.presentationml.slideLayout+xml"/>
  <Override PartName="/ppt/slideLayouts/slideLayout405.xml" ContentType="application/vnd.openxmlformats-officedocument.presentationml.slideLayout+xml"/>
  <Override PartName="/ppt/slideLayouts/slideLayout404.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416.xml" ContentType="application/vnd.openxmlformats-officedocument.presentationml.slideLayout+xml"/>
  <Override PartName="/ppt/slideLayouts/slideLayout415.xml" ContentType="application/vnd.openxmlformats-officedocument.presentationml.slideLayout+xml"/>
  <Override PartName="/ppt/slideLayouts/slideLayout414.xml" ContentType="application/vnd.openxmlformats-officedocument.presentationml.slideLayout+xml"/>
  <Override PartName="/ppt/slideLayouts/slideLayout403.xml" ContentType="application/vnd.openxmlformats-officedocument.presentationml.slideLayout+xml"/>
  <Override PartName="/ppt/slideLayouts/slideLayout402.xml" ContentType="application/vnd.openxmlformats-officedocument.presentationml.slideLayout+xml"/>
  <Override PartName="/ppt/slideLayouts/slideLayout401.xml" ContentType="application/vnd.openxmlformats-officedocument.presentationml.slideLayout+xml"/>
  <Override PartName="/ppt/slideLayouts/slideLayout391.xml" ContentType="application/vnd.openxmlformats-officedocument.presentationml.slideLayout+xml"/>
  <Override PartName="/ppt/slideLayouts/slideLayout390.xml" ContentType="application/vnd.openxmlformats-officedocument.presentationml.slideLayout+xml"/>
  <Override PartName="/ppt/slideLayouts/slideLayout389.xml" ContentType="application/vnd.openxmlformats-officedocument.presentationml.slideLayout+xml"/>
  <Override PartName="/ppt/slideLayouts/slideLayout388.xml" ContentType="application/vnd.openxmlformats-officedocument.presentationml.slideLayout+xml"/>
  <Override PartName="/ppt/slideLayouts/slideLayout387.xml" ContentType="application/vnd.openxmlformats-officedocument.presentationml.slideLayout+xml"/>
  <Override PartName="/ppt/slideLayouts/slideLayout386.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400.xml" ContentType="application/vnd.openxmlformats-officedocument.presentationml.slideLayout+xml"/>
  <Override PartName="/ppt/slideLayouts/slideLayout399.xml" ContentType="application/vnd.openxmlformats-officedocument.presentationml.slideLayout+xml"/>
  <Override PartName="/ppt/slideLayouts/slideLayout398.xml" ContentType="application/vnd.openxmlformats-officedocument.presentationml.slideLayout+xml"/>
  <Override PartName="/ppt/slideLayouts/slideLayout397.xml" ContentType="application/vnd.openxmlformats-officedocument.presentationml.slideLayout+xml"/>
  <Override PartName="/ppt/slideLayouts/slideLayout396.xml" ContentType="application/vnd.openxmlformats-officedocument.presentationml.slideLayout+xml"/>
  <Override PartName="/ppt/slideLayouts/slideLayout395.xml" ContentType="application/vnd.openxmlformats-officedocument.presentationml.slideLayout+xml"/>
  <Override PartName="/ppt/slideLayouts/slideLayout348.xml" ContentType="application/vnd.openxmlformats-officedocument.presentationml.slideLayout+xml"/>
  <Override PartName="/ppt/slideLayouts/slideLayout286.xml" ContentType="application/vnd.openxmlformats-officedocument.presentationml.slideLayout+xml"/>
  <Override PartName="/ppt/slideLayouts/slideLayout346.xml" ContentType="application/vnd.openxmlformats-officedocument.presentationml.slideLayout+xml"/>
  <Override PartName="/ppt/slideLayouts/slideLayout311.xml" ContentType="application/vnd.openxmlformats-officedocument.presentationml.slideLayout+xml"/>
  <Override PartName="/ppt/slideLayouts/slideLayout310.xml" ContentType="application/vnd.openxmlformats-officedocument.presentationml.slideLayout+xml"/>
  <Override PartName="/ppt/slideLayouts/slideLayout309.xml" ContentType="application/vnd.openxmlformats-officedocument.presentationml.slideLayout+xml"/>
  <Override PartName="/ppt/slideLayouts/slideLayout308.xml" ContentType="application/vnd.openxmlformats-officedocument.presentationml.slideLayout+xml"/>
  <Override PartName="/ppt/slideLayouts/slideLayout307.xml" ContentType="application/vnd.openxmlformats-officedocument.presentationml.slideLayout+xml"/>
  <Override PartName="/ppt/slideLayouts/slideLayout306.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20.xml" ContentType="application/vnd.openxmlformats-officedocument.presentationml.slideLayout+xml"/>
  <Override PartName="/ppt/slideLayouts/slideLayout319.xml" ContentType="application/vnd.openxmlformats-officedocument.presentationml.slideLayout+xml"/>
  <Override PartName="/ppt/slideLayouts/slideLayout318.xml" ContentType="application/vnd.openxmlformats-officedocument.presentationml.slideLayout+xml"/>
  <Override PartName="/ppt/slideLayouts/slideLayout317.xml" ContentType="application/vnd.openxmlformats-officedocument.presentationml.slideLayout+xml"/>
  <Override PartName="/ppt/slideLayouts/slideLayout316.xml" ContentType="application/vnd.openxmlformats-officedocument.presentationml.slideLayout+xml"/>
  <Override PartName="/ppt/slideLayouts/slideLayout315.xml" ContentType="application/vnd.openxmlformats-officedocument.presentationml.slideLayout+xml"/>
  <Override PartName="/ppt/slideLayouts/slideLayout305.xml" ContentType="application/vnd.openxmlformats-officedocument.presentationml.slideLayout+xml"/>
  <Override PartName="/ppt/slideLayouts/slideLayout304.xml" ContentType="application/vnd.openxmlformats-officedocument.presentationml.slideLayout+xml"/>
  <Override PartName="/ppt/slideLayouts/slideLayout303.xml" ContentType="application/vnd.openxmlformats-officedocument.presentationml.slideLayout+xml"/>
  <Override PartName="/ppt/slideLayouts/slideLayout293.xml" ContentType="application/vnd.openxmlformats-officedocument.presentationml.slideLayout+xml"/>
  <Override PartName="/ppt/slideLayouts/slideLayout292.xml" ContentType="application/vnd.openxmlformats-officedocument.presentationml.slideLayout+xml"/>
  <Override PartName="/ppt/slideLayouts/slideLayout291.xml" ContentType="application/vnd.openxmlformats-officedocument.presentationml.slideLayout+xml"/>
  <Override PartName="/ppt/slideLayouts/slideLayout290.xml" ContentType="application/vnd.openxmlformats-officedocument.presentationml.slideLayout+xml"/>
  <Override PartName="/ppt/slideLayouts/slideLayout289.xml" ContentType="application/vnd.openxmlformats-officedocument.presentationml.slideLayout+xml"/>
  <Override PartName="/ppt/slideLayouts/slideLayout288.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302.xml" ContentType="application/vnd.openxmlformats-officedocument.presentationml.slideLayout+xml"/>
  <Override PartName="/ppt/slideLayouts/slideLayout301.xml" ContentType="application/vnd.openxmlformats-officedocument.presentationml.slideLayout+xml"/>
  <Override PartName="/ppt/slideLayouts/slideLayout300.xml" ContentType="application/vnd.openxmlformats-officedocument.presentationml.slideLayout+xml"/>
  <Override PartName="/ppt/slideLayouts/slideLayout299.xml" ContentType="application/vnd.openxmlformats-officedocument.presentationml.slideLayout+xml"/>
  <Override PartName="/ppt/slideLayouts/slideLayout298.xml" ContentType="application/vnd.openxmlformats-officedocument.presentationml.slideLayout+xml"/>
  <Override PartName="/ppt/slideLayouts/slideLayout297.xml" ContentType="application/vnd.openxmlformats-officedocument.presentationml.slideLayout+xml"/>
  <Override PartName="/ppt/slideLayouts/slideLayout321.xml" ContentType="application/vnd.openxmlformats-officedocument.presentationml.slideLayout+xml"/>
  <Override PartName="/ppt/slideLayouts/slideLayout347.xml" ContentType="application/vnd.openxmlformats-officedocument.presentationml.slideLayout+xml"/>
  <Override PartName="/ppt/slideLayouts/slideLayout323.xml" ContentType="application/vnd.openxmlformats-officedocument.presentationml.slideLayout+xml"/>
  <Override PartName="/ppt/slideLayouts/slideLayout336.xml" ContentType="application/vnd.openxmlformats-officedocument.presentationml.slideLayout+xml"/>
  <Override PartName="/ppt/slideLayouts/slideLayout335.xml" ContentType="application/vnd.openxmlformats-officedocument.presentationml.slideLayout+xml"/>
  <Override PartName="/ppt/slideLayouts/slideLayout334.xml" ContentType="application/vnd.openxmlformats-officedocument.presentationml.slideLayout+xml"/>
  <Override PartName="/ppt/slideLayouts/slideLayout333.xml" ContentType="application/vnd.openxmlformats-officedocument.presentationml.slideLayout+xml"/>
  <Override PartName="/ppt/slideLayouts/slideLayout332.xml" ContentType="application/vnd.openxmlformats-officedocument.presentationml.slideLayout+xml"/>
  <Override PartName="/ppt/slideLayouts/slideLayout331.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5.xml" ContentType="application/vnd.openxmlformats-officedocument.presentationml.slideLayout+xml"/>
  <Override PartName="/ppt/slideLayouts/slideLayout344.xml" ContentType="application/vnd.openxmlformats-officedocument.presentationml.slideLayout+xml"/>
  <Override PartName="/ppt/slideLayouts/slideLayout343.xml" ContentType="application/vnd.openxmlformats-officedocument.presentationml.slideLayout+xml"/>
  <Override PartName="/ppt/slideLayouts/slideLayout342.xml" ContentType="application/vnd.openxmlformats-officedocument.presentationml.slideLayout+xml"/>
  <Override PartName="/ppt/slideLayouts/slideLayout341.xml" ContentType="application/vnd.openxmlformats-officedocument.presentationml.slideLayout+xml"/>
  <Override PartName="/ppt/slideLayouts/slideLayout340.xml" ContentType="application/vnd.openxmlformats-officedocument.presentationml.slideLayout+xml"/>
  <Override PartName="/ppt/slideLayouts/slideLayout330.xml" ContentType="application/vnd.openxmlformats-officedocument.presentationml.slideLayout+xml"/>
  <Override PartName="/ppt/slideLayouts/slideLayout322.xml" ContentType="application/vnd.openxmlformats-officedocument.presentationml.slideLayout+xml"/>
  <Override PartName="/ppt/slideLayouts/slideLayout324.xml" ContentType="application/vnd.openxmlformats-officedocument.presentationml.slideLayout+xml"/>
  <Override PartName="/ppt/slideLayouts/slideLayout329.xml" ContentType="application/vnd.openxmlformats-officedocument.presentationml.slideLayout+xml"/>
  <Override PartName="/ppt/slideLayouts/slideLayout328.xml" ContentType="application/vnd.openxmlformats-officedocument.presentationml.slideLayout+xml"/>
  <Override PartName="/ppt/slideLayouts/slideLayout327.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theme/theme2.xml" ContentType="application/vnd.openxmlformats-officedocument.theme+xml"/>
  <Override PartName="/ppt/theme/theme1.xml" ContentType="application/vnd.openxmlformats-officedocument.them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theme/theme9.xml" ContentType="application/vnd.openxmlformats-officedocument.theme+xml"/>
  <Override PartName="/ppt/theme/theme15.xml" ContentType="application/vnd.openxmlformats-officedocument.theme+xml"/>
  <Override PartName="/ppt/theme/theme4.xml" ContentType="application/vnd.openxmlformats-officedocument.theme+xml"/>
  <Override PartName="/ppt/theme/theme14.xml" ContentType="application/vnd.openxmlformats-officedocument.theme+xml"/>
  <Override PartName="/ppt/theme/theme5.xml" ContentType="application/vnd.openxmlformats-officedocument.theme+xml"/>
  <Override PartName="/ppt/theme/theme12.xml" ContentType="application/vnd.openxmlformats-officedocument.theme+xml"/>
  <Override PartName="/ppt/theme/theme6.xml" ContentType="application/vnd.openxmlformats-officedocument.theme+xml"/>
  <Override PartName="/ppt/theme/theme8.xml" ContentType="application/vnd.openxmlformats-officedocument.theme+xml"/>
  <Override PartName="/ppt/theme/theme13.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7.xml" ContentType="application/vnd.openxmlformats-officedocument.theme+xml"/>
  <Override PartName="/ppt/theme/theme3.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ustom.xml" ContentType="application/vnd.openxmlformats-officedocument.custom-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960" r:id="rId1"/>
    <p:sldMasterId id="2147485267" r:id="rId2"/>
    <p:sldMasterId id="2147485299" r:id="rId3"/>
    <p:sldMasterId id="2147485331" r:id="rId4"/>
    <p:sldMasterId id="2147485363" r:id="rId5"/>
    <p:sldMasterId id="2147485395" r:id="rId6"/>
    <p:sldMasterId id="2147485427" r:id="rId7"/>
    <p:sldMasterId id="2147485459" r:id="rId8"/>
    <p:sldMasterId id="2147485491" r:id="rId9"/>
    <p:sldMasterId id="2147485523" r:id="rId10"/>
    <p:sldMasterId id="2147485555" r:id="rId11"/>
    <p:sldMasterId id="2147485587" r:id="rId12"/>
    <p:sldMasterId id="2147485619" r:id="rId13"/>
  </p:sldMasterIdLst>
  <p:notesMasterIdLst>
    <p:notesMasterId r:id="rId87"/>
  </p:notesMasterIdLst>
  <p:handoutMasterIdLst>
    <p:handoutMasterId r:id="rId88"/>
  </p:handoutMasterIdLst>
  <p:sldIdLst>
    <p:sldId id="303" r:id="rId14"/>
    <p:sldId id="514" r:id="rId15"/>
    <p:sldId id="481" r:id="rId16"/>
    <p:sldId id="482" r:id="rId17"/>
    <p:sldId id="483" r:id="rId18"/>
    <p:sldId id="484" r:id="rId19"/>
    <p:sldId id="485" r:id="rId20"/>
    <p:sldId id="486" r:id="rId21"/>
    <p:sldId id="515" r:id="rId22"/>
    <p:sldId id="487" r:id="rId23"/>
    <p:sldId id="488" r:id="rId24"/>
    <p:sldId id="489" r:id="rId25"/>
    <p:sldId id="490" r:id="rId26"/>
    <p:sldId id="493" r:id="rId27"/>
    <p:sldId id="494" r:id="rId28"/>
    <p:sldId id="491" r:id="rId29"/>
    <p:sldId id="492" r:id="rId30"/>
    <p:sldId id="495" r:id="rId31"/>
    <p:sldId id="496" r:id="rId32"/>
    <p:sldId id="497" r:id="rId33"/>
    <p:sldId id="498" r:id="rId34"/>
    <p:sldId id="499" r:id="rId35"/>
    <p:sldId id="500" r:id="rId36"/>
    <p:sldId id="501" r:id="rId37"/>
    <p:sldId id="503" r:id="rId38"/>
    <p:sldId id="502" r:id="rId39"/>
    <p:sldId id="504" r:id="rId40"/>
    <p:sldId id="508" r:id="rId41"/>
    <p:sldId id="505" r:id="rId42"/>
    <p:sldId id="506" r:id="rId43"/>
    <p:sldId id="509" r:id="rId44"/>
    <p:sldId id="516" r:id="rId45"/>
    <p:sldId id="510" r:id="rId46"/>
    <p:sldId id="511" r:id="rId47"/>
    <p:sldId id="517" r:id="rId48"/>
    <p:sldId id="518" r:id="rId49"/>
    <p:sldId id="519" r:id="rId50"/>
    <p:sldId id="520" r:id="rId51"/>
    <p:sldId id="521" r:id="rId52"/>
    <p:sldId id="525" r:id="rId53"/>
    <p:sldId id="522" r:id="rId54"/>
    <p:sldId id="523" r:id="rId55"/>
    <p:sldId id="524" r:id="rId56"/>
    <p:sldId id="526" r:id="rId57"/>
    <p:sldId id="527" r:id="rId58"/>
    <p:sldId id="528" r:id="rId59"/>
    <p:sldId id="529" r:id="rId60"/>
    <p:sldId id="530" r:id="rId61"/>
    <p:sldId id="531" r:id="rId62"/>
    <p:sldId id="532" r:id="rId63"/>
    <p:sldId id="533" r:id="rId64"/>
    <p:sldId id="534" r:id="rId65"/>
    <p:sldId id="535" r:id="rId66"/>
    <p:sldId id="536" r:id="rId67"/>
    <p:sldId id="537" r:id="rId68"/>
    <p:sldId id="538" r:id="rId69"/>
    <p:sldId id="539" r:id="rId70"/>
    <p:sldId id="540" r:id="rId71"/>
    <p:sldId id="541" r:id="rId72"/>
    <p:sldId id="542" r:id="rId73"/>
    <p:sldId id="543" r:id="rId74"/>
    <p:sldId id="544" r:id="rId75"/>
    <p:sldId id="545" r:id="rId76"/>
    <p:sldId id="546" r:id="rId77"/>
    <p:sldId id="547" r:id="rId78"/>
    <p:sldId id="548" r:id="rId79"/>
    <p:sldId id="549" r:id="rId80"/>
    <p:sldId id="550" r:id="rId81"/>
    <p:sldId id="551" r:id="rId82"/>
    <p:sldId id="552" r:id="rId83"/>
    <p:sldId id="553" r:id="rId84"/>
    <p:sldId id="554" r:id="rId85"/>
    <p:sldId id="477" r:id="rId86"/>
  </p:sldIdLst>
  <p:sldSz cx="9144000" cy="5143500" type="screen16x9"/>
  <p:notesSz cx="6805613" cy="9944100"/>
  <p:embeddedFontLst>
    <p:embeddedFont>
      <p:font typeface="Calibri" panose="020F0502020204030204" pitchFamily="34" charset="0"/>
      <p:regular r:id="rId89"/>
      <p:bold r:id="rId90"/>
      <p:italic r:id="rId91"/>
      <p:boldItalic r:id="rId92"/>
    </p:embeddedFont>
    <p:embeddedFont>
      <p:font typeface="3ds" panose="02000503020000020004" pitchFamily="50" charset="0"/>
      <p:regular r:id="rId93"/>
      <p:bold r:id="rId94"/>
      <p:italic r:id="rId95"/>
      <p:boldItalic r:id="rId96"/>
    </p:embeddedFont>
    <p:embeddedFont>
      <p:font typeface="Arial Narrow" panose="020B0606020202030204" pitchFamily="34" charset="0"/>
      <p:regular r:id="rId97"/>
      <p:bold r:id="rId98"/>
      <p:italic r:id="rId99"/>
      <p:boldItalic r:id="rId100"/>
    </p:embeddedFont>
    <p:embeddedFont>
      <p:font typeface="3ds Light" panose="02000503020000020004" pitchFamily="50" charset="0"/>
      <p:regular r:id="rId101"/>
    </p:embeddedFont>
    <p:embeddedFont>
      <p:font typeface="Wingdings 3" panose="05040102010807070707" pitchFamily="18" charset="2"/>
      <p:regular r:id="rId102"/>
    </p:embeddedFont>
    <p:embeddedFont>
      <p:font typeface="3ds SemiBold" panose="02000503020000020004" pitchFamily="50" charset="0"/>
      <p:regular r:id="rId103"/>
      <p:bold r:id="rId104"/>
      <p:italic r:id="rId105"/>
      <p:boldItalic r:id="rId106"/>
    </p:embeddedFont>
  </p:embeddedFontLst>
  <p:defaultTextStyle>
    <a:defPPr>
      <a:defRPr lang="en-US"/>
    </a:defPPr>
    <a:lvl1pPr marL="0" algn="l" defTabSz="879152" rtl="0" eaLnBrk="1" latinLnBrk="0" hangingPunct="1">
      <a:defRPr sz="17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13" userDrawn="1">
          <p15:clr>
            <a:srgbClr val="F26B43"/>
          </p15:clr>
        </p15:guide>
        <p15:guide id="2" pos="158" userDrawn="1">
          <p15:clr>
            <a:srgbClr val="F26B43"/>
          </p15:clr>
        </p15:guide>
        <p15:guide id="3" pos="5602" userDrawn="1">
          <p15:clr>
            <a:srgbClr val="F26B43"/>
          </p15:clr>
        </p15:guide>
        <p15:guide id="4" orient="horz" pos="214" userDrawn="1">
          <p15:clr>
            <a:srgbClr val="F26B43"/>
          </p15:clr>
        </p15:guide>
        <p15:guide id="5" pos="2880" userDrawn="1">
          <p15:clr>
            <a:srgbClr val="F26B43"/>
          </p15:clr>
        </p15:guide>
        <p15:guide id="6" orient="horz" pos="1620" userDrawn="1">
          <p15:clr>
            <a:srgbClr val="F26B43"/>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5486"/>
    <a:srgbClr val="005386"/>
    <a:srgbClr val="E6E6E6"/>
    <a:srgbClr val="97999B"/>
    <a:srgbClr val="FFCD00"/>
    <a:srgbClr val="26377E"/>
    <a:srgbClr val="F07F2C"/>
    <a:srgbClr val="F36C1E"/>
    <a:srgbClr val="001871"/>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37" autoAdjust="0"/>
    <p:restoredTop sz="96374" autoAdjust="0"/>
  </p:normalViewPr>
  <p:slideViewPr>
    <p:cSldViewPr snapToGrid="0">
      <p:cViewPr varScale="1">
        <p:scale>
          <a:sx n="115" d="100"/>
          <a:sy n="115" d="100"/>
        </p:scale>
        <p:origin x="67" y="72"/>
      </p:cViewPr>
      <p:guideLst>
        <p:guide orient="horz" pos="2913"/>
        <p:guide pos="158"/>
        <p:guide pos="5602"/>
        <p:guide orient="horz" pos="214"/>
        <p:guide pos="2880"/>
        <p:guide orient="horz" pos="1620"/>
      </p:guideLst>
    </p:cSldViewPr>
  </p:slideViewPr>
  <p:outlineViewPr>
    <p:cViewPr>
      <p:scale>
        <a:sx n="33" d="100"/>
        <a:sy n="33" d="100"/>
      </p:scale>
      <p:origin x="0" y="0"/>
    </p:cViewPr>
  </p:outlineViewPr>
  <p:notesTextViewPr>
    <p:cViewPr>
      <p:scale>
        <a:sx n="3" d="2"/>
        <a:sy n="3" d="2"/>
      </p:scale>
      <p:origin x="0" y="0"/>
    </p:cViewPr>
  </p:notesTextViewPr>
  <p:sorterViewPr>
    <p:cViewPr>
      <p:scale>
        <a:sx n="45" d="100"/>
        <a:sy n="45" d="100"/>
      </p:scale>
      <p:origin x="0" y="-9930"/>
    </p:cViewPr>
  </p:sorterViewPr>
  <p:notesViewPr>
    <p:cSldViewPr snapToGrid="0">
      <p:cViewPr varScale="1">
        <p:scale>
          <a:sx n="77" d="100"/>
          <a:sy n="77" d="100"/>
        </p:scale>
        <p:origin x="3096"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slide" Target="slides/slide55.xml"/><Relationship Id="rId84" Type="http://schemas.openxmlformats.org/officeDocument/2006/relationships/slide" Target="slides/slide71.xml"/><Relationship Id="rId89" Type="http://schemas.openxmlformats.org/officeDocument/2006/relationships/font" Target="fonts/font1.fntdata"/><Relationship Id="rId112" Type="http://schemas.openxmlformats.org/officeDocument/2006/relationships/customXml" Target="../customXml/item2.xml"/><Relationship Id="rId16" Type="http://schemas.openxmlformats.org/officeDocument/2006/relationships/slide" Target="slides/slide3.xml"/><Relationship Id="rId107" Type="http://schemas.openxmlformats.org/officeDocument/2006/relationships/presProps" Target="presProps.xml"/><Relationship Id="rId11" Type="http://schemas.openxmlformats.org/officeDocument/2006/relationships/slideMaster" Target="slideMasters/slideMaster11.xml"/><Relationship Id="rId32" Type="http://schemas.openxmlformats.org/officeDocument/2006/relationships/slide" Target="slides/slide19.xml"/><Relationship Id="rId37" Type="http://schemas.openxmlformats.org/officeDocument/2006/relationships/slide" Target="slides/slide24.xml"/><Relationship Id="rId53" Type="http://schemas.openxmlformats.org/officeDocument/2006/relationships/slide" Target="slides/slide40.xml"/><Relationship Id="rId58" Type="http://schemas.openxmlformats.org/officeDocument/2006/relationships/slide" Target="slides/slide45.xml"/><Relationship Id="rId74" Type="http://schemas.openxmlformats.org/officeDocument/2006/relationships/slide" Target="slides/slide61.xml"/><Relationship Id="rId79" Type="http://schemas.openxmlformats.org/officeDocument/2006/relationships/slide" Target="slides/slide66.xml"/><Relationship Id="rId102" Type="http://schemas.openxmlformats.org/officeDocument/2006/relationships/font" Target="fonts/font14.fntdata"/><Relationship Id="rId5" Type="http://schemas.openxmlformats.org/officeDocument/2006/relationships/slideMaster" Target="slideMasters/slideMaster5.xml"/><Relationship Id="rId90" Type="http://schemas.openxmlformats.org/officeDocument/2006/relationships/font" Target="fonts/font2.fntdata"/><Relationship Id="rId95" Type="http://schemas.openxmlformats.org/officeDocument/2006/relationships/font" Target="fonts/font7.fntdata"/><Relationship Id="rId22" Type="http://schemas.openxmlformats.org/officeDocument/2006/relationships/slide" Target="slides/slide9.xml"/><Relationship Id="rId27" Type="http://schemas.openxmlformats.org/officeDocument/2006/relationships/slide" Target="slides/slide14.xml"/><Relationship Id="rId43" Type="http://schemas.openxmlformats.org/officeDocument/2006/relationships/slide" Target="slides/slide30.xml"/><Relationship Id="rId48" Type="http://schemas.openxmlformats.org/officeDocument/2006/relationships/slide" Target="slides/slide35.xml"/><Relationship Id="rId64" Type="http://schemas.openxmlformats.org/officeDocument/2006/relationships/slide" Target="slides/slide51.xml"/><Relationship Id="rId69" Type="http://schemas.openxmlformats.org/officeDocument/2006/relationships/slide" Target="slides/slide56.xml"/><Relationship Id="rId113" Type="http://schemas.openxmlformats.org/officeDocument/2006/relationships/customXml" Target="../customXml/item3.xml"/><Relationship Id="rId80" Type="http://schemas.openxmlformats.org/officeDocument/2006/relationships/slide" Target="slides/slide67.xml"/><Relationship Id="rId85" Type="http://schemas.openxmlformats.org/officeDocument/2006/relationships/slide" Target="slides/slide72.xml"/><Relationship Id="rId12" Type="http://schemas.openxmlformats.org/officeDocument/2006/relationships/slideMaster" Target="slideMasters/slideMaster12.xml"/><Relationship Id="rId17" Type="http://schemas.openxmlformats.org/officeDocument/2006/relationships/slide" Target="slides/slide4.xml"/><Relationship Id="rId33" Type="http://schemas.openxmlformats.org/officeDocument/2006/relationships/slide" Target="slides/slide20.xml"/><Relationship Id="rId38" Type="http://schemas.openxmlformats.org/officeDocument/2006/relationships/slide" Target="slides/slide25.xml"/><Relationship Id="rId59" Type="http://schemas.openxmlformats.org/officeDocument/2006/relationships/slide" Target="slides/slide46.xml"/><Relationship Id="rId103" Type="http://schemas.openxmlformats.org/officeDocument/2006/relationships/font" Target="fonts/font15.fntdata"/><Relationship Id="rId108" Type="http://schemas.openxmlformats.org/officeDocument/2006/relationships/viewProps" Target="viewProps.xml"/><Relationship Id="rId54" Type="http://schemas.openxmlformats.org/officeDocument/2006/relationships/slide" Target="slides/slide41.xml"/><Relationship Id="rId70" Type="http://schemas.openxmlformats.org/officeDocument/2006/relationships/slide" Target="slides/slide57.xml"/><Relationship Id="rId75" Type="http://schemas.openxmlformats.org/officeDocument/2006/relationships/slide" Target="slides/slide62.xml"/><Relationship Id="rId91" Type="http://schemas.openxmlformats.org/officeDocument/2006/relationships/font" Target="fonts/font3.fntdata"/><Relationship Id="rId96"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6" Type="http://schemas.openxmlformats.org/officeDocument/2006/relationships/font" Target="fonts/font18.fntdata"/><Relationship Id="rId10" Type="http://schemas.openxmlformats.org/officeDocument/2006/relationships/slideMaster" Target="slideMasters/slideMaster10.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slide" Target="slides/slide60.xml"/><Relationship Id="rId78" Type="http://schemas.openxmlformats.org/officeDocument/2006/relationships/slide" Target="slides/slide65.xml"/><Relationship Id="rId81" Type="http://schemas.openxmlformats.org/officeDocument/2006/relationships/slide" Target="slides/slide68.xml"/><Relationship Id="rId86" Type="http://schemas.openxmlformats.org/officeDocument/2006/relationships/slide" Target="slides/slide73.xml"/><Relationship Id="rId94" Type="http://schemas.openxmlformats.org/officeDocument/2006/relationships/font" Target="fonts/font6.fntdata"/><Relationship Id="rId99" Type="http://schemas.openxmlformats.org/officeDocument/2006/relationships/font" Target="fonts/font11.fntdata"/><Relationship Id="rId101" Type="http://schemas.openxmlformats.org/officeDocument/2006/relationships/font" Target="fonts/font13.fntdata"/><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5.xml"/><Relationship Id="rId39" Type="http://schemas.openxmlformats.org/officeDocument/2006/relationships/slide" Target="slides/slide26.xml"/><Relationship Id="rId109" Type="http://schemas.openxmlformats.org/officeDocument/2006/relationships/theme" Target="theme/theme1.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slide" Target="slides/slide63.xml"/><Relationship Id="rId97" Type="http://schemas.openxmlformats.org/officeDocument/2006/relationships/font" Target="fonts/font9.fntdata"/><Relationship Id="rId104" Type="http://schemas.openxmlformats.org/officeDocument/2006/relationships/font" Target="fonts/font16.fntdata"/><Relationship Id="rId7" Type="http://schemas.openxmlformats.org/officeDocument/2006/relationships/slideMaster" Target="slideMasters/slideMaster7.xml"/><Relationship Id="rId71" Type="http://schemas.openxmlformats.org/officeDocument/2006/relationships/slide" Target="slides/slide58.xml"/><Relationship Id="rId92" Type="http://schemas.openxmlformats.org/officeDocument/2006/relationships/font" Target="fonts/font4.fntdata"/><Relationship Id="rId2" Type="http://schemas.openxmlformats.org/officeDocument/2006/relationships/slideMaster" Target="slideMasters/slideMaster2.xml"/><Relationship Id="rId29" Type="http://schemas.openxmlformats.org/officeDocument/2006/relationships/slide" Target="slides/slide16.xml"/><Relationship Id="rId24" Type="http://schemas.openxmlformats.org/officeDocument/2006/relationships/slide" Target="slides/slide11.xml"/><Relationship Id="rId40" Type="http://schemas.openxmlformats.org/officeDocument/2006/relationships/slide" Target="slides/slide27.xml"/><Relationship Id="rId45" Type="http://schemas.openxmlformats.org/officeDocument/2006/relationships/slide" Target="slides/slide32.xml"/><Relationship Id="rId66" Type="http://schemas.openxmlformats.org/officeDocument/2006/relationships/slide" Target="slides/slide53.xml"/><Relationship Id="rId87" Type="http://schemas.openxmlformats.org/officeDocument/2006/relationships/notesMaster" Target="notesMasters/notesMaster1.xml"/><Relationship Id="rId110" Type="http://schemas.openxmlformats.org/officeDocument/2006/relationships/tableStyles" Target="tableStyles.xml"/><Relationship Id="rId61" Type="http://schemas.openxmlformats.org/officeDocument/2006/relationships/slide" Target="slides/slide48.xml"/><Relationship Id="rId82" Type="http://schemas.openxmlformats.org/officeDocument/2006/relationships/slide" Target="slides/slide69.xml"/><Relationship Id="rId19" Type="http://schemas.openxmlformats.org/officeDocument/2006/relationships/slide" Target="slides/slide6.xml"/><Relationship Id="rId14" Type="http://schemas.openxmlformats.org/officeDocument/2006/relationships/slide" Target="slides/slide1.xml"/><Relationship Id="rId30" Type="http://schemas.openxmlformats.org/officeDocument/2006/relationships/slide" Target="slides/slide17.xml"/><Relationship Id="rId35" Type="http://schemas.openxmlformats.org/officeDocument/2006/relationships/slide" Target="slides/slide22.xml"/><Relationship Id="rId56" Type="http://schemas.openxmlformats.org/officeDocument/2006/relationships/slide" Target="slides/slide43.xml"/><Relationship Id="rId77" Type="http://schemas.openxmlformats.org/officeDocument/2006/relationships/slide" Target="slides/slide64.xml"/><Relationship Id="rId100" Type="http://schemas.openxmlformats.org/officeDocument/2006/relationships/font" Target="fonts/font12.fntdata"/><Relationship Id="rId105" Type="http://schemas.openxmlformats.org/officeDocument/2006/relationships/font" Target="fonts/font17.fntdata"/><Relationship Id="rId8" Type="http://schemas.openxmlformats.org/officeDocument/2006/relationships/slideMaster" Target="slideMasters/slideMaster8.xml"/><Relationship Id="rId51" Type="http://schemas.openxmlformats.org/officeDocument/2006/relationships/slide" Target="slides/slide38.xml"/><Relationship Id="rId72" Type="http://schemas.openxmlformats.org/officeDocument/2006/relationships/slide" Target="slides/slide59.xml"/><Relationship Id="rId93" Type="http://schemas.openxmlformats.org/officeDocument/2006/relationships/font" Target="fonts/font5.fntdata"/><Relationship Id="rId98" Type="http://schemas.openxmlformats.org/officeDocument/2006/relationships/font" Target="fonts/font10.fntdata"/><Relationship Id="rId3" Type="http://schemas.openxmlformats.org/officeDocument/2006/relationships/slideMaster" Target="slideMasters/slideMaster3.xml"/><Relationship Id="rId25" Type="http://schemas.openxmlformats.org/officeDocument/2006/relationships/slide" Target="slides/slide12.xml"/><Relationship Id="rId46" Type="http://schemas.openxmlformats.org/officeDocument/2006/relationships/slide" Target="slides/slide33.xml"/><Relationship Id="rId67" Type="http://schemas.openxmlformats.org/officeDocument/2006/relationships/slide" Target="slides/slide54.xml"/><Relationship Id="rId20" Type="http://schemas.openxmlformats.org/officeDocument/2006/relationships/slide" Target="slides/slide7.xml"/><Relationship Id="rId41" Type="http://schemas.openxmlformats.org/officeDocument/2006/relationships/slide" Target="slides/slide28.xml"/><Relationship Id="rId62" Type="http://schemas.openxmlformats.org/officeDocument/2006/relationships/slide" Target="slides/slide49.xml"/><Relationship Id="rId83" Type="http://schemas.openxmlformats.org/officeDocument/2006/relationships/slide" Target="slides/slide70.xml"/><Relationship Id="rId88" Type="http://schemas.openxmlformats.org/officeDocument/2006/relationships/handoutMaster" Target="handoutMasters/handoutMaster1.xml"/><Relationship Id="rId111" Type="http://schemas.openxmlformats.org/officeDocument/2006/relationships/customXml" Target="../customXml/item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949099" cy="497205"/>
          </a:xfrm>
          <a:prstGeom prst="rect">
            <a:avLst/>
          </a:prstGeom>
        </p:spPr>
        <p:txBody>
          <a:bodyPr vert="horz" lIns="94064" tIns="47032" rIns="94064" bIns="47032" rtlCol="0"/>
          <a:lstStyle>
            <a:lvl1pPr algn="l">
              <a:defRPr sz="1200"/>
            </a:lvl1pPr>
          </a:lstStyle>
          <a:p>
            <a:endParaRPr lang="en-US" dirty="0">
              <a:latin typeface="Arial Narrow" panose="020B0606020202030204" pitchFamily="34" charset="0"/>
            </a:endParaRPr>
          </a:p>
        </p:txBody>
      </p:sp>
      <p:sp>
        <p:nvSpPr>
          <p:cNvPr id="3" name="Date Placeholder 2"/>
          <p:cNvSpPr>
            <a:spLocks noGrp="1"/>
          </p:cNvSpPr>
          <p:nvPr>
            <p:ph type="dt" sz="quarter" idx="1"/>
          </p:nvPr>
        </p:nvSpPr>
        <p:spPr>
          <a:xfrm>
            <a:off x="3854940" y="1"/>
            <a:ext cx="2949099" cy="497205"/>
          </a:xfrm>
          <a:prstGeom prst="rect">
            <a:avLst/>
          </a:prstGeom>
        </p:spPr>
        <p:txBody>
          <a:bodyPr vert="horz" lIns="94064" tIns="47032" rIns="94064" bIns="47032" rtlCol="0"/>
          <a:lstStyle>
            <a:lvl1pPr algn="r">
              <a:defRPr sz="1200"/>
            </a:lvl1pPr>
          </a:lstStyle>
          <a:p>
            <a:fld id="{CD4DA60F-0BB5-4A3D-B6FA-FDF2FC2558E5}" type="datetimeFigureOut">
              <a:rPr lang="en-US" smtClean="0">
                <a:latin typeface="Arial Narrow" panose="020B0606020202030204" pitchFamily="34" charset="0"/>
              </a:rPr>
              <a:pPr/>
              <a:t>11/10/2022</a:t>
            </a:fld>
            <a:endParaRPr lang="en-US" dirty="0">
              <a:latin typeface="Arial Narrow" panose="020B0606020202030204" pitchFamily="34" charset="0"/>
            </a:endParaRPr>
          </a:p>
        </p:txBody>
      </p:sp>
      <p:sp>
        <p:nvSpPr>
          <p:cNvPr id="4" name="Footer Placeholder 3"/>
          <p:cNvSpPr>
            <a:spLocks noGrp="1"/>
          </p:cNvSpPr>
          <p:nvPr>
            <p:ph type="ftr" sz="quarter" idx="2"/>
          </p:nvPr>
        </p:nvSpPr>
        <p:spPr>
          <a:xfrm>
            <a:off x="1" y="9445170"/>
            <a:ext cx="2949099" cy="497205"/>
          </a:xfrm>
          <a:prstGeom prst="rect">
            <a:avLst/>
          </a:prstGeom>
        </p:spPr>
        <p:txBody>
          <a:bodyPr vert="horz" lIns="94064" tIns="47032" rIns="94064" bIns="47032" rtlCol="0" anchor="b"/>
          <a:lstStyle>
            <a:lvl1pPr algn="l">
              <a:defRPr sz="1200"/>
            </a:lvl1pPr>
          </a:lstStyle>
          <a:p>
            <a:endParaRPr lang="en-US" dirty="0">
              <a:latin typeface="Arial Narrow" panose="020B0606020202030204" pitchFamily="34" charset="0"/>
            </a:endParaRPr>
          </a:p>
        </p:txBody>
      </p:sp>
      <p:sp>
        <p:nvSpPr>
          <p:cNvPr id="5" name="Slide Number Placeholder 4"/>
          <p:cNvSpPr>
            <a:spLocks noGrp="1"/>
          </p:cNvSpPr>
          <p:nvPr>
            <p:ph type="sldNum" sz="quarter" idx="3"/>
          </p:nvPr>
        </p:nvSpPr>
        <p:spPr>
          <a:xfrm>
            <a:off x="3854940" y="9445170"/>
            <a:ext cx="2949099" cy="497205"/>
          </a:xfrm>
          <a:prstGeom prst="rect">
            <a:avLst/>
          </a:prstGeom>
        </p:spPr>
        <p:txBody>
          <a:bodyPr vert="horz" lIns="94064" tIns="47032" rIns="94064" bIns="47032" rtlCol="0" anchor="b"/>
          <a:lstStyle>
            <a:lvl1pPr algn="r">
              <a:defRPr sz="1200"/>
            </a:lvl1pPr>
          </a:lstStyle>
          <a:p>
            <a:fld id="{44425933-59C9-4582-A8D9-570D66460C9E}" type="slidenum">
              <a:rPr lang="en-US" smtClean="0">
                <a:latin typeface="Arial Narrow" panose="020B0606020202030204" pitchFamily="34" charset="0"/>
              </a:rPr>
              <a:pPr/>
              <a:t>‹#›</a:t>
            </a:fld>
            <a:endParaRPr lang="en-US" dirty="0">
              <a:latin typeface="Arial Narrow" panose="020B0606020202030204" pitchFamily="34" charset="0"/>
            </a:endParaRPr>
          </a:p>
        </p:txBody>
      </p:sp>
    </p:spTree>
    <p:extLst>
      <p:ext uri="{BB962C8B-B14F-4D97-AF65-F5344CB8AC3E}">
        <p14:creationId xmlns:p14="http://schemas.microsoft.com/office/powerpoint/2010/main" val="18567361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949099" cy="497205"/>
          </a:xfrm>
          <a:prstGeom prst="rect">
            <a:avLst/>
          </a:prstGeom>
        </p:spPr>
        <p:txBody>
          <a:bodyPr vert="horz" lIns="94064" tIns="47032" rIns="94064" bIns="47032" rtlCol="0"/>
          <a:lstStyle>
            <a:lvl1pPr algn="l">
              <a:defRPr sz="1200">
                <a:latin typeface="Arial Narrow" panose="020B0606020202030204" pitchFamily="34" charset="0"/>
              </a:defRPr>
            </a:lvl1pPr>
          </a:lstStyle>
          <a:p>
            <a:endParaRPr lang="en-US" dirty="0"/>
          </a:p>
        </p:txBody>
      </p:sp>
      <p:sp>
        <p:nvSpPr>
          <p:cNvPr id="3" name="Date Placeholder 2"/>
          <p:cNvSpPr>
            <a:spLocks noGrp="1"/>
          </p:cNvSpPr>
          <p:nvPr>
            <p:ph type="dt" idx="1"/>
          </p:nvPr>
        </p:nvSpPr>
        <p:spPr>
          <a:xfrm>
            <a:off x="3854940" y="1"/>
            <a:ext cx="2949099" cy="497205"/>
          </a:xfrm>
          <a:prstGeom prst="rect">
            <a:avLst/>
          </a:prstGeom>
        </p:spPr>
        <p:txBody>
          <a:bodyPr vert="horz" lIns="94064" tIns="47032" rIns="94064" bIns="47032" rtlCol="0"/>
          <a:lstStyle>
            <a:lvl1pPr algn="r">
              <a:defRPr sz="1200">
                <a:latin typeface="Arial Narrow" panose="020B0606020202030204" pitchFamily="34" charset="0"/>
              </a:defRPr>
            </a:lvl1pPr>
          </a:lstStyle>
          <a:p>
            <a:fld id="{C2262F3B-5CC7-4D5E-B602-F5E0CB55D9B3}" type="datetimeFigureOut">
              <a:rPr lang="en-US" smtClean="0"/>
              <a:pPr/>
              <a:t>11/10/2022</a:t>
            </a:fld>
            <a:endParaRPr lang="en-US" dirty="0"/>
          </a:p>
        </p:txBody>
      </p:sp>
      <p:sp>
        <p:nvSpPr>
          <p:cNvPr id="4" name="Slide Image Placeholder 3"/>
          <p:cNvSpPr>
            <a:spLocks noGrp="1" noRot="1" noChangeAspect="1"/>
          </p:cNvSpPr>
          <p:nvPr>
            <p:ph type="sldImg" idx="2"/>
          </p:nvPr>
        </p:nvSpPr>
        <p:spPr>
          <a:xfrm>
            <a:off x="88900" y="744538"/>
            <a:ext cx="6627813" cy="3729037"/>
          </a:xfrm>
          <a:prstGeom prst="rect">
            <a:avLst/>
          </a:prstGeom>
          <a:noFill/>
          <a:ln w="12700">
            <a:solidFill>
              <a:prstClr val="black"/>
            </a:solidFill>
          </a:ln>
        </p:spPr>
        <p:txBody>
          <a:bodyPr vert="horz" lIns="94064" tIns="47032" rIns="94064" bIns="47032" rtlCol="0" anchor="ctr"/>
          <a:lstStyle/>
          <a:p>
            <a:endParaRPr lang="en-US" dirty="0"/>
          </a:p>
        </p:txBody>
      </p:sp>
      <p:sp>
        <p:nvSpPr>
          <p:cNvPr id="5" name="Notes Placeholder 4"/>
          <p:cNvSpPr>
            <a:spLocks noGrp="1"/>
          </p:cNvSpPr>
          <p:nvPr>
            <p:ph type="body" sz="quarter" idx="3"/>
          </p:nvPr>
        </p:nvSpPr>
        <p:spPr>
          <a:xfrm>
            <a:off x="680562" y="4723449"/>
            <a:ext cx="5444490" cy="4474845"/>
          </a:xfrm>
          <a:prstGeom prst="rect">
            <a:avLst/>
          </a:prstGeom>
        </p:spPr>
        <p:txBody>
          <a:bodyPr vert="horz" lIns="94064" tIns="47032" rIns="94064" bIns="47032"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1" y="9445170"/>
            <a:ext cx="2949099" cy="497205"/>
          </a:xfrm>
          <a:prstGeom prst="rect">
            <a:avLst/>
          </a:prstGeom>
        </p:spPr>
        <p:txBody>
          <a:bodyPr vert="horz" lIns="94064" tIns="47032" rIns="94064" bIns="47032" rtlCol="0" anchor="b"/>
          <a:lstStyle>
            <a:lvl1pPr algn="l">
              <a:defRPr sz="1200">
                <a:latin typeface="Arial Narrow" panose="020B0606020202030204" pitchFamily="34" charset="0"/>
              </a:defRPr>
            </a:lvl1pPr>
          </a:lstStyle>
          <a:p>
            <a:endParaRPr lang="en-US" dirty="0"/>
          </a:p>
        </p:txBody>
      </p:sp>
      <p:sp>
        <p:nvSpPr>
          <p:cNvPr id="7" name="Slide Number Placeholder 6"/>
          <p:cNvSpPr>
            <a:spLocks noGrp="1"/>
          </p:cNvSpPr>
          <p:nvPr>
            <p:ph type="sldNum" sz="quarter" idx="5"/>
          </p:nvPr>
        </p:nvSpPr>
        <p:spPr>
          <a:xfrm>
            <a:off x="3854940" y="9445170"/>
            <a:ext cx="2949099" cy="497205"/>
          </a:xfrm>
          <a:prstGeom prst="rect">
            <a:avLst/>
          </a:prstGeom>
        </p:spPr>
        <p:txBody>
          <a:bodyPr vert="horz" lIns="94064" tIns="47032" rIns="94064" bIns="47032" rtlCol="0" anchor="b"/>
          <a:lstStyle>
            <a:lvl1pPr algn="r">
              <a:defRPr sz="1200">
                <a:latin typeface="Arial Narrow" panose="020B0606020202030204" pitchFamily="34" charset="0"/>
              </a:defRPr>
            </a:lvl1pPr>
          </a:lstStyle>
          <a:p>
            <a:fld id="{830233AA-EDD9-4D1C-B66A-95A21E602A8F}" type="slidenum">
              <a:rPr lang="en-US" smtClean="0"/>
              <a:pPr/>
              <a:t>‹#›</a:t>
            </a:fld>
            <a:endParaRPr lang="en-US" dirty="0"/>
          </a:p>
        </p:txBody>
      </p:sp>
    </p:spTree>
    <p:extLst>
      <p:ext uri="{BB962C8B-B14F-4D97-AF65-F5344CB8AC3E}">
        <p14:creationId xmlns:p14="http://schemas.microsoft.com/office/powerpoint/2010/main" val="685792123"/>
      </p:ext>
    </p:extLst>
  </p:cSld>
  <p:clrMap bg1="lt1" tx1="dk1" bg2="lt2" tx2="dk2" accent1="accent1" accent2="accent2" accent3="accent3" accent4="accent4" accent5="accent5" accent6="accent6" hlink="hlink" folHlink="folHlink"/>
  <p:notesStyle>
    <a:lvl1pPr marL="0" algn="l" defTabSz="879152" rtl="0" eaLnBrk="1" latinLnBrk="0" hangingPunct="1">
      <a:defRPr sz="1200" kern="1200">
        <a:solidFill>
          <a:schemeClr val="tx1"/>
        </a:solidFill>
        <a:latin typeface="Arial Narrow" panose="020B0606020202030204" pitchFamily="34" charset="0"/>
        <a:ea typeface="+mn-ea"/>
        <a:cs typeface="+mn-cs"/>
      </a:defRPr>
    </a:lvl1pPr>
    <a:lvl2pPr marL="439576" algn="l" defTabSz="879152" rtl="0" eaLnBrk="1" latinLnBrk="0" hangingPunct="1">
      <a:defRPr sz="1200" kern="1200">
        <a:solidFill>
          <a:schemeClr val="tx1"/>
        </a:solidFill>
        <a:latin typeface="Arial Narrow" panose="020B0606020202030204" pitchFamily="34" charset="0"/>
        <a:ea typeface="+mn-ea"/>
        <a:cs typeface="+mn-cs"/>
      </a:defRPr>
    </a:lvl2pPr>
    <a:lvl3pPr marL="879152" algn="l" defTabSz="879152" rtl="0" eaLnBrk="1" latinLnBrk="0" hangingPunct="1">
      <a:defRPr sz="1200" kern="1200">
        <a:solidFill>
          <a:schemeClr val="tx1"/>
        </a:solidFill>
        <a:latin typeface="Arial Narrow" panose="020B0606020202030204" pitchFamily="34" charset="0"/>
        <a:ea typeface="+mn-ea"/>
        <a:cs typeface="+mn-cs"/>
      </a:defRPr>
    </a:lvl3pPr>
    <a:lvl4pPr marL="1318728" algn="l" defTabSz="879152" rtl="0" eaLnBrk="1" latinLnBrk="0" hangingPunct="1">
      <a:defRPr sz="1200" kern="1200">
        <a:solidFill>
          <a:schemeClr val="tx1"/>
        </a:solidFill>
        <a:latin typeface="Arial Narrow" panose="020B0606020202030204" pitchFamily="34" charset="0"/>
        <a:ea typeface="+mn-ea"/>
        <a:cs typeface="+mn-cs"/>
      </a:defRPr>
    </a:lvl4pPr>
    <a:lvl5pPr marL="1758303" algn="l" defTabSz="879152" rtl="0" eaLnBrk="1" latinLnBrk="0" hangingPunct="1">
      <a:defRPr sz="1200" kern="1200">
        <a:solidFill>
          <a:schemeClr val="tx1"/>
        </a:solidFill>
        <a:latin typeface="Arial Narrow" panose="020B0606020202030204" pitchFamily="34" charset="0"/>
        <a:ea typeface="+mn-ea"/>
        <a:cs typeface="+mn-cs"/>
      </a:defRPr>
    </a:lvl5pPr>
    <a:lvl6pPr marL="2197879" algn="l" defTabSz="879152" rtl="0" eaLnBrk="1" latinLnBrk="0" hangingPunct="1">
      <a:defRPr sz="1200" kern="1200">
        <a:solidFill>
          <a:schemeClr val="tx1"/>
        </a:solidFill>
        <a:latin typeface="+mn-lt"/>
        <a:ea typeface="+mn-ea"/>
        <a:cs typeface="+mn-cs"/>
      </a:defRPr>
    </a:lvl6pPr>
    <a:lvl7pPr marL="2637455" algn="l" defTabSz="879152" rtl="0" eaLnBrk="1" latinLnBrk="0" hangingPunct="1">
      <a:defRPr sz="1200" kern="1200">
        <a:solidFill>
          <a:schemeClr val="tx1"/>
        </a:solidFill>
        <a:latin typeface="+mn-lt"/>
        <a:ea typeface="+mn-ea"/>
        <a:cs typeface="+mn-cs"/>
      </a:defRPr>
    </a:lvl7pPr>
    <a:lvl8pPr marL="3077031" algn="l" defTabSz="879152" rtl="0" eaLnBrk="1" latinLnBrk="0" hangingPunct="1">
      <a:defRPr sz="1200" kern="1200">
        <a:solidFill>
          <a:schemeClr val="tx1"/>
        </a:solidFill>
        <a:latin typeface="+mn-lt"/>
        <a:ea typeface="+mn-ea"/>
        <a:cs typeface="+mn-cs"/>
      </a:defRPr>
    </a:lvl8pPr>
    <a:lvl9pPr marL="3516607" algn="l" defTabSz="87915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1" kern="1200" dirty="0" smtClean="0">
                <a:solidFill>
                  <a:schemeClr val="tx1"/>
                </a:solidFill>
                <a:effectLst/>
                <a:latin typeface="Arial Narrow" panose="020B0606020202030204" pitchFamily="34" charset="0"/>
                <a:ea typeface="+mn-ea"/>
                <a:cs typeface="+mn-cs"/>
              </a:rPr>
              <a:t>Collaboration</a:t>
            </a:r>
            <a:endParaRPr lang="en-US" sz="1200" b="1" kern="1200" dirty="0" smtClean="0">
              <a:solidFill>
                <a:schemeClr val="tx1"/>
              </a:solidFill>
              <a:effectLst/>
              <a:latin typeface="Arial Narrow" panose="020B0606020202030204" pitchFamily="34" charset="0"/>
              <a:ea typeface="+mn-ea"/>
              <a:cs typeface="+mn-cs"/>
            </a:endParaRPr>
          </a:p>
          <a:p>
            <a:r>
              <a:rPr lang="fr-FR" sz="1200" kern="1200" dirty="0" smtClean="0">
                <a:solidFill>
                  <a:schemeClr val="tx1"/>
                </a:solidFill>
                <a:effectLst/>
                <a:latin typeface="Arial Narrow" panose="020B0606020202030204" pitchFamily="34" charset="0"/>
                <a:ea typeface="+mn-ea"/>
                <a:cs typeface="+mn-cs"/>
              </a:rPr>
              <a:t>Rationaliser la communication, tout le monde travaillant ensemble sur la même définition, sur la même page vers un objectif commun</a:t>
            </a:r>
          </a:p>
          <a:p>
            <a:endParaRPr lang="en-US" sz="1200" kern="1200" dirty="0" smtClean="0">
              <a:solidFill>
                <a:schemeClr val="tx1"/>
              </a:solidFill>
              <a:effectLst/>
              <a:latin typeface="Arial Narrow" panose="020B0606020202030204" pitchFamily="34" charset="0"/>
              <a:ea typeface="+mn-ea"/>
              <a:cs typeface="+mn-cs"/>
            </a:endParaRPr>
          </a:p>
          <a:p>
            <a:r>
              <a:rPr lang="fr-FR" sz="1200" b="1" kern="1200" dirty="0" err="1" smtClean="0">
                <a:solidFill>
                  <a:schemeClr val="tx1"/>
                </a:solidFill>
                <a:effectLst/>
                <a:latin typeface="Arial Narrow" panose="020B0606020202030204" pitchFamily="34" charset="0"/>
                <a:ea typeface="+mn-ea"/>
                <a:cs typeface="+mn-cs"/>
              </a:rPr>
              <a:t>Productivity</a:t>
            </a:r>
            <a:endParaRPr lang="en-US" sz="1200" b="1" kern="1200" dirty="0" smtClean="0">
              <a:solidFill>
                <a:schemeClr val="tx1"/>
              </a:solidFill>
              <a:effectLst/>
              <a:latin typeface="Arial Narrow" panose="020B0606020202030204" pitchFamily="34" charset="0"/>
              <a:ea typeface="+mn-ea"/>
              <a:cs typeface="+mn-cs"/>
            </a:endParaRPr>
          </a:p>
          <a:p>
            <a:r>
              <a:rPr lang="fr-FR" sz="1200" kern="1200" dirty="0" smtClean="0">
                <a:solidFill>
                  <a:schemeClr val="tx1"/>
                </a:solidFill>
                <a:effectLst/>
                <a:latin typeface="Arial Narrow" panose="020B0606020202030204" pitchFamily="34" charset="0"/>
                <a:ea typeface="+mn-ea"/>
                <a:cs typeface="+mn-cs"/>
              </a:rPr>
              <a:t>Une seule définition multidisciplinaire avec des applications qui peuvent lire sur cette définition numérique pour que chacun puisse tirer parti et contribuer et améliorer la qualité globale et réduire les erreurs</a:t>
            </a:r>
            <a:endParaRPr lang="en-US" sz="1200" kern="1200" dirty="0" smtClean="0">
              <a:solidFill>
                <a:schemeClr val="tx1"/>
              </a:solidFill>
              <a:effectLst/>
              <a:latin typeface="Arial Narrow" panose="020B0606020202030204" pitchFamily="34" charset="0"/>
              <a:ea typeface="+mn-ea"/>
              <a:cs typeface="+mn-cs"/>
            </a:endParaRPr>
          </a:p>
          <a:p>
            <a:endParaRPr lang="en-US" sz="1200" b="1" kern="1200" dirty="0" smtClean="0">
              <a:solidFill>
                <a:schemeClr val="tx1"/>
              </a:solidFill>
              <a:effectLst/>
              <a:latin typeface="Arial Narrow" panose="020B0606020202030204" pitchFamily="34" charset="0"/>
              <a:ea typeface="+mn-ea"/>
              <a:cs typeface="+mn-cs"/>
            </a:endParaRPr>
          </a:p>
          <a:p>
            <a:r>
              <a:rPr lang="fr-FR" sz="1200" b="1" kern="1200" dirty="0" smtClean="0">
                <a:solidFill>
                  <a:schemeClr val="tx1"/>
                </a:solidFill>
                <a:effectLst/>
                <a:latin typeface="Arial Narrow" panose="020B0606020202030204" pitchFamily="34" charset="0"/>
                <a:ea typeface="+mn-ea"/>
                <a:cs typeface="+mn-cs"/>
              </a:rPr>
              <a:t>Speed</a:t>
            </a:r>
            <a:endParaRPr lang="en-US" sz="1200" b="1" kern="1200" dirty="0" smtClean="0">
              <a:solidFill>
                <a:schemeClr val="tx1"/>
              </a:solidFill>
              <a:effectLst/>
              <a:latin typeface="Arial Narrow" panose="020B0606020202030204" pitchFamily="34" charset="0"/>
              <a:ea typeface="+mn-ea"/>
              <a:cs typeface="+mn-cs"/>
            </a:endParaRPr>
          </a:p>
          <a:p>
            <a:r>
              <a:rPr lang="fr-FR" sz="1200" kern="1200" dirty="0" smtClean="0">
                <a:solidFill>
                  <a:schemeClr val="tx1"/>
                </a:solidFill>
                <a:effectLst/>
                <a:latin typeface="Arial Narrow" panose="020B0606020202030204" pitchFamily="34" charset="0"/>
                <a:ea typeface="+mn-ea"/>
                <a:cs typeface="+mn-cs"/>
              </a:rPr>
              <a:t>Cette collaboration et cette productivité permettent d'accéder au marché plus rapidement qu'auparavant, avec une meilleure qualité</a:t>
            </a:r>
          </a:p>
          <a:p>
            <a:endParaRPr lang="en-US" sz="1200" kern="1200" dirty="0" smtClean="0">
              <a:solidFill>
                <a:schemeClr val="tx1"/>
              </a:solidFill>
              <a:effectLst/>
              <a:latin typeface="Arial Narrow" panose="020B0606020202030204" pitchFamily="34" charset="0"/>
              <a:ea typeface="+mn-ea"/>
              <a:cs typeface="+mn-cs"/>
            </a:endParaRPr>
          </a:p>
          <a:p>
            <a:r>
              <a:rPr lang="fr-FR" sz="1200" b="1" kern="1200" dirty="0" err="1" smtClean="0">
                <a:solidFill>
                  <a:schemeClr val="tx1"/>
                </a:solidFill>
                <a:effectLst/>
                <a:latin typeface="Arial Narrow" panose="020B0606020202030204" pitchFamily="34" charset="0"/>
                <a:ea typeface="+mn-ea"/>
                <a:cs typeface="+mn-cs"/>
              </a:rPr>
              <a:t>Agility</a:t>
            </a:r>
            <a:endParaRPr lang="en-US" sz="1200" b="1" kern="1200" dirty="0" smtClean="0">
              <a:solidFill>
                <a:schemeClr val="tx1"/>
              </a:solidFill>
              <a:effectLst/>
              <a:latin typeface="Arial Narrow" panose="020B0606020202030204" pitchFamily="34" charset="0"/>
              <a:ea typeface="+mn-ea"/>
              <a:cs typeface="+mn-cs"/>
            </a:endParaRPr>
          </a:p>
          <a:p>
            <a:r>
              <a:rPr lang="fr-FR" sz="1200" kern="1200" dirty="0" smtClean="0">
                <a:solidFill>
                  <a:schemeClr val="tx1"/>
                </a:solidFill>
                <a:effectLst/>
                <a:latin typeface="Arial Narrow" panose="020B0606020202030204" pitchFamily="34" charset="0"/>
                <a:ea typeface="+mn-ea"/>
                <a:cs typeface="+mn-cs"/>
              </a:rPr>
              <a:t>Conservez votre avantage concurrentiel à mesure que vous devenez plus apte à vous activer en cas de changement plus rapidement que jamais auparavant</a:t>
            </a:r>
          </a:p>
          <a:p>
            <a:endParaRPr lang="en-US" sz="1200" kern="1200" dirty="0" smtClean="0">
              <a:solidFill>
                <a:schemeClr val="tx1"/>
              </a:solidFill>
              <a:effectLst/>
              <a:latin typeface="Arial Narrow" panose="020B0606020202030204" pitchFamily="34" charset="0"/>
              <a:ea typeface="+mn-ea"/>
              <a:cs typeface="+mn-cs"/>
            </a:endParaRPr>
          </a:p>
          <a:p>
            <a:r>
              <a:rPr lang="fr-FR" sz="1200" b="1" kern="1200" dirty="0" err="1" smtClean="0">
                <a:solidFill>
                  <a:schemeClr val="tx1"/>
                </a:solidFill>
                <a:effectLst/>
                <a:latin typeface="Arial Narrow" panose="020B0606020202030204" pitchFamily="34" charset="0"/>
                <a:ea typeface="+mn-ea"/>
                <a:cs typeface="+mn-cs"/>
              </a:rPr>
              <a:t>Visibility</a:t>
            </a:r>
            <a:endParaRPr lang="en-US" sz="1200" b="1" kern="1200" dirty="0" smtClean="0">
              <a:solidFill>
                <a:schemeClr val="tx1"/>
              </a:solidFill>
              <a:effectLst/>
              <a:latin typeface="Arial Narrow" panose="020B0606020202030204" pitchFamily="34" charset="0"/>
              <a:ea typeface="+mn-ea"/>
              <a:cs typeface="+mn-cs"/>
            </a:endParaRPr>
          </a:p>
          <a:p>
            <a:r>
              <a:rPr lang="fr-FR" sz="1200" kern="1200" dirty="0" smtClean="0">
                <a:solidFill>
                  <a:schemeClr val="tx1"/>
                </a:solidFill>
                <a:effectLst/>
                <a:latin typeface="Arial Narrow" panose="020B0606020202030204" pitchFamily="34" charset="0"/>
                <a:ea typeface="+mn-ea"/>
                <a:cs typeface="+mn-cs"/>
              </a:rPr>
              <a:t>Informations en temps réel qui contribuent à une prise de décision efficace et accélérée</a:t>
            </a:r>
          </a:p>
          <a:p>
            <a:endParaRPr lang="en-US" sz="1200" kern="1200" dirty="0" smtClean="0">
              <a:solidFill>
                <a:schemeClr val="tx1"/>
              </a:solidFill>
              <a:effectLst/>
              <a:latin typeface="Arial Narrow" panose="020B0606020202030204" pitchFamily="34" charset="0"/>
              <a:ea typeface="+mn-ea"/>
              <a:cs typeface="+mn-cs"/>
            </a:endParaRPr>
          </a:p>
          <a:p>
            <a:r>
              <a:rPr lang="fr-FR" sz="1200" b="1" kern="1200" dirty="0" err="1" smtClean="0">
                <a:solidFill>
                  <a:schemeClr val="tx1"/>
                </a:solidFill>
                <a:effectLst/>
                <a:latin typeface="Arial Narrow" panose="020B0606020202030204" pitchFamily="34" charset="0"/>
                <a:ea typeface="+mn-ea"/>
                <a:cs typeface="+mn-cs"/>
              </a:rPr>
              <a:t>Alignment</a:t>
            </a:r>
            <a:endParaRPr lang="en-US" sz="1200" b="1" kern="1200" dirty="0" smtClean="0">
              <a:solidFill>
                <a:schemeClr val="tx1"/>
              </a:solidFill>
              <a:effectLst/>
              <a:latin typeface="Arial Narrow" panose="020B0606020202030204" pitchFamily="34" charset="0"/>
              <a:ea typeface="+mn-ea"/>
              <a:cs typeface="+mn-cs"/>
            </a:endParaRPr>
          </a:p>
          <a:p>
            <a:r>
              <a:rPr lang="fr-FR" sz="1200" kern="1200" dirty="0" smtClean="0">
                <a:solidFill>
                  <a:schemeClr val="tx1"/>
                </a:solidFill>
                <a:effectLst/>
                <a:latin typeface="Arial Narrow" panose="020B0606020202030204" pitchFamily="34" charset="0"/>
                <a:ea typeface="+mn-ea"/>
                <a:cs typeface="+mn-cs"/>
              </a:rPr>
              <a:t>De la stratégie à l'exécution, en passant par la communication des exigences et l'orchestration des changements, la plateforme vous aide à planifier et à exécuter votre définition du succès.</a:t>
            </a:r>
            <a:endParaRPr lang="en-US" sz="1200" kern="1200" dirty="0" smtClean="0">
              <a:solidFill>
                <a:schemeClr val="tx1"/>
              </a:solidFill>
              <a:effectLst/>
              <a:latin typeface="Arial Narrow" panose="020B0606020202030204"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30233AA-EDD9-4D1C-B66A-95A21E602A8F}" type="slidenum">
              <a:rPr lang="en-US" smtClean="0"/>
              <a:pPr/>
              <a:t>11</a:t>
            </a:fld>
            <a:endParaRPr lang="en-US" dirty="0"/>
          </a:p>
        </p:txBody>
      </p:sp>
    </p:spTree>
    <p:extLst>
      <p:ext uri="{BB962C8B-B14F-4D97-AF65-F5344CB8AC3E}">
        <p14:creationId xmlns:p14="http://schemas.microsoft.com/office/powerpoint/2010/main" val="2978673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smtClean="0"/>
              <a:t>Speaker notes: recommend to focus on </a:t>
            </a:r>
          </a:p>
          <a:p>
            <a:pPr algn="l"/>
            <a:r>
              <a:rPr lang="en-US" sz="1200" dirty="0" smtClean="0"/>
              <a:t>Agility</a:t>
            </a:r>
          </a:p>
          <a:p>
            <a:pPr algn="l"/>
            <a:r>
              <a:rPr lang="en-US" sz="1200" dirty="0" smtClean="0"/>
              <a:t>Productivity</a:t>
            </a:r>
          </a:p>
          <a:p>
            <a:pPr algn="l"/>
            <a:r>
              <a:rPr lang="en-US" sz="1200" dirty="0" smtClean="0"/>
              <a:t>Collaboration</a:t>
            </a:r>
          </a:p>
          <a:p>
            <a:pPr algn="l"/>
            <a:r>
              <a:rPr lang="en-US" sz="1200" dirty="0" smtClean="0"/>
              <a:t>alignment</a:t>
            </a:r>
          </a:p>
          <a:p>
            <a:pPr algn="l"/>
            <a:endParaRPr lang="en-US" sz="1200" dirty="0" smtClean="0"/>
          </a:p>
          <a:p>
            <a:endParaRPr lang="en-US" dirty="0"/>
          </a:p>
        </p:txBody>
      </p:sp>
      <p:sp>
        <p:nvSpPr>
          <p:cNvPr id="4" name="Slide Number Placeholder 3"/>
          <p:cNvSpPr>
            <a:spLocks noGrp="1"/>
          </p:cNvSpPr>
          <p:nvPr>
            <p:ph type="sldNum" sz="quarter" idx="10"/>
          </p:nvPr>
        </p:nvSpPr>
        <p:spPr/>
        <p:txBody>
          <a:bodyPr/>
          <a:lstStyle/>
          <a:p>
            <a:fld id="{830233AA-EDD9-4D1C-B66A-95A21E602A8F}" type="slidenum">
              <a:rPr lang="en-US" smtClean="0"/>
              <a:pPr/>
              <a:t>12</a:t>
            </a:fld>
            <a:endParaRPr lang="en-US"/>
          </a:p>
        </p:txBody>
      </p:sp>
    </p:spTree>
    <p:extLst>
      <p:ext uri="{BB962C8B-B14F-4D97-AF65-F5344CB8AC3E}">
        <p14:creationId xmlns:p14="http://schemas.microsoft.com/office/powerpoint/2010/main" val="1513236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smtClean="0"/>
              <a:t>recommend to focus on </a:t>
            </a:r>
          </a:p>
          <a:p>
            <a:pPr algn="l"/>
            <a:endParaRPr lang="en-US" sz="1200" dirty="0" smtClean="0"/>
          </a:p>
          <a:p>
            <a:pPr algn="l"/>
            <a:r>
              <a:rPr lang="en-US" sz="1200" dirty="0" smtClean="0"/>
              <a:t>Visibility</a:t>
            </a:r>
          </a:p>
          <a:p>
            <a:pPr algn="l"/>
            <a:r>
              <a:rPr lang="en-US" sz="1200" dirty="0" smtClean="0"/>
              <a:t>Collab</a:t>
            </a:r>
          </a:p>
          <a:p>
            <a:pPr algn="l"/>
            <a:r>
              <a:rPr lang="en-US" sz="1200" dirty="0" smtClean="0"/>
              <a:t>Speed</a:t>
            </a:r>
          </a:p>
          <a:p>
            <a:pPr algn="l"/>
            <a:r>
              <a:rPr lang="en-US" sz="1200" dirty="0" smtClean="0"/>
              <a:t>productivity</a:t>
            </a:r>
          </a:p>
          <a:p>
            <a:pPr algn="l"/>
            <a:endParaRPr lang="en-US" dirty="0" smtClean="0"/>
          </a:p>
          <a:p>
            <a:pPr algn="l"/>
            <a:endParaRPr lang="en-US" sz="1200" dirty="0" smtClean="0"/>
          </a:p>
          <a:p>
            <a:endParaRPr lang="en-US" dirty="0"/>
          </a:p>
        </p:txBody>
      </p:sp>
      <p:sp>
        <p:nvSpPr>
          <p:cNvPr id="4" name="Slide Number Placeholder 3"/>
          <p:cNvSpPr>
            <a:spLocks noGrp="1"/>
          </p:cNvSpPr>
          <p:nvPr>
            <p:ph type="sldNum" sz="quarter" idx="10"/>
          </p:nvPr>
        </p:nvSpPr>
        <p:spPr/>
        <p:txBody>
          <a:bodyPr/>
          <a:lstStyle/>
          <a:p>
            <a:fld id="{830233AA-EDD9-4D1C-B66A-95A21E602A8F}" type="slidenum">
              <a:rPr lang="en-US" smtClean="0"/>
              <a:pPr/>
              <a:t>15</a:t>
            </a:fld>
            <a:endParaRPr lang="en-US"/>
          </a:p>
        </p:txBody>
      </p:sp>
    </p:spTree>
    <p:extLst>
      <p:ext uri="{BB962C8B-B14F-4D97-AF65-F5344CB8AC3E}">
        <p14:creationId xmlns:p14="http://schemas.microsoft.com/office/powerpoint/2010/main" val="2207322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smtClean="0"/>
              <a:t>focus on </a:t>
            </a:r>
          </a:p>
          <a:p>
            <a:pPr algn="l"/>
            <a:r>
              <a:rPr lang="en-US" sz="1200" dirty="0" smtClean="0"/>
              <a:t>Visibility &amp; productivity</a:t>
            </a:r>
          </a:p>
          <a:p>
            <a:endParaRPr lang="en-US" dirty="0"/>
          </a:p>
        </p:txBody>
      </p:sp>
      <p:sp>
        <p:nvSpPr>
          <p:cNvPr id="4" name="Slide Number Placeholder 3"/>
          <p:cNvSpPr>
            <a:spLocks noGrp="1"/>
          </p:cNvSpPr>
          <p:nvPr>
            <p:ph type="sldNum" sz="quarter" idx="5"/>
          </p:nvPr>
        </p:nvSpPr>
        <p:spPr/>
        <p:txBody>
          <a:bodyPr/>
          <a:lstStyle/>
          <a:p>
            <a:fld id="{830233AA-EDD9-4D1C-B66A-95A21E602A8F}" type="slidenum">
              <a:rPr lang="en-US" smtClean="0"/>
              <a:pPr/>
              <a:t>25</a:t>
            </a:fld>
            <a:endParaRPr lang="en-US"/>
          </a:p>
        </p:txBody>
      </p:sp>
    </p:spTree>
    <p:extLst>
      <p:ext uri="{BB962C8B-B14F-4D97-AF65-F5344CB8AC3E}">
        <p14:creationId xmlns:p14="http://schemas.microsoft.com/office/powerpoint/2010/main" val="3437122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Focus on visibility and productivity</a:t>
            </a:r>
            <a:endParaRPr lang="en-US" dirty="0"/>
          </a:p>
        </p:txBody>
      </p:sp>
      <p:sp>
        <p:nvSpPr>
          <p:cNvPr id="4" name="Slide Number Placeholder 3"/>
          <p:cNvSpPr>
            <a:spLocks noGrp="1"/>
          </p:cNvSpPr>
          <p:nvPr>
            <p:ph type="sldNum" sz="quarter" idx="5"/>
          </p:nvPr>
        </p:nvSpPr>
        <p:spPr/>
        <p:txBody>
          <a:bodyPr/>
          <a:lstStyle/>
          <a:p>
            <a:fld id="{830233AA-EDD9-4D1C-B66A-95A21E602A8F}" type="slidenum">
              <a:rPr lang="en-US" smtClean="0"/>
              <a:pPr/>
              <a:t>28</a:t>
            </a:fld>
            <a:endParaRPr lang="en-US"/>
          </a:p>
        </p:txBody>
      </p:sp>
    </p:spTree>
    <p:extLst>
      <p:ext uri="{BB962C8B-B14F-4D97-AF65-F5344CB8AC3E}">
        <p14:creationId xmlns:p14="http://schemas.microsoft.com/office/powerpoint/2010/main" val="3453253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fr-FR" sz="1200" b="1" u="none" kern="1200" dirty="0" smtClean="0">
                <a:solidFill>
                  <a:schemeClr val="tx1"/>
                </a:solidFill>
                <a:effectLst/>
                <a:latin typeface="+mn-lt"/>
                <a:ea typeface="+mn-ea"/>
                <a:cs typeface="+mn-cs"/>
              </a:rPr>
              <a:t>Collaboration</a:t>
            </a:r>
            <a:r>
              <a:rPr lang="fr-FR" sz="1200" b="0" u="none" kern="1200" dirty="0" smtClean="0">
                <a:solidFill>
                  <a:schemeClr val="tx1"/>
                </a:solidFill>
                <a:effectLst/>
                <a:latin typeface="+mn-lt"/>
                <a:ea typeface="+mn-ea"/>
                <a:cs typeface="+mn-cs"/>
              </a:rPr>
              <a:t> :</a:t>
            </a:r>
            <a:r>
              <a:rPr lang="fr-FR" sz="1200" b="0" u="none" kern="1200" baseline="0" dirty="0" smtClean="0">
                <a:solidFill>
                  <a:schemeClr val="tx1"/>
                </a:solidFill>
                <a:effectLst/>
                <a:latin typeface="+mn-lt"/>
                <a:ea typeface="+mn-ea"/>
                <a:cs typeface="+mn-cs"/>
              </a:rPr>
              <a:t> </a:t>
            </a:r>
            <a:r>
              <a:rPr lang="fr-FR" sz="1200" b="0" u="none" kern="1200" dirty="0" smtClean="0">
                <a:solidFill>
                  <a:schemeClr val="tx1"/>
                </a:solidFill>
                <a:effectLst/>
                <a:latin typeface="+mn-lt"/>
                <a:ea typeface="+mn-ea"/>
                <a:cs typeface="+mn-cs"/>
              </a:rPr>
              <a:t>plusieurs équipes travaillant sur le projet en tant que centre</a:t>
            </a:r>
          </a:p>
          <a:p>
            <a:pPr marL="171450" indent="-171450">
              <a:buFont typeface="Arial" panose="020B0604020202020204" pitchFamily="34" charset="0"/>
              <a:buChar char="•"/>
            </a:pPr>
            <a:r>
              <a:rPr lang="fr-FR" sz="1200" b="1" u="none" kern="1200" dirty="0" smtClean="0">
                <a:solidFill>
                  <a:schemeClr val="tx1"/>
                </a:solidFill>
                <a:effectLst/>
                <a:latin typeface="+mn-lt"/>
                <a:ea typeface="+mn-ea"/>
                <a:cs typeface="+mn-cs"/>
              </a:rPr>
              <a:t>Visibilité</a:t>
            </a:r>
            <a:r>
              <a:rPr lang="fr-FR" sz="1200" b="0" u="none" kern="1200" dirty="0" smtClean="0">
                <a:solidFill>
                  <a:schemeClr val="tx1"/>
                </a:solidFill>
                <a:effectLst/>
                <a:latin typeface="+mn-lt"/>
                <a:ea typeface="+mn-ea"/>
                <a:cs typeface="+mn-cs"/>
              </a:rPr>
              <a:t> :</a:t>
            </a:r>
            <a:r>
              <a:rPr lang="fr-FR" sz="1200" b="0" u="none" kern="1200" baseline="0" dirty="0" smtClean="0">
                <a:solidFill>
                  <a:schemeClr val="tx1"/>
                </a:solidFill>
                <a:effectLst/>
                <a:latin typeface="+mn-lt"/>
                <a:ea typeface="+mn-ea"/>
                <a:cs typeface="+mn-cs"/>
              </a:rPr>
              <a:t> </a:t>
            </a:r>
            <a:r>
              <a:rPr lang="fr-FR" sz="1200" b="0" u="none" kern="1200" dirty="0" smtClean="0">
                <a:solidFill>
                  <a:schemeClr val="tx1"/>
                </a:solidFill>
                <a:effectLst/>
                <a:latin typeface="+mn-lt"/>
                <a:ea typeface="+mn-ea"/>
                <a:cs typeface="+mn-cs"/>
              </a:rPr>
              <a:t>les modifications du calendrier sont instantanées</a:t>
            </a:r>
          </a:p>
          <a:p>
            <a:pPr marL="171450" indent="-171450">
              <a:buFont typeface="Arial" panose="020B0604020202020204" pitchFamily="34" charset="0"/>
              <a:buChar char="•"/>
            </a:pPr>
            <a:r>
              <a:rPr lang="fr-FR" sz="1200" b="1" u="none" kern="1200" dirty="0" smtClean="0">
                <a:solidFill>
                  <a:schemeClr val="tx1"/>
                </a:solidFill>
                <a:effectLst/>
                <a:latin typeface="+mn-lt"/>
                <a:ea typeface="+mn-ea"/>
                <a:cs typeface="+mn-cs"/>
              </a:rPr>
              <a:t>Alignement</a:t>
            </a:r>
            <a:r>
              <a:rPr lang="fr-FR" sz="1200" b="0" u="none" kern="1200" dirty="0" smtClean="0">
                <a:solidFill>
                  <a:schemeClr val="tx1"/>
                </a:solidFill>
                <a:effectLst/>
                <a:latin typeface="+mn-lt"/>
                <a:ea typeface="+mn-ea"/>
                <a:cs typeface="+mn-cs"/>
              </a:rPr>
              <a:t> :</a:t>
            </a:r>
            <a:r>
              <a:rPr lang="fr-FR" sz="1200" b="0" u="none" kern="1200" baseline="0" dirty="0" smtClean="0">
                <a:solidFill>
                  <a:schemeClr val="tx1"/>
                </a:solidFill>
                <a:effectLst/>
                <a:latin typeface="+mn-lt"/>
                <a:ea typeface="+mn-ea"/>
                <a:cs typeface="+mn-cs"/>
              </a:rPr>
              <a:t> </a:t>
            </a:r>
            <a:r>
              <a:rPr lang="fr-FR" sz="1200" b="0" u="none" kern="1200" dirty="0" smtClean="0">
                <a:solidFill>
                  <a:schemeClr val="tx1"/>
                </a:solidFill>
                <a:effectLst/>
                <a:latin typeface="+mn-lt"/>
                <a:ea typeface="+mn-ea"/>
                <a:cs typeface="+mn-cs"/>
              </a:rPr>
              <a:t>dépendances ; à partir de modèles, les sous-projets sont tous intégrés dans des jalons principaux</a:t>
            </a:r>
          </a:p>
          <a:p>
            <a:pPr marL="171450" indent="-171450">
              <a:buFont typeface="Arial" panose="020B0604020202020204" pitchFamily="34" charset="0"/>
              <a:buChar char="•"/>
            </a:pPr>
            <a:r>
              <a:rPr lang="fr-FR" sz="1200" b="1" u="none" kern="1200" dirty="0" smtClean="0">
                <a:solidFill>
                  <a:schemeClr val="tx1"/>
                </a:solidFill>
                <a:effectLst/>
                <a:latin typeface="+mn-lt"/>
                <a:ea typeface="+mn-ea"/>
                <a:cs typeface="+mn-cs"/>
              </a:rPr>
              <a:t>Productivité</a:t>
            </a:r>
            <a:r>
              <a:rPr lang="fr-FR" sz="1200" b="0" u="none" kern="1200" dirty="0" smtClean="0">
                <a:solidFill>
                  <a:schemeClr val="tx1"/>
                </a:solidFill>
                <a:effectLst/>
                <a:latin typeface="+mn-lt"/>
                <a:ea typeface="+mn-ea"/>
                <a:cs typeface="+mn-cs"/>
              </a:rPr>
              <a:t> :</a:t>
            </a:r>
            <a:r>
              <a:rPr lang="fr-FR" sz="1200" b="0" u="none" kern="1200" baseline="0" dirty="0" smtClean="0">
                <a:solidFill>
                  <a:schemeClr val="tx1"/>
                </a:solidFill>
                <a:effectLst/>
                <a:latin typeface="+mn-lt"/>
                <a:ea typeface="+mn-ea"/>
                <a:cs typeface="+mn-cs"/>
              </a:rPr>
              <a:t> </a:t>
            </a:r>
            <a:r>
              <a:rPr lang="fr-FR" sz="1200" b="0" u="none" kern="1200" dirty="0" smtClean="0">
                <a:solidFill>
                  <a:schemeClr val="tx1"/>
                </a:solidFill>
                <a:effectLst/>
                <a:latin typeface="+mn-lt"/>
                <a:ea typeface="+mn-ea"/>
                <a:cs typeface="+mn-cs"/>
              </a:rPr>
              <a:t>pas de vérification des fichiers statiques du calendrier du projet et d'envoi de la dernière version à toute l'équipe - calendrier numérique en direct qui élimine les erreurs</a:t>
            </a:r>
            <a:endParaRPr lang="en-US" b="0" u="none" dirty="0"/>
          </a:p>
        </p:txBody>
      </p:sp>
      <p:sp>
        <p:nvSpPr>
          <p:cNvPr id="4" name="Slide Number Placeholder 3"/>
          <p:cNvSpPr>
            <a:spLocks noGrp="1"/>
          </p:cNvSpPr>
          <p:nvPr>
            <p:ph type="sldNum" sz="quarter" idx="5"/>
          </p:nvPr>
        </p:nvSpPr>
        <p:spPr/>
        <p:txBody>
          <a:bodyPr/>
          <a:lstStyle/>
          <a:p>
            <a:fld id="{830233AA-EDD9-4D1C-B66A-95A21E602A8F}" type="slidenum">
              <a:rPr lang="en-US" smtClean="0"/>
              <a:pPr/>
              <a:t>31</a:t>
            </a:fld>
            <a:endParaRPr lang="en-US"/>
          </a:p>
        </p:txBody>
      </p:sp>
    </p:spTree>
    <p:extLst>
      <p:ext uri="{BB962C8B-B14F-4D97-AF65-F5344CB8AC3E}">
        <p14:creationId xmlns:p14="http://schemas.microsoft.com/office/powerpoint/2010/main" val="35579931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5.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4.xml"/><Relationship Id="rId5" Type="http://schemas.openxmlformats.org/officeDocument/2006/relationships/image" Target="../media/image24.svg"/><Relationship Id="rId4" Type="http://schemas.openxmlformats.org/officeDocument/2006/relationships/image" Target="../media/image16.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4.xml"/><Relationship Id="rId5" Type="http://schemas.openxmlformats.org/officeDocument/2006/relationships/image" Target="../media/image24.svg"/><Relationship Id="rId4" Type="http://schemas.openxmlformats.org/officeDocument/2006/relationships/image" Target="../media/image16.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Master" Target="../slideMasters/slideMaster4.xml"/><Relationship Id="rId5" Type="http://schemas.openxmlformats.org/officeDocument/2006/relationships/image" Target="../media/image4.png"/><Relationship Id="rId4" Type="http://schemas.openxmlformats.org/officeDocument/2006/relationships/image" Target="../media/image24.sv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Master" Target="../slideMasters/slideMaster4.xml"/><Relationship Id="rId5" Type="http://schemas.openxmlformats.org/officeDocument/2006/relationships/image" Target="../media/image4.png"/><Relationship Id="rId4" Type="http://schemas.openxmlformats.org/officeDocument/2006/relationships/image" Target="../media/image24.sv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Master" Target="../slideMasters/slideMaster4.xml"/><Relationship Id="rId5" Type="http://schemas.openxmlformats.org/officeDocument/2006/relationships/image" Target="../media/image4.png"/><Relationship Id="rId4" Type="http://schemas.openxmlformats.org/officeDocument/2006/relationships/image" Target="../media/image24.sv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4.xml"/><Relationship Id="rId6" Type="http://schemas.openxmlformats.org/officeDocument/2006/relationships/image" Target="../media/image26.svg"/><Relationship Id="rId5" Type="http://schemas.openxmlformats.org/officeDocument/2006/relationships/image" Target="../media/image17.png"/><Relationship Id="rId4" Type="http://schemas.openxmlformats.org/officeDocument/2006/relationships/image" Target="../media/image7.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4.xml"/><Relationship Id="rId6" Type="http://schemas.openxmlformats.org/officeDocument/2006/relationships/image" Target="../media/image26.svg"/><Relationship Id="rId5" Type="http://schemas.openxmlformats.org/officeDocument/2006/relationships/image" Target="../media/image17.png"/><Relationship Id="rId4" Type="http://schemas.openxmlformats.org/officeDocument/2006/relationships/image" Target="../media/image7.pn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Master" Target="../slideMasters/slideMaster4.xml"/><Relationship Id="rId5" Type="http://schemas.openxmlformats.org/officeDocument/2006/relationships/image" Target="../media/image4.png"/><Relationship Id="rId4" Type="http://schemas.openxmlformats.org/officeDocument/2006/relationships/image" Target="../media/image24.svg"/></Relationships>
</file>

<file path=ppt/slideLayouts/_rels/slideLayout1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Master" Target="../slideMasters/slideMaster4.xml"/><Relationship Id="rId5" Type="http://schemas.openxmlformats.org/officeDocument/2006/relationships/image" Target="../media/image4.png"/><Relationship Id="rId4" Type="http://schemas.openxmlformats.org/officeDocument/2006/relationships/image" Target="../media/image24.sv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 Id="rId5" Type="http://schemas.openxmlformats.org/officeDocument/2006/relationships/image" Target="../media/image3.png"/><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 Id="rId5" Type="http://schemas.openxmlformats.org/officeDocument/2006/relationships/image" Target="../media/image3.png"/><Relationship Id="rId4" Type="http://schemas.openxmlformats.org/officeDocument/2006/relationships/image" Target="../media/image3.sv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8.png"/><Relationship Id="rId1" Type="http://schemas.openxmlformats.org/officeDocument/2006/relationships/slideMaster" Target="../slideMasters/slideMaster5.xml"/><Relationship Id="rId5" Type="http://schemas.microsoft.com/office/2007/relationships/hdphoto" Target="../media/hdphoto1.wdp"/><Relationship Id="rId4" Type="http://schemas.openxmlformats.org/officeDocument/2006/relationships/image" Target="../media/image5.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5.xml"/><Relationship Id="rId5" Type="http://schemas.openxmlformats.org/officeDocument/2006/relationships/image" Target="../media/image28.svg"/><Relationship Id="rId4" Type="http://schemas.openxmlformats.org/officeDocument/2006/relationships/image" Target="../media/image18.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5.xml"/><Relationship Id="rId5" Type="http://schemas.openxmlformats.org/officeDocument/2006/relationships/image" Target="../media/image28.svg"/><Relationship Id="rId4" Type="http://schemas.openxmlformats.org/officeDocument/2006/relationships/image" Target="../media/image18.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Master" Target="../slideMasters/slideMaster5.xml"/><Relationship Id="rId5" Type="http://schemas.openxmlformats.org/officeDocument/2006/relationships/image" Target="../media/image4.png"/><Relationship Id="rId4" Type="http://schemas.openxmlformats.org/officeDocument/2006/relationships/image" Target="../media/image28.sv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Master" Target="../slideMasters/slideMaster5.xml"/><Relationship Id="rId5" Type="http://schemas.openxmlformats.org/officeDocument/2006/relationships/image" Target="../media/image4.png"/><Relationship Id="rId4" Type="http://schemas.openxmlformats.org/officeDocument/2006/relationships/image" Target="../media/image28.sv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Master" Target="../slideMasters/slideMaster5.xml"/><Relationship Id="rId5" Type="http://schemas.openxmlformats.org/officeDocument/2006/relationships/image" Target="../media/image4.png"/><Relationship Id="rId4" Type="http://schemas.openxmlformats.org/officeDocument/2006/relationships/image" Target="../media/image28.sv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5.xml"/><Relationship Id="rId6" Type="http://schemas.openxmlformats.org/officeDocument/2006/relationships/image" Target="../media/image30.svg"/><Relationship Id="rId5" Type="http://schemas.openxmlformats.org/officeDocument/2006/relationships/image" Target="../media/image19.png"/><Relationship Id="rId4" Type="http://schemas.openxmlformats.org/officeDocument/2006/relationships/image" Target="../media/image7.pn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5.xml"/><Relationship Id="rId6" Type="http://schemas.openxmlformats.org/officeDocument/2006/relationships/image" Target="../media/image30.svg"/><Relationship Id="rId5" Type="http://schemas.openxmlformats.org/officeDocument/2006/relationships/image" Target="../media/image19.png"/><Relationship Id="rId4" Type="http://schemas.openxmlformats.org/officeDocument/2006/relationships/image" Target="../media/image7.pn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Master" Target="../slideMasters/slideMaster5.xml"/><Relationship Id="rId5" Type="http://schemas.openxmlformats.org/officeDocument/2006/relationships/image" Target="../media/image4.png"/><Relationship Id="rId4" Type="http://schemas.openxmlformats.org/officeDocument/2006/relationships/image" Target="../media/image28.svg"/></Relationships>
</file>

<file path=ppt/slideLayouts/_rels/slideLayout14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5.xml"/><Relationship Id="rId5" Type="http://schemas.openxmlformats.org/officeDocument/2006/relationships/image" Target="../media/image28.svg"/><Relationship Id="rId4" Type="http://schemas.openxmlformats.org/officeDocument/2006/relationships/image" Target="../media/image18.pn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Master" Target="../slideMasters/slideMaster5.xml"/><Relationship Id="rId5" Type="http://schemas.openxmlformats.org/officeDocument/2006/relationships/image" Target="../media/image4.png"/><Relationship Id="rId4" Type="http://schemas.openxmlformats.org/officeDocument/2006/relationships/image" Target="../media/image28.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 Id="rId5" Type="http://schemas.openxmlformats.org/officeDocument/2006/relationships/image" Target="../media/image3.png"/><Relationship Id="rId4" Type="http://schemas.openxmlformats.org/officeDocument/2006/relationships/image" Target="../media/image3.sv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 Id="rId5" Type="http://schemas.openxmlformats.org/officeDocument/2006/relationships/image" Target="../media/image3.png"/><Relationship Id="rId4" Type="http://schemas.openxmlformats.org/officeDocument/2006/relationships/image" Target="../media/image3.sv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20.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20.png"/><Relationship Id="rId1" Type="http://schemas.openxmlformats.org/officeDocument/2006/relationships/slideMaster" Target="../slideMasters/slideMaster6.xml"/><Relationship Id="rId5" Type="http://schemas.microsoft.com/office/2007/relationships/hdphoto" Target="../media/hdphoto1.wdp"/><Relationship Id="rId4" Type="http://schemas.openxmlformats.org/officeDocument/2006/relationships/image" Target="../media/image5.pn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20.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20.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20.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6.xml"/><Relationship Id="rId5" Type="http://schemas.openxmlformats.org/officeDocument/2006/relationships/image" Target="../media/image32.svg"/><Relationship Id="rId4" Type="http://schemas.openxmlformats.org/officeDocument/2006/relationships/image" Target="../media/image20.pn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6.xml"/><Relationship Id="rId5" Type="http://schemas.openxmlformats.org/officeDocument/2006/relationships/image" Target="../media/image32.svg"/><Relationship Id="rId4" Type="http://schemas.openxmlformats.org/officeDocument/2006/relationships/image" Target="../media/image20.png"/></Relationships>
</file>

<file path=ppt/slideLayouts/_rels/slideLayout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20.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20.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Master" Target="../slideMasters/slideMaster6.xml"/><Relationship Id="rId5" Type="http://schemas.openxmlformats.org/officeDocument/2006/relationships/image" Target="../media/image4.png"/><Relationship Id="rId4" Type="http://schemas.openxmlformats.org/officeDocument/2006/relationships/image" Target="../media/image32.svg"/></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Master" Target="../slideMasters/slideMaster6.xml"/><Relationship Id="rId5" Type="http://schemas.openxmlformats.org/officeDocument/2006/relationships/image" Target="../media/image4.png"/><Relationship Id="rId4" Type="http://schemas.openxmlformats.org/officeDocument/2006/relationships/image" Target="../media/image32.sv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Master" Target="../slideMasters/slideMaster6.xml"/><Relationship Id="rId5" Type="http://schemas.openxmlformats.org/officeDocument/2006/relationships/image" Target="../media/image4.png"/><Relationship Id="rId4" Type="http://schemas.openxmlformats.org/officeDocument/2006/relationships/image" Target="../media/image32.sv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6.xml"/><Relationship Id="rId6" Type="http://schemas.openxmlformats.org/officeDocument/2006/relationships/image" Target="../media/image34.svg"/><Relationship Id="rId5" Type="http://schemas.openxmlformats.org/officeDocument/2006/relationships/image" Target="../media/image21.png"/><Relationship Id="rId4" Type="http://schemas.openxmlformats.org/officeDocument/2006/relationships/image" Target="../media/image7.pn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6.xml"/><Relationship Id="rId6" Type="http://schemas.openxmlformats.org/officeDocument/2006/relationships/image" Target="../media/image34.svg"/><Relationship Id="rId5" Type="http://schemas.openxmlformats.org/officeDocument/2006/relationships/image" Target="../media/image21.png"/><Relationship Id="rId4" Type="http://schemas.openxmlformats.org/officeDocument/2006/relationships/image" Target="../media/image7.pn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Master" Target="../slideMasters/slideMaster6.xml"/><Relationship Id="rId5" Type="http://schemas.openxmlformats.org/officeDocument/2006/relationships/image" Target="../media/image4.png"/><Relationship Id="rId4" Type="http://schemas.openxmlformats.org/officeDocument/2006/relationships/image" Target="../media/image32.svg"/></Relationships>
</file>

<file path=ppt/slideLayouts/_rels/slideLayout17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6.xml"/><Relationship Id="rId5" Type="http://schemas.openxmlformats.org/officeDocument/2006/relationships/image" Target="../media/image32.svg"/><Relationship Id="rId4" Type="http://schemas.openxmlformats.org/officeDocument/2006/relationships/image" Target="../media/image20.pn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20.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20.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20.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20.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20.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20.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20.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20.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20.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20.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20.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20.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Master" Target="../slideMasters/slideMaster6.xml"/><Relationship Id="rId5" Type="http://schemas.openxmlformats.org/officeDocument/2006/relationships/image" Target="../media/image4.png"/><Relationship Id="rId4" Type="http://schemas.openxmlformats.org/officeDocument/2006/relationships/image" Target="../media/image32.sv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 Id="rId5" Type="http://schemas.openxmlformats.org/officeDocument/2006/relationships/image" Target="../media/image3.png"/><Relationship Id="rId4" Type="http://schemas.openxmlformats.org/officeDocument/2006/relationships/image" Target="../media/image3.sv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 Id="rId5" Type="http://schemas.openxmlformats.org/officeDocument/2006/relationships/image" Target="../media/image3.png"/><Relationship Id="rId4" Type="http://schemas.openxmlformats.org/officeDocument/2006/relationships/image" Target="../media/image3.svg"/></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2.png"/><Relationship Id="rId1" Type="http://schemas.openxmlformats.org/officeDocument/2006/relationships/slideMaster" Target="../slideMasters/slideMaster7.xml"/><Relationship Id="rId4" Type="http://schemas.openxmlformats.org/officeDocument/2006/relationships/image" Target="../media/image4.pn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2.pn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5.png"/></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2.png"/><Relationship Id="rId1" Type="http://schemas.openxmlformats.org/officeDocument/2006/relationships/slideMaster" Target="../slideMasters/slideMaster7.xml"/><Relationship Id="rId4" Type="http://schemas.openxmlformats.org/officeDocument/2006/relationships/image" Target="../media/image4.png"/></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2.png"/><Relationship Id="rId1" Type="http://schemas.openxmlformats.org/officeDocument/2006/relationships/slideMaster" Target="../slideMasters/slideMaster7.xml"/><Relationship Id="rId4" Type="http://schemas.openxmlformats.org/officeDocument/2006/relationships/image" Target="../media/image4.pn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2.png"/><Relationship Id="rId1" Type="http://schemas.openxmlformats.org/officeDocument/2006/relationships/slideMaster" Target="../slideMasters/slideMaster7.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7.xml"/><Relationship Id="rId5" Type="http://schemas.openxmlformats.org/officeDocument/2006/relationships/image" Target="../media/image36.svg"/><Relationship Id="rId4" Type="http://schemas.openxmlformats.org/officeDocument/2006/relationships/image" Target="../media/image22.png"/></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7.xml"/><Relationship Id="rId5" Type="http://schemas.openxmlformats.org/officeDocument/2006/relationships/image" Target="../media/image36.svg"/><Relationship Id="rId4" Type="http://schemas.openxmlformats.org/officeDocument/2006/relationships/image" Target="../media/image22.pn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2.png"/><Relationship Id="rId1" Type="http://schemas.openxmlformats.org/officeDocument/2006/relationships/slideMaster" Target="../slideMasters/slideMaster7.xml"/><Relationship Id="rId4" Type="http://schemas.openxmlformats.org/officeDocument/2006/relationships/image" Target="../media/image4.png"/></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2.png"/><Relationship Id="rId1" Type="http://schemas.openxmlformats.org/officeDocument/2006/relationships/slideMaster" Target="../slideMasters/slideMaster7.xml"/><Relationship Id="rId4" Type="http://schemas.openxmlformats.org/officeDocument/2006/relationships/image" Target="../media/image4.pn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Master" Target="../slideMasters/slideMaster7.xml"/><Relationship Id="rId5" Type="http://schemas.openxmlformats.org/officeDocument/2006/relationships/image" Target="../media/image4.png"/><Relationship Id="rId4" Type="http://schemas.openxmlformats.org/officeDocument/2006/relationships/image" Target="../media/image36.sv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Master" Target="../slideMasters/slideMaster7.xml"/><Relationship Id="rId5" Type="http://schemas.openxmlformats.org/officeDocument/2006/relationships/image" Target="../media/image4.png"/><Relationship Id="rId4" Type="http://schemas.openxmlformats.org/officeDocument/2006/relationships/image" Target="../media/image36.svg"/></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Master" Target="../slideMasters/slideMaster7.xml"/><Relationship Id="rId5" Type="http://schemas.openxmlformats.org/officeDocument/2006/relationships/image" Target="../media/image4.png"/><Relationship Id="rId4" Type="http://schemas.openxmlformats.org/officeDocument/2006/relationships/image" Target="../media/image36.sv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7.xml"/><Relationship Id="rId6" Type="http://schemas.openxmlformats.org/officeDocument/2006/relationships/image" Target="../media/image38.svg"/><Relationship Id="rId5" Type="http://schemas.openxmlformats.org/officeDocument/2006/relationships/image" Target="../media/image23.png"/><Relationship Id="rId4" Type="http://schemas.openxmlformats.org/officeDocument/2006/relationships/image" Target="../media/image7.pn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7.xml"/><Relationship Id="rId6" Type="http://schemas.openxmlformats.org/officeDocument/2006/relationships/image" Target="../media/image38.svg"/><Relationship Id="rId5" Type="http://schemas.openxmlformats.org/officeDocument/2006/relationships/image" Target="../media/image23.png"/><Relationship Id="rId4" Type="http://schemas.openxmlformats.org/officeDocument/2006/relationships/image" Target="../media/image7.pn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Master" Target="../slideMasters/slideMaster7.xml"/><Relationship Id="rId5" Type="http://schemas.openxmlformats.org/officeDocument/2006/relationships/image" Target="../media/image4.png"/><Relationship Id="rId4" Type="http://schemas.openxmlformats.org/officeDocument/2006/relationships/image" Target="../media/image36.sv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7.xml"/><Relationship Id="rId5" Type="http://schemas.openxmlformats.org/officeDocument/2006/relationships/image" Target="../media/image36.svg"/><Relationship Id="rId4" Type="http://schemas.openxmlformats.org/officeDocument/2006/relationships/image" Target="../media/image22.png"/></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2.png"/><Relationship Id="rId1" Type="http://schemas.openxmlformats.org/officeDocument/2006/relationships/slideMaster" Target="../slideMasters/slideMaster7.xml"/><Relationship Id="rId4" Type="http://schemas.openxmlformats.org/officeDocument/2006/relationships/image" Target="../media/image4.pn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2.png"/><Relationship Id="rId1" Type="http://schemas.openxmlformats.org/officeDocument/2006/relationships/slideMaster" Target="../slideMasters/slideMaster7.xml"/><Relationship Id="rId4" Type="http://schemas.openxmlformats.org/officeDocument/2006/relationships/image" Target="../media/image4.png"/></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2.png"/><Relationship Id="rId1" Type="http://schemas.openxmlformats.org/officeDocument/2006/relationships/slideMaster" Target="../slideMasters/slideMaster7.xml"/><Relationship Id="rId4" Type="http://schemas.openxmlformats.org/officeDocument/2006/relationships/image" Target="../media/image4.png"/></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2.png"/><Relationship Id="rId1" Type="http://schemas.openxmlformats.org/officeDocument/2006/relationships/slideMaster" Target="../slideMasters/slideMaster7.xml"/><Relationship Id="rId4" Type="http://schemas.openxmlformats.org/officeDocument/2006/relationships/image" Target="../media/image4.png"/></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2.png"/><Relationship Id="rId1" Type="http://schemas.openxmlformats.org/officeDocument/2006/relationships/slideMaster" Target="../slideMasters/slideMaster7.xml"/><Relationship Id="rId4" Type="http://schemas.openxmlformats.org/officeDocument/2006/relationships/image" Target="../media/image4.png"/></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2.png"/><Relationship Id="rId1" Type="http://schemas.openxmlformats.org/officeDocument/2006/relationships/slideMaster" Target="../slideMasters/slideMaster7.xml"/><Relationship Id="rId4" Type="http://schemas.openxmlformats.org/officeDocument/2006/relationships/image" Target="../media/image4.png"/></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2.png"/><Relationship Id="rId1" Type="http://schemas.openxmlformats.org/officeDocument/2006/relationships/slideMaster" Target="../slideMasters/slideMaster7.xml"/><Relationship Id="rId4" Type="http://schemas.openxmlformats.org/officeDocument/2006/relationships/image" Target="../media/image4.png"/></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2.png"/><Relationship Id="rId1" Type="http://schemas.openxmlformats.org/officeDocument/2006/relationships/slideMaster" Target="../slideMasters/slideMaster7.xml"/><Relationship Id="rId4" Type="http://schemas.openxmlformats.org/officeDocument/2006/relationships/image" Target="../media/image4.png"/></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2.png"/><Relationship Id="rId1" Type="http://schemas.openxmlformats.org/officeDocument/2006/relationships/slideMaster" Target="../slideMasters/slideMaster7.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2.png"/><Relationship Id="rId1" Type="http://schemas.openxmlformats.org/officeDocument/2006/relationships/slideMaster" Target="../slideMasters/slideMaster7.xml"/><Relationship Id="rId4" Type="http://schemas.openxmlformats.org/officeDocument/2006/relationships/image" Target="../media/image4.png"/></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2.png"/><Relationship Id="rId1" Type="http://schemas.openxmlformats.org/officeDocument/2006/relationships/slideMaster" Target="../slideMasters/slideMaster7.xml"/><Relationship Id="rId4" Type="http://schemas.openxmlformats.org/officeDocument/2006/relationships/image" Target="../media/image4.pn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2.png"/><Relationship Id="rId1" Type="http://schemas.openxmlformats.org/officeDocument/2006/relationships/slideMaster" Target="../slideMasters/slideMaster7.xml"/><Relationship Id="rId4" Type="http://schemas.openxmlformats.org/officeDocument/2006/relationships/image" Target="../media/image4.pn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png"/><Relationship Id="rId1" Type="http://schemas.openxmlformats.org/officeDocument/2006/relationships/slideMaster" Target="../slideMasters/slideMaster7.xml"/><Relationship Id="rId5" Type="http://schemas.openxmlformats.org/officeDocument/2006/relationships/image" Target="../media/image4.png"/><Relationship Id="rId4" Type="http://schemas.openxmlformats.org/officeDocument/2006/relationships/image" Target="../media/image36.sv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 Id="rId5" Type="http://schemas.openxmlformats.org/officeDocument/2006/relationships/image" Target="../media/image3.png"/><Relationship Id="rId4" Type="http://schemas.openxmlformats.org/officeDocument/2006/relationships/image" Target="../media/image3.sv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 Id="rId5" Type="http://schemas.openxmlformats.org/officeDocument/2006/relationships/image" Target="../media/image3.png"/><Relationship Id="rId4" Type="http://schemas.openxmlformats.org/officeDocument/2006/relationships/image" Target="../media/image3.svg"/></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24.png"/><Relationship Id="rId1" Type="http://schemas.openxmlformats.org/officeDocument/2006/relationships/slideMaster" Target="../slideMasters/slideMaster8.xml"/><Relationship Id="rId4" Type="http://schemas.openxmlformats.org/officeDocument/2006/relationships/image" Target="../media/image4.png"/></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24.png"/><Relationship Id="rId1" Type="http://schemas.openxmlformats.org/officeDocument/2006/relationships/slideMaster" Target="../slideMasters/slideMaster8.xml"/><Relationship Id="rId5" Type="http://schemas.microsoft.com/office/2007/relationships/hdphoto" Target="../media/hdphoto1.wdp"/><Relationship Id="rId4" Type="http://schemas.openxmlformats.org/officeDocument/2006/relationships/image" Target="../media/image5.pn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24.png"/><Relationship Id="rId1" Type="http://schemas.openxmlformats.org/officeDocument/2006/relationships/slideMaster" Target="../slideMasters/slideMaster8.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24.png"/><Relationship Id="rId1" Type="http://schemas.openxmlformats.org/officeDocument/2006/relationships/slideMaster" Target="../slideMasters/slideMaster8.xml"/><Relationship Id="rId4" Type="http://schemas.openxmlformats.org/officeDocument/2006/relationships/image" Target="../media/image4.png"/></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24.png"/><Relationship Id="rId1" Type="http://schemas.openxmlformats.org/officeDocument/2006/relationships/slideMaster" Target="../slideMasters/slideMaster8.xml"/><Relationship Id="rId4" Type="http://schemas.openxmlformats.org/officeDocument/2006/relationships/image" Target="../media/image4.pn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8.xml"/><Relationship Id="rId5" Type="http://schemas.openxmlformats.org/officeDocument/2006/relationships/image" Target="../media/image40.svg"/><Relationship Id="rId4" Type="http://schemas.openxmlformats.org/officeDocument/2006/relationships/image" Target="../media/image24.pn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8.xml"/><Relationship Id="rId5" Type="http://schemas.openxmlformats.org/officeDocument/2006/relationships/image" Target="../media/image40.svg"/><Relationship Id="rId4" Type="http://schemas.openxmlformats.org/officeDocument/2006/relationships/image" Target="../media/image24.png"/></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24.png"/><Relationship Id="rId1" Type="http://schemas.openxmlformats.org/officeDocument/2006/relationships/slideMaster" Target="../slideMasters/slideMaster8.xml"/><Relationship Id="rId4" Type="http://schemas.openxmlformats.org/officeDocument/2006/relationships/image" Target="../media/image4.png"/></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24.png"/><Relationship Id="rId1" Type="http://schemas.openxmlformats.org/officeDocument/2006/relationships/slideMaster" Target="../slideMasters/slideMaster8.xml"/><Relationship Id="rId4" Type="http://schemas.openxmlformats.org/officeDocument/2006/relationships/image" Target="../media/image4.png"/></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slideMaster" Target="../slideMasters/slideMaster8.xml"/><Relationship Id="rId5" Type="http://schemas.openxmlformats.org/officeDocument/2006/relationships/image" Target="../media/image4.png"/><Relationship Id="rId4" Type="http://schemas.openxmlformats.org/officeDocument/2006/relationships/image" Target="../media/image40.svg"/></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slideMaster" Target="../slideMasters/slideMaster8.xml"/><Relationship Id="rId5" Type="http://schemas.openxmlformats.org/officeDocument/2006/relationships/image" Target="../media/image4.png"/><Relationship Id="rId4" Type="http://schemas.openxmlformats.org/officeDocument/2006/relationships/image" Target="../media/image40.sv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slideMaster" Target="../slideMasters/slideMaster8.xml"/><Relationship Id="rId5" Type="http://schemas.openxmlformats.org/officeDocument/2006/relationships/image" Target="../media/image4.png"/><Relationship Id="rId4" Type="http://schemas.openxmlformats.org/officeDocument/2006/relationships/image" Target="../media/image40.svg"/></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8.xml"/><Relationship Id="rId6" Type="http://schemas.openxmlformats.org/officeDocument/2006/relationships/image" Target="../media/image42.svg"/><Relationship Id="rId5" Type="http://schemas.openxmlformats.org/officeDocument/2006/relationships/image" Target="../media/image25.png"/><Relationship Id="rId4"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8.xml"/><Relationship Id="rId6" Type="http://schemas.openxmlformats.org/officeDocument/2006/relationships/image" Target="../media/image42.svg"/><Relationship Id="rId5" Type="http://schemas.openxmlformats.org/officeDocument/2006/relationships/image" Target="../media/image25.png"/><Relationship Id="rId4" Type="http://schemas.openxmlformats.org/officeDocument/2006/relationships/image" Target="../media/image7.png"/></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slideMaster" Target="../slideMasters/slideMaster8.xml"/><Relationship Id="rId5" Type="http://schemas.openxmlformats.org/officeDocument/2006/relationships/image" Target="../media/image4.png"/><Relationship Id="rId4" Type="http://schemas.openxmlformats.org/officeDocument/2006/relationships/image" Target="../media/image40.svg"/></Relationships>
</file>

<file path=ppt/slideLayouts/_rels/slideLayout2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8.xml"/><Relationship Id="rId5" Type="http://schemas.openxmlformats.org/officeDocument/2006/relationships/image" Target="../media/image40.svg"/><Relationship Id="rId4" Type="http://schemas.openxmlformats.org/officeDocument/2006/relationships/image" Target="../media/image24.pn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24.png"/><Relationship Id="rId1" Type="http://schemas.openxmlformats.org/officeDocument/2006/relationships/slideMaster" Target="../slideMasters/slideMaster8.xml"/><Relationship Id="rId4" Type="http://schemas.openxmlformats.org/officeDocument/2006/relationships/image" Target="../media/image4.png"/></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24.png"/><Relationship Id="rId1" Type="http://schemas.openxmlformats.org/officeDocument/2006/relationships/slideMaster" Target="../slideMasters/slideMaster8.xml"/><Relationship Id="rId4" Type="http://schemas.openxmlformats.org/officeDocument/2006/relationships/image" Target="../media/image4.png"/></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24.png"/><Relationship Id="rId1" Type="http://schemas.openxmlformats.org/officeDocument/2006/relationships/slideMaster" Target="../slideMasters/slideMaster8.xml"/><Relationship Id="rId4" Type="http://schemas.openxmlformats.org/officeDocument/2006/relationships/image" Target="../media/image4.png"/></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24.png"/><Relationship Id="rId1" Type="http://schemas.openxmlformats.org/officeDocument/2006/relationships/slideMaster" Target="../slideMasters/slideMaster8.xml"/><Relationship Id="rId4" Type="http://schemas.openxmlformats.org/officeDocument/2006/relationships/image" Target="../media/image4.pn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24.png"/><Relationship Id="rId1" Type="http://schemas.openxmlformats.org/officeDocument/2006/relationships/slideMaster" Target="../slideMasters/slideMaster8.xml"/><Relationship Id="rId4" Type="http://schemas.openxmlformats.org/officeDocument/2006/relationships/image" Target="../media/image4.png"/></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24.png"/><Relationship Id="rId1" Type="http://schemas.openxmlformats.org/officeDocument/2006/relationships/slideMaster" Target="../slideMasters/slideMaster8.xml"/><Relationship Id="rId4" Type="http://schemas.openxmlformats.org/officeDocument/2006/relationships/image" Target="../media/image4.png"/></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24.png"/><Relationship Id="rId1" Type="http://schemas.openxmlformats.org/officeDocument/2006/relationships/slideMaster" Target="../slideMasters/slideMaster8.xml"/><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24.png"/><Relationship Id="rId1" Type="http://schemas.openxmlformats.org/officeDocument/2006/relationships/slideMaster" Target="../slideMasters/slideMaster8.xml"/><Relationship Id="rId4" Type="http://schemas.openxmlformats.org/officeDocument/2006/relationships/image" Target="../media/image4.png"/></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24.png"/><Relationship Id="rId1" Type="http://schemas.openxmlformats.org/officeDocument/2006/relationships/slideMaster" Target="../slideMasters/slideMaster8.xml"/><Relationship Id="rId4" Type="http://schemas.openxmlformats.org/officeDocument/2006/relationships/image" Target="../media/image4.png"/></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24.png"/><Relationship Id="rId1" Type="http://schemas.openxmlformats.org/officeDocument/2006/relationships/slideMaster" Target="../slideMasters/slideMaster8.xml"/><Relationship Id="rId4" Type="http://schemas.openxmlformats.org/officeDocument/2006/relationships/image" Target="../media/image4.png"/></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24.png"/><Relationship Id="rId1" Type="http://schemas.openxmlformats.org/officeDocument/2006/relationships/slideMaster" Target="../slideMasters/slideMaster8.xml"/><Relationship Id="rId4" Type="http://schemas.openxmlformats.org/officeDocument/2006/relationships/image" Target="../media/image4.png"/></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24.png"/><Relationship Id="rId1" Type="http://schemas.openxmlformats.org/officeDocument/2006/relationships/slideMaster" Target="../slideMasters/slideMaster8.xml"/><Relationship Id="rId4" Type="http://schemas.openxmlformats.org/officeDocument/2006/relationships/image" Target="../media/image4.png"/></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9.png"/><Relationship Id="rId1" Type="http://schemas.openxmlformats.org/officeDocument/2006/relationships/slideMaster" Target="../slideMasters/slideMaster8.xml"/><Relationship Id="rId5" Type="http://schemas.openxmlformats.org/officeDocument/2006/relationships/image" Target="../media/image4.png"/><Relationship Id="rId4" Type="http://schemas.openxmlformats.org/officeDocument/2006/relationships/image" Target="../media/image40.sv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 Id="rId5" Type="http://schemas.openxmlformats.org/officeDocument/2006/relationships/image" Target="../media/image3.png"/><Relationship Id="rId4" Type="http://schemas.openxmlformats.org/officeDocument/2006/relationships/image" Target="../media/image3.svg"/></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 Id="rId5" Type="http://schemas.openxmlformats.org/officeDocument/2006/relationships/image" Target="../media/image3.png"/><Relationship Id="rId4" Type="http://schemas.openxmlformats.org/officeDocument/2006/relationships/image" Target="../media/image3.sv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26.png"/><Relationship Id="rId1" Type="http://schemas.openxmlformats.org/officeDocument/2006/relationships/slideMaster" Target="../slideMasters/slideMaster9.xml"/><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26.png"/><Relationship Id="rId1" Type="http://schemas.openxmlformats.org/officeDocument/2006/relationships/slideMaster" Target="../slideMasters/slideMaster9.xml"/><Relationship Id="rId5" Type="http://schemas.microsoft.com/office/2007/relationships/hdphoto" Target="../media/hdphoto1.wdp"/><Relationship Id="rId4" Type="http://schemas.openxmlformats.org/officeDocument/2006/relationships/image" Target="../media/image5.png"/></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26.png"/><Relationship Id="rId1" Type="http://schemas.openxmlformats.org/officeDocument/2006/relationships/slideMaster" Target="../slideMasters/slideMaster9.xml"/><Relationship Id="rId4" Type="http://schemas.openxmlformats.org/officeDocument/2006/relationships/image" Target="../media/image4.png"/></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26.png"/><Relationship Id="rId1" Type="http://schemas.openxmlformats.org/officeDocument/2006/relationships/slideMaster" Target="../slideMasters/slideMaster9.xml"/><Relationship Id="rId4" Type="http://schemas.openxmlformats.org/officeDocument/2006/relationships/image" Target="../media/image4.pn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26.png"/><Relationship Id="rId1" Type="http://schemas.openxmlformats.org/officeDocument/2006/relationships/slideMaster" Target="../slideMasters/slideMaster9.xml"/><Relationship Id="rId4" Type="http://schemas.openxmlformats.org/officeDocument/2006/relationships/image" Target="../media/image4.pn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9.xml"/><Relationship Id="rId5" Type="http://schemas.openxmlformats.org/officeDocument/2006/relationships/image" Target="../media/image44.svg"/><Relationship Id="rId4" Type="http://schemas.openxmlformats.org/officeDocument/2006/relationships/image" Target="../media/image26.pn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9.xml"/><Relationship Id="rId5" Type="http://schemas.openxmlformats.org/officeDocument/2006/relationships/image" Target="../media/image44.svg"/><Relationship Id="rId4" Type="http://schemas.openxmlformats.org/officeDocument/2006/relationships/image" Target="../media/image26.pn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26.png"/><Relationship Id="rId1" Type="http://schemas.openxmlformats.org/officeDocument/2006/relationships/slideMaster" Target="../slideMasters/slideMaster9.xml"/><Relationship Id="rId4" Type="http://schemas.openxmlformats.org/officeDocument/2006/relationships/image" Target="../media/image4.pn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26.png"/><Relationship Id="rId1" Type="http://schemas.openxmlformats.org/officeDocument/2006/relationships/slideMaster" Target="../slideMasters/slideMaster9.xml"/><Relationship Id="rId4" Type="http://schemas.openxmlformats.org/officeDocument/2006/relationships/image" Target="../media/image4.png"/></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png"/><Relationship Id="rId1" Type="http://schemas.openxmlformats.org/officeDocument/2006/relationships/slideMaster" Target="../slideMasters/slideMaster9.xml"/><Relationship Id="rId5" Type="http://schemas.openxmlformats.org/officeDocument/2006/relationships/image" Target="../media/image4.png"/><Relationship Id="rId4" Type="http://schemas.openxmlformats.org/officeDocument/2006/relationships/image" Target="../media/image44.svg"/></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png"/><Relationship Id="rId1" Type="http://schemas.openxmlformats.org/officeDocument/2006/relationships/slideMaster" Target="../slideMasters/slideMaster9.xml"/><Relationship Id="rId5" Type="http://schemas.openxmlformats.org/officeDocument/2006/relationships/image" Target="../media/image4.png"/><Relationship Id="rId4" Type="http://schemas.openxmlformats.org/officeDocument/2006/relationships/image" Target="../media/image44.sv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png"/><Relationship Id="rId1" Type="http://schemas.openxmlformats.org/officeDocument/2006/relationships/slideMaster" Target="../slideMasters/slideMaster9.xml"/><Relationship Id="rId5" Type="http://schemas.openxmlformats.org/officeDocument/2006/relationships/image" Target="../media/image4.png"/><Relationship Id="rId4" Type="http://schemas.openxmlformats.org/officeDocument/2006/relationships/image" Target="../media/image44.svg"/></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9.xml"/><Relationship Id="rId6" Type="http://schemas.openxmlformats.org/officeDocument/2006/relationships/image" Target="../media/image46.svg"/><Relationship Id="rId5" Type="http://schemas.openxmlformats.org/officeDocument/2006/relationships/image" Target="../media/image27.png"/><Relationship Id="rId4" Type="http://schemas.openxmlformats.org/officeDocument/2006/relationships/image" Target="../media/image7.png"/></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9.xml"/><Relationship Id="rId6" Type="http://schemas.openxmlformats.org/officeDocument/2006/relationships/image" Target="../media/image46.svg"/><Relationship Id="rId5" Type="http://schemas.openxmlformats.org/officeDocument/2006/relationships/image" Target="../media/image27.png"/><Relationship Id="rId4" Type="http://schemas.openxmlformats.org/officeDocument/2006/relationships/image" Target="../media/image7.png"/></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png"/><Relationship Id="rId1" Type="http://schemas.openxmlformats.org/officeDocument/2006/relationships/slideMaster" Target="../slideMasters/slideMaster9.xml"/><Relationship Id="rId5" Type="http://schemas.openxmlformats.org/officeDocument/2006/relationships/image" Target="../media/image4.png"/><Relationship Id="rId4" Type="http://schemas.openxmlformats.org/officeDocument/2006/relationships/image" Target="../media/image44.svg"/></Relationships>
</file>

<file path=ppt/slideLayouts/_rels/slideLayout27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9.xml"/><Relationship Id="rId5" Type="http://schemas.openxmlformats.org/officeDocument/2006/relationships/image" Target="../media/image44.svg"/><Relationship Id="rId4" Type="http://schemas.openxmlformats.org/officeDocument/2006/relationships/image" Target="../media/image26.png"/></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26.png"/><Relationship Id="rId1" Type="http://schemas.openxmlformats.org/officeDocument/2006/relationships/slideMaster" Target="../slideMasters/slideMaster9.xml"/><Relationship Id="rId4" Type="http://schemas.openxmlformats.org/officeDocument/2006/relationships/image" Target="../media/image4.png"/></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26.png"/><Relationship Id="rId1" Type="http://schemas.openxmlformats.org/officeDocument/2006/relationships/slideMaster" Target="../slideMasters/slideMaster9.xml"/><Relationship Id="rId4" Type="http://schemas.openxmlformats.org/officeDocument/2006/relationships/image" Target="../media/image4.png"/></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26.png"/><Relationship Id="rId1" Type="http://schemas.openxmlformats.org/officeDocument/2006/relationships/slideMaster" Target="../slideMasters/slideMaster9.xml"/><Relationship Id="rId4" Type="http://schemas.openxmlformats.org/officeDocument/2006/relationships/image" Target="../media/image4.png"/></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26.png"/><Relationship Id="rId1" Type="http://schemas.openxmlformats.org/officeDocument/2006/relationships/slideMaster" Target="../slideMasters/slideMaster9.xml"/><Relationship Id="rId4" Type="http://schemas.openxmlformats.org/officeDocument/2006/relationships/image" Target="../media/image4.png"/></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26.png"/><Relationship Id="rId1" Type="http://schemas.openxmlformats.org/officeDocument/2006/relationships/slideMaster" Target="../slideMasters/slideMaster9.xml"/><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26.png"/><Relationship Id="rId1" Type="http://schemas.openxmlformats.org/officeDocument/2006/relationships/slideMaster" Target="../slideMasters/slideMaster9.xml"/><Relationship Id="rId4" Type="http://schemas.openxmlformats.org/officeDocument/2006/relationships/image" Target="../media/image4.png"/></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26.png"/><Relationship Id="rId1" Type="http://schemas.openxmlformats.org/officeDocument/2006/relationships/slideMaster" Target="../slideMasters/slideMaster9.xml"/><Relationship Id="rId4" Type="http://schemas.openxmlformats.org/officeDocument/2006/relationships/image" Target="../media/image4.png"/></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26.png"/><Relationship Id="rId1" Type="http://schemas.openxmlformats.org/officeDocument/2006/relationships/slideMaster" Target="../slideMasters/slideMaster9.xml"/><Relationship Id="rId4" Type="http://schemas.openxmlformats.org/officeDocument/2006/relationships/image" Target="../media/image4.png"/></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26.png"/><Relationship Id="rId1" Type="http://schemas.openxmlformats.org/officeDocument/2006/relationships/slideMaster" Target="../slideMasters/slideMaster9.xml"/><Relationship Id="rId4" Type="http://schemas.openxmlformats.org/officeDocument/2006/relationships/image" Target="../media/image4.png"/></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26.png"/><Relationship Id="rId1" Type="http://schemas.openxmlformats.org/officeDocument/2006/relationships/slideMaster" Target="../slideMasters/slideMaster9.xml"/><Relationship Id="rId4" Type="http://schemas.openxmlformats.org/officeDocument/2006/relationships/image" Target="../media/image4.png"/></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26.png"/><Relationship Id="rId1" Type="http://schemas.openxmlformats.org/officeDocument/2006/relationships/slideMaster" Target="../slideMasters/slideMaster9.xml"/><Relationship Id="rId4" Type="http://schemas.openxmlformats.org/officeDocument/2006/relationships/image" Target="../media/image4.png"/></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26.png"/><Relationship Id="rId1" Type="http://schemas.openxmlformats.org/officeDocument/2006/relationships/slideMaster" Target="../slideMasters/slideMaster9.xml"/><Relationship Id="rId4" Type="http://schemas.openxmlformats.org/officeDocument/2006/relationships/image" Target="../media/image4.png"/></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9.png"/><Relationship Id="rId1" Type="http://schemas.openxmlformats.org/officeDocument/2006/relationships/slideMaster" Target="../slideMasters/slideMaster9.xml"/><Relationship Id="rId5" Type="http://schemas.openxmlformats.org/officeDocument/2006/relationships/image" Target="../media/image4.png"/><Relationship Id="rId4" Type="http://schemas.openxmlformats.org/officeDocument/2006/relationships/image" Target="../media/image44.svg"/></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0.xml"/><Relationship Id="rId5" Type="http://schemas.openxmlformats.org/officeDocument/2006/relationships/image" Target="../media/image3.png"/><Relationship Id="rId4" Type="http://schemas.openxmlformats.org/officeDocument/2006/relationships/image" Target="../media/image3.sv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0.xml"/><Relationship Id="rId5" Type="http://schemas.openxmlformats.org/officeDocument/2006/relationships/image" Target="../media/image3.png"/><Relationship Id="rId4" Type="http://schemas.openxmlformats.org/officeDocument/2006/relationships/image" Target="../media/image3.svg"/></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28.png"/><Relationship Id="rId1" Type="http://schemas.openxmlformats.org/officeDocument/2006/relationships/slideMaster" Target="../slideMasters/slideMaster10.xml"/><Relationship Id="rId4" Type="http://schemas.openxmlformats.org/officeDocument/2006/relationships/image" Target="../media/image4.png"/></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28.png"/><Relationship Id="rId1" Type="http://schemas.openxmlformats.org/officeDocument/2006/relationships/slideMaster" Target="../slideMasters/slideMaster10.xml"/><Relationship Id="rId5" Type="http://schemas.microsoft.com/office/2007/relationships/hdphoto" Target="../media/hdphoto1.wdp"/><Relationship Id="rId4" Type="http://schemas.openxmlformats.org/officeDocument/2006/relationships/image" Target="../media/image5.png"/></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28.png"/><Relationship Id="rId1" Type="http://schemas.openxmlformats.org/officeDocument/2006/relationships/slideMaster" Target="../slideMasters/slideMaster10.xml"/><Relationship Id="rId4" Type="http://schemas.openxmlformats.org/officeDocument/2006/relationships/image" Target="../media/image4.png"/></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28.png"/><Relationship Id="rId1" Type="http://schemas.openxmlformats.org/officeDocument/2006/relationships/slideMaster" Target="../slideMasters/slideMaster10.xml"/><Relationship Id="rId4" Type="http://schemas.openxmlformats.org/officeDocument/2006/relationships/image" Target="../media/image4.png"/></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28.png"/><Relationship Id="rId1" Type="http://schemas.openxmlformats.org/officeDocument/2006/relationships/slideMaster" Target="../slideMasters/slideMaster10.xml"/><Relationship Id="rId4" Type="http://schemas.openxmlformats.org/officeDocument/2006/relationships/image" Target="../media/image4.png"/></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10.xml"/><Relationship Id="rId5" Type="http://schemas.openxmlformats.org/officeDocument/2006/relationships/image" Target="../media/image48.svg"/><Relationship Id="rId4" Type="http://schemas.openxmlformats.org/officeDocument/2006/relationships/image" Target="../media/image28.png"/></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10.xml"/><Relationship Id="rId5" Type="http://schemas.openxmlformats.org/officeDocument/2006/relationships/image" Target="../media/image48.svg"/><Relationship Id="rId4" Type="http://schemas.openxmlformats.org/officeDocument/2006/relationships/image" Target="../media/image28.png"/></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28.png"/><Relationship Id="rId1" Type="http://schemas.openxmlformats.org/officeDocument/2006/relationships/slideMaster" Target="../slideMasters/slideMaster10.xml"/><Relationship Id="rId4" Type="http://schemas.openxmlformats.org/officeDocument/2006/relationships/image" Target="../media/image4.png"/></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28.png"/><Relationship Id="rId1" Type="http://schemas.openxmlformats.org/officeDocument/2006/relationships/slideMaster" Target="../slideMasters/slideMaster10.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slideMaster" Target="../slideMasters/slideMaster10.xml"/><Relationship Id="rId5" Type="http://schemas.openxmlformats.org/officeDocument/2006/relationships/image" Target="../media/image4.png"/><Relationship Id="rId4" Type="http://schemas.openxmlformats.org/officeDocument/2006/relationships/image" Target="../media/image48.svg"/></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slideMaster" Target="../slideMasters/slideMaster10.xml"/><Relationship Id="rId5" Type="http://schemas.openxmlformats.org/officeDocument/2006/relationships/image" Target="../media/image4.png"/><Relationship Id="rId4" Type="http://schemas.openxmlformats.org/officeDocument/2006/relationships/image" Target="../media/image48.svg"/></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slideMaster" Target="../slideMasters/slideMaster10.xml"/><Relationship Id="rId5" Type="http://schemas.openxmlformats.org/officeDocument/2006/relationships/image" Target="../media/image4.png"/><Relationship Id="rId4" Type="http://schemas.openxmlformats.org/officeDocument/2006/relationships/image" Target="../media/image48.svg"/></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10.xml"/><Relationship Id="rId6" Type="http://schemas.openxmlformats.org/officeDocument/2006/relationships/image" Target="../media/image50.svg"/><Relationship Id="rId5" Type="http://schemas.openxmlformats.org/officeDocument/2006/relationships/image" Target="../media/image29.png"/><Relationship Id="rId4" Type="http://schemas.openxmlformats.org/officeDocument/2006/relationships/image" Target="../media/image7.png"/></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10.xml"/><Relationship Id="rId6" Type="http://schemas.openxmlformats.org/officeDocument/2006/relationships/image" Target="../media/image50.svg"/><Relationship Id="rId5" Type="http://schemas.openxmlformats.org/officeDocument/2006/relationships/image" Target="../media/image29.png"/><Relationship Id="rId4" Type="http://schemas.openxmlformats.org/officeDocument/2006/relationships/image" Target="../media/image7.png"/></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slideMaster" Target="../slideMasters/slideMaster10.xml"/><Relationship Id="rId5" Type="http://schemas.openxmlformats.org/officeDocument/2006/relationships/image" Target="../media/image4.png"/><Relationship Id="rId4" Type="http://schemas.openxmlformats.org/officeDocument/2006/relationships/image" Target="../media/image48.svg"/></Relationships>
</file>

<file path=ppt/slideLayouts/_rels/slideLayout3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0.xml"/><Relationship Id="rId5" Type="http://schemas.openxmlformats.org/officeDocument/2006/relationships/image" Target="../media/image48.svg"/><Relationship Id="rId4" Type="http://schemas.openxmlformats.org/officeDocument/2006/relationships/image" Target="../media/image28.png"/></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28.png"/><Relationship Id="rId1" Type="http://schemas.openxmlformats.org/officeDocument/2006/relationships/slideMaster" Target="../slideMasters/slideMaster10.xml"/><Relationship Id="rId4" Type="http://schemas.openxmlformats.org/officeDocument/2006/relationships/image" Target="../media/image4.png"/></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28.png"/><Relationship Id="rId1" Type="http://schemas.openxmlformats.org/officeDocument/2006/relationships/slideMaster" Target="../slideMasters/slideMaster10.xml"/><Relationship Id="rId4" Type="http://schemas.openxmlformats.org/officeDocument/2006/relationships/image" Target="../media/image4.png"/></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28.png"/><Relationship Id="rId1" Type="http://schemas.openxmlformats.org/officeDocument/2006/relationships/slideMaster" Target="../slideMasters/slideMaster10.xml"/><Relationship Id="rId4"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28.png"/><Relationship Id="rId1" Type="http://schemas.openxmlformats.org/officeDocument/2006/relationships/slideMaster" Target="../slideMasters/slideMaster10.xml"/><Relationship Id="rId4" Type="http://schemas.openxmlformats.org/officeDocument/2006/relationships/image" Target="../media/image4.png"/></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28.png"/><Relationship Id="rId1" Type="http://schemas.openxmlformats.org/officeDocument/2006/relationships/slideMaster" Target="../slideMasters/slideMaster10.xml"/><Relationship Id="rId4" Type="http://schemas.openxmlformats.org/officeDocument/2006/relationships/image" Target="../media/image4.png"/></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28.png"/><Relationship Id="rId1" Type="http://schemas.openxmlformats.org/officeDocument/2006/relationships/slideMaster" Target="../slideMasters/slideMaster10.xml"/><Relationship Id="rId4" Type="http://schemas.openxmlformats.org/officeDocument/2006/relationships/image" Target="../media/image4.png"/></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28.png"/><Relationship Id="rId1" Type="http://schemas.openxmlformats.org/officeDocument/2006/relationships/slideMaster" Target="../slideMasters/slideMaster10.xml"/><Relationship Id="rId4" Type="http://schemas.openxmlformats.org/officeDocument/2006/relationships/image" Target="../media/image4.png"/></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28.png"/><Relationship Id="rId1" Type="http://schemas.openxmlformats.org/officeDocument/2006/relationships/slideMaster" Target="../slideMasters/slideMaster10.xml"/><Relationship Id="rId4" Type="http://schemas.openxmlformats.org/officeDocument/2006/relationships/image" Target="../media/image4.png"/></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28.png"/><Relationship Id="rId1" Type="http://schemas.openxmlformats.org/officeDocument/2006/relationships/slideMaster" Target="../slideMasters/slideMaster10.xml"/><Relationship Id="rId4" Type="http://schemas.openxmlformats.org/officeDocument/2006/relationships/image" Target="../media/image4.png"/></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28.png"/><Relationship Id="rId1" Type="http://schemas.openxmlformats.org/officeDocument/2006/relationships/slideMaster" Target="../slideMasters/slideMaster10.xml"/><Relationship Id="rId4" Type="http://schemas.openxmlformats.org/officeDocument/2006/relationships/image" Target="../media/image4.png"/></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28.png"/><Relationship Id="rId1" Type="http://schemas.openxmlformats.org/officeDocument/2006/relationships/slideMaster" Target="../slideMasters/slideMaster10.xml"/><Relationship Id="rId4" Type="http://schemas.openxmlformats.org/officeDocument/2006/relationships/image" Target="../media/image4.png"/></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28.png"/><Relationship Id="rId1" Type="http://schemas.openxmlformats.org/officeDocument/2006/relationships/slideMaster" Target="../slideMasters/slideMaster10.xml"/><Relationship Id="rId4" Type="http://schemas.openxmlformats.org/officeDocument/2006/relationships/image" Target="../media/image4.png"/></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9.png"/><Relationship Id="rId1" Type="http://schemas.openxmlformats.org/officeDocument/2006/relationships/slideMaster" Target="../slideMasters/slideMaster10.xml"/><Relationship Id="rId5" Type="http://schemas.openxmlformats.org/officeDocument/2006/relationships/image" Target="../media/image4.png"/><Relationship Id="rId4" Type="http://schemas.openxmlformats.org/officeDocument/2006/relationships/image" Target="../media/image48.sv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1.xml"/><Relationship Id="rId5" Type="http://schemas.openxmlformats.org/officeDocument/2006/relationships/image" Target="../media/image3.png"/><Relationship Id="rId4" Type="http://schemas.openxmlformats.org/officeDocument/2006/relationships/image" Target="../media/image3.svg"/></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1.xml"/><Relationship Id="rId5" Type="http://schemas.openxmlformats.org/officeDocument/2006/relationships/image" Target="../media/image3.png"/><Relationship Id="rId4" Type="http://schemas.openxmlformats.org/officeDocument/2006/relationships/image" Target="../media/image3.svg"/></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30.png"/><Relationship Id="rId1" Type="http://schemas.openxmlformats.org/officeDocument/2006/relationships/slideMaster" Target="../slideMasters/slideMaster11.xml"/><Relationship Id="rId4" Type="http://schemas.openxmlformats.org/officeDocument/2006/relationships/image" Target="../media/image4.png"/></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30.png"/><Relationship Id="rId1" Type="http://schemas.openxmlformats.org/officeDocument/2006/relationships/slideMaster" Target="../slideMasters/slideMaster11.xml"/><Relationship Id="rId5" Type="http://schemas.microsoft.com/office/2007/relationships/hdphoto" Target="../media/hdphoto1.wdp"/><Relationship Id="rId4" Type="http://schemas.openxmlformats.org/officeDocument/2006/relationships/image" Target="../media/image5.png"/></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30.png"/><Relationship Id="rId1" Type="http://schemas.openxmlformats.org/officeDocument/2006/relationships/slideMaster" Target="../slideMasters/slideMaster11.xml"/><Relationship Id="rId4" Type="http://schemas.openxmlformats.org/officeDocument/2006/relationships/image" Target="../media/image4.png"/></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30.png"/><Relationship Id="rId1" Type="http://schemas.openxmlformats.org/officeDocument/2006/relationships/slideMaster" Target="../slideMasters/slideMaster11.xml"/><Relationship Id="rId4" Type="http://schemas.openxmlformats.org/officeDocument/2006/relationships/image" Target="../media/image4.png"/></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30.png"/><Relationship Id="rId1" Type="http://schemas.openxmlformats.org/officeDocument/2006/relationships/slideMaster" Target="../slideMasters/slideMaster11.xml"/><Relationship Id="rId4" Type="http://schemas.openxmlformats.org/officeDocument/2006/relationships/image" Target="../media/image4.png"/></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11.xml"/><Relationship Id="rId5" Type="http://schemas.openxmlformats.org/officeDocument/2006/relationships/image" Target="../media/image52.svg"/><Relationship Id="rId4" Type="http://schemas.openxmlformats.org/officeDocument/2006/relationships/image" Target="../media/image30.png"/></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11.xml"/><Relationship Id="rId5" Type="http://schemas.openxmlformats.org/officeDocument/2006/relationships/image" Target="../media/image52.svg"/><Relationship Id="rId4" Type="http://schemas.openxmlformats.org/officeDocument/2006/relationships/image" Target="../media/image30.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3.png"/><Relationship Id="rId4" Type="http://schemas.openxmlformats.org/officeDocument/2006/relationships/image" Target="../media/image3.svg"/></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30.png"/><Relationship Id="rId1" Type="http://schemas.openxmlformats.org/officeDocument/2006/relationships/slideMaster" Target="../slideMasters/slideMaster11.xml"/><Relationship Id="rId4" Type="http://schemas.openxmlformats.org/officeDocument/2006/relationships/image" Target="../media/image4.png"/></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30.png"/><Relationship Id="rId1" Type="http://schemas.openxmlformats.org/officeDocument/2006/relationships/slideMaster" Target="../slideMasters/slideMaster11.xml"/><Relationship Id="rId4" Type="http://schemas.openxmlformats.org/officeDocument/2006/relationships/image" Target="../media/image4.png"/></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png"/><Relationship Id="rId1" Type="http://schemas.openxmlformats.org/officeDocument/2006/relationships/slideMaster" Target="../slideMasters/slideMaster11.xml"/><Relationship Id="rId5" Type="http://schemas.openxmlformats.org/officeDocument/2006/relationships/image" Target="../media/image4.png"/><Relationship Id="rId4" Type="http://schemas.openxmlformats.org/officeDocument/2006/relationships/image" Target="../media/image52.svg"/></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png"/><Relationship Id="rId1" Type="http://schemas.openxmlformats.org/officeDocument/2006/relationships/slideMaster" Target="../slideMasters/slideMaster11.xml"/><Relationship Id="rId5" Type="http://schemas.openxmlformats.org/officeDocument/2006/relationships/image" Target="../media/image4.png"/><Relationship Id="rId4" Type="http://schemas.openxmlformats.org/officeDocument/2006/relationships/image" Target="../media/image52.svg"/></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png"/><Relationship Id="rId1" Type="http://schemas.openxmlformats.org/officeDocument/2006/relationships/slideMaster" Target="../slideMasters/slideMaster11.xml"/><Relationship Id="rId5" Type="http://schemas.openxmlformats.org/officeDocument/2006/relationships/image" Target="../media/image4.png"/><Relationship Id="rId4" Type="http://schemas.openxmlformats.org/officeDocument/2006/relationships/image" Target="../media/image52.svg"/></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11.xml"/><Relationship Id="rId6" Type="http://schemas.openxmlformats.org/officeDocument/2006/relationships/image" Target="../media/image54.svg"/><Relationship Id="rId5" Type="http://schemas.openxmlformats.org/officeDocument/2006/relationships/image" Target="../media/image31.png"/><Relationship Id="rId4" Type="http://schemas.openxmlformats.org/officeDocument/2006/relationships/image" Target="../media/image7.png"/></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11.xml"/><Relationship Id="rId6" Type="http://schemas.openxmlformats.org/officeDocument/2006/relationships/image" Target="../media/image54.svg"/><Relationship Id="rId5" Type="http://schemas.openxmlformats.org/officeDocument/2006/relationships/image" Target="../media/image31.png"/><Relationship Id="rId4" Type="http://schemas.openxmlformats.org/officeDocument/2006/relationships/image" Target="../media/image7.png"/></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png"/><Relationship Id="rId1" Type="http://schemas.openxmlformats.org/officeDocument/2006/relationships/slideMaster" Target="../slideMasters/slideMaster11.xml"/><Relationship Id="rId5" Type="http://schemas.openxmlformats.org/officeDocument/2006/relationships/image" Target="../media/image4.png"/><Relationship Id="rId4" Type="http://schemas.openxmlformats.org/officeDocument/2006/relationships/image" Target="../media/image52.svg"/></Relationships>
</file>

<file path=ppt/slideLayouts/_rels/slideLayout3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1.xml"/><Relationship Id="rId5" Type="http://schemas.openxmlformats.org/officeDocument/2006/relationships/image" Target="../media/image52.svg"/><Relationship Id="rId4" Type="http://schemas.openxmlformats.org/officeDocument/2006/relationships/image" Target="../media/image30.png"/></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30.png"/><Relationship Id="rId1" Type="http://schemas.openxmlformats.org/officeDocument/2006/relationships/slideMaster" Target="../slideMasters/slideMaster11.xml"/><Relationship Id="rId4"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3.png"/><Relationship Id="rId4" Type="http://schemas.openxmlformats.org/officeDocument/2006/relationships/image" Target="../media/image3.svg"/></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30.png"/><Relationship Id="rId1" Type="http://schemas.openxmlformats.org/officeDocument/2006/relationships/slideMaster" Target="../slideMasters/slideMaster11.xml"/><Relationship Id="rId4" Type="http://schemas.openxmlformats.org/officeDocument/2006/relationships/image" Target="../media/image4.png"/></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30.png"/><Relationship Id="rId1" Type="http://schemas.openxmlformats.org/officeDocument/2006/relationships/slideMaster" Target="../slideMasters/slideMaster11.xml"/><Relationship Id="rId4" Type="http://schemas.openxmlformats.org/officeDocument/2006/relationships/image" Target="../media/image4.png"/></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30.png"/><Relationship Id="rId1" Type="http://schemas.openxmlformats.org/officeDocument/2006/relationships/slideMaster" Target="../slideMasters/slideMaster11.xml"/><Relationship Id="rId4" Type="http://schemas.openxmlformats.org/officeDocument/2006/relationships/image" Target="../media/image4.png"/></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30.png"/><Relationship Id="rId1" Type="http://schemas.openxmlformats.org/officeDocument/2006/relationships/slideMaster" Target="../slideMasters/slideMaster11.xml"/><Relationship Id="rId4" Type="http://schemas.openxmlformats.org/officeDocument/2006/relationships/image" Target="../media/image4.png"/></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30.png"/><Relationship Id="rId1" Type="http://schemas.openxmlformats.org/officeDocument/2006/relationships/slideMaster" Target="../slideMasters/slideMaster11.xml"/><Relationship Id="rId4" Type="http://schemas.openxmlformats.org/officeDocument/2006/relationships/image" Target="../media/image4.png"/></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30.png"/><Relationship Id="rId1" Type="http://schemas.openxmlformats.org/officeDocument/2006/relationships/slideMaster" Target="../slideMasters/slideMaster11.xml"/><Relationship Id="rId4" Type="http://schemas.openxmlformats.org/officeDocument/2006/relationships/image" Target="../media/image4.png"/></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30.png"/><Relationship Id="rId1" Type="http://schemas.openxmlformats.org/officeDocument/2006/relationships/slideMaster" Target="../slideMasters/slideMaster11.xml"/><Relationship Id="rId4" Type="http://schemas.openxmlformats.org/officeDocument/2006/relationships/image" Target="../media/image4.png"/></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30.png"/><Relationship Id="rId1" Type="http://schemas.openxmlformats.org/officeDocument/2006/relationships/slideMaster" Target="../slideMasters/slideMaster11.xml"/><Relationship Id="rId4" Type="http://schemas.openxmlformats.org/officeDocument/2006/relationships/image" Target="../media/image4.png"/></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30.png"/><Relationship Id="rId1" Type="http://schemas.openxmlformats.org/officeDocument/2006/relationships/slideMaster" Target="../slideMasters/slideMaster11.xml"/><Relationship Id="rId4" Type="http://schemas.openxmlformats.org/officeDocument/2006/relationships/image" Target="../media/image4.png"/></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30.png"/><Relationship Id="rId1" Type="http://schemas.openxmlformats.org/officeDocument/2006/relationships/slideMaster" Target="../slideMasters/slideMaster11.xml"/><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30.png"/><Relationship Id="rId1" Type="http://schemas.openxmlformats.org/officeDocument/2006/relationships/slideMaster" Target="../slideMasters/slideMaster11.xml"/><Relationship Id="rId4" Type="http://schemas.openxmlformats.org/officeDocument/2006/relationships/image" Target="../media/image4.png"/></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9.png"/><Relationship Id="rId1" Type="http://schemas.openxmlformats.org/officeDocument/2006/relationships/slideMaster" Target="../slideMasters/slideMaster11.xml"/><Relationship Id="rId5" Type="http://schemas.openxmlformats.org/officeDocument/2006/relationships/image" Target="../media/image4.png"/><Relationship Id="rId4" Type="http://schemas.openxmlformats.org/officeDocument/2006/relationships/image" Target="../media/image52.svg"/></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2.xml"/><Relationship Id="rId5" Type="http://schemas.openxmlformats.org/officeDocument/2006/relationships/image" Target="../media/image3.png"/><Relationship Id="rId4" Type="http://schemas.openxmlformats.org/officeDocument/2006/relationships/image" Target="../media/image3.svg"/></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2.xml"/><Relationship Id="rId5" Type="http://schemas.openxmlformats.org/officeDocument/2006/relationships/image" Target="../media/image3.png"/><Relationship Id="rId4" Type="http://schemas.openxmlformats.org/officeDocument/2006/relationships/image" Target="../media/image3.svg"/></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32.png"/><Relationship Id="rId1" Type="http://schemas.openxmlformats.org/officeDocument/2006/relationships/slideMaster" Target="../slideMasters/slideMaster12.xml"/><Relationship Id="rId4" Type="http://schemas.openxmlformats.org/officeDocument/2006/relationships/image" Target="../media/image4.png"/></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32.png"/><Relationship Id="rId1" Type="http://schemas.openxmlformats.org/officeDocument/2006/relationships/slideMaster" Target="../slideMasters/slideMaster12.xml"/><Relationship Id="rId5" Type="http://schemas.microsoft.com/office/2007/relationships/hdphoto" Target="../media/hdphoto1.wdp"/><Relationship Id="rId4" Type="http://schemas.openxmlformats.org/officeDocument/2006/relationships/image" Target="../media/image5.png"/></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32.png"/><Relationship Id="rId1" Type="http://schemas.openxmlformats.org/officeDocument/2006/relationships/slideMaster" Target="../slideMasters/slideMaster12.xml"/><Relationship Id="rId4" Type="http://schemas.openxmlformats.org/officeDocument/2006/relationships/image" Target="../media/image4.png"/></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32.png"/><Relationship Id="rId1" Type="http://schemas.openxmlformats.org/officeDocument/2006/relationships/slideMaster" Target="../slideMasters/slideMaster12.xml"/><Relationship Id="rId4" Type="http://schemas.openxmlformats.org/officeDocument/2006/relationships/image" Target="../media/image4.png"/></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32.png"/><Relationship Id="rId1" Type="http://schemas.openxmlformats.org/officeDocument/2006/relationships/slideMaster" Target="../slideMasters/slideMaster12.xml"/><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12.xml"/><Relationship Id="rId5" Type="http://schemas.openxmlformats.org/officeDocument/2006/relationships/image" Target="../media/image56.svg"/><Relationship Id="rId4" Type="http://schemas.openxmlformats.org/officeDocument/2006/relationships/image" Target="../media/image32.png"/></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12.xml"/><Relationship Id="rId5" Type="http://schemas.openxmlformats.org/officeDocument/2006/relationships/image" Target="../media/image56.svg"/><Relationship Id="rId4" Type="http://schemas.openxmlformats.org/officeDocument/2006/relationships/image" Target="../media/image32.png"/></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32.png"/><Relationship Id="rId1" Type="http://schemas.openxmlformats.org/officeDocument/2006/relationships/slideMaster" Target="../slideMasters/slideMaster12.xml"/><Relationship Id="rId4" Type="http://schemas.openxmlformats.org/officeDocument/2006/relationships/image" Target="../media/image4.png"/></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32.png"/><Relationship Id="rId1" Type="http://schemas.openxmlformats.org/officeDocument/2006/relationships/slideMaster" Target="../slideMasters/slideMaster12.xml"/><Relationship Id="rId4" Type="http://schemas.openxmlformats.org/officeDocument/2006/relationships/image" Target="../media/image4.png"/></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png"/><Relationship Id="rId1" Type="http://schemas.openxmlformats.org/officeDocument/2006/relationships/slideMaster" Target="../slideMasters/slideMaster12.xml"/><Relationship Id="rId5" Type="http://schemas.openxmlformats.org/officeDocument/2006/relationships/image" Target="../media/image4.png"/><Relationship Id="rId4" Type="http://schemas.openxmlformats.org/officeDocument/2006/relationships/image" Target="../media/image56.svg"/></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png"/><Relationship Id="rId1" Type="http://schemas.openxmlformats.org/officeDocument/2006/relationships/slideMaster" Target="../slideMasters/slideMaster12.xml"/><Relationship Id="rId5" Type="http://schemas.openxmlformats.org/officeDocument/2006/relationships/image" Target="../media/image4.png"/><Relationship Id="rId4" Type="http://schemas.openxmlformats.org/officeDocument/2006/relationships/image" Target="../media/image56.svg"/></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png"/><Relationship Id="rId1" Type="http://schemas.openxmlformats.org/officeDocument/2006/relationships/slideMaster" Target="../slideMasters/slideMaster12.xml"/><Relationship Id="rId5" Type="http://schemas.openxmlformats.org/officeDocument/2006/relationships/image" Target="../media/image4.png"/><Relationship Id="rId4" Type="http://schemas.openxmlformats.org/officeDocument/2006/relationships/image" Target="../media/image56.svg"/></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12.xml"/><Relationship Id="rId6" Type="http://schemas.openxmlformats.org/officeDocument/2006/relationships/image" Target="../media/image58.svg"/><Relationship Id="rId5" Type="http://schemas.openxmlformats.org/officeDocument/2006/relationships/image" Target="../media/image33.png"/><Relationship Id="rId4" Type="http://schemas.openxmlformats.org/officeDocument/2006/relationships/image" Target="../media/image7.png"/></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12.xml"/><Relationship Id="rId6" Type="http://schemas.openxmlformats.org/officeDocument/2006/relationships/image" Target="../media/image58.svg"/><Relationship Id="rId5" Type="http://schemas.openxmlformats.org/officeDocument/2006/relationships/image" Target="../media/image33.png"/><Relationship Id="rId4" Type="http://schemas.openxmlformats.org/officeDocument/2006/relationships/image" Target="../media/image7.png"/></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png"/><Relationship Id="rId1" Type="http://schemas.openxmlformats.org/officeDocument/2006/relationships/slideMaster" Target="../slideMasters/slideMaster12.xml"/><Relationship Id="rId5" Type="http://schemas.openxmlformats.org/officeDocument/2006/relationships/image" Target="../media/image4.png"/><Relationship Id="rId4" Type="http://schemas.openxmlformats.org/officeDocument/2006/relationships/image" Target="../media/image56.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7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2.xml"/><Relationship Id="rId5" Type="http://schemas.openxmlformats.org/officeDocument/2006/relationships/image" Target="../media/image56.svg"/><Relationship Id="rId4" Type="http://schemas.openxmlformats.org/officeDocument/2006/relationships/image" Target="../media/image32.png"/></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32.png"/><Relationship Id="rId1" Type="http://schemas.openxmlformats.org/officeDocument/2006/relationships/slideMaster" Target="../slideMasters/slideMaster12.xml"/><Relationship Id="rId4" Type="http://schemas.openxmlformats.org/officeDocument/2006/relationships/image" Target="../media/image4.png"/></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32.png"/><Relationship Id="rId1" Type="http://schemas.openxmlformats.org/officeDocument/2006/relationships/slideMaster" Target="../slideMasters/slideMaster12.xml"/><Relationship Id="rId4" Type="http://schemas.openxmlformats.org/officeDocument/2006/relationships/image" Target="../media/image4.png"/></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32.png"/><Relationship Id="rId1" Type="http://schemas.openxmlformats.org/officeDocument/2006/relationships/slideMaster" Target="../slideMasters/slideMaster12.xml"/><Relationship Id="rId4" Type="http://schemas.openxmlformats.org/officeDocument/2006/relationships/image" Target="../media/image4.png"/></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32.png"/><Relationship Id="rId1" Type="http://schemas.openxmlformats.org/officeDocument/2006/relationships/slideMaster" Target="../slideMasters/slideMaster12.xml"/><Relationship Id="rId4" Type="http://schemas.openxmlformats.org/officeDocument/2006/relationships/image" Target="../media/image4.png"/></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32.png"/><Relationship Id="rId1" Type="http://schemas.openxmlformats.org/officeDocument/2006/relationships/slideMaster" Target="../slideMasters/slideMaster12.xml"/><Relationship Id="rId4" Type="http://schemas.openxmlformats.org/officeDocument/2006/relationships/image" Target="../media/image4.png"/></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32.png"/><Relationship Id="rId1" Type="http://schemas.openxmlformats.org/officeDocument/2006/relationships/slideMaster" Target="../slideMasters/slideMaster12.xml"/><Relationship Id="rId4" Type="http://schemas.openxmlformats.org/officeDocument/2006/relationships/image" Target="../media/image4.png"/></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32.png"/><Relationship Id="rId1" Type="http://schemas.openxmlformats.org/officeDocument/2006/relationships/slideMaster" Target="../slideMasters/slideMaster12.xml"/><Relationship Id="rId4" Type="http://schemas.openxmlformats.org/officeDocument/2006/relationships/image" Target="../media/image4.png"/></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32.png"/><Relationship Id="rId1" Type="http://schemas.openxmlformats.org/officeDocument/2006/relationships/slideMaster" Target="../slideMasters/slideMaster12.xml"/><Relationship Id="rId4" Type="http://schemas.openxmlformats.org/officeDocument/2006/relationships/image" Target="../media/image4.png"/></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32.png"/><Relationship Id="rId1" Type="http://schemas.openxmlformats.org/officeDocument/2006/relationships/slideMaster" Target="../slideMasters/slideMaster12.xml"/><Relationship Id="rId4"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32.png"/><Relationship Id="rId1" Type="http://schemas.openxmlformats.org/officeDocument/2006/relationships/slideMaster" Target="../slideMasters/slideMaster12.xml"/><Relationship Id="rId4" Type="http://schemas.openxmlformats.org/officeDocument/2006/relationships/image" Target="../media/image4.png"/></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32.png"/><Relationship Id="rId1" Type="http://schemas.openxmlformats.org/officeDocument/2006/relationships/slideMaster" Target="../slideMasters/slideMaster12.xml"/><Relationship Id="rId4" Type="http://schemas.openxmlformats.org/officeDocument/2006/relationships/image" Target="../media/image4.png"/></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32.png"/><Relationship Id="rId1" Type="http://schemas.openxmlformats.org/officeDocument/2006/relationships/slideMaster" Target="../slideMasters/slideMaster12.xml"/><Relationship Id="rId4" Type="http://schemas.openxmlformats.org/officeDocument/2006/relationships/image" Target="../media/image4.png"/></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9.png"/><Relationship Id="rId1" Type="http://schemas.openxmlformats.org/officeDocument/2006/relationships/slideMaster" Target="../slideMasters/slideMaster12.xml"/><Relationship Id="rId5" Type="http://schemas.openxmlformats.org/officeDocument/2006/relationships/image" Target="../media/image4.png"/><Relationship Id="rId4" Type="http://schemas.openxmlformats.org/officeDocument/2006/relationships/image" Target="../media/image56.svg"/></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3.xml"/><Relationship Id="rId5" Type="http://schemas.openxmlformats.org/officeDocument/2006/relationships/image" Target="../media/image3.png"/><Relationship Id="rId4" Type="http://schemas.openxmlformats.org/officeDocument/2006/relationships/image" Target="../media/image3.svg"/></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3.xml"/><Relationship Id="rId5" Type="http://schemas.openxmlformats.org/officeDocument/2006/relationships/image" Target="../media/image3.png"/><Relationship Id="rId4" Type="http://schemas.openxmlformats.org/officeDocument/2006/relationships/image" Target="../media/image3.svg"/></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34.png"/><Relationship Id="rId1" Type="http://schemas.openxmlformats.org/officeDocument/2006/relationships/slideMaster" Target="../slideMasters/slideMaster13.xml"/><Relationship Id="rId4" Type="http://schemas.openxmlformats.org/officeDocument/2006/relationships/image" Target="../media/image4.png"/></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34.png"/><Relationship Id="rId1" Type="http://schemas.openxmlformats.org/officeDocument/2006/relationships/slideMaster" Target="../slideMasters/slideMaster13.xml"/><Relationship Id="rId5" Type="http://schemas.microsoft.com/office/2007/relationships/hdphoto" Target="../media/hdphoto1.wdp"/><Relationship Id="rId4" Type="http://schemas.openxmlformats.org/officeDocument/2006/relationships/image" Target="../media/image5.png"/></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34.png"/><Relationship Id="rId1" Type="http://schemas.openxmlformats.org/officeDocument/2006/relationships/slideMaster" Target="../slideMasters/slideMaster13.xml"/><Relationship Id="rId4"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34.png"/><Relationship Id="rId1" Type="http://schemas.openxmlformats.org/officeDocument/2006/relationships/slideMaster" Target="../slideMasters/slideMaster13.xml"/><Relationship Id="rId4" Type="http://schemas.openxmlformats.org/officeDocument/2006/relationships/image" Target="../media/image4.png"/></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34.png"/><Relationship Id="rId1" Type="http://schemas.openxmlformats.org/officeDocument/2006/relationships/slideMaster" Target="../slideMasters/slideMaster13.xml"/><Relationship Id="rId4" Type="http://schemas.openxmlformats.org/officeDocument/2006/relationships/image" Target="../media/image4.png"/></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13.xml"/><Relationship Id="rId5" Type="http://schemas.openxmlformats.org/officeDocument/2006/relationships/image" Target="../media/image60.svg"/><Relationship Id="rId4" Type="http://schemas.openxmlformats.org/officeDocument/2006/relationships/image" Target="../media/image34.png"/></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13.xml"/><Relationship Id="rId5" Type="http://schemas.openxmlformats.org/officeDocument/2006/relationships/image" Target="../media/image60.svg"/><Relationship Id="rId4" Type="http://schemas.openxmlformats.org/officeDocument/2006/relationships/image" Target="../media/image34.png"/></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34.png"/><Relationship Id="rId1" Type="http://schemas.openxmlformats.org/officeDocument/2006/relationships/slideMaster" Target="../slideMasters/slideMaster13.xml"/><Relationship Id="rId4" Type="http://schemas.openxmlformats.org/officeDocument/2006/relationships/image" Target="../media/image4.png"/></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34.png"/><Relationship Id="rId1" Type="http://schemas.openxmlformats.org/officeDocument/2006/relationships/slideMaster" Target="../slideMasters/slideMaster13.xml"/><Relationship Id="rId4" Type="http://schemas.openxmlformats.org/officeDocument/2006/relationships/image" Target="../media/image4.png"/></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png"/><Relationship Id="rId1" Type="http://schemas.openxmlformats.org/officeDocument/2006/relationships/slideMaster" Target="../slideMasters/slideMaster13.xml"/><Relationship Id="rId5" Type="http://schemas.openxmlformats.org/officeDocument/2006/relationships/image" Target="../media/image4.png"/><Relationship Id="rId4" Type="http://schemas.openxmlformats.org/officeDocument/2006/relationships/image" Target="../media/image60.svg"/></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png"/><Relationship Id="rId1" Type="http://schemas.openxmlformats.org/officeDocument/2006/relationships/slideMaster" Target="../slideMasters/slideMaster13.xml"/><Relationship Id="rId5" Type="http://schemas.openxmlformats.org/officeDocument/2006/relationships/image" Target="../media/image4.png"/><Relationship Id="rId4" Type="http://schemas.openxmlformats.org/officeDocument/2006/relationships/image" Target="../media/image60.svg"/></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png"/><Relationship Id="rId1" Type="http://schemas.openxmlformats.org/officeDocument/2006/relationships/slideMaster" Target="../slideMasters/slideMaster13.xml"/><Relationship Id="rId5" Type="http://schemas.openxmlformats.org/officeDocument/2006/relationships/image" Target="../media/image4.png"/><Relationship Id="rId4" Type="http://schemas.openxmlformats.org/officeDocument/2006/relationships/image" Target="../media/image60.svg"/></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13.xml"/><Relationship Id="rId6" Type="http://schemas.openxmlformats.org/officeDocument/2006/relationships/image" Target="../media/image62.svg"/><Relationship Id="rId5" Type="http://schemas.openxmlformats.org/officeDocument/2006/relationships/image" Target="../media/image35.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13.svg"/><Relationship Id="rId4" Type="http://schemas.openxmlformats.org/officeDocument/2006/relationships/image" Target="../media/image10.png"/></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13.xml"/><Relationship Id="rId6" Type="http://schemas.openxmlformats.org/officeDocument/2006/relationships/image" Target="../media/image62.svg"/><Relationship Id="rId5" Type="http://schemas.openxmlformats.org/officeDocument/2006/relationships/image" Target="../media/image35.png"/><Relationship Id="rId4" Type="http://schemas.openxmlformats.org/officeDocument/2006/relationships/image" Target="../media/image7.png"/></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png"/><Relationship Id="rId1" Type="http://schemas.openxmlformats.org/officeDocument/2006/relationships/slideMaster" Target="../slideMasters/slideMaster13.xml"/><Relationship Id="rId5" Type="http://schemas.openxmlformats.org/officeDocument/2006/relationships/image" Target="../media/image4.png"/><Relationship Id="rId4" Type="http://schemas.openxmlformats.org/officeDocument/2006/relationships/image" Target="../media/image60.svg"/></Relationships>
</file>

<file path=ppt/slideLayouts/_rels/slideLayout40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3.xml"/><Relationship Id="rId5" Type="http://schemas.openxmlformats.org/officeDocument/2006/relationships/image" Target="../media/image60.svg"/><Relationship Id="rId4" Type="http://schemas.openxmlformats.org/officeDocument/2006/relationships/image" Target="../media/image34.png"/></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34.png"/><Relationship Id="rId1" Type="http://schemas.openxmlformats.org/officeDocument/2006/relationships/slideMaster" Target="../slideMasters/slideMaster13.xml"/><Relationship Id="rId4" Type="http://schemas.openxmlformats.org/officeDocument/2006/relationships/image" Target="../media/image4.png"/></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34.png"/><Relationship Id="rId1" Type="http://schemas.openxmlformats.org/officeDocument/2006/relationships/slideMaster" Target="../slideMasters/slideMaster13.xml"/><Relationship Id="rId4" Type="http://schemas.openxmlformats.org/officeDocument/2006/relationships/image" Target="../media/image4.png"/></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34.png"/><Relationship Id="rId1" Type="http://schemas.openxmlformats.org/officeDocument/2006/relationships/slideMaster" Target="../slideMasters/slideMaster13.xml"/><Relationship Id="rId4" Type="http://schemas.openxmlformats.org/officeDocument/2006/relationships/image" Target="../media/image4.png"/></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34.png"/><Relationship Id="rId1" Type="http://schemas.openxmlformats.org/officeDocument/2006/relationships/slideMaster" Target="../slideMasters/slideMaster13.xml"/><Relationship Id="rId4" Type="http://schemas.openxmlformats.org/officeDocument/2006/relationships/image" Target="../media/image4.png"/></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34.png"/><Relationship Id="rId1" Type="http://schemas.openxmlformats.org/officeDocument/2006/relationships/slideMaster" Target="../slideMasters/slideMaster13.xml"/><Relationship Id="rId4" Type="http://schemas.openxmlformats.org/officeDocument/2006/relationships/image" Target="../media/image4.png"/></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34.png"/><Relationship Id="rId1" Type="http://schemas.openxmlformats.org/officeDocument/2006/relationships/slideMaster" Target="../slideMasters/slideMaster13.xml"/><Relationship Id="rId4" Type="http://schemas.openxmlformats.org/officeDocument/2006/relationships/image" Target="../media/image4.png"/></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34.png"/><Relationship Id="rId1" Type="http://schemas.openxmlformats.org/officeDocument/2006/relationships/slideMaster" Target="../slideMasters/slideMaster13.xml"/><Relationship Id="rId4"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13.svg"/><Relationship Id="rId4" Type="http://schemas.openxmlformats.org/officeDocument/2006/relationships/image" Target="../media/image10.png"/></Relationships>
</file>

<file path=ppt/slideLayouts/_rels/slideLayout410.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34.png"/><Relationship Id="rId1" Type="http://schemas.openxmlformats.org/officeDocument/2006/relationships/slideMaster" Target="../slideMasters/slideMaster13.xml"/><Relationship Id="rId4" Type="http://schemas.openxmlformats.org/officeDocument/2006/relationships/image" Target="../media/image4.png"/></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34.png"/><Relationship Id="rId1" Type="http://schemas.openxmlformats.org/officeDocument/2006/relationships/slideMaster" Target="../slideMasters/slideMaster13.xml"/><Relationship Id="rId4" Type="http://schemas.openxmlformats.org/officeDocument/2006/relationships/image" Target="../media/image4.png"/></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34.png"/><Relationship Id="rId1" Type="http://schemas.openxmlformats.org/officeDocument/2006/relationships/slideMaster" Target="../slideMasters/slideMaster13.xml"/><Relationship Id="rId4" Type="http://schemas.openxmlformats.org/officeDocument/2006/relationships/image" Target="../media/image4.png"/></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34.png"/><Relationship Id="rId1" Type="http://schemas.openxmlformats.org/officeDocument/2006/relationships/slideMaster" Target="../slideMasters/slideMaster13.xml"/><Relationship Id="rId4" Type="http://schemas.openxmlformats.org/officeDocument/2006/relationships/image" Target="../media/image4.png"/></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34.png"/><Relationship Id="rId1" Type="http://schemas.openxmlformats.org/officeDocument/2006/relationships/slideMaster" Target="../slideMasters/slideMaster13.xml"/><Relationship Id="rId4" Type="http://schemas.openxmlformats.org/officeDocument/2006/relationships/image" Target="../media/image4.png"/></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9.png"/><Relationship Id="rId1" Type="http://schemas.openxmlformats.org/officeDocument/2006/relationships/slideMaster" Target="../slideMasters/slideMaster13.xml"/><Relationship Id="rId5" Type="http://schemas.openxmlformats.org/officeDocument/2006/relationships/image" Target="../media/image4.png"/><Relationship Id="rId4" Type="http://schemas.openxmlformats.org/officeDocument/2006/relationships/image" Target="../media/image60.svg"/></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13.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13.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13.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15.svg"/><Relationship Id="rId5" Type="http://schemas.openxmlformats.org/officeDocument/2006/relationships/image" Target="../media/image11.png"/><Relationship Id="rId4" Type="http://schemas.openxmlformats.org/officeDocument/2006/relationships/image" Target="../media/image7.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15.svg"/><Relationship Id="rId5" Type="http://schemas.openxmlformats.org/officeDocument/2006/relationships/image" Target="../media/image11.png"/><Relationship Id="rId4" Type="http://schemas.openxmlformats.org/officeDocument/2006/relationships/image" Target="../media/image7.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13.svg"/><Relationship Id="rId5" Type="http://schemas.openxmlformats.org/officeDocument/2006/relationships/image" Target="../media/image10.pn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13.svg"/><Relationship Id="rId4" Type="http://schemas.openxmlformats.org/officeDocument/2006/relationships/image" Target="../media/image10.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13.sv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3.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3.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4.pn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5.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3.xml"/><Relationship Id="rId5" Type="http://schemas.openxmlformats.org/officeDocument/2006/relationships/image" Target="../media/image20.svg"/><Relationship Id="rId4" Type="http://schemas.openxmlformats.org/officeDocument/2006/relationships/image" Target="../media/image14.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3.xml"/><Relationship Id="rId5" Type="http://schemas.openxmlformats.org/officeDocument/2006/relationships/image" Target="../media/image20.svg"/><Relationship Id="rId4" Type="http://schemas.openxmlformats.org/officeDocument/2006/relationships/image" Target="../media/image14.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20.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20.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20.sv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3.xml"/><Relationship Id="rId6" Type="http://schemas.openxmlformats.org/officeDocument/2006/relationships/image" Target="../media/image22.svg"/><Relationship Id="rId5" Type="http://schemas.openxmlformats.org/officeDocument/2006/relationships/image" Target="../media/image15.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3.xml"/><Relationship Id="rId6" Type="http://schemas.openxmlformats.org/officeDocument/2006/relationships/image" Target="../media/image22.svg"/><Relationship Id="rId5" Type="http://schemas.openxmlformats.org/officeDocument/2006/relationships/image" Target="../media/image15.png"/><Relationship Id="rId4" Type="http://schemas.openxmlformats.org/officeDocument/2006/relationships/image" Target="../media/image7.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20.svg"/></Relationships>
</file>

<file path=ppt/slideLayouts/_rels/slideLayout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3.xml"/><Relationship Id="rId5" Type="http://schemas.openxmlformats.org/officeDocument/2006/relationships/image" Target="../media/image20.svg"/><Relationship Id="rId4" Type="http://schemas.openxmlformats.org/officeDocument/2006/relationships/image" Target="../media/image14.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20.sv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5" Type="http://schemas.openxmlformats.org/officeDocument/2006/relationships/image" Target="../media/image3.png"/><Relationship Id="rId4" Type="http://schemas.openxmlformats.org/officeDocument/2006/relationships/image" Target="../media/image3.sv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5" Type="http://schemas.openxmlformats.org/officeDocument/2006/relationships/image" Target="../media/image3.png"/><Relationship Id="rId4" Type="http://schemas.openxmlformats.org/officeDocument/2006/relationships/image" Target="../media/image3.sv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V1">
    <p:spTree>
      <p:nvGrpSpPr>
        <p:cNvPr id="1" name=""/>
        <p:cNvGrpSpPr/>
        <p:nvPr/>
      </p:nvGrpSpPr>
      <p:grpSpPr>
        <a:xfrm>
          <a:off x="0" y="0"/>
          <a:ext cx="0" cy="0"/>
          <a:chOff x="0" y="0"/>
          <a:chExt cx="0" cy="0"/>
        </a:xfrm>
      </p:grpSpPr>
      <p:sp>
        <p:nvSpPr>
          <p:cNvPr id="14" name="Titre 1">
            <a:extLst>
              <a:ext uri="{FF2B5EF4-FFF2-40B4-BE49-F238E27FC236}">
                <a16:creationId xmlns:a16="http://schemas.microsoft.com/office/drawing/2014/main" id="{CFABFB0F-3B61-4CF2-9A67-DB91C118E594}"/>
              </a:ext>
            </a:extLst>
          </p:cNvPr>
          <p:cNvSpPr>
            <a:spLocks noGrp="1"/>
          </p:cNvSpPr>
          <p:nvPr>
            <p:ph type="title" hasCustomPrompt="1"/>
          </p:nvPr>
        </p:nvSpPr>
        <p:spPr>
          <a:xfrm>
            <a:off x="542492" y="1941750"/>
            <a:ext cx="4450930" cy="898708"/>
          </a:xfrm>
          <a:prstGeom prst="rect">
            <a:avLst/>
          </a:prstGeom>
        </p:spPr>
        <p:txBody>
          <a:bodyPr lIns="0" tIns="0" rIns="0" bIns="0" anchor="b">
            <a:noAutofit/>
          </a:bodyPr>
          <a:lstStyle>
            <a:lvl1pPr algn="l">
              <a:defRPr lang="en-US" sz="3200" b="1" i="0" kern="1200" cap="all" spc="0" baseline="0" noProof="0" dirty="0" smtClean="0">
                <a:solidFill>
                  <a:schemeClr val="tx1"/>
                </a:solidFill>
                <a:effectLst/>
                <a:latin typeface="3ds" panose="02000503020000020004" pitchFamily="2" charset="0"/>
                <a:ea typeface="+mj-ea"/>
                <a:cs typeface="3ds" panose="02000503020000020004" pitchFamily="2" charset="0"/>
              </a:defRPr>
            </a:lvl1pPr>
          </a:lstStyle>
          <a:p>
            <a:r>
              <a:rPr lang="en-US" noProof="0" dirty="0"/>
              <a:t>THIS IS THE TITLE OF THE PRESENTATION</a:t>
            </a:r>
          </a:p>
        </p:txBody>
      </p:sp>
      <p:sp>
        <p:nvSpPr>
          <p:cNvPr id="15" name="Text Placeholder 14">
            <a:extLst>
              <a:ext uri="{FF2B5EF4-FFF2-40B4-BE49-F238E27FC236}">
                <a16:creationId xmlns:a16="http://schemas.microsoft.com/office/drawing/2014/main" id="{3313F780-5FBD-452C-9BD8-D1D33E0EC85B}"/>
              </a:ext>
            </a:extLst>
          </p:cNvPr>
          <p:cNvSpPr>
            <a:spLocks noGrp="1"/>
          </p:cNvSpPr>
          <p:nvPr>
            <p:ph type="body" sz="quarter" idx="11" hasCustomPrompt="1"/>
          </p:nvPr>
        </p:nvSpPr>
        <p:spPr>
          <a:xfrm>
            <a:off x="542492" y="2953684"/>
            <a:ext cx="4450930" cy="307777"/>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8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dirty="0"/>
              <a:t>This is the sub-title of the presentation</a:t>
            </a:r>
          </a:p>
        </p:txBody>
      </p:sp>
      <p:sp>
        <p:nvSpPr>
          <p:cNvPr id="12" name="Picture Placeholder 11">
            <a:extLst>
              <a:ext uri="{FF2B5EF4-FFF2-40B4-BE49-F238E27FC236}">
                <a16:creationId xmlns:a16="http://schemas.microsoft.com/office/drawing/2014/main" id="{943FABAB-1AFD-4844-BAE6-84AA1AFCD20C}"/>
              </a:ext>
            </a:extLst>
          </p:cNvPr>
          <p:cNvSpPr>
            <a:spLocks noGrp="1"/>
          </p:cNvSpPr>
          <p:nvPr>
            <p:ph type="pic" sz="quarter" idx="13" hasCustomPrompt="1"/>
          </p:nvPr>
        </p:nvSpPr>
        <p:spPr>
          <a:xfrm>
            <a:off x="5114926" y="1"/>
            <a:ext cx="4029074" cy="5143499"/>
          </a:xfrm>
          <a:custGeom>
            <a:avLst/>
            <a:gdLst>
              <a:gd name="connsiteX0" fmla="*/ 1238998 w 4029074"/>
              <a:gd name="connsiteY0" fmla="*/ 0 h 5143499"/>
              <a:gd name="connsiteX1" fmla="*/ 4029074 w 4029074"/>
              <a:gd name="connsiteY1" fmla="*/ 0 h 5143499"/>
              <a:gd name="connsiteX2" fmla="*/ 4029074 w 4029074"/>
              <a:gd name="connsiteY2" fmla="*/ 842036 h 5143499"/>
              <a:gd name="connsiteX3" fmla="*/ 4029074 w 4029074"/>
              <a:gd name="connsiteY3" fmla="*/ 1941749 h 5143499"/>
              <a:gd name="connsiteX4" fmla="*/ 4029074 w 4029074"/>
              <a:gd name="connsiteY4" fmla="*/ 3201749 h 5143499"/>
              <a:gd name="connsiteX5" fmla="*/ 4029074 w 4029074"/>
              <a:gd name="connsiteY5" fmla="*/ 3743118 h 5143499"/>
              <a:gd name="connsiteX6" fmla="*/ 4029074 w 4029074"/>
              <a:gd name="connsiteY6" fmla="*/ 5143499 h 5143499"/>
              <a:gd name="connsiteX7" fmla="*/ 1238998 w 4029074"/>
              <a:gd name="connsiteY7" fmla="*/ 5143499 h 5143499"/>
              <a:gd name="connsiteX8" fmla="*/ 1223084 w 4029074"/>
              <a:gd name="connsiteY8" fmla="*/ 5130964 h 5143499"/>
              <a:gd name="connsiteX9" fmla="*/ 0 w 4029074"/>
              <a:gd name="connsiteY9" fmla="*/ 2571750 h 5143499"/>
              <a:gd name="connsiteX10" fmla="*/ 1223083 w 4029074"/>
              <a:gd name="connsiteY10" fmla="*/ 12537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29074" h="5143499">
                <a:moveTo>
                  <a:pt x="1238998" y="0"/>
                </a:moveTo>
                <a:lnTo>
                  <a:pt x="4029074" y="0"/>
                </a:lnTo>
                <a:lnTo>
                  <a:pt x="4029074" y="842036"/>
                </a:lnTo>
                <a:lnTo>
                  <a:pt x="4029074" y="1941749"/>
                </a:lnTo>
                <a:lnTo>
                  <a:pt x="4029074" y="3201749"/>
                </a:lnTo>
                <a:lnTo>
                  <a:pt x="4029074" y="3743118"/>
                </a:lnTo>
                <a:lnTo>
                  <a:pt x="4029074" y="5143499"/>
                </a:lnTo>
                <a:lnTo>
                  <a:pt x="1238998" y="5143499"/>
                </a:lnTo>
                <a:lnTo>
                  <a:pt x="1223084" y="5130964"/>
                </a:lnTo>
                <a:cubicBezTo>
                  <a:pt x="467400" y="4476004"/>
                  <a:pt x="0" y="3571185"/>
                  <a:pt x="0" y="2571750"/>
                </a:cubicBezTo>
                <a:cubicBezTo>
                  <a:pt x="0" y="1572315"/>
                  <a:pt x="467400" y="667497"/>
                  <a:pt x="1223083" y="12537"/>
                </a:cubicBezTo>
                <a:close/>
              </a:path>
            </a:pathLst>
          </a:custGeom>
        </p:spPr>
        <p:txBody>
          <a:bodyPr wrap="square" anchor="ctr">
            <a:noAutofit/>
          </a:bodyPr>
          <a:lstStyle>
            <a:lvl1pPr marL="0" indent="0" algn="ctr" defTabSz="914400" rtl="0" eaLnBrk="1" latinLnBrk="0" hangingPunct="1">
              <a:lnSpc>
                <a:spcPct val="90000"/>
              </a:lnSpc>
              <a:spcBef>
                <a:spcPts val="1000"/>
              </a:spcBef>
              <a:buFontTx/>
              <a:buNone/>
              <a:defRPr lang="vi-VN" sz="1600" kern="1200" dirty="0">
                <a:solidFill>
                  <a:schemeClr val="tx1"/>
                </a:solidFill>
                <a:latin typeface="+mn-lt"/>
                <a:ea typeface="+mn-ea"/>
                <a:cs typeface="+mn-cs"/>
              </a:defRPr>
            </a:lvl1pPr>
          </a:lstStyle>
          <a:p>
            <a:r>
              <a:rPr lang="en-US" noProof="0"/>
              <a:t>Insert image</a:t>
            </a:r>
          </a:p>
        </p:txBody>
      </p:sp>
      <p:cxnSp>
        <p:nvCxnSpPr>
          <p:cNvPr id="20" name="Connecteur droit 8">
            <a:extLst>
              <a:ext uri="{FF2B5EF4-FFF2-40B4-BE49-F238E27FC236}">
                <a16:creationId xmlns:a16="http://schemas.microsoft.com/office/drawing/2014/main" id="{82A6B2F8-AE5B-4F00-8021-7680F4786DF2}"/>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CD5FAD2E-0501-44EA-9A9B-36DF9E92C04E}"/>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a:stretch/>
        </p:blipFill>
        <p:spPr>
          <a:xfrm>
            <a:off x="542492" y="704285"/>
            <a:ext cx="792000" cy="931764"/>
          </a:xfrm>
          <a:prstGeom prst="rect">
            <a:avLst/>
          </a:prstGeom>
        </p:spPr>
      </p:pic>
      <p:cxnSp>
        <p:nvCxnSpPr>
          <p:cNvPr id="5" name="Straight Connector 4">
            <a:extLst>
              <a:ext uri="{FF2B5EF4-FFF2-40B4-BE49-F238E27FC236}">
                <a16:creationId xmlns:a16="http://schemas.microsoft.com/office/drawing/2014/main" id="{33528634-F79B-418B-A25F-E488AEF8CD06}"/>
              </a:ext>
            </a:extLst>
          </p:cNvPr>
          <p:cNvCxnSpPr/>
          <p:nvPr userDrawn="1"/>
        </p:nvCxnSpPr>
        <p:spPr>
          <a:xfrm>
            <a:off x="1674019" y="3699618"/>
            <a:ext cx="0" cy="928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F3FD26EF-CDF8-4490-AA7B-DE7F8FC41C00}"/>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558914" y="3556784"/>
            <a:ext cx="1075202" cy="328532"/>
          </a:xfrm>
          <a:prstGeom prst="rect">
            <a:avLst/>
          </a:prstGeom>
        </p:spPr>
      </p:pic>
      <p:pic>
        <p:nvPicPr>
          <p:cNvPr id="17" name="Picture 16">
            <a:extLst>
              <a:ext uri="{FF2B5EF4-FFF2-40B4-BE49-F238E27FC236}">
                <a16:creationId xmlns:a16="http://schemas.microsoft.com/office/drawing/2014/main" id="{A322730F-0829-4B84-B2F3-03A250E90A88}"/>
              </a:ext>
            </a:extLst>
          </p:cNvPr>
          <p:cNvPicPr>
            <a:picLocks noChangeAspect="1"/>
          </p:cNvPicPr>
          <p:nvPr userDrawn="1"/>
        </p:nvPicPr>
        <p:blipFill rotWithShape="1">
          <a:blip r:embed="rId5" cstate="hqprint">
            <a:extLst>
              <a:ext uri="{28A0092B-C50C-407E-A947-70E740481C1C}">
                <a14:useLocalDpi xmlns:a14="http://schemas.microsoft.com/office/drawing/2010/main" val="0"/>
              </a:ext>
            </a:extLst>
          </a:blip>
          <a:srcRect t="77143"/>
          <a:stretch/>
        </p:blipFill>
        <p:spPr>
          <a:xfrm>
            <a:off x="1678201" y="3652391"/>
            <a:ext cx="2215646" cy="238338"/>
          </a:xfrm>
          <a:prstGeom prst="rect">
            <a:avLst/>
          </a:prstGeom>
        </p:spPr>
      </p:pic>
      <p:sp>
        <p:nvSpPr>
          <p:cNvPr id="21" name="Footer Placeholder 12">
            <a:extLst>
              <a:ext uri="{FF2B5EF4-FFF2-40B4-BE49-F238E27FC236}">
                <a16:creationId xmlns:a16="http://schemas.microsoft.com/office/drawing/2014/main" id="{E5FFC82E-FF28-4C69-A7DE-543CC5E769C6}"/>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r>
              <a:rPr lang="en-US" noProof="0"/>
              <a:t>© Dassault Systèmes | Confidential Information |                    | ref.: 3DS_Document_2021</a:t>
            </a:r>
          </a:p>
        </p:txBody>
      </p:sp>
      <p:sp>
        <p:nvSpPr>
          <p:cNvPr id="22" name="Date Placeholder 3">
            <a:extLst>
              <a:ext uri="{FF2B5EF4-FFF2-40B4-BE49-F238E27FC236}">
                <a16:creationId xmlns:a16="http://schemas.microsoft.com/office/drawing/2014/main" id="{E65DA672-3E8D-479B-8DC7-40922121F3D4}"/>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fld id="{697D6F65-337B-4D4D-9F4C-959681A8A527}" type="datetime1">
              <a:rPr lang="en-US" noProof="0" smtClean="0"/>
              <a:t>11/10/2022</a:t>
            </a:fld>
            <a:endParaRPr lang="en-US" noProof="0"/>
          </a:p>
        </p:txBody>
      </p:sp>
    </p:spTree>
    <p:extLst>
      <p:ext uri="{BB962C8B-B14F-4D97-AF65-F5344CB8AC3E}">
        <p14:creationId xmlns:p14="http://schemas.microsoft.com/office/powerpoint/2010/main" val="2457693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images - 1 line title">
    <p:spTree>
      <p:nvGrpSpPr>
        <p:cNvPr id="1" name=""/>
        <p:cNvGrpSpPr/>
        <p:nvPr/>
      </p:nvGrpSpPr>
      <p:grpSpPr>
        <a:xfrm>
          <a:off x="0" y="0"/>
          <a:ext cx="0" cy="0"/>
          <a:chOff x="0" y="0"/>
          <a:chExt cx="0" cy="0"/>
        </a:xfrm>
      </p:grpSpPr>
      <p:sp>
        <p:nvSpPr>
          <p:cNvPr id="13" name="Espace réservé pour une image  12">
            <a:extLst>
              <a:ext uri="{FF2B5EF4-FFF2-40B4-BE49-F238E27FC236}">
                <a16:creationId xmlns:a16="http://schemas.microsoft.com/office/drawing/2014/main" id="{911C0480-0C12-AE45-93AE-AEAF1DB9DCCA}"/>
              </a:ext>
            </a:extLst>
          </p:cNvPr>
          <p:cNvSpPr>
            <a:spLocks noGrp="1"/>
          </p:cNvSpPr>
          <p:nvPr>
            <p:ph type="pic" sz="quarter" idx="12" hasCustomPrompt="1"/>
          </p:nvPr>
        </p:nvSpPr>
        <p:spPr>
          <a:xfrm>
            <a:off x="382904" y="1316572"/>
            <a:ext cx="3998596" cy="2643179"/>
          </a:xfrm>
          <a:custGeom>
            <a:avLst/>
            <a:gdLst>
              <a:gd name="connsiteX0" fmla="*/ 65234 w 3998596"/>
              <a:gd name="connsiteY0" fmla="*/ 0 h 2643179"/>
              <a:gd name="connsiteX1" fmla="*/ 3933362 w 3998596"/>
              <a:gd name="connsiteY1" fmla="*/ 0 h 2643179"/>
              <a:gd name="connsiteX2" fmla="*/ 3998596 w 3998596"/>
              <a:gd name="connsiteY2" fmla="*/ 65234 h 2643179"/>
              <a:gd name="connsiteX3" fmla="*/ 3998596 w 3998596"/>
              <a:gd name="connsiteY3" fmla="*/ 2577945 h 2643179"/>
              <a:gd name="connsiteX4" fmla="*/ 3933362 w 3998596"/>
              <a:gd name="connsiteY4" fmla="*/ 2643179 h 2643179"/>
              <a:gd name="connsiteX5" fmla="*/ 65234 w 3998596"/>
              <a:gd name="connsiteY5" fmla="*/ 2643179 h 2643179"/>
              <a:gd name="connsiteX6" fmla="*/ 0 w 3998596"/>
              <a:gd name="connsiteY6" fmla="*/ 2577945 h 2643179"/>
              <a:gd name="connsiteX7" fmla="*/ 0 w 3998596"/>
              <a:gd name="connsiteY7" fmla="*/ 65234 h 2643179"/>
              <a:gd name="connsiteX8" fmla="*/ 65234 w 3998596"/>
              <a:gd name="connsiteY8" fmla="*/ 0 h 26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8596" h="2643179">
                <a:moveTo>
                  <a:pt x="65234" y="0"/>
                </a:moveTo>
                <a:lnTo>
                  <a:pt x="3933362" y="0"/>
                </a:lnTo>
                <a:cubicBezTo>
                  <a:pt x="3969390" y="0"/>
                  <a:pt x="3998596" y="29206"/>
                  <a:pt x="3998596" y="65234"/>
                </a:cubicBezTo>
                <a:lnTo>
                  <a:pt x="3998596" y="2577945"/>
                </a:lnTo>
                <a:cubicBezTo>
                  <a:pt x="3998596" y="2613973"/>
                  <a:pt x="3969390" y="2643179"/>
                  <a:pt x="3933362" y="2643179"/>
                </a:cubicBezTo>
                <a:lnTo>
                  <a:pt x="65234" y="2643179"/>
                </a:lnTo>
                <a:cubicBezTo>
                  <a:pt x="29206" y="2643179"/>
                  <a:pt x="0" y="2613973"/>
                  <a:pt x="0" y="2577945"/>
                </a:cubicBezTo>
                <a:lnTo>
                  <a:pt x="0" y="65234"/>
                </a:lnTo>
                <a:cubicBezTo>
                  <a:pt x="0" y="29206"/>
                  <a:pt x="29206" y="0"/>
                  <a:pt x="65234" y="0"/>
                </a:cubicBezTo>
                <a:close/>
              </a:path>
            </a:pathLst>
          </a:custGeom>
        </p:spPr>
        <p:txBody>
          <a:bodyPr wrap="square" anchor="ctr">
            <a:noAutofit/>
          </a:bodyPr>
          <a:lstStyle>
            <a:lvl1pPr marL="0" indent="0" algn="ctr">
              <a:buNone/>
              <a:defRPr sz="1600">
                <a:solidFill>
                  <a:schemeClr val="tx1"/>
                </a:solidFill>
              </a:defRPr>
            </a:lvl1pPr>
          </a:lstStyle>
          <a:p>
            <a:r>
              <a:rPr lang="en-US" noProof="0"/>
              <a:t>Insert image</a:t>
            </a:r>
          </a:p>
        </p:txBody>
      </p:sp>
      <p:sp>
        <p:nvSpPr>
          <p:cNvPr id="15" name="ZoneTexte 7">
            <a:extLst>
              <a:ext uri="{FF2B5EF4-FFF2-40B4-BE49-F238E27FC236}">
                <a16:creationId xmlns:a16="http://schemas.microsoft.com/office/drawing/2014/main" id="{22698845-2916-45D0-B3E4-D237E8514CBF}"/>
              </a:ext>
            </a:extLst>
          </p:cNvPr>
          <p:cNvSpPr txBox="1"/>
          <p:nvPr userDrawn="1"/>
        </p:nvSpPr>
        <p:spPr>
          <a:xfrm>
            <a:off x="0" y="4845550"/>
            <a:ext cx="354434" cy="123111"/>
          </a:xfrm>
          <a:prstGeom prst="rect">
            <a:avLst/>
          </a:prstGeom>
          <a:noFill/>
        </p:spPr>
        <p:txBody>
          <a:bodyPr wrap="square" lIns="0" tIns="0" rIns="0" bIns="0" rtlCol="0">
            <a:noAutofit/>
          </a:bodyPr>
          <a:lstStyle/>
          <a:p>
            <a:pPr algn="ctr"/>
            <a:fld id="{984FB007-5C84-F347-A76E-037DFFA5CC99}" type="slidenum">
              <a:rPr lang="en-US" sz="800" noProof="0" smtClean="0">
                <a:solidFill>
                  <a:schemeClr val="tx1"/>
                </a:solidFill>
              </a:rPr>
              <a:pPr algn="ctr"/>
              <a:t>‹#›</a:t>
            </a:fld>
            <a:endParaRPr lang="en-US" sz="800" noProof="0">
              <a:solidFill>
                <a:schemeClr val="tx1"/>
              </a:solidFill>
            </a:endParaRPr>
          </a:p>
        </p:txBody>
      </p:sp>
      <p:sp>
        <p:nvSpPr>
          <p:cNvPr id="17" name="Espace réservé pour une image  16">
            <a:extLst>
              <a:ext uri="{FF2B5EF4-FFF2-40B4-BE49-F238E27FC236}">
                <a16:creationId xmlns:a16="http://schemas.microsoft.com/office/drawing/2014/main" id="{60B0E87F-BF46-034E-BBEB-7DD5E2A46203}"/>
              </a:ext>
            </a:extLst>
          </p:cNvPr>
          <p:cNvSpPr>
            <a:spLocks noGrp="1"/>
          </p:cNvSpPr>
          <p:nvPr>
            <p:ph type="pic" sz="quarter" idx="13" hasCustomPrompt="1"/>
          </p:nvPr>
        </p:nvSpPr>
        <p:spPr>
          <a:xfrm>
            <a:off x="4762502" y="1316572"/>
            <a:ext cx="3998596" cy="2643179"/>
          </a:xfrm>
          <a:custGeom>
            <a:avLst/>
            <a:gdLst>
              <a:gd name="connsiteX0" fmla="*/ 65234 w 3998596"/>
              <a:gd name="connsiteY0" fmla="*/ 0 h 2643179"/>
              <a:gd name="connsiteX1" fmla="*/ 3933362 w 3998596"/>
              <a:gd name="connsiteY1" fmla="*/ 0 h 2643179"/>
              <a:gd name="connsiteX2" fmla="*/ 3998596 w 3998596"/>
              <a:gd name="connsiteY2" fmla="*/ 65234 h 2643179"/>
              <a:gd name="connsiteX3" fmla="*/ 3998596 w 3998596"/>
              <a:gd name="connsiteY3" fmla="*/ 2577945 h 2643179"/>
              <a:gd name="connsiteX4" fmla="*/ 3933362 w 3998596"/>
              <a:gd name="connsiteY4" fmla="*/ 2643179 h 2643179"/>
              <a:gd name="connsiteX5" fmla="*/ 65234 w 3998596"/>
              <a:gd name="connsiteY5" fmla="*/ 2643179 h 2643179"/>
              <a:gd name="connsiteX6" fmla="*/ 0 w 3998596"/>
              <a:gd name="connsiteY6" fmla="*/ 2577945 h 2643179"/>
              <a:gd name="connsiteX7" fmla="*/ 0 w 3998596"/>
              <a:gd name="connsiteY7" fmla="*/ 65234 h 2643179"/>
              <a:gd name="connsiteX8" fmla="*/ 65234 w 3998596"/>
              <a:gd name="connsiteY8" fmla="*/ 0 h 26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8596" h="2643179">
                <a:moveTo>
                  <a:pt x="65234" y="0"/>
                </a:moveTo>
                <a:lnTo>
                  <a:pt x="3933362" y="0"/>
                </a:lnTo>
                <a:cubicBezTo>
                  <a:pt x="3969390" y="0"/>
                  <a:pt x="3998596" y="29206"/>
                  <a:pt x="3998596" y="65234"/>
                </a:cubicBezTo>
                <a:lnTo>
                  <a:pt x="3998596" y="2577945"/>
                </a:lnTo>
                <a:cubicBezTo>
                  <a:pt x="3998596" y="2613973"/>
                  <a:pt x="3969390" y="2643179"/>
                  <a:pt x="3933362" y="2643179"/>
                </a:cubicBezTo>
                <a:lnTo>
                  <a:pt x="65234" y="2643179"/>
                </a:lnTo>
                <a:cubicBezTo>
                  <a:pt x="29206" y="2643179"/>
                  <a:pt x="0" y="2613973"/>
                  <a:pt x="0" y="2577945"/>
                </a:cubicBezTo>
                <a:lnTo>
                  <a:pt x="0" y="65234"/>
                </a:lnTo>
                <a:cubicBezTo>
                  <a:pt x="0" y="29206"/>
                  <a:pt x="29206" y="0"/>
                  <a:pt x="65234" y="0"/>
                </a:cubicBezTo>
                <a:close/>
              </a:path>
            </a:pathLst>
          </a:custGeom>
        </p:spPr>
        <p:txBody>
          <a:bodyPr wrap="square" anchor="ctr">
            <a:noAutofit/>
          </a:bodyPr>
          <a:lstStyle>
            <a:lvl1pPr marL="0" indent="0" algn="ctr">
              <a:buNone/>
              <a:defRPr sz="1600">
                <a:solidFill>
                  <a:schemeClr val="tx1"/>
                </a:solidFill>
              </a:defRPr>
            </a:lvl1pPr>
          </a:lstStyle>
          <a:p>
            <a:r>
              <a:rPr lang="en-US" noProof="0"/>
              <a:t>Insert image</a:t>
            </a:r>
          </a:p>
        </p:txBody>
      </p:sp>
      <p:sp>
        <p:nvSpPr>
          <p:cNvPr id="16" name="Espace réservé du texte 2">
            <a:extLst>
              <a:ext uri="{FF2B5EF4-FFF2-40B4-BE49-F238E27FC236}">
                <a16:creationId xmlns:a16="http://schemas.microsoft.com/office/drawing/2014/main" id="{FA7664AA-B8C8-3B45-B99A-0CA51D498D4B}"/>
              </a:ext>
            </a:extLst>
          </p:cNvPr>
          <p:cNvSpPr>
            <a:spLocks noGrp="1"/>
          </p:cNvSpPr>
          <p:nvPr>
            <p:ph type="body" sz="quarter" idx="14" hasCustomPrompt="1"/>
          </p:nvPr>
        </p:nvSpPr>
        <p:spPr>
          <a:xfrm>
            <a:off x="382902" y="4074123"/>
            <a:ext cx="3998589" cy="274638"/>
          </a:xfrm>
          <a:prstGeom prst="rect">
            <a:avLst/>
          </a:prstGeom>
        </p:spPr>
        <p:txBody>
          <a:bodyPr lIns="0" tIns="0" rIns="0" bIns="0"/>
          <a:lstStyle>
            <a:lvl1pPr marL="0" indent="0" algn="ctr" defTabSz="914400" rtl="0" eaLnBrk="1" latinLnBrk="0" hangingPunct="1">
              <a:lnSpc>
                <a:spcPct val="100000"/>
              </a:lnSpc>
              <a:spcBef>
                <a:spcPts val="0"/>
              </a:spcBef>
              <a:buFontTx/>
              <a:buNone/>
              <a:defRPr lang="fr-FR" sz="1200" b="0" kern="1200" dirty="0">
                <a:solidFill>
                  <a:schemeClr val="tx1"/>
                </a:solidFill>
                <a:latin typeface="+mj-lt"/>
                <a:ea typeface="+mn-ea"/>
                <a:cs typeface="+mn-cs"/>
              </a:defRPr>
            </a:lvl1pPr>
          </a:lstStyle>
          <a:p>
            <a:pPr lvl="0"/>
            <a:r>
              <a:rPr lang="en-US" noProof="0" dirty="0"/>
              <a:t>INSERT TEXT</a:t>
            </a:r>
          </a:p>
        </p:txBody>
      </p:sp>
      <p:sp>
        <p:nvSpPr>
          <p:cNvPr id="19" name="Espace réservé du texte 2">
            <a:extLst>
              <a:ext uri="{FF2B5EF4-FFF2-40B4-BE49-F238E27FC236}">
                <a16:creationId xmlns:a16="http://schemas.microsoft.com/office/drawing/2014/main" id="{3E5EB8DA-9DEF-EF48-9EE9-59093D298D42}"/>
              </a:ext>
            </a:extLst>
          </p:cNvPr>
          <p:cNvSpPr>
            <a:spLocks noGrp="1"/>
          </p:cNvSpPr>
          <p:nvPr>
            <p:ph type="body" sz="quarter" idx="15" hasCustomPrompt="1"/>
          </p:nvPr>
        </p:nvSpPr>
        <p:spPr>
          <a:xfrm>
            <a:off x="4762502" y="4074123"/>
            <a:ext cx="3998589" cy="274638"/>
          </a:xfrm>
          <a:prstGeom prst="rect">
            <a:avLst/>
          </a:prstGeom>
        </p:spPr>
        <p:txBody>
          <a:bodyPr lIns="0" tIns="0" rIns="0" bIns="0"/>
          <a:lstStyle>
            <a:lvl1pPr marL="0" indent="0" algn="ctr" defTabSz="914400" rtl="0" eaLnBrk="1" latinLnBrk="0" hangingPunct="1">
              <a:lnSpc>
                <a:spcPct val="100000"/>
              </a:lnSpc>
              <a:spcBef>
                <a:spcPts val="0"/>
              </a:spcBef>
              <a:buFontTx/>
              <a:buNone/>
              <a:defRPr lang="fr-FR" sz="1200" b="0" kern="1200" dirty="0">
                <a:solidFill>
                  <a:schemeClr val="tx1"/>
                </a:solidFill>
                <a:latin typeface="+mj-lt"/>
                <a:ea typeface="+mn-ea"/>
                <a:cs typeface="+mn-cs"/>
              </a:defRPr>
            </a:lvl1pPr>
          </a:lstStyle>
          <a:p>
            <a:pPr lvl="0"/>
            <a:r>
              <a:rPr lang="en-US" noProof="0"/>
              <a:t>INSERT TEXT</a:t>
            </a:r>
          </a:p>
        </p:txBody>
      </p:sp>
      <p:sp>
        <p:nvSpPr>
          <p:cNvPr id="22" name="Titre 1">
            <a:extLst>
              <a:ext uri="{FF2B5EF4-FFF2-40B4-BE49-F238E27FC236}">
                <a16:creationId xmlns:a16="http://schemas.microsoft.com/office/drawing/2014/main" id="{BDD5ABE0-09C4-42CC-886C-D99716342B82}"/>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23" name="Text Placeholder 14">
            <a:extLst>
              <a:ext uri="{FF2B5EF4-FFF2-40B4-BE49-F238E27FC236}">
                <a16:creationId xmlns:a16="http://schemas.microsoft.com/office/drawing/2014/main" id="{4471878F-4F92-4DF3-B6EF-5FFC2FC7F879}"/>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8" name="Connecteur droit 8">
            <a:extLst>
              <a:ext uri="{FF2B5EF4-FFF2-40B4-BE49-F238E27FC236}">
                <a16:creationId xmlns:a16="http://schemas.microsoft.com/office/drawing/2014/main" id="{5C27C61C-22E0-4BF6-B34A-28CCC99949F7}"/>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4" name="Footer Placeholder 12">
            <a:extLst>
              <a:ext uri="{FF2B5EF4-FFF2-40B4-BE49-F238E27FC236}">
                <a16:creationId xmlns:a16="http://schemas.microsoft.com/office/drawing/2014/main" id="{C2C429EA-CF4E-4C40-A85B-8B5A7883DBE3}"/>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r>
              <a:rPr lang="en-US" noProof="0"/>
              <a:t>© Dassault Systèmes | Confidential Information |                    | ref.: 3DS_Document_2021</a:t>
            </a:r>
          </a:p>
        </p:txBody>
      </p:sp>
      <p:sp>
        <p:nvSpPr>
          <p:cNvPr id="25" name="Date Placeholder 3">
            <a:extLst>
              <a:ext uri="{FF2B5EF4-FFF2-40B4-BE49-F238E27FC236}">
                <a16:creationId xmlns:a16="http://schemas.microsoft.com/office/drawing/2014/main" id="{EB9A5B2B-707F-495F-81C3-D015E24857B7}"/>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fld id="{7634CDC6-C02A-4F32-980A-C085EAC23A4A}" type="datetime1">
              <a:rPr lang="en-US" noProof="0" smtClean="0"/>
              <a:t>11/10/2022</a:t>
            </a:fld>
            <a:endParaRPr lang="en-US" noProof="0"/>
          </a:p>
        </p:txBody>
      </p:sp>
      <p:pic>
        <p:nvPicPr>
          <p:cNvPr id="14" name="Image 13">
            <a:extLst>
              <a:ext uri="{FF2B5EF4-FFF2-40B4-BE49-F238E27FC236}">
                <a16:creationId xmlns:a16="http://schemas.microsoft.com/office/drawing/2014/main" id="{7658458E-B59C-7043-9A41-BE82B255A31B}"/>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80347149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sp>
        <p:nvSpPr>
          <p:cNvPr id="13" name="Titre 1">
            <a:extLst>
              <a:ext uri="{FF2B5EF4-FFF2-40B4-BE49-F238E27FC236}">
                <a16:creationId xmlns:a16="http://schemas.microsoft.com/office/drawing/2014/main" id="{623D1550-682D-42A1-A7EF-27F8C12FAF99}"/>
              </a:ext>
            </a:extLst>
          </p:cNvPr>
          <p:cNvSpPr>
            <a:spLocks noGrp="1"/>
          </p:cNvSpPr>
          <p:nvPr>
            <p:ph type="title" hasCustomPrompt="1"/>
          </p:nvPr>
        </p:nvSpPr>
        <p:spPr>
          <a:xfrm>
            <a:off x="421242" y="2079308"/>
            <a:ext cx="4743647" cy="984885"/>
          </a:xfrm>
          <a:prstGeom prst="rect">
            <a:avLst/>
          </a:prstGeom>
        </p:spPr>
        <p:txBody>
          <a:bodyPr lIns="0" tIns="0" rIns="0" bIns="0" anchor="ctr">
            <a:noAutofit/>
          </a:bodyPr>
          <a:lstStyle>
            <a:lvl1pPr algn="r">
              <a:lnSpc>
                <a:spcPct val="100000"/>
              </a:lnSpc>
              <a:defRPr lang="en-US" sz="3200" b="1" i="0" kern="1200" cap="all" spc="0" baseline="0" noProof="0" dirty="0" smtClean="0">
                <a:solidFill>
                  <a:schemeClr val="tx1"/>
                </a:solidFill>
                <a:effectLst/>
                <a:latin typeface="+mj-lt"/>
                <a:ea typeface="+mj-ea"/>
                <a:cs typeface="3ds Light"/>
              </a:defRPr>
            </a:lvl1pPr>
          </a:lstStyle>
          <a:p>
            <a:r>
              <a:rPr lang="en-US" noProof="0"/>
              <a:t>THIS IS THE </a:t>
            </a:r>
            <a:br>
              <a:rPr lang="en-US" noProof="0"/>
            </a:br>
            <a:r>
              <a:rPr lang="en-US" noProof="0"/>
              <a:t>SECTION NAME</a:t>
            </a:r>
          </a:p>
        </p:txBody>
      </p:sp>
      <p:sp>
        <p:nvSpPr>
          <p:cNvPr id="14" name="ZoneTexte 7">
            <a:extLst>
              <a:ext uri="{FF2B5EF4-FFF2-40B4-BE49-F238E27FC236}">
                <a16:creationId xmlns:a16="http://schemas.microsoft.com/office/drawing/2014/main" id="{263DB818-8085-450E-9B5E-297B7E97DBF6}"/>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2" name="Connecteur droit 8">
            <a:extLst>
              <a:ext uri="{FF2B5EF4-FFF2-40B4-BE49-F238E27FC236}">
                <a16:creationId xmlns:a16="http://schemas.microsoft.com/office/drawing/2014/main" id="{B9759164-0E59-46FC-9689-8C6079BE7B4F}"/>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Footer Placeholder 12">
            <a:extLst>
              <a:ext uri="{FF2B5EF4-FFF2-40B4-BE49-F238E27FC236}">
                <a16:creationId xmlns:a16="http://schemas.microsoft.com/office/drawing/2014/main" id="{CE30DEF6-4946-4224-9195-C52887C9AEFD}"/>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0" name="Date Placeholder 3">
            <a:extLst>
              <a:ext uri="{FF2B5EF4-FFF2-40B4-BE49-F238E27FC236}">
                <a16:creationId xmlns:a16="http://schemas.microsoft.com/office/drawing/2014/main" id="{692A8E88-718C-4572-BF56-D0A2D70C8E4C}"/>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CB059890-1C30-4D5F-A1DA-1EE2D3F0CF7A}"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1" name="Graphic 10">
            <a:extLst>
              <a:ext uri="{FF2B5EF4-FFF2-40B4-BE49-F238E27FC236}">
                <a16:creationId xmlns:a16="http://schemas.microsoft.com/office/drawing/2014/main" id="{81C5C2BC-3294-416A-AC2F-80AC786839D5}"/>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6" y="4756933"/>
            <a:ext cx="923763" cy="211725"/>
          </a:xfrm>
          <a:prstGeom prst="rect">
            <a:avLst/>
          </a:prstGeom>
        </p:spPr>
      </p:pic>
      <p:sp>
        <p:nvSpPr>
          <p:cNvPr id="15" name="Forme libre 14">
            <a:extLst>
              <a:ext uri="{FF2B5EF4-FFF2-40B4-BE49-F238E27FC236}">
                <a16:creationId xmlns:a16="http://schemas.microsoft.com/office/drawing/2014/main" id="{741B1891-C4E2-214F-9949-C5F3858E1B15}"/>
              </a:ext>
            </a:extLst>
          </p:cNvPr>
          <p:cNvSpPr/>
          <p:nvPr userDrawn="1"/>
        </p:nvSpPr>
        <p:spPr>
          <a:xfrm>
            <a:off x="5426315" y="1"/>
            <a:ext cx="3717682" cy="5143499"/>
          </a:xfrm>
          <a:custGeom>
            <a:avLst/>
            <a:gdLst>
              <a:gd name="connsiteX0" fmla="*/ 893329 w 3717682"/>
              <a:gd name="connsiteY0" fmla="*/ 0 h 5143499"/>
              <a:gd name="connsiteX1" fmla="*/ 3717682 w 3717682"/>
              <a:gd name="connsiteY1" fmla="*/ 0 h 5143499"/>
              <a:gd name="connsiteX2" fmla="*/ 3717682 w 3717682"/>
              <a:gd name="connsiteY2" fmla="*/ 5143499 h 5143499"/>
              <a:gd name="connsiteX3" fmla="*/ 3662785 w 3717682"/>
              <a:gd name="connsiteY3" fmla="*/ 5143499 h 5143499"/>
              <a:gd name="connsiteX4" fmla="*/ 1977372 w 3717682"/>
              <a:gd name="connsiteY4" fmla="*/ 5143499 h 5143499"/>
              <a:gd name="connsiteX5" fmla="*/ 1175798 w 3717682"/>
              <a:gd name="connsiteY5" fmla="*/ 5143499 h 5143499"/>
              <a:gd name="connsiteX6" fmla="*/ 1096714 w 3717682"/>
              <a:gd name="connsiteY6" fmla="*/ 5071623 h 5143499"/>
              <a:gd name="connsiteX7" fmla="*/ 0 w 3717682"/>
              <a:gd name="connsiteY7" fmla="*/ 2423921 h 5143499"/>
              <a:gd name="connsiteX8" fmla="*/ 855043 w 3717682"/>
              <a:gd name="connsiteY8" fmla="*/ 42126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7682" h="5143499">
                <a:moveTo>
                  <a:pt x="893329" y="0"/>
                </a:moveTo>
                <a:lnTo>
                  <a:pt x="3717682" y="0"/>
                </a:lnTo>
                <a:lnTo>
                  <a:pt x="3717682" y="5143499"/>
                </a:lnTo>
                <a:lnTo>
                  <a:pt x="3662785" y="5143499"/>
                </a:lnTo>
                <a:lnTo>
                  <a:pt x="1977372" y="5143499"/>
                </a:lnTo>
                <a:lnTo>
                  <a:pt x="1175798" y="5143499"/>
                </a:lnTo>
                <a:lnTo>
                  <a:pt x="1096714" y="5071623"/>
                </a:lnTo>
                <a:cubicBezTo>
                  <a:pt x="419108" y="4394017"/>
                  <a:pt x="0" y="3457913"/>
                  <a:pt x="0" y="2423921"/>
                </a:cubicBezTo>
                <a:cubicBezTo>
                  <a:pt x="0" y="1519180"/>
                  <a:pt x="320880" y="689382"/>
                  <a:pt x="855043" y="4212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pic>
        <p:nvPicPr>
          <p:cNvPr id="16" name="Image 15">
            <a:extLst>
              <a:ext uri="{FF2B5EF4-FFF2-40B4-BE49-F238E27FC236}">
                <a16:creationId xmlns:a16="http://schemas.microsoft.com/office/drawing/2014/main" id="{98EFCB73-1809-2240-9D48-8A1070996A6B}"/>
              </a:ext>
            </a:extLst>
          </p:cNvPr>
          <p:cNvPicPr>
            <a:picLocks noChangeAspect="1"/>
          </p:cNvPicPr>
          <p:nvPr userDrawn="1"/>
        </p:nvPicPr>
        <p:blipFill>
          <a:blip r:embed="rId4" cstate="hq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76893546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 only - 1 line title">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BF8DFB14-F605-442D-8A29-80BCBC3F4333}"/>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11" name="ZoneTexte 7">
            <a:extLst>
              <a:ext uri="{FF2B5EF4-FFF2-40B4-BE49-F238E27FC236}">
                <a16:creationId xmlns:a16="http://schemas.microsoft.com/office/drawing/2014/main" id="{8AA81F04-A4CD-438D-89D0-CDBF79F7E0A6}"/>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4" name="Connecteur droit 8">
            <a:extLst>
              <a:ext uri="{FF2B5EF4-FFF2-40B4-BE49-F238E27FC236}">
                <a16:creationId xmlns:a16="http://schemas.microsoft.com/office/drawing/2014/main" id="{21691B72-DFDE-477D-B4DC-13F5A4C2EC3F}"/>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Footer Placeholder 12">
            <a:extLst>
              <a:ext uri="{FF2B5EF4-FFF2-40B4-BE49-F238E27FC236}">
                <a16:creationId xmlns:a16="http://schemas.microsoft.com/office/drawing/2014/main" id="{911BDE1B-31FF-4B86-B96A-4794B2A52D2C}"/>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8" name="Date Placeholder 3">
            <a:extLst>
              <a:ext uri="{FF2B5EF4-FFF2-40B4-BE49-F238E27FC236}">
                <a16:creationId xmlns:a16="http://schemas.microsoft.com/office/drawing/2014/main" id="{430B0B92-D6C3-40AC-8EAE-19A1355F0A2A}"/>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6BE0BEDF-10E8-46E6-91EC-9AAFECF8E05B}"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C647FCEC-B7D1-45AE-B9B0-D94B5AF28B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6" y="4756933"/>
            <a:ext cx="923763" cy="211725"/>
          </a:xfrm>
          <a:prstGeom prst="rect">
            <a:avLst/>
          </a:prstGeom>
        </p:spPr>
      </p:pic>
      <p:sp>
        <p:nvSpPr>
          <p:cNvPr id="12" name="Content Placeholder 15">
            <a:extLst>
              <a:ext uri="{FF2B5EF4-FFF2-40B4-BE49-F238E27FC236}">
                <a16:creationId xmlns:a16="http://schemas.microsoft.com/office/drawing/2014/main" id="{D829BDD3-8A8C-8F4E-9125-1878A8D6ACBA}"/>
              </a:ext>
            </a:extLst>
          </p:cNvPr>
          <p:cNvSpPr>
            <a:spLocks noGrp="1"/>
          </p:cNvSpPr>
          <p:nvPr>
            <p:ph sz="quarter" idx="16" hasCustomPrompt="1"/>
          </p:nvPr>
        </p:nvSpPr>
        <p:spPr>
          <a:xfrm>
            <a:off x="382904" y="854927"/>
            <a:ext cx="8200800" cy="3704378"/>
          </a:xfrm>
          <a:custGeom>
            <a:avLst/>
            <a:gdLst>
              <a:gd name="connsiteX0" fmla="*/ 0 w 8200800"/>
              <a:gd name="connsiteY0" fmla="*/ 0 h 3258000"/>
              <a:gd name="connsiteX1" fmla="*/ 8200800 w 8200800"/>
              <a:gd name="connsiteY1" fmla="*/ 0 h 3258000"/>
              <a:gd name="connsiteX2" fmla="*/ 8200800 w 8200800"/>
              <a:gd name="connsiteY2" fmla="*/ 3258000 h 3258000"/>
              <a:gd name="connsiteX3" fmla="*/ 0 w 8200800"/>
              <a:gd name="connsiteY3" fmla="*/ 3258000 h 3258000"/>
            </a:gdLst>
            <a:ahLst/>
            <a:cxnLst>
              <a:cxn ang="0">
                <a:pos x="connsiteX0" y="connsiteY0"/>
              </a:cxn>
              <a:cxn ang="0">
                <a:pos x="connsiteX1" y="connsiteY1"/>
              </a:cxn>
              <a:cxn ang="0">
                <a:pos x="connsiteX2" y="connsiteY2"/>
              </a:cxn>
              <a:cxn ang="0">
                <a:pos x="connsiteX3" y="connsiteY3"/>
              </a:cxn>
            </a:cxnLst>
            <a:rect l="l" t="t" r="r" b="b"/>
            <a:pathLst>
              <a:path w="8200800" h="3258000">
                <a:moveTo>
                  <a:pt x="0" y="0"/>
                </a:moveTo>
                <a:lnTo>
                  <a:pt x="8200800" y="0"/>
                </a:lnTo>
                <a:lnTo>
                  <a:pt x="8200800" y="3258000"/>
                </a:lnTo>
                <a:lnTo>
                  <a:pt x="0" y="3258000"/>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p:txBody>
      </p:sp>
      <p:pic>
        <p:nvPicPr>
          <p:cNvPr id="13" name="Image 12">
            <a:extLst>
              <a:ext uri="{FF2B5EF4-FFF2-40B4-BE49-F238E27FC236}">
                <a16:creationId xmlns:a16="http://schemas.microsoft.com/office/drawing/2014/main" id="{B53CEFA4-5168-554B-9BFB-896F11653902}"/>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621764076"/>
      </p:ext>
    </p:extLst>
  </p:cSld>
  <p:clrMapOvr>
    <a:masterClrMapping/>
  </p:clrMapOvr>
  <p:extLst>
    <p:ext uri="{DCECCB84-F9BA-43D5-87BE-67443E8EF086}">
      <p15:sldGuideLst xmlns:p15="http://schemas.microsoft.com/office/powerpoint/2012/main"/>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ext only - 1 line title">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12F92CC6-BE72-4384-8A84-F164B8B2DEF1}"/>
              </a:ext>
            </a:extLst>
          </p:cNvPr>
          <p:cNvSpPr>
            <a:spLocks noGrp="1"/>
          </p:cNvSpPr>
          <p:nvPr>
            <p:ph sz="quarter" idx="16" hasCustomPrompt="1"/>
          </p:nvPr>
        </p:nvSpPr>
        <p:spPr>
          <a:xfrm>
            <a:off x="382904" y="1301305"/>
            <a:ext cx="8200800" cy="3258000"/>
          </a:xfrm>
          <a:custGeom>
            <a:avLst/>
            <a:gdLst>
              <a:gd name="connsiteX0" fmla="*/ 0 w 8200800"/>
              <a:gd name="connsiteY0" fmla="*/ 0 h 3258000"/>
              <a:gd name="connsiteX1" fmla="*/ 8200800 w 8200800"/>
              <a:gd name="connsiteY1" fmla="*/ 0 h 3258000"/>
              <a:gd name="connsiteX2" fmla="*/ 8200800 w 8200800"/>
              <a:gd name="connsiteY2" fmla="*/ 3258000 h 3258000"/>
              <a:gd name="connsiteX3" fmla="*/ 0 w 8200800"/>
              <a:gd name="connsiteY3" fmla="*/ 3258000 h 3258000"/>
            </a:gdLst>
            <a:ahLst/>
            <a:cxnLst>
              <a:cxn ang="0">
                <a:pos x="connsiteX0" y="connsiteY0"/>
              </a:cxn>
              <a:cxn ang="0">
                <a:pos x="connsiteX1" y="connsiteY1"/>
              </a:cxn>
              <a:cxn ang="0">
                <a:pos x="connsiteX2" y="connsiteY2"/>
              </a:cxn>
              <a:cxn ang="0">
                <a:pos x="connsiteX3" y="connsiteY3"/>
              </a:cxn>
            </a:cxnLst>
            <a:rect l="l" t="t" r="r" b="b"/>
            <a:pathLst>
              <a:path w="8200800" h="3258000">
                <a:moveTo>
                  <a:pt x="0" y="0"/>
                </a:moveTo>
                <a:lnTo>
                  <a:pt x="8200800" y="0"/>
                </a:lnTo>
                <a:lnTo>
                  <a:pt x="8200800" y="3258000"/>
                </a:lnTo>
                <a:lnTo>
                  <a:pt x="0" y="3258000"/>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7" name="Titre 1">
            <a:extLst>
              <a:ext uri="{FF2B5EF4-FFF2-40B4-BE49-F238E27FC236}">
                <a16:creationId xmlns:a16="http://schemas.microsoft.com/office/drawing/2014/main" id="{BF8DFB14-F605-442D-8A29-80BCBC3F4333}"/>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8" name="Text Placeholder 14">
            <a:extLst>
              <a:ext uri="{FF2B5EF4-FFF2-40B4-BE49-F238E27FC236}">
                <a16:creationId xmlns:a16="http://schemas.microsoft.com/office/drawing/2014/main" id="{7909D851-A66D-48F5-9919-38BC246B83C4}"/>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1" name="ZoneTexte 7">
            <a:extLst>
              <a:ext uri="{FF2B5EF4-FFF2-40B4-BE49-F238E27FC236}">
                <a16:creationId xmlns:a16="http://schemas.microsoft.com/office/drawing/2014/main" id="{8AA81F04-A4CD-438D-89D0-CDBF79F7E0A6}"/>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4" name="Connecteur droit 8">
            <a:extLst>
              <a:ext uri="{FF2B5EF4-FFF2-40B4-BE49-F238E27FC236}">
                <a16:creationId xmlns:a16="http://schemas.microsoft.com/office/drawing/2014/main" id="{21691B72-DFDE-477D-B4DC-13F5A4C2EC3F}"/>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Footer Placeholder 12">
            <a:extLst>
              <a:ext uri="{FF2B5EF4-FFF2-40B4-BE49-F238E27FC236}">
                <a16:creationId xmlns:a16="http://schemas.microsoft.com/office/drawing/2014/main" id="{911BDE1B-31FF-4B86-B96A-4794B2A52D2C}"/>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8" name="Date Placeholder 3">
            <a:extLst>
              <a:ext uri="{FF2B5EF4-FFF2-40B4-BE49-F238E27FC236}">
                <a16:creationId xmlns:a16="http://schemas.microsoft.com/office/drawing/2014/main" id="{430B0B92-D6C3-40AC-8EAE-19A1355F0A2A}"/>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6BE0BEDF-10E8-46E6-91EC-9AAFECF8E05B}"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C647FCEC-B7D1-45AE-B9B0-D94B5AF28B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6" y="4756933"/>
            <a:ext cx="923763" cy="211725"/>
          </a:xfrm>
          <a:prstGeom prst="rect">
            <a:avLst/>
          </a:prstGeom>
        </p:spPr>
      </p:pic>
      <p:pic>
        <p:nvPicPr>
          <p:cNvPr id="12" name="Image 11">
            <a:extLst>
              <a:ext uri="{FF2B5EF4-FFF2-40B4-BE49-F238E27FC236}">
                <a16:creationId xmlns:a16="http://schemas.microsoft.com/office/drawing/2014/main" id="{193B7AC9-2665-3049-8902-C5426E9A4864}"/>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367015985"/>
      </p:ext>
    </p:extLst>
  </p:cSld>
  <p:clrMapOvr>
    <a:masterClrMapping/>
  </p:clrMapOvr>
  <p:extLst>
    <p:ext uri="{DCECCB84-F9BA-43D5-87BE-67443E8EF086}">
      <p15:sldGuideLst xmlns:p15="http://schemas.microsoft.com/office/powerpoint/2012/main"/>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xt only - 2 lines title">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49B2912C-F696-4E45-AC04-94404691482A}"/>
              </a:ext>
            </a:extLst>
          </p:cNvPr>
          <p:cNvSpPr>
            <a:spLocks noGrp="1"/>
          </p:cNvSpPr>
          <p:nvPr>
            <p:ph sz="quarter" idx="16" hasCustomPrompt="1"/>
          </p:nvPr>
        </p:nvSpPr>
        <p:spPr>
          <a:xfrm>
            <a:off x="382904" y="1533106"/>
            <a:ext cx="8200800" cy="3038893"/>
          </a:xfrm>
          <a:custGeom>
            <a:avLst/>
            <a:gdLst>
              <a:gd name="connsiteX0" fmla="*/ 0 w 8200800"/>
              <a:gd name="connsiteY0" fmla="*/ 0 h 3038893"/>
              <a:gd name="connsiteX1" fmla="*/ 8200800 w 8200800"/>
              <a:gd name="connsiteY1" fmla="*/ 0 h 3038893"/>
              <a:gd name="connsiteX2" fmla="*/ 8200800 w 8200800"/>
              <a:gd name="connsiteY2" fmla="*/ 3038893 h 3038893"/>
              <a:gd name="connsiteX3" fmla="*/ 0 w 8200800"/>
              <a:gd name="connsiteY3" fmla="*/ 3038893 h 3038893"/>
            </a:gdLst>
            <a:ahLst/>
            <a:cxnLst>
              <a:cxn ang="0">
                <a:pos x="connsiteX0" y="connsiteY0"/>
              </a:cxn>
              <a:cxn ang="0">
                <a:pos x="connsiteX1" y="connsiteY1"/>
              </a:cxn>
              <a:cxn ang="0">
                <a:pos x="connsiteX2" y="connsiteY2"/>
              </a:cxn>
              <a:cxn ang="0">
                <a:pos x="connsiteX3" y="connsiteY3"/>
              </a:cxn>
            </a:cxnLst>
            <a:rect l="l" t="t" r="r" b="b"/>
            <a:pathLst>
              <a:path w="8200800" h="3038893">
                <a:moveTo>
                  <a:pt x="0" y="0"/>
                </a:moveTo>
                <a:lnTo>
                  <a:pt x="8200800" y="0"/>
                </a:lnTo>
                <a:lnTo>
                  <a:pt x="8200800" y="3038893"/>
                </a:lnTo>
                <a:lnTo>
                  <a:pt x="0" y="303889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8" name="Text Placeholder 14">
            <a:extLst>
              <a:ext uri="{FF2B5EF4-FFF2-40B4-BE49-F238E27FC236}">
                <a16:creationId xmlns:a16="http://schemas.microsoft.com/office/drawing/2014/main" id="{7909D851-A66D-48F5-9919-38BC246B83C4}"/>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0" name="ZoneTexte 7">
            <a:extLst>
              <a:ext uri="{FF2B5EF4-FFF2-40B4-BE49-F238E27FC236}">
                <a16:creationId xmlns:a16="http://schemas.microsoft.com/office/drawing/2014/main" id="{4BAD4DE2-1D10-4376-9B8C-69A7343C9951}"/>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4" name="Titre 1">
            <a:extLst>
              <a:ext uri="{FF2B5EF4-FFF2-40B4-BE49-F238E27FC236}">
                <a16:creationId xmlns:a16="http://schemas.microsoft.com/office/drawing/2014/main" id="{06E888DC-EE36-4126-B419-6416AC439661}"/>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cxnSp>
        <p:nvCxnSpPr>
          <p:cNvPr id="15" name="Connecteur droit 8">
            <a:extLst>
              <a:ext uri="{FF2B5EF4-FFF2-40B4-BE49-F238E27FC236}">
                <a16:creationId xmlns:a16="http://schemas.microsoft.com/office/drawing/2014/main" id="{A7E9C05A-4D57-4496-9472-379C50F46D3A}"/>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0" name="Footer Placeholder 12">
            <a:extLst>
              <a:ext uri="{FF2B5EF4-FFF2-40B4-BE49-F238E27FC236}">
                <a16:creationId xmlns:a16="http://schemas.microsoft.com/office/drawing/2014/main" id="{1EAFC5DA-1965-4B8B-80D6-56B9AB21CE86}"/>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1" name="Date Placeholder 3">
            <a:extLst>
              <a:ext uri="{FF2B5EF4-FFF2-40B4-BE49-F238E27FC236}">
                <a16:creationId xmlns:a16="http://schemas.microsoft.com/office/drawing/2014/main" id="{A0DBA252-DC1A-4A91-91C6-23FC3C2036CB}"/>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1F9389CD-88DA-47AB-B0E8-0DFE16321015}"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1" name="Graphic 10">
            <a:extLst>
              <a:ext uri="{FF2B5EF4-FFF2-40B4-BE49-F238E27FC236}">
                <a16:creationId xmlns:a16="http://schemas.microsoft.com/office/drawing/2014/main" id="{F9C08DCB-E084-4411-9591-C96734A9932C}"/>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6" y="4756933"/>
            <a:ext cx="923763" cy="211725"/>
          </a:xfrm>
          <a:prstGeom prst="rect">
            <a:avLst/>
          </a:prstGeom>
        </p:spPr>
      </p:pic>
      <p:pic>
        <p:nvPicPr>
          <p:cNvPr id="12" name="Image 11">
            <a:extLst>
              <a:ext uri="{FF2B5EF4-FFF2-40B4-BE49-F238E27FC236}">
                <a16:creationId xmlns:a16="http://schemas.microsoft.com/office/drawing/2014/main" id="{F7016444-8A74-1041-B28D-BDD2F5244C5C}"/>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51106920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xt + image - 1 line title">
    <p:bg>
      <p:bgPr>
        <a:solidFill>
          <a:schemeClr val="bg1"/>
        </a:solidFill>
        <a:effectLst/>
      </p:bgPr>
    </p:bg>
    <p:spTree>
      <p:nvGrpSpPr>
        <p:cNvPr id="1" name=""/>
        <p:cNvGrpSpPr/>
        <p:nvPr/>
      </p:nvGrpSpPr>
      <p:grpSpPr>
        <a:xfrm>
          <a:off x="0" y="0"/>
          <a:ext cx="0" cy="0"/>
          <a:chOff x="0" y="0"/>
          <a:chExt cx="0" cy="0"/>
        </a:xfrm>
      </p:grpSpPr>
      <p:sp>
        <p:nvSpPr>
          <p:cNvPr id="21" name="Content Placeholder 20">
            <a:extLst>
              <a:ext uri="{FF2B5EF4-FFF2-40B4-BE49-F238E27FC236}">
                <a16:creationId xmlns:a16="http://schemas.microsoft.com/office/drawing/2014/main" id="{7DDF75E6-2FA4-45BC-9D0C-27E2370C919F}"/>
              </a:ext>
            </a:extLst>
          </p:cNvPr>
          <p:cNvSpPr>
            <a:spLocks noGrp="1"/>
          </p:cNvSpPr>
          <p:nvPr>
            <p:ph sz="quarter" idx="16" hasCustomPrompt="1"/>
          </p:nvPr>
        </p:nvSpPr>
        <p:spPr>
          <a:xfrm>
            <a:off x="382906" y="1129553"/>
            <a:ext cx="5497636" cy="3442447"/>
          </a:xfrm>
          <a:custGeom>
            <a:avLst/>
            <a:gdLst>
              <a:gd name="connsiteX0" fmla="*/ 0 w 5497636"/>
              <a:gd name="connsiteY0" fmla="*/ 0 h 3442447"/>
              <a:gd name="connsiteX1" fmla="*/ 5497636 w 5497636"/>
              <a:gd name="connsiteY1" fmla="*/ 0 h 3442447"/>
              <a:gd name="connsiteX2" fmla="*/ 5497636 w 5497636"/>
              <a:gd name="connsiteY2" fmla="*/ 3442447 h 3442447"/>
              <a:gd name="connsiteX3" fmla="*/ 0 w 5497636"/>
              <a:gd name="connsiteY3" fmla="*/ 3442447 h 3442447"/>
            </a:gdLst>
            <a:ahLst/>
            <a:cxnLst>
              <a:cxn ang="0">
                <a:pos x="connsiteX0" y="connsiteY0"/>
              </a:cxn>
              <a:cxn ang="0">
                <a:pos x="connsiteX1" y="connsiteY1"/>
              </a:cxn>
              <a:cxn ang="0">
                <a:pos x="connsiteX2" y="connsiteY2"/>
              </a:cxn>
              <a:cxn ang="0">
                <a:pos x="connsiteX3" y="connsiteY3"/>
              </a:cxn>
            </a:cxnLst>
            <a:rect l="l" t="t" r="r" b="b"/>
            <a:pathLst>
              <a:path w="5497636" h="3442447">
                <a:moveTo>
                  <a:pt x="0" y="0"/>
                </a:moveTo>
                <a:lnTo>
                  <a:pt x="5497636" y="0"/>
                </a:lnTo>
                <a:lnTo>
                  <a:pt x="5497636" y="3442447"/>
                </a:lnTo>
                <a:lnTo>
                  <a:pt x="0" y="3442447"/>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11" name="ZoneTexte 7">
            <a:extLst>
              <a:ext uri="{FF2B5EF4-FFF2-40B4-BE49-F238E27FC236}">
                <a16:creationId xmlns:a16="http://schemas.microsoft.com/office/drawing/2014/main" id="{D5E28100-23B4-0C41-9F0D-D979777516FC}"/>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5" name="Titre 1">
            <a:extLst>
              <a:ext uri="{FF2B5EF4-FFF2-40B4-BE49-F238E27FC236}">
                <a16:creationId xmlns:a16="http://schemas.microsoft.com/office/drawing/2014/main" id="{4B2E8A73-FE19-4F09-B5E9-7F09BC1CAEE6}"/>
              </a:ext>
            </a:extLst>
          </p:cNvPr>
          <p:cNvSpPr>
            <a:spLocks noGrp="1"/>
          </p:cNvSpPr>
          <p:nvPr>
            <p:ph type="title" hasCustomPrompt="1"/>
          </p:nvPr>
        </p:nvSpPr>
        <p:spPr>
          <a:xfrm>
            <a:off x="382937" y="266056"/>
            <a:ext cx="5497910"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16" name="Text Placeholder 14">
            <a:extLst>
              <a:ext uri="{FF2B5EF4-FFF2-40B4-BE49-F238E27FC236}">
                <a16:creationId xmlns:a16="http://schemas.microsoft.com/office/drawing/2014/main" id="{7DFB9808-374D-4A9D-8F58-FD27E9969A32}"/>
              </a:ext>
            </a:extLst>
          </p:cNvPr>
          <p:cNvSpPr>
            <a:spLocks noGrp="1"/>
          </p:cNvSpPr>
          <p:nvPr>
            <p:ph type="body" sz="quarter" idx="11" hasCustomPrompt="1"/>
          </p:nvPr>
        </p:nvSpPr>
        <p:spPr>
          <a:xfrm>
            <a:off x="382905" y="630181"/>
            <a:ext cx="5497640"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2" name="Connecteur droit 8">
            <a:extLst>
              <a:ext uri="{FF2B5EF4-FFF2-40B4-BE49-F238E27FC236}">
                <a16:creationId xmlns:a16="http://schemas.microsoft.com/office/drawing/2014/main" id="{DF97314C-3489-4C47-BC83-C45A78C87D18}"/>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85B3B106-37D0-49FD-98BD-B6E794868CF2}"/>
              </a:ext>
            </a:extLst>
          </p:cNvPr>
          <p:cNvSpPr>
            <a:spLocks noGrp="1"/>
          </p:cNvSpPr>
          <p:nvPr>
            <p:ph type="pic" sz="quarter" idx="13" hasCustomPrompt="1"/>
          </p:nvPr>
        </p:nvSpPr>
        <p:spPr>
          <a:xfrm>
            <a:off x="6057899" y="2"/>
            <a:ext cx="3086100" cy="5143499"/>
          </a:xfrm>
          <a:custGeom>
            <a:avLst/>
            <a:gdLst>
              <a:gd name="connsiteX0" fmla="*/ 2611605 w 3086100"/>
              <a:gd name="connsiteY0" fmla="*/ 4869227 h 5143499"/>
              <a:gd name="connsiteX1" fmla="*/ 2606783 w 3086100"/>
              <a:gd name="connsiteY1" fmla="*/ 4873181 h 5143499"/>
              <a:gd name="connsiteX2" fmla="*/ 2606792 w 3086100"/>
              <a:gd name="connsiteY2" fmla="*/ 4873181 h 5143499"/>
              <a:gd name="connsiteX3" fmla="*/ 2595484 w 3086100"/>
              <a:gd name="connsiteY3" fmla="*/ 4930786 h 5143499"/>
              <a:gd name="connsiteX4" fmla="*/ 2652923 w 3086100"/>
              <a:gd name="connsiteY4" fmla="*/ 4930786 h 5143499"/>
              <a:gd name="connsiteX5" fmla="*/ 2654112 w 3086100"/>
              <a:gd name="connsiteY5" fmla="*/ 4924629 h 5143499"/>
              <a:gd name="connsiteX6" fmla="*/ 2651124 w 3086100"/>
              <a:gd name="connsiteY6" fmla="*/ 4921281 h 5143499"/>
              <a:gd name="connsiteX7" fmla="*/ 2612964 w 3086100"/>
              <a:gd name="connsiteY7" fmla="*/ 4921281 h 5143499"/>
              <a:gd name="connsiteX8" fmla="*/ 2616207 w 3086100"/>
              <a:gd name="connsiteY8" fmla="*/ 4904759 h 5143499"/>
              <a:gd name="connsiteX9" fmla="*/ 2649927 w 3086100"/>
              <a:gd name="connsiteY9" fmla="*/ 4904759 h 5143499"/>
              <a:gd name="connsiteX10" fmla="*/ 2651752 w 3086100"/>
              <a:gd name="connsiteY10" fmla="*/ 4903296 h 5143499"/>
              <a:gd name="connsiteX11" fmla="*/ 2653042 w 3086100"/>
              <a:gd name="connsiteY11" fmla="*/ 4896743 h 5143499"/>
              <a:gd name="connsiteX12" fmla="*/ 2651794 w 3086100"/>
              <a:gd name="connsiteY12" fmla="*/ 4895279 h 5143499"/>
              <a:gd name="connsiteX13" fmla="*/ 2618057 w 3086100"/>
              <a:gd name="connsiteY13" fmla="*/ 4895279 h 5143499"/>
              <a:gd name="connsiteX14" fmla="*/ 2621283 w 3086100"/>
              <a:gd name="connsiteY14" fmla="*/ 4878791 h 5143499"/>
              <a:gd name="connsiteX15" fmla="*/ 2658102 w 3086100"/>
              <a:gd name="connsiteY15" fmla="*/ 4878791 h 5143499"/>
              <a:gd name="connsiteX16" fmla="*/ 2662007 w 3086100"/>
              <a:gd name="connsiteY16" fmla="*/ 4876487 h 5143499"/>
              <a:gd name="connsiteX17" fmla="*/ 2663433 w 3086100"/>
              <a:gd name="connsiteY17" fmla="*/ 4869227 h 5143499"/>
              <a:gd name="connsiteX18" fmla="*/ 2511957 w 3086100"/>
              <a:gd name="connsiteY18" fmla="*/ 4869227 h 5143499"/>
              <a:gd name="connsiteX19" fmla="*/ 2507899 w 3086100"/>
              <a:gd name="connsiteY19" fmla="*/ 4873181 h 5143499"/>
              <a:gd name="connsiteX20" fmla="*/ 2496591 w 3086100"/>
              <a:gd name="connsiteY20" fmla="*/ 4930786 h 5143499"/>
              <a:gd name="connsiteX21" fmla="*/ 2508544 w 3086100"/>
              <a:gd name="connsiteY21" fmla="*/ 4930786 h 5143499"/>
              <a:gd name="connsiteX22" fmla="*/ 2512899 w 3086100"/>
              <a:gd name="connsiteY22" fmla="*/ 4927245 h 5143499"/>
              <a:gd name="connsiteX23" fmla="*/ 2521363 w 3086100"/>
              <a:gd name="connsiteY23" fmla="*/ 4884133 h 5143499"/>
              <a:gd name="connsiteX24" fmla="*/ 2535099 w 3086100"/>
              <a:gd name="connsiteY24" fmla="*/ 4903548 h 5143499"/>
              <a:gd name="connsiteX25" fmla="*/ 2538376 w 3086100"/>
              <a:gd name="connsiteY25" fmla="*/ 4905424 h 5143499"/>
              <a:gd name="connsiteX26" fmla="*/ 2544556 w 3086100"/>
              <a:gd name="connsiteY26" fmla="*/ 4905424 h 5143499"/>
              <a:gd name="connsiteX27" fmla="*/ 2548580 w 3086100"/>
              <a:gd name="connsiteY27" fmla="*/ 4903548 h 5143499"/>
              <a:gd name="connsiteX28" fmla="*/ 2569922 w 3086100"/>
              <a:gd name="connsiteY28" fmla="*/ 4884133 h 5143499"/>
              <a:gd name="connsiteX29" fmla="*/ 2561458 w 3086100"/>
              <a:gd name="connsiteY29" fmla="*/ 4927245 h 5143499"/>
              <a:gd name="connsiteX30" fmla="*/ 2564430 w 3086100"/>
              <a:gd name="connsiteY30" fmla="*/ 4930786 h 5143499"/>
              <a:gd name="connsiteX31" fmla="*/ 2576374 w 3086100"/>
              <a:gd name="connsiteY31" fmla="*/ 4930786 h 5143499"/>
              <a:gd name="connsiteX32" fmla="*/ 2587691 w 3086100"/>
              <a:gd name="connsiteY32" fmla="*/ 4873189 h 5143499"/>
              <a:gd name="connsiteX33" fmla="*/ 2585186 w 3086100"/>
              <a:gd name="connsiteY33" fmla="*/ 4869227 h 5143499"/>
              <a:gd name="connsiteX34" fmla="*/ 2571111 w 3086100"/>
              <a:gd name="connsiteY34" fmla="*/ 4869227 h 5143499"/>
              <a:gd name="connsiteX35" fmla="*/ 2543860 w 3086100"/>
              <a:gd name="connsiteY35" fmla="*/ 4893226 h 5143499"/>
              <a:gd name="connsiteX36" fmla="*/ 2526032 w 3086100"/>
              <a:gd name="connsiteY36" fmla="*/ 4869227 h 5143499"/>
              <a:gd name="connsiteX37" fmla="*/ 2441121 w 3086100"/>
              <a:gd name="connsiteY37" fmla="*/ 4869227 h 5143499"/>
              <a:gd name="connsiteX38" fmla="*/ 2436290 w 3086100"/>
              <a:gd name="connsiteY38" fmla="*/ 4873181 h 5143499"/>
              <a:gd name="connsiteX39" fmla="*/ 2424999 w 3086100"/>
              <a:gd name="connsiteY39" fmla="*/ 4930786 h 5143499"/>
              <a:gd name="connsiteX40" fmla="*/ 2482413 w 3086100"/>
              <a:gd name="connsiteY40" fmla="*/ 4930786 h 5143499"/>
              <a:gd name="connsiteX41" fmla="*/ 2483627 w 3086100"/>
              <a:gd name="connsiteY41" fmla="*/ 4924629 h 5143499"/>
              <a:gd name="connsiteX42" fmla="*/ 2480614 w 3086100"/>
              <a:gd name="connsiteY42" fmla="*/ 4921281 h 5143499"/>
              <a:gd name="connsiteX43" fmla="*/ 2442471 w 3086100"/>
              <a:gd name="connsiteY43" fmla="*/ 4921281 h 5143499"/>
              <a:gd name="connsiteX44" fmla="*/ 2445705 w 3086100"/>
              <a:gd name="connsiteY44" fmla="*/ 4904759 h 5143499"/>
              <a:gd name="connsiteX45" fmla="*/ 2479425 w 3086100"/>
              <a:gd name="connsiteY45" fmla="*/ 4904759 h 5143499"/>
              <a:gd name="connsiteX46" fmla="*/ 2481259 w 3086100"/>
              <a:gd name="connsiteY46" fmla="*/ 4903296 h 5143499"/>
              <a:gd name="connsiteX47" fmla="*/ 2482549 w 3086100"/>
              <a:gd name="connsiteY47" fmla="*/ 4896743 h 5143499"/>
              <a:gd name="connsiteX48" fmla="*/ 2481293 w 3086100"/>
              <a:gd name="connsiteY48" fmla="*/ 4895279 h 5143499"/>
              <a:gd name="connsiteX49" fmla="*/ 2447564 w 3086100"/>
              <a:gd name="connsiteY49" fmla="*/ 4895279 h 5143499"/>
              <a:gd name="connsiteX50" fmla="*/ 2450807 w 3086100"/>
              <a:gd name="connsiteY50" fmla="*/ 4878791 h 5143499"/>
              <a:gd name="connsiteX51" fmla="*/ 2487617 w 3086100"/>
              <a:gd name="connsiteY51" fmla="*/ 4878791 h 5143499"/>
              <a:gd name="connsiteX52" fmla="*/ 2491540 w 3086100"/>
              <a:gd name="connsiteY52" fmla="*/ 4876487 h 5143499"/>
              <a:gd name="connsiteX53" fmla="*/ 2492949 w 3086100"/>
              <a:gd name="connsiteY53" fmla="*/ 4869227 h 5143499"/>
              <a:gd name="connsiteX54" fmla="*/ 2368044 w 3086100"/>
              <a:gd name="connsiteY54" fmla="*/ 4869227 h 5143499"/>
              <a:gd name="connsiteX55" fmla="*/ 2362764 w 3086100"/>
              <a:gd name="connsiteY55" fmla="*/ 4872558 h 5143499"/>
              <a:gd name="connsiteX56" fmla="*/ 2361533 w 3086100"/>
              <a:gd name="connsiteY56" fmla="*/ 4878766 h 5143499"/>
              <a:gd name="connsiteX57" fmla="*/ 2385999 w 3086100"/>
              <a:gd name="connsiteY57" fmla="*/ 4878766 h 5143499"/>
              <a:gd name="connsiteX58" fmla="*/ 2375812 w 3086100"/>
              <a:gd name="connsiteY58" fmla="*/ 4930786 h 5143499"/>
              <a:gd name="connsiteX59" fmla="*/ 2386780 w 3086100"/>
              <a:gd name="connsiteY59" fmla="*/ 4930786 h 5143499"/>
              <a:gd name="connsiteX60" fmla="*/ 2392281 w 3086100"/>
              <a:gd name="connsiteY60" fmla="*/ 4926412 h 5143499"/>
              <a:gd name="connsiteX61" fmla="*/ 2401620 w 3086100"/>
              <a:gd name="connsiteY61" fmla="*/ 4878766 h 5143499"/>
              <a:gd name="connsiteX62" fmla="*/ 2422045 w 3086100"/>
              <a:gd name="connsiteY62" fmla="*/ 4878766 h 5143499"/>
              <a:gd name="connsiteX63" fmla="*/ 2426443 w 3086100"/>
              <a:gd name="connsiteY63" fmla="*/ 4874998 h 5143499"/>
              <a:gd name="connsiteX64" fmla="*/ 2426443 w 3086100"/>
              <a:gd name="connsiteY64" fmla="*/ 4875006 h 5143499"/>
              <a:gd name="connsiteX65" fmla="*/ 2427580 w 3086100"/>
              <a:gd name="connsiteY65" fmla="*/ 4869227 h 5143499"/>
              <a:gd name="connsiteX66" fmla="*/ 2216737 w 3086100"/>
              <a:gd name="connsiteY66" fmla="*/ 4869227 h 5143499"/>
              <a:gd name="connsiteX67" fmla="*/ 2213825 w 3086100"/>
              <a:gd name="connsiteY67" fmla="*/ 4871305 h 5143499"/>
              <a:gd name="connsiteX68" fmla="*/ 2210514 w 3086100"/>
              <a:gd name="connsiteY68" fmla="*/ 4888213 h 5143499"/>
              <a:gd name="connsiteX69" fmla="*/ 2254821 w 3086100"/>
              <a:gd name="connsiteY69" fmla="*/ 4909924 h 5143499"/>
              <a:gd name="connsiteX70" fmla="*/ 2250720 w 3086100"/>
              <a:gd name="connsiteY70" fmla="*/ 4930786 h 5143499"/>
              <a:gd name="connsiteX71" fmla="*/ 2261697 w 3086100"/>
              <a:gd name="connsiteY71" fmla="*/ 4930786 h 5143499"/>
              <a:gd name="connsiteX72" fmla="*/ 2267198 w 3086100"/>
              <a:gd name="connsiteY72" fmla="*/ 4926412 h 5143499"/>
              <a:gd name="connsiteX73" fmla="*/ 2278404 w 3086100"/>
              <a:gd name="connsiteY73" fmla="*/ 4869227 h 5143499"/>
              <a:gd name="connsiteX74" fmla="*/ 2265110 w 3086100"/>
              <a:gd name="connsiteY74" fmla="*/ 4869227 h 5143499"/>
              <a:gd name="connsiteX75" fmla="*/ 2262402 w 3086100"/>
              <a:gd name="connsiteY75" fmla="*/ 4871305 h 5143499"/>
              <a:gd name="connsiteX76" fmla="*/ 2256883 w 3086100"/>
              <a:gd name="connsiteY76" fmla="*/ 4899334 h 5143499"/>
              <a:gd name="connsiteX77" fmla="*/ 2226203 w 3086100"/>
              <a:gd name="connsiteY77" fmla="*/ 4887801 h 5143499"/>
              <a:gd name="connsiteX78" fmla="*/ 2229853 w 3086100"/>
              <a:gd name="connsiteY78" fmla="*/ 4869227 h 5143499"/>
              <a:gd name="connsiteX79" fmla="*/ 2702459 w 3086100"/>
              <a:gd name="connsiteY79" fmla="*/ 4869050 h 5143499"/>
              <a:gd name="connsiteX80" fmla="*/ 2673697 w 3086100"/>
              <a:gd name="connsiteY80" fmla="*/ 4880810 h 5143499"/>
              <a:gd name="connsiteX81" fmla="*/ 2692561 w 3086100"/>
              <a:gd name="connsiteY81" fmla="*/ 4902211 h 5143499"/>
              <a:gd name="connsiteX82" fmla="*/ 2709828 w 3086100"/>
              <a:gd name="connsiteY82" fmla="*/ 4917184 h 5143499"/>
              <a:gd name="connsiteX83" fmla="*/ 2697900 w 3086100"/>
              <a:gd name="connsiteY83" fmla="*/ 4921314 h 5143499"/>
              <a:gd name="connsiteX84" fmla="*/ 2670828 w 3086100"/>
              <a:gd name="connsiteY84" fmla="*/ 4921314 h 5143499"/>
              <a:gd name="connsiteX85" fmla="*/ 2665428 w 3086100"/>
              <a:gd name="connsiteY85" fmla="*/ 4925293 h 5143499"/>
              <a:gd name="connsiteX86" fmla="*/ 2664359 w 3086100"/>
              <a:gd name="connsiteY86" fmla="*/ 4930786 h 5143499"/>
              <a:gd name="connsiteX87" fmla="*/ 2698486 w 3086100"/>
              <a:gd name="connsiteY87" fmla="*/ 4930786 h 5143499"/>
              <a:gd name="connsiteX88" fmla="*/ 2727435 w 3086100"/>
              <a:gd name="connsiteY88" fmla="*/ 4920372 h 5143499"/>
              <a:gd name="connsiteX89" fmla="*/ 2724931 w 3086100"/>
              <a:gd name="connsiteY89" fmla="*/ 4906282 h 5143499"/>
              <a:gd name="connsiteX90" fmla="*/ 2715236 w 3086100"/>
              <a:gd name="connsiteY90" fmla="*/ 4899334 h 5143499"/>
              <a:gd name="connsiteX91" fmla="*/ 2691890 w 3086100"/>
              <a:gd name="connsiteY91" fmla="*/ 4881853 h 5143499"/>
              <a:gd name="connsiteX92" fmla="*/ 2701992 w 3086100"/>
              <a:gd name="connsiteY92" fmla="*/ 4878766 h 5143499"/>
              <a:gd name="connsiteX93" fmla="*/ 2724880 w 3086100"/>
              <a:gd name="connsiteY93" fmla="*/ 4878766 h 5143499"/>
              <a:gd name="connsiteX94" fmla="*/ 2730271 w 3086100"/>
              <a:gd name="connsiteY94" fmla="*/ 4874796 h 5143499"/>
              <a:gd name="connsiteX95" fmla="*/ 2731408 w 3086100"/>
              <a:gd name="connsiteY95" fmla="*/ 4869050 h 5143499"/>
              <a:gd name="connsiteX96" fmla="*/ 2321030 w 3086100"/>
              <a:gd name="connsiteY96" fmla="*/ 4869050 h 5143499"/>
              <a:gd name="connsiteX97" fmla="*/ 2292284 w 3086100"/>
              <a:gd name="connsiteY97" fmla="*/ 4880810 h 5143499"/>
              <a:gd name="connsiteX98" fmla="*/ 2311156 w 3086100"/>
              <a:gd name="connsiteY98" fmla="*/ 4902211 h 5143499"/>
              <a:gd name="connsiteX99" fmla="*/ 2328424 w 3086100"/>
              <a:gd name="connsiteY99" fmla="*/ 4917184 h 5143499"/>
              <a:gd name="connsiteX100" fmla="*/ 2316479 w 3086100"/>
              <a:gd name="connsiteY100" fmla="*/ 4921314 h 5143499"/>
              <a:gd name="connsiteX101" fmla="*/ 2289415 w 3086100"/>
              <a:gd name="connsiteY101" fmla="*/ 4921314 h 5143499"/>
              <a:gd name="connsiteX102" fmla="*/ 2284016 w 3086100"/>
              <a:gd name="connsiteY102" fmla="*/ 4925293 h 5143499"/>
              <a:gd name="connsiteX103" fmla="*/ 2282938 w 3086100"/>
              <a:gd name="connsiteY103" fmla="*/ 4930786 h 5143499"/>
              <a:gd name="connsiteX104" fmla="*/ 2317065 w 3086100"/>
              <a:gd name="connsiteY104" fmla="*/ 4930786 h 5143499"/>
              <a:gd name="connsiteX105" fmla="*/ 2346014 w 3086100"/>
              <a:gd name="connsiteY105" fmla="*/ 4920372 h 5143499"/>
              <a:gd name="connsiteX106" fmla="*/ 2343526 w 3086100"/>
              <a:gd name="connsiteY106" fmla="*/ 4906282 h 5143499"/>
              <a:gd name="connsiteX107" fmla="*/ 2333823 w 3086100"/>
              <a:gd name="connsiteY107" fmla="*/ 4899334 h 5143499"/>
              <a:gd name="connsiteX108" fmla="*/ 2310469 w 3086100"/>
              <a:gd name="connsiteY108" fmla="*/ 4881853 h 5143499"/>
              <a:gd name="connsiteX109" fmla="*/ 2320571 w 3086100"/>
              <a:gd name="connsiteY109" fmla="*/ 4878766 h 5143499"/>
              <a:gd name="connsiteX110" fmla="*/ 2343467 w 3086100"/>
              <a:gd name="connsiteY110" fmla="*/ 4878766 h 5143499"/>
              <a:gd name="connsiteX111" fmla="*/ 2348858 w 3086100"/>
              <a:gd name="connsiteY111" fmla="*/ 4874796 h 5143499"/>
              <a:gd name="connsiteX112" fmla="*/ 2349995 w 3086100"/>
              <a:gd name="connsiteY112" fmla="*/ 4869050 h 5143499"/>
              <a:gd name="connsiteX113" fmla="*/ 2170529 w 3086100"/>
              <a:gd name="connsiteY113" fmla="*/ 4869050 h 5143499"/>
              <a:gd name="connsiteX114" fmla="*/ 2141784 w 3086100"/>
              <a:gd name="connsiteY114" fmla="*/ 4880810 h 5143499"/>
              <a:gd name="connsiteX115" fmla="*/ 2160664 w 3086100"/>
              <a:gd name="connsiteY115" fmla="*/ 4902211 h 5143499"/>
              <a:gd name="connsiteX116" fmla="*/ 2177923 w 3086100"/>
              <a:gd name="connsiteY116" fmla="*/ 4917184 h 5143499"/>
              <a:gd name="connsiteX117" fmla="*/ 2165979 w 3086100"/>
              <a:gd name="connsiteY117" fmla="*/ 4921314 h 5143499"/>
              <a:gd name="connsiteX118" fmla="*/ 2138906 w 3086100"/>
              <a:gd name="connsiteY118" fmla="*/ 4921314 h 5143499"/>
              <a:gd name="connsiteX119" fmla="*/ 2133515 w 3086100"/>
              <a:gd name="connsiteY119" fmla="*/ 4925293 h 5143499"/>
              <a:gd name="connsiteX120" fmla="*/ 2132429 w 3086100"/>
              <a:gd name="connsiteY120" fmla="*/ 4930786 h 5143499"/>
              <a:gd name="connsiteX121" fmla="*/ 2166556 w 3086100"/>
              <a:gd name="connsiteY121" fmla="*/ 4930786 h 5143499"/>
              <a:gd name="connsiteX122" fmla="*/ 2195522 w 3086100"/>
              <a:gd name="connsiteY122" fmla="*/ 4920372 h 5143499"/>
              <a:gd name="connsiteX123" fmla="*/ 2193018 w 3086100"/>
              <a:gd name="connsiteY123" fmla="*/ 4906282 h 5143499"/>
              <a:gd name="connsiteX124" fmla="*/ 2183331 w 3086100"/>
              <a:gd name="connsiteY124" fmla="*/ 4899334 h 5143499"/>
              <a:gd name="connsiteX125" fmla="*/ 2159960 w 3086100"/>
              <a:gd name="connsiteY125" fmla="*/ 4881853 h 5143499"/>
              <a:gd name="connsiteX126" fmla="*/ 2170062 w 3086100"/>
              <a:gd name="connsiteY126" fmla="*/ 4878766 h 5143499"/>
              <a:gd name="connsiteX127" fmla="*/ 2192950 w 3086100"/>
              <a:gd name="connsiteY127" fmla="*/ 4878766 h 5143499"/>
              <a:gd name="connsiteX128" fmla="*/ 2198357 w 3086100"/>
              <a:gd name="connsiteY128" fmla="*/ 4874796 h 5143499"/>
              <a:gd name="connsiteX129" fmla="*/ 2199478 w 3086100"/>
              <a:gd name="connsiteY129" fmla="*/ 4869050 h 5143499"/>
              <a:gd name="connsiteX130" fmla="*/ 1923012 w 3086100"/>
              <a:gd name="connsiteY130" fmla="*/ 4818696 h 5143499"/>
              <a:gd name="connsiteX131" fmla="*/ 1875097 w 3086100"/>
              <a:gd name="connsiteY131" fmla="*/ 4832400 h 5143499"/>
              <a:gd name="connsiteX132" fmla="*/ 1904844 w 3086100"/>
              <a:gd name="connsiteY132" fmla="*/ 4837127 h 5143499"/>
              <a:gd name="connsiteX133" fmla="*/ 1961010 w 3086100"/>
              <a:gd name="connsiteY133" fmla="*/ 4852572 h 5143499"/>
              <a:gd name="connsiteX134" fmla="*/ 1883875 w 3086100"/>
              <a:gd name="connsiteY134" fmla="*/ 4932276 h 5143499"/>
              <a:gd name="connsiteX135" fmla="*/ 1905736 w 3086100"/>
              <a:gd name="connsiteY135" fmla="*/ 4875982 h 5143499"/>
              <a:gd name="connsiteX136" fmla="*/ 1911313 w 3086100"/>
              <a:gd name="connsiteY136" fmla="*/ 4853186 h 5143499"/>
              <a:gd name="connsiteX137" fmla="*/ 1892636 w 3086100"/>
              <a:gd name="connsiteY137" fmla="*/ 4872029 h 5143499"/>
              <a:gd name="connsiteX138" fmla="*/ 1855996 w 3086100"/>
              <a:gd name="connsiteY138" fmla="*/ 4935413 h 5143499"/>
              <a:gd name="connsiteX139" fmla="*/ 1845605 w 3086100"/>
              <a:gd name="connsiteY139" fmla="*/ 4965486 h 5143499"/>
              <a:gd name="connsiteX140" fmla="*/ 1886677 w 3086100"/>
              <a:gd name="connsiteY140" fmla="*/ 4955215 h 5143499"/>
              <a:gd name="connsiteX141" fmla="*/ 1990647 w 3086100"/>
              <a:gd name="connsiteY141" fmla="*/ 4857299 h 5143499"/>
              <a:gd name="connsiteX142" fmla="*/ 1981733 w 3086100"/>
              <a:gd name="connsiteY142" fmla="*/ 4831516 h 5143499"/>
              <a:gd name="connsiteX143" fmla="*/ 1923012 w 3086100"/>
              <a:gd name="connsiteY143" fmla="*/ 4818696 h 5143499"/>
              <a:gd name="connsiteX144" fmla="*/ 2505547 w 3086100"/>
              <a:gd name="connsiteY144" fmla="*/ 4793384 h 5143499"/>
              <a:gd name="connsiteX145" fmla="*/ 2520191 w 3086100"/>
              <a:gd name="connsiteY145" fmla="*/ 4809729 h 5143499"/>
              <a:gd name="connsiteX146" fmla="*/ 2519453 w 3086100"/>
              <a:gd name="connsiteY146" fmla="*/ 4813430 h 5143499"/>
              <a:gd name="connsiteX147" fmla="*/ 2515157 w 3086100"/>
              <a:gd name="connsiteY147" fmla="*/ 4818015 h 5143499"/>
              <a:gd name="connsiteX148" fmla="*/ 2481930 w 3086100"/>
              <a:gd name="connsiteY148" fmla="*/ 4818015 h 5143499"/>
              <a:gd name="connsiteX149" fmla="*/ 2483560 w 3086100"/>
              <a:gd name="connsiteY149" fmla="*/ 4809729 h 5143499"/>
              <a:gd name="connsiteX150" fmla="*/ 2505547 w 3086100"/>
              <a:gd name="connsiteY150" fmla="*/ 4793384 h 5143499"/>
              <a:gd name="connsiteX151" fmla="*/ 2277190 w 3086100"/>
              <a:gd name="connsiteY151" fmla="*/ 4793384 h 5143499"/>
              <a:gd name="connsiteX152" fmla="*/ 2291826 w 3086100"/>
              <a:gd name="connsiteY152" fmla="*/ 4809729 h 5143499"/>
              <a:gd name="connsiteX153" fmla="*/ 2291096 w 3086100"/>
              <a:gd name="connsiteY153" fmla="*/ 4813430 h 5143499"/>
              <a:gd name="connsiteX154" fmla="*/ 2286792 w 3086100"/>
              <a:gd name="connsiteY154" fmla="*/ 4818015 h 5143499"/>
              <a:gd name="connsiteX155" fmla="*/ 2253581 w 3086100"/>
              <a:gd name="connsiteY155" fmla="*/ 4818015 h 5143499"/>
              <a:gd name="connsiteX156" fmla="*/ 2255203 w 3086100"/>
              <a:gd name="connsiteY156" fmla="*/ 4809729 h 5143499"/>
              <a:gd name="connsiteX157" fmla="*/ 2277190 w 3086100"/>
              <a:gd name="connsiteY157" fmla="*/ 4793384 h 5143499"/>
              <a:gd name="connsiteX158" fmla="*/ 2040133 w 3086100"/>
              <a:gd name="connsiteY158" fmla="*/ 4783925 h 5143499"/>
              <a:gd name="connsiteX159" fmla="*/ 2006938 w 3086100"/>
              <a:gd name="connsiteY159" fmla="*/ 4801897 h 5143499"/>
              <a:gd name="connsiteX160" fmla="*/ 2033272 w 3086100"/>
              <a:gd name="connsiteY160" fmla="*/ 4864567 h 5143499"/>
              <a:gd name="connsiteX161" fmla="*/ 2056151 w 3086100"/>
              <a:gd name="connsiteY161" fmla="*/ 4909865 h 5143499"/>
              <a:gd name="connsiteX162" fmla="*/ 2007592 w 3086100"/>
              <a:gd name="connsiteY162" fmla="*/ 4918715 h 5143499"/>
              <a:gd name="connsiteX163" fmla="*/ 1971155 w 3086100"/>
              <a:gd name="connsiteY163" fmla="*/ 4921575 h 5143499"/>
              <a:gd name="connsiteX164" fmla="*/ 1977862 w 3086100"/>
              <a:gd name="connsiteY164" fmla="*/ 4931232 h 5143499"/>
              <a:gd name="connsiteX165" fmla="*/ 2032084 w 3086100"/>
              <a:gd name="connsiteY165" fmla="*/ 4936700 h 5143499"/>
              <a:gd name="connsiteX166" fmla="*/ 2087061 w 3086100"/>
              <a:gd name="connsiteY166" fmla="*/ 4911876 h 5143499"/>
              <a:gd name="connsiteX167" fmla="*/ 2062696 w 3086100"/>
              <a:gd name="connsiteY167" fmla="*/ 4859915 h 5143499"/>
              <a:gd name="connsiteX168" fmla="*/ 2034274 w 3086100"/>
              <a:gd name="connsiteY168" fmla="*/ 4812505 h 5143499"/>
              <a:gd name="connsiteX169" fmla="*/ 2086543 w 3086100"/>
              <a:gd name="connsiteY169" fmla="*/ 4800492 h 5143499"/>
              <a:gd name="connsiteX170" fmla="*/ 2103913 w 3086100"/>
              <a:gd name="connsiteY170" fmla="*/ 4794234 h 5143499"/>
              <a:gd name="connsiteX171" fmla="*/ 2079548 w 3086100"/>
              <a:gd name="connsiteY171" fmla="*/ 4785283 h 5143499"/>
              <a:gd name="connsiteX172" fmla="*/ 2040133 w 3086100"/>
              <a:gd name="connsiteY172" fmla="*/ 4783925 h 5143499"/>
              <a:gd name="connsiteX173" fmla="*/ 2693180 w 3086100"/>
              <a:gd name="connsiteY173" fmla="*/ 4783845 h 5143499"/>
              <a:gd name="connsiteX174" fmla="*/ 2687908 w 3086100"/>
              <a:gd name="connsiteY174" fmla="*/ 4787193 h 5143499"/>
              <a:gd name="connsiteX175" fmla="*/ 2686686 w 3086100"/>
              <a:gd name="connsiteY175" fmla="*/ 4793401 h 5143499"/>
              <a:gd name="connsiteX176" fmla="*/ 2711152 w 3086100"/>
              <a:gd name="connsiteY176" fmla="*/ 4793401 h 5143499"/>
              <a:gd name="connsiteX177" fmla="*/ 2700957 w 3086100"/>
              <a:gd name="connsiteY177" fmla="*/ 4845421 h 5143499"/>
              <a:gd name="connsiteX178" fmla="*/ 2711925 w 3086100"/>
              <a:gd name="connsiteY178" fmla="*/ 4845421 h 5143499"/>
              <a:gd name="connsiteX179" fmla="*/ 2717418 w 3086100"/>
              <a:gd name="connsiteY179" fmla="*/ 4841047 h 5143499"/>
              <a:gd name="connsiteX180" fmla="*/ 2726773 w 3086100"/>
              <a:gd name="connsiteY180" fmla="*/ 4793401 h 5143499"/>
              <a:gd name="connsiteX181" fmla="*/ 2747198 w 3086100"/>
              <a:gd name="connsiteY181" fmla="*/ 4793401 h 5143499"/>
              <a:gd name="connsiteX182" fmla="*/ 2751613 w 3086100"/>
              <a:gd name="connsiteY182" fmla="*/ 4789632 h 5143499"/>
              <a:gd name="connsiteX183" fmla="*/ 2752734 w 3086100"/>
              <a:gd name="connsiteY183" fmla="*/ 4783845 h 5143499"/>
              <a:gd name="connsiteX184" fmla="*/ 2642813 w 3086100"/>
              <a:gd name="connsiteY184" fmla="*/ 4783845 h 5143499"/>
              <a:gd name="connsiteX185" fmla="*/ 2630732 w 3086100"/>
              <a:gd name="connsiteY185" fmla="*/ 4845421 h 5143499"/>
              <a:gd name="connsiteX186" fmla="*/ 2683324 w 3086100"/>
              <a:gd name="connsiteY186" fmla="*/ 4845421 h 5143499"/>
              <a:gd name="connsiteX187" fmla="*/ 2684462 w 3086100"/>
              <a:gd name="connsiteY187" fmla="*/ 4839659 h 5143499"/>
              <a:gd name="connsiteX188" fmla="*/ 2681541 w 3086100"/>
              <a:gd name="connsiteY188" fmla="*/ 4835915 h 5143499"/>
              <a:gd name="connsiteX189" fmla="*/ 2648203 w 3086100"/>
              <a:gd name="connsiteY189" fmla="*/ 4835915 h 5143499"/>
              <a:gd name="connsiteX190" fmla="*/ 2658017 w 3086100"/>
              <a:gd name="connsiteY190" fmla="*/ 4785931 h 5143499"/>
              <a:gd name="connsiteX191" fmla="*/ 2656107 w 3086100"/>
              <a:gd name="connsiteY191" fmla="*/ 4783845 h 5143499"/>
              <a:gd name="connsiteX192" fmla="*/ 2559124 w 3086100"/>
              <a:gd name="connsiteY192" fmla="*/ 4783845 h 5143499"/>
              <a:gd name="connsiteX193" fmla="*/ 2555592 w 3086100"/>
              <a:gd name="connsiteY193" fmla="*/ 4786579 h 5143499"/>
              <a:gd name="connsiteX194" fmla="*/ 2549480 w 3086100"/>
              <a:gd name="connsiteY194" fmla="*/ 4817947 h 5143499"/>
              <a:gd name="connsiteX195" fmla="*/ 2578361 w 3086100"/>
              <a:gd name="connsiteY195" fmla="*/ 4846800 h 5143499"/>
              <a:gd name="connsiteX196" fmla="*/ 2578361 w 3086100"/>
              <a:gd name="connsiteY196" fmla="*/ 4846792 h 5143499"/>
              <a:gd name="connsiteX197" fmla="*/ 2618040 w 3086100"/>
              <a:gd name="connsiteY197" fmla="*/ 4817939 h 5143499"/>
              <a:gd name="connsiteX198" fmla="*/ 2624127 w 3086100"/>
              <a:gd name="connsiteY198" fmla="*/ 4786579 h 5143499"/>
              <a:gd name="connsiteX199" fmla="*/ 2621665 w 3086100"/>
              <a:gd name="connsiteY199" fmla="*/ 4783845 h 5143499"/>
              <a:gd name="connsiteX200" fmla="*/ 2609228 w 3086100"/>
              <a:gd name="connsiteY200" fmla="*/ 4783845 h 5143499"/>
              <a:gd name="connsiteX201" fmla="*/ 2605816 w 3086100"/>
              <a:gd name="connsiteY201" fmla="*/ 4801889 h 5143499"/>
              <a:gd name="connsiteX202" fmla="*/ 2603863 w 3086100"/>
              <a:gd name="connsiteY202" fmla="*/ 4811495 h 5143499"/>
              <a:gd name="connsiteX203" fmla="*/ 2602233 w 3086100"/>
              <a:gd name="connsiteY203" fmla="*/ 4819840 h 5143499"/>
              <a:gd name="connsiteX204" fmla="*/ 2579940 w 3086100"/>
              <a:gd name="connsiteY204" fmla="*/ 4836328 h 5143499"/>
              <a:gd name="connsiteX205" fmla="*/ 2564557 w 3086100"/>
              <a:gd name="connsiteY205" fmla="*/ 4819840 h 5143499"/>
              <a:gd name="connsiteX206" fmla="*/ 2565270 w 3086100"/>
              <a:gd name="connsiteY206" fmla="*/ 4816113 h 5143499"/>
              <a:gd name="connsiteX207" fmla="*/ 2568140 w 3086100"/>
              <a:gd name="connsiteY207" fmla="*/ 4801897 h 5143499"/>
              <a:gd name="connsiteX208" fmla="*/ 2571561 w 3086100"/>
              <a:gd name="connsiteY208" fmla="*/ 4783845 h 5143499"/>
              <a:gd name="connsiteX209" fmla="*/ 2155095 w 3086100"/>
              <a:gd name="connsiteY209" fmla="*/ 4783845 h 5143499"/>
              <a:gd name="connsiteX210" fmla="*/ 2154909 w 3086100"/>
              <a:gd name="connsiteY210" fmla="*/ 4784644 h 5143499"/>
              <a:gd name="connsiteX211" fmla="*/ 2161471 w 3086100"/>
              <a:gd name="connsiteY211" fmla="*/ 4793359 h 5143499"/>
              <a:gd name="connsiteX212" fmla="*/ 2193833 w 3086100"/>
              <a:gd name="connsiteY212" fmla="*/ 4793359 h 5143499"/>
              <a:gd name="connsiteX213" fmla="*/ 2208519 w 3086100"/>
              <a:gd name="connsiteY213" fmla="*/ 4814658 h 5143499"/>
              <a:gd name="connsiteX214" fmla="*/ 2188450 w 3086100"/>
              <a:gd name="connsiteY214" fmla="*/ 4835915 h 5143499"/>
              <a:gd name="connsiteX215" fmla="*/ 2166284 w 3086100"/>
              <a:gd name="connsiteY215" fmla="*/ 4835915 h 5143499"/>
              <a:gd name="connsiteX216" fmla="*/ 2173127 w 3086100"/>
              <a:gd name="connsiteY216" fmla="*/ 4800963 h 5143499"/>
              <a:gd name="connsiteX217" fmla="*/ 2160028 w 3086100"/>
              <a:gd name="connsiteY217" fmla="*/ 4800963 h 5143499"/>
              <a:gd name="connsiteX218" fmla="*/ 2157116 w 3086100"/>
              <a:gd name="connsiteY218" fmla="*/ 4803050 h 5143499"/>
              <a:gd name="connsiteX219" fmla="*/ 2148796 w 3086100"/>
              <a:gd name="connsiteY219" fmla="*/ 4845421 h 5143499"/>
              <a:gd name="connsiteX220" fmla="*/ 2185606 w 3086100"/>
              <a:gd name="connsiteY220" fmla="*/ 4845421 h 5143499"/>
              <a:gd name="connsiteX221" fmla="*/ 2224980 w 3086100"/>
              <a:gd name="connsiteY221" fmla="*/ 4814238 h 5143499"/>
              <a:gd name="connsiteX222" fmla="*/ 2199614 w 3086100"/>
              <a:gd name="connsiteY222" fmla="*/ 4783845 h 5143499"/>
              <a:gd name="connsiteX223" fmla="*/ 2423480 w 3086100"/>
              <a:gd name="connsiteY223" fmla="*/ 4783660 h 5143499"/>
              <a:gd name="connsiteX224" fmla="*/ 2394718 w 3086100"/>
              <a:gd name="connsiteY224" fmla="*/ 4795437 h 5143499"/>
              <a:gd name="connsiteX225" fmla="*/ 2413598 w 3086100"/>
              <a:gd name="connsiteY225" fmla="*/ 4816837 h 5143499"/>
              <a:gd name="connsiteX226" fmla="*/ 2430874 w 3086100"/>
              <a:gd name="connsiteY226" fmla="*/ 4831819 h 5143499"/>
              <a:gd name="connsiteX227" fmla="*/ 2418930 w 3086100"/>
              <a:gd name="connsiteY227" fmla="*/ 4835941 h 5143499"/>
              <a:gd name="connsiteX228" fmla="*/ 2391865 w 3086100"/>
              <a:gd name="connsiteY228" fmla="*/ 4835941 h 5143499"/>
              <a:gd name="connsiteX229" fmla="*/ 2386458 w 3086100"/>
              <a:gd name="connsiteY229" fmla="*/ 4839919 h 5143499"/>
              <a:gd name="connsiteX230" fmla="*/ 2385388 w 3086100"/>
              <a:gd name="connsiteY230" fmla="*/ 4845421 h 5143499"/>
              <a:gd name="connsiteX231" fmla="*/ 2419515 w 3086100"/>
              <a:gd name="connsiteY231" fmla="*/ 4845421 h 5143499"/>
              <a:gd name="connsiteX232" fmla="*/ 2448473 w 3086100"/>
              <a:gd name="connsiteY232" fmla="*/ 4834998 h 5143499"/>
              <a:gd name="connsiteX233" fmla="*/ 2448481 w 3086100"/>
              <a:gd name="connsiteY233" fmla="*/ 4834998 h 5143499"/>
              <a:gd name="connsiteX234" fmla="*/ 2445977 w 3086100"/>
              <a:gd name="connsiteY234" fmla="*/ 4820908 h 5143499"/>
              <a:gd name="connsiteX235" fmla="*/ 2436282 w 3086100"/>
              <a:gd name="connsiteY235" fmla="*/ 4813943 h 5143499"/>
              <a:gd name="connsiteX236" fmla="*/ 2412911 w 3086100"/>
              <a:gd name="connsiteY236" fmla="*/ 4796480 h 5143499"/>
              <a:gd name="connsiteX237" fmla="*/ 2423038 w 3086100"/>
              <a:gd name="connsiteY237" fmla="*/ 4793384 h 5143499"/>
              <a:gd name="connsiteX238" fmla="*/ 2445909 w 3086100"/>
              <a:gd name="connsiteY238" fmla="*/ 4793384 h 5143499"/>
              <a:gd name="connsiteX239" fmla="*/ 2451317 w 3086100"/>
              <a:gd name="connsiteY239" fmla="*/ 4789430 h 5143499"/>
              <a:gd name="connsiteX240" fmla="*/ 2452446 w 3086100"/>
              <a:gd name="connsiteY240" fmla="*/ 4783660 h 5143499"/>
              <a:gd name="connsiteX241" fmla="*/ 2350776 w 3086100"/>
              <a:gd name="connsiteY241" fmla="*/ 4783660 h 5143499"/>
              <a:gd name="connsiteX242" fmla="*/ 2322031 w 3086100"/>
              <a:gd name="connsiteY242" fmla="*/ 4795437 h 5143499"/>
              <a:gd name="connsiteX243" fmla="*/ 2340903 w 3086100"/>
              <a:gd name="connsiteY243" fmla="*/ 4816837 h 5143499"/>
              <a:gd name="connsiteX244" fmla="*/ 2358179 w 3086100"/>
              <a:gd name="connsiteY244" fmla="*/ 4831819 h 5143499"/>
              <a:gd name="connsiteX245" fmla="*/ 2346218 w 3086100"/>
              <a:gd name="connsiteY245" fmla="*/ 4835941 h 5143499"/>
              <a:gd name="connsiteX246" fmla="*/ 2319179 w 3086100"/>
              <a:gd name="connsiteY246" fmla="*/ 4835941 h 5143499"/>
              <a:gd name="connsiteX247" fmla="*/ 2313763 w 3086100"/>
              <a:gd name="connsiteY247" fmla="*/ 4839919 h 5143499"/>
              <a:gd name="connsiteX248" fmla="*/ 2312684 w 3086100"/>
              <a:gd name="connsiteY248" fmla="*/ 4845421 h 5143499"/>
              <a:gd name="connsiteX249" fmla="*/ 2346812 w 3086100"/>
              <a:gd name="connsiteY249" fmla="*/ 4845421 h 5143499"/>
              <a:gd name="connsiteX250" fmla="*/ 2375778 w 3086100"/>
              <a:gd name="connsiteY250" fmla="*/ 4834998 h 5143499"/>
              <a:gd name="connsiteX251" fmla="*/ 2373273 w 3086100"/>
              <a:gd name="connsiteY251" fmla="*/ 4820908 h 5143499"/>
              <a:gd name="connsiteX252" fmla="*/ 2363579 w 3086100"/>
              <a:gd name="connsiteY252" fmla="*/ 4813943 h 5143499"/>
              <a:gd name="connsiteX253" fmla="*/ 2340216 w 3086100"/>
              <a:gd name="connsiteY253" fmla="*/ 4796480 h 5143499"/>
              <a:gd name="connsiteX254" fmla="*/ 2350335 w 3086100"/>
              <a:gd name="connsiteY254" fmla="*/ 4793384 h 5143499"/>
              <a:gd name="connsiteX255" fmla="*/ 2373197 w 3086100"/>
              <a:gd name="connsiteY255" fmla="*/ 4793384 h 5143499"/>
              <a:gd name="connsiteX256" fmla="*/ 2378596 w 3086100"/>
              <a:gd name="connsiteY256" fmla="*/ 4789430 h 5143499"/>
              <a:gd name="connsiteX257" fmla="*/ 2379742 w 3086100"/>
              <a:gd name="connsiteY257" fmla="*/ 4783660 h 5143499"/>
              <a:gd name="connsiteX258" fmla="*/ 2507381 w 3086100"/>
              <a:gd name="connsiteY258" fmla="*/ 4783012 h 5143499"/>
              <a:gd name="connsiteX259" fmla="*/ 2468542 w 3086100"/>
              <a:gd name="connsiteY259" fmla="*/ 4811613 h 5143499"/>
              <a:gd name="connsiteX260" fmla="*/ 2462446 w 3086100"/>
              <a:gd name="connsiteY260" fmla="*/ 4842704 h 5143499"/>
              <a:gd name="connsiteX261" fmla="*/ 2464806 w 3086100"/>
              <a:gd name="connsiteY261" fmla="*/ 4845421 h 5143499"/>
              <a:gd name="connsiteX262" fmla="*/ 2476556 w 3086100"/>
              <a:gd name="connsiteY262" fmla="*/ 4845421 h 5143499"/>
              <a:gd name="connsiteX263" fmla="*/ 2479985 w 3086100"/>
              <a:gd name="connsiteY263" fmla="*/ 4827520 h 5143499"/>
              <a:gd name="connsiteX264" fmla="*/ 2516592 w 3086100"/>
              <a:gd name="connsiteY264" fmla="*/ 4827520 h 5143499"/>
              <a:gd name="connsiteX265" fmla="*/ 2513171 w 3086100"/>
              <a:gd name="connsiteY265" fmla="*/ 4845421 h 5143499"/>
              <a:gd name="connsiteX266" fmla="*/ 2524928 w 3086100"/>
              <a:gd name="connsiteY266" fmla="*/ 4845421 h 5143499"/>
              <a:gd name="connsiteX267" fmla="*/ 2528350 w 3086100"/>
              <a:gd name="connsiteY267" fmla="*/ 4842704 h 5143499"/>
              <a:gd name="connsiteX268" fmla="*/ 2534454 w 3086100"/>
              <a:gd name="connsiteY268" fmla="*/ 4811613 h 5143499"/>
              <a:gd name="connsiteX269" fmla="*/ 2507381 w 3086100"/>
              <a:gd name="connsiteY269" fmla="*/ 4783012 h 5143499"/>
              <a:gd name="connsiteX270" fmla="*/ 2279015 w 3086100"/>
              <a:gd name="connsiteY270" fmla="*/ 4783012 h 5143499"/>
              <a:gd name="connsiteX271" fmla="*/ 2240193 w 3086100"/>
              <a:gd name="connsiteY271" fmla="*/ 4811613 h 5143499"/>
              <a:gd name="connsiteX272" fmla="*/ 2234081 w 3086100"/>
              <a:gd name="connsiteY272" fmla="*/ 4842704 h 5143499"/>
              <a:gd name="connsiteX273" fmla="*/ 2236449 w 3086100"/>
              <a:gd name="connsiteY273" fmla="*/ 4845421 h 5143499"/>
              <a:gd name="connsiteX274" fmla="*/ 2248199 w 3086100"/>
              <a:gd name="connsiteY274" fmla="*/ 4845421 h 5143499"/>
              <a:gd name="connsiteX275" fmla="*/ 2251620 w 3086100"/>
              <a:gd name="connsiteY275" fmla="*/ 4827520 h 5143499"/>
              <a:gd name="connsiteX276" fmla="*/ 2288235 w 3086100"/>
              <a:gd name="connsiteY276" fmla="*/ 4827520 h 5143499"/>
              <a:gd name="connsiteX277" fmla="*/ 2284814 w 3086100"/>
              <a:gd name="connsiteY277" fmla="*/ 4845421 h 5143499"/>
              <a:gd name="connsiteX278" fmla="*/ 2296572 w 3086100"/>
              <a:gd name="connsiteY278" fmla="*/ 4845421 h 5143499"/>
              <a:gd name="connsiteX279" fmla="*/ 2299984 w 3086100"/>
              <a:gd name="connsiteY279" fmla="*/ 4842704 h 5143499"/>
              <a:gd name="connsiteX280" fmla="*/ 2306097 w 3086100"/>
              <a:gd name="connsiteY280" fmla="*/ 4811613 h 5143499"/>
              <a:gd name="connsiteX281" fmla="*/ 2279015 w 3086100"/>
              <a:gd name="connsiteY281" fmla="*/ 4783012 h 5143499"/>
              <a:gd name="connsiteX282" fmla="*/ 1973014 w 3086100"/>
              <a:gd name="connsiteY282" fmla="*/ 4694493 h 5143499"/>
              <a:gd name="connsiteX283" fmla="*/ 1973014 w 3086100"/>
              <a:gd name="connsiteY283" fmla="*/ 4694501 h 5143499"/>
              <a:gd name="connsiteX284" fmla="*/ 1929481 w 3086100"/>
              <a:gd name="connsiteY284" fmla="*/ 4706110 h 5143499"/>
              <a:gd name="connsiteX285" fmla="*/ 1953132 w 3086100"/>
              <a:gd name="connsiteY285" fmla="*/ 4710282 h 5143499"/>
              <a:gd name="connsiteX286" fmla="*/ 2002150 w 3086100"/>
              <a:gd name="connsiteY286" fmla="*/ 4720881 h 5143499"/>
              <a:gd name="connsiteX287" fmla="*/ 1953896 w 3086100"/>
              <a:gd name="connsiteY287" fmla="*/ 4787631 h 5143499"/>
              <a:gd name="connsiteX288" fmla="*/ 1938327 w 3086100"/>
              <a:gd name="connsiteY288" fmla="*/ 4802587 h 5143499"/>
              <a:gd name="connsiteX289" fmla="*/ 1940177 w 3086100"/>
              <a:gd name="connsiteY289" fmla="*/ 4806608 h 5143499"/>
              <a:gd name="connsiteX290" fmla="*/ 1957360 w 3086100"/>
              <a:gd name="connsiteY290" fmla="*/ 4800880 h 5143499"/>
              <a:gd name="connsiteX291" fmla="*/ 2029834 w 3086100"/>
              <a:gd name="connsiteY291" fmla="*/ 4714909 h 5143499"/>
              <a:gd name="connsiteX292" fmla="*/ 1973014 w 3086100"/>
              <a:gd name="connsiteY292" fmla="*/ 4694493 h 5143499"/>
              <a:gd name="connsiteX293" fmla="*/ 460601 w 3086100"/>
              <a:gd name="connsiteY293" fmla="*/ 0 h 5143499"/>
              <a:gd name="connsiteX294" fmla="*/ 3086100 w 3086100"/>
              <a:gd name="connsiteY294" fmla="*/ 0 h 5143499"/>
              <a:gd name="connsiteX295" fmla="*/ 3086100 w 3086100"/>
              <a:gd name="connsiteY295" fmla="*/ 842036 h 5143499"/>
              <a:gd name="connsiteX296" fmla="*/ 3086100 w 3086100"/>
              <a:gd name="connsiteY296" fmla="*/ 1941749 h 5143499"/>
              <a:gd name="connsiteX297" fmla="*/ 3086100 w 3086100"/>
              <a:gd name="connsiteY297" fmla="*/ 3201749 h 5143499"/>
              <a:gd name="connsiteX298" fmla="*/ 3086100 w 3086100"/>
              <a:gd name="connsiteY298" fmla="*/ 3743118 h 5143499"/>
              <a:gd name="connsiteX299" fmla="*/ 3086100 w 3086100"/>
              <a:gd name="connsiteY299" fmla="*/ 5143499 h 5143499"/>
              <a:gd name="connsiteX300" fmla="*/ 547192 w 3086100"/>
              <a:gd name="connsiteY300" fmla="*/ 5143499 h 5143499"/>
              <a:gd name="connsiteX301" fmla="*/ 451948 w 3086100"/>
              <a:gd name="connsiteY301" fmla="*/ 4947929 h 5143499"/>
              <a:gd name="connsiteX302" fmla="*/ 0 w 3086100"/>
              <a:gd name="connsiteY302" fmla="*/ 2482849 h 5143499"/>
              <a:gd name="connsiteX303" fmla="*/ 451948 w 3086100"/>
              <a:gd name="connsiteY303" fmla="*/ 17768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3086100" h="5143499">
                <a:moveTo>
                  <a:pt x="2611605" y="4869227"/>
                </a:moveTo>
                <a:cubicBezTo>
                  <a:pt x="2608906" y="4869227"/>
                  <a:pt x="2607327" y="4870464"/>
                  <a:pt x="2606783" y="4873181"/>
                </a:cubicBezTo>
                <a:lnTo>
                  <a:pt x="2606792" y="4873181"/>
                </a:lnTo>
                <a:lnTo>
                  <a:pt x="2595484" y="4930786"/>
                </a:lnTo>
                <a:lnTo>
                  <a:pt x="2652923" y="4930786"/>
                </a:lnTo>
                <a:lnTo>
                  <a:pt x="2654112" y="4924629"/>
                </a:lnTo>
                <a:cubicBezTo>
                  <a:pt x="2654621" y="4922122"/>
                  <a:pt x="2654002" y="4921281"/>
                  <a:pt x="2651124" y="4921281"/>
                </a:cubicBezTo>
                <a:lnTo>
                  <a:pt x="2612964" y="4921281"/>
                </a:lnTo>
                <a:lnTo>
                  <a:pt x="2616207" y="4904759"/>
                </a:lnTo>
                <a:lnTo>
                  <a:pt x="2649927" y="4904759"/>
                </a:lnTo>
                <a:cubicBezTo>
                  <a:pt x="2650819" y="4904793"/>
                  <a:pt x="2651599" y="4904168"/>
                  <a:pt x="2651752" y="4903296"/>
                </a:cubicBezTo>
                <a:lnTo>
                  <a:pt x="2653042" y="4896743"/>
                </a:lnTo>
                <a:cubicBezTo>
                  <a:pt x="2653212" y="4895918"/>
                  <a:pt x="2652737" y="4895279"/>
                  <a:pt x="2651794" y="4895279"/>
                </a:cubicBezTo>
                <a:lnTo>
                  <a:pt x="2618057" y="4895279"/>
                </a:lnTo>
                <a:lnTo>
                  <a:pt x="2621283" y="4878791"/>
                </a:lnTo>
                <a:lnTo>
                  <a:pt x="2658102" y="4878791"/>
                </a:lnTo>
                <a:cubicBezTo>
                  <a:pt x="2659842" y="4878791"/>
                  <a:pt x="2661566" y="4878791"/>
                  <a:pt x="2662007" y="4876487"/>
                </a:cubicBezTo>
                <a:lnTo>
                  <a:pt x="2663433" y="4869227"/>
                </a:lnTo>
                <a:close/>
                <a:moveTo>
                  <a:pt x="2511957" y="4869227"/>
                </a:moveTo>
                <a:cubicBezTo>
                  <a:pt x="2509647" y="4869227"/>
                  <a:pt x="2508383" y="4870674"/>
                  <a:pt x="2507899" y="4873181"/>
                </a:cubicBezTo>
                <a:lnTo>
                  <a:pt x="2496591" y="4930786"/>
                </a:lnTo>
                <a:lnTo>
                  <a:pt x="2508544" y="4930786"/>
                </a:lnTo>
                <a:cubicBezTo>
                  <a:pt x="2511048" y="4930786"/>
                  <a:pt x="2512449" y="4929541"/>
                  <a:pt x="2512899" y="4927245"/>
                </a:cubicBezTo>
                <a:lnTo>
                  <a:pt x="2521363" y="4884133"/>
                </a:lnTo>
                <a:lnTo>
                  <a:pt x="2535099" y="4903548"/>
                </a:lnTo>
                <a:cubicBezTo>
                  <a:pt x="2535753" y="4904729"/>
                  <a:pt x="2537016" y="4905453"/>
                  <a:pt x="2538376" y="4905424"/>
                </a:cubicBezTo>
                <a:lnTo>
                  <a:pt x="2544556" y="4905424"/>
                </a:lnTo>
                <a:cubicBezTo>
                  <a:pt x="2546096" y="4905356"/>
                  <a:pt x="2547545" y="4904680"/>
                  <a:pt x="2548580" y="4903548"/>
                </a:cubicBezTo>
                <a:lnTo>
                  <a:pt x="2569922" y="4884133"/>
                </a:lnTo>
                <a:lnTo>
                  <a:pt x="2561458" y="4927245"/>
                </a:lnTo>
                <a:cubicBezTo>
                  <a:pt x="2561009" y="4929541"/>
                  <a:pt x="2561917" y="4930786"/>
                  <a:pt x="2564430" y="4930786"/>
                </a:cubicBezTo>
                <a:lnTo>
                  <a:pt x="2576374" y="4930786"/>
                </a:lnTo>
                <a:lnTo>
                  <a:pt x="2587691" y="4873189"/>
                </a:lnTo>
                <a:cubicBezTo>
                  <a:pt x="2588166" y="4870674"/>
                  <a:pt x="2587504" y="4869227"/>
                  <a:pt x="2585186" y="4869227"/>
                </a:cubicBezTo>
                <a:lnTo>
                  <a:pt x="2571111" y="4869227"/>
                </a:lnTo>
                <a:lnTo>
                  <a:pt x="2543860" y="4893226"/>
                </a:lnTo>
                <a:lnTo>
                  <a:pt x="2526032" y="4869227"/>
                </a:lnTo>
                <a:close/>
                <a:moveTo>
                  <a:pt x="2441121" y="4869227"/>
                </a:moveTo>
                <a:cubicBezTo>
                  <a:pt x="2438421" y="4869227"/>
                  <a:pt x="2436825" y="4870464"/>
                  <a:pt x="2436290" y="4873181"/>
                </a:cubicBezTo>
                <a:lnTo>
                  <a:pt x="2424999" y="4930786"/>
                </a:lnTo>
                <a:lnTo>
                  <a:pt x="2482413" y="4930786"/>
                </a:lnTo>
                <a:lnTo>
                  <a:pt x="2483627" y="4924629"/>
                </a:lnTo>
                <a:cubicBezTo>
                  <a:pt x="2484128" y="4922122"/>
                  <a:pt x="2483509" y="4921281"/>
                  <a:pt x="2480614" y="4921281"/>
                </a:cubicBezTo>
                <a:lnTo>
                  <a:pt x="2442471" y="4921281"/>
                </a:lnTo>
                <a:lnTo>
                  <a:pt x="2445705" y="4904759"/>
                </a:lnTo>
                <a:lnTo>
                  <a:pt x="2479425" y="4904759"/>
                </a:lnTo>
                <a:cubicBezTo>
                  <a:pt x="2480317" y="4904786"/>
                  <a:pt x="2481096" y="4904165"/>
                  <a:pt x="2481259" y="4903296"/>
                </a:cubicBezTo>
                <a:lnTo>
                  <a:pt x="2482549" y="4896743"/>
                </a:lnTo>
                <a:cubicBezTo>
                  <a:pt x="2482702" y="4895918"/>
                  <a:pt x="2482252" y="4895279"/>
                  <a:pt x="2481293" y="4895279"/>
                </a:cubicBezTo>
                <a:lnTo>
                  <a:pt x="2447564" y="4895279"/>
                </a:lnTo>
                <a:lnTo>
                  <a:pt x="2450807" y="4878791"/>
                </a:lnTo>
                <a:lnTo>
                  <a:pt x="2487617" y="4878791"/>
                </a:lnTo>
                <a:cubicBezTo>
                  <a:pt x="2489349" y="4878791"/>
                  <a:pt x="2491073" y="4878791"/>
                  <a:pt x="2491540" y="4876487"/>
                </a:cubicBezTo>
                <a:lnTo>
                  <a:pt x="2492949" y="4869227"/>
                </a:lnTo>
                <a:close/>
                <a:moveTo>
                  <a:pt x="2368044" y="4869227"/>
                </a:moveTo>
                <a:cubicBezTo>
                  <a:pt x="2364962" y="4869227"/>
                  <a:pt x="2363205" y="4870262"/>
                  <a:pt x="2362764" y="4872558"/>
                </a:cubicBezTo>
                <a:lnTo>
                  <a:pt x="2361533" y="4878766"/>
                </a:lnTo>
                <a:lnTo>
                  <a:pt x="2385999" y="4878766"/>
                </a:lnTo>
                <a:lnTo>
                  <a:pt x="2375812" y="4930786"/>
                </a:lnTo>
                <a:lnTo>
                  <a:pt x="2386780" y="4930786"/>
                </a:lnTo>
                <a:cubicBezTo>
                  <a:pt x="2389862" y="4930786"/>
                  <a:pt x="2391645" y="4929541"/>
                  <a:pt x="2392281" y="4926412"/>
                </a:cubicBezTo>
                <a:lnTo>
                  <a:pt x="2401620" y="4878766"/>
                </a:lnTo>
                <a:lnTo>
                  <a:pt x="2422045" y="4878766"/>
                </a:lnTo>
                <a:cubicBezTo>
                  <a:pt x="2424932" y="4878766"/>
                  <a:pt x="2425950" y="4877513"/>
                  <a:pt x="2426443" y="4874998"/>
                </a:cubicBezTo>
                <a:lnTo>
                  <a:pt x="2426443" y="4875006"/>
                </a:lnTo>
                <a:lnTo>
                  <a:pt x="2427580" y="4869227"/>
                </a:lnTo>
                <a:close/>
                <a:moveTo>
                  <a:pt x="2216737" y="4869227"/>
                </a:moveTo>
                <a:cubicBezTo>
                  <a:pt x="2215192" y="4869227"/>
                  <a:pt x="2214029" y="4870253"/>
                  <a:pt x="2213825" y="4871305"/>
                </a:cubicBezTo>
                <a:lnTo>
                  <a:pt x="2210514" y="4888213"/>
                </a:lnTo>
                <a:cubicBezTo>
                  <a:pt x="2204207" y="4920364"/>
                  <a:pt x="2234930" y="4915973"/>
                  <a:pt x="2254821" y="4909924"/>
                </a:cubicBezTo>
                <a:lnTo>
                  <a:pt x="2250720" y="4930786"/>
                </a:lnTo>
                <a:lnTo>
                  <a:pt x="2261697" y="4930786"/>
                </a:lnTo>
                <a:cubicBezTo>
                  <a:pt x="2264787" y="4930786"/>
                  <a:pt x="2266570" y="4929541"/>
                  <a:pt x="2267198" y="4926412"/>
                </a:cubicBezTo>
                <a:lnTo>
                  <a:pt x="2278404" y="4869227"/>
                </a:lnTo>
                <a:lnTo>
                  <a:pt x="2265110" y="4869227"/>
                </a:lnTo>
                <a:cubicBezTo>
                  <a:pt x="2263768" y="4869227"/>
                  <a:pt x="2262597" y="4870253"/>
                  <a:pt x="2262402" y="4871305"/>
                </a:cubicBezTo>
                <a:lnTo>
                  <a:pt x="2256883" y="4899334"/>
                </a:lnTo>
                <a:cubicBezTo>
                  <a:pt x="2247265" y="4902261"/>
                  <a:pt x="2222315" y="4907628"/>
                  <a:pt x="2226203" y="4887801"/>
                </a:cubicBezTo>
                <a:lnTo>
                  <a:pt x="2229853" y="4869227"/>
                </a:lnTo>
                <a:close/>
                <a:moveTo>
                  <a:pt x="2702459" y="4869050"/>
                </a:moveTo>
                <a:cubicBezTo>
                  <a:pt x="2686049" y="4869050"/>
                  <a:pt x="2676201" y="4869151"/>
                  <a:pt x="2673697" y="4880810"/>
                </a:cubicBezTo>
                <a:cubicBezTo>
                  <a:pt x="2671846" y="4889475"/>
                  <a:pt x="2678689" y="4893664"/>
                  <a:pt x="2692561" y="4902211"/>
                </a:cubicBezTo>
                <a:cubicBezTo>
                  <a:pt x="2707774" y="4911548"/>
                  <a:pt x="2711246" y="4912263"/>
                  <a:pt x="2709828" y="4917184"/>
                </a:cubicBezTo>
                <a:cubicBezTo>
                  <a:pt x="2708724" y="4921154"/>
                  <a:pt x="2704734" y="4921314"/>
                  <a:pt x="2697900" y="4921314"/>
                </a:cubicBezTo>
                <a:lnTo>
                  <a:pt x="2670828" y="4921314"/>
                </a:lnTo>
                <a:cubicBezTo>
                  <a:pt x="2667754" y="4921314"/>
                  <a:pt x="2665963" y="4922576"/>
                  <a:pt x="2665428" y="4925293"/>
                </a:cubicBezTo>
                <a:lnTo>
                  <a:pt x="2664359" y="4930786"/>
                </a:lnTo>
                <a:lnTo>
                  <a:pt x="2698486" y="4930786"/>
                </a:lnTo>
                <a:cubicBezTo>
                  <a:pt x="2714098" y="4930786"/>
                  <a:pt x="2723878" y="4929827"/>
                  <a:pt x="2727435" y="4920372"/>
                </a:cubicBezTo>
                <a:cubicBezTo>
                  <a:pt x="2729175" y="4915762"/>
                  <a:pt x="2729150" y="4910993"/>
                  <a:pt x="2724931" y="4906282"/>
                </a:cubicBezTo>
                <a:cubicBezTo>
                  <a:pt x="2722791" y="4903885"/>
                  <a:pt x="2719616" y="4901773"/>
                  <a:pt x="2715236" y="4899334"/>
                </a:cubicBezTo>
                <a:cubicBezTo>
                  <a:pt x="2695744" y="4888406"/>
                  <a:pt x="2690642" y="4887145"/>
                  <a:pt x="2691890" y="4881853"/>
                </a:cubicBezTo>
                <a:cubicBezTo>
                  <a:pt x="2692569" y="4878876"/>
                  <a:pt x="2694657" y="4878766"/>
                  <a:pt x="2701992" y="4878766"/>
                </a:cubicBezTo>
                <a:lnTo>
                  <a:pt x="2724880" y="4878766"/>
                </a:lnTo>
                <a:cubicBezTo>
                  <a:pt x="2727953" y="4878766"/>
                  <a:pt x="2729736" y="4877513"/>
                  <a:pt x="2730271" y="4874796"/>
                </a:cubicBezTo>
                <a:lnTo>
                  <a:pt x="2731408" y="4869050"/>
                </a:lnTo>
                <a:close/>
                <a:moveTo>
                  <a:pt x="2321030" y="4869050"/>
                </a:moveTo>
                <a:cubicBezTo>
                  <a:pt x="2304628" y="4869050"/>
                  <a:pt x="2294789" y="4869151"/>
                  <a:pt x="2292284" y="4880810"/>
                </a:cubicBezTo>
                <a:cubicBezTo>
                  <a:pt x="2290434" y="4889475"/>
                  <a:pt x="2297268" y="4893664"/>
                  <a:pt x="2311156" y="4902211"/>
                </a:cubicBezTo>
                <a:cubicBezTo>
                  <a:pt x="2326361" y="4911548"/>
                  <a:pt x="2329833" y="4912263"/>
                  <a:pt x="2328424" y="4917184"/>
                </a:cubicBezTo>
                <a:cubicBezTo>
                  <a:pt x="2327295" y="4921154"/>
                  <a:pt x="2323313" y="4921314"/>
                  <a:pt x="2316479" y="4921314"/>
                </a:cubicBezTo>
                <a:lnTo>
                  <a:pt x="2289415" y="4921314"/>
                </a:lnTo>
                <a:cubicBezTo>
                  <a:pt x="2286342" y="4921314"/>
                  <a:pt x="2284551" y="4922576"/>
                  <a:pt x="2284016" y="4925293"/>
                </a:cubicBezTo>
                <a:lnTo>
                  <a:pt x="2282938" y="4930786"/>
                </a:lnTo>
                <a:lnTo>
                  <a:pt x="2317065" y="4930786"/>
                </a:lnTo>
                <a:cubicBezTo>
                  <a:pt x="2332686" y="4930786"/>
                  <a:pt x="2342465" y="4929827"/>
                  <a:pt x="2346014" y="4920372"/>
                </a:cubicBezTo>
                <a:cubicBezTo>
                  <a:pt x="2347763" y="4915762"/>
                  <a:pt x="2347746" y="4910993"/>
                  <a:pt x="2343526" y="4906282"/>
                </a:cubicBezTo>
                <a:cubicBezTo>
                  <a:pt x="2341370" y="4903885"/>
                  <a:pt x="2338212" y="4901773"/>
                  <a:pt x="2333823" y="4899334"/>
                </a:cubicBezTo>
                <a:cubicBezTo>
                  <a:pt x="2314323" y="4888406"/>
                  <a:pt x="2309238" y="4887145"/>
                  <a:pt x="2310469" y="4881853"/>
                </a:cubicBezTo>
                <a:cubicBezTo>
                  <a:pt x="2311148" y="4878876"/>
                  <a:pt x="2313228" y="4878766"/>
                  <a:pt x="2320571" y="4878766"/>
                </a:cubicBezTo>
                <a:lnTo>
                  <a:pt x="2343467" y="4878766"/>
                </a:lnTo>
                <a:cubicBezTo>
                  <a:pt x="2346532" y="4878766"/>
                  <a:pt x="2348332" y="4877513"/>
                  <a:pt x="2348858" y="4874796"/>
                </a:cubicBezTo>
                <a:lnTo>
                  <a:pt x="2349995" y="4869050"/>
                </a:lnTo>
                <a:close/>
                <a:moveTo>
                  <a:pt x="2170529" y="4869050"/>
                </a:moveTo>
                <a:cubicBezTo>
                  <a:pt x="2154128" y="4869050"/>
                  <a:pt x="2144280" y="4869151"/>
                  <a:pt x="2141784" y="4880810"/>
                </a:cubicBezTo>
                <a:cubicBezTo>
                  <a:pt x="2139916" y="4889475"/>
                  <a:pt x="2146767" y="4893664"/>
                  <a:pt x="2160664" y="4902211"/>
                </a:cubicBezTo>
                <a:cubicBezTo>
                  <a:pt x="2175852" y="4911548"/>
                  <a:pt x="2179324" y="4912263"/>
                  <a:pt x="2177923" y="4917184"/>
                </a:cubicBezTo>
                <a:cubicBezTo>
                  <a:pt x="2176803" y="4921154"/>
                  <a:pt x="2172821" y="4921314"/>
                  <a:pt x="2165979" y="4921314"/>
                </a:cubicBezTo>
                <a:lnTo>
                  <a:pt x="2138906" y="4921314"/>
                </a:lnTo>
                <a:cubicBezTo>
                  <a:pt x="2135833" y="4921314"/>
                  <a:pt x="2134050" y="4922576"/>
                  <a:pt x="2133515" y="4925293"/>
                </a:cubicBezTo>
                <a:lnTo>
                  <a:pt x="2132429" y="4930786"/>
                </a:lnTo>
                <a:lnTo>
                  <a:pt x="2166556" y="4930786"/>
                </a:lnTo>
                <a:cubicBezTo>
                  <a:pt x="2182177" y="4930786"/>
                  <a:pt x="2191965" y="4929827"/>
                  <a:pt x="2195522" y="4920372"/>
                </a:cubicBezTo>
                <a:cubicBezTo>
                  <a:pt x="2197245" y="4915762"/>
                  <a:pt x="2197228" y="4910993"/>
                  <a:pt x="2193018" y="4906282"/>
                </a:cubicBezTo>
                <a:cubicBezTo>
                  <a:pt x="2190870" y="4903885"/>
                  <a:pt x="2187695" y="4901773"/>
                  <a:pt x="2183331" y="4899334"/>
                </a:cubicBezTo>
                <a:cubicBezTo>
                  <a:pt x="2163822" y="4888406"/>
                  <a:pt x="2158729" y="4887145"/>
                  <a:pt x="2159960" y="4881853"/>
                </a:cubicBezTo>
                <a:cubicBezTo>
                  <a:pt x="2160656" y="4878876"/>
                  <a:pt x="2162736" y="4878766"/>
                  <a:pt x="2170062" y="4878766"/>
                </a:cubicBezTo>
                <a:lnTo>
                  <a:pt x="2192950" y="4878766"/>
                </a:lnTo>
                <a:cubicBezTo>
                  <a:pt x="2196031" y="4878766"/>
                  <a:pt x="2197823" y="4877513"/>
                  <a:pt x="2198357" y="4874796"/>
                </a:cubicBezTo>
                <a:lnTo>
                  <a:pt x="2199478" y="4869050"/>
                </a:lnTo>
                <a:close/>
                <a:moveTo>
                  <a:pt x="1923012" y="4818696"/>
                </a:moveTo>
                <a:cubicBezTo>
                  <a:pt x="1904963" y="4819756"/>
                  <a:pt x="1873917" y="4826091"/>
                  <a:pt x="1875097" y="4832400"/>
                </a:cubicBezTo>
                <a:cubicBezTo>
                  <a:pt x="1876184" y="4839230"/>
                  <a:pt x="1895845" y="4837127"/>
                  <a:pt x="1904844" y="4837127"/>
                </a:cubicBezTo>
                <a:cubicBezTo>
                  <a:pt x="1924633" y="4837127"/>
                  <a:pt x="1956061" y="4838465"/>
                  <a:pt x="1961010" y="4852572"/>
                </a:cubicBezTo>
                <a:cubicBezTo>
                  <a:pt x="1971681" y="4882956"/>
                  <a:pt x="1899301" y="4937516"/>
                  <a:pt x="1883875" y="4932276"/>
                </a:cubicBezTo>
                <a:cubicBezTo>
                  <a:pt x="1876897" y="4929903"/>
                  <a:pt x="1898053" y="4890249"/>
                  <a:pt x="1905736" y="4875982"/>
                </a:cubicBezTo>
                <a:cubicBezTo>
                  <a:pt x="1910303" y="4867469"/>
                  <a:pt x="1917256" y="4854094"/>
                  <a:pt x="1911313" y="4853186"/>
                </a:cubicBezTo>
                <a:cubicBezTo>
                  <a:pt x="1904691" y="4852185"/>
                  <a:pt x="1897374" y="4864769"/>
                  <a:pt x="1892636" y="4872029"/>
                </a:cubicBezTo>
                <a:cubicBezTo>
                  <a:pt x="1879767" y="4891755"/>
                  <a:pt x="1866565" y="4913290"/>
                  <a:pt x="1855996" y="4935413"/>
                </a:cubicBezTo>
                <a:cubicBezTo>
                  <a:pt x="1852728" y="4942244"/>
                  <a:pt x="1841870" y="4962828"/>
                  <a:pt x="1845605" y="4965486"/>
                </a:cubicBezTo>
                <a:cubicBezTo>
                  <a:pt x="1849086" y="4967959"/>
                  <a:pt x="1865623" y="4964435"/>
                  <a:pt x="1886677" y="4955215"/>
                </a:cubicBezTo>
                <a:cubicBezTo>
                  <a:pt x="1952869" y="4926219"/>
                  <a:pt x="1982667" y="4888483"/>
                  <a:pt x="1990647" y="4857299"/>
                </a:cubicBezTo>
                <a:cubicBezTo>
                  <a:pt x="1993191" y="4847710"/>
                  <a:pt x="1989677" y="4837545"/>
                  <a:pt x="1981733" y="4831516"/>
                </a:cubicBezTo>
                <a:cubicBezTo>
                  <a:pt x="1967904" y="4821026"/>
                  <a:pt x="1943284" y="4817519"/>
                  <a:pt x="1923012" y="4818696"/>
                </a:cubicBezTo>
                <a:close/>
                <a:moveTo>
                  <a:pt x="2505547" y="4793384"/>
                </a:moveTo>
                <a:cubicBezTo>
                  <a:pt x="2518867" y="4793384"/>
                  <a:pt x="2522348" y="4798339"/>
                  <a:pt x="2520191" y="4809729"/>
                </a:cubicBezTo>
                <a:cubicBezTo>
                  <a:pt x="2520191" y="4809729"/>
                  <a:pt x="2519648" y="4812572"/>
                  <a:pt x="2519453" y="4813430"/>
                </a:cubicBezTo>
                <a:cubicBezTo>
                  <a:pt x="2519190" y="4814709"/>
                  <a:pt x="2518604" y="4818015"/>
                  <a:pt x="2515157" y="4818015"/>
                </a:cubicBezTo>
                <a:lnTo>
                  <a:pt x="2481930" y="4818015"/>
                </a:lnTo>
                <a:lnTo>
                  <a:pt x="2483560" y="4809729"/>
                </a:lnTo>
                <a:cubicBezTo>
                  <a:pt x="2485903" y="4797733"/>
                  <a:pt x="2492949" y="4793384"/>
                  <a:pt x="2505547" y="4793384"/>
                </a:cubicBezTo>
                <a:close/>
                <a:moveTo>
                  <a:pt x="2277190" y="4793384"/>
                </a:moveTo>
                <a:cubicBezTo>
                  <a:pt x="2290502" y="4793384"/>
                  <a:pt x="2293999" y="4798339"/>
                  <a:pt x="2291826" y="4809729"/>
                </a:cubicBezTo>
                <a:cubicBezTo>
                  <a:pt x="2291826" y="4809729"/>
                  <a:pt x="2291283" y="4812572"/>
                  <a:pt x="2291096" y="4813430"/>
                </a:cubicBezTo>
                <a:cubicBezTo>
                  <a:pt x="2290841" y="4814709"/>
                  <a:pt x="2290247" y="4818015"/>
                  <a:pt x="2286792" y="4818015"/>
                </a:cubicBezTo>
                <a:lnTo>
                  <a:pt x="2253581" y="4818015"/>
                </a:lnTo>
                <a:lnTo>
                  <a:pt x="2255203" y="4809729"/>
                </a:lnTo>
                <a:cubicBezTo>
                  <a:pt x="2257529" y="4797733"/>
                  <a:pt x="2264592" y="4793384"/>
                  <a:pt x="2277190" y="4793384"/>
                </a:cubicBezTo>
                <a:close/>
                <a:moveTo>
                  <a:pt x="2040133" y="4783925"/>
                </a:moveTo>
                <a:cubicBezTo>
                  <a:pt x="2026282" y="4785814"/>
                  <a:pt x="2013467" y="4790924"/>
                  <a:pt x="2006938" y="4801897"/>
                </a:cubicBezTo>
                <a:cubicBezTo>
                  <a:pt x="1996853" y="4818856"/>
                  <a:pt x="2015920" y="4842073"/>
                  <a:pt x="2033272" y="4864567"/>
                </a:cubicBezTo>
                <a:cubicBezTo>
                  <a:pt x="2047186" y="4882594"/>
                  <a:pt x="2062340" y="4899813"/>
                  <a:pt x="2056151" y="4909865"/>
                </a:cubicBezTo>
                <a:cubicBezTo>
                  <a:pt x="2051108" y="4918084"/>
                  <a:pt x="2018738" y="4918067"/>
                  <a:pt x="2007592" y="4918715"/>
                </a:cubicBezTo>
                <a:cubicBezTo>
                  <a:pt x="1994051" y="4919514"/>
                  <a:pt x="1974568" y="4919556"/>
                  <a:pt x="1971155" y="4921575"/>
                </a:cubicBezTo>
                <a:cubicBezTo>
                  <a:pt x="1968099" y="4923384"/>
                  <a:pt x="1966401" y="4928994"/>
                  <a:pt x="1977862" y="4931232"/>
                </a:cubicBezTo>
                <a:cubicBezTo>
                  <a:pt x="1987056" y="4933049"/>
                  <a:pt x="2008958" y="4936717"/>
                  <a:pt x="2032084" y="4936700"/>
                </a:cubicBezTo>
                <a:cubicBezTo>
                  <a:pt x="2056219" y="4936691"/>
                  <a:pt x="2081568" y="4932359"/>
                  <a:pt x="2087061" y="4911876"/>
                </a:cubicBezTo>
                <a:cubicBezTo>
                  <a:pt x="2091476" y="4895422"/>
                  <a:pt x="2076169" y="4877790"/>
                  <a:pt x="2062696" y="4859915"/>
                </a:cubicBezTo>
                <a:cubicBezTo>
                  <a:pt x="2047942" y="4840332"/>
                  <a:pt x="2033017" y="4826376"/>
                  <a:pt x="2034274" y="4812505"/>
                </a:cubicBezTo>
                <a:cubicBezTo>
                  <a:pt x="2035242" y="4801729"/>
                  <a:pt x="2054538" y="4801106"/>
                  <a:pt x="2086543" y="4800492"/>
                </a:cubicBezTo>
                <a:cubicBezTo>
                  <a:pt x="2093216" y="4800349"/>
                  <a:pt x="2106459" y="4800004"/>
                  <a:pt x="2103913" y="4794234"/>
                </a:cubicBezTo>
                <a:cubicBezTo>
                  <a:pt x="2101629" y="4789153"/>
                  <a:pt x="2091713" y="4787462"/>
                  <a:pt x="2079548" y="4785283"/>
                </a:cubicBezTo>
                <a:cubicBezTo>
                  <a:pt x="2068873" y="4783370"/>
                  <a:pt x="2053985" y="4782037"/>
                  <a:pt x="2040133" y="4783925"/>
                </a:cubicBezTo>
                <a:close/>
                <a:moveTo>
                  <a:pt x="2693180" y="4783845"/>
                </a:moveTo>
                <a:cubicBezTo>
                  <a:pt x="2690099" y="4783845"/>
                  <a:pt x="2688367" y="4784888"/>
                  <a:pt x="2687908" y="4787193"/>
                </a:cubicBezTo>
                <a:lnTo>
                  <a:pt x="2686686" y="4793401"/>
                </a:lnTo>
                <a:lnTo>
                  <a:pt x="2711152" y="4793401"/>
                </a:lnTo>
                <a:lnTo>
                  <a:pt x="2700957" y="4845421"/>
                </a:lnTo>
                <a:lnTo>
                  <a:pt x="2711925" y="4845421"/>
                </a:lnTo>
                <a:cubicBezTo>
                  <a:pt x="2715015" y="4845421"/>
                  <a:pt x="2716806" y="4844168"/>
                  <a:pt x="2717418" y="4841047"/>
                </a:cubicBezTo>
                <a:lnTo>
                  <a:pt x="2726773" y="4793401"/>
                </a:lnTo>
                <a:lnTo>
                  <a:pt x="2747198" y="4793401"/>
                </a:lnTo>
                <a:cubicBezTo>
                  <a:pt x="2750085" y="4793401"/>
                  <a:pt x="2751104" y="4792139"/>
                  <a:pt x="2751613" y="4789632"/>
                </a:cubicBezTo>
                <a:lnTo>
                  <a:pt x="2752734" y="4783845"/>
                </a:lnTo>
                <a:close/>
                <a:moveTo>
                  <a:pt x="2642813" y="4783845"/>
                </a:moveTo>
                <a:lnTo>
                  <a:pt x="2630732" y="4845421"/>
                </a:lnTo>
                <a:lnTo>
                  <a:pt x="2683324" y="4845421"/>
                </a:lnTo>
                <a:lnTo>
                  <a:pt x="2684462" y="4839659"/>
                </a:lnTo>
                <a:cubicBezTo>
                  <a:pt x="2684996" y="4836967"/>
                  <a:pt x="2684037" y="4835915"/>
                  <a:pt x="2681541" y="4835915"/>
                </a:cubicBezTo>
                <a:lnTo>
                  <a:pt x="2648203" y="4835915"/>
                </a:lnTo>
                <a:lnTo>
                  <a:pt x="2658017" y="4785931"/>
                </a:lnTo>
                <a:cubicBezTo>
                  <a:pt x="2658212" y="4784888"/>
                  <a:pt x="2657448" y="4783845"/>
                  <a:pt x="2656107" y="4783845"/>
                </a:cubicBezTo>
                <a:close/>
                <a:moveTo>
                  <a:pt x="2559124" y="4783845"/>
                </a:moveTo>
                <a:cubicBezTo>
                  <a:pt x="2557511" y="4783845"/>
                  <a:pt x="2556000" y="4784476"/>
                  <a:pt x="2555592" y="4786579"/>
                </a:cubicBezTo>
                <a:lnTo>
                  <a:pt x="2549480" y="4817947"/>
                </a:lnTo>
                <a:cubicBezTo>
                  <a:pt x="2545312" y="4840062"/>
                  <a:pt x="2556416" y="4846800"/>
                  <a:pt x="2578361" y="4846800"/>
                </a:cubicBezTo>
                <a:lnTo>
                  <a:pt x="2578361" y="4846792"/>
                </a:lnTo>
                <a:cubicBezTo>
                  <a:pt x="2604067" y="4846792"/>
                  <a:pt x="2613974" y="4838077"/>
                  <a:pt x="2618040" y="4817939"/>
                </a:cubicBezTo>
                <a:lnTo>
                  <a:pt x="2624127" y="4786579"/>
                </a:lnTo>
                <a:cubicBezTo>
                  <a:pt x="2624535" y="4784476"/>
                  <a:pt x="2623270" y="4783845"/>
                  <a:pt x="2621665" y="4783845"/>
                </a:cubicBezTo>
                <a:lnTo>
                  <a:pt x="2609228" y="4783845"/>
                </a:lnTo>
                <a:lnTo>
                  <a:pt x="2605816" y="4801889"/>
                </a:lnTo>
                <a:lnTo>
                  <a:pt x="2603863" y="4811495"/>
                </a:lnTo>
                <a:lnTo>
                  <a:pt x="2602233" y="4819840"/>
                </a:lnTo>
                <a:cubicBezTo>
                  <a:pt x="2599958" y="4831205"/>
                  <a:pt x="2592530" y="4836328"/>
                  <a:pt x="2579940" y="4836328"/>
                </a:cubicBezTo>
                <a:cubicBezTo>
                  <a:pt x="2566094" y="4836328"/>
                  <a:pt x="2562384" y="4831331"/>
                  <a:pt x="2564557" y="4819840"/>
                </a:cubicBezTo>
                <a:cubicBezTo>
                  <a:pt x="2564557" y="4819840"/>
                  <a:pt x="2565092" y="4816971"/>
                  <a:pt x="2565270" y="4816113"/>
                </a:cubicBezTo>
                <a:lnTo>
                  <a:pt x="2568140" y="4801897"/>
                </a:lnTo>
                <a:lnTo>
                  <a:pt x="2571561" y="4783845"/>
                </a:lnTo>
                <a:close/>
                <a:moveTo>
                  <a:pt x="2155095" y="4783845"/>
                </a:moveTo>
                <a:lnTo>
                  <a:pt x="2154909" y="4784644"/>
                </a:lnTo>
                <a:cubicBezTo>
                  <a:pt x="2153907" y="4788783"/>
                  <a:pt x="2154433" y="4793359"/>
                  <a:pt x="2161471" y="4793359"/>
                </a:cubicBezTo>
                <a:lnTo>
                  <a:pt x="2193833" y="4793359"/>
                </a:lnTo>
                <a:cubicBezTo>
                  <a:pt x="2209402" y="4793359"/>
                  <a:pt x="2211626" y="4801073"/>
                  <a:pt x="2208519" y="4814658"/>
                </a:cubicBezTo>
                <a:cubicBezTo>
                  <a:pt x="2205463" y="4828000"/>
                  <a:pt x="2200140" y="4834864"/>
                  <a:pt x="2188450" y="4835915"/>
                </a:cubicBezTo>
                <a:lnTo>
                  <a:pt x="2166284" y="4835915"/>
                </a:lnTo>
                <a:lnTo>
                  <a:pt x="2173127" y="4800963"/>
                </a:lnTo>
                <a:lnTo>
                  <a:pt x="2160028" y="4800963"/>
                </a:lnTo>
                <a:cubicBezTo>
                  <a:pt x="2158483" y="4800963"/>
                  <a:pt x="2157320" y="4802006"/>
                  <a:pt x="2157116" y="4803050"/>
                </a:cubicBezTo>
                <a:lnTo>
                  <a:pt x="2148796" y="4845421"/>
                </a:lnTo>
                <a:lnTo>
                  <a:pt x="2185606" y="4845421"/>
                </a:lnTo>
                <a:cubicBezTo>
                  <a:pt x="2206227" y="4845421"/>
                  <a:pt x="2220515" y="4837833"/>
                  <a:pt x="2224980" y="4814238"/>
                </a:cubicBezTo>
                <a:cubicBezTo>
                  <a:pt x="2228300" y="4796673"/>
                  <a:pt x="2220625" y="4783845"/>
                  <a:pt x="2199614" y="4783845"/>
                </a:cubicBezTo>
                <a:close/>
                <a:moveTo>
                  <a:pt x="2423480" y="4783660"/>
                </a:moveTo>
                <a:cubicBezTo>
                  <a:pt x="2407078" y="4783660"/>
                  <a:pt x="2397231" y="4783761"/>
                  <a:pt x="2394718" y="4795437"/>
                </a:cubicBezTo>
                <a:cubicBezTo>
                  <a:pt x="2392876" y="4804093"/>
                  <a:pt x="2399718" y="4808290"/>
                  <a:pt x="2413598" y="4816837"/>
                </a:cubicBezTo>
                <a:cubicBezTo>
                  <a:pt x="2428794" y="4826174"/>
                  <a:pt x="2432266" y="4826881"/>
                  <a:pt x="2430874" y="4831819"/>
                </a:cubicBezTo>
                <a:cubicBezTo>
                  <a:pt x="2429745" y="4835789"/>
                  <a:pt x="2425764" y="4835941"/>
                  <a:pt x="2418930" y="4835941"/>
                </a:cubicBezTo>
                <a:lnTo>
                  <a:pt x="2391865" y="4835941"/>
                </a:lnTo>
                <a:cubicBezTo>
                  <a:pt x="2388784" y="4835941"/>
                  <a:pt x="2386992" y="4837202"/>
                  <a:pt x="2386458" y="4839919"/>
                </a:cubicBezTo>
                <a:lnTo>
                  <a:pt x="2385388" y="4845421"/>
                </a:lnTo>
                <a:lnTo>
                  <a:pt x="2419515" y="4845421"/>
                </a:lnTo>
                <a:cubicBezTo>
                  <a:pt x="2435119" y="4845421"/>
                  <a:pt x="2444924" y="4844470"/>
                  <a:pt x="2448473" y="4834998"/>
                </a:cubicBezTo>
                <a:lnTo>
                  <a:pt x="2448481" y="4834998"/>
                </a:lnTo>
                <a:cubicBezTo>
                  <a:pt x="2450213" y="4830380"/>
                  <a:pt x="2450196" y="4825611"/>
                  <a:pt x="2445977" y="4820908"/>
                </a:cubicBezTo>
                <a:cubicBezTo>
                  <a:pt x="2443829" y="4818502"/>
                  <a:pt x="2440662" y="4816408"/>
                  <a:pt x="2436282" y="4813943"/>
                </a:cubicBezTo>
                <a:cubicBezTo>
                  <a:pt x="2416782" y="4803016"/>
                  <a:pt x="2411688" y="4801771"/>
                  <a:pt x="2412911" y="4796480"/>
                </a:cubicBezTo>
                <a:cubicBezTo>
                  <a:pt x="2413607" y="4793510"/>
                  <a:pt x="2415695" y="4793384"/>
                  <a:pt x="2423038" y="4793384"/>
                </a:cubicBezTo>
                <a:lnTo>
                  <a:pt x="2445909" y="4793384"/>
                </a:lnTo>
                <a:cubicBezTo>
                  <a:pt x="2448991" y="4793384"/>
                  <a:pt x="2450782" y="4792139"/>
                  <a:pt x="2451317" y="4789430"/>
                </a:cubicBezTo>
                <a:lnTo>
                  <a:pt x="2452446" y="4783660"/>
                </a:lnTo>
                <a:close/>
                <a:moveTo>
                  <a:pt x="2350776" y="4783660"/>
                </a:moveTo>
                <a:cubicBezTo>
                  <a:pt x="2334375" y="4783660"/>
                  <a:pt x="2324536" y="4783761"/>
                  <a:pt x="2322031" y="4795437"/>
                </a:cubicBezTo>
                <a:cubicBezTo>
                  <a:pt x="2320172" y="4804093"/>
                  <a:pt x="2327023" y="4808290"/>
                  <a:pt x="2340903" y="4816837"/>
                </a:cubicBezTo>
                <a:cubicBezTo>
                  <a:pt x="2356099" y="4826174"/>
                  <a:pt x="2359580" y="4826881"/>
                  <a:pt x="2358179" y="4831819"/>
                </a:cubicBezTo>
                <a:cubicBezTo>
                  <a:pt x="2357059" y="4835789"/>
                  <a:pt x="2353069" y="4835941"/>
                  <a:pt x="2346218" y="4835941"/>
                </a:cubicBezTo>
                <a:lnTo>
                  <a:pt x="2319179" y="4835941"/>
                </a:lnTo>
                <a:cubicBezTo>
                  <a:pt x="2316089" y="4835941"/>
                  <a:pt x="2314306" y="4837202"/>
                  <a:pt x="2313763" y="4839919"/>
                </a:cubicBezTo>
                <a:lnTo>
                  <a:pt x="2312684" y="4845421"/>
                </a:lnTo>
                <a:lnTo>
                  <a:pt x="2346812" y="4845421"/>
                </a:lnTo>
                <a:cubicBezTo>
                  <a:pt x="2362432" y="4845421"/>
                  <a:pt x="2372221" y="4844470"/>
                  <a:pt x="2375778" y="4834998"/>
                </a:cubicBezTo>
                <a:cubicBezTo>
                  <a:pt x="2377501" y="4830380"/>
                  <a:pt x="2377484" y="4825611"/>
                  <a:pt x="2373273" y="4820908"/>
                </a:cubicBezTo>
                <a:cubicBezTo>
                  <a:pt x="2371117" y="4818502"/>
                  <a:pt x="2367951" y="4816408"/>
                  <a:pt x="2363579" y="4813943"/>
                </a:cubicBezTo>
                <a:cubicBezTo>
                  <a:pt x="2344061" y="4803016"/>
                  <a:pt x="2338985" y="4801771"/>
                  <a:pt x="2340216" y="4796480"/>
                </a:cubicBezTo>
                <a:cubicBezTo>
                  <a:pt x="2340895" y="4793510"/>
                  <a:pt x="2342975" y="4793384"/>
                  <a:pt x="2350335" y="4793384"/>
                </a:cubicBezTo>
                <a:lnTo>
                  <a:pt x="2373197" y="4793384"/>
                </a:lnTo>
                <a:cubicBezTo>
                  <a:pt x="2376287" y="4793384"/>
                  <a:pt x="2378078" y="4792139"/>
                  <a:pt x="2378596" y="4789430"/>
                </a:cubicBezTo>
                <a:lnTo>
                  <a:pt x="2379742" y="4783660"/>
                </a:lnTo>
                <a:close/>
                <a:moveTo>
                  <a:pt x="2507381" y="4783012"/>
                </a:moveTo>
                <a:cubicBezTo>
                  <a:pt x="2485665" y="4783012"/>
                  <a:pt x="2473279" y="4788413"/>
                  <a:pt x="2468542" y="4811613"/>
                </a:cubicBezTo>
                <a:lnTo>
                  <a:pt x="2462446" y="4842704"/>
                </a:lnTo>
                <a:cubicBezTo>
                  <a:pt x="2462039" y="4844790"/>
                  <a:pt x="2463253" y="4845421"/>
                  <a:pt x="2464806" y="4845421"/>
                </a:cubicBezTo>
                <a:lnTo>
                  <a:pt x="2476556" y="4845421"/>
                </a:lnTo>
                <a:lnTo>
                  <a:pt x="2479985" y="4827520"/>
                </a:lnTo>
                <a:lnTo>
                  <a:pt x="2516592" y="4827520"/>
                </a:lnTo>
                <a:lnTo>
                  <a:pt x="2513171" y="4845421"/>
                </a:lnTo>
                <a:lnTo>
                  <a:pt x="2524928" y="4845421"/>
                </a:lnTo>
                <a:cubicBezTo>
                  <a:pt x="2526474" y="4845421"/>
                  <a:pt x="2527942" y="4844790"/>
                  <a:pt x="2528350" y="4842704"/>
                </a:cubicBezTo>
                <a:lnTo>
                  <a:pt x="2534454" y="4811613"/>
                </a:lnTo>
                <a:cubicBezTo>
                  <a:pt x="2538953" y="4788026"/>
                  <a:pt x="2525506" y="4783012"/>
                  <a:pt x="2507381" y="4783012"/>
                </a:cubicBezTo>
                <a:close/>
                <a:moveTo>
                  <a:pt x="2279015" y="4783012"/>
                </a:moveTo>
                <a:cubicBezTo>
                  <a:pt x="2257308" y="4783012"/>
                  <a:pt x="2244922" y="4788413"/>
                  <a:pt x="2240193" y="4811613"/>
                </a:cubicBezTo>
                <a:lnTo>
                  <a:pt x="2234081" y="4842704"/>
                </a:lnTo>
                <a:cubicBezTo>
                  <a:pt x="2233682" y="4844790"/>
                  <a:pt x="2234896" y="4845421"/>
                  <a:pt x="2236449" y="4845421"/>
                </a:cubicBezTo>
                <a:lnTo>
                  <a:pt x="2248199" y="4845421"/>
                </a:lnTo>
                <a:lnTo>
                  <a:pt x="2251620" y="4827520"/>
                </a:lnTo>
                <a:lnTo>
                  <a:pt x="2288235" y="4827520"/>
                </a:lnTo>
                <a:lnTo>
                  <a:pt x="2284814" y="4845421"/>
                </a:lnTo>
                <a:lnTo>
                  <a:pt x="2296572" y="4845421"/>
                </a:lnTo>
                <a:cubicBezTo>
                  <a:pt x="2298117" y="4845421"/>
                  <a:pt x="2299585" y="4844790"/>
                  <a:pt x="2299984" y="4842704"/>
                </a:cubicBezTo>
                <a:lnTo>
                  <a:pt x="2306097" y="4811613"/>
                </a:lnTo>
                <a:cubicBezTo>
                  <a:pt x="2310588" y="4788026"/>
                  <a:pt x="2297140" y="4783012"/>
                  <a:pt x="2279015" y="4783012"/>
                </a:cubicBezTo>
                <a:close/>
                <a:moveTo>
                  <a:pt x="1973014" y="4694493"/>
                </a:moveTo>
                <a:lnTo>
                  <a:pt x="1973014" y="4694501"/>
                </a:lnTo>
                <a:cubicBezTo>
                  <a:pt x="1949550" y="4695595"/>
                  <a:pt x="1928148" y="4701542"/>
                  <a:pt x="1929481" y="4706110"/>
                </a:cubicBezTo>
                <a:cubicBezTo>
                  <a:pt x="1931119" y="4711670"/>
                  <a:pt x="1947062" y="4710282"/>
                  <a:pt x="1953132" y="4710282"/>
                </a:cubicBezTo>
                <a:cubicBezTo>
                  <a:pt x="1975485" y="4710282"/>
                  <a:pt x="1997014" y="4714623"/>
                  <a:pt x="2002150" y="4720881"/>
                </a:cubicBezTo>
                <a:cubicBezTo>
                  <a:pt x="2010173" y="4730656"/>
                  <a:pt x="1996360" y="4754765"/>
                  <a:pt x="1953896" y="4787631"/>
                </a:cubicBezTo>
                <a:cubicBezTo>
                  <a:pt x="1945755" y="4793931"/>
                  <a:pt x="1939676" y="4799736"/>
                  <a:pt x="1938327" y="4802587"/>
                </a:cubicBezTo>
                <a:cubicBezTo>
                  <a:pt x="1937605" y="4804101"/>
                  <a:pt x="1937945" y="4806305"/>
                  <a:pt x="1940177" y="4806608"/>
                </a:cubicBezTo>
                <a:cubicBezTo>
                  <a:pt x="1942512" y="4806936"/>
                  <a:pt x="1948115" y="4805632"/>
                  <a:pt x="1957360" y="4800880"/>
                </a:cubicBezTo>
                <a:cubicBezTo>
                  <a:pt x="1995087" y="4781490"/>
                  <a:pt x="2038374" y="4741995"/>
                  <a:pt x="2029834" y="4714909"/>
                </a:cubicBezTo>
                <a:cubicBezTo>
                  <a:pt x="2024630" y="4698379"/>
                  <a:pt x="1996657" y="4693391"/>
                  <a:pt x="1973014" y="4694493"/>
                </a:cubicBezTo>
                <a:close/>
                <a:moveTo>
                  <a:pt x="460601" y="0"/>
                </a:moveTo>
                <a:lnTo>
                  <a:pt x="3086100" y="0"/>
                </a:lnTo>
                <a:lnTo>
                  <a:pt x="3086100" y="842036"/>
                </a:lnTo>
                <a:lnTo>
                  <a:pt x="3086100" y="1941749"/>
                </a:lnTo>
                <a:lnTo>
                  <a:pt x="3086100" y="3201749"/>
                </a:lnTo>
                <a:lnTo>
                  <a:pt x="3086100" y="3743118"/>
                </a:lnTo>
                <a:lnTo>
                  <a:pt x="3086100" y="5143499"/>
                </a:lnTo>
                <a:lnTo>
                  <a:pt x="547192" y="5143499"/>
                </a:lnTo>
                <a:lnTo>
                  <a:pt x="451948" y="4947929"/>
                </a:lnTo>
                <a:cubicBezTo>
                  <a:pt x="172711" y="4317060"/>
                  <a:pt x="0" y="3445523"/>
                  <a:pt x="0" y="2482849"/>
                </a:cubicBezTo>
                <a:cubicBezTo>
                  <a:pt x="0" y="1520175"/>
                  <a:pt x="172711" y="648637"/>
                  <a:pt x="451948" y="17768"/>
                </a:cubicBezTo>
                <a:close/>
              </a:path>
            </a:pathLst>
          </a:custGeom>
        </p:spPr>
        <p:txBody>
          <a:bodyPr wrap="square" anchor="ctr">
            <a:noAutofit/>
          </a:bodyPr>
          <a:lstStyle>
            <a:lvl1pPr marL="0" indent="0" algn="ctr">
              <a:buNone/>
              <a:defRPr sz="1600"/>
            </a:lvl1pPr>
          </a:lstStyle>
          <a:p>
            <a:r>
              <a:rPr lang="en-US" noProof="0"/>
              <a:t>Insert image</a:t>
            </a:r>
          </a:p>
        </p:txBody>
      </p:sp>
      <p:pic>
        <p:nvPicPr>
          <p:cNvPr id="17" name="Graphic 16">
            <a:extLst>
              <a:ext uri="{FF2B5EF4-FFF2-40B4-BE49-F238E27FC236}">
                <a16:creationId xmlns:a16="http://schemas.microsoft.com/office/drawing/2014/main" id="{59E770E7-D76C-413C-A66C-7411A35CE1B6}"/>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901467" y="4691063"/>
            <a:ext cx="908368" cy="277597"/>
          </a:xfrm>
          <a:prstGeom prst="rect">
            <a:avLst/>
          </a:prstGeom>
        </p:spPr>
      </p:pic>
      <p:sp>
        <p:nvSpPr>
          <p:cNvPr id="22" name="Footer Placeholder 12">
            <a:extLst>
              <a:ext uri="{FF2B5EF4-FFF2-40B4-BE49-F238E27FC236}">
                <a16:creationId xmlns:a16="http://schemas.microsoft.com/office/drawing/2014/main" id="{392C54BE-7908-4804-B366-5EAD145AEC95}"/>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3" name="Date Placeholder 3">
            <a:extLst>
              <a:ext uri="{FF2B5EF4-FFF2-40B4-BE49-F238E27FC236}">
                <a16:creationId xmlns:a16="http://schemas.microsoft.com/office/drawing/2014/main" id="{8C478684-E237-44F6-93CF-B837C42614DE}"/>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21DD913A-E417-4CC0-B90D-D9797F16455A}"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3" name="Graphic 12">
            <a:extLst>
              <a:ext uri="{FF2B5EF4-FFF2-40B4-BE49-F238E27FC236}">
                <a16:creationId xmlns:a16="http://schemas.microsoft.com/office/drawing/2014/main" id="{F3247B26-3C24-49AA-8586-371C58334730}"/>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34166" y="4756933"/>
            <a:ext cx="923763" cy="211725"/>
          </a:xfrm>
          <a:prstGeom prst="rect">
            <a:avLst/>
          </a:prstGeom>
        </p:spPr>
      </p:pic>
    </p:spTree>
    <p:extLst>
      <p:ext uri="{BB962C8B-B14F-4D97-AF65-F5344CB8AC3E}">
        <p14:creationId xmlns:p14="http://schemas.microsoft.com/office/powerpoint/2010/main" val="353779946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 image - 2 lines title">
    <p:bg>
      <p:bgPr>
        <a:solidFill>
          <a:schemeClr val="bg1"/>
        </a:solidFill>
        <a:effectLst/>
      </p:bgPr>
    </p:bg>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DCC0A36F-4386-43D8-9878-1990319145E6}"/>
              </a:ext>
            </a:extLst>
          </p:cNvPr>
          <p:cNvSpPr>
            <a:spLocks noGrp="1"/>
          </p:cNvSpPr>
          <p:nvPr>
            <p:ph sz="quarter" idx="16" hasCustomPrompt="1"/>
          </p:nvPr>
        </p:nvSpPr>
        <p:spPr>
          <a:xfrm>
            <a:off x="382906" y="1525675"/>
            <a:ext cx="5619003" cy="3046326"/>
          </a:xfrm>
          <a:custGeom>
            <a:avLst/>
            <a:gdLst>
              <a:gd name="connsiteX0" fmla="*/ 0 w 5619003"/>
              <a:gd name="connsiteY0" fmla="*/ 0 h 3046326"/>
              <a:gd name="connsiteX1" fmla="*/ 5619003 w 5619003"/>
              <a:gd name="connsiteY1" fmla="*/ 0 h 3046326"/>
              <a:gd name="connsiteX2" fmla="*/ 5619003 w 5619003"/>
              <a:gd name="connsiteY2" fmla="*/ 3046326 h 3046326"/>
              <a:gd name="connsiteX3" fmla="*/ 0 w 5619003"/>
              <a:gd name="connsiteY3" fmla="*/ 3046326 h 3046326"/>
            </a:gdLst>
            <a:ahLst/>
            <a:cxnLst>
              <a:cxn ang="0">
                <a:pos x="connsiteX0" y="connsiteY0"/>
              </a:cxn>
              <a:cxn ang="0">
                <a:pos x="connsiteX1" y="connsiteY1"/>
              </a:cxn>
              <a:cxn ang="0">
                <a:pos x="connsiteX2" y="connsiteY2"/>
              </a:cxn>
              <a:cxn ang="0">
                <a:pos x="connsiteX3" y="connsiteY3"/>
              </a:cxn>
            </a:cxnLst>
            <a:rect l="l" t="t" r="r" b="b"/>
            <a:pathLst>
              <a:path w="5619003" h="3046326">
                <a:moveTo>
                  <a:pt x="0" y="0"/>
                </a:moveTo>
                <a:lnTo>
                  <a:pt x="5619003" y="0"/>
                </a:lnTo>
                <a:lnTo>
                  <a:pt x="5619003" y="3046326"/>
                </a:lnTo>
                <a:lnTo>
                  <a:pt x="0" y="3046326"/>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24" name="Picture Placeholder 23">
            <a:extLst>
              <a:ext uri="{FF2B5EF4-FFF2-40B4-BE49-F238E27FC236}">
                <a16:creationId xmlns:a16="http://schemas.microsoft.com/office/drawing/2014/main" id="{97F5B4CC-C4A6-45CA-81E0-EA5CF067E7BC}"/>
              </a:ext>
            </a:extLst>
          </p:cNvPr>
          <p:cNvSpPr>
            <a:spLocks noGrp="1"/>
          </p:cNvSpPr>
          <p:nvPr>
            <p:ph type="pic" sz="quarter" idx="13" hasCustomPrompt="1"/>
          </p:nvPr>
        </p:nvSpPr>
        <p:spPr>
          <a:xfrm>
            <a:off x="6057899" y="2"/>
            <a:ext cx="3086100" cy="5143499"/>
          </a:xfrm>
          <a:custGeom>
            <a:avLst/>
            <a:gdLst>
              <a:gd name="connsiteX0" fmla="*/ 2611605 w 3086100"/>
              <a:gd name="connsiteY0" fmla="*/ 4869227 h 5143499"/>
              <a:gd name="connsiteX1" fmla="*/ 2606783 w 3086100"/>
              <a:gd name="connsiteY1" fmla="*/ 4873181 h 5143499"/>
              <a:gd name="connsiteX2" fmla="*/ 2606792 w 3086100"/>
              <a:gd name="connsiteY2" fmla="*/ 4873181 h 5143499"/>
              <a:gd name="connsiteX3" fmla="*/ 2595484 w 3086100"/>
              <a:gd name="connsiteY3" fmla="*/ 4930786 h 5143499"/>
              <a:gd name="connsiteX4" fmla="*/ 2652923 w 3086100"/>
              <a:gd name="connsiteY4" fmla="*/ 4930786 h 5143499"/>
              <a:gd name="connsiteX5" fmla="*/ 2654112 w 3086100"/>
              <a:gd name="connsiteY5" fmla="*/ 4924629 h 5143499"/>
              <a:gd name="connsiteX6" fmla="*/ 2651124 w 3086100"/>
              <a:gd name="connsiteY6" fmla="*/ 4921281 h 5143499"/>
              <a:gd name="connsiteX7" fmla="*/ 2612964 w 3086100"/>
              <a:gd name="connsiteY7" fmla="*/ 4921281 h 5143499"/>
              <a:gd name="connsiteX8" fmla="*/ 2616207 w 3086100"/>
              <a:gd name="connsiteY8" fmla="*/ 4904759 h 5143499"/>
              <a:gd name="connsiteX9" fmla="*/ 2649927 w 3086100"/>
              <a:gd name="connsiteY9" fmla="*/ 4904759 h 5143499"/>
              <a:gd name="connsiteX10" fmla="*/ 2651752 w 3086100"/>
              <a:gd name="connsiteY10" fmla="*/ 4903296 h 5143499"/>
              <a:gd name="connsiteX11" fmla="*/ 2653042 w 3086100"/>
              <a:gd name="connsiteY11" fmla="*/ 4896743 h 5143499"/>
              <a:gd name="connsiteX12" fmla="*/ 2651794 w 3086100"/>
              <a:gd name="connsiteY12" fmla="*/ 4895279 h 5143499"/>
              <a:gd name="connsiteX13" fmla="*/ 2618057 w 3086100"/>
              <a:gd name="connsiteY13" fmla="*/ 4895279 h 5143499"/>
              <a:gd name="connsiteX14" fmla="*/ 2621283 w 3086100"/>
              <a:gd name="connsiteY14" fmla="*/ 4878791 h 5143499"/>
              <a:gd name="connsiteX15" fmla="*/ 2658102 w 3086100"/>
              <a:gd name="connsiteY15" fmla="*/ 4878791 h 5143499"/>
              <a:gd name="connsiteX16" fmla="*/ 2662007 w 3086100"/>
              <a:gd name="connsiteY16" fmla="*/ 4876487 h 5143499"/>
              <a:gd name="connsiteX17" fmla="*/ 2663433 w 3086100"/>
              <a:gd name="connsiteY17" fmla="*/ 4869227 h 5143499"/>
              <a:gd name="connsiteX18" fmla="*/ 2511957 w 3086100"/>
              <a:gd name="connsiteY18" fmla="*/ 4869227 h 5143499"/>
              <a:gd name="connsiteX19" fmla="*/ 2507899 w 3086100"/>
              <a:gd name="connsiteY19" fmla="*/ 4873181 h 5143499"/>
              <a:gd name="connsiteX20" fmla="*/ 2496591 w 3086100"/>
              <a:gd name="connsiteY20" fmla="*/ 4930786 h 5143499"/>
              <a:gd name="connsiteX21" fmla="*/ 2508544 w 3086100"/>
              <a:gd name="connsiteY21" fmla="*/ 4930786 h 5143499"/>
              <a:gd name="connsiteX22" fmla="*/ 2512899 w 3086100"/>
              <a:gd name="connsiteY22" fmla="*/ 4927245 h 5143499"/>
              <a:gd name="connsiteX23" fmla="*/ 2521363 w 3086100"/>
              <a:gd name="connsiteY23" fmla="*/ 4884133 h 5143499"/>
              <a:gd name="connsiteX24" fmla="*/ 2535099 w 3086100"/>
              <a:gd name="connsiteY24" fmla="*/ 4903548 h 5143499"/>
              <a:gd name="connsiteX25" fmla="*/ 2538376 w 3086100"/>
              <a:gd name="connsiteY25" fmla="*/ 4905424 h 5143499"/>
              <a:gd name="connsiteX26" fmla="*/ 2544556 w 3086100"/>
              <a:gd name="connsiteY26" fmla="*/ 4905424 h 5143499"/>
              <a:gd name="connsiteX27" fmla="*/ 2548580 w 3086100"/>
              <a:gd name="connsiteY27" fmla="*/ 4903548 h 5143499"/>
              <a:gd name="connsiteX28" fmla="*/ 2569922 w 3086100"/>
              <a:gd name="connsiteY28" fmla="*/ 4884133 h 5143499"/>
              <a:gd name="connsiteX29" fmla="*/ 2561458 w 3086100"/>
              <a:gd name="connsiteY29" fmla="*/ 4927245 h 5143499"/>
              <a:gd name="connsiteX30" fmla="*/ 2564430 w 3086100"/>
              <a:gd name="connsiteY30" fmla="*/ 4930786 h 5143499"/>
              <a:gd name="connsiteX31" fmla="*/ 2576374 w 3086100"/>
              <a:gd name="connsiteY31" fmla="*/ 4930786 h 5143499"/>
              <a:gd name="connsiteX32" fmla="*/ 2587691 w 3086100"/>
              <a:gd name="connsiteY32" fmla="*/ 4873189 h 5143499"/>
              <a:gd name="connsiteX33" fmla="*/ 2585186 w 3086100"/>
              <a:gd name="connsiteY33" fmla="*/ 4869227 h 5143499"/>
              <a:gd name="connsiteX34" fmla="*/ 2571111 w 3086100"/>
              <a:gd name="connsiteY34" fmla="*/ 4869227 h 5143499"/>
              <a:gd name="connsiteX35" fmla="*/ 2543860 w 3086100"/>
              <a:gd name="connsiteY35" fmla="*/ 4893226 h 5143499"/>
              <a:gd name="connsiteX36" fmla="*/ 2526032 w 3086100"/>
              <a:gd name="connsiteY36" fmla="*/ 4869227 h 5143499"/>
              <a:gd name="connsiteX37" fmla="*/ 2441121 w 3086100"/>
              <a:gd name="connsiteY37" fmla="*/ 4869227 h 5143499"/>
              <a:gd name="connsiteX38" fmla="*/ 2436290 w 3086100"/>
              <a:gd name="connsiteY38" fmla="*/ 4873181 h 5143499"/>
              <a:gd name="connsiteX39" fmla="*/ 2424999 w 3086100"/>
              <a:gd name="connsiteY39" fmla="*/ 4930786 h 5143499"/>
              <a:gd name="connsiteX40" fmla="*/ 2482413 w 3086100"/>
              <a:gd name="connsiteY40" fmla="*/ 4930786 h 5143499"/>
              <a:gd name="connsiteX41" fmla="*/ 2483627 w 3086100"/>
              <a:gd name="connsiteY41" fmla="*/ 4924629 h 5143499"/>
              <a:gd name="connsiteX42" fmla="*/ 2480614 w 3086100"/>
              <a:gd name="connsiteY42" fmla="*/ 4921281 h 5143499"/>
              <a:gd name="connsiteX43" fmla="*/ 2442471 w 3086100"/>
              <a:gd name="connsiteY43" fmla="*/ 4921281 h 5143499"/>
              <a:gd name="connsiteX44" fmla="*/ 2445705 w 3086100"/>
              <a:gd name="connsiteY44" fmla="*/ 4904759 h 5143499"/>
              <a:gd name="connsiteX45" fmla="*/ 2479425 w 3086100"/>
              <a:gd name="connsiteY45" fmla="*/ 4904759 h 5143499"/>
              <a:gd name="connsiteX46" fmla="*/ 2481259 w 3086100"/>
              <a:gd name="connsiteY46" fmla="*/ 4903296 h 5143499"/>
              <a:gd name="connsiteX47" fmla="*/ 2482549 w 3086100"/>
              <a:gd name="connsiteY47" fmla="*/ 4896743 h 5143499"/>
              <a:gd name="connsiteX48" fmla="*/ 2481293 w 3086100"/>
              <a:gd name="connsiteY48" fmla="*/ 4895279 h 5143499"/>
              <a:gd name="connsiteX49" fmla="*/ 2447564 w 3086100"/>
              <a:gd name="connsiteY49" fmla="*/ 4895279 h 5143499"/>
              <a:gd name="connsiteX50" fmla="*/ 2450807 w 3086100"/>
              <a:gd name="connsiteY50" fmla="*/ 4878791 h 5143499"/>
              <a:gd name="connsiteX51" fmla="*/ 2487617 w 3086100"/>
              <a:gd name="connsiteY51" fmla="*/ 4878791 h 5143499"/>
              <a:gd name="connsiteX52" fmla="*/ 2491540 w 3086100"/>
              <a:gd name="connsiteY52" fmla="*/ 4876487 h 5143499"/>
              <a:gd name="connsiteX53" fmla="*/ 2492949 w 3086100"/>
              <a:gd name="connsiteY53" fmla="*/ 4869227 h 5143499"/>
              <a:gd name="connsiteX54" fmla="*/ 2368044 w 3086100"/>
              <a:gd name="connsiteY54" fmla="*/ 4869227 h 5143499"/>
              <a:gd name="connsiteX55" fmla="*/ 2362764 w 3086100"/>
              <a:gd name="connsiteY55" fmla="*/ 4872558 h 5143499"/>
              <a:gd name="connsiteX56" fmla="*/ 2361533 w 3086100"/>
              <a:gd name="connsiteY56" fmla="*/ 4878766 h 5143499"/>
              <a:gd name="connsiteX57" fmla="*/ 2385999 w 3086100"/>
              <a:gd name="connsiteY57" fmla="*/ 4878766 h 5143499"/>
              <a:gd name="connsiteX58" fmla="*/ 2375812 w 3086100"/>
              <a:gd name="connsiteY58" fmla="*/ 4930786 h 5143499"/>
              <a:gd name="connsiteX59" fmla="*/ 2386780 w 3086100"/>
              <a:gd name="connsiteY59" fmla="*/ 4930786 h 5143499"/>
              <a:gd name="connsiteX60" fmla="*/ 2392281 w 3086100"/>
              <a:gd name="connsiteY60" fmla="*/ 4926412 h 5143499"/>
              <a:gd name="connsiteX61" fmla="*/ 2401620 w 3086100"/>
              <a:gd name="connsiteY61" fmla="*/ 4878766 h 5143499"/>
              <a:gd name="connsiteX62" fmla="*/ 2422045 w 3086100"/>
              <a:gd name="connsiteY62" fmla="*/ 4878766 h 5143499"/>
              <a:gd name="connsiteX63" fmla="*/ 2426443 w 3086100"/>
              <a:gd name="connsiteY63" fmla="*/ 4874998 h 5143499"/>
              <a:gd name="connsiteX64" fmla="*/ 2426443 w 3086100"/>
              <a:gd name="connsiteY64" fmla="*/ 4875006 h 5143499"/>
              <a:gd name="connsiteX65" fmla="*/ 2427580 w 3086100"/>
              <a:gd name="connsiteY65" fmla="*/ 4869227 h 5143499"/>
              <a:gd name="connsiteX66" fmla="*/ 2216737 w 3086100"/>
              <a:gd name="connsiteY66" fmla="*/ 4869227 h 5143499"/>
              <a:gd name="connsiteX67" fmla="*/ 2213825 w 3086100"/>
              <a:gd name="connsiteY67" fmla="*/ 4871305 h 5143499"/>
              <a:gd name="connsiteX68" fmla="*/ 2210514 w 3086100"/>
              <a:gd name="connsiteY68" fmla="*/ 4888213 h 5143499"/>
              <a:gd name="connsiteX69" fmla="*/ 2254821 w 3086100"/>
              <a:gd name="connsiteY69" fmla="*/ 4909924 h 5143499"/>
              <a:gd name="connsiteX70" fmla="*/ 2250720 w 3086100"/>
              <a:gd name="connsiteY70" fmla="*/ 4930786 h 5143499"/>
              <a:gd name="connsiteX71" fmla="*/ 2261697 w 3086100"/>
              <a:gd name="connsiteY71" fmla="*/ 4930786 h 5143499"/>
              <a:gd name="connsiteX72" fmla="*/ 2267198 w 3086100"/>
              <a:gd name="connsiteY72" fmla="*/ 4926412 h 5143499"/>
              <a:gd name="connsiteX73" fmla="*/ 2278404 w 3086100"/>
              <a:gd name="connsiteY73" fmla="*/ 4869227 h 5143499"/>
              <a:gd name="connsiteX74" fmla="*/ 2265110 w 3086100"/>
              <a:gd name="connsiteY74" fmla="*/ 4869227 h 5143499"/>
              <a:gd name="connsiteX75" fmla="*/ 2262402 w 3086100"/>
              <a:gd name="connsiteY75" fmla="*/ 4871305 h 5143499"/>
              <a:gd name="connsiteX76" fmla="*/ 2256883 w 3086100"/>
              <a:gd name="connsiteY76" fmla="*/ 4899334 h 5143499"/>
              <a:gd name="connsiteX77" fmla="*/ 2226203 w 3086100"/>
              <a:gd name="connsiteY77" fmla="*/ 4887801 h 5143499"/>
              <a:gd name="connsiteX78" fmla="*/ 2229853 w 3086100"/>
              <a:gd name="connsiteY78" fmla="*/ 4869227 h 5143499"/>
              <a:gd name="connsiteX79" fmla="*/ 2702459 w 3086100"/>
              <a:gd name="connsiteY79" fmla="*/ 4869050 h 5143499"/>
              <a:gd name="connsiteX80" fmla="*/ 2673697 w 3086100"/>
              <a:gd name="connsiteY80" fmla="*/ 4880810 h 5143499"/>
              <a:gd name="connsiteX81" fmla="*/ 2692561 w 3086100"/>
              <a:gd name="connsiteY81" fmla="*/ 4902211 h 5143499"/>
              <a:gd name="connsiteX82" fmla="*/ 2709828 w 3086100"/>
              <a:gd name="connsiteY82" fmla="*/ 4917184 h 5143499"/>
              <a:gd name="connsiteX83" fmla="*/ 2697900 w 3086100"/>
              <a:gd name="connsiteY83" fmla="*/ 4921314 h 5143499"/>
              <a:gd name="connsiteX84" fmla="*/ 2670828 w 3086100"/>
              <a:gd name="connsiteY84" fmla="*/ 4921314 h 5143499"/>
              <a:gd name="connsiteX85" fmla="*/ 2665428 w 3086100"/>
              <a:gd name="connsiteY85" fmla="*/ 4925293 h 5143499"/>
              <a:gd name="connsiteX86" fmla="*/ 2664359 w 3086100"/>
              <a:gd name="connsiteY86" fmla="*/ 4930786 h 5143499"/>
              <a:gd name="connsiteX87" fmla="*/ 2698486 w 3086100"/>
              <a:gd name="connsiteY87" fmla="*/ 4930786 h 5143499"/>
              <a:gd name="connsiteX88" fmla="*/ 2727435 w 3086100"/>
              <a:gd name="connsiteY88" fmla="*/ 4920372 h 5143499"/>
              <a:gd name="connsiteX89" fmla="*/ 2724931 w 3086100"/>
              <a:gd name="connsiteY89" fmla="*/ 4906282 h 5143499"/>
              <a:gd name="connsiteX90" fmla="*/ 2715236 w 3086100"/>
              <a:gd name="connsiteY90" fmla="*/ 4899334 h 5143499"/>
              <a:gd name="connsiteX91" fmla="*/ 2691890 w 3086100"/>
              <a:gd name="connsiteY91" fmla="*/ 4881853 h 5143499"/>
              <a:gd name="connsiteX92" fmla="*/ 2701992 w 3086100"/>
              <a:gd name="connsiteY92" fmla="*/ 4878766 h 5143499"/>
              <a:gd name="connsiteX93" fmla="*/ 2724880 w 3086100"/>
              <a:gd name="connsiteY93" fmla="*/ 4878766 h 5143499"/>
              <a:gd name="connsiteX94" fmla="*/ 2730271 w 3086100"/>
              <a:gd name="connsiteY94" fmla="*/ 4874796 h 5143499"/>
              <a:gd name="connsiteX95" fmla="*/ 2731408 w 3086100"/>
              <a:gd name="connsiteY95" fmla="*/ 4869050 h 5143499"/>
              <a:gd name="connsiteX96" fmla="*/ 2321030 w 3086100"/>
              <a:gd name="connsiteY96" fmla="*/ 4869050 h 5143499"/>
              <a:gd name="connsiteX97" fmla="*/ 2292284 w 3086100"/>
              <a:gd name="connsiteY97" fmla="*/ 4880810 h 5143499"/>
              <a:gd name="connsiteX98" fmla="*/ 2311156 w 3086100"/>
              <a:gd name="connsiteY98" fmla="*/ 4902211 h 5143499"/>
              <a:gd name="connsiteX99" fmla="*/ 2328424 w 3086100"/>
              <a:gd name="connsiteY99" fmla="*/ 4917184 h 5143499"/>
              <a:gd name="connsiteX100" fmla="*/ 2316479 w 3086100"/>
              <a:gd name="connsiteY100" fmla="*/ 4921314 h 5143499"/>
              <a:gd name="connsiteX101" fmla="*/ 2289415 w 3086100"/>
              <a:gd name="connsiteY101" fmla="*/ 4921314 h 5143499"/>
              <a:gd name="connsiteX102" fmla="*/ 2284016 w 3086100"/>
              <a:gd name="connsiteY102" fmla="*/ 4925293 h 5143499"/>
              <a:gd name="connsiteX103" fmla="*/ 2282938 w 3086100"/>
              <a:gd name="connsiteY103" fmla="*/ 4930786 h 5143499"/>
              <a:gd name="connsiteX104" fmla="*/ 2317065 w 3086100"/>
              <a:gd name="connsiteY104" fmla="*/ 4930786 h 5143499"/>
              <a:gd name="connsiteX105" fmla="*/ 2346014 w 3086100"/>
              <a:gd name="connsiteY105" fmla="*/ 4920372 h 5143499"/>
              <a:gd name="connsiteX106" fmla="*/ 2343526 w 3086100"/>
              <a:gd name="connsiteY106" fmla="*/ 4906282 h 5143499"/>
              <a:gd name="connsiteX107" fmla="*/ 2333823 w 3086100"/>
              <a:gd name="connsiteY107" fmla="*/ 4899334 h 5143499"/>
              <a:gd name="connsiteX108" fmla="*/ 2310469 w 3086100"/>
              <a:gd name="connsiteY108" fmla="*/ 4881853 h 5143499"/>
              <a:gd name="connsiteX109" fmla="*/ 2320571 w 3086100"/>
              <a:gd name="connsiteY109" fmla="*/ 4878766 h 5143499"/>
              <a:gd name="connsiteX110" fmla="*/ 2343467 w 3086100"/>
              <a:gd name="connsiteY110" fmla="*/ 4878766 h 5143499"/>
              <a:gd name="connsiteX111" fmla="*/ 2348858 w 3086100"/>
              <a:gd name="connsiteY111" fmla="*/ 4874796 h 5143499"/>
              <a:gd name="connsiteX112" fmla="*/ 2349995 w 3086100"/>
              <a:gd name="connsiteY112" fmla="*/ 4869050 h 5143499"/>
              <a:gd name="connsiteX113" fmla="*/ 2170529 w 3086100"/>
              <a:gd name="connsiteY113" fmla="*/ 4869050 h 5143499"/>
              <a:gd name="connsiteX114" fmla="*/ 2141784 w 3086100"/>
              <a:gd name="connsiteY114" fmla="*/ 4880810 h 5143499"/>
              <a:gd name="connsiteX115" fmla="*/ 2160664 w 3086100"/>
              <a:gd name="connsiteY115" fmla="*/ 4902211 h 5143499"/>
              <a:gd name="connsiteX116" fmla="*/ 2177923 w 3086100"/>
              <a:gd name="connsiteY116" fmla="*/ 4917184 h 5143499"/>
              <a:gd name="connsiteX117" fmla="*/ 2165979 w 3086100"/>
              <a:gd name="connsiteY117" fmla="*/ 4921314 h 5143499"/>
              <a:gd name="connsiteX118" fmla="*/ 2138906 w 3086100"/>
              <a:gd name="connsiteY118" fmla="*/ 4921314 h 5143499"/>
              <a:gd name="connsiteX119" fmla="*/ 2133515 w 3086100"/>
              <a:gd name="connsiteY119" fmla="*/ 4925293 h 5143499"/>
              <a:gd name="connsiteX120" fmla="*/ 2132429 w 3086100"/>
              <a:gd name="connsiteY120" fmla="*/ 4930786 h 5143499"/>
              <a:gd name="connsiteX121" fmla="*/ 2166556 w 3086100"/>
              <a:gd name="connsiteY121" fmla="*/ 4930786 h 5143499"/>
              <a:gd name="connsiteX122" fmla="*/ 2195522 w 3086100"/>
              <a:gd name="connsiteY122" fmla="*/ 4920372 h 5143499"/>
              <a:gd name="connsiteX123" fmla="*/ 2193018 w 3086100"/>
              <a:gd name="connsiteY123" fmla="*/ 4906282 h 5143499"/>
              <a:gd name="connsiteX124" fmla="*/ 2183331 w 3086100"/>
              <a:gd name="connsiteY124" fmla="*/ 4899334 h 5143499"/>
              <a:gd name="connsiteX125" fmla="*/ 2159960 w 3086100"/>
              <a:gd name="connsiteY125" fmla="*/ 4881853 h 5143499"/>
              <a:gd name="connsiteX126" fmla="*/ 2170062 w 3086100"/>
              <a:gd name="connsiteY126" fmla="*/ 4878766 h 5143499"/>
              <a:gd name="connsiteX127" fmla="*/ 2192950 w 3086100"/>
              <a:gd name="connsiteY127" fmla="*/ 4878766 h 5143499"/>
              <a:gd name="connsiteX128" fmla="*/ 2198357 w 3086100"/>
              <a:gd name="connsiteY128" fmla="*/ 4874796 h 5143499"/>
              <a:gd name="connsiteX129" fmla="*/ 2199478 w 3086100"/>
              <a:gd name="connsiteY129" fmla="*/ 4869050 h 5143499"/>
              <a:gd name="connsiteX130" fmla="*/ 1923012 w 3086100"/>
              <a:gd name="connsiteY130" fmla="*/ 4818696 h 5143499"/>
              <a:gd name="connsiteX131" fmla="*/ 1875097 w 3086100"/>
              <a:gd name="connsiteY131" fmla="*/ 4832400 h 5143499"/>
              <a:gd name="connsiteX132" fmla="*/ 1904844 w 3086100"/>
              <a:gd name="connsiteY132" fmla="*/ 4837127 h 5143499"/>
              <a:gd name="connsiteX133" fmla="*/ 1961010 w 3086100"/>
              <a:gd name="connsiteY133" fmla="*/ 4852572 h 5143499"/>
              <a:gd name="connsiteX134" fmla="*/ 1883875 w 3086100"/>
              <a:gd name="connsiteY134" fmla="*/ 4932276 h 5143499"/>
              <a:gd name="connsiteX135" fmla="*/ 1905736 w 3086100"/>
              <a:gd name="connsiteY135" fmla="*/ 4875982 h 5143499"/>
              <a:gd name="connsiteX136" fmla="*/ 1911313 w 3086100"/>
              <a:gd name="connsiteY136" fmla="*/ 4853186 h 5143499"/>
              <a:gd name="connsiteX137" fmla="*/ 1892636 w 3086100"/>
              <a:gd name="connsiteY137" fmla="*/ 4872029 h 5143499"/>
              <a:gd name="connsiteX138" fmla="*/ 1855996 w 3086100"/>
              <a:gd name="connsiteY138" fmla="*/ 4935413 h 5143499"/>
              <a:gd name="connsiteX139" fmla="*/ 1845605 w 3086100"/>
              <a:gd name="connsiteY139" fmla="*/ 4965486 h 5143499"/>
              <a:gd name="connsiteX140" fmla="*/ 1886677 w 3086100"/>
              <a:gd name="connsiteY140" fmla="*/ 4955215 h 5143499"/>
              <a:gd name="connsiteX141" fmla="*/ 1990647 w 3086100"/>
              <a:gd name="connsiteY141" fmla="*/ 4857299 h 5143499"/>
              <a:gd name="connsiteX142" fmla="*/ 1981733 w 3086100"/>
              <a:gd name="connsiteY142" fmla="*/ 4831516 h 5143499"/>
              <a:gd name="connsiteX143" fmla="*/ 1923012 w 3086100"/>
              <a:gd name="connsiteY143" fmla="*/ 4818696 h 5143499"/>
              <a:gd name="connsiteX144" fmla="*/ 2505547 w 3086100"/>
              <a:gd name="connsiteY144" fmla="*/ 4793384 h 5143499"/>
              <a:gd name="connsiteX145" fmla="*/ 2520191 w 3086100"/>
              <a:gd name="connsiteY145" fmla="*/ 4809729 h 5143499"/>
              <a:gd name="connsiteX146" fmla="*/ 2519453 w 3086100"/>
              <a:gd name="connsiteY146" fmla="*/ 4813430 h 5143499"/>
              <a:gd name="connsiteX147" fmla="*/ 2515157 w 3086100"/>
              <a:gd name="connsiteY147" fmla="*/ 4818015 h 5143499"/>
              <a:gd name="connsiteX148" fmla="*/ 2481930 w 3086100"/>
              <a:gd name="connsiteY148" fmla="*/ 4818015 h 5143499"/>
              <a:gd name="connsiteX149" fmla="*/ 2483560 w 3086100"/>
              <a:gd name="connsiteY149" fmla="*/ 4809729 h 5143499"/>
              <a:gd name="connsiteX150" fmla="*/ 2505547 w 3086100"/>
              <a:gd name="connsiteY150" fmla="*/ 4793384 h 5143499"/>
              <a:gd name="connsiteX151" fmla="*/ 2277190 w 3086100"/>
              <a:gd name="connsiteY151" fmla="*/ 4793384 h 5143499"/>
              <a:gd name="connsiteX152" fmla="*/ 2291826 w 3086100"/>
              <a:gd name="connsiteY152" fmla="*/ 4809729 h 5143499"/>
              <a:gd name="connsiteX153" fmla="*/ 2291096 w 3086100"/>
              <a:gd name="connsiteY153" fmla="*/ 4813430 h 5143499"/>
              <a:gd name="connsiteX154" fmla="*/ 2286792 w 3086100"/>
              <a:gd name="connsiteY154" fmla="*/ 4818015 h 5143499"/>
              <a:gd name="connsiteX155" fmla="*/ 2253581 w 3086100"/>
              <a:gd name="connsiteY155" fmla="*/ 4818015 h 5143499"/>
              <a:gd name="connsiteX156" fmla="*/ 2255203 w 3086100"/>
              <a:gd name="connsiteY156" fmla="*/ 4809729 h 5143499"/>
              <a:gd name="connsiteX157" fmla="*/ 2277190 w 3086100"/>
              <a:gd name="connsiteY157" fmla="*/ 4793384 h 5143499"/>
              <a:gd name="connsiteX158" fmla="*/ 2040133 w 3086100"/>
              <a:gd name="connsiteY158" fmla="*/ 4783925 h 5143499"/>
              <a:gd name="connsiteX159" fmla="*/ 2006938 w 3086100"/>
              <a:gd name="connsiteY159" fmla="*/ 4801897 h 5143499"/>
              <a:gd name="connsiteX160" fmla="*/ 2033272 w 3086100"/>
              <a:gd name="connsiteY160" fmla="*/ 4864567 h 5143499"/>
              <a:gd name="connsiteX161" fmla="*/ 2056151 w 3086100"/>
              <a:gd name="connsiteY161" fmla="*/ 4909865 h 5143499"/>
              <a:gd name="connsiteX162" fmla="*/ 2007592 w 3086100"/>
              <a:gd name="connsiteY162" fmla="*/ 4918715 h 5143499"/>
              <a:gd name="connsiteX163" fmla="*/ 1971155 w 3086100"/>
              <a:gd name="connsiteY163" fmla="*/ 4921575 h 5143499"/>
              <a:gd name="connsiteX164" fmla="*/ 1977862 w 3086100"/>
              <a:gd name="connsiteY164" fmla="*/ 4931232 h 5143499"/>
              <a:gd name="connsiteX165" fmla="*/ 2032084 w 3086100"/>
              <a:gd name="connsiteY165" fmla="*/ 4936700 h 5143499"/>
              <a:gd name="connsiteX166" fmla="*/ 2087061 w 3086100"/>
              <a:gd name="connsiteY166" fmla="*/ 4911876 h 5143499"/>
              <a:gd name="connsiteX167" fmla="*/ 2062696 w 3086100"/>
              <a:gd name="connsiteY167" fmla="*/ 4859915 h 5143499"/>
              <a:gd name="connsiteX168" fmla="*/ 2034274 w 3086100"/>
              <a:gd name="connsiteY168" fmla="*/ 4812505 h 5143499"/>
              <a:gd name="connsiteX169" fmla="*/ 2086543 w 3086100"/>
              <a:gd name="connsiteY169" fmla="*/ 4800492 h 5143499"/>
              <a:gd name="connsiteX170" fmla="*/ 2103913 w 3086100"/>
              <a:gd name="connsiteY170" fmla="*/ 4794234 h 5143499"/>
              <a:gd name="connsiteX171" fmla="*/ 2079548 w 3086100"/>
              <a:gd name="connsiteY171" fmla="*/ 4785283 h 5143499"/>
              <a:gd name="connsiteX172" fmla="*/ 2040133 w 3086100"/>
              <a:gd name="connsiteY172" fmla="*/ 4783925 h 5143499"/>
              <a:gd name="connsiteX173" fmla="*/ 2693180 w 3086100"/>
              <a:gd name="connsiteY173" fmla="*/ 4783845 h 5143499"/>
              <a:gd name="connsiteX174" fmla="*/ 2687908 w 3086100"/>
              <a:gd name="connsiteY174" fmla="*/ 4787193 h 5143499"/>
              <a:gd name="connsiteX175" fmla="*/ 2686686 w 3086100"/>
              <a:gd name="connsiteY175" fmla="*/ 4793401 h 5143499"/>
              <a:gd name="connsiteX176" fmla="*/ 2711152 w 3086100"/>
              <a:gd name="connsiteY176" fmla="*/ 4793401 h 5143499"/>
              <a:gd name="connsiteX177" fmla="*/ 2700957 w 3086100"/>
              <a:gd name="connsiteY177" fmla="*/ 4845421 h 5143499"/>
              <a:gd name="connsiteX178" fmla="*/ 2711925 w 3086100"/>
              <a:gd name="connsiteY178" fmla="*/ 4845421 h 5143499"/>
              <a:gd name="connsiteX179" fmla="*/ 2717418 w 3086100"/>
              <a:gd name="connsiteY179" fmla="*/ 4841047 h 5143499"/>
              <a:gd name="connsiteX180" fmla="*/ 2726773 w 3086100"/>
              <a:gd name="connsiteY180" fmla="*/ 4793401 h 5143499"/>
              <a:gd name="connsiteX181" fmla="*/ 2747198 w 3086100"/>
              <a:gd name="connsiteY181" fmla="*/ 4793401 h 5143499"/>
              <a:gd name="connsiteX182" fmla="*/ 2751613 w 3086100"/>
              <a:gd name="connsiteY182" fmla="*/ 4789632 h 5143499"/>
              <a:gd name="connsiteX183" fmla="*/ 2752734 w 3086100"/>
              <a:gd name="connsiteY183" fmla="*/ 4783845 h 5143499"/>
              <a:gd name="connsiteX184" fmla="*/ 2642813 w 3086100"/>
              <a:gd name="connsiteY184" fmla="*/ 4783845 h 5143499"/>
              <a:gd name="connsiteX185" fmla="*/ 2630732 w 3086100"/>
              <a:gd name="connsiteY185" fmla="*/ 4845421 h 5143499"/>
              <a:gd name="connsiteX186" fmla="*/ 2683324 w 3086100"/>
              <a:gd name="connsiteY186" fmla="*/ 4845421 h 5143499"/>
              <a:gd name="connsiteX187" fmla="*/ 2684462 w 3086100"/>
              <a:gd name="connsiteY187" fmla="*/ 4839659 h 5143499"/>
              <a:gd name="connsiteX188" fmla="*/ 2681541 w 3086100"/>
              <a:gd name="connsiteY188" fmla="*/ 4835915 h 5143499"/>
              <a:gd name="connsiteX189" fmla="*/ 2648203 w 3086100"/>
              <a:gd name="connsiteY189" fmla="*/ 4835915 h 5143499"/>
              <a:gd name="connsiteX190" fmla="*/ 2658017 w 3086100"/>
              <a:gd name="connsiteY190" fmla="*/ 4785931 h 5143499"/>
              <a:gd name="connsiteX191" fmla="*/ 2656107 w 3086100"/>
              <a:gd name="connsiteY191" fmla="*/ 4783845 h 5143499"/>
              <a:gd name="connsiteX192" fmla="*/ 2559124 w 3086100"/>
              <a:gd name="connsiteY192" fmla="*/ 4783845 h 5143499"/>
              <a:gd name="connsiteX193" fmla="*/ 2555592 w 3086100"/>
              <a:gd name="connsiteY193" fmla="*/ 4786579 h 5143499"/>
              <a:gd name="connsiteX194" fmla="*/ 2549480 w 3086100"/>
              <a:gd name="connsiteY194" fmla="*/ 4817947 h 5143499"/>
              <a:gd name="connsiteX195" fmla="*/ 2578361 w 3086100"/>
              <a:gd name="connsiteY195" fmla="*/ 4846800 h 5143499"/>
              <a:gd name="connsiteX196" fmla="*/ 2578361 w 3086100"/>
              <a:gd name="connsiteY196" fmla="*/ 4846792 h 5143499"/>
              <a:gd name="connsiteX197" fmla="*/ 2618040 w 3086100"/>
              <a:gd name="connsiteY197" fmla="*/ 4817939 h 5143499"/>
              <a:gd name="connsiteX198" fmla="*/ 2624127 w 3086100"/>
              <a:gd name="connsiteY198" fmla="*/ 4786579 h 5143499"/>
              <a:gd name="connsiteX199" fmla="*/ 2621665 w 3086100"/>
              <a:gd name="connsiteY199" fmla="*/ 4783845 h 5143499"/>
              <a:gd name="connsiteX200" fmla="*/ 2609228 w 3086100"/>
              <a:gd name="connsiteY200" fmla="*/ 4783845 h 5143499"/>
              <a:gd name="connsiteX201" fmla="*/ 2605816 w 3086100"/>
              <a:gd name="connsiteY201" fmla="*/ 4801889 h 5143499"/>
              <a:gd name="connsiteX202" fmla="*/ 2603863 w 3086100"/>
              <a:gd name="connsiteY202" fmla="*/ 4811495 h 5143499"/>
              <a:gd name="connsiteX203" fmla="*/ 2602233 w 3086100"/>
              <a:gd name="connsiteY203" fmla="*/ 4819840 h 5143499"/>
              <a:gd name="connsiteX204" fmla="*/ 2579940 w 3086100"/>
              <a:gd name="connsiteY204" fmla="*/ 4836328 h 5143499"/>
              <a:gd name="connsiteX205" fmla="*/ 2564557 w 3086100"/>
              <a:gd name="connsiteY205" fmla="*/ 4819840 h 5143499"/>
              <a:gd name="connsiteX206" fmla="*/ 2565270 w 3086100"/>
              <a:gd name="connsiteY206" fmla="*/ 4816113 h 5143499"/>
              <a:gd name="connsiteX207" fmla="*/ 2568140 w 3086100"/>
              <a:gd name="connsiteY207" fmla="*/ 4801897 h 5143499"/>
              <a:gd name="connsiteX208" fmla="*/ 2571561 w 3086100"/>
              <a:gd name="connsiteY208" fmla="*/ 4783845 h 5143499"/>
              <a:gd name="connsiteX209" fmla="*/ 2155095 w 3086100"/>
              <a:gd name="connsiteY209" fmla="*/ 4783845 h 5143499"/>
              <a:gd name="connsiteX210" fmla="*/ 2154909 w 3086100"/>
              <a:gd name="connsiteY210" fmla="*/ 4784644 h 5143499"/>
              <a:gd name="connsiteX211" fmla="*/ 2161471 w 3086100"/>
              <a:gd name="connsiteY211" fmla="*/ 4793359 h 5143499"/>
              <a:gd name="connsiteX212" fmla="*/ 2193833 w 3086100"/>
              <a:gd name="connsiteY212" fmla="*/ 4793359 h 5143499"/>
              <a:gd name="connsiteX213" fmla="*/ 2208519 w 3086100"/>
              <a:gd name="connsiteY213" fmla="*/ 4814658 h 5143499"/>
              <a:gd name="connsiteX214" fmla="*/ 2188450 w 3086100"/>
              <a:gd name="connsiteY214" fmla="*/ 4835915 h 5143499"/>
              <a:gd name="connsiteX215" fmla="*/ 2166284 w 3086100"/>
              <a:gd name="connsiteY215" fmla="*/ 4835915 h 5143499"/>
              <a:gd name="connsiteX216" fmla="*/ 2173127 w 3086100"/>
              <a:gd name="connsiteY216" fmla="*/ 4800963 h 5143499"/>
              <a:gd name="connsiteX217" fmla="*/ 2160028 w 3086100"/>
              <a:gd name="connsiteY217" fmla="*/ 4800963 h 5143499"/>
              <a:gd name="connsiteX218" fmla="*/ 2157116 w 3086100"/>
              <a:gd name="connsiteY218" fmla="*/ 4803050 h 5143499"/>
              <a:gd name="connsiteX219" fmla="*/ 2148796 w 3086100"/>
              <a:gd name="connsiteY219" fmla="*/ 4845421 h 5143499"/>
              <a:gd name="connsiteX220" fmla="*/ 2185606 w 3086100"/>
              <a:gd name="connsiteY220" fmla="*/ 4845421 h 5143499"/>
              <a:gd name="connsiteX221" fmla="*/ 2224980 w 3086100"/>
              <a:gd name="connsiteY221" fmla="*/ 4814238 h 5143499"/>
              <a:gd name="connsiteX222" fmla="*/ 2199614 w 3086100"/>
              <a:gd name="connsiteY222" fmla="*/ 4783845 h 5143499"/>
              <a:gd name="connsiteX223" fmla="*/ 2423480 w 3086100"/>
              <a:gd name="connsiteY223" fmla="*/ 4783660 h 5143499"/>
              <a:gd name="connsiteX224" fmla="*/ 2394718 w 3086100"/>
              <a:gd name="connsiteY224" fmla="*/ 4795437 h 5143499"/>
              <a:gd name="connsiteX225" fmla="*/ 2413598 w 3086100"/>
              <a:gd name="connsiteY225" fmla="*/ 4816837 h 5143499"/>
              <a:gd name="connsiteX226" fmla="*/ 2430874 w 3086100"/>
              <a:gd name="connsiteY226" fmla="*/ 4831819 h 5143499"/>
              <a:gd name="connsiteX227" fmla="*/ 2418930 w 3086100"/>
              <a:gd name="connsiteY227" fmla="*/ 4835941 h 5143499"/>
              <a:gd name="connsiteX228" fmla="*/ 2391865 w 3086100"/>
              <a:gd name="connsiteY228" fmla="*/ 4835941 h 5143499"/>
              <a:gd name="connsiteX229" fmla="*/ 2386458 w 3086100"/>
              <a:gd name="connsiteY229" fmla="*/ 4839919 h 5143499"/>
              <a:gd name="connsiteX230" fmla="*/ 2385388 w 3086100"/>
              <a:gd name="connsiteY230" fmla="*/ 4845421 h 5143499"/>
              <a:gd name="connsiteX231" fmla="*/ 2419515 w 3086100"/>
              <a:gd name="connsiteY231" fmla="*/ 4845421 h 5143499"/>
              <a:gd name="connsiteX232" fmla="*/ 2448473 w 3086100"/>
              <a:gd name="connsiteY232" fmla="*/ 4834998 h 5143499"/>
              <a:gd name="connsiteX233" fmla="*/ 2448481 w 3086100"/>
              <a:gd name="connsiteY233" fmla="*/ 4834998 h 5143499"/>
              <a:gd name="connsiteX234" fmla="*/ 2445977 w 3086100"/>
              <a:gd name="connsiteY234" fmla="*/ 4820908 h 5143499"/>
              <a:gd name="connsiteX235" fmla="*/ 2436282 w 3086100"/>
              <a:gd name="connsiteY235" fmla="*/ 4813943 h 5143499"/>
              <a:gd name="connsiteX236" fmla="*/ 2412911 w 3086100"/>
              <a:gd name="connsiteY236" fmla="*/ 4796480 h 5143499"/>
              <a:gd name="connsiteX237" fmla="*/ 2423038 w 3086100"/>
              <a:gd name="connsiteY237" fmla="*/ 4793384 h 5143499"/>
              <a:gd name="connsiteX238" fmla="*/ 2445909 w 3086100"/>
              <a:gd name="connsiteY238" fmla="*/ 4793384 h 5143499"/>
              <a:gd name="connsiteX239" fmla="*/ 2451317 w 3086100"/>
              <a:gd name="connsiteY239" fmla="*/ 4789430 h 5143499"/>
              <a:gd name="connsiteX240" fmla="*/ 2452446 w 3086100"/>
              <a:gd name="connsiteY240" fmla="*/ 4783660 h 5143499"/>
              <a:gd name="connsiteX241" fmla="*/ 2350776 w 3086100"/>
              <a:gd name="connsiteY241" fmla="*/ 4783660 h 5143499"/>
              <a:gd name="connsiteX242" fmla="*/ 2322031 w 3086100"/>
              <a:gd name="connsiteY242" fmla="*/ 4795437 h 5143499"/>
              <a:gd name="connsiteX243" fmla="*/ 2340903 w 3086100"/>
              <a:gd name="connsiteY243" fmla="*/ 4816837 h 5143499"/>
              <a:gd name="connsiteX244" fmla="*/ 2358179 w 3086100"/>
              <a:gd name="connsiteY244" fmla="*/ 4831819 h 5143499"/>
              <a:gd name="connsiteX245" fmla="*/ 2346218 w 3086100"/>
              <a:gd name="connsiteY245" fmla="*/ 4835941 h 5143499"/>
              <a:gd name="connsiteX246" fmla="*/ 2319179 w 3086100"/>
              <a:gd name="connsiteY246" fmla="*/ 4835941 h 5143499"/>
              <a:gd name="connsiteX247" fmla="*/ 2313763 w 3086100"/>
              <a:gd name="connsiteY247" fmla="*/ 4839919 h 5143499"/>
              <a:gd name="connsiteX248" fmla="*/ 2312684 w 3086100"/>
              <a:gd name="connsiteY248" fmla="*/ 4845421 h 5143499"/>
              <a:gd name="connsiteX249" fmla="*/ 2346812 w 3086100"/>
              <a:gd name="connsiteY249" fmla="*/ 4845421 h 5143499"/>
              <a:gd name="connsiteX250" fmla="*/ 2375778 w 3086100"/>
              <a:gd name="connsiteY250" fmla="*/ 4834998 h 5143499"/>
              <a:gd name="connsiteX251" fmla="*/ 2373273 w 3086100"/>
              <a:gd name="connsiteY251" fmla="*/ 4820908 h 5143499"/>
              <a:gd name="connsiteX252" fmla="*/ 2363579 w 3086100"/>
              <a:gd name="connsiteY252" fmla="*/ 4813943 h 5143499"/>
              <a:gd name="connsiteX253" fmla="*/ 2340216 w 3086100"/>
              <a:gd name="connsiteY253" fmla="*/ 4796480 h 5143499"/>
              <a:gd name="connsiteX254" fmla="*/ 2350335 w 3086100"/>
              <a:gd name="connsiteY254" fmla="*/ 4793384 h 5143499"/>
              <a:gd name="connsiteX255" fmla="*/ 2373197 w 3086100"/>
              <a:gd name="connsiteY255" fmla="*/ 4793384 h 5143499"/>
              <a:gd name="connsiteX256" fmla="*/ 2378596 w 3086100"/>
              <a:gd name="connsiteY256" fmla="*/ 4789430 h 5143499"/>
              <a:gd name="connsiteX257" fmla="*/ 2379742 w 3086100"/>
              <a:gd name="connsiteY257" fmla="*/ 4783660 h 5143499"/>
              <a:gd name="connsiteX258" fmla="*/ 2507381 w 3086100"/>
              <a:gd name="connsiteY258" fmla="*/ 4783012 h 5143499"/>
              <a:gd name="connsiteX259" fmla="*/ 2468542 w 3086100"/>
              <a:gd name="connsiteY259" fmla="*/ 4811613 h 5143499"/>
              <a:gd name="connsiteX260" fmla="*/ 2462446 w 3086100"/>
              <a:gd name="connsiteY260" fmla="*/ 4842704 h 5143499"/>
              <a:gd name="connsiteX261" fmla="*/ 2464806 w 3086100"/>
              <a:gd name="connsiteY261" fmla="*/ 4845421 h 5143499"/>
              <a:gd name="connsiteX262" fmla="*/ 2476556 w 3086100"/>
              <a:gd name="connsiteY262" fmla="*/ 4845421 h 5143499"/>
              <a:gd name="connsiteX263" fmla="*/ 2479985 w 3086100"/>
              <a:gd name="connsiteY263" fmla="*/ 4827520 h 5143499"/>
              <a:gd name="connsiteX264" fmla="*/ 2516592 w 3086100"/>
              <a:gd name="connsiteY264" fmla="*/ 4827520 h 5143499"/>
              <a:gd name="connsiteX265" fmla="*/ 2513171 w 3086100"/>
              <a:gd name="connsiteY265" fmla="*/ 4845421 h 5143499"/>
              <a:gd name="connsiteX266" fmla="*/ 2524928 w 3086100"/>
              <a:gd name="connsiteY266" fmla="*/ 4845421 h 5143499"/>
              <a:gd name="connsiteX267" fmla="*/ 2528350 w 3086100"/>
              <a:gd name="connsiteY267" fmla="*/ 4842704 h 5143499"/>
              <a:gd name="connsiteX268" fmla="*/ 2534454 w 3086100"/>
              <a:gd name="connsiteY268" fmla="*/ 4811613 h 5143499"/>
              <a:gd name="connsiteX269" fmla="*/ 2507381 w 3086100"/>
              <a:gd name="connsiteY269" fmla="*/ 4783012 h 5143499"/>
              <a:gd name="connsiteX270" fmla="*/ 2279015 w 3086100"/>
              <a:gd name="connsiteY270" fmla="*/ 4783012 h 5143499"/>
              <a:gd name="connsiteX271" fmla="*/ 2240193 w 3086100"/>
              <a:gd name="connsiteY271" fmla="*/ 4811613 h 5143499"/>
              <a:gd name="connsiteX272" fmla="*/ 2234081 w 3086100"/>
              <a:gd name="connsiteY272" fmla="*/ 4842704 h 5143499"/>
              <a:gd name="connsiteX273" fmla="*/ 2236449 w 3086100"/>
              <a:gd name="connsiteY273" fmla="*/ 4845421 h 5143499"/>
              <a:gd name="connsiteX274" fmla="*/ 2248199 w 3086100"/>
              <a:gd name="connsiteY274" fmla="*/ 4845421 h 5143499"/>
              <a:gd name="connsiteX275" fmla="*/ 2251620 w 3086100"/>
              <a:gd name="connsiteY275" fmla="*/ 4827520 h 5143499"/>
              <a:gd name="connsiteX276" fmla="*/ 2288235 w 3086100"/>
              <a:gd name="connsiteY276" fmla="*/ 4827520 h 5143499"/>
              <a:gd name="connsiteX277" fmla="*/ 2284814 w 3086100"/>
              <a:gd name="connsiteY277" fmla="*/ 4845421 h 5143499"/>
              <a:gd name="connsiteX278" fmla="*/ 2296572 w 3086100"/>
              <a:gd name="connsiteY278" fmla="*/ 4845421 h 5143499"/>
              <a:gd name="connsiteX279" fmla="*/ 2299984 w 3086100"/>
              <a:gd name="connsiteY279" fmla="*/ 4842704 h 5143499"/>
              <a:gd name="connsiteX280" fmla="*/ 2306097 w 3086100"/>
              <a:gd name="connsiteY280" fmla="*/ 4811613 h 5143499"/>
              <a:gd name="connsiteX281" fmla="*/ 2279015 w 3086100"/>
              <a:gd name="connsiteY281" fmla="*/ 4783012 h 5143499"/>
              <a:gd name="connsiteX282" fmla="*/ 1973014 w 3086100"/>
              <a:gd name="connsiteY282" fmla="*/ 4694493 h 5143499"/>
              <a:gd name="connsiteX283" fmla="*/ 1973014 w 3086100"/>
              <a:gd name="connsiteY283" fmla="*/ 4694501 h 5143499"/>
              <a:gd name="connsiteX284" fmla="*/ 1929481 w 3086100"/>
              <a:gd name="connsiteY284" fmla="*/ 4706110 h 5143499"/>
              <a:gd name="connsiteX285" fmla="*/ 1953132 w 3086100"/>
              <a:gd name="connsiteY285" fmla="*/ 4710282 h 5143499"/>
              <a:gd name="connsiteX286" fmla="*/ 2002150 w 3086100"/>
              <a:gd name="connsiteY286" fmla="*/ 4720881 h 5143499"/>
              <a:gd name="connsiteX287" fmla="*/ 1953896 w 3086100"/>
              <a:gd name="connsiteY287" fmla="*/ 4787631 h 5143499"/>
              <a:gd name="connsiteX288" fmla="*/ 1938327 w 3086100"/>
              <a:gd name="connsiteY288" fmla="*/ 4802587 h 5143499"/>
              <a:gd name="connsiteX289" fmla="*/ 1940177 w 3086100"/>
              <a:gd name="connsiteY289" fmla="*/ 4806608 h 5143499"/>
              <a:gd name="connsiteX290" fmla="*/ 1957360 w 3086100"/>
              <a:gd name="connsiteY290" fmla="*/ 4800880 h 5143499"/>
              <a:gd name="connsiteX291" fmla="*/ 2029834 w 3086100"/>
              <a:gd name="connsiteY291" fmla="*/ 4714909 h 5143499"/>
              <a:gd name="connsiteX292" fmla="*/ 1973014 w 3086100"/>
              <a:gd name="connsiteY292" fmla="*/ 4694493 h 5143499"/>
              <a:gd name="connsiteX293" fmla="*/ 460601 w 3086100"/>
              <a:gd name="connsiteY293" fmla="*/ 0 h 5143499"/>
              <a:gd name="connsiteX294" fmla="*/ 3086100 w 3086100"/>
              <a:gd name="connsiteY294" fmla="*/ 0 h 5143499"/>
              <a:gd name="connsiteX295" fmla="*/ 3086100 w 3086100"/>
              <a:gd name="connsiteY295" fmla="*/ 842036 h 5143499"/>
              <a:gd name="connsiteX296" fmla="*/ 3086100 w 3086100"/>
              <a:gd name="connsiteY296" fmla="*/ 1941749 h 5143499"/>
              <a:gd name="connsiteX297" fmla="*/ 3086100 w 3086100"/>
              <a:gd name="connsiteY297" fmla="*/ 3201749 h 5143499"/>
              <a:gd name="connsiteX298" fmla="*/ 3086100 w 3086100"/>
              <a:gd name="connsiteY298" fmla="*/ 3743118 h 5143499"/>
              <a:gd name="connsiteX299" fmla="*/ 3086100 w 3086100"/>
              <a:gd name="connsiteY299" fmla="*/ 5143499 h 5143499"/>
              <a:gd name="connsiteX300" fmla="*/ 547192 w 3086100"/>
              <a:gd name="connsiteY300" fmla="*/ 5143499 h 5143499"/>
              <a:gd name="connsiteX301" fmla="*/ 451948 w 3086100"/>
              <a:gd name="connsiteY301" fmla="*/ 4947929 h 5143499"/>
              <a:gd name="connsiteX302" fmla="*/ 0 w 3086100"/>
              <a:gd name="connsiteY302" fmla="*/ 2482849 h 5143499"/>
              <a:gd name="connsiteX303" fmla="*/ 451948 w 3086100"/>
              <a:gd name="connsiteY303" fmla="*/ 17768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3086100" h="5143499">
                <a:moveTo>
                  <a:pt x="2611605" y="4869227"/>
                </a:moveTo>
                <a:cubicBezTo>
                  <a:pt x="2608906" y="4869227"/>
                  <a:pt x="2607327" y="4870464"/>
                  <a:pt x="2606783" y="4873181"/>
                </a:cubicBezTo>
                <a:lnTo>
                  <a:pt x="2606792" y="4873181"/>
                </a:lnTo>
                <a:lnTo>
                  <a:pt x="2595484" y="4930786"/>
                </a:lnTo>
                <a:lnTo>
                  <a:pt x="2652923" y="4930786"/>
                </a:lnTo>
                <a:lnTo>
                  <a:pt x="2654112" y="4924629"/>
                </a:lnTo>
                <a:cubicBezTo>
                  <a:pt x="2654621" y="4922122"/>
                  <a:pt x="2654002" y="4921281"/>
                  <a:pt x="2651124" y="4921281"/>
                </a:cubicBezTo>
                <a:lnTo>
                  <a:pt x="2612964" y="4921281"/>
                </a:lnTo>
                <a:lnTo>
                  <a:pt x="2616207" y="4904759"/>
                </a:lnTo>
                <a:lnTo>
                  <a:pt x="2649927" y="4904759"/>
                </a:lnTo>
                <a:cubicBezTo>
                  <a:pt x="2650819" y="4904793"/>
                  <a:pt x="2651599" y="4904168"/>
                  <a:pt x="2651752" y="4903296"/>
                </a:cubicBezTo>
                <a:lnTo>
                  <a:pt x="2653042" y="4896743"/>
                </a:lnTo>
                <a:cubicBezTo>
                  <a:pt x="2653212" y="4895918"/>
                  <a:pt x="2652737" y="4895279"/>
                  <a:pt x="2651794" y="4895279"/>
                </a:cubicBezTo>
                <a:lnTo>
                  <a:pt x="2618057" y="4895279"/>
                </a:lnTo>
                <a:lnTo>
                  <a:pt x="2621283" y="4878791"/>
                </a:lnTo>
                <a:lnTo>
                  <a:pt x="2658102" y="4878791"/>
                </a:lnTo>
                <a:cubicBezTo>
                  <a:pt x="2659842" y="4878791"/>
                  <a:pt x="2661566" y="4878791"/>
                  <a:pt x="2662007" y="4876487"/>
                </a:cubicBezTo>
                <a:lnTo>
                  <a:pt x="2663433" y="4869227"/>
                </a:lnTo>
                <a:close/>
                <a:moveTo>
                  <a:pt x="2511957" y="4869227"/>
                </a:moveTo>
                <a:cubicBezTo>
                  <a:pt x="2509647" y="4869227"/>
                  <a:pt x="2508383" y="4870674"/>
                  <a:pt x="2507899" y="4873181"/>
                </a:cubicBezTo>
                <a:lnTo>
                  <a:pt x="2496591" y="4930786"/>
                </a:lnTo>
                <a:lnTo>
                  <a:pt x="2508544" y="4930786"/>
                </a:lnTo>
                <a:cubicBezTo>
                  <a:pt x="2511048" y="4930786"/>
                  <a:pt x="2512449" y="4929541"/>
                  <a:pt x="2512899" y="4927245"/>
                </a:cubicBezTo>
                <a:lnTo>
                  <a:pt x="2521363" y="4884133"/>
                </a:lnTo>
                <a:lnTo>
                  <a:pt x="2535099" y="4903548"/>
                </a:lnTo>
                <a:cubicBezTo>
                  <a:pt x="2535753" y="4904729"/>
                  <a:pt x="2537016" y="4905453"/>
                  <a:pt x="2538376" y="4905424"/>
                </a:cubicBezTo>
                <a:lnTo>
                  <a:pt x="2544556" y="4905424"/>
                </a:lnTo>
                <a:cubicBezTo>
                  <a:pt x="2546096" y="4905356"/>
                  <a:pt x="2547545" y="4904680"/>
                  <a:pt x="2548580" y="4903548"/>
                </a:cubicBezTo>
                <a:lnTo>
                  <a:pt x="2569922" y="4884133"/>
                </a:lnTo>
                <a:lnTo>
                  <a:pt x="2561458" y="4927245"/>
                </a:lnTo>
                <a:cubicBezTo>
                  <a:pt x="2561009" y="4929541"/>
                  <a:pt x="2561917" y="4930786"/>
                  <a:pt x="2564430" y="4930786"/>
                </a:cubicBezTo>
                <a:lnTo>
                  <a:pt x="2576374" y="4930786"/>
                </a:lnTo>
                <a:lnTo>
                  <a:pt x="2587691" y="4873189"/>
                </a:lnTo>
                <a:cubicBezTo>
                  <a:pt x="2588166" y="4870674"/>
                  <a:pt x="2587504" y="4869227"/>
                  <a:pt x="2585186" y="4869227"/>
                </a:cubicBezTo>
                <a:lnTo>
                  <a:pt x="2571111" y="4869227"/>
                </a:lnTo>
                <a:lnTo>
                  <a:pt x="2543860" y="4893226"/>
                </a:lnTo>
                <a:lnTo>
                  <a:pt x="2526032" y="4869227"/>
                </a:lnTo>
                <a:close/>
                <a:moveTo>
                  <a:pt x="2441121" y="4869227"/>
                </a:moveTo>
                <a:cubicBezTo>
                  <a:pt x="2438421" y="4869227"/>
                  <a:pt x="2436825" y="4870464"/>
                  <a:pt x="2436290" y="4873181"/>
                </a:cubicBezTo>
                <a:lnTo>
                  <a:pt x="2424999" y="4930786"/>
                </a:lnTo>
                <a:lnTo>
                  <a:pt x="2482413" y="4930786"/>
                </a:lnTo>
                <a:lnTo>
                  <a:pt x="2483627" y="4924629"/>
                </a:lnTo>
                <a:cubicBezTo>
                  <a:pt x="2484128" y="4922122"/>
                  <a:pt x="2483509" y="4921281"/>
                  <a:pt x="2480614" y="4921281"/>
                </a:cubicBezTo>
                <a:lnTo>
                  <a:pt x="2442471" y="4921281"/>
                </a:lnTo>
                <a:lnTo>
                  <a:pt x="2445705" y="4904759"/>
                </a:lnTo>
                <a:lnTo>
                  <a:pt x="2479425" y="4904759"/>
                </a:lnTo>
                <a:cubicBezTo>
                  <a:pt x="2480317" y="4904786"/>
                  <a:pt x="2481096" y="4904165"/>
                  <a:pt x="2481259" y="4903296"/>
                </a:cubicBezTo>
                <a:lnTo>
                  <a:pt x="2482549" y="4896743"/>
                </a:lnTo>
                <a:cubicBezTo>
                  <a:pt x="2482702" y="4895918"/>
                  <a:pt x="2482252" y="4895279"/>
                  <a:pt x="2481293" y="4895279"/>
                </a:cubicBezTo>
                <a:lnTo>
                  <a:pt x="2447564" y="4895279"/>
                </a:lnTo>
                <a:lnTo>
                  <a:pt x="2450807" y="4878791"/>
                </a:lnTo>
                <a:lnTo>
                  <a:pt x="2487617" y="4878791"/>
                </a:lnTo>
                <a:cubicBezTo>
                  <a:pt x="2489349" y="4878791"/>
                  <a:pt x="2491073" y="4878791"/>
                  <a:pt x="2491540" y="4876487"/>
                </a:cubicBezTo>
                <a:lnTo>
                  <a:pt x="2492949" y="4869227"/>
                </a:lnTo>
                <a:close/>
                <a:moveTo>
                  <a:pt x="2368044" y="4869227"/>
                </a:moveTo>
                <a:cubicBezTo>
                  <a:pt x="2364962" y="4869227"/>
                  <a:pt x="2363205" y="4870262"/>
                  <a:pt x="2362764" y="4872558"/>
                </a:cubicBezTo>
                <a:lnTo>
                  <a:pt x="2361533" y="4878766"/>
                </a:lnTo>
                <a:lnTo>
                  <a:pt x="2385999" y="4878766"/>
                </a:lnTo>
                <a:lnTo>
                  <a:pt x="2375812" y="4930786"/>
                </a:lnTo>
                <a:lnTo>
                  <a:pt x="2386780" y="4930786"/>
                </a:lnTo>
                <a:cubicBezTo>
                  <a:pt x="2389862" y="4930786"/>
                  <a:pt x="2391645" y="4929541"/>
                  <a:pt x="2392281" y="4926412"/>
                </a:cubicBezTo>
                <a:lnTo>
                  <a:pt x="2401620" y="4878766"/>
                </a:lnTo>
                <a:lnTo>
                  <a:pt x="2422045" y="4878766"/>
                </a:lnTo>
                <a:cubicBezTo>
                  <a:pt x="2424932" y="4878766"/>
                  <a:pt x="2425950" y="4877513"/>
                  <a:pt x="2426443" y="4874998"/>
                </a:cubicBezTo>
                <a:lnTo>
                  <a:pt x="2426443" y="4875006"/>
                </a:lnTo>
                <a:lnTo>
                  <a:pt x="2427580" y="4869227"/>
                </a:lnTo>
                <a:close/>
                <a:moveTo>
                  <a:pt x="2216737" y="4869227"/>
                </a:moveTo>
                <a:cubicBezTo>
                  <a:pt x="2215192" y="4869227"/>
                  <a:pt x="2214029" y="4870253"/>
                  <a:pt x="2213825" y="4871305"/>
                </a:cubicBezTo>
                <a:lnTo>
                  <a:pt x="2210514" y="4888213"/>
                </a:lnTo>
                <a:cubicBezTo>
                  <a:pt x="2204207" y="4920364"/>
                  <a:pt x="2234930" y="4915973"/>
                  <a:pt x="2254821" y="4909924"/>
                </a:cubicBezTo>
                <a:lnTo>
                  <a:pt x="2250720" y="4930786"/>
                </a:lnTo>
                <a:lnTo>
                  <a:pt x="2261697" y="4930786"/>
                </a:lnTo>
                <a:cubicBezTo>
                  <a:pt x="2264787" y="4930786"/>
                  <a:pt x="2266570" y="4929541"/>
                  <a:pt x="2267198" y="4926412"/>
                </a:cubicBezTo>
                <a:lnTo>
                  <a:pt x="2278404" y="4869227"/>
                </a:lnTo>
                <a:lnTo>
                  <a:pt x="2265110" y="4869227"/>
                </a:lnTo>
                <a:cubicBezTo>
                  <a:pt x="2263768" y="4869227"/>
                  <a:pt x="2262597" y="4870253"/>
                  <a:pt x="2262402" y="4871305"/>
                </a:cubicBezTo>
                <a:lnTo>
                  <a:pt x="2256883" y="4899334"/>
                </a:lnTo>
                <a:cubicBezTo>
                  <a:pt x="2247265" y="4902261"/>
                  <a:pt x="2222315" y="4907628"/>
                  <a:pt x="2226203" y="4887801"/>
                </a:cubicBezTo>
                <a:lnTo>
                  <a:pt x="2229853" y="4869227"/>
                </a:lnTo>
                <a:close/>
                <a:moveTo>
                  <a:pt x="2702459" y="4869050"/>
                </a:moveTo>
                <a:cubicBezTo>
                  <a:pt x="2686049" y="4869050"/>
                  <a:pt x="2676201" y="4869151"/>
                  <a:pt x="2673697" y="4880810"/>
                </a:cubicBezTo>
                <a:cubicBezTo>
                  <a:pt x="2671846" y="4889475"/>
                  <a:pt x="2678689" y="4893664"/>
                  <a:pt x="2692561" y="4902211"/>
                </a:cubicBezTo>
                <a:cubicBezTo>
                  <a:pt x="2707774" y="4911548"/>
                  <a:pt x="2711246" y="4912263"/>
                  <a:pt x="2709828" y="4917184"/>
                </a:cubicBezTo>
                <a:cubicBezTo>
                  <a:pt x="2708724" y="4921154"/>
                  <a:pt x="2704734" y="4921314"/>
                  <a:pt x="2697900" y="4921314"/>
                </a:cubicBezTo>
                <a:lnTo>
                  <a:pt x="2670828" y="4921314"/>
                </a:lnTo>
                <a:cubicBezTo>
                  <a:pt x="2667754" y="4921314"/>
                  <a:pt x="2665963" y="4922576"/>
                  <a:pt x="2665428" y="4925293"/>
                </a:cubicBezTo>
                <a:lnTo>
                  <a:pt x="2664359" y="4930786"/>
                </a:lnTo>
                <a:lnTo>
                  <a:pt x="2698486" y="4930786"/>
                </a:lnTo>
                <a:cubicBezTo>
                  <a:pt x="2714098" y="4930786"/>
                  <a:pt x="2723878" y="4929827"/>
                  <a:pt x="2727435" y="4920372"/>
                </a:cubicBezTo>
                <a:cubicBezTo>
                  <a:pt x="2729175" y="4915762"/>
                  <a:pt x="2729150" y="4910993"/>
                  <a:pt x="2724931" y="4906282"/>
                </a:cubicBezTo>
                <a:cubicBezTo>
                  <a:pt x="2722791" y="4903885"/>
                  <a:pt x="2719616" y="4901773"/>
                  <a:pt x="2715236" y="4899334"/>
                </a:cubicBezTo>
                <a:cubicBezTo>
                  <a:pt x="2695744" y="4888406"/>
                  <a:pt x="2690642" y="4887145"/>
                  <a:pt x="2691890" y="4881853"/>
                </a:cubicBezTo>
                <a:cubicBezTo>
                  <a:pt x="2692569" y="4878876"/>
                  <a:pt x="2694657" y="4878766"/>
                  <a:pt x="2701992" y="4878766"/>
                </a:cubicBezTo>
                <a:lnTo>
                  <a:pt x="2724880" y="4878766"/>
                </a:lnTo>
                <a:cubicBezTo>
                  <a:pt x="2727953" y="4878766"/>
                  <a:pt x="2729736" y="4877513"/>
                  <a:pt x="2730271" y="4874796"/>
                </a:cubicBezTo>
                <a:lnTo>
                  <a:pt x="2731408" y="4869050"/>
                </a:lnTo>
                <a:close/>
                <a:moveTo>
                  <a:pt x="2321030" y="4869050"/>
                </a:moveTo>
                <a:cubicBezTo>
                  <a:pt x="2304628" y="4869050"/>
                  <a:pt x="2294789" y="4869151"/>
                  <a:pt x="2292284" y="4880810"/>
                </a:cubicBezTo>
                <a:cubicBezTo>
                  <a:pt x="2290434" y="4889475"/>
                  <a:pt x="2297268" y="4893664"/>
                  <a:pt x="2311156" y="4902211"/>
                </a:cubicBezTo>
                <a:cubicBezTo>
                  <a:pt x="2326361" y="4911548"/>
                  <a:pt x="2329833" y="4912263"/>
                  <a:pt x="2328424" y="4917184"/>
                </a:cubicBezTo>
                <a:cubicBezTo>
                  <a:pt x="2327295" y="4921154"/>
                  <a:pt x="2323313" y="4921314"/>
                  <a:pt x="2316479" y="4921314"/>
                </a:cubicBezTo>
                <a:lnTo>
                  <a:pt x="2289415" y="4921314"/>
                </a:lnTo>
                <a:cubicBezTo>
                  <a:pt x="2286342" y="4921314"/>
                  <a:pt x="2284551" y="4922576"/>
                  <a:pt x="2284016" y="4925293"/>
                </a:cubicBezTo>
                <a:lnTo>
                  <a:pt x="2282938" y="4930786"/>
                </a:lnTo>
                <a:lnTo>
                  <a:pt x="2317065" y="4930786"/>
                </a:lnTo>
                <a:cubicBezTo>
                  <a:pt x="2332686" y="4930786"/>
                  <a:pt x="2342465" y="4929827"/>
                  <a:pt x="2346014" y="4920372"/>
                </a:cubicBezTo>
                <a:cubicBezTo>
                  <a:pt x="2347763" y="4915762"/>
                  <a:pt x="2347746" y="4910993"/>
                  <a:pt x="2343526" y="4906282"/>
                </a:cubicBezTo>
                <a:cubicBezTo>
                  <a:pt x="2341370" y="4903885"/>
                  <a:pt x="2338212" y="4901773"/>
                  <a:pt x="2333823" y="4899334"/>
                </a:cubicBezTo>
                <a:cubicBezTo>
                  <a:pt x="2314323" y="4888406"/>
                  <a:pt x="2309238" y="4887145"/>
                  <a:pt x="2310469" y="4881853"/>
                </a:cubicBezTo>
                <a:cubicBezTo>
                  <a:pt x="2311148" y="4878876"/>
                  <a:pt x="2313228" y="4878766"/>
                  <a:pt x="2320571" y="4878766"/>
                </a:cubicBezTo>
                <a:lnTo>
                  <a:pt x="2343467" y="4878766"/>
                </a:lnTo>
                <a:cubicBezTo>
                  <a:pt x="2346532" y="4878766"/>
                  <a:pt x="2348332" y="4877513"/>
                  <a:pt x="2348858" y="4874796"/>
                </a:cubicBezTo>
                <a:lnTo>
                  <a:pt x="2349995" y="4869050"/>
                </a:lnTo>
                <a:close/>
                <a:moveTo>
                  <a:pt x="2170529" y="4869050"/>
                </a:moveTo>
                <a:cubicBezTo>
                  <a:pt x="2154128" y="4869050"/>
                  <a:pt x="2144280" y="4869151"/>
                  <a:pt x="2141784" y="4880810"/>
                </a:cubicBezTo>
                <a:cubicBezTo>
                  <a:pt x="2139916" y="4889475"/>
                  <a:pt x="2146767" y="4893664"/>
                  <a:pt x="2160664" y="4902211"/>
                </a:cubicBezTo>
                <a:cubicBezTo>
                  <a:pt x="2175852" y="4911548"/>
                  <a:pt x="2179324" y="4912263"/>
                  <a:pt x="2177923" y="4917184"/>
                </a:cubicBezTo>
                <a:cubicBezTo>
                  <a:pt x="2176803" y="4921154"/>
                  <a:pt x="2172821" y="4921314"/>
                  <a:pt x="2165979" y="4921314"/>
                </a:cubicBezTo>
                <a:lnTo>
                  <a:pt x="2138906" y="4921314"/>
                </a:lnTo>
                <a:cubicBezTo>
                  <a:pt x="2135833" y="4921314"/>
                  <a:pt x="2134050" y="4922576"/>
                  <a:pt x="2133515" y="4925293"/>
                </a:cubicBezTo>
                <a:lnTo>
                  <a:pt x="2132429" y="4930786"/>
                </a:lnTo>
                <a:lnTo>
                  <a:pt x="2166556" y="4930786"/>
                </a:lnTo>
                <a:cubicBezTo>
                  <a:pt x="2182177" y="4930786"/>
                  <a:pt x="2191965" y="4929827"/>
                  <a:pt x="2195522" y="4920372"/>
                </a:cubicBezTo>
                <a:cubicBezTo>
                  <a:pt x="2197245" y="4915762"/>
                  <a:pt x="2197228" y="4910993"/>
                  <a:pt x="2193018" y="4906282"/>
                </a:cubicBezTo>
                <a:cubicBezTo>
                  <a:pt x="2190870" y="4903885"/>
                  <a:pt x="2187695" y="4901773"/>
                  <a:pt x="2183331" y="4899334"/>
                </a:cubicBezTo>
                <a:cubicBezTo>
                  <a:pt x="2163822" y="4888406"/>
                  <a:pt x="2158729" y="4887145"/>
                  <a:pt x="2159960" y="4881853"/>
                </a:cubicBezTo>
                <a:cubicBezTo>
                  <a:pt x="2160656" y="4878876"/>
                  <a:pt x="2162736" y="4878766"/>
                  <a:pt x="2170062" y="4878766"/>
                </a:cubicBezTo>
                <a:lnTo>
                  <a:pt x="2192950" y="4878766"/>
                </a:lnTo>
                <a:cubicBezTo>
                  <a:pt x="2196031" y="4878766"/>
                  <a:pt x="2197823" y="4877513"/>
                  <a:pt x="2198357" y="4874796"/>
                </a:cubicBezTo>
                <a:lnTo>
                  <a:pt x="2199478" y="4869050"/>
                </a:lnTo>
                <a:close/>
                <a:moveTo>
                  <a:pt x="1923012" y="4818696"/>
                </a:moveTo>
                <a:cubicBezTo>
                  <a:pt x="1904963" y="4819756"/>
                  <a:pt x="1873917" y="4826091"/>
                  <a:pt x="1875097" y="4832400"/>
                </a:cubicBezTo>
                <a:cubicBezTo>
                  <a:pt x="1876184" y="4839230"/>
                  <a:pt x="1895845" y="4837127"/>
                  <a:pt x="1904844" y="4837127"/>
                </a:cubicBezTo>
                <a:cubicBezTo>
                  <a:pt x="1924633" y="4837127"/>
                  <a:pt x="1956061" y="4838465"/>
                  <a:pt x="1961010" y="4852572"/>
                </a:cubicBezTo>
                <a:cubicBezTo>
                  <a:pt x="1971681" y="4882956"/>
                  <a:pt x="1899301" y="4937516"/>
                  <a:pt x="1883875" y="4932276"/>
                </a:cubicBezTo>
                <a:cubicBezTo>
                  <a:pt x="1876897" y="4929903"/>
                  <a:pt x="1898053" y="4890249"/>
                  <a:pt x="1905736" y="4875982"/>
                </a:cubicBezTo>
                <a:cubicBezTo>
                  <a:pt x="1910303" y="4867469"/>
                  <a:pt x="1917256" y="4854094"/>
                  <a:pt x="1911313" y="4853186"/>
                </a:cubicBezTo>
                <a:cubicBezTo>
                  <a:pt x="1904691" y="4852185"/>
                  <a:pt x="1897374" y="4864769"/>
                  <a:pt x="1892636" y="4872029"/>
                </a:cubicBezTo>
                <a:cubicBezTo>
                  <a:pt x="1879767" y="4891755"/>
                  <a:pt x="1866565" y="4913290"/>
                  <a:pt x="1855996" y="4935413"/>
                </a:cubicBezTo>
                <a:cubicBezTo>
                  <a:pt x="1852728" y="4942244"/>
                  <a:pt x="1841870" y="4962828"/>
                  <a:pt x="1845605" y="4965486"/>
                </a:cubicBezTo>
                <a:cubicBezTo>
                  <a:pt x="1849086" y="4967959"/>
                  <a:pt x="1865623" y="4964435"/>
                  <a:pt x="1886677" y="4955215"/>
                </a:cubicBezTo>
                <a:cubicBezTo>
                  <a:pt x="1952869" y="4926219"/>
                  <a:pt x="1982667" y="4888483"/>
                  <a:pt x="1990647" y="4857299"/>
                </a:cubicBezTo>
                <a:cubicBezTo>
                  <a:pt x="1993191" y="4847710"/>
                  <a:pt x="1989677" y="4837545"/>
                  <a:pt x="1981733" y="4831516"/>
                </a:cubicBezTo>
                <a:cubicBezTo>
                  <a:pt x="1967904" y="4821026"/>
                  <a:pt x="1943284" y="4817519"/>
                  <a:pt x="1923012" y="4818696"/>
                </a:cubicBezTo>
                <a:close/>
                <a:moveTo>
                  <a:pt x="2505547" y="4793384"/>
                </a:moveTo>
                <a:cubicBezTo>
                  <a:pt x="2518867" y="4793384"/>
                  <a:pt x="2522348" y="4798339"/>
                  <a:pt x="2520191" y="4809729"/>
                </a:cubicBezTo>
                <a:cubicBezTo>
                  <a:pt x="2520191" y="4809729"/>
                  <a:pt x="2519648" y="4812572"/>
                  <a:pt x="2519453" y="4813430"/>
                </a:cubicBezTo>
                <a:cubicBezTo>
                  <a:pt x="2519190" y="4814709"/>
                  <a:pt x="2518604" y="4818015"/>
                  <a:pt x="2515157" y="4818015"/>
                </a:cubicBezTo>
                <a:lnTo>
                  <a:pt x="2481930" y="4818015"/>
                </a:lnTo>
                <a:lnTo>
                  <a:pt x="2483560" y="4809729"/>
                </a:lnTo>
                <a:cubicBezTo>
                  <a:pt x="2485903" y="4797733"/>
                  <a:pt x="2492949" y="4793384"/>
                  <a:pt x="2505547" y="4793384"/>
                </a:cubicBezTo>
                <a:close/>
                <a:moveTo>
                  <a:pt x="2277190" y="4793384"/>
                </a:moveTo>
                <a:cubicBezTo>
                  <a:pt x="2290502" y="4793384"/>
                  <a:pt x="2293999" y="4798339"/>
                  <a:pt x="2291826" y="4809729"/>
                </a:cubicBezTo>
                <a:cubicBezTo>
                  <a:pt x="2291826" y="4809729"/>
                  <a:pt x="2291283" y="4812572"/>
                  <a:pt x="2291096" y="4813430"/>
                </a:cubicBezTo>
                <a:cubicBezTo>
                  <a:pt x="2290841" y="4814709"/>
                  <a:pt x="2290247" y="4818015"/>
                  <a:pt x="2286792" y="4818015"/>
                </a:cubicBezTo>
                <a:lnTo>
                  <a:pt x="2253581" y="4818015"/>
                </a:lnTo>
                <a:lnTo>
                  <a:pt x="2255203" y="4809729"/>
                </a:lnTo>
                <a:cubicBezTo>
                  <a:pt x="2257529" y="4797733"/>
                  <a:pt x="2264592" y="4793384"/>
                  <a:pt x="2277190" y="4793384"/>
                </a:cubicBezTo>
                <a:close/>
                <a:moveTo>
                  <a:pt x="2040133" y="4783925"/>
                </a:moveTo>
                <a:cubicBezTo>
                  <a:pt x="2026282" y="4785814"/>
                  <a:pt x="2013467" y="4790924"/>
                  <a:pt x="2006938" y="4801897"/>
                </a:cubicBezTo>
                <a:cubicBezTo>
                  <a:pt x="1996853" y="4818856"/>
                  <a:pt x="2015920" y="4842073"/>
                  <a:pt x="2033272" y="4864567"/>
                </a:cubicBezTo>
                <a:cubicBezTo>
                  <a:pt x="2047186" y="4882594"/>
                  <a:pt x="2062340" y="4899813"/>
                  <a:pt x="2056151" y="4909865"/>
                </a:cubicBezTo>
                <a:cubicBezTo>
                  <a:pt x="2051108" y="4918084"/>
                  <a:pt x="2018738" y="4918067"/>
                  <a:pt x="2007592" y="4918715"/>
                </a:cubicBezTo>
                <a:cubicBezTo>
                  <a:pt x="1994051" y="4919514"/>
                  <a:pt x="1974568" y="4919556"/>
                  <a:pt x="1971155" y="4921575"/>
                </a:cubicBezTo>
                <a:cubicBezTo>
                  <a:pt x="1968099" y="4923384"/>
                  <a:pt x="1966401" y="4928994"/>
                  <a:pt x="1977862" y="4931232"/>
                </a:cubicBezTo>
                <a:cubicBezTo>
                  <a:pt x="1987056" y="4933049"/>
                  <a:pt x="2008958" y="4936717"/>
                  <a:pt x="2032084" y="4936700"/>
                </a:cubicBezTo>
                <a:cubicBezTo>
                  <a:pt x="2056219" y="4936691"/>
                  <a:pt x="2081568" y="4932359"/>
                  <a:pt x="2087061" y="4911876"/>
                </a:cubicBezTo>
                <a:cubicBezTo>
                  <a:pt x="2091476" y="4895422"/>
                  <a:pt x="2076169" y="4877790"/>
                  <a:pt x="2062696" y="4859915"/>
                </a:cubicBezTo>
                <a:cubicBezTo>
                  <a:pt x="2047942" y="4840332"/>
                  <a:pt x="2033017" y="4826376"/>
                  <a:pt x="2034274" y="4812505"/>
                </a:cubicBezTo>
                <a:cubicBezTo>
                  <a:pt x="2035242" y="4801729"/>
                  <a:pt x="2054538" y="4801106"/>
                  <a:pt x="2086543" y="4800492"/>
                </a:cubicBezTo>
                <a:cubicBezTo>
                  <a:pt x="2093216" y="4800349"/>
                  <a:pt x="2106459" y="4800004"/>
                  <a:pt x="2103913" y="4794234"/>
                </a:cubicBezTo>
                <a:cubicBezTo>
                  <a:pt x="2101629" y="4789153"/>
                  <a:pt x="2091713" y="4787462"/>
                  <a:pt x="2079548" y="4785283"/>
                </a:cubicBezTo>
                <a:cubicBezTo>
                  <a:pt x="2068873" y="4783370"/>
                  <a:pt x="2053985" y="4782037"/>
                  <a:pt x="2040133" y="4783925"/>
                </a:cubicBezTo>
                <a:close/>
                <a:moveTo>
                  <a:pt x="2693180" y="4783845"/>
                </a:moveTo>
                <a:cubicBezTo>
                  <a:pt x="2690099" y="4783845"/>
                  <a:pt x="2688367" y="4784888"/>
                  <a:pt x="2687908" y="4787193"/>
                </a:cubicBezTo>
                <a:lnTo>
                  <a:pt x="2686686" y="4793401"/>
                </a:lnTo>
                <a:lnTo>
                  <a:pt x="2711152" y="4793401"/>
                </a:lnTo>
                <a:lnTo>
                  <a:pt x="2700957" y="4845421"/>
                </a:lnTo>
                <a:lnTo>
                  <a:pt x="2711925" y="4845421"/>
                </a:lnTo>
                <a:cubicBezTo>
                  <a:pt x="2715015" y="4845421"/>
                  <a:pt x="2716806" y="4844168"/>
                  <a:pt x="2717418" y="4841047"/>
                </a:cubicBezTo>
                <a:lnTo>
                  <a:pt x="2726773" y="4793401"/>
                </a:lnTo>
                <a:lnTo>
                  <a:pt x="2747198" y="4793401"/>
                </a:lnTo>
                <a:cubicBezTo>
                  <a:pt x="2750085" y="4793401"/>
                  <a:pt x="2751104" y="4792139"/>
                  <a:pt x="2751613" y="4789632"/>
                </a:cubicBezTo>
                <a:lnTo>
                  <a:pt x="2752734" y="4783845"/>
                </a:lnTo>
                <a:close/>
                <a:moveTo>
                  <a:pt x="2642813" y="4783845"/>
                </a:moveTo>
                <a:lnTo>
                  <a:pt x="2630732" y="4845421"/>
                </a:lnTo>
                <a:lnTo>
                  <a:pt x="2683324" y="4845421"/>
                </a:lnTo>
                <a:lnTo>
                  <a:pt x="2684462" y="4839659"/>
                </a:lnTo>
                <a:cubicBezTo>
                  <a:pt x="2684996" y="4836967"/>
                  <a:pt x="2684037" y="4835915"/>
                  <a:pt x="2681541" y="4835915"/>
                </a:cubicBezTo>
                <a:lnTo>
                  <a:pt x="2648203" y="4835915"/>
                </a:lnTo>
                <a:lnTo>
                  <a:pt x="2658017" y="4785931"/>
                </a:lnTo>
                <a:cubicBezTo>
                  <a:pt x="2658212" y="4784888"/>
                  <a:pt x="2657448" y="4783845"/>
                  <a:pt x="2656107" y="4783845"/>
                </a:cubicBezTo>
                <a:close/>
                <a:moveTo>
                  <a:pt x="2559124" y="4783845"/>
                </a:moveTo>
                <a:cubicBezTo>
                  <a:pt x="2557511" y="4783845"/>
                  <a:pt x="2556000" y="4784476"/>
                  <a:pt x="2555592" y="4786579"/>
                </a:cubicBezTo>
                <a:lnTo>
                  <a:pt x="2549480" y="4817947"/>
                </a:lnTo>
                <a:cubicBezTo>
                  <a:pt x="2545312" y="4840062"/>
                  <a:pt x="2556416" y="4846800"/>
                  <a:pt x="2578361" y="4846800"/>
                </a:cubicBezTo>
                <a:lnTo>
                  <a:pt x="2578361" y="4846792"/>
                </a:lnTo>
                <a:cubicBezTo>
                  <a:pt x="2604067" y="4846792"/>
                  <a:pt x="2613974" y="4838077"/>
                  <a:pt x="2618040" y="4817939"/>
                </a:cubicBezTo>
                <a:lnTo>
                  <a:pt x="2624127" y="4786579"/>
                </a:lnTo>
                <a:cubicBezTo>
                  <a:pt x="2624535" y="4784476"/>
                  <a:pt x="2623270" y="4783845"/>
                  <a:pt x="2621665" y="4783845"/>
                </a:cubicBezTo>
                <a:lnTo>
                  <a:pt x="2609228" y="4783845"/>
                </a:lnTo>
                <a:lnTo>
                  <a:pt x="2605816" y="4801889"/>
                </a:lnTo>
                <a:lnTo>
                  <a:pt x="2603863" y="4811495"/>
                </a:lnTo>
                <a:lnTo>
                  <a:pt x="2602233" y="4819840"/>
                </a:lnTo>
                <a:cubicBezTo>
                  <a:pt x="2599958" y="4831205"/>
                  <a:pt x="2592530" y="4836328"/>
                  <a:pt x="2579940" y="4836328"/>
                </a:cubicBezTo>
                <a:cubicBezTo>
                  <a:pt x="2566094" y="4836328"/>
                  <a:pt x="2562384" y="4831331"/>
                  <a:pt x="2564557" y="4819840"/>
                </a:cubicBezTo>
                <a:cubicBezTo>
                  <a:pt x="2564557" y="4819840"/>
                  <a:pt x="2565092" y="4816971"/>
                  <a:pt x="2565270" y="4816113"/>
                </a:cubicBezTo>
                <a:lnTo>
                  <a:pt x="2568140" y="4801897"/>
                </a:lnTo>
                <a:lnTo>
                  <a:pt x="2571561" y="4783845"/>
                </a:lnTo>
                <a:close/>
                <a:moveTo>
                  <a:pt x="2155095" y="4783845"/>
                </a:moveTo>
                <a:lnTo>
                  <a:pt x="2154909" y="4784644"/>
                </a:lnTo>
                <a:cubicBezTo>
                  <a:pt x="2153907" y="4788783"/>
                  <a:pt x="2154433" y="4793359"/>
                  <a:pt x="2161471" y="4793359"/>
                </a:cubicBezTo>
                <a:lnTo>
                  <a:pt x="2193833" y="4793359"/>
                </a:lnTo>
                <a:cubicBezTo>
                  <a:pt x="2209402" y="4793359"/>
                  <a:pt x="2211626" y="4801073"/>
                  <a:pt x="2208519" y="4814658"/>
                </a:cubicBezTo>
                <a:cubicBezTo>
                  <a:pt x="2205463" y="4828000"/>
                  <a:pt x="2200140" y="4834864"/>
                  <a:pt x="2188450" y="4835915"/>
                </a:cubicBezTo>
                <a:lnTo>
                  <a:pt x="2166284" y="4835915"/>
                </a:lnTo>
                <a:lnTo>
                  <a:pt x="2173127" y="4800963"/>
                </a:lnTo>
                <a:lnTo>
                  <a:pt x="2160028" y="4800963"/>
                </a:lnTo>
                <a:cubicBezTo>
                  <a:pt x="2158483" y="4800963"/>
                  <a:pt x="2157320" y="4802006"/>
                  <a:pt x="2157116" y="4803050"/>
                </a:cubicBezTo>
                <a:lnTo>
                  <a:pt x="2148796" y="4845421"/>
                </a:lnTo>
                <a:lnTo>
                  <a:pt x="2185606" y="4845421"/>
                </a:lnTo>
                <a:cubicBezTo>
                  <a:pt x="2206227" y="4845421"/>
                  <a:pt x="2220515" y="4837833"/>
                  <a:pt x="2224980" y="4814238"/>
                </a:cubicBezTo>
                <a:cubicBezTo>
                  <a:pt x="2228300" y="4796673"/>
                  <a:pt x="2220625" y="4783845"/>
                  <a:pt x="2199614" y="4783845"/>
                </a:cubicBezTo>
                <a:close/>
                <a:moveTo>
                  <a:pt x="2423480" y="4783660"/>
                </a:moveTo>
                <a:cubicBezTo>
                  <a:pt x="2407078" y="4783660"/>
                  <a:pt x="2397231" y="4783761"/>
                  <a:pt x="2394718" y="4795437"/>
                </a:cubicBezTo>
                <a:cubicBezTo>
                  <a:pt x="2392876" y="4804093"/>
                  <a:pt x="2399718" y="4808290"/>
                  <a:pt x="2413598" y="4816837"/>
                </a:cubicBezTo>
                <a:cubicBezTo>
                  <a:pt x="2428794" y="4826174"/>
                  <a:pt x="2432266" y="4826881"/>
                  <a:pt x="2430874" y="4831819"/>
                </a:cubicBezTo>
                <a:cubicBezTo>
                  <a:pt x="2429745" y="4835789"/>
                  <a:pt x="2425764" y="4835941"/>
                  <a:pt x="2418930" y="4835941"/>
                </a:cubicBezTo>
                <a:lnTo>
                  <a:pt x="2391865" y="4835941"/>
                </a:lnTo>
                <a:cubicBezTo>
                  <a:pt x="2388784" y="4835941"/>
                  <a:pt x="2386992" y="4837202"/>
                  <a:pt x="2386458" y="4839919"/>
                </a:cubicBezTo>
                <a:lnTo>
                  <a:pt x="2385388" y="4845421"/>
                </a:lnTo>
                <a:lnTo>
                  <a:pt x="2419515" y="4845421"/>
                </a:lnTo>
                <a:cubicBezTo>
                  <a:pt x="2435119" y="4845421"/>
                  <a:pt x="2444924" y="4844470"/>
                  <a:pt x="2448473" y="4834998"/>
                </a:cubicBezTo>
                <a:lnTo>
                  <a:pt x="2448481" y="4834998"/>
                </a:lnTo>
                <a:cubicBezTo>
                  <a:pt x="2450213" y="4830380"/>
                  <a:pt x="2450196" y="4825611"/>
                  <a:pt x="2445977" y="4820908"/>
                </a:cubicBezTo>
                <a:cubicBezTo>
                  <a:pt x="2443829" y="4818502"/>
                  <a:pt x="2440662" y="4816408"/>
                  <a:pt x="2436282" y="4813943"/>
                </a:cubicBezTo>
                <a:cubicBezTo>
                  <a:pt x="2416782" y="4803016"/>
                  <a:pt x="2411688" y="4801771"/>
                  <a:pt x="2412911" y="4796480"/>
                </a:cubicBezTo>
                <a:cubicBezTo>
                  <a:pt x="2413607" y="4793510"/>
                  <a:pt x="2415695" y="4793384"/>
                  <a:pt x="2423038" y="4793384"/>
                </a:cubicBezTo>
                <a:lnTo>
                  <a:pt x="2445909" y="4793384"/>
                </a:lnTo>
                <a:cubicBezTo>
                  <a:pt x="2448991" y="4793384"/>
                  <a:pt x="2450782" y="4792139"/>
                  <a:pt x="2451317" y="4789430"/>
                </a:cubicBezTo>
                <a:lnTo>
                  <a:pt x="2452446" y="4783660"/>
                </a:lnTo>
                <a:close/>
                <a:moveTo>
                  <a:pt x="2350776" y="4783660"/>
                </a:moveTo>
                <a:cubicBezTo>
                  <a:pt x="2334375" y="4783660"/>
                  <a:pt x="2324536" y="4783761"/>
                  <a:pt x="2322031" y="4795437"/>
                </a:cubicBezTo>
                <a:cubicBezTo>
                  <a:pt x="2320172" y="4804093"/>
                  <a:pt x="2327023" y="4808290"/>
                  <a:pt x="2340903" y="4816837"/>
                </a:cubicBezTo>
                <a:cubicBezTo>
                  <a:pt x="2356099" y="4826174"/>
                  <a:pt x="2359580" y="4826881"/>
                  <a:pt x="2358179" y="4831819"/>
                </a:cubicBezTo>
                <a:cubicBezTo>
                  <a:pt x="2357059" y="4835789"/>
                  <a:pt x="2353069" y="4835941"/>
                  <a:pt x="2346218" y="4835941"/>
                </a:cubicBezTo>
                <a:lnTo>
                  <a:pt x="2319179" y="4835941"/>
                </a:lnTo>
                <a:cubicBezTo>
                  <a:pt x="2316089" y="4835941"/>
                  <a:pt x="2314306" y="4837202"/>
                  <a:pt x="2313763" y="4839919"/>
                </a:cubicBezTo>
                <a:lnTo>
                  <a:pt x="2312684" y="4845421"/>
                </a:lnTo>
                <a:lnTo>
                  <a:pt x="2346812" y="4845421"/>
                </a:lnTo>
                <a:cubicBezTo>
                  <a:pt x="2362432" y="4845421"/>
                  <a:pt x="2372221" y="4844470"/>
                  <a:pt x="2375778" y="4834998"/>
                </a:cubicBezTo>
                <a:cubicBezTo>
                  <a:pt x="2377501" y="4830380"/>
                  <a:pt x="2377484" y="4825611"/>
                  <a:pt x="2373273" y="4820908"/>
                </a:cubicBezTo>
                <a:cubicBezTo>
                  <a:pt x="2371117" y="4818502"/>
                  <a:pt x="2367951" y="4816408"/>
                  <a:pt x="2363579" y="4813943"/>
                </a:cubicBezTo>
                <a:cubicBezTo>
                  <a:pt x="2344061" y="4803016"/>
                  <a:pt x="2338985" y="4801771"/>
                  <a:pt x="2340216" y="4796480"/>
                </a:cubicBezTo>
                <a:cubicBezTo>
                  <a:pt x="2340895" y="4793510"/>
                  <a:pt x="2342975" y="4793384"/>
                  <a:pt x="2350335" y="4793384"/>
                </a:cubicBezTo>
                <a:lnTo>
                  <a:pt x="2373197" y="4793384"/>
                </a:lnTo>
                <a:cubicBezTo>
                  <a:pt x="2376287" y="4793384"/>
                  <a:pt x="2378078" y="4792139"/>
                  <a:pt x="2378596" y="4789430"/>
                </a:cubicBezTo>
                <a:lnTo>
                  <a:pt x="2379742" y="4783660"/>
                </a:lnTo>
                <a:close/>
                <a:moveTo>
                  <a:pt x="2507381" y="4783012"/>
                </a:moveTo>
                <a:cubicBezTo>
                  <a:pt x="2485665" y="4783012"/>
                  <a:pt x="2473279" y="4788413"/>
                  <a:pt x="2468542" y="4811613"/>
                </a:cubicBezTo>
                <a:lnTo>
                  <a:pt x="2462446" y="4842704"/>
                </a:lnTo>
                <a:cubicBezTo>
                  <a:pt x="2462039" y="4844790"/>
                  <a:pt x="2463253" y="4845421"/>
                  <a:pt x="2464806" y="4845421"/>
                </a:cubicBezTo>
                <a:lnTo>
                  <a:pt x="2476556" y="4845421"/>
                </a:lnTo>
                <a:lnTo>
                  <a:pt x="2479985" y="4827520"/>
                </a:lnTo>
                <a:lnTo>
                  <a:pt x="2516592" y="4827520"/>
                </a:lnTo>
                <a:lnTo>
                  <a:pt x="2513171" y="4845421"/>
                </a:lnTo>
                <a:lnTo>
                  <a:pt x="2524928" y="4845421"/>
                </a:lnTo>
                <a:cubicBezTo>
                  <a:pt x="2526474" y="4845421"/>
                  <a:pt x="2527942" y="4844790"/>
                  <a:pt x="2528350" y="4842704"/>
                </a:cubicBezTo>
                <a:lnTo>
                  <a:pt x="2534454" y="4811613"/>
                </a:lnTo>
                <a:cubicBezTo>
                  <a:pt x="2538953" y="4788026"/>
                  <a:pt x="2525506" y="4783012"/>
                  <a:pt x="2507381" y="4783012"/>
                </a:cubicBezTo>
                <a:close/>
                <a:moveTo>
                  <a:pt x="2279015" y="4783012"/>
                </a:moveTo>
                <a:cubicBezTo>
                  <a:pt x="2257308" y="4783012"/>
                  <a:pt x="2244922" y="4788413"/>
                  <a:pt x="2240193" y="4811613"/>
                </a:cubicBezTo>
                <a:lnTo>
                  <a:pt x="2234081" y="4842704"/>
                </a:lnTo>
                <a:cubicBezTo>
                  <a:pt x="2233682" y="4844790"/>
                  <a:pt x="2234896" y="4845421"/>
                  <a:pt x="2236449" y="4845421"/>
                </a:cubicBezTo>
                <a:lnTo>
                  <a:pt x="2248199" y="4845421"/>
                </a:lnTo>
                <a:lnTo>
                  <a:pt x="2251620" y="4827520"/>
                </a:lnTo>
                <a:lnTo>
                  <a:pt x="2288235" y="4827520"/>
                </a:lnTo>
                <a:lnTo>
                  <a:pt x="2284814" y="4845421"/>
                </a:lnTo>
                <a:lnTo>
                  <a:pt x="2296572" y="4845421"/>
                </a:lnTo>
                <a:cubicBezTo>
                  <a:pt x="2298117" y="4845421"/>
                  <a:pt x="2299585" y="4844790"/>
                  <a:pt x="2299984" y="4842704"/>
                </a:cubicBezTo>
                <a:lnTo>
                  <a:pt x="2306097" y="4811613"/>
                </a:lnTo>
                <a:cubicBezTo>
                  <a:pt x="2310588" y="4788026"/>
                  <a:pt x="2297140" y="4783012"/>
                  <a:pt x="2279015" y="4783012"/>
                </a:cubicBezTo>
                <a:close/>
                <a:moveTo>
                  <a:pt x="1973014" y="4694493"/>
                </a:moveTo>
                <a:lnTo>
                  <a:pt x="1973014" y="4694501"/>
                </a:lnTo>
                <a:cubicBezTo>
                  <a:pt x="1949550" y="4695595"/>
                  <a:pt x="1928148" y="4701542"/>
                  <a:pt x="1929481" y="4706110"/>
                </a:cubicBezTo>
                <a:cubicBezTo>
                  <a:pt x="1931119" y="4711670"/>
                  <a:pt x="1947062" y="4710282"/>
                  <a:pt x="1953132" y="4710282"/>
                </a:cubicBezTo>
                <a:cubicBezTo>
                  <a:pt x="1975485" y="4710282"/>
                  <a:pt x="1997014" y="4714623"/>
                  <a:pt x="2002150" y="4720881"/>
                </a:cubicBezTo>
                <a:cubicBezTo>
                  <a:pt x="2010173" y="4730656"/>
                  <a:pt x="1996360" y="4754765"/>
                  <a:pt x="1953896" y="4787631"/>
                </a:cubicBezTo>
                <a:cubicBezTo>
                  <a:pt x="1945755" y="4793931"/>
                  <a:pt x="1939676" y="4799736"/>
                  <a:pt x="1938327" y="4802587"/>
                </a:cubicBezTo>
                <a:cubicBezTo>
                  <a:pt x="1937605" y="4804101"/>
                  <a:pt x="1937945" y="4806305"/>
                  <a:pt x="1940177" y="4806608"/>
                </a:cubicBezTo>
                <a:cubicBezTo>
                  <a:pt x="1942512" y="4806936"/>
                  <a:pt x="1948115" y="4805632"/>
                  <a:pt x="1957360" y="4800880"/>
                </a:cubicBezTo>
                <a:cubicBezTo>
                  <a:pt x="1995087" y="4781490"/>
                  <a:pt x="2038374" y="4741995"/>
                  <a:pt x="2029834" y="4714909"/>
                </a:cubicBezTo>
                <a:cubicBezTo>
                  <a:pt x="2024630" y="4698379"/>
                  <a:pt x="1996657" y="4693391"/>
                  <a:pt x="1973014" y="4694493"/>
                </a:cubicBezTo>
                <a:close/>
                <a:moveTo>
                  <a:pt x="460601" y="0"/>
                </a:moveTo>
                <a:lnTo>
                  <a:pt x="3086100" y="0"/>
                </a:lnTo>
                <a:lnTo>
                  <a:pt x="3086100" y="842036"/>
                </a:lnTo>
                <a:lnTo>
                  <a:pt x="3086100" y="1941749"/>
                </a:lnTo>
                <a:lnTo>
                  <a:pt x="3086100" y="3201749"/>
                </a:lnTo>
                <a:lnTo>
                  <a:pt x="3086100" y="3743118"/>
                </a:lnTo>
                <a:lnTo>
                  <a:pt x="3086100" y="5143499"/>
                </a:lnTo>
                <a:lnTo>
                  <a:pt x="547192" y="5143499"/>
                </a:lnTo>
                <a:lnTo>
                  <a:pt x="451948" y="4947929"/>
                </a:lnTo>
                <a:cubicBezTo>
                  <a:pt x="172711" y="4317060"/>
                  <a:pt x="0" y="3445523"/>
                  <a:pt x="0" y="2482849"/>
                </a:cubicBezTo>
                <a:cubicBezTo>
                  <a:pt x="0" y="1520175"/>
                  <a:pt x="172711" y="648637"/>
                  <a:pt x="451948" y="17768"/>
                </a:cubicBezTo>
                <a:close/>
              </a:path>
            </a:pathLst>
          </a:custGeom>
        </p:spPr>
        <p:txBody>
          <a:bodyPr wrap="square" anchor="ctr">
            <a:noAutofit/>
          </a:bodyPr>
          <a:lstStyle>
            <a:lvl1pPr marL="0" indent="0" algn="ctr">
              <a:buNone/>
              <a:defRPr sz="1600"/>
            </a:lvl1pPr>
          </a:lstStyle>
          <a:p>
            <a:r>
              <a:rPr lang="en-US" noProof="0"/>
              <a:t>Insert image</a:t>
            </a:r>
          </a:p>
        </p:txBody>
      </p:sp>
      <p:sp>
        <p:nvSpPr>
          <p:cNvPr id="11" name="ZoneTexte 7">
            <a:extLst>
              <a:ext uri="{FF2B5EF4-FFF2-40B4-BE49-F238E27FC236}">
                <a16:creationId xmlns:a16="http://schemas.microsoft.com/office/drawing/2014/main" id="{D5E28100-23B4-0C41-9F0D-D979777516FC}"/>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2" name="Text Placeholder 14">
            <a:extLst>
              <a:ext uri="{FF2B5EF4-FFF2-40B4-BE49-F238E27FC236}">
                <a16:creationId xmlns:a16="http://schemas.microsoft.com/office/drawing/2014/main" id="{B8C03A33-7651-F14B-9E61-1FD1CCA71A18}"/>
              </a:ext>
            </a:extLst>
          </p:cNvPr>
          <p:cNvSpPr>
            <a:spLocks noGrp="1"/>
          </p:cNvSpPr>
          <p:nvPr>
            <p:ph type="body" sz="quarter" idx="11" hasCustomPrompt="1"/>
          </p:nvPr>
        </p:nvSpPr>
        <p:spPr>
          <a:xfrm>
            <a:off x="382905" y="1034648"/>
            <a:ext cx="5619052"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5" name="Connecteur droit 8">
            <a:extLst>
              <a:ext uri="{FF2B5EF4-FFF2-40B4-BE49-F238E27FC236}">
                <a16:creationId xmlns:a16="http://schemas.microsoft.com/office/drawing/2014/main" id="{76E86959-47EF-40FD-8178-D84F5E7A0589}"/>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25" name="Graphic 24">
            <a:extLst>
              <a:ext uri="{FF2B5EF4-FFF2-40B4-BE49-F238E27FC236}">
                <a16:creationId xmlns:a16="http://schemas.microsoft.com/office/drawing/2014/main" id="{4BA3E254-0FAD-4923-8423-37B7665EFF7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901467" y="4691063"/>
            <a:ext cx="908368" cy="277597"/>
          </a:xfrm>
          <a:prstGeom prst="rect">
            <a:avLst/>
          </a:prstGeom>
        </p:spPr>
      </p:pic>
      <p:sp>
        <p:nvSpPr>
          <p:cNvPr id="10" name="Titre 1">
            <a:extLst>
              <a:ext uri="{FF2B5EF4-FFF2-40B4-BE49-F238E27FC236}">
                <a16:creationId xmlns:a16="http://schemas.microsoft.com/office/drawing/2014/main" id="{6EB06358-24BE-4AD7-82C3-18149F56A0B0}"/>
              </a:ext>
            </a:extLst>
          </p:cNvPr>
          <p:cNvSpPr>
            <a:spLocks noGrp="1"/>
          </p:cNvSpPr>
          <p:nvPr>
            <p:ph type="title" hasCustomPrompt="1"/>
          </p:nvPr>
        </p:nvSpPr>
        <p:spPr>
          <a:xfrm>
            <a:off x="382937" y="271454"/>
            <a:ext cx="5619012"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21" name="Footer Placeholder 12">
            <a:extLst>
              <a:ext uri="{FF2B5EF4-FFF2-40B4-BE49-F238E27FC236}">
                <a16:creationId xmlns:a16="http://schemas.microsoft.com/office/drawing/2014/main" id="{A6798E04-FDA5-4D82-9A44-95546BCDACCF}"/>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2" name="Date Placeholder 3">
            <a:extLst>
              <a:ext uri="{FF2B5EF4-FFF2-40B4-BE49-F238E27FC236}">
                <a16:creationId xmlns:a16="http://schemas.microsoft.com/office/drawing/2014/main" id="{8291889B-FC90-4E78-9D95-CB20CDD8B2B6}"/>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4F7B6745-AD2B-4B9E-BE15-BFF381C610E5}"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3" name="Graphic 12">
            <a:extLst>
              <a:ext uri="{FF2B5EF4-FFF2-40B4-BE49-F238E27FC236}">
                <a16:creationId xmlns:a16="http://schemas.microsoft.com/office/drawing/2014/main" id="{54489E6B-BA61-44C8-B7F9-E0169AF826FE}"/>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34166" y="4756933"/>
            <a:ext cx="923763" cy="211725"/>
          </a:xfrm>
          <a:prstGeom prst="rect">
            <a:avLst/>
          </a:prstGeom>
        </p:spPr>
      </p:pic>
    </p:spTree>
    <p:extLst>
      <p:ext uri="{BB962C8B-B14F-4D97-AF65-F5344CB8AC3E}">
        <p14:creationId xmlns:p14="http://schemas.microsoft.com/office/powerpoint/2010/main" val="183449144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 images - 1 line title">
    <p:spTree>
      <p:nvGrpSpPr>
        <p:cNvPr id="1" name=""/>
        <p:cNvGrpSpPr/>
        <p:nvPr/>
      </p:nvGrpSpPr>
      <p:grpSpPr>
        <a:xfrm>
          <a:off x="0" y="0"/>
          <a:ext cx="0" cy="0"/>
          <a:chOff x="0" y="0"/>
          <a:chExt cx="0" cy="0"/>
        </a:xfrm>
      </p:grpSpPr>
      <p:sp>
        <p:nvSpPr>
          <p:cNvPr id="13" name="Espace réservé pour une image  12">
            <a:extLst>
              <a:ext uri="{FF2B5EF4-FFF2-40B4-BE49-F238E27FC236}">
                <a16:creationId xmlns:a16="http://schemas.microsoft.com/office/drawing/2014/main" id="{911C0480-0C12-AE45-93AE-AEAF1DB9DCCA}"/>
              </a:ext>
            </a:extLst>
          </p:cNvPr>
          <p:cNvSpPr>
            <a:spLocks noGrp="1"/>
          </p:cNvSpPr>
          <p:nvPr>
            <p:ph type="pic" sz="quarter" idx="12" hasCustomPrompt="1"/>
          </p:nvPr>
        </p:nvSpPr>
        <p:spPr>
          <a:xfrm>
            <a:off x="382904" y="1316572"/>
            <a:ext cx="3998596" cy="2643179"/>
          </a:xfrm>
          <a:custGeom>
            <a:avLst/>
            <a:gdLst>
              <a:gd name="connsiteX0" fmla="*/ 65234 w 3998596"/>
              <a:gd name="connsiteY0" fmla="*/ 0 h 2643179"/>
              <a:gd name="connsiteX1" fmla="*/ 3933362 w 3998596"/>
              <a:gd name="connsiteY1" fmla="*/ 0 h 2643179"/>
              <a:gd name="connsiteX2" fmla="*/ 3998596 w 3998596"/>
              <a:gd name="connsiteY2" fmla="*/ 65234 h 2643179"/>
              <a:gd name="connsiteX3" fmla="*/ 3998596 w 3998596"/>
              <a:gd name="connsiteY3" fmla="*/ 2577945 h 2643179"/>
              <a:gd name="connsiteX4" fmla="*/ 3933362 w 3998596"/>
              <a:gd name="connsiteY4" fmla="*/ 2643179 h 2643179"/>
              <a:gd name="connsiteX5" fmla="*/ 65234 w 3998596"/>
              <a:gd name="connsiteY5" fmla="*/ 2643179 h 2643179"/>
              <a:gd name="connsiteX6" fmla="*/ 0 w 3998596"/>
              <a:gd name="connsiteY6" fmla="*/ 2577945 h 2643179"/>
              <a:gd name="connsiteX7" fmla="*/ 0 w 3998596"/>
              <a:gd name="connsiteY7" fmla="*/ 65234 h 2643179"/>
              <a:gd name="connsiteX8" fmla="*/ 65234 w 3998596"/>
              <a:gd name="connsiteY8" fmla="*/ 0 h 26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8596" h="2643179">
                <a:moveTo>
                  <a:pt x="65234" y="0"/>
                </a:moveTo>
                <a:lnTo>
                  <a:pt x="3933362" y="0"/>
                </a:lnTo>
                <a:cubicBezTo>
                  <a:pt x="3969390" y="0"/>
                  <a:pt x="3998596" y="29206"/>
                  <a:pt x="3998596" y="65234"/>
                </a:cubicBezTo>
                <a:lnTo>
                  <a:pt x="3998596" y="2577945"/>
                </a:lnTo>
                <a:cubicBezTo>
                  <a:pt x="3998596" y="2613973"/>
                  <a:pt x="3969390" y="2643179"/>
                  <a:pt x="3933362" y="2643179"/>
                </a:cubicBezTo>
                <a:lnTo>
                  <a:pt x="65234" y="2643179"/>
                </a:lnTo>
                <a:cubicBezTo>
                  <a:pt x="29206" y="2643179"/>
                  <a:pt x="0" y="2613973"/>
                  <a:pt x="0" y="2577945"/>
                </a:cubicBezTo>
                <a:lnTo>
                  <a:pt x="0" y="65234"/>
                </a:lnTo>
                <a:cubicBezTo>
                  <a:pt x="0" y="29206"/>
                  <a:pt x="29206" y="0"/>
                  <a:pt x="65234" y="0"/>
                </a:cubicBezTo>
                <a:close/>
              </a:path>
            </a:pathLst>
          </a:custGeom>
        </p:spPr>
        <p:txBody>
          <a:bodyPr wrap="square" anchor="ctr">
            <a:noAutofit/>
          </a:bodyPr>
          <a:lstStyle>
            <a:lvl1pPr marL="0" indent="0" algn="ctr">
              <a:buNone/>
              <a:defRPr sz="1600">
                <a:solidFill>
                  <a:schemeClr val="tx1"/>
                </a:solidFill>
              </a:defRPr>
            </a:lvl1pPr>
          </a:lstStyle>
          <a:p>
            <a:r>
              <a:rPr lang="en-US" noProof="0"/>
              <a:t>Insert image</a:t>
            </a:r>
          </a:p>
        </p:txBody>
      </p:sp>
      <p:sp>
        <p:nvSpPr>
          <p:cNvPr id="15" name="ZoneTexte 7">
            <a:extLst>
              <a:ext uri="{FF2B5EF4-FFF2-40B4-BE49-F238E27FC236}">
                <a16:creationId xmlns:a16="http://schemas.microsoft.com/office/drawing/2014/main" id="{22698845-2916-45D0-B3E4-D237E8514CBF}"/>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7" name="Espace réservé pour une image  16">
            <a:extLst>
              <a:ext uri="{FF2B5EF4-FFF2-40B4-BE49-F238E27FC236}">
                <a16:creationId xmlns:a16="http://schemas.microsoft.com/office/drawing/2014/main" id="{60B0E87F-BF46-034E-BBEB-7DD5E2A46203}"/>
              </a:ext>
            </a:extLst>
          </p:cNvPr>
          <p:cNvSpPr>
            <a:spLocks noGrp="1"/>
          </p:cNvSpPr>
          <p:nvPr>
            <p:ph type="pic" sz="quarter" idx="13" hasCustomPrompt="1"/>
          </p:nvPr>
        </p:nvSpPr>
        <p:spPr>
          <a:xfrm>
            <a:off x="4762502" y="1316572"/>
            <a:ext cx="3998596" cy="2643179"/>
          </a:xfrm>
          <a:custGeom>
            <a:avLst/>
            <a:gdLst>
              <a:gd name="connsiteX0" fmla="*/ 65234 w 3998596"/>
              <a:gd name="connsiteY0" fmla="*/ 0 h 2643179"/>
              <a:gd name="connsiteX1" fmla="*/ 3933362 w 3998596"/>
              <a:gd name="connsiteY1" fmla="*/ 0 h 2643179"/>
              <a:gd name="connsiteX2" fmla="*/ 3998596 w 3998596"/>
              <a:gd name="connsiteY2" fmla="*/ 65234 h 2643179"/>
              <a:gd name="connsiteX3" fmla="*/ 3998596 w 3998596"/>
              <a:gd name="connsiteY3" fmla="*/ 2577945 h 2643179"/>
              <a:gd name="connsiteX4" fmla="*/ 3933362 w 3998596"/>
              <a:gd name="connsiteY4" fmla="*/ 2643179 h 2643179"/>
              <a:gd name="connsiteX5" fmla="*/ 65234 w 3998596"/>
              <a:gd name="connsiteY5" fmla="*/ 2643179 h 2643179"/>
              <a:gd name="connsiteX6" fmla="*/ 0 w 3998596"/>
              <a:gd name="connsiteY6" fmla="*/ 2577945 h 2643179"/>
              <a:gd name="connsiteX7" fmla="*/ 0 w 3998596"/>
              <a:gd name="connsiteY7" fmla="*/ 65234 h 2643179"/>
              <a:gd name="connsiteX8" fmla="*/ 65234 w 3998596"/>
              <a:gd name="connsiteY8" fmla="*/ 0 h 26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8596" h="2643179">
                <a:moveTo>
                  <a:pt x="65234" y="0"/>
                </a:moveTo>
                <a:lnTo>
                  <a:pt x="3933362" y="0"/>
                </a:lnTo>
                <a:cubicBezTo>
                  <a:pt x="3969390" y="0"/>
                  <a:pt x="3998596" y="29206"/>
                  <a:pt x="3998596" y="65234"/>
                </a:cubicBezTo>
                <a:lnTo>
                  <a:pt x="3998596" y="2577945"/>
                </a:lnTo>
                <a:cubicBezTo>
                  <a:pt x="3998596" y="2613973"/>
                  <a:pt x="3969390" y="2643179"/>
                  <a:pt x="3933362" y="2643179"/>
                </a:cubicBezTo>
                <a:lnTo>
                  <a:pt x="65234" y="2643179"/>
                </a:lnTo>
                <a:cubicBezTo>
                  <a:pt x="29206" y="2643179"/>
                  <a:pt x="0" y="2613973"/>
                  <a:pt x="0" y="2577945"/>
                </a:cubicBezTo>
                <a:lnTo>
                  <a:pt x="0" y="65234"/>
                </a:lnTo>
                <a:cubicBezTo>
                  <a:pt x="0" y="29206"/>
                  <a:pt x="29206" y="0"/>
                  <a:pt x="65234" y="0"/>
                </a:cubicBezTo>
                <a:close/>
              </a:path>
            </a:pathLst>
          </a:custGeom>
        </p:spPr>
        <p:txBody>
          <a:bodyPr wrap="square" anchor="ctr">
            <a:noAutofit/>
          </a:bodyPr>
          <a:lstStyle>
            <a:lvl1pPr marL="0" indent="0" algn="ctr">
              <a:buNone/>
              <a:defRPr sz="1600">
                <a:solidFill>
                  <a:schemeClr val="tx1"/>
                </a:solidFill>
              </a:defRPr>
            </a:lvl1pPr>
          </a:lstStyle>
          <a:p>
            <a:r>
              <a:rPr lang="en-US" noProof="0"/>
              <a:t>Insert image</a:t>
            </a:r>
          </a:p>
        </p:txBody>
      </p:sp>
      <p:sp>
        <p:nvSpPr>
          <p:cNvPr id="16" name="Espace réservé du texte 2">
            <a:extLst>
              <a:ext uri="{FF2B5EF4-FFF2-40B4-BE49-F238E27FC236}">
                <a16:creationId xmlns:a16="http://schemas.microsoft.com/office/drawing/2014/main" id="{FA7664AA-B8C8-3B45-B99A-0CA51D498D4B}"/>
              </a:ext>
            </a:extLst>
          </p:cNvPr>
          <p:cNvSpPr>
            <a:spLocks noGrp="1"/>
          </p:cNvSpPr>
          <p:nvPr>
            <p:ph type="body" sz="quarter" idx="14" hasCustomPrompt="1"/>
          </p:nvPr>
        </p:nvSpPr>
        <p:spPr>
          <a:xfrm>
            <a:off x="382902" y="4074123"/>
            <a:ext cx="3998589" cy="274638"/>
          </a:xfrm>
          <a:prstGeom prst="rect">
            <a:avLst/>
          </a:prstGeom>
        </p:spPr>
        <p:txBody>
          <a:bodyPr lIns="0" tIns="0" rIns="0" bIns="0"/>
          <a:lstStyle>
            <a:lvl1pPr marL="0" indent="0" algn="ctr" defTabSz="914400" rtl="0" eaLnBrk="1" latinLnBrk="0" hangingPunct="1">
              <a:lnSpc>
                <a:spcPct val="100000"/>
              </a:lnSpc>
              <a:spcBef>
                <a:spcPts val="0"/>
              </a:spcBef>
              <a:buFontTx/>
              <a:buNone/>
              <a:defRPr lang="fr-FR" sz="1200" b="0" kern="1200" dirty="0">
                <a:solidFill>
                  <a:schemeClr val="tx1"/>
                </a:solidFill>
                <a:latin typeface="+mj-lt"/>
                <a:ea typeface="+mn-ea"/>
                <a:cs typeface="+mn-cs"/>
              </a:defRPr>
            </a:lvl1pPr>
          </a:lstStyle>
          <a:p>
            <a:pPr lvl="0"/>
            <a:r>
              <a:rPr lang="en-US" noProof="0"/>
              <a:t>INSERT TEXT</a:t>
            </a:r>
          </a:p>
        </p:txBody>
      </p:sp>
      <p:sp>
        <p:nvSpPr>
          <p:cNvPr id="19" name="Espace réservé du texte 2">
            <a:extLst>
              <a:ext uri="{FF2B5EF4-FFF2-40B4-BE49-F238E27FC236}">
                <a16:creationId xmlns:a16="http://schemas.microsoft.com/office/drawing/2014/main" id="{3E5EB8DA-9DEF-EF48-9EE9-59093D298D42}"/>
              </a:ext>
            </a:extLst>
          </p:cNvPr>
          <p:cNvSpPr>
            <a:spLocks noGrp="1"/>
          </p:cNvSpPr>
          <p:nvPr>
            <p:ph type="body" sz="quarter" idx="15" hasCustomPrompt="1"/>
          </p:nvPr>
        </p:nvSpPr>
        <p:spPr>
          <a:xfrm>
            <a:off x="4762502" y="4074123"/>
            <a:ext cx="3998589" cy="274638"/>
          </a:xfrm>
          <a:prstGeom prst="rect">
            <a:avLst/>
          </a:prstGeom>
        </p:spPr>
        <p:txBody>
          <a:bodyPr lIns="0" tIns="0" rIns="0" bIns="0"/>
          <a:lstStyle>
            <a:lvl1pPr marL="0" indent="0" algn="ctr" defTabSz="914400" rtl="0" eaLnBrk="1" latinLnBrk="0" hangingPunct="1">
              <a:lnSpc>
                <a:spcPct val="100000"/>
              </a:lnSpc>
              <a:spcBef>
                <a:spcPts val="0"/>
              </a:spcBef>
              <a:buFontTx/>
              <a:buNone/>
              <a:defRPr lang="fr-FR" sz="1200" b="0" kern="1200" dirty="0">
                <a:solidFill>
                  <a:schemeClr val="tx1"/>
                </a:solidFill>
                <a:latin typeface="+mj-lt"/>
                <a:ea typeface="+mn-ea"/>
                <a:cs typeface="+mn-cs"/>
              </a:defRPr>
            </a:lvl1pPr>
          </a:lstStyle>
          <a:p>
            <a:pPr lvl="0"/>
            <a:r>
              <a:rPr lang="en-US" noProof="0"/>
              <a:t>INSERT TEXT</a:t>
            </a:r>
          </a:p>
        </p:txBody>
      </p:sp>
      <p:sp>
        <p:nvSpPr>
          <p:cNvPr id="22" name="Titre 1">
            <a:extLst>
              <a:ext uri="{FF2B5EF4-FFF2-40B4-BE49-F238E27FC236}">
                <a16:creationId xmlns:a16="http://schemas.microsoft.com/office/drawing/2014/main" id="{BDD5ABE0-09C4-42CC-886C-D99716342B82}"/>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23" name="Text Placeholder 14">
            <a:extLst>
              <a:ext uri="{FF2B5EF4-FFF2-40B4-BE49-F238E27FC236}">
                <a16:creationId xmlns:a16="http://schemas.microsoft.com/office/drawing/2014/main" id="{4471878F-4F92-4DF3-B6EF-5FFC2FC7F879}"/>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8" name="Connecteur droit 8">
            <a:extLst>
              <a:ext uri="{FF2B5EF4-FFF2-40B4-BE49-F238E27FC236}">
                <a16:creationId xmlns:a16="http://schemas.microsoft.com/office/drawing/2014/main" id="{5C27C61C-22E0-4BF6-B34A-28CCC99949F7}"/>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4" name="Footer Placeholder 12">
            <a:extLst>
              <a:ext uri="{FF2B5EF4-FFF2-40B4-BE49-F238E27FC236}">
                <a16:creationId xmlns:a16="http://schemas.microsoft.com/office/drawing/2014/main" id="{C2C429EA-CF4E-4C40-A85B-8B5A7883DBE3}"/>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5" name="Date Placeholder 3">
            <a:extLst>
              <a:ext uri="{FF2B5EF4-FFF2-40B4-BE49-F238E27FC236}">
                <a16:creationId xmlns:a16="http://schemas.microsoft.com/office/drawing/2014/main" id="{EB9A5B2B-707F-495F-81C3-D015E24857B7}"/>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7634CDC6-C02A-4F32-980A-C085EAC23A4A}"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4" name="Graphic 13">
            <a:extLst>
              <a:ext uri="{FF2B5EF4-FFF2-40B4-BE49-F238E27FC236}">
                <a16:creationId xmlns:a16="http://schemas.microsoft.com/office/drawing/2014/main" id="{1E2213EC-D671-48D4-B442-5D25E7CF3CE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6" y="4756933"/>
            <a:ext cx="923763" cy="211725"/>
          </a:xfrm>
          <a:prstGeom prst="rect">
            <a:avLst/>
          </a:prstGeom>
        </p:spPr>
      </p:pic>
      <p:pic>
        <p:nvPicPr>
          <p:cNvPr id="21" name="Image 20">
            <a:extLst>
              <a:ext uri="{FF2B5EF4-FFF2-40B4-BE49-F238E27FC236}">
                <a16:creationId xmlns:a16="http://schemas.microsoft.com/office/drawing/2014/main" id="{EFDD04B7-97BC-464A-A874-B31EDE7FE2A3}"/>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423020213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 images - 2 lines title">
    <p:spTree>
      <p:nvGrpSpPr>
        <p:cNvPr id="1" name=""/>
        <p:cNvGrpSpPr/>
        <p:nvPr/>
      </p:nvGrpSpPr>
      <p:grpSpPr>
        <a:xfrm>
          <a:off x="0" y="0"/>
          <a:ext cx="0" cy="0"/>
          <a:chOff x="0" y="0"/>
          <a:chExt cx="0" cy="0"/>
        </a:xfrm>
      </p:grpSpPr>
      <p:sp>
        <p:nvSpPr>
          <p:cNvPr id="13" name="Espace réservé pour une image  12">
            <a:extLst>
              <a:ext uri="{FF2B5EF4-FFF2-40B4-BE49-F238E27FC236}">
                <a16:creationId xmlns:a16="http://schemas.microsoft.com/office/drawing/2014/main" id="{911C0480-0C12-AE45-93AE-AEAF1DB9DCCA}"/>
              </a:ext>
            </a:extLst>
          </p:cNvPr>
          <p:cNvSpPr>
            <a:spLocks noGrp="1"/>
          </p:cNvSpPr>
          <p:nvPr>
            <p:ph type="pic" sz="quarter" idx="12" hasCustomPrompt="1"/>
          </p:nvPr>
        </p:nvSpPr>
        <p:spPr>
          <a:xfrm>
            <a:off x="382904" y="1549654"/>
            <a:ext cx="3998596" cy="2643179"/>
          </a:xfrm>
          <a:custGeom>
            <a:avLst/>
            <a:gdLst>
              <a:gd name="connsiteX0" fmla="*/ 65234 w 3998596"/>
              <a:gd name="connsiteY0" fmla="*/ 0 h 2643179"/>
              <a:gd name="connsiteX1" fmla="*/ 3933362 w 3998596"/>
              <a:gd name="connsiteY1" fmla="*/ 0 h 2643179"/>
              <a:gd name="connsiteX2" fmla="*/ 3998596 w 3998596"/>
              <a:gd name="connsiteY2" fmla="*/ 65234 h 2643179"/>
              <a:gd name="connsiteX3" fmla="*/ 3998596 w 3998596"/>
              <a:gd name="connsiteY3" fmla="*/ 2577945 h 2643179"/>
              <a:gd name="connsiteX4" fmla="*/ 3933362 w 3998596"/>
              <a:gd name="connsiteY4" fmla="*/ 2643179 h 2643179"/>
              <a:gd name="connsiteX5" fmla="*/ 65234 w 3998596"/>
              <a:gd name="connsiteY5" fmla="*/ 2643179 h 2643179"/>
              <a:gd name="connsiteX6" fmla="*/ 0 w 3998596"/>
              <a:gd name="connsiteY6" fmla="*/ 2577945 h 2643179"/>
              <a:gd name="connsiteX7" fmla="*/ 0 w 3998596"/>
              <a:gd name="connsiteY7" fmla="*/ 65234 h 2643179"/>
              <a:gd name="connsiteX8" fmla="*/ 65234 w 3998596"/>
              <a:gd name="connsiteY8" fmla="*/ 0 h 26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8596" h="2643179">
                <a:moveTo>
                  <a:pt x="65234" y="0"/>
                </a:moveTo>
                <a:lnTo>
                  <a:pt x="3933362" y="0"/>
                </a:lnTo>
                <a:cubicBezTo>
                  <a:pt x="3969390" y="0"/>
                  <a:pt x="3998596" y="29206"/>
                  <a:pt x="3998596" y="65234"/>
                </a:cubicBezTo>
                <a:lnTo>
                  <a:pt x="3998596" y="2577945"/>
                </a:lnTo>
                <a:cubicBezTo>
                  <a:pt x="3998596" y="2613973"/>
                  <a:pt x="3969390" y="2643179"/>
                  <a:pt x="3933362" y="2643179"/>
                </a:cubicBezTo>
                <a:lnTo>
                  <a:pt x="65234" y="2643179"/>
                </a:lnTo>
                <a:cubicBezTo>
                  <a:pt x="29206" y="2643179"/>
                  <a:pt x="0" y="2613973"/>
                  <a:pt x="0" y="2577945"/>
                </a:cubicBezTo>
                <a:lnTo>
                  <a:pt x="0" y="65234"/>
                </a:lnTo>
                <a:cubicBezTo>
                  <a:pt x="0" y="29206"/>
                  <a:pt x="29206" y="0"/>
                  <a:pt x="65234" y="0"/>
                </a:cubicBezTo>
                <a:close/>
              </a:path>
            </a:pathLst>
          </a:custGeom>
        </p:spPr>
        <p:txBody>
          <a:bodyPr wrap="square" anchor="ctr">
            <a:noAutofit/>
          </a:bodyPr>
          <a:lstStyle>
            <a:lvl1pPr marL="0" indent="0" algn="ctr">
              <a:buNone/>
              <a:defRPr sz="1600">
                <a:solidFill>
                  <a:schemeClr val="tx1"/>
                </a:solidFill>
              </a:defRPr>
            </a:lvl1pPr>
          </a:lstStyle>
          <a:p>
            <a:r>
              <a:rPr lang="en-US" noProof="0"/>
              <a:t>Insert image</a:t>
            </a:r>
          </a:p>
        </p:txBody>
      </p:sp>
      <p:sp>
        <p:nvSpPr>
          <p:cNvPr id="42" name="Text Placeholder 14">
            <a:extLst>
              <a:ext uri="{FF2B5EF4-FFF2-40B4-BE49-F238E27FC236}">
                <a16:creationId xmlns:a16="http://schemas.microsoft.com/office/drawing/2014/main" id="{AE38FD9D-46D9-AC42-B91A-F99126048FB6}"/>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5" name="ZoneTexte 7">
            <a:extLst>
              <a:ext uri="{FF2B5EF4-FFF2-40B4-BE49-F238E27FC236}">
                <a16:creationId xmlns:a16="http://schemas.microsoft.com/office/drawing/2014/main" id="{22698845-2916-45D0-B3E4-D237E8514CBF}"/>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7" name="Espace réservé pour une image  16">
            <a:extLst>
              <a:ext uri="{FF2B5EF4-FFF2-40B4-BE49-F238E27FC236}">
                <a16:creationId xmlns:a16="http://schemas.microsoft.com/office/drawing/2014/main" id="{60B0E87F-BF46-034E-BBEB-7DD5E2A46203}"/>
              </a:ext>
            </a:extLst>
          </p:cNvPr>
          <p:cNvSpPr>
            <a:spLocks noGrp="1"/>
          </p:cNvSpPr>
          <p:nvPr>
            <p:ph type="pic" sz="quarter" idx="13" hasCustomPrompt="1"/>
          </p:nvPr>
        </p:nvSpPr>
        <p:spPr>
          <a:xfrm>
            <a:off x="4762500" y="1549654"/>
            <a:ext cx="3998596" cy="2643179"/>
          </a:xfrm>
          <a:custGeom>
            <a:avLst/>
            <a:gdLst>
              <a:gd name="connsiteX0" fmla="*/ 65234 w 3998596"/>
              <a:gd name="connsiteY0" fmla="*/ 0 h 2643179"/>
              <a:gd name="connsiteX1" fmla="*/ 3933362 w 3998596"/>
              <a:gd name="connsiteY1" fmla="*/ 0 h 2643179"/>
              <a:gd name="connsiteX2" fmla="*/ 3998596 w 3998596"/>
              <a:gd name="connsiteY2" fmla="*/ 65234 h 2643179"/>
              <a:gd name="connsiteX3" fmla="*/ 3998596 w 3998596"/>
              <a:gd name="connsiteY3" fmla="*/ 2577945 h 2643179"/>
              <a:gd name="connsiteX4" fmla="*/ 3933362 w 3998596"/>
              <a:gd name="connsiteY4" fmla="*/ 2643179 h 2643179"/>
              <a:gd name="connsiteX5" fmla="*/ 65234 w 3998596"/>
              <a:gd name="connsiteY5" fmla="*/ 2643179 h 2643179"/>
              <a:gd name="connsiteX6" fmla="*/ 0 w 3998596"/>
              <a:gd name="connsiteY6" fmla="*/ 2577945 h 2643179"/>
              <a:gd name="connsiteX7" fmla="*/ 0 w 3998596"/>
              <a:gd name="connsiteY7" fmla="*/ 65234 h 2643179"/>
              <a:gd name="connsiteX8" fmla="*/ 65234 w 3998596"/>
              <a:gd name="connsiteY8" fmla="*/ 0 h 26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8596" h="2643179">
                <a:moveTo>
                  <a:pt x="65234" y="0"/>
                </a:moveTo>
                <a:lnTo>
                  <a:pt x="3933362" y="0"/>
                </a:lnTo>
                <a:cubicBezTo>
                  <a:pt x="3969390" y="0"/>
                  <a:pt x="3998596" y="29206"/>
                  <a:pt x="3998596" y="65234"/>
                </a:cubicBezTo>
                <a:lnTo>
                  <a:pt x="3998596" y="2577945"/>
                </a:lnTo>
                <a:cubicBezTo>
                  <a:pt x="3998596" y="2613973"/>
                  <a:pt x="3969390" y="2643179"/>
                  <a:pt x="3933362" y="2643179"/>
                </a:cubicBezTo>
                <a:lnTo>
                  <a:pt x="65234" y="2643179"/>
                </a:lnTo>
                <a:cubicBezTo>
                  <a:pt x="29206" y="2643179"/>
                  <a:pt x="0" y="2613973"/>
                  <a:pt x="0" y="2577945"/>
                </a:cubicBezTo>
                <a:lnTo>
                  <a:pt x="0" y="65234"/>
                </a:lnTo>
                <a:cubicBezTo>
                  <a:pt x="0" y="29206"/>
                  <a:pt x="29206" y="0"/>
                  <a:pt x="65234" y="0"/>
                </a:cubicBezTo>
                <a:close/>
              </a:path>
            </a:pathLst>
          </a:custGeom>
        </p:spPr>
        <p:txBody>
          <a:bodyPr wrap="square" anchor="ctr">
            <a:noAutofit/>
          </a:bodyPr>
          <a:lstStyle>
            <a:lvl1pPr marL="0" indent="0" algn="ctr">
              <a:buNone/>
              <a:defRPr sz="1600">
                <a:solidFill>
                  <a:schemeClr val="tx1"/>
                </a:solidFill>
              </a:defRPr>
            </a:lvl1pPr>
          </a:lstStyle>
          <a:p>
            <a:r>
              <a:rPr lang="en-US" noProof="0"/>
              <a:t>Insert image</a:t>
            </a:r>
          </a:p>
        </p:txBody>
      </p:sp>
      <p:sp>
        <p:nvSpPr>
          <p:cNvPr id="16" name="Espace réservé du texte 2">
            <a:extLst>
              <a:ext uri="{FF2B5EF4-FFF2-40B4-BE49-F238E27FC236}">
                <a16:creationId xmlns:a16="http://schemas.microsoft.com/office/drawing/2014/main" id="{FA7664AA-B8C8-3B45-B99A-0CA51D498D4B}"/>
              </a:ext>
            </a:extLst>
          </p:cNvPr>
          <p:cNvSpPr>
            <a:spLocks noGrp="1"/>
          </p:cNvSpPr>
          <p:nvPr>
            <p:ph type="body" sz="quarter" idx="14" hasCustomPrompt="1"/>
          </p:nvPr>
        </p:nvSpPr>
        <p:spPr>
          <a:xfrm>
            <a:off x="382904" y="4307205"/>
            <a:ext cx="3998596" cy="274638"/>
          </a:xfrm>
          <a:prstGeom prst="rect">
            <a:avLst/>
          </a:prstGeom>
        </p:spPr>
        <p:txBody>
          <a:bodyPr lIns="0" tIns="0" rIns="0" bIns="0"/>
          <a:lstStyle>
            <a:lvl1pPr marL="0" indent="0" algn="ctr" defTabSz="914400" rtl="0" eaLnBrk="1" latinLnBrk="0" hangingPunct="1">
              <a:lnSpc>
                <a:spcPct val="100000"/>
              </a:lnSpc>
              <a:spcBef>
                <a:spcPts val="0"/>
              </a:spcBef>
              <a:buFontTx/>
              <a:buNone/>
              <a:defRPr lang="fr-FR" sz="1200" b="0" kern="1200" dirty="0">
                <a:solidFill>
                  <a:schemeClr val="tx1"/>
                </a:solidFill>
                <a:latin typeface="+mj-lt"/>
                <a:ea typeface="+mn-ea"/>
                <a:cs typeface="+mn-cs"/>
              </a:defRPr>
            </a:lvl1pPr>
          </a:lstStyle>
          <a:p>
            <a:pPr lvl="0"/>
            <a:r>
              <a:rPr lang="en-US" noProof="0"/>
              <a:t>INSERT TEXT</a:t>
            </a:r>
          </a:p>
        </p:txBody>
      </p:sp>
      <p:sp>
        <p:nvSpPr>
          <p:cNvPr id="19" name="Espace réservé du texte 2">
            <a:extLst>
              <a:ext uri="{FF2B5EF4-FFF2-40B4-BE49-F238E27FC236}">
                <a16:creationId xmlns:a16="http://schemas.microsoft.com/office/drawing/2014/main" id="{3E5EB8DA-9DEF-EF48-9EE9-59093D298D42}"/>
              </a:ext>
            </a:extLst>
          </p:cNvPr>
          <p:cNvSpPr>
            <a:spLocks noGrp="1"/>
          </p:cNvSpPr>
          <p:nvPr>
            <p:ph type="body" sz="quarter" idx="15" hasCustomPrompt="1"/>
          </p:nvPr>
        </p:nvSpPr>
        <p:spPr>
          <a:xfrm>
            <a:off x="4762500" y="4307205"/>
            <a:ext cx="3998596" cy="274638"/>
          </a:xfrm>
          <a:prstGeom prst="rect">
            <a:avLst/>
          </a:prstGeom>
        </p:spPr>
        <p:txBody>
          <a:bodyPr lIns="0" tIns="0" rIns="0" bIns="0"/>
          <a:lstStyle>
            <a:lvl1pPr marL="0" indent="0" algn="ctr" defTabSz="914400" rtl="0" eaLnBrk="1" latinLnBrk="0" hangingPunct="1">
              <a:lnSpc>
                <a:spcPct val="100000"/>
              </a:lnSpc>
              <a:spcBef>
                <a:spcPts val="0"/>
              </a:spcBef>
              <a:buFontTx/>
              <a:buNone/>
              <a:defRPr lang="fr-FR" sz="1200" b="0" kern="1200" dirty="0">
                <a:solidFill>
                  <a:schemeClr val="tx1"/>
                </a:solidFill>
                <a:latin typeface="+mj-lt"/>
                <a:ea typeface="+mn-ea"/>
                <a:cs typeface="+mn-cs"/>
              </a:defRPr>
            </a:lvl1pPr>
          </a:lstStyle>
          <a:p>
            <a:pPr lvl="0"/>
            <a:r>
              <a:rPr lang="en-US" noProof="0"/>
              <a:t>INSERT TEXT</a:t>
            </a:r>
          </a:p>
        </p:txBody>
      </p:sp>
      <p:cxnSp>
        <p:nvCxnSpPr>
          <p:cNvPr id="18" name="Connecteur droit 8">
            <a:extLst>
              <a:ext uri="{FF2B5EF4-FFF2-40B4-BE49-F238E27FC236}">
                <a16:creationId xmlns:a16="http://schemas.microsoft.com/office/drawing/2014/main" id="{D0294F47-5302-4438-BCB7-B21F3AB2CB6E}"/>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Titre 1">
            <a:extLst>
              <a:ext uri="{FF2B5EF4-FFF2-40B4-BE49-F238E27FC236}">
                <a16:creationId xmlns:a16="http://schemas.microsoft.com/office/drawing/2014/main" id="{9E550D51-E609-4961-8A78-92A330D6A168}"/>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21" name="Footer Placeholder 12">
            <a:extLst>
              <a:ext uri="{FF2B5EF4-FFF2-40B4-BE49-F238E27FC236}">
                <a16:creationId xmlns:a16="http://schemas.microsoft.com/office/drawing/2014/main" id="{4A710AAC-154A-4BDC-864E-AA9931DD42F3}"/>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2" name="Date Placeholder 3">
            <a:extLst>
              <a:ext uri="{FF2B5EF4-FFF2-40B4-BE49-F238E27FC236}">
                <a16:creationId xmlns:a16="http://schemas.microsoft.com/office/drawing/2014/main" id="{795B0A11-F784-4DE3-BB40-1E76C2275E3A}"/>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98E95D18-7331-4A0D-B67D-972C3958AD22}"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4" name="Graphic 13">
            <a:extLst>
              <a:ext uri="{FF2B5EF4-FFF2-40B4-BE49-F238E27FC236}">
                <a16:creationId xmlns:a16="http://schemas.microsoft.com/office/drawing/2014/main" id="{31CA057C-530C-4FD2-9C5D-648C2ECF2EA9}"/>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6" y="4756933"/>
            <a:ext cx="923763" cy="211725"/>
          </a:xfrm>
          <a:prstGeom prst="rect">
            <a:avLst/>
          </a:prstGeom>
        </p:spPr>
      </p:pic>
      <p:pic>
        <p:nvPicPr>
          <p:cNvPr id="23" name="Image 22">
            <a:extLst>
              <a:ext uri="{FF2B5EF4-FFF2-40B4-BE49-F238E27FC236}">
                <a16:creationId xmlns:a16="http://schemas.microsoft.com/office/drawing/2014/main" id="{7214F5EE-C953-634E-AA30-D7E05AD011CF}"/>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86127312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ull bkgd image - 1 line title - no subtitle">
    <p:bg>
      <p:bgPr>
        <a:solidFill>
          <a:schemeClr val="bg1"/>
        </a:solidFill>
        <a:effectLst/>
      </p:bgPr>
    </p:bg>
    <p:spTree>
      <p:nvGrpSpPr>
        <p:cNvPr id="1" name=""/>
        <p:cNvGrpSpPr/>
        <p:nvPr/>
      </p:nvGrpSpPr>
      <p:grpSpPr>
        <a:xfrm>
          <a:off x="0" y="0"/>
          <a:ext cx="0" cy="0"/>
          <a:chOff x="0" y="0"/>
          <a:chExt cx="0" cy="0"/>
        </a:xfrm>
      </p:grpSpPr>
      <p:sp>
        <p:nvSpPr>
          <p:cNvPr id="21" name="ZoneTexte 7">
            <a:extLst>
              <a:ext uri="{FF2B5EF4-FFF2-40B4-BE49-F238E27FC236}">
                <a16:creationId xmlns:a16="http://schemas.microsoft.com/office/drawing/2014/main" id="{64F11E7F-0F44-6549-9AE8-64F85711DDF7}"/>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39" name="Connecteur droit 8">
            <a:extLst>
              <a:ext uri="{FF2B5EF4-FFF2-40B4-BE49-F238E27FC236}">
                <a16:creationId xmlns:a16="http://schemas.microsoft.com/office/drawing/2014/main" id="{9EA78508-74E4-44FE-9897-5877052FD886}"/>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Titre 1">
            <a:extLst>
              <a:ext uri="{FF2B5EF4-FFF2-40B4-BE49-F238E27FC236}">
                <a16:creationId xmlns:a16="http://schemas.microsoft.com/office/drawing/2014/main" id="{B8A68B02-B6B8-0A4E-927D-C7C5E11DCAB7}"/>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pic>
        <p:nvPicPr>
          <p:cNvPr id="33" name="Picture 32">
            <a:extLst>
              <a:ext uri="{FF2B5EF4-FFF2-40B4-BE49-F238E27FC236}">
                <a16:creationId xmlns:a16="http://schemas.microsoft.com/office/drawing/2014/main" id="{1871A71E-628D-4D24-B17B-FDE9F4EF14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8" name="Footer Placeholder 12">
            <a:extLst>
              <a:ext uri="{FF2B5EF4-FFF2-40B4-BE49-F238E27FC236}">
                <a16:creationId xmlns:a16="http://schemas.microsoft.com/office/drawing/2014/main" id="{9F28A98E-F435-4D47-A8FC-35A7D47A25C3}"/>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9" name="Date Placeholder 3">
            <a:extLst>
              <a:ext uri="{FF2B5EF4-FFF2-40B4-BE49-F238E27FC236}">
                <a16:creationId xmlns:a16="http://schemas.microsoft.com/office/drawing/2014/main" id="{740DFD82-0032-46F1-A230-074DC471A00B}"/>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DA919677-0C92-4AC6-8A0F-91EB6C275750}"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D8B51440-FAA3-4EE1-A8DC-1A196A2077C4}"/>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34166" y="4756933"/>
            <a:ext cx="923763" cy="211725"/>
          </a:xfrm>
          <a:prstGeom prst="rect">
            <a:avLst/>
          </a:prstGeom>
        </p:spPr>
      </p:pic>
      <p:pic>
        <p:nvPicPr>
          <p:cNvPr id="11" name="Image 10">
            <a:extLst>
              <a:ext uri="{FF2B5EF4-FFF2-40B4-BE49-F238E27FC236}">
                <a16:creationId xmlns:a16="http://schemas.microsoft.com/office/drawing/2014/main" id="{448E3786-A8CC-CB4D-B252-91A55A6E143D}"/>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88344149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Full bkgd image - 1 line title">
    <p:bg>
      <p:bgPr>
        <a:solidFill>
          <a:schemeClr val="bg1"/>
        </a:solidFill>
        <a:effectLst/>
      </p:bgPr>
    </p:bg>
    <p:spTree>
      <p:nvGrpSpPr>
        <p:cNvPr id="1" name=""/>
        <p:cNvGrpSpPr/>
        <p:nvPr/>
      </p:nvGrpSpPr>
      <p:grpSpPr>
        <a:xfrm>
          <a:off x="0" y="0"/>
          <a:ext cx="0" cy="0"/>
          <a:chOff x="0" y="0"/>
          <a:chExt cx="0" cy="0"/>
        </a:xfrm>
      </p:grpSpPr>
      <p:sp>
        <p:nvSpPr>
          <p:cNvPr id="21" name="ZoneTexte 7">
            <a:extLst>
              <a:ext uri="{FF2B5EF4-FFF2-40B4-BE49-F238E27FC236}">
                <a16:creationId xmlns:a16="http://schemas.microsoft.com/office/drawing/2014/main" id="{64F11E7F-0F44-6549-9AE8-64F85711DDF7}"/>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39" name="Connecteur droit 8">
            <a:extLst>
              <a:ext uri="{FF2B5EF4-FFF2-40B4-BE49-F238E27FC236}">
                <a16:creationId xmlns:a16="http://schemas.microsoft.com/office/drawing/2014/main" id="{9EA78508-74E4-44FE-9897-5877052FD886}"/>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Titre 1">
            <a:extLst>
              <a:ext uri="{FF2B5EF4-FFF2-40B4-BE49-F238E27FC236}">
                <a16:creationId xmlns:a16="http://schemas.microsoft.com/office/drawing/2014/main" id="{B8A68B02-B6B8-0A4E-927D-C7C5E11DCAB7}"/>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20" name="Text Placeholder 14">
            <a:extLst>
              <a:ext uri="{FF2B5EF4-FFF2-40B4-BE49-F238E27FC236}">
                <a16:creationId xmlns:a16="http://schemas.microsoft.com/office/drawing/2014/main" id="{52FDB6FF-C113-2C47-8E97-8C0F867428B4}"/>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pic>
        <p:nvPicPr>
          <p:cNvPr id="33" name="Picture 32">
            <a:extLst>
              <a:ext uri="{FF2B5EF4-FFF2-40B4-BE49-F238E27FC236}">
                <a16:creationId xmlns:a16="http://schemas.microsoft.com/office/drawing/2014/main" id="{1871A71E-628D-4D24-B17B-FDE9F4EF14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9" name="Footer Placeholder 12">
            <a:extLst>
              <a:ext uri="{FF2B5EF4-FFF2-40B4-BE49-F238E27FC236}">
                <a16:creationId xmlns:a16="http://schemas.microsoft.com/office/drawing/2014/main" id="{44459834-7BC3-494E-BD8C-44164A05849A}"/>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1" name="Date Placeholder 3">
            <a:extLst>
              <a:ext uri="{FF2B5EF4-FFF2-40B4-BE49-F238E27FC236}">
                <a16:creationId xmlns:a16="http://schemas.microsoft.com/office/drawing/2014/main" id="{26610FA0-1AD9-4F59-8752-3E7CFBCCCC21}"/>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451E5422-847B-44EF-B6F2-7CFEDC2BDA19}"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9AE3D1AD-6005-4DAE-9B98-81FE4116D362}"/>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34166" y="4756933"/>
            <a:ext cx="923763" cy="211725"/>
          </a:xfrm>
          <a:prstGeom prst="rect">
            <a:avLst/>
          </a:prstGeom>
        </p:spPr>
      </p:pic>
      <p:pic>
        <p:nvPicPr>
          <p:cNvPr id="12" name="Image 11">
            <a:extLst>
              <a:ext uri="{FF2B5EF4-FFF2-40B4-BE49-F238E27FC236}">
                <a16:creationId xmlns:a16="http://schemas.microsoft.com/office/drawing/2014/main" id="{04967ED2-4993-A44A-8D39-B5C35CA53C94}"/>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6163963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images - 2 lines title">
    <p:spTree>
      <p:nvGrpSpPr>
        <p:cNvPr id="1" name=""/>
        <p:cNvGrpSpPr/>
        <p:nvPr/>
      </p:nvGrpSpPr>
      <p:grpSpPr>
        <a:xfrm>
          <a:off x="0" y="0"/>
          <a:ext cx="0" cy="0"/>
          <a:chOff x="0" y="0"/>
          <a:chExt cx="0" cy="0"/>
        </a:xfrm>
      </p:grpSpPr>
      <p:sp>
        <p:nvSpPr>
          <p:cNvPr id="13" name="Espace réservé pour une image  12">
            <a:extLst>
              <a:ext uri="{FF2B5EF4-FFF2-40B4-BE49-F238E27FC236}">
                <a16:creationId xmlns:a16="http://schemas.microsoft.com/office/drawing/2014/main" id="{911C0480-0C12-AE45-93AE-AEAF1DB9DCCA}"/>
              </a:ext>
            </a:extLst>
          </p:cNvPr>
          <p:cNvSpPr>
            <a:spLocks noGrp="1"/>
          </p:cNvSpPr>
          <p:nvPr>
            <p:ph type="pic" sz="quarter" idx="12" hasCustomPrompt="1"/>
          </p:nvPr>
        </p:nvSpPr>
        <p:spPr>
          <a:xfrm>
            <a:off x="382904" y="1549654"/>
            <a:ext cx="3998596" cy="2643179"/>
          </a:xfrm>
          <a:custGeom>
            <a:avLst/>
            <a:gdLst>
              <a:gd name="connsiteX0" fmla="*/ 65234 w 3998596"/>
              <a:gd name="connsiteY0" fmla="*/ 0 h 2643179"/>
              <a:gd name="connsiteX1" fmla="*/ 3933362 w 3998596"/>
              <a:gd name="connsiteY1" fmla="*/ 0 h 2643179"/>
              <a:gd name="connsiteX2" fmla="*/ 3998596 w 3998596"/>
              <a:gd name="connsiteY2" fmla="*/ 65234 h 2643179"/>
              <a:gd name="connsiteX3" fmla="*/ 3998596 w 3998596"/>
              <a:gd name="connsiteY3" fmla="*/ 2577945 h 2643179"/>
              <a:gd name="connsiteX4" fmla="*/ 3933362 w 3998596"/>
              <a:gd name="connsiteY4" fmla="*/ 2643179 h 2643179"/>
              <a:gd name="connsiteX5" fmla="*/ 65234 w 3998596"/>
              <a:gd name="connsiteY5" fmla="*/ 2643179 h 2643179"/>
              <a:gd name="connsiteX6" fmla="*/ 0 w 3998596"/>
              <a:gd name="connsiteY6" fmla="*/ 2577945 h 2643179"/>
              <a:gd name="connsiteX7" fmla="*/ 0 w 3998596"/>
              <a:gd name="connsiteY7" fmla="*/ 65234 h 2643179"/>
              <a:gd name="connsiteX8" fmla="*/ 65234 w 3998596"/>
              <a:gd name="connsiteY8" fmla="*/ 0 h 26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8596" h="2643179">
                <a:moveTo>
                  <a:pt x="65234" y="0"/>
                </a:moveTo>
                <a:lnTo>
                  <a:pt x="3933362" y="0"/>
                </a:lnTo>
                <a:cubicBezTo>
                  <a:pt x="3969390" y="0"/>
                  <a:pt x="3998596" y="29206"/>
                  <a:pt x="3998596" y="65234"/>
                </a:cubicBezTo>
                <a:lnTo>
                  <a:pt x="3998596" y="2577945"/>
                </a:lnTo>
                <a:cubicBezTo>
                  <a:pt x="3998596" y="2613973"/>
                  <a:pt x="3969390" y="2643179"/>
                  <a:pt x="3933362" y="2643179"/>
                </a:cubicBezTo>
                <a:lnTo>
                  <a:pt x="65234" y="2643179"/>
                </a:lnTo>
                <a:cubicBezTo>
                  <a:pt x="29206" y="2643179"/>
                  <a:pt x="0" y="2613973"/>
                  <a:pt x="0" y="2577945"/>
                </a:cubicBezTo>
                <a:lnTo>
                  <a:pt x="0" y="65234"/>
                </a:lnTo>
                <a:cubicBezTo>
                  <a:pt x="0" y="29206"/>
                  <a:pt x="29206" y="0"/>
                  <a:pt x="65234" y="0"/>
                </a:cubicBezTo>
                <a:close/>
              </a:path>
            </a:pathLst>
          </a:custGeom>
        </p:spPr>
        <p:txBody>
          <a:bodyPr wrap="square" anchor="ctr">
            <a:noAutofit/>
          </a:bodyPr>
          <a:lstStyle>
            <a:lvl1pPr marL="0" indent="0" algn="ctr">
              <a:buNone/>
              <a:defRPr sz="1600">
                <a:solidFill>
                  <a:schemeClr val="tx1"/>
                </a:solidFill>
              </a:defRPr>
            </a:lvl1pPr>
          </a:lstStyle>
          <a:p>
            <a:r>
              <a:rPr lang="en-US" noProof="0"/>
              <a:t>Insert image</a:t>
            </a:r>
          </a:p>
        </p:txBody>
      </p:sp>
      <p:sp>
        <p:nvSpPr>
          <p:cNvPr id="42" name="Text Placeholder 14">
            <a:extLst>
              <a:ext uri="{FF2B5EF4-FFF2-40B4-BE49-F238E27FC236}">
                <a16:creationId xmlns:a16="http://schemas.microsoft.com/office/drawing/2014/main" id="{AE38FD9D-46D9-AC42-B91A-F99126048FB6}"/>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5" name="ZoneTexte 7">
            <a:extLst>
              <a:ext uri="{FF2B5EF4-FFF2-40B4-BE49-F238E27FC236}">
                <a16:creationId xmlns:a16="http://schemas.microsoft.com/office/drawing/2014/main" id="{22698845-2916-45D0-B3E4-D237E8514CBF}"/>
              </a:ext>
            </a:extLst>
          </p:cNvPr>
          <p:cNvSpPr txBox="1"/>
          <p:nvPr userDrawn="1"/>
        </p:nvSpPr>
        <p:spPr>
          <a:xfrm>
            <a:off x="0" y="4845550"/>
            <a:ext cx="354434" cy="123111"/>
          </a:xfrm>
          <a:prstGeom prst="rect">
            <a:avLst/>
          </a:prstGeom>
          <a:noFill/>
        </p:spPr>
        <p:txBody>
          <a:bodyPr wrap="square" lIns="0" tIns="0" rIns="0" bIns="0" rtlCol="0">
            <a:noAutofit/>
          </a:bodyPr>
          <a:lstStyle/>
          <a:p>
            <a:pPr algn="ctr"/>
            <a:fld id="{984FB007-5C84-F347-A76E-037DFFA5CC99}" type="slidenum">
              <a:rPr lang="en-US" sz="800" noProof="0" smtClean="0">
                <a:solidFill>
                  <a:schemeClr val="tx1"/>
                </a:solidFill>
              </a:rPr>
              <a:pPr algn="ctr"/>
              <a:t>‹#›</a:t>
            </a:fld>
            <a:endParaRPr lang="en-US" sz="800" noProof="0">
              <a:solidFill>
                <a:schemeClr val="tx1"/>
              </a:solidFill>
            </a:endParaRPr>
          </a:p>
        </p:txBody>
      </p:sp>
      <p:sp>
        <p:nvSpPr>
          <p:cNvPr id="17" name="Espace réservé pour une image  16">
            <a:extLst>
              <a:ext uri="{FF2B5EF4-FFF2-40B4-BE49-F238E27FC236}">
                <a16:creationId xmlns:a16="http://schemas.microsoft.com/office/drawing/2014/main" id="{60B0E87F-BF46-034E-BBEB-7DD5E2A46203}"/>
              </a:ext>
            </a:extLst>
          </p:cNvPr>
          <p:cNvSpPr>
            <a:spLocks noGrp="1"/>
          </p:cNvSpPr>
          <p:nvPr>
            <p:ph type="pic" sz="quarter" idx="13" hasCustomPrompt="1"/>
          </p:nvPr>
        </p:nvSpPr>
        <p:spPr>
          <a:xfrm>
            <a:off x="4762500" y="1549654"/>
            <a:ext cx="3998596" cy="2643179"/>
          </a:xfrm>
          <a:custGeom>
            <a:avLst/>
            <a:gdLst>
              <a:gd name="connsiteX0" fmla="*/ 65234 w 3998596"/>
              <a:gd name="connsiteY0" fmla="*/ 0 h 2643179"/>
              <a:gd name="connsiteX1" fmla="*/ 3933362 w 3998596"/>
              <a:gd name="connsiteY1" fmla="*/ 0 h 2643179"/>
              <a:gd name="connsiteX2" fmla="*/ 3998596 w 3998596"/>
              <a:gd name="connsiteY2" fmla="*/ 65234 h 2643179"/>
              <a:gd name="connsiteX3" fmla="*/ 3998596 w 3998596"/>
              <a:gd name="connsiteY3" fmla="*/ 2577945 h 2643179"/>
              <a:gd name="connsiteX4" fmla="*/ 3933362 w 3998596"/>
              <a:gd name="connsiteY4" fmla="*/ 2643179 h 2643179"/>
              <a:gd name="connsiteX5" fmla="*/ 65234 w 3998596"/>
              <a:gd name="connsiteY5" fmla="*/ 2643179 h 2643179"/>
              <a:gd name="connsiteX6" fmla="*/ 0 w 3998596"/>
              <a:gd name="connsiteY6" fmla="*/ 2577945 h 2643179"/>
              <a:gd name="connsiteX7" fmla="*/ 0 w 3998596"/>
              <a:gd name="connsiteY7" fmla="*/ 65234 h 2643179"/>
              <a:gd name="connsiteX8" fmla="*/ 65234 w 3998596"/>
              <a:gd name="connsiteY8" fmla="*/ 0 h 26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8596" h="2643179">
                <a:moveTo>
                  <a:pt x="65234" y="0"/>
                </a:moveTo>
                <a:lnTo>
                  <a:pt x="3933362" y="0"/>
                </a:lnTo>
                <a:cubicBezTo>
                  <a:pt x="3969390" y="0"/>
                  <a:pt x="3998596" y="29206"/>
                  <a:pt x="3998596" y="65234"/>
                </a:cubicBezTo>
                <a:lnTo>
                  <a:pt x="3998596" y="2577945"/>
                </a:lnTo>
                <a:cubicBezTo>
                  <a:pt x="3998596" y="2613973"/>
                  <a:pt x="3969390" y="2643179"/>
                  <a:pt x="3933362" y="2643179"/>
                </a:cubicBezTo>
                <a:lnTo>
                  <a:pt x="65234" y="2643179"/>
                </a:lnTo>
                <a:cubicBezTo>
                  <a:pt x="29206" y="2643179"/>
                  <a:pt x="0" y="2613973"/>
                  <a:pt x="0" y="2577945"/>
                </a:cubicBezTo>
                <a:lnTo>
                  <a:pt x="0" y="65234"/>
                </a:lnTo>
                <a:cubicBezTo>
                  <a:pt x="0" y="29206"/>
                  <a:pt x="29206" y="0"/>
                  <a:pt x="65234" y="0"/>
                </a:cubicBezTo>
                <a:close/>
              </a:path>
            </a:pathLst>
          </a:custGeom>
        </p:spPr>
        <p:txBody>
          <a:bodyPr wrap="square" anchor="ctr">
            <a:noAutofit/>
          </a:bodyPr>
          <a:lstStyle>
            <a:lvl1pPr marL="0" indent="0" algn="ctr">
              <a:buNone/>
              <a:defRPr sz="1600">
                <a:solidFill>
                  <a:schemeClr val="tx1"/>
                </a:solidFill>
              </a:defRPr>
            </a:lvl1pPr>
          </a:lstStyle>
          <a:p>
            <a:r>
              <a:rPr lang="en-US" noProof="0"/>
              <a:t>Insert image</a:t>
            </a:r>
          </a:p>
        </p:txBody>
      </p:sp>
      <p:sp>
        <p:nvSpPr>
          <p:cNvPr id="16" name="Espace réservé du texte 2">
            <a:extLst>
              <a:ext uri="{FF2B5EF4-FFF2-40B4-BE49-F238E27FC236}">
                <a16:creationId xmlns:a16="http://schemas.microsoft.com/office/drawing/2014/main" id="{FA7664AA-B8C8-3B45-B99A-0CA51D498D4B}"/>
              </a:ext>
            </a:extLst>
          </p:cNvPr>
          <p:cNvSpPr>
            <a:spLocks noGrp="1"/>
          </p:cNvSpPr>
          <p:nvPr>
            <p:ph type="body" sz="quarter" idx="14" hasCustomPrompt="1"/>
          </p:nvPr>
        </p:nvSpPr>
        <p:spPr>
          <a:xfrm>
            <a:off x="382904" y="4307205"/>
            <a:ext cx="3998596" cy="274638"/>
          </a:xfrm>
          <a:prstGeom prst="rect">
            <a:avLst/>
          </a:prstGeom>
        </p:spPr>
        <p:txBody>
          <a:bodyPr lIns="0" tIns="0" rIns="0" bIns="0"/>
          <a:lstStyle>
            <a:lvl1pPr marL="0" indent="0" algn="ctr" defTabSz="914400" rtl="0" eaLnBrk="1" latinLnBrk="0" hangingPunct="1">
              <a:lnSpc>
                <a:spcPct val="100000"/>
              </a:lnSpc>
              <a:spcBef>
                <a:spcPts val="0"/>
              </a:spcBef>
              <a:buFontTx/>
              <a:buNone/>
              <a:defRPr lang="fr-FR" sz="1200" b="0" kern="1200" dirty="0">
                <a:solidFill>
                  <a:schemeClr val="tx1"/>
                </a:solidFill>
                <a:latin typeface="+mj-lt"/>
                <a:ea typeface="+mn-ea"/>
                <a:cs typeface="+mn-cs"/>
              </a:defRPr>
            </a:lvl1pPr>
          </a:lstStyle>
          <a:p>
            <a:pPr lvl="0"/>
            <a:r>
              <a:rPr lang="en-US" noProof="0"/>
              <a:t>INSERT TEXT</a:t>
            </a:r>
          </a:p>
        </p:txBody>
      </p:sp>
      <p:sp>
        <p:nvSpPr>
          <p:cNvPr id="19" name="Espace réservé du texte 2">
            <a:extLst>
              <a:ext uri="{FF2B5EF4-FFF2-40B4-BE49-F238E27FC236}">
                <a16:creationId xmlns:a16="http://schemas.microsoft.com/office/drawing/2014/main" id="{3E5EB8DA-9DEF-EF48-9EE9-59093D298D42}"/>
              </a:ext>
            </a:extLst>
          </p:cNvPr>
          <p:cNvSpPr>
            <a:spLocks noGrp="1"/>
          </p:cNvSpPr>
          <p:nvPr>
            <p:ph type="body" sz="quarter" idx="15" hasCustomPrompt="1"/>
          </p:nvPr>
        </p:nvSpPr>
        <p:spPr>
          <a:xfrm>
            <a:off x="4762500" y="4307205"/>
            <a:ext cx="3998596" cy="274638"/>
          </a:xfrm>
          <a:prstGeom prst="rect">
            <a:avLst/>
          </a:prstGeom>
        </p:spPr>
        <p:txBody>
          <a:bodyPr lIns="0" tIns="0" rIns="0" bIns="0"/>
          <a:lstStyle>
            <a:lvl1pPr marL="0" indent="0" algn="ctr" defTabSz="914400" rtl="0" eaLnBrk="1" latinLnBrk="0" hangingPunct="1">
              <a:lnSpc>
                <a:spcPct val="100000"/>
              </a:lnSpc>
              <a:spcBef>
                <a:spcPts val="0"/>
              </a:spcBef>
              <a:buFontTx/>
              <a:buNone/>
              <a:defRPr lang="fr-FR" sz="1200" b="0" kern="1200" dirty="0">
                <a:solidFill>
                  <a:schemeClr val="tx1"/>
                </a:solidFill>
                <a:latin typeface="+mj-lt"/>
                <a:ea typeface="+mn-ea"/>
                <a:cs typeface="+mn-cs"/>
              </a:defRPr>
            </a:lvl1pPr>
          </a:lstStyle>
          <a:p>
            <a:pPr lvl="0"/>
            <a:r>
              <a:rPr lang="en-US" noProof="0"/>
              <a:t>INSERT TEXT</a:t>
            </a:r>
          </a:p>
        </p:txBody>
      </p:sp>
      <p:cxnSp>
        <p:nvCxnSpPr>
          <p:cNvPr id="18" name="Connecteur droit 8">
            <a:extLst>
              <a:ext uri="{FF2B5EF4-FFF2-40B4-BE49-F238E27FC236}">
                <a16:creationId xmlns:a16="http://schemas.microsoft.com/office/drawing/2014/main" id="{D0294F47-5302-4438-BCB7-B21F3AB2CB6E}"/>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Titre 1">
            <a:extLst>
              <a:ext uri="{FF2B5EF4-FFF2-40B4-BE49-F238E27FC236}">
                <a16:creationId xmlns:a16="http://schemas.microsoft.com/office/drawing/2014/main" id="{9E550D51-E609-4961-8A78-92A330D6A168}"/>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21" name="Footer Placeholder 12">
            <a:extLst>
              <a:ext uri="{FF2B5EF4-FFF2-40B4-BE49-F238E27FC236}">
                <a16:creationId xmlns:a16="http://schemas.microsoft.com/office/drawing/2014/main" id="{4A710AAC-154A-4BDC-864E-AA9931DD42F3}"/>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r>
              <a:rPr lang="en-US" noProof="0"/>
              <a:t>© Dassault Systèmes | Confidential Information |                    | ref.: 3DS_Document_2021</a:t>
            </a:r>
          </a:p>
        </p:txBody>
      </p:sp>
      <p:sp>
        <p:nvSpPr>
          <p:cNvPr id="22" name="Date Placeholder 3">
            <a:extLst>
              <a:ext uri="{FF2B5EF4-FFF2-40B4-BE49-F238E27FC236}">
                <a16:creationId xmlns:a16="http://schemas.microsoft.com/office/drawing/2014/main" id="{795B0A11-F784-4DE3-BB40-1E76C2275E3A}"/>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fld id="{98E95D18-7331-4A0D-B67D-972C3958AD22}" type="datetime1">
              <a:rPr lang="en-US" noProof="0" smtClean="0"/>
              <a:t>11/10/2022</a:t>
            </a:fld>
            <a:endParaRPr lang="en-US" noProof="0"/>
          </a:p>
        </p:txBody>
      </p:sp>
      <p:pic>
        <p:nvPicPr>
          <p:cNvPr id="14" name="Image 13">
            <a:extLst>
              <a:ext uri="{FF2B5EF4-FFF2-40B4-BE49-F238E27FC236}">
                <a16:creationId xmlns:a16="http://schemas.microsoft.com/office/drawing/2014/main" id="{E7A9E3C5-2DD9-6D45-8BDB-72C632F258F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14064098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ull bkgd image - 2 lines title">
    <p:bg>
      <p:bgPr>
        <a:solidFill>
          <a:schemeClr val="bg1"/>
        </a:solidFill>
        <a:effectLst/>
      </p:bgPr>
    </p:bg>
    <p:spTree>
      <p:nvGrpSpPr>
        <p:cNvPr id="1" name=""/>
        <p:cNvGrpSpPr/>
        <p:nvPr/>
      </p:nvGrpSpPr>
      <p:grpSpPr>
        <a:xfrm>
          <a:off x="0" y="0"/>
          <a:ext cx="0" cy="0"/>
          <a:chOff x="0" y="0"/>
          <a:chExt cx="0" cy="0"/>
        </a:xfrm>
      </p:grpSpPr>
      <p:sp>
        <p:nvSpPr>
          <p:cNvPr id="29" name="Text Placeholder 14">
            <a:extLst>
              <a:ext uri="{FF2B5EF4-FFF2-40B4-BE49-F238E27FC236}">
                <a16:creationId xmlns:a16="http://schemas.microsoft.com/office/drawing/2014/main" id="{6758D208-D91A-434F-BD0C-E716F52577C1}"/>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21" name="ZoneTexte 7">
            <a:extLst>
              <a:ext uri="{FF2B5EF4-FFF2-40B4-BE49-F238E27FC236}">
                <a16:creationId xmlns:a16="http://schemas.microsoft.com/office/drawing/2014/main" id="{64F11E7F-0F44-6549-9AE8-64F85711DDF7}"/>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39" name="Connecteur droit 8">
            <a:extLst>
              <a:ext uri="{FF2B5EF4-FFF2-40B4-BE49-F238E27FC236}">
                <a16:creationId xmlns:a16="http://schemas.microsoft.com/office/drawing/2014/main" id="{9EA78508-74E4-44FE-9897-5877052FD886}"/>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Titre 1">
            <a:extLst>
              <a:ext uri="{FF2B5EF4-FFF2-40B4-BE49-F238E27FC236}">
                <a16:creationId xmlns:a16="http://schemas.microsoft.com/office/drawing/2014/main" id="{8F773064-62EE-4DCF-B613-CBAFE0D9AAAD}"/>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pic>
        <p:nvPicPr>
          <p:cNvPr id="33" name="Picture 32">
            <a:extLst>
              <a:ext uri="{FF2B5EF4-FFF2-40B4-BE49-F238E27FC236}">
                <a16:creationId xmlns:a16="http://schemas.microsoft.com/office/drawing/2014/main" id="{1BC7433B-AF58-4F95-A63A-7C7E75670C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9" name="Footer Placeholder 12">
            <a:extLst>
              <a:ext uri="{FF2B5EF4-FFF2-40B4-BE49-F238E27FC236}">
                <a16:creationId xmlns:a16="http://schemas.microsoft.com/office/drawing/2014/main" id="{4A1C16C3-9BDD-43BA-9702-A860CCE5CF52}"/>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1" name="Date Placeholder 3">
            <a:extLst>
              <a:ext uri="{FF2B5EF4-FFF2-40B4-BE49-F238E27FC236}">
                <a16:creationId xmlns:a16="http://schemas.microsoft.com/office/drawing/2014/main" id="{D7E39D8A-0C98-4FE7-9DE9-8BE925362A83}"/>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57A87F61-48C1-45CC-B843-A8B5CE7AEBFD}"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043EB6A5-8BD9-4B2B-940B-53F1B56D9D35}"/>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34166" y="4756933"/>
            <a:ext cx="923763" cy="211725"/>
          </a:xfrm>
          <a:prstGeom prst="rect">
            <a:avLst/>
          </a:prstGeom>
        </p:spPr>
      </p:pic>
      <p:pic>
        <p:nvPicPr>
          <p:cNvPr id="12" name="Image 11">
            <a:extLst>
              <a:ext uri="{FF2B5EF4-FFF2-40B4-BE49-F238E27FC236}">
                <a16:creationId xmlns:a16="http://schemas.microsoft.com/office/drawing/2014/main" id="{934EE2B3-D9CA-4F4C-B440-A79565AE4848}"/>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70939859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ull bkgd image - 1 line title white">
    <p:bg>
      <p:bgPr>
        <a:solidFill>
          <a:schemeClr val="tx1"/>
        </a:solidFill>
        <a:effectLst/>
      </p:bgPr>
    </p:bg>
    <p:spTree>
      <p:nvGrpSpPr>
        <p:cNvPr id="1" name=""/>
        <p:cNvGrpSpPr/>
        <p:nvPr/>
      </p:nvGrpSpPr>
      <p:grpSpPr>
        <a:xfrm>
          <a:off x="0" y="0"/>
          <a:ext cx="0" cy="0"/>
          <a:chOff x="0" y="0"/>
          <a:chExt cx="0" cy="0"/>
        </a:xfrm>
      </p:grpSpPr>
      <p:sp>
        <p:nvSpPr>
          <p:cNvPr id="18" name="ZoneTexte 7">
            <a:extLst>
              <a:ext uri="{FF2B5EF4-FFF2-40B4-BE49-F238E27FC236}">
                <a16:creationId xmlns:a16="http://schemas.microsoft.com/office/drawing/2014/main" id="{FAFB4A33-86F3-D74D-917A-04049D8B5DB5}"/>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Arial Narrow"/>
              <a:ea typeface="+mn-ea"/>
              <a:cs typeface="+mn-cs"/>
            </a:endParaRPr>
          </a:p>
        </p:txBody>
      </p:sp>
      <p:cxnSp>
        <p:nvCxnSpPr>
          <p:cNvPr id="22" name="Connecteur droit 8">
            <a:extLst>
              <a:ext uri="{FF2B5EF4-FFF2-40B4-BE49-F238E27FC236}">
                <a16:creationId xmlns:a16="http://schemas.microsoft.com/office/drawing/2014/main" id="{AB7F2006-3235-4C1B-B451-74B0CB68E1EA}"/>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54" name="Graphic 53">
            <a:extLst>
              <a:ext uri="{FF2B5EF4-FFF2-40B4-BE49-F238E27FC236}">
                <a16:creationId xmlns:a16="http://schemas.microsoft.com/office/drawing/2014/main" id="{89BBA403-03BB-4FC8-9FD2-884A1CCE872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901467" y="4691063"/>
            <a:ext cx="908368" cy="277597"/>
          </a:xfrm>
          <a:prstGeom prst="rect">
            <a:avLst/>
          </a:prstGeom>
        </p:spPr>
      </p:pic>
      <p:sp>
        <p:nvSpPr>
          <p:cNvPr id="24" name="Titre 1">
            <a:extLst>
              <a:ext uri="{FF2B5EF4-FFF2-40B4-BE49-F238E27FC236}">
                <a16:creationId xmlns:a16="http://schemas.microsoft.com/office/drawing/2014/main" id="{62C82A4A-94A3-8545-9362-DE196DA52563}"/>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bg1"/>
                </a:solidFill>
                <a:effectLst/>
                <a:latin typeface="+mj-lt"/>
                <a:ea typeface="+mj-ea"/>
                <a:cs typeface="3ds Light"/>
              </a:defRPr>
            </a:lvl1pPr>
          </a:lstStyle>
          <a:p>
            <a:r>
              <a:rPr lang="en-US" noProof="0"/>
              <a:t>THIS IS THE SLIDE TITLE</a:t>
            </a:r>
          </a:p>
        </p:txBody>
      </p:sp>
      <p:sp>
        <p:nvSpPr>
          <p:cNvPr id="27" name="Text Placeholder 14">
            <a:extLst>
              <a:ext uri="{FF2B5EF4-FFF2-40B4-BE49-F238E27FC236}">
                <a16:creationId xmlns:a16="http://schemas.microsoft.com/office/drawing/2014/main" id="{8998B16E-8E76-2647-9A83-23B05B28AF76}"/>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bg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pic>
        <p:nvPicPr>
          <p:cNvPr id="3" name="Picture 2">
            <a:extLst>
              <a:ext uri="{FF2B5EF4-FFF2-40B4-BE49-F238E27FC236}">
                <a16:creationId xmlns:a16="http://schemas.microsoft.com/office/drawing/2014/main" id="{54D68CFD-63CD-4008-B153-21BCF3197DF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9" name="Footer Placeholder 12">
            <a:extLst>
              <a:ext uri="{FF2B5EF4-FFF2-40B4-BE49-F238E27FC236}">
                <a16:creationId xmlns:a16="http://schemas.microsoft.com/office/drawing/2014/main" id="{9D5996F5-C08A-4C64-B947-D59A147477EB}"/>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Narrow"/>
                <a:ea typeface="+mn-ea"/>
                <a:cs typeface="+mn-cs"/>
              </a:rPr>
              <a:t>© Dassault Systèmes | Confidential Information |                    | ref.: 3DS_Document_2021</a:t>
            </a:r>
          </a:p>
        </p:txBody>
      </p:sp>
      <p:sp>
        <p:nvSpPr>
          <p:cNvPr id="11" name="Date Placeholder 3">
            <a:extLst>
              <a:ext uri="{FF2B5EF4-FFF2-40B4-BE49-F238E27FC236}">
                <a16:creationId xmlns:a16="http://schemas.microsoft.com/office/drawing/2014/main" id="{0A9229A0-228B-47B3-BAF9-839C8A57655D}"/>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bg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986A4BFB-0C68-43E1-9FC9-7EBB12AB01C2}" type="datetime1">
              <a:rPr kumimoji="0" lang="en-US" sz="6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FFFFFF"/>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8C7A1727-7B9C-4226-B773-2CCE96E958E9}"/>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334166" y="4756933"/>
            <a:ext cx="923763" cy="211725"/>
          </a:xfrm>
          <a:prstGeom prst="rect">
            <a:avLst/>
          </a:prstGeom>
        </p:spPr>
      </p:pic>
    </p:spTree>
    <p:extLst>
      <p:ext uri="{BB962C8B-B14F-4D97-AF65-F5344CB8AC3E}">
        <p14:creationId xmlns:p14="http://schemas.microsoft.com/office/powerpoint/2010/main" val="67884869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ull bkgd image - 2 lines title white">
    <p:bg>
      <p:bgPr>
        <a:solidFill>
          <a:schemeClr val="tx1"/>
        </a:solidFill>
        <a:effectLst/>
      </p:bgPr>
    </p:bg>
    <p:spTree>
      <p:nvGrpSpPr>
        <p:cNvPr id="1" name=""/>
        <p:cNvGrpSpPr/>
        <p:nvPr/>
      </p:nvGrpSpPr>
      <p:grpSpPr>
        <a:xfrm>
          <a:off x="0" y="0"/>
          <a:ext cx="0" cy="0"/>
          <a:chOff x="0" y="0"/>
          <a:chExt cx="0" cy="0"/>
        </a:xfrm>
      </p:grpSpPr>
      <p:sp>
        <p:nvSpPr>
          <p:cNvPr id="29" name="Text Placeholder 14">
            <a:extLst>
              <a:ext uri="{FF2B5EF4-FFF2-40B4-BE49-F238E27FC236}">
                <a16:creationId xmlns:a16="http://schemas.microsoft.com/office/drawing/2014/main" id="{6758D208-D91A-434F-BD0C-E716F52577C1}"/>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bg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8" name="ZoneTexte 7">
            <a:extLst>
              <a:ext uri="{FF2B5EF4-FFF2-40B4-BE49-F238E27FC236}">
                <a16:creationId xmlns:a16="http://schemas.microsoft.com/office/drawing/2014/main" id="{FAFB4A33-86F3-D74D-917A-04049D8B5DB5}"/>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Arial Narrow"/>
              <a:ea typeface="+mn-ea"/>
              <a:cs typeface="+mn-cs"/>
            </a:endParaRPr>
          </a:p>
        </p:txBody>
      </p:sp>
      <p:cxnSp>
        <p:nvCxnSpPr>
          <p:cNvPr id="22" name="Connecteur droit 8">
            <a:extLst>
              <a:ext uri="{FF2B5EF4-FFF2-40B4-BE49-F238E27FC236}">
                <a16:creationId xmlns:a16="http://schemas.microsoft.com/office/drawing/2014/main" id="{AB7F2006-3235-4C1B-B451-74B0CB68E1EA}"/>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54" name="Graphic 53">
            <a:extLst>
              <a:ext uri="{FF2B5EF4-FFF2-40B4-BE49-F238E27FC236}">
                <a16:creationId xmlns:a16="http://schemas.microsoft.com/office/drawing/2014/main" id="{89BBA403-03BB-4FC8-9FD2-884A1CCE872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901467" y="4691063"/>
            <a:ext cx="908368" cy="277597"/>
          </a:xfrm>
          <a:prstGeom prst="rect">
            <a:avLst/>
          </a:prstGeom>
        </p:spPr>
      </p:pic>
      <p:sp>
        <p:nvSpPr>
          <p:cNvPr id="25" name="Titre 1">
            <a:extLst>
              <a:ext uri="{FF2B5EF4-FFF2-40B4-BE49-F238E27FC236}">
                <a16:creationId xmlns:a16="http://schemas.microsoft.com/office/drawing/2014/main" id="{D7895C50-E861-4CE0-B72E-5234BB15D375}"/>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bg1"/>
                </a:solidFill>
                <a:effectLst/>
                <a:latin typeface="+mj-lt"/>
                <a:ea typeface="+mj-ea"/>
                <a:cs typeface="3ds Light"/>
              </a:defRPr>
            </a:lvl1pPr>
          </a:lstStyle>
          <a:p>
            <a:r>
              <a:rPr lang="en-US" noProof="0"/>
              <a:t>THIS IS THE SLIDE TITLE</a:t>
            </a:r>
            <a:br>
              <a:rPr lang="en-US" noProof="0"/>
            </a:br>
            <a:r>
              <a:rPr lang="en-US" noProof="0"/>
              <a:t>IN 2 LINES</a:t>
            </a:r>
          </a:p>
        </p:txBody>
      </p:sp>
      <p:pic>
        <p:nvPicPr>
          <p:cNvPr id="19" name="Picture 18">
            <a:extLst>
              <a:ext uri="{FF2B5EF4-FFF2-40B4-BE49-F238E27FC236}">
                <a16:creationId xmlns:a16="http://schemas.microsoft.com/office/drawing/2014/main" id="{C631EDF2-9B46-42DC-A929-C0CB0FF12A7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9" name="Footer Placeholder 12">
            <a:extLst>
              <a:ext uri="{FF2B5EF4-FFF2-40B4-BE49-F238E27FC236}">
                <a16:creationId xmlns:a16="http://schemas.microsoft.com/office/drawing/2014/main" id="{82C9CE89-A215-4761-9822-E85E6AABE2B7}"/>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Narrow"/>
                <a:ea typeface="+mn-ea"/>
                <a:cs typeface="+mn-cs"/>
              </a:rPr>
              <a:t>© Dassault Systèmes | Confidential Information |                    | ref.: 3DS_Document_2021</a:t>
            </a:r>
          </a:p>
        </p:txBody>
      </p:sp>
      <p:sp>
        <p:nvSpPr>
          <p:cNvPr id="11" name="Date Placeholder 3">
            <a:extLst>
              <a:ext uri="{FF2B5EF4-FFF2-40B4-BE49-F238E27FC236}">
                <a16:creationId xmlns:a16="http://schemas.microsoft.com/office/drawing/2014/main" id="{4B2C1979-35EF-493E-A3B4-625D43244728}"/>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bg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5B93D012-9FEC-418D-AEB4-2D6509FBC175}" type="datetime1">
              <a:rPr kumimoji="0" lang="en-US" sz="6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FFFFFF"/>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AE6A280E-A22C-46BE-9F7E-26F47139DF37}"/>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334166" y="4756933"/>
            <a:ext cx="923763" cy="211725"/>
          </a:xfrm>
          <a:prstGeom prst="rect">
            <a:avLst/>
          </a:prstGeom>
        </p:spPr>
      </p:pic>
    </p:spTree>
    <p:extLst>
      <p:ext uri="{BB962C8B-B14F-4D97-AF65-F5344CB8AC3E}">
        <p14:creationId xmlns:p14="http://schemas.microsoft.com/office/powerpoint/2010/main" val="303886467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Impactful message V1">
    <p:bg>
      <p:bgPr>
        <a:solidFill>
          <a:schemeClr val="bg1"/>
        </a:solidFill>
        <a:effectLst/>
      </p:bgPr>
    </p:bg>
    <p:spTree>
      <p:nvGrpSpPr>
        <p:cNvPr id="1" name=""/>
        <p:cNvGrpSpPr/>
        <p:nvPr/>
      </p:nvGrpSpPr>
      <p:grpSpPr>
        <a:xfrm>
          <a:off x="0" y="0"/>
          <a:ext cx="0" cy="0"/>
          <a:chOff x="0" y="0"/>
          <a:chExt cx="0" cy="0"/>
        </a:xfrm>
      </p:grpSpPr>
      <p:sp>
        <p:nvSpPr>
          <p:cNvPr id="4" name="Forme libre 3">
            <a:extLst>
              <a:ext uri="{FF2B5EF4-FFF2-40B4-BE49-F238E27FC236}">
                <a16:creationId xmlns:a16="http://schemas.microsoft.com/office/drawing/2014/main" id="{7B0A659F-EFD1-444F-9E43-8DE421EF2903}"/>
              </a:ext>
            </a:extLst>
          </p:cNvPr>
          <p:cNvSpPr/>
          <p:nvPr userDrawn="1"/>
        </p:nvSpPr>
        <p:spPr>
          <a:xfrm>
            <a:off x="5426318" y="0"/>
            <a:ext cx="3717682" cy="5143500"/>
          </a:xfrm>
          <a:custGeom>
            <a:avLst/>
            <a:gdLst>
              <a:gd name="connsiteX0" fmla="*/ 893329 w 3717682"/>
              <a:gd name="connsiteY0" fmla="*/ 0 h 5143500"/>
              <a:gd name="connsiteX1" fmla="*/ 3717682 w 3717682"/>
              <a:gd name="connsiteY1" fmla="*/ 0 h 5143500"/>
              <a:gd name="connsiteX2" fmla="*/ 3717682 w 3717682"/>
              <a:gd name="connsiteY2" fmla="*/ 5143500 h 5143500"/>
              <a:gd name="connsiteX3" fmla="*/ 1175798 w 3717682"/>
              <a:gd name="connsiteY3" fmla="*/ 5143500 h 5143500"/>
              <a:gd name="connsiteX4" fmla="*/ 1096714 w 3717682"/>
              <a:gd name="connsiteY4" fmla="*/ 5071624 h 5143500"/>
              <a:gd name="connsiteX5" fmla="*/ 0 w 3717682"/>
              <a:gd name="connsiteY5" fmla="*/ 2423922 h 5143500"/>
              <a:gd name="connsiteX6" fmla="*/ 855043 w 3717682"/>
              <a:gd name="connsiteY6" fmla="*/ 42126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7682" h="5143500">
                <a:moveTo>
                  <a:pt x="893329" y="0"/>
                </a:moveTo>
                <a:lnTo>
                  <a:pt x="3717682" y="0"/>
                </a:lnTo>
                <a:lnTo>
                  <a:pt x="3717682" y="5143500"/>
                </a:lnTo>
                <a:lnTo>
                  <a:pt x="1175798" y="5143500"/>
                </a:lnTo>
                <a:lnTo>
                  <a:pt x="1096714" y="5071624"/>
                </a:lnTo>
                <a:cubicBezTo>
                  <a:pt x="419108" y="4394018"/>
                  <a:pt x="0" y="3457914"/>
                  <a:pt x="0" y="2423922"/>
                </a:cubicBezTo>
                <a:cubicBezTo>
                  <a:pt x="0" y="1519179"/>
                  <a:pt x="320880" y="689382"/>
                  <a:pt x="855043" y="4212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17" name="ZoneTexte 7">
            <a:extLst>
              <a:ext uri="{FF2B5EF4-FFF2-40B4-BE49-F238E27FC236}">
                <a16:creationId xmlns:a16="http://schemas.microsoft.com/office/drawing/2014/main" id="{20FAB314-069B-7245-9CD1-1E8C141EB995}"/>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Arial Narrow"/>
              <a:ea typeface="+mn-ea"/>
              <a:cs typeface="+mn-cs"/>
            </a:endParaRPr>
          </a:p>
        </p:txBody>
      </p:sp>
      <p:cxnSp>
        <p:nvCxnSpPr>
          <p:cNvPr id="29" name="Connecteur droit 8">
            <a:extLst>
              <a:ext uri="{FF2B5EF4-FFF2-40B4-BE49-F238E27FC236}">
                <a16:creationId xmlns:a16="http://schemas.microsoft.com/office/drawing/2014/main" id="{4C4DEE83-04EA-447C-BE7B-2CEB490676BA}"/>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6A92616C-3082-4BF8-82D6-4E39B7D717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12" name="Content Placeholder 2">
            <a:extLst>
              <a:ext uri="{FF2B5EF4-FFF2-40B4-BE49-F238E27FC236}">
                <a16:creationId xmlns:a16="http://schemas.microsoft.com/office/drawing/2014/main" id="{9BDCD690-2E7F-47AF-9C94-AEDA86A481C1}"/>
              </a:ext>
            </a:extLst>
          </p:cNvPr>
          <p:cNvSpPr>
            <a:spLocks noGrp="1"/>
          </p:cNvSpPr>
          <p:nvPr>
            <p:ph sz="quarter" idx="15" hasCustomPrompt="1"/>
          </p:nvPr>
        </p:nvSpPr>
        <p:spPr>
          <a:xfrm>
            <a:off x="5801994" y="1620838"/>
            <a:ext cx="2996226" cy="1906133"/>
          </a:xfrm>
          <a:prstGeom prst="rect">
            <a:avLst/>
          </a:prstGeom>
        </p:spPr>
        <p:txBody>
          <a:bodyPr lIns="0" tIns="0" rIns="0" bIns="0" anchor="ctr"/>
          <a:lstStyle>
            <a:lvl1pPr marL="0" indent="0" algn="ctr">
              <a:lnSpc>
                <a:spcPct val="90000"/>
              </a:lnSpc>
              <a:spcBef>
                <a:spcPts val="1000"/>
              </a:spcBef>
              <a:spcAft>
                <a:spcPts val="0"/>
              </a:spcAft>
              <a:buNone/>
              <a:defRPr sz="2000" i="1"/>
            </a:lvl1pPr>
            <a:lvl2pPr marL="345600" indent="-172800">
              <a:lnSpc>
                <a:spcPct val="100000"/>
              </a:lnSpc>
              <a:spcBef>
                <a:spcPts val="0"/>
              </a:spcBef>
              <a:spcAft>
                <a:spcPts val="300"/>
              </a:spcAft>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defRPr sz="1000"/>
            </a:lvl4pPr>
          </a:lstStyle>
          <a:p>
            <a:pPr lvl="0"/>
            <a:r>
              <a:rPr lang="en-US" noProof="0"/>
              <a:t>Sit at velit periculis. Usu ferri invenire adipiscing ea. Sed maiorum legendos ea, sit at sonet molestie. Et vero brute eum, eros aliquip at vel, magna causae pro te.</a:t>
            </a:r>
          </a:p>
        </p:txBody>
      </p:sp>
      <p:sp>
        <p:nvSpPr>
          <p:cNvPr id="13" name="Footer Placeholder 12">
            <a:extLst>
              <a:ext uri="{FF2B5EF4-FFF2-40B4-BE49-F238E27FC236}">
                <a16:creationId xmlns:a16="http://schemas.microsoft.com/office/drawing/2014/main" id="{72711897-9C9F-44F7-B001-2D24A2493B65}"/>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Narrow"/>
                <a:ea typeface="+mn-ea"/>
                <a:cs typeface="+mn-cs"/>
              </a:rPr>
              <a:t>© Dassault Systèmes | Confidential Information |                    | ref.: 3DS_Document_2021</a:t>
            </a:r>
          </a:p>
        </p:txBody>
      </p:sp>
      <p:sp>
        <p:nvSpPr>
          <p:cNvPr id="14" name="Date Placeholder 3">
            <a:extLst>
              <a:ext uri="{FF2B5EF4-FFF2-40B4-BE49-F238E27FC236}">
                <a16:creationId xmlns:a16="http://schemas.microsoft.com/office/drawing/2014/main" id="{B7D6CB01-56AC-4018-86E5-8B3478C1CFB2}"/>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bg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538520C2-A06F-4654-846B-F974E191C726}" type="datetime1">
              <a:rPr kumimoji="0" lang="en-US" sz="6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FFFFFF"/>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C088CDA2-2ADA-4479-A6C2-CBF2F45AD08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34166" y="4756933"/>
            <a:ext cx="923763" cy="211725"/>
          </a:xfrm>
          <a:prstGeom prst="rect">
            <a:avLst/>
          </a:prstGeom>
        </p:spPr>
      </p:pic>
      <p:pic>
        <p:nvPicPr>
          <p:cNvPr id="11" name="Image 10">
            <a:extLst>
              <a:ext uri="{FF2B5EF4-FFF2-40B4-BE49-F238E27FC236}">
                <a16:creationId xmlns:a16="http://schemas.microsoft.com/office/drawing/2014/main" id="{B8578304-7EAF-3241-A008-E6FCFC3DBA81}"/>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427460805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Impactful message V2">
    <p:bg>
      <p:bgPr>
        <a:solidFill>
          <a:schemeClr val="bg1"/>
        </a:solidFill>
        <a:effectLst/>
      </p:bgPr>
    </p:bg>
    <p:spTree>
      <p:nvGrpSpPr>
        <p:cNvPr id="1" name=""/>
        <p:cNvGrpSpPr/>
        <p:nvPr/>
      </p:nvGrpSpPr>
      <p:grpSpPr>
        <a:xfrm>
          <a:off x="0" y="0"/>
          <a:ext cx="0" cy="0"/>
          <a:chOff x="0" y="0"/>
          <a:chExt cx="0" cy="0"/>
        </a:xfrm>
      </p:grpSpPr>
      <p:sp>
        <p:nvSpPr>
          <p:cNvPr id="48" name="Picture Placeholder 47">
            <a:extLst>
              <a:ext uri="{FF2B5EF4-FFF2-40B4-BE49-F238E27FC236}">
                <a16:creationId xmlns:a16="http://schemas.microsoft.com/office/drawing/2014/main" id="{711D59F2-F966-4BE3-BB2C-A1FB4C0C8458}"/>
              </a:ext>
            </a:extLst>
          </p:cNvPr>
          <p:cNvSpPr>
            <a:spLocks noGrp="1"/>
          </p:cNvSpPr>
          <p:nvPr>
            <p:ph type="pic" sz="quarter" idx="12" hasCustomPrompt="1"/>
          </p:nvPr>
        </p:nvSpPr>
        <p:spPr>
          <a:xfrm>
            <a:off x="5426317" y="1"/>
            <a:ext cx="3717682" cy="5143499"/>
          </a:xfrm>
          <a:custGeom>
            <a:avLst/>
            <a:gdLst>
              <a:gd name="connsiteX0" fmla="*/ 3243187 w 3717682"/>
              <a:gd name="connsiteY0" fmla="*/ 4869228 h 5143499"/>
              <a:gd name="connsiteX1" fmla="*/ 3238365 w 3717682"/>
              <a:gd name="connsiteY1" fmla="*/ 4873182 h 5143499"/>
              <a:gd name="connsiteX2" fmla="*/ 3238374 w 3717682"/>
              <a:gd name="connsiteY2" fmla="*/ 4873182 h 5143499"/>
              <a:gd name="connsiteX3" fmla="*/ 3227066 w 3717682"/>
              <a:gd name="connsiteY3" fmla="*/ 4930787 h 5143499"/>
              <a:gd name="connsiteX4" fmla="*/ 3284505 w 3717682"/>
              <a:gd name="connsiteY4" fmla="*/ 4930787 h 5143499"/>
              <a:gd name="connsiteX5" fmla="*/ 3285694 w 3717682"/>
              <a:gd name="connsiteY5" fmla="*/ 4924630 h 5143499"/>
              <a:gd name="connsiteX6" fmla="*/ 3282706 w 3717682"/>
              <a:gd name="connsiteY6" fmla="*/ 4921282 h 5143499"/>
              <a:gd name="connsiteX7" fmla="*/ 3244546 w 3717682"/>
              <a:gd name="connsiteY7" fmla="*/ 4921282 h 5143499"/>
              <a:gd name="connsiteX8" fmla="*/ 3247789 w 3717682"/>
              <a:gd name="connsiteY8" fmla="*/ 4904760 h 5143499"/>
              <a:gd name="connsiteX9" fmla="*/ 3281509 w 3717682"/>
              <a:gd name="connsiteY9" fmla="*/ 4904760 h 5143499"/>
              <a:gd name="connsiteX10" fmla="*/ 3283334 w 3717682"/>
              <a:gd name="connsiteY10" fmla="*/ 4903297 h 5143499"/>
              <a:gd name="connsiteX11" fmla="*/ 3284624 w 3717682"/>
              <a:gd name="connsiteY11" fmla="*/ 4896744 h 5143499"/>
              <a:gd name="connsiteX12" fmla="*/ 3283376 w 3717682"/>
              <a:gd name="connsiteY12" fmla="*/ 4895280 h 5143499"/>
              <a:gd name="connsiteX13" fmla="*/ 3249639 w 3717682"/>
              <a:gd name="connsiteY13" fmla="*/ 4895280 h 5143499"/>
              <a:gd name="connsiteX14" fmla="*/ 3252865 w 3717682"/>
              <a:gd name="connsiteY14" fmla="*/ 4878792 h 5143499"/>
              <a:gd name="connsiteX15" fmla="*/ 3289684 w 3717682"/>
              <a:gd name="connsiteY15" fmla="*/ 4878792 h 5143499"/>
              <a:gd name="connsiteX16" fmla="*/ 3293589 w 3717682"/>
              <a:gd name="connsiteY16" fmla="*/ 4876488 h 5143499"/>
              <a:gd name="connsiteX17" fmla="*/ 3295015 w 3717682"/>
              <a:gd name="connsiteY17" fmla="*/ 4869228 h 5143499"/>
              <a:gd name="connsiteX18" fmla="*/ 3143539 w 3717682"/>
              <a:gd name="connsiteY18" fmla="*/ 4869228 h 5143499"/>
              <a:gd name="connsiteX19" fmla="*/ 3139481 w 3717682"/>
              <a:gd name="connsiteY19" fmla="*/ 4873182 h 5143499"/>
              <a:gd name="connsiteX20" fmla="*/ 3128173 w 3717682"/>
              <a:gd name="connsiteY20" fmla="*/ 4930787 h 5143499"/>
              <a:gd name="connsiteX21" fmla="*/ 3140126 w 3717682"/>
              <a:gd name="connsiteY21" fmla="*/ 4930787 h 5143499"/>
              <a:gd name="connsiteX22" fmla="*/ 3144481 w 3717682"/>
              <a:gd name="connsiteY22" fmla="*/ 4927246 h 5143499"/>
              <a:gd name="connsiteX23" fmla="*/ 3152945 w 3717682"/>
              <a:gd name="connsiteY23" fmla="*/ 4884134 h 5143499"/>
              <a:gd name="connsiteX24" fmla="*/ 3166681 w 3717682"/>
              <a:gd name="connsiteY24" fmla="*/ 4903549 h 5143499"/>
              <a:gd name="connsiteX25" fmla="*/ 3169958 w 3717682"/>
              <a:gd name="connsiteY25" fmla="*/ 4905425 h 5143499"/>
              <a:gd name="connsiteX26" fmla="*/ 3176138 w 3717682"/>
              <a:gd name="connsiteY26" fmla="*/ 4905425 h 5143499"/>
              <a:gd name="connsiteX27" fmla="*/ 3180162 w 3717682"/>
              <a:gd name="connsiteY27" fmla="*/ 4903549 h 5143499"/>
              <a:gd name="connsiteX28" fmla="*/ 3201504 w 3717682"/>
              <a:gd name="connsiteY28" fmla="*/ 4884134 h 5143499"/>
              <a:gd name="connsiteX29" fmla="*/ 3193040 w 3717682"/>
              <a:gd name="connsiteY29" fmla="*/ 4927246 h 5143499"/>
              <a:gd name="connsiteX30" fmla="*/ 3196012 w 3717682"/>
              <a:gd name="connsiteY30" fmla="*/ 4930787 h 5143499"/>
              <a:gd name="connsiteX31" fmla="*/ 3207956 w 3717682"/>
              <a:gd name="connsiteY31" fmla="*/ 4930787 h 5143499"/>
              <a:gd name="connsiteX32" fmla="*/ 3219273 w 3717682"/>
              <a:gd name="connsiteY32" fmla="*/ 4873190 h 5143499"/>
              <a:gd name="connsiteX33" fmla="*/ 3216768 w 3717682"/>
              <a:gd name="connsiteY33" fmla="*/ 4869228 h 5143499"/>
              <a:gd name="connsiteX34" fmla="*/ 3202693 w 3717682"/>
              <a:gd name="connsiteY34" fmla="*/ 4869228 h 5143499"/>
              <a:gd name="connsiteX35" fmla="*/ 3175442 w 3717682"/>
              <a:gd name="connsiteY35" fmla="*/ 4893227 h 5143499"/>
              <a:gd name="connsiteX36" fmla="*/ 3157614 w 3717682"/>
              <a:gd name="connsiteY36" fmla="*/ 4869228 h 5143499"/>
              <a:gd name="connsiteX37" fmla="*/ 3072703 w 3717682"/>
              <a:gd name="connsiteY37" fmla="*/ 4869228 h 5143499"/>
              <a:gd name="connsiteX38" fmla="*/ 3067872 w 3717682"/>
              <a:gd name="connsiteY38" fmla="*/ 4873182 h 5143499"/>
              <a:gd name="connsiteX39" fmla="*/ 3056581 w 3717682"/>
              <a:gd name="connsiteY39" fmla="*/ 4930787 h 5143499"/>
              <a:gd name="connsiteX40" fmla="*/ 3113995 w 3717682"/>
              <a:gd name="connsiteY40" fmla="*/ 4930787 h 5143499"/>
              <a:gd name="connsiteX41" fmla="*/ 3115209 w 3717682"/>
              <a:gd name="connsiteY41" fmla="*/ 4924630 h 5143499"/>
              <a:gd name="connsiteX42" fmla="*/ 3112196 w 3717682"/>
              <a:gd name="connsiteY42" fmla="*/ 4921282 h 5143499"/>
              <a:gd name="connsiteX43" fmla="*/ 3074053 w 3717682"/>
              <a:gd name="connsiteY43" fmla="*/ 4921282 h 5143499"/>
              <a:gd name="connsiteX44" fmla="*/ 3077287 w 3717682"/>
              <a:gd name="connsiteY44" fmla="*/ 4904760 h 5143499"/>
              <a:gd name="connsiteX45" fmla="*/ 3111007 w 3717682"/>
              <a:gd name="connsiteY45" fmla="*/ 4904760 h 5143499"/>
              <a:gd name="connsiteX46" fmla="*/ 3112841 w 3717682"/>
              <a:gd name="connsiteY46" fmla="*/ 4903297 h 5143499"/>
              <a:gd name="connsiteX47" fmla="*/ 3114131 w 3717682"/>
              <a:gd name="connsiteY47" fmla="*/ 4896744 h 5143499"/>
              <a:gd name="connsiteX48" fmla="*/ 3112875 w 3717682"/>
              <a:gd name="connsiteY48" fmla="*/ 4895280 h 5143499"/>
              <a:gd name="connsiteX49" fmla="*/ 3079146 w 3717682"/>
              <a:gd name="connsiteY49" fmla="*/ 4895280 h 5143499"/>
              <a:gd name="connsiteX50" fmla="*/ 3082389 w 3717682"/>
              <a:gd name="connsiteY50" fmla="*/ 4878792 h 5143499"/>
              <a:gd name="connsiteX51" fmla="*/ 3119199 w 3717682"/>
              <a:gd name="connsiteY51" fmla="*/ 4878792 h 5143499"/>
              <a:gd name="connsiteX52" fmla="*/ 3123122 w 3717682"/>
              <a:gd name="connsiteY52" fmla="*/ 4876488 h 5143499"/>
              <a:gd name="connsiteX53" fmla="*/ 3124531 w 3717682"/>
              <a:gd name="connsiteY53" fmla="*/ 4869228 h 5143499"/>
              <a:gd name="connsiteX54" fmla="*/ 2999626 w 3717682"/>
              <a:gd name="connsiteY54" fmla="*/ 4869228 h 5143499"/>
              <a:gd name="connsiteX55" fmla="*/ 2994346 w 3717682"/>
              <a:gd name="connsiteY55" fmla="*/ 4872559 h 5143499"/>
              <a:gd name="connsiteX56" fmla="*/ 2993115 w 3717682"/>
              <a:gd name="connsiteY56" fmla="*/ 4878767 h 5143499"/>
              <a:gd name="connsiteX57" fmla="*/ 3017581 w 3717682"/>
              <a:gd name="connsiteY57" fmla="*/ 4878767 h 5143499"/>
              <a:gd name="connsiteX58" fmla="*/ 3007394 w 3717682"/>
              <a:gd name="connsiteY58" fmla="*/ 4930787 h 5143499"/>
              <a:gd name="connsiteX59" fmla="*/ 3018362 w 3717682"/>
              <a:gd name="connsiteY59" fmla="*/ 4930787 h 5143499"/>
              <a:gd name="connsiteX60" fmla="*/ 3023863 w 3717682"/>
              <a:gd name="connsiteY60" fmla="*/ 4926413 h 5143499"/>
              <a:gd name="connsiteX61" fmla="*/ 3033202 w 3717682"/>
              <a:gd name="connsiteY61" fmla="*/ 4878767 h 5143499"/>
              <a:gd name="connsiteX62" fmla="*/ 3053627 w 3717682"/>
              <a:gd name="connsiteY62" fmla="*/ 4878767 h 5143499"/>
              <a:gd name="connsiteX63" fmla="*/ 3058025 w 3717682"/>
              <a:gd name="connsiteY63" fmla="*/ 4874999 h 5143499"/>
              <a:gd name="connsiteX64" fmla="*/ 3058025 w 3717682"/>
              <a:gd name="connsiteY64" fmla="*/ 4875007 h 5143499"/>
              <a:gd name="connsiteX65" fmla="*/ 3059162 w 3717682"/>
              <a:gd name="connsiteY65" fmla="*/ 4869228 h 5143499"/>
              <a:gd name="connsiteX66" fmla="*/ 2848319 w 3717682"/>
              <a:gd name="connsiteY66" fmla="*/ 4869228 h 5143499"/>
              <a:gd name="connsiteX67" fmla="*/ 2845407 w 3717682"/>
              <a:gd name="connsiteY67" fmla="*/ 4871306 h 5143499"/>
              <a:gd name="connsiteX68" fmla="*/ 2842096 w 3717682"/>
              <a:gd name="connsiteY68" fmla="*/ 4888214 h 5143499"/>
              <a:gd name="connsiteX69" fmla="*/ 2886403 w 3717682"/>
              <a:gd name="connsiteY69" fmla="*/ 4909925 h 5143499"/>
              <a:gd name="connsiteX70" fmla="*/ 2882302 w 3717682"/>
              <a:gd name="connsiteY70" fmla="*/ 4930787 h 5143499"/>
              <a:gd name="connsiteX71" fmla="*/ 2893279 w 3717682"/>
              <a:gd name="connsiteY71" fmla="*/ 4930787 h 5143499"/>
              <a:gd name="connsiteX72" fmla="*/ 2898780 w 3717682"/>
              <a:gd name="connsiteY72" fmla="*/ 4926413 h 5143499"/>
              <a:gd name="connsiteX73" fmla="*/ 2909986 w 3717682"/>
              <a:gd name="connsiteY73" fmla="*/ 4869228 h 5143499"/>
              <a:gd name="connsiteX74" fmla="*/ 2896692 w 3717682"/>
              <a:gd name="connsiteY74" fmla="*/ 4869228 h 5143499"/>
              <a:gd name="connsiteX75" fmla="*/ 2893984 w 3717682"/>
              <a:gd name="connsiteY75" fmla="*/ 4871306 h 5143499"/>
              <a:gd name="connsiteX76" fmla="*/ 2888465 w 3717682"/>
              <a:gd name="connsiteY76" fmla="*/ 4899335 h 5143499"/>
              <a:gd name="connsiteX77" fmla="*/ 2857785 w 3717682"/>
              <a:gd name="connsiteY77" fmla="*/ 4887802 h 5143499"/>
              <a:gd name="connsiteX78" fmla="*/ 2861435 w 3717682"/>
              <a:gd name="connsiteY78" fmla="*/ 4869228 h 5143499"/>
              <a:gd name="connsiteX79" fmla="*/ 3334041 w 3717682"/>
              <a:gd name="connsiteY79" fmla="*/ 4869051 h 5143499"/>
              <a:gd name="connsiteX80" fmla="*/ 3305279 w 3717682"/>
              <a:gd name="connsiteY80" fmla="*/ 4880811 h 5143499"/>
              <a:gd name="connsiteX81" fmla="*/ 3324143 w 3717682"/>
              <a:gd name="connsiteY81" fmla="*/ 4902212 h 5143499"/>
              <a:gd name="connsiteX82" fmla="*/ 3341410 w 3717682"/>
              <a:gd name="connsiteY82" fmla="*/ 4917185 h 5143499"/>
              <a:gd name="connsiteX83" fmla="*/ 3329482 w 3717682"/>
              <a:gd name="connsiteY83" fmla="*/ 4921315 h 5143499"/>
              <a:gd name="connsiteX84" fmla="*/ 3302410 w 3717682"/>
              <a:gd name="connsiteY84" fmla="*/ 4921315 h 5143499"/>
              <a:gd name="connsiteX85" fmla="*/ 3297010 w 3717682"/>
              <a:gd name="connsiteY85" fmla="*/ 4925294 h 5143499"/>
              <a:gd name="connsiteX86" fmla="*/ 3295941 w 3717682"/>
              <a:gd name="connsiteY86" fmla="*/ 4930787 h 5143499"/>
              <a:gd name="connsiteX87" fmla="*/ 3330068 w 3717682"/>
              <a:gd name="connsiteY87" fmla="*/ 4930787 h 5143499"/>
              <a:gd name="connsiteX88" fmla="*/ 3359017 w 3717682"/>
              <a:gd name="connsiteY88" fmla="*/ 4920373 h 5143499"/>
              <a:gd name="connsiteX89" fmla="*/ 3356513 w 3717682"/>
              <a:gd name="connsiteY89" fmla="*/ 4906283 h 5143499"/>
              <a:gd name="connsiteX90" fmla="*/ 3346818 w 3717682"/>
              <a:gd name="connsiteY90" fmla="*/ 4899335 h 5143499"/>
              <a:gd name="connsiteX91" fmla="*/ 3323472 w 3717682"/>
              <a:gd name="connsiteY91" fmla="*/ 4881854 h 5143499"/>
              <a:gd name="connsiteX92" fmla="*/ 3333574 w 3717682"/>
              <a:gd name="connsiteY92" fmla="*/ 4878767 h 5143499"/>
              <a:gd name="connsiteX93" fmla="*/ 3356462 w 3717682"/>
              <a:gd name="connsiteY93" fmla="*/ 4878767 h 5143499"/>
              <a:gd name="connsiteX94" fmla="*/ 3361853 w 3717682"/>
              <a:gd name="connsiteY94" fmla="*/ 4874797 h 5143499"/>
              <a:gd name="connsiteX95" fmla="*/ 3362990 w 3717682"/>
              <a:gd name="connsiteY95" fmla="*/ 4869051 h 5143499"/>
              <a:gd name="connsiteX96" fmla="*/ 2952612 w 3717682"/>
              <a:gd name="connsiteY96" fmla="*/ 4869051 h 5143499"/>
              <a:gd name="connsiteX97" fmla="*/ 2923866 w 3717682"/>
              <a:gd name="connsiteY97" fmla="*/ 4880811 h 5143499"/>
              <a:gd name="connsiteX98" fmla="*/ 2942738 w 3717682"/>
              <a:gd name="connsiteY98" fmla="*/ 4902212 h 5143499"/>
              <a:gd name="connsiteX99" fmla="*/ 2960006 w 3717682"/>
              <a:gd name="connsiteY99" fmla="*/ 4917185 h 5143499"/>
              <a:gd name="connsiteX100" fmla="*/ 2948061 w 3717682"/>
              <a:gd name="connsiteY100" fmla="*/ 4921315 h 5143499"/>
              <a:gd name="connsiteX101" fmla="*/ 2920997 w 3717682"/>
              <a:gd name="connsiteY101" fmla="*/ 4921315 h 5143499"/>
              <a:gd name="connsiteX102" fmla="*/ 2915598 w 3717682"/>
              <a:gd name="connsiteY102" fmla="*/ 4925294 h 5143499"/>
              <a:gd name="connsiteX103" fmla="*/ 2914520 w 3717682"/>
              <a:gd name="connsiteY103" fmla="*/ 4930787 h 5143499"/>
              <a:gd name="connsiteX104" fmla="*/ 2948647 w 3717682"/>
              <a:gd name="connsiteY104" fmla="*/ 4930787 h 5143499"/>
              <a:gd name="connsiteX105" fmla="*/ 2977596 w 3717682"/>
              <a:gd name="connsiteY105" fmla="*/ 4920373 h 5143499"/>
              <a:gd name="connsiteX106" fmla="*/ 2975108 w 3717682"/>
              <a:gd name="connsiteY106" fmla="*/ 4906283 h 5143499"/>
              <a:gd name="connsiteX107" fmla="*/ 2965405 w 3717682"/>
              <a:gd name="connsiteY107" fmla="*/ 4899335 h 5143499"/>
              <a:gd name="connsiteX108" fmla="*/ 2942051 w 3717682"/>
              <a:gd name="connsiteY108" fmla="*/ 4881854 h 5143499"/>
              <a:gd name="connsiteX109" fmla="*/ 2952153 w 3717682"/>
              <a:gd name="connsiteY109" fmla="*/ 4878767 h 5143499"/>
              <a:gd name="connsiteX110" fmla="*/ 2975049 w 3717682"/>
              <a:gd name="connsiteY110" fmla="*/ 4878767 h 5143499"/>
              <a:gd name="connsiteX111" fmla="*/ 2980440 w 3717682"/>
              <a:gd name="connsiteY111" fmla="*/ 4874797 h 5143499"/>
              <a:gd name="connsiteX112" fmla="*/ 2981577 w 3717682"/>
              <a:gd name="connsiteY112" fmla="*/ 4869051 h 5143499"/>
              <a:gd name="connsiteX113" fmla="*/ 2802111 w 3717682"/>
              <a:gd name="connsiteY113" fmla="*/ 4869051 h 5143499"/>
              <a:gd name="connsiteX114" fmla="*/ 2773366 w 3717682"/>
              <a:gd name="connsiteY114" fmla="*/ 4880811 h 5143499"/>
              <a:gd name="connsiteX115" fmla="*/ 2792246 w 3717682"/>
              <a:gd name="connsiteY115" fmla="*/ 4902212 h 5143499"/>
              <a:gd name="connsiteX116" fmla="*/ 2809505 w 3717682"/>
              <a:gd name="connsiteY116" fmla="*/ 4917185 h 5143499"/>
              <a:gd name="connsiteX117" fmla="*/ 2797561 w 3717682"/>
              <a:gd name="connsiteY117" fmla="*/ 4921315 h 5143499"/>
              <a:gd name="connsiteX118" fmla="*/ 2770488 w 3717682"/>
              <a:gd name="connsiteY118" fmla="*/ 4921315 h 5143499"/>
              <a:gd name="connsiteX119" fmla="*/ 2765097 w 3717682"/>
              <a:gd name="connsiteY119" fmla="*/ 4925294 h 5143499"/>
              <a:gd name="connsiteX120" fmla="*/ 2764011 w 3717682"/>
              <a:gd name="connsiteY120" fmla="*/ 4930787 h 5143499"/>
              <a:gd name="connsiteX121" fmla="*/ 2798138 w 3717682"/>
              <a:gd name="connsiteY121" fmla="*/ 4930787 h 5143499"/>
              <a:gd name="connsiteX122" fmla="*/ 2827104 w 3717682"/>
              <a:gd name="connsiteY122" fmla="*/ 4920373 h 5143499"/>
              <a:gd name="connsiteX123" fmla="*/ 2824600 w 3717682"/>
              <a:gd name="connsiteY123" fmla="*/ 4906283 h 5143499"/>
              <a:gd name="connsiteX124" fmla="*/ 2814913 w 3717682"/>
              <a:gd name="connsiteY124" fmla="*/ 4899335 h 5143499"/>
              <a:gd name="connsiteX125" fmla="*/ 2791542 w 3717682"/>
              <a:gd name="connsiteY125" fmla="*/ 4881854 h 5143499"/>
              <a:gd name="connsiteX126" fmla="*/ 2801644 w 3717682"/>
              <a:gd name="connsiteY126" fmla="*/ 4878767 h 5143499"/>
              <a:gd name="connsiteX127" fmla="*/ 2824532 w 3717682"/>
              <a:gd name="connsiteY127" fmla="*/ 4878767 h 5143499"/>
              <a:gd name="connsiteX128" fmla="*/ 2829939 w 3717682"/>
              <a:gd name="connsiteY128" fmla="*/ 4874797 h 5143499"/>
              <a:gd name="connsiteX129" fmla="*/ 2831060 w 3717682"/>
              <a:gd name="connsiteY129" fmla="*/ 4869051 h 5143499"/>
              <a:gd name="connsiteX130" fmla="*/ 2554594 w 3717682"/>
              <a:gd name="connsiteY130" fmla="*/ 4818697 h 5143499"/>
              <a:gd name="connsiteX131" fmla="*/ 2506679 w 3717682"/>
              <a:gd name="connsiteY131" fmla="*/ 4832401 h 5143499"/>
              <a:gd name="connsiteX132" fmla="*/ 2536426 w 3717682"/>
              <a:gd name="connsiteY132" fmla="*/ 4837128 h 5143499"/>
              <a:gd name="connsiteX133" fmla="*/ 2592592 w 3717682"/>
              <a:gd name="connsiteY133" fmla="*/ 4852573 h 5143499"/>
              <a:gd name="connsiteX134" fmla="*/ 2515457 w 3717682"/>
              <a:gd name="connsiteY134" fmla="*/ 4932277 h 5143499"/>
              <a:gd name="connsiteX135" fmla="*/ 2537318 w 3717682"/>
              <a:gd name="connsiteY135" fmla="*/ 4875983 h 5143499"/>
              <a:gd name="connsiteX136" fmla="*/ 2542895 w 3717682"/>
              <a:gd name="connsiteY136" fmla="*/ 4853187 h 5143499"/>
              <a:gd name="connsiteX137" fmla="*/ 2524218 w 3717682"/>
              <a:gd name="connsiteY137" fmla="*/ 4872030 h 5143499"/>
              <a:gd name="connsiteX138" fmla="*/ 2487578 w 3717682"/>
              <a:gd name="connsiteY138" fmla="*/ 4935414 h 5143499"/>
              <a:gd name="connsiteX139" fmla="*/ 2477187 w 3717682"/>
              <a:gd name="connsiteY139" fmla="*/ 4965487 h 5143499"/>
              <a:gd name="connsiteX140" fmla="*/ 2518259 w 3717682"/>
              <a:gd name="connsiteY140" fmla="*/ 4955216 h 5143499"/>
              <a:gd name="connsiteX141" fmla="*/ 2622229 w 3717682"/>
              <a:gd name="connsiteY141" fmla="*/ 4857300 h 5143499"/>
              <a:gd name="connsiteX142" fmla="*/ 2613315 w 3717682"/>
              <a:gd name="connsiteY142" fmla="*/ 4831517 h 5143499"/>
              <a:gd name="connsiteX143" fmla="*/ 2554594 w 3717682"/>
              <a:gd name="connsiteY143" fmla="*/ 4818697 h 5143499"/>
              <a:gd name="connsiteX144" fmla="*/ 3137129 w 3717682"/>
              <a:gd name="connsiteY144" fmla="*/ 4793385 h 5143499"/>
              <a:gd name="connsiteX145" fmla="*/ 3151773 w 3717682"/>
              <a:gd name="connsiteY145" fmla="*/ 4809730 h 5143499"/>
              <a:gd name="connsiteX146" fmla="*/ 3151035 w 3717682"/>
              <a:gd name="connsiteY146" fmla="*/ 4813431 h 5143499"/>
              <a:gd name="connsiteX147" fmla="*/ 3146739 w 3717682"/>
              <a:gd name="connsiteY147" fmla="*/ 4818016 h 5143499"/>
              <a:gd name="connsiteX148" fmla="*/ 3113512 w 3717682"/>
              <a:gd name="connsiteY148" fmla="*/ 4818016 h 5143499"/>
              <a:gd name="connsiteX149" fmla="*/ 3115142 w 3717682"/>
              <a:gd name="connsiteY149" fmla="*/ 4809730 h 5143499"/>
              <a:gd name="connsiteX150" fmla="*/ 3137129 w 3717682"/>
              <a:gd name="connsiteY150" fmla="*/ 4793385 h 5143499"/>
              <a:gd name="connsiteX151" fmla="*/ 2908772 w 3717682"/>
              <a:gd name="connsiteY151" fmla="*/ 4793385 h 5143499"/>
              <a:gd name="connsiteX152" fmla="*/ 2923408 w 3717682"/>
              <a:gd name="connsiteY152" fmla="*/ 4809730 h 5143499"/>
              <a:gd name="connsiteX153" fmla="*/ 2922678 w 3717682"/>
              <a:gd name="connsiteY153" fmla="*/ 4813431 h 5143499"/>
              <a:gd name="connsiteX154" fmla="*/ 2918374 w 3717682"/>
              <a:gd name="connsiteY154" fmla="*/ 4818016 h 5143499"/>
              <a:gd name="connsiteX155" fmla="*/ 2885163 w 3717682"/>
              <a:gd name="connsiteY155" fmla="*/ 4818016 h 5143499"/>
              <a:gd name="connsiteX156" fmla="*/ 2886785 w 3717682"/>
              <a:gd name="connsiteY156" fmla="*/ 4809730 h 5143499"/>
              <a:gd name="connsiteX157" fmla="*/ 2908772 w 3717682"/>
              <a:gd name="connsiteY157" fmla="*/ 4793385 h 5143499"/>
              <a:gd name="connsiteX158" fmla="*/ 2671715 w 3717682"/>
              <a:gd name="connsiteY158" fmla="*/ 4783926 h 5143499"/>
              <a:gd name="connsiteX159" fmla="*/ 2638520 w 3717682"/>
              <a:gd name="connsiteY159" fmla="*/ 4801898 h 5143499"/>
              <a:gd name="connsiteX160" fmla="*/ 2664854 w 3717682"/>
              <a:gd name="connsiteY160" fmla="*/ 4864568 h 5143499"/>
              <a:gd name="connsiteX161" fmla="*/ 2687733 w 3717682"/>
              <a:gd name="connsiteY161" fmla="*/ 4909866 h 5143499"/>
              <a:gd name="connsiteX162" fmla="*/ 2639174 w 3717682"/>
              <a:gd name="connsiteY162" fmla="*/ 4918716 h 5143499"/>
              <a:gd name="connsiteX163" fmla="*/ 2602737 w 3717682"/>
              <a:gd name="connsiteY163" fmla="*/ 4921576 h 5143499"/>
              <a:gd name="connsiteX164" fmla="*/ 2609444 w 3717682"/>
              <a:gd name="connsiteY164" fmla="*/ 4931233 h 5143499"/>
              <a:gd name="connsiteX165" fmla="*/ 2663666 w 3717682"/>
              <a:gd name="connsiteY165" fmla="*/ 4936701 h 5143499"/>
              <a:gd name="connsiteX166" fmla="*/ 2718643 w 3717682"/>
              <a:gd name="connsiteY166" fmla="*/ 4911877 h 5143499"/>
              <a:gd name="connsiteX167" fmla="*/ 2694278 w 3717682"/>
              <a:gd name="connsiteY167" fmla="*/ 4859916 h 5143499"/>
              <a:gd name="connsiteX168" fmla="*/ 2665856 w 3717682"/>
              <a:gd name="connsiteY168" fmla="*/ 4812506 h 5143499"/>
              <a:gd name="connsiteX169" fmla="*/ 2718125 w 3717682"/>
              <a:gd name="connsiteY169" fmla="*/ 4800493 h 5143499"/>
              <a:gd name="connsiteX170" fmla="*/ 2735495 w 3717682"/>
              <a:gd name="connsiteY170" fmla="*/ 4794235 h 5143499"/>
              <a:gd name="connsiteX171" fmla="*/ 2711130 w 3717682"/>
              <a:gd name="connsiteY171" fmla="*/ 4785284 h 5143499"/>
              <a:gd name="connsiteX172" fmla="*/ 2671715 w 3717682"/>
              <a:gd name="connsiteY172" fmla="*/ 4783926 h 5143499"/>
              <a:gd name="connsiteX173" fmla="*/ 3324762 w 3717682"/>
              <a:gd name="connsiteY173" fmla="*/ 4783846 h 5143499"/>
              <a:gd name="connsiteX174" fmla="*/ 3319490 w 3717682"/>
              <a:gd name="connsiteY174" fmla="*/ 4787194 h 5143499"/>
              <a:gd name="connsiteX175" fmla="*/ 3318268 w 3717682"/>
              <a:gd name="connsiteY175" fmla="*/ 4793402 h 5143499"/>
              <a:gd name="connsiteX176" fmla="*/ 3342734 w 3717682"/>
              <a:gd name="connsiteY176" fmla="*/ 4793402 h 5143499"/>
              <a:gd name="connsiteX177" fmla="*/ 3332539 w 3717682"/>
              <a:gd name="connsiteY177" fmla="*/ 4845422 h 5143499"/>
              <a:gd name="connsiteX178" fmla="*/ 3343507 w 3717682"/>
              <a:gd name="connsiteY178" fmla="*/ 4845422 h 5143499"/>
              <a:gd name="connsiteX179" fmla="*/ 3349000 w 3717682"/>
              <a:gd name="connsiteY179" fmla="*/ 4841048 h 5143499"/>
              <a:gd name="connsiteX180" fmla="*/ 3358355 w 3717682"/>
              <a:gd name="connsiteY180" fmla="*/ 4793402 h 5143499"/>
              <a:gd name="connsiteX181" fmla="*/ 3378780 w 3717682"/>
              <a:gd name="connsiteY181" fmla="*/ 4793402 h 5143499"/>
              <a:gd name="connsiteX182" fmla="*/ 3383195 w 3717682"/>
              <a:gd name="connsiteY182" fmla="*/ 4789633 h 5143499"/>
              <a:gd name="connsiteX183" fmla="*/ 3384316 w 3717682"/>
              <a:gd name="connsiteY183" fmla="*/ 4783846 h 5143499"/>
              <a:gd name="connsiteX184" fmla="*/ 3274395 w 3717682"/>
              <a:gd name="connsiteY184" fmla="*/ 4783846 h 5143499"/>
              <a:gd name="connsiteX185" fmla="*/ 3262314 w 3717682"/>
              <a:gd name="connsiteY185" fmla="*/ 4845422 h 5143499"/>
              <a:gd name="connsiteX186" fmla="*/ 3314906 w 3717682"/>
              <a:gd name="connsiteY186" fmla="*/ 4845422 h 5143499"/>
              <a:gd name="connsiteX187" fmla="*/ 3316044 w 3717682"/>
              <a:gd name="connsiteY187" fmla="*/ 4839660 h 5143499"/>
              <a:gd name="connsiteX188" fmla="*/ 3313123 w 3717682"/>
              <a:gd name="connsiteY188" fmla="*/ 4835916 h 5143499"/>
              <a:gd name="connsiteX189" fmla="*/ 3279785 w 3717682"/>
              <a:gd name="connsiteY189" fmla="*/ 4835916 h 5143499"/>
              <a:gd name="connsiteX190" fmla="*/ 3289599 w 3717682"/>
              <a:gd name="connsiteY190" fmla="*/ 4785932 h 5143499"/>
              <a:gd name="connsiteX191" fmla="*/ 3287689 w 3717682"/>
              <a:gd name="connsiteY191" fmla="*/ 4783846 h 5143499"/>
              <a:gd name="connsiteX192" fmla="*/ 3190706 w 3717682"/>
              <a:gd name="connsiteY192" fmla="*/ 4783846 h 5143499"/>
              <a:gd name="connsiteX193" fmla="*/ 3187174 w 3717682"/>
              <a:gd name="connsiteY193" fmla="*/ 4786580 h 5143499"/>
              <a:gd name="connsiteX194" fmla="*/ 3181062 w 3717682"/>
              <a:gd name="connsiteY194" fmla="*/ 4817948 h 5143499"/>
              <a:gd name="connsiteX195" fmla="*/ 3209943 w 3717682"/>
              <a:gd name="connsiteY195" fmla="*/ 4846801 h 5143499"/>
              <a:gd name="connsiteX196" fmla="*/ 3209943 w 3717682"/>
              <a:gd name="connsiteY196" fmla="*/ 4846793 h 5143499"/>
              <a:gd name="connsiteX197" fmla="*/ 3249622 w 3717682"/>
              <a:gd name="connsiteY197" fmla="*/ 4817940 h 5143499"/>
              <a:gd name="connsiteX198" fmla="*/ 3255709 w 3717682"/>
              <a:gd name="connsiteY198" fmla="*/ 4786580 h 5143499"/>
              <a:gd name="connsiteX199" fmla="*/ 3253247 w 3717682"/>
              <a:gd name="connsiteY199" fmla="*/ 4783846 h 5143499"/>
              <a:gd name="connsiteX200" fmla="*/ 3240810 w 3717682"/>
              <a:gd name="connsiteY200" fmla="*/ 4783846 h 5143499"/>
              <a:gd name="connsiteX201" fmla="*/ 3237398 w 3717682"/>
              <a:gd name="connsiteY201" fmla="*/ 4801890 h 5143499"/>
              <a:gd name="connsiteX202" fmla="*/ 3235445 w 3717682"/>
              <a:gd name="connsiteY202" fmla="*/ 4811496 h 5143499"/>
              <a:gd name="connsiteX203" fmla="*/ 3233815 w 3717682"/>
              <a:gd name="connsiteY203" fmla="*/ 4819841 h 5143499"/>
              <a:gd name="connsiteX204" fmla="*/ 3211522 w 3717682"/>
              <a:gd name="connsiteY204" fmla="*/ 4836329 h 5143499"/>
              <a:gd name="connsiteX205" fmla="*/ 3196139 w 3717682"/>
              <a:gd name="connsiteY205" fmla="*/ 4819841 h 5143499"/>
              <a:gd name="connsiteX206" fmla="*/ 3196852 w 3717682"/>
              <a:gd name="connsiteY206" fmla="*/ 4816114 h 5143499"/>
              <a:gd name="connsiteX207" fmla="*/ 3199722 w 3717682"/>
              <a:gd name="connsiteY207" fmla="*/ 4801898 h 5143499"/>
              <a:gd name="connsiteX208" fmla="*/ 3203143 w 3717682"/>
              <a:gd name="connsiteY208" fmla="*/ 4783846 h 5143499"/>
              <a:gd name="connsiteX209" fmla="*/ 2786677 w 3717682"/>
              <a:gd name="connsiteY209" fmla="*/ 4783846 h 5143499"/>
              <a:gd name="connsiteX210" fmla="*/ 2786491 w 3717682"/>
              <a:gd name="connsiteY210" fmla="*/ 4784645 h 5143499"/>
              <a:gd name="connsiteX211" fmla="*/ 2793053 w 3717682"/>
              <a:gd name="connsiteY211" fmla="*/ 4793360 h 5143499"/>
              <a:gd name="connsiteX212" fmla="*/ 2825415 w 3717682"/>
              <a:gd name="connsiteY212" fmla="*/ 4793360 h 5143499"/>
              <a:gd name="connsiteX213" fmla="*/ 2840101 w 3717682"/>
              <a:gd name="connsiteY213" fmla="*/ 4814659 h 5143499"/>
              <a:gd name="connsiteX214" fmla="*/ 2820032 w 3717682"/>
              <a:gd name="connsiteY214" fmla="*/ 4835916 h 5143499"/>
              <a:gd name="connsiteX215" fmla="*/ 2797866 w 3717682"/>
              <a:gd name="connsiteY215" fmla="*/ 4835916 h 5143499"/>
              <a:gd name="connsiteX216" fmla="*/ 2804709 w 3717682"/>
              <a:gd name="connsiteY216" fmla="*/ 4800964 h 5143499"/>
              <a:gd name="connsiteX217" fmla="*/ 2791610 w 3717682"/>
              <a:gd name="connsiteY217" fmla="*/ 4800964 h 5143499"/>
              <a:gd name="connsiteX218" fmla="*/ 2788698 w 3717682"/>
              <a:gd name="connsiteY218" fmla="*/ 4803051 h 5143499"/>
              <a:gd name="connsiteX219" fmla="*/ 2780378 w 3717682"/>
              <a:gd name="connsiteY219" fmla="*/ 4845422 h 5143499"/>
              <a:gd name="connsiteX220" fmla="*/ 2817188 w 3717682"/>
              <a:gd name="connsiteY220" fmla="*/ 4845422 h 5143499"/>
              <a:gd name="connsiteX221" fmla="*/ 2856562 w 3717682"/>
              <a:gd name="connsiteY221" fmla="*/ 4814239 h 5143499"/>
              <a:gd name="connsiteX222" fmla="*/ 2831196 w 3717682"/>
              <a:gd name="connsiteY222" fmla="*/ 4783846 h 5143499"/>
              <a:gd name="connsiteX223" fmla="*/ 3055062 w 3717682"/>
              <a:gd name="connsiteY223" fmla="*/ 4783661 h 5143499"/>
              <a:gd name="connsiteX224" fmla="*/ 3026300 w 3717682"/>
              <a:gd name="connsiteY224" fmla="*/ 4795438 h 5143499"/>
              <a:gd name="connsiteX225" fmla="*/ 3045180 w 3717682"/>
              <a:gd name="connsiteY225" fmla="*/ 4816838 h 5143499"/>
              <a:gd name="connsiteX226" fmla="*/ 3062456 w 3717682"/>
              <a:gd name="connsiteY226" fmla="*/ 4831820 h 5143499"/>
              <a:gd name="connsiteX227" fmla="*/ 3050512 w 3717682"/>
              <a:gd name="connsiteY227" fmla="*/ 4835942 h 5143499"/>
              <a:gd name="connsiteX228" fmla="*/ 3023447 w 3717682"/>
              <a:gd name="connsiteY228" fmla="*/ 4835942 h 5143499"/>
              <a:gd name="connsiteX229" fmla="*/ 3018040 w 3717682"/>
              <a:gd name="connsiteY229" fmla="*/ 4839920 h 5143499"/>
              <a:gd name="connsiteX230" fmla="*/ 3016970 w 3717682"/>
              <a:gd name="connsiteY230" fmla="*/ 4845422 h 5143499"/>
              <a:gd name="connsiteX231" fmla="*/ 3051097 w 3717682"/>
              <a:gd name="connsiteY231" fmla="*/ 4845422 h 5143499"/>
              <a:gd name="connsiteX232" fmla="*/ 3080055 w 3717682"/>
              <a:gd name="connsiteY232" fmla="*/ 4834999 h 5143499"/>
              <a:gd name="connsiteX233" fmla="*/ 3080063 w 3717682"/>
              <a:gd name="connsiteY233" fmla="*/ 4834999 h 5143499"/>
              <a:gd name="connsiteX234" fmla="*/ 3077559 w 3717682"/>
              <a:gd name="connsiteY234" fmla="*/ 4820909 h 5143499"/>
              <a:gd name="connsiteX235" fmla="*/ 3067864 w 3717682"/>
              <a:gd name="connsiteY235" fmla="*/ 4813944 h 5143499"/>
              <a:gd name="connsiteX236" fmla="*/ 3044493 w 3717682"/>
              <a:gd name="connsiteY236" fmla="*/ 4796481 h 5143499"/>
              <a:gd name="connsiteX237" fmla="*/ 3054620 w 3717682"/>
              <a:gd name="connsiteY237" fmla="*/ 4793385 h 5143499"/>
              <a:gd name="connsiteX238" fmla="*/ 3077491 w 3717682"/>
              <a:gd name="connsiteY238" fmla="*/ 4793385 h 5143499"/>
              <a:gd name="connsiteX239" fmla="*/ 3082899 w 3717682"/>
              <a:gd name="connsiteY239" fmla="*/ 4789431 h 5143499"/>
              <a:gd name="connsiteX240" fmla="*/ 3084028 w 3717682"/>
              <a:gd name="connsiteY240" fmla="*/ 4783661 h 5143499"/>
              <a:gd name="connsiteX241" fmla="*/ 2982358 w 3717682"/>
              <a:gd name="connsiteY241" fmla="*/ 4783661 h 5143499"/>
              <a:gd name="connsiteX242" fmla="*/ 2953613 w 3717682"/>
              <a:gd name="connsiteY242" fmla="*/ 4795438 h 5143499"/>
              <a:gd name="connsiteX243" fmla="*/ 2972485 w 3717682"/>
              <a:gd name="connsiteY243" fmla="*/ 4816838 h 5143499"/>
              <a:gd name="connsiteX244" fmla="*/ 2989761 w 3717682"/>
              <a:gd name="connsiteY244" fmla="*/ 4831820 h 5143499"/>
              <a:gd name="connsiteX245" fmla="*/ 2977800 w 3717682"/>
              <a:gd name="connsiteY245" fmla="*/ 4835942 h 5143499"/>
              <a:gd name="connsiteX246" fmla="*/ 2950761 w 3717682"/>
              <a:gd name="connsiteY246" fmla="*/ 4835942 h 5143499"/>
              <a:gd name="connsiteX247" fmla="*/ 2945345 w 3717682"/>
              <a:gd name="connsiteY247" fmla="*/ 4839920 h 5143499"/>
              <a:gd name="connsiteX248" fmla="*/ 2944266 w 3717682"/>
              <a:gd name="connsiteY248" fmla="*/ 4845422 h 5143499"/>
              <a:gd name="connsiteX249" fmla="*/ 2978394 w 3717682"/>
              <a:gd name="connsiteY249" fmla="*/ 4845422 h 5143499"/>
              <a:gd name="connsiteX250" fmla="*/ 3007360 w 3717682"/>
              <a:gd name="connsiteY250" fmla="*/ 4834999 h 5143499"/>
              <a:gd name="connsiteX251" fmla="*/ 3004855 w 3717682"/>
              <a:gd name="connsiteY251" fmla="*/ 4820909 h 5143499"/>
              <a:gd name="connsiteX252" fmla="*/ 2995161 w 3717682"/>
              <a:gd name="connsiteY252" fmla="*/ 4813944 h 5143499"/>
              <a:gd name="connsiteX253" fmla="*/ 2971798 w 3717682"/>
              <a:gd name="connsiteY253" fmla="*/ 4796481 h 5143499"/>
              <a:gd name="connsiteX254" fmla="*/ 2981917 w 3717682"/>
              <a:gd name="connsiteY254" fmla="*/ 4793385 h 5143499"/>
              <a:gd name="connsiteX255" fmla="*/ 3004779 w 3717682"/>
              <a:gd name="connsiteY255" fmla="*/ 4793385 h 5143499"/>
              <a:gd name="connsiteX256" fmla="*/ 3010178 w 3717682"/>
              <a:gd name="connsiteY256" fmla="*/ 4789431 h 5143499"/>
              <a:gd name="connsiteX257" fmla="*/ 3011324 w 3717682"/>
              <a:gd name="connsiteY257" fmla="*/ 4783661 h 5143499"/>
              <a:gd name="connsiteX258" fmla="*/ 3138963 w 3717682"/>
              <a:gd name="connsiteY258" fmla="*/ 4783013 h 5143499"/>
              <a:gd name="connsiteX259" fmla="*/ 3100124 w 3717682"/>
              <a:gd name="connsiteY259" fmla="*/ 4811614 h 5143499"/>
              <a:gd name="connsiteX260" fmla="*/ 3094028 w 3717682"/>
              <a:gd name="connsiteY260" fmla="*/ 4842705 h 5143499"/>
              <a:gd name="connsiteX261" fmla="*/ 3096388 w 3717682"/>
              <a:gd name="connsiteY261" fmla="*/ 4845422 h 5143499"/>
              <a:gd name="connsiteX262" fmla="*/ 3108138 w 3717682"/>
              <a:gd name="connsiteY262" fmla="*/ 4845422 h 5143499"/>
              <a:gd name="connsiteX263" fmla="*/ 3111567 w 3717682"/>
              <a:gd name="connsiteY263" fmla="*/ 4827521 h 5143499"/>
              <a:gd name="connsiteX264" fmla="*/ 3148174 w 3717682"/>
              <a:gd name="connsiteY264" fmla="*/ 4827521 h 5143499"/>
              <a:gd name="connsiteX265" fmla="*/ 3144753 w 3717682"/>
              <a:gd name="connsiteY265" fmla="*/ 4845422 h 5143499"/>
              <a:gd name="connsiteX266" fmla="*/ 3156510 w 3717682"/>
              <a:gd name="connsiteY266" fmla="*/ 4845422 h 5143499"/>
              <a:gd name="connsiteX267" fmla="*/ 3159932 w 3717682"/>
              <a:gd name="connsiteY267" fmla="*/ 4842705 h 5143499"/>
              <a:gd name="connsiteX268" fmla="*/ 3166036 w 3717682"/>
              <a:gd name="connsiteY268" fmla="*/ 4811614 h 5143499"/>
              <a:gd name="connsiteX269" fmla="*/ 3138963 w 3717682"/>
              <a:gd name="connsiteY269" fmla="*/ 4783013 h 5143499"/>
              <a:gd name="connsiteX270" fmla="*/ 2910597 w 3717682"/>
              <a:gd name="connsiteY270" fmla="*/ 4783013 h 5143499"/>
              <a:gd name="connsiteX271" fmla="*/ 2871775 w 3717682"/>
              <a:gd name="connsiteY271" fmla="*/ 4811614 h 5143499"/>
              <a:gd name="connsiteX272" fmla="*/ 2865663 w 3717682"/>
              <a:gd name="connsiteY272" fmla="*/ 4842705 h 5143499"/>
              <a:gd name="connsiteX273" fmla="*/ 2868031 w 3717682"/>
              <a:gd name="connsiteY273" fmla="*/ 4845422 h 5143499"/>
              <a:gd name="connsiteX274" fmla="*/ 2879781 w 3717682"/>
              <a:gd name="connsiteY274" fmla="*/ 4845422 h 5143499"/>
              <a:gd name="connsiteX275" fmla="*/ 2883202 w 3717682"/>
              <a:gd name="connsiteY275" fmla="*/ 4827521 h 5143499"/>
              <a:gd name="connsiteX276" fmla="*/ 2919817 w 3717682"/>
              <a:gd name="connsiteY276" fmla="*/ 4827521 h 5143499"/>
              <a:gd name="connsiteX277" fmla="*/ 2916396 w 3717682"/>
              <a:gd name="connsiteY277" fmla="*/ 4845422 h 5143499"/>
              <a:gd name="connsiteX278" fmla="*/ 2928154 w 3717682"/>
              <a:gd name="connsiteY278" fmla="*/ 4845422 h 5143499"/>
              <a:gd name="connsiteX279" fmla="*/ 2931566 w 3717682"/>
              <a:gd name="connsiteY279" fmla="*/ 4842705 h 5143499"/>
              <a:gd name="connsiteX280" fmla="*/ 2937679 w 3717682"/>
              <a:gd name="connsiteY280" fmla="*/ 4811614 h 5143499"/>
              <a:gd name="connsiteX281" fmla="*/ 2910597 w 3717682"/>
              <a:gd name="connsiteY281" fmla="*/ 4783013 h 5143499"/>
              <a:gd name="connsiteX282" fmla="*/ 2604596 w 3717682"/>
              <a:gd name="connsiteY282" fmla="*/ 4694494 h 5143499"/>
              <a:gd name="connsiteX283" fmla="*/ 2604596 w 3717682"/>
              <a:gd name="connsiteY283" fmla="*/ 4694502 h 5143499"/>
              <a:gd name="connsiteX284" fmla="*/ 2561063 w 3717682"/>
              <a:gd name="connsiteY284" fmla="*/ 4706111 h 5143499"/>
              <a:gd name="connsiteX285" fmla="*/ 2584714 w 3717682"/>
              <a:gd name="connsiteY285" fmla="*/ 4710283 h 5143499"/>
              <a:gd name="connsiteX286" fmla="*/ 2633732 w 3717682"/>
              <a:gd name="connsiteY286" fmla="*/ 4720882 h 5143499"/>
              <a:gd name="connsiteX287" fmla="*/ 2585478 w 3717682"/>
              <a:gd name="connsiteY287" fmla="*/ 4787632 h 5143499"/>
              <a:gd name="connsiteX288" fmla="*/ 2569909 w 3717682"/>
              <a:gd name="connsiteY288" fmla="*/ 4802588 h 5143499"/>
              <a:gd name="connsiteX289" fmla="*/ 2571759 w 3717682"/>
              <a:gd name="connsiteY289" fmla="*/ 4806609 h 5143499"/>
              <a:gd name="connsiteX290" fmla="*/ 2588942 w 3717682"/>
              <a:gd name="connsiteY290" fmla="*/ 4800881 h 5143499"/>
              <a:gd name="connsiteX291" fmla="*/ 2661416 w 3717682"/>
              <a:gd name="connsiteY291" fmla="*/ 4714910 h 5143499"/>
              <a:gd name="connsiteX292" fmla="*/ 2604596 w 3717682"/>
              <a:gd name="connsiteY292" fmla="*/ 4694494 h 5143499"/>
              <a:gd name="connsiteX293" fmla="*/ 893329 w 3717682"/>
              <a:gd name="connsiteY293" fmla="*/ 0 h 5143499"/>
              <a:gd name="connsiteX294" fmla="*/ 3717682 w 3717682"/>
              <a:gd name="connsiteY294" fmla="*/ 0 h 5143499"/>
              <a:gd name="connsiteX295" fmla="*/ 3717682 w 3717682"/>
              <a:gd name="connsiteY295" fmla="*/ 5143499 h 5143499"/>
              <a:gd name="connsiteX296" fmla="*/ 1175798 w 3717682"/>
              <a:gd name="connsiteY296" fmla="*/ 5143499 h 5143499"/>
              <a:gd name="connsiteX297" fmla="*/ 1096714 w 3717682"/>
              <a:gd name="connsiteY297" fmla="*/ 5071623 h 5143499"/>
              <a:gd name="connsiteX298" fmla="*/ 0 w 3717682"/>
              <a:gd name="connsiteY298" fmla="*/ 2423921 h 5143499"/>
              <a:gd name="connsiteX299" fmla="*/ 855043 w 3717682"/>
              <a:gd name="connsiteY299" fmla="*/ 42126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3717682" h="5143499">
                <a:moveTo>
                  <a:pt x="3243187" y="4869228"/>
                </a:moveTo>
                <a:cubicBezTo>
                  <a:pt x="3240488" y="4869228"/>
                  <a:pt x="3238909" y="4870465"/>
                  <a:pt x="3238365" y="4873182"/>
                </a:cubicBezTo>
                <a:lnTo>
                  <a:pt x="3238374" y="4873182"/>
                </a:lnTo>
                <a:lnTo>
                  <a:pt x="3227066" y="4930787"/>
                </a:lnTo>
                <a:lnTo>
                  <a:pt x="3284505" y="4930787"/>
                </a:lnTo>
                <a:lnTo>
                  <a:pt x="3285694" y="4924630"/>
                </a:lnTo>
                <a:cubicBezTo>
                  <a:pt x="3286203" y="4922123"/>
                  <a:pt x="3285584" y="4921282"/>
                  <a:pt x="3282706" y="4921282"/>
                </a:cubicBezTo>
                <a:lnTo>
                  <a:pt x="3244546" y="4921282"/>
                </a:lnTo>
                <a:lnTo>
                  <a:pt x="3247789" y="4904760"/>
                </a:lnTo>
                <a:lnTo>
                  <a:pt x="3281509" y="4904760"/>
                </a:lnTo>
                <a:cubicBezTo>
                  <a:pt x="3282401" y="4904794"/>
                  <a:pt x="3283181" y="4904169"/>
                  <a:pt x="3283334" y="4903297"/>
                </a:cubicBezTo>
                <a:lnTo>
                  <a:pt x="3284624" y="4896744"/>
                </a:lnTo>
                <a:cubicBezTo>
                  <a:pt x="3284794" y="4895919"/>
                  <a:pt x="3284319" y="4895280"/>
                  <a:pt x="3283376" y="4895280"/>
                </a:cubicBezTo>
                <a:lnTo>
                  <a:pt x="3249639" y="4895280"/>
                </a:lnTo>
                <a:lnTo>
                  <a:pt x="3252865" y="4878792"/>
                </a:lnTo>
                <a:lnTo>
                  <a:pt x="3289684" y="4878792"/>
                </a:lnTo>
                <a:cubicBezTo>
                  <a:pt x="3291424" y="4878792"/>
                  <a:pt x="3293148" y="4878792"/>
                  <a:pt x="3293589" y="4876488"/>
                </a:cubicBezTo>
                <a:lnTo>
                  <a:pt x="3295015" y="4869228"/>
                </a:lnTo>
                <a:close/>
                <a:moveTo>
                  <a:pt x="3143539" y="4869228"/>
                </a:moveTo>
                <a:cubicBezTo>
                  <a:pt x="3141229" y="4869228"/>
                  <a:pt x="3139965" y="4870675"/>
                  <a:pt x="3139481" y="4873182"/>
                </a:cubicBezTo>
                <a:lnTo>
                  <a:pt x="3128173" y="4930787"/>
                </a:lnTo>
                <a:lnTo>
                  <a:pt x="3140126" y="4930787"/>
                </a:lnTo>
                <a:cubicBezTo>
                  <a:pt x="3142630" y="4930787"/>
                  <a:pt x="3144031" y="4929542"/>
                  <a:pt x="3144481" y="4927246"/>
                </a:cubicBezTo>
                <a:lnTo>
                  <a:pt x="3152945" y="4884134"/>
                </a:lnTo>
                <a:lnTo>
                  <a:pt x="3166681" y="4903549"/>
                </a:lnTo>
                <a:cubicBezTo>
                  <a:pt x="3167335" y="4904730"/>
                  <a:pt x="3168598" y="4905454"/>
                  <a:pt x="3169958" y="4905425"/>
                </a:cubicBezTo>
                <a:lnTo>
                  <a:pt x="3176138" y="4905425"/>
                </a:lnTo>
                <a:cubicBezTo>
                  <a:pt x="3177678" y="4905357"/>
                  <a:pt x="3179127" y="4904681"/>
                  <a:pt x="3180162" y="4903549"/>
                </a:cubicBezTo>
                <a:lnTo>
                  <a:pt x="3201504" y="4884134"/>
                </a:lnTo>
                <a:lnTo>
                  <a:pt x="3193040" y="4927246"/>
                </a:lnTo>
                <a:cubicBezTo>
                  <a:pt x="3192591" y="4929542"/>
                  <a:pt x="3193499" y="4930787"/>
                  <a:pt x="3196012" y="4930787"/>
                </a:cubicBezTo>
                <a:lnTo>
                  <a:pt x="3207956" y="4930787"/>
                </a:lnTo>
                <a:lnTo>
                  <a:pt x="3219273" y="4873190"/>
                </a:lnTo>
                <a:cubicBezTo>
                  <a:pt x="3219748" y="4870675"/>
                  <a:pt x="3219086" y="4869228"/>
                  <a:pt x="3216768" y="4869228"/>
                </a:cubicBezTo>
                <a:lnTo>
                  <a:pt x="3202693" y="4869228"/>
                </a:lnTo>
                <a:lnTo>
                  <a:pt x="3175442" y="4893227"/>
                </a:lnTo>
                <a:lnTo>
                  <a:pt x="3157614" y="4869228"/>
                </a:lnTo>
                <a:close/>
                <a:moveTo>
                  <a:pt x="3072703" y="4869228"/>
                </a:moveTo>
                <a:cubicBezTo>
                  <a:pt x="3070003" y="4869228"/>
                  <a:pt x="3068407" y="4870465"/>
                  <a:pt x="3067872" y="4873182"/>
                </a:cubicBezTo>
                <a:lnTo>
                  <a:pt x="3056581" y="4930787"/>
                </a:lnTo>
                <a:lnTo>
                  <a:pt x="3113995" y="4930787"/>
                </a:lnTo>
                <a:lnTo>
                  <a:pt x="3115209" y="4924630"/>
                </a:lnTo>
                <a:cubicBezTo>
                  <a:pt x="3115710" y="4922123"/>
                  <a:pt x="3115091" y="4921282"/>
                  <a:pt x="3112196" y="4921282"/>
                </a:cubicBezTo>
                <a:lnTo>
                  <a:pt x="3074053" y="4921282"/>
                </a:lnTo>
                <a:lnTo>
                  <a:pt x="3077287" y="4904760"/>
                </a:lnTo>
                <a:lnTo>
                  <a:pt x="3111007" y="4904760"/>
                </a:lnTo>
                <a:cubicBezTo>
                  <a:pt x="3111899" y="4904787"/>
                  <a:pt x="3112678" y="4904166"/>
                  <a:pt x="3112841" y="4903297"/>
                </a:cubicBezTo>
                <a:lnTo>
                  <a:pt x="3114131" y="4896744"/>
                </a:lnTo>
                <a:cubicBezTo>
                  <a:pt x="3114284" y="4895919"/>
                  <a:pt x="3113834" y="4895280"/>
                  <a:pt x="3112875" y="4895280"/>
                </a:cubicBezTo>
                <a:lnTo>
                  <a:pt x="3079146" y="4895280"/>
                </a:lnTo>
                <a:lnTo>
                  <a:pt x="3082389" y="4878792"/>
                </a:lnTo>
                <a:lnTo>
                  <a:pt x="3119199" y="4878792"/>
                </a:lnTo>
                <a:cubicBezTo>
                  <a:pt x="3120931" y="4878792"/>
                  <a:pt x="3122655" y="4878792"/>
                  <a:pt x="3123122" y="4876488"/>
                </a:cubicBezTo>
                <a:lnTo>
                  <a:pt x="3124531" y="4869228"/>
                </a:lnTo>
                <a:close/>
                <a:moveTo>
                  <a:pt x="2999626" y="4869228"/>
                </a:moveTo>
                <a:cubicBezTo>
                  <a:pt x="2996544" y="4869228"/>
                  <a:pt x="2994787" y="4870263"/>
                  <a:pt x="2994346" y="4872559"/>
                </a:cubicBezTo>
                <a:lnTo>
                  <a:pt x="2993115" y="4878767"/>
                </a:lnTo>
                <a:lnTo>
                  <a:pt x="3017581" y="4878767"/>
                </a:lnTo>
                <a:lnTo>
                  <a:pt x="3007394" y="4930787"/>
                </a:lnTo>
                <a:lnTo>
                  <a:pt x="3018362" y="4930787"/>
                </a:lnTo>
                <a:cubicBezTo>
                  <a:pt x="3021444" y="4930787"/>
                  <a:pt x="3023227" y="4929542"/>
                  <a:pt x="3023863" y="4926413"/>
                </a:cubicBezTo>
                <a:lnTo>
                  <a:pt x="3033202" y="4878767"/>
                </a:lnTo>
                <a:lnTo>
                  <a:pt x="3053627" y="4878767"/>
                </a:lnTo>
                <a:cubicBezTo>
                  <a:pt x="3056514" y="4878767"/>
                  <a:pt x="3057532" y="4877514"/>
                  <a:pt x="3058025" y="4874999"/>
                </a:cubicBezTo>
                <a:lnTo>
                  <a:pt x="3058025" y="4875007"/>
                </a:lnTo>
                <a:lnTo>
                  <a:pt x="3059162" y="4869228"/>
                </a:lnTo>
                <a:close/>
                <a:moveTo>
                  <a:pt x="2848319" y="4869228"/>
                </a:moveTo>
                <a:cubicBezTo>
                  <a:pt x="2846774" y="4869228"/>
                  <a:pt x="2845611" y="4870254"/>
                  <a:pt x="2845407" y="4871306"/>
                </a:cubicBezTo>
                <a:lnTo>
                  <a:pt x="2842096" y="4888214"/>
                </a:lnTo>
                <a:cubicBezTo>
                  <a:pt x="2835789" y="4920365"/>
                  <a:pt x="2866512" y="4915974"/>
                  <a:pt x="2886403" y="4909925"/>
                </a:cubicBezTo>
                <a:lnTo>
                  <a:pt x="2882302" y="4930787"/>
                </a:lnTo>
                <a:lnTo>
                  <a:pt x="2893279" y="4930787"/>
                </a:lnTo>
                <a:cubicBezTo>
                  <a:pt x="2896369" y="4930787"/>
                  <a:pt x="2898152" y="4929542"/>
                  <a:pt x="2898780" y="4926413"/>
                </a:cubicBezTo>
                <a:lnTo>
                  <a:pt x="2909986" y="4869228"/>
                </a:lnTo>
                <a:lnTo>
                  <a:pt x="2896692" y="4869228"/>
                </a:lnTo>
                <a:cubicBezTo>
                  <a:pt x="2895350" y="4869228"/>
                  <a:pt x="2894179" y="4870254"/>
                  <a:pt x="2893984" y="4871306"/>
                </a:cubicBezTo>
                <a:lnTo>
                  <a:pt x="2888465" y="4899335"/>
                </a:lnTo>
                <a:cubicBezTo>
                  <a:pt x="2878847" y="4902262"/>
                  <a:pt x="2853897" y="4907629"/>
                  <a:pt x="2857785" y="4887802"/>
                </a:cubicBezTo>
                <a:lnTo>
                  <a:pt x="2861435" y="4869228"/>
                </a:lnTo>
                <a:close/>
                <a:moveTo>
                  <a:pt x="3334041" y="4869051"/>
                </a:moveTo>
                <a:cubicBezTo>
                  <a:pt x="3317631" y="4869051"/>
                  <a:pt x="3307783" y="4869152"/>
                  <a:pt x="3305279" y="4880811"/>
                </a:cubicBezTo>
                <a:cubicBezTo>
                  <a:pt x="3303428" y="4889476"/>
                  <a:pt x="3310271" y="4893665"/>
                  <a:pt x="3324143" y="4902212"/>
                </a:cubicBezTo>
                <a:cubicBezTo>
                  <a:pt x="3339356" y="4911549"/>
                  <a:pt x="3342828" y="4912264"/>
                  <a:pt x="3341410" y="4917185"/>
                </a:cubicBezTo>
                <a:cubicBezTo>
                  <a:pt x="3340306" y="4921155"/>
                  <a:pt x="3336316" y="4921315"/>
                  <a:pt x="3329482" y="4921315"/>
                </a:cubicBezTo>
                <a:lnTo>
                  <a:pt x="3302410" y="4921315"/>
                </a:lnTo>
                <a:cubicBezTo>
                  <a:pt x="3299336" y="4921315"/>
                  <a:pt x="3297545" y="4922577"/>
                  <a:pt x="3297010" y="4925294"/>
                </a:cubicBezTo>
                <a:lnTo>
                  <a:pt x="3295941" y="4930787"/>
                </a:lnTo>
                <a:lnTo>
                  <a:pt x="3330068" y="4930787"/>
                </a:lnTo>
                <a:cubicBezTo>
                  <a:pt x="3345680" y="4930787"/>
                  <a:pt x="3355460" y="4929828"/>
                  <a:pt x="3359017" y="4920373"/>
                </a:cubicBezTo>
                <a:cubicBezTo>
                  <a:pt x="3360757" y="4915763"/>
                  <a:pt x="3360732" y="4910994"/>
                  <a:pt x="3356513" y="4906283"/>
                </a:cubicBezTo>
                <a:cubicBezTo>
                  <a:pt x="3354373" y="4903886"/>
                  <a:pt x="3351198" y="4901774"/>
                  <a:pt x="3346818" y="4899335"/>
                </a:cubicBezTo>
                <a:cubicBezTo>
                  <a:pt x="3327326" y="4888407"/>
                  <a:pt x="3322224" y="4887146"/>
                  <a:pt x="3323472" y="4881854"/>
                </a:cubicBezTo>
                <a:cubicBezTo>
                  <a:pt x="3324151" y="4878877"/>
                  <a:pt x="3326239" y="4878767"/>
                  <a:pt x="3333574" y="4878767"/>
                </a:cubicBezTo>
                <a:lnTo>
                  <a:pt x="3356462" y="4878767"/>
                </a:lnTo>
                <a:cubicBezTo>
                  <a:pt x="3359535" y="4878767"/>
                  <a:pt x="3361318" y="4877514"/>
                  <a:pt x="3361853" y="4874797"/>
                </a:cubicBezTo>
                <a:lnTo>
                  <a:pt x="3362990" y="4869051"/>
                </a:lnTo>
                <a:close/>
                <a:moveTo>
                  <a:pt x="2952612" y="4869051"/>
                </a:moveTo>
                <a:cubicBezTo>
                  <a:pt x="2936210" y="4869051"/>
                  <a:pt x="2926371" y="4869152"/>
                  <a:pt x="2923866" y="4880811"/>
                </a:cubicBezTo>
                <a:cubicBezTo>
                  <a:pt x="2922016" y="4889476"/>
                  <a:pt x="2928850" y="4893665"/>
                  <a:pt x="2942738" y="4902212"/>
                </a:cubicBezTo>
                <a:cubicBezTo>
                  <a:pt x="2957943" y="4911549"/>
                  <a:pt x="2961415" y="4912264"/>
                  <a:pt x="2960006" y="4917185"/>
                </a:cubicBezTo>
                <a:cubicBezTo>
                  <a:pt x="2958877" y="4921155"/>
                  <a:pt x="2954895" y="4921315"/>
                  <a:pt x="2948061" y="4921315"/>
                </a:cubicBezTo>
                <a:lnTo>
                  <a:pt x="2920997" y="4921315"/>
                </a:lnTo>
                <a:cubicBezTo>
                  <a:pt x="2917924" y="4921315"/>
                  <a:pt x="2916133" y="4922577"/>
                  <a:pt x="2915598" y="4925294"/>
                </a:cubicBezTo>
                <a:lnTo>
                  <a:pt x="2914520" y="4930787"/>
                </a:lnTo>
                <a:lnTo>
                  <a:pt x="2948647" y="4930787"/>
                </a:lnTo>
                <a:cubicBezTo>
                  <a:pt x="2964268" y="4930787"/>
                  <a:pt x="2974047" y="4929828"/>
                  <a:pt x="2977596" y="4920373"/>
                </a:cubicBezTo>
                <a:cubicBezTo>
                  <a:pt x="2979345" y="4915763"/>
                  <a:pt x="2979328" y="4910994"/>
                  <a:pt x="2975108" y="4906283"/>
                </a:cubicBezTo>
                <a:cubicBezTo>
                  <a:pt x="2972952" y="4903886"/>
                  <a:pt x="2969794" y="4901774"/>
                  <a:pt x="2965405" y="4899335"/>
                </a:cubicBezTo>
                <a:cubicBezTo>
                  <a:pt x="2945905" y="4888407"/>
                  <a:pt x="2940820" y="4887146"/>
                  <a:pt x="2942051" y="4881854"/>
                </a:cubicBezTo>
                <a:cubicBezTo>
                  <a:pt x="2942730" y="4878877"/>
                  <a:pt x="2944810" y="4878767"/>
                  <a:pt x="2952153" y="4878767"/>
                </a:cubicBezTo>
                <a:lnTo>
                  <a:pt x="2975049" y="4878767"/>
                </a:lnTo>
                <a:cubicBezTo>
                  <a:pt x="2978114" y="4878767"/>
                  <a:pt x="2979914" y="4877514"/>
                  <a:pt x="2980440" y="4874797"/>
                </a:cubicBezTo>
                <a:lnTo>
                  <a:pt x="2981577" y="4869051"/>
                </a:lnTo>
                <a:close/>
                <a:moveTo>
                  <a:pt x="2802111" y="4869051"/>
                </a:moveTo>
                <a:cubicBezTo>
                  <a:pt x="2785710" y="4869051"/>
                  <a:pt x="2775862" y="4869152"/>
                  <a:pt x="2773366" y="4880811"/>
                </a:cubicBezTo>
                <a:cubicBezTo>
                  <a:pt x="2771498" y="4889476"/>
                  <a:pt x="2778349" y="4893665"/>
                  <a:pt x="2792246" y="4902212"/>
                </a:cubicBezTo>
                <a:cubicBezTo>
                  <a:pt x="2807434" y="4911549"/>
                  <a:pt x="2810906" y="4912264"/>
                  <a:pt x="2809505" y="4917185"/>
                </a:cubicBezTo>
                <a:cubicBezTo>
                  <a:pt x="2808385" y="4921155"/>
                  <a:pt x="2804403" y="4921315"/>
                  <a:pt x="2797561" y="4921315"/>
                </a:cubicBezTo>
                <a:lnTo>
                  <a:pt x="2770488" y="4921315"/>
                </a:lnTo>
                <a:cubicBezTo>
                  <a:pt x="2767415" y="4921315"/>
                  <a:pt x="2765632" y="4922577"/>
                  <a:pt x="2765097" y="4925294"/>
                </a:cubicBezTo>
                <a:lnTo>
                  <a:pt x="2764011" y="4930787"/>
                </a:lnTo>
                <a:lnTo>
                  <a:pt x="2798138" y="4930787"/>
                </a:lnTo>
                <a:cubicBezTo>
                  <a:pt x="2813759" y="4930787"/>
                  <a:pt x="2823547" y="4929828"/>
                  <a:pt x="2827104" y="4920373"/>
                </a:cubicBezTo>
                <a:cubicBezTo>
                  <a:pt x="2828827" y="4915763"/>
                  <a:pt x="2828810" y="4910994"/>
                  <a:pt x="2824600" y="4906283"/>
                </a:cubicBezTo>
                <a:cubicBezTo>
                  <a:pt x="2822452" y="4903886"/>
                  <a:pt x="2819277" y="4901774"/>
                  <a:pt x="2814913" y="4899335"/>
                </a:cubicBezTo>
                <a:cubicBezTo>
                  <a:pt x="2795404" y="4888407"/>
                  <a:pt x="2790311" y="4887146"/>
                  <a:pt x="2791542" y="4881854"/>
                </a:cubicBezTo>
                <a:cubicBezTo>
                  <a:pt x="2792238" y="4878877"/>
                  <a:pt x="2794318" y="4878767"/>
                  <a:pt x="2801644" y="4878767"/>
                </a:cubicBezTo>
                <a:lnTo>
                  <a:pt x="2824532" y="4878767"/>
                </a:lnTo>
                <a:cubicBezTo>
                  <a:pt x="2827613" y="4878767"/>
                  <a:pt x="2829405" y="4877514"/>
                  <a:pt x="2829939" y="4874797"/>
                </a:cubicBezTo>
                <a:lnTo>
                  <a:pt x="2831060" y="4869051"/>
                </a:lnTo>
                <a:close/>
                <a:moveTo>
                  <a:pt x="2554594" y="4818697"/>
                </a:moveTo>
                <a:cubicBezTo>
                  <a:pt x="2536545" y="4819757"/>
                  <a:pt x="2505499" y="4826092"/>
                  <a:pt x="2506679" y="4832401"/>
                </a:cubicBezTo>
                <a:cubicBezTo>
                  <a:pt x="2507766" y="4839231"/>
                  <a:pt x="2527427" y="4837128"/>
                  <a:pt x="2536426" y="4837128"/>
                </a:cubicBezTo>
                <a:cubicBezTo>
                  <a:pt x="2556215" y="4837128"/>
                  <a:pt x="2587643" y="4838466"/>
                  <a:pt x="2592592" y="4852573"/>
                </a:cubicBezTo>
                <a:cubicBezTo>
                  <a:pt x="2603263" y="4882957"/>
                  <a:pt x="2530883" y="4937517"/>
                  <a:pt x="2515457" y="4932277"/>
                </a:cubicBezTo>
                <a:cubicBezTo>
                  <a:pt x="2508479" y="4929904"/>
                  <a:pt x="2529635" y="4890250"/>
                  <a:pt x="2537318" y="4875983"/>
                </a:cubicBezTo>
                <a:cubicBezTo>
                  <a:pt x="2541885" y="4867470"/>
                  <a:pt x="2548838" y="4854095"/>
                  <a:pt x="2542895" y="4853187"/>
                </a:cubicBezTo>
                <a:cubicBezTo>
                  <a:pt x="2536273" y="4852186"/>
                  <a:pt x="2528956" y="4864770"/>
                  <a:pt x="2524218" y="4872030"/>
                </a:cubicBezTo>
                <a:cubicBezTo>
                  <a:pt x="2511349" y="4891756"/>
                  <a:pt x="2498147" y="4913291"/>
                  <a:pt x="2487578" y="4935414"/>
                </a:cubicBezTo>
                <a:cubicBezTo>
                  <a:pt x="2484310" y="4942245"/>
                  <a:pt x="2473452" y="4962829"/>
                  <a:pt x="2477187" y="4965487"/>
                </a:cubicBezTo>
                <a:cubicBezTo>
                  <a:pt x="2480668" y="4967960"/>
                  <a:pt x="2497205" y="4964436"/>
                  <a:pt x="2518259" y="4955216"/>
                </a:cubicBezTo>
                <a:cubicBezTo>
                  <a:pt x="2584451" y="4926220"/>
                  <a:pt x="2614249" y="4888484"/>
                  <a:pt x="2622229" y="4857300"/>
                </a:cubicBezTo>
                <a:cubicBezTo>
                  <a:pt x="2624773" y="4847711"/>
                  <a:pt x="2621259" y="4837546"/>
                  <a:pt x="2613315" y="4831517"/>
                </a:cubicBezTo>
                <a:cubicBezTo>
                  <a:pt x="2599486" y="4821027"/>
                  <a:pt x="2574866" y="4817520"/>
                  <a:pt x="2554594" y="4818697"/>
                </a:cubicBezTo>
                <a:close/>
                <a:moveTo>
                  <a:pt x="3137129" y="4793385"/>
                </a:moveTo>
                <a:cubicBezTo>
                  <a:pt x="3150449" y="4793385"/>
                  <a:pt x="3153930" y="4798340"/>
                  <a:pt x="3151773" y="4809730"/>
                </a:cubicBezTo>
                <a:cubicBezTo>
                  <a:pt x="3151773" y="4809730"/>
                  <a:pt x="3151230" y="4812573"/>
                  <a:pt x="3151035" y="4813431"/>
                </a:cubicBezTo>
                <a:cubicBezTo>
                  <a:pt x="3150772" y="4814710"/>
                  <a:pt x="3150186" y="4818016"/>
                  <a:pt x="3146739" y="4818016"/>
                </a:cubicBezTo>
                <a:lnTo>
                  <a:pt x="3113512" y="4818016"/>
                </a:lnTo>
                <a:lnTo>
                  <a:pt x="3115142" y="4809730"/>
                </a:lnTo>
                <a:cubicBezTo>
                  <a:pt x="3117485" y="4797734"/>
                  <a:pt x="3124531" y="4793385"/>
                  <a:pt x="3137129" y="4793385"/>
                </a:cubicBezTo>
                <a:close/>
                <a:moveTo>
                  <a:pt x="2908772" y="4793385"/>
                </a:moveTo>
                <a:cubicBezTo>
                  <a:pt x="2922084" y="4793385"/>
                  <a:pt x="2925581" y="4798340"/>
                  <a:pt x="2923408" y="4809730"/>
                </a:cubicBezTo>
                <a:cubicBezTo>
                  <a:pt x="2923408" y="4809730"/>
                  <a:pt x="2922865" y="4812573"/>
                  <a:pt x="2922678" y="4813431"/>
                </a:cubicBezTo>
                <a:cubicBezTo>
                  <a:pt x="2922423" y="4814710"/>
                  <a:pt x="2921829" y="4818016"/>
                  <a:pt x="2918374" y="4818016"/>
                </a:cubicBezTo>
                <a:lnTo>
                  <a:pt x="2885163" y="4818016"/>
                </a:lnTo>
                <a:lnTo>
                  <a:pt x="2886785" y="4809730"/>
                </a:lnTo>
                <a:cubicBezTo>
                  <a:pt x="2889111" y="4797734"/>
                  <a:pt x="2896174" y="4793385"/>
                  <a:pt x="2908772" y="4793385"/>
                </a:cubicBezTo>
                <a:close/>
                <a:moveTo>
                  <a:pt x="2671715" y="4783926"/>
                </a:moveTo>
                <a:cubicBezTo>
                  <a:pt x="2657863" y="4785815"/>
                  <a:pt x="2645049" y="4790925"/>
                  <a:pt x="2638520" y="4801898"/>
                </a:cubicBezTo>
                <a:cubicBezTo>
                  <a:pt x="2628435" y="4818857"/>
                  <a:pt x="2647502" y="4842074"/>
                  <a:pt x="2664854" y="4864568"/>
                </a:cubicBezTo>
                <a:cubicBezTo>
                  <a:pt x="2678768" y="4882595"/>
                  <a:pt x="2693922" y="4899814"/>
                  <a:pt x="2687733" y="4909866"/>
                </a:cubicBezTo>
                <a:cubicBezTo>
                  <a:pt x="2682690" y="4918085"/>
                  <a:pt x="2650320" y="4918068"/>
                  <a:pt x="2639174" y="4918716"/>
                </a:cubicBezTo>
                <a:cubicBezTo>
                  <a:pt x="2625633" y="4919515"/>
                  <a:pt x="2606150" y="4919557"/>
                  <a:pt x="2602737" y="4921576"/>
                </a:cubicBezTo>
                <a:cubicBezTo>
                  <a:pt x="2599681" y="4923385"/>
                  <a:pt x="2597983" y="4928995"/>
                  <a:pt x="2609444" y="4931233"/>
                </a:cubicBezTo>
                <a:cubicBezTo>
                  <a:pt x="2618638" y="4933050"/>
                  <a:pt x="2640540" y="4936718"/>
                  <a:pt x="2663666" y="4936701"/>
                </a:cubicBezTo>
                <a:cubicBezTo>
                  <a:pt x="2687801" y="4936692"/>
                  <a:pt x="2713150" y="4932360"/>
                  <a:pt x="2718643" y="4911877"/>
                </a:cubicBezTo>
                <a:cubicBezTo>
                  <a:pt x="2723058" y="4895423"/>
                  <a:pt x="2707751" y="4877791"/>
                  <a:pt x="2694278" y="4859916"/>
                </a:cubicBezTo>
                <a:cubicBezTo>
                  <a:pt x="2679524" y="4840333"/>
                  <a:pt x="2664599" y="4826377"/>
                  <a:pt x="2665856" y="4812506"/>
                </a:cubicBezTo>
                <a:cubicBezTo>
                  <a:pt x="2666824" y="4801730"/>
                  <a:pt x="2686120" y="4801107"/>
                  <a:pt x="2718125" y="4800493"/>
                </a:cubicBezTo>
                <a:cubicBezTo>
                  <a:pt x="2724798" y="4800350"/>
                  <a:pt x="2738041" y="4800005"/>
                  <a:pt x="2735495" y="4794235"/>
                </a:cubicBezTo>
                <a:cubicBezTo>
                  <a:pt x="2733211" y="4789154"/>
                  <a:pt x="2723295" y="4787463"/>
                  <a:pt x="2711130" y="4785284"/>
                </a:cubicBezTo>
                <a:cubicBezTo>
                  <a:pt x="2700455" y="4783371"/>
                  <a:pt x="2685566" y="4782037"/>
                  <a:pt x="2671715" y="4783926"/>
                </a:cubicBezTo>
                <a:close/>
                <a:moveTo>
                  <a:pt x="3324762" y="4783846"/>
                </a:moveTo>
                <a:cubicBezTo>
                  <a:pt x="3321681" y="4783846"/>
                  <a:pt x="3319949" y="4784889"/>
                  <a:pt x="3319490" y="4787194"/>
                </a:cubicBezTo>
                <a:lnTo>
                  <a:pt x="3318268" y="4793402"/>
                </a:lnTo>
                <a:lnTo>
                  <a:pt x="3342734" y="4793402"/>
                </a:lnTo>
                <a:lnTo>
                  <a:pt x="3332539" y="4845422"/>
                </a:lnTo>
                <a:lnTo>
                  <a:pt x="3343507" y="4845422"/>
                </a:lnTo>
                <a:cubicBezTo>
                  <a:pt x="3346597" y="4845422"/>
                  <a:pt x="3348388" y="4844169"/>
                  <a:pt x="3349000" y="4841048"/>
                </a:cubicBezTo>
                <a:lnTo>
                  <a:pt x="3358355" y="4793402"/>
                </a:lnTo>
                <a:lnTo>
                  <a:pt x="3378780" y="4793402"/>
                </a:lnTo>
                <a:cubicBezTo>
                  <a:pt x="3381667" y="4793402"/>
                  <a:pt x="3382686" y="4792140"/>
                  <a:pt x="3383195" y="4789633"/>
                </a:cubicBezTo>
                <a:lnTo>
                  <a:pt x="3384316" y="4783846"/>
                </a:lnTo>
                <a:close/>
                <a:moveTo>
                  <a:pt x="3274395" y="4783846"/>
                </a:moveTo>
                <a:lnTo>
                  <a:pt x="3262314" y="4845422"/>
                </a:lnTo>
                <a:lnTo>
                  <a:pt x="3314906" y="4845422"/>
                </a:lnTo>
                <a:lnTo>
                  <a:pt x="3316044" y="4839660"/>
                </a:lnTo>
                <a:cubicBezTo>
                  <a:pt x="3316578" y="4836968"/>
                  <a:pt x="3315619" y="4835916"/>
                  <a:pt x="3313123" y="4835916"/>
                </a:cubicBezTo>
                <a:lnTo>
                  <a:pt x="3279785" y="4835916"/>
                </a:lnTo>
                <a:lnTo>
                  <a:pt x="3289599" y="4785932"/>
                </a:lnTo>
                <a:cubicBezTo>
                  <a:pt x="3289794" y="4784889"/>
                  <a:pt x="3289030" y="4783846"/>
                  <a:pt x="3287689" y="4783846"/>
                </a:cubicBezTo>
                <a:close/>
                <a:moveTo>
                  <a:pt x="3190706" y="4783846"/>
                </a:moveTo>
                <a:cubicBezTo>
                  <a:pt x="3189093" y="4783846"/>
                  <a:pt x="3187582" y="4784477"/>
                  <a:pt x="3187174" y="4786580"/>
                </a:cubicBezTo>
                <a:lnTo>
                  <a:pt x="3181062" y="4817948"/>
                </a:lnTo>
                <a:cubicBezTo>
                  <a:pt x="3176894" y="4840063"/>
                  <a:pt x="3187998" y="4846801"/>
                  <a:pt x="3209943" y="4846801"/>
                </a:cubicBezTo>
                <a:lnTo>
                  <a:pt x="3209943" y="4846793"/>
                </a:lnTo>
                <a:cubicBezTo>
                  <a:pt x="3235649" y="4846793"/>
                  <a:pt x="3245556" y="4838078"/>
                  <a:pt x="3249622" y="4817940"/>
                </a:cubicBezTo>
                <a:lnTo>
                  <a:pt x="3255709" y="4786580"/>
                </a:lnTo>
                <a:cubicBezTo>
                  <a:pt x="3256117" y="4784477"/>
                  <a:pt x="3254852" y="4783846"/>
                  <a:pt x="3253247" y="4783846"/>
                </a:cubicBezTo>
                <a:lnTo>
                  <a:pt x="3240810" y="4783846"/>
                </a:lnTo>
                <a:lnTo>
                  <a:pt x="3237398" y="4801890"/>
                </a:lnTo>
                <a:lnTo>
                  <a:pt x="3235445" y="4811496"/>
                </a:lnTo>
                <a:lnTo>
                  <a:pt x="3233815" y="4819841"/>
                </a:lnTo>
                <a:cubicBezTo>
                  <a:pt x="3231540" y="4831206"/>
                  <a:pt x="3224112" y="4836329"/>
                  <a:pt x="3211522" y="4836329"/>
                </a:cubicBezTo>
                <a:cubicBezTo>
                  <a:pt x="3197676" y="4836329"/>
                  <a:pt x="3193966" y="4831332"/>
                  <a:pt x="3196139" y="4819841"/>
                </a:cubicBezTo>
                <a:cubicBezTo>
                  <a:pt x="3196139" y="4819841"/>
                  <a:pt x="3196674" y="4816972"/>
                  <a:pt x="3196852" y="4816114"/>
                </a:cubicBezTo>
                <a:lnTo>
                  <a:pt x="3199722" y="4801898"/>
                </a:lnTo>
                <a:lnTo>
                  <a:pt x="3203143" y="4783846"/>
                </a:lnTo>
                <a:close/>
                <a:moveTo>
                  <a:pt x="2786677" y="4783846"/>
                </a:moveTo>
                <a:lnTo>
                  <a:pt x="2786491" y="4784645"/>
                </a:lnTo>
                <a:cubicBezTo>
                  <a:pt x="2785489" y="4788784"/>
                  <a:pt x="2786015" y="4793360"/>
                  <a:pt x="2793053" y="4793360"/>
                </a:cubicBezTo>
                <a:lnTo>
                  <a:pt x="2825415" y="4793360"/>
                </a:lnTo>
                <a:cubicBezTo>
                  <a:pt x="2840984" y="4793360"/>
                  <a:pt x="2843208" y="4801074"/>
                  <a:pt x="2840101" y="4814659"/>
                </a:cubicBezTo>
                <a:cubicBezTo>
                  <a:pt x="2837045" y="4828001"/>
                  <a:pt x="2831722" y="4834865"/>
                  <a:pt x="2820032" y="4835916"/>
                </a:cubicBezTo>
                <a:lnTo>
                  <a:pt x="2797866" y="4835916"/>
                </a:lnTo>
                <a:lnTo>
                  <a:pt x="2804709" y="4800964"/>
                </a:lnTo>
                <a:lnTo>
                  <a:pt x="2791610" y="4800964"/>
                </a:lnTo>
                <a:cubicBezTo>
                  <a:pt x="2790065" y="4800964"/>
                  <a:pt x="2788902" y="4802007"/>
                  <a:pt x="2788698" y="4803051"/>
                </a:cubicBezTo>
                <a:lnTo>
                  <a:pt x="2780378" y="4845422"/>
                </a:lnTo>
                <a:lnTo>
                  <a:pt x="2817188" y="4845422"/>
                </a:lnTo>
                <a:cubicBezTo>
                  <a:pt x="2837809" y="4845422"/>
                  <a:pt x="2852097" y="4837834"/>
                  <a:pt x="2856562" y="4814239"/>
                </a:cubicBezTo>
                <a:cubicBezTo>
                  <a:pt x="2859882" y="4796674"/>
                  <a:pt x="2852207" y="4783846"/>
                  <a:pt x="2831196" y="4783846"/>
                </a:cubicBezTo>
                <a:close/>
                <a:moveTo>
                  <a:pt x="3055062" y="4783661"/>
                </a:moveTo>
                <a:cubicBezTo>
                  <a:pt x="3038660" y="4783661"/>
                  <a:pt x="3028813" y="4783762"/>
                  <a:pt x="3026300" y="4795438"/>
                </a:cubicBezTo>
                <a:cubicBezTo>
                  <a:pt x="3024458" y="4804094"/>
                  <a:pt x="3031300" y="4808291"/>
                  <a:pt x="3045180" y="4816838"/>
                </a:cubicBezTo>
                <a:cubicBezTo>
                  <a:pt x="3060376" y="4826175"/>
                  <a:pt x="3063848" y="4826882"/>
                  <a:pt x="3062456" y="4831820"/>
                </a:cubicBezTo>
                <a:cubicBezTo>
                  <a:pt x="3061327" y="4835790"/>
                  <a:pt x="3057346" y="4835942"/>
                  <a:pt x="3050512" y="4835942"/>
                </a:cubicBezTo>
                <a:lnTo>
                  <a:pt x="3023447" y="4835942"/>
                </a:lnTo>
                <a:cubicBezTo>
                  <a:pt x="3020366" y="4835942"/>
                  <a:pt x="3018574" y="4837203"/>
                  <a:pt x="3018040" y="4839920"/>
                </a:cubicBezTo>
                <a:lnTo>
                  <a:pt x="3016970" y="4845422"/>
                </a:lnTo>
                <a:lnTo>
                  <a:pt x="3051097" y="4845422"/>
                </a:lnTo>
                <a:cubicBezTo>
                  <a:pt x="3066701" y="4845422"/>
                  <a:pt x="3076506" y="4844471"/>
                  <a:pt x="3080055" y="4834999"/>
                </a:cubicBezTo>
                <a:lnTo>
                  <a:pt x="3080063" y="4834999"/>
                </a:lnTo>
                <a:cubicBezTo>
                  <a:pt x="3081795" y="4830381"/>
                  <a:pt x="3081778" y="4825612"/>
                  <a:pt x="3077559" y="4820909"/>
                </a:cubicBezTo>
                <a:cubicBezTo>
                  <a:pt x="3075411" y="4818503"/>
                  <a:pt x="3072244" y="4816409"/>
                  <a:pt x="3067864" y="4813944"/>
                </a:cubicBezTo>
                <a:cubicBezTo>
                  <a:pt x="3048364" y="4803017"/>
                  <a:pt x="3043270" y="4801772"/>
                  <a:pt x="3044493" y="4796481"/>
                </a:cubicBezTo>
                <a:cubicBezTo>
                  <a:pt x="3045189" y="4793511"/>
                  <a:pt x="3047277" y="4793385"/>
                  <a:pt x="3054620" y="4793385"/>
                </a:cubicBezTo>
                <a:lnTo>
                  <a:pt x="3077491" y="4793385"/>
                </a:lnTo>
                <a:cubicBezTo>
                  <a:pt x="3080573" y="4793385"/>
                  <a:pt x="3082364" y="4792140"/>
                  <a:pt x="3082899" y="4789431"/>
                </a:cubicBezTo>
                <a:lnTo>
                  <a:pt x="3084028" y="4783661"/>
                </a:lnTo>
                <a:close/>
                <a:moveTo>
                  <a:pt x="2982358" y="4783661"/>
                </a:moveTo>
                <a:cubicBezTo>
                  <a:pt x="2965957" y="4783661"/>
                  <a:pt x="2956118" y="4783762"/>
                  <a:pt x="2953613" y="4795438"/>
                </a:cubicBezTo>
                <a:cubicBezTo>
                  <a:pt x="2951754" y="4804094"/>
                  <a:pt x="2958605" y="4808291"/>
                  <a:pt x="2972485" y="4816838"/>
                </a:cubicBezTo>
                <a:cubicBezTo>
                  <a:pt x="2987681" y="4826175"/>
                  <a:pt x="2991162" y="4826882"/>
                  <a:pt x="2989761" y="4831820"/>
                </a:cubicBezTo>
                <a:cubicBezTo>
                  <a:pt x="2988641" y="4835790"/>
                  <a:pt x="2984651" y="4835942"/>
                  <a:pt x="2977800" y="4835942"/>
                </a:cubicBezTo>
                <a:lnTo>
                  <a:pt x="2950761" y="4835942"/>
                </a:lnTo>
                <a:cubicBezTo>
                  <a:pt x="2947671" y="4835942"/>
                  <a:pt x="2945888" y="4837203"/>
                  <a:pt x="2945345" y="4839920"/>
                </a:cubicBezTo>
                <a:lnTo>
                  <a:pt x="2944266" y="4845422"/>
                </a:lnTo>
                <a:lnTo>
                  <a:pt x="2978394" y="4845422"/>
                </a:lnTo>
                <a:cubicBezTo>
                  <a:pt x="2994014" y="4845422"/>
                  <a:pt x="3003803" y="4844471"/>
                  <a:pt x="3007360" y="4834999"/>
                </a:cubicBezTo>
                <a:cubicBezTo>
                  <a:pt x="3009083" y="4830381"/>
                  <a:pt x="3009066" y="4825612"/>
                  <a:pt x="3004855" y="4820909"/>
                </a:cubicBezTo>
                <a:cubicBezTo>
                  <a:pt x="3002699" y="4818503"/>
                  <a:pt x="2999533" y="4816409"/>
                  <a:pt x="2995161" y="4813944"/>
                </a:cubicBezTo>
                <a:cubicBezTo>
                  <a:pt x="2975643" y="4803017"/>
                  <a:pt x="2970567" y="4801772"/>
                  <a:pt x="2971798" y="4796481"/>
                </a:cubicBezTo>
                <a:cubicBezTo>
                  <a:pt x="2972477" y="4793511"/>
                  <a:pt x="2974557" y="4793385"/>
                  <a:pt x="2981917" y="4793385"/>
                </a:cubicBezTo>
                <a:lnTo>
                  <a:pt x="3004779" y="4793385"/>
                </a:lnTo>
                <a:cubicBezTo>
                  <a:pt x="3007869" y="4793385"/>
                  <a:pt x="3009660" y="4792140"/>
                  <a:pt x="3010178" y="4789431"/>
                </a:cubicBezTo>
                <a:lnTo>
                  <a:pt x="3011324" y="4783661"/>
                </a:lnTo>
                <a:close/>
                <a:moveTo>
                  <a:pt x="3138963" y="4783013"/>
                </a:moveTo>
                <a:cubicBezTo>
                  <a:pt x="3117247" y="4783013"/>
                  <a:pt x="3104861" y="4788414"/>
                  <a:pt x="3100124" y="4811614"/>
                </a:cubicBezTo>
                <a:lnTo>
                  <a:pt x="3094028" y="4842705"/>
                </a:lnTo>
                <a:cubicBezTo>
                  <a:pt x="3093621" y="4844791"/>
                  <a:pt x="3094835" y="4845422"/>
                  <a:pt x="3096388" y="4845422"/>
                </a:cubicBezTo>
                <a:lnTo>
                  <a:pt x="3108138" y="4845422"/>
                </a:lnTo>
                <a:lnTo>
                  <a:pt x="3111567" y="4827521"/>
                </a:lnTo>
                <a:lnTo>
                  <a:pt x="3148174" y="4827521"/>
                </a:lnTo>
                <a:lnTo>
                  <a:pt x="3144753" y="4845422"/>
                </a:lnTo>
                <a:lnTo>
                  <a:pt x="3156510" y="4845422"/>
                </a:lnTo>
                <a:cubicBezTo>
                  <a:pt x="3158056" y="4845422"/>
                  <a:pt x="3159524" y="4844791"/>
                  <a:pt x="3159932" y="4842705"/>
                </a:cubicBezTo>
                <a:lnTo>
                  <a:pt x="3166036" y="4811614"/>
                </a:lnTo>
                <a:cubicBezTo>
                  <a:pt x="3170535" y="4788027"/>
                  <a:pt x="3157088" y="4783013"/>
                  <a:pt x="3138963" y="4783013"/>
                </a:cubicBezTo>
                <a:close/>
                <a:moveTo>
                  <a:pt x="2910597" y="4783013"/>
                </a:moveTo>
                <a:cubicBezTo>
                  <a:pt x="2888890" y="4783013"/>
                  <a:pt x="2876504" y="4788414"/>
                  <a:pt x="2871775" y="4811614"/>
                </a:cubicBezTo>
                <a:lnTo>
                  <a:pt x="2865663" y="4842705"/>
                </a:lnTo>
                <a:cubicBezTo>
                  <a:pt x="2865264" y="4844791"/>
                  <a:pt x="2866478" y="4845422"/>
                  <a:pt x="2868031" y="4845422"/>
                </a:cubicBezTo>
                <a:lnTo>
                  <a:pt x="2879781" y="4845422"/>
                </a:lnTo>
                <a:lnTo>
                  <a:pt x="2883202" y="4827521"/>
                </a:lnTo>
                <a:lnTo>
                  <a:pt x="2919817" y="4827521"/>
                </a:lnTo>
                <a:lnTo>
                  <a:pt x="2916396" y="4845422"/>
                </a:lnTo>
                <a:lnTo>
                  <a:pt x="2928154" y="4845422"/>
                </a:lnTo>
                <a:cubicBezTo>
                  <a:pt x="2929699" y="4845422"/>
                  <a:pt x="2931167" y="4844791"/>
                  <a:pt x="2931566" y="4842705"/>
                </a:cubicBezTo>
                <a:lnTo>
                  <a:pt x="2937679" y="4811614"/>
                </a:lnTo>
                <a:cubicBezTo>
                  <a:pt x="2942170" y="4788027"/>
                  <a:pt x="2928722" y="4783013"/>
                  <a:pt x="2910597" y="4783013"/>
                </a:cubicBezTo>
                <a:close/>
                <a:moveTo>
                  <a:pt x="2604596" y="4694494"/>
                </a:moveTo>
                <a:lnTo>
                  <a:pt x="2604596" y="4694502"/>
                </a:lnTo>
                <a:cubicBezTo>
                  <a:pt x="2581132" y="4695596"/>
                  <a:pt x="2559730" y="4701543"/>
                  <a:pt x="2561063" y="4706111"/>
                </a:cubicBezTo>
                <a:cubicBezTo>
                  <a:pt x="2562701" y="4711671"/>
                  <a:pt x="2578644" y="4710283"/>
                  <a:pt x="2584714" y="4710283"/>
                </a:cubicBezTo>
                <a:cubicBezTo>
                  <a:pt x="2607067" y="4710283"/>
                  <a:pt x="2628596" y="4714624"/>
                  <a:pt x="2633732" y="4720882"/>
                </a:cubicBezTo>
                <a:cubicBezTo>
                  <a:pt x="2641755" y="4730657"/>
                  <a:pt x="2627942" y="4754766"/>
                  <a:pt x="2585478" y="4787632"/>
                </a:cubicBezTo>
                <a:cubicBezTo>
                  <a:pt x="2577337" y="4793932"/>
                  <a:pt x="2571258" y="4799737"/>
                  <a:pt x="2569909" y="4802588"/>
                </a:cubicBezTo>
                <a:cubicBezTo>
                  <a:pt x="2569187" y="4804102"/>
                  <a:pt x="2569527" y="4806306"/>
                  <a:pt x="2571759" y="4806609"/>
                </a:cubicBezTo>
                <a:cubicBezTo>
                  <a:pt x="2574094" y="4806937"/>
                  <a:pt x="2579697" y="4805633"/>
                  <a:pt x="2588942" y="4800881"/>
                </a:cubicBezTo>
                <a:cubicBezTo>
                  <a:pt x="2626669" y="4781491"/>
                  <a:pt x="2669956" y="4741996"/>
                  <a:pt x="2661416" y="4714910"/>
                </a:cubicBezTo>
                <a:cubicBezTo>
                  <a:pt x="2656212" y="4698380"/>
                  <a:pt x="2628239" y="4693392"/>
                  <a:pt x="2604596" y="4694494"/>
                </a:cubicBezTo>
                <a:close/>
                <a:moveTo>
                  <a:pt x="893329" y="0"/>
                </a:moveTo>
                <a:lnTo>
                  <a:pt x="3717682" y="0"/>
                </a:lnTo>
                <a:lnTo>
                  <a:pt x="3717682" y="5143499"/>
                </a:lnTo>
                <a:lnTo>
                  <a:pt x="1175798" y="5143499"/>
                </a:lnTo>
                <a:lnTo>
                  <a:pt x="1096714" y="5071623"/>
                </a:lnTo>
                <a:cubicBezTo>
                  <a:pt x="419108" y="4394017"/>
                  <a:pt x="0" y="3457913"/>
                  <a:pt x="0" y="2423921"/>
                </a:cubicBezTo>
                <a:cubicBezTo>
                  <a:pt x="0" y="1519180"/>
                  <a:pt x="320880" y="689382"/>
                  <a:pt x="855043" y="42126"/>
                </a:cubicBezTo>
                <a:close/>
              </a:path>
            </a:pathLst>
          </a:custGeom>
        </p:spPr>
        <p:txBody>
          <a:bodyPr wrap="square" anchor="ctr">
            <a:noAutofit/>
          </a:bodyPr>
          <a:lstStyle>
            <a:lvl1pPr marL="0" indent="0" algn="ctr">
              <a:buNone/>
              <a:defRPr sz="1600"/>
            </a:lvl1pPr>
          </a:lstStyle>
          <a:p>
            <a:r>
              <a:rPr lang="en-US" noProof="0"/>
              <a:t>Insert image</a:t>
            </a:r>
          </a:p>
        </p:txBody>
      </p:sp>
      <p:pic>
        <p:nvPicPr>
          <p:cNvPr id="10" name="Image 9">
            <a:extLst>
              <a:ext uri="{FF2B5EF4-FFF2-40B4-BE49-F238E27FC236}">
                <a16:creationId xmlns:a16="http://schemas.microsoft.com/office/drawing/2014/main" id="{734445E9-1627-7C4E-BC4C-33D3B0358268}"/>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61000"/>
                    </a14:imgEffect>
                  </a14:imgLayer>
                </a14:imgProps>
              </a:ext>
              <a:ext uri="{28A0092B-C50C-407E-A947-70E740481C1C}">
                <a14:useLocalDpi xmlns:a14="http://schemas.microsoft.com/office/drawing/2010/main" val="0"/>
              </a:ext>
            </a:extLst>
          </a:blip>
          <a:stretch>
            <a:fillRect/>
          </a:stretch>
        </p:blipFill>
        <p:spPr>
          <a:xfrm>
            <a:off x="662878" y="1480359"/>
            <a:ext cx="1003144" cy="915914"/>
          </a:xfrm>
          <a:prstGeom prst="rect">
            <a:avLst/>
          </a:prstGeom>
        </p:spPr>
      </p:pic>
      <p:sp>
        <p:nvSpPr>
          <p:cNvPr id="11" name="ZoneTexte 7">
            <a:extLst>
              <a:ext uri="{FF2B5EF4-FFF2-40B4-BE49-F238E27FC236}">
                <a16:creationId xmlns:a16="http://schemas.microsoft.com/office/drawing/2014/main" id="{D5E28100-23B4-0C41-9F0D-D979777516FC}"/>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2" name="Connecteur droit 8">
            <a:extLst>
              <a:ext uri="{FF2B5EF4-FFF2-40B4-BE49-F238E27FC236}">
                <a16:creationId xmlns:a16="http://schemas.microsoft.com/office/drawing/2014/main" id="{EA4C756E-194C-4F3E-ABC9-E3B2DB21DD3B}"/>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4275C9A1-9AF5-4D16-BE50-3EC7D1F7FF4B}"/>
              </a:ext>
            </a:extLst>
          </p:cNvPr>
          <p:cNvSpPr>
            <a:spLocks noGrp="1"/>
          </p:cNvSpPr>
          <p:nvPr>
            <p:ph sz="quarter" idx="15" hasCustomPrompt="1"/>
          </p:nvPr>
        </p:nvSpPr>
        <p:spPr>
          <a:xfrm>
            <a:off x="1149741" y="1665040"/>
            <a:ext cx="3961713" cy="2134800"/>
          </a:xfrm>
          <a:prstGeom prst="rect">
            <a:avLst/>
          </a:prstGeom>
        </p:spPr>
        <p:txBody>
          <a:bodyPr lIns="90000" tIns="0" rIns="0" bIns="0" anchor="ctr"/>
          <a:lstStyle>
            <a:lvl1pPr marL="0" indent="0" algn="l">
              <a:lnSpc>
                <a:spcPct val="90000"/>
              </a:lnSpc>
              <a:spcBef>
                <a:spcPts val="1000"/>
              </a:spcBef>
              <a:spcAft>
                <a:spcPts val="0"/>
              </a:spcAft>
              <a:buNone/>
              <a:defRPr sz="2400" i="0">
                <a:latin typeface="+mj-lt"/>
              </a:defRPr>
            </a:lvl1pPr>
            <a:lvl2pPr marL="345600" indent="-172800">
              <a:lnSpc>
                <a:spcPct val="100000"/>
              </a:lnSpc>
              <a:spcBef>
                <a:spcPts val="0"/>
              </a:spcBef>
              <a:spcAft>
                <a:spcPts val="300"/>
              </a:spcAft>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defRPr sz="1000"/>
            </a:lvl4pPr>
          </a:lstStyle>
          <a:p>
            <a:pPr lvl="0"/>
            <a:r>
              <a:rPr lang="en-US" noProof="0"/>
              <a:t>Sit at velit periculis. Usu ferri invenire adipiscing ea. Sed maiorum legendos ea, sit at sonet molestie. </a:t>
            </a:r>
          </a:p>
        </p:txBody>
      </p:sp>
      <p:sp>
        <p:nvSpPr>
          <p:cNvPr id="14" name="Footer Placeholder 12">
            <a:extLst>
              <a:ext uri="{FF2B5EF4-FFF2-40B4-BE49-F238E27FC236}">
                <a16:creationId xmlns:a16="http://schemas.microsoft.com/office/drawing/2014/main" id="{1CFB3F51-7DDA-4269-839D-1C90128534D2}"/>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5" name="Date Placeholder 3">
            <a:extLst>
              <a:ext uri="{FF2B5EF4-FFF2-40B4-BE49-F238E27FC236}">
                <a16:creationId xmlns:a16="http://schemas.microsoft.com/office/drawing/2014/main" id="{FF55589C-D3E1-49AD-84E2-2C1132E96B20}"/>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AD0C327C-C0A9-4850-B0AC-4CEFADFEC70B}"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spTree>
    <p:extLst>
      <p:ext uri="{BB962C8B-B14F-4D97-AF65-F5344CB8AC3E}">
        <p14:creationId xmlns:p14="http://schemas.microsoft.com/office/powerpoint/2010/main" val="333133270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Graph + text - 1 line title">
    <p:spTree>
      <p:nvGrpSpPr>
        <p:cNvPr id="1" name=""/>
        <p:cNvGrpSpPr/>
        <p:nvPr/>
      </p:nvGrpSpPr>
      <p:grpSpPr>
        <a:xfrm>
          <a:off x="0" y="0"/>
          <a:ext cx="0" cy="0"/>
          <a:chOff x="0" y="0"/>
          <a:chExt cx="0" cy="0"/>
        </a:xfrm>
      </p:grpSpPr>
      <p:sp>
        <p:nvSpPr>
          <p:cNvPr id="10" name="ZoneTexte 7">
            <a:extLst>
              <a:ext uri="{FF2B5EF4-FFF2-40B4-BE49-F238E27FC236}">
                <a16:creationId xmlns:a16="http://schemas.microsoft.com/office/drawing/2014/main" id="{CAD62B7D-30EE-D645-873E-4444E201BED4}"/>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5" name="Titre 1">
            <a:extLst>
              <a:ext uri="{FF2B5EF4-FFF2-40B4-BE49-F238E27FC236}">
                <a16:creationId xmlns:a16="http://schemas.microsoft.com/office/drawing/2014/main" id="{464E3299-DC24-46C5-9A27-05B7E38A79C8}"/>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19" name="Text Placeholder 14">
            <a:extLst>
              <a:ext uri="{FF2B5EF4-FFF2-40B4-BE49-F238E27FC236}">
                <a16:creationId xmlns:a16="http://schemas.microsoft.com/office/drawing/2014/main" id="{E4C463AC-C609-4E95-9D85-6B94D3AC0DC7}"/>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8" name="Connecteur droit 8">
            <a:extLst>
              <a:ext uri="{FF2B5EF4-FFF2-40B4-BE49-F238E27FC236}">
                <a16:creationId xmlns:a16="http://schemas.microsoft.com/office/drawing/2014/main" id="{B560DC92-45A9-4298-BFD9-D29534643BAE}"/>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0" name="Chart Placeholder 2">
            <a:extLst>
              <a:ext uri="{FF2B5EF4-FFF2-40B4-BE49-F238E27FC236}">
                <a16:creationId xmlns:a16="http://schemas.microsoft.com/office/drawing/2014/main" id="{56F9DD30-0F68-41A2-965A-322FE98B54B5}"/>
              </a:ext>
            </a:extLst>
          </p:cNvPr>
          <p:cNvSpPr>
            <a:spLocks noGrp="1"/>
          </p:cNvSpPr>
          <p:nvPr>
            <p:ph type="chart" sz="quarter" idx="14" hasCustomPrompt="1"/>
          </p:nvPr>
        </p:nvSpPr>
        <p:spPr>
          <a:xfrm>
            <a:off x="3943350" y="1185385"/>
            <a:ext cx="4638674" cy="3386615"/>
          </a:xfrm>
          <a:prstGeom prst="rect">
            <a:avLst/>
          </a:prstGeom>
        </p:spPr>
        <p:txBody>
          <a:bodyPr anchor="ctr"/>
          <a:lstStyle>
            <a:lvl1pPr marL="0" indent="0" algn="ctr">
              <a:buNone/>
              <a:defRPr sz="1600"/>
            </a:lvl1pPr>
          </a:lstStyle>
          <a:p>
            <a:r>
              <a:rPr lang="en-US" noProof="0"/>
              <a:t>Insert chart</a:t>
            </a:r>
          </a:p>
        </p:txBody>
      </p:sp>
      <p:sp>
        <p:nvSpPr>
          <p:cNvPr id="14" name="Content Placeholder 2">
            <a:extLst>
              <a:ext uri="{FF2B5EF4-FFF2-40B4-BE49-F238E27FC236}">
                <a16:creationId xmlns:a16="http://schemas.microsoft.com/office/drawing/2014/main" id="{2F4493A9-6684-4DA6-93CD-D927F27D1659}"/>
              </a:ext>
            </a:extLst>
          </p:cNvPr>
          <p:cNvSpPr>
            <a:spLocks noGrp="1"/>
          </p:cNvSpPr>
          <p:nvPr>
            <p:ph sz="quarter" idx="15" hasCustomPrompt="1"/>
          </p:nvPr>
        </p:nvSpPr>
        <p:spPr>
          <a:xfrm>
            <a:off x="382590" y="1185385"/>
            <a:ext cx="3354235" cy="3384000"/>
          </a:xfrm>
          <a:prstGeom prst="rect">
            <a:avLst/>
          </a:prstGeom>
        </p:spPr>
        <p:txBody>
          <a:bodyPr lIns="0" tIns="0" rIns="0" bIns="0"/>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17" name="Footer Placeholder 12">
            <a:extLst>
              <a:ext uri="{FF2B5EF4-FFF2-40B4-BE49-F238E27FC236}">
                <a16:creationId xmlns:a16="http://schemas.microsoft.com/office/drawing/2014/main" id="{B5FD5146-E279-4B7F-9CFE-66839F7FA2B7}"/>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2" name="Date Placeholder 3">
            <a:extLst>
              <a:ext uri="{FF2B5EF4-FFF2-40B4-BE49-F238E27FC236}">
                <a16:creationId xmlns:a16="http://schemas.microsoft.com/office/drawing/2014/main" id="{719A82C0-6962-4DE6-9615-06E2A0620431}"/>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63640025-5764-4308-8317-C6A903A94F6D}"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1" name="Graphic 10">
            <a:extLst>
              <a:ext uri="{FF2B5EF4-FFF2-40B4-BE49-F238E27FC236}">
                <a16:creationId xmlns:a16="http://schemas.microsoft.com/office/drawing/2014/main" id="{C6FA965D-7AE5-440E-B6F2-93B4DD210DE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6" y="4756933"/>
            <a:ext cx="923763" cy="211725"/>
          </a:xfrm>
          <a:prstGeom prst="rect">
            <a:avLst/>
          </a:prstGeom>
        </p:spPr>
      </p:pic>
      <p:pic>
        <p:nvPicPr>
          <p:cNvPr id="12" name="Image 11">
            <a:extLst>
              <a:ext uri="{FF2B5EF4-FFF2-40B4-BE49-F238E27FC236}">
                <a16:creationId xmlns:a16="http://schemas.microsoft.com/office/drawing/2014/main" id="{717A5BD2-1E34-7148-94FA-7C69D5F7B6ED}"/>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34493478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Graph + text - 2 lines title">
    <p:spTree>
      <p:nvGrpSpPr>
        <p:cNvPr id="1" name=""/>
        <p:cNvGrpSpPr/>
        <p:nvPr/>
      </p:nvGrpSpPr>
      <p:grpSpPr>
        <a:xfrm>
          <a:off x="0" y="0"/>
          <a:ext cx="0" cy="0"/>
          <a:chOff x="0" y="0"/>
          <a:chExt cx="0" cy="0"/>
        </a:xfrm>
      </p:grpSpPr>
      <p:sp>
        <p:nvSpPr>
          <p:cNvPr id="21" name="Content Placeholder 20">
            <a:extLst>
              <a:ext uri="{FF2B5EF4-FFF2-40B4-BE49-F238E27FC236}">
                <a16:creationId xmlns:a16="http://schemas.microsoft.com/office/drawing/2014/main" id="{FDE29D3A-7363-4E09-BE18-E9EB8A9302B0}"/>
              </a:ext>
            </a:extLst>
          </p:cNvPr>
          <p:cNvSpPr>
            <a:spLocks noGrp="1"/>
          </p:cNvSpPr>
          <p:nvPr>
            <p:ph sz="quarter" idx="16" hasCustomPrompt="1"/>
          </p:nvPr>
        </p:nvSpPr>
        <p:spPr>
          <a:xfrm>
            <a:off x="382591" y="1530490"/>
            <a:ext cx="3354235" cy="3038895"/>
          </a:xfrm>
          <a:custGeom>
            <a:avLst/>
            <a:gdLst>
              <a:gd name="connsiteX0" fmla="*/ 0 w 3354235"/>
              <a:gd name="connsiteY0" fmla="*/ 0 h 3038895"/>
              <a:gd name="connsiteX1" fmla="*/ 3354235 w 3354235"/>
              <a:gd name="connsiteY1" fmla="*/ 0 h 3038895"/>
              <a:gd name="connsiteX2" fmla="*/ 3354235 w 3354235"/>
              <a:gd name="connsiteY2" fmla="*/ 3038895 h 3038895"/>
              <a:gd name="connsiteX3" fmla="*/ 0 w 3354235"/>
              <a:gd name="connsiteY3" fmla="*/ 3038895 h 3038895"/>
            </a:gdLst>
            <a:ahLst/>
            <a:cxnLst>
              <a:cxn ang="0">
                <a:pos x="connsiteX0" y="connsiteY0"/>
              </a:cxn>
              <a:cxn ang="0">
                <a:pos x="connsiteX1" y="connsiteY1"/>
              </a:cxn>
              <a:cxn ang="0">
                <a:pos x="connsiteX2" y="connsiteY2"/>
              </a:cxn>
              <a:cxn ang="0">
                <a:pos x="connsiteX3" y="connsiteY3"/>
              </a:cxn>
            </a:cxnLst>
            <a:rect l="l" t="t" r="r" b="b"/>
            <a:pathLst>
              <a:path w="3354235" h="3038895">
                <a:moveTo>
                  <a:pt x="0" y="0"/>
                </a:moveTo>
                <a:lnTo>
                  <a:pt x="3354235" y="0"/>
                </a:lnTo>
                <a:lnTo>
                  <a:pt x="3354235" y="3038895"/>
                </a:lnTo>
                <a:lnTo>
                  <a:pt x="0" y="3038895"/>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15" name="Text Placeholder 14">
            <a:extLst>
              <a:ext uri="{FF2B5EF4-FFF2-40B4-BE49-F238E27FC236}">
                <a16:creationId xmlns:a16="http://schemas.microsoft.com/office/drawing/2014/main" id="{5EF2505C-1F95-3649-82BC-A77CD3A4C5B7}"/>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0" name="ZoneTexte 7">
            <a:extLst>
              <a:ext uri="{FF2B5EF4-FFF2-40B4-BE49-F238E27FC236}">
                <a16:creationId xmlns:a16="http://schemas.microsoft.com/office/drawing/2014/main" id="{CAD62B7D-30EE-D645-873E-4444E201BED4}"/>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8" name="Connecteur droit 8">
            <a:extLst>
              <a:ext uri="{FF2B5EF4-FFF2-40B4-BE49-F238E27FC236}">
                <a16:creationId xmlns:a16="http://schemas.microsoft.com/office/drawing/2014/main" id="{A9F187C5-3001-47D7-82D1-610C05FC9A59}"/>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Chart Placeholder 2">
            <a:extLst>
              <a:ext uri="{FF2B5EF4-FFF2-40B4-BE49-F238E27FC236}">
                <a16:creationId xmlns:a16="http://schemas.microsoft.com/office/drawing/2014/main" id="{B5D5D560-C9FC-4B55-8F3A-12980951F2B5}"/>
              </a:ext>
            </a:extLst>
          </p:cNvPr>
          <p:cNvSpPr>
            <a:spLocks noGrp="1"/>
          </p:cNvSpPr>
          <p:nvPr>
            <p:ph type="chart" sz="quarter" idx="14" hasCustomPrompt="1"/>
          </p:nvPr>
        </p:nvSpPr>
        <p:spPr>
          <a:xfrm>
            <a:off x="3943350" y="1533105"/>
            <a:ext cx="4638674" cy="3038895"/>
          </a:xfrm>
          <a:prstGeom prst="rect">
            <a:avLst/>
          </a:prstGeom>
        </p:spPr>
        <p:txBody>
          <a:bodyPr anchor="ctr"/>
          <a:lstStyle>
            <a:lvl1pPr marL="0" indent="0" algn="ctr">
              <a:buNone/>
              <a:defRPr sz="1600"/>
            </a:lvl1pPr>
          </a:lstStyle>
          <a:p>
            <a:r>
              <a:rPr lang="en-US" noProof="0"/>
              <a:t>Insert chart</a:t>
            </a:r>
          </a:p>
        </p:txBody>
      </p:sp>
      <p:sp>
        <p:nvSpPr>
          <p:cNvPr id="11" name="Titre 1">
            <a:extLst>
              <a:ext uri="{FF2B5EF4-FFF2-40B4-BE49-F238E27FC236}">
                <a16:creationId xmlns:a16="http://schemas.microsoft.com/office/drawing/2014/main" id="{9A03BF53-73BD-484C-9C19-0A93E17EAF79}"/>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22" name="Footer Placeholder 12">
            <a:extLst>
              <a:ext uri="{FF2B5EF4-FFF2-40B4-BE49-F238E27FC236}">
                <a16:creationId xmlns:a16="http://schemas.microsoft.com/office/drawing/2014/main" id="{AD3E5D24-6E5A-456B-9B4A-CB63AC6BF098}"/>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3" name="Date Placeholder 3">
            <a:extLst>
              <a:ext uri="{FF2B5EF4-FFF2-40B4-BE49-F238E27FC236}">
                <a16:creationId xmlns:a16="http://schemas.microsoft.com/office/drawing/2014/main" id="{45A1083F-18FA-4029-BE54-7F946E80026B}"/>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A835F999-4DA0-4DCA-91BD-EAD766AD2A42}"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2" name="Graphic 11">
            <a:extLst>
              <a:ext uri="{FF2B5EF4-FFF2-40B4-BE49-F238E27FC236}">
                <a16:creationId xmlns:a16="http://schemas.microsoft.com/office/drawing/2014/main" id="{2FCC5848-059C-4625-B3B6-A825C9919772}"/>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6" y="4756933"/>
            <a:ext cx="923763" cy="211725"/>
          </a:xfrm>
          <a:prstGeom prst="rect">
            <a:avLst/>
          </a:prstGeom>
        </p:spPr>
      </p:pic>
      <p:pic>
        <p:nvPicPr>
          <p:cNvPr id="13" name="Image 12">
            <a:extLst>
              <a:ext uri="{FF2B5EF4-FFF2-40B4-BE49-F238E27FC236}">
                <a16:creationId xmlns:a16="http://schemas.microsoft.com/office/drawing/2014/main" id="{673545F1-05A4-6045-B78F-35BBFD499E2C}"/>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97857636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 Graphs - 1 line title">
    <p:spTree>
      <p:nvGrpSpPr>
        <p:cNvPr id="1" name=""/>
        <p:cNvGrpSpPr/>
        <p:nvPr/>
      </p:nvGrpSpPr>
      <p:grpSpPr>
        <a:xfrm>
          <a:off x="0" y="0"/>
          <a:ext cx="0" cy="0"/>
          <a:chOff x="0" y="0"/>
          <a:chExt cx="0" cy="0"/>
        </a:xfrm>
      </p:grpSpPr>
      <p:sp>
        <p:nvSpPr>
          <p:cNvPr id="13" name="ZoneTexte 7">
            <a:extLst>
              <a:ext uri="{FF2B5EF4-FFF2-40B4-BE49-F238E27FC236}">
                <a16:creationId xmlns:a16="http://schemas.microsoft.com/office/drawing/2014/main" id="{0CA667B9-10B2-5340-9F48-B33CFAF9DB48}"/>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6" name="Titre 1">
            <a:extLst>
              <a:ext uri="{FF2B5EF4-FFF2-40B4-BE49-F238E27FC236}">
                <a16:creationId xmlns:a16="http://schemas.microsoft.com/office/drawing/2014/main" id="{FD65DAF3-E06E-4CD8-9D02-D13D5E74E08B}"/>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20" name="Text Placeholder 14">
            <a:extLst>
              <a:ext uri="{FF2B5EF4-FFF2-40B4-BE49-F238E27FC236}">
                <a16:creationId xmlns:a16="http://schemas.microsoft.com/office/drawing/2014/main" id="{9143E142-CCC3-48E5-BCDC-169490F9B3D8}"/>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5" name="Connecteur droit 8">
            <a:extLst>
              <a:ext uri="{FF2B5EF4-FFF2-40B4-BE49-F238E27FC236}">
                <a16:creationId xmlns:a16="http://schemas.microsoft.com/office/drawing/2014/main" id="{241F5401-BB88-4D56-9585-CF6264AD9817}"/>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Chart Placeholder 2">
            <a:extLst>
              <a:ext uri="{FF2B5EF4-FFF2-40B4-BE49-F238E27FC236}">
                <a16:creationId xmlns:a16="http://schemas.microsoft.com/office/drawing/2014/main" id="{B580869B-FE49-4179-BB24-7CDE52DB06FB}"/>
              </a:ext>
            </a:extLst>
          </p:cNvPr>
          <p:cNvSpPr>
            <a:spLocks noGrp="1"/>
          </p:cNvSpPr>
          <p:nvPr>
            <p:ph type="chart" sz="quarter" idx="15" hasCustomPrompt="1"/>
          </p:nvPr>
        </p:nvSpPr>
        <p:spPr>
          <a:xfrm>
            <a:off x="382904" y="1185385"/>
            <a:ext cx="3975356" cy="3386615"/>
          </a:xfrm>
          <a:prstGeom prst="rect">
            <a:avLst/>
          </a:prstGeom>
        </p:spPr>
        <p:txBody>
          <a:bodyPr anchor="ctr"/>
          <a:lstStyle>
            <a:lvl1pPr marL="0" indent="0" algn="ctr">
              <a:buNone/>
              <a:defRPr sz="1600"/>
            </a:lvl1pPr>
          </a:lstStyle>
          <a:p>
            <a:r>
              <a:rPr lang="en-US" noProof="0"/>
              <a:t>Insert chart</a:t>
            </a:r>
          </a:p>
        </p:txBody>
      </p:sp>
      <p:sp>
        <p:nvSpPr>
          <p:cNvPr id="21" name="Chart Placeholder 2">
            <a:extLst>
              <a:ext uri="{FF2B5EF4-FFF2-40B4-BE49-F238E27FC236}">
                <a16:creationId xmlns:a16="http://schemas.microsoft.com/office/drawing/2014/main" id="{3DFFB2D5-9912-41F7-8C4E-7A42C73848B9}"/>
              </a:ext>
            </a:extLst>
          </p:cNvPr>
          <p:cNvSpPr>
            <a:spLocks noGrp="1"/>
          </p:cNvSpPr>
          <p:nvPr>
            <p:ph type="chart" sz="quarter" idx="16" hasCustomPrompt="1"/>
          </p:nvPr>
        </p:nvSpPr>
        <p:spPr>
          <a:xfrm>
            <a:off x="4606230" y="1185385"/>
            <a:ext cx="3975356" cy="3386615"/>
          </a:xfrm>
          <a:prstGeom prst="rect">
            <a:avLst/>
          </a:prstGeom>
        </p:spPr>
        <p:txBody>
          <a:bodyPr anchor="ctr"/>
          <a:lstStyle>
            <a:lvl1pPr marL="0" indent="0" algn="ctr">
              <a:buNone/>
              <a:defRPr sz="1600"/>
            </a:lvl1pPr>
          </a:lstStyle>
          <a:p>
            <a:r>
              <a:rPr lang="en-US" noProof="0"/>
              <a:t>Insert chart</a:t>
            </a:r>
          </a:p>
        </p:txBody>
      </p:sp>
      <p:sp>
        <p:nvSpPr>
          <p:cNvPr id="11" name="Footer Placeholder 12">
            <a:extLst>
              <a:ext uri="{FF2B5EF4-FFF2-40B4-BE49-F238E27FC236}">
                <a16:creationId xmlns:a16="http://schemas.microsoft.com/office/drawing/2014/main" id="{C7C162E3-B898-42C3-A75B-54DBDBB473DE}"/>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2" name="Date Placeholder 3">
            <a:extLst>
              <a:ext uri="{FF2B5EF4-FFF2-40B4-BE49-F238E27FC236}">
                <a16:creationId xmlns:a16="http://schemas.microsoft.com/office/drawing/2014/main" id="{4E831FD3-0FA5-4A06-9DFF-CB9C5E1C6BB0}"/>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1AC25AC5-081C-4745-A36E-6D769EAE1E03}"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4" name="Graphic 13">
            <a:extLst>
              <a:ext uri="{FF2B5EF4-FFF2-40B4-BE49-F238E27FC236}">
                <a16:creationId xmlns:a16="http://schemas.microsoft.com/office/drawing/2014/main" id="{FEA34603-A6F0-47E5-980F-3DCDBC52FD2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6" y="4756933"/>
            <a:ext cx="923763" cy="211725"/>
          </a:xfrm>
          <a:prstGeom prst="rect">
            <a:avLst/>
          </a:prstGeom>
        </p:spPr>
      </p:pic>
      <p:pic>
        <p:nvPicPr>
          <p:cNvPr id="17" name="Image 16">
            <a:extLst>
              <a:ext uri="{FF2B5EF4-FFF2-40B4-BE49-F238E27FC236}">
                <a16:creationId xmlns:a16="http://schemas.microsoft.com/office/drawing/2014/main" id="{F08350D4-E369-0E47-B5BA-2A8DE6EFFDA4}"/>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21271870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 Graph - 2 lines title">
    <p:spTree>
      <p:nvGrpSpPr>
        <p:cNvPr id="1" name=""/>
        <p:cNvGrpSpPr/>
        <p:nvPr/>
      </p:nvGrpSpPr>
      <p:grpSpPr>
        <a:xfrm>
          <a:off x="0" y="0"/>
          <a:ext cx="0" cy="0"/>
          <a:chOff x="0" y="0"/>
          <a:chExt cx="0" cy="0"/>
        </a:xfrm>
      </p:grpSpPr>
      <p:sp>
        <p:nvSpPr>
          <p:cNvPr id="16" name="Text Placeholder 14">
            <a:extLst>
              <a:ext uri="{FF2B5EF4-FFF2-40B4-BE49-F238E27FC236}">
                <a16:creationId xmlns:a16="http://schemas.microsoft.com/office/drawing/2014/main" id="{BC52370C-3B93-BA4F-90EB-FDD3FE71C059}"/>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3" name="ZoneTexte 7">
            <a:extLst>
              <a:ext uri="{FF2B5EF4-FFF2-40B4-BE49-F238E27FC236}">
                <a16:creationId xmlns:a16="http://schemas.microsoft.com/office/drawing/2014/main" id="{0CA667B9-10B2-5340-9F48-B33CFAF9DB48}"/>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5" name="Connecteur droit 8">
            <a:extLst>
              <a:ext uri="{FF2B5EF4-FFF2-40B4-BE49-F238E27FC236}">
                <a16:creationId xmlns:a16="http://schemas.microsoft.com/office/drawing/2014/main" id="{1B40FC61-8E9D-487D-8B0C-0512D4F45B62}"/>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1" name="Chart Placeholder 2">
            <a:extLst>
              <a:ext uri="{FF2B5EF4-FFF2-40B4-BE49-F238E27FC236}">
                <a16:creationId xmlns:a16="http://schemas.microsoft.com/office/drawing/2014/main" id="{C883D573-D85A-44EF-A74A-226004F0DD74}"/>
              </a:ext>
            </a:extLst>
          </p:cNvPr>
          <p:cNvSpPr>
            <a:spLocks noGrp="1"/>
          </p:cNvSpPr>
          <p:nvPr>
            <p:ph type="chart" sz="quarter" idx="15" hasCustomPrompt="1"/>
          </p:nvPr>
        </p:nvSpPr>
        <p:spPr>
          <a:xfrm>
            <a:off x="382904" y="1533106"/>
            <a:ext cx="3975356" cy="3038894"/>
          </a:xfrm>
          <a:prstGeom prst="rect">
            <a:avLst/>
          </a:prstGeom>
        </p:spPr>
        <p:txBody>
          <a:bodyPr anchor="ctr"/>
          <a:lstStyle>
            <a:lvl1pPr marL="0" indent="0" algn="ctr">
              <a:buNone/>
              <a:defRPr sz="1600"/>
            </a:lvl1pPr>
          </a:lstStyle>
          <a:p>
            <a:r>
              <a:rPr lang="en-US" noProof="0"/>
              <a:t>Insert chart</a:t>
            </a:r>
          </a:p>
        </p:txBody>
      </p:sp>
      <p:sp>
        <p:nvSpPr>
          <p:cNvPr id="22" name="Chart Placeholder 2">
            <a:extLst>
              <a:ext uri="{FF2B5EF4-FFF2-40B4-BE49-F238E27FC236}">
                <a16:creationId xmlns:a16="http://schemas.microsoft.com/office/drawing/2014/main" id="{B854AC56-5F45-4999-A780-DAE57800E32F}"/>
              </a:ext>
            </a:extLst>
          </p:cNvPr>
          <p:cNvSpPr>
            <a:spLocks noGrp="1"/>
          </p:cNvSpPr>
          <p:nvPr>
            <p:ph type="chart" sz="quarter" idx="16" hasCustomPrompt="1"/>
          </p:nvPr>
        </p:nvSpPr>
        <p:spPr>
          <a:xfrm>
            <a:off x="4606230" y="1533106"/>
            <a:ext cx="3975356" cy="3038894"/>
          </a:xfrm>
          <a:prstGeom prst="rect">
            <a:avLst/>
          </a:prstGeom>
        </p:spPr>
        <p:txBody>
          <a:bodyPr anchor="ctr"/>
          <a:lstStyle>
            <a:lvl1pPr marL="0" indent="0" algn="ctr">
              <a:buNone/>
              <a:defRPr sz="1600"/>
            </a:lvl1pPr>
          </a:lstStyle>
          <a:p>
            <a:r>
              <a:rPr lang="en-US" noProof="0"/>
              <a:t>Insert chart</a:t>
            </a:r>
          </a:p>
        </p:txBody>
      </p:sp>
      <p:sp>
        <p:nvSpPr>
          <p:cNvPr id="10" name="Titre 1">
            <a:extLst>
              <a:ext uri="{FF2B5EF4-FFF2-40B4-BE49-F238E27FC236}">
                <a16:creationId xmlns:a16="http://schemas.microsoft.com/office/drawing/2014/main" id="{D9708901-F7A9-45C8-84A2-4E40CCBA3A8A}"/>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12" name="Footer Placeholder 12">
            <a:extLst>
              <a:ext uri="{FF2B5EF4-FFF2-40B4-BE49-F238E27FC236}">
                <a16:creationId xmlns:a16="http://schemas.microsoft.com/office/drawing/2014/main" id="{5AEACEB9-B8F3-4A67-B6B8-C106EAE70140}"/>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4" name="Date Placeholder 3">
            <a:extLst>
              <a:ext uri="{FF2B5EF4-FFF2-40B4-BE49-F238E27FC236}">
                <a16:creationId xmlns:a16="http://schemas.microsoft.com/office/drawing/2014/main" id="{2FFA4865-ABE6-4A5D-88DA-894D2BBB9BAC}"/>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D8E29A2B-31B4-4F16-BA22-DD3378DB52D3}"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1" name="Graphic 10">
            <a:extLst>
              <a:ext uri="{FF2B5EF4-FFF2-40B4-BE49-F238E27FC236}">
                <a16:creationId xmlns:a16="http://schemas.microsoft.com/office/drawing/2014/main" id="{55222CB3-1DCE-4A63-AB5B-5729F592BD3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6" y="4756933"/>
            <a:ext cx="923763" cy="211725"/>
          </a:xfrm>
          <a:prstGeom prst="rect">
            <a:avLst/>
          </a:prstGeom>
        </p:spPr>
      </p:pic>
      <p:pic>
        <p:nvPicPr>
          <p:cNvPr id="17" name="Image 16">
            <a:extLst>
              <a:ext uri="{FF2B5EF4-FFF2-40B4-BE49-F238E27FC236}">
                <a16:creationId xmlns:a16="http://schemas.microsoft.com/office/drawing/2014/main" id="{EB85D1DB-F367-5947-87FF-3451AEDFA442}"/>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7749613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Graph only - 1 line title">
    <p:spTree>
      <p:nvGrpSpPr>
        <p:cNvPr id="1" name=""/>
        <p:cNvGrpSpPr/>
        <p:nvPr/>
      </p:nvGrpSpPr>
      <p:grpSpPr>
        <a:xfrm>
          <a:off x="0" y="0"/>
          <a:ext cx="0" cy="0"/>
          <a:chOff x="0" y="0"/>
          <a:chExt cx="0" cy="0"/>
        </a:xfrm>
      </p:grpSpPr>
      <p:sp>
        <p:nvSpPr>
          <p:cNvPr id="10" name="ZoneTexte 7">
            <a:extLst>
              <a:ext uri="{FF2B5EF4-FFF2-40B4-BE49-F238E27FC236}">
                <a16:creationId xmlns:a16="http://schemas.microsoft.com/office/drawing/2014/main" id="{F288ED3E-A9C4-AC41-8ED2-F8612385A2BD}"/>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2" name="Titre 1">
            <a:extLst>
              <a:ext uri="{FF2B5EF4-FFF2-40B4-BE49-F238E27FC236}">
                <a16:creationId xmlns:a16="http://schemas.microsoft.com/office/drawing/2014/main" id="{E883AB93-8A12-4381-863D-A6DCA8326D80}"/>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13" name="Text Placeholder 14">
            <a:extLst>
              <a:ext uri="{FF2B5EF4-FFF2-40B4-BE49-F238E27FC236}">
                <a16:creationId xmlns:a16="http://schemas.microsoft.com/office/drawing/2014/main" id="{BD0AA781-C64B-4621-94F8-C750E1CF59A7}"/>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6" name="Connecteur droit 8">
            <a:extLst>
              <a:ext uri="{FF2B5EF4-FFF2-40B4-BE49-F238E27FC236}">
                <a16:creationId xmlns:a16="http://schemas.microsoft.com/office/drawing/2014/main" id="{BA08A484-23E0-431D-B5CE-6AD504F83139}"/>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8" name="Chart Placeholder 2">
            <a:extLst>
              <a:ext uri="{FF2B5EF4-FFF2-40B4-BE49-F238E27FC236}">
                <a16:creationId xmlns:a16="http://schemas.microsoft.com/office/drawing/2014/main" id="{B2656E46-4EF8-44EB-A3BA-8E234F8F5949}"/>
              </a:ext>
            </a:extLst>
          </p:cNvPr>
          <p:cNvSpPr>
            <a:spLocks noGrp="1"/>
          </p:cNvSpPr>
          <p:nvPr>
            <p:ph type="chart" sz="quarter" idx="15" hasCustomPrompt="1"/>
          </p:nvPr>
        </p:nvSpPr>
        <p:spPr>
          <a:xfrm>
            <a:off x="382903" y="1240527"/>
            <a:ext cx="8198669" cy="3331473"/>
          </a:xfrm>
          <a:prstGeom prst="rect">
            <a:avLst/>
          </a:prstGeom>
        </p:spPr>
        <p:txBody>
          <a:bodyPr anchor="ctr"/>
          <a:lstStyle>
            <a:lvl1pPr marL="0" indent="0" algn="ctr">
              <a:buNone/>
              <a:defRPr sz="1600"/>
            </a:lvl1pPr>
          </a:lstStyle>
          <a:p>
            <a:r>
              <a:rPr lang="en-US" noProof="0"/>
              <a:t>Insert chart</a:t>
            </a:r>
          </a:p>
        </p:txBody>
      </p:sp>
      <p:sp>
        <p:nvSpPr>
          <p:cNvPr id="9" name="Footer Placeholder 12">
            <a:extLst>
              <a:ext uri="{FF2B5EF4-FFF2-40B4-BE49-F238E27FC236}">
                <a16:creationId xmlns:a16="http://schemas.microsoft.com/office/drawing/2014/main" id="{FE353168-0A63-4CFC-B12A-63888B8E8181}"/>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4" name="Date Placeholder 3">
            <a:extLst>
              <a:ext uri="{FF2B5EF4-FFF2-40B4-BE49-F238E27FC236}">
                <a16:creationId xmlns:a16="http://schemas.microsoft.com/office/drawing/2014/main" id="{04FD620A-7110-463F-8D3C-30A30BA38125}"/>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20094472-3864-4E30-B252-28539877E16D}"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1" name="Graphic 10">
            <a:extLst>
              <a:ext uri="{FF2B5EF4-FFF2-40B4-BE49-F238E27FC236}">
                <a16:creationId xmlns:a16="http://schemas.microsoft.com/office/drawing/2014/main" id="{B80173A6-2EE8-4D1D-B6E6-1B35AFDB8112}"/>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6" y="4756933"/>
            <a:ext cx="923763" cy="211725"/>
          </a:xfrm>
          <a:prstGeom prst="rect">
            <a:avLst/>
          </a:prstGeom>
        </p:spPr>
      </p:pic>
      <p:pic>
        <p:nvPicPr>
          <p:cNvPr id="15" name="Image 14">
            <a:extLst>
              <a:ext uri="{FF2B5EF4-FFF2-40B4-BE49-F238E27FC236}">
                <a16:creationId xmlns:a16="http://schemas.microsoft.com/office/drawing/2014/main" id="{7896AAC7-A7F0-2C4F-B69E-2D106B22EE56}"/>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614309014"/>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Full bkgd image - 1 line title">
    <p:bg>
      <p:bgPr>
        <a:solidFill>
          <a:schemeClr val="bg1"/>
        </a:solidFill>
        <a:effectLst/>
      </p:bgPr>
    </p:bg>
    <p:spTree>
      <p:nvGrpSpPr>
        <p:cNvPr id="1" name=""/>
        <p:cNvGrpSpPr/>
        <p:nvPr/>
      </p:nvGrpSpPr>
      <p:grpSpPr>
        <a:xfrm>
          <a:off x="0" y="0"/>
          <a:ext cx="0" cy="0"/>
          <a:chOff x="0" y="0"/>
          <a:chExt cx="0" cy="0"/>
        </a:xfrm>
      </p:grpSpPr>
      <p:sp>
        <p:nvSpPr>
          <p:cNvPr id="21" name="ZoneTexte 7">
            <a:extLst>
              <a:ext uri="{FF2B5EF4-FFF2-40B4-BE49-F238E27FC236}">
                <a16:creationId xmlns:a16="http://schemas.microsoft.com/office/drawing/2014/main" id="{64F11E7F-0F44-6549-9AE8-64F85711DDF7}"/>
              </a:ext>
            </a:extLst>
          </p:cNvPr>
          <p:cNvSpPr txBox="1"/>
          <p:nvPr userDrawn="1"/>
        </p:nvSpPr>
        <p:spPr>
          <a:xfrm>
            <a:off x="0" y="4845550"/>
            <a:ext cx="354434" cy="123111"/>
          </a:xfrm>
          <a:prstGeom prst="rect">
            <a:avLst/>
          </a:prstGeom>
          <a:noFill/>
        </p:spPr>
        <p:txBody>
          <a:bodyPr wrap="square" lIns="0" tIns="0" rIns="0" bIns="0" rtlCol="0">
            <a:noAutofit/>
          </a:bodyPr>
          <a:lstStyle/>
          <a:p>
            <a:pPr algn="ctr"/>
            <a:fld id="{984FB007-5C84-F347-A76E-037DFFA5CC99}" type="slidenum">
              <a:rPr lang="en-US" sz="800" noProof="0" smtClean="0">
                <a:solidFill>
                  <a:schemeClr val="tx1"/>
                </a:solidFill>
              </a:rPr>
              <a:pPr algn="ctr"/>
              <a:t>‹#›</a:t>
            </a:fld>
            <a:endParaRPr lang="en-US" sz="800" noProof="0">
              <a:solidFill>
                <a:schemeClr val="tx1"/>
              </a:solidFill>
            </a:endParaRPr>
          </a:p>
        </p:txBody>
      </p:sp>
      <p:cxnSp>
        <p:nvCxnSpPr>
          <p:cNvPr id="39" name="Connecteur droit 8">
            <a:extLst>
              <a:ext uri="{FF2B5EF4-FFF2-40B4-BE49-F238E27FC236}">
                <a16:creationId xmlns:a16="http://schemas.microsoft.com/office/drawing/2014/main" id="{9EA78508-74E4-44FE-9897-5877052FD886}"/>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Titre 1">
            <a:extLst>
              <a:ext uri="{FF2B5EF4-FFF2-40B4-BE49-F238E27FC236}">
                <a16:creationId xmlns:a16="http://schemas.microsoft.com/office/drawing/2014/main" id="{B8A68B02-B6B8-0A4E-927D-C7C5E11DCAB7}"/>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20" name="Text Placeholder 14">
            <a:extLst>
              <a:ext uri="{FF2B5EF4-FFF2-40B4-BE49-F238E27FC236}">
                <a16:creationId xmlns:a16="http://schemas.microsoft.com/office/drawing/2014/main" id="{52FDB6FF-C113-2C47-8E97-8C0F867428B4}"/>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pic>
        <p:nvPicPr>
          <p:cNvPr id="33" name="Picture 32">
            <a:extLst>
              <a:ext uri="{FF2B5EF4-FFF2-40B4-BE49-F238E27FC236}">
                <a16:creationId xmlns:a16="http://schemas.microsoft.com/office/drawing/2014/main" id="{1871A71E-628D-4D24-B17B-FDE9F4EF14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9" name="Footer Placeholder 12">
            <a:extLst>
              <a:ext uri="{FF2B5EF4-FFF2-40B4-BE49-F238E27FC236}">
                <a16:creationId xmlns:a16="http://schemas.microsoft.com/office/drawing/2014/main" id="{44459834-7BC3-494E-BD8C-44164A05849A}"/>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r>
              <a:rPr lang="en-US" noProof="0"/>
              <a:t>© Dassault Systèmes | Confidential Information |                    | ref.: 3DS_Document_2021</a:t>
            </a:r>
          </a:p>
        </p:txBody>
      </p:sp>
      <p:sp>
        <p:nvSpPr>
          <p:cNvPr id="11" name="Date Placeholder 3">
            <a:extLst>
              <a:ext uri="{FF2B5EF4-FFF2-40B4-BE49-F238E27FC236}">
                <a16:creationId xmlns:a16="http://schemas.microsoft.com/office/drawing/2014/main" id="{26610FA0-1AD9-4F59-8752-3E7CFBCCCC21}"/>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fld id="{451E5422-847B-44EF-B6F2-7CFEDC2BDA19}" type="datetime1">
              <a:rPr lang="en-US" noProof="0" smtClean="0"/>
              <a:t>11/10/2022</a:t>
            </a:fld>
            <a:endParaRPr lang="en-US" noProof="0"/>
          </a:p>
        </p:txBody>
      </p:sp>
      <p:pic>
        <p:nvPicPr>
          <p:cNvPr id="10" name="Image 9">
            <a:extLst>
              <a:ext uri="{FF2B5EF4-FFF2-40B4-BE49-F238E27FC236}">
                <a16:creationId xmlns:a16="http://schemas.microsoft.com/office/drawing/2014/main" id="{9692372A-B92C-4940-A1E1-6D14831A542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62894254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Graph only - 2 lines title">
    <p:spTree>
      <p:nvGrpSpPr>
        <p:cNvPr id="1" name=""/>
        <p:cNvGrpSpPr/>
        <p:nvPr/>
      </p:nvGrpSpPr>
      <p:grpSpPr>
        <a:xfrm>
          <a:off x="0" y="0"/>
          <a:ext cx="0" cy="0"/>
          <a:chOff x="0" y="0"/>
          <a:chExt cx="0" cy="0"/>
        </a:xfrm>
      </p:grpSpPr>
      <p:sp>
        <p:nvSpPr>
          <p:cNvPr id="10" name="ZoneTexte 7">
            <a:extLst>
              <a:ext uri="{FF2B5EF4-FFF2-40B4-BE49-F238E27FC236}">
                <a16:creationId xmlns:a16="http://schemas.microsoft.com/office/drawing/2014/main" id="{F288ED3E-A9C4-AC41-8ED2-F8612385A2BD}"/>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3" name="Text Placeholder 14">
            <a:extLst>
              <a:ext uri="{FF2B5EF4-FFF2-40B4-BE49-F238E27FC236}">
                <a16:creationId xmlns:a16="http://schemas.microsoft.com/office/drawing/2014/main" id="{D89B8EAD-7EE5-CD41-9D0D-BC9A90591A2A}"/>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6" name="Connecteur droit 8">
            <a:extLst>
              <a:ext uri="{FF2B5EF4-FFF2-40B4-BE49-F238E27FC236}">
                <a16:creationId xmlns:a16="http://schemas.microsoft.com/office/drawing/2014/main" id="{FAD8D98F-A73D-4D06-9361-4DDB0A71E819}"/>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Chart Placeholder 2">
            <a:extLst>
              <a:ext uri="{FF2B5EF4-FFF2-40B4-BE49-F238E27FC236}">
                <a16:creationId xmlns:a16="http://schemas.microsoft.com/office/drawing/2014/main" id="{657D95C7-47CB-496F-AF2C-A661F7B950B1}"/>
              </a:ext>
            </a:extLst>
          </p:cNvPr>
          <p:cNvSpPr>
            <a:spLocks noGrp="1"/>
          </p:cNvSpPr>
          <p:nvPr>
            <p:ph type="chart" sz="quarter" idx="15" hasCustomPrompt="1"/>
          </p:nvPr>
        </p:nvSpPr>
        <p:spPr>
          <a:xfrm>
            <a:off x="382903" y="1591733"/>
            <a:ext cx="8198669" cy="2980267"/>
          </a:xfrm>
          <a:prstGeom prst="rect">
            <a:avLst/>
          </a:prstGeom>
        </p:spPr>
        <p:txBody>
          <a:bodyPr anchor="ctr"/>
          <a:lstStyle>
            <a:lvl1pPr marL="0" indent="0" algn="ctr">
              <a:buNone/>
              <a:defRPr sz="1600"/>
            </a:lvl1pPr>
          </a:lstStyle>
          <a:p>
            <a:r>
              <a:rPr lang="en-US" noProof="0"/>
              <a:t>Insert chart</a:t>
            </a:r>
          </a:p>
        </p:txBody>
      </p:sp>
      <p:sp>
        <p:nvSpPr>
          <p:cNvPr id="11" name="Titre 1">
            <a:extLst>
              <a:ext uri="{FF2B5EF4-FFF2-40B4-BE49-F238E27FC236}">
                <a16:creationId xmlns:a16="http://schemas.microsoft.com/office/drawing/2014/main" id="{8CE5E645-F65D-4A5F-869B-E42DB973A9D6}"/>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9" name="Footer Placeholder 12">
            <a:extLst>
              <a:ext uri="{FF2B5EF4-FFF2-40B4-BE49-F238E27FC236}">
                <a16:creationId xmlns:a16="http://schemas.microsoft.com/office/drawing/2014/main" id="{17BB0B79-480D-4882-B086-D7A38F61396F}"/>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4" name="Date Placeholder 3">
            <a:extLst>
              <a:ext uri="{FF2B5EF4-FFF2-40B4-BE49-F238E27FC236}">
                <a16:creationId xmlns:a16="http://schemas.microsoft.com/office/drawing/2014/main" id="{4649C3A4-CC03-4BBE-9350-74DC9E1A37FA}"/>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71E41AE3-1215-45A9-915D-2BE4405FDCA6}"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2" name="Graphic 11">
            <a:extLst>
              <a:ext uri="{FF2B5EF4-FFF2-40B4-BE49-F238E27FC236}">
                <a16:creationId xmlns:a16="http://schemas.microsoft.com/office/drawing/2014/main" id="{5BA0BD7F-576E-499D-92D4-1EF0CCBC7676}"/>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6" y="4756933"/>
            <a:ext cx="923763" cy="211725"/>
          </a:xfrm>
          <a:prstGeom prst="rect">
            <a:avLst/>
          </a:prstGeom>
        </p:spPr>
      </p:pic>
      <p:pic>
        <p:nvPicPr>
          <p:cNvPr id="15" name="Image 14">
            <a:extLst>
              <a:ext uri="{FF2B5EF4-FFF2-40B4-BE49-F238E27FC236}">
                <a16:creationId xmlns:a16="http://schemas.microsoft.com/office/drawing/2014/main" id="{0EA51954-684B-C24D-9665-8F0784F56F6F}"/>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47341107"/>
      </p:ext>
    </p:extLst>
  </p:cSld>
  <p:clrMapOvr>
    <a:masterClrMapping/>
  </p:clrMapOvr>
  <p:extLst>
    <p:ext uri="{DCECCB84-F9BA-43D5-87BE-67443E8EF086}">
      <p15:sldGuideLst xmlns:p15="http://schemas.microsoft.com/office/powerpoint/2012/main"/>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oxes - 1 line title">
    <p:bg>
      <p:bgPr>
        <a:solidFill>
          <a:schemeClr val="bg1"/>
        </a:solidFill>
        <a:effectLst/>
      </p:bgPr>
    </p:bg>
    <p:spTree>
      <p:nvGrpSpPr>
        <p:cNvPr id="1" name=""/>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6789E206-C5AD-47E5-A47D-8FC93D2C16FB}"/>
              </a:ext>
            </a:extLst>
          </p:cNvPr>
          <p:cNvSpPr/>
          <p:nvPr userDrawn="1"/>
        </p:nvSpPr>
        <p:spPr>
          <a:xfrm>
            <a:off x="382937" y="1286934"/>
            <a:ext cx="3912871" cy="3124564"/>
          </a:xfrm>
          <a:prstGeom prst="roundRect">
            <a:avLst>
              <a:gd name="adj" fmla="val 235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31" name="Rectangle: Rounded Corners 30">
            <a:extLst>
              <a:ext uri="{FF2B5EF4-FFF2-40B4-BE49-F238E27FC236}">
                <a16:creationId xmlns:a16="http://schemas.microsoft.com/office/drawing/2014/main" id="{E0616FD8-62C6-4466-AE39-D2E22BCFC67A}"/>
              </a:ext>
            </a:extLst>
          </p:cNvPr>
          <p:cNvSpPr/>
          <p:nvPr userDrawn="1"/>
        </p:nvSpPr>
        <p:spPr>
          <a:xfrm>
            <a:off x="4669154" y="1286934"/>
            <a:ext cx="3912871" cy="3124564"/>
          </a:xfrm>
          <a:prstGeom prst="roundRect">
            <a:avLst>
              <a:gd name="adj" fmla="val 30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6" name="Text Placeholder 5">
            <a:extLst>
              <a:ext uri="{FF2B5EF4-FFF2-40B4-BE49-F238E27FC236}">
                <a16:creationId xmlns:a16="http://schemas.microsoft.com/office/drawing/2014/main" id="{B7EE0ABB-0322-46E6-B135-5AB630CEA3AD}"/>
              </a:ext>
            </a:extLst>
          </p:cNvPr>
          <p:cNvSpPr>
            <a:spLocks noGrp="1"/>
          </p:cNvSpPr>
          <p:nvPr>
            <p:ph type="body" sz="quarter" idx="18" hasCustomPrompt="1"/>
          </p:nvPr>
        </p:nvSpPr>
        <p:spPr>
          <a:xfrm>
            <a:off x="619215" y="1491054"/>
            <a:ext cx="3440315" cy="184666"/>
          </a:xfrm>
          <a:prstGeom prst="rect">
            <a:avLst/>
          </a:prstGeom>
        </p:spPr>
        <p:txBody>
          <a:bodyPr lIns="0" tIns="0" rIns="0" bIns="0" anchor="b">
            <a:noAutofit/>
          </a:bodyPr>
          <a:lstStyle>
            <a:lvl1pPr marL="0" indent="0" algn="ctr">
              <a:lnSpc>
                <a:spcPct val="100000"/>
              </a:lnSpc>
              <a:spcBef>
                <a:spcPts val="0"/>
              </a:spcBef>
              <a:buFontTx/>
              <a:buNone/>
              <a:defRPr sz="1200" b="0">
                <a:solidFill>
                  <a:schemeClr val="tx1"/>
                </a:solidFill>
                <a:latin typeface="+mj-lt"/>
              </a:defRPr>
            </a:lvl1pPr>
          </a:lstStyle>
          <a:p>
            <a:pPr lvl="0"/>
            <a:r>
              <a:rPr lang="en-US" noProof="0"/>
              <a:t>INSERT TEXT</a:t>
            </a:r>
          </a:p>
        </p:txBody>
      </p:sp>
      <p:sp>
        <p:nvSpPr>
          <p:cNvPr id="33" name="Text Placeholder 5">
            <a:extLst>
              <a:ext uri="{FF2B5EF4-FFF2-40B4-BE49-F238E27FC236}">
                <a16:creationId xmlns:a16="http://schemas.microsoft.com/office/drawing/2014/main" id="{1E39F0C4-2EDF-D849-95EA-D42B852A3217}"/>
              </a:ext>
            </a:extLst>
          </p:cNvPr>
          <p:cNvSpPr>
            <a:spLocks noGrp="1"/>
          </p:cNvSpPr>
          <p:nvPr>
            <p:ph type="body" sz="quarter" idx="21" hasCustomPrompt="1"/>
          </p:nvPr>
        </p:nvSpPr>
        <p:spPr>
          <a:xfrm>
            <a:off x="4905432" y="1491054"/>
            <a:ext cx="3440315" cy="184666"/>
          </a:xfrm>
          <a:prstGeom prst="rect">
            <a:avLst/>
          </a:prstGeom>
        </p:spPr>
        <p:txBody>
          <a:bodyPr lIns="0" tIns="0" rIns="0" bIns="0" anchor="b">
            <a:noAutofit/>
          </a:bodyPr>
          <a:lstStyle>
            <a:lvl1pPr marL="0" indent="0" algn="ctr">
              <a:lnSpc>
                <a:spcPct val="100000"/>
              </a:lnSpc>
              <a:spcBef>
                <a:spcPts val="0"/>
              </a:spcBef>
              <a:buFontTx/>
              <a:buNone/>
              <a:defRPr sz="1200" b="0">
                <a:solidFill>
                  <a:schemeClr val="tx1"/>
                </a:solidFill>
                <a:latin typeface="+mj-lt"/>
              </a:defRPr>
            </a:lvl1pPr>
          </a:lstStyle>
          <a:p>
            <a:pPr lvl="0"/>
            <a:r>
              <a:rPr lang="en-US" noProof="0"/>
              <a:t>INSERT TEXT</a:t>
            </a:r>
          </a:p>
        </p:txBody>
      </p:sp>
      <p:sp>
        <p:nvSpPr>
          <p:cNvPr id="14" name="ZoneTexte 7">
            <a:extLst>
              <a:ext uri="{FF2B5EF4-FFF2-40B4-BE49-F238E27FC236}">
                <a16:creationId xmlns:a16="http://schemas.microsoft.com/office/drawing/2014/main" id="{854B2E12-7FEA-9F42-862D-A1D8E039D65C}"/>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21" name="Titre 1">
            <a:extLst>
              <a:ext uri="{FF2B5EF4-FFF2-40B4-BE49-F238E27FC236}">
                <a16:creationId xmlns:a16="http://schemas.microsoft.com/office/drawing/2014/main" id="{C571A79E-B699-4E25-AED1-F10C201C12C8}"/>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22" name="Text Placeholder 14">
            <a:extLst>
              <a:ext uri="{FF2B5EF4-FFF2-40B4-BE49-F238E27FC236}">
                <a16:creationId xmlns:a16="http://schemas.microsoft.com/office/drawing/2014/main" id="{1716FDA2-DC8F-4A2F-808F-98CC15FB8043}"/>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8" name="Connecteur droit 8">
            <a:extLst>
              <a:ext uri="{FF2B5EF4-FFF2-40B4-BE49-F238E27FC236}">
                <a16:creationId xmlns:a16="http://schemas.microsoft.com/office/drawing/2014/main" id="{8CA3988A-A5B7-4348-84AF-7B39B07064C7}"/>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Content Placeholder 18">
            <a:extLst>
              <a:ext uri="{FF2B5EF4-FFF2-40B4-BE49-F238E27FC236}">
                <a16:creationId xmlns:a16="http://schemas.microsoft.com/office/drawing/2014/main" id="{A4AFFCB1-086E-4C42-865A-E5AF0D851E62}"/>
              </a:ext>
            </a:extLst>
          </p:cNvPr>
          <p:cNvSpPr>
            <a:spLocks noGrp="1"/>
          </p:cNvSpPr>
          <p:nvPr>
            <p:ph sz="quarter" idx="16" hasCustomPrompt="1"/>
          </p:nvPr>
        </p:nvSpPr>
        <p:spPr>
          <a:xfrm>
            <a:off x="624192" y="1896534"/>
            <a:ext cx="3440310" cy="2218266"/>
          </a:xfrm>
          <a:custGeom>
            <a:avLst/>
            <a:gdLst>
              <a:gd name="connsiteX0" fmla="*/ 0 w 3440310"/>
              <a:gd name="connsiteY0" fmla="*/ 0 h 2218266"/>
              <a:gd name="connsiteX1" fmla="*/ 3440310 w 3440310"/>
              <a:gd name="connsiteY1" fmla="*/ 0 h 2218266"/>
              <a:gd name="connsiteX2" fmla="*/ 3440310 w 3440310"/>
              <a:gd name="connsiteY2" fmla="*/ 2218266 h 2218266"/>
              <a:gd name="connsiteX3" fmla="*/ 0 w 3440310"/>
              <a:gd name="connsiteY3" fmla="*/ 2218266 h 2218266"/>
            </a:gdLst>
            <a:ahLst/>
            <a:cxnLst>
              <a:cxn ang="0">
                <a:pos x="connsiteX0" y="connsiteY0"/>
              </a:cxn>
              <a:cxn ang="0">
                <a:pos x="connsiteX1" y="connsiteY1"/>
              </a:cxn>
              <a:cxn ang="0">
                <a:pos x="connsiteX2" y="connsiteY2"/>
              </a:cxn>
              <a:cxn ang="0">
                <a:pos x="connsiteX3" y="connsiteY3"/>
              </a:cxn>
            </a:cxnLst>
            <a:rect l="l" t="t" r="r" b="b"/>
            <a:pathLst>
              <a:path w="3440310" h="2218266">
                <a:moveTo>
                  <a:pt x="0" y="0"/>
                </a:moveTo>
                <a:lnTo>
                  <a:pt x="3440310" y="0"/>
                </a:lnTo>
                <a:lnTo>
                  <a:pt x="3440310" y="2218266"/>
                </a:lnTo>
                <a:lnTo>
                  <a:pt x="0" y="2218266"/>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25" name="Content Placeholder 24">
            <a:extLst>
              <a:ext uri="{FF2B5EF4-FFF2-40B4-BE49-F238E27FC236}">
                <a16:creationId xmlns:a16="http://schemas.microsoft.com/office/drawing/2014/main" id="{40D52AC6-3BBD-4897-9D61-F7689C37FE6F}"/>
              </a:ext>
            </a:extLst>
          </p:cNvPr>
          <p:cNvSpPr>
            <a:spLocks noGrp="1"/>
          </p:cNvSpPr>
          <p:nvPr>
            <p:ph sz="quarter" idx="26" hasCustomPrompt="1"/>
          </p:nvPr>
        </p:nvSpPr>
        <p:spPr>
          <a:xfrm>
            <a:off x="4905432" y="1896534"/>
            <a:ext cx="3440310" cy="2218266"/>
          </a:xfrm>
          <a:custGeom>
            <a:avLst/>
            <a:gdLst>
              <a:gd name="connsiteX0" fmla="*/ 0 w 3440310"/>
              <a:gd name="connsiteY0" fmla="*/ 0 h 2218266"/>
              <a:gd name="connsiteX1" fmla="*/ 3440310 w 3440310"/>
              <a:gd name="connsiteY1" fmla="*/ 0 h 2218266"/>
              <a:gd name="connsiteX2" fmla="*/ 3440310 w 3440310"/>
              <a:gd name="connsiteY2" fmla="*/ 2218266 h 2218266"/>
              <a:gd name="connsiteX3" fmla="*/ 0 w 3440310"/>
              <a:gd name="connsiteY3" fmla="*/ 2218266 h 2218266"/>
            </a:gdLst>
            <a:ahLst/>
            <a:cxnLst>
              <a:cxn ang="0">
                <a:pos x="connsiteX0" y="connsiteY0"/>
              </a:cxn>
              <a:cxn ang="0">
                <a:pos x="connsiteX1" y="connsiteY1"/>
              </a:cxn>
              <a:cxn ang="0">
                <a:pos x="connsiteX2" y="connsiteY2"/>
              </a:cxn>
              <a:cxn ang="0">
                <a:pos x="connsiteX3" y="connsiteY3"/>
              </a:cxn>
            </a:cxnLst>
            <a:rect l="l" t="t" r="r" b="b"/>
            <a:pathLst>
              <a:path w="3440310" h="2218266">
                <a:moveTo>
                  <a:pt x="0" y="0"/>
                </a:moveTo>
                <a:lnTo>
                  <a:pt x="3440310" y="0"/>
                </a:lnTo>
                <a:lnTo>
                  <a:pt x="3440310" y="2218266"/>
                </a:lnTo>
                <a:lnTo>
                  <a:pt x="0" y="2218266"/>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26" name="Footer Placeholder 12">
            <a:extLst>
              <a:ext uri="{FF2B5EF4-FFF2-40B4-BE49-F238E27FC236}">
                <a16:creationId xmlns:a16="http://schemas.microsoft.com/office/drawing/2014/main" id="{0C73479F-43DB-4080-B08E-366D3C06FF25}"/>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7" name="Date Placeholder 3">
            <a:extLst>
              <a:ext uri="{FF2B5EF4-FFF2-40B4-BE49-F238E27FC236}">
                <a16:creationId xmlns:a16="http://schemas.microsoft.com/office/drawing/2014/main" id="{16E990FD-05BF-47A0-9BC4-58F843040404}"/>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9AB9FF50-9E56-4948-B317-E946F265E7F9}"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5" name="Graphic 14">
            <a:extLst>
              <a:ext uri="{FF2B5EF4-FFF2-40B4-BE49-F238E27FC236}">
                <a16:creationId xmlns:a16="http://schemas.microsoft.com/office/drawing/2014/main" id="{ACB5CB0B-585F-49C7-A8F7-B0A8EC83108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6" y="4756933"/>
            <a:ext cx="923763" cy="211725"/>
          </a:xfrm>
          <a:prstGeom prst="rect">
            <a:avLst/>
          </a:prstGeom>
        </p:spPr>
      </p:pic>
      <p:pic>
        <p:nvPicPr>
          <p:cNvPr id="16" name="Image 15">
            <a:extLst>
              <a:ext uri="{FF2B5EF4-FFF2-40B4-BE49-F238E27FC236}">
                <a16:creationId xmlns:a16="http://schemas.microsoft.com/office/drawing/2014/main" id="{2AFB6EBC-C971-5D46-BD74-C1D1B39B2708}"/>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11171262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oxes - 2 line title">
    <p:bg>
      <p:bgPr>
        <a:solidFill>
          <a:schemeClr val="bg1"/>
        </a:solidFill>
        <a:effectLst/>
      </p:bgPr>
    </p:bg>
    <p:spTree>
      <p:nvGrpSpPr>
        <p:cNvPr id="1" name=""/>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6789E206-C5AD-47E5-A47D-8FC93D2C16FB}"/>
              </a:ext>
            </a:extLst>
          </p:cNvPr>
          <p:cNvSpPr/>
          <p:nvPr userDrawn="1"/>
        </p:nvSpPr>
        <p:spPr>
          <a:xfrm>
            <a:off x="382937" y="1584096"/>
            <a:ext cx="3912871" cy="2827401"/>
          </a:xfrm>
          <a:prstGeom prst="roundRect">
            <a:avLst>
              <a:gd name="adj" fmla="val 235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31" name="Rectangle: Rounded Corners 30">
            <a:extLst>
              <a:ext uri="{FF2B5EF4-FFF2-40B4-BE49-F238E27FC236}">
                <a16:creationId xmlns:a16="http://schemas.microsoft.com/office/drawing/2014/main" id="{E0616FD8-62C6-4466-AE39-D2E22BCFC67A}"/>
              </a:ext>
            </a:extLst>
          </p:cNvPr>
          <p:cNvSpPr/>
          <p:nvPr userDrawn="1"/>
        </p:nvSpPr>
        <p:spPr>
          <a:xfrm>
            <a:off x="4669154" y="1584096"/>
            <a:ext cx="3912871" cy="2827401"/>
          </a:xfrm>
          <a:prstGeom prst="roundRect">
            <a:avLst>
              <a:gd name="adj" fmla="val 30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6" name="Text Placeholder 5">
            <a:extLst>
              <a:ext uri="{FF2B5EF4-FFF2-40B4-BE49-F238E27FC236}">
                <a16:creationId xmlns:a16="http://schemas.microsoft.com/office/drawing/2014/main" id="{B7EE0ABB-0322-46E6-B135-5AB630CEA3AD}"/>
              </a:ext>
            </a:extLst>
          </p:cNvPr>
          <p:cNvSpPr>
            <a:spLocks noGrp="1"/>
          </p:cNvSpPr>
          <p:nvPr>
            <p:ph type="body" sz="quarter" idx="18" hasCustomPrompt="1"/>
          </p:nvPr>
        </p:nvSpPr>
        <p:spPr>
          <a:xfrm>
            <a:off x="619215" y="1812787"/>
            <a:ext cx="3440315" cy="184666"/>
          </a:xfrm>
          <a:prstGeom prst="rect">
            <a:avLst/>
          </a:prstGeom>
        </p:spPr>
        <p:txBody>
          <a:bodyPr lIns="0" tIns="0" rIns="0" bIns="0" anchor="b">
            <a:noAutofit/>
          </a:bodyPr>
          <a:lstStyle>
            <a:lvl1pPr marL="0" indent="0" algn="ctr">
              <a:lnSpc>
                <a:spcPct val="100000"/>
              </a:lnSpc>
              <a:spcBef>
                <a:spcPts val="0"/>
              </a:spcBef>
              <a:buFontTx/>
              <a:buNone/>
              <a:defRPr sz="1200" b="0">
                <a:solidFill>
                  <a:schemeClr val="tx1"/>
                </a:solidFill>
                <a:latin typeface="+mj-lt"/>
              </a:defRPr>
            </a:lvl1pPr>
          </a:lstStyle>
          <a:p>
            <a:pPr lvl="0"/>
            <a:r>
              <a:rPr lang="en-US" noProof="0"/>
              <a:t>INSERT TEXT</a:t>
            </a:r>
          </a:p>
        </p:txBody>
      </p:sp>
      <p:sp>
        <p:nvSpPr>
          <p:cNvPr id="27" name="Text Placeholder 14">
            <a:extLst>
              <a:ext uri="{FF2B5EF4-FFF2-40B4-BE49-F238E27FC236}">
                <a16:creationId xmlns:a16="http://schemas.microsoft.com/office/drawing/2014/main" id="{6BBE6982-7846-374E-AD3E-7EBD9F520E2C}"/>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33" name="Text Placeholder 5">
            <a:extLst>
              <a:ext uri="{FF2B5EF4-FFF2-40B4-BE49-F238E27FC236}">
                <a16:creationId xmlns:a16="http://schemas.microsoft.com/office/drawing/2014/main" id="{1E39F0C4-2EDF-D849-95EA-D42B852A3217}"/>
              </a:ext>
            </a:extLst>
          </p:cNvPr>
          <p:cNvSpPr>
            <a:spLocks noGrp="1"/>
          </p:cNvSpPr>
          <p:nvPr>
            <p:ph type="body" sz="quarter" idx="21" hasCustomPrompt="1"/>
          </p:nvPr>
        </p:nvSpPr>
        <p:spPr>
          <a:xfrm>
            <a:off x="4905432" y="1812787"/>
            <a:ext cx="3440315" cy="184666"/>
          </a:xfrm>
          <a:prstGeom prst="rect">
            <a:avLst/>
          </a:prstGeom>
        </p:spPr>
        <p:txBody>
          <a:bodyPr lIns="0" tIns="0" rIns="0" bIns="0" anchor="b">
            <a:noAutofit/>
          </a:bodyPr>
          <a:lstStyle>
            <a:lvl1pPr marL="0" indent="0" algn="ctr">
              <a:lnSpc>
                <a:spcPct val="100000"/>
              </a:lnSpc>
              <a:spcBef>
                <a:spcPts val="0"/>
              </a:spcBef>
              <a:buFontTx/>
              <a:buNone/>
              <a:defRPr sz="1200" b="0">
                <a:solidFill>
                  <a:schemeClr val="tx1"/>
                </a:solidFill>
                <a:latin typeface="+mj-lt"/>
              </a:defRPr>
            </a:lvl1pPr>
          </a:lstStyle>
          <a:p>
            <a:pPr lvl="0"/>
            <a:r>
              <a:rPr lang="en-US" noProof="0"/>
              <a:t>INSERT TEXT</a:t>
            </a:r>
          </a:p>
        </p:txBody>
      </p:sp>
      <p:sp>
        <p:nvSpPr>
          <p:cNvPr id="14" name="ZoneTexte 7">
            <a:extLst>
              <a:ext uri="{FF2B5EF4-FFF2-40B4-BE49-F238E27FC236}">
                <a16:creationId xmlns:a16="http://schemas.microsoft.com/office/drawing/2014/main" id="{854B2E12-7FEA-9F42-862D-A1D8E039D65C}"/>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8" name="Connecteur droit 8">
            <a:extLst>
              <a:ext uri="{FF2B5EF4-FFF2-40B4-BE49-F238E27FC236}">
                <a16:creationId xmlns:a16="http://schemas.microsoft.com/office/drawing/2014/main" id="{7768BC2D-D3F5-4548-8D98-2B4FB2E06D4B}"/>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Titre 1">
            <a:extLst>
              <a:ext uri="{FF2B5EF4-FFF2-40B4-BE49-F238E27FC236}">
                <a16:creationId xmlns:a16="http://schemas.microsoft.com/office/drawing/2014/main" id="{7A4270DA-4F2B-4548-8D52-2BA954A391B6}"/>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16" name="Content Placeholder 15">
            <a:extLst>
              <a:ext uri="{FF2B5EF4-FFF2-40B4-BE49-F238E27FC236}">
                <a16:creationId xmlns:a16="http://schemas.microsoft.com/office/drawing/2014/main" id="{7950DB06-3896-4C8B-B48C-801B202DCE6F}"/>
              </a:ext>
            </a:extLst>
          </p:cNvPr>
          <p:cNvSpPr>
            <a:spLocks noGrp="1"/>
          </p:cNvSpPr>
          <p:nvPr>
            <p:ph sz="quarter" idx="26" hasCustomPrompt="1"/>
          </p:nvPr>
        </p:nvSpPr>
        <p:spPr>
          <a:xfrm>
            <a:off x="4905432" y="2173868"/>
            <a:ext cx="3440310" cy="1897451"/>
          </a:xfrm>
          <a:custGeom>
            <a:avLst/>
            <a:gdLst>
              <a:gd name="connsiteX0" fmla="*/ 0 w 3440310"/>
              <a:gd name="connsiteY0" fmla="*/ 0 h 1897451"/>
              <a:gd name="connsiteX1" fmla="*/ 3440310 w 3440310"/>
              <a:gd name="connsiteY1" fmla="*/ 0 h 1897451"/>
              <a:gd name="connsiteX2" fmla="*/ 3440310 w 3440310"/>
              <a:gd name="connsiteY2" fmla="*/ 1897451 h 1897451"/>
              <a:gd name="connsiteX3" fmla="*/ 0 w 3440310"/>
              <a:gd name="connsiteY3" fmla="*/ 1897451 h 1897451"/>
            </a:gdLst>
            <a:ahLst/>
            <a:cxnLst>
              <a:cxn ang="0">
                <a:pos x="connsiteX0" y="connsiteY0"/>
              </a:cxn>
              <a:cxn ang="0">
                <a:pos x="connsiteX1" y="connsiteY1"/>
              </a:cxn>
              <a:cxn ang="0">
                <a:pos x="connsiteX2" y="connsiteY2"/>
              </a:cxn>
              <a:cxn ang="0">
                <a:pos x="connsiteX3" y="connsiteY3"/>
              </a:cxn>
            </a:cxnLst>
            <a:rect l="l" t="t" r="r" b="b"/>
            <a:pathLst>
              <a:path w="3440310" h="1897451">
                <a:moveTo>
                  <a:pt x="0" y="0"/>
                </a:moveTo>
                <a:lnTo>
                  <a:pt x="3440310" y="0"/>
                </a:lnTo>
                <a:lnTo>
                  <a:pt x="3440310" y="1897451"/>
                </a:lnTo>
                <a:lnTo>
                  <a:pt x="0" y="1897451"/>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22" name="Content Placeholder 21">
            <a:extLst>
              <a:ext uri="{FF2B5EF4-FFF2-40B4-BE49-F238E27FC236}">
                <a16:creationId xmlns:a16="http://schemas.microsoft.com/office/drawing/2014/main" id="{EE27D671-ADEC-46F5-982D-2E50B953D04A}"/>
              </a:ext>
            </a:extLst>
          </p:cNvPr>
          <p:cNvSpPr>
            <a:spLocks noGrp="1"/>
          </p:cNvSpPr>
          <p:nvPr>
            <p:ph sz="quarter" idx="27" hasCustomPrompt="1"/>
          </p:nvPr>
        </p:nvSpPr>
        <p:spPr>
          <a:xfrm>
            <a:off x="624192" y="2173868"/>
            <a:ext cx="3440310" cy="1897451"/>
          </a:xfrm>
          <a:custGeom>
            <a:avLst/>
            <a:gdLst>
              <a:gd name="connsiteX0" fmla="*/ 0 w 3440310"/>
              <a:gd name="connsiteY0" fmla="*/ 0 h 1897451"/>
              <a:gd name="connsiteX1" fmla="*/ 3440310 w 3440310"/>
              <a:gd name="connsiteY1" fmla="*/ 0 h 1897451"/>
              <a:gd name="connsiteX2" fmla="*/ 3440310 w 3440310"/>
              <a:gd name="connsiteY2" fmla="*/ 1897451 h 1897451"/>
              <a:gd name="connsiteX3" fmla="*/ 0 w 3440310"/>
              <a:gd name="connsiteY3" fmla="*/ 1897451 h 1897451"/>
            </a:gdLst>
            <a:ahLst/>
            <a:cxnLst>
              <a:cxn ang="0">
                <a:pos x="connsiteX0" y="connsiteY0"/>
              </a:cxn>
              <a:cxn ang="0">
                <a:pos x="connsiteX1" y="connsiteY1"/>
              </a:cxn>
              <a:cxn ang="0">
                <a:pos x="connsiteX2" y="connsiteY2"/>
              </a:cxn>
              <a:cxn ang="0">
                <a:pos x="connsiteX3" y="connsiteY3"/>
              </a:cxn>
            </a:cxnLst>
            <a:rect l="l" t="t" r="r" b="b"/>
            <a:pathLst>
              <a:path w="3440310" h="1897451">
                <a:moveTo>
                  <a:pt x="0" y="0"/>
                </a:moveTo>
                <a:lnTo>
                  <a:pt x="3440310" y="0"/>
                </a:lnTo>
                <a:lnTo>
                  <a:pt x="3440310" y="1897451"/>
                </a:lnTo>
                <a:lnTo>
                  <a:pt x="0" y="1897451"/>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23" name="Footer Placeholder 12">
            <a:extLst>
              <a:ext uri="{FF2B5EF4-FFF2-40B4-BE49-F238E27FC236}">
                <a16:creationId xmlns:a16="http://schemas.microsoft.com/office/drawing/2014/main" id="{6F97E304-063F-4688-9B34-C5F17F15C6B4}"/>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6" name="Date Placeholder 3">
            <a:extLst>
              <a:ext uri="{FF2B5EF4-FFF2-40B4-BE49-F238E27FC236}">
                <a16:creationId xmlns:a16="http://schemas.microsoft.com/office/drawing/2014/main" id="{EF792005-E621-4170-8ACF-EDE018A2611A}"/>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10E59D85-C1A6-4D79-9CBB-A7ABF7287237}"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5" name="Graphic 14">
            <a:extLst>
              <a:ext uri="{FF2B5EF4-FFF2-40B4-BE49-F238E27FC236}">
                <a16:creationId xmlns:a16="http://schemas.microsoft.com/office/drawing/2014/main" id="{DE087AB5-B80C-46A0-9CB0-E04D82E0C51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6" y="4756933"/>
            <a:ext cx="923763" cy="211725"/>
          </a:xfrm>
          <a:prstGeom prst="rect">
            <a:avLst/>
          </a:prstGeom>
        </p:spPr>
      </p:pic>
      <p:pic>
        <p:nvPicPr>
          <p:cNvPr id="20" name="Image 19">
            <a:extLst>
              <a:ext uri="{FF2B5EF4-FFF2-40B4-BE49-F238E27FC236}">
                <a16:creationId xmlns:a16="http://schemas.microsoft.com/office/drawing/2014/main" id="{8A3A875C-E59E-394B-8536-04A0EACB826F}"/>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6936011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meline - 1 line title">
    <p:spTree>
      <p:nvGrpSpPr>
        <p:cNvPr id="1" name=""/>
        <p:cNvGrpSpPr/>
        <p:nvPr/>
      </p:nvGrpSpPr>
      <p:grpSpPr>
        <a:xfrm>
          <a:off x="0" y="0"/>
          <a:ext cx="0" cy="0"/>
          <a:chOff x="0" y="0"/>
          <a:chExt cx="0" cy="0"/>
        </a:xfrm>
      </p:grpSpPr>
      <p:sp>
        <p:nvSpPr>
          <p:cNvPr id="42" name="Content Placeholder 41">
            <a:extLst>
              <a:ext uri="{FF2B5EF4-FFF2-40B4-BE49-F238E27FC236}">
                <a16:creationId xmlns:a16="http://schemas.microsoft.com/office/drawing/2014/main" id="{85B4A79B-F6C5-4A17-9A1F-22CD49BF8AFD}"/>
              </a:ext>
            </a:extLst>
          </p:cNvPr>
          <p:cNvSpPr>
            <a:spLocks noGrp="1"/>
          </p:cNvSpPr>
          <p:nvPr>
            <p:ph sz="quarter" idx="27" hasCustomPrompt="1"/>
          </p:nvPr>
        </p:nvSpPr>
        <p:spPr>
          <a:xfrm>
            <a:off x="1008522"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cxnSp>
        <p:nvCxnSpPr>
          <p:cNvPr id="17" name="Straight Connector 16">
            <a:extLst>
              <a:ext uri="{FF2B5EF4-FFF2-40B4-BE49-F238E27FC236}">
                <a16:creationId xmlns:a16="http://schemas.microsoft.com/office/drawing/2014/main" id="{ECD9AD71-E4C1-4393-B98B-4FC2087EC72F}"/>
              </a:ext>
            </a:extLst>
          </p:cNvPr>
          <p:cNvCxnSpPr/>
          <p:nvPr userDrawn="1"/>
        </p:nvCxnSpPr>
        <p:spPr>
          <a:xfrm>
            <a:off x="382904" y="1638160"/>
            <a:ext cx="8200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Isosceles Triangle 17">
            <a:extLst>
              <a:ext uri="{FF2B5EF4-FFF2-40B4-BE49-F238E27FC236}">
                <a16:creationId xmlns:a16="http://schemas.microsoft.com/office/drawing/2014/main" id="{FBE330D4-B574-4B4F-94C4-EAA259E97A10}"/>
              </a:ext>
            </a:extLst>
          </p:cNvPr>
          <p:cNvSpPr/>
          <p:nvPr userDrawn="1"/>
        </p:nvSpPr>
        <p:spPr>
          <a:xfrm flipV="1">
            <a:off x="1765527"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19" name="Isosceles Triangle 18">
            <a:extLst>
              <a:ext uri="{FF2B5EF4-FFF2-40B4-BE49-F238E27FC236}">
                <a16:creationId xmlns:a16="http://schemas.microsoft.com/office/drawing/2014/main" id="{5B3A4B44-8E1B-44F9-8820-4E4D9FFCAB39}"/>
              </a:ext>
            </a:extLst>
          </p:cNvPr>
          <p:cNvSpPr/>
          <p:nvPr userDrawn="1"/>
        </p:nvSpPr>
        <p:spPr>
          <a:xfrm flipV="1">
            <a:off x="3603852"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0" name="Isosceles Triangle 19">
            <a:extLst>
              <a:ext uri="{FF2B5EF4-FFF2-40B4-BE49-F238E27FC236}">
                <a16:creationId xmlns:a16="http://schemas.microsoft.com/office/drawing/2014/main" id="{D9F16955-3CAA-473B-BFB5-F89D4F9BDA34}"/>
              </a:ext>
            </a:extLst>
          </p:cNvPr>
          <p:cNvSpPr/>
          <p:nvPr userDrawn="1"/>
        </p:nvSpPr>
        <p:spPr>
          <a:xfrm flipV="1">
            <a:off x="5442176"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1" name="Isosceles Triangle 20">
            <a:extLst>
              <a:ext uri="{FF2B5EF4-FFF2-40B4-BE49-F238E27FC236}">
                <a16:creationId xmlns:a16="http://schemas.microsoft.com/office/drawing/2014/main" id="{CBBBBA5C-9C4B-43A0-B3C6-FEA9D7E28B81}"/>
              </a:ext>
            </a:extLst>
          </p:cNvPr>
          <p:cNvSpPr/>
          <p:nvPr userDrawn="1"/>
        </p:nvSpPr>
        <p:spPr>
          <a:xfrm flipV="1">
            <a:off x="7279411"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6" name="Picture Placeholder 2">
            <a:extLst>
              <a:ext uri="{FF2B5EF4-FFF2-40B4-BE49-F238E27FC236}">
                <a16:creationId xmlns:a16="http://schemas.microsoft.com/office/drawing/2014/main" id="{32FF488C-9DE0-4342-B997-AC7618826CD0}"/>
              </a:ext>
            </a:extLst>
          </p:cNvPr>
          <p:cNvSpPr>
            <a:spLocks noGrp="1" noChangeAspect="1"/>
          </p:cNvSpPr>
          <p:nvPr>
            <p:ph type="pic" sz="quarter" idx="12"/>
          </p:nvPr>
        </p:nvSpPr>
        <p:spPr>
          <a:xfrm>
            <a:off x="1601849"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7" name="Picture Placeholder 2">
            <a:extLst>
              <a:ext uri="{FF2B5EF4-FFF2-40B4-BE49-F238E27FC236}">
                <a16:creationId xmlns:a16="http://schemas.microsoft.com/office/drawing/2014/main" id="{3778AB8D-DB97-4C96-A612-CC2F47D8B5B8}"/>
              </a:ext>
            </a:extLst>
          </p:cNvPr>
          <p:cNvSpPr>
            <a:spLocks noGrp="1" noChangeAspect="1"/>
          </p:cNvSpPr>
          <p:nvPr>
            <p:ph type="pic" sz="quarter" idx="13"/>
          </p:nvPr>
        </p:nvSpPr>
        <p:spPr>
          <a:xfrm>
            <a:off x="7125635" y="1852167"/>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8" name="Picture Placeholder 2">
            <a:extLst>
              <a:ext uri="{FF2B5EF4-FFF2-40B4-BE49-F238E27FC236}">
                <a16:creationId xmlns:a16="http://schemas.microsoft.com/office/drawing/2014/main" id="{D0B46D80-841E-4713-8F88-650446A2E7AD}"/>
              </a:ext>
            </a:extLst>
          </p:cNvPr>
          <p:cNvSpPr>
            <a:spLocks noGrp="1" noChangeAspect="1"/>
          </p:cNvSpPr>
          <p:nvPr>
            <p:ph type="pic" sz="quarter" idx="14"/>
          </p:nvPr>
        </p:nvSpPr>
        <p:spPr>
          <a:xfrm>
            <a:off x="5284373"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9" name="Picture Placeholder 2">
            <a:extLst>
              <a:ext uri="{FF2B5EF4-FFF2-40B4-BE49-F238E27FC236}">
                <a16:creationId xmlns:a16="http://schemas.microsoft.com/office/drawing/2014/main" id="{D55F8C4F-B94C-4128-866D-9230D2226A75}"/>
              </a:ext>
            </a:extLst>
          </p:cNvPr>
          <p:cNvSpPr>
            <a:spLocks noGrp="1" noChangeAspect="1"/>
          </p:cNvSpPr>
          <p:nvPr>
            <p:ph type="pic" sz="quarter" idx="15"/>
          </p:nvPr>
        </p:nvSpPr>
        <p:spPr>
          <a:xfrm>
            <a:off x="3443111"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30" name="Text Placeholder 4">
            <a:extLst>
              <a:ext uri="{FF2B5EF4-FFF2-40B4-BE49-F238E27FC236}">
                <a16:creationId xmlns:a16="http://schemas.microsoft.com/office/drawing/2014/main" id="{96451A65-D63C-4713-9E24-8A2E4214C3D1}"/>
              </a:ext>
            </a:extLst>
          </p:cNvPr>
          <p:cNvSpPr>
            <a:spLocks noGrp="1"/>
          </p:cNvSpPr>
          <p:nvPr>
            <p:ph type="body" sz="quarter" idx="16" hasCustomPrompt="1"/>
          </p:nvPr>
        </p:nvSpPr>
        <p:spPr>
          <a:xfrm>
            <a:off x="1008518"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1" name="Text Placeholder 4">
            <a:extLst>
              <a:ext uri="{FF2B5EF4-FFF2-40B4-BE49-F238E27FC236}">
                <a16:creationId xmlns:a16="http://schemas.microsoft.com/office/drawing/2014/main" id="{C0CFFF3C-7F18-4020-8A35-B4834420A246}"/>
              </a:ext>
            </a:extLst>
          </p:cNvPr>
          <p:cNvSpPr>
            <a:spLocks noGrp="1"/>
          </p:cNvSpPr>
          <p:nvPr>
            <p:ph type="body" sz="quarter" idx="17" hasCustomPrompt="1"/>
          </p:nvPr>
        </p:nvSpPr>
        <p:spPr>
          <a:xfrm>
            <a:off x="6527621"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2" name="Text Placeholder 4">
            <a:extLst>
              <a:ext uri="{FF2B5EF4-FFF2-40B4-BE49-F238E27FC236}">
                <a16:creationId xmlns:a16="http://schemas.microsoft.com/office/drawing/2014/main" id="{153639C1-212A-4C35-84A8-8AF5C32AE948}"/>
              </a:ext>
            </a:extLst>
          </p:cNvPr>
          <p:cNvSpPr>
            <a:spLocks noGrp="1"/>
          </p:cNvSpPr>
          <p:nvPr>
            <p:ph type="body" sz="quarter" idx="18" hasCustomPrompt="1"/>
          </p:nvPr>
        </p:nvSpPr>
        <p:spPr>
          <a:xfrm>
            <a:off x="4686735"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3" name="Text Placeholder 4">
            <a:extLst>
              <a:ext uri="{FF2B5EF4-FFF2-40B4-BE49-F238E27FC236}">
                <a16:creationId xmlns:a16="http://schemas.microsoft.com/office/drawing/2014/main" id="{E74BC87F-AF3B-43E2-8521-D1B15BA0E5B0}"/>
              </a:ext>
            </a:extLst>
          </p:cNvPr>
          <p:cNvSpPr>
            <a:spLocks noGrp="1"/>
          </p:cNvSpPr>
          <p:nvPr>
            <p:ph type="body" sz="quarter" idx="19" hasCustomPrompt="1"/>
          </p:nvPr>
        </p:nvSpPr>
        <p:spPr>
          <a:xfrm>
            <a:off x="2847846"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25" name="ZoneTexte 7">
            <a:extLst>
              <a:ext uri="{FF2B5EF4-FFF2-40B4-BE49-F238E27FC236}">
                <a16:creationId xmlns:a16="http://schemas.microsoft.com/office/drawing/2014/main" id="{65D2364B-7E89-C34B-84ED-05AAB2908895}"/>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45" name="Titre 1">
            <a:extLst>
              <a:ext uri="{FF2B5EF4-FFF2-40B4-BE49-F238E27FC236}">
                <a16:creationId xmlns:a16="http://schemas.microsoft.com/office/drawing/2014/main" id="{F910B2CC-809E-4A17-8B5A-7BE19AFF7CFA}"/>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46" name="Text Placeholder 14">
            <a:extLst>
              <a:ext uri="{FF2B5EF4-FFF2-40B4-BE49-F238E27FC236}">
                <a16:creationId xmlns:a16="http://schemas.microsoft.com/office/drawing/2014/main" id="{1A6E627C-849B-4BF5-A892-85FCA5D32AEA}"/>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35" name="Connecteur droit 8">
            <a:extLst>
              <a:ext uri="{FF2B5EF4-FFF2-40B4-BE49-F238E27FC236}">
                <a16:creationId xmlns:a16="http://schemas.microsoft.com/office/drawing/2014/main" id="{2080F982-B713-43FB-8028-3E6C5C5FE63F}"/>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43" name="Content Placeholder 42">
            <a:extLst>
              <a:ext uri="{FF2B5EF4-FFF2-40B4-BE49-F238E27FC236}">
                <a16:creationId xmlns:a16="http://schemas.microsoft.com/office/drawing/2014/main" id="{51AE5D68-F82C-45C1-BD48-BCADB3116D02}"/>
              </a:ext>
            </a:extLst>
          </p:cNvPr>
          <p:cNvSpPr>
            <a:spLocks noGrp="1"/>
          </p:cNvSpPr>
          <p:nvPr>
            <p:ph sz="quarter" idx="33" hasCustomPrompt="1"/>
          </p:nvPr>
        </p:nvSpPr>
        <p:spPr>
          <a:xfrm>
            <a:off x="2848831"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4" name="Content Placeholder 43">
            <a:extLst>
              <a:ext uri="{FF2B5EF4-FFF2-40B4-BE49-F238E27FC236}">
                <a16:creationId xmlns:a16="http://schemas.microsoft.com/office/drawing/2014/main" id="{A3A6EDBD-FE8E-4140-B8CA-BFCF071A7A48}"/>
              </a:ext>
            </a:extLst>
          </p:cNvPr>
          <p:cNvSpPr>
            <a:spLocks noGrp="1"/>
          </p:cNvSpPr>
          <p:nvPr>
            <p:ph sz="quarter" idx="34" hasCustomPrompt="1"/>
          </p:nvPr>
        </p:nvSpPr>
        <p:spPr>
          <a:xfrm>
            <a:off x="4689140"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7" name="Content Placeholder 46">
            <a:extLst>
              <a:ext uri="{FF2B5EF4-FFF2-40B4-BE49-F238E27FC236}">
                <a16:creationId xmlns:a16="http://schemas.microsoft.com/office/drawing/2014/main" id="{ABE530F1-8525-4E60-AEE7-A055781DE6AF}"/>
              </a:ext>
            </a:extLst>
          </p:cNvPr>
          <p:cNvSpPr>
            <a:spLocks noGrp="1"/>
          </p:cNvSpPr>
          <p:nvPr>
            <p:ph sz="quarter" idx="35" hasCustomPrompt="1"/>
          </p:nvPr>
        </p:nvSpPr>
        <p:spPr>
          <a:xfrm>
            <a:off x="6529450"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8" name="Footer Placeholder 12">
            <a:extLst>
              <a:ext uri="{FF2B5EF4-FFF2-40B4-BE49-F238E27FC236}">
                <a16:creationId xmlns:a16="http://schemas.microsoft.com/office/drawing/2014/main" id="{FD552AEE-4A16-4749-8B2F-71E40E223288}"/>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49" name="Date Placeholder 3">
            <a:extLst>
              <a:ext uri="{FF2B5EF4-FFF2-40B4-BE49-F238E27FC236}">
                <a16:creationId xmlns:a16="http://schemas.microsoft.com/office/drawing/2014/main" id="{0227BF96-9E81-45FC-A409-03169A93B785}"/>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3966B2AE-F6A7-44F4-9D8B-F97DDB42874A}"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34" name="Graphic 33">
            <a:extLst>
              <a:ext uri="{FF2B5EF4-FFF2-40B4-BE49-F238E27FC236}">
                <a16:creationId xmlns:a16="http://schemas.microsoft.com/office/drawing/2014/main" id="{C13A5ED0-EFB0-4B92-BDA4-AD99EF503CB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6" y="4756933"/>
            <a:ext cx="923763" cy="211725"/>
          </a:xfrm>
          <a:prstGeom prst="rect">
            <a:avLst/>
          </a:prstGeom>
        </p:spPr>
      </p:pic>
      <p:pic>
        <p:nvPicPr>
          <p:cNvPr id="37" name="Image 36">
            <a:extLst>
              <a:ext uri="{FF2B5EF4-FFF2-40B4-BE49-F238E27FC236}">
                <a16:creationId xmlns:a16="http://schemas.microsoft.com/office/drawing/2014/main" id="{D7672EAE-EA28-D846-801A-51E1CA962820}"/>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401872188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meline - 2 lines title">
    <p:spTree>
      <p:nvGrpSpPr>
        <p:cNvPr id="1" name=""/>
        <p:cNvGrpSpPr/>
        <p:nvPr/>
      </p:nvGrpSpPr>
      <p:grpSpPr>
        <a:xfrm>
          <a:off x="0" y="0"/>
          <a:ext cx="0" cy="0"/>
          <a:chOff x="0" y="0"/>
          <a:chExt cx="0" cy="0"/>
        </a:xfrm>
      </p:grpSpPr>
      <p:sp>
        <p:nvSpPr>
          <p:cNvPr id="8" name="Text Placeholder 14">
            <a:extLst>
              <a:ext uri="{FF2B5EF4-FFF2-40B4-BE49-F238E27FC236}">
                <a16:creationId xmlns:a16="http://schemas.microsoft.com/office/drawing/2014/main" id="{7909D851-A66D-48F5-9919-38BC246B83C4}"/>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7" name="Straight Connector 16">
            <a:extLst>
              <a:ext uri="{FF2B5EF4-FFF2-40B4-BE49-F238E27FC236}">
                <a16:creationId xmlns:a16="http://schemas.microsoft.com/office/drawing/2014/main" id="{ECD9AD71-E4C1-4393-B98B-4FC2087EC72F}"/>
              </a:ext>
            </a:extLst>
          </p:cNvPr>
          <p:cNvCxnSpPr/>
          <p:nvPr userDrawn="1"/>
        </p:nvCxnSpPr>
        <p:spPr>
          <a:xfrm>
            <a:off x="382904" y="1638160"/>
            <a:ext cx="8200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Isosceles Triangle 17">
            <a:extLst>
              <a:ext uri="{FF2B5EF4-FFF2-40B4-BE49-F238E27FC236}">
                <a16:creationId xmlns:a16="http://schemas.microsoft.com/office/drawing/2014/main" id="{FBE330D4-B574-4B4F-94C4-EAA259E97A10}"/>
              </a:ext>
            </a:extLst>
          </p:cNvPr>
          <p:cNvSpPr/>
          <p:nvPr userDrawn="1"/>
        </p:nvSpPr>
        <p:spPr>
          <a:xfrm flipV="1">
            <a:off x="1765527"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19" name="Isosceles Triangle 18">
            <a:extLst>
              <a:ext uri="{FF2B5EF4-FFF2-40B4-BE49-F238E27FC236}">
                <a16:creationId xmlns:a16="http://schemas.microsoft.com/office/drawing/2014/main" id="{5B3A4B44-8E1B-44F9-8820-4E4D9FFCAB39}"/>
              </a:ext>
            </a:extLst>
          </p:cNvPr>
          <p:cNvSpPr/>
          <p:nvPr userDrawn="1"/>
        </p:nvSpPr>
        <p:spPr>
          <a:xfrm flipV="1">
            <a:off x="3603852"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0" name="Isosceles Triangle 19">
            <a:extLst>
              <a:ext uri="{FF2B5EF4-FFF2-40B4-BE49-F238E27FC236}">
                <a16:creationId xmlns:a16="http://schemas.microsoft.com/office/drawing/2014/main" id="{D9F16955-3CAA-473B-BFB5-F89D4F9BDA34}"/>
              </a:ext>
            </a:extLst>
          </p:cNvPr>
          <p:cNvSpPr/>
          <p:nvPr userDrawn="1"/>
        </p:nvSpPr>
        <p:spPr>
          <a:xfrm flipV="1">
            <a:off x="5442176"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1" name="Isosceles Triangle 20">
            <a:extLst>
              <a:ext uri="{FF2B5EF4-FFF2-40B4-BE49-F238E27FC236}">
                <a16:creationId xmlns:a16="http://schemas.microsoft.com/office/drawing/2014/main" id="{CBBBBA5C-9C4B-43A0-B3C6-FEA9D7E28B81}"/>
              </a:ext>
            </a:extLst>
          </p:cNvPr>
          <p:cNvSpPr/>
          <p:nvPr userDrawn="1"/>
        </p:nvSpPr>
        <p:spPr>
          <a:xfrm flipV="1">
            <a:off x="7279411"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6" name="Picture Placeholder 2">
            <a:extLst>
              <a:ext uri="{FF2B5EF4-FFF2-40B4-BE49-F238E27FC236}">
                <a16:creationId xmlns:a16="http://schemas.microsoft.com/office/drawing/2014/main" id="{32FF488C-9DE0-4342-B997-AC7618826CD0}"/>
              </a:ext>
            </a:extLst>
          </p:cNvPr>
          <p:cNvSpPr>
            <a:spLocks noGrp="1" noChangeAspect="1"/>
          </p:cNvSpPr>
          <p:nvPr>
            <p:ph type="pic" sz="quarter" idx="12"/>
          </p:nvPr>
        </p:nvSpPr>
        <p:spPr>
          <a:xfrm>
            <a:off x="1601849"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7" name="Picture Placeholder 2">
            <a:extLst>
              <a:ext uri="{FF2B5EF4-FFF2-40B4-BE49-F238E27FC236}">
                <a16:creationId xmlns:a16="http://schemas.microsoft.com/office/drawing/2014/main" id="{3778AB8D-DB97-4C96-A612-CC2F47D8B5B8}"/>
              </a:ext>
            </a:extLst>
          </p:cNvPr>
          <p:cNvSpPr>
            <a:spLocks noGrp="1" noChangeAspect="1"/>
          </p:cNvSpPr>
          <p:nvPr>
            <p:ph type="pic" sz="quarter" idx="13"/>
          </p:nvPr>
        </p:nvSpPr>
        <p:spPr>
          <a:xfrm>
            <a:off x="7125635" y="1852167"/>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8" name="Picture Placeholder 2">
            <a:extLst>
              <a:ext uri="{FF2B5EF4-FFF2-40B4-BE49-F238E27FC236}">
                <a16:creationId xmlns:a16="http://schemas.microsoft.com/office/drawing/2014/main" id="{D0B46D80-841E-4713-8F88-650446A2E7AD}"/>
              </a:ext>
            </a:extLst>
          </p:cNvPr>
          <p:cNvSpPr>
            <a:spLocks noGrp="1" noChangeAspect="1"/>
          </p:cNvSpPr>
          <p:nvPr>
            <p:ph type="pic" sz="quarter" idx="14"/>
          </p:nvPr>
        </p:nvSpPr>
        <p:spPr>
          <a:xfrm>
            <a:off x="5284373"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9" name="Picture Placeholder 2">
            <a:extLst>
              <a:ext uri="{FF2B5EF4-FFF2-40B4-BE49-F238E27FC236}">
                <a16:creationId xmlns:a16="http://schemas.microsoft.com/office/drawing/2014/main" id="{D55F8C4F-B94C-4128-866D-9230D2226A75}"/>
              </a:ext>
            </a:extLst>
          </p:cNvPr>
          <p:cNvSpPr>
            <a:spLocks noGrp="1" noChangeAspect="1"/>
          </p:cNvSpPr>
          <p:nvPr>
            <p:ph type="pic" sz="quarter" idx="15"/>
          </p:nvPr>
        </p:nvSpPr>
        <p:spPr>
          <a:xfrm>
            <a:off x="3443111"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30" name="Text Placeholder 4">
            <a:extLst>
              <a:ext uri="{FF2B5EF4-FFF2-40B4-BE49-F238E27FC236}">
                <a16:creationId xmlns:a16="http://schemas.microsoft.com/office/drawing/2014/main" id="{96451A65-D63C-4713-9E24-8A2E4214C3D1}"/>
              </a:ext>
            </a:extLst>
          </p:cNvPr>
          <p:cNvSpPr>
            <a:spLocks noGrp="1"/>
          </p:cNvSpPr>
          <p:nvPr>
            <p:ph type="body" sz="quarter" idx="16" hasCustomPrompt="1"/>
          </p:nvPr>
        </p:nvSpPr>
        <p:spPr>
          <a:xfrm>
            <a:off x="1008518"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1" name="Text Placeholder 4">
            <a:extLst>
              <a:ext uri="{FF2B5EF4-FFF2-40B4-BE49-F238E27FC236}">
                <a16:creationId xmlns:a16="http://schemas.microsoft.com/office/drawing/2014/main" id="{C0CFFF3C-7F18-4020-8A35-B4834420A246}"/>
              </a:ext>
            </a:extLst>
          </p:cNvPr>
          <p:cNvSpPr>
            <a:spLocks noGrp="1"/>
          </p:cNvSpPr>
          <p:nvPr>
            <p:ph type="body" sz="quarter" idx="17" hasCustomPrompt="1"/>
          </p:nvPr>
        </p:nvSpPr>
        <p:spPr>
          <a:xfrm>
            <a:off x="6527621"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2" name="Text Placeholder 4">
            <a:extLst>
              <a:ext uri="{FF2B5EF4-FFF2-40B4-BE49-F238E27FC236}">
                <a16:creationId xmlns:a16="http://schemas.microsoft.com/office/drawing/2014/main" id="{153639C1-212A-4C35-84A8-8AF5C32AE948}"/>
              </a:ext>
            </a:extLst>
          </p:cNvPr>
          <p:cNvSpPr>
            <a:spLocks noGrp="1"/>
          </p:cNvSpPr>
          <p:nvPr>
            <p:ph type="body" sz="quarter" idx="18" hasCustomPrompt="1"/>
          </p:nvPr>
        </p:nvSpPr>
        <p:spPr>
          <a:xfrm>
            <a:off x="4686735"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3" name="Text Placeholder 4">
            <a:extLst>
              <a:ext uri="{FF2B5EF4-FFF2-40B4-BE49-F238E27FC236}">
                <a16:creationId xmlns:a16="http://schemas.microsoft.com/office/drawing/2014/main" id="{E74BC87F-AF3B-43E2-8521-D1B15BA0E5B0}"/>
              </a:ext>
            </a:extLst>
          </p:cNvPr>
          <p:cNvSpPr>
            <a:spLocks noGrp="1"/>
          </p:cNvSpPr>
          <p:nvPr>
            <p:ph type="body" sz="quarter" idx="19" hasCustomPrompt="1"/>
          </p:nvPr>
        </p:nvSpPr>
        <p:spPr>
          <a:xfrm>
            <a:off x="2847846"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25" name="ZoneTexte 7">
            <a:extLst>
              <a:ext uri="{FF2B5EF4-FFF2-40B4-BE49-F238E27FC236}">
                <a16:creationId xmlns:a16="http://schemas.microsoft.com/office/drawing/2014/main" id="{65D2364B-7E89-C34B-84ED-05AAB2908895}"/>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35" name="Connecteur droit 8">
            <a:extLst>
              <a:ext uri="{FF2B5EF4-FFF2-40B4-BE49-F238E27FC236}">
                <a16:creationId xmlns:a16="http://schemas.microsoft.com/office/drawing/2014/main" id="{4339EFE3-B2C3-485D-97E8-C9722BC5C48A}"/>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4" name="Titre 1">
            <a:extLst>
              <a:ext uri="{FF2B5EF4-FFF2-40B4-BE49-F238E27FC236}">
                <a16:creationId xmlns:a16="http://schemas.microsoft.com/office/drawing/2014/main" id="{5E82A5CB-F115-4E21-AC79-E482AAAD911F}"/>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38" name="Content Placeholder 37">
            <a:extLst>
              <a:ext uri="{FF2B5EF4-FFF2-40B4-BE49-F238E27FC236}">
                <a16:creationId xmlns:a16="http://schemas.microsoft.com/office/drawing/2014/main" id="{D3EDE0CE-7253-4F1E-926C-21D27F53C338}"/>
              </a:ext>
            </a:extLst>
          </p:cNvPr>
          <p:cNvSpPr>
            <a:spLocks noGrp="1"/>
          </p:cNvSpPr>
          <p:nvPr>
            <p:ph sz="quarter" idx="27" hasCustomPrompt="1"/>
          </p:nvPr>
        </p:nvSpPr>
        <p:spPr>
          <a:xfrm>
            <a:off x="1008522"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39" name="Content Placeholder 38">
            <a:extLst>
              <a:ext uri="{FF2B5EF4-FFF2-40B4-BE49-F238E27FC236}">
                <a16:creationId xmlns:a16="http://schemas.microsoft.com/office/drawing/2014/main" id="{F007F418-1B99-4975-8932-27F15504A564}"/>
              </a:ext>
            </a:extLst>
          </p:cNvPr>
          <p:cNvSpPr>
            <a:spLocks noGrp="1"/>
          </p:cNvSpPr>
          <p:nvPr>
            <p:ph sz="quarter" idx="33" hasCustomPrompt="1"/>
          </p:nvPr>
        </p:nvSpPr>
        <p:spPr>
          <a:xfrm>
            <a:off x="2848831"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3" name="Content Placeholder 42">
            <a:extLst>
              <a:ext uri="{FF2B5EF4-FFF2-40B4-BE49-F238E27FC236}">
                <a16:creationId xmlns:a16="http://schemas.microsoft.com/office/drawing/2014/main" id="{847BC59C-7F02-4297-A93F-2995FACCC350}"/>
              </a:ext>
            </a:extLst>
          </p:cNvPr>
          <p:cNvSpPr>
            <a:spLocks noGrp="1"/>
          </p:cNvSpPr>
          <p:nvPr>
            <p:ph sz="quarter" idx="34" hasCustomPrompt="1"/>
          </p:nvPr>
        </p:nvSpPr>
        <p:spPr>
          <a:xfrm>
            <a:off x="4689140"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4" name="Content Placeholder 43">
            <a:extLst>
              <a:ext uri="{FF2B5EF4-FFF2-40B4-BE49-F238E27FC236}">
                <a16:creationId xmlns:a16="http://schemas.microsoft.com/office/drawing/2014/main" id="{151EC02E-D66A-42D3-AEA8-B98DDF3E1328}"/>
              </a:ext>
            </a:extLst>
          </p:cNvPr>
          <p:cNvSpPr>
            <a:spLocks noGrp="1"/>
          </p:cNvSpPr>
          <p:nvPr>
            <p:ph sz="quarter" idx="35" hasCustomPrompt="1"/>
          </p:nvPr>
        </p:nvSpPr>
        <p:spPr>
          <a:xfrm>
            <a:off x="6529450"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5" name="Footer Placeholder 12">
            <a:extLst>
              <a:ext uri="{FF2B5EF4-FFF2-40B4-BE49-F238E27FC236}">
                <a16:creationId xmlns:a16="http://schemas.microsoft.com/office/drawing/2014/main" id="{40234D22-EF62-4519-982D-35614FAAB146}"/>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47" name="Date Placeholder 3">
            <a:extLst>
              <a:ext uri="{FF2B5EF4-FFF2-40B4-BE49-F238E27FC236}">
                <a16:creationId xmlns:a16="http://schemas.microsoft.com/office/drawing/2014/main" id="{68DE967F-2C31-44D8-8490-AFCEF936A36C}"/>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908927BA-DB5F-47BE-8FFA-5D42580F2685}"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37" name="Graphic 36">
            <a:extLst>
              <a:ext uri="{FF2B5EF4-FFF2-40B4-BE49-F238E27FC236}">
                <a16:creationId xmlns:a16="http://schemas.microsoft.com/office/drawing/2014/main" id="{4CC3DA8E-CC87-424C-BB46-7C05F473F5CA}"/>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6" y="4756933"/>
            <a:ext cx="923763" cy="211725"/>
          </a:xfrm>
          <a:prstGeom prst="rect">
            <a:avLst/>
          </a:prstGeom>
        </p:spPr>
      </p:pic>
      <p:pic>
        <p:nvPicPr>
          <p:cNvPr id="40" name="Image 39">
            <a:extLst>
              <a:ext uri="{FF2B5EF4-FFF2-40B4-BE49-F238E27FC236}">
                <a16:creationId xmlns:a16="http://schemas.microsoft.com/office/drawing/2014/main" id="{1EDD6951-6966-D246-A3AA-0CEF9743CC95}"/>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88909711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Key numbers - 1 line title">
    <p:spTree>
      <p:nvGrpSpPr>
        <p:cNvPr id="1" name=""/>
        <p:cNvGrpSpPr/>
        <p:nvPr/>
      </p:nvGrpSpPr>
      <p:grpSpPr>
        <a:xfrm>
          <a:off x="0" y="0"/>
          <a:ext cx="0" cy="0"/>
          <a:chOff x="0" y="0"/>
          <a:chExt cx="0" cy="0"/>
        </a:xfrm>
      </p:grpSpPr>
      <p:sp>
        <p:nvSpPr>
          <p:cNvPr id="28" name="Content Placeholder 27">
            <a:extLst>
              <a:ext uri="{FF2B5EF4-FFF2-40B4-BE49-F238E27FC236}">
                <a16:creationId xmlns:a16="http://schemas.microsoft.com/office/drawing/2014/main" id="{B710BA1E-7958-4909-90F4-C085E2FBA176}"/>
              </a:ext>
            </a:extLst>
          </p:cNvPr>
          <p:cNvSpPr>
            <a:spLocks noGrp="1"/>
          </p:cNvSpPr>
          <p:nvPr>
            <p:ph sz="quarter" idx="27" hasCustomPrompt="1"/>
          </p:nvPr>
        </p:nvSpPr>
        <p:spPr>
          <a:xfrm>
            <a:off x="1056953"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41" name="Text Placeholder 2">
            <a:extLst>
              <a:ext uri="{FF2B5EF4-FFF2-40B4-BE49-F238E27FC236}">
                <a16:creationId xmlns:a16="http://schemas.microsoft.com/office/drawing/2014/main" id="{CD02C751-CE04-47EA-A1A7-31A30527F7D4}"/>
              </a:ext>
            </a:extLst>
          </p:cNvPr>
          <p:cNvSpPr>
            <a:spLocks noGrp="1"/>
          </p:cNvSpPr>
          <p:nvPr>
            <p:ph type="body" sz="quarter" idx="12" hasCustomPrompt="1"/>
          </p:nvPr>
        </p:nvSpPr>
        <p:spPr>
          <a:xfrm>
            <a:off x="1056952"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2" name="Text Placeholder 4">
            <a:extLst>
              <a:ext uri="{FF2B5EF4-FFF2-40B4-BE49-F238E27FC236}">
                <a16:creationId xmlns:a16="http://schemas.microsoft.com/office/drawing/2014/main" id="{DB429DA6-DBB5-4F41-8058-8B35D30BC50A}"/>
              </a:ext>
            </a:extLst>
          </p:cNvPr>
          <p:cNvSpPr>
            <a:spLocks noGrp="1"/>
          </p:cNvSpPr>
          <p:nvPr>
            <p:ph type="body" sz="quarter" idx="16" hasCustomPrompt="1"/>
          </p:nvPr>
        </p:nvSpPr>
        <p:spPr>
          <a:xfrm>
            <a:off x="1056953"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44" name="Text Placeholder 2">
            <a:extLst>
              <a:ext uri="{FF2B5EF4-FFF2-40B4-BE49-F238E27FC236}">
                <a16:creationId xmlns:a16="http://schemas.microsoft.com/office/drawing/2014/main" id="{5C1D8542-B4AD-430A-A597-54C6CC352747}"/>
              </a:ext>
            </a:extLst>
          </p:cNvPr>
          <p:cNvSpPr>
            <a:spLocks noGrp="1"/>
          </p:cNvSpPr>
          <p:nvPr>
            <p:ph type="body" sz="quarter" idx="18" hasCustomPrompt="1"/>
          </p:nvPr>
        </p:nvSpPr>
        <p:spPr>
          <a:xfrm>
            <a:off x="6477837"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5" name="Text Placeholder 4">
            <a:extLst>
              <a:ext uri="{FF2B5EF4-FFF2-40B4-BE49-F238E27FC236}">
                <a16:creationId xmlns:a16="http://schemas.microsoft.com/office/drawing/2014/main" id="{2493263F-FDCE-4F77-B97C-089B8D52BEFB}"/>
              </a:ext>
            </a:extLst>
          </p:cNvPr>
          <p:cNvSpPr>
            <a:spLocks noGrp="1"/>
          </p:cNvSpPr>
          <p:nvPr>
            <p:ph type="body" sz="quarter" idx="19" hasCustomPrompt="1"/>
          </p:nvPr>
        </p:nvSpPr>
        <p:spPr>
          <a:xfrm>
            <a:off x="6477838"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47" name="Text Placeholder 2">
            <a:extLst>
              <a:ext uri="{FF2B5EF4-FFF2-40B4-BE49-F238E27FC236}">
                <a16:creationId xmlns:a16="http://schemas.microsoft.com/office/drawing/2014/main" id="{869AADEE-F997-410C-8BFD-CE19019828B9}"/>
              </a:ext>
            </a:extLst>
          </p:cNvPr>
          <p:cNvSpPr>
            <a:spLocks noGrp="1"/>
          </p:cNvSpPr>
          <p:nvPr>
            <p:ph type="body" sz="quarter" idx="21" hasCustomPrompt="1"/>
          </p:nvPr>
        </p:nvSpPr>
        <p:spPr>
          <a:xfrm>
            <a:off x="3767395"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8" name="Text Placeholder 4">
            <a:extLst>
              <a:ext uri="{FF2B5EF4-FFF2-40B4-BE49-F238E27FC236}">
                <a16:creationId xmlns:a16="http://schemas.microsoft.com/office/drawing/2014/main" id="{F66BDDE9-B972-4AB5-8E71-CE9797570F9D}"/>
              </a:ext>
            </a:extLst>
          </p:cNvPr>
          <p:cNvSpPr>
            <a:spLocks noGrp="1"/>
          </p:cNvSpPr>
          <p:nvPr>
            <p:ph type="body" sz="quarter" idx="22" hasCustomPrompt="1"/>
          </p:nvPr>
        </p:nvSpPr>
        <p:spPr>
          <a:xfrm>
            <a:off x="3767396"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17" name="ZoneTexte 7">
            <a:extLst>
              <a:ext uri="{FF2B5EF4-FFF2-40B4-BE49-F238E27FC236}">
                <a16:creationId xmlns:a16="http://schemas.microsoft.com/office/drawing/2014/main" id="{F7565AA9-0535-714B-905F-9E644D5DFA04}"/>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8" name="Straight Connector 16">
            <a:extLst>
              <a:ext uri="{FF2B5EF4-FFF2-40B4-BE49-F238E27FC236}">
                <a16:creationId xmlns:a16="http://schemas.microsoft.com/office/drawing/2014/main" id="{38DB578A-2FA6-634F-981A-653D1A36E8C3}"/>
              </a:ext>
            </a:extLst>
          </p:cNvPr>
          <p:cNvCxnSpPr>
            <a:cxnSpLocks/>
          </p:cNvCxnSpPr>
          <p:nvPr userDrawn="1"/>
        </p:nvCxnSpPr>
        <p:spPr>
          <a:xfrm>
            <a:off x="1681552"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cxnSp>
        <p:nvCxnSpPr>
          <p:cNvPr id="22" name="Straight Connector 16">
            <a:extLst>
              <a:ext uri="{FF2B5EF4-FFF2-40B4-BE49-F238E27FC236}">
                <a16:creationId xmlns:a16="http://schemas.microsoft.com/office/drawing/2014/main" id="{F67BC959-B4EF-FB4D-8F2D-59BD065DB459}"/>
              </a:ext>
            </a:extLst>
          </p:cNvPr>
          <p:cNvCxnSpPr>
            <a:cxnSpLocks/>
          </p:cNvCxnSpPr>
          <p:nvPr userDrawn="1"/>
        </p:nvCxnSpPr>
        <p:spPr>
          <a:xfrm>
            <a:off x="7102437"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cxnSp>
        <p:nvCxnSpPr>
          <p:cNvPr id="23" name="Straight Connector 16">
            <a:extLst>
              <a:ext uri="{FF2B5EF4-FFF2-40B4-BE49-F238E27FC236}">
                <a16:creationId xmlns:a16="http://schemas.microsoft.com/office/drawing/2014/main" id="{15748BF8-CDA2-D44A-9255-3C7C85D5EE23}"/>
              </a:ext>
            </a:extLst>
          </p:cNvPr>
          <p:cNvCxnSpPr>
            <a:cxnSpLocks/>
          </p:cNvCxnSpPr>
          <p:nvPr userDrawn="1"/>
        </p:nvCxnSpPr>
        <p:spPr>
          <a:xfrm>
            <a:off x="4391995"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sp>
        <p:nvSpPr>
          <p:cNvPr id="25" name="Titre 1">
            <a:extLst>
              <a:ext uri="{FF2B5EF4-FFF2-40B4-BE49-F238E27FC236}">
                <a16:creationId xmlns:a16="http://schemas.microsoft.com/office/drawing/2014/main" id="{63CF197C-B04A-4BDB-A027-C0B40573B280}"/>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26" name="Text Placeholder 14">
            <a:extLst>
              <a:ext uri="{FF2B5EF4-FFF2-40B4-BE49-F238E27FC236}">
                <a16:creationId xmlns:a16="http://schemas.microsoft.com/office/drawing/2014/main" id="{65AD26B9-E9F3-4F8C-80DA-8B48BB2F0292}"/>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24" name="Connecteur droit 8">
            <a:extLst>
              <a:ext uri="{FF2B5EF4-FFF2-40B4-BE49-F238E27FC236}">
                <a16:creationId xmlns:a16="http://schemas.microsoft.com/office/drawing/2014/main" id="{F9944759-B4F4-4F74-BD60-6C5174FB074C}"/>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9" name="Content Placeholder 28">
            <a:extLst>
              <a:ext uri="{FF2B5EF4-FFF2-40B4-BE49-F238E27FC236}">
                <a16:creationId xmlns:a16="http://schemas.microsoft.com/office/drawing/2014/main" id="{311AB234-3E00-45E7-8145-2A7C3BCC5D85}"/>
              </a:ext>
            </a:extLst>
          </p:cNvPr>
          <p:cNvSpPr>
            <a:spLocks noGrp="1"/>
          </p:cNvSpPr>
          <p:nvPr>
            <p:ph sz="quarter" idx="28" hasCustomPrompt="1"/>
          </p:nvPr>
        </p:nvSpPr>
        <p:spPr>
          <a:xfrm>
            <a:off x="3767396"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30" name="Content Placeholder 29">
            <a:extLst>
              <a:ext uri="{FF2B5EF4-FFF2-40B4-BE49-F238E27FC236}">
                <a16:creationId xmlns:a16="http://schemas.microsoft.com/office/drawing/2014/main" id="{7CF9C069-0AB9-40D8-B304-216441ABF147}"/>
              </a:ext>
            </a:extLst>
          </p:cNvPr>
          <p:cNvSpPr>
            <a:spLocks noGrp="1"/>
          </p:cNvSpPr>
          <p:nvPr>
            <p:ph sz="quarter" idx="29" hasCustomPrompt="1"/>
          </p:nvPr>
        </p:nvSpPr>
        <p:spPr>
          <a:xfrm>
            <a:off x="6477838"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31" name="Footer Placeholder 12">
            <a:extLst>
              <a:ext uri="{FF2B5EF4-FFF2-40B4-BE49-F238E27FC236}">
                <a16:creationId xmlns:a16="http://schemas.microsoft.com/office/drawing/2014/main" id="{A30AF8A0-C30D-4654-B36F-5168EBC94812}"/>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32" name="Date Placeholder 3">
            <a:extLst>
              <a:ext uri="{FF2B5EF4-FFF2-40B4-BE49-F238E27FC236}">
                <a16:creationId xmlns:a16="http://schemas.microsoft.com/office/drawing/2014/main" id="{147BD69A-4497-4023-B931-31AFC9CD0D34}"/>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FCAD231A-22C9-479C-880E-6729FFA8B514}"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21" name="Graphic 20">
            <a:extLst>
              <a:ext uri="{FF2B5EF4-FFF2-40B4-BE49-F238E27FC236}">
                <a16:creationId xmlns:a16="http://schemas.microsoft.com/office/drawing/2014/main" id="{5C0EE41B-F800-4AF9-B8B4-4B14EFAFA23C}"/>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6" y="4756933"/>
            <a:ext cx="923763" cy="211725"/>
          </a:xfrm>
          <a:prstGeom prst="rect">
            <a:avLst/>
          </a:prstGeom>
        </p:spPr>
      </p:pic>
      <p:pic>
        <p:nvPicPr>
          <p:cNvPr id="33" name="Image 32">
            <a:extLst>
              <a:ext uri="{FF2B5EF4-FFF2-40B4-BE49-F238E27FC236}">
                <a16:creationId xmlns:a16="http://schemas.microsoft.com/office/drawing/2014/main" id="{F752FAE5-AE00-2E47-94C7-8DB180BACDD5}"/>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58950014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Key numbers - 2 lines title">
    <p:spTree>
      <p:nvGrpSpPr>
        <p:cNvPr id="1" name=""/>
        <p:cNvGrpSpPr/>
        <p:nvPr/>
      </p:nvGrpSpPr>
      <p:grpSpPr>
        <a:xfrm>
          <a:off x="0" y="0"/>
          <a:ext cx="0" cy="0"/>
          <a:chOff x="0" y="0"/>
          <a:chExt cx="0" cy="0"/>
        </a:xfrm>
      </p:grpSpPr>
      <p:sp>
        <p:nvSpPr>
          <p:cNvPr id="8" name="Text Placeholder 14">
            <a:extLst>
              <a:ext uri="{FF2B5EF4-FFF2-40B4-BE49-F238E27FC236}">
                <a16:creationId xmlns:a16="http://schemas.microsoft.com/office/drawing/2014/main" id="{7909D851-A66D-48F5-9919-38BC246B83C4}"/>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41" name="Text Placeholder 2">
            <a:extLst>
              <a:ext uri="{FF2B5EF4-FFF2-40B4-BE49-F238E27FC236}">
                <a16:creationId xmlns:a16="http://schemas.microsoft.com/office/drawing/2014/main" id="{CD02C751-CE04-47EA-A1A7-31A30527F7D4}"/>
              </a:ext>
            </a:extLst>
          </p:cNvPr>
          <p:cNvSpPr>
            <a:spLocks noGrp="1"/>
          </p:cNvSpPr>
          <p:nvPr>
            <p:ph type="body" sz="quarter" idx="12" hasCustomPrompt="1"/>
          </p:nvPr>
        </p:nvSpPr>
        <p:spPr>
          <a:xfrm>
            <a:off x="1056952"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2" name="Text Placeholder 4">
            <a:extLst>
              <a:ext uri="{FF2B5EF4-FFF2-40B4-BE49-F238E27FC236}">
                <a16:creationId xmlns:a16="http://schemas.microsoft.com/office/drawing/2014/main" id="{DB429DA6-DBB5-4F41-8058-8B35D30BC50A}"/>
              </a:ext>
            </a:extLst>
          </p:cNvPr>
          <p:cNvSpPr>
            <a:spLocks noGrp="1"/>
          </p:cNvSpPr>
          <p:nvPr>
            <p:ph type="body" sz="quarter" idx="16" hasCustomPrompt="1"/>
          </p:nvPr>
        </p:nvSpPr>
        <p:spPr>
          <a:xfrm>
            <a:off x="1056953"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44" name="Text Placeholder 2">
            <a:extLst>
              <a:ext uri="{FF2B5EF4-FFF2-40B4-BE49-F238E27FC236}">
                <a16:creationId xmlns:a16="http://schemas.microsoft.com/office/drawing/2014/main" id="{5C1D8542-B4AD-430A-A597-54C6CC352747}"/>
              </a:ext>
            </a:extLst>
          </p:cNvPr>
          <p:cNvSpPr>
            <a:spLocks noGrp="1"/>
          </p:cNvSpPr>
          <p:nvPr>
            <p:ph type="body" sz="quarter" idx="18" hasCustomPrompt="1"/>
          </p:nvPr>
        </p:nvSpPr>
        <p:spPr>
          <a:xfrm>
            <a:off x="6477837"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5" name="Text Placeholder 4">
            <a:extLst>
              <a:ext uri="{FF2B5EF4-FFF2-40B4-BE49-F238E27FC236}">
                <a16:creationId xmlns:a16="http://schemas.microsoft.com/office/drawing/2014/main" id="{2493263F-FDCE-4F77-B97C-089B8D52BEFB}"/>
              </a:ext>
            </a:extLst>
          </p:cNvPr>
          <p:cNvSpPr>
            <a:spLocks noGrp="1"/>
          </p:cNvSpPr>
          <p:nvPr>
            <p:ph type="body" sz="quarter" idx="19" hasCustomPrompt="1"/>
          </p:nvPr>
        </p:nvSpPr>
        <p:spPr>
          <a:xfrm>
            <a:off x="6477838"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47" name="Text Placeholder 2">
            <a:extLst>
              <a:ext uri="{FF2B5EF4-FFF2-40B4-BE49-F238E27FC236}">
                <a16:creationId xmlns:a16="http://schemas.microsoft.com/office/drawing/2014/main" id="{869AADEE-F997-410C-8BFD-CE19019828B9}"/>
              </a:ext>
            </a:extLst>
          </p:cNvPr>
          <p:cNvSpPr>
            <a:spLocks noGrp="1"/>
          </p:cNvSpPr>
          <p:nvPr>
            <p:ph type="body" sz="quarter" idx="21" hasCustomPrompt="1"/>
          </p:nvPr>
        </p:nvSpPr>
        <p:spPr>
          <a:xfrm>
            <a:off x="3767395"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8" name="Text Placeholder 4">
            <a:extLst>
              <a:ext uri="{FF2B5EF4-FFF2-40B4-BE49-F238E27FC236}">
                <a16:creationId xmlns:a16="http://schemas.microsoft.com/office/drawing/2014/main" id="{F66BDDE9-B972-4AB5-8E71-CE9797570F9D}"/>
              </a:ext>
            </a:extLst>
          </p:cNvPr>
          <p:cNvSpPr>
            <a:spLocks noGrp="1"/>
          </p:cNvSpPr>
          <p:nvPr>
            <p:ph type="body" sz="quarter" idx="22" hasCustomPrompt="1"/>
          </p:nvPr>
        </p:nvSpPr>
        <p:spPr>
          <a:xfrm>
            <a:off x="3767396"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17" name="ZoneTexte 7">
            <a:extLst>
              <a:ext uri="{FF2B5EF4-FFF2-40B4-BE49-F238E27FC236}">
                <a16:creationId xmlns:a16="http://schemas.microsoft.com/office/drawing/2014/main" id="{F7565AA9-0535-714B-905F-9E644D5DFA04}"/>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8" name="Straight Connector 16">
            <a:extLst>
              <a:ext uri="{FF2B5EF4-FFF2-40B4-BE49-F238E27FC236}">
                <a16:creationId xmlns:a16="http://schemas.microsoft.com/office/drawing/2014/main" id="{38DB578A-2FA6-634F-981A-653D1A36E8C3}"/>
              </a:ext>
            </a:extLst>
          </p:cNvPr>
          <p:cNvCxnSpPr>
            <a:cxnSpLocks/>
          </p:cNvCxnSpPr>
          <p:nvPr userDrawn="1"/>
        </p:nvCxnSpPr>
        <p:spPr>
          <a:xfrm>
            <a:off x="1681552"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cxnSp>
        <p:nvCxnSpPr>
          <p:cNvPr id="22" name="Straight Connector 16">
            <a:extLst>
              <a:ext uri="{FF2B5EF4-FFF2-40B4-BE49-F238E27FC236}">
                <a16:creationId xmlns:a16="http://schemas.microsoft.com/office/drawing/2014/main" id="{F67BC959-B4EF-FB4D-8F2D-59BD065DB459}"/>
              </a:ext>
            </a:extLst>
          </p:cNvPr>
          <p:cNvCxnSpPr>
            <a:cxnSpLocks/>
          </p:cNvCxnSpPr>
          <p:nvPr userDrawn="1"/>
        </p:nvCxnSpPr>
        <p:spPr>
          <a:xfrm>
            <a:off x="7102437"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cxnSp>
        <p:nvCxnSpPr>
          <p:cNvPr id="23" name="Straight Connector 16">
            <a:extLst>
              <a:ext uri="{FF2B5EF4-FFF2-40B4-BE49-F238E27FC236}">
                <a16:creationId xmlns:a16="http://schemas.microsoft.com/office/drawing/2014/main" id="{15748BF8-CDA2-D44A-9255-3C7C85D5EE23}"/>
              </a:ext>
            </a:extLst>
          </p:cNvPr>
          <p:cNvCxnSpPr>
            <a:cxnSpLocks/>
          </p:cNvCxnSpPr>
          <p:nvPr userDrawn="1"/>
        </p:nvCxnSpPr>
        <p:spPr>
          <a:xfrm>
            <a:off x="4391994"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cxnSp>
        <p:nvCxnSpPr>
          <p:cNvPr id="24" name="Connecteur droit 8">
            <a:extLst>
              <a:ext uri="{FF2B5EF4-FFF2-40B4-BE49-F238E27FC236}">
                <a16:creationId xmlns:a16="http://schemas.microsoft.com/office/drawing/2014/main" id="{03757C0F-2B79-4AE3-BC5A-2C74E98878AA}"/>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0" name="Titre 1">
            <a:extLst>
              <a:ext uri="{FF2B5EF4-FFF2-40B4-BE49-F238E27FC236}">
                <a16:creationId xmlns:a16="http://schemas.microsoft.com/office/drawing/2014/main" id="{40C13F49-D391-4CC4-9D41-EF6FAC021914}"/>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26" name="Content Placeholder 25">
            <a:extLst>
              <a:ext uri="{FF2B5EF4-FFF2-40B4-BE49-F238E27FC236}">
                <a16:creationId xmlns:a16="http://schemas.microsoft.com/office/drawing/2014/main" id="{D141D94C-17E2-4229-B713-C2621FBB2957}"/>
              </a:ext>
            </a:extLst>
          </p:cNvPr>
          <p:cNvSpPr>
            <a:spLocks noGrp="1"/>
          </p:cNvSpPr>
          <p:nvPr>
            <p:ph sz="quarter" idx="27" hasCustomPrompt="1"/>
          </p:nvPr>
        </p:nvSpPr>
        <p:spPr>
          <a:xfrm>
            <a:off x="1056953"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27" name="Content Placeholder 26">
            <a:extLst>
              <a:ext uri="{FF2B5EF4-FFF2-40B4-BE49-F238E27FC236}">
                <a16:creationId xmlns:a16="http://schemas.microsoft.com/office/drawing/2014/main" id="{8AE44D07-780C-4981-A539-F7197B846665}"/>
              </a:ext>
            </a:extLst>
          </p:cNvPr>
          <p:cNvSpPr>
            <a:spLocks noGrp="1"/>
          </p:cNvSpPr>
          <p:nvPr>
            <p:ph sz="quarter" idx="28" hasCustomPrompt="1"/>
          </p:nvPr>
        </p:nvSpPr>
        <p:spPr>
          <a:xfrm>
            <a:off x="3767396"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28" name="Content Placeholder 27">
            <a:extLst>
              <a:ext uri="{FF2B5EF4-FFF2-40B4-BE49-F238E27FC236}">
                <a16:creationId xmlns:a16="http://schemas.microsoft.com/office/drawing/2014/main" id="{E9B09DCE-E65C-48B0-A557-69FAEC52355F}"/>
              </a:ext>
            </a:extLst>
          </p:cNvPr>
          <p:cNvSpPr>
            <a:spLocks noGrp="1"/>
          </p:cNvSpPr>
          <p:nvPr>
            <p:ph sz="quarter" idx="29" hasCustomPrompt="1"/>
          </p:nvPr>
        </p:nvSpPr>
        <p:spPr>
          <a:xfrm>
            <a:off x="6477838"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29" name="Footer Placeholder 12">
            <a:extLst>
              <a:ext uri="{FF2B5EF4-FFF2-40B4-BE49-F238E27FC236}">
                <a16:creationId xmlns:a16="http://schemas.microsoft.com/office/drawing/2014/main" id="{8A679DE4-4111-4E44-B452-0C92AB37A72E}"/>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F5486"/>
                </a:solidFill>
                <a:effectLst/>
                <a:uLnTx/>
                <a:uFillTx/>
                <a:latin typeface="Arial Narrow"/>
                <a:ea typeface="+mn-ea"/>
                <a:cs typeface="+mn-cs"/>
              </a:rPr>
              <a:t>© Dassault </a:t>
            </a:r>
            <a:r>
              <a:rPr kumimoji="0" lang="en-US" sz="600" b="0" i="0" u="none" strike="noStrike" kern="1200" cap="none" spc="0" normalizeH="0" baseline="0" noProof="0" dirty="0" err="1">
                <a:ln>
                  <a:noFill/>
                </a:ln>
                <a:solidFill>
                  <a:srgbClr val="0F5486"/>
                </a:solidFill>
                <a:effectLst/>
                <a:uLnTx/>
                <a:uFillTx/>
                <a:latin typeface="Arial Narrow"/>
                <a:ea typeface="+mn-ea"/>
                <a:cs typeface="+mn-cs"/>
              </a:rPr>
              <a:t>Systèmes</a:t>
            </a:r>
            <a:r>
              <a:rPr kumimoji="0" lang="en-US" sz="600" b="0" i="0" u="none" strike="noStrike" kern="1200" cap="none" spc="0" normalizeH="0" baseline="0" noProof="0" dirty="0">
                <a:ln>
                  <a:noFill/>
                </a:ln>
                <a:solidFill>
                  <a:srgbClr val="0F5486"/>
                </a:solidFill>
                <a:effectLst/>
                <a:uLnTx/>
                <a:uFillTx/>
                <a:latin typeface="Arial Narrow"/>
                <a:ea typeface="+mn-ea"/>
                <a:cs typeface="+mn-cs"/>
              </a:rPr>
              <a:t> | Confidential Information |                    | ref.: 3DS_Document_2021</a:t>
            </a:r>
          </a:p>
        </p:txBody>
      </p:sp>
      <p:sp>
        <p:nvSpPr>
          <p:cNvPr id="30" name="Date Placeholder 3">
            <a:extLst>
              <a:ext uri="{FF2B5EF4-FFF2-40B4-BE49-F238E27FC236}">
                <a16:creationId xmlns:a16="http://schemas.microsoft.com/office/drawing/2014/main" id="{D5BE1A53-FDBA-46F1-96FD-611579E7095B}"/>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D142EEC0-A2D2-41C9-AE58-B5D1EE079E50}"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21" name="Graphic 20">
            <a:extLst>
              <a:ext uri="{FF2B5EF4-FFF2-40B4-BE49-F238E27FC236}">
                <a16:creationId xmlns:a16="http://schemas.microsoft.com/office/drawing/2014/main" id="{BBC54FEA-9BD4-4D01-9174-F67CE9D06EFA}"/>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6" y="4756933"/>
            <a:ext cx="923763" cy="211725"/>
          </a:xfrm>
          <a:prstGeom prst="rect">
            <a:avLst/>
          </a:prstGeom>
        </p:spPr>
      </p:pic>
      <p:pic>
        <p:nvPicPr>
          <p:cNvPr id="31" name="Image 30">
            <a:extLst>
              <a:ext uri="{FF2B5EF4-FFF2-40B4-BE49-F238E27FC236}">
                <a16:creationId xmlns:a16="http://schemas.microsoft.com/office/drawing/2014/main" id="{74F01D3F-7DFE-A343-BE2B-E9A82D74E932}"/>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05304126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ack Cover">
    <p:spTree>
      <p:nvGrpSpPr>
        <p:cNvPr id="1" name=""/>
        <p:cNvGrpSpPr/>
        <p:nvPr/>
      </p:nvGrpSpPr>
      <p:grpSpPr>
        <a:xfrm>
          <a:off x="0" y="0"/>
          <a:ext cx="0" cy="0"/>
          <a:chOff x="0" y="0"/>
          <a:chExt cx="0" cy="0"/>
        </a:xfrm>
      </p:grpSpPr>
      <p:sp>
        <p:nvSpPr>
          <p:cNvPr id="17" name="ZoneTexte 7">
            <a:extLst>
              <a:ext uri="{FF2B5EF4-FFF2-40B4-BE49-F238E27FC236}">
                <a16:creationId xmlns:a16="http://schemas.microsoft.com/office/drawing/2014/main" id="{F7565AA9-0535-714B-905F-9E644D5DFA04}"/>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24" name="Connecteur droit 8">
            <a:extLst>
              <a:ext uri="{FF2B5EF4-FFF2-40B4-BE49-F238E27FC236}">
                <a16:creationId xmlns:a16="http://schemas.microsoft.com/office/drawing/2014/main" id="{03757C0F-2B79-4AE3-BC5A-2C74E98878AA}"/>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56009D36-41AB-4F99-8EEC-28DA7FD44C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9975" y="41011"/>
            <a:ext cx="4464050" cy="4451853"/>
          </a:xfrm>
          <a:prstGeom prst="rect">
            <a:avLst/>
          </a:prstGeom>
        </p:spPr>
      </p:pic>
      <p:pic>
        <p:nvPicPr>
          <p:cNvPr id="7" name="Graphic 6">
            <a:extLst>
              <a:ext uri="{FF2B5EF4-FFF2-40B4-BE49-F238E27FC236}">
                <a16:creationId xmlns:a16="http://schemas.microsoft.com/office/drawing/2014/main" id="{DD3EA841-71A0-4BDA-BC47-0C8D8A57FFFE}"/>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34166" y="4756933"/>
            <a:ext cx="923763" cy="211725"/>
          </a:xfrm>
          <a:prstGeom prst="rect">
            <a:avLst/>
          </a:prstGeom>
        </p:spPr>
      </p:pic>
      <p:sp>
        <p:nvSpPr>
          <p:cNvPr id="8" name="Footer Placeholder 12">
            <a:extLst>
              <a:ext uri="{FF2B5EF4-FFF2-40B4-BE49-F238E27FC236}">
                <a16:creationId xmlns:a16="http://schemas.microsoft.com/office/drawing/2014/main" id="{E9D7A37E-D9E5-4F1B-AA20-ED304477D928}"/>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F5486"/>
                </a:solidFill>
                <a:effectLst/>
                <a:uLnTx/>
                <a:uFillTx/>
                <a:latin typeface="Arial Narrow"/>
                <a:ea typeface="+mn-ea"/>
                <a:cs typeface="+mn-cs"/>
              </a:rPr>
              <a:t>© Dassault </a:t>
            </a:r>
            <a:r>
              <a:rPr kumimoji="0" lang="en-US" sz="600" b="0" i="0" u="none" strike="noStrike" kern="1200" cap="none" spc="0" normalizeH="0" baseline="0" noProof="0" dirty="0" err="1">
                <a:ln>
                  <a:noFill/>
                </a:ln>
                <a:solidFill>
                  <a:srgbClr val="0F5486"/>
                </a:solidFill>
                <a:effectLst/>
                <a:uLnTx/>
                <a:uFillTx/>
                <a:latin typeface="Arial Narrow"/>
                <a:ea typeface="+mn-ea"/>
                <a:cs typeface="+mn-cs"/>
              </a:rPr>
              <a:t>Systèmes</a:t>
            </a:r>
            <a:r>
              <a:rPr kumimoji="0" lang="en-US" sz="600" b="0" i="0" u="none" strike="noStrike" kern="1200" cap="none" spc="0" normalizeH="0" baseline="0" noProof="0" dirty="0">
                <a:ln>
                  <a:noFill/>
                </a:ln>
                <a:solidFill>
                  <a:srgbClr val="0F5486"/>
                </a:solidFill>
                <a:effectLst/>
                <a:uLnTx/>
                <a:uFillTx/>
                <a:latin typeface="Arial Narrow"/>
                <a:ea typeface="+mn-ea"/>
                <a:cs typeface="+mn-cs"/>
              </a:rPr>
              <a:t> | Confidential Information |                    | ref.: 3DS_Document_2021</a:t>
            </a:r>
          </a:p>
        </p:txBody>
      </p:sp>
      <p:sp>
        <p:nvSpPr>
          <p:cNvPr id="9" name="Date Placeholder 3">
            <a:extLst>
              <a:ext uri="{FF2B5EF4-FFF2-40B4-BE49-F238E27FC236}">
                <a16:creationId xmlns:a16="http://schemas.microsoft.com/office/drawing/2014/main" id="{406806C8-EF9E-42E5-B811-ADE42FF5ECF9}"/>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D142EEC0-A2D2-41C9-AE58-B5D1EE079E50}"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Image 9">
            <a:extLst>
              <a:ext uri="{FF2B5EF4-FFF2-40B4-BE49-F238E27FC236}">
                <a16:creationId xmlns:a16="http://schemas.microsoft.com/office/drawing/2014/main" id="{F1BC093E-C1C4-BD41-9BD3-0C8059F41300}"/>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6367588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3534006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ver V1">
    <p:spTree>
      <p:nvGrpSpPr>
        <p:cNvPr id="1" name=""/>
        <p:cNvGrpSpPr/>
        <p:nvPr/>
      </p:nvGrpSpPr>
      <p:grpSpPr>
        <a:xfrm>
          <a:off x="0" y="0"/>
          <a:ext cx="0" cy="0"/>
          <a:chOff x="0" y="0"/>
          <a:chExt cx="0" cy="0"/>
        </a:xfrm>
      </p:grpSpPr>
      <p:sp>
        <p:nvSpPr>
          <p:cNvPr id="14" name="Titre 1">
            <a:extLst>
              <a:ext uri="{FF2B5EF4-FFF2-40B4-BE49-F238E27FC236}">
                <a16:creationId xmlns:a16="http://schemas.microsoft.com/office/drawing/2014/main" id="{CFABFB0F-3B61-4CF2-9A67-DB91C118E594}"/>
              </a:ext>
            </a:extLst>
          </p:cNvPr>
          <p:cNvSpPr>
            <a:spLocks noGrp="1"/>
          </p:cNvSpPr>
          <p:nvPr>
            <p:ph type="title" hasCustomPrompt="1"/>
          </p:nvPr>
        </p:nvSpPr>
        <p:spPr>
          <a:xfrm>
            <a:off x="542492" y="1941750"/>
            <a:ext cx="4450930" cy="898708"/>
          </a:xfrm>
          <a:prstGeom prst="rect">
            <a:avLst/>
          </a:prstGeom>
        </p:spPr>
        <p:txBody>
          <a:bodyPr lIns="0" tIns="0" rIns="0" bIns="0" anchor="b">
            <a:noAutofit/>
          </a:bodyPr>
          <a:lstStyle>
            <a:lvl1pPr algn="l">
              <a:defRPr lang="en-US" sz="3200" b="1" i="0" kern="1200" cap="all" spc="0" baseline="0" noProof="0" dirty="0" smtClean="0">
                <a:solidFill>
                  <a:schemeClr val="tx1"/>
                </a:solidFill>
                <a:effectLst/>
                <a:latin typeface="3ds" panose="02000503020000020004" pitchFamily="2" charset="0"/>
                <a:ea typeface="+mj-ea"/>
                <a:cs typeface="3ds" panose="02000503020000020004" pitchFamily="2" charset="0"/>
              </a:defRPr>
            </a:lvl1pPr>
          </a:lstStyle>
          <a:p>
            <a:r>
              <a:rPr lang="en-US" noProof="0"/>
              <a:t>THIS IS THE TITLE OF THE PRESENTATION</a:t>
            </a:r>
          </a:p>
        </p:txBody>
      </p:sp>
      <p:sp>
        <p:nvSpPr>
          <p:cNvPr id="15" name="Text Placeholder 14">
            <a:extLst>
              <a:ext uri="{FF2B5EF4-FFF2-40B4-BE49-F238E27FC236}">
                <a16:creationId xmlns:a16="http://schemas.microsoft.com/office/drawing/2014/main" id="{3313F780-5FBD-452C-9BD8-D1D33E0EC85B}"/>
              </a:ext>
            </a:extLst>
          </p:cNvPr>
          <p:cNvSpPr>
            <a:spLocks noGrp="1"/>
          </p:cNvSpPr>
          <p:nvPr>
            <p:ph type="body" sz="quarter" idx="11" hasCustomPrompt="1"/>
          </p:nvPr>
        </p:nvSpPr>
        <p:spPr>
          <a:xfrm>
            <a:off x="542492" y="2953684"/>
            <a:ext cx="4450930" cy="307777"/>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8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sub-title of the presentation</a:t>
            </a:r>
          </a:p>
        </p:txBody>
      </p:sp>
      <p:sp>
        <p:nvSpPr>
          <p:cNvPr id="12" name="Picture Placeholder 11">
            <a:extLst>
              <a:ext uri="{FF2B5EF4-FFF2-40B4-BE49-F238E27FC236}">
                <a16:creationId xmlns:a16="http://schemas.microsoft.com/office/drawing/2014/main" id="{943FABAB-1AFD-4844-BAE6-84AA1AFCD20C}"/>
              </a:ext>
            </a:extLst>
          </p:cNvPr>
          <p:cNvSpPr>
            <a:spLocks noGrp="1"/>
          </p:cNvSpPr>
          <p:nvPr>
            <p:ph type="pic" sz="quarter" idx="13" hasCustomPrompt="1"/>
          </p:nvPr>
        </p:nvSpPr>
        <p:spPr>
          <a:xfrm>
            <a:off x="5114926" y="1"/>
            <a:ext cx="4029074" cy="5143499"/>
          </a:xfrm>
          <a:custGeom>
            <a:avLst/>
            <a:gdLst>
              <a:gd name="connsiteX0" fmla="*/ 1238998 w 4029074"/>
              <a:gd name="connsiteY0" fmla="*/ 0 h 5143499"/>
              <a:gd name="connsiteX1" fmla="*/ 4029074 w 4029074"/>
              <a:gd name="connsiteY1" fmla="*/ 0 h 5143499"/>
              <a:gd name="connsiteX2" fmla="*/ 4029074 w 4029074"/>
              <a:gd name="connsiteY2" fmla="*/ 842036 h 5143499"/>
              <a:gd name="connsiteX3" fmla="*/ 4029074 w 4029074"/>
              <a:gd name="connsiteY3" fmla="*/ 1941749 h 5143499"/>
              <a:gd name="connsiteX4" fmla="*/ 4029074 w 4029074"/>
              <a:gd name="connsiteY4" fmla="*/ 3201749 h 5143499"/>
              <a:gd name="connsiteX5" fmla="*/ 4029074 w 4029074"/>
              <a:gd name="connsiteY5" fmla="*/ 3743118 h 5143499"/>
              <a:gd name="connsiteX6" fmla="*/ 4029074 w 4029074"/>
              <a:gd name="connsiteY6" fmla="*/ 5143499 h 5143499"/>
              <a:gd name="connsiteX7" fmla="*/ 1238998 w 4029074"/>
              <a:gd name="connsiteY7" fmla="*/ 5143499 h 5143499"/>
              <a:gd name="connsiteX8" fmla="*/ 1223084 w 4029074"/>
              <a:gd name="connsiteY8" fmla="*/ 5130964 h 5143499"/>
              <a:gd name="connsiteX9" fmla="*/ 0 w 4029074"/>
              <a:gd name="connsiteY9" fmla="*/ 2571750 h 5143499"/>
              <a:gd name="connsiteX10" fmla="*/ 1223083 w 4029074"/>
              <a:gd name="connsiteY10" fmla="*/ 12537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29074" h="5143499">
                <a:moveTo>
                  <a:pt x="1238998" y="0"/>
                </a:moveTo>
                <a:lnTo>
                  <a:pt x="4029074" y="0"/>
                </a:lnTo>
                <a:lnTo>
                  <a:pt x="4029074" y="842036"/>
                </a:lnTo>
                <a:lnTo>
                  <a:pt x="4029074" y="1941749"/>
                </a:lnTo>
                <a:lnTo>
                  <a:pt x="4029074" y="3201749"/>
                </a:lnTo>
                <a:lnTo>
                  <a:pt x="4029074" y="3743118"/>
                </a:lnTo>
                <a:lnTo>
                  <a:pt x="4029074" y="5143499"/>
                </a:lnTo>
                <a:lnTo>
                  <a:pt x="1238998" y="5143499"/>
                </a:lnTo>
                <a:lnTo>
                  <a:pt x="1223084" y="5130964"/>
                </a:lnTo>
                <a:cubicBezTo>
                  <a:pt x="467400" y="4476004"/>
                  <a:pt x="0" y="3571185"/>
                  <a:pt x="0" y="2571750"/>
                </a:cubicBezTo>
                <a:cubicBezTo>
                  <a:pt x="0" y="1572315"/>
                  <a:pt x="467400" y="667497"/>
                  <a:pt x="1223083" y="12537"/>
                </a:cubicBezTo>
                <a:close/>
              </a:path>
            </a:pathLst>
          </a:custGeom>
        </p:spPr>
        <p:txBody>
          <a:bodyPr wrap="square" anchor="ctr">
            <a:noAutofit/>
          </a:bodyPr>
          <a:lstStyle>
            <a:lvl1pPr marL="0" indent="0" algn="ctr" defTabSz="914400" rtl="0" eaLnBrk="1" latinLnBrk="0" hangingPunct="1">
              <a:lnSpc>
                <a:spcPct val="90000"/>
              </a:lnSpc>
              <a:spcBef>
                <a:spcPts val="1000"/>
              </a:spcBef>
              <a:buFontTx/>
              <a:buNone/>
              <a:defRPr lang="vi-VN" sz="1600" kern="1200" dirty="0">
                <a:solidFill>
                  <a:schemeClr val="tx1"/>
                </a:solidFill>
                <a:latin typeface="+mn-lt"/>
                <a:ea typeface="+mn-ea"/>
                <a:cs typeface="+mn-cs"/>
              </a:defRPr>
            </a:lvl1pPr>
          </a:lstStyle>
          <a:p>
            <a:r>
              <a:rPr lang="en-US" noProof="0"/>
              <a:t>Insert image</a:t>
            </a:r>
          </a:p>
        </p:txBody>
      </p:sp>
      <p:cxnSp>
        <p:nvCxnSpPr>
          <p:cNvPr id="20" name="Connecteur droit 8">
            <a:extLst>
              <a:ext uri="{FF2B5EF4-FFF2-40B4-BE49-F238E27FC236}">
                <a16:creationId xmlns:a16="http://schemas.microsoft.com/office/drawing/2014/main" id="{82A6B2F8-AE5B-4F00-8021-7680F4786DF2}"/>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CD5FAD2E-0501-44EA-9A9B-36DF9E92C04E}"/>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a:stretch/>
        </p:blipFill>
        <p:spPr>
          <a:xfrm>
            <a:off x="542492" y="704285"/>
            <a:ext cx="792000" cy="931764"/>
          </a:xfrm>
          <a:prstGeom prst="rect">
            <a:avLst/>
          </a:prstGeom>
        </p:spPr>
      </p:pic>
      <p:cxnSp>
        <p:nvCxnSpPr>
          <p:cNvPr id="5" name="Straight Connector 4">
            <a:extLst>
              <a:ext uri="{FF2B5EF4-FFF2-40B4-BE49-F238E27FC236}">
                <a16:creationId xmlns:a16="http://schemas.microsoft.com/office/drawing/2014/main" id="{33528634-F79B-418B-A25F-E488AEF8CD06}"/>
              </a:ext>
            </a:extLst>
          </p:cNvPr>
          <p:cNvCxnSpPr/>
          <p:nvPr userDrawn="1"/>
        </p:nvCxnSpPr>
        <p:spPr>
          <a:xfrm>
            <a:off x="1674019" y="3699618"/>
            <a:ext cx="0" cy="928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F3FD26EF-CDF8-4490-AA7B-DE7F8FC41C00}"/>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558914" y="3556784"/>
            <a:ext cx="1075202" cy="328532"/>
          </a:xfrm>
          <a:prstGeom prst="rect">
            <a:avLst/>
          </a:prstGeom>
        </p:spPr>
      </p:pic>
      <p:pic>
        <p:nvPicPr>
          <p:cNvPr id="17" name="Picture 16">
            <a:extLst>
              <a:ext uri="{FF2B5EF4-FFF2-40B4-BE49-F238E27FC236}">
                <a16:creationId xmlns:a16="http://schemas.microsoft.com/office/drawing/2014/main" id="{A322730F-0829-4B84-B2F3-03A250E90A88}"/>
              </a:ext>
            </a:extLst>
          </p:cNvPr>
          <p:cNvPicPr>
            <a:picLocks noChangeAspect="1"/>
          </p:cNvPicPr>
          <p:nvPr userDrawn="1"/>
        </p:nvPicPr>
        <p:blipFill rotWithShape="1">
          <a:blip r:embed="rId5" cstate="hqprint">
            <a:extLst>
              <a:ext uri="{28A0092B-C50C-407E-A947-70E740481C1C}">
                <a14:useLocalDpi xmlns:a14="http://schemas.microsoft.com/office/drawing/2010/main" val="0"/>
              </a:ext>
            </a:extLst>
          </a:blip>
          <a:srcRect t="77143"/>
          <a:stretch/>
        </p:blipFill>
        <p:spPr>
          <a:xfrm>
            <a:off x="1678201" y="3652391"/>
            <a:ext cx="2215646" cy="238338"/>
          </a:xfrm>
          <a:prstGeom prst="rect">
            <a:avLst/>
          </a:prstGeom>
        </p:spPr>
      </p:pic>
      <p:sp>
        <p:nvSpPr>
          <p:cNvPr id="21" name="Footer Placeholder 12">
            <a:extLst>
              <a:ext uri="{FF2B5EF4-FFF2-40B4-BE49-F238E27FC236}">
                <a16:creationId xmlns:a16="http://schemas.microsoft.com/office/drawing/2014/main" id="{E5FFC82E-FF28-4C69-A7DE-543CC5E769C6}"/>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2" name="Date Placeholder 3">
            <a:extLst>
              <a:ext uri="{FF2B5EF4-FFF2-40B4-BE49-F238E27FC236}">
                <a16:creationId xmlns:a16="http://schemas.microsoft.com/office/drawing/2014/main" id="{E65DA672-3E8D-479B-8DC7-40922121F3D4}"/>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697D6F65-337B-4D4D-9F4C-959681A8A527}"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spTree>
    <p:extLst>
      <p:ext uri="{BB962C8B-B14F-4D97-AF65-F5344CB8AC3E}">
        <p14:creationId xmlns:p14="http://schemas.microsoft.com/office/powerpoint/2010/main" val="40508864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 bkgd image - 2 lines title">
    <p:bg>
      <p:bgPr>
        <a:solidFill>
          <a:schemeClr val="bg1"/>
        </a:solidFill>
        <a:effectLst/>
      </p:bgPr>
    </p:bg>
    <p:spTree>
      <p:nvGrpSpPr>
        <p:cNvPr id="1" name=""/>
        <p:cNvGrpSpPr/>
        <p:nvPr/>
      </p:nvGrpSpPr>
      <p:grpSpPr>
        <a:xfrm>
          <a:off x="0" y="0"/>
          <a:ext cx="0" cy="0"/>
          <a:chOff x="0" y="0"/>
          <a:chExt cx="0" cy="0"/>
        </a:xfrm>
      </p:grpSpPr>
      <p:sp>
        <p:nvSpPr>
          <p:cNvPr id="29" name="Text Placeholder 14">
            <a:extLst>
              <a:ext uri="{FF2B5EF4-FFF2-40B4-BE49-F238E27FC236}">
                <a16:creationId xmlns:a16="http://schemas.microsoft.com/office/drawing/2014/main" id="{6758D208-D91A-434F-BD0C-E716F52577C1}"/>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21" name="ZoneTexte 7">
            <a:extLst>
              <a:ext uri="{FF2B5EF4-FFF2-40B4-BE49-F238E27FC236}">
                <a16:creationId xmlns:a16="http://schemas.microsoft.com/office/drawing/2014/main" id="{64F11E7F-0F44-6549-9AE8-64F85711DDF7}"/>
              </a:ext>
            </a:extLst>
          </p:cNvPr>
          <p:cNvSpPr txBox="1"/>
          <p:nvPr userDrawn="1"/>
        </p:nvSpPr>
        <p:spPr>
          <a:xfrm>
            <a:off x="0" y="4845550"/>
            <a:ext cx="354434" cy="123111"/>
          </a:xfrm>
          <a:prstGeom prst="rect">
            <a:avLst/>
          </a:prstGeom>
          <a:noFill/>
        </p:spPr>
        <p:txBody>
          <a:bodyPr wrap="square" lIns="0" tIns="0" rIns="0" bIns="0" rtlCol="0">
            <a:noAutofit/>
          </a:bodyPr>
          <a:lstStyle/>
          <a:p>
            <a:pPr algn="ctr"/>
            <a:fld id="{984FB007-5C84-F347-A76E-037DFFA5CC99}" type="slidenum">
              <a:rPr lang="en-US" sz="800" noProof="0" smtClean="0">
                <a:solidFill>
                  <a:schemeClr val="tx1"/>
                </a:solidFill>
              </a:rPr>
              <a:pPr algn="ctr"/>
              <a:t>‹#›</a:t>
            </a:fld>
            <a:endParaRPr lang="en-US" sz="800" noProof="0">
              <a:solidFill>
                <a:schemeClr val="tx1"/>
              </a:solidFill>
            </a:endParaRPr>
          </a:p>
        </p:txBody>
      </p:sp>
      <p:cxnSp>
        <p:nvCxnSpPr>
          <p:cNvPr id="39" name="Connecteur droit 8">
            <a:extLst>
              <a:ext uri="{FF2B5EF4-FFF2-40B4-BE49-F238E27FC236}">
                <a16:creationId xmlns:a16="http://schemas.microsoft.com/office/drawing/2014/main" id="{9EA78508-74E4-44FE-9897-5877052FD886}"/>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Titre 1">
            <a:extLst>
              <a:ext uri="{FF2B5EF4-FFF2-40B4-BE49-F238E27FC236}">
                <a16:creationId xmlns:a16="http://schemas.microsoft.com/office/drawing/2014/main" id="{8F773064-62EE-4DCF-B613-CBAFE0D9AAAD}"/>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pic>
        <p:nvPicPr>
          <p:cNvPr id="33" name="Picture 32">
            <a:extLst>
              <a:ext uri="{FF2B5EF4-FFF2-40B4-BE49-F238E27FC236}">
                <a16:creationId xmlns:a16="http://schemas.microsoft.com/office/drawing/2014/main" id="{1BC7433B-AF58-4F95-A63A-7C7E75670C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9" name="Footer Placeholder 12">
            <a:extLst>
              <a:ext uri="{FF2B5EF4-FFF2-40B4-BE49-F238E27FC236}">
                <a16:creationId xmlns:a16="http://schemas.microsoft.com/office/drawing/2014/main" id="{4A1C16C3-9BDD-43BA-9702-A860CCE5CF52}"/>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r>
              <a:rPr lang="en-US" noProof="0"/>
              <a:t>© Dassault Systèmes | Confidential Information |                    | ref.: 3DS_Document_2021</a:t>
            </a:r>
          </a:p>
        </p:txBody>
      </p:sp>
      <p:sp>
        <p:nvSpPr>
          <p:cNvPr id="11" name="Date Placeholder 3">
            <a:extLst>
              <a:ext uri="{FF2B5EF4-FFF2-40B4-BE49-F238E27FC236}">
                <a16:creationId xmlns:a16="http://schemas.microsoft.com/office/drawing/2014/main" id="{D7E39D8A-0C98-4FE7-9DE9-8BE925362A83}"/>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fld id="{57A87F61-48C1-45CC-B843-A8B5CE7AEBFD}" type="datetime1">
              <a:rPr lang="en-US" noProof="0" smtClean="0"/>
              <a:t>11/10/2022</a:t>
            </a:fld>
            <a:endParaRPr lang="en-US" noProof="0"/>
          </a:p>
        </p:txBody>
      </p:sp>
      <p:pic>
        <p:nvPicPr>
          <p:cNvPr id="10" name="Image 9">
            <a:extLst>
              <a:ext uri="{FF2B5EF4-FFF2-40B4-BE49-F238E27FC236}">
                <a16:creationId xmlns:a16="http://schemas.microsoft.com/office/drawing/2014/main" id="{C427A07B-8296-9140-BDEF-FFFDDEBBD437}"/>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22788240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over V2">
    <p:spTree>
      <p:nvGrpSpPr>
        <p:cNvPr id="1" name=""/>
        <p:cNvGrpSpPr/>
        <p:nvPr/>
      </p:nvGrpSpPr>
      <p:grpSpPr>
        <a:xfrm>
          <a:off x="0" y="0"/>
          <a:ext cx="0" cy="0"/>
          <a:chOff x="0" y="0"/>
          <a:chExt cx="0" cy="0"/>
        </a:xfrm>
      </p:grpSpPr>
      <p:sp>
        <p:nvSpPr>
          <p:cNvPr id="14" name="Titre 1">
            <a:extLst>
              <a:ext uri="{FF2B5EF4-FFF2-40B4-BE49-F238E27FC236}">
                <a16:creationId xmlns:a16="http://schemas.microsoft.com/office/drawing/2014/main" id="{CFABFB0F-3B61-4CF2-9A67-DB91C118E594}"/>
              </a:ext>
            </a:extLst>
          </p:cNvPr>
          <p:cNvSpPr>
            <a:spLocks noGrp="1"/>
          </p:cNvSpPr>
          <p:nvPr>
            <p:ph type="title" hasCustomPrompt="1"/>
          </p:nvPr>
        </p:nvSpPr>
        <p:spPr>
          <a:xfrm>
            <a:off x="542492" y="1941750"/>
            <a:ext cx="4450930" cy="898708"/>
          </a:xfrm>
          <a:prstGeom prst="rect">
            <a:avLst/>
          </a:prstGeom>
        </p:spPr>
        <p:txBody>
          <a:bodyPr lIns="0" tIns="0" rIns="0" bIns="0" anchor="b">
            <a:noAutofit/>
          </a:bodyPr>
          <a:lstStyle>
            <a:lvl1pPr algn="l">
              <a:defRPr lang="en-US" sz="3200" b="1" i="0" kern="1200" cap="all" spc="0" baseline="0" noProof="0" dirty="0" smtClean="0">
                <a:solidFill>
                  <a:schemeClr val="tx1"/>
                </a:solidFill>
                <a:effectLst/>
                <a:latin typeface="3ds" panose="02000503020000020004" pitchFamily="2" charset="0"/>
                <a:ea typeface="+mj-ea"/>
                <a:cs typeface="3ds" panose="02000503020000020004" pitchFamily="2" charset="0"/>
              </a:defRPr>
            </a:lvl1pPr>
          </a:lstStyle>
          <a:p>
            <a:r>
              <a:rPr lang="en-US" noProof="0"/>
              <a:t>THIS IS THE TITLE OF THE PRESENTATION</a:t>
            </a:r>
          </a:p>
        </p:txBody>
      </p:sp>
      <p:sp>
        <p:nvSpPr>
          <p:cNvPr id="15" name="Text Placeholder 14">
            <a:extLst>
              <a:ext uri="{FF2B5EF4-FFF2-40B4-BE49-F238E27FC236}">
                <a16:creationId xmlns:a16="http://schemas.microsoft.com/office/drawing/2014/main" id="{3313F780-5FBD-452C-9BD8-D1D33E0EC85B}"/>
              </a:ext>
            </a:extLst>
          </p:cNvPr>
          <p:cNvSpPr>
            <a:spLocks noGrp="1"/>
          </p:cNvSpPr>
          <p:nvPr>
            <p:ph type="body" sz="quarter" idx="11" hasCustomPrompt="1"/>
          </p:nvPr>
        </p:nvSpPr>
        <p:spPr>
          <a:xfrm>
            <a:off x="542492" y="2953684"/>
            <a:ext cx="4450930" cy="307777"/>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8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sub-title of the presentation</a:t>
            </a:r>
          </a:p>
        </p:txBody>
      </p:sp>
      <p:sp>
        <p:nvSpPr>
          <p:cNvPr id="22" name="Freeform: Shape 21">
            <a:extLst>
              <a:ext uri="{FF2B5EF4-FFF2-40B4-BE49-F238E27FC236}">
                <a16:creationId xmlns:a16="http://schemas.microsoft.com/office/drawing/2014/main" id="{8F69A22C-69B3-4A24-81FF-D29C2DBDA658}"/>
              </a:ext>
            </a:extLst>
          </p:cNvPr>
          <p:cNvSpPr/>
          <p:nvPr userDrawn="1"/>
        </p:nvSpPr>
        <p:spPr>
          <a:xfrm>
            <a:off x="5114926" y="1"/>
            <a:ext cx="4029074" cy="5143499"/>
          </a:xfrm>
          <a:custGeom>
            <a:avLst/>
            <a:gdLst>
              <a:gd name="connsiteX0" fmla="*/ 1238998 w 4029074"/>
              <a:gd name="connsiteY0" fmla="*/ 0 h 5143499"/>
              <a:gd name="connsiteX1" fmla="*/ 4029074 w 4029074"/>
              <a:gd name="connsiteY1" fmla="*/ 0 h 5143499"/>
              <a:gd name="connsiteX2" fmla="*/ 4029074 w 4029074"/>
              <a:gd name="connsiteY2" fmla="*/ 842036 h 5143499"/>
              <a:gd name="connsiteX3" fmla="*/ 4029074 w 4029074"/>
              <a:gd name="connsiteY3" fmla="*/ 1941749 h 5143499"/>
              <a:gd name="connsiteX4" fmla="*/ 4029074 w 4029074"/>
              <a:gd name="connsiteY4" fmla="*/ 3201749 h 5143499"/>
              <a:gd name="connsiteX5" fmla="*/ 4029074 w 4029074"/>
              <a:gd name="connsiteY5" fmla="*/ 3743118 h 5143499"/>
              <a:gd name="connsiteX6" fmla="*/ 4029074 w 4029074"/>
              <a:gd name="connsiteY6" fmla="*/ 5143499 h 5143499"/>
              <a:gd name="connsiteX7" fmla="*/ 1238998 w 4029074"/>
              <a:gd name="connsiteY7" fmla="*/ 5143499 h 5143499"/>
              <a:gd name="connsiteX8" fmla="*/ 1223084 w 4029074"/>
              <a:gd name="connsiteY8" fmla="*/ 5130964 h 5143499"/>
              <a:gd name="connsiteX9" fmla="*/ 0 w 4029074"/>
              <a:gd name="connsiteY9" fmla="*/ 2571750 h 5143499"/>
              <a:gd name="connsiteX10" fmla="*/ 1223083 w 4029074"/>
              <a:gd name="connsiteY10" fmla="*/ 12537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29074" h="5143499">
                <a:moveTo>
                  <a:pt x="1238998" y="0"/>
                </a:moveTo>
                <a:lnTo>
                  <a:pt x="4029074" y="0"/>
                </a:lnTo>
                <a:lnTo>
                  <a:pt x="4029074" y="842036"/>
                </a:lnTo>
                <a:lnTo>
                  <a:pt x="4029074" y="1941749"/>
                </a:lnTo>
                <a:lnTo>
                  <a:pt x="4029074" y="3201749"/>
                </a:lnTo>
                <a:lnTo>
                  <a:pt x="4029074" y="3743118"/>
                </a:lnTo>
                <a:lnTo>
                  <a:pt x="4029074" y="5143499"/>
                </a:lnTo>
                <a:lnTo>
                  <a:pt x="1238998" y="5143499"/>
                </a:lnTo>
                <a:lnTo>
                  <a:pt x="1223084" y="5130964"/>
                </a:lnTo>
                <a:cubicBezTo>
                  <a:pt x="467400" y="4476004"/>
                  <a:pt x="0" y="3571185"/>
                  <a:pt x="0" y="2571750"/>
                </a:cubicBezTo>
                <a:cubicBezTo>
                  <a:pt x="0" y="1572315"/>
                  <a:pt x="467400" y="667497"/>
                  <a:pt x="1223083" y="1253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cxnSp>
        <p:nvCxnSpPr>
          <p:cNvPr id="11" name="Connecteur droit 8">
            <a:extLst>
              <a:ext uri="{FF2B5EF4-FFF2-40B4-BE49-F238E27FC236}">
                <a16:creationId xmlns:a16="http://schemas.microsoft.com/office/drawing/2014/main" id="{1E134866-0D48-4B80-B4A7-7A3C96A9A681}"/>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C9AD724-14B1-43D8-8797-87E8D95FD127}"/>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a:stretch/>
        </p:blipFill>
        <p:spPr>
          <a:xfrm>
            <a:off x="542492" y="704285"/>
            <a:ext cx="792000" cy="931764"/>
          </a:xfrm>
          <a:prstGeom prst="rect">
            <a:avLst/>
          </a:prstGeom>
        </p:spPr>
      </p:pic>
      <p:cxnSp>
        <p:nvCxnSpPr>
          <p:cNvPr id="12" name="Straight Connector 11">
            <a:extLst>
              <a:ext uri="{FF2B5EF4-FFF2-40B4-BE49-F238E27FC236}">
                <a16:creationId xmlns:a16="http://schemas.microsoft.com/office/drawing/2014/main" id="{A02E39EB-DC7F-473C-920E-9B025C30C100}"/>
              </a:ext>
            </a:extLst>
          </p:cNvPr>
          <p:cNvCxnSpPr/>
          <p:nvPr userDrawn="1"/>
        </p:nvCxnSpPr>
        <p:spPr>
          <a:xfrm>
            <a:off x="1674019" y="3699618"/>
            <a:ext cx="0" cy="928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9E3E8D12-10C1-486F-A70F-00C0A200BD80}"/>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558914" y="3556784"/>
            <a:ext cx="1075202" cy="328532"/>
          </a:xfrm>
          <a:prstGeom prst="rect">
            <a:avLst/>
          </a:prstGeom>
        </p:spPr>
      </p:pic>
      <p:pic>
        <p:nvPicPr>
          <p:cNvPr id="16" name="Picture 15">
            <a:extLst>
              <a:ext uri="{FF2B5EF4-FFF2-40B4-BE49-F238E27FC236}">
                <a16:creationId xmlns:a16="http://schemas.microsoft.com/office/drawing/2014/main" id="{69D51F82-B9C2-42E2-8BA1-F555FB9223D4}"/>
              </a:ext>
            </a:extLst>
          </p:cNvPr>
          <p:cNvPicPr>
            <a:picLocks noChangeAspect="1"/>
          </p:cNvPicPr>
          <p:nvPr userDrawn="1"/>
        </p:nvPicPr>
        <p:blipFill rotWithShape="1">
          <a:blip r:embed="rId5" cstate="hqprint">
            <a:extLst>
              <a:ext uri="{28A0092B-C50C-407E-A947-70E740481C1C}">
                <a14:useLocalDpi xmlns:a14="http://schemas.microsoft.com/office/drawing/2010/main" val="0"/>
              </a:ext>
            </a:extLst>
          </a:blip>
          <a:srcRect t="77143"/>
          <a:stretch/>
        </p:blipFill>
        <p:spPr>
          <a:xfrm>
            <a:off x="1678201" y="3652391"/>
            <a:ext cx="2215646" cy="238338"/>
          </a:xfrm>
          <a:prstGeom prst="rect">
            <a:avLst/>
          </a:prstGeom>
        </p:spPr>
      </p:pic>
      <p:sp>
        <p:nvSpPr>
          <p:cNvPr id="17" name="Footer Placeholder 12">
            <a:extLst>
              <a:ext uri="{FF2B5EF4-FFF2-40B4-BE49-F238E27FC236}">
                <a16:creationId xmlns:a16="http://schemas.microsoft.com/office/drawing/2014/main" id="{66DB9BE2-4DFC-4FE2-B671-D98576756E30}"/>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8" name="Date Placeholder 3">
            <a:extLst>
              <a:ext uri="{FF2B5EF4-FFF2-40B4-BE49-F238E27FC236}">
                <a16:creationId xmlns:a16="http://schemas.microsoft.com/office/drawing/2014/main" id="{8C710C12-5DF1-4C86-8819-5FB825068D81}"/>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BE9083C9-84F8-4FB1-AA62-36BAFFCD4576}"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spTree>
    <p:extLst>
      <p:ext uri="{BB962C8B-B14F-4D97-AF65-F5344CB8AC3E}">
        <p14:creationId xmlns:p14="http://schemas.microsoft.com/office/powerpoint/2010/main" val="165644290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9" name="Titre 1">
            <a:extLst>
              <a:ext uri="{FF2B5EF4-FFF2-40B4-BE49-F238E27FC236}">
                <a16:creationId xmlns:a16="http://schemas.microsoft.com/office/drawing/2014/main" id="{23B521CC-7B05-4C2E-BA5E-B65F5CA9C11F}"/>
              </a:ext>
            </a:extLst>
          </p:cNvPr>
          <p:cNvSpPr>
            <a:spLocks noGrp="1"/>
          </p:cNvSpPr>
          <p:nvPr>
            <p:ph type="title" hasCustomPrompt="1"/>
          </p:nvPr>
        </p:nvSpPr>
        <p:spPr>
          <a:xfrm>
            <a:off x="2086944" y="354764"/>
            <a:ext cx="4970113" cy="492443"/>
          </a:xfrm>
          <a:prstGeom prst="rect">
            <a:avLst/>
          </a:prstGeom>
        </p:spPr>
        <p:txBody>
          <a:bodyPr lIns="0" tIns="0" rIns="0" bIns="0" anchor="t">
            <a:noAutofit/>
          </a:bodyPr>
          <a:lstStyle>
            <a:lvl1pPr algn="ctr">
              <a:lnSpc>
                <a:spcPct val="100000"/>
              </a:lnSpc>
              <a:tabLst>
                <a:tab pos="1706563" algn="l"/>
              </a:tabLst>
              <a:defRPr lang="en-US" sz="3200" b="1" i="0" kern="1200" cap="all" spc="0" baseline="0" noProof="0" dirty="0" smtClean="0">
                <a:solidFill>
                  <a:schemeClr val="tx1"/>
                </a:solidFill>
                <a:effectLst/>
                <a:latin typeface="+mj-lt"/>
                <a:ea typeface="+mj-ea"/>
                <a:cs typeface="3ds Light"/>
              </a:defRPr>
            </a:lvl1pPr>
          </a:lstStyle>
          <a:p>
            <a:r>
              <a:rPr lang="en-US" noProof="0"/>
              <a:t>TABLE OF CONTENTS</a:t>
            </a:r>
          </a:p>
        </p:txBody>
      </p:sp>
      <p:sp>
        <p:nvSpPr>
          <p:cNvPr id="11" name="Espace réservé du texte 5">
            <a:extLst>
              <a:ext uri="{FF2B5EF4-FFF2-40B4-BE49-F238E27FC236}">
                <a16:creationId xmlns:a16="http://schemas.microsoft.com/office/drawing/2014/main" id="{B34C3BE3-5C95-4A64-B73B-5A274E540163}"/>
              </a:ext>
            </a:extLst>
          </p:cNvPr>
          <p:cNvSpPr>
            <a:spLocks noGrp="1"/>
          </p:cNvSpPr>
          <p:nvPr>
            <p:ph type="body" sz="quarter" idx="11" hasCustomPrompt="1"/>
          </p:nvPr>
        </p:nvSpPr>
        <p:spPr>
          <a:xfrm>
            <a:off x="1956367" y="121216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2" name="Espace réservé du texte 5">
            <a:extLst>
              <a:ext uri="{FF2B5EF4-FFF2-40B4-BE49-F238E27FC236}">
                <a16:creationId xmlns:a16="http://schemas.microsoft.com/office/drawing/2014/main" id="{CF81852F-49BD-45B9-BBDF-3F35D57118EA}"/>
              </a:ext>
            </a:extLst>
          </p:cNvPr>
          <p:cNvSpPr>
            <a:spLocks noGrp="1"/>
          </p:cNvSpPr>
          <p:nvPr>
            <p:ph type="body" sz="quarter" idx="13" hasCustomPrompt="1"/>
          </p:nvPr>
        </p:nvSpPr>
        <p:spPr>
          <a:xfrm>
            <a:off x="1956367" y="177569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3" name="Espace réservé du texte 5">
            <a:extLst>
              <a:ext uri="{FF2B5EF4-FFF2-40B4-BE49-F238E27FC236}">
                <a16:creationId xmlns:a16="http://schemas.microsoft.com/office/drawing/2014/main" id="{CEDF0D5A-7AC5-494F-AF50-41A9970E9B47}"/>
              </a:ext>
            </a:extLst>
          </p:cNvPr>
          <p:cNvSpPr>
            <a:spLocks noGrp="1"/>
          </p:cNvSpPr>
          <p:nvPr>
            <p:ph type="body" sz="quarter" idx="15" hasCustomPrompt="1"/>
          </p:nvPr>
        </p:nvSpPr>
        <p:spPr>
          <a:xfrm>
            <a:off x="1956367" y="233922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4" name="Espace réservé du texte 5">
            <a:extLst>
              <a:ext uri="{FF2B5EF4-FFF2-40B4-BE49-F238E27FC236}">
                <a16:creationId xmlns:a16="http://schemas.microsoft.com/office/drawing/2014/main" id="{B56EEC8B-0F3C-48CF-8C1E-BD1D112FA209}"/>
              </a:ext>
            </a:extLst>
          </p:cNvPr>
          <p:cNvSpPr>
            <a:spLocks noGrp="1"/>
          </p:cNvSpPr>
          <p:nvPr>
            <p:ph type="body" sz="quarter" idx="17" hasCustomPrompt="1"/>
          </p:nvPr>
        </p:nvSpPr>
        <p:spPr>
          <a:xfrm>
            <a:off x="1956367" y="290275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5" name="Espace réservé du texte 5">
            <a:extLst>
              <a:ext uri="{FF2B5EF4-FFF2-40B4-BE49-F238E27FC236}">
                <a16:creationId xmlns:a16="http://schemas.microsoft.com/office/drawing/2014/main" id="{DAE94A33-EECD-4586-8D7D-A28834028073}"/>
              </a:ext>
            </a:extLst>
          </p:cNvPr>
          <p:cNvSpPr>
            <a:spLocks noGrp="1"/>
          </p:cNvSpPr>
          <p:nvPr>
            <p:ph type="body" sz="quarter" idx="19" hasCustomPrompt="1"/>
          </p:nvPr>
        </p:nvSpPr>
        <p:spPr>
          <a:xfrm>
            <a:off x="1956367" y="346628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6" name="Espace réservé du texte 5">
            <a:extLst>
              <a:ext uri="{FF2B5EF4-FFF2-40B4-BE49-F238E27FC236}">
                <a16:creationId xmlns:a16="http://schemas.microsoft.com/office/drawing/2014/main" id="{DD024ED7-5BEB-4173-9E13-F737ABB96364}"/>
              </a:ext>
            </a:extLst>
          </p:cNvPr>
          <p:cNvSpPr>
            <a:spLocks noGrp="1"/>
          </p:cNvSpPr>
          <p:nvPr>
            <p:ph type="body" sz="quarter" idx="21" hasCustomPrompt="1"/>
          </p:nvPr>
        </p:nvSpPr>
        <p:spPr>
          <a:xfrm>
            <a:off x="1956367" y="402981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9" name="ZoneTexte 7">
            <a:extLst>
              <a:ext uri="{FF2B5EF4-FFF2-40B4-BE49-F238E27FC236}">
                <a16:creationId xmlns:a16="http://schemas.microsoft.com/office/drawing/2014/main" id="{A2067B04-117E-4F9B-8F7C-63907A4B6548}"/>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21" name="Connecteur droit 8">
            <a:extLst>
              <a:ext uri="{FF2B5EF4-FFF2-40B4-BE49-F238E27FC236}">
                <a16:creationId xmlns:a16="http://schemas.microsoft.com/office/drawing/2014/main" id="{2C3516F2-70A7-469B-B546-24739C197C50}"/>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8" name="Footer Placeholder 12">
            <a:extLst>
              <a:ext uri="{FF2B5EF4-FFF2-40B4-BE49-F238E27FC236}">
                <a16:creationId xmlns:a16="http://schemas.microsoft.com/office/drawing/2014/main" id="{08A08A0A-E6DD-4A44-9BDA-FB7465200EC0}"/>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0" name="Date Placeholder 3">
            <a:extLst>
              <a:ext uri="{FF2B5EF4-FFF2-40B4-BE49-F238E27FC236}">
                <a16:creationId xmlns:a16="http://schemas.microsoft.com/office/drawing/2014/main" id="{BA4554DB-5BC1-4CB3-8E21-E9330CA062E6}"/>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0B06C53A-D9FC-4139-A60B-C52347A0FB63}"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7" name="Graphic 16">
            <a:extLst>
              <a:ext uri="{FF2B5EF4-FFF2-40B4-BE49-F238E27FC236}">
                <a16:creationId xmlns:a16="http://schemas.microsoft.com/office/drawing/2014/main" id="{6510F3B7-4AC9-48F6-B9D9-B6CA162F611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6930"/>
            <a:ext cx="1027801" cy="211727"/>
          </a:xfrm>
          <a:prstGeom prst="rect">
            <a:avLst/>
          </a:prstGeom>
        </p:spPr>
      </p:pic>
      <p:pic>
        <p:nvPicPr>
          <p:cNvPr id="22" name="Image 21">
            <a:extLst>
              <a:ext uri="{FF2B5EF4-FFF2-40B4-BE49-F238E27FC236}">
                <a16:creationId xmlns:a16="http://schemas.microsoft.com/office/drawing/2014/main" id="{7D07A468-CAC1-E643-B96B-D8393CFEF12E}"/>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35663194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sp>
        <p:nvSpPr>
          <p:cNvPr id="13" name="Titre 1">
            <a:extLst>
              <a:ext uri="{FF2B5EF4-FFF2-40B4-BE49-F238E27FC236}">
                <a16:creationId xmlns:a16="http://schemas.microsoft.com/office/drawing/2014/main" id="{623D1550-682D-42A1-A7EF-27F8C12FAF99}"/>
              </a:ext>
            </a:extLst>
          </p:cNvPr>
          <p:cNvSpPr>
            <a:spLocks noGrp="1"/>
          </p:cNvSpPr>
          <p:nvPr>
            <p:ph type="title" hasCustomPrompt="1"/>
          </p:nvPr>
        </p:nvSpPr>
        <p:spPr>
          <a:xfrm>
            <a:off x="421242" y="2079308"/>
            <a:ext cx="4743647" cy="984885"/>
          </a:xfrm>
          <a:prstGeom prst="rect">
            <a:avLst/>
          </a:prstGeom>
        </p:spPr>
        <p:txBody>
          <a:bodyPr lIns="0" tIns="0" rIns="0" bIns="0" anchor="ctr">
            <a:noAutofit/>
          </a:bodyPr>
          <a:lstStyle>
            <a:lvl1pPr algn="r">
              <a:lnSpc>
                <a:spcPct val="100000"/>
              </a:lnSpc>
              <a:defRPr lang="en-US" sz="3200" b="1" i="0" kern="1200" cap="all" spc="0" baseline="0" noProof="0" dirty="0" smtClean="0">
                <a:solidFill>
                  <a:schemeClr val="tx1"/>
                </a:solidFill>
                <a:effectLst/>
                <a:latin typeface="+mj-lt"/>
                <a:ea typeface="+mj-ea"/>
                <a:cs typeface="3ds Light"/>
              </a:defRPr>
            </a:lvl1pPr>
          </a:lstStyle>
          <a:p>
            <a:r>
              <a:rPr lang="en-US" noProof="0"/>
              <a:t>THIS IS THE </a:t>
            </a:r>
            <a:br>
              <a:rPr lang="en-US" noProof="0"/>
            </a:br>
            <a:r>
              <a:rPr lang="en-US" noProof="0"/>
              <a:t>SECTION NAME</a:t>
            </a:r>
          </a:p>
        </p:txBody>
      </p:sp>
      <p:sp>
        <p:nvSpPr>
          <p:cNvPr id="14" name="ZoneTexte 7">
            <a:extLst>
              <a:ext uri="{FF2B5EF4-FFF2-40B4-BE49-F238E27FC236}">
                <a16:creationId xmlns:a16="http://schemas.microsoft.com/office/drawing/2014/main" id="{263DB818-8085-450E-9B5E-297B7E97DBF6}"/>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2" name="Connecteur droit 8">
            <a:extLst>
              <a:ext uri="{FF2B5EF4-FFF2-40B4-BE49-F238E27FC236}">
                <a16:creationId xmlns:a16="http://schemas.microsoft.com/office/drawing/2014/main" id="{B9759164-0E59-46FC-9689-8C6079BE7B4F}"/>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Footer Placeholder 12">
            <a:extLst>
              <a:ext uri="{FF2B5EF4-FFF2-40B4-BE49-F238E27FC236}">
                <a16:creationId xmlns:a16="http://schemas.microsoft.com/office/drawing/2014/main" id="{CE30DEF6-4946-4224-9195-C52887C9AEFD}"/>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0" name="Date Placeholder 3">
            <a:extLst>
              <a:ext uri="{FF2B5EF4-FFF2-40B4-BE49-F238E27FC236}">
                <a16:creationId xmlns:a16="http://schemas.microsoft.com/office/drawing/2014/main" id="{692A8E88-718C-4572-BF56-D0A2D70C8E4C}"/>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CB059890-1C30-4D5F-A1DA-1EE2D3F0CF7A}"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1" name="Graphic 10">
            <a:extLst>
              <a:ext uri="{FF2B5EF4-FFF2-40B4-BE49-F238E27FC236}">
                <a16:creationId xmlns:a16="http://schemas.microsoft.com/office/drawing/2014/main" id="{B64CB35B-00DF-4767-BAB4-4AFEC47AE197}"/>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6930"/>
            <a:ext cx="1027801" cy="211727"/>
          </a:xfrm>
          <a:prstGeom prst="rect">
            <a:avLst/>
          </a:prstGeom>
        </p:spPr>
      </p:pic>
      <p:sp>
        <p:nvSpPr>
          <p:cNvPr id="15" name="Forme libre 14">
            <a:extLst>
              <a:ext uri="{FF2B5EF4-FFF2-40B4-BE49-F238E27FC236}">
                <a16:creationId xmlns:a16="http://schemas.microsoft.com/office/drawing/2014/main" id="{7F72CAE7-408E-3E4A-BBDD-00D125544526}"/>
              </a:ext>
            </a:extLst>
          </p:cNvPr>
          <p:cNvSpPr/>
          <p:nvPr userDrawn="1"/>
        </p:nvSpPr>
        <p:spPr>
          <a:xfrm>
            <a:off x="5426315" y="1"/>
            <a:ext cx="3717682" cy="5143499"/>
          </a:xfrm>
          <a:custGeom>
            <a:avLst/>
            <a:gdLst>
              <a:gd name="connsiteX0" fmla="*/ 893329 w 3717682"/>
              <a:gd name="connsiteY0" fmla="*/ 0 h 5143499"/>
              <a:gd name="connsiteX1" fmla="*/ 3717682 w 3717682"/>
              <a:gd name="connsiteY1" fmla="*/ 0 h 5143499"/>
              <a:gd name="connsiteX2" fmla="*/ 3717682 w 3717682"/>
              <a:gd name="connsiteY2" fmla="*/ 5143499 h 5143499"/>
              <a:gd name="connsiteX3" fmla="*/ 3662785 w 3717682"/>
              <a:gd name="connsiteY3" fmla="*/ 5143499 h 5143499"/>
              <a:gd name="connsiteX4" fmla="*/ 1977372 w 3717682"/>
              <a:gd name="connsiteY4" fmla="*/ 5143499 h 5143499"/>
              <a:gd name="connsiteX5" fmla="*/ 1175798 w 3717682"/>
              <a:gd name="connsiteY5" fmla="*/ 5143499 h 5143499"/>
              <a:gd name="connsiteX6" fmla="*/ 1096714 w 3717682"/>
              <a:gd name="connsiteY6" fmla="*/ 5071623 h 5143499"/>
              <a:gd name="connsiteX7" fmla="*/ 0 w 3717682"/>
              <a:gd name="connsiteY7" fmla="*/ 2423921 h 5143499"/>
              <a:gd name="connsiteX8" fmla="*/ 855043 w 3717682"/>
              <a:gd name="connsiteY8" fmla="*/ 42126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7682" h="5143499">
                <a:moveTo>
                  <a:pt x="893329" y="0"/>
                </a:moveTo>
                <a:lnTo>
                  <a:pt x="3717682" y="0"/>
                </a:lnTo>
                <a:lnTo>
                  <a:pt x="3717682" y="5143499"/>
                </a:lnTo>
                <a:lnTo>
                  <a:pt x="3662785" y="5143499"/>
                </a:lnTo>
                <a:lnTo>
                  <a:pt x="1977372" y="5143499"/>
                </a:lnTo>
                <a:lnTo>
                  <a:pt x="1175798" y="5143499"/>
                </a:lnTo>
                <a:lnTo>
                  <a:pt x="1096714" y="5071623"/>
                </a:lnTo>
                <a:cubicBezTo>
                  <a:pt x="419108" y="4394017"/>
                  <a:pt x="0" y="3457913"/>
                  <a:pt x="0" y="2423921"/>
                </a:cubicBezTo>
                <a:cubicBezTo>
                  <a:pt x="0" y="1519180"/>
                  <a:pt x="320880" y="689382"/>
                  <a:pt x="855043" y="4212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pic>
        <p:nvPicPr>
          <p:cNvPr id="16" name="Image 15">
            <a:extLst>
              <a:ext uri="{FF2B5EF4-FFF2-40B4-BE49-F238E27FC236}">
                <a16:creationId xmlns:a16="http://schemas.microsoft.com/office/drawing/2014/main" id="{AFCA8449-8201-FA4B-AE77-A43F760E749B}"/>
              </a:ext>
            </a:extLst>
          </p:cNvPr>
          <p:cNvPicPr>
            <a:picLocks noChangeAspect="1"/>
          </p:cNvPicPr>
          <p:nvPr userDrawn="1"/>
        </p:nvPicPr>
        <p:blipFill>
          <a:blip r:embed="rId4" cstate="hq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412177906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ext only - 1 line title">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BF8DFB14-F605-442D-8A29-80BCBC3F4333}"/>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11" name="ZoneTexte 7">
            <a:extLst>
              <a:ext uri="{FF2B5EF4-FFF2-40B4-BE49-F238E27FC236}">
                <a16:creationId xmlns:a16="http://schemas.microsoft.com/office/drawing/2014/main" id="{8AA81F04-A4CD-438D-89D0-CDBF79F7E0A6}"/>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4" name="Connecteur droit 8">
            <a:extLst>
              <a:ext uri="{FF2B5EF4-FFF2-40B4-BE49-F238E27FC236}">
                <a16:creationId xmlns:a16="http://schemas.microsoft.com/office/drawing/2014/main" id="{21691B72-DFDE-477D-B4DC-13F5A4C2EC3F}"/>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Footer Placeholder 12">
            <a:extLst>
              <a:ext uri="{FF2B5EF4-FFF2-40B4-BE49-F238E27FC236}">
                <a16:creationId xmlns:a16="http://schemas.microsoft.com/office/drawing/2014/main" id="{911BDE1B-31FF-4B86-B96A-4794B2A52D2C}"/>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8" name="Date Placeholder 3">
            <a:extLst>
              <a:ext uri="{FF2B5EF4-FFF2-40B4-BE49-F238E27FC236}">
                <a16:creationId xmlns:a16="http://schemas.microsoft.com/office/drawing/2014/main" id="{430B0B92-D6C3-40AC-8EAE-19A1355F0A2A}"/>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6BE0BEDF-10E8-46E6-91EC-9AAFECF8E05B}"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74F095DB-9D22-427D-89E2-CCF921BD55D6}"/>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6930"/>
            <a:ext cx="1027801" cy="211727"/>
          </a:xfrm>
          <a:prstGeom prst="rect">
            <a:avLst/>
          </a:prstGeom>
        </p:spPr>
      </p:pic>
      <p:sp>
        <p:nvSpPr>
          <p:cNvPr id="12" name="Content Placeholder 15">
            <a:extLst>
              <a:ext uri="{FF2B5EF4-FFF2-40B4-BE49-F238E27FC236}">
                <a16:creationId xmlns:a16="http://schemas.microsoft.com/office/drawing/2014/main" id="{BD4FDB2F-C3BE-D74E-8AC6-2B34493F6CEC}"/>
              </a:ext>
            </a:extLst>
          </p:cNvPr>
          <p:cNvSpPr>
            <a:spLocks noGrp="1"/>
          </p:cNvSpPr>
          <p:nvPr>
            <p:ph sz="quarter" idx="16" hasCustomPrompt="1"/>
          </p:nvPr>
        </p:nvSpPr>
        <p:spPr>
          <a:xfrm>
            <a:off x="382904" y="854927"/>
            <a:ext cx="8200800" cy="3704378"/>
          </a:xfrm>
          <a:custGeom>
            <a:avLst/>
            <a:gdLst>
              <a:gd name="connsiteX0" fmla="*/ 0 w 8200800"/>
              <a:gd name="connsiteY0" fmla="*/ 0 h 3258000"/>
              <a:gd name="connsiteX1" fmla="*/ 8200800 w 8200800"/>
              <a:gd name="connsiteY1" fmla="*/ 0 h 3258000"/>
              <a:gd name="connsiteX2" fmla="*/ 8200800 w 8200800"/>
              <a:gd name="connsiteY2" fmla="*/ 3258000 h 3258000"/>
              <a:gd name="connsiteX3" fmla="*/ 0 w 8200800"/>
              <a:gd name="connsiteY3" fmla="*/ 3258000 h 3258000"/>
            </a:gdLst>
            <a:ahLst/>
            <a:cxnLst>
              <a:cxn ang="0">
                <a:pos x="connsiteX0" y="connsiteY0"/>
              </a:cxn>
              <a:cxn ang="0">
                <a:pos x="connsiteX1" y="connsiteY1"/>
              </a:cxn>
              <a:cxn ang="0">
                <a:pos x="connsiteX2" y="connsiteY2"/>
              </a:cxn>
              <a:cxn ang="0">
                <a:pos x="connsiteX3" y="connsiteY3"/>
              </a:cxn>
            </a:cxnLst>
            <a:rect l="l" t="t" r="r" b="b"/>
            <a:pathLst>
              <a:path w="8200800" h="3258000">
                <a:moveTo>
                  <a:pt x="0" y="0"/>
                </a:moveTo>
                <a:lnTo>
                  <a:pt x="8200800" y="0"/>
                </a:lnTo>
                <a:lnTo>
                  <a:pt x="8200800" y="3258000"/>
                </a:lnTo>
                <a:lnTo>
                  <a:pt x="0" y="3258000"/>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p:txBody>
      </p:sp>
      <p:pic>
        <p:nvPicPr>
          <p:cNvPr id="13" name="Image 12">
            <a:extLst>
              <a:ext uri="{FF2B5EF4-FFF2-40B4-BE49-F238E27FC236}">
                <a16:creationId xmlns:a16="http://schemas.microsoft.com/office/drawing/2014/main" id="{A56450CD-78A4-0341-B133-C8E5526BE586}"/>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647829525"/>
      </p:ext>
    </p:extLst>
  </p:cSld>
  <p:clrMapOvr>
    <a:masterClrMapping/>
  </p:clrMapOvr>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Text only - 1 line title">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12F92CC6-BE72-4384-8A84-F164B8B2DEF1}"/>
              </a:ext>
            </a:extLst>
          </p:cNvPr>
          <p:cNvSpPr>
            <a:spLocks noGrp="1"/>
          </p:cNvSpPr>
          <p:nvPr>
            <p:ph sz="quarter" idx="16" hasCustomPrompt="1"/>
          </p:nvPr>
        </p:nvSpPr>
        <p:spPr>
          <a:xfrm>
            <a:off x="382904" y="1301305"/>
            <a:ext cx="8200800" cy="3258000"/>
          </a:xfrm>
          <a:custGeom>
            <a:avLst/>
            <a:gdLst>
              <a:gd name="connsiteX0" fmla="*/ 0 w 8200800"/>
              <a:gd name="connsiteY0" fmla="*/ 0 h 3258000"/>
              <a:gd name="connsiteX1" fmla="*/ 8200800 w 8200800"/>
              <a:gd name="connsiteY1" fmla="*/ 0 h 3258000"/>
              <a:gd name="connsiteX2" fmla="*/ 8200800 w 8200800"/>
              <a:gd name="connsiteY2" fmla="*/ 3258000 h 3258000"/>
              <a:gd name="connsiteX3" fmla="*/ 0 w 8200800"/>
              <a:gd name="connsiteY3" fmla="*/ 3258000 h 3258000"/>
            </a:gdLst>
            <a:ahLst/>
            <a:cxnLst>
              <a:cxn ang="0">
                <a:pos x="connsiteX0" y="connsiteY0"/>
              </a:cxn>
              <a:cxn ang="0">
                <a:pos x="connsiteX1" y="connsiteY1"/>
              </a:cxn>
              <a:cxn ang="0">
                <a:pos x="connsiteX2" y="connsiteY2"/>
              </a:cxn>
              <a:cxn ang="0">
                <a:pos x="connsiteX3" y="connsiteY3"/>
              </a:cxn>
            </a:cxnLst>
            <a:rect l="l" t="t" r="r" b="b"/>
            <a:pathLst>
              <a:path w="8200800" h="3258000">
                <a:moveTo>
                  <a:pt x="0" y="0"/>
                </a:moveTo>
                <a:lnTo>
                  <a:pt x="8200800" y="0"/>
                </a:lnTo>
                <a:lnTo>
                  <a:pt x="8200800" y="3258000"/>
                </a:lnTo>
                <a:lnTo>
                  <a:pt x="0" y="3258000"/>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7" name="Titre 1">
            <a:extLst>
              <a:ext uri="{FF2B5EF4-FFF2-40B4-BE49-F238E27FC236}">
                <a16:creationId xmlns:a16="http://schemas.microsoft.com/office/drawing/2014/main" id="{BF8DFB14-F605-442D-8A29-80BCBC3F4333}"/>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8" name="Text Placeholder 14">
            <a:extLst>
              <a:ext uri="{FF2B5EF4-FFF2-40B4-BE49-F238E27FC236}">
                <a16:creationId xmlns:a16="http://schemas.microsoft.com/office/drawing/2014/main" id="{7909D851-A66D-48F5-9919-38BC246B83C4}"/>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1" name="ZoneTexte 7">
            <a:extLst>
              <a:ext uri="{FF2B5EF4-FFF2-40B4-BE49-F238E27FC236}">
                <a16:creationId xmlns:a16="http://schemas.microsoft.com/office/drawing/2014/main" id="{8AA81F04-A4CD-438D-89D0-CDBF79F7E0A6}"/>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4" name="Connecteur droit 8">
            <a:extLst>
              <a:ext uri="{FF2B5EF4-FFF2-40B4-BE49-F238E27FC236}">
                <a16:creationId xmlns:a16="http://schemas.microsoft.com/office/drawing/2014/main" id="{21691B72-DFDE-477D-B4DC-13F5A4C2EC3F}"/>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Footer Placeholder 12">
            <a:extLst>
              <a:ext uri="{FF2B5EF4-FFF2-40B4-BE49-F238E27FC236}">
                <a16:creationId xmlns:a16="http://schemas.microsoft.com/office/drawing/2014/main" id="{911BDE1B-31FF-4B86-B96A-4794B2A52D2C}"/>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8" name="Date Placeholder 3">
            <a:extLst>
              <a:ext uri="{FF2B5EF4-FFF2-40B4-BE49-F238E27FC236}">
                <a16:creationId xmlns:a16="http://schemas.microsoft.com/office/drawing/2014/main" id="{430B0B92-D6C3-40AC-8EAE-19A1355F0A2A}"/>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6BE0BEDF-10E8-46E6-91EC-9AAFECF8E05B}"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74F095DB-9D22-427D-89E2-CCF921BD55D6}"/>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6930"/>
            <a:ext cx="1027801" cy="211727"/>
          </a:xfrm>
          <a:prstGeom prst="rect">
            <a:avLst/>
          </a:prstGeom>
        </p:spPr>
      </p:pic>
      <p:pic>
        <p:nvPicPr>
          <p:cNvPr id="12" name="Image 11">
            <a:extLst>
              <a:ext uri="{FF2B5EF4-FFF2-40B4-BE49-F238E27FC236}">
                <a16:creationId xmlns:a16="http://schemas.microsoft.com/office/drawing/2014/main" id="{7BFFE60A-D4E8-3B48-88BF-8608C80AEB12}"/>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941822715"/>
      </p:ext>
    </p:extLst>
  </p:cSld>
  <p:clrMapOvr>
    <a:masterClrMapping/>
  </p:clrMapOvr>
  <p:extLst>
    <p:ext uri="{DCECCB84-F9BA-43D5-87BE-67443E8EF086}">
      <p15:sldGuideLst xmlns:p15="http://schemas.microsoft.com/office/powerpoint/2012/main"/>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xt only - 2 lines title">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49B2912C-F696-4E45-AC04-94404691482A}"/>
              </a:ext>
            </a:extLst>
          </p:cNvPr>
          <p:cNvSpPr>
            <a:spLocks noGrp="1"/>
          </p:cNvSpPr>
          <p:nvPr>
            <p:ph sz="quarter" idx="16" hasCustomPrompt="1"/>
          </p:nvPr>
        </p:nvSpPr>
        <p:spPr>
          <a:xfrm>
            <a:off x="382904" y="1533106"/>
            <a:ext cx="8200800" cy="3038893"/>
          </a:xfrm>
          <a:custGeom>
            <a:avLst/>
            <a:gdLst>
              <a:gd name="connsiteX0" fmla="*/ 0 w 8200800"/>
              <a:gd name="connsiteY0" fmla="*/ 0 h 3038893"/>
              <a:gd name="connsiteX1" fmla="*/ 8200800 w 8200800"/>
              <a:gd name="connsiteY1" fmla="*/ 0 h 3038893"/>
              <a:gd name="connsiteX2" fmla="*/ 8200800 w 8200800"/>
              <a:gd name="connsiteY2" fmla="*/ 3038893 h 3038893"/>
              <a:gd name="connsiteX3" fmla="*/ 0 w 8200800"/>
              <a:gd name="connsiteY3" fmla="*/ 3038893 h 3038893"/>
            </a:gdLst>
            <a:ahLst/>
            <a:cxnLst>
              <a:cxn ang="0">
                <a:pos x="connsiteX0" y="connsiteY0"/>
              </a:cxn>
              <a:cxn ang="0">
                <a:pos x="connsiteX1" y="connsiteY1"/>
              </a:cxn>
              <a:cxn ang="0">
                <a:pos x="connsiteX2" y="connsiteY2"/>
              </a:cxn>
              <a:cxn ang="0">
                <a:pos x="connsiteX3" y="connsiteY3"/>
              </a:cxn>
            </a:cxnLst>
            <a:rect l="l" t="t" r="r" b="b"/>
            <a:pathLst>
              <a:path w="8200800" h="3038893">
                <a:moveTo>
                  <a:pt x="0" y="0"/>
                </a:moveTo>
                <a:lnTo>
                  <a:pt x="8200800" y="0"/>
                </a:lnTo>
                <a:lnTo>
                  <a:pt x="8200800" y="3038893"/>
                </a:lnTo>
                <a:lnTo>
                  <a:pt x="0" y="303889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8" name="Text Placeholder 14">
            <a:extLst>
              <a:ext uri="{FF2B5EF4-FFF2-40B4-BE49-F238E27FC236}">
                <a16:creationId xmlns:a16="http://schemas.microsoft.com/office/drawing/2014/main" id="{7909D851-A66D-48F5-9919-38BC246B83C4}"/>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0" name="ZoneTexte 7">
            <a:extLst>
              <a:ext uri="{FF2B5EF4-FFF2-40B4-BE49-F238E27FC236}">
                <a16:creationId xmlns:a16="http://schemas.microsoft.com/office/drawing/2014/main" id="{4BAD4DE2-1D10-4376-9B8C-69A7343C9951}"/>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4" name="Titre 1">
            <a:extLst>
              <a:ext uri="{FF2B5EF4-FFF2-40B4-BE49-F238E27FC236}">
                <a16:creationId xmlns:a16="http://schemas.microsoft.com/office/drawing/2014/main" id="{06E888DC-EE36-4126-B419-6416AC439661}"/>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cxnSp>
        <p:nvCxnSpPr>
          <p:cNvPr id="15" name="Connecteur droit 8">
            <a:extLst>
              <a:ext uri="{FF2B5EF4-FFF2-40B4-BE49-F238E27FC236}">
                <a16:creationId xmlns:a16="http://schemas.microsoft.com/office/drawing/2014/main" id="{A7E9C05A-4D57-4496-9472-379C50F46D3A}"/>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0" name="Footer Placeholder 12">
            <a:extLst>
              <a:ext uri="{FF2B5EF4-FFF2-40B4-BE49-F238E27FC236}">
                <a16:creationId xmlns:a16="http://schemas.microsoft.com/office/drawing/2014/main" id="{1EAFC5DA-1965-4B8B-80D6-56B9AB21CE86}"/>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1" name="Date Placeholder 3">
            <a:extLst>
              <a:ext uri="{FF2B5EF4-FFF2-40B4-BE49-F238E27FC236}">
                <a16:creationId xmlns:a16="http://schemas.microsoft.com/office/drawing/2014/main" id="{A0DBA252-DC1A-4A91-91C6-23FC3C2036CB}"/>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1F9389CD-88DA-47AB-B0E8-0DFE16321015}"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1" name="Graphic 10">
            <a:extLst>
              <a:ext uri="{FF2B5EF4-FFF2-40B4-BE49-F238E27FC236}">
                <a16:creationId xmlns:a16="http://schemas.microsoft.com/office/drawing/2014/main" id="{A207E262-6C65-4CCE-B6EC-112666CCC3D6}"/>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6930"/>
            <a:ext cx="1027801" cy="211727"/>
          </a:xfrm>
          <a:prstGeom prst="rect">
            <a:avLst/>
          </a:prstGeom>
        </p:spPr>
      </p:pic>
      <p:pic>
        <p:nvPicPr>
          <p:cNvPr id="12" name="Image 11">
            <a:extLst>
              <a:ext uri="{FF2B5EF4-FFF2-40B4-BE49-F238E27FC236}">
                <a16:creationId xmlns:a16="http://schemas.microsoft.com/office/drawing/2014/main" id="{5EA7482E-0479-7D47-95BF-11716F7C61D5}"/>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07366552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 + image - 1 line title">
    <p:bg>
      <p:bgPr>
        <a:solidFill>
          <a:schemeClr val="bg1"/>
        </a:solidFill>
        <a:effectLst/>
      </p:bgPr>
    </p:bg>
    <p:spTree>
      <p:nvGrpSpPr>
        <p:cNvPr id="1" name=""/>
        <p:cNvGrpSpPr/>
        <p:nvPr/>
      </p:nvGrpSpPr>
      <p:grpSpPr>
        <a:xfrm>
          <a:off x="0" y="0"/>
          <a:ext cx="0" cy="0"/>
          <a:chOff x="0" y="0"/>
          <a:chExt cx="0" cy="0"/>
        </a:xfrm>
      </p:grpSpPr>
      <p:sp>
        <p:nvSpPr>
          <p:cNvPr id="21" name="Content Placeholder 20">
            <a:extLst>
              <a:ext uri="{FF2B5EF4-FFF2-40B4-BE49-F238E27FC236}">
                <a16:creationId xmlns:a16="http://schemas.microsoft.com/office/drawing/2014/main" id="{7DDF75E6-2FA4-45BC-9D0C-27E2370C919F}"/>
              </a:ext>
            </a:extLst>
          </p:cNvPr>
          <p:cNvSpPr>
            <a:spLocks noGrp="1"/>
          </p:cNvSpPr>
          <p:nvPr>
            <p:ph sz="quarter" idx="16" hasCustomPrompt="1"/>
          </p:nvPr>
        </p:nvSpPr>
        <p:spPr>
          <a:xfrm>
            <a:off x="382906" y="1129553"/>
            <a:ext cx="5497636" cy="3442447"/>
          </a:xfrm>
          <a:custGeom>
            <a:avLst/>
            <a:gdLst>
              <a:gd name="connsiteX0" fmla="*/ 0 w 5497636"/>
              <a:gd name="connsiteY0" fmla="*/ 0 h 3442447"/>
              <a:gd name="connsiteX1" fmla="*/ 5497636 w 5497636"/>
              <a:gd name="connsiteY1" fmla="*/ 0 h 3442447"/>
              <a:gd name="connsiteX2" fmla="*/ 5497636 w 5497636"/>
              <a:gd name="connsiteY2" fmla="*/ 3442447 h 3442447"/>
              <a:gd name="connsiteX3" fmla="*/ 0 w 5497636"/>
              <a:gd name="connsiteY3" fmla="*/ 3442447 h 3442447"/>
            </a:gdLst>
            <a:ahLst/>
            <a:cxnLst>
              <a:cxn ang="0">
                <a:pos x="connsiteX0" y="connsiteY0"/>
              </a:cxn>
              <a:cxn ang="0">
                <a:pos x="connsiteX1" y="connsiteY1"/>
              </a:cxn>
              <a:cxn ang="0">
                <a:pos x="connsiteX2" y="connsiteY2"/>
              </a:cxn>
              <a:cxn ang="0">
                <a:pos x="connsiteX3" y="connsiteY3"/>
              </a:cxn>
            </a:cxnLst>
            <a:rect l="l" t="t" r="r" b="b"/>
            <a:pathLst>
              <a:path w="5497636" h="3442447">
                <a:moveTo>
                  <a:pt x="0" y="0"/>
                </a:moveTo>
                <a:lnTo>
                  <a:pt x="5497636" y="0"/>
                </a:lnTo>
                <a:lnTo>
                  <a:pt x="5497636" y="3442447"/>
                </a:lnTo>
                <a:lnTo>
                  <a:pt x="0" y="3442447"/>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11" name="ZoneTexte 7">
            <a:extLst>
              <a:ext uri="{FF2B5EF4-FFF2-40B4-BE49-F238E27FC236}">
                <a16:creationId xmlns:a16="http://schemas.microsoft.com/office/drawing/2014/main" id="{D5E28100-23B4-0C41-9F0D-D979777516FC}"/>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5" name="Titre 1">
            <a:extLst>
              <a:ext uri="{FF2B5EF4-FFF2-40B4-BE49-F238E27FC236}">
                <a16:creationId xmlns:a16="http://schemas.microsoft.com/office/drawing/2014/main" id="{4B2E8A73-FE19-4F09-B5E9-7F09BC1CAEE6}"/>
              </a:ext>
            </a:extLst>
          </p:cNvPr>
          <p:cNvSpPr>
            <a:spLocks noGrp="1"/>
          </p:cNvSpPr>
          <p:nvPr>
            <p:ph type="title" hasCustomPrompt="1"/>
          </p:nvPr>
        </p:nvSpPr>
        <p:spPr>
          <a:xfrm>
            <a:off x="382937" y="266056"/>
            <a:ext cx="5497910"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16" name="Text Placeholder 14">
            <a:extLst>
              <a:ext uri="{FF2B5EF4-FFF2-40B4-BE49-F238E27FC236}">
                <a16:creationId xmlns:a16="http://schemas.microsoft.com/office/drawing/2014/main" id="{7DFB9808-374D-4A9D-8F58-FD27E9969A32}"/>
              </a:ext>
            </a:extLst>
          </p:cNvPr>
          <p:cNvSpPr>
            <a:spLocks noGrp="1"/>
          </p:cNvSpPr>
          <p:nvPr>
            <p:ph type="body" sz="quarter" idx="11" hasCustomPrompt="1"/>
          </p:nvPr>
        </p:nvSpPr>
        <p:spPr>
          <a:xfrm>
            <a:off x="382905" y="630181"/>
            <a:ext cx="5497640"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2" name="Connecteur droit 8">
            <a:extLst>
              <a:ext uri="{FF2B5EF4-FFF2-40B4-BE49-F238E27FC236}">
                <a16:creationId xmlns:a16="http://schemas.microsoft.com/office/drawing/2014/main" id="{DF97314C-3489-4C47-BC83-C45A78C87D18}"/>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85B3B106-37D0-49FD-98BD-B6E794868CF2}"/>
              </a:ext>
            </a:extLst>
          </p:cNvPr>
          <p:cNvSpPr>
            <a:spLocks noGrp="1"/>
          </p:cNvSpPr>
          <p:nvPr>
            <p:ph type="pic" sz="quarter" idx="13" hasCustomPrompt="1"/>
          </p:nvPr>
        </p:nvSpPr>
        <p:spPr>
          <a:xfrm>
            <a:off x="6057899" y="2"/>
            <a:ext cx="3086100" cy="5143499"/>
          </a:xfrm>
          <a:custGeom>
            <a:avLst/>
            <a:gdLst>
              <a:gd name="connsiteX0" fmla="*/ 2611605 w 3086100"/>
              <a:gd name="connsiteY0" fmla="*/ 4869227 h 5143499"/>
              <a:gd name="connsiteX1" fmla="*/ 2606783 w 3086100"/>
              <a:gd name="connsiteY1" fmla="*/ 4873181 h 5143499"/>
              <a:gd name="connsiteX2" fmla="*/ 2606792 w 3086100"/>
              <a:gd name="connsiteY2" fmla="*/ 4873181 h 5143499"/>
              <a:gd name="connsiteX3" fmla="*/ 2595484 w 3086100"/>
              <a:gd name="connsiteY3" fmla="*/ 4930786 h 5143499"/>
              <a:gd name="connsiteX4" fmla="*/ 2652923 w 3086100"/>
              <a:gd name="connsiteY4" fmla="*/ 4930786 h 5143499"/>
              <a:gd name="connsiteX5" fmla="*/ 2654112 w 3086100"/>
              <a:gd name="connsiteY5" fmla="*/ 4924629 h 5143499"/>
              <a:gd name="connsiteX6" fmla="*/ 2651124 w 3086100"/>
              <a:gd name="connsiteY6" fmla="*/ 4921281 h 5143499"/>
              <a:gd name="connsiteX7" fmla="*/ 2612964 w 3086100"/>
              <a:gd name="connsiteY7" fmla="*/ 4921281 h 5143499"/>
              <a:gd name="connsiteX8" fmla="*/ 2616207 w 3086100"/>
              <a:gd name="connsiteY8" fmla="*/ 4904759 h 5143499"/>
              <a:gd name="connsiteX9" fmla="*/ 2649927 w 3086100"/>
              <a:gd name="connsiteY9" fmla="*/ 4904759 h 5143499"/>
              <a:gd name="connsiteX10" fmla="*/ 2651752 w 3086100"/>
              <a:gd name="connsiteY10" fmla="*/ 4903296 h 5143499"/>
              <a:gd name="connsiteX11" fmla="*/ 2653042 w 3086100"/>
              <a:gd name="connsiteY11" fmla="*/ 4896743 h 5143499"/>
              <a:gd name="connsiteX12" fmla="*/ 2651794 w 3086100"/>
              <a:gd name="connsiteY12" fmla="*/ 4895279 h 5143499"/>
              <a:gd name="connsiteX13" fmla="*/ 2618057 w 3086100"/>
              <a:gd name="connsiteY13" fmla="*/ 4895279 h 5143499"/>
              <a:gd name="connsiteX14" fmla="*/ 2621283 w 3086100"/>
              <a:gd name="connsiteY14" fmla="*/ 4878791 h 5143499"/>
              <a:gd name="connsiteX15" fmla="*/ 2658102 w 3086100"/>
              <a:gd name="connsiteY15" fmla="*/ 4878791 h 5143499"/>
              <a:gd name="connsiteX16" fmla="*/ 2662007 w 3086100"/>
              <a:gd name="connsiteY16" fmla="*/ 4876487 h 5143499"/>
              <a:gd name="connsiteX17" fmla="*/ 2663433 w 3086100"/>
              <a:gd name="connsiteY17" fmla="*/ 4869227 h 5143499"/>
              <a:gd name="connsiteX18" fmla="*/ 2511957 w 3086100"/>
              <a:gd name="connsiteY18" fmla="*/ 4869227 h 5143499"/>
              <a:gd name="connsiteX19" fmla="*/ 2507899 w 3086100"/>
              <a:gd name="connsiteY19" fmla="*/ 4873181 h 5143499"/>
              <a:gd name="connsiteX20" fmla="*/ 2496591 w 3086100"/>
              <a:gd name="connsiteY20" fmla="*/ 4930786 h 5143499"/>
              <a:gd name="connsiteX21" fmla="*/ 2508544 w 3086100"/>
              <a:gd name="connsiteY21" fmla="*/ 4930786 h 5143499"/>
              <a:gd name="connsiteX22" fmla="*/ 2512899 w 3086100"/>
              <a:gd name="connsiteY22" fmla="*/ 4927245 h 5143499"/>
              <a:gd name="connsiteX23" fmla="*/ 2521363 w 3086100"/>
              <a:gd name="connsiteY23" fmla="*/ 4884133 h 5143499"/>
              <a:gd name="connsiteX24" fmla="*/ 2535099 w 3086100"/>
              <a:gd name="connsiteY24" fmla="*/ 4903548 h 5143499"/>
              <a:gd name="connsiteX25" fmla="*/ 2538376 w 3086100"/>
              <a:gd name="connsiteY25" fmla="*/ 4905424 h 5143499"/>
              <a:gd name="connsiteX26" fmla="*/ 2544556 w 3086100"/>
              <a:gd name="connsiteY26" fmla="*/ 4905424 h 5143499"/>
              <a:gd name="connsiteX27" fmla="*/ 2548580 w 3086100"/>
              <a:gd name="connsiteY27" fmla="*/ 4903548 h 5143499"/>
              <a:gd name="connsiteX28" fmla="*/ 2569922 w 3086100"/>
              <a:gd name="connsiteY28" fmla="*/ 4884133 h 5143499"/>
              <a:gd name="connsiteX29" fmla="*/ 2561458 w 3086100"/>
              <a:gd name="connsiteY29" fmla="*/ 4927245 h 5143499"/>
              <a:gd name="connsiteX30" fmla="*/ 2564430 w 3086100"/>
              <a:gd name="connsiteY30" fmla="*/ 4930786 h 5143499"/>
              <a:gd name="connsiteX31" fmla="*/ 2576374 w 3086100"/>
              <a:gd name="connsiteY31" fmla="*/ 4930786 h 5143499"/>
              <a:gd name="connsiteX32" fmla="*/ 2587691 w 3086100"/>
              <a:gd name="connsiteY32" fmla="*/ 4873189 h 5143499"/>
              <a:gd name="connsiteX33" fmla="*/ 2585186 w 3086100"/>
              <a:gd name="connsiteY33" fmla="*/ 4869227 h 5143499"/>
              <a:gd name="connsiteX34" fmla="*/ 2571111 w 3086100"/>
              <a:gd name="connsiteY34" fmla="*/ 4869227 h 5143499"/>
              <a:gd name="connsiteX35" fmla="*/ 2543860 w 3086100"/>
              <a:gd name="connsiteY35" fmla="*/ 4893226 h 5143499"/>
              <a:gd name="connsiteX36" fmla="*/ 2526032 w 3086100"/>
              <a:gd name="connsiteY36" fmla="*/ 4869227 h 5143499"/>
              <a:gd name="connsiteX37" fmla="*/ 2441121 w 3086100"/>
              <a:gd name="connsiteY37" fmla="*/ 4869227 h 5143499"/>
              <a:gd name="connsiteX38" fmla="*/ 2436290 w 3086100"/>
              <a:gd name="connsiteY38" fmla="*/ 4873181 h 5143499"/>
              <a:gd name="connsiteX39" fmla="*/ 2424999 w 3086100"/>
              <a:gd name="connsiteY39" fmla="*/ 4930786 h 5143499"/>
              <a:gd name="connsiteX40" fmla="*/ 2482413 w 3086100"/>
              <a:gd name="connsiteY40" fmla="*/ 4930786 h 5143499"/>
              <a:gd name="connsiteX41" fmla="*/ 2483627 w 3086100"/>
              <a:gd name="connsiteY41" fmla="*/ 4924629 h 5143499"/>
              <a:gd name="connsiteX42" fmla="*/ 2480614 w 3086100"/>
              <a:gd name="connsiteY42" fmla="*/ 4921281 h 5143499"/>
              <a:gd name="connsiteX43" fmla="*/ 2442471 w 3086100"/>
              <a:gd name="connsiteY43" fmla="*/ 4921281 h 5143499"/>
              <a:gd name="connsiteX44" fmla="*/ 2445705 w 3086100"/>
              <a:gd name="connsiteY44" fmla="*/ 4904759 h 5143499"/>
              <a:gd name="connsiteX45" fmla="*/ 2479425 w 3086100"/>
              <a:gd name="connsiteY45" fmla="*/ 4904759 h 5143499"/>
              <a:gd name="connsiteX46" fmla="*/ 2481259 w 3086100"/>
              <a:gd name="connsiteY46" fmla="*/ 4903296 h 5143499"/>
              <a:gd name="connsiteX47" fmla="*/ 2482549 w 3086100"/>
              <a:gd name="connsiteY47" fmla="*/ 4896743 h 5143499"/>
              <a:gd name="connsiteX48" fmla="*/ 2481293 w 3086100"/>
              <a:gd name="connsiteY48" fmla="*/ 4895279 h 5143499"/>
              <a:gd name="connsiteX49" fmla="*/ 2447564 w 3086100"/>
              <a:gd name="connsiteY49" fmla="*/ 4895279 h 5143499"/>
              <a:gd name="connsiteX50" fmla="*/ 2450807 w 3086100"/>
              <a:gd name="connsiteY50" fmla="*/ 4878791 h 5143499"/>
              <a:gd name="connsiteX51" fmla="*/ 2487617 w 3086100"/>
              <a:gd name="connsiteY51" fmla="*/ 4878791 h 5143499"/>
              <a:gd name="connsiteX52" fmla="*/ 2491540 w 3086100"/>
              <a:gd name="connsiteY52" fmla="*/ 4876487 h 5143499"/>
              <a:gd name="connsiteX53" fmla="*/ 2492949 w 3086100"/>
              <a:gd name="connsiteY53" fmla="*/ 4869227 h 5143499"/>
              <a:gd name="connsiteX54" fmla="*/ 2368044 w 3086100"/>
              <a:gd name="connsiteY54" fmla="*/ 4869227 h 5143499"/>
              <a:gd name="connsiteX55" fmla="*/ 2362764 w 3086100"/>
              <a:gd name="connsiteY55" fmla="*/ 4872558 h 5143499"/>
              <a:gd name="connsiteX56" fmla="*/ 2361533 w 3086100"/>
              <a:gd name="connsiteY56" fmla="*/ 4878766 h 5143499"/>
              <a:gd name="connsiteX57" fmla="*/ 2385999 w 3086100"/>
              <a:gd name="connsiteY57" fmla="*/ 4878766 h 5143499"/>
              <a:gd name="connsiteX58" fmla="*/ 2375812 w 3086100"/>
              <a:gd name="connsiteY58" fmla="*/ 4930786 h 5143499"/>
              <a:gd name="connsiteX59" fmla="*/ 2386780 w 3086100"/>
              <a:gd name="connsiteY59" fmla="*/ 4930786 h 5143499"/>
              <a:gd name="connsiteX60" fmla="*/ 2392281 w 3086100"/>
              <a:gd name="connsiteY60" fmla="*/ 4926412 h 5143499"/>
              <a:gd name="connsiteX61" fmla="*/ 2401620 w 3086100"/>
              <a:gd name="connsiteY61" fmla="*/ 4878766 h 5143499"/>
              <a:gd name="connsiteX62" fmla="*/ 2422045 w 3086100"/>
              <a:gd name="connsiteY62" fmla="*/ 4878766 h 5143499"/>
              <a:gd name="connsiteX63" fmla="*/ 2426443 w 3086100"/>
              <a:gd name="connsiteY63" fmla="*/ 4874998 h 5143499"/>
              <a:gd name="connsiteX64" fmla="*/ 2426443 w 3086100"/>
              <a:gd name="connsiteY64" fmla="*/ 4875006 h 5143499"/>
              <a:gd name="connsiteX65" fmla="*/ 2427580 w 3086100"/>
              <a:gd name="connsiteY65" fmla="*/ 4869227 h 5143499"/>
              <a:gd name="connsiteX66" fmla="*/ 2216737 w 3086100"/>
              <a:gd name="connsiteY66" fmla="*/ 4869227 h 5143499"/>
              <a:gd name="connsiteX67" fmla="*/ 2213825 w 3086100"/>
              <a:gd name="connsiteY67" fmla="*/ 4871305 h 5143499"/>
              <a:gd name="connsiteX68" fmla="*/ 2210514 w 3086100"/>
              <a:gd name="connsiteY68" fmla="*/ 4888213 h 5143499"/>
              <a:gd name="connsiteX69" fmla="*/ 2254821 w 3086100"/>
              <a:gd name="connsiteY69" fmla="*/ 4909924 h 5143499"/>
              <a:gd name="connsiteX70" fmla="*/ 2250720 w 3086100"/>
              <a:gd name="connsiteY70" fmla="*/ 4930786 h 5143499"/>
              <a:gd name="connsiteX71" fmla="*/ 2261697 w 3086100"/>
              <a:gd name="connsiteY71" fmla="*/ 4930786 h 5143499"/>
              <a:gd name="connsiteX72" fmla="*/ 2267198 w 3086100"/>
              <a:gd name="connsiteY72" fmla="*/ 4926412 h 5143499"/>
              <a:gd name="connsiteX73" fmla="*/ 2278404 w 3086100"/>
              <a:gd name="connsiteY73" fmla="*/ 4869227 h 5143499"/>
              <a:gd name="connsiteX74" fmla="*/ 2265110 w 3086100"/>
              <a:gd name="connsiteY74" fmla="*/ 4869227 h 5143499"/>
              <a:gd name="connsiteX75" fmla="*/ 2262402 w 3086100"/>
              <a:gd name="connsiteY75" fmla="*/ 4871305 h 5143499"/>
              <a:gd name="connsiteX76" fmla="*/ 2256883 w 3086100"/>
              <a:gd name="connsiteY76" fmla="*/ 4899334 h 5143499"/>
              <a:gd name="connsiteX77" fmla="*/ 2226203 w 3086100"/>
              <a:gd name="connsiteY77" fmla="*/ 4887801 h 5143499"/>
              <a:gd name="connsiteX78" fmla="*/ 2229853 w 3086100"/>
              <a:gd name="connsiteY78" fmla="*/ 4869227 h 5143499"/>
              <a:gd name="connsiteX79" fmla="*/ 2702459 w 3086100"/>
              <a:gd name="connsiteY79" fmla="*/ 4869050 h 5143499"/>
              <a:gd name="connsiteX80" fmla="*/ 2673697 w 3086100"/>
              <a:gd name="connsiteY80" fmla="*/ 4880810 h 5143499"/>
              <a:gd name="connsiteX81" fmla="*/ 2692561 w 3086100"/>
              <a:gd name="connsiteY81" fmla="*/ 4902211 h 5143499"/>
              <a:gd name="connsiteX82" fmla="*/ 2709828 w 3086100"/>
              <a:gd name="connsiteY82" fmla="*/ 4917184 h 5143499"/>
              <a:gd name="connsiteX83" fmla="*/ 2697900 w 3086100"/>
              <a:gd name="connsiteY83" fmla="*/ 4921314 h 5143499"/>
              <a:gd name="connsiteX84" fmla="*/ 2670828 w 3086100"/>
              <a:gd name="connsiteY84" fmla="*/ 4921314 h 5143499"/>
              <a:gd name="connsiteX85" fmla="*/ 2665428 w 3086100"/>
              <a:gd name="connsiteY85" fmla="*/ 4925293 h 5143499"/>
              <a:gd name="connsiteX86" fmla="*/ 2664359 w 3086100"/>
              <a:gd name="connsiteY86" fmla="*/ 4930786 h 5143499"/>
              <a:gd name="connsiteX87" fmla="*/ 2698486 w 3086100"/>
              <a:gd name="connsiteY87" fmla="*/ 4930786 h 5143499"/>
              <a:gd name="connsiteX88" fmla="*/ 2727435 w 3086100"/>
              <a:gd name="connsiteY88" fmla="*/ 4920372 h 5143499"/>
              <a:gd name="connsiteX89" fmla="*/ 2724931 w 3086100"/>
              <a:gd name="connsiteY89" fmla="*/ 4906282 h 5143499"/>
              <a:gd name="connsiteX90" fmla="*/ 2715236 w 3086100"/>
              <a:gd name="connsiteY90" fmla="*/ 4899334 h 5143499"/>
              <a:gd name="connsiteX91" fmla="*/ 2691890 w 3086100"/>
              <a:gd name="connsiteY91" fmla="*/ 4881853 h 5143499"/>
              <a:gd name="connsiteX92" fmla="*/ 2701992 w 3086100"/>
              <a:gd name="connsiteY92" fmla="*/ 4878766 h 5143499"/>
              <a:gd name="connsiteX93" fmla="*/ 2724880 w 3086100"/>
              <a:gd name="connsiteY93" fmla="*/ 4878766 h 5143499"/>
              <a:gd name="connsiteX94" fmla="*/ 2730271 w 3086100"/>
              <a:gd name="connsiteY94" fmla="*/ 4874796 h 5143499"/>
              <a:gd name="connsiteX95" fmla="*/ 2731408 w 3086100"/>
              <a:gd name="connsiteY95" fmla="*/ 4869050 h 5143499"/>
              <a:gd name="connsiteX96" fmla="*/ 2321030 w 3086100"/>
              <a:gd name="connsiteY96" fmla="*/ 4869050 h 5143499"/>
              <a:gd name="connsiteX97" fmla="*/ 2292284 w 3086100"/>
              <a:gd name="connsiteY97" fmla="*/ 4880810 h 5143499"/>
              <a:gd name="connsiteX98" fmla="*/ 2311156 w 3086100"/>
              <a:gd name="connsiteY98" fmla="*/ 4902211 h 5143499"/>
              <a:gd name="connsiteX99" fmla="*/ 2328424 w 3086100"/>
              <a:gd name="connsiteY99" fmla="*/ 4917184 h 5143499"/>
              <a:gd name="connsiteX100" fmla="*/ 2316479 w 3086100"/>
              <a:gd name="connsiteY100" fmla="*/ 4921314 h 5143499"/>
              <a:gd name="connsiteX101" fmla="*/ 2289415 w 3086100"/>
              <a:gd name="connsiteY101" fmla="*/ 4921314 h 5143499"/>
              <a:gd name="connsiteX102" fmla="*/ 2284016 w 3086100"/>
              <a:gd name="connsiteY102" fmla="*/ 4925293 h 5143499"/>
              <a:gd name="connsiteX103" fmla="*/ 2282938 w 3086100"/>
              <a:gd name="connsiteY103" fmla="*/ 4930786 h 5143499"/>
              <a:gd name="connsiteX104" fmla="*/ 2317065 w 3086100"/>
              <a:gd name="connsiteY104" fmla="*/ 4930786 h 5143499"/>
              <a:gd name="connsiteX105" fmla="*/ 2346014 w 3086100"/>
              <a:gd name="connsiteY105" fmla="*/ 4920372 h 5143499"/>
              <a:gd name="connsiteX106" fmla="*/ 2343526 w 3086100"/>
              <a:gd name="connsiteY106" fmla="*/ 4906282 h 5143499"/>
              <a:gd name="connsiteX107" fmla="*/ 2333823 w 3086100"/>
              <a:gd name="connsiteY107" fmla="*/ 4899334 h 5143499"/>
              <a:gd name="connsiteX108" fmla="*/ 2310469 w 3086100"/>
              <a:gd name="connsiteY108" fmla="*/ 4881853 h 5143499"/>
              <a:gd name="connsiteX109" fmla="*/ 2320571 w 3086100"/>
              <a:gd name="connsiteY109" fmla="*/ 4878766 h 5143499"/>
              <a:gd name="connsiteX110" fmla="*/ 2343467 w 3086100"/>
              <a:gd name="connsiteY110" fmla="*/ 4878766 h 5143499"/>
              <a:gd name="connsiteX111" fmla="*/ 2348858 w 3086100"/>
              <a:gd name="connsiteY111" fmla="*/ 4874796 h 5143499"/>
              <a:gd name="connsiteX112" fmla="*/ 2349995 w 3086100"/>
              <a:gd name="connsiteY112" fmla="*/ 4869050 h 5143499"/>
              <a:gd name="connsiteX113" fmla="*/ 2170529 w 3086100"/>
              <a:gd name="connsiteY113" fmla="*/ 4869050 h 5143499"/>
              <a:gd name="connsiteX114" fmla="*/ 2141784 w 3086100"/>
              <a:gd name="connsiteY114" fmla="*/ 4880810 h 5143499"/>
              <a:gd name="connsiteX115" fmla="*/ 2160664 w 3086100"/>
              <a:gd name="connsiteY115" fmla="*/ 4902211 h 5143499"/>
              <a:gd name="connsiteX116" fmla="*/ 2177923 w 3086100"/>
              <a:gd name="connsiteY116" fmla="*/ 4917184 h 5143499"/>
              <a:gd name="connsiteX117" fmla="*/ 2165979 w 3086100"/>
              <a:gd name="connsiteY117" fmla="*/ 4921314 h 5143499"/>
              <a:gd name="connsiteX118" fmla="*/ 2138906 w 3086100"/>
              <a:gd name="connsiteY118" fmla="*/ 4921314 h 5143499"/>
              <a:gd name="connsiteX119" fmla="*/ 2133515 w 3086100"/>
              <a:gd name="connsiteY119" fmla="*/ 4925293 h 5143499"/>
              <a:gd name="connsiteX120" fmla="*/ 2132429 w 3086100"/>
              <a:gd name="connsiteY120" fmla="*/ 4930786 h 5143499"/>
              <a:gd name="connsiteX121" fmla="*/ 2166556 w 3086100"/>
              <a:gd name="connsiteY121" fmla="*/ 4930786 h 5143499"/>
              <a:gd name="connsiteX122" fmla="*/ 2195522 w 3086100"/>
              <a:gd name="connsiteY122" fmla="*/ 4920372 h 5143499"/>
              <a:gd name="connsiteX123" fmla="*/ 2193018 w 3086100"/>
              <a:gd name="connsiteY123" fmla="*/ 4906282 h 5143499"/>
              <a:gd name="connsiteX124" fmla="*/ 2183331 w 3086100"/>
              <a:gd name="connsiteY124" fmla="*/ 4899334 h 5143499"/>
              <a:gd name="connsiteX125" fmla="*/ 2159960 w 3086100"/>
              <a:gd name="connsiteY125" fmla="*/ 4881853 h 5143499"/>
              <a:gd name="connsiteX126" fmla="*/ 2170062 w 3086100"/>
              <a:gd name="connsiteY126" fmla="*/ 4878766 h 5143499"/>
              <a:gd name="connsiteX127" fmla="*/ 2192950 w 3086100"/>
              <a:gd name="connsiteY127" fmla="*/ 4878766 h 5143499"/>
              <a:gd name="connsiteX128" fmla="*/ 2198357 w 3086100"/>
              <a:gd name="connsiteY128" fmla="*/ 4874796 h 5143499"/>
              <a:gd name="connsiteX129" fmla="*/ 2199478 w 3086100"/>
              <a:gd name="connsiteY129" fmla="*/ 4869050 h 5143499"/>
              <a:gd name="connsiteX130" fmla="*/ 1923012 w 3086100"/>
              <a:gd name="connsiteY130" fmla="*/ 4818696 h 5143499"/>
              <a:gd name="connsiteX131" fmla="*/ 1875097 w 3086100"/>
              <a:gd name="connsiteY131" fmla="*/ 4832400 h 5143499"/>
              <a:gd name="connsiteX132" fmla="*/ 1904844 w 3086100"/>
              <a:gd name="connsiteY132" fmla="*/ 4837127 h 5143499"/>
              <a:gd name="connsiteX133" fmla="*/ 1961010 w 3086100"/>
              <a:gd name="connsiteY133" fmla="*/ 4852572 h 5143499"/>
              <a:gd name="connsiteX134" fmla="*/ 1883875 w 3086100"/>
              <a:gd name="connsiteY134" fmla="*/ 4932276 h 5143499"/>
              <a:gd name="connsiteX135" fmla="*/ 1905736 w 3086100"/>
              <a:gd name="connsiteY135" fmla="*/ 4875982 h 5143499"/>
              <a:gd name="connsiteX136" fmla="*/ 1911313 w 3086100"/>
              <a:gd name="connsiteY136" fmla="*/ 4853186 h 5143499"/>
              <a:gd name="connsiteX137" fmla="*/ 1892636 w 3086100"/>
              <a:gd name="connsiteY137" fmla="*/ 4872029 h 5143499"/>
              <a:gd name="connsiteX138" fmla="*/ 1855996 w 3086100"/>
              <a:gd name="connsiteY138" fmla="*/ 4935413 h 5143499"/>
              <a:gd name="connsiteX139" fmla="*/ 1845605 w 3086100"/>
              <a:gd name="connsiteY139" fmla="*/ 4965486 h 5143499"/>
              <a:gd name="connsiteX140" fmla="*/ 1886677 w 3086100"/>
              <a:gd name="connsiteY140" fmla="*/ 4955215 h 5143499"/>
              <a:gd name="connsiteX141" fmla="*/ 1990647 w 3086100"/>
              <a:gd name="connsiteY141" fmla="*/ 4857299 h 5143499"/>
              <a:gd name="connsiteX142" fmla="*/ 1981733 w 3086100"/>
              <a:gd name="connsiteY142" fmla="*/ 4831516 h 5143499"/>
              <a:gd name="connsiteX143" fmla="*/ 1923012 w 3086100"/>
              <a:gd name="connsiteY143" fmla="*/ 4818696 h 5143499"/>
              <a:gd name="connsiteX144" fmla="*/ 2505547 w 3086100"/>
              <a:gd name="connsiteY144" fmla="*/ 4793384 h 5143499"/>
              <a:gd name="connsiteX145" fmla="*/ 2520191 w 3086100"/>
              <a:gd name="connsiteY145" fmla="*/ 4809729 h 5143499"/>
              <a:gd name="connsiteX146" fmla="*/ 2519453 w 3086100"/>
              <a:gd name="connsiteY146" fmla="*/ 4813430 h 5143499"/>
              <a:gd name="connsiteX147" fmla="*/ 2515157 w 3086100"/>
              <a:gd name="connsiteY147" fmla="*/ 4818015 h 5143499"/>
              <a:gd name="connsiteX148" fmla="*/ 2481930 w 3086100"/>
              <a:gd name="connsiteY148" fmla="*/ 4818015 h 5143499"/>
              <a:gd name="connsiteX149" fmla="*/ 2483560 w 3086100"/>
              <a:gd name="connsiteY149" fmla="*/ 4809729 h 5143499"/>
              <a:gd name="connsiteX150" fmla="*/ 2505547 w 3086100"/>
              <a:gd name="connsiteY150" fmla="*/ 4793384 h 5143499"/>
              <a:gd name="connsiteX151" fmla="*/ 2277190 w 3086100"/>
              <a:gd name="connsiteY151" fmla="*/ 4793384 h 5143499"/>
              <a:gd name="connsiteX152" fmla="*/ 2291826 w 3086100"/>
              <a:gd name="connsiteY152" fmla="*/ 4809729 h 5143499"/>
              <a:gd name="connsiteX153" fmla="*/ 2291096 w 3086100"/>
              <a:gd name="connsiteY153" fmla="*/ 4813430 h 5143499"/>
              <a:gd name="connsiteX154" fmla="*/ 2286792 w 3086100"/>
              <a:gd name="connsiteY154" fmla="*/ 4818015 h 5143499"/>
              <a:gd name="connsiteX155" fmla="*/ 2253581 w 3086100"/>
              <a:gd name="connsiteY155" fmla="*/ 4818015 h 5143499"/>
              <a:gd name="connsiteX156" fmla="*/ 2255203 w 3086100"/>
              <a:gd name="connsiteY156" fmla="*/ 4809729 h 5143499"/>
              <a:gd name="connsiteX157" fmla="*/ 2277190 w 3086100"/>
              <a:gd name="connsiteY157" fmla="*/ 4793384 h 5143499"/>
              <a:gd name="connsiteX158" fmla="*/ 2040133 w 3086100"/>
              <a:gd name="connsiteY158" fmla="*/ 4783925 h 5143499"/>
              <a:gd name="connsiteX159" fmla="*/ 2006938 w 3086100"/>
              <a:gd name="connsiteY159" fmla="*/ 4801897 h 5143499"/>
              <a:gd name="connsiteX160" fmla="*/ 2033272 w 3086100"/>
              <a:gd name="connsiteY160" fmla="*/ 4864567 h 5143499"/>
              <a:gd name="connsiteX161" fmla="*/ 2056151 w 3086100"/>
              <a:gd name="connsiteY161" fmla="*/ 4909865 h 5143499"/>
              <a:gd name="connsiteX162" fmla="*/ 2007592 w 3086100"/>
              <a:gd name="connsiteY162" fmla="*/ 4918715 h 5143499"/>
              <a:gd name="connsiteX163" fmla="*/ 1971155 w 3086100"/>
              <a:gd name="connsiteY163" fmla="*/ 4921575 h 5143499"/>
              <a:gd name="connsiteX164" fmla="*/ 1977862 w 3086100"/>
              <a:gd name="connsiteY164" fmla="*/ 4931232 h 5143499"/>
              <a:gd name="connsiteX165" fmla="*/ 2032084 w 3086100"/>
              <a:gd name="connsiteY165" fmla="*/ 4936700 h 5143499"/>
              <a:gd name="connsiteX166" fmla="*/ 2087061 w 3086100"/>
              <a:gd name="connsiteY166" fmla="*/ 4911876 h 5143499"/>
              <a:gd name="connsiteX167" fmla="*/ 2062696 w 3086100"/>
              <a:gd name="connsiteY167" fmla="*/ 4859915 h 5143499"/>
              <a:gd name="connsiteX168" fmla="*/ 2034274 w 3086100"/>
              <a:gd name="connsiteY168" fmla="*/ 4812505 h 5143499"/>
              <a:gd name="connsiteX169" fmla="*/ 2086543 w 3086100"/>
              <a:gd name="connsiteY169" fmla="*/ 4800492 h 5143499"/>
              <a:gd name="connsiteX170" fmla="*/ 2103913 w 3086100"/>
              <a:gd name="connsiteY170" fmla="*/ 4794234 h 5143499"/>
              <a:gd name="connsiteX171" fmla="*/ 2079548 w 3086100"/>
              <a:gd name="connsiteY171" fmla="*/ 4785283 h 5143499"/>
              <a:gd name="connsiteX172" fmla="*/ 2040133 w 3086100"/>
              <a:gd name="connsiteY172" fmla="*/ 4783925 h 5143499"/>
              <a:gd name="connsiteX173" fmla="*/ 2693180 w 3086100"/>
              <a:gd name="connsiteY173" fmla="*/ 4783845 h 5143499"/>
              <a:gd name="connsiteX174" fmla="*/ 2687908 w 3086100"/>
              <a:gd name="connsiteY174" fmla="*/ 4787193 h 5143499"/>
              <a:gd name="connsiteX175" fmla="*/ 2686686 w 3086100"/>
              <a:gd name="connsiteY175" fmla="*/ 4793401 h 5143499"/>
              <a:gd name="connsiteX176" fmla="*/ 2711152 w 3086100"/>
              <a:gd name="connsiteY176" fmla="*/ 4793401 h 5143499"/>
              <a:gd name="connsiteX177" fmla="*/ 2700957 w 3086100"/>
              <a:gd name="connsiteY177" fmla="*/ 4845421 h 5143499"/>
              <a:gd name="connsiteX178" fmla="*/ 2711925 w 3086100"/>
              <a:gd name="connsiteY178" fmla="*/ 4845421 h 5143499"/>
              <a:gd name="connsiteX179" fmla="*/ 2717418 w 3086100"/>
              <a:gd name="connsiteY179" fmla="*/ 4841047 h 5143499"/>
              <a:gd name="connsiteX180" fmla="*/ 2726773 w 3086100"/>
              <a:gd name="connsiteY180" fmla="*/ 4793401 h 5143499"/>
              <a:gd name="connsiteX181" fmla="*/ 2747198 w 3086100"/>
              <a:gd name="connsiteY181" fmla="*/ 4793401 h 5143499"/>
              <a:gd name="connsiteX182" fmla="*/ 2751613 w 3086100"/>
              <a:gd name="connsiteY182" fmla="*/ 4789632 h 5143499"/>
              <a:gd name="connsiteX183" fmla="*/ 2752734 w 3086100"/>
              <a:gd name="connsiteY183" fmla="*/ 4783845 h 5143499"/>
              <a:gd name="connsiteX184" fmla="*/ 2642813 w 3086100"/>
              <a:gd name="connsiteY184" fmla="*/ 4783845 h 5143499"/>
              <a:gd name="connsiteX185" fmla="*/ 2630732 w 3086100"/>
              <a:gd name="connsiteY185" fmla="*/ 4845421 h 5143499"/>
              <a:gd name="connsiteX186" fmla="*/ 2683324 w 3086100"/>
              <a:gd name="connsiteY186" fmla="*/ 4845421 h 5143499"/>
              <a:gd name="connsiteX187" fmla="*/ 2684462 w 3086100"/>
              <a:gd name="connsiteY187" fmla="*/ 4839659 h 5143499"/>
              <a:gd name="connsiteX188" fmla="*/ 2681541 w 3086100"/>
              <a:gd name="connsiteY188" fmla="*/ 4835915 h 5143499"/>
              <a:gd name="connsiteX189" fmla="*/ 2648203 w 3086100"/>
              <a:gd name="connsiteY189" fmla="*/ 4835915 h 5143499"/>
              <a:gd name="connsiteX190" fmla="*/ 2658017 w 3086100"/>
              <a:gd name="connsiteY190" fmla="*/ 4785931 h 5143499"/>
              <a:gd name="connsiteX191" fmla="*/ 2656107 w 3086100"/>
              <a:gd name="connsiteY191" fmla="*/ 4783845 h 5143499"/>
              <a:gd name="connsiteX192" fmla="*/ 2559124 w 3086100"/>
              <a:gd name="connsiteY192" fmla="*/ 4783845 h 5143499"/>
              <a:gd name="connsiteX193" fmla="*/ 2555592 w 3086100"/>
              <a:gd name="connsiteY193" fmla="*/ 4786579 h 5143499"/>
              <a:gd name="connsiteX194" fmla="*/ 2549480 w 3086100"/>
              <a:gd name="connsiteY194" fmla="*/ 4817947 h 5143499"/>
              <a:gd name="connsiteX195" fmla="*/ 2578361 w 3086100"/>
              <a:gd name="connsiteY195" fmla="*/ 4846800 h 5143499"/>
              <a:gd name="connsiteX196" fmla="*/ 2578361 w 3086100"/>
              <a:gd name="connsiteY196" fmla="*/ 4846792 h 5143499"/>
              <a:gd name="connsiteX197" fmla="*/ 2618040 w 3086100"/>
              <a:gd name="connsiteY197" fmla="*/ 4817939 h 5143499"/>
              <a:gd name="connsiteX198" fmla="*/ 2624127 w 3086100"/>
              <a:gd name="connsiteY198" fmla="*/ 4786579 h 5143499"/>
              <a:gd name="connsiteX199" fmla="*/ 2621665 w 3086100"/>
              <a:gd name="connsiteY199" fmla="*/ 4783845 h 5143499"/>
              <a:gd name="connsiteX200" fmla="*/ 2609228 w 3086100"/>
              <a:gd name="connsiteY200" fmla="*/ 4783845 h 5143499"/>
              <a:gd name="connsiteX201" fmla="*/ 2605816 w 3086100"/>
              <a:gd name="connsiteY201" fmla="*/ 4801889 h 5143499"/>
              <a:gd name="connsiteX202" fmla="*/ 2603863 w 3086100"/>
              <a:gd name="connsiteY202" fmla="*/ 4811495 h 5143499"/>
              <a:gd name="connsiteX203" fmla="*/ 2602233 w 3086100"/>
              <a:gd name="connsiteY203" fmla="*/ 4819840 h 5143499"/>
              <a:gd name="connsiteX204" fmla="*/ 2579940 w 3086100"/>
              <a:gd name="connsiteY204" fmla="*/ 4836328 h 5143499"/>
              <a:gd name="connsiteX205" fmla="*/ 2564557 w 3086100"/>
              <a:gd name="connsiteY205" fmla="*/ 4819840 h 5143499"/>
              <a:gd name="connsiteX206" fmla="*/ 2565270 w 3086100"/>
              <a:gd name="connsiteY206" fmla="*/ 4816113 h 5143499"/>
              <a:gd name="connsiteX207" fmla="*/ 2568140 w 3086100"/>
              <a:gd name="connsiteY207" fmla="*/ 4801897 h 5143499"/>
              <a:gd name="connsiteX208" fmla="*/ 2571561 w 3086100"/>
              <a:gd name="connsiteY208" fmla="*/ 4783845 h 5143499"/>
              <a:gd name="connsiteX209" fmla="*/ 2155095 w 3086100"/>
              <a:gd name="connsiteY209" fmla="*/ 4783845 h 5143499"/>
              <a:gd name="connsiteX210" fmla="*/ 2154909 w 3086100"/>
              <a:gd name="connsiteY210" fmla="*/ 4784644 h 5143499"/>
              <a:gd name="connsiteX211" fmla="*/ 2161471 w 3086100"/>
              <a:gd name="connsiteY211" fmla="*/ 4793359 h 5143499"/>
              <a:gd name="connsiteX212" fmla="*/ 2193833 w 3086100"/>
              <a:gd name="connsiteY212" fmla="*/ 4793359 h 5143499"/>
              <a:gd name="connsiteX213" fmla="*/ 2208519 w 3086100"/>
              <a:gd name="connsiteY213" fmla="*/ 4814658 h 5143499"/>
              <a:gd name="connsiteX214" fmla="*/ 2188450 w 3086100"/>
              <a:gd name="connsiteY214" fmla="*/ 4835915 h 5143499"/>
              <a:gd name="connsiteX215" fmla="*/ 2166284 w 3086100"/>
              <a:gd name="connsiteY215" fmla="*/ 4835915 h 5143499"/>
              <a:gd name="connsiteX216" fmla="*/ 2173127 w 3086100"/>
              <a:gd name="connsiteY216" fmla="*/ 4800963 h 5143499"/>
              <a:gd name="connsiteX217" fmla="*/ 2160028 w 3086100"/>
              <a:gd name="connsiteY217" fmla="*/ 4800963 h 5143499"/>
              <a:gd name="connsiteX218" fmla="*/ 2157116 w 3086100"/>
              <a:gd name="connsiteY218" fmla="*/ 4803050 h 5143499"/>
              <a:gd name="connsiteX219" fmla="*/ 2148796 w 3086100"/>
              <a:gd name="connsiteY219" fmla="*/ 4845421 h 5143499"/>
              <a:gd name="connsiteX220" fmla="*/ 2185606 w 3086100"/>
              <a:gd name="connsiteY220" fmla="*/ 4845421 h 5143499"/>
              <a:gd name="connsiteX221" fmla="*/ 2224980 w 3086100"/>
              <a:gd name="connsiteY221" fmla="*/ 4814238 h 5143499"/>
              <a:gd name="connsiteX222" fmla="*/ 2199614 w 3086100"/>
              <a:gd name="connsiteY222" fmla="*/ 4783845 h 5143499"/>
              <a:gd name="connsiteX223" fmla="*/ 2423480 w 3086100"/>
              <a:gd name="connsiteY223" fmla="*/ 4783660 h 5143499"/>
              <a:gd name="connsiteX224" fmla="*/ 2394718 w 3086100"/>
              <a:gd name="connsiteY224" fmla="*/ 4795437 h 5143499"/>
              <a:gd name="connsiteX225" fmla="*/ 2413598 w 3086100"/>
              <a:gd name="connsiteY225" fmla="*/ 4816837 h 5143499"/>
              <a:gd name="connsiteX226" fmla="*/ 2430874 w 3086100"/>
              <a:gd name="connsiteY226" fmla="*/ 4831819 h 5143499"/>
              <a:gd name="connsiteX227" fmla="*/ 2418930 w 3086100"/>
              <a:gd name="connsiteY227" fmla="*/ 4835941 h 5143499"/>
              <a:gd name="connsiteX228" fmla="*/ 2391865 w 3086100"/>
              <a:gd name="connsiteY228" fmla="*/ 4835941 h 5143499"/>
              <a:gd name="connsiteX229" fmla="*/ 2386458 w 3086100"/>
              <a:gd name="connsiteY229" fmla="*/ 4839919 h 5143499"/>
              <a:gd name="connsiteX230" fmla="*/ 2385388 w 3086100"/>
              <a:gd name="connsiteY230" fmla="*/ 4845421 h 5143499"/>
              <a:gd name="connsiteX231" fmla="*/ 2419515 w 3086100"/>
              <a:gd name="connsiteY231" fmla="*/ 4845421 h 5143499"/>
              <a:gd name="connsiteX232" fmla="*/ 2448473 w 3086100"/>
              <a:gd name="connsiteY232" fmla="*/ 4834998 h 5143499"/>
              <a:gd name="connsiteX233" fmla="*/ 2448481 w 3086100"/>
              <a:gd name="connsiteY233" fmla="*/ 4834998 h 5143499"/>
              <a:gd name="connsiteX234" fmla="*/ 2445977 w 3086100"/>
              <a:gd name="connsiteY234" fmla="*/ 4820908 h 5143499"/>
              <a:gd name="connsiteX235" fmla="*/ 2436282 w 3086100"/>
              <a:gd name="connsiteY235" fmla="*/ 4813943 h 5143499"/>
              <a:gd name="connsiteX236" fmla="*/ 2412911 w 3086100"/>
              <a:gd name="connsiteY236" fmla="*/ 4796480 h 5143499"/>
              <a:gd name="connsiteX237" fmla="*/ 2423038 w 3086100"/>
              <a:gd name="connsiteY237" fmla="*/ 4793384 h 5143499"/>
              <a:gd name="connsiteX238" fmla="*/ 2445909 w 3086100"/>
              <a:gd name="connsiteY238" fmla="*/ 4793384 h 5143499"/>
              <a:gd name="connsiteX239" fmla="*/ 2451317 w 3086100"/>
              <a:gd name="connsiteY239" fmla="*/ 4789430 h 5143499"/>
              <a:gd name="connsiteX240" fmla="*/ 2452446 w 3086100"/>
              <a:gd name="connsiteY240" fmla="*/ 4783660 h 5143499"/>
              <a:gd name="connsiteX241" fmla="*/ 2350776 w 3086100"/>
              <a:gd name="connsiteY241" fmla="*/ 4783660 h 5143499"/>
              <a:gd name="connsiteX242" fmla="*/ 2322031 w 3086100"/>
              <a:gd name="connsiteY242" fmla="*/ 4795437 h 5143499"/>
              <a:gd name="connsiteX243" fmla="*/ 2340903 w 3086100"/>
              <a:gd name="connsiteY243" fmla="*/ 4816837 h 5143499"/>
              <a:gd name="connsiteX244" fmla="*/ 2358179 w 3086100"/>
              <a:gd name="connsiteY244" fmla="*/ 4831819 h 5143499"/>
              <a:gd name="connsiteX245" fmla="*/ 2346218 w 3086100"/>
              <a:gd name="connsiteY245" fmla="*/ 4835941 h 5143499"/>
              <a:gd name="connsiteX246" fmla="*/ 2319179 w 3086100"/>
              <a:gd name="connsiteY246" fmla="*/ 4835941 h 5143499"/>
              <a:gd name="connsiteX247" fmla="*/ 2313763 w 3086100"/>
              <a:gd name="connsiteY247" fmla="*/ 4839919 h 5143499"/>
              <a:gd name="connsiteX248" fmla="*/ 2312684 w 3086100"/>
              <a:gd name="connsiteY248" fmla="*/ 4845421 h 5143499"/>
              <a:gd name="connsiteX249" fmla="*/ 2346812 w 3086100"/>
              <a:gd name="connsiteY249" fmla="*/ 4845421 h 5143499"/>
              <a:gd name="connsiteX250" fmla="*/ 2375778 w 3086100"/>
              <a:gd name="connsiteY250" fmla="*/ 4834998 h 5143499"/>
              <a:gd name="connsiteX251" fmla="*/ 2373273 w 3086100"/>
              <a:gd name="connsiteY251" fmla="*/ 4820908 h 5143499"/>
              <a:gd name="connsiteX252" fmla="*/ 2363579 w 3086100"/>
              <a:gd name="connsiteY252" fmla="*/ 4813943 h 5143499"/>
              <a:gd name="connsiteX253" fmla="*/ 2340216 w 3086100"/>
              <a:gd name="connsiteY253" fmla="*/ 4796480 h 5143499"/>
              <a:gd name="connsiteX254" fmla="*/ 2350335 w 3086100"/>
              <a:gd name="connsiteY254" fmla="*/ 4793384 h 5143499"/>
              <a:gd name="connsiteX255" fmla="*/ 2373197 w 3086100"/>
              <a:gd name="connsiteY255" fmla="*/ 4793384 h 5143499"/>
              <a:gd name="connsiteX256" fmla="*/ 2378596 w 3086100"/>
              <a:gd name="connsiteY256" fmla="*/ 4789430 h 5143499"/>
              <a:gd name="connsiteX257" fmla="*/ 2379742 w 3086100"/>
              <a:gd name="connsiteY257" fmla="*/ 4783660 h 5143499"/>
              <a:gd name="connsiteX258" fmla="*/ 2507381 w 3086100"/>
              <a:gd name="connsiteY258" fmla="*/ 4783012 h 5143499"/>
              <a:gd name="connsiteX259" fmla="*/ 2468542 w 3086100"/>
              <a:gd name="connsiteY259" fmla="*/ 4811613 h 5143499"/>
              <a:gd name="connsiteX260" fmla="*/ 2462446 w 3086100"/>
              <a:gd name="connsiteY260" fmla="*/ 4842704 h 5143499"/>
              <a:gd name="connsiteX261" fmla="*/ 2464806 w 3086100"/>
              <a:gd name="connsiteY261" fmla="*/ 4845421 h 5143499"/>
              <a:gd name="connsiteX262" fmla="*/ 2476556 w 3086100"/>
              <a:gd name="connsiteY262" fmla="*/ 4845421 h 5143499"/>
              <a:gd name="connsiteX263" fmla="*/ 2479985 w 3086100"/>
              <a:gd name="connsiteY263" fmla="*/ 4827520 h 5143499"/>
              <a:gd name="connsiteX264" fmla="*/ 2516592 w 3086100"/>
              <a:gd name="connsiteY264" fmla="*/ 4827520 h 5143499"/>
              <a:gd name="connsiteX265" fmla="*/ 2513171 w 3086100"/>
              <a:gd name="connsiteY265" fmla="*/ 4845421 h 5143499"/>
              <a:gd name="connsiteX266" fmla="*/ 2524928 w 3086100"/>
              <a:gd name="connsiteY266" fmla="*/ 4845421 h 5143499"/>
              <a:gd name="connsiteX267" fmla="*/ 2528350 w 3086100"/>
              <a:gd name="connsiteY267" fmla="*/ 4842704 h 5143499"/>
              <a:gd name="connsiteX268" fmla="*/ 2534454 w 3086100"/>
              <a:gd name="connsiteY268" fmla="*/ 4811613 h 5143499"/>
              <a:gd name="connsiteX269" fmla="*/ 2507381 w 3086100"/>
              <a:gd name="connsiteY269" fmla="*/ 4783012 h 5143499"/>
              <a:gd name="connsiteX270" fmla="*/ 2279015 w 3086100"/>
              <a:gd name="connsiteY270" fmla="*/ 4783012 h 5143499"/>
              <a:gd name="connsiteX271" fmla="*/ 2240193 w 3086100"/>
              <a:gd name="connsiteY271" fmla="*/ 4811613 h 5143499"/>
              <a:gd name="connsiteX272" fmla="*/ 2234081 w 3086100"/>
              <a:gd name="connsiteY272" fmla="*/ 4842704 h 5143499"/>
              <a:gd name="connsiteX273" fmla="*/ 2236449 w 3086100"/>
              <a:gd name="connsiteY273" fmla="*/ 4845421 h 5143499"/>
              <a:gd name="connsiteX274" fmla="*/ 2248199 w 3086100"/>
              <a:gd name="connsiteY274" fmla="*/ 4845421 h 5143499"/>
              <a:gd name="connsiteX275" fmla="*/ 2251620 w 3086100"/>
              <a:gd name="connsiteY275" fmla="*/ 4827520 h 5143499"/>
              <a:gd name="connsiteX276" fmla="*/ 2288235 w 3086100"/>
              <a:gd name="connsiteY276" fmla="*/ 4827520 h 5143499"/>
              <a:gd name="connsiteX277" fmla="*/ 2284814 w 3086100"/>
              <a:gd name="connsiteY277" fmla="*/ 4845421 h 5143499"/>
              <a:gd name="connsiteX278" fmla="*/ 2296572 w 3086100"/>
              <a:gd name="connsiteY278" fmla="*/ 4845421 h 5143499"/>
              <a:gd name="connsiteX279" fmla="*/ 2299984 w 3086100"/>
              <a:gd name="connsiteY279" fmla="*/ 4842704 h 5143499"/>
              <a:gd name="connsiteX280" fmla="*/ 2306097 w 3086100"/>
              <a:gd name="connsiteY280" fmla="*/ 4811613 h 5143499"/>
              <a:gd name="connsiteX281" fmla="*/ 2279015 w 3086100"/>
              <a:gd name="connsiteY281" fmla="*/ 4783012 h 5143499"/>
              <a:gd name="connsiteX282" fmla="*/ 1973014 w 3086100"/>
              <a:gd name="connsiteY282" fmla="*/ 4694493 h 5143499"/>
              <a:gd name="connsiteX283" fmla="*/ 1973014 w 3086100"/>
              <a:gd name="connsiteY283" fmla="*/ 4694501 h 5143499"/>
              <a:gd name="connsiteX284" fmla="*/ 1929481 w 3086100"/>
              <a:gd name="connsiteY284" fmla="*/ 4706110 h 5143499"/>
              <a:gd name="connsiteX285" fmla="*/ 1953132 w 3086100"/>
              <a:gd name="connsiteY285" fmla="*/ 4710282 h 5143499"/>
              <a:gd name="connsiteX286" fmla="*/ 2002150 w 3086100"/>
              <a:gd name="connsiteY286" fmla="*/ 4720881 h 5143499"/>
              <a:gd name="connsiteX287" fmla="*/ 1953896 w 3086100"/>
              <a:gd name="connsiteY287" fmla="*/ 4787631 h 5143499"/>
              <a:gd name="connsiteX288" fmla="*/ 1938327 w 3086100"/>
              <a:gd name="connsiteY288" fmla="*/ 4802587 h 5143499"/>
              <a:gd name="connsiteX289" fmla="*/ 1940177 w 3086100"/>
              <a:gd name="connsiteY289" fmla="*/ 4806608 h 5143499"/>
              <a:gd name="connsiteX290" fmla="*/ 1957360 w 3086100"/>
              <a:gd name="connsiteY290" fmla="*/ 4800880 h 5143499"/>
              <a:gd name="connsiteX291" fmla="*/ 2029834 w 3086100"/>
              <a:gd name="connsiteY291" fmla="*/ 4714909 h 5143499"/>
              <a:gd name="connsiteX292" fmla="*/ 1973014 w 3086100"/>
              <a:gd name="connsiteY292" fmla="*/ 4694493 h 5143499"/>
              <a:gd name="connsiteX293" fmla="*/ 460601 w 3086100"/>
              <a:gd name="connsiteY293" fmla="*/ 0 h 5143499"/>
              <a:gd name="connsiteX294" fmla="*/ 3086100 w 3086100"/>
              <a:gd name="connsiteY294" fmla="*/ 0 h 5143499"/>
              <a:gd name="connsiteX295" fmla="*/ 3086100 w 3086100"/>
              <a:gd name="connsiteY295" fmla="*/ 842036 h 5143499"/>
              <a:gd name="connsiteX296" fmla="*/ 3086100 w 3086100"/>
              <a:gd name="connsiteY296" fmla="*/ 1941749 h 5143499"/>
              <a:gd name="connsiteX297" fmla="*/ 3086100 w 3086100"/>
              <a:gd name="connsiteY297" fmla="*/ 3201749 h 5143499"/>
              <a:gd name="connsiteX298" fmla="*/ 3086100 w 3086100"/>
              <a:gd name="connsiteY298" fmla="*/ 3743118 h 5143499"/>
              <a:gd name="connsiteX299" fmla="*/ 3086100 w 3086100"/>
              <a:gd name="connsiteY299" fmla="*/ 5143499 h 5143499"/>
              <a:gd name="connsiteX300" fmla="*/ 547192 w 3086100"/>
              <a:gd name="connsiteY300" fmla="*/ 5143499 h 5143499"/>
              <a:gd name="connsiteX301" fmla="*/ 451948 w 3086100"/>
              <a:gd name="connsiteY301" fmla="*/ 4947929 h 5143499"/>
              <a:gd name="connsiteX302" fmla="*/ 0 w 3086100"/>
              <a:gd name="connsiteY302" fmla="*/ 2482849 h 5143499"/>
              <a:gd name="connsiteX303" fmla="*/ 451948 w 3086100"/>
              <a:gd name="connsiteY303" fmla="*/ 17768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3086100" h="5143499">
                <a:moveTo>
                  <a:pt x="2611605" y="4869227"/>
                </a:moveTo>
                <a:cubicBezTo>
                  <a:pt x="2608906" y="4869227"/>
                  <a:pt x="2607327" y="4870464"/>
                  <a:pt x="2606783" y="4873181"/>
                </a:cubicBezTo>
                <a:lnTo>
                  <a:pt x="2606792" y="4873181"/>
                </a:lnTo>
                <a:lnTo>
                  <a:pt x="2595484" y="4930786"/>
                </a:lnTo>
                <a:lnTo>
                  <a:pt x="2652923" y="4930786"/>
                </a:lnTo>
                <a:lnTo>
                  <a:pt x="2654112" y="4924629"/>
                </a:lnTo>
                <a:cubicBezTo>
                  <a:pt x="2654621" y="4922122"/>
                  <a:pt x="2654002" y="4921281"/>
                  <a:pt x="2651124" y="4921281"/>
                </a:cubicBezTo>
                <a:lnTo>
                  <a:pt x="2612964" y="4921281"/>
                </a:lnTo>
                <a:lnTo>
                  <a:pt x="2616207" y="4904759"/>
                </a:lnTo>
                <a:lnTo>
                  <a:pt x="2649927" y="4904759"/>
                </a:lnTo>
                <a:cubicBezTo>
                  <a:pt x="2650819" y="4904793"/>
                  <a:pt x="2651599" y="4904168"/>
                  <a:pt x="2651752" y="4903296"/>
                </a:cubicBezTo>
                <a:lnTo>
                  <a:pt x="2653042" y="4896743"/>
                </a:lnTo>
                <a:cubicBezTo>
                  <a:pt x="2653212" y="4895918"/>
                  <a:pt x="2652737" y="4895279"/>
                  <a:pt x="2651794" y="4895279"/>
                </a:cubicBezTo>
                <a:lnTo>
                  <a:pt x="2618057" y="4895279"/>
                </a:lnTo>
                <a:lnTo>
                  <a:pt x="2621283" y="4878791"/>
                </a:lnTo>
                <a:lnTo>
                  <a:pt x="2658102" y="4878791"/>
                </a:lnTo>
                <a:cubicBezTo>
                  <a:pt x="2659842" y="4878791"/>
                  <a:pt x="2661566" y="4878791"/>
                  <a:pt x="2662007" y="4876487"/>
                </a:cubicBezTo>
                <a:lnTo>
                  <a:pt x="2663433" y="4869227"/>
                </a:lnTo>
                <a:close/>
                <a:moveTo>
                  <a:pt x="2511957" y="4869227"/>
                </a:moveTo>
                <a:cubicBezTo>
                  <a:pt x="2509647" y="4869227"/>
                  <a:pt x="2508383" y="4870674"/>
                  <a:pt x="2507899" y="4873181"/>
                </a:cubicBezTo>
                <a:lnTo>
                  <a:pt x="2496591" y="4930786"/>
                </a:lnTo>
                <a:lnTo>
                  <a:pt x="2508544" y="4930786"/>
                </a:lnTo>
                <a:cubicBezTo>
                  <a:pt x="2511048" y="4930786"/>
                  <a:pt x="2512449" y="4929541"/>
                  <a:pt x="2512899" y="4927245"/>
                </a:cubicBezTo>
                <a:lnTo>
                  <a:pt x="2521363" y="4884133"/>
                </a:lnTo>
                <a:lnTo>
                  <a:pt x="2535099" y="4903548"/>
                </a:lnTo>
                <a:cubicBezTo>
                  <a:pt x="2535753" y="4904729"/>
                  <a:pt x="2537016" y="4905453"/>
                  <a:pt x="2538376" y="4905424"/>
                </a:cubicBezTo>
                <a:lnTo>
                  <a:pt x="2544556" y="4905424"/>
                </a:lnTo>
                <a:cubicBezTo>
                  <a:pt x="2546096" y="4905356"/>
                  <a:pt x="2547545" y="4904680"/>
                  <a:pt x="2548580" y="4903548"/>
                </a:cubicBezTo>
                <a:lnTo>
                  <a:pt x="2569922" y="4884133"/>
                </a:lnTo>
                <a:lnTo>
                  <a:pt x="2561458" y="4927245"/>
                </a:lnTo>
                <a:cubicBezTo>
                  <a:pt x="2561009" y="4929541"/>
                  <a:pt x="2561917" y="4930786"/>
                  <a:pt x="2564430" y="4930786"/>
                </a:cubicBezTo>
                <a:lnTo>
                  <a:pt x="2576374" y="4930786"/>
                </a:lnTo>
                <a:lnTo>
                  <a:pt x="2587691" y="4873189"/>
                </a:lnTo>
                <a:cubicBezTo>
                  <a:pt x="2588166" y="4870674"/>
                  <a:pt x="2587504" y="4869227"/>
                  <a:pt x="2585186" y="4869227"/>
                </a:cubicBezTo>
                <a:lnTo>
                  <a:pt x="2571111" y="4869227"/>
                </a:lnTo>
                <a:lnTo>
                  <a:pt x="2543860" y="4893226"/>
                </a:lnTo>
                <a:lnTo>
                  <a:pt x="2526032" y="4869227"/>
                </a:lnTo>
                <a:close/>
                <a:moveTo>
                  <a:pt x="2441121" y="4869227"/>
                </a:moveTo>
                <a:cubicBezTo>
                  <a:pt x="2438421" y="4869227"/>
                  <a:pt x="2436825" y="4870464"/>
                  <a:pt x="2436290" y="4873181"/>
                </a:cubicBezTo>
                <a:lnTo>
                  <a:pt x="2424999" y="4930786"/>
                </a:lnTo>
                <a:lnTo>
                  <a:pt x="2482413" y="4930786"/>
                </a:lnTo>
                <a:lnTo>
                  <a:pt x="2483627" y="4924629"/>
                </a:lnTo>
                <a:cubicBezTo>
                  <a:pt x="2484128" y="4922122"/>
                  <a:pt x="2483509" y="4921281"/>
                  <a:pt x="2480614" y="4921281"/>
                </a:cubicBezTo>
                <a:lnTo>
                  <a:pt x="2442471" y="4921281"/>
                </a:lnTo>
                <a:lnTo>
                  <a:pt x="2445705" y="4904759"/>
                </a:lnTo>
                <a:lnTo>
                  <a:pt x="2479425" y="4904759"/>
                </a:lnTo>
                <a:cubicBezTo>
                  <a:pt x="2480317" y="4904786"/>
                  <a:pt x="2481096" y="4904165"/>
                  <a:pt x="2481259" y="4903296"/>
                </a:cubicBezTo>
                <a:lnTo>
                  <a:pt x="2482549" y="4896743"/>
                </a:lnTo>
                <a:cubicBezTo>
                  <a:pt x="2482702" y="4895918"/>
                  <a:pt x="2482252" y="4895279"/>
                  <a:pt x="2481293" y="4895279"/>
                </a:cubicBezTo>
                <a:lnTo>
                  <a:pt x="2447564" y="4895279"/>
                </a:lnTo>
                <a:lnTo>
                  <a:pt x="2450807" y="4878791"/>
                </a:lnTo>
                <a:lnTo>
                  <a:pt x="2487617" y="4878791"/>
                </a:lnTo>
                <a:cubicBezTo>
                  <a:pt x="2489349" y="4878791"/>
                  <a:pt x="2491073" y="4878791"/>
                  <a:pt x="2491540" y="4876487"/>
                </a:cubicBezTo>
                <a:lnTo>
                  <a:pt x="2492949" y="4869227"/>
                </a:lnTo>
                <a:close/>
                <a:moveTo>
                  <a:pt x="2368044" y="4869227"/>
                </a:moveTo>
                <a:cubicBezTo>
                  <a:pt x="2364962" y="4869227"/>
                  <a:pt x="2363205" y="4870262"/>
                  <a:pt x="2362764" y="4872558"/>
                </a:cubicBezTo>
                <a:lnTo>
                  <a:pt x="2361533" y="4878766"/>
                </a:lnTo>
                <a:lnTo>
                  <a:pt x="2385999" y="4878766"/>
                </a:lnTo>
                <a:lnTo>
                  <a:pt x="2375812" y="4930786"/>
                </a:lnTo>
                <a:lnTo>
                  <a:pt x="2386780" y="4930786"/>
                </a:lnTo>
                <a:cubicBezTo>
                  <a:pt x="2389862" y="4930786"/>
                  <a:pt x="2391645" y="4929541"/>
                  <a:pt x="2392281" y="4926412"/>
                </a:cubicBezTo>
                <a:lnTo>
                  <a:pt x="2401620" y="4878766"/>
                </a:lnTo>
                <a:lnTo>
                  <a:pt x="2422045" y="4878766"/>
                </a:lnTo>
                <a:cubicBezTo>
                  <a:pt x="2424932" y="4878766"/>
                  <a:pt x="2425950" y="4877513"/>
                  <a:pt x="2426443" y="4874998"/>
                </a:cubicBezTo>
                <a:lnTo>
                  <a:pt x="2426443" y="4875006"/>
                </a:lnTo>
                <a:lnTo>
                  <a:pt x="2427580" y="4869227"/>
                </a:lnTo>
                <a:close/>
                <a:moveTo>
                  <a:pt x="2216737" y="4869227"/>
                </a:moveTo>
                <a:cubicBezTo>
                  <a:pt x="2215192" y="4869227"/>
                  <a:pt x="2214029" y="4870253"/>
                  <a:pt x="2213825" y="4871305"/>
                </a:cubicBezTo>
                <a:lnTo>
                  <a:pt x="2210514" y="4888213"/>
                </a:lnTo>
                <a:cubicBezTo>
                  <a:pt x="2204207" y="4920364"/>
                  <a:pt x="2234930" y="4915973"/>
                  <a:pt x="2254821" y="4909924"/>
                </a:cubicBezTo>
                <a:lnTo>
                  <a:pt x="2250720" y="4930786"/>
                </a:lnTo>
                <a:lnTo>
                  <a:pt x="2261697" y="4930786"/>
                </a:lnTo>
                <a:cubicBezTo>
                  <a:pt x="2264787" y="4930786"/>
                  <a:pt x="2266570" y="4929541"/>
                  <a:pt x="2267198" y="4926412"/>
                </a:cubicBezTo>
                <a:lnTo>
                  <a:pt x="2278404" y="4869227"/>
                </a:lnTo>
                <a:lnTo>
                  <a:pt x="2265110" y="4869227"/>
                </a:lnTo>
                <a:cubicBezTo>
                  <a:pt x="2263768" y="4869227"/>
                  <a:pt x="2262597" y="4870253"/>
                  <a:pt x="2262402" y="4871305"/>
                </a:cubicBezTo>
                <a:lnTo>
                  <a:pt x="2256883" y="4899334"/>
                </a:lnTo>
                <a:cubicBezTo>
                  <a:pt x="2247265" y="4902261"/>
                  <a:pt x="2222315" y="4907628"/>
                  <a:pt x="2226203" y="4887801"/>
                </a:cubicBezTo>
                <a:lnTo>
                  <a:pt x="2229853" y="4869227"/>
                </a:lnTo>
                <a:close/>
                <a:moveTo>
                  <a:pt x="2702459" y="4869050"/>
                </a:moveTo>
                <a:cubicBezTo>
                  <a:pt x="2686049" y="4869050"/>
                  <a:pt x="2676201" y="4869151"/>
                  <a:pt x="2673697" y="4880810"/>
                </a:cubicBezTo>
                <a:cubicBezTo>
                  <a:pt x="2671846" y="4889475"/>
                  <a:pt x="2678689" y="4893664"/>
                  <a:pt x="2692561" y="4902211"/>
                </a:cubicBezTo>
                <a:cubicBezTo>
                  <a:pt x="2707774" y="4911548"/>
                  <a:pt x="2711246" y="4912263"/>
                  <a:pt x="2709828" y="4917184"/>
                </a:cubicBezTo>
                <a:cubicBezTo>
                  <a:pt x="2708724" y="4921154"/>
                  <a:pt x="2704734" y="4921314"/>
                  <a:pt x="2697900" y="4921314"/>
                </a:cubicBezTo>
                <a:lnTo>
                  <a:pt x="2670828" y="4921314"/>
                </a:lnTo>
                <a:cubicBezTo>
                  <a:pt x="2667754" y="4921314"/>
                  <a:pt x="2665963" y="4922576"/>
                  <a:pt x="2665428" y="4925293"/>
                </a:cubicBezTo>
                <a:lnTo>
                  <a:pt x="2664359" y="4930786"/>
                </a:lnTo>
                <a:lnTo>
                  <a:pt x="2698486" y="4930786"/>
                </a:lnTo>
                <a:cubicBezTo>
                  <a:pt x="2714098" y="4930786"/>
                  <a:pt x="2723878" y="4929827"/>
                  <a:pt x="2727435" y="4920372"/>
                </a:cubicBezTo>
                <a:cubicBezTo>
                  <a:pt x="2729175" y="4915762"/>
                  <a:pt x="2729150" y="4910993"/>
                  <a:pt x="2724931" y="4906282"/>
                </a:cubicBezTo>
                <a:cubicBezTo>
                  <a:pt x="2722791" y="4903885"/>
                  <a:pt x="2719616" y="4901773"/>
                  <a:pt x="2715236" y="4899334"/>
                </a:cubicBezTo>
                <a:cubicBezTo>
                  <a:pt x="2695744" y="4888406"/>
                  <a:pt x="2690642" y="4887145"/>
                  <a:pt x="2691890" y="4881853"/>
                </a:cubicBezTo>
                <a:cubicBezTo>
                  <a:pt x="2692569" y="4878876"/>
                  <a:pt x="2694657" y="4878766"/>
                  <a:pt x="2701992" y="4878766"/>
                </a:cubicBezTo>
                <a:lnTo>
                  <a:pt x="2724880" y="4878766"/>
                </a:lnTo>
                <a:cubicBezTo>
                  <a:pt x="2727953" y="4878766"/>
                  <a:pt x="2729736" y="4877513"/>
                  <a:pt x="2730271" y="4874796"/>
                </a:cubicBezTo>
                <a:lnTo>
                  <a:pt x="2731408" y="4869050"/>
                </a:lnTo>
                <a:close/>
                <a:moveTo>
                  <a:pt x="2321030" y="4869050"/>
                </a:moveTo>
                <a:cubicBezTo>
                  <a:pt x="2304628" y="4869050"/>
                  <a:pt x="2294789" y="4869151"/>
                  <a:pt x="2292284" y="4880810"/>
                </a:cubicBezTo>
                <a:cubicBezTo>
                  <a:pt x="2290434" y="4889475"/>
                  <a:pt x="2297268" y="4893664"/>
                  <a:pt x="2311156" y="4902211"/>
                </a:cubicBezTo>
                <a:cubicBezTo>
                  <a:pt x="2326361" y="4911548"/>
                  <a:pt x="2329833" y="4912263"/>
                  <a:pt x="2328424" y="4917184"/>
                </a:cubicBezTo>
                <a:cubicBezTo>
                  <a:pt x="2327295" y="4921154"/>
                  <a:pt x="2323313" y="4921314"/>
                  <a:pt x="2316479" y="4921314"/>
                </a:cubicBezTo>
                <a:lnTo>
                  <a:pt x="2289415" y="4921314"/>
                </a:lnTo>
                <a:cubicBezTo>
                  <a:pt x="2286342" y="4921314"/>
                  <a:pt x="2284551" y="4922576"/>
                  <a:pt x="2284016" y="4925293"/>
                </a:cubicBezTo>
                <a:lnTo>
                  <a:pt x="2282938" y="4930786"/>
                </a:lnTo>
                <a:lnTo>
                  <a:pt x="2317065" y="4930786"/>
                </a:lnTo>
                <a:cubicBezTo>
                  <a:pt x="2332686" y="4930786"/>
                  <a:pt x="2342465" y="4929827"/>
                  <a:pt x="2346014" y="4920372"/>
                </a:cubicBezTo>
                <a:cubicBezTo>
                  <a:pt x="2347763" y="4915762"/>
                  <a:pt x="2347746" y="4910993"/>
                  <a:pt x="2343526" y="4906282"/>
                </a:cubicBezTo>
                <a:cubicBezTo>
                  <a:pt x="2341370" y="4903885"/>
                  <a:pt x="2338212" y="4901773"/>
                  <a:pt x="2333823" y="4899334"/>
                </a:cubicBezTo>
                <a:cubicBezTo>
                  <a:pt x="2314323" y="4888406"/>
                  <a:pt x="2309238" y="4887145"/>
                  <a:pt x="2310469" y="4881853"/>
                </a:cubicBezTo>
                <a:cubicBezTo>
                  <a:pt x="2311148" y="4878876"/>
                  <a:pt x="2313228" y="4878766"/>
                  <a:pt x="2320571" y="4878766"/>
                </a:cubicBezTo>
                <a:lnTo>
                  <a:pt x="2343467" y="4878766"/>
                </a:lnTo>
                <a:cubicBezTo>
                  <a:pt x="2346532" y="4878766"/>
                  <a:pt x="2348332" y="4877513"/>
                  <a:pt x="2348858" y="4874796"/>
                </a:cubicBezTo>
                <a:lnTo>
                  <a:pt x="2349995" y="4869050"/>
                </a:lnTo>
                <a:close/>
                <a:moveTo>
                  <a:pt x="2170529" y="4869050"/>
                </a:moveTo>
                <a:cubicBezTo>
                  <a:pt x="2154128" y="4869050"/>
                  <a:pt x="2144280" y="4869151"/>
                  <a:pt x="2141784" y="4880810"/>
                </a:cubicBezTo>
                <a:cubicBezTo>
                  <a:pt x="2139916" y="4889475"/>
                  <a:pt x="2146767" y="4893664"/>
                  <a:pt x="2160664" y="4902211"/>
                </a:cubicBezTo>
                <a:cubicBezTo>
                  <a:pt x="2175852" y="4911548"/>
                  <a:pt x="2179324" y="4912263"/>
                  <a:pt x="2177923" y="4917184"/>
                </a:cubicBezTo>
                <a:cubicBezTo>
                  <a:pt x="2176803" y="4921154"/>
                  <a:pt x="2172821" y="4921314"/>
                  <a:pt x="2165979" y="4921314"/>
                </a:cubicBezTo>
                <a:lnTo>
                  <a:pt x="2138906" y="4921314"/>
                </a:lnTo>
                <a:cubicBezTo>
                  <a:pt x="2135833" y="4921314"/>
                  <a:pt x="2134050" y="4922576"/>
                  <a:pt x="2133515" y="4925293"/>
                </a:cubicBezTo>
                <a:lnTo>
                  <a:pt x="2132429" y="4930786"/>
                </a:lnTo>
                <a:lnTo>
                  <a:pt x="2166556" y="4930786"/>
                </a:lnTo>
                <a:cubicBezTo>
                  <a:pt x="2182177" y="4930786"/>
                  <a:pt x="2191965" y="4929827"/>
                  <a:pt x="2195522" y="4920372"/>
                </a:cubicBezTo>
                <a:cubicBezTo>
                  <a:pt x="2197245" y="4915762"/>
                  <a:pt x="2197228" y="4910993"/>
                  <a:pt x="2193018" y="4906282"/>
                </a:cubicBezTo>
                <a:cubicBezTo>
                  <a:pt x="2190870" y="4903885"/>
                  <a:pt x="2187695" y="4901773"/>
                  <a:pt x="2183331" y="4899334"/>
                </a:cubicBezTo>
                <a:cubicBezTo>
                  <a:pt x="2163822" y="4888406"/>
                  <a:pt x="2158729" y="4887145"/>
                  <a:pt x="2159960" y="4881853"/>
                </a:cubicBezTo>
                <a:cubicBezTo>
                  <a:pt x="2160656" y="4878876"/>
                  <a:pt x="2162736" y="4878766"/>
                  <a:pt x="2170062" y="4878766"/>
                </a:cubicBezTo>
                <a:lnTo>
                  <a:pt x="2192950" y="4878766"/>
                </a:lnTo>
                <a:cubicBezTo>
                  <a:pt x="2196031" y="4878766"/>
                  <a:pt x="2197823" y="4877513"/>
                  <a:pt x="2198357" y="4874796"/>
                </a:cubicBezTo>
                <a:lnTo>
                  <a:pt x="2199478" y="4869050"/>
                </a:lnTo>
                <a:close/>
                <a:moveTo>
                  <a:pt x="1923012" y="4818696"/>
                </a:moveTo>
                <a:cubicBezTo>
                  <a:pt x="1904963" y="4819756"/>
                  <a:pt x="1873917" y="4826091"/>
                  <a:pt x="1875097" y="4832400"/>
                </a:cubicBezTo>
                <a:cubicBezTo>
                  <a:pt x="1876184" y="4839230"/>
                  <a:pt x="1895845" y="4837127"/>
                  <a:pt x="1904844" y="4837127"/>
                </a:cubicBezTo>
                <a:cubicBezTo>
                  <a:pt x="1924633" y="4837127"/>
                  <a:pt x="1956061" y="4838465"/>
                  <a:pt x="1961010" y="4852572"/>
                </a:cubicBezTo>
                <a:cubicBezTo>
                  <a:pt x="1971681" y="4882956"/>
                  <a:pt x="1899301" y="4937516"/>
                  <a:pt x="1883875" y="4932276"/>
                </a:cubicBezTo>
                <a:cubicBezTo>
                  <a:pt x="1876897" y="4929903"/>
                  <a:pt x="1898053" y="4890249"/>
                  <a:pt x="1905736" y="4875982"/>
                </a:cubicBezTo>
                <a:cubicBezTo>
                  <a:pt x="1910303" y="4867469"/>
                  <a:pt x="1917256" y="4854094"/>
                  <a:pt x="1911313" y="4853186"/>
                </a:cubicBezTo>
                <a:cubicBezTo>
                  <a:pt x="1904691" y="4852185"/>
                  <a:pt x="1897374" y="4864769"/>
                  <a:pt x="1892636" y="4872029"/>
                </a:cubicBezTo>
                <a:cubicBezTo>
                  <a:pt x="1879767" y="4891755"/>
                  <a:pt x="1866565" y="4913290"/>
                  <a:pt x="1855996" y="4935413"/>
                </a:cubicBezTo>
                <a:cubicBezTo>
                  <a:pt x="1852728" y="4942244"/>
                  <a:pt x="1841870" y="4962828"/>
                  <a:pt x="1845605" y="4965486"/>
                </a:cubicBezTo>
                <a:cubicBezTo>
                  <a:pt x="1849086" y="4967959"/>
                  <a:pt x="1865623" y="4964435"/>
                  <a:pt x="1886677" y="4955215"/>
                </a:cubicBezTo>
                <a:cubicBezTo>
                  <a:pt x="1952869" y="4926219"/>
                  <a:pt x="1982667" y="4888483"/>
                  <a:pt x="1990647" y="4857299"/>
                </a:cubicBezTo>
                <a:cubicBezTo>
                  <a:pt x="1993191" y="4847710"/>
                  <a:pt x="1989677" y="4837545"/>
                  <a:pt x="1981733" y="4831516"/>
                </a:cubicBezTo>
                <a:cubicBezTo>
                  <a:pt x="1967904" y="4821026"/>
                  <a:pt x="1943284" y="4817519"/>
                  <a:pt x="1923012" y="4818696"/>
                </a:cubicBezTo>
                <a:close/>
                <a:moveTo>
                  <a:pt x="2505547" y="4793384"/>
                </a:moveTo>
                <a:cubicBezTo>
                  <a:pt x="2518867" y="4793384"/>
                  <a:pt x="2522348" y="4798339"/>
                  <a:pt x="2520191" y="4809729"/>
                </a:cubicBezTo>
                <a:cubicBezTo>
                  <a:pt x="2520191" y="4809729"/>
                  <a:pt x="2519648" y="4812572"/>
                  <a:pt x="2519453" y="4813430"/>
                </a:cubicBezTo>
                <a:cubicBezTo>
                  <a:pt x="2519190" y="4814709"/>
                  <a:pt x="2518604" y="4818015"/>
                  <a:pt x="2515157" y="4818015"/>
                </a:cubicBezTo>
                <a:lnTo>
                  <a:pt x="2481930" y="4818015"/>
                </a:lnTo>
                <a:lnTo>
                  <a:pt x="2483560" y="4809729"/>
                </a:lnTo>
                <a:cubicBezTo>
                  <a:pt x="2485903" y="4797733"/>
                  <a:pt x="2492949" y="4793384"/>
                  <a:pt x="2505547" y="4793384"/>
                </a:cubicBezTo>
                <a:close/>
                <a:moveTo>
                  <a:pt x="2277190" y="4793384"/>
                </a:moveTo>
                <a:cubicBezTo>
                  <a:pt x="2290502" y="4793384"/>
                  <a:pt x="2293999" y="4798339"/>
                  <a:pt x="2291826" y="4809729"/>
                </a:cubicBezTo>
                <a:cubicBezTo>
                  <a:pt x="2291826" y="4809729"/>
                  <a:pt x="2291283" y="4812572"/>
                  <a:pt x="2291096" y="4813430"/>
                </a:cubicBezTo>
                <a:cubicBezTo>
                  <a:pt x="2290841" y="4814709"/>
                  <a:pt x="2290247" y="4818015"/>
                  <a:pt x="2286792" y="4818015"/>
                </a:cubicBezTo>
                <a:lnTo>
                  <a:pt x="2253581" y="4818015"/>
                </a:lnTo>
                <a:lnTo>
                  <a:pt x="2255203" y="4809729"/>
                </a:lnTo>
                <a:cubicBezTo>
                  <a:pt x="2257529" y="4797733"/>
                  <a:pt x="2264592" y="4793384"/>
                  <a:pt x="2277190" y="4793384"/>
                </a:cubicBezTo>
                <a:close/>
                <a:moveTo>
                  <a:pt x="2040133" y="4783925"/>
                </a:moveTo>
                <a:cubicBezTo>
                  <a:pt x="2026282" y="4785814"/>
                  <a:pt x="2013467" y="4790924"/>
                  <a:pt x="2006938" y="4801897"/>
                </a:cubicBezTo>
                <a:cubicBezTo>
                  <a:pt x="1996853" y="4818856"/>
                  <a:pt x="2015920" y="4842073"/>
                  <a:pt x="2033272" y="4864567"/>
                </a:cubicBezTo>
                <a:cubicBezTo>
                  <a:pt x="2047186" y="4882594"/>
                  <a:pt x="2062340" y="4899813"/>
                  <a:pt x="2056151" y="4909865"/>
                </a:cubicBezTo>
                <a:cubicBezTo>
                  <a:pt x="2051108" y="4918084"/>
                  <a:pt x="2018738" y="4918067"/>
                  <a:pt x="2007592" y="4918715"/>
                </a:cubicBezTo>
                <a:cubicBezTo>
                  <a:pt x="1994051" y="4919514"/>
                  <a:pt x="1974568" y="4919556"/>
                  <a:pt x="1971155" y="4921575"/>
                </a:cubicBezTo>
                <a:cubicBezTo>
                  <a:pt x="1968099" y="4923384"/>
                  <a:pt x="1966401" y="4928994"/>
                  <a:pt x="1977862" y="4931232"/>
                </a:cubicBezTo>
                <a:cubicBezTo>
                  <a:pt x="1987056" y="4933049"/>
                  <a:pt x="2008958" y="4936717"/>
                  <a:pt x="2032084" y="4936700"/>
                </a:cubicBezTo>
                <a:cubicBezTo>
                  <a:pt x="2056219" y="4936691"/>
                  <a:pt x="2081568" y="4932359"/>
                  <a:pt x="2087061" y="4911876"/>
                </a:cubicBezTo>
                <a:cubicBezTo>
                  <a:pt x="2091476" y="4895422"/>
                  <a:pt x="2076169" y="4877790"/>
                  <a:pt x="2062696" y="4859915"/>
                </a:cubicBezTo>
                <a:cubicBezTo>
                  <a:pt x="2047942" y="4840332"/>
                  <a:pt x="2033017" y="4826376"/>
                  <a:pt x="2034274" y="4812505"/>
                </a:cubicBezTo>
                <a:cubicBezTo>
                  <a:pt x="2035242" y="4801729"/>
                  <a:pt x="2054538" y="4801106"/>
                  <a:pt x="2086543" y="4800492"/>
                </a:cubicBezTo>
                <a:cubicBezTo>
                  <a:pt x="2093216" y="4800349"/>
                  <a:pt x="2106459" y="4800004"/>
                  <a:pt x="2103913" y="4794234"/>
                </a:cubicBezTo>
                <a:cubicBezTo>
                  <a:pt x="2101629" y="4789153"/>
                  <a:pt x="2091713" y="4787462"/>
                  <a:pt x="2079548" y="4785283"/>
                </a:cubicBezTo>
                <a:cubicBezTo>
                  <a:pt x="2068873" y="4783370"/>
                  <a:pt x="2053985" y="4782037"/>
                  <a:pt x="2040133" y="4783925"/>
                </a:cubicBezTo>
                <a:close/>
                <a:moveTo>
                  <a:pt x="2693180" y="4783845"/>
                </a:moveTo>
                <a:cubicBezTo>
                  <a:pt x="2690099" y="4783845"/>
                  <a:pt x="2688367" y="4784888"/>
                  <a:pt x="2687908" y="4787193"/>
                </a:cubicBezTo>
                <a:lnTo>
                  <a:pt x="2686686" y="4793401"/>
                </a:lnTo>
                <a:lnTo>
                  <a:pt x="2711152" y="4793401"/>
                </a:lnTo>
                <a:lnTo>
                  <a:pt x="2700957" y="4845421"/>
                </a:lnTo>
                <a:lnTo>
                  <a:pt x="2711925" y="4845421"/>
                </a:lnTo>
                <a:cubicBezTo>
                  <a:pt x="2715015" y="4845421"/>
                  <a:pt x="2716806" y="4844168"/>
                  <a:pt x="2717418" y="4841047"/>
                </a:cubicBezTo>
                <a:lnTo>
                  <a:pt x="2726773" y="4793401"/>
                </a:lnTo>
                <a:lnTo>
                  <a:pt x="2747198" y="4793401"/>
                </a:lnTo>
                <a:cubicBezTo>
                  <a:pt x="2750085" y="4793401"/>
                  <a:pt x="2751104" y="4792139"/>
                  <a:pt x="2751613" y="4789632"/>
                </a:cubicBezTo>
                <a:lnTo>
                  <a:pt x="2752734" y="4783845"/>
                </a:lnTo>
                <a:close/>
                <a:moveTo>
                  <a:pt x="2642813" y="4783845"/>
                </a:moveTo>
                <a:lnTo>
                  <a:pt x="2630732" y="4845421"/>
                </a:lnTo>
                <a:lnTo>
                  <a:pt x="2683324" y="4845421"/>
                </a:lnTo>
                <a:lnTo>
                  <a:pt x="2684462" y="4839659"/>
                </a:lnTo>
                <a:cubicBezTo>
                  <a:pt x="2684996" y="4836967"/>
                  <a:pt x="2684037" y="4835915"/>
                  <a:pt x="2681541" y="4835915"/>
                </a:cubicBezTo>
                <a:lnTo>
                  <a:pt x="2648203" y="4835915"/>
                </a:lnTo>
                <a:lnTo>
                  <a:pt x="2658017" y="4785931"/>
                </a:lnTo>
                <a:cubicBezTo>
                  <a:pt x="2658212" y="4784888"/>
                  <a:pt x="2657448" y="4783845"/>
                  <a:pt x="2656107" y="4783845"/>
                </a:cubicBezTo>
                <a:close/>
                <a:moveTo>
                  <a:pt x="2559124" y="4783845"/>
                </a:moveTo>
                <a:cubicBezTo>
                  <a:pt x="2557511" y="4783845"/>
                  <a:pt x="2556000" y="4784476"/>
                  <a:pt x="2555592" y="4786579"/>
                </a:cubicBezTo>
                <a:lnTo>
                  <a:pt x="2549480" y="4817947"/>
                </a:lnTo>
                <a:cubicBezTo>
                  <a:pt x="2545312" y="4840062"/>
                  <a:pt x="2556416" y="4846800"/>
                  <a:pt x="2578361" y="4846800"/>
                </a:cubicBezTo>
                <a:lnTo>
                  <a:pt x="2578361" y="4846792"/>
                </a:lnTo>
                <a:cubicBezTo>
                  <a:pt x="2604067" y="4846792"/>
                  <a:pt x="2613974" y="4838077"/>
                  <a:pt x="2618040" y="4817939"/>
                </a:cubicBezTo>
                <a:lnTo>
                  <a:pt x="2624127" y="4786579"/>
                </a:lnTo>
                <a:cubicBezTo>
                  <a:pt x="2624535" y="4784476"/>
                  <a:pt x="2623270" y="4783845"/>
                  <a:pt x="2621665" y="4783845"/>
                </a:cubicBezTo>
                <a:lnTo>
                  <a:pt x="2609228" y="4783845"/>
                </a:lnTo>
                <a:lnTo>
                  <a:pt x="2605816" y="4801889"/>
                </a:lnTo>
                <a:lnTo>
                  <a:pt x="2603863" y="4811495"/>
                </a:lnTo>
                <a:lnTo>
                  <a:pt x="2602233" y="4819840"/>
                </a:lnTo>
                <a:cubicBezTo>
                  <a:pt x="2599958" y="4831205"/>
                  <a:pt x="2592530" y="4836328"/>
                  <a:pt x="2579940" y="4836328"/>
                </a:cubicBezTo>
                <a:cubicBezTo>
                  <a:pt x="2566094" y="4836328"/>
                  <a:pt x="2562384" y="4831331"/>
                  <a:pt x="2564557" y="4819840"/>
                </a:cubicBezTo>
                <a:cubicBezTo>
                  <a:pt x="2564557" y="4819840"/>
                  <a:pt x="2565092" y="4816971"/>
                  <a:pt x="2565270" y="4816113"/>
                </a:cubicBezTo>
                <a:lnTo>
                  <a:pt x="2568140" y="4801897"/>
                </a:lnTo>
                <a:lnTo>
                  <a:pt x="2571561" y="4783845"/>
                </a:lnTo>
                <a:close/>
                <a:moveTo>
                  <a:pt x="2155095" y="4783845"/>
                </a:moveTo>
                <a:lnTo>
                  <a:pt x="2154909" y="4784644"/>
                </a:lnTo>
                <a:cubicBezTo>
                  <a:pt x="2153907" y="4788783"/>
                  <a:pt x="2154433" y="4793359"/>
                  <a:pt x="2161471" y="4793359"/>
                </a:cubicBezTo>
                <a:lnTo>
                  <a:pt x="2193833" y="4793359"/>
                </a:lnTo>
                <a:cubicBezTo>
                  <a:pt x="2209402" y="4793359"/>
                  <a:pt x="2211626" y="4801073"/>
                  <a:pt x="2208519" y="4814658"/>
                </a:cubicBezTo>
                <a:cubicBezTo>
                  <a:pt x="2205463" y="4828000"/>
                  <a:pt x="2200140" y="4834864"/>
                  <a:pt x="2188450" y="4835915"/>
                </a:cubicBezTo>
                <a:lnTo>
                  <a:pt x="2166284" y="4835915"/>
                </a:lnTo>
                <a:lnTo>
                  <a:pt x="2173127" y="4800963"/>
                </a:lnTo>
                <a:lnTo>
                  <a:pt x="2160028" y="4800963"/>
                </a:lnTo>
                <a:cubicBezTo>
                  <a:pt x="2158483" y="4800963"/>
                  <a:pt x="2157320" y="4802006"/>
                  <a:pt x="2157116" y="4803050"/>
                </a:cubicBezTo>
                <a:lnTo>
                  <a:pt x="2148796" y="4845421"/>
                </a:lnTo>
                <a:lnTo>
                  <a:pt x="2185606" y="4845421"/>
                </a:lnTo>
                <a:cubicBezTo>
                  <a:pt x="2206227" y="4845421"/>
                  <a:pt x="2220515" y="4837833"/>
                  <a:pt x="2224980" y="4814238"/>
                </a:cubicBezTo>
                <a:cubicBezTo>
                  <a:pt x="2228300" y="4796673"/>
                  <a:pt x="2220625" y="4783845"/>
                  <a:pt x="2199614" y="4783845"/>
                </a:cubicBezTo>
                <a:close/>
                <a:moveTo>
                  <a:pt x="2423480" y="4783660"/>
                </a:moveTo>
                <a:cubicBezTo>
                  <a:pt x="2407078" y="4783660"/>
                  <a:pt x="2397231" y="4783761"/>
                  <a:pt x="2394718" y="4795437"/>
                </a:cubicBezTo>
                <a:cubicBezTo>
                  <a:pt x="2392876" y="4804093"/>
                  <a:pt x="2399718" y="4808290"/>
                  <a:pt x="2413598" y="4816837"/>
                </a:cubicBezTo>
                <a:cubicBezTo>
                  <a:pt x="2428794" y="4826174"/>
                  <a:pt x="2432266" y="4826881"/>
                  <a:pt x="2430874" y="4831819"/>
                </a:cubicBezTo>
                <a:cubicBezTo>
                  <a:pt x="2429745" y="4835789"/>
                  <a:pt x="2425764" y="4835941"/>
                  <a:pt x="2418930" y="4835941"/>
                </a:cubicBezTo>
                <a:lnTo>
                  <a:pt x="2391865" y="4835941"/>
                </a:lnTo>
                <a:cubicBezTo>
                  <a:pt x="2388784" y="4835941"/>
                  <a:pt x="2386992" y="4837202"/>
                  <a:pt x="2386458" y="4839919"/>
                </a:cubicBezTo>
                <a:lnTo>
                  <a:pt x="2385388" y="4845421"/>
                </a:lnTo>
                <a:lnTo>
                  <a:pt x="2419515" y="4845421"/>
                </a:lnTo>
                <a:cubicBezTo>
                  <a:pt x="2435119" y="4845421"/>
                  <a:pt x="2444924" y="4844470"/>
                  <a:pt x="2448473" y="4834998"/>
                </a:cubicBezTo>
                <a:lnTo>
                  <a:pt x="2448481" y="4834998"/>
                </a:lnTo>
                <a:cubicBezTo>
                  <a:pt x="2450213" y="4830380"/>
                  <a:pt x="2450196" y="4825611"/>
                  <a:pt x="2445977" y="4820908"/>
                </a:cubicBezTo>
                <a:cubicBezTo>
                  <a:pt x="2443829" y="4818502"/>
                  <a:pt x="2440662" y="4816408"/>
                  <a:pt x="2436282" y="4813943"/>
                </a:cubicBezTo>
                <a:cubicBezTo>
                  <a:pt x="2416782" y="4803016"/>
                  <a:pt x="2411688" y="4801771"/>
                  <a:pt x="2412911" y="4796480"/>
                </a:cubicBezTo>
                <a:cubicBezTo>
                  <a:pt x="2413607" y="4793510"/>
                  <a:pt x="2415695" y="4793384"/>
                  <a:pt x="2423038" y="4793384"/>
                </a:cubicBezTo>
                <a:lnTo>
                  <a:pt x="2445909" y="4793384"/>
                </a:lnTo>
                <a:cubicBezTo>
                  <a:pt x="2448991" y="4793384"/>
                  <a:pt x="2450782" y="4792139"/>
                  <a:pt x="2451317" y="4789430"/>
                </a:cubicBezTo>
                <a:lnTo>
                  <a:pt x="2452446" y="4783660"/>
                </a:lnTo>
                <a:close/>
                <a:moveTo>
                  <a:pt x="2350776" y="4783660"/>
                </a:moveTo>
                <a:cubicBezTo>
                  <a:pt x="2334375" y="4783660"/>
                  <a:pt x="2324536" y="4783761"/>
                  <a:pt x="2322031" y="4795437"/>
                </a:cubicBezTo>
                <a:cubicBezTo>
                  <a:pt x="2320172" y="4804093"/>
                  <a:pt x="2327023" y="4808290"/>
                  <a:pt x="2340903" y="4816837"/>
                </a:cubicBezTo>
                <a:cubicBezTo>
                  <a:pt x="2356099" y="4826174"/>
                  <a:pt x="2359580" y="4826881"/>
                  <a:pt x="2358179" y="4831819"/>
                </a:cubicBezTo>
                <a:cubicBezTo>
                  <a:pt x="2357059" y="4835789"/>
                  <a:pt x="2353069" y="4835941"/>
                  <a:pt x="2346218" y="4835941"/>
                </a:cubicBezTo>
                <a:lnTo>
                  <a:pt x="2319179" y="4835941"/>
                </a:lnTo>
                <a:cubicBezTo>
                  <a:pt x="2316089" y="4835941"/>
                  <a:pt x="2314306" y="4837202"/>
                  <a:pt x="2313763" y="4839919"/>
                </a:cubicBezTo>
                <a:lnTo>
                  <a:pt x="2312684" y="4845421"/>
                </a:lnTo>
                <a:lnTo>
                  <a:pt x="2346812" y="4845421"/>
                </a:lnTo>
                <a:cubicBezTo>
                  <a:pt x="2362432" y="4845421"/>
                  <a:pt x="2372221" y="4844470"/>
                  <a:pt x="2375778" y="4834998"/>
                </a:cubicBezTo>
                <a:cubicBezTo>
                  <a:pt x="2377501" y="4830380"/>
                  <a:pt x="2377484" y="4825611"/>
                  <a:pt x="2373273" y="4820908"/>
                </a:cubicBezTo>
                <a:cubicBezTo>
                  <a:pt x="2371117" y="4818502"/>
                  <a:pt x="2367951" y="4816408"/>
                  <a:pt x="2363579" y="4813943"/>
                </a:cubicBezTo>
                <a:cubicBezTo>
                  <a:pt x="2344061" y="4803016"/>
                  <a:pt x="2338985" y="4801771"/>
                  <a:pt x="2340216" y="4796480"/>
                </a:cubicBezTo>
                <a:cubicBezTo>
                  <a:pt x="2340895" y="4793510"/>
                  <a:pt x="2342975" y="4793384"/>
                  <a:pt x="2350335" y="4793384"/>
                </a:cubicBezTo>
                <a:lnTo>
                  <a:pt x="2373197" y="4793384"/>
                </a:lnTo>
                <a:cubicBezTo>
                  <a:pt x="2376287" y="4793384"/>
                  <a:pt x="2378078" y="4792139"/>
                  <a:pt x="2378596" y="4789430"/>
                </a:cubicBezTo>
                <a:lnTo>
                  <a:pt x="2379742" y="4783660"/>
                </a:lnTo>
                <a:close/>
                <a:moveTo>
                  <a:pt x="2507381" y="4783012"/>
                </a:moveTo>
                <a:cubicBezTo>
                  <a:pt x="2485665" y="4783012"/>
                  <a:pt x="2473279" y="4788413"/>
                  <a:pt x="2468542" y="4811613"/>
                </a:cubicBezTo>
                <a:lnTo>
                  <a:pt x="2462446" y="4842704"/>
                </a:lnTo>
                <a:cubicBezTo>
                  <a:pt x="2462039" y="4844790"/>
                  <a:pt x="2463253" y="4845421"/>
                  <a:pt x="2464806" y="4845421"/>
                </a:cubicBezTo>
                <a:lnTo>
                  <a:pt x="2476556" y="4845421"/>
                </a:lnTo>
                <a:lnTo>
                  <a:pt x="2479985" y="4827520"/>
                </a:lnTo>
                <a:lnTo>
                  <a:pt x="2516592" y="4827520"/>
                </a:lnTo>
                <a:lnTo>
                  <a:pt x="2513171" y="4845421"/>
                </a:lnTo>
                <a:lnTo>
                  <a:pt x="2524928" y="4845421"/>
                </a:lnTo>
                <a:cubicBezTo>
                  <a:pt x="2526474" y="4845421"/>
                  <a:pt x="2527942" y="4844790"/>
                  <a:pt x="2528350" y="4842704"/>
                </a:cubicBezTo>
                <a:lnTo>
                  <a:pt x="2534454" y="4811613"/>
                </a:lnTo>
                <a:cubicBezTo>
                  <a:pt x="2538953" y="4788026"/>
                  <a:pt x="2525506" y="4783012"/>
                  <a:pt x="2507381" y="4783012"/>
                </a:cubicBezTo>
                <a:close/>
                <a:moveTo>
                  <a:pt x="2279015" y="4783012"/>
                </a:moveTo>
                <a:cubicBezTo>
                  <a:pt x="2257308" y="4783012"/>
                  <a:pt x="2244922" y="4788413"/>
                  <a:pt x="2240193" y="4811613"/>
                </a:cubicBezTo>
                <a:lnTo>
                  <a:pt x="2234081" y="4842704"/>
                </a:lnTo>
                <a:cubicBezTo>
                  <a:pt x="2233682" y="4844790"/>
                  <a:pt x="2234896" y="4845421"/>
                  <a:pt x="2236449" y="4845421"/>
                </a:cubicBezTo>
                <a:lnTo>
                  <a:pt x="2248199" y="4845421"/>
                </a:lnTo>
                <a:lnTo>
                  <a:pt x="2251620" y="4827520"/>
                </a:lnTo>
                <a:lnTo>
                  <a:pt x="2288235" y="4827520"/>
                </a:lnTo>
                <a:lnTo>
                  <a:pt x="2284814" y="4845421"/>
                </a:lnTo>
                <a:lnTo>
                  <a:pt x="2296572" y="4845421"/>
                </a:lnTo>
                <a:cubicBezTo>
                  <a:pt x="2298117" y="4845421"/>
                  <a:pt x="2299585" y="4844790"/>
                  <a:pt x="2299984" y="4842704"/>
                </a:cubicBezTo>
                <a:lnTo>
                  <a:pt x="2306097" y="4811613"/>
                </a:lnTo>
                <a:cubicBezTo>
                  <a:pt x="2310588" y="4788026"/>
                  <a:pt x="2297140" y="4783012"/>
                  <a:pt x="2279015" y="4783012"/>
                </a:cubicBezTo>
                <a:close/>
                <a:moveTo>
                  <a:pt x="1973014" y="4694493"/>
                </a:moveTo>
                <a:lnTo>
                  <a:pt x="1973014" y="4694501"/>
                </a:lnTo>
                <a:cubicBezTo>
                  <a:pt x="1949550" y="4695595"/>
                  <a:pt x="1928148" y="4701542"/>
                  <a:pt x="1929481" y="4706110"/>
                </a:cubicBezTo>
                <a:cubicBezTo>
                  <a:pt x="1931119" y="4711670"/>
                  <a:pt x="1947062" y="4710282"/>
                  <a:pt x="1953132" y="4710282"/>
                </a:cubicBezTo>
                <a:cubicBezTo>
                  <a:pt x="1975485" y="4710282"/>
                  <a:pt x="1997014" y="4714623"/>
                  <a:pt x="2002150" y="4720881"/>
                </a:cubicBezTo>
                <a:cubicBezTo>
                  <a:pt x="2010173" y="4730656"/>
                  <a:pt x="1996360" y="4754765"/>
                  <a:pt x="1953896" y="4787631"/>
                </a:cubicBezTo>
                <a:cubicBezTo>
                  <a:pt x="1945755" y="4793931"/>
                  <a:pt x="1939676" y="4799736"/>
                  <a:pt x="1938327" y="4802587"/>
                </a:cubicBezTo>
                <a:cubicBezTo>
                  <a:pt x="1937605" y="4804101"/>
                  <a:pt x="1937945" y="4806305"/>
                  <a:pt x="1940177" y="4806608"/>
                </a:cubicBezTo>
                <a:cubicBezTo>
                  <a:pt x="1942512" y="4806936"/>
                  <a:pt x="1948115" y="4805632"/>
                  <a:pt x="1957360" y="4800880"/>
                </a:cubicBezTo>
                <a:cubicBezTo>
                  <a:pt x="1995087" y="4781490"/>
                  <a:pt x="2038374" y="4741995"/>
                  <a:pt x="2029834" y="4714909"/>
                </a:cubicBezTo>
                <a:cubicBezTo>
                  <a:pt x="2024630" y="4698379"/>
                  <a:pt x="1996657" y="4693391"/>
                  <a:pt x="1973014" y="4694493"/>
                </a:cubicBezTo>
                <a:close/>
                <a:moveTo>
                  <a:pt x="460601" y="0"/>
                </a:moveTo>
                <a:lnTo>
                  <a:pt x="3086100" y="0"/>
                </a:lnTo>
                <a:lnTo>
                  <a:pt x="3086100" y="842036"/>
                </a:lnTo>
                <a:lnTo>
                  <a:pt x="3086100" y="1941749"/>
                </a:lnTo>
                <a:lnTo>
                  <a:pt x="3086100" y="3201749"/>
                </a:lnTo>
                <a:lnTo>
                  <a:pt x="3086100" y="3743118"/>
                </a:lnTo>
                <a:lnTo>
                  <a:pt x="3086100" y="5143499"/>
                </a:lnTo>
                <a:lnTo>
                  <a:pt x="547192" y="5143499"/>
                </a:lnTo>
                <a:lnTo>
                  <a:pt x="451948" y="4947929"/>
                </a:lnTo>
                <a:cubicBezTo>
                  <a:pt x="172711" y="4317060"/>
                  <a:pt x="0" y="3445523"/>
                  <a:pt x="0" y="2482849"/>
                </a:cubicBezTo>
                <a:cubicBezTo>
                  <a:pt x="0" y="1520175"/>
                  <a:pt x="172711" y="648637"/>
                  <a:pt x="451948" y="17768"/>
                </a:cubicBezTo>
                <a:close/>
              </a:path>
            </a:pathLst>
          </a:custGeom>
        </p:spPr>
        <p:txBody>
          <a:bodyPr wrap="square" anchor="ctr">
            <a:noAutofit/>
          </a:bodyPr>
          <a:lstStyle>
            <a:lvl1pPr marL="0" indent="0" algn="ctr">
              <a:buNone/>
              <a:defRPr sz="1600"/>
            </a:lvl1pPr>
          </a:lstStyle>
          <a:p>
            <a:r>
              <a:rPr lang="en-US" noProof="0"/>
              <a:t>Insert image</a:t>
            </a:r>
          </a:p>
        </p:txBody>
      </p:sp>
      <p:pic>
        <p:nvPicPr>
          <p:cNvPr id="17" name="Graphic 16">
            <a:extLst>
              <a:ext uri="{FF2B5EF4-FFF2-40B4-BE49-F238E27FC236}">
                <a16:creationId xmlns:a16="http://schemas.microsoft.com/office/drawing/2014/main" id="{59E770E7-D76C-413C-A66C-7411A35CE1B6}"/>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901467" y="4691063"/>
            <a:ext cx="908368" cy="277597"/>
          </a:xfrm>
          <a:prstGeom prst="rect">
            <a:avLst/>
          </a:prstGeom>
        </p:spPr>
      </p:pic>
      <p:sp>
        <p:nvSpPr>
          <p:cNvPr id="22" name="Footer Placeholder 12">
            <a:extLst>
              <a:ext uri="{FF2B5EF4-FFF2-40B4-BE49-F238E27FC236}">
                <a16:creationId xmlns:a16="http://schemas.microsoft.com/office/drawing/2014/main" id="{392C54BE-7908-4804-B366-5EAD145AEC95}"/>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3" name="Date Placeholder 3">
            <a:extLst>
              <a:ext uri="{FF2B5EF4-FFF2-40B4-BE49-F238E27FC236}">
                <a16:creationId xmlns:a16="http://schemas.microsoft.com/office/drawing/2014/main" id="{8C478684-E237-44F6-93CF-B837C42614DE}"/>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21DD913A-E417-4CC0-B90D-D9797F16455A}"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3" name="Graphic 12">
            <a:extLst>
              <a:ext uri="{FF2B5EF4-FFF2-40B4-BE49-F238E27FC236}">
                <a16:creationId xmlns:a16="http://schemas.microsoft.com/office/drawing/2014/main" id="{1114BA86-48AB-449D-A21D-BB5143BF2B9E}"/>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34169" y="4756930"/>
            <a:ext cx="1027801" cy="211727"/>
          </a:xfrm>
          <a:prstGeom prst="rect">
            <a:avLst/>
          </a:prstGeom>
        </p:spPr>
      </p:pic>
    </p:spTree>
    <p:extLst>
      <p:ext uri="{BB962C8B-B14F-4D97-AF65-F5344CB8AC3E}">
        <p14:creationId xmlns:p14="http://schemas.microsoft.com/office/powerpoint/2010/main" val="143457795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ext + image - 2 lines title">
    <p:bg>
      <p:bgPr>
        <a:solidFill>
          <a:schemeClr val="bg1"/>
        </a:solidFill>
        <a:effectLst/>
      </p:bgPr>
    </p:bg>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DCC0A36F-4386-43D8-9878-1990319145E6}"/>
              </a:ext>
            </a:extLst>
          </p:cNvPr>
          <p:cNvSpPr>
            <a:spLocks noGrp="1"/>
          </p:cNvSpPr>
          <p:nvPr>
            <p:ph sz="quarter" idx="16" hasCustomPrompt="1"/>
          </p:nvPr>
        </p:nvSpPr>
        <p:spPr>
          <a:xfrm>
            <a:off x="382906" y="1525675"/>
            <a:ext cx="5619003" cy="3046326"/>
          </a:xfrm>
          <a:custGeom>
            <a:avLst/>
            <a:gdLst>
              <a:gd name="connsiteX0" fmla="*/ 0 w 5619003"/>
              <a:gd name="connsiteY0" fmla="*/ 0 h 3046326"/>
              <a:gd name="connsiteX1" fmla="*/ 5619003 w 5619003"/>
              <a:gd name="connsiteY1" fmla="*/ 0 h 3046326"/>
              <a:gd name="connsiteX2" fmla="*/ 5619003 w 5619003"/>
              <a:gd name="connsiteY2" fmla="*/ 3046326 h 3046326"/>
              <a:gd name="connsiteX3" fmla="*/ 0 w 5619003"/>
              <a:gd name="connsiteY3" fmla="*/ 3046326 h 3046326"/>
            </a:gdLst>
            <a:ahLst/>
            <a:cxnLst>
              <a:cxn ang="0">
                <a:pos x="connsiteX0" y="connsiteY0"/>
              </a:cxn>
              <a:cxn ang="0">
                <a:pos x="connsiteX1" y="connsiteY1"/>
              </a:cxn>
              <a:cxn ang="0">
                <a:pos x="connsiteX2" y="connsiteY2"/>
              </a:cxn>
              <a:cxn ang="0">
                <a:pos x="connsiteX3" y="connsiteY3"/>
              </a:cxn>
            </a:cxnLst>
            <a:rect l="l" t="t" r="r" b="b"/>
            <a:pathLst>
              <a:path w="5619003" h="3046326">
                <a:moveTo>
                  <a:pt x="0" y="0"/>
                </a:moveTo>
                <a:lnTo>
                  <a:pt x="5619003" y="0"/>
                </a:lnTo>
                <a:lnTo>
                  <a:pt x="5619003" y="3046326"/>
                </a:lnTo>
                <a:lnTo>
                  <a:pt x="0" y="3046326"/>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24" name="Picture Placeholder 23">
            <a:extLst>
              <a:ext uri="{FF2B5EF4-FFF2-40B4-BE49-F238E27FC236}">
                <a16:creationId xmlns:a16="http://schemas.microsoft.com/office/drawing/2014/main" id="{97F5B4CC-C4A6-45CA-81E0-EA5CF067E7BC}"/>
              </a:ext>
            </a:extLst>
          </p:cNvPr>
          <p:cNvSpPr>
            <a:spLocks noGrp="1"/>
          </p:cNvSpPr>
          <p:nvPr>
            <p:ph type="pic" sz="quarter" idx="13" hasCustomPrompt="1"/>
          </p:nvPr>
        </p:nvSpPr>
        <p:spPr>
          <a:xfrm>
            <a:off x="6057899" y="2"/>
            <a:ext cx="3086100" cy="5143499"/>
          </a:xfrm>
          <a:custGeom>
            <a:avLst/>
            <a:gdLst>
              <a:gd name="connsiteX0" fmla="*/ 2611605 w 3086100"/>
              <a:gd name="connsiteY0" fmla="*/ 4869227 h 5143499"/>
              <a:gd name="connsiteX1" fmla="*/ 2606783 w 3086100"/>
              <a:gd name="connsiteY1" fmla="*/ 4873181 h 5143499"/>
              <a:gd name="connsiteX2" fmla="*/ 2606792 w 3086100"/>
              <a:gd name="connsiteY2" fmla="*/ 4873181 h 5143499"/>
              <a:gd name="connsiteX3" fmla="*/ 2595484 w 3086100"/>
              <a:gd name="connsiteY3" fmla="*/ 4930786 h 5143499"/>
              <a:gd name="connsiteX4" fmla="*/ 2652923 w 3086100"/>
              <a:gd name="connsiteY4" fmla="*/ 4930786 h 5143499"/>
              <a:gd name="connsiteX5" fmla="*/ 2654112 w 3086100"/>
              <a:gd name="connsiteY5" fmla="*/ 4924629 h 5143499"/>
              <a:gd name="connsiteX6" fmla="*/ 2651124 w 3086100"/>
              <a:gd name="connsiteY6" fmla="*/ 4921281 h 5143499"/>
              <a:gd name="connsiteX7" fmla="*/ 2612964 w 3086100"/>
              <a:gd name="connsiteY7" fmla="*/ 4921281 h 5143499"/>
              <a:gd name="connsiteX8" fmla="*/ 2616207 w 3086100"/>
              <a:gd name="connsiteY8" fmla="*/ 4904759 h 5143499"/>
              <a:gd name="connsiteX9" fmla="*/ 2649927 w 3086100"/>
              <a:gd name="connsiteY9" fmla="*/ 4904759 h 5143499"/>
              <a:gd name="connsiteX10" fmla="*/ 2651752 w 3086100"/>
              <a:gd name="connsiteY10" fmla="*/ 4903296 h 5143499"/>
              <a:gd name="connsiteX11" fmla="*/ 2653042 w 3086100"/>
              <a:gd name="connsiteY11" fmla="*/ 4896743 h 5143499"/>
              <a:gd name="connsiteX12" fmla="*/ 2651794 w 3086100"/>
              <a:gd name="connsiteY12" fmla="*/ 4895279 h 5143499"/>
              <a:gd name="connsiteX13" fmla="*/ 2618057 w 3086100"/>
              <a:gd name="connsiteY13" fmla="*/ 4895279 h 5143499"/>
              <a:gd name="connsiteX14" fmla="*/ 2621283 w 3086100"/>
              <a:gd name="connsiteY14" fmla="*/ 4878791 h 5143499"/>
              <a:gd name="connsiteX15" fmla="*/ 2658102 w 3086100"/>
              <a:gd name="connsiteY15" fmla="*/ 4878791 h 5143499"/>
              <a:gd name="connsiteX16" fmla="*/ 2662007 w 3086100"/>
              <a:gd name="connsiteY16" fmla="*/ 4876487 h 5143499"/>
              <a:gd name="connsiteX17" fmla="*/ 2663433 w 3086100"/>
              <a:gd name="connsiteY17" fmla="*/ 4869227 h 5143499"/>
              <a:gd name="connsiteX18" fmla="*/ 2511957 w 3086100"/>
              <a:gd name="connsiteY18" fmla="*/ 4869227 h 5143499"/>
              <a:gd name="connsiteX19" fmla="*/ 2507899 w 3086100"/>
              <a:gd name="connsiteY19" fmla="*/ 4873181 h 5143499"/>
              <a:gd name="connsiteX20" fmla="*/ 2496591 w 3086100"/>
              <a:gd name="connsiteY20" fmla="*/ 4930786 h 5143499"/>
              <a:gd name="connsiteX21" fmla="*/ 2508544 w 3086100"/>
              <a:gd name="connsiteY21" fmla="*/ 4930786 h 5143499"/>
              <a:gd name="connsiteX22" fmla="*/ 2512899 w 3086100"/>
              <a:gd name="connsiteY22" fmla="*/ 4927245 h 5143499"/>
              <a:gd name="connsiteX23" fmla="*/ 2521363 w 3086100"/>
              <a:gd name="connsiteY23" fmla="*/ 4884133 h 5143499"/>
              <a:gd name="connsiteX24" fmla="*/ 2535099 w 3086100"/>
              <a:gd name="connsiteY24" fmla="*/ 4903548 h 5143499"/>
              <a:gd name="connsiteX25" fmla="*/ 2538376 w 3086100"/>
              <a:gd name="connsiteY25" fmla="*/ 4905424 h 5143499"/>
              <a:gd name="connsiteX26" fmla="*/ 2544556 w 3086100"/>
              <a:gd name="connsiteY26" fmla="*/ 4905424 h 5143499"/>
              <a:gd name="connsiteX27" fmla="*/ 2548580 w 3086100"/>
              <a:gd name="connsiteY27" fmla="*/ 4903548 h 5143499"/>
              <a:gd name="connsiteX28" fmla="*/ 2569922 w 3086100"/>
              <a:gd name="connsiteY28" fmla="*/ 4884133 h 5143499"/>
              <a:gd name="connsiteX29" fmla="*/ 2561458 w 3086100"/>
              <a:gd name="connsiteY29" fmla="*/ 4927245 h 5143499"/>
              <a:gd name="connsiteX30" fmla="*/ 2564430 w 3086100"/>
              <a:gd name="connsiteY30" fmla="*/ 4930786 h 5143499"/>
              <a:gd name="connsiteX31" fmla="*/ 2576374 w 3086100"/>
              <a:gd name="connsiteY31" fmla="*/ 4930786 h 5143499"/>
              <a:gd name="connsiteX32" fmla="*/ 2587691 w 3086100"/>
              <a:gd name="connsiteY32" fmla="*/ 4873189 h 5143499"/>
              <a:gd name="connsiteX33" fmla="*/ 2585186 w 3086100"/>
              <a:gd name="connsiteY33" fmla="*/ 4869227 h 5143499"/>
              <a:gd name="connsiteX34" fmla="*/ 2571111 w 3086100"/>
              <a:gd name="connsiteY34" fmla="*/ 4869227 h 5143499"/>
              <a:gd name="connsiteX35" fmla="*/ 2543860 w 3086100"/>
              <a:gd name="connsiteY35" fmla="*/ 4893226 h 5143499"/>
              <a:gd name="connsiteX36" fmla="*/ 2526032 w 3086100"/>
              <a:gd name="connsiteY36" fmla="*/ 4869227 h 5143499"/>
              <a:gd name="connsiteX37" fmla="*/ 2441121 w 3086100"/>
              <a:gd name="connsiteY37" fmla="*/ 4869227 h 5143499"/>
              <a:gd name="connsiteX38" fmla="*/ 2436290 w 3086100"/>
              <a:gd name="connsiteY38" fmla="*/ 4873181 h 5143499"/>
              <a:gd name="connsiteX39" fmla="*/ 2424999 w 3086100"/>
              <a:gd name="connsiteY39" fmla="*/ 4930786 h 5143499"/>
              <a:gd name="connsiteX40" fmla="*/ 2482413 w 3086100"/>
              <a:gd name="connsiteY40" fmla="*/ 4930786 h 5143499"/>
              <a:gd name="connsiteX41" fmla="*/ 2483627 w 3086100"/>
              <a:gd name="connsiteY41" fmla="*/ 4924629 h 5143499"/>
              <a:gd name="connsiteX42" fmla="*/ 2480614 w 3086100"/>
              <a:gd name="connsiteY42" fmla="*/ 4921281 h 5143499"/>
              <a:gd name="connsiteX43" fmla="*/ 2442471 w 3086100"/>
              <a:gd name="connsiteY43" fmla="*/ 4921281 h 5143499"/>
              <a:gd name="connsiteX44" fmla="*/ 2445705 w 3086100"/>
              <a:gd name="connsiteY44" fmla="*/ 4904759 h 5143499"/>
              <a:gd name="connsiteX45" fmla="*/ 2479425 w 3086100"/>
              <a:gd name="connsiteY45" fmla="*/ 4904759 h 5143499"/>
              <a:gd name="connsiteX46" fmla="*/ 2481259 w 3086100"/>
              <a:gd name="connsiteY46" fmla="*/ 4903296 h 5143499"/>
              <a:gd name="connsiteX47" fmla="*/ 2482549 w 3086100"/>
              <a:gd name="connsiteY47" fmla="*/ 4896743 h 5143499"/>
              <a:gd name="connsiteX48" fmla="*/ 2481293 w 3086100"/>
              <a:gd name="connsiteY48" fmla="*/ 4895279 h 5143499"/>
              <a:gd name="connsiteX49" fmla="*/ 2447564 w 3086100"/>
              <a:gd name="connsiteY49" fmla="*/ 4895279 h 5143499"/>
              <a:gd name="connsiteX50" fmla="*/ 2450807 w 3086100"/>
              <a:gd name="connsiteY50" fmla="*/ 4878791 h 5143499"/>
              <a:gd name="connsiteX51" fmla="*/ 2487617 w 3086100"/>
              <a:gd name="connsiteY51" fmla="*/ 4878791 h 5143499"/>
              <a:gd name="connsiteX52" fmla="*/ 2491540 w 3086100"/>
              <a:gd name="connsiteY52" fmla="*/ 4876487 h 5143499"/>
              <a:gd name="connsiteX53" fmla="*/ 2492949 w 3086100"/>
              <a:gd name="connsiteY53" fmla="*/ 4869227 h 5143499"/>
              <a:gd name="connsiteX54" fmla="*/ 2368044 w 3086100"/>
              <a:gd name="connsiteY54" fmla="*/ 4869227 h 5143499"/>
              <a:gd name="connsiteX55" fmla="*/ 2362764 w 3086100"/>
              <a:gd name="connsiteY55" fmla="*/ 4872558 h 5143499"/>
              <a:gd name="connsiteX56" fmla="*/ 2361533 w 3086100"/>
              <a:gd name="connsiteY56" fmla="*/ 4878766 h 5143499"/>
              <a:gd name="connsiteX57" fmla="*/ 2385999 w 3086100"/>
              <a:gd name="connsiteY57" fmla="*/ 4878766 h 5143499"/>
              <a:gd name="connsiteX58" fmla="*/ 2375812 w 3086100"/>
              <a:gd name="connsiteY58" fmla="*/ 4930786 h 5143499"/>
              <a:gd name="connsiteX59" fmla="*/ 2386780 w 3086100"/>
              <a:gd name="connsiteY59" fmla="*/ 4930786 h 5143499"/>
              <a:gd name="connsiteX60" fmla="*/ 2392281 w 3086100"/>
              <a:gd name="connsiteY60" fmla="*/ 4926412 h 5143499"/>
              <a:gd name="connsiteX61" fmla="*/ 2401620 w 3086100"/>
              <a:gd name="connsiteY61" fmla="*/ 4878766 h 5143499"/>
              <a:gd name="connsiteX62" fmla="*/ 2422045 w 3086100"/>
              <a:gd name="connsiteY62" fmla="*/ 4878766 h 5143499"/>
              <a:gd name="connsiteX63" fmla="*/ 2426443 w 3086100"/>
              <a:gd name="connsiteY63" fmla="*/ 4874998 h 5143499"/>
              <a:gd name="connsiteX64" fmla="*/ 2426443 w 3086100"/>
              <a:gd name="connsiteY64" fmla="*/ 4875006 h 5143499"/>
              <a:gd name="connsiteX65" fmla="*/ 2427580 w 3086100"/>
              <a:gd name="connsiteY65" fmla="*/ 4869227 h 5143499"/>
              <a:gd name="connsiteX66" fmla="*/ 2216737 w 3086100"/>
              <a:gd name="connsiteY66" fmla="*/ 4869227 h 5143499"/>
              <a:gd name="connsiteX67" fmla="*/ 2213825 w 3086100"/>
              <a:gd name="connsiteY67" fmla="*/ 4871305 h 5143499"/>
              <a:gd name="connsiteX68" fmla="*/ 2210514 w 3086100"/>
              <a:gd name="connsiteY68" fmla="*/ 4888213 h 5143499"/>
              <a:gd name="connsiteX69" fmla="*/ 2254821 w 3086100"/>
              <a:gd name="connsiteY69" fmla="*/ 4909924 h 5143499"/>
              <a:gd name="connsiteX70" fmla="*/ 2250720 w 3086100"/>
              <a:gd name="connsiteY70" fmla="*/ 4930786 h 5143499"/>
              <a:gd name="connsiteX71" fmla="*/ 2261697 w 3086100"/>
              <a:gd name="connsiteY71" fmla="*/ 4930786 h 5143499"/>
              <a:gd name="connsiteX72" fmla="*/ 2267198 w 3086100"/>
              <a:gd name="connsiteY72" fmla="*/ 4926412 h 5143499"/>
              <a:gd name="connsiteX73" fmla="*/ 2278404 w 3086100"/>
              <a:gd name="connsiteY73" fmla="*/ 4869227 h 5143499"/>
              <a:gd name="connsiteX74" fmla="*/ 2265110 w 3086100"/>
              <a:gd name="connsiteY74" fmla="*/ 4869227 h 5143499"/>
              <a:gd name="connsiteX75" fmla="*/ 2262402 w 3086100"/>
              <a:gd name="connsiteY75" fmla="*/ 4871305 h 5143499"/>
              <a:gd name="connsiteX76" fmla="*/ 2256883 w 3086100"/>
              <a:gd name="connsiteY76" fmla="*/ 4899334 h 5143499"/>
              <a:gd name="connsiteX77" fmla="*/ 2226203 w 3086100"/>
              <a:gd name="connsiteY77" fmla="*/ 4887801 h 5143499"/>
              <a:gd name="connsiteX78" fmla="*/ 2229853 w 3086100"/>
              <a:gd name="connsiteY78" fmla="*/ 4869227 h 5143499"/>
              <a:gd name="connsiteX79" fmla="*/ 2702459 w 3086100"/>
              <a:gd name="connsiteY79" fmla="*/ 4869050 h 5143499"/>
              <a:gd name="connsiteX80" fmla="*/ 2673697 w 3086100"/>
              <a:gd name="connsiteY80" fmla="*/ 4880810 h 5143499"/>
              <a:gd name="connsiteX81" fmla="*/ 2692561 w 3086100"/>
              <a:gd name="connsiteY81" fmla="*/ 4902211 h 5143499"/>
              <a:gd name="connsiteX82" fmla="*/ 2709828 w 3086100"/>
              <a:gd name="connsiteY82" fmla="*/ 4917184 h 5143499"/>
              <a:gd name="connsiteX83" fmla="*/ 2697900 w 3086100"/>
              <a:gd name="connsiteY83" fmla="*/ 4921314 h 5143499"/>
              <a:gd name="connsiteX84" fmla="*/ 2670828 w 3086100"/>
              <a:gd name="connsiteY84" fmla="*/ 4921314 h 5143499"/>
              <a:gd name="connsiteX85" fmla="*/ 2665428 w 3086100"/>
              <a:gd name="connsiteY85" fmla="*/ 4925293 h 5143499"/>
              <a:gd name="connsiteX86" fmla="*/ 2664359 w 3086100"/>
              <a:gd name="connsiteY86" fmla="*/ 4930786 h 5143499"/>
              <a:gd name="connsiteX87" fmla="*/ 2698486 w 3086100"/>
              <a:gd name="connsiteY87" fmla="*/ 4930786 h 5143499"/>
              <a:gd name="connsiteX88" fmla="*/ 2727435 w 3086100"/>
              <a:gd name="connsiteY88" fmla="*/ 4920372 h 5143499"/>
              <a:gd name="connsiteX89" fmla="*/ 2724931 w 3086100"/>
              <a:gd name="connsiteY89" fmla="*/ 4906282 h 5143499"/>
              <a:gd name="connsiteX90" fmla="*/ 2715236 w 3086100"/>
              <a:gd name="connsiteY90" fmla="*/ 4899334 h 5143499"/>
              <a:gd name="connsiteX91" fmla="*/ 2691890 w 3086100"/>
              <a:gd name="connsiteY91" fmla="*/ 4881853 h 5143499"/>
              <a:gd name="connsiteX92" fmla="*/ 2701992 w 3086100"/>
              <a:gd name="connsiteY92" fmla="*/ 4878766 h 5143499"/>
              <a:gd name="connsiteX93" fmla="*/ 2724880 w 3086100"/>
              <a:gd name="connsiteY93" fmla="*/ 4878766 h 5143499"/>
              <a:gd name="connsiteX94" fmla="*/ 2730271 w 3086100"/>
              <a:gd name="connsiteY94" fmla="*/ 4874796 h 5143499"/>
              <a:gd name="connsiteX95" fmla="*/ 2731408 w 3086100"/>
              <a:gd name="connsiteY95" fmla="*/ 4869050 h 5143499"/>
              <a:gd name="connsiteX96" fmla="*/ 2321030 w 3086100"/>
              <a:gd name="connsiteY96" fmla="*/ 4869050 h 5143499"/>
              <a:gd name="connsiteX97" fmla="*/ 2292284 w 3086100"/>
              <a:gd name="connsiteY97" fmla="*/ 4880810 h 5143499"/>
              <a:gd name="connsiteX98" fmla="*/ 2311156 w 3086100"/>
              <a:gd name="connsiteY98" fmla="*/ 4902211 h 5143499"/>
              <a:gd name="connsiteX99" fmla="*/ 2328424 w 3086100"/>
              <a:gd name="connsiteY99" fmla="*/ 4917184 h 5143499"/>
              <a:gd name="connsiteX100" fmla="*/ 2316479 w 3086100"/>
              <a:gd name="connsiteY100" fmla="*/ 4921314 h 5143499"/>
              <a:gd name="connsiteX101" fmla="*/ 2289415 w 3086100"/>
              <a:gd name="connsiteY101" fmla="*/ 4921314 h 5143499"/>
              <a:gd name="connsiteX102" fmla="*/ 2284016 w 3086100"/>
              <a:gd name="connsiteY102" fmla="*/ 4925293 h 5143499"/>
              <a:gd name="connsiteX103" fmla="*/ 2282938 w 3086100"/>
              <a:gd name="connsiteY103" fmla="*/ 4930786 h 5143499"/>
              <a:gd name="connsiteX104" fmla="*/ 2317065 w 3086100"/>
              <a:gd name="connsiteY104" fmla="*/ 4930786 h 5143499"/>
              <a:gd name="connsiteX105" fmla="*/ 2346014 w 3086100"/>
              <a:gd name="connsiteY105" fmla="*/ 4920372 h 5143499"/>
              <a:gd name="connsiteX106" fmla="*/ 2343526 w 3086100"/>
              <a:gd name="connsiteY106" fmla="*/ 4906282 h 5143499"/>
              <a:gd name="connsiteX107" fmla="*/ 2333823 w 3086100"/>
              <a:gd name="connsiteY107" fmla="*/ 4899334 h 5143499"/>
              <a:gd name="connsiteX108" fmla="*/ 2310469 w 3086100"/>
              <a:gd name="connsiteY108" fmla="*/ 4881853 h 5143499"/>
              <a:gd name="connsiteX109" fmla="*/ 2320571 w 3086100"/>
              <a:gd name="connsiteY109" fmla="*/ 4878766 h 5143499"/>
              <a:gd name="connsiteX110" fmla="*/ 2343467 w 3086100"/>
              <a:gd name="connsiteY110" fmla="*/ 4878766 h 5143499"/>
              <a:gd name="connsiteX111" fmla="*/ 2348858 w 3086100"/>
              <a:gd name="connsiteY111" fmla="*/ 4874796 h 5143499"/>
              <a:gd name="connsiteX112" fmla="*/ 2349995 w 3086100"/>
              <a:gd name="connsiteY112" fmla="*/ 4869050 h 5143499"/>
              <a:gd name="connsiteX113" fmla="*/ 2170529 w 3086100"/>
              <a:gd name="connsiteY113" fmla="*/ 4869050 h 5143499"/>
              <a:gd name="connsiteX114" fmla="*/ 2141784 w 3086100"/>
              <a:gd name="connsiteY114" fmla="*/ 4880810 h 5143499"/>
              <a:gd name="connsiteX115" fmla="*/ 2160664 w 3086100"/>
              <a:gd name="connsiteY115" fmla="*/ 4902211 h 5143499"/>
              <a:gd name="connsiteX116" fmla="*/ 2177923 w 3086100"/>
              <a:gd name="connsiteY116" fmla="*/ 4917184 h 5143499"/>
              <a:gd name="connsiteX117" fmla="*/ 2165979 w 3086100"/>
              <a:gd name="connsiteY117" fmla="*/ 4921314 h 5143499"/>
              <a:gd name="connsiteX118" fmla="*/ 2138906 w 3086100"/>
              <a:gd name="connsiteY118" fmla="*/ 4921314 h 5143499"/>
              <a:gd name="connsiteX119" fmla="*/ 2133515 w 3086100"/>
              <a:gd name="connsiteY119" fmla="*/ 4925293 h 5143499"/>
              <a:gd name="connsiteX120" fmla="*/ 2132429 w 3086100"/>
              <a:gd name="connsiteY120" fmla="*/ 4930786 h 5143499"/>
              <a:gd name="connsiteX121" fmla="*/ 2166556 w 3086100"/>
              <a:gd name="connsiteY121" fmla="*/ 4930786 h 5143499"/>
              <a:gd name="connsiteX122" fmla="*/ 2195522 w 3086100"/>
              <a:gd name="connsiteY122" fmla="*/ 4920372 h 5143499"/>
              <a:gd name="connsiteX123" fmla="*/ 2193018 w 3086100"/>
              <a:gd name="connsiteY123" fmla="*/ 4906282 h 5143499"/>
              <a:gd name="connsiteX124" fmla="*/ 2183331 w 3086100"/>
              <a:gd name="connsiteY124" fmla="*/ 4899334 h 5143499"/>
              <a:gd name="connsiteX125" fmla="*/ 2159960 w 3086100"/>
              <a:gd name="connsiteY125" fmla="*/ 4881853 h 5143499"/>
              <a:gd name="connsiteX126" fmla="*/ 2170062 w 3086100"/>
              <a:gd name="connsiteY126" fmla="*/ 4878766 h 5143499"/>
              <a:gd name="connsiteX127" fmla="*/ 2192950 w 3086100"/>
              <a:gd name="connsiteY127" fmla="*/ 4878766 h 5143499"/>
              <a:gd name="connsiteX128" fmla="*/ 2198357 w 3086100"/>
              <a:gd name="connsiteY128" fmla="*/ 4874796 h 5143499"/>
              <a:gd name="connsiteX129" fmla="*/ 2199478 w 3086100"/>
              <a:gd name="connsiteY129" fmla="*/ 4869050 h 5143499"/>
              <a:gd name="connsiteX130" fmla="*/ 1923012 w 3086100"/>
              <a:gd name="connsiteY130" fmla="*/ 4818696 h 5143499"/>
              <a:gd name="connsiteX131" fmla="*/ 1875097 w 3086100"/>
              <a:gd name="connsiteY131" fmla="*/ 4832400 h 5143499"/>
              <a:gd name="connsiteX132" fmla="*/ 1904844 w 3086100"/>
              <a:gd name="connsiteY132" fmla="*/ 4837127 h 5143499"/>
              <a:gd name="connsiteX133" fmla="*/ 1961010 w 3086100"/>
              <a:gd name="connsiteY133" fmla="*/ 4852572 h 5143499"/>
              <a:gd name="connsiteX134" fmla="*/ 1883875 w 3086100"/>
              <a:gd name="connsiteY134" fmla="*/ 4932276 h 5143499"/>
              <a:gd name="connsiteX135" fmla="*/ 1905736 w 3086100"/>
              <a:gd name="connsiteY135" fmla="*/ 4875982 h 5143499"/>
              <a:gd name="connsiteX136" fmla="*/ 1911313 w 3086100"/>
              <a:gd name="connsiteY136" fmla="*/ 4853186 h 5143499"/>
              <a:gd name="connsiteX137" fmla="*/ 1892636 w 3086100"/>
              <a:gd name="connsiteY137" fmla="*/ 4872029 h 5143499"/>
              <a:gd name="connsiteX138" fmla="*/ 1855996 w 3086100"/>
              <a:gd name="connsiteY138" fmla="*/ 4935413 h 5143499"/>
              <a:gd name="connsiteX139" fmla="*/ 1845605 w 3086100"/>
              <a:gd name="connsiteY139" fmla="*/ 4965486 h 5143499"/>
              <a:gd name="connsiteX140" fmla="*/ 1886677 w 3086100"/>
              <a:gd name="connsiteY140" fmla="*/ 4955215 h 5143499"/>
              <a:gd name="connsiteX141" fmla="*/ 1990647 w 3086100"/>
              <a:gd name="connsiteY141" fmla="*/ 4857299 h 5143499"/>
              <a:gd name="connsiteX142" fmla="*/ 1981733 w 3086100"/>
              <a:gd name="connsiteY142" fmla="*/ 4831516 h 5143499"/>
              <a:gd name="connsiteX143" fmla="*/ 1923012 w 3086100"/>
              <a:gd name="connsiteY143" fmla="*/ 4818696 h 5143499"/>
              <a:gd name="connsiteX144" fmla="*/ 2505547 w 3086100"/>
              <a:gd name="connsiteY144" fmla="*/ 4793384 h 5143499"/>
              <a:gd name="connsiteX145" fmla="*/ 2520191 w 3086100"/>
              <a:gd name="connsiteY145" fmla="*/ 4809729 h 5143499"/>
              <a:gd name="connsiteX146" fmla="*/ 2519453 w 3086100"/>
              <a:gd name="connsiteY146" fmla="*/ 4813430 h 5143499"/>
              <a:gd name="connsiteX147" fmla="*/ 2515157 w 3086100"/>
              <a:gd name="connsiteY147" fmla="*/ 4818015 h 5143499"/>
              <a:gd name="connsiteX148" fmla="*/ 2481930 w 3086100"/>
              <a:gd name="connsiteY148" fmla="*/ 4818015 h 5143499"/>
              <a:gd name="connsiteX149" fmla="*/ 2483560 w 3086100"/>
              <a:gd name="connsiteY149" fmla="*/ 4809729 h 5143499"/>
              <a:gd name="connsiteX150" fmla="*/ 2505547 w 3086100"/>
              <a:gd name="connsiteY150" fmla="*/ 4793384 h 5143499"/>
              <a:gd name="connsiteX151" fmla="*/ 2277190 w 3086100"/>
              <a:gd name="connsiteY151" fmla="*/ 4793384 h 5143499"/>
              <a:gd name="connsiteX152" fmla="*/ 2291826 w 3086100"/>
              <a:gd name="connsiteY152" fmla="*/ 4809729 h 5143499"/>
              <a:gd name="connsiteX153" fmla="*/ 2291096 w 3086100"/>
              <a:gd name="connsiteY153" fmla="*/ 4813430 h 5143499"/>
              <a:gd name="connsiteX154" fmla="*/ 2286792 w 3086100"/>
              <a:gd name="connsiteY154" fmla="*/ 4818015 h 5143499"/>
              <a:gd name="connsiteX155" fmla="*/ 2253581 w 3086100"/>
              <a:gd name="connsiteY155" fmla="*/ 4818015 h 5143499"/>
              <a:gd name="connsiteX156" fmla="*/ 2255203 w 3086100"/>
              <a:gd name="connsiteY156" fmla="*/ 4809729 h 5143499"/>
              <a:gd name="connsiteX157" fmla="*/ 2277190 w 3086100"/>
              <a:gd name="connsiteY157" fmla="*/ 4793384 h 5143499"/>
              <a:gd name="connsiteX158" fmla="*/ 2040133 w 3086100"/>
              <a:gd name="connsiteY158" fmla="*/ 4783925 h 5143499"/>
              <a:gd name="connsiteX159" fmla="*/ 2006938 w 3086100"/>
              <a:gd name="connsiteY159" fmla="*/ 4801897 h 5143499"/>
              <a:gd name="connsiteX160" fmla="*/ 2033272 w 3086100"/>
              <a:gd name="connsiteY160" fmla="*/ 4864567 h 5143499"/>
              <a:gd name="connsiteX161" fmla="*/ 2056151 w 3086100"/>
              <a:gd name="connsiteY161" fmla="*/ 4909865 h 5143499"/>
              <a:gd name="connsiteX162" fmla="*/ 2007592 w 3086100"/>
              <a:gd name="connsiteY162" fmla="*/ 4918715 h 5143499"/>
              <a:gd name="connsiteX163" fmla="*/ 1971155 w 3086100"/>
              <a:gd name="connsiteY163" fmla="*/ 4921575 h 5143499"/>
              <a:gd name="connsiteX164" fmla="*/ 1977862 w 3086100"/>
              <a:gd name="connsiteY164" fmla="*/ 4931232 h 5143499"/>
              <a:gd name="connsiteX165" fmla="*/ 2032084 w 3086100"/>
              <a:gd name="connsiteY165" fmla="*/ 4936700 h 5143499"/>
              <a:gd name="connsiteX166" fmla="*/ 2087061 w 3086100"/>
              <a:gd name="connsiteY166" fmla="*/ 4911876 h 5143499"/>
              <a:gd name="connsiteX167" fmla="*/ 2062696 w 3086100"/>
              <a:gd name="connsiteY167" fmla="*/ 4859915 h 5143499"/>
              <a:gd name="connsiteX168" fmla="*/ 2034274 w 3086100"/>
              <a:gd name="connsiteY168" fmla="*/ 4812505 h 5143499"/>
              <a:gd name="connsiteX169" fmla="*/ 2086543 w 3086100"/>
              <a:gd name="connsiteY169" fmla="*/ 4800492 h 5143499"/>
              <a:gd name="connsiteX170" fmla="*/ 2103913 w 3086100"/>
              <a:gd name="connsiteY170" fmla="*/ 4794234 h 5143499"/>
              <a:gd name="connsiteX171" fmla="*/ 2079548 w 3086100"/>
              <a:gd name="connsiteY171" fmla="*/ 4785283 h 5143499"/>
              <a:gd name="connsiteX172" fmla="*/ 2040133 w 3086100"/>
              <a:gd name="connsiteY172" fmla="*/ 4783925 h 5143499"/>
              <a:gd name="connsiteX173" fmla="*/ 2693180 w 3086100"/>
              <a:gd name="connsiteY173" fmla="*/ 4783845 h 5143499"/>
              <a:gd name="connsiteX174" fmla="*/ 2687908 w 3086100"/>
              <a:gd name="connsiteY174" fmla="*/ 4787193 h 5143499"/>
              <a:gd name="connsiteX175" fmla="*/ 2686686 w 3086100"/>
              <a:gd name="connsiteY175" fmla="*/ 4793401 h 5143499"/>
              <a:gd name="connsiteX176" fmla="*/ 2711152 w 3086100"/>
              <a:gd name="connsiteY176" fmla="*/ 4793401 h 5143499"/>
              <a:gd name="connsiteX177" fmla="*/ 2700957 w 3086100"/>
              <a:gd name="connsiteY177" fmla="*/ 4845421 h 5143499"/>
              <a:gd name="connsiteX178" fmla="*/ 2711925 w 3086100"/>
              <a:gd name="connsiteY178" fmla="*/ 4845421 h 5143499"/>
              <a:gd name="connsiteX179" fmla="*/ 2717418 w 3086100"/>
              <a:gd name="connsiteY179" fmla="*/ 4841047 h 5143499"/>
              <a:gd name="connsiteX180" fmla="*/ 2726773 w 3086100"/>
              <a:gd name="connsiteY180" fmla="*/ 4793401 h 5143499"/>
              <a:gd name="connsiteX181" fmla="*/ 2747198 w 3086100"/>
              <a:gd name="connsiteY181" fmla="*/ 4793401 h 5143499"/>
              <a:gd name="connsiteX182" fmla="*/ 2751613 w 3086100"/>
              <a:gd name="connsiteY182" fmla="*/ 4789632 h 5143499"/>
              <a:gd name="connsiteX183" fmla="*/ 2752734 w 3086100"/>
              <a:gd name="connsiteY183" fmla="*/ 4783845 h 5143499"/>
              <a:gd name="connsiteX184" fmla="*/ 2642813 w 3086100"/>
              <a:gd name="connsiteY184" fmla="*/ 4783845 h 5143499"/>
              <a:gd name="connsiteX185" fmla="*/ 2630732 w 3086100"/>
              <a:gd name="connsiteY185" fmla="*/ 4845421 h 5143499"/>
              <a:gd name="connsiteX186" fmla="*/ 2683324 w 3086100"/>
              <a:gd name="connsiteY186" fmla="*/ 4845421 h 5143499"/>
              <a:gd name="connsiteX187" fmla="*/ 2684462 w 3086100"/>
              <a:gd name="connsiteY187" fmla="*/ 4839659 h 5143499"/>
              <a:gd name="connsiteX188" fmla="*/ 2681541 w 3086100"/>
              <a:gd name="connsiteY188" fmla="*/ 4835915 h 5143499"/>
              <a:gd name="connsiteX189" fmla="*/ 2648203 w 3086100"/>
              <a:gd name="connsiteY189" fmla="*/ 4835915 h 5143499"/>
              <a:gd name="connsiteX190" fmla="*/ 2658017 w 3086100"/>
              <a:gd name="connsiteY190" fmla="*/ 4785931 h 5143499"/>
              <a:gd name="connsiteX191" fmla="*/ 2656107 w 3086100"/>
              <a:gd name="connsiteY191" fmla="*/ 4783845 h 5143499"/>
              <a:gd name="connsiteX192" fmla="*/ 2559124 w 3086100"/>
              <a:gd name="connsiteY192" fmla="*/ 4783845 h 5143499"/>
              <a:gd name="connsiteX193" fmla="*/ 2555592 w 3086100"/>
              <a:gd name="connsiteY193" fmla="*/ 4786579 h 5143499"/>
              <a:gd name="connsiteX194" fmla="*/ 2549480 w 3086100"/>
              <a:gd name="connsiteY194" fmla="*/ 4817947 h 5143499"/>
              <a:gd name="connsiteX195" fmla="*/ 2578361 w 3086100"/>
              <a:gd name="connsiteY195" fmla="*/ 4846800 h 5143499"/>
              <a:gd name="connsiteX196" fmla="*/ 2578361 w 3086100"/>
              <a:gd name="connsiteY196" fmla="*/ 4846792 h 5143499"/>
              <a:gd name="connsiteX197" fmla="*/ 2618040 w 3086100"/>
              <a:gd name="connsiteY197" fmla="*/ 4817939 h 5143499"/>
              <a:gd name="connsiteX198" fmla="*/ 2624127 w 3086100"/>
              <a:gd name="connsiteY198" fmla="*/ 4786579 h 5143499"/>
              <a:gd name="connsiteX199" fmla="*/ 2621665 w 3086100"/>
              <a:gd name="connsiteY199" fmla="*/ 4783845 h 5143499"/>
              <a:gd name="connsiteX200" fmla="*/ 2609228 w 3086100"/>
              <a:gd name="connsiteY200" fmla="*/ 4783845 h 5143499"/>
              <a:gd name="connsiteX201" fmla="*/ 2605816 w 3086100"/>
              <a:gd name="connsiteY201" fmla="*/ 4801889 h 5143499"/>
              <a:gd name="connsiteX202" fmla="*/ 2603863 w 3086100"/>
              <a:gd name="connsiteY202" fmla="*/ 4811495 h 5143499"/>
              <a:gd name="connsiteX203" fmla="*/ 2602233 w 3086100"/>
              <a:gd name="connsiteY203" fmla="*/ 4819840 h 5143499"/>
              <a:gd name="connsiteX204" fmla="*/ 2579940 w 3086100"/>
              <a:gd name="connsiteY204" fmla="*/ 4836328 h 5143499"/>
              <a:gd name="connsiteX205" fmla="*/ 2564557 w 3086100"/>
              <a:gd name="connsiteY205" fmla="*/ 4819840 h 5143499"/>
              <a:gd name="connsiteX206" fmla="*/ 2565270 w 3086100"/>
              <a:gd name="connsiteY206" fmla="*/ 4816113 h 5143499"/>
              <a:gd name="connsiteX207" fmla="*/ 2568140 w 3086100"/>
              <a:gd name="connsiteY207" fmla="*/ 4801897 h 5143499"/>
              <a:gd name="connsiteX208" fmla="*/ 2571561 w 3086100"/>
              <a:gd name="connsiteY208" fmla="*/ 4783845 h 5143499"/>
              <a:gd name="connsiteX209" fmla="*/ 2155095 w 3086100"/>
              <a:gd name="connsiteY209" fmla="*/ 4783845 h 5143499"/>
              <a:gd name="connsiteX210" fmla="*/ 2154909 w 3086100"/>
              <a:gd name="connsiteY210" fmla="*/ 4784644 h 5143499"/>
              <a:gd name="connsiteX211" fmla="*/ 2161471 w 3086100"/>
              <a:gd name="connsiteY211" fmla="*/ 4793359 h 5143499"/>
              <a:gd name="connsiteX212" fmla="*/ 2193833 w 3086100"/>
              <a:gd name="connsiteY212" fmla="*/ 4793359 h 5143499"/>
              <a:gd name="connsiteX213" fmla="*/ 2208519 w 3086100"/>
              <a:gd name="connsiteY213" fmla="*/ 4814658 h 5143499"/>
              <a:gd name="connsiteX214" fmla="*/ 2188450 w 3086100"/>
              <a:gd name="connsiteY214" fmla="*/ 4835915 h 5143499"/>
              <a:gd name="connsiteX215" fmla="*/ 2166284 w 3086100"/>
              <a:gd name="connsiteY215" fmla="*/ 4835915 h 5143499"/>
              <a:gd name="connsiteX216" fmla="*/ 2173127 w 3086100"/>
              <a:gd name="connsiteY216" fmla="*/ 4800963 h 5143499"/>
              <a:gd name="connsiteX217" fmla="*/ 2160028 w 3086100"/>
              <a:gd name="connsiteY217" fmla="*/ 4800963 h 5143499"/>
              <a:gd name="connsiteX218" fmla="*/ 2157116 w 3086100"/>
              <a:gd name="connsiteY218" fmla="*/ 4803050 h 5143499"/>
              <a:gd name="connsiteX219" fmla="*/ 2148796 w 3086100"/>
              <a:gd name="connsiteY219" fmla="*/ 4845421 h 5143499"/>
              <a:gd name="connsiteX220" fmla="*/ 2185606 w 3086100"/>
              <a:gd name="connsiteY220" fmla="*/ 4845421 h 5143499"/>
              <a:gd name="connsiteX221" fmla="*/ 2224980 w 3086100"/>
              <a:gd name="connsiteY221" fmla="*/ 4814238 h 5143499"/>
              <a:gd name="connsiteX222" fmla="*/ 2199614 w 3086100"/>
              <a:gd name="connsiteY222" fmla="*/ 4783845 h 5143499"/>
              <a:gd name="connsiteX223" fmla="*/ 2423480 w 3086100"/>
              <a:gd name="connsiteY223" fmla="*/ 4783660 h 5143499"/>
              <a:gd name="connsiteX224" fmla="*/ 2394718 w 3086100"/>
              <a:gd name="connsiteY224" fmla="*/ 4795437 h 5143499"/>
              <a:gd name="connsiteX225" fmla="*/ 2413598 w 3086100"/>
              <a:gd name="connsiteY225" fmla="*/ 4816837 h 5143499"/>
              <a:gd name="connsiteX226" fmla="*/ 2430874 w 3086100"/>
              <a:gd name="connsiteY226" fmla="*/ 4831819 h 5143499"/>
              <a:gd name="connsiteX227" fmla="*/ 2418930 w 3086100"/>
              <a:gd name="connsiteY227" fmla="*/ 4835941 h 5143499"/>
              <a:gd name="connsiteX228" fmla="*/ 2391865 w 3086100"/>
              <a:gd name="connsiteY228" fmla="*/ 4835941 h 5143499"/>
              <a:gd name="connsiteX229" fmla="*/ 2386458 w 3086100"/>
              <a:gd name="connsiteY229" fmla="*/ 4839919 h 5143499"/>
              <a:gd name="connsiteX230" fmla="*/ 2385388 w 3086100"/>
              <a:gd name="connsiteY230" fmla="*/ 4845421 h 5143499"/>
              <a:gd name="connsiteX231" fmla="*/ 2419515 w 3086100"/>
              <a:gd name="connsiteY231" fmla="*/ 4845421 h 5143499"/>
              <a:gd name="connsiteX232" fmla="*/ 2448473 w 3086100"/>
              <a:gd name="connsiteY232" fmla="*/ 4834998 h 5143499"/>
              <a:gd name="connsiteX233" fmla="*/ 2448481 w 3086100"/>
              <a:gd name="connsiteY233" fmla="*/ 4834998 h 5143499"/>
              <a:gd name="connsiteX234" fmla="*/ 2445977 w 3086100"/>
              <a:gd name="connsiteY234" fmla="*/ 4820908 h 5143499"/>
              <a:gd name="connsiteX235" fmla="*/ 2436282 w 3086100"/>
              <a:gd name="connsiteY235" fmla="*/ 4813943 h 5143499"/>
              <a:gd name="connsiteX236" fmla="*/ 2412911 w 3086100"/>
              <a:gd name="connsiteY236" fmla="*/ 4796480 h 5143499"/>
              <a:gd name="connsiteX237" fmla="*/ 2423038 w 3086100"/>
              <a:gd name="connsiteY237" fmla="*/ 4793384 h 5143499"/>
              <a:gd name="connsiteX238" fmla="*/ 2445909 w 3086100"/>
              <a:gd name="connsiteY238" fmla="*/ 4793384 h 5143499"/>
              <a:gd name="connsiteX239" fmla="*/ 2451317 w 3086100"/>
              <a:gd name="connsiteY239" fmla="*/ 4789430 h 5143499"/>
              <a:gd name="connsiteX240" fmla="*/ 2452446 w 3086100"/>
              <a:gd name="connsiteY240" fmla="*/ 4783660 h 5143499"/>
              <a:gd name="connsiteX241" fmla="*/ 2350776 w 3086100"/>
              <a:gd name="connsiteY241" fmla="*/ 4783660 h 5143499"/>
              <a:gd name="connsiteX242" fmla="*/ 2322031 w 3086100"/>
              <a:gd name="connsiteY242" fmla="*/ 4795437 h 5143499"/>
              <a:gd name="connsiteX243" fmla="*/ 2340903 w 3086100"/>
              <a:gd name="connsiteY243" fmla="*/ 4816837 h 5143499"/>
              <a:gd name="connsiteX244" fmla="*/ 2358179 w 3086100"/>
              <a:gd name="connsiteY244" fmla="*/ 4831819 h 5143499"/>
              <a:gd name="connsiteX245" fmla="*/ 2346218 w 3086100"/>
              <a:gd name="connsiteY245" fmla="*/ 4835941 h 5143499"/>
              <a:gd name="connsiteX246" fmla="*/ 2319179 w 3086100"/>
              <a:gd name="connsiteY246" fmla="*/ 4835941 h 5143499"/>
              <a:gd name="connsiteX247" fmla="*/ 2313763 w 3086100"/>
              <a:gd name="connsiteY247" fmla="*/ 4839919 h 5143499"/>
              <a:gd name="connsiteX248" fmla="*/ 2312684 w 3086100"/>
              <a:gd name="connsiteY248" fmla="*/ 4845421 h 5143499"/>
              <a:gd name="connsiteX249" fmla="*/ 2346812 w 3086100"/>
              <a:gd name="connsiteY249" fmla="*/ 4845421 h 5143499"/>
              <a:gd name="connsiteX250" fmla="*/ 2375778 w 3086100"/>
              <a:gd name="connsiteY250" fmla="*/ 4834998 h 5143499"/>
              <a:gd name="connsiteX251" fmla="*/ 2373273 w 3086100"/>
              <a:gd name="connsiteY251" fmla="*/ 4820908 h 5143499"/>
              <a:gd name="connsiteX252" fmla="*/ 2363579 w 3086100"/>
              <a:gd name="connsiteY252" fmla="*/ 4813943 h 5143499"/>
              <a:gd name="connsiteX253" fmla="*/ 2340216 w 3086100"/>
              <a:gd name="connsiteY253" fmla="*/ 4796480 h 5143499"/>
              <a:gd name="connsiteX254" fmla="*/ 2350335 w 3086100"/>
              <a:gd name="connsiteY254" fmla="*/ 4793384 h 5143499"/>
              <a:gd name="connsiteX255" fmla="*/ 2373197 w 3086100"/>
              <a:gd name="connsiteY255" fmla="*/ 4793384 h 5143499"/>
              <a:gd name="connsiteX256" fmla="*/ 2378596 w 3086100"/>
              <a:gd name="connsiteY256" fmla="*/ 4789430 h 5143499"/>
              <a:gd name="connsiteX257" fmla="*/ 2379742 w 3086100"/>
              <a:gd name="connsiteY257" fmla="*/ 4783660 h 5143499"/>
              <a:gd name="connsiteX258" fmla="*/ 2507381 w 3086100"/>
              <a:gd name="connsiteY258" fmla="*/ 4783012 h 5143499"/>
              <a:gd name="connsiteX259" fmla="*/ 2468542 w 3086100"/>
              <a:gd name="connsiteY259" fmla="*/ 4811613 h 5143499"/>
              <a:gd name="connsiteX260" fmla="*/ 2462446 w 3086100"/>
              <a:gd name="connsiteY260" fmla="*/ 4842704 h 5143499"/>
              <a:gd name="connsiteX261" fmla="*/ 2464806 w 3086100"/>
              <a:gd name="connsiteY261" fmla="*/ 4845421 h 5143499"/>
              <a:gd name="connsiteX262" fmla="*/ 2476556 w 3086100"/>
              <a:gd name="connsiteY262" fmla="*/ 4845421 h 5143499"/>
              <a:gd name="connsiteX263" fmla="*/ 2479985 w 3086100"/>
              <a:gd name="connsiteY263" fmla="*/ 4827520 h 5143499"/>
              <a:gd name="connsiteX264" fmla="*/ 2516592 w 3086100"/>
              <a:gd name="connsiteY264" fmla="*/ 4827520 h 5143499"/>
              <a:gd name="connsiteX265" fmla="*/ 2513171 w 3086100"/>
              <a:gd name="connsiteY265" fmla="*/ 4845421 h 5143499"/>
              <a:gd name="connsiteX266" fmla="*/ 2524928 w 3086100"/>
              <a:gd name="connsiteY266" fmla="*/ 4845421 h 5143499"/>
              <a:gd name="connsiteX267" fmla="*/ 2528350 w 3086100"/>
              <a:gd name="connsiteY267" fmla="*/ 4842704 h 5143499"/>
              <a:gd name="connsiteX268" fmla="*/ 2534454 w 3086100"/>
              <a:gd name="connsiteY268" fmla="*/ 4811613 h 5143499"/>
              <a:gd name="connsiteX269" fmla="*/ 2507381 w 3086100"/>
              <a:gd name="connsiteY269" fmla="*/ 4783012 h 5143499"/>
              <a:gd name="connsiteX270" fmla="*/ 2279015 w 3086100"/>
              <a:gd name="connsiteY270" fmla="*/ 4783012 h 5143499"/>
              <a:gd name="connsiteX271" fmla="*/ 2240193 w 3086100"/>
              <a:gd name="connsiteY271" fmla="*/ 4811613 h 5143499"/>
              <a:gd name="connsiteX272" fmla="*/ 2234081 w 3086100"/>
              <a:gd name="connsiteY272" fmla="*/ 4842704 h 5143499"/>
              <a:gd name="connsiteX273" fmla="*/ 2236449 w 3086100"/>
              <a:gd name="connsiteY273" fmla="*/ 4845421 h 5143499"/>
              <a:gd name="connsiteX274" fmla="*/ 2248199 w 3086100"/>
              <a:gd name="connsiteY274" fmla="*/ 4845421 h 5143499"/>
              <a:gd name="connsiteX275" fmla="*/ 2251620 w 3086100"/>
              <a:gd name="connsiteY275" fmla="*/ 4827520 h 5143499"/>
              <a:gd name="connsiteX276" fmla="*/ 2288235 w 3086100"/>
              <a:gd name="connsiteY276" fmla="*/ 4827520 h 5143499"/>
              <a:gd name="connsiteX277" fmla="*/ 2284814 w 3086100"/>
              <a:gd name="connsiteY277" fmla="*/ 4845421 h 5143499"/>
              <a:gd name="connsiteX278" fmla="*/ 2296572 w 3086100"/>
              <a:gd name="connsiteY278" fmla="*/ 4845421 h 5143499"/>
              <a:gd name="connsiteX279" fmla="*/ 2299984 w 3086100"/>
              <a:gd name="connsiteY279" fmla="*/ 4842704 h 5143499"/>
              <a:gd name="connsiteX280" fmla="*/ 2306097 w 3086100"/>
              <a:gd name="connsiteY280" fmla="*/ 4811613 h 5143499"/>
              <a:gd name="connsiteX281" fmla="*/ 2279015 w 3086100"/>
              <a:gd name="connsiteY281" fmla="*/ 4783012 h 5143499"/>
              <a:gd name="connsiteX282" fmla="*/ 1973014 w 3086100"/>
              <a:gd name="connsiteY282" fmla="*/ 4694493 h 5143499"/>
              <a:gd name="connsiteX283" fmla="*/ 1973014 w 3086100"/>
              <a:gd name="connsiteY283" fmla="*/ 4694501 h 5143499"/>
              <a:gd name="connsiteX284" fmla="*/ 1929481 w 3086100"/>
              <a:gd name="connsiteY284" fmla="*/ 4706110 h 5143499"/>
              <a:gd name="connsiteX285" fmla="*/ 1953132 w 3086100"/>
              <a:gd name="connsiteY285" fmla="*/ 4710282 h 5143499"/>
              <a:gd name="connsiteX286" fmla="*/ 2002150 w 3086100"/>
              <a:gd name="connsiteY286" fmla="*/ 4720881 h 5143499"/>
              <a:gd name="connsiteX287" fmla="*/ 1953896 w 3086100"/>
              <a:gd name="connsiteY287" fmla="*/ 4787631 h 5143499"/>
              <a:gd name="connsiteX288" fmla="*/ 1938327 w 3086100"/>
              <a:gd name="connsiteY288" fmla="*/ 4802587 h 5143499"/>
              <a:gd name="connsiteX289" fmla="*/ 1940177 w 3086100"/>
              <a:gd name="connsiteY289" fmla="*/ 4806608 h 5143499"/>
              <a:gd name="connsiteX290" fmla="*/ 1957360 w 3086100"/>
              <a:gd name="connsiteY290" fmla="*/ 4800880 h 5143499"/>
              <a:gd name="connsiteX291" fmla="*/ 2029834 w 3086100"/>
              <a:gd name="connsiteY291" fmla="*/ 4714909 h 5143499"/>
              <a:gd name="connsiteX292" fmla="*/ 1973014 w 3086100"/>
              <a:gd name="connsiteY292" fmla="*/ 4694493 h 5143499"/>
              <a:gd name="connsiteX293" fmla="*/ 460601 w 3086100"/>
              <a:gd name="connsiteY293" fmla="*/ 0 h 5143499"/>
              <a:gd name="connsiteX294" fmla="*/ 3086100 w 3086100"/>
              <a:gd name="connsiteY294" fmla="*/ 0 h 5143499"/>
              <a:gd name="connsiteX295" fmla="*/ 3086100 w 3086100"/>
              <a:gd name="connsiteY295" fmla="*/ 842036 h 5143499"/>
              <a:gd name="connsiteX296" fmla="*/ 3086100 w 3086100"/>
              <a:gd name="connsiteY296" fmla="*/ 1941749 h 5143499"/>
              <a:gd name="connsiteX297" fmla="*/ 3086100 w 3086100"/>
              <a:gd name="connsiteY297" fmla="*/ 3201749 h 5143499"/>
              <a:gd name="connsiteX298" fmla="*/ 3086100 w 3086100"/>
              <a:gd name="connsiteY298" fmla="*/ 3743118 h 5143499"/>
              <a:gd name="connsiteX299" fmla="*/ 3086100 w 3086100"/>
              <a:gd name="connsiteY299" fmla="*/ 5143499 h 5143499"/>
              <a:gd name="connsiteX300" fmla="*/ 547192 w 3086100"/>
              <a:gd name="connsiteY300" fmla="*/ 5143499 h 5143499"/>
              <a:gd name="connsiteX301" fmla="*/ 451948 w 3086100"/>
              <a:gd name="connsiteY301" fmla="*/ 4947929 h 5143499"/>
              <a:gd name="connsiteX302" fmla="*/ 0 w 3086100"/>
              <a:gd name="connsiteY302" fmla="*/ 2482849 h 5143499"/>
              <a:gd name="connsiteX303" fmla="*/ 451948 w 3086100"/>
              <a:gd name="connsiteY303" fmla="*/ 17768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3086100" h="5143499">
                <a:moveTo>
                  <a:pt x="2611605" y="4869227"/>
                </a:moveTo>
                <a:cubicBezTo>
                  <a:pt x="2608906" y="4869227"/>
                  <a:pt x="2607327" y="4870464"/>
                  <a:pt x="2606783" y="4873181"/>
                </a:cubicBezTo>
                <a:lnTo>
                  <a:pt x="2606792" y="4873181"/>
                </a:lnTo>
                <a:lnTo>
                  <a:pt x="2595484" y="4930786"/>
                </a:lnTo>
                <a:lnTo>
                  <a:pt x="2652923" y="4930786"/>
                </a:lnTo>
                <a:lnTo>
                  <a:pt x="2654112" y="4924629"/>
                </a:lnTo>
                <a:cubicBezTo>
                  <a:pt x="2654621" y="4922122"/>
                  <a:pt x="2654002" y="4921281"/>
                  <a:pt x="2651124" y="4921281"/>
                </a:cubicBezTo>
                <a:lnTo>
                  <a:pt x="2612964" y="4921281"/>
                </a:lnTo>
                <a:lnTo>
                  <a:pt x="2616207" y="4904759"/>
                </a:lnTo>
                <a:lnTo>
                  <a:pt x="2649927" y="4904759"/>
                </a:lnTo>
                <a:cubicBezTo>
                  <a:pt x="2650819" y="4904793"/>
                  <a:pt x="2651599" y="4904168"/>
                  <a:pt x="2651752" y="4903296"/>
                </a:cubicBezTo>
                <a:lnTo>
                  <a:pt x="2653042" y="4896743"/>
                </a:lnTo>
                <a:cubicBezTo>
                  <a:pt x="2653212" y="4895918"/>
                  <a:pt x="2652737" y="4895279"/>
                  <a:pt x="2651794" y="4895279"/>
                </a:cubicBezTo>
                <a:lnTo>
                  <a:pt x="2618057" y="4895279"/>
                </a:lnTo>
                <a:lnTo>
                  <a:pt x="2621283" y="4878791"/>
                </a:lnTo>
                <a:lnTo>
                  <a:pt x="2658102" y="4878791"/>
                </a:lnTo>
                <a:cubicBezTo>
                  <a:pt x="2659842" y="4878791"/>
                  <a:pt x="2661566" y="4878791"/>
                  <a:pt x="2662007" y="4876487"/>
                </a:cubicBezTo>
                <a:lnTo>
                  <a:pt x="2663433" y="4869227"/>
                </a:lnTo>
                <a:close/>
                <a:moveTo>
                  <a:pt x="2511957" y="4869227"/>
                </a:moveTo>
                <a:cubicBezTo>
                  <a:pt x="2509647" y="4869227"/>
                  <a:pt x="2508383" y="4870674"/>
                  <a:pt x="2507899" y="4873181"/>
                </a:cubicBezTo>
                <a:lnTo>
                  <a:pt x="2496591" y="4930786"/>
                </a:lnTo>
                <a:lnTo>
                  <a:pt x="2508544" y="4930786"/>
                </a:lnTo>
                <a:cubicBezTo>
                  <a:pt x="2511048" y="4930786"/>
                  <a:pt x="2512449" y="4929541"/>
                  <a:pt x="2512899" y="4927245"/>
                </a:cubicBezTo>
                <a:lnTo>
                  <a:pt x="2521363" y="4884133"/>
                </a:lnTo>
                <a:lnTo>
                  <a:pt x="2535099" y="4903548"/>
                </a:lnTo>
                <a:cubicBezTo>
                  <a:pt x="2535753" y="4904729"/>
                  <a:pt x="2537016" y="4905453"/>
                  <a:pt x="2538376" y="4905424"/>
                </a:cubicBezTo>
                <a:lnTo>
                  <a:pt x="2544556" y="4905424"/>
                </a:lnTo>
                <a:cubicBezTo>
                  <a:pt x="2546096" y="4905356"/>
                  <a:pt x="2547545" y="4904680"/>
                  <a:pt x="2548580" y="4903548"/>
                </a:cubicBezTo>
                <a:lnTo>
                  <a:pt x="2569922" y="4884133"/>
                </a:lnTo>
                <a:lnTo>
                  <a:pt x="2561458" y="4927245"/>
                </a:lnTo>
                <a:cubicBezTo>
                  <a:pt x="2561009" y="4929541"/>
                  <a:pt x="2561917" y="4930786"/>
                  <a:pt x="2564430" y="4930786"/>
                </a:cubicBezTo>
                <a:lnTo>
                  <a:pt x="2576374" y="4930786"/>
                </a:lnTo>
                <a:lnTo>
                  <a:pt x="2587691" y="4873189"/>
                </a:lnTo>
                <a:cubicBezTo>
                  <a:pt x="2588166" y="4870674"/>
                  <a:pt x="2587504" y="4869227"/>
                  <a:pt x="2585186" y="4869227"/>
                </a:cubicBezTo>
                <a:lnTo>
                  <a:pt x="2571111" y="4869227"/>
                </a:lnTo>
                <a:lnTo>
                  <a:pt x="2543860" y="4893226"/>
                </a:lnTo>
                <a:lnTo>
                  <a:pt x="2526032" y="4869227"/>
                </a:lnTo>
                <a:close/>
                <a:moveTo>
                  <a:pt x="2441121" y="4869227"/>
                </a:moveTo>
                <a:cubicBezTo>
                  <a:pt x="2438421" y="4869227"/>
                  <a:pt x="2436825" y="4870464"/>
                  <a:pt x="2436290" y="4873181"/>
                </a:cubicBezTo>
                <a:lnTo>
                  <a:pt x="2424999" y="4930786"/>
                </a:lnTo>
                <a:lnTo>
                  <a:pt x="2482413" y="4930786"/>
                </a:lnTo>
                <a:lnTo>
                  <a:pt x="2483627" y="4924629"/>
                </a:lnTo>
                <a:cubicBezTo>
                  <a:pt x="2484128" y="4922122"/>
                  <a:pt x="2483509" y="4921281"/>
                  <a:pt x="2480614" y="4921281"/>
                </a:cubicBezTo>
                <a:lnTo>
                  <a:pt x="2442471" y="4921281"/>
                </a:lnTo>
                <a:lnTo>
                  <a:pt x="2445705" y="4904759"/>
                </a:lnTo>
                <a:lnTo>
                  <a:pt x="2479425" y="4904759"/>
                </a:lnTo>
                <a:cubicBezTo>
                  <a:pt x="2480317" y="4904786"/>
                  <a:pt x="2481096" y="4904165"/>
                  <a:pt x="2481259" y="4903296"/>
                </a:cubicBezTo>
                <a:lnTo>
                  <a:pt x="2482549" y="4896743"/>
                </a:lnTo>
                <a:cubicBezTo>
                  <a:pt x="2482702" y="4895918"/>
                  <a:pt x="2482252" y="4895279"/>
                  <a:pt x="2481293" y="4895279"/>
                </a:cubicBezTo>
                <a:lnTo>
                  <a:pt x="2447564" y="4895279"/>
                </a:lnTo>
                <a:lnTo>
                  <a:pt x="2450807" y="4878791"/>
                </a:lnTo>
                <a:lnTo>
                  <a:pt x="2487617" y="4878791"/>
                </a:lnTo>
                <a:cubicBezTo>
                  <a:pt x="2489349" y="4878791"/>
                  <a:pt x="2491073" y="4878791"/>
                  <a:pt x="2491540" y="4876487"/>
                </a:cubicBezTo>
                <a:lnTo>
                  <a:pt x="2492949" y="4869227"/>
                </a:lnTo>
                <a:close/>
                <a:moveTo>
                  <a:pt x="2368044" y="4869227"/>
                </a:moveTo>
                <a:cubicBezTo>
                  <a:pt x="2364962" y="4869227"/>
                  <a:pt x="2363205" y="4870262"/>
                  <a:pt x="2362764" y="4872558"/>
                </a:cubicBezTo>
                <a:lnTo>
                  <a:pt x="2361533" y="4878766"/>
                </a:lnTo>
                <a:lnTo>
                  <a:pt x="2385999" y="4878766"/>
                </a:lnTo>
                <a:lnTo>
                  <a:pt x="2375812" y="4930786"/>
                </a:lnTo>
                <a:lnTo>
                  <a:pt x="2386780" y="4930786"/>
                </a:lnTo>
                <a:cubicBezTo>
                  <a:pt x="2389862" y="4930786"/>
                  <a:pt x="2391645" y="4929541"/>
                  <a:pt x="2392281" y="4926412"/>
                </a:cubicBezTo>
                <a:lnTo>
                  <a:pt x="2401620" y="4878766"/>
                </a:lnTo>
                <a:lnTo>
                  <a:pt x="2422045" y="4878766"/>
                </a:lnTo>
                <a:cubicBezTo>
                  <a:pt x="2424932" y="4878766"/>
                  <a:pt x="2425950" y="4877513"/>
                  <a:pt x="2426443" y="4874998"/>
                </a:cubicBezTo>
                <a:lnTo>
                  <a:pt x="2426443" y="4875006"/>
                </a:lnTo>
                <a:lnTo>
                  <a:pt x="2427580" y="4869227"/>
                </a:lnTo>
                <a:close/>
                <a:moveTo>
                  <a:pt x="2216737" y="4869227"/>
                </a:moveTo>
                <a:cubicBezTo>
                  <a:pt x="2215192" y="4869227"/>
                  <a:pt x="2214029" y="4870253"/>
                  <a:pt x="2213825" y="4871305"/>
                </a:cubicBezTo>
                <a:lnTo>
                  <a:pt x="2210514" y="4888213"/>
                </a:lnTo>
                <a:cubicBezTo>
                  <a:pt x="2204207" y="4920364"/>
                  <a:pt x="2234930" y="4915973"/>
                  <a:pt x="2254821" y="4909924"/>
                </a:cubicBezTo>
                <a:lnTo>
                  <a:pt x="2250720" y="4930786"/>
                </a:lnTo>
                <a:lnTo>
                  <a:pt x="2261697" y="4930786"/>
                </a:lnTo>
                <a:cubicBezTo>
                  <a:pt x="2264787" y="4930786"/>
                  <a:pt x="2266570" y="4929541"/>
                  <a:pt x="2267198" y="4926412"/>
                </a:cubicBezTo>
                <a:lnTo>
                  <a:pt x="2278404" y="4869227"/>
                </a:lnTo>
                <a:lnTo>
                  <a:pt x="2265110" y="4869227"/>
                </a:lnTo>
                <a:cubicBezTo>
                  <a:pt x="2263768" y="4869227"/>
                  <a:pt x="2262597" y="4870253"/>
                  <a:pt x="2262402" y="4871305"/>
                </a:cubicBezTo>
                <a:lnTo>
                  <a:pt x="2256883" y="4899334"/>
                </a:lnTo>
                <a:cubicBezTo>
                  <a:pt x="2247265" y="4902261"/>
                  <a:pt x="2222315" y="4907628"/>
                  <a:pt x="2226203" y="4887801"/>
                </a:cubicBezTo>
                <a:lnTo>
                  <a:pt x="2229853" y="4869227"/>
                </a:lnTo>
                <a:close/>
                <a:moveTo>
                  <a:pt x="2702459" y="4869050"/>
                </a:moveTo>
                <a:cubicBezTo>
                  <a:pt x="2686049" y="4869050"/>
                  <a:pt x="2676201" y="4869151"/>
                  <a:pt x="2673697" y="4880810"/>
                </a:cubicBezTo>
                <a:cubicBezTo>
                  <a:pt x="2671846" y="4889475"/>
                  <a:pt x="2678689" y="4893664"/>
                  <a:pt x="2692561" y="4902211"/>
                </a:cubicBezTo>
                <a:cubicBezTo>
                  <a:pt x="2707774" y="4911548"/>
                  <a:pt x="2711246" y="4912263"/>
                  <a:pt x="2709828" y="4917184"/>
                </a:cubicBezTo>
                <a:cubicBezTo>
                  <a:pt x="2708724" y="4921154"/>
                  <a:pt x="2704734" y="4921314"/>
                  <a:pt x="2697900" y="4921314"/>
                </a:cubicBezTo>
                <a:lnTo>
                  <a:pt x="2670828" y="4921314"/>
                </a:lnTo>
                <a:cubicBezTo>
                  <a:pt x="2667754" y="4921314"/>
                  <a:pt x="2665963" y="4922576"/>
                  <a:pt x="2665428" y="4925293"/>
                </a:cubicBezTo>
                <a:lnTo>
                  <a:pt x="2664359" y="4930786"/>
                </a:lnTo>
                <a:lnTo>
                  <a:pt x="2698486" y="4930786"/>
                </a:lnTo>
                <a:cubicBezTo>
                  <a:pt x="2714098" y="4930786"/>
                  <a:pt x="2723878" y="4929827"/>
                  <a:pt x="2727435" y="4920372"/>
                </a:cubicBezTo>
                <a:cubicBezTo>
                  <a:pt x="2729175" y="4915762"/>
                  <a:pt x="2729150" y="4910993"/>
                  <a:pt x="2724931" y="4906282"/>
                </a:cubicBezTo>
                <a:cubicBezTo>
                  <a:pt x="2722791" y="4903885"/>
                  <a:pt x="2719616" y="4901773"/>
                  <a:pt x="2715236" y="4899334"/>
                </a:cubicBezTo>
                <a:cubicBezTo>
                  <a:pt x="2695744" y="4888406"/>
                  <a:pt x="2690642" y="4887145"/>
                  <a:pt x="2691890" y="4881853"/>
                </a:cubicBezTo>
                <a:cubicBezTo>
                  <a:pt x="2692569" y="4878876"/>
                  <a:pt x="2694657" y="4878766"/>
                  <a:pt x="2701992" y="4878766"/>
                </a:cubicBezTo>
                <a:lnTo>
                  <a:pt x="2724880" y="4878766"/>
                </a:lnTo>
                <a:cubicBezTo>
                  <a:pt x="2727953" y="4878766"/>
                  <a:pt x="2729736" y="4877513"/>
                  <a:pt x="2730271" y="4874796"/>
                </a:cubicBezTo>
                <a:lnTo>
                  <a:pt x="2731408" y="4869050"/>
                </a:lnTo>
                <a:close/>
                <a:moveTo>
                  <a:pt x="2321030" y="4869050"/>
                </a:moveTo>
                <a:cubicBezTo>
                  <a:pt x="2304628" y="4869050"/>
                  <a:pt x="2294789" y="4869151"/>
                  <a:pt x="2292284" y="4880810"/>
                </a:cubicBezTo>
                <a:cubicBezTo>
                  <a:pt x="2290434" y="4889475"/>
                  <a:pt x="2297268" y="4893664"/>
                  <a:pt x="2311156" y="4902211"/>
                </a:cubicBezTo>
                <a:cubicBezTo>
                  <a:pt x="2326361" y="4911548"/>
                  <a:pt x="2329833" y="4912263"/>
                  <a:pt x="2328424" y="4917184"/>
                </a:cubicBezTo>
                <a:cubicBezTo>
                  <a:pt x="2327295" y="4921154"/>
                  <a:pt x="2323313" y="4921314"/>
                  <a:pt x="2316479" y="4921314"/>
                </a:cubicBezTo>
                <a:lnTo>
                  <a:pt x="2289415" y="4921314"/>
                </a:lnTo>
                <a:cubicBezTo>
                  <a:pt x="2286342" y="4921314"/>
                  <a:pt x="2284551" y="4922576"/>
                  <a:pt x="2284016" y="4925293"/>
                </a:cubicBezTo>
                <a:lnTo>
                  <a:pt x="2282938" y="4930786"/>
                </a:lnTo>
                <a:lnTo>
                  <a:pt x="2317065" y="4930786"/>
                </a:lnTo>
                <a:cubicBezTo>
                  <a:pt x="2332686" y="4930786"/>
                  <a:pt x="2342465" y="4929827"/>
                  <a:pt x="2346014" y="4920372"/>
                </a:cubicBezTo>
                <a:cubicBezTo>
                  <a:pt x="2347763" y="4915762"/>
                  <a:pt x="2347746" y="4910993"/>
                  <a:pt x="2343526" y="4906282"/>
                </a:cubicBezTo>
                <a:cubicBezTo>
                  <a:pt x="2341370" y="4903885"/>
                  <a:pt x="2338212" y="4901773"/>
                  <a:pt x="2333823" y="4899334"/>
                </a:cubicBezTo>
                <a:cubicBezTo>
                  <a:pt x="2314323" y="4888406"/>
                  <a:pt x="2309238" y="4887145"/>
                  <a:pt x="2310469" y="4881853"/>
                </a:cubicBezTo>
                <a:cubicBezTo>
                  <a:pt x="2311148" y="4878876"/>
                  <a:pt x="2313228" y="4878766"/>
                  <a:pt x="2320571" y="4878766"/>
                </a:cubicBezTo>
                <a:lnTo>
                  <a:pt x="2343467" y="4878766"/>
                </a:lnTo>
                <a:cubicBezTo>
                  <a:pt x="2346532" y="4878766"/>
                  <a:pt x="2348332" y="4877513"/>
                  <a:pt x="2348858" y="4874796"/>
                </a:cubicBezTo>
                <a:lnTo>
                  <a:pt x="2349995" y="4869050"/>
                </a:lnTo>
                <a:close/>
                <a:moveTo>
                  <a:pt x="2170529" y="4869050"/>
                </a:moveTo>
                <a:cubicBezTo>
                  <a:pt x="2154128" y="4869050"/>
                  <a:pt x="2144280" y="4869151"/>
                  <a:pt x="2141784" y="4880810"/>
                </a:cubicBezTo>
                <a:cubicBezTo>
                  <a:pt x="2139916" y="4889475"/>
                  <a:pt x="2146767" y="4893664"/>
                  <a:pt x="2160664" y="4902211"/>
                </a:cubicBezTo>
                <a:cubicBezTo>
                  <a:pt x="2175852" y="4911548"/>
                  <a:pt x="2179324" y="4912263"/>
                  <a:pt x="2177923" y="4917184"/>
                </a:cubicBezTo>
                <a:cubicBezTo>
                  <a:pt x="2176803" y="4921154"/>
                  <a:pt x="2172821" y="4921314"/>
                  <a:pt x="2165979" y="4921314"/>
                </a:cubicBezTo>
                <a:lnTo>
                  <a:pt x="2138906" y="4921314"/>
                </a:lnTo>
                <a:cubicBezTo>
                  <a:pt x="2135833" y="4921314"/>
                  <a:pt x="2134050" y="4922576"/>
                  <a:pt x="2133515" y="4925293"/>
                </a:cubicBezTo>
                <a:lnTo>
                  <a:pt x="2132429" y="4930786"/>
                </a:lnTo>
                <a:lnTo>
                  <a:pt x="2166556" y="4930786"/>
                </a:lnTo>
                <a:cubicBezTo>
                  <a:pt x="2182177" y="4930786"/>
                  <a:pt x="2191965" y="4929827"/>
                  <a:pt x="2195522" y="4920372"/>
                </a:cubicBezTo>
                <a:cubicBezTo>
                  <a:pt x="2197245" y="4915762"/>
                  <a:pt x="2197228" y="4910993"/>
                  <a:pt x="2193018" y="4906282"/>
                </a:cubicBezTo>
                <a:cubicBezTo>
                  <a:pt x="2190870" y="4903885"/>
                  <a:pt x="2187695" y="4901773"/>
                  <a:pt x="2183331" y="4899334"/>
                </a:cubicBezTo>
                <a:cubicBezTo>
                  <a:pt x="2163822" y="4888406"/>
                  <a:pt x="2158729" y="4887145"/>
                  <a:pt x="2159960" y="4881853"/>
                </a:cubicBezTo>
                <a:cubicBezTo>
                  <a:pt x="2160656" y="4878876"/>
                  <a:pt x="2162736" y="4878766"/>
                  <a:pt x="2170062" y="4878766"/>
                </a:cubicBezTo>
                <a:lnTo>
                  <a:pt x="2192950" y="4878766"/>
                </a:lnTo>
                <a:cubicBezTo>
                  <a:pt x="2196031" y="4878766"/>
                  <a:pt x="2197823" y="4877513"/>
                  <a:pt x="2198357" y="4874796"/>
                </a:cubicBezTo>
                <a:lnTo>
                  <a:pt x="2199478" y="4869050"/>
                </a:lnTo>
                <a:close/>
                <a:moveTo>
                  <a:pt x="1923012" y="4818696"/>
                </a:moveTo>
                <a:cubicBezTo>
                  <a:pt x="1904963" y="4819756"/>
                  <a:pt x="1873917" y="4826091"/>
                  <a:pt x="1875097" y="4832400"/>
                </a:cubicBezTo>
                <a:cubicBezTo>
                  <a:pt x="1876184" y="4839230"/>
                  <a:pt x="1895845" y="4837127"/>
                  <a:pt x="1904844" y="4837127"/>
                </a:cubicBezTo>
                <a:cubicBezTo>
                  <a:pt x="1924633" y="4837127"/>
                  <a:pt x="1956061" y="4838465"/>
                  <a:pt x="1961010" y="4852572"/>
                </a:cubicBezTo>
                <a:cubicBezTo>
                  <a:pt x="1971681" y="4882956"/>
                  <a:pt x="1899301" y="4937516"/>
                  <a:pt x="1883875" y="4932276"/>
                </a:cubicBezTo>
                <a:cubicBezTo>
                  <a:pt x="1876897" y="4929903"/>
                  <a:pt x="1898053" y="4890249"/>
                  <a:pt x="1905736" y="4875982"/>
                </a:cubicBezTo>
                <a:cubicBezTo>
                  <a:pt x="1910303" y="4867469"/>
                  <a:pt x="1917256" y="4854094"/>
                  <a:pt x="1911313" y="4853186"/>
                </a:cubicBezTo>
                <a:cubicBezTo>
                  <a:pt x="1904691" y="4852185"/>
                  <a:pt x="1897374" y="4864769"/>
                  <a:pt x="1892636" y="4872029"/>
                </a:cubicBezTo>
                <a:cubicBezTo>
                  <a:pt x="1879767" y="4891755"/>
                  <a:pt x="1866565" y="4913290"/>
                  <a:pt x="1855996" y="4935413"/>
                </a:cubicBezTo>
                <a:cubicBezTo>
                  <a:pt x="1852728" y="4942244"/>
                  <a:pt x="1841870" y="4962828"/>
                  <a:pt x="1845605" y="4965486"/>
                </a:cubicBezTo>
                <a:cubicBezTo>
                  <a:pt x="1849086" y="4967959"/>
                  <a:pt x="1865623" y="4964435"/>
                  <a:pt x="1886677" y="4955215"/>
                </a:cubicBezTo>
                <a:cubicBezTo>
                  <a:pt x="1952869" y="4926219"/>
                  <a:pt x="1982667" y="4888483"/>
                  <a:pt x="1990647" y="4857299"/>
                </a:cubicBezTo>
                <a:cubicBezTo>
                  <a:pt x="1993191" y="4847710"/>
                  <a:pt x="1989677" y="4837545"/>
                  <a:pt x="1981733" y="4831516"/>
                </a:cubicBezTo>
                <a:cubicBezTo>
                  <a:pt x="1967904" y="4821026"/>
                  <a:pt x="1943284" y="4817519"/>
                  <a:pt x="1923012" y="4818696"/>
                </a:cubicBezTo>
                <a:close/>
                <a:moveTo>
                  <a:pt x="2505547" y="4793384"/>
                </a:moveTo>
                <a:cubicBezTo>
                  <a:pt x="2518867" y="4793384"/>
                  <a:pt x="2522348" y="4798339"/>
                  <a:pt x="2520191" y="4809729"/>
                </a:cubicBezTo>
                <a:cubicBezTo>
                  <a:pt x="2520191" y="4809729"/>
                  <a:pt x="2519648" y="4812572"/>
                  <a:pt x="2519453" y="4813430"/>
                </a:cubicBezTo>
                <a:cubicBezTo>
                  <a:pt x="2519190" y="4814709"/>
                  <a:pt x="2518604" y="4818015"/>
                  <a:pt x="2515157" y="4818015"/>
                </a:cubicBezTo>
                <a:lnTo>
                  <a:pt x="2481930" y="4818015"/>
                </a:lnTo>
                <a:lnTo>
                  <a:pt x="2483560" y="4809729"/>
                </a:lnTo>
                <a:cubicBezTo>
                  <a:pt x="2485903" y="4797733"/>
                  <a:pt x="2492949" y="4793384"/>
                  <a:pt x="2505547" y="4793384"/>
                </a:cubicBezTo>
                <a:close/>
                <a:moveTo>
                  <a:pt x="2277190" y="4793384"/>
                </a:moveTo>
                <a:cubicBezTo>
                  <a:pt x="2290502" y="4793384"/>
                  <a:pt x="2293999" y="4798339"/>
                  <a:pt x="2291826" y="4809729"/>
                </a:cubicBezTo>
                <a:cubicBezTo>
                  <a:pt x="2291826" y="4809729"/>
                  <a:pt x="2291283" y="4812572"/>
                  <a:pt x="2291096" y="4813430"/>
                </a:cubicBezTo>
                <a:cubicBezTo>
                  <a:pt x="2290841" y="4814709"/>
                  <a:pt x="2290247" y="4818015"/>
                  <a:pt x="2286792" y="4818015"/>
                </a:cubicBezTo>
                <a:lnTo>
                  <a:pt x="2253581" y="4818015"/>
                </a:lnTo>
                <a:lnTo>
                  <a:pt x="2255203" y="4809729"/>
                </a:lnTo>
                <a:cubicBezTo>
                  <a:pt x="2257529" y="4797733"/>
                  <a:pt x="2264592" y="4793384"/>
                  <a:pt x="2277190" y="4793384"/>
                </a:cubicBezTo>
                <a:close/>
                <a:moveTo>
                  <a:pt x="2040133" y="4783925"/>
                </a:moveTo>
                <a:cubicBezTo>
                  <a:pt x="2026282" y="4785814"/>
                  <a:pt x="2013467" y="4790924"/>
                  <a:pt x="2006938" y="4801897"/>
                </a:cubicBezTo>
                <a:cubicBezTo>
                  <a:pt x="1996853" y="4818856"/>
                  <a:pt x="2015920" y="4842073"/>
                  <a:pt x="2033272" y="4864567"/>
                </a:cubicBezTo>
                <a:cubicBezTo>
                  <a:pt x="2047186" y="4882594"/>
                  <a:pt x="2062340" y="4899813"/>
                  <a:pt x="2056151" y="4909865"/>
                </a:cubicBezTo>
                <a:cubicBezTo>
                  <a:pt x="2051108" y="4918084"/>
                  <a:pt x="2018738" y="4918067"/>
                  <a:pt x="2007592" y="4918715"/>
                </a:cubicBezTo>
                <a:cubicBezTo>
                  <a:pt x="1994051" y="4919514"/>
                  <a:pt x="1974568" y="4919556"/>
                  <a:pt x="1971155" y="4921575"/>
                </a:cubicBezTo>
                <a:cubicBezTo>
                  <a:pt x="1968099" y="4923384"/>
                  <a:pt x="1966401" y="4928994"/>
                  <a:pt x="1977862" y="4931232"/>
                </a:cubicBezTo>
                <a:cubicBezTo>
                  <a:pt x="1987056" y="4933049"/>
                  <a:pt x="2008958" y="4936717"/>
                  <a:pt x="2032084" y="4936700"/>
                </a:cubicBezTo>
                <a:cubicBezTo>
                  <a:pt x="2056219" y="4936691"/>
                  <a:pt x="2081568" y="4932359"/>
                  <a:pt x="2087061" y="4911876"/>
                </a:cubicBezTo>
                <a:cubicBezTo>
                  <a:pt x="2091476" y="4895422"/>
                  <a:pt x="2076169" y="4877790"/>
                  <a:pt x="2062696" y="4859915"/>
                </a:cubicBezTo>
                <a:cubicBezTo>
                  <a:pt x="2047942" y="4840332"/>
                  <a:pt x="2033017" y="4826376"/>
                  <a:pt x="2034274" y="4812505"/>
                </a:cubicBezTo>
                <a:cubicBezTo>
                  <a:pt x="2035242" y="4801729"/>
                  <a:pt x="2054538" y="4801106"/>
                  <a:pt x="2086543" y="4800492"/>
                </a:cubicBezTo>
                <a:cubicBezTo>
                  <a:pt x="2093216" y="4800349"/>
                  <a:pt x="2106459" y="4800004"/>
                  <a:pt x="2103913" y="4794234"/>
                </a:cubicBezTo>
                <a:cubicBezTo>
                  <a:pt x="2101629" y="4789153"/>
                  <a:pt x="2091713" y="4787462"/>
                  <a:pt x="2079548" y="4785283"/>
                </a:cubicBezTo>
                <a:cubicBezTo>
                  <a:pt x="2068873" y="4783370"/>
                  <a:pt x="2053985" y="4782037"/>
                  <a:pt x="2040133" y="4783925"/>
                </a:cubicBezTo>
                <a:close/>
                <a:moveTo>
                  <a:pt x="2693180" y="4783845"/>
                </a:moveTo>
                <a:cubicBezTo>
                  <a:pt x="2690099" y="4783845"/>
                  <a:pt x="2688367" y="4784888"/>
                  <a:pt x="2687908" y="4787193"/>
                </a:cubicBezTo>
                <a:lnTo>
                  <a:pt x="2686686" y="4793401"/>
                </a:lnTo>
                <a:lnTo>
                  <a:pt x="2711152" y="4793401"/>
                </a:lnTo>
                <a:lnTo>
                  <a:pt x="2700957" y="4845421"/>
                </a:lnTo>
                <a:lnTo>
                  <a:pt x="2711925" y="4845421"/>
                </a:lnTo>
                <a:cubicBezTo>
                  <a:pt x="2715015" y="4845421"/>
                  <a:pt x="2716806" y="4844168"/>
                  <a:pt x="2717418" y="4841047"/>
                </a:cubicBezTo>
                <a:lnTo>
                  <a:pt x="2726773" y="4793401"/>
                </a:lnTo>
                <a:lnTo>
                  <a:pt x="2747198" y="4793401"/>
                </a:lnTo>
                <a:cubicBezTo>
                  <a:pt x="2750085" y="4793401"/>
                  <a:pt x="2751104" y="4792139"/>
                  <a:pt x="2751613" y="4789632"/>
                </a:cubicBezTo>
                <a:lnTo>
                  <a:pt x="2752734" y="4783845"/>
                </a:lnTo>
                <a:close/>
                <a:moveTo>
                  <a:pt x="2642813" y="4783845"/>
                </a:moveTo>
                <a:lnTo>
                  <a:pt x="2630732" y="4845421"/>
                </a:lnTo>
                <a:lnTo>
                  <a:pt x="2683324" y="4845421"/>
                </a:lnTo>
                <a:lnTo>
                  <a:pt x="2684462" y="4839659"/>
                </a:lnTo>
                <a:cubicBezTo>
                  <a:pt x="2684996" y="4836967"/>
                  <a:pt x="2684037" y="4835915"/>
                  <a:pt x="2681541" y="4835915"/>
                </a:cubicBezTo>
                <a:lnTo>
                  <a:pt x="2648203" y="4835915"/>
                </a:lnTo>
                <a:lnTo>
                  <a:pt x="2658017" y="4785931"/>
                </a:lnTo>
                <a:cubicBezTo>
                  <a:pt x="2658212" y="4784888"/>
                  <a:pt x="2657448" y="4783845"/>
                  <a:pt x="2656107" y="4783845"/>
                </a:cubicBezTo>
                <a:close/>
                <a:moveTo>
                  <a:pt x="2559124" y="4783845"/>
                </a:moveTo>
                <a:cubicBezTo>
                  <a:pt x="2557511" y="4783845"/>
                  <a:pt x="2556000" y="4784476"/>
                  <a:pt x="2555592" y="4786579"/>
                </a:cubicBezTo>
                <a:lnTo>
                  <a:pt x="2549480" y="4817947"/>
                </a:lnTo>
                <a:cubicBezTo>
                  <a:pt x="2545312" y="4840062"/>
                  <a:pt x="2556416" y="4846800"/>
                  <a:pt x="2578361" y="4846800"/>
                </a:cubicBezTo>
                <a:lnTo>
                  <a:pt x="2578361" y="4846792"/>
                </a:lnTo>
                <a:cubicBezTo>
                  <a:pt x="2604067" y="4846792"/>
                  <a:pt x="2613974" y="4838077"/>
                  <a:pt x="2618040" y="4817939"/>
                </a:cubicBezTo>
                <a:lnTo>
                  <a:pt x="2624127" y="4786579"/>
                </a:lnTo>
                <a:cubicBezTo>
                  <a:pt x="2624535" y="4784476"/>
                  <a:pt x="2623270" y="4783845"/>
                  <a:pt x="2621665" y="4783845"/>
                </a:cubicBezTo>
                <a:lnTo>
                  <a:pt x="2609228" y="4783845"/>
                </a:lnTo>
                <a:lnTo>
                  <a:pt x="2605816" y="4801889"/>
                </a:lnTo>
                <a:lnTo>
                  <a:pt x="2603863" y="4811495"/>
                </a:lnTo>
                <a:lnTo>
                  <a:pt x="2602233" y="4819840"/>
                </a:lnTo>
                <a:cubicBezTo>
                  <a:pt x="2599958" y="4831205"/>
                  <a:pt x="2592530" y="4836328"/>
                  <a:pt x="2579940" y="4836328"/>
                </a:cubicBezTo>
                <a:cubicBezTo>
                  <a:pt x="2566094" y="4836328"/>
                  <a:pt x="2562384" y="4831331"/>
                  <a:pt x="2564557" y="4819840"/>
                </a:cubicBezTo>
                <a:cubicBezTo>
                  <a:pt x="2564557" y="4819840"/>
                  <a:pt x="2565092" y="4816971"/>
                  <a:pt x="2565270" y="4816113"/>
                </a:cubicBezTo>
                <a:lnTo>
                  <a:pt x="2568140" y="4801897"/>
                </a:lnTo>
                <a:lnTo>
                  <a:pt x="2571561" y="4783845"/>
                </a:lnTo>
                <a:close/>
                <a:moveTo>
                  <a:pt x="2155095" y="4783845"/>
                </a:moveTo>
                <a:lnTo>
                  <a:pt x="2154909" y="4784644"/>
                </a:lnTo>
                <a:cubicBezTo>
                  <a:pt x="2153907" y="4788783"/>
                  <a:pt x="2154433" y="4793359"/>
                  <a:pt x="2161471" y="4793359"/>
                </a:cubicBezTo>
                <a:lnTo>
                  <a:pt x="2193833" y="4793359"/>
                </a:lnTo>
                <a:cubicBezTo>
                  <a:pt x="2209402" y="4793359"/>
                  <a:pt x="2211626" y="4801073"/>
                  <a:pt x="2208519" y="4814658"/>
                </a:cubicBezTo>
                <a:cubicBezTo>
                  <a:pt x="2205463" y="4828000"/>
                  <a:pt x="2200140" y="4834864"/>
                  <a:pt x="2188450" y="4835915"/>
                </a:cubicBezTo>
                <a:lnTo>
                  <a:pt x="2166284" y="4835915"/>
                </a:lnTo>
                <a:lnTo>
                  <a:pt x="2173127" y="4800963"/>
                </a:lnTo>
                <a:lnTo>
                  <a:pt x="2160028" y="4800963"/>
                </a:lnTo>
                <a:cubicBezTo>
                  <a:pt x="2158483" y="4800963"/>
                  <a:pt x="2157320" y="4802006"/>
                  <a:pt x="2157116" y="4803050"/>
                </a:cubicBezTo>
                <a:lnTo>
                  <a:pt x="2148796" y="4845421"/>
                </a:lnTo>
                <a:lnTo>
                  <a:pt x="2185606" y="4845421"/>
                </a:lnTo>
                <a:cubicBezTo>
                  <a:pt x="2206227" y="4845421"/>
                  <a:pt x="2220515" y="4837833"/>
                  <a:pt x="2224980" y="4814238"/>
                </a:cubicBezTo>
                <a:cubicBezTo>
                  <a:pt x="2228300" y="4796673"/>
                  <a:pt x="2220625" y="4783845"/>
                  <a:pt x="2199614" y="4783845"/>
                </a:cubicBezTo>
                <a:close/>
                <a:moveTo>
                  <a:pt x="2423480" y="4783660"/>
                </a:moveTo>
                <a:cubicBezTo>
                  <a:pt x="2407078" y="4783660"/>
                  <a:pt x="2397231" y="4783761"/>
                  <a:pt x="2394718" y="4795437"/>
                </a:cubicBezTo>
                <a:cubicBezTo>
                  <a:pt x="2392876" y="4804093"/>
                  <a:pt x="2399718" y="4808290"/>
                  <a:pt x="2413598" y="4816837"/>
                </a:cubicBezTo>
                <a:cubicBezTo>
                  <a:pt x="2428794" y="4826174"/>
                  <a:pt x="2432266" y="4826881"/>
                  <a:pt x="2430874" y="4831819"/>
                </a:cubicBezTo>
                <a:cubicBezTo>
                  <a:pt x="2429745" y="4835789"/>
                  <a:pt x="2425764" y="4835941"/>
                  <a:pt x="2418930" y="4835941"/>
                </a:cubicBezTo>
                <a:lnTo>
                  <a:pt x="2391865" y="4835941"/>
                </a:lnTo>
                <a:cubicBezTo>
                  <a:pt x="2388784" y="4835941"/>
                  <a:pt x="2386992" y="4837202"/>
                  <a:pt x="2386458" y="4839919"/>
                </a:cubicBezTo>
                <a:lnTo>
                  <a:pt x="2385388" y="4845421"/>
                </a:lnTo>
                <a:lnTo>
                  <a:pt x="2419515" y="4845421"/>
                </a:lnTo>
                <a:cubicBezTo>
                  <a:pt x="2435119" y="4845421"/>
                  <a:pt x="2444924" y="4844470"/>
                  <a:pt x="2448473" y="4834998"/>
                </a:cubicBezTo>
                <a:lnTo>
                  <a:pt x="2448481" y="4834998"/>
                </a:lnTo>
                <a:cubicBezTo>
                  <a:pt x="2450213" y="4830380"/>
                  <a:pt x="2450196" y="4825611"/>
                  <a:pt x="2445977" y="4820908"/>
                </a:cubicBezTo>
                <a:cubicBezTo>
                  <a:pt x="2443829" y="4818502"/>
                  <a:pt x="2440662" y="4816408"/>
                  <a:pt x="2436282" y="4813943"/>
                </a:cubicBezTo>
                <a:cubicBezTo>
                  <a:pt x="2416782" y="4803016"/>
                  <a:pt x="2411688" y="4801771"/>
                  <a:pt x="2412911" y="4796480"/>
                </a:cubicBezTo>
                <a:cubicBezTo>
                  <a:pt x="2413607" y="4793510"/>
                  <a:pt x="2415695" y="4793384"/>
                  <a:pt x="2423038" y="4793384"/>
                </a:cubicBezTo>
                <a:lnTo>
                  <a:pt x="2445909" y="4793384"/>
                </a:lnTo>
                <a:cubicBezTo>
                  <a:pt x="2448991" y="4793384"/>
                  <a:pt x="2450782" y="4792139"/>
                  <a:pt x="2451317" y="4789430"/>
                </a:cubicBezTo>
                <a:lnTo>
                  <a:pt x="2452446" y="4783660"/>
                </a:lnTo>
                <a:close/>
                <a:moveTo>
                  <a:pt x="2350776" y="4783660"/>
                </a:moveTo>
                <a:cubicBezTo>
                  <a:pt x="2334375" y="4783660"/>
                  <a:pt x="2324536" y="4783761"/>
                  <a:pt x="2322031" y="4795437"/>
                </a:cubicBezTo>
                <a:cubicBezTo>
                  <a:pt x="2320172" y="4804093"/>
                  <a:pt x="2327023" y="4808290"/>
                  <a:pt x="2340903" y="4816837"/>
                </a:cubicBezTo>
                <a:cubicBezTo>
                  <a:pt x="2356099" y="4826174"/>
                  <a:pt x="2359580" y="4826881"/>
                  <a:pt x="2358179" y="4831819"/>
                </a:cubicBezTo>
                <a:cubicBezTo>
                  <a:pt x="2357059" y="4835789"/>
                  <a:pt x="2353069" y="4835941"/>
                  <a:pt x="2346218" y="4835941"/>
                </a:cubicBezTo>
                <a:lnTo>
                  <a:pt x="2319179" y="4835941"/>
                </a:lnTo>
                <a:cubicBezTo>
                  <a:pt x="2316089" y="4835941"/>
                  <a:pt x="2314306" y="4837202"/>
                  <a:pt x="2313763" y="4839919"/>
                </a:cubicBezTo>
                <a:lnTo>
                  <a:pt x="2312684" y="4845421"/>
                </a:lnTo>
                <a:lnTo>
                  <a:pt x="2346812" y="4845421"/>
                </a:lnTo>
                <a:cubicBezTo>
                  <a:pt x="2362432" y="4845421"/>
                  <a:pt x="2372221" y="4844470"/>
                  <a:pt x="2375778" y="4834998"/>
                </a:cubicBezTo>
                <a:cubicBezTo>
                  <a:pt x="2377501" y="4830380"/>
                  <a:pt x="2377484" y="4825611"/>
                  <a:pt x="2373273" y="4820908"/>
                </a:cubicBezTo>
                <a:cubicBezTo>
                  <a:pt x="2371117" y="4818502"/>
                  <a:pt x="2367951" y="4816408"/>
                  <a:pt x="2363579" y="4813943"/>
                </a:cubicBezTo>
                <a:cubicBezTo>
                  <a:pt x="2344061" y="4803016"/>
                  <a:pt x="2338985" y="4801771"/>
                  <a:pt x="2340216" y="4796480"/>
                </a:cubicBezTo>
                <a:cubicBezTo>
                  <a:pt x="2340895" y="4793510"/>
                  <a:pt x="2342975" y="4793384"/>
                  <a:pt x="2350335" y="4793384"/>
                </a:cubicBezTo>
                <a:lnTo>
                  <a:pt x="2373197" y="4793384"/>
                </a:lnTo>
                <a:cubicBezTo>
                  <a:pt x="2376287" y="4793384"/>
                  <a:pt x="2378078" y="4792139"/>
                  <a:pt x="2378596" y="4789430"/>
                </a:cubicBezTo>
                <a:lnTo>
                  <a:pt x="2379742" y="4783660"/>
                </a:lnTo>
                <a:close/>
                <a:moveTo>
                  <a:pt x="2507381" y="4783012"/>
                </a:moveTo>
                <a:cubicBezTo>
                  <a:pt x="2485665" y="4783012"/>
                  <a:pt x="2473279" y="4788413"/>
                  <a:pt x="2468542" y="4811613"/>
                </a:cubicBezTo>
                <a:lnTo>
                  <a:pt x="2462446" y="4842704"/>
                </a:lnTo>
                <a:cubicBezTo>
                  <a:pt x="2462039" y="4844790"/>
                  <a:pt x="2463253" y="4845421"/>
                  <a:pt x="2464806" y="4845421"/>
                </a:cubicBezTo>
                <a:lnTo>
                  <a:pt x="2476556" y="4845421"/>
                </a:lnTo>
                <a:lnTo>
                  <a:pt x="2479985" y="4827520"/>
                </a:lnTo>
                <a:lnTo>
                  <a:pt x="2516592" y="4827520"/>
                </a:lnTo>
                <a:lnTo>
                  <a:pt x="2513171" y="4845421"/>
                </a:lnTo>
                <a:lnTo>
                  <a:pt x="2524928" y="4845421"/>
                </a:lnTo>
                <a:cubicBezTo>
                  <a:pt x="2526474" y="4845421"/>
                  <a:pt x="2527942" y="4844790"/>
                  <a:pt x="2528350" y="4842704"/>
                </a:cubicBezTo>
                <a:lnTo>
                  <a:pt x="2534454" y="4811613"/>
                </a:lnTo>
                <a:cubicBezTo>
                  <a:pt x="2538953" y="4788026"/>
                  <a:pt x="2525506" y="4783012"/>
                  <a:pt x="2507381" y="4783012"/>
                </a:cubicBezTo>
                <a:close/>
                <a:moveTo>
                  <a:pt x="2279015" y="4783012"/>
                </a:moveTo>
                <a:cubicBezTo>
                  <a:pt x="2257308" y="4783012"/>
                  <a:pt x="2244922" y="4788413"/>
                  <a:pt x="2240193" y="4811613"/>
                </a:cubicBezTo>
                <a:lnTo>
                  <a:pt x="2234081" y="4842704"/>
                </a:lnTo>
                <a:cubicBezTo>
                  <a:pt x="2233682" y="4844790"/>
                  <a:pt x="2234896" y="4845421"/>
                  <a:pt x="2236449" y="4845421"/>
                </a:cubicBezTo>
                <a:lnTo>
                  <a:pt x="2248199" y="4845421"/>
                </a:lnTo>
                <a:lnTo>
                  <a:pt x="2251620" y="4827520"/>
                </a:lnTo>
                <a:lnTo>
                  <a:pt x="2288235" y="4827520"/>
                </a:lnTo>
                <a:lnTo>
                  <a:pt x="2284814" y="4845421"/>
                </a:lnTo>
                <a:lnTo>
                  <a:pt x="2296572" y="4845421"/>
                </a:lnTo>
                <a:cubicBezTo>
                  <a:pt x="2298117" y="4845421"/>
                  <a:pt x="2299585" y="4844790"/>
                  <a:pt x="2299984" y="4842704"/>
                </a:cubicBezTo>
                <a:lnTo>
                  <a:pt x="2306097" y="4811613"/>
                </a:lnTo>
                <a:cubicBezTo>
                  <a:pt x="2310588" y="4788026"/>
                  <a:pt x="2297140" y="4783012"/>
                  <a:pt x="2279015" y="4783012"/>
                </a:cubicBezTo>
                <a:close/>
                <a:moveTo>
                  <a:pt x="1973014" y="4694493"/>
                </a:moveTo>
                <a:lnTo>
                  <a:pt x="1973014" y="4694501"/>
                </a:lnTo>
                <a:cubicBezTo>
                  <a:pt x="1949550" y="4695595"/>
                  <a:pt x="1928148" y="4701542"/>
                  <a:pt x="1929481" y="4706110"/>
                </a:cubicBezTo>
                <a:cubicBezTo>
                  <a:pt x="1931119" y="4711670"/>
                  <a:pt x="1947062" y="4710282"/>
                  <a:pt x="1953132" y="4710282"/>
                </a:cubicBezTo>
                <a:cubicBezTo>
                  <a:pt x="1975485" y="4710282"/>
                  <a:pt x="1997014" y="4714623"/>
                  <a:pt x="2002150" y="4720881"/>
                </a:cubicBezTo>
                <a:cubicBezTo>
                  <a:pt x="2010173" y="4730656"/>
                  <a:pt x="1996360" y="4754765"/>
                  <a:pt x="1953896" y="4787631"/>
                </a:cubicBezTo>
                <a:cubicBezTo>
                  <a:pt x="1945755" y="4793931"/>
                  <a:pt x="1939676" y="4799736"/>
                  <a:pt x="1938327" y="4802587"/>
                </a:cubicBezTo>
                <a:cubicBezTo>
                  <a:pt x="1937605" y="4804101"/>
                  <a:pt x="1937945" y="4806305"/>
                  <a:pt x="1940177" y="4806608"/>
                </a:cubicBezTo>
                <a:cubicBezTo>
                  <a:pt x="1942512" y="4806936"/>
                  <a:pt x="1948115" y="4805632"/>
                  <a:pt x="1957360" y="4800880"/>
                </a:cubicBezTo>
                <a:cubicBezTo>
                  <a:pt x="1995087" y="4781490"/>
                  <a:pt x="2038374" y="4741995"/>
                  <a:pt x="2029834" y="4714909"/>
                </a:cubicBezTo>
                <a:cubicBezTo>
                  <a:pt x="2024630" y="4698379"/>
                  <a:pt x="1996657" y="4693391"/>
                  <a:pt x="1973014" y="4694493"/>
                </a:cubicBezTo>
                <a:close/>
                <a:moveTo>
                  <a:pt x="460601" y="0"/>
                </a:moveTo>
                <a:lnTo>
                  <a:pt x="3086100" y="0"/>
                </a:lnTo>
                <a:lnTo>
                  <a:pt x="3086100" y="842036"/>
                </a:lnTo>
                <a:lnTo>
                  <a:pt x="3086100" y="1941749"/>
                </a:lnTo>
                <a:lnTo>
                  <a:pt x="3086100" y="3201749"/>
                </a:lnTo>
                <a:lnTo>
                  <a:pt x="3086100" y="3743118"/>
                </a:lnTo>
                <a:lnTo>
                  <a:pt x="3086100" y="5143499"/>
                </a:lnTo>
                <a:lnTo>
                  <a:pt x="547192" y="5143499"/>
                </a:lnTo>
                <a:lnTo>
                  <a:pt x="451948" y="4947929"/>
                </a:lnTo>
                <a:cubicBezTo>
                  <a:pt x="172711" y="4317060"/>
                  <a:pt x="0" y="3445523"/>
                  <a:pt x="0" y="2482849"/>
                </a:cubicBezTo>
                <a:cubicBezTo>
                  <a:pt x="0" y="1520175"/>
                  <a:pt x="172711" y="648637"/>
                  <a:pt x="451948" y="17768"/>
                </a:cubicBezTo>
                <a:close/>
              </a:path>
            </a:pathLst>
          </a:custGeom>
        </p:spPr>
        <p:txBody>
          <a:bodyPr wrap="square" anchor="ctr">
            <a:noAutofit/>
          </a:bodyPr>
          <a:lstStyle>
            <a:lvl1pPr marL="0" indent="0" algn="ctr">
              <a:buNone/>
              <a:defRPr sz="1600"/>
            </a:lvl1pPr>
          </a:lstStyle>
          <a:p>
            <a:r>
              <a:rPr lang="en-US" noProof="0"/>
              <a:t>Insert image</a:t>
            </a:r>
          </a:p>
        </p:txBody>
      </p:sp>
      <p:sp>
        <p:nvSpPr>
          <p:cNvPr id="11" name="ZoneTexte 7">
            <a:extLst>
              <a:ext uri="{FF2B5EF4-FFF2-40B4-BE49-F238E27FC236}">
                <a16:creationId xmlns:a16="http://schemas.microsoft.com/office/drawing/2014/main" id="{D5E28100-23B4-0C41-9F0D-D979777516FC}"/>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2" name="Text Placeholder 14">
            <a:extLst>
              <a:ext uri="{FF2B5EF4-FFF2-40B4-BE49-F238E27FC236}">
                <a16:creationId xmlns:a16="http://schemas.microsoft.com/office/drawing/2014/main" id="{B8C03A33-7651-F14B-9E61-1FD1CCA71A18}"/>
              </a:ext>
            </a:extLst>
          </p:cNvPr>
          <p:cNvSpPr>
            <a:spLocks noGrp="1"/>
          </p:cNvSpPr>
          <p:nvPr>
            <p:ph type="body" sz="quarter" idx="11" hasCustomPrompt="1"/>
          </p:nvPr>
        </p:nvSpPr>
        <p:spPr>
          <a:xfrm>
            <a:off x="382905" y="1034648"/>
            <a:ext cx="5619052"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5" name="Connecteur droit 8">
            <a:extLst>
              <a:ext uri="{FF2B5EF4-FFF2-40B4-BE49-F238E27FC236}">
                <a16:creationId xmlns:a16="http://schemas.microsoft.com/office/drawing/2014/main" id="{76E86959-47EF-40FD-8178-D84F5E7A0589}"/>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25" name="Graphic 24">
            <a:extLst>
              <a:ext uri="{FF2B5EF4-FFF2-40B4-BE49-F238E27FC236}">
                <a16:creationId xmlns:a16="http://schemas.microsoft.com/office/drawing/2014/main" id="{4BA3E254-0FAD-4923-8423-37B7665EFF7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901467" y="4691063"/>
            <a:ext cx="908368" cy="277597"/>
          </a:xfrm>
          <a:prstGeom prst="rect">
            <a:avLst/>
          </a:prstGeom>
        </p:spPr>
      </p:pic>
      <p:sp>
        <p:nvSpPr>
          <p:cNvPr id="10" name="Titre 1">
            <a:extLst>
              <a:ext uri="{FF2B5EF4-FFF2-40B4-BE49-F238E27FC236}">
                <a16:creationId xmlns:a16="http://schemas.microsoft.com/office/drawing/2014/main" id="{6EB06358-24BE-4AD7-82C3-18149F56A0B0}"/>
              </a:ext>
            </a:extLst>
          </p:cNvPr>
          <p:cNvSpPr>
            <a:spLocks noGrp="1"/>
          </p:cNvSpPr>
          <p:nvPr>
            <p:ph type="title" hasCustomPrompt="1"/>
          </p:nvPr>
        </p:nvSpPr>
        <p:spPr>
          <a:xfrm>
            <a:off x="382937" y="271454"/>
            <a:ext cx="5619012"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21" name="Footer Placeholder 12">
            <a:extLst>
              <a:ext uri="{FF2B5EF4-FFF2-40B4-BE49-F238E27FC236}">
                <a16:creationId xmlns:a16="http://schemas.microsoft.com/office/drawing/2014/main" id="{A6798E04-FDA5-4D82-9A44-95546BCDACCF}"/>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2" name="Date Placeholder 3">
            <a:extLst>
              <a:ext uri="{FF2B5EF4-FFF2-40B4-BE49-F238E27FC236}">
                <a16:creationId xmlns:a16="http://schemas.microsoft.com/office/drawing/2014/main" id="{8291889B-FC90-4E78-9D95-CB20CDD8B2B6}"/>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4F7B6745-AD2B-4B9E-BE15-BFF381C610E5}"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3" name="Graphic 12">
            <a:extLst>
              <a:ext uri="{FF2B5EF4-FFF2-40B4-BE49-F238E27FC236}">
                <a16:creationId xmlns:a16="http://schemas.microsoft.com/office/drawing/2014/main" id="{D2C1533B-3245-46C4-A21B-EE3F0C0697C7}"/>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34169" y="4756930"/>
            <a:ext cx="1027801" cy="211727"/>
          </a:xfrm>
          <a:prstGeom prst="rect">
            <a:avLst/>
          </a:prstGeom>
        </p:spPr>
      </p:pic>
    </p:spTree>
    <p:extLst>
      <p:ext uri="{BB962C8B-B14F-4D97-AF65-F5344CB8AC3E}">
        <p14:creationId xmlns:p14="http://schemas.microsoft.com/office/powerpoint/2010/main" val="73423380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 images - 1 line title">
    <p:spTree>
      <p:nvGrpSpPr>
        <p:cNvPr id="1" name=""/>
        <p:cNvGrpSpPr/>
        <p:nvPr/>
      </p:nvGrpSpPr>
      <p:grpSpPr>
        <a:xfrm>
          <a:off x="0" y="0"/>
          <a:ext cx="0" cy="0"/>
          <a:chOff x="0" y="0"/>
          <a:chExt cx="0" cy="0"/>
        </a:xfrm>
      </p:grpSpPr>
      <p:sp>
        <p:nvSpPr>
          <p:cNvPr id="13" name="Espace réservé pour une image  12">
            <a:extLst>
              <a:ext uri="{FF2B5EF4-FFF2-40B4-BE49-F238E27FC236}">
                <a16:creationId xmlns:a16="http://schemas.microsoft.com/office/drawing/2014/main" id="{911C0480-0C12-AE45-93AE-AEAF1DB9DCCA}"/>
              </a:ext>
            </a:extLst>
          </p:cNvPr>
          <p:cNvSpPr>
            <a:spLocks noGrp="1"/>
          </p:cNvSpPr>
          <p:nvPr>
            <p:ph type="pic" sz="quarter" idx="12" hasCustomPrompt="1"/>
          </p:nvPr>
        </p:nvSpPr>
        <p:spPr>
          <a:xfrm>
            <a:off x="382904" y="1316572"/>
            <a:ext cx="3998596" cy="2643179"/>
          </a:xfrm>
          <a:custGeom>
            <a:avLst/>
            <a:gdLst>
              <a:gd name="connsiteX0" fmla="*/ 65234 w 3998596"/>
              <a:gd name="connsiteY0" fmla="*/ 0 h 2643179"/>
              <a:gd name="connsiteX1" fmla="*/ 3933362 w 3998596"/>
              <a:gd name="connsiteY1" fmla="*/ 0 h 2643179"/>
              <a:gd name="connsiteX2" fmla="*/ 3998596 w 3998596"/>
              <a:gd name="connsiteY2" fmla="*/ 65234 h 2643179"/>
              <a:gd name="connsiteX3" fmla="*/ 3998596 w 3998596"/>
              <a:gd name="connsiteY3" fmla="*/ 2577945 h 2643179"/>
              <a:gd name="connsiteX4" fmla="*/ 3933362 w 3998596"/>
              <a:gd name="connsiteY4" fmla="*/ 2643179 h 2643179"/>
              <a:gd name="connsiteX5" fmla="*/ 65234 w 3998596"/>
              <a:gd name="connsiteY5" fmla="*/ 2643179 h 2643179"/>
              <a:gd name="connsiteX6" fmla="*/ 0 w 3998596"/>
              <a:gd name="connsiteY6" fmla="*/ 2577945 h 2643179"/>
              <a:gd name="connsiteX7" fmla="*/ 0 w 3998596"/>
              <a:gd name="connsiteY7" fmla="*/ 65234 h 2643179"/>
              <a:gd name="connsiteX8" fmla="*/ 65234 w 3998596"/>
              <a:gd name="connsiteY8" fmla="*/ 0 h 26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8596" h="2643179">
                <a:moveTo>
                  <a:pt x="65234" y="0"/>
                </a:moveTo>
                <a:lnTo>
                  <a:pt x="3933362" y="0"/>
                </a:lnTo>
                <a:cubicBezTo>
                  <a:pt x="3969390" y="0"/>
                  <a:pt x="3998596" y="29206"/>
                  <a:pt x="3998596" y="65234"/>
                </a:cubicBezTo>
                <a:lnTo>
                  <a:pt x="3998596" y="2577945"/>
                </a:lnTo>
                <a:cubicBezTo>
                  <a:pt x="3998596" y="2613973"/>
                  <a:pt x="3969390" y="2643179"/>
                  <a:pt x="3933362" y="2643179"/>
                </a:cubicBezTo>
                <a:lnTo>
                  <a:pt x="65234" y="2643179"/>
                </a:lnTo>
                <a:cubicBezTo>
                  <a:pt x="29206" y="2643179"/>
                  <a:pt x="0" y="2613973"/>
                  <a:pt x="0" y="2577945"/>
                </a:cubicBezTo>
                <a:lnTo>
                  <a:pt x="0" y="65234"/>
                </a:lnTo>
                <a:cubicBezTo>
                  <a:pt x="0" y="29206"/>
                  <a:pt x="29206" y="0"/>
                  <a:pt x="65234" y="0"/>
                </a:cubicBezTo>
                <a:close/>
              </a:path>
            </a:pathLst>
          </a:custGeom>
        </p:spPr>
        <p:txBody>
          <a:bodyPr wrap="square" anchor="ctr">
            <a:noAutofit/>
          </a:bodyPr>
          <a:lstStyle>
            <a:lvl1pPr marL="0" indent="0" algn="ctr">
              <a:buNone/>
              <a:defRPr sz="1600">
                <a:solidFill>
                  <a:schemeClr val="tx1"/>
                </a:solidFill>
              </a:defRPr>
            </a:lvl1pPr>
          </a:lstStyle>
          <a:p>
            <a:r>
              <a:rPr lang="en-US" noProof="0"/>
              <a:t>Insert image</a:t>
            </a:r>
          </a:p>
        </p:txBody>
      </p:sp>
      <p:sp>
        <p:nvSpPr>
          <p:cNvPr id="15" name="ZoneTexte 7">
            <a:extLst>
              <a:ext uri="{FF2B5EF4-FFF2-40B4-BE49-F238E27FC236}">
                <a16:creationId xmlns:a16="http://schemas.microsoft.com/office/drawing/2014/main" id="{22698845-2916-45D0-B3E4-D237E8514CBF}"/>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7" name="Espace réservé pour une image  16">
            <a:extLst>
              <a:ext uri="{FF2B5EF4-FFF2-40B4-BE49-F238E27FC236}">
                <a16:creationId xmlns:a16="http://schemas.microsoft.com/office/drawing/2014/main" id="{60B0E87F-BF46-034E-BBEB-7DD5E2A46203}"/>
              </a:ext>
            </a:extLst>
          </p:cNvPr>
          <p:cNvSpPr>
            <a:spLocks noGrp="1"/>
          </p:cNvSpPr>
          <p:nvPr>
            <p:ph type="pic" sz="quarter" idx="13" hasCustomPrompt="1"/>
          </p:nvPr>
        </p:nvSpPr>
        <p:spPr>
          <a:xfrm>
            <a:off x="4762502" y="1316572"/>
            <a:ext cx="3998596" cy="2643179"/>
          </a:xfrm>
          <a:custGeom>
            <a:avLst/>
            <a:gdLst>
              <a:gd name="connsiteX0" fmla="*/ 65234 w 3998596"/>
              <a:gd name="connsiteY0" fmla="*/ 0 h 2643179"/>
              <a:gd name="connsiteX1" fmla="*/ 3933362 w 3998596"/>
              <a:gd name="connsiteY1" fmla="*/ 0 h 2643179"/>
              <a:gd name="connsiteX2" fmla="*/ 3998596 w 3998596"/>
              <a:gd name="connsiteY2" fmla="*/ 65234 h 2643179"/>
              <a:gd name="connsiteX3" fmla="*/ 3998596 w 3998596"/>
              <a:gd name="connsiteY3" fmla="*/ 2577945 h 2643179"/>
              <a:gd name="connsiteX4" fmla="*/ 3933362 w 3998596"/>
              <a:gd name="connsiteY4" fmla="*/ 2643179 h 2643179"/>
              <a:gd name="connsiteX5" fmla="*/ 65234 w 3998596"/>
              <a:gd name="connsiteY5" fmla="*/ 2643179 h 2643179"/>
              <a:gd name="connsiteX6" fmla="*/ 0 w 3998596"/>
              <a:gd name="connsiteY6" fmla="*/ 2577945 h 2643179"/>
              <a:gd name="connsiteX7" fmla="*/ 0 w 3998596"/>
              <a:gd name="connsiteY7" fmla="*/ 65234 h 2643179"/>
              <a:gd name="connsiteX8" fmla="*/ 65234 w 3998596"/>
              <a:gd name="connsiteY8" fmla="*/ 0 h 26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8596" h="2643179">
                <a:moveTo>
                  <a:pt x="65234" y="0"/>
                </a:moveTo>
                <a:lnTo>
                  <a:pt x="3933362" y="0"/>
                </a:lnTo>
                <a:cubicBezTo>
                  <a:pt x="3969390" y="0"/>
                  <a:pt x="3998596" y="29206"/>
                  <a:pt x="3998596" y="65234"/>
                </a:cubicBezTo>
                <a:lnTo>
                  <a:pt x="3998596" y="2577945"/>
                </a:lnTo>
                <a:cubicBezTo>
                  <a:pt x="3998596" y="2613973"/>
                  <a:pt x="3969390" y="2643179"/>
                  <a:pt x="3933362" y="2643179"/>
                </a:cubicBezTo>
                <a:lnTo>
                  <a:pt x="65234" y="2643179"/>
                </a:lnTo>
                <a:cubicBezTo>
                  <a:pt x="29206" y="2643179"/>
                  <a:pt x="0" y="2613973"/>
                  <a:pt x="0" y="2577945"/>
                </a:cubicBezTo>
                <a:lnTo>
                  <a:pt x="0" y="65234"/>
                </a:lnTo>
                <a:cubicBezTo>
                  <a:pt x="0" y="29206"/>
                  <a:pt x="29206" y="0"/>
                  <a:pt x="65234" y="0"/>
                </a:cubicBezTo>
                <a:close/>
              </a:path>
            </a:pathLst>
          </a:custGeom>
        </p:spPr>
        <p:txBody>
          <a:bodyPr wrap="square" anchor="ctr">
            <a:noAutofit/>
          </a:bodyPr>
          <a:lstStyle>
            <a:lvl1pPr marL="0" indent="0" algn="ctr">
              <a:buNone/>
              <a:defRPr sz="1600">
                <a:solidFill>
                  <a:schemeClr val="tx1"/>
                </a:solidFill>
              </a:defRPr>
            </a:lvl1pPr>
          </a:lstStyle>
          <a:p>
            <a:r>
              <a:rPr lang="en-US" noProof="0"/>
              <a:t>Insert image</a:t>
            </a:r>
          </a:p>
        </p:txBody>
      </p:sp>
      <p:sp>
        <p:nvSpPr>
          <p:cNvPr id="16" name="Espace réservé du texte 2">
            <a:extLst>
              <a:ext uri="{FF2B5EF4-FFF2-40B4-BE49-F238E27FC236}">
                <a16:creationId xmlns:a16="http://schemas.microsoft.com/office/drawing/2014/main" id="{FA7664AA-B8C8-3B45-B99A-0CA51D498D4B}"/>
              </a:ext>
            </a:extLst>
          </p:cNvPr>
          <p:cNvSpPr>
            <a:spLocks noGrp="1"/>
          </p:cNvSpPr>
          <p:nvPr>
            <p:ph type="body" sz="quarter" idx="14" hasCustomPrompt="1"/>
          </p:nvPr>
        </p:nvSpPr>
        <p:spPr>
          <a:xfrm>
            <a:off x="382902" y="4074123"/>
            <a:ext cx="3998589" cy="274638"/>
          </a:xfrm>
          <a:prstGeom prst="rect">
            <a:avLst/>
          </a:prstGeom>
        </p:spPr>
        <p:txBody>
          <a:bodyPr lIns="0" tIns="0" rIns="0" bIns="0"/>
          <a:lstStyle>
            <a:lvl1pPr marL="0" indent="0" algn="ctr" defTabSz="914400" rtl="0" eaLnBrk="1" latinLnBrk="0" hangingPunct="1">
              <a:lnSpc>
                <a:spcPct val="100000"/>
              </a:lnSpc>
              <a:spcBef>
                <a:spcPts val="0"/>
              </a:spcBef>
              <a:buFontTx/>
              <a:buNone/>
              <a:defRPr lang="fr-FR" sz="1200" b="0" kern="1200" dirty="0">
                <a:solidFill>
                  <a:schemeClr val="tx1"/>
                </a:solidFill>
                <a:latin typeface="+mj-lt"/>
                <a:ea typeface="+mn-ea"/>
                <a:cs typeface="+mn-cs"/>
              </a:defRPr>
            </a:lvl1pPr>
          </a:lstStyle>
          <a:p>
            <a:pPr lvl="0"/>
            <a:r>
              <a:rPr lang="en-US" noProof="0"/>
              <a:t>INSERT TEXT</a:t>
            </a:r>
          </a:p>
        </p:txBody>
      </p:sp>
      <p:sp>
        <p:nvSpPr>
          <p:cNvPr id="19" name="Espace réservé du texte 2">
            <a:extLst>
              <a:ext uri="{FF2B5EF4-FFF2-40B4-BE49-F238E27FC236}">
                <a16:creationId xmlns:a16="http://schemas.microsoft.com/office/drawing/2014/main" id="{3E5EB8DA-9DEF-EF48-9EE9-59093D298D42}"/>
              </a:ext>
            </a:extLst>
          </p:cNvPr>
          <p:cNvSpPr>
            <a:spLocks noGrp="1"/>
          </p:cNvSpPr>
          <p:nvPr>
            <p:ph type="body" sz="quarter" idx="15" hasCustomPrompt="1"/>
          </p:nvPr>
        </p:nvSpPr>
        <p:spPr>
          <a:xfrm>
            <a:off x="4762502" y="4074123"/>
            <a:ext cx="3998589" cy="274638"/>
          </a:xfrm>
          <a:prstGeom prst="rect">
            <a:avLst/>
          </a:prstGeom>
        </p:spPr>
        <p:txBody>
          <a:bodyPr lIns="0" tIns="0" rIns="0" bIns="0"/>
          <a:lstStyle>
            <a:lvl1pPr marL="0" indent="0" algn="ctr" defTabSz="914400" rtl="0" eaLnBrk="1" latinLnBrk="0" hangingPunct="1">
              <a:lnSpc>
                <a:spcPct val="100000"/>
              </a:lnSpc>
              <a:spcBef>
                <a:spcPts val="0"/>
              </a:spcBef>
              <a:buFontTx/>
              <a:buNone/>
              <a:defRPr lang="fr-FR" sz="1200" b="0" kern="1200" dirty="0">
                <a:solidFill>
                  <a:schemeClr val="tx1"/>
                </a:solidFill>
                <a:latin typeface="+mj-lt"/>
                <a:ea typeface="+mn-ea"/>
                <a:cs typeface="+mn-cs"/>
              </a:defRPr>
            </a:lvl1pPr>
          </a:lstStyle>
          <a:p>
            <a:pPr lvl="0"/>
            <a:r>
              <a:rPr lang="en-US" noProof="0"/>
              <a:t>INSERT TEXT</a:t>
            </a:r>
          </a:p>
        </p:txBody>
      </p:sp>
      <p:sp>
        <p:nvSpPr>
          <p:cNvPr id="22" name="Titre 1">
            <a:extLst>
              <a:ext uri="{FF2B5EF4-FFF2-40B4-BE49-F238E27FC236}">
                <a16:creationId xmlns:a16="http://schemas.microsoft.com/office/drawing/2014/main" id="{BDD5ABE0-09C4-42CC-886C-D99716342B82}"/>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23" name="Text Placeholder 14">
            <a:extLst>
              <a:ext uri="{FF2B5EF4-FFF2-40B4-BE49-F238E27FC236}">
                <a16:creationId xmlns:a16="http://schemas.microsoft.com/office/drawing/2014/main" id="{4471878F-4F92-4DF3-B6EF-5FFC2FC7F879}"/>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8" name="Connecteur droit 8">
            <a:extLst>
              <a:ext uri="{FF2B5EF4-FFF2-40B4-BE49-F238E27FC236}">
                <a16:creationId xmlns:a16="http://schemas.microsoft.com/office/drawing/2014/main" id="{5C27C61C-22E0-4BF6-B34A-28CCC99949F7}"/>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4" name="Footer Placeholder 12">
            <a:extLst>
              <a:ext uri="{FF2B5EF4-FFF2-40B4-BE49-F238E27FC236}">
                <a16:creationId xmlns:a16="http://schemas.microsoft.com/office/drawing/2014/main" id="{C2C429EA-CF4E-4C40-A85B-8B5A7883DBE3}"/>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5" name="Date Placeholder 3">
            <a:extLst>
              <a:ext uri="{FF2B5EF4-FFF2-40B4-BE49-F238E27FC236}">
                <a16:creationId xmlns:a16="http://schemas.microsoft.com/office/drawing/2014/main" id="{EB9A5B2B-707F-495F-81C3-D015E24857B7}"/>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7634CDC6-C02A-4F32-980A-C085EAC23A4A}"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4" name="Graphic 13">
            <a:extLst>
              <a:ext uri="{FF2B5EF4-FFF2-40B4-BE49-F238E27FC236}">
                <a16:creationId xmlns:a16="http://schemas.microsoft.com/office/drawing/2014/main" id="{6166EE8A-D031-499C-BD73-0D0F2E320EB5}"/>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6930"/>
            <a:ext cx="1027801" cy="211727"/>
          </a:xfrm>
          <a:prstGeom prst="rect">
            <a:avLst/>
          </a:prstGeom>
        </p:spPr>
      </p:pic>
      <p:pic>
        <p:nvPicPr>
          <p:cNvPr id="21" name="Image 20">
            <a:extLst>
              <a:ext uri="{FF2B5EF4-FFF2-40B4-BE49-F238E27FC236}">
                <a16:creationId xmlns:a16="http://schemas.microsoft.com/office/drawing/2014/main" id="{8B54FB5C-6E00-BF42-A22A-68399CEB768E}"/>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8608122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 images - 2 lines title">
    <p:spTree>
      <p:nvGrpSpPr>
        <p:cNvPr id="1" name=""/>
        <p:cNvGrpSpPr/>
        <p:nvPr/>
      </p:nvGrpSpPr>
      <p:grpSpPr>
        <a:xfrm>
          <a:off x="0" y="0"/>
          <a:ext cx="0" cy="0"/>
          <a:chOff x="0" y="0"/>
          <a:chExt cx="0" cy="0"/>
        </a:xfrm>
      </p:grpSpPr>
      <p:sp>
        <p:nvSpPr>
          <p:cNvPr id="13" name="Espace réservé pour une image  12">
            <a:extLst>
              <a:ext uri="{FF2B5EF4-FFF2-40B4-BE49-F238E27FC236}">
                <a16:creationId xmlns:a16="http://schemas.microsoft.com/office/drawing/2014/main" id="{911C0480-0C12-AE45-93AE-AEAF1DB9DCCA}"/>
              </a:ext>
            </a:extLst>
          </p:cNvPr>
          <p:cNvSpPr>
            <a:spLocks noGrp="1"/>
          </p:cNvSpPr>
          <p:nvPr>
            <p:ph type="pic" sz="quarter" idx="12" hasCustomPrompt="1"/>
          </p:nvPr>
        </p:nvSpPr>
        <p:spPr>
          <a:xfrm>
            <a:off x="382904" y="1549654"/>
            <a:ext cx="3998596" cy="2643179"/>
          </a:xfrm>
          <a:custGeom>
            <a:avLst/>
            <a:gdLst>
              <a:gd name="connsiteX0" fmla="*/ 65234 w 3998596"/>
              <a:gd name="connsiteY0" fmla="*/ 0 h 2643179"/>
              <a:gd name="connsiteX1" fmla="*/ 3933362 w 3998596"/>
              <a:gd name="connsiteY1" fmla="*/ 0 h 2643179"/>
              <a:gd name="connsiteX2" fmla="*/ 3998596 w 3998596"/>
              <a:gd name="connsiteY2" fmla="*/ 65234 h 2643179"/>
              <a:gd name="connsiteX3" fmla="*/ 3998596 w 3998596"/>
              <a:gd name="connsiteY3" fmla="*/ 2577945 h 2643179"/>
              <a:gd name="connsiteX4" fmla="*/ 3933362 w 3998596"/>
              <a:gd name="connsiteY4" fmla="*/ 2643179 h 2643179"/>
              <a:gd name="connsiteX5" fmla="*/ 65234 w 3998596"/>
              <a:gd name="connsiteY5" fmla="*/ 2643179 h 2643179"/>
              <a:gd name="connsiteX6" fmla="*/ 0 w 3998596"/>
              <a:gd name="connsiteY6" fmla="*/ 2577945 h 2643179"/>
              <a:gd name="connsiteX7" fmla="*/ 0 w 3998596"/>
              <a:gd name="connsiteY7" fmla="*/ 65234 h 2643179"/>
              <a:gd name="connsiteX8" fmla="*/ 65234 w 3998596"/>
              <a:gd name="connsiteY8" fmla="*/ 0 h 26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8596" h="2643179">
                <a:moveTo>
                  <a:pt x="65234" y="0"/>
                </a:moveTo>
                <a:lnTo>
                  <a:pt x="3933362" y="0"/>
                </a:lnTo>
                <a:cubicBezTo>
                  <a:pt x="3969390" y="0"/>
                  <a:pt x="3998596" y="29206"/>
                  <a:pt x="3998596" y="65234"/>
                </a:cubicBezTo>
                <a:lnTo>
                  <a:pt x="3998596" y="2577945"/>
                </a:lnTo>
                <a:cubicBezTo>
                  <a:pt x="3998596" y="2613973"/>
                  <a:pt x="3969390" y="2643179"/>
                  <a:pt x="3933362" y="2643179"/>
                </a:cubicBezTo>
                <a:lnTo>
                  <a:pt x="65234" y="2643179"/>
                </a:lnTo>
                <a:cubicBezTo>
                  <a:pt x="29206" y="2643179"/>
                  <a:pt x="0" y="2613973"/>
                  <a:pt x="0" y="2577945"/>
                </a:cubicBezTo>
                <a:lnTo>
                  <a:pt x="0" y="65234"/>
                </a:lnTo>
                <a:cubicBezTo>
                  <a:pt x="0" y="29206"/>
                  <a:pt x="29206" y="0"/>
                  <a:pt x="65234" y="0"/>
                </a:cubicBezTo>
                <a:close/>
              </a:path>
            </a:pathLst>
          </a:custGeom>
        </p:spPr>
        <p:txBody>
          <a:bodyPr wrap="square" anchor="ctr">
            <a:noAutofit/>
          </a:bodyPr>
          <a:lstStyle>
            <a:lvl1pPr marL="0" indent="0" algn="ctr">
              <a:buNone/>
              <a:defRPr sz="1600">
                <a:solidFill>
                  <a:schemeClr val="tx1"/>
                </a:solidFill>
              </a:defRPr>
            </a:lvl1pPr>
          </a:lstStyle>
          <a:p>
            <a:r>
              <a:rPr lang="en-US" noProof="0"/>
              <a:t>Insert image</a:t>
            </a:r>
          </a:p>
        </p:txBody>
      </p:sp>
      <p:sp>
        <p:nvSpPr>
          <p:cNvPr id="42" name="Text Placeholder 14">
            <a:extLst>
              <a:ext uri="{FF2B5EF4-FFF2-40B4-BE49-F238E27FC236}">
                <a16:creationId xmlns:a16="http://schemas.microsoft.com/office/drawing/2014/main" id="{AE38FD9D-46D9-AC42-B91A-F99126048FB6}"/>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5" name="ZoneTexte 7">
            <a:extLst>
              <a:ext uri="{FF2B5EF4-FFF2-40B4-BE49-F238E27FC236}">
                <a16:creationId xmlns:a16="http://schemas.microsoft.com/office/drawing/2014/main" id="{22698845-2916-45D0-B3E4-D237E8514CBF}"/>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7" name="Espace réservé pour une image  16">
            <a:extLst>
              <a:ext uri="{FF2B5EF4-FFF2-40B4-BE49-F238E27FC236}">
                <a16:creationId xmlns:a16="http://schemas.microsoft.com/office/drawing/2014/main" id="{60B0E87F-BF46-034E-BBEB-7DD5E2A46203}"/>
              </a:ext>
            </a:extLst>
          </p:cNvPr>
          <p:cNvSpPr>
            <a:spLocks noGrp="1"/>
          </p:cNvSpPr>
          <p:nvPr>
            <p:ph type="pic" sz="quarter" idx="13" hasCustomPrompt="1"/>
          </p:nvPr>
        </p:nvSpPr>
        <p:spPr>
          <a:xfrm>
            <a:off x="4762500" y="1549654"/>
            <a:ext cx="3998596" cy="2643179"/>
          </a:xfrm>
          <a:custGeom>
            <a:avLst/>
            <a:gdLst>
              <a:gd name="connsiteX0" fmla="*/ 65234 w 3998596"/>
              <a:gd name="connsiteY0" fmla="*/ 0 h 2643179"/>
              <a:gd name="connsiteX1" fmla="*/ 3933362 w 3998596"/>
              <a:gd name="connsiteY1" fmla="*/ 0 h 2643179"/>
              <a:gd name="connsiteX2" fmla="*/ 3998596 w 3998596"/>
              <a:gd name="connsiteY2" fmla="*/ 65234 h 2643179"/>
              <a:gd name="connsiteX3" fmla="*/ 3998596 w 3998596"/>
              <a:gd name="connsiteY3" fmla="*/ 2577945 h 2643179"/>
              <a:gd name="connsiteX4" fmla="*/ 3933362 w 3998596"/>
              <a:gd name="connsiteY4" fmla="*/ 2643179 h 2643179"/>
              <a:gd name="connsiteX5" fmla="*/ 65234 w 3998596"/>
              <a:gd name="connsiteY5" fmla="*/ 2643179 h 2643179"/>
              <a:gd name="connsiteX6" fmla="*/ 0 w 3998596"/>
              <a:gd name="connsiteY6" fmla="*/ 2577945 h 2643179"/>
              <a:gd name="connsiteX7" fmla="*/ 0 w 3998596"/>
              <a:gd name="connsiteY7" fmla="*/ 65234 h 2643179"/>
              <a:gd name="connsiteX8" fmla="*/ 65234 w 3998596"/>
              <a:gd name="connsiteY8" fmla="*/ 0 h 26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8596" h="2643179">
                <a:moveTo>
                  <a:pt x="65234" y="0"/>
                </a:moveTo>
                <a:lnTo>
                  <a:pt x="3933362" y="0"/>
                </a:lnTo>
                <a:cubicBezTo>
                  <a:pt x="3969390" y="0"/>
                  <a:pt x="3998596" y="29206"/>
                  <a:pt x="3998596" y="65234"/>
                </a:cubicBezTo>
                <a:lnTo>
                  <a:pt x="3998596" y="2577945"/>
                </a:lnTo>
                <a:cubicBezTo>
                  <a:pt x="3998596" y="2613973"/>
                  <a:pt x="3969390" y="2643179"/>
                  <a:pt x="3933362" y="2643179"/>
                </a:cubicBezTo>
                <a:lnTo>
                  <a:pt x="65234" y="2643179"/>
                </a:lnTo>
                <a:cubicBezTo>
                  <a:pt x="29206" y="2643179"/>
                  <a:pt x="0" y="2613973"/>
                  <a:pt x="0" y="2577945"/>
                </a:cubicBezTo>
                <a:lnTo>
                  <a:pt x="0" y="65234"/>
                </a:lnTo>
                <a:cubicBezTo>
                  <a:pt x="0" y="29206"/>
                  <a:pt x="29206" y="0"/>
                  <a:pt x="65234" y="0"/>
                </a:cubicBezTo>
                <a:close/>
              </a:path>
            </a:pathLst>
          </a:custGeom>
        </p:spPr>
        <p:txBody>
          <a:bodyPr wrap="square" anchor="ctr">
            <a:noAutofit/>
          </a:bodyPr>
          <a:lstStyle>
            <a:lvl1pPr marL="0" indent="0" algn="ctr">
              <a:buNone/>
              <a:defRPr sz="1600">
                <a:solidFill>
                  <a:schemeClr val="tx1"/>
                </a:solidFill>
              </a:defRPr>
            </a:lvl1pPr>
          </a:lstStyle>
          <a:p>
            <a:r>
              <a:rPr lang="en-US" noProof="0"/>
              <a:t>Insert image</a:t>
            </a:r>
          </a:p>
        </p:txBody>
      </p:sp>
      <p:sp>
        <p:nvSpPr>
          <p:cNvPr id="16" name="Espace réservé du texte 2">
            <a:extLst>
              <a:ext uri="{FF2B5EF4-FFF2-40B4-BE49-F238E27FC236}">
                <a16:creationId xmlns:a16="http://schemas.microsoft.com/office/drawing/2014/main" id="{FA7664AA-B8C8-3B45-B99A-0CA51D498D4B}"/>
              </a:ext>
            </a:extLst>
          </p:cNvPr>
          <p:cNvSpPr>
            <a:spLocks noGrp="1"/>
          </p:cNvSpPr>
          <p:nvPr>
            <p:ph type="body" sz="quarter" idx="14" hasCustomPrompt="1"/>
          </p:nvPr>
        </p:nvSpPr>
        <p:spPr>
          <a:xfrm>
            <a:off x="382904" y="4307205"/>
            <a:ext cx="3998596" cy="274638"/>
          </a:xfrm>
          <a:prstGeom prst="rect">
            <a:avLst/>
          </a:prstGeom>
        </p:spPr>
        <p:txBody>
          <a:bodyPr lIns="0" tIns="0" rIns="0" bIns="0"/>
          <a:lstStyle>
            <a:lvl1pPr marL="0" indent="0" algn="ctr" defTabSz="914400" rtl="0" eaLnBrk="1" latinLnBrk="0" hangingPunct="1">
              <a:lnSpc>
                <a:spcPct val="100000"/>
              </a:lnSpc>
              <a:spcBef>
                <a:spcPts val="0"/>
              </a:spcBef>
              <a:buFontTx/>
              <a:buNone/>
              <a:defRPr lang="fr-FR" sz="1200" b="0" kern="1200" dirty="0">
                <a:solidFill>
                  <a:schemeClr val="tx1"/>
                </a:solidFill>
                <a:latin typeface="+mj-lt"/>
                <a:ea typeface="+mn-ea"/>
                <a:cs typeface="+mn-cs"/>
              </a:defRPr>
            </a:lvl1pPr>
          </a:lstStyle>
          <a:p>
            <a:pPr lvl="0"/>
            <a:r>
              <a:rPr lang="en-US" noProof="0"/>
              <a:t>INSERT TEXT</a:t>
            </a:r>
          </a:p>
        </p:txBody>
      </p:sp>
      <p:sp>
        <p:nvSpPr>
          <p:cNvPr id="19" name="Espace réservé du texte 2">
            <a:extLst>
              <a:ext uri="{FF2B5EF4-FFF2-40B4-BE49-F238E27FC236}">
                <a16:creationId xmlns:a16="http://schemas.microsoft.com/office/drawing/2014/main" id="{3E5EB8DA-9DEF-EF48-9EE9-59093D298D42}"/>
              </a:ext>
            </a:extLst>
          </p:cNvPr>
          <p:cNvSpPr>
            <a:spLocks noGrp="1"/>
          </p:cNvSpPr>
          <p:nvPr>
            <p:ph type="body" sz="quarter" idx="15" hasCustomPrompt="1"/>
          </p:nvPr>
        </p:nvSpPr>
        <p:spPr>
          <a:xfrm>
            <a:off x="4762500" y="4307205"/>
            <a:ext cx="3998596" cy="274638"/>
          </a:xfrm>
          <a:prstGeom prst="rect">
            <a:avLst/>
          </a:prstGeom>
        </p:spPr>
        <p:txBody>
          <a:bodyPr lIns="0" tIns="0" rIns="0" bIns="0"/>
          <a:lstStyle>
            <a:lvl1pPr marL="0" indent="0" algn="ctr" defTabSz="914400" rtl="0" eaLnBrk="1" latinLnBrk="0" hangingPunct="1">
              <a:lnSpc>
                <a:spcPct val="100000"/>
              </a:lnSpc>
              <a:spcBef>
                <a:spcPts val="0"/>
              </a:spcBef>
              <a:buFontTx/>
              <a:buNone/>
              <a:defRPr lang="fr-FR" sz="1200" b="0" kern="1200" dirty="0">
                <a:solidFill>
                  <a:schemeClr val="tx1"/>
                </a:solidFill>
                <a:latin typeface="+mj-lt"/>
                <a:ea typeface="+mn-ea"/>
                <a:cs typeface="+mn-cs"/>
              </a:defRPr>
            </a:lvl1pPr>
          </a:lstStyle>
          <a:p>
            <a:pPr lvl="0"/>
            <a:r>
              <a:rPr lang="en-US" noProof="0"/>
              <a:t>INSERT TEXT</a:t>
            </a:r>
          </a:p>
        </p:txBody>
      </p:sp>
      <p:cxnSp>
        <p:nvCxnSpPr>
          <p:cNvPr id="18" name="Connecteur droit 8">
            <a:extLst>
              <a:ext uri="{FF2B5EF4-FFF2-40B4-BE49-F238E27FC236}">
                <a16:creationId xmlns:a16="http://schemas.microsoft.com/office/drawing/2014/main" id="{D0294F47-5302-4438-BCB7-B21F3AB2CB6E}"/>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Titre 1">
            <a:extLst>
              <a:ext uri="{FF2B5EF4-FFF2-40B4-BE49-F238E27FC236}">
                <a16:creationId xmlns:a16="http://schemas.microsoft.com/office/drawing/2014/main" id="{9E550D51-E609-4961-8A78-92A330D6A168}"/>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21" name="Footer Placeholder 12">
            <a:extLst>
              <a:ext uri="{FF2B5EF4-FFF2-40B4-BE49-F238E27FC236}">
                <a16:creationId xmlns:a16="http://schemas.microsoft.com/office/drawing/2014/main" id="{4A710AAC-154A-4BDC-864E-AA9931DD42F3}"/>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2" name="Date Placeholder 3">
            <a:extLst>
              <a:ext uri="{FF2B5EF4-FFF2-40B4-BE49-F238E27FC236}">
                <a16:creationId xmlns:a16="http://schemas.microsoft.com/office/drawing/2014/main" id="{795B0A11-F784-4DE3-BB40-1E76C2275E3A}"/>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98E95D18-7331-4A0D-B67D-972C3958AD22}"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4" name="Graphic 13">
            <a:extLst>
              <a:ext uri="{FF2B5EF4-FFF2-40B4-BE49-F238E27FC236}">
                <a16:creationId xmlns:a16="http://schemas.microsoft.com/office/drawing/2014/main" id="{95781067-1B51-4B8C-A559-7789EE842A4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6930"/>
            <a:ext cx="1027801" cy="211727"/>
          </a:xfrm>
          <a:prstGeom prst="rect">
            <a:avLst/>
          </a:prstGeom>
        </p:spPr>
      </p:pic>
      <p:pic>
        <p:nvPicPr>
          <p:cNvPr id="23" name="Image 22">
            <a:extLst>
              <a:ext uri="{FF2B5EF4-FFF2-40B4-BE49-F238E27FC236}">
                <a16:creationId xmlns:a16="http://schemas.microsoft.com/office/drawing/2014/main" id="{C6E847BA-BFB3-2144-9B08-B112002BE8AA}"/>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7640520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bkgd image - 1 line title white">
    <p:bg>
      <p:bgPr>
        <a:solidFill>
          <a:schemeClr val="tx1"/>
        </a:solidFill>
        <a:effectLst/>
      </p:bgPr>
    </p:bg>
    <p:spTree>
      <p:nvGrpSpPr>
        <p:cNvPr id="1" name=""/>
        <p:cNvGrpSpPr/>
        <p:nvPr/>
      </p:nvGrpSpPr>
      <p:grpSpPr>
        <a:xfrm>
          <a:off x="0" y="0"/>
          <a:ext cx="0" cy="0"/>
          <a:chOff x="0" y="0"/>
          <a:chExt cx="0" cy="0"/>
        </a:xfrm>
      </p:grpSpPr>
      <p:sp>
        <p:nvSpPr>
          <p:cNvPr id="18" name="ZoneTexte 7">
            <a:extLst>
              <a:ext uri="{FF2B5EF4-FFF2-40B4-BE49-F238E27FC236}">
                <a16:creationId xmlns:a16="http://schemas.microsoft.com/office/drawing/2014/main" id="{FAFB4A33-86F3-D74D-917A-04049D8B5DB5}"/>
              </a:ext>
            </a:extLst>
          </p:cNvPr>
          <p:cNvSpPr txBox="1"/>
          <p:nvPr userDrawn="1"/>
        </p:nvSpPr>
        <p:spPr>
          <a:xfrm>
            <a:off x="0" y="4845550"/>
            <a:ext cx="354434" cy="123111"/>
          </a:xfrm>
          <a:prstGeom prst="rect">
            <a:avLst/>
          </a:prstGeom>
          <a:noFill/>
        </p:spPr>
        <p:txBody>
          <a:bodyPr wrap="square" lIns="0" tIns="0" rIns="0" bIns="0" rtlCol="0">
            <a:noAutofit/>
          </a:bodyPr>
          <a:lstStyle/>
          <a:p>
            <a:pPr algn="ctr"/>
            <a:fld id="{984FB007-5C84-F347-A76E-037DFFA5CC99}" type="slidenum">
              <a:rPr lang="en-US" sz="800" noProof="0" smtClean="0">
                <a:solidFill>
                  <a:schemeClr val="bg1"/>
                </a:solidFill>
              </a:rPr>
              <a:pPr algn="ctr"/>
              <a:t>‹#›</a:t>
            </a:fld>
            <a:endParaRPr lang="en-US" sz="800" noProof="0">
              <a:solidFill>
                <a:schemeClr val="bg1"/>
              </a:solidFill>
            </a:endParaRPr>
          </a:p>
        </p:txBody>
      </p:sp>
      <p:cxnSp>
        <p:nvCxnSpPr>
          <p:cNvPr id="22" name="Connecteur droit 8">
            <a:extLst>
              <a:ext uri="{FF2B5EF4-FFF2-40B4-BE49-F238E27FC236}">
                <a16:creationId xmlns:a16="http://schemas.microsoft.com/office/drawing/2014/main" id="{AB7F2006-3235-4C1B-B451-74B0CB68E1EA}"/>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54" name="Graphic 53">
            <a:extLst>
              <a:ext uri="{FF2B5EF4-FFF2-40B4-BE49-F238E27FC236}">
                <a16:creationId xmlns:a16="http://schemas.microsoft.com/office/drawing/2014/main" id="{89BBA403-03BB-4FC8-9FD2-884A1CCE872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901467" y="4691063"/>
            <a:ext cx="908368" cy="277597"/>
          </a:xfrm>
          <a:prstGeom prst="rect">
            <a:avLst/>
          </a:prstGeom>
        </p:spPr>
      </p:pic>
      <p:sp>
        <p:nvSpPr>
          <p:cNvPr id="24" name="Titre 1">
            <a:extLst>
              <a:ext uri="{FF2B5EF4-FFF2-40B4-BE49-F238E27FC236}">
                <a16:creationId xmlns:a16="http://schemas.microsoft.com/office/drawing/2014/main" id="{62C82A4A-94A3-8545-9362-DE196DA52563}"/>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bg1"/>
                </a:solidFill>
                <a:effectLst/>
                <a:latin typeface="+mj-lt"/>
                <a:ea typeface="+mj-ea"/>
                <a:cs typeface="3ds Light"/>
              </a:defRPr>
            </a:lvl1pPr>
          </a:lstStyle>
          <a:p>
            <a:r>
              <a:rPr lang="en-US" noProof="0"/>
              <a:t>THIS IS THE SLIDE TITLE</a:t>
            </a:r>
          </a:p>
        </p:txBody>
      </p:sp>
      <p:sp>
        <p:nvSpPr>
          <p:cNvPr id="27" name="Text Placeholder 14">
            <a:extLst>
              <a:ext uri="{FF2B5EF4-FFF2-40B4-BE49-F238E27FC236}">
                <a16:creationId xmlns:a16="http://schemas.microsoft.com/office/drawing/2014/main" id="{8998B16E-8E76-2647-9A83-23B05B28AF76}"/>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bg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pic>
        <p:nvPicPr>
          <p:cNvPr id="3" name="Picture 2">
            <a:extLst>
              <a:ext uri="{FF2B5EF4-FFF2-40B4-BE49-F238E27FC236}">
                <a16:creationId xmlns:a16="http://schemas.microsoft.com/office/drawing/2014/main" id="{54D68CFD-63CD-4008-B153-21BCF3197DF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9" name="Footer Placeholder 12">
            <a:extLst>
              <a:ext uri="{FF2B5EF4-FFF2-40B4-BE49-F238E27FC236}">
                <a16:creationId xmlns:a16="http://schemas.microsoft.com/office/drawing/2014/main" id="{9D5996F5-C08A-4C64-B947-D59A147477EB}"/>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r>
              <a:rPr lang="en-US" noProof="0" dirty="0">
                <a:solidFill>
                  <a:schemeClr val="bg1"/>
                </a:solidFill>
              </a:rPr>
              <a:t>© Dassault </a:t>
            </a:r>
            <a:r>
              <a:rPr lang="en-US" noProof="0" dirty="0" err="1">
                <a:solidFill>
                  <a:schemeClr val="bg1"/>
                </a:solidFill>
              </a:rPr>
              <a:t>Systèmes</a:t>
            </a:r>
            <a:r>
              <a:rPr lang="en-US" noProof="0" dirty="0">
                <a:solidFill>
                  <a:schemeClr val="bg1"/>
                </a:solidFill>
              </a:rPr>
              <a:t> | Confidential Information |                    | ref.: 3DS_Document_2021</a:t>
            </a:r>
          </a:p>
        </p:txBody>
      </p:sp>
      <p:sp>
        <p:nvSpPr>
          <p:cNvPr id="11" name="Date Placeholder 3">
            <a:extLst>
              <a:ext uri="{FF2B5EF4-FFF2-40B4-BE49-F238E27FC236}">
                <a16:creationId xmlns:a16="http://schemas.microsoft.com/office/drawing/2014/main" id="{0A9229A0-228B-47B3-BAF9-839C8A57655D}"/>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bg1"/>
                </a:solidFill>
              </a:defRPr>
            </a:lvl1pPr>
          </a:lstStyle>
          <a:p>
            <a:fld id="{986A4BFB-0C68-43E1-9FC9-7EBB12AB01C2}" type="datetime1">
              <a:rPr lang="en-US" noProof="0" smtClean="0"/>
              <a:t>11/10/2022</a:t>
            </a:fld>
            <a:endParaRPr lang="en-US" noProof="0"/>
          </a:p>
        </p:txBody>
      </p:sp>
    </p:spTree>
    <p:extLst>
      <p:ext uri="{BB962C8B-B14F-4D97-AF65-F5344CB8AC3E}">
        <p14:creationId xmlns:p14="http://schemas.microsoft.com/office/powerpoint/2010/main" val="84428203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Full bkgd image - 1 line title - no subtitle">
    <p:bg>
      <p:bgPr>
        <a:solidFill>
          <a:schemeClr val="bg1"/>
        </a:solidFill>
        <a:effectLst/>
      </p:bgPr>
    </p:bg>
    <p:spTree>
      <p:nvGrpSpPr>
        <p:cNvPr id="1" name=""/>
        <p:cNvGrpSpPr/>
        <p:nvPr/>
      </p:nvGrpSpPr>
      <p:grpSpPr>
        <a:xfrm>
          <a:off x="0" y="0"/>
          <a:ext cx="0" cy="0"/>
          <a:chOff x="0" y="0"/>
          <a:chExt cx="0" cy="0"/>
        </a:xfrm>
      </p:grpSpPr>
      <p:sp>
        <p:nvSpPr>
          <p:cNvPr id="21" name="ZoneTexte 7">
            <a:extLst>
              <a:ext uri="{FF2B5EF4-FFF2-40B4-BE49-F238E27FC236}">
                <a16:creationId xmlns:a16="http://schemas.microsoft.com/office/drawing/2014/main" id="{64F11E7F-0F44-6549-9AE8-64F85711DDF7}"/>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39" name="Connecteur droit 8">
            <a:extLst>
              <a:ext uri="{FF2B5EF4-FFF2-40B4-BE49-F238E27FC236}">
                <a16:creationId xmlns:a16="http://schemas.microsoft.com/office/drawing/2014/main" id="{9EA78508-74E4-44FE-9897-5877052FD886}"/>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Titre 1">
            <a:extLst>
              <a:ext uri="{FF2B5EF4-FFF2-40B4-BE49-F238E27FC236}">
                <a16:creationId xmlns:a16="http://schemas.microsoft.com/office/drawing/2014/main" id="{B8A68B02-B6B8-0A4E-927D-C7C5E11DCAB7}"/>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pic>
        <p:nvPicPr>
          <p:cNvPr id="33" name="Picture 32">
            <a:extLst>
              <a:ext uri="{FF2B5EF4-FFF2-40B4-BE49-F238E27FC236}">
                <a16:creationId xmlns:a16="http://schemas.microsoft.com/office/drawing/2014/main" id="{1871A71E-628D-4D24-B17B-FDE9F4EF14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8" name="Footer Placeholder 12">
            <a:extLst>
              <a:ext uri="{FF2B5EF4-FFF2-40B4-BE49-F238E27FC236}">
                <a16:creationId xmlns:a16="http://schemas.microsoft.com/office/drawing/2014/main" id="{9F28A98E-F435-4D47-A8FC-35A7D47A25C3}"/>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9" name="Date Placeholder 3">
            <a:extLst>
              <a:ext uri="{FF2B5EF4-FFF2-40B4-BE49-F238E27FC236}">
                <a16:creationId xmlns:a16="http://schemas.microsoft.com/office/drawing/2014/main" id="{740DFD82-0032-46F1-A230-074DC471A00B}"/>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DA919677-0C92-4AC6-8A0F-91EB6C275750}"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84E253F6-6CD8-4F23-83DC-5D9C1483EA88}"/>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34169" y="4756930"/>
            <a:ext cx="1027801" cy="211727"/>
          </a:xfrm>
          <a:prstGeom prst="rect">
            <a:avLst/>
          </a:prstGeom>
        </p:spPr>
      </p:pic>
      <p:pic>
        <p:nvPicPr>
          <p:cNvPr id="11" name="Image 10">
            <a:extLst>
              <a:ext uri="{FF2B5EF4-FFF2-40B4-BE49-F238E27FC236}">
                <a16:creationId xmlns:a16="http://schemas.microsoft.com/office/drawing/2014/main" id="{690AAE12-62F8-4145-B0CF-A5913764DDC5}"/>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428233149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Full bkgd image - 1 line title">
    <p:bg>
      <p:bgPr>
        <a:solidFill>
          <a:schemeClr val="bg1"/>
        </a:solidFill>
        <a:effectLst/>
      </p:bgPr>
    </p:bg>
    <p:spTree>
      <p:nvGrpSpPr>
        <p:cNvPr id="1" name=""/>
        <p:cNvGrpSpPr/>
        <p:nvPr/>
      </p:nvGrpSpPr>
      <p:grpSpPr>
        <a:xfrm>
          <a:off x="0" y="0"/>
          <a:ext cx="0" cy="0"/>
          <a:chOff x="0" y="0"/>
          <a:chExt cx="0" cy="0"/>
        </a:xfrm>
      </p:grpSpPr>
      <p:sp>
        <p:nvSpPr>
          <p:cNvPr id="21" name="ZoneTexte 7">
            <a:extLst>
              <a:ext uri="{FF2B5EF4-FFF2-40B4-BE49-F238E27FC236}">
                <a16:creationId xmlns:a16="http://schemas.microsoft.com/office/drawing/2014/main" id="{64F11E7F-0F44-6549-9AE8-64F85711DDF7}"/>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39" name="Connecteur droit 8">
            <a:extLst>
              <a:ext uri="{FF2B5EF4-FFF2-40B4-BE49-F238E27FC236}">
                <a16:creationId xmlns:a16="http://schemas.microsoft.com/office/drawing/2014/main" id="{9EA78508-74E4-44FE-9897-5877052FD886}"/>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Titre 1">
            <a:extLst>
              <a:ext uri="{FF2B5EF4-FFF2-40B4-BE49-F238E27FC236}">
                <a16:creationId xmlns:a16="http://schemas.microsoft.com/office/drawing/2014/main" id="{B8A68B02-B6B8-0A4E-927D-C7C5E11DCAB7}"/>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20" name="Text Placeholder 14">
            <a:extLst>
              <a:ext uri="{FF2B5EF4-FFF2-40B4-BE49-F238E27FC236}">
                <a16:creationId xmlns:a16="http://schemas.microsoft.com/office/drawing/2014/main" id="{52FDB6FF-C113-2C47-8E97-8C0F867428B4}"/>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pic>
        <p:nvPicPr>
          <p:cNvPr id="33" name="Picture 32">
            <a:extLst>
              <a:ext uri="{FF2B5EF4-FFF2-40B4-BE49-F238E27FC236}">
                <a16:creationId xmlns:a16="http://schemas.microsoft.com/office/drawing/2014/main" id="{1871A71E-628D-4D24-B17B-FDE9F4EF14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9" name="Footer Placeholder 12">
            <a:extLst>
              <a:ext uri="{FF2B5EF4-FFF2-40B4-BE49-F238E27FC236}">
                <a16:creationId xmlns:a16="http://schemas.microsoft.com/office/drawing/2014/main" id="{44459834-7BC3-494E-BD8C-44164A05849A}"/>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1" name="Date Placeholder 3">
            <a:extLst>
              <a:ext uri="{FF2B5EF4-FFF2-40B4-BE49-F238E27FC236}">
                <a16:creationId xmlns:a16="http://schemas.microsoft.com/office/drawing/2014/main" id="{26610FA0-1AD9-4F59-8752-3E7CFBCCCC21}"/>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451E5422-847B-44EF-B6F2-7CFEDC2BDA19}"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3863F207-5D00-4464-9745-79E88C111473}"/>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34169" y="4756930"/>
            <a:ext cx="1027801" cy="211727"/>
          </a:xfrm>
          <a:prstGeom prst="rect">
            <a:avLst/>
          </a:prstGeom>
        </p:spPr>
      </p:pic>
      <p:pic>
        <p:nvPicPr>
          <p:cNvPr id="12" name="Image 11">
            <a:extLst>
              <a:ext uri="{FF2B5EF4-FFF2-40B4-BE49-F238E27FC236}">
                <a16:creationId xmlns:a16="http://schemas.microsoft.com/office/drawing/2014/main" id="{CC86C06D-087B-D841-96CA-A09D1BB9C0E9}"/>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57646733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Full bkgd image - 2 lines title">
    <p:bg>
      <p:bgPr>
        <a:solidFill>
          <a:schemeClr val="bg1"/>
        </a:solidFill>
        <a:effectLst/>
      </p:bgPr>
    </p:bg>
    <p:spTree>
      <p:nvGrpSpPr>
        <p:cNvPr id="1" name=""/>
        <p:cNvGrpSpPr/>
        <p:nvPr/>
      </p:nvGrpSpPr>
      <p:grpSpPr>
        <a:xfrm>
          <a:off x="0" y="0"/>
          <a:ext cx="0" cy="0"/>
          <a:chOff x="0" y="0"/>
          <a:chExt cx="0" cy="0"/>
        </a:xfrm>
      </p:grpSpPr>
      <p:sp>
        <p:nvSpPr>
          <p:cNvPr id="29" name="Text Placeholder 14">
            <a:extLst>
              <a:ext uri="{FF2B5EF4-FFF2-40B4-BE49-F238E27FC236}">
                <a16:creationId xmlns:a16="http://schemas.microsoft.com/office/drawing/2014/main" id="{6758D208-D91A-434F-BD0C-E716F52577C1}"/>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21" name="ZoneTexte 7">
            <a:extLst>
              <a:ext uri="{FF2B5EF4-FFF2-40B4-BE49-F238E27FC236}">
                <a16:creationId xmlns:a16="http://schemas.microsoft.com/office/drawing/2014/main" id="{64F11E7F-0F44-6549-9AE8-64F85711DDF7}"/>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39" name="Connecteur droit 8">
            <a:extLst>
              <a:ext uri="{FF2B5EF4-FFF2-40B4-BE49-F238E27FC236}">
                <a16:creationId xmlns:a16="http://schemas.microsoft.com/office/drawing/2014/main" id="{9EA78508-74E4-44FE-9897-5877052FD886}"/>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Titre 1">
            <a:extLst>
              <a:ext uri="{FF2B5EF4-FFF2-40B4-BE49-F238E27FC236}">
                <a16:creationId xmlns:a16="http://schemas.microsoft.com/office/drawing/2014/main" id="{8F773064-62EE-4DCF-B613-CBAFE0D9AAAD}"/>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pic>
        <p:nvPicPr>
          <p:cNvPr id="33" name="Picture 32">
            <a:extLst>
              <a:ext uri="{FF2B5EF4-FFF2-40B4-BE49-F238E27FC236}">
                <a16:creationId xmlns:a16="http://schemas.microsoft.com/office/drawing/2014/main" id="{1BC7433B-AF58-4F95-A63A-7C7E75670C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9" name="Footer Placeholder 12">
            <a:extLst>
              <a:ext uri="{FF2B5EF4-FFF2-40B4-BE49-F238E27FC236}">
                <a16:creationId xmlns:a16="http://schemas.microsoft.com/office/drawing/2014/main" id="{4A1C16C3-9BDD-43BA-9702-A860CCE5CF52}"/>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1" name="Date Placeholder 3">
            <a:extLst>
              <a:ext uri="{FF2B5EF4-FFF2-40B4-BE49-F238E27FC236}">
                <a16:creationId xmlns:a16="http://schemas.microsoft.com/office/drawing/2014/main" id="{D7E39D8A-0C98-4FE7-9DE9-8BE925362A83}"/>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57A87F61-48C1-45CC-B843-A8B5CE7AEBFD}"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F0E86D7E-C360-43E9-88E9-1D1BC0D35D73}"/>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34169" y="4756930"/>
            <a:ext cx="1027801" cy="211727"/>
          </a:xfrm>
          <a:prstGeom prst="rect">
            <a:avLst/>
          </a:prstGeom>
        </p:spPr>
      </p:pic>
      <p:pic>
        <p:nvPicPr>
          <p:cNvPr id="12" name="Image 11">
            <a:extLst>
              <a:ext uri="{FF2B5EF4-FFF2-40B4-BE49-F238E27FC236}">
                <a16:creationId xmlns:a16="http://schemas.microsoft.com/office/drawing/2014/main" id="{E0D9C88E-17F1-9649-B310-7EB759819185}"/>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89113727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Full bkgd image - 1 line title white">
    <p:bg>
      <p:bgPr>
        <a:solidFill>
          <a:schemeClr val="tx1"/>
        </a:solidFill>
        <a:effectLst/>
      </p:bgPr>
    </p:bg>
    <p:spTree>
      <p:nvGrpSpPr>
        <p:cNvPr id="1" name=""/>
        <p:cNvGrpSpPr/>
        <p:nvPr/>
      </p:nvGrpSpPr>
      <p:grpSpPr>
        <a:xfrm>
          <a:off x="0" y="0"/>
          <a:ext cx="0" cy="0"/>
          <a:chOff x="0" y="0"/>
          <a:chExt cx="0" cy="0"/>
        </a:xfrm>
      </p:grpSpPr>
      <p:sp>
        <p:nvSpPr>
          <p:cNvPr id="18" name="ZoneTexte 7">
            <a:extLst>
              <a:ext uri="{FF2B5EF4-FFF2-40B4-BE49-F238E27FC236}">
                <a16:creationId xmlns:a16="http://schemas.microsoft.com/office/drawing/2014/main" id="{FAFB4A33-86F3-D74D-917A-04049D8B5DB5}"/>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Arial Narrow"/>
              <a:ea typeface="+mn-ea"/>
              <a:cs typeface="+mn-cs"/>
            </a:endParaRPr>
          </a:p>
        </p:txBody>
      </p:sp>
      <p:cxnSp>
        <p:nvCxnSpPr>
          <p:cNvPr id="22" name="Connecteur droit 8">
            <a:extLst>
              <a:ext uri="{FF2B5EF4-FFF2-40B4-BE49-F238E27FC236}">
                <a16:creationId xmlns:a16="http://schemas.microsoft.com/office/drawing/2014/main" id="{AB7F2006-3235-4C1B-B451-74B0CB68E1EA}"/>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54" name="Graphic 53">
            <a:extLst>
              <a:ext uri="{FF2B5EF4-FFF2-40B4-BE49-F238E27FC236}">
                <a16:creationId xmlns:a16="http://schemas.microsoft.com/office/drawing/2014/main" id="{89BBA403-03BB-4FC8-9FD2-884A1CCE872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901467" y="4691063"/>
            <a:ext cx="908368" cy="277597"/>
          </a:xfrm>
          <a:prstGeom prst="rect">
            <a:avLst/>
          </a:prstGeom>
        </p:spPr>
      </p:pic>
      <p:sp>
        <p:nvSpPr>
          <p:cNvPr id="24" name="Titre 1">
            <a:extLst>
              <a:ext uri="{FF2B5EF4-FFF2-40B4-BE49-F238E27FC236}">
                <a16:creationId xmlns:a16="http://schemas.microsoft.com/office/drawing/2014/main" id="{62C82A4A-94A3-8545-9362-DE196DA52563}"/>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bg1"/>
                </a:solidFill>
                <a:effectLst/>
                <a:latin typeface="+mj-lt"/>
                <a:ea typeface="+mj-ea"/>
                <a:cs typeface="3ds Light"/>
              </a:defRPr>
            </a:lvl1pPr>
          </a:lstStyle>
          <a:p>
            <a:r>
              <a:rPr lang="en-US" noProof="0"/>
              <a:t>THIS IS THE SLIDE TITLE</a:t>
            </a:r>
          </a:p>
        </p:txBody>
      </p:sp>
      <p:sp>
        <p:nvSpPr>
          <p:cNvPr id="27" name="Text Placeholder 14">
            <a:extLst>
              <a:ext uri="{FF2B5EF4-FFF2-40B4-BE49-F238E27FC236}">
                <a16:creationId xmlns:a16="http://schemas.microsoft.com/office/drawing/2014/main" id="{8998B16E-8E76-2647-9A83-23B05B28AF76}"/>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bg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pic>
        <p:nvPicPr>
          <p:cNvPr id="3" name="Picture 2">
            <a:extLst>
              <a:ext uri="{FF2B5EF4-FFF2-40B4-BE49-F238E27FC236}">
                <a16:creationId xmlns:a16="http://schemas.microsoft.com/office/drawing/2014/main" id="{54D68CFD-63CD-4008-B153-21BCF3197DF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9" name="Footer Placeholder 12">
            <a:extLst>
              <a:ext uri="{FF2B5EF4-FFF2-40B4-BE49-F238E27FC236}">
                <a16:creationId xmlns:a16="http://schemas.microsoft.com/office/drawing/2014/main" id="{9D5996F5-C08A-4C64-B947-D59A147477EB}"/>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Narrow"/>
                <a:ea typeface="+mn-ea"/>
                <a:cs typeface="+mn-cs"/>
              </a:rPr>
              <a:t>© Dassault Systèmes | Confidential Information |                    | ref.: 3DS_Document_2021</a:t>
            </a:r>
          </a:p>
        </p:txBody>
      </p:sp>
      <p:sp>
        <p:nvSpPr>
          <p:cNvPr id="11" name="Date Placeholder 3">
            <a:extLst>
              <a:ext uri="{FF2B5EF4-FFF2-40B4-BE49-F238E27FC236}">
                <a16:creationId xmlns:a16="http://schemas.microsoft.com/office/drawing/2014/main" id="{0A9229A0-228B-47B3-BAF9-839C8A57655D}"/>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bg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986A4BFB-0C68-43E1-9FC9-7EBB12AB01C2}" type="datetime1">
              <a:rPr kumimoji="0" lang="en-US" sz="6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FFFFFF"/>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A92668D5-8937-4778-8567-241FBC4768E5}"/>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334169" y="4756930"/>
            <a:ext cx="1027801" cy="211727"/>
          </a:xfrm>
          <a:prstGeom prst="rect">
            <a:avLst/>
          </a:prstGeom>
        </p:spPr>
      </p:pic>
    </p:spTree>
    <p:extLst>
      <p:ext uri="{BB962C8B-B14F-4D97-AF65-F5344CB8AC3E}">
        <p14:creationId xmlns:p14="http://schemas.microsoft.com/office/powerpoint/2010/main" val="214504841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Full bkgd image - 2 lines title white">
    <p:bg>
      <p:bgPr>
        <a:solidFill>
          <a:schemeClr val="tx1"/>
        </a:solidFill>
        <a:effectLst/>
      </p:bgPr>
    </p:bg>
    <p:spTree>
      <p:nvGrpSpPr>
        <p:cNvPr id="1" name=""/>
        <p:cNvGrpSpPr/>
        <p:nvPr/>
      </p:nvGrpSpPr>
      <p:grpSpPr>
        <a:xfrm>
          <a:off x="0" y="0"/>
          <a:ext cx="0" cy="0"/>
          <a:chOff x="0" y="0"/>
          <a:chExt cx="0" cy="0"/>
        </a:xfrm>
      </p:grpSpPr>
      <p:sp>
        <p:nvSpPr>
          <p:cNvPr id="29" name="Text Placeholder 14">
            <a:extLst>
              <a:ext uri="{FF2B5EF4-FFF2-40B4-BE49-F238E27FC236}">
                <a16:creationId xmlns:a16="http://schemas.microsoft.com/office/drawing/2014/main" id="{6758D208-D91A-434F-BD0C-E716F52577C1}"/>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bg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8" name="ZoneTexte 7">
            <a:extLst>
              <a:ext uri="{FF2B5EF4-FFF2-40B4-BE49-F238E27FC236}">
                <a16:creationId xmlns:a16="http://schemas.microsoft.com/office/drawing/2014/main" id="{FAFB4A33-86F3-D74D-917A-04049D8B5DB5}"/>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Arial Narrow"/>
              <a:ea typeface="+mn-ea"/>
              <a:cs typeface="+mn-cs"/>
            </a:endParaRPr>
          </a:p>
        </p:txBody>
      </p:sp>
      <p:cxnSp>
        <p:nvCxnSpPr>
          <p:cNvPr id="22" name="Connecteur droit 8">
            <a:extLst>
              <a:ext uri="{FF2B5EF4-FFF2-40B4-BE49-F238E27FC236}">
                <a16:creationId xmlns:a16="http://schemas.microsoft.com/office/drawing/2014/main" id="{AB7F2006-3235-4C1B-B451-74B0CB68E1EA}"/>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54" name="Graphic 53">
            <a:extLst>
              <a:ext uri="{FF2B5EF4-FFF2-40B4-BE49-F238E27FC236}">
                <a16:creationId xmlns:a16="http://schemas.microsoft.com/office/drawing/2014/main" id="{89BBA403-03BB-4FC8-9FD2-884A1CCE872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901467" y="4691063"/>
            <a:ext cx="908368" cy="277597"/>
          </a:xfrm>
          <a:prstGeom prst="rect">
            <a:avLst/>
          </a:prstGeom>
        </p:spPr>
      </p:pic>
      <p:sp>
        <p:nvSpPr>
          <p:cNvPr id="25" name="Titre 1">
            <a:extLst>
              <a:ext uri="{FF2B5EF4-FFF2-40B4-BE49-F238E27FC236}">
                <a16:creationId xmlns:a16="http://schemas.microsoft.com/office/drawing/2014/main" id="{D7895C50-E861-4CE0-B72E-5234BB15D375}"/>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bg1"/>
                </a:solidFill>
                <a:effectLst/>
                <a:latin typeface="+mj-lt"/>
                <a:ea typeface="+mj-ea"/>
                <a:cs typeface="3ds Light"/>
              </a:defRPr>
            </a:lvl1pPr>
          </a:lstStyle>
          <a:p>
            <a:r>
              <a:rPr lang="en-US" noProof="0"/>
              <a:t>THIS IS THE SLIDE TITLE</a:t>
            </a:r>
            <a:br>
              <a:rPr lang="en-US" noProof="0"/>
            </a:br>
            <a:r>
              <a:rPr lang="en-US" noProof="0"/>
              <a:t>IN 2 LINES</a:t>
            </a:r>
          </a:p>
        </p:txBody>
      </p:sp>
      <p:pic>
        <p:nvPicPr>
          <p:cNvPr id="19" name="Picture 18">
            <a:extLst>
              <a:ext uri="{FF2B5EF4-FFF2-40B4-BE49-F238E27FC236}">
                <a16:creationId xmlns:a16="http://schemas.microsoft.com/office/drawing/2014/main" id="{C631EDF2-9B46-42DC-A929-C0CB0FF12A7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9" name="Footer Placeholder 12">
            <a:extLst>
              <a:ext uri="{FF2B5EF4-FFF2-40B4-BE49-F238E27FC236}">
                <a16:creationId xmlns:a16="http://schemas.microsoft.com/office/drawing/2014/main" id="{82C9CE89-A215-4761-9822-E85E6AABE2B7}"/>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Narrow"/>
                <a:ea typeface="+mn-ea"/>
                <a:cs typeface="+mn-cs"/>
              </a:rPr>
              <a:t>© Dassault Systèmes | Confidential Information |                    | ref.: 3DS_Document_2021</a:t>
            </a:r>
          </a:p>
        </p:txBody>
      </p:sp>
      <p:sp>
        <p:nvSpPr>
          <p:cNvPr id="11" name="Date Placeholder 3">
            <a:extLst>
              <a:ext uri="{FF2B5EF4-FFF2-40B4-BE49-F238E27FC236}">
                <a16:creationId xmlns:a16="http://schemas.microsoft.com/office/drawing/2014/main" id="{4B2C1979-35EF-493E-A3B4-625D43244728}"/>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bg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5B93D012-9FEC-418D-AEB4-2D6509FBC175}" type="datetime1">
              <a:rPr kumimoji="0" lang="en-US" sz="6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FFFFFF"/>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3155966E-C967-4EF5-90D5-7812DB1F24FC}"/>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334169" y="4756930"/>
            <a:ext cx="1027801" cy="211727"/>
          </a:xfrm>
          <a:prstGeom prst="rect">
            <a:avLst/>
          </a:prstGeom>
        </p:spPr>
      </p:pic>
    </p:spTree>
    <p:extLst>
      <p:ext uri="{BB962C8B-B14F-4D97-AF65-F5344CB8AC3E}">
        <p14:creationId xmlns:p14="http://schemas.microsoft.com/office/powerpoint/2010/main" val="373961685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Impactful message V1">
    <p:bg>
      <p:bgPr>
        <a:solidFill>
          <a:schemeClr val="bg1"/>
        </a:solidFill>
        <a:effectLst/>
      </p:bgPr>
    </p:bg>
    <p:spTree>
      <p:nvGrpSpPr>
        <p:cNvPr id="1" name=""/>
        <p:cNvGrpSpPr/>
        <p:nvPr/>
      </p:nvGrpSpPr>
      <p:grpSpPr>
        <a:xfrm>
          <a:off x="0" y="0"/>
          <a:ext cx="0" cy="0"/>
          <a:chOff x="0" y="0"/>
          <a:chExt cx="0" cy="0"/>
        </a:xfrm>
      </p:grpSpPr>
      <p:sp>
        <p:nvSpPr>
          <p:cNvPr id="4" name="Forme libre 3">
            <a:extLst>
              <a:ext uri="{FF2B5EF4-FFF2-40B4-BE49-F238E27FC236}">
                <a16:creationId xmlns:a16="http://schemas.microsoft.com/office/drawing/2014/main" id="{7B0A659F-EFD1-444F-9E43-8DE421EF2903}"/>
              </a:ext>
            </a:extLst>
          </p:cNvPr>
          <p:cNvSpPr/>
          <p:nvPr userDrawn="1"/>
        </p:nvSpPr>
        <p:spPr>
          <a:xfrm>
            <a:off x="5426318" y="0"/>
            <a:ext cx="3717682" cy="5143500"/>
          </a:xfrm>
          <a:custGeom>
            <a:avLst/>
            <a:gdLst>
              <a:gd name="connsiteX0" fmla="*/ 893329 w 3717682"/>
              <a:gd name="connsiteY0" fmla="*/ 0 h 5143500"/>
              <a:gd name="connsiteX1" fmla="*/ 3717682 w 3717682"/>
              <a:gd name="connsiteY1" fmla="*/ 0 h 5143500"/>
              <a:gd name="connsiteX2" fmla="*/ 3717682 w 3717682"/>
              <a:gd name="connsiteY2" fmla="*/ 5143500 h 5143500"/>
              <a:gd name="connsiteX3" fmla="*/ 1175798 w 3717682"/>
              <a:gd name="connsiteY3" fmla="*/ 5143500 h 5143500"/>
              <a:gd name="connsiteX4" fmla="*/ 1096714 w 3717682"/>
              <a:gd name="connsiteY4" fmla="*/ 5071624 h 5143500"/>
              <a:gd name="connsiteX5" fmla="*/ 0 w 3717682"/>
              <a:gd name="connsiteY5" fmla="*/ 2423922 h 5143500"/>
              <a:gd name="connsiteX6" fmla="*/ 855043 w 3717682"/>
              <a:gd name="connsiteY6" fmla="*/ 42126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7682" h="5143500">
                <a:moveTo>
                  <a:pt x="893329" y="0"/>
                </a:moveTo>
                <a:lnTo>
                  <a:pt x="3717682" y="0"/>
                </a:lnTo>
                <a:lnTo>
                  <a:pt x="3717682" y="5143500"/>
                </a:lnTo>
                <a:lnTo>
                  <a:pt x="1175798" y="5143500"/>
                </a:lnTo>
                <a:lnTo>
                  <a:pt x="1096714" y="5071624"/>
                </a:lnTo>
                <a:cubicBezTo>
                  <a:pt x="419108" y="4394018"/>
                  <a:pt x="0" y="3457914"/>
                  <a:pt x="0" y="2423922"/>
                </a:cubicBezTo>
                <a:cubicBezTo>
                  <a:pt x="0" y="1519179"/>
                  <a:pt x="320880" y="689382"/>
                  <a:pt x="855043" y="4212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17" name="ZoneTexte 7">
            <a:extLst>
              <a:ext uri="{FF2B5EF4-FFF2-40B4-BE49-F238E27FC236}">
                <a16:creationId xmlns:a16="http://schemas.microsoft.com/office/drawing/2014/main" id="{20FAB314-069B-7245-9CD1-1E8C141EB995}"/>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Arial Narrow"/>
              <a:ea typeface="+mn-ea"/>
              <a:cs typeface="+mn-cs"/>
            </a:endParaRPr>
          </a:p>
        </p:txBody>
      </p:sp>
      <p:cxnSp>
        <p:nvCxnSpPr>
          <p:cNvPr id="29" name="Connecteur droit 8">
            <a:extLst>
              <a:ext uri="{FF2B5EF4-FFF2-40B4-BE49-F238E27FC236}">
                <a16:creationId xmlns:a16="http://schemas.microsoft.com/office/drawing/2014/main" id="{4C4DEE83-04EA-447C-BE7B-2CEB490676BA}"/>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6A92616C-3082-4BF8-82D6-4E39B7D717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12" name="Content Placeholder 2">
            <a:extLst>
              <a:ext uri="{FF2B5EF4-FFF2-40B4-BE49-F238E27FC236}">
                <a16:creationId xmlns:a16="http://schemas.microsoft.com/office/drawing/2014/main" id="{9BDCD690-2E7F-47AF-9C94-AEDA86A481C1}"/>
              </a:ext>
            </a:extLst>
          </p:cNvPr>
          <p:cNvSpPr>
            <a:spLocks noGrp="1"/>
          </p:cNvSpPr>
          <p:nvPr>
            <p:ph sz="quarter" idx="15" hasCustomPrompt="1"/>
          </p:nvPr>
        </p:nvSpPr>
        <p:spPr>
          <a:xfrm>
            <a:off x="5801994" y="1620838"/>
            <a:ext cx="2996226" cy="1906133"/>
          </a:xfrm>
          <a:prstGeom prst="rect">
            <a:avLst/>
          </a:prstGeom>
        </p:spPr>
        <p:txBody>
          <a:bodyPr lIns="0" tIns="0" rIns="0" bIns="0" anchor="ctr"/>
          <a:lstStyle>
            <a:lvl1pPr marL="0" indent="0" algn="ctr">
              <a:lnSpc>
                <a:spcPct val="90000"/>
              </a:lnSpc>
              <a:spcBef>
                <a:spcPts val="1000"/>
              </a:spcBef>
              <a:spcAft>
                <a:spcPts val="0"/>
              </a:spcAft>
              <a:buNone/>
              <a:defRPr sz="2000" i="1"/>
            </a:lvl1pPr>
            <a:lvl2pPr marL="345600" indent="-172800">
              <a:lnSpc>
                <a:spcPct val="100000"/>
              </a:lnSpc>
              <a:spcBef>
                <a:spcPts val="0"/>
              </a:spcBef>
              <a:spcAft>
                <a:spcPts val="300"/>
              </a:spcAft>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defRPr sz="1000"/>
            </a:lvl4pPr>
          </a:lstStyle>
          <a:p>
            <a:pPr lvl="0"/>
            <a:r>
              <a:rPr lang="en-US" noProof="0"/>
              <a:t>Sit at velit periculis. Usu ferri invenire adipiscing ea. Sed maiorum legendos ea, sit at sonet molestie. Et vero brute eum, eros aliquip at vel, magna causae pro te.</a:t>
            </a:r>
          </a:p>
        </p:txBody>
      </p:sp>
      <p:sp>
        <p:nvSpPr>
          <p:cNvPr id="13" name="Footer Placeholder 12">
            <a:extLst>
              <a:ext uri="{FF2B5EF4-FFF2-40B4-BE49-F238E27FC236}">
                <a16:creationId xmlns:a16="http://schemas.microsoft.com/office/drawing/2014/main" id="{72711897-9C9F-44F7-B001-2D24A2493B65}"/>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Narrow"/>
                <a:ea typeface="+mn-ea"/>
                <a:cs typeface="+mn-cs"/>
              </a:rPr>
              <a:t>© Dassault Systèmes | Confidential Information |                    | ref.: 3DS_Document_2021</a:t>
            </a:r>
          </a:p>
        </p:txBody>
      </p:sp>
      <p:sp>
        <p:nvSpPr>
          <p:cNvPr id="14" name="Date Placeholder 3">
            <a:extLst>
              <a:ext uri="{FF2B5EF4-FFF2-40B4-BE49-F238E27FC236}">
                <a16:creationId xmlns:a16="http://schemas.microsoft.com/office/drawing/2014/main" id="{B7D6CB01-56AC-4018-86E5-8B3478C1CFB2}"/>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bg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538520C2-A06F-4654-846B-F974E191C726}" type="datetime1">
              <a:rPr kumimoji="0" lang="en-US" sz="6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FFFFFF"/>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B591B85B-37EA-425A-AFEC-4BC638CAA483}"/>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34169" y="4756930"/>
            <a:ext cx="1027801" cy="211727"/>
          </a:xfrm>
          <a:prstGeom prst="rect">
            <a:avLst/>
          </a:prstGeom>
        </p:spPr>
      </p:pic>
      <p:pic>
        <p:nvPicPr>
          <p:cNvPr id="11" name="Image 10">
            <a:extLst>
              <a:ext uri="{FF2B5EF4-FFF2-40B4-BE49-F238E27FC236}">
                <a16:creationId xmlns:a16="http://schemas.microsoft.com/office/drawing/2014/main" id="{058975E0-5F3D-7D4A-91B4-065A215BC7EB}"/>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00224042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Impactful message V2">
    <p:bg>
      <p:bgPr>
        <a:solidFill>
          <a:schemeClr val="bg1"/>
        </a:solidFill>
        <a:effectLst/>
      </p:bgPr>
    </p:bg>
    <p:spTree>
      <p:nvGrpSpPr>
        <p:cNvPr id="1" name=""/>
        <p:cNvGrpSpPr/>
        <p:nvPr/>
      </p:nvGrpSpPr>
      <p:grpSpPr>
        <a:xfrm>
          <a:off x="0" y="0"/>
          <a:ext cx="0" cy="0"/>
          <a:chOff x="0" y="0"/>
          <a:chExt cx="0" cy="0"/>
        </a:xfrm>
      </p:grpSpPr>
      <p:sp>
        <p:nvSpPr>
          <p:cNvPr id="48" name="Picture Placeholder 47">
            <a:extLst>
              <a:ext uri="{FF2B5EF4-FFF2-40B4-BE49-F238E27FC236}">
                <a16:creationId xmlns:a16="http://schemas.microsoft.com/office/drawing/2014/main" id="{711D59F2-F966-4BE3-BB2C-A1FB4C0C8458}"/>
              </a:ext>
            </a:extLst>
          </p:cNvPr>
          <p:cNvSpPr>
            <a:spLocks noGrp="1"/>
          </p:cNvSpPr>
          <p:nvPr>
            <p:ph type="pic" sz="quarter" idx="12" hasCustomPrompt="1"/>
          </p:nvPr>
        </p:nvSpPr>
        <p:spPr>
          <a:xfrm>
            <a:off x="5426317" y="1"/>
            <a:ext cx="3717682" cy="5143499"/>
          </a:xfrm>
          <a:custGeom>
            <a:avLst/>
            <a:gdLst>
              <a:gd name="connsiteX0" fmla="*/ 3243187 w 3717682"/>
              <a:gd name="connsiteY0" fmla="*/ 4869228 h 5143499"/>
              <a:gd name="connsiteX1" fmla="*/ 3238365 w 3717682"/>
              <a:gd name="connsiteY1" fmla="*/ 4873182 h 5143499"/>
              <a:gd name="connsiteX2" fmla="*/ 3238374 w 3717682"/>
              <a:gd name="connsiteY2" fmla="*/ 4873182 h 5143499"/>
              <a:gd name="connsiteX3" fmla="*/ 3227066 w 3717682"/>
              <a:gd name="connsiteY3" fmla="*/ 4930787 h 5143499"/>
              <a:gd name="connsiteX4" fmla="*/ 3284505 w 3717682"/>
              <a:gd name="connsiteY4" fmla="*/ 4930787 h 5143499"/>
              <a:gd name="connsiteX5" fmla="*/ 3285694 w 3717682"/>
              <a:gd name="connsiteY5" fmla="*/ 4924630 h 5143499"/>
              <a:gd name="connsiteX6" fmla="*/ 3282706 w 3717682"/>
              <a:gd name="connsiteY6" fmla="*/ 4921282 h 5143499"/>
              <a:gd name="connsiteX7" fmla="*/ 3244546 w 3717682"/>
              <a:gd name="connsiteY7" fmla="*/ 4921282 h 5143499"/>
              <a:gd name="connsiteX8" fmla="*/ 3247789 w 3717682"/>
              <a:gd name="connsiteY8" fmla="*/ 4904760 h 5143499"/>
              <a:gd name="connsiteX9" fmla="*/ 3281509 w 3717682"/>
              <a:gd name="connsiteY9" fmla="*/ 4904760 h 5143499"/>
              <a:gd name="connsiteX10" fmla="*/ 3283334 w 3717682"/>
              <a:gd name="connsiteY10" fmla="*/ 4903297 h 5143499"/>
              <a:gd name="connsiteX11" fmla="*/ 3284624 w 3717682"/>
              <a:gd name="connsiteY11" fmla="*/ 4896744 h 5143499"/>
              <a:gd name="connsiteX12" fmla="*/ 3283376 w 3717682"/>
              <a:gd name="connsiteY12" fmla="*/ 4895280 h 5143499"/>
              <a:gd name="connsiteX13" fmla="*/ 3249639 w 3717682"/>
              <a:gd name="connsiteY13" fmla="*/ 4895280 h 5143499"/>
              <a:gd name="connsiteX14" fmla="*/ 3252865 w 3717682"/>
              <a:gd name="connsiteY14" fmla="*/ 4878792 h 5143499"/>
              <a:gd name="connsiteX15" fmla="*/ 3289684 w 3717682"/>
              <a:gd name="connsiteY15" fmla="*/ 4878792 h 5143499"/>
              <a:gd name="connsiteX16" fmla="*/ 3293589 w 3717682"/>
              <a:gd name="connsiteY16" fmla="*/ 4876488 h 5143499"/>
              <a:gd name="connsiteX17" fmla="*/ 3295015 w 3717682"/>
              <a:gd name="connsiteY17" fmla="*/ 4869228 h 5143499"/>
              <a:gd name="connsiteX18" fmla="*/ 3143539 w 3717682"/>
              <a:gd name="connsiteY18" fmla="*/ 4869228 h 5143499"/>
              <a:gd name="connsiteX19" fmla="*/ 3139481 w 3717682"/>
              <a:gd name="connsiteY19" fmla="*/ 4873182 h 5143499"/>
              <a:gd name="connsiteX20" fmla="*/ 3128173 w 3717682"/>
              <a:gd name="connsiteY20" fmla="*/ 4930787 h 5143499"/>
              <a:gd name="connsiteX21" fmla="*/ 3140126 w 3717682"/>
              <a:gd name="connsiteY21" fmla="*/ 4930787 h 5143499"/>
              <a:gd name="connsiteX22" fmla="*/ 3144481 w 3717682"/>
              <a:gd name="connsiteY22" fmla="*/ 4927246 h 5143499"/>
              <a:gd name="connsiteX23" fmla="*/ 3152945 w 3717682"/>
              <a:gd name="connsiteY23" fmla="*/ 4884134 h 5143499"/>
              <a:gd name="connsiteX24" fmla="*/ 3166681 w 3717682"/>
              <a:gd name="connsiteY24" fmla="*/ 4903549 h 5143499"/>
              <a:gd name="connsiteX25" fmla="*/ 3169958 w 3717682"/>
              <a:gd name="connsiteY25" fmla="*/ 4905425 h 5143499"/>
              <a:gd name="connsiteX26" fmla="*/ 3176138 w 3717682"/>
              <a:gd name="connsiteY26" fmla="*/ 4905425 h 5143499"/>
              <a:gd name="connsiteX27" fmla="*/ 3180162 w 3717682"/>
              <a:gd name="connsiteY27" fmla="*/ 4903549 h 5143499"/>
              <a:gd name="connsiteX28" fmla="*/ 3201504 w 3717682"/>
              <a:gd name="connsiteY28" fmla="*/ 4884134 h 5143499"/>
              <a:gd name="connsiteX29" fmla="*/ 3193040 w 3717682"/>
              <a:gd name="connsiteY29" fmla="*/ 4927246 h 5143499"/>
              <a:gd name="connsiteX30" fmla="*/ 3196012 w 3717682"/>
              <a:gd name="connsiteY30" fmla="*/ 4930787 h 5143499"/>
              <a:gd name="connsiteX31" fmla="*/ 3207956 w 3717682"/>
              <a:gd name="connsiteY31" fmla="*/ 4930787 h 5143499"/>
              <a:gd name="connsiteX32" fmla="*/ 3219273 w 3717682"/>
              <a:gd name="connsiteY32" fmla="*/ 4873190 h 5143499"/>
              <a:gd name="connsiteX33" fmla="*/ 3216768 w 3717682"/>
              <a:gd name="connsiteY33" fmla="*/ 4869228 h 5143499"/>
              <a:gd name="connsiteX34" fmla="*/ 3202693 w 3717682"/>
              <a:gd name="connsiteY34" fmla="*/ 4869228 h 5143499"/>
              <a:gd name="connsiteX35" fmla="*/ 3175442 w 3717682"/>
              <a:gd name="connsiteY35" fmla="*/ 4893227 h 5143499"/>
              <a:gd name="connsiteX36" fmla="*/ 3157614 w 3717682"/>
              <a:gd name="connsiteY36" fmla="*/ 4869228 h 5143499"/>
              <a:gd name="connsiteX37" fmla="*/ 3072703 w 3717682"/>
              <a:gd name="connsiteY37" fmla="*/ 4869228 h 5143499"/>
              <a:gd name="connsiteX38" fmla="*/ 3067872 w 3717682"/>
              <a:gd name="connsiteY38" fmla="*/ 4873182 h 5143499"/>
              <a:gd name="connsiteX39" fmla="*/ 3056581 w 3717682"/>
              <a:gd name="connsiteY39" fmla="*/ 4930787 h 5143499"/>
              <a:gd name="connsiteX40" fmla="*/ 3113995 w 3717682"/>
              <a:gd name="connsiteY40" fmla="*/ 4930787 h 5143499"/>
              <a:gd name="connsiteX41" fmla="*/ 3115209 w 3717682"/>
              <a:gd name="connsiteY41" fmla="*/ 4924630 h 5143499"/>
              <a:gd name="connsiteX42" fmla="*/ 3112196 w 3717682"/>
              <a:gd name="connsiteY42" fmla="*/ 4921282 h 5143499"/>
              <a:gd name="connsiteX43" fmla="*/ 3074053 w 3717682"/>
              <a:gd name="connsiteY43" fmla="*/ 4921282 h 5143499"/>
              <a:gd name="connsiteX44" fmla="*/ 3077287 w 3717682"/>
              <a:gd name="connsiteY44" fmla="*/ 4904760 h 5143499"/>
              <a:gd name="connsiteX45" fmla="*/ 3111007 w 3717682"/>
              <a:gd name="connsiteY45" fmla="*/ 4904760 h 5143499"/>
              <a:gd name="connsiteX46" fmla="*/ 3112841 w 3717682"/>
              <a:gd name="connsiteY46" fmla="*/ 4903297 h 5143499"/>
              <a:gd name="connsiteX47" fmla="*/ 3114131 w 3717682"/>
              <a:gd name="connsiteY47" fmla="*/ 4896744 h 5143499"/>
              <a:gd name="connsiteX48" fmla="*/ 3112875 w 3717682"/>
              <a:gd name="connsiteY48" fmla="*/ 4895280 h 5143499"/>
              <a:gd name="connsiteX49" fmla="*/ 3079146 w 3717682"/>
              <a:gd name="connsiteY49" fmla="*/ 4895280 h 5143499"/>
              <a:gd name="connsiteX50" fmla="*/ 3082389 w 3717682"/>
              <a:gd name="connsiteY50" fmla="*/ 4878792 h 5143499"/>
              <a:gd name="connsiteX51" fmla="*/ 3119199 w 3717682"/>
              <a:gd name="connsiteY51" fmla="*/ 4878792 h 5143499"/>
              <a:gd name="connsiteX52" fmla="*/ 3123122 w 3717682"/>
              <a:gd name="connsiteY52" fmla="*/ 4876488 h 5143499"/>
              <a:gd name="connsiteX53" fmla="*/ 3124531 w 3717682"/>
              <a:gd name="connsiteY53" fmla="*/ 4869228 h 5143499"/>
              <a:gd name="connsiteX54" fmla="*/ 2999626 w 3717682"/>
              <a:gd name="connsiteY54" fmla="*/ 4869228 h 5143499"/>
              <a:gd name="connsiteX55" fmla="*/ 2994346 w 3717682"/>
              <a:gd name="connsiteY55" fmla="*/ 4872559 h 5143499"/>
              <a:gd name="connsiteX56" fmla="*/ 2993115 w 3717682"/>
              <a:gd name="connsiteY56" fmla="*/ 4878767 h 5143499"/>
              <a:gd name="connsiteX57" fmla="*/ 3017581 w 3717682"/>
              <a:gd name="connsiteY57" fmla="*/ 4878767 h 5143499"/>
              <a:gd name="connsiteX58" fmla="*/ 3007394 w 3717682"/>
              <a:gd name="connsiteY58" fmla="*/ 4930787 h 5143499"/>
              <a:gd name="connsiteX59" fmla="*/ 3018362 w 3717682"/>
              <a:gd name="connsiteY59" fmla="*/ 4930787 h 5143499"/>
              <a:gd name="connsiteX60" fmla="*/ 3023863 w 3717682"/>
              <a:gd name="connsiteY60" fmla="*/ 4926413 h 5143499"/>
              <a:gd name="connsiteX61" fmla="*/ 3033202 w 3717682"/>
              <a:gd name="connsiteY61" fmla="*/ 4878767 h 5143499"/>
              <a:gd name="connsiteX62" fmla="*/ 3053627 w 3717682"/>
              <a:gd name="connsiteY62" fmla="*/ 4878767 h 5143499"/>
              <a:gd name="connsiteX63" fmla="*/ 3058025 w 3717682"/>
              <a:gd name="connsiteY63" fmla="*/ 4874999 h 5143499"/>
              <a:gd name="connsiteX64" fmla="*/ 3058025 w 3717682"/>
              <a:gd name="connsiteY64" fmla="*/ 4875007 h 5143499"/>
              <a:gd name="connsiteX65" fmla="*/ 3059162 w 3717682"/>
              <a:gd name="connsiteY65" fmla="*/ 4869228 h 5143499"/>
              <a:gd name="connsiteX66" fmla="*/ 2848319 w 3717682"/>
              <a:gd name="connsiteY66" fmla="*/ 4869228 h 5143499"/>
              <a:gd name="connsiteX67" fmla="*/ 2845407 w 3717682"/>
              <a:gd name="connsiteY67" fmla="*/ 4871306 h 5143499"/>
              <a:gd name="connsiteX68" fmla="*/ 2842096 w 3717682"/>
              <a:gd name="connsiteY68" fmla="*/ 4888214 h 5143499"/>
              <a:gd name="connsiteX69" fmla="*/ 2886403 w 3717682"/>
              <a:gd name="connsiteY69" fmla="*/ 4909925 h 5143499"/>
              <a:gd name="connsiteX70" fmla="*/ 2882302 w 3717682"/>
              <a:gd name="connsiteY70" fmla="*/ 4930787 h 5143499"/>
              <a:gd name="connsiteX71" fmla="*/ 2893279 w 3717682"/>
              <a:gd name="connsiteY71" fmla="*/ 4930787 h 5143499"/>
              <a:gd name="connsiteX72" fmla="*/ 2898780 w 3717682"/>
              <a:gd name="connsiteY72" fmla="*/ 4926413 h 5143499"/>
              <a:gd name="connsiteX73" fmla="*/ 2909986 w 3717682"/>
              <a:gd name="connsiteY73" fmla="*/ 4869228 h 5143499"/>
              <a:gd name="connsiteX74" fmla="*/ 2896692 w 3717682"/>
              <a:gd name="connsiteY74" fmla="*/ 4869228 h 5143499"/>
              <a:gd name="connsiteX75" fmla="*/ 2893984 w 3717682"/>
              <a:gd name="connsiteY75" fmla="*/ 4871306 h 5143499"/>
              <a:gd name="connsiteX76" fmla="*/ 2888465 w 3717682"/>
              <a:gd name="connsiteY76" fmla="*/ 4899335 h 5143499"/>
              <a:gd name="connsiteX77" fmla="*/ 2857785 w 3717682"/>
              <a:gd name="connsiteY77" fmla="*/ 4887802 h 5143499"/>
              <a:gd name="connsiteX78" fmla="*/ 2861435 w 3717682"/>
              <a:gd name="connsiteY78" fmla="*/ 4869228 h 5143499"/>
              <a:gd name="connsiteX79" fmla="*/ 3334041 w 3717682"/>
              <a:gd name="connsiteY79" fmla="*/ 4869051 h 5143499"/>
              <a:gd name="connsiteX80" fmla="*/ 3305279 w 3717682"/>
              <a:gd name="connsiteY80" fmla="*/ 4880811 h 5143499"/>
              <a:gd name="connsiteX81" fmla="*/ 3324143 w 3717682"/>
              <a:gd name="connsiteY81" fmla="*/ 4902212 h 5143499"/>
              <a:gd name="connsiteX82" fmla="*/ 3341410 w 3717682"/>
              <a:gd name="connsiteY82" fmla="*/ 4917185 h 5143499"/>
              <a:gd name="connsiteX83" fmla="*/ 3329482 w 3717682"/>
              <a:gd name="connsiteY83" fmla="*/ 4921315 h 5143499"/>
              <a:gd name="connsiteX84" fmla="*/ 3302410 w 3717682"/>
              <a:gd name="connsiteY84" fmla="*/ 4921315 h 5143499"/>
              <a:gd name="connsiteX85" fmla="*/ 3297010 w 3717682"/>
              <a:gd name="connsiteY85" fmla="*/ 4925294 h 5143499"/>
              <a:gd name="connsiteX86" fmla="*/ 3295941 w 3717682"/>
              <a:gd name="connsiteY86" fmla="*/ 4930787 h 5143499"/>
              <a:gd name="connsiteX87" fmla="*/ 3330068 w 3717682"/>
              <a:gd name="connsiteY87" fmla="*/ 4930787 h 5143499"/>
              <a:gd name="connsiteX88" fmla="*/ 3359017 w 3717682"/>
              <a:gd name="connsiteY88" fmla="*/ 4920373 h 5143499"/>
              <a:gd name="connsiteX89" fmla="*/ 3356513 w 3717682"/>
              <a:gd name="connsiteY89" fmla="*/ 4906283 h 5143499"/>
              <a:gd name="connsiteX90" fmla="*/ 3346818 w 3717682"/>
              <a:gd name="connsiteY90" fmla="*/ 4899335 h 5143499"/>
              <a:gd name="connsiteX91" fmla="*/ 3323472 w 3717682"/>
              <a:gd name="connsiteY91" fmla="*/ 4881854 h 5143499"/>
              <a:gd name="connsiteX92" fmla="*/ 3333574 w 3717682"/>
              <a:gd name="connsiteY92" fmla="*/ 4878767 h 5143499"/>
              <a:gd name="connsiteX93" fmla="*/ 3356462 w 3717682"/>
              <a:gd name="connsiteY93" fmla="*/ 4878767 h 5143499"/>
              <a:gd name="connsiteX94" fmla="*/ 3361853 w 3717682"/>
              <a:gd name="connsiteY94" fmla="*/ 4874797 h 5143499"/>
              <a:gd name="connsiteX95" fmla="*/ 3362990 w 3717682"/>
              <a:gd name="connsiteY95" fmla="*/ 4869051 h 5143499"/>
              <a:gd name="connsiteX96" fmla="*/ 2952612 w 3717682"/>
              <a:gd name="connsiteY96" fmla="*/ 4869051 h 5143499"/>
              <a:gd name="connsiteX97" fmla="*/ 2923866 w 3717682"/>
              <a:gd name="connsiteY97" fmla="*/ 4880811 h 5143499"/>
              <a:gd name="connsiteX98" fmla="*/ 2942738 w 3717682"/>
              <a:gd name="connsiteY98" fmla="*/ 4902212 h 5143499"/>
              <a:gd name="connsiteX99" fmla="*/ 2960006 w 3717682"/>
              <a:gd name="connsiteY99" fmla="*/ 4917185 h 5143499"/>
              <a:gd name="connsiteX100" fmla="*/ 2948061 w 3717682"/>
              <a:gd name="connsiteY100" fmla="*/ 4921315 h 5143499"/>
              <a:gd name="connsiteX101" fmla="*/ 2920997 w 3717682"/>
              <a:gd name="connsiteY101" fmla="*/ 4921315 h 5143499"/>
              <a:gd name="connsiteX102" fmla="*/ 2915598 w 3717682"/>
              <a:gd name="connsiteY102" fmla="*/ 4925294 h 5143499"/>
              <a:gd name="connsiteX103" fmla="*/ 2914520 w 3717682"/>
              <a:gd name="connsiteY103" fmla="*/ 4930787 h 5143499"/>
              <a:gd name="connsiteX104" fmla="*/ 2948647 w 3717682"/>
              <a:gd name="connsiteY104" fmla="*/ 4930787 h 5143499"/>
              <a:gd name="connsiteX105" fmla="*/ 2977596 w 3717682"/>
              <a:gd name="connsiteY105" fmla="*/ 4920373 h 5143499"/>
              <a:gd name="connsiteX106" fmla="*/ 2975108 w 3717682"/>
              <a:gd name="connsiteY106" fmla="*/ 4906283 h 5143499"/>
              <a:gd name="connsiteX107" fmla="*/ 2965405 w 3717682"/>
              <a:gd name="connsiteY107" fmla="*/ 4899335 h 5143499"/>
              <a:gd name="connsiteX108" fmla="*/ 2942051 w 3717682"/>
              <a:gd name="connsiteY108" fmla="*/ 4881854 h 5143499"/>
              <a:gd name="connsiteX109" fmla="*/ 2952153 w 3717682"/>
              <a:gd name="connsiteY109" fmla="*/ 4878767 h 5143499"/>
              <a:gd name="connsiteX110" fmla="*/ 2975049 w 3717682"/>
              <a:gd name="connsiteY110" fmla="*/ 4878767 h 5143499"/>
              <a:gd name="connsiteX111" fmla="*/ 2980440 w 3717682"/>
              <a:gd name="connsiteY111" fmla="*/ 4874797 h 5143499"/>
              <a:gd name="connsiteX112" fmla="*/ 2981577 w 3717682"/>
              <a:gd name="connsiteY112" fmla="*/ 4869051 h 5143499"/>
              <a:gd name="connsiteX113" fmla="*/ 2802111 w 3717682"/>
              <a:gd name="connsiteY113" fmla="*/ 4869051 h 5143499"/>
              <a:gd name="connsiteX114" fmla="*/ 2773366 w 3717682"/>
              <a:gd name="connsiteY114" fmla="*/ 4880811 h 5143499"/>
              <a:gd name="connsiteX115" fmla="*/ 2792246 w 3717682"/>
              <a:gd name="connsiteY115" fmla="*/ 4902212 h 5143499"/>
              <a:gd name="connsiteX116" fmla="*/ 2809505 w 3717682"/>
              <a:gd name="connsiteY116" fmla="*/ 4917185 h 5143499"/>
              <a:gd name="connsiteX117" fmla="*/ 2797561 w 3717682"/>
              <a:gd name="connsiteY117" fmla="*/ 4921315 h 5143499"/>
              <a:gd name="connsiteX118" fmla="*/ 2770488 w 3717682"/>
              <a:gd name="connsiteY118" fmla="*/ 4921315 h 5143499"/>
              <a:gd name="connsiteX119" fmla="*/ 2765097 w 3717682"/>
              <a:gd name="connsiteY119" fmla="*/ 4925294 h 5143499"/>
              <a:gd name="connsiteX120" fmla="*/ 2764011 w 3717682"/>
              <a:gd name="connsiteY120" fmla="*/ 4930787 h 5143499"/>
              <a:gd name="connsiteX121" fmla="*/ 2798138 w 3717682"/>
              <a:gd name="connsiteY121" fmla="*/ 4930787 h 5143499"/>
              <a:gd name="connsiteX122" fmla="*/ 2827104 w 3717682"/>
              <a:gd name="connsiteY122" fmla="*/ 4920373 h 5143499"/>
              <a:gd name="connsiteX123" fmla="*/ 2824600 w 3717682"/>
              <a:gd name="connsiteY123" fmla="*/ 4906283 h 5143499"/>
              <a:gd name="connsiteX124" fmla="*/ 2814913 w 3717682"/>
              <a:gd name="connsiteY124" fmla="*/ 4899335 h 5143499"/>
              <a:gd name="connsiteX125" fmla="*/ 2791542 w 3717682"/>
              <a:gd name="connsiteY125" fmla="*/ 4881854 h 5143499"/>
              <a:gd name="connsiteX126" fmla="*/ 2801644 w 3717682"/>
              <a:gd name="connsiteY126" fmla="*/ 4878767 h 5143499"/>
              <a:gd name="connsiteX127" fmla="*/ 2824532 w 3717682"/>
              <a:gd name="connsiteY127" fmla="*/ 4878767 h 5143499"/>
              <a:gd name="connsiteX128" fmla="*/ 2829939 w 3717682"/>
              <a:gd name="connsiteY128" fmla="*/ 4874797 h 5143499"/>
              <a:gd name="connsiteX129" fmla="*/ 2831060 w 3717682"/>
              <a:gd name="connsiteY129" fmla="*/ 4869051 h 5143499"/>
              <a:gd name="connsiteX130" fmla="*/ 2554594 w 3717682"/>
              <a:gd name="connsiteY130" fmla="*/ 4818697 h 5143499"/>
              <a:gd name="connsiteX131" fmla="*/ 2506679 w 3717682"/>
              <a:gd name="connsiteY131" fmla="*/ 4832401 h 5143499"/>
              <a:gd name="connsiteX132" fmla="*/ 2536426 w 3717682"/>
              <a:gd name="connsiteY132" fmla="*/ 4837128 h 5143499"/>
              <a:gd name="connsiteX133" fmla="*/ 2592592 w 3717682"/>
              <a:gd name="connsiteY133" fmla="*/ 4852573 h 5143499"/>
              <a:gd name="connsiteX134" fmla="*/ 2515457 w 3717682"/>
              <a:gd name="connsiteY134" fmla="*/ 4932277 h 5143499"/>
              <a:gd name="connsiteX135" fmla="*/ 2537318 w 3717682"/>
              <a:gd name="connsiteY135" fmla="*/ 4875983 h 5143499"/>
              <a:gd name="connsiteX136" fmla="*/ 2542895 w 3717682"/>
              <a:gd name="connsiteY136" fmla="*/ 4853187 h 5143499"/>
              <a:gd name="connsiteX137" fmla="*/ 2524218 w 3717682"/>
              <a:gd name="connsiteY137" fmla="*/ 4872030 h 5143499"/>
              <a:gd name="connsiteX138" fmla="*/ 2487578 w 3717682"/>
              <a:gd name="connsiteY138" fmla="*/ 4935414 h 5143499"/>
              <a:gd name="connsiteX139" fmla="*/ 2477187 w 3717682"/>
              <a:gd name="connsiteY139" fmla="*/ 4965487 h 5143499"/>
              <a:gd name="connsiteX140" fmla="*/ 2518259 w 3717682"/>
              <a:gd name="connsiteY140" fmla="*/ 4955216 h 5143499"/>
              <a:gd name="connsiteX141" fmla="*/ 2622229 w 3717682"/>
              <a:gd name="connsiteY141" fmla="*/ 4857300 h 5143499"/>
              <a:gd name="connsiteX142" fmla="*/ 2613315 w 3717682"/>
              <a:gd name="connsiteY142" fmla="*/ 4831517 h 5143499"/>
              <a:gd name="connsiteX143" fmla="*/ 2554594 w 3717682"/>
              <a:gd name="connsiteY143" fmla="*/ 4818697 h 5143499"/>
              <a:gd name="connsiteX144" fmla="*/ 3137129 w 3717682"/>
              <a:gd name="connsiteY144" fmla="*/ 4793385 h 5143499"/>
              <a:gd name="connsiteX145" fmla="*/ 3151773 w 3717682"/>
              <a:gd name="connsiteY145" fmla="*/ 4809730 h 5143499"/>
              <a:gd name="connsiteX146" fmla="*/ 3151035 w 3717682"/>
              <a:gd name="connsiteY146" fmla="*/ 4813431 h 5143499"/>
              <a:gd name="connsiteX147" fmla="*/ 3146739 w 3717682"/>
              <a:gd name="connsiteY147" fmla="*/ 4818016 h 5143499"/>
              <a:gd name="connsiteX148" fmla="*/ 3113512 w 3717682"/>
              <a:gd name="connsiteY148" fmla="*/ 4818016 h 5143499"/>
              <a:gd name="connsiteX149" fmla="*/ 3115142 w 3717682"/>
              <a:gd name="connsiteY149" fmla="*/ 4809730 h 5143499"/>
              <a:gd name="connsiteX150" fmla="*/ 3137129 w 3717682"/>
              <a:gd name="connsiteY150" fmla="*/ 4793385 h 5143499"/>
              <a:gd name="connsiteX151" fmla="*/ 2908772 w 3717682"/>
              <a:gd name="connsiteY151" fmla="*/ 4793385 h 5143499"/>
              <a:gd name="connsiteX152" fmla="*/ 2923408 w 3717682"/>
              <a:gd name="connsiteY152" fmla="*/ 4809730 h 5143499"/>
              <a:gd name="connsiteX153" fmla="*/ 2922678 w 3717682"/>
              <a:gd name="connsiteY153" fmla="*/ 4813431 h 5143499"/>
              <a:gd name="connsiteX154" fmla="*/ 2918374 w 3717682"/>
              <a:gd name="connsiteY154" fmla="*/ 4818016 h 5143499"/>
              <a:gd name="connsiteX155" fmla="*/ 2885163 w 3717682"/>
              <a:gd name="connsiteY155" fmla="*/ 4818016 h 5143499"/>
              <a:gd name="connsiteX156" fmla="*/ 2886785 w 3717682"/>
              <a:gd name="connsiteY156" fmla="*/ 4809730 h 5143499"/>
              <a:gd name="connsiteX157" fmla="*/ 2908772 w 3717682"/>
              <a:gd name="connsiteY157" fmla="*/ 4793385 h 5143499"/>
              <a:gd name="connsiteX158" fmla="*/ 2671715 w 3717682"/>
              <a:gd name="connsiteY158" fmla="*/ 4783926 h 5143499"/>
              <a:gd name="connsiteX159" fmla="*/ 2638520 w 3717682"/>
              <a:gd name="connsiteY159" fmla="*/ 4801898 h 5143499"/>
              <a:gd name="connsiteX160" fmla="*/ 2664854 w 3717682"/>
              <a:gd name="connsiteY160" fmla="*/ 4864568 h 5143499"/>
              <a:gd name="connsiteX161" fmla="*/ 2687733 w 3717682"/>
              <a:gd name="connsiteY161" fmla="*/ 4909866 h 5143499"/>
              <a:gd name="connsiteX162" fmla="*/ 2639174 w 3717682"/>
              <a:gd name="connsiteY162" fmla="*/ 4918716 h 5143499"/>
              <a:gd name="connsiteX163" fmla="*/ 2602737 w 3717682"/>
              <a:gd name="connsiteY163" fmla="*/ 4921576 h 5143499"/>
              <a:gd name="connsiteX164" fmla="*/ 2609444 w 3717682"/>
              <a:gd name="connsiteY164" fmla="*/ 4931233 h 5143499"/>
              <a:gd name="connsiteX165" fmla="*/ 2663666 w 3717682"/>
              <a:gd name="connsiteY165" fmla="*/ 4936701 h 5143499"/>
              <a:gd name="connsiteX166" fmla="*/ 2718643 w 3717682"/>
              <a:gd name="connsiteY166" fmla="*/ 4911877 h 5143499"/>
              <a:gd name="connsiteX167" fmla="*/ 2694278 w 3717682"/>
              <a:gd name="connsiteY167" fmla="*/ 4859916 h 5143499"/>
              <a:gd name="connsiteX168" fmla="*/ 2665856 w 3717682"/>
              <a:gd name="connsiteY168" fmla="*/ 4812506 h 5143499"/>
              <a:gd name="connsiteX169" fmla="*/ 2718125 w 3717682"/>
              <a:gd name="connsiteY169" fmla="*/ 4800493 h 5143499"/>
              <a:gd name="connsiteX170" fmla="*/ 2735495 w 3717682"/>
              <a:gd name="connsiteY170" fmla="*/ 4794235 h 5143499"/>
              <a:gd name="connsiteX171" fmla="*/ 2711130 w 3717682"/>
              <a:gd name="connsiteY171" fmla="*/ 4785284 h 5143499"/>
              <a:gd name="connsiteX172" fmla="*/ 2671715 w 3717682"/>
              <a:gd name="connsiteY172" fmla="*/ 4783926 h 5143499"/>
              <a:gd name="connsiteX173" fmla="*/ 3324762 w 3717682"/>
              <a:gd name="connsiteY173" fmla="*/ 4783846 h 5143499"/>
              <a:gd name="connsiteX174" fmla="*/ 3319490 w 3717682"/>
              <a:gd name="connsiteY174" fmla="*/ 4787194 h 5143499"/>
              <a:gd name="connsiteX175" fmla="*/ 3318268 w 3717682"/>
              <a:gd name="connsiteY175" fmla="*/ 4793402 h 5143499"/>
              <a:gd name="connsiteX176" fmla="*/ 3342734 w 3717682"/>
              <a:gd name="connsiteY176" fmla="*/ 4793402 h 5143499"/>
              <a:gd name="connsiteX177" fmla="*/ 3332539 w 3717682"/>
              <a:gd name="connsiteY177" fmla="*/ 4845422 h 5143499"/>
              <a:gd name="connsiteX178" fmla="*/ 3343507 w 3717682"/>
              <a:gd name="connsiteY178" fmla="*/ 4845422 h 5143499"/>
              <a:gd name="connsiteX179" fmla="*/ 3349000 w 3717682"/>
              <a:gd name="connsiteY179" fmla="*/ 4841048 h 5143499"/>
              <a:gd name="connsiteX180" fmla="*/ 3358355 w 3717682"/>
              <a:gd name="connsiteY180" fmla="*/ 4793402 h 5143499"/>
              <a:gd name="connsiteX181" fmla="*/ 3378780 w 3717682"/>
              <a:gd name="connsiteY181" fmla="*/ 4793402 h 5143499"/>
              <a:gd name="connsiteX182" fmla="*/ 3383195 w 3717682"/>
              <a:gd name="connsiteY182" fmla="*/ 4789633 h 5143499"/>
              <a:gd name="connsiteX183" fmla="*/ 3384316 w 3717682"/>
              <a:gd name="connsiteY183" fmla="*/ 4783846 h 5143499"/>
              <a:gd name="connsiteX184" fmla="*/ 3274395 w 3717682"/>
              <a:gd name="connsiteY184" fmla="*/ 4783846 h 5143499"/>
              <a:gd name="connsiteX185" fmla="*/ 3262314 w 3717682"/>
              <a:gd name="connsiteY185" fmla="*/ 4845422 h 5143499"/>
              <a:gd name="connsiteX186" fmla="*/ 3314906 w 3717682"/>
              <a:gd name="connsiteY186" fmla="*/ 4845422 h 5143499"/>
              <a:gd name="connsiteX187" fmla="*/ 3316044 w 3717682"/>
              <a:gd name="connsiteY187" fmla="*/ 4839660 h 5143499"/>
              <a:gd name="connsiteX188" fmla="*/ 3313123 w 3717682"/>
              <a:gd name="connsiteY188" fmla="*/ 4835916 h 5143499"/>
              <a:gd name="connsiteX189" fmla="*/ 3279785 w 3717682"/>
              <a:gd name="connsiteY189" fmla="*/ 4835916 h 5143499"/>
              <a:gd name="connsiteX190" fmla="*/ 3289599 w 3717682"/>
              <a:gd name="connsiteY190" fmla="*/ 4785932 h 5143499"/>
              <a:gd name="connsiteX191" fmla="*/ 3287689 w 3717682"/>
              <a:gd name="connsiteY191" fmla="*/ 4783846 h 5143499"/>
              <a:gd name="connsiteX192" fmla="*/ 3190706 w 3717682"/>
              <a:gd name="connsiteY192" fmla="*/ 4783846 h 5143499"/>
              <a:gd name="connsiteX193" fmla="*/ 3187174 w 3717682"/>
              <a:gd name="connsiteY193" fmla="*/ 4786580 h 5143499"/>
              <a:gd name="connsiteX194" fmla="*/ 3181062 w 3717682"/>
              <a:gd name="connsiteY194" fmla="*/ 4817948 h 5143499"/>
              <a:gd name="connsiteX195" fmla="*/ 3209943 w 3717682"/>
              <a:gd name="connsiteY195" fmla="*/ 4846801 h 5143499"/>
              <a:gd name="connsiteX196" fmla="*/ 3209943 w 3717682"/>
              <a:gd name="connsiteY196" fmla="*/ 4846793 h 5143499"/>
              <a:gd name="connsiteX197" fmla="*/ 3249622 w 3717682"/>
              <a:gd name="connsiteY197" fmla="*/ 4817940 h 5143499"/>
              <a:gd name="connsiteX198" fmla="*/ 3255709 w 3717682"/>
              <a:gd name="connsiteY198" fmla="*/ 4786580 h 5143499"/>
              <a:gd name="connsiteX199" fmla="*/ 3253247 w 3717682"/>
              <a:gd name="connsiteY199" fmla="*/ 4783846 h 5143499"/>
              <a:gd name="connsiteX200" fmla="*/ 3240810 w 3717682"/>
              <a:gd name="connsiteY200" fmla="*/ 4783846 h 5143499"/>
              <a:gd name="connsiteX201" fmla="*/ 3237398 w 3717682"/>
              <a:gd name="connsiteY201" fmla="*/ 4801890 h 5143499"/>
              <a:gd name="connsiteX202" fmla="*/ 3235445 w 3717682"/>
              <a:gd name="connsiteY202" fmla="*/ 4811496 h 5143499"/>
              <a:gd name="connsiteX203" fmla="*/ 3233815 w 3717682"/>
              <a:gd name="connsiteY203" fmla="*/ 4819841 h 5143499"/>
              <a:gd name="connsiteX204" fmla="*/ 3211522 w 3717682"/>
              <a:gd name="connsiteY204" fmla="*/ 4836329 h 5143499"/>
              <a:gd name="connsiteX205" fmla="*/ 3196139 w 3717682"/>
              <a:gd name="connsiteY205" fmla="*/ 4819841 h 5143499"/>
              <a:gd name="connsiteX206" fmla="*/ 3196852 w 3717682"/>
              <a:gd name="connsiteY206" fmla="*/ 4816114 h 5143499"/>
              <a:gd name="connsiteX207" fmla="*/ 3199722 w 3717682"/>
              <a:gd name="connsiteY207" fmla="*/ 4801898 h 5143499"/>
              <a:gd name="connsiteX208" fmla="*/ 3203143 w 3717682"/>
              <a:gd name="connsiteY208" fmla="*/ 4783846 h 5143499"/>
              <a:gd name="connsiteX209" fmla="*/ 2786677 w 3717682"/>
              <a:gd name="connsiteY209" fmla="*/ 4783846 h 5143499"/>
              <a:gd name="connsiteX210" fmla="*/ 2786491 w 3717682"/>
              <a:gd name="connsiteY210" fmla="*/ 4784645 h 5143499"/>
              <a:gd name="connsiteX211" fmla="*/ 2793053 w 3717682"/>
              <a:gd name="connsiteY211" fmla="*/ 4793360 h 5143499"/>
              <a:gd name="connsiteX212" fmla="*/ 2825415 w 3717682"/>
              <a:gd name="connsiteY212" fmla="*/ 4793360 h 5143499"/>
              <a:gd name="connsiteX213" fmla="*/ 2840101 w 3717682"/>
              <a:gd name="connsiteY213" fmla="*/ 4814659 h 5143499"/>
              <a:gd name="connsiteX214" fmla="*/ 2820032 w 3717682"/>
              <a:gd name="connsiteY214" fmla="*/ 4835916 h 5143499"/>
              <a:gd name="connsiteX215" fmla="*/ 2797866 w 3717682"/>
              <a:gd name="connsiteY215" fmla="*/ 4835916 h 5143499"/>
              <a:gd name="connsiteX216" fmla="*/ 2804709 w 3717682"/>
              <a:gd name="connsiteY216" fmla="*/ 4800964 h 5143499"/>
              <a:gd name="connsiteX217" fmla="*/ 2791610 w 3717682"/>
              <a:gd name="connsiteY217" fmla="*/ 4800964 h 5143499"/>
              <a:gd name="connsiteX218" fmla="*/ 2788698 w 3717682"/>
              <a:gd name="connsiteY218" fmla="*/ 4803051 h 5143499"/>
              <a:gd name="connsiteX219" fmla="*/ 2780378 w 3717682"/>
              <a:gd name="connsiteY219" fmla="*/ 4845422 h 5143499"/>
              <a:gd name="connsiteX220" fmla="*/ 2817188 w 3717682"/>
              <a:gd name="connsiteY220" fmla="*/ 4845422 h 5143499"/>
              <a:gd name="connsiteX221" fmla="*/ 2856562 w 3717682"/>
              <a:gd name="connsiteY221" fmla="*/ 4814239 h 5143499"/>
              <a:gd name="connsiteX222" fmla="*/ 2831196 w 3717682"/>
              <a:gd name="connsiteY222" fmla="*/ 4783846 h 5143499"/>
              <a:gd name="connsiteX223" fmla="*/ 3055062 w 3717682"/>
              <a:gd name="connsiteY223" fmla="*/ 4783661 h 5143499"/>
              <a:gd name="connsiteX224" fmla="*/ 3026300 w 3717682"/>
              <a:gd name="connsiteY224" fmla="*/ 4795438 h 5143499"/>
              <a:gd name="connsiteX225" fmla="*/ 3045180 w 3717682"/>
              <a:gd name="connsiteY225" fmla="*/ 4816838 h 5143499"/>
              <a:gd name="connsiteX226" fmla="*/ 3062456 w 3717682"/>
              <a:gd name="connsiteY226" fmla="*/ 4831820 h 5143499"/>
              <a:gd name="connsiteX227" fmla="*/ 3050512 w 3717682"/>
              <a:gd name="connsiteY227" fmla="*/ 4835942 h 5143499"/>
              <a:gd name="connsiteX228" fmla="*/ 3023447 w 3717682"/>
              <a:gd name="connsiteY228" fmla="*/ 4835942 h 5143499"/>
              <a:gd name="connsiteX229" fmla="*/ 3018040 w 3717682"/>
              <a:gd name="connsiteY229" fmla="*/ 4839920 h 5143499"/>
              <a:gd name="connsiteX230" fmla="*/ 3016970 w 3717682"/>
              <a:gd name="connsiteY230" fmla="*/ 4845422 h 5143499"/>
              <a:gd name="connsiteX231" fmla="*/ 3051097 w 3717682"/>
              <a:gd name="connsiteY231" fmla="*/ 4845422 h 5143499"/>
              <a:gd name="connsiteX232" fmla="*/ 3080055 w 3717682"/>
              <a:gd name="connsiteY232" fmla="*/ 4834999 h 5143499"/>
              <a:gd name="connsiteX233" fmla="*/ 3080063 w 3717682"/>
              <a:gd name="connsiteY233" fmla="*/ 4834999 h 5143499"/>
              <a:gd name="connsiteX234" fmla="*/ 3077559 w 3717682"/>
              <a:gd name="connsiteY234" fmla="*/ 4820909 h 5143499"/>
              <a:gd name="connsiteX235" fmla="*/ 3067864 w 3717682"/>
              <a:gd name="connsiteY235" fmla="*/ 4813944 h 5143499"/>
              <a:gd name="connsiteX236" fmla="*/ 3044493 w 3717682"/>
              <a:gd name="connsiteY236" fmla="*/ 4796481 h 5143499"/>
              <a:gd name="connsiteX237" fmla="*/ 3054620 w 3717682"/>
              <a:gd name="connsiteY237" fmla="*/ 4793385 h 5143499"/>
              <a:gd name="connsiteX238" fmla="*/ 3077491 w 3717682"/>
              <a:gd name="connsiteY238" fmla="*/ 4793385 h 5143499"/>
              <a:gd name="connsiteX239" fmla="*/ 3082899 w 3717682"/>
              <a:gd name="connsiteY239" fmla="*/ 4789431 h 5143499"/>
              <a:gd name="connsiteX240" fmla="*/ 3084028 w 3717682"/>
              <a:gd name="connsiteY240" fmla="*/ 4783661 h 5143499"/>
              <a:gd name="connsiteX241" fmla="*/ 2982358 w 3717682"/>
              <a:gd name="connsiteY241" fmla="*/ 4783661 h 5143499"/>
              <a:gd name="connsiteX242" fmla="*/ 2953613 w 3717682"/>
              <a:gd name="connsiteY242" fmla="*/ 4795438 h 5143499"/>
              <a:gd name="connsiteX243" fmla="*/ 2972485 w 3717682"/>
              <a:gd name="connsiteY243" fmla="*/ 4816838 h 5143499"/>
              <a:gd name="connsiteX244" fmla="*/ 2989761 w 3717682"/>
              <a:gd name="connsiteY244" fmla="*/ 4831820 h 5143499"/>
              <a:gd name="connsiteX245" fmla="*/ 2977800 w 3717682"/>
              <a:gd name="connsiteY245" fmla="*/ 4835942 h 5143499"/>
              <a:gd name="connsiteX246" fmla="*/ 2950761 w 3717682"/>
              <a:gd name="connsiteY246" fmla="*/ 4835942 h 5143499"/>
              <a:gd name="connsiteX247" fmla="*/ 2945345 w 3717682"/>
              <a:gd name="connsiteY247" fmla="*/ 4839920 h 5143499"/>
              <a:gd name="connsiteX248" fmla="*/ 2944266 w 3717682"/>
              <a:gd name="connsiteY248" fmla="*/ 4845422 h 5143499"/>
              <a:gd name="connsiteX249" fmla="*/ 2978394 w 3717682"/>
              <a:gd name="connsiteY249" fmla="*/ 4845422 h 5143499"/>
              <a:gd name="connsiteX250" fmla="*/ 3007360 w 3717682"/>
              <a:gd name="connsiteY250" fmla="*/ 4834999 h 5143499"/>
              <a:gd name="connsiteX251" fmla="*/ 3004855 w 3717682"/>
              <a:gd name="connsiteY251" fmla="*/ 4820909 h 5143499"/>
              <a:gd name="connsiteX252" fmla="*/ 2995161 w 3717682"/>
              <a:gd name="connsiteY252" fmla="*/ 4813944 h 5143499"/>
              <a:gd name="connsiteX253" fmla="*/ 2971798 w 3717682"/>
              <a:gd name="connsiteY253" fmla="*/ 4796481 h 5143499"/>
              <a:gd name="connsiteX254" fmla="*/ 2981917 w 3717682"/>
              <a:gd name="connsiteY254" fmla="*/ 4793385 h 5143499"/>
              <a:gd name="connsiteX255" fmla="*/ 3004779 w 3717682"/>
              <a:gd name="connsiteY255" fmla="*/ 4793385 h 5143499"/>
              <a:gd name="connsiteX256" fmla="*/ 3010178 w 3717682"/>
              <a:gd name="connsiteY256" fmla="*/ 4789431 h 5143499"/>
              <a:gd name="connsiteX257" fmla="*/ 3011324 w 3717682"/>
              <a:gd name="connsiteY257" fmla="*/ 4783661 h 5143499"/>
              <a:gd name="connsiteX258" fmla="*/ 3138963 w 3717682"/>
              <a:gd name="connsiteY258" fmla="*/ 4783013 h 5143499"/>
              <a:gd name="connsiteX259" fmla="*/ 3100124 w 3717682"/>
              <a:gd name="connsiteY259" fmla="*/ 4811614 h 5143499"/>
              <a:gd name="connsiteX260" fmla="*/ 3094028 w 3717682"/>
              <a:gd name="connsiteY260" fmla="*/ 4842705 h 5143499"/>
              <a:gd name="connsiteX261" fmla="*/ 3096388 w 3717682"/>
              <a:gd name="connsiteY261" fmla="*/ 4845422 h 5143499"/>
              <a:gd name="connsiteX262" fmla="*/ 3108138 w 3717682"/>
              <a:gd name="connsiteY262" fmla="*/ 4845422 h 5143499"/>
              <a:gd name="connsiteX263" fmla="*/ 3111567 w 3717682"/>
              <a:gd name="connsiteY263" fmla="*/ 4827521 h 5143499"/>
              <a:gd name="connsiteX264" fmla="*/ 3148174 w 3717682"/>
              <a:gd name="connsiteY264" fmla="*/ 4827521 h 5143499"/>
              <a:gd name="connsiteX265" fmla="*/ 3144753 w 3717682"/>
              <a:gd name="connsiteY265" fmla="*/ 4845422 h 5143499"/>
              <a:gd name="connsiteX266" fmla="*/ 3156510 w 3717682"/>
              <a:gd name="connsiteY266" fmla="*/ 4845422 h 5143499"/>
              <a:gd name="connsiteX267" fmla="*/ 3159932 w 3717682"/>
              <a:gd name="connsiteY267" fmla="*/ 4842705 h 5143499"/>
              <a:gd name="connsiteX268" fmla="*/ 3166036 w 3717682"/>
              <a:gd name="connsiteY268" fmla="*/ 4811614 h 5143499"/>
              <a:gd name="connsiteX269" fmla="*/ 3138963 w 3717682"/>
              <a:gd name="connsiteY269" fmla="*/ 4783013 h 5143499"/>
              <a:gd name="connsiteX270" fmla="*/ 2910597 w 3717682"/>
              <a:gd name="connsiteY270" fmla="*/ 4783013 h 5143499"/>
              <a:gd name="connsiteX271" fmla="*/ 2871775 w 3717682"/>
              <a:gd name="connsiteY271" fmla="*/ 4811614 h 5143499"/>
              <a:gd name="connsiteX272" fmla="*/ 2865663 w 3717682"/>
              <a:gd name="connsiteY272" fmla="*/ 4842705 h 5143499"/>
              <a:gd name="connsiteX273" fmla="*/ 2868031 w 3717682"/>
              <a:gd name="connsiteY273" fmla="*/ 4845422 h 5143499"/>
              <a:gd name="connsiteX274" fmla="*/ 2879781 w 3717682"/>
              <a:gd name="connsiteY274" fmla="*/ 4845422 h 5143499"/>
              <a:gd name="connsiteX275" fmla="*/ 2883202 w 3717682"/>
              <a:gd name="connsiteY275" fmla="*/ 4827521 h 5143499"/>
              <a:gd name="connsiteX276" fmla="*/ 2919817 w 3717682"/>
              <a:gd name="connsiteY276" fmla="*/ 4827521 h 5143499"/>
              <a:gd name="connsiteX277" fmla="*/ 2916396 w 3717682"/>
              <a:gd name="connsiteY277" fmla="*/ 4845422 h 5143499"/>
              <a:gd name="connsiteX278" fmla="*/ 2928154 w 3717682"/>
              <a:gd name="connsiteY278" fmla="*/ 4845422 h 5143499"/>
              <a:gd name="connsiteX279" fmla="*/ 2931566 w 3717682"/>
              <a:gd name="connsiteY279" fmla="*/ 4842705 h 5143499"/>
              <a:gd name="connsiteX280" fmla="*/ 2937679 w 3717682"/>
              <a:gd name="connsiteY280" fmla="*/ 4811614 h 5143499"/>
              <a:gd name="connsiteX281" fmla="*/ 2910597 w 3717682"/>
              <a:gd name="connsiteY281" fmla="*/ 4783013 h 5143499"/>
              <a:gd name="connsiteX282" fmla="*/ 2604596 w 3717682"/>
              <a:gd name="connsiteY282" fmla="*/ 4694494 h 5143499"/>
              <a:gd name="connsiteX283" fmla="*/ 2604596 w 3717682"/>
              <a:gd name="connsiteY283" fmla="*/ 4694502 h 5143499"/>
              <a:gd name="connsiteX284" fmla="*/ 2561063 w 3717682"/>
              <a:gd name="connsiteY284" fmla="*/ 4706111 h 5143499"/>
              <a:gd name="connsiteX285" fmla="*/ 2584714 w 3717682"/>
              <a:gd name="connsiteY285" fmla="*/ 4710283 h 5143499"/>
              <a:gd name="connsiteX286" fmla="*/ 2633732 w 3717682"/>
              <a:gd name="connsiteY286" fmla="*/ 4720882 h 5143499"/>
              <a:gd name="connsiteX287" fmla="*/ 2585478 w 3717682"/>
              <a:gd name="connsiteY287" fmla="*/ 4787632 h 5143499"/>
              <a:gd name="connsiteX288" fmla="*/ 2569909 w 3717682"/>
              <a:gd name="connsiteY288" fmla="*/ 4802588 h 5143499"/>
              <a:gd name="connsiteX289" fmla="*/ 2571759 w 3717682"/>
              <a:gd name="connsiteY289" fmla="*/ 4806609 h 5143499"/>
              <a:gd name="connsiteX290" fmla="*/ 2588942 w 3717682"/>
              <a:gd name="connsiteY290" fmla="*/ 4800881 h 5143499"/>
              <a:gd name="connsiteX291" fmla="*/ 2661416 w 3717682"/>
              <a:gd name="connsiteY291" fmla="*/ 4714910 h 5143499"/>
              <a:gd name="connsiteX292" fmla="*/ 2604596 w 3717682"/>
              <a:gd name="connsiteY292" fmla="*/ 4694494 h 5143499"/>
              <a:gd name="connsiteX293" fmla="*/ 893329 w 3717682"/>
              <a:gd name="connsiteY293" fmla="*/ 0 h 5143499"/>
              <a:gd name="connsiteX294" fmla="*/ 3717682 w 3717682"/>
              <a:gd name="connsiteY294" fmla="*/ 0 h 5143499"/>
              <a:gd name="connsiteX295" fmla="*/ 3717682 w 3717682"/>
              <a:gd name="connsiteY295" fmla="*/ 5143499 h 5143499"/>
              <a:gd name="connsiteX296" fmla="*/ 1175798 w 3717682"/>
              <a:gd name="connsiteY296" fmla="*/ 5143499 h 5143499"/>
              <a:gd name="connsiteX297" fmla="*/ 1096714 w 3717682"/>
              <a:gd name="connsiteY297" fmla="*/ 5071623 h 5143499"/>
              <a:gd name="connsiteX298" fmla="*/ 0 w 3717682"/>
              <a:gd name="connsiteY298" fmla="*/ 2423921 h 5143499"/>
              <a:gd name="connsiteX299" fmla="*/ 855043 w 3717682"/>
              <a:gd name="connsiteY299" fmla="*/ 42126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3717682" h="5143499">
                <a:moveTo>
                  <a:pt x="3243187" y="4869228"/>
                </a:moveTo>
                <a:cubicBezTo>
                  <a:pt x="3240488" y="4869228"/>
                  <a:pt x="3238909" y="4870465"/>
                  <a:pt x="3238365" y="4873182"/>
                </a:cubicBezTo>
                <a:lnTo>
                  <a:pt x="3238374" y="4873182"/>
                </a:lnTo>
                <a:lnTo>
                  <a:pt x="3227066" y="4930787"/>
                </a:lnTo>
                <a:lnTo>
                  <a:pt x="3284505" y="4930787"/>
                </a:lnTo>
                <a:lnTo>
                  <a:pt x="3285694" y="4924630"/>
                </a:lnTo>
                <a:cubicBezTo>
                  <a:pt x="3286203" y="4922123"/>
                  <a:pt x="3285584" y="4921282"/>
                  <a:pt x="3282706" y="4921282"/>
                </a:cubicBezTo>
                <a:lnTo>
                  <a:pt x="3244546" y="4921282"/>
                </a:lnTo>
                <a:lnTo>
                  <a:pt x="3247789" y="4904760"/>
                </a:lnTo>
                <a:lnTo>
                  <a:pt x="3281509" y="4904760"/>
                </a:lnTo>
                <a:cubicBezTo>
                  <a:pt x="3282401" y="4904794"/>
                  <a:pt x="3283181" y="4904169"/>
                  <a:pt x="3283334" y="4903297"/>
                </a:cubicBezTo>
                <a:lnTo>
                  <a:pt x="3284624" y="4896744"/>
                </a:lnTo>
                <a:cubicBezTo>
                  <a:pt x="3284794" y="4895919"/>
                  <a:pt x="3284319" y="4895280"/>
                  <a:pt x="3283376" y="4895280"/>
                </a:cubicBezTo>
                <a:lnTo>
                  <a:pt x="3249639" y="4895280"/>
                </a:lnTo>
                <a:lnTo>
                  <a:pt x="3252865" y="4878792"/>
                </a:lnTo>
                <a:lnTo>
                  <a:pt x="3289684" y="4878792"/>
                </a:lnTo>
                <a:cubicBezTo>
                  <a:pt x="3291424" y="4878792"/>
                  <a:pt x="3293148" y="4878792"/>
                  <a:pt x="3293589" y="4876488"/>
                </a:cubicBezTo>
                <a:lnTo>
                  <a:pt x="3295015" y="4869228"/>
                </a:lnTo>
                <a:close/>
                <a:moveTo>
                  <a:pt x="3143539" y="4869228"/>
                </a:moveTo>
                <a:cubicBezTo>
                  <a:pt x="3141229" y="4869228"/>
                  <a:pt x="3139965" y="4870675"/>
                  <a:pt x="3139481" y="4873182"/>
                </a:cubicBezTo>
                <a:lnTo>
                  <a:pt x="3128173" y="4930787"/>
                </a:lnTo>
                <a:lnTo>
                  <a:pt x="3140126" y="4930787"/>
                </a:lnTo>
                <a:cubicBezTo>
                  <a:pt x="3142630" y="4930787"/>
                  <a:pt x="3144031" y="4929542"/>
                  <a:pt x="3144481" y="4927246"/>
                </a:cubicBezTo>
                <a:lnTo>
                  <a:pt x="3152945" y="4884134"/>
                </a:lnTo>
                <a:lnTo>
                  <a:pt x="3166681" y="4903549"/>
                </a:lnTo>
                <a:cubicBezTo>
                  <a:pt x="3167335" y="4904730"/>
                  <a:pt x="3168598" y="4905454"/>
                  <a:pt x="3169958" y="4905425"/>
                </a:cubicBezTo>
                <a:lnTo>
                  <a:pt x="3176138" y="4905425"/>
                </a:lnTo>
                <a:cubicBezTo>
                  <a:pt x="3177678" y="4905357"/>
                  <a:pt x="3179127" y="4904681"/>
                  <a:pt x="3180162" y="4903549"/>
                </a:cubicBezTo>
                <a:lnTo>
                  <a:pt x="3201504" y="4884134"/>
                </a:lnTo>
                <a:lnTo>
                  <a:pt x="3193040" y="4927246"/>
                </a:lnTo>
                <a:cubicBezTo>
                  <a:pt x="3192591" y="4929542"/>
                  <a:pt x="3193499" y="4930787"/>
                  <a:pt x="3196012" y="4930787"/>
                </a:cubicBezTo>
                <a:lnTo>
                  <a:pt x="3207956" y="4930787"/>
                </a:lnTo>
                <a:lnTo>
                  <a:pt x="3219273" y="4873190"/>
                </a:lnTo>
                <a:cubicBezTo>
                  <a:pt x="3219748" y="4870675"/>
                  <a:pt x="3219086" y="4869228"/>
                  <a:pt x="3216768" y="4869228"/>
                </a:cubicBezTo>
                <a:lnTo>
                  <a:pt x="3202693" y="4869228"/>
                </a:lnTo>
                <a:lnTo>
                  <a:pt x="3175442" y="4893227"/>
                </a:lnTo>
                <a:lnTo>
                  <a:pt x="3157614" y="4869228"/>
                </a:lnTo>
                <a:close/>
                <a:moveTo>
                  <a:pt x="3072703" y="4869228"/>
                </a:moveTo>
                <a:cubicBezTo>
                  <a:pt x="3070003" y="4869228"/>
                  <a:pt x="3068407" y="4870465"/>
                  <a:pt x="3067872" y="4873182"/>
                </a:cubicBezTo>
                <a:lnTo>
                  <a:pt x="3056581" y="4930787"/>
                </a:lnTo>
                <a:lnTo>
                  <a:pt x="3113995" y="4930787"/>
                </a:lnTo>
                <a:lnTo>
                  <a:pt x="3115209" y="4924630"/>
                </a:lnTo>
                <a:cubicBezTo>
                  <a:pt x="3115710" y="4922123"/>
                  <a:pt x="3115091" y="4921282"/>
                  <a:pt x="3112196" y="4921282"/>
                </a:cubicBezTo>
                <a:lnTo>
                  <a:pt x="3074053" y="4921282"/>
                </a:lnTo>
                <a:lnTo>
                  <a:pt x="3077287" y="4904760"/>
                </a:lnTo>
                <a:lnTo>
                  <a:pt x="3111007" y="4904760"/>
                </a:lnTo>
                <a:cubicBezTo>
                  <a:pt x="3111899" y="4904787"/>
                  <a:pt x="3112678" y="4904166"/>
                  <a:pt x="3112841" y="4903297"/>
                </a:cubicBezTo>
                <a:lnTo>
                  <a:pt x="3114131" y="4896744"/>
                </a:lnTo>
                <a:cubicBezTo>
                  <a:pt x="3114284" y="4895919"/>
                  <a:pt x="3113834" y="4895280"/>
                  <a:pt x="3112875" y="4895280"/>
                </a:cubicBezTo>
                <a:lnTo>
                  <a:pt x="3079146" y="4895280"/>
                </a:lnTo>
                <a:lnTo>
                  <a:pt x="3082389" y="4878792"/>
                </a:lnTo>
                <a:lnTo>
                  <a:pt x="3119199" y="4878792"/>
                </a:lnTo>
                <a:cubicBezTo>
                  <a:pt x="3120931" y="4878792"/>
                  <a:pt x="3122655" y="4878792"/>
                  <a:pt x="3123122" y="4876488"/>
                </a:cubicBezTo>
                <a:lnTo>
                  <a:pt x="3124531" y="4869228"/>
                </a:lnTo>
                <a:close/>
                <a:moveTo>
                  <a:pt x="2999626" y="4869228"/>
                </a:moveTo>
                <a:cubicBezTo>
                  <a:pt x="2996544" y="4869228"/>
                  <a:pt x="2994787" y="4870263"/>
                  <a:pt x="2994346" y="4872559"/>
                </a:cubicBezTo>
                <a:lnTo>
                  <a:pt x="2993115" y="4878767"/>
                </a:lnTo>
                <a:lnTo>
                  <a:pt x="3017581" y="4878767"/>
                </a:lnTo>
                <a:lnTo>
                  <a:pt x="3007394" y="4930787"/>
                </a:lnTo>
                <a:lnTo>
                  <a:pt x="3018362" y="4930787"/>
                </a:lnTo>
                <a:cubicBezTo>
                  <a:pt x="3021444" y="4930787"/>
                  <a:pt x="3023227" y="4929542"/>
                  <a:pt x="3023863" y="4926413"/>
                </a:cubicBezTo>
                <a:lnTo>
                  <a:pt x="3033202" y="4878767"/>
                </a:lnTo>
                <a:lnTo>
                  <a:pt x="3053627" y="4878767"/>
                </a:lnTo>
                <a:cubicBezTo>
                  <a:pt x="3056514" y="4878767"/>
                  <a:pt x="3057532" y="4877514"/>
                  <a:pt x="3058025" y="4874999"/>
                </a:cubicBezTo>
                <a:lnTo>
                  <a:pt x="3058025" y="4875007"/>
                </a:lnTo>
                <a:lnTo>
                  <a:pt x="3059162" y="4869228"/>
                </a:lnTo>
                <a:close/>
                <a:moveTo>
                  <a:pt x="2848319" y="4869228"/>
                </a:moveTo>
                <a:cubicBezTo>
                  <a:pt x="2846774" y="4869228"/>
                  <a:pt x="2845611" y="4870254"/>
                  <a:pt x="2845407" y="4871306"/>
                </a:cubicBezTo>
                <a:lnTo>
                  <a:pt x="2842096" y="4888214"/>
                </a:lnTo>
                <a:cubicBezTo>
                  <a:pt x="2835789" y="4920365"/>
                  <a:pt x="2866512" y="4915974"/>
                  <a:pt x="2886403" y="4909925"/>
                </a:cubicBezTo>
                <a:lnTo>
                  <a:pt x="2882302" y="4930787"/>
                </a:lnTo>
                <a:lnTo>
                  <a:pt x="2893279" y="4930787"/>
                </a:lnTo>
                <a:cubicBezTo>
                  <a:pt x="2896369" y="4930787"/>
                  <a:pt x="2898152" y="4929542"/>
                  <a:pt x="2898780" y="4926413"/>
                </a:cubicBezTo>
                <a:lnTo>
                  <a:pt x="2909986" y="4869228"/>
                </a:lnTo>
                <a:lnTo>
                  <a:pt x="2896692" y="4869228"/>
                </a:lnTo>
                <a:cubicBezTo>
                  <a:pt x="2895350" y="4869228"/>
                  <a:pt x="2894179" y="4870254"/>
                  <a:pt x="2893984" y="4871306"/>
                </a:cubicBezTo>
                <a:lnTo>
                  <a:pt x="2888465" y="4899335"/>
                </a:lnTo>
                <a:cubicBezTo>
                  <a:pt x="2878847" y="4902262"/>
                  <a:pt x="2853897" y="4907629"/>
                  <a:pt x="2857785" y="4887802"/>
                </a:cubicBezTo>
                <a:lnTo>
                  <a:pt x="2861435" y="4869228"/>
                </a:lnTo>
                <a:close/>
                <a:moveTo>
                  <a:pt x="3334041" y="4869051"/>
                </a:moveTo>
                <a:cubicBezTo>
                  <a:pt x="3317631" y="4869051"/>
                  <a:pt x="3307783" y="4869152"/>
                  <a:pt x="3305279" y="4880811"/>
                </a:cubicBezTo>
                <a:cubicBezTo>
                  <a:pt x="3303428" y="4889476"/>
                  <a:pt x="3310271" y="4893665"/>
                  <a:pt x="3324143" y="4902212"/>
                </a:cubicBezTo>
                <a:cubicBezTo>
                  <a:pt x="3339356" y="4911549"/>
                  <a:pt x="3342828" y="4912264"/>
                  <a:pt x="3341410" y="4917185"/>
                </a:cubicBezTo>
                <a:cubicBezTo>
                  <a:pt x="3340306" y="4921155"/>
                  <a:pt x="3336316" y="4921315"/>
                  <a:pt x="3329482" y="4921315"/>
                </a:cubicBezTo>
                <a:lnTo>
                  <a:pt x="3302410" y="4921315"/>
                </a:lnTo>
                <a:cubicBezTo>
                  <a:pt x="3299336" y="4921315"/>
                  <a:pt x="3297545" y="4922577"/>
                  <a:pt x="3297010" y="4925294"/>
                </a:cubicBezTo>
                <a:lnTo>
                  <a:pt x="3295941" y="4930787"/>
                </a:lnTo>
                <a:lnTo>
                  <a:pt x="3330068" y="4930787"/>
                </a:lnTo>
                <a:cubicBezTo>
                  <a:pt x="3345680" y="4930787"/>
                  <a:pt x="3355460" y="4929828"/>
                  <a:pt x="3359017" y="4920373"/>
                </a:cubicBezTo>
                <a:cubicBezTo>
                  <a:pt x="3360757" y="4915763"/>
                  <a:pt x="3360732" y="4910994"/>
                  <a:pt x="3356513" y="4906283"/>
                </a:cubicBezTo>
                <a:cubicBezTo>
                  <a:pt x="3354373" y="4903886"/>
                  <a:pt x="3351198" y="4901774"/>
                  <a:pt x="3346818" y="4899335"/>
                </a:cubicBezTo>
                <a:cubicBezTo>
                  <a:pt x="3327326" y="4888407"/>
                  <a:pt x="3322224" y="4887146"/>
                  <a:pt x="3323472" y="4881854"/>
                </a:cubicBezTo>
                <a:cubicBezTo>
                  <a:pt x="3324151" y="4878877"/>
                  <a:pt x="3326239" y="4878767"/>
                  <a:pt x="3333574" y="4878767"/>
                </a:cubicBezTo>
                <a:lnTo>
                  <a:pt x="3356462" y="4878767"/>
                </a:lnTo>
                <a:cubicBezTo>
                  <a:pt x="3359535" y="4878767"/>
                  <a:pt x="3361318" y="4877514"/>
                  <a:pt x="3361853" y="4874797"/>
                </a:cubicBezTo>
                <a:lnTo>
                  <a:pt x="3362990" y="4869051"/>
                </a:lnTo>
                <a:close/>
                <a:moveTo>
                  <a:pt x="2952612" y="4869051"/>
                </a:moveTo>
                <a:cubicBezTo>
                  <a:pt x="2936210" y="4869051"/>
                  <a:pt x="2926371" y="4869152"/>
                  <a:pt x="2923866" y="4880811"/>
                </a:cubicBezTo>
                <a:cubicBezTo>
                  <a:pt x="2922016" y="4889476"/>
                  <a:pt x="2928850" y="4893665"/>
                  <a:pt x="2942738" y="4902212"/>
                </a:cubicBezTo>
                <a:cubicBezTo>
                  <a:pt x="2957943" y="4911549"/>
                  <a:pt x="2961415" y="4912264"/>
                  <a:pt x="2960006" y="4917185"/>
                </a:cubicBezTo>
                <a:cubicBezTo>
                  <a:pt x="2958877" y="4921155"/>
                  <a:pt x="2954895" y="4921315"/>
                  <a:pt x="2948061" y="4921315"/>
                </a:cubicBezTo>
                <a:lnTo>
                  <a:pt x="2920997" y="4921315"/>
                </a:lnTo>
                <a:cubicBezTo>
                  <a:pt x="2917924" y="4921315"/>
                  <a:pt x="2916133" y="4922577"/>
                  <a:pt x="2915598" y="4925294"/>
                </a:cubicBezTo>
                <a:lnTo>
                  <a:pt x="2914520" y="4930787"/>
                </a:lnTo>
                <a:lnTo>
                  <a:pt x="2948647" y="4930787"/>
                </a:lnTo>
                <a:cubicBezTo>
                  <a:pt x="2964268" y="4930787"/>
                  <a:pt x="2974047" y="4929828"/>
                  <a:pt x="2977596" y="4920373"/>
                </a:cubicBezTo>
                <a:cubicBezTo>
                  <a:pt x="2979345" y="4915763"/>
                  <a:pt x="2979328" y="4910994"/>
                  <a:pt x="2975108" y="4906283"/>
                </a:cubicBezTo>
                <a:cubicBezTo>
                  <a:pt x="2972952" y="4903886"/>
                  <a:pt x="2969794" y="4901774"/>
                  <a:pt x="2965405" y="4899335"/>
                </a:cubicBezTo>
                <a:cubicBezTo>
                  <a:pt x="2945905" y="4888407"/>
                  <a:pt x="2940820" y="4887146"/>
                  <a:pt x="2942051" y="4881854"/>
                </a:cubicBezTo>
                <a:cubicBezTo>
                  <a:pt x="2942730" y="4878877"/>
                  <a:pt x="2944810" y="4878767"/>
                  <a:pt x="2952153" y="4878767"/>
                </a:cubicBezTo>
                <a:lnTo>
                  <a:pt x="2975049" y="4878767"/>
                </a:lnTo>
                <a:cubicBezTo>
                  <a:pt x="2978114" y="4878767"/>
                  <a:pt x="2979914" y="4877514"/>
                  <a:pt x="2980440" y="4874797"/>
                </a:cubicBezTo>
                <a:lnTo>
                  <a:pt x="2981577" y="4869051"/>
                </a:lnTo>
                <a:close/>
                <a:moveTo>
                  <a:pt x="2802111" y="4869051"/>
                </a:moveTo>
                <a:cubicBezTo>
                  <a:pt x="2785710" y="4869051"/>
                  <a:pt x="2775862" y="4869152"/>
                  <a:pt x="2773366" y="4880811"/>
                </a:cubicBezTo>
                <a:cubicBezTo>
                  <a:pt x="2771498" y="4889476"/>
                  <a:pt x="2778349" y="4893665"/>
                  <a:pt x="2792246" y="4902212"/>
                </a:cubicBezTo>
                <a:cubicBezTo>
                  <a:pt x="2807434" y="4911549"/>
                  <a:pt x="2810906" y="4912264"/>
                  <a:pt x="2809505" y="4917185"/>
                </a:cubicBezTo>
                <a:cubicBezTo>
                  <a:pt x="2808385" y="4921155"/>
                  <a:pt x="2804403" y="4921315"/>
                  <a:pt x="2797561" y="4921315"/>
                </a:cubicBezTo>
                <a:lnTo>
                  <a:pt x="2770488" y="4921315"/>
                </a:lnTo>
                <a:cubicBezTo>
                  <a:pt x="2767415" y="4921315"/>
                  <a:pt x="2765632" y="4922577"/>
                  <a:pt x="2765097" y="4925294"/>
                </a:cubicBezTo>
                <a:lnTo>
                  <a:pt x="2764011" y="4930787"/>
                </a:lnTo>
                <a:lnTo>
                  <a:pt x="2798138" y="4930787"/>
                </a:lnTo>
                <a:cubicBezTo>
                  <a:pt x="2813759" y="4930787"/>
                  <a:pt x="2823547" y="4929828"/>
                  <a:pt x="2827104" y="4920373"/>
                </a:cubicBezTo>
                <a:cubicBezTo>
                  <a:pt x="2828827" y="4915763"/>
                  <a:pt x="2828810" y="4910994"/>
                  <a:pt x="2824600" y="4906283"/>
                </a:cubicBezTo>
                <a:cubicBezTo>
                  <a:pt x="2822452" y="4903886"/>
                  <a:pt x="2819277" y="4901774"/>
                  <a:pt x="2814913" y="4899335"/>
                </a:cubicBezTo>
                <a:cubicBezTo>
                  <a:pt x="2795404" y="4888407"/>
                  <a:pt x="2790311" y="4887146"/>
                  <a:pt x="2791542" y="4881854"/>
                </a:cubicBezTo>
                <a:cubicBezTo>
                  <a:pt x="2792238" y="4878877"/>
                  <a:pt x="2794318" y="4878767"/>
                  <a:pt x="2801644" y="4878767"/>
                </a:cubicBezTo>
                <a:lnTo>
                  <a:pt x="2824532" y="4878767"/>
                </a:lnTo>
                <a:cubicBezTo>
                  <a:pt x="2827613" y="4878767"/>
                  <a:pt x="2829405" y="4877514"/>
                  <a:pt x="2829939" y="4874797"/>
                </a:cubicBezTo>
                <a:lnTo>
                  <a:pt x="2831060" y="4869051"/>
                </a:lnTo>
                <a:close/>
                <a:moveTo>
                  <a:pt x="2554594" y="4818697"/>
                </a:moveTo>
                <a:cubicBezTo>
                  <a:pt x="2536545" y="4819757"/>
                  <a:pt x="2505499" y="4826092"/>
                  <a:pt x="2506679" y="4832401"/>
                </a:cubicBezTo>
                <a:cubicBezTo>
                  <a:pt x="2507766" y="4839231"/>
                  <a:pt x="2527427" y="4837128"/>
                  <a:pt x="2536426" y="4837128"/>
                </a:cubicBezTo>
                <a:cubicBezTo>
                  <a:pt x="2556215" y="4837128"/>
                  <a:pt x="2587643" y="4838466"/>
                  <a:pt x="2592592" y="4852573"/>
                </a:cubicBezTo>
                <a:cubicBezTo>
                  <a:pt x="2603263" y="4882957"/>
                  <a:pt x="2530883" y="4937517"/>
                  <a:pt x="2515457" y="4932277"/>
                </a:cubicBezTo>
                <a:cubicBezTo>
                  <a:pt x="2508479" y="4929904"/>
                  <a:pt x="2529635" y="4890250"/>
                  <a:pt x="2537318" y="4875983"/>
                </a:cubicBezTo>
                <a:cubicBezTo>
                  <a:pt x="2541885" y="4867470"/>
                  <a:pt x="2548838" y="4854095"/>
                  <a:pt x="2542895" y="4853187"/>
                </a:cubicBezTo>
                <a:cubicBezTo>
                  <a:pt x="2536273" y="4852186"/>
                  <a:pt x="2528956" y="4864770"/>
                  <a:pt x="2524218" y="4872030"/>
                </a:cubicBezTo>
                <a:cubicBezTo>
                  <a:pt x="2511349" y="4891756"/>
                  <a:pt x="2498147" y="4913291"/>
                  <a:pt x="2487578" y="4935414"/>
                </a:cubicBezTo>
                <a:cubicBezTo>
                  <a:pt x="2484310" y="4942245"/>
                  <a:pt x="2473452" y="4962829"/>
                  <a:pt x="2477187" y="4965487"/>
                </a:cubicBezTo>
                <a:cubicBezTo>
                  <a:pt x="2480668" y="4967960"/>
                  <a:pt x="2497205" y="4964436"/>
                  <a:pt x="2518259" y="4955216"/>
                </a:cubicBezTo>
                <a:cubicBezTo>
                  <a:pt x="2584451" y="4926220"/>
                  <a:pt x="2614249" y="4888484"/>
                  <a:pt x="2622229" y="4857300"/>
                </a:cubicBezTo>
                <a:cubicBezTo>
                  <a:pt x="2624773" y="4847711"/>
                  <a:pt x="2621259" y="4837546"/>
                  <a:pt x="2613315" y="4831517"/>
                </a:cubicBezTo>
                <a:cubicBezTo>
                  <a:pt x="2599486" y="4821027"/>
                  <a:pt x="2574866" y="4817520"/>
                  <a:pt x="2554594" y="4818697"/>
                </a:cubicBezTo>
                <a:close/>
                <a:moveTo>
                  <a:pt x="3137129" y="4793385"/>
                </a:moveTo>
                <a:cubicBezTo>
                  <a:pt x="3150449" y="4793385"/>
                  <a:pt x="3153930" y="4798340"/>
                  <a:pt x="3151773" y="4809730"/>
                </a:cubicBezTo>
                <a:cubicBezTo>
                  <a:pt x="3151773" y="4809730"/>
                  <a:pt x="3151230" y="4812573"/>
                  <a:pt x="3151035" y="4813431"/>
                </a:cubicBezTo>
                <a:cubicBezTo>
                  <a:pt x="3150772" y="4814710"/>
                  <a:pt x="3150186" y="4818016"/>
                  <a:pt x="3146739" y="4818016"/>
                </a:cubicBezTo>
                <a:lnTo>
                  <a:pt x="3113512" y="4818016"/>
                </a:lnTo>
                <a:lnTo>
                  <a:pt x="3115142" y="4809730"/>
                </a:lnTo>
                <a:cubicBezTo>
                  <a:pt x="3117485" y="4797734"/>
                  <a:pt x="3124531" y="4793385"/>
                  <a:pt x="3137129" y="4793385"/>
                </a:cubicBezTo>
                <a:close/>
                <a:moveTo>
                  <a:pt x="2908772" y="4793385"/>
                </a:moveTo>
                <a:cubicBezTo>
                  <a:pt x="2922084" y="4793385"/>
                  <a:pt x="2925581" y="4798340"/>
                  <a:pt x="2923408" y="4809730"/>
                </a:cubicBezTo>
                <a:cubicBezTo>
                  <a:pt x="2923408" y="4809730"/>
                  <a:pt x="2922865" y="4812573"/>
                  <a:pt x="2922678" y="4813431"/>
                </a:cubicBezTo>
                <a:cubicBezTo>
                  <a:pt x="2922423" y="4814710"/>
                  <a:pt x="2921829" y="4818016"/>
                  <a:pt x="2918374" y="4818016"/>
                </a:cubicBezTo>
                <a:lnTo>
                  <a:pt x="2885163" y="4818016"/>
                </a:lnTo>
                <a:lnTo>
                  <a:pt x="2886785" y="4809730"/>
                </a:lnTo>
                <a:cubicBezTo>
                  <a:pt x="2889111" y="4797734"/>
                  <a:pt x="2896174" y="4793385"/>
                  <a:pt x="2908772" y="4793385"/>
                </a:cubicBezTo>
                <a:close/>
                <a:moveTo>
                  <a:pt x="2671715" y="4783926"/>
                </a:moveTo>
                <a:cubicBezTo>
                  <a:pt x="2657863" y="4785815"/>
                  <a:pt x="2645049" y="4790925"/>
                  <a:pt x="2638520" y="4801898"/>
                </a:cubicBezTo>
                <a:cubicBezTo>
                  <a:pt x="2628435" y="4818857"/>
                  <a:pt x="2647502" y="4842074"/>
                  <a:pt x="2664854" y="4864568"/>
                </a:cubicBezTo>
                <a:cubicBezTo>
                  <a:pt x="2678768" y="4882595"/>
                  <a:pt x="2693922" y="4899814"/>
                  <a:pt x="2687733" y="4909866"/>
                </a:cubicBezTo>
                <a:cubicBezTo>
                  <a:pt x="2682690" y="4918085"/>
                  <a:pt x="2650320" y="4918068"/>
                  <a:pt x="2639174" y="4918716"/>
                </a:cubicBezTo>
                <a:cubicBezTo>
                  <a:pt x="2625633" y="4919515"/>
                  <a:pt x="2606150" y="4919557"/>
                  <a:pt x="2602737" y="4921576"/>
                </a:cubicBezTo>
                <a:cubicBezTo>
                  <a:pt x="2599681" y="4923385"/>
                  <a:pt x="2597983" y="4928995"/>
                  <a:pt x="2609444" y="4931233"/>
                </a:cubicBezTo>
                <a:cubicBezTo>
                  <a:pt x="2618638" y="4933050"/>
                  <a:pt x="2640540" y="4936718"/>
                  <a:pt x="2663666" y="4936701"/>
                </a:cubicBezTo>
                <a:cubicBezTo>
                  <a:pt x="2687801" y="4936692"/>
                  <a:pt x="2713150" y="4932360"/>
                  <a:pt x="2718643" y="4911877"/>
                </a:cubicBezTo>
                <a:cubicBezTo>
                  <a:pt x="2723058" y="4895423"/>
                  <a:pt x="2707751" y="4877791"/>
                  <a:pt x="2694278" y="4859916"/>
                </a:cubicBezTo>
                <a:cubicBezTo>
                  <a:pt x="2679524" y="4840333"/>
                  <a:pt x="2664599" y="4826377"/>
                  <a:pt x="2665856" y="4812506"/>
                </a:cubicBezTo>
                <a:cubicBezTo>
                  <a:pt x="2666824" y="4801730"/>
                  <a:pt x="2686120" y="4801107"/>
                  <a:pt x="2718125" y="4800493"/>
                </a:cubicBezTo>
                <a:cubicBezTo>
                  <a:pt x="2724798" y="4800350"/>
                  <a:pt x="2738041" y="4800005"/>
                  <a:pt x="2735495" y="4794235"/>
                </a:cubicBezTo>
                <a:cubicBezTo>
                  <a:pt x="2733211" y="4789154"/>
                  <a:pt x="2723295" y="4787463"/>
                  <a:pt x="2711130" y="4785284"/>
                </a:cubicBezTo>
                <a:cubicBezTo>
                  <a:pt x="2700455" y="4783371"/>
                  <a:pt x="2685566" y="4782037"/>
                  <a:pt x="2671715" y="4783926"/>
                </a:cubicBezTo>
                <a:close/>
                <a:moveTo>
                  <a:pt x="3324762" y="4783846"/>
                </a:moveTo>
                <a:cubicBezTo>
                  <a:pt x="3321681" y="4783846"/>
                  <a:pt x="3319949" y="4784889"/>
                  <a:pt x="3319490" y="4787194"/>
                </a:cubicBezTo>
                <a:lnTo>
                  <a:pt x="3318268" y="4793402"/>
                </a:lnTo>
                <a:lnTo>
                  <a:pt x="3342734" y="4793402"/>
                </a:lnTo>
                <a:lnTo>
                  <a:pt x="3332539" y="4845422"/>
                </a:lnTo>
                <a:lnTo>
                  <a:pt x="3343507" y="4845422"/>
                </a:lnTo>
                <a:cubicBezTo>
                  <a:pt x="3346597" y="4845422"/>
                  <a:pt x="3348388" y="4844169"/>
                  <a:pt x="3349000" y="4841048"/>
                </a:cubicBezTo>
                <a:lnTo>
                  <a:pt x="3358355" y="4793402"/>
                </a:lnTo>
                <a:lnTo>
                  <a:pt x="3378780" y="4793402"/>
                </a:lnTo>
                <a:cubicBezTo>
                  <a:pt x="3381667" y="4793402"/>
                  <a:pt x="3382686" y="4792140"/>
                  <a:pt x="3383195" y="4789633"/>
                </a:cubicBezTo>
                <a:lnTo>
                  <a:pt x="3384316" y="4783846"/>
                </a:lnTo>
                <a:close/>
                <a:moveTo>
                  <a:pt x="3274395" y="4783846"/>
                </a:moveTo>
                <a:lnTo>
                  <a:pt x="3262314" y="4845422"/>
                </a:lnTo>
                <a:lnTo>
                  <a:pt x="3314906" y="4845422"/>
                </a:lnTo>
                <a:lnTo>
                  <a:pt x="3316044" y="4839660"/>
                </a:lnTo>
                <a:cubicBezTo>
                  <a:pt x="3316578" y="4836968"/>
                  <a:pt x="3315619" y="4835916"/>
                  <a:pt x="3313123" y="4835916"/>
                </a:cubicBezTo>
                <a:lnTo>
                  <a:pt x="3279785" y="4835916"/>
                </a:lnTo>
                <a:lnTo>
                  <a:pt x="3289599" y="4785932"/>
                </a:lnTo>
                <a:cubicBezTo>
                  <a:pt x="3289794" y="4784889"/>
                  <a:pt x="3289030" y="4783846"/>
                  <a:pt x="3287689" y="4783846"/>
                </a:cubicBezTo>
                <a:close/>
                <a:moveTo>
                  <a:pt x="3190706" y="4783846"/>
                </a:moveTo>
                <a:cubicBezTo>
                  <a:pt x="3189093" y="4783846"/>
                  <a:pt x="3187582" y="4784477"/>
                  <a:pt x="3187174" y="4786580"/>
                </a:cubicBezTo>
                <a:lnTo>
                  <a:pt x="3181062" y="4817948"/>
                </a:lnTo>
                <a:cubicBezTo>
                  <a:pt x="3176894" y="4840063"/>
                  <a:pt x="3187998" y="4846801"/>
                  <a:pt x="3209943" y="4846801"/>
                </a:cubicBezTo>
                <a:lnTo>
                  <a:pt x="3209943" y="4846793"/>
                </a:lnTo>
                <a:cubicBezTo>
                  <a:pt x="3235649" y="4846793"/>
                  <a:pt x="3245556" y="4838078"/>
                  <a:pt x="3249622" y="4817940"/>
                </a:cubicBezTo>
                <a:lnTo>
                  <a:pt x="3255709" y="4786580"/>
                </a:lnTo>
                <a:cubicBezTo>
                  <a:pt x="3256117" y="4784477"/>
                  <a:pt x="3254852" y="4783846"/>
                  <a:pt x="3253247" y="4783846"/>
                </a:cubicBezTo>
                <a:lnTo>
                  <a:pt x="3240810" y="4783846"/>
                </a:lnTo>
                <a:lnTo>
                  <a:pt x="3237398" y="4801890"/>
                </a:lnTo>
                <a:lnTo>
                  <a:pt x="3235445" y="4811496"/>
                </a:lnTo>
                <a:lnTo>
                  <a:pt x="3233815" y="4819841"/>
                </a:lnTo>
                <a:cubicBezTo>
                  <a:pt x="3231540" y="4831206"/>
                  <a:pt x="3224112" y="4836329"/>
                  <a:pt x="3211522" y="4836329"/>
                </a:cubicBezTo>
                <a:cubicBezTo>
                  <a:pt x="3197676" y="4836329"/>
                  <a:pt x="3193966" y="4831332"/>
                  <a:pt x="3196139" y="4819841"/>
                </a:cubicBezTo>
                <a:cubicBezTo>
                  <a:pt x="3196139" y="4819841"/>
                  <a:pt x="3196674" y="4816972"/>
                  <a:pt x="3196852" y="4816114"/>
                </a:cubicBezTo>
                <a:lnTo>
                  <a:pt x="3199722" y="4801898"/>
                </a:lnTo>
                <a:lnTo>
                  <a:pt x="3203143" y="4783846"/>
                </a:lnTo>
                <a:close/>
                <a:moveTo>
                  <a:pt x="2786677" y="4783846"/>
                </a:moveTo>
                <a:lnTo>
                  <a:pt x="2786491" y="4784645"/>
                </a:lnTo>
                <a:cubicBezTo>
                  <a:pt x="2785489" y="4788784"/>
                  <a:pt x="2786015" y="4793360"/>
                  <a:pt x="2793053" y="4793360"/>
                </a:cubicBezTo>
                <a:lnTo>
                  <a:pt x="2825415" y="4793360"/>
                </a:lnTo>
                <a:cubicBezTo>
                  <a:pt x="2840984" y="4793360"/>
                  <a:pt x="2843208" y="4801074"/>
                  <a:pt x="2840101" y="4814659"/>
                </a:cubicBezTo>
                <a:cubicBezTo>
                  <a:pt x="2837045" y="4828001"/>
                  <a:pt x="2831722" y="4834865"/>
                  <a:pt x="2820032" y="4835916"/>
                </a:cubicBezTo>
                <a:lnTo>
                  <a:pt x="2797866" y="4835916"/>
                </a:lnTo>
                <a:lnTo>
                  <a:pt x="2804709" y="4800964"/>
                </a:lnTo>
                <a:lnTo>
                  <a:pt x="2791610" y="4800964"/>
                </a:lnTo>
                <a:cubicBezTo>
                  <a:pt x="2790065" y="4800964"/>
                  <a:pt x="2788902" y="4802007"/>
                  <a:pt x="2788698" y="4803051"/>
                </a:cubicBezTo>
                <a:lnTo>
                  <a:pt x="2780378" y="4845422"/>
                </a:lnTo>
                <a:lnTo>
                  <a:pt x="2817188" y="4845422"/>
                </a:lnTo>
                <a:cubicBezTo>
                  <a:pt x="2837809" y="4845422"/>
                  <a:pt x="2852097" y="4837834"/>
                  <a:pt x="2856562" y="4814239"/>
                </a:cubicBezTo>
                <a:cubicBezTo>
                  <a:pt x="2859882" y="4796674"/>
                  <a:pt x="2852207" y="4783846"/>
                  <a:pt x="2831196" y="4783846"/>
                </a:cubicBezTo>
                <a:close/>
                <a:moveTo>
                  <a:pt x="3055062" y="4783661"/>
                </a:moveTo>
                <a:cubicBezTo>
                  <a:pt x="3038660" y="4783661"/>
                  <a:pt x="3028813" y="4783762"/>
                  <a:pt x="3026300" y="4795438"/>
                </a:cubicBezTo>
                <a:cubicBezTo>
                  <a:pt x="3024458" y="4804094"/>
                  <a:pt x="3031300" y="4808291"/>
                  <a:pt x="3045180" y="4816838"/>
                </a:cubicBezTo>
                <a:cubicBezTo>
                  <a:pt x="3060376" y="4826175"/>
                  <a:pt x="3063848" y="4826882"/>
                  <a:pt x="3062456" y="4831820"/>
                </a:cubicBezTo>
                <a:cubicBezTo>
                  <a:pt x="3061327" y="4835790"/>
                  <a:pt x="3057346" y="4835942"/>
                  <a:pt x="3050512" y="4835942"/>
                </a:cubicBezTo>
                <a:lnTo>
                  <a:pt x="3023447" y="4835942"/>
                </a:lnTo>
                <a:cubicBezTo>
                  <a:pt x="3020366" y="4835942"/>
                  <a:pt x="3018574" y="4837203"/>
                  <a:pt x="3018040" y="4839920"/>
                </a:cubicBezTo>
                <a:lnTo>
                  <a:pt x="3016970" y="4845422"/>
                </a:lnTo>
                <a:lnTo>
                  <a:pt x="3051097" y="4845422"/>
                </a:lnTo>
                <a:cubicBezTo>
                  <a:pt x="3066701" y="4845422"/>
                  <a:pt x="3076506" y="4844471"/>
                  <a:pt x="3080055" y="4834999"/>
                </a:cubicBezTo>
                <a:lnTo>
                  <a:pt x="3080063" y="4834999"/>
                </a:lnTo>
                <a:cubicBezTo>
                  <a:pt x="3081795" y="4830381"/>
                  <a:pt x="3081778" y="4825612"/>
                  <a:pt x="3077559" y="4820909"/>
                </a:cubicBezTo>
                <a:cubicBezTo>
                  <a:pt x="3075411" y="4818503"/>
                  <a:pt x="3072244" y="4816409"/>
                  <a:pt x="3067864" y="4813944"/>
                </a:cubicBezTo>
                <a:cubicBezTo>
                  <a:pt x="3048364" y="4803017"/>
                  <a:pt x="3043270" y="4801772"/>
                  <a:pt x="3044493" y="4796481"/>
                </a:cubicBezTo>
                <a:cubicBezTo>
                  <a:pt x="3045189" y="4793511"/>
                  <a:pt x="3047277" y="4793385"/>
                  <a:pt x="3054620" y="4793385"/>
                </a:cubicBezTo>
                <a:lnTo>
                  <a:pt x="3077491" y="4793385"/>
                </a:lnTo>
                <a:cubicBezTo>
                  <a:pt x="3080573" y="4793385"/>
                  <a:pt x="3082364" y="4792140"/>
                  <a:pt x="3082899" y="4789431"/>
                </a:cubicBezTo>
                <a:lnTo>
                  <a:pt x="3084028" y="4783661"/>
                </a:lnTo>
                <a:close/>
                <a:moveTo>
                  <a:pt x="2982358" y="4783661"/>
                </a:moveTo>
                <a:cubicBezTo>
                  <a:pt x="2965957" y="4783661"/>
                  <a:pt x="2956118" y="4783762"/>
                  <a:pt x="2953613" y="4795438"/>
                </a:cubicBezTo>
                <a:cubicBezTo>
                  <a:pt x="2951754" y="4804094"/>
                  <a:pt x="2958605" y="4808291"/>
                  <a:pt x="2972485" y="4816838"/>
                </a:cubicBezTo>
                <a:cubicBezTo>
                  <a:pt x="2987681" y="4826175"/>
                  <a:pt x="2991162" y="4826882"/>
                  <a:pt x="2989761" y="4831820"/>
                </a:cubicBezTo>
                <a:cubicBezTo>
                  <a:pt x="2988641" y="4835790"/>
                  <a:pt x="2984651" y="4835942"/>
                  <a:pt x="2977800" y="4835942"/>
                </a:cubicBezTo>
                <a:lnTo>
                  <a:pt x="2950761" y="4835942"/>
                </a:lnTo>
                <a:cubicBezTo>
                  <a:pt x="2947671" y="4835942"/>
                  <a:pt x="2945888" y="4837203"/>
                  <a:pt x="2945345" y="4839920"/>
                </a:cubicBezTo>
                <a:lnTo>
                  <a:pt x="2944266" y="4845422"/>
                </a:lnTo>
                <a:lnTo>
                  <a:pt x="2978394" y="4845422"/>
                </a:lnTo>
                <a:cubicBezTo>
                  <a:pt x="2994014" y="4845422"/>
                  <a:pt x="3003803" y="4844471"/>
                  <a:pt x="3007360" y="4834999"/>
                </a:cubicBezTo>
                <a:cubicBezTo>
                  <a:pt x="3009083" y="4830381"/>
                  <a:pt x="3009066" y="4825612"/>
                  <a:pt x="3004855" y="4820909"/>
                </a:cubicBezTo>
                <a:cubicBezTo>
                  <a:pt x="3002699" y="4818503"/>
                  <a:pt x="2999533" y="4816409"/>
                  <a:pt x="2995161" y="4813944"/>
                </a:cubicBezTo>
                <a:cubicBezTo>
                  <a:pt x="2975643" y="4803017"/>
                  <a:pt x="2970567" y="4801772"/>
                  <a:pt x="2971798" y="4796481"/>
                </a:cubicBezTo>
                <a:cubicBezTo>
                  <a:pt x="2972477" y="4793511"/>
                  <a:pt x="2974557" y="4793385"/>
                  <a:pt x="2981917" y="4793385"/>
                </a:cubicBezTo>
                <a:lnTo>
                  <a:pt x="3004779" y="4793385"/>
                </a:lnTo>
                <a:cubicBezTo>
                  <a:pt x="3007869" y="4793385"/>
                  <a:pt x="3009660" y="4792140"/>
                  <a:pt x="3010178" y="4789431"/>
                </a:cubicBezTo>
                <a:lnTo>
                  <a:pt x="3011324" y="4783661"/>
                </a:lnTo>
                <a:close/>
                <a:moveTo>
                  <a:pt x="3138963" y="4783013"/>
                </a:moveTo>
                <a:cubicBezTo>
                  <a:pt x="3117247" y="4783013"/>
                  <a:pt x="3104861" y="4788414"/>
                  <a:pt x="3100124" y="4811614"/>
                </a:cubicBezTo>
                <a:lnTo>
                  <a:pt x="3094028" y="4842705"/>
                </a:lnTo>
                <a:cubicBezTo>
                  <a:pt x="3093621" y="4844791"/>
                  <a:pt x="3094835" y="4845422"/>
                  <a:pt x="3096388" y="4845422"/>
                </a:cubicBezTo>
                <a:lnTo>
                  <a:pt x="3108138" y="4845422"/>
                </a:lnTo>
                <a:lnTo>
                  <a:pt x="3111567" y="4827521"/>
                </a:lnTo>
                <a:lnTo>
                  <a:pt x="3148174" y="4827521"/>
                </a:lnTo>
                <a:lnTo>
                  <a:pt x="3144753" y="4845422"/>
                </a:lnTo>
                <a:lnTo>
                  <a:pt x="3156510" y="4845422"/>
                </a:lnTo>
                <a:cubicBezTo>
                  <a:pt x="3158056" y="4845422"/>
                  <a:pt x="3159524" y="4844791"/>
                  <a:pt x="3159932" y="4842705"/>
                </a:cubicBezTo>
                <a:lnTo>
                  <a:pt x="3166036" y="4811614"/>
                </a:lnTo>
                <a:cubicBezTo>
                  <a:pt x="3170535" y="4788027"/>
                  <a:pt x="3157088" y="4783013"/>
                  <a:pt x="3138963" y="4783013"/>
                </a:cubicBezTo>
                <a:close/>
                <a:moveTo>
                  <a:pt x="2910597" y="4783013"/>
                </a:moveTo>
                <a:cubicBezTo>
                  <a:pt x="2888890" y="4783013"/>
                  <a:pt x="2876504" y="4788414"/>
                  <a:pt x="2871775" y="4811614"/>
                </a:cubicBezTo>
                <a:lnTo>
                  <a:pt x="2865663" y="4842705"/>
                </a:lnTo>
                <a:cubicBezTo>
                  <a:pt x="2865264" y="4844791"/>
                  <a:pt x="2866478" y="4845422"/>
                  <a:pt x="2868031" y="4845422"/>
                </a:cubicBezTo>
                <a:lnTo>
                  <a:pt x="2879781" y="4845422"/>
                </a:lnTo>
                <a:lnTo>
                  <a:pt x="2883202" y="4827521"/>
                </a:lnTo>
                <a:lnTo>
                  <a:pt x="2919817" y="4827521"/>
                </a:lnTo>
                <a:lnTo>
                  <a:pt x="2916396" y="4845422"/>
                </a:lnTo>
                <a:lnTo>
                  <a:pt x="2928154" y="4845422"/>
                </a:lnTo>
                <a:cubicBezTo>
                  <a:pt x="2929699" y="4845422"/>
                  <a:pt x="2931167" y="4844791"/>
                  <a:pt x="2931566" y="4842705"/>
                </a:cubicBezTo>
                <a:lnTo>
                  <a:pt x="2937679" y="4811614"/>
                </a:lnTo>
                <a:cubicBezTo>
                  <a:pt x="2942170" y="4788027"/>
                  <a:pt x="2928722" y="4783013"/>
                  <a:pt x="2910597" y="4783013"/>
                </a:cubicBezTo>
                <a:close/>
                <a:moveTo>
                  <a:pt x="2604596" y="4694494"/>
                </a:moveTo>
                <a:lnTo>
                  <a:pt x="2604596" y="4694502"/>
                </a:lnTo>
                <a:cubicBezTo>
                  <a:pt x="2581132" y="4695596"/>
                  <a:pt x="2559730" y="4701543"/>
                  <a:pt x="2561063" y="4706111"/>
                </a:cubicBezTo>
                <a:cubicBezTo>
                  <a:pt x="2562701" y="4711671"/>
                  <a:pt x="2578644" y="4710283"/>
                  <a:pt x="2584714" y="4710283"/>
                </a:cubicBezTo>
                <a:cubicBezTo>
                  <a:pt x="2607067" y="4710283"/>
                  <a:pt x="2628596" y="4714624"/>
                  <a:pt x="2633732" y="4720882"/>
                </a:cubicBezTo>
                <a:cubicBezTo>
                  <a:pt x="2641755" y="4730657"/>
                  <a:pt x="2627942" y="4754766"/>
                  <a:pt x="2585478" y="4787632"/>
                </a:cubicBezTo>
                <a:cubicBezTo>
                  <a:pt x="2577337" y="4793932"/>
                  <a:pt x="2571258" y="4799737"/>
                  <a:pt x="2569909" y="4802588"/>
                </a:cubicBezTo>
                <a:cubicBezTo>
                  <a:pt x="2569187" y="4804102"/>
                  <a:pt x="2569527" y="4806306"/>
                  <a:pt x="2571759" y="4806609"/>
                </a:cubicBezTo>
                <a:cubicBezTo>
                  <a:pt x="2574094" y="4806937"/>
                  <a:pt x="2579697" y="4805633"/>
                  <a:pt x="2588942" y="4800881"/>
                </a:cubicBezTo>
                <a:cubicBezTo>
                  <a:pt x="2626669" y="4781491"/>
                  <a:pt x="2669956" y="4741996"/>
                  <a:pt x="2661416" y="4714910"/>
                </a:cubicBezTo>
                <a:cubicBezTo>
                  <a:pt x="2656212" y="4698380"/>
                  <a:pt x="2628239" y="4693392"/>
                  <a:pt x="2604596" y="4694494"/>
                </a:cubicBezTo>
                <a:close/>
                <a:moveTo>
                  <a:pt x="893329" y="0"/>
                </a:moveTo>
                <a:lnTo>
                  <a:pt x="3717682" y="0"/>
                </a:lnTo>
                <a:lnTo>
                  <a:pt x="3717682" y="5143499"/>
                </a:lnTo>
                <a:lnTo>
                  <a:pt x="1175798" y="5143499"/>
                </a:lnTo>
                <a:lnTo>
                  <a:pt x="1096714" y="5071623"/>
                </a:lnTo>
                <a:cubicBezTo>
                  <a:pt x="419108" y="4394017"/>
                  <a:pt x="0" y="3457913"/>
                  <a:pt x="0" y="2423921"/>
                </a:cubicBezTo>
                <a:cubicBezTo>
                  <a:pt x="0" y="1519180"/>
                  <a:pt x="320880" y="689382"/>
                  <a:pt x="855043" y="42126"/>
                </a:cubicBezTo>
                <a:close/>
              </a:path>
            </a:pathLst>
          </a:custGeom>
        </p:spPr>
        <p:txBody>
          <a:bodyPr wrap="square" anchor="ctr">
            <a:noAutofit/>
          </a:bodyPr>
          <a:lstStyle>
            <a:lvl1pPr marL="0" indent="0" algn="ctr">
              <a:buNone/>
              <a:defRPr sz="1600"/>
            </a:lvl1pPr>
          </a:lstStyle>
          <a:p>
            <a:r>
              <a:rPr lang="en-US" noProof="0"/>
              <a:t>Insert image</a:t>
            </a:r>
          </a:p>
        </p:txBody>
      </p:sp>
      <p:pic>
        <p:nvPicPr>
          <p:cNvPr id="10" name="Image 9">
            <a:extLst>
              <a:ext uri="{FF2B5EF4-FFF2-40B4-BE49-F238E27FC236}">
                <a16:creationId xmlns:a16="http://schemas.microsoft.com/office/drawing/2014/main" id="{734445E9-1627-7C4E-BC4C-33D3B0358268}"/>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61000"/>
                    </a14:imgEffect>
                  </a14:imgLayer>
                </a14:imgProps>
              </a:ext>
              <a:ext uri="{28A0092B-C50C-407E-A947-70E740481C1C}">
                <a14:useLocalDpi xmlns:a14="http://schemas.microsoft.com/office/drawing/2010/main" val="0"/>
              </a:ext>
            </a:extLst>
          </a:blip>
          <a:stretch>
            <a:fillRect/>
          </a:stretch>
        </p:blipFill>
        <p:spPr>
          <a:xfrm>
            <a:off x="662878" y="1480359"/>
            <a:ext cx="1003144" cy="915914"/>
          </a:xfrm>
          <a:prstGeom prst="rect">
            <a:avLst/>
          </a:prstGeom>
        </p:spPr>
      </p:pic>
      <p:sp>
        <p:nvSpPr>
          <p:cNvPr id="11" name="ZoneTexte 7">
            <a:extLst>
              <a:ext uri="{FF2B5EF4-FFF2-40B4-BE49-F238E27FC236}">
                <a16:creationId xmlns:a16="http://schemas.microsoft.com/office/drawing/2014/main" id="{D5E28100-23B4-0C41-9F0D-D979777516FC}"/>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2" name="Connecteur droit 8">
            <a:extLst>
              <a:ext uri="{FF2B5EF4-FFF2-40B4-BE49-F238E27FC236}">
                <a16:creationId xmlns:a16="http://schemas.microsoft.com/office/drawing/2014/main" id="{EA4C756E-194C-4F3E-ABC9-E3B2DB21DD3B}"/>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4275C9A1-9AF5-4D16-BE50-3EC7D1F7FF4B}"/>
              </a:ext>
            </a:extLst>
          </p:cNvPr>
          <p:cNvSpPr>
            <a:spLocks noGrp="1"/>
          </p:cNvSpPr>
          <p:nvPr>
            <p:ph sz="quarter" idx="15" hasCustomPrompt="1"/>
          </p:nvPr>
        </p:nvSpPr>
        <p:spPr>
          <a:xfrm>
            <a:off x="1149741" y="1665040"/>
            <a:ext cx="3961713" cy="2134800"/>
          </a:xfrm>
          <a:prstGeom prst="rect">
            <a:avLst/>
          </a:prstGeom>
        </p:spPr>
        <p:txBody>
          <a:bodyPr lIns="90000" tIns="0" rIns="0" bIns="0" anchor="ctr"/>
          <a:lstStyle>
            <a:lvl1pPr marL="0" indent="0" algn="l">
              <a:lnSpc>
                <a:spcPct val="90000"/>
              </a:lnSpc>
              <a:spcBef>
                <a:spcPts val="1000"/>
              </a:spcBef>
              <a:spcAft>
                <a:spcPts val="0"/>
              </a:spcAft>
              <a:buNone/>
              <a:defRPr sz="2400" i="0">
                <a:latin typeface="+mj-lt"/>
              </a:defRPr>
            </a:lvl1pPr>
            <a:lvl2pPr marL="345600" indent="-172800">
              <a:lnSpc>
                <a:spcPct val="100000"/>
              </a:lnSpc>
              <a:spcBef>
                <a:spcPts val="0"/>
              </a:spcBef>
              <a:spcAft>
                <a:spcPts val="300"/>
              </a:spcAft>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defRPr sz="1000"/>
            </a:lvl4pPr>
          </a:lstStyle>
          <a:p>
            <a:pPr lvl="0"/>
            <a:r>
              <a:rPr lang="en-US" noProof="0"/>
              <a:t>Sit at velit periculis. Usu ferri invenire adipiscing ea. Sed maiorum legendos ea, sit at sonet molestie. </a:t>
            </a:r>
          </a:p>
        </p:txBody>
      </p:sp>
      <p:sp>
        <p:nvSpPr>
          <p:cNvPr id="14" name="Footer Placeholder 12">
            <a:extLst>
              <a:ext uri="{FF2B5EF4-FFF2-40B4-BE49-F238E27FC236}">
                <a16:creationId xmlns:a16="http://schemas.microsoft.com/office/drawing/2014/main" id="{1CFB3F51-7DDA-4269-839D-1C90128534D2}"/>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5" name="Date Placeholder 3">
            <a:extLst>
              <a:ext uri="{FF2B5EF4-FFF2-40B4-BE49-F238E27FC236}">
                <a16:creationId xmlns:a16="http://schemas.microsoft.com/office/drawing/2014/main" id="{FF55589C-D3E1-49AD-84E2-2C1132E96B20}"/>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AD0C327C-C0A9-4850-B0AC-4CEFADFEC70B}"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9" name="Graphic 8">
            <a:extLst>
              <a:ext uri="{FF2B5EF4-FFF2-40B4-BE49-F238E27FC236}">
                <a16:creationId xmlns:a16="http://schemas.microsoft.com/office/drawing/2014/main" id="{4A0965A6-08EA-43C6-A321-98DE2B0E23C7}"/>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34169" y="4756930"/>
            <a:ext cx="1027801" cy="211727"/>
          </a:xfrm>
          <a:prstGeom prst="rect">
            <a:avLst/>
          </a:prstGeom>
        </p:spPr>
      </p:pic>
    </p:spTree>
    <p:extLst>
      <p:ext uri="{BB962C8B-B14F-4D97-AF65-F5344CB8AC3E}">
        <p14:creationId xmlns:p14="http://schemas.microsoft.com/office/powerpoint/2010/main" val="96465799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Graph + text - 1 line title">
    <p:spTree>
      <p:nvGrpSpPr>
        <p:cNvPr id="1" name=""/>
        <p:cNvGrpSpPr/>
        <p:nvPr/>
      </p:nvGrpSpPr>
      <p:grpSpPr>
        <a:xfrm>
          <a:off x="0" y="0"/>
          <a:ext cx="0" cy="0"/>
          <a:chOff x="0" y="0"/>
          <a:chExt cx="0" cy="0"/>
        </a:xfrm>
      </p:grpSpPr>
      <p:sp>
        <p:nvSpPr>
          <p:cNvPr id="10" name="ZoneTexte 7">
            <a:extLst>
              <a:ext uri="{FF2B5EF4-FFF2-40B4-BE49-F238E27FC236}">
                <a16:creationId xmlns:a16="http://schemas.microsoft.com/office/drawing/2014/main" id="{CAD62B7D-30EE-D645-873E-4444E201BED4}"/>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5" name="Titre 1">
            <a:extLst>
              <a:ext uri="{FF2B5EF4-FFF2-40B4-BE49-F238E27FC236}">
                <a16:creationId xmlns:a16="http://schemas.microsoft.com/office/drawing/2014/main" id="{464E3299-DC24-46C5-9A27-05B7E38A79C8}"/>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19" name="Text Placeholder 14">
            <a:extLst>
              <a:ext uri="{FF2B5EF4-FFF2-40B4-BE49-F238E27FC236}">
                <a16:creationId xmlns:a16="http://schemas.microsoft.com/office/drawing/2014/main" id="{E4C463AC-C609-4E95-9D85-6B94D3AC0DC7}"/>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8" name="Connecteur droit 8">
            <a:extLst>
              <a:ext uri="{FF2B5EF4-FFF2-40B4-BE49-F238E27FC236}">
                <a16:creationId xmlns:a16="http://schemas.microsoft.com/office/drawing/2014/main" id="{B560DC92-45A9-4298-BFD9-D29534643BAE}"/>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0" name="Chart Placeholder 2">
            <a:extLst>
              <a:ext uri="{FF2B5EF4-FFF2-40B4-BE49-F238E27FC236}">
                <a16:creationId xmlns:a16="http://schemas.microsoft.com/office/drawing/2014/main" id="{56F9DD30-0F68-41A2-965A-322FE98B54B5}"/>
              </a:ext>
            </a:extLst>
          </p:cNvPr>
          <p:cNvSpPr>
            <a:spLocks noGrp="1"/>
          </p:cNvSpPr>
          <p:nvPr>
            <p:ph type="chart" sz="quarter" idx="14" hasCustomPrompt="1"/>
          </p:nvPr>
        </p:nvSpPr>
        <p:spPr>
          <a:xfrm>
            <a:off x="3943350" y="1185385"/>
            <a:ext cx="4638674" cy="3386615"/>
          </a:xfrm>
          <a:prstGeom prst="rect">
            <a:avLst/>
          </a:prstGeom>
        </p:spPr>
        <p:txBody>
          <a:bodyPr anchor="ctr"/>
          <a:lstStyle>
            <a:lvl1pPr marL="0" indent="0" algn="ctr">
              <a:buNone/>
              <a:defRPr sz="1600"/>
            </a:lvl1pPr>
          </a:lstStyle>
          <a:p>
            <a:r>
              <a:rPr lang="en-US" noProof="0"/>
              <a:t>Insert chart</a:t>
            </a:r>
          </a:p>
        </p:txBody>
      </p:sp>
      <p:sp>
        <p:nvSpPr>
          <p:cNvPr id="14" name="Content Placeholder 2">
            <a:extLst>
              <a:ext uri="{FF2B5EF4-FFF2-40B4-BE49-F238E27FC236}">
                <a16:creationId xmlns:a16="http://schemas.microsoft.com/office/drawing/2014/main" id="{2F4493A9-6684-4DA6-93CD-D927F27D1659}"/>
              </a:ext>
            </a:extLst>
          </p:cNvPr>
          <p:cNvSpPr>
            <a:spLocks noGrp="1"/>
          </p:cNvSpPr>
          <p:nvPr>
            <p:ph sz="quarter" idx="15" hasCustomPrompt="1"/>
          </p:nvPr>
        </p:nvSpPr>
        <p:spPr>
          <a:xfrm>
            <a:off x="382590" y="1185385"/>
            <a:ext cx="3354235" cy="3384000"/>
          </a:xfrm>
          <a:prstGeom prst="rect">
            <a:avLst/>
          </a:prstGeom>
        </p:spPr>
        <p:txBody>
          <a:bodyPr lIns="0" tIns="0" rIns="0" bIns="0"/>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17" name="Footer Placeholder 12">
            <a:extLst>
              <a:ext uri="{FF2B5EF4-FFF2-40B4-BE49-F238E27FC236}">
                <a16:creationId xmlns:a16="http://schemas.microsoft.com/office/drawing/2014/main" id="{B5FD5146-E279-4B7F-9CFE-66839F7FA2B7}"/>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2" name="Date Placeholder 3">
            <a:extLst>
              <a:ext uri="{FF2B5EF4-FFF2-40B4-BE49-F238E27FC236}">
                <a16:creationId xmlns:a16="http://schemas.microsoft.com/office/drawing/2014/main" id="{719A82C0-6962-4DE6-9615-06E2A0620431}"/>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63640025-5764-4308-8317-C6A903A94F6D}"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1" name="Graphic 10">
            <a:extLst>
              <a:ext uri="{FF2B5EF4-FFF2-40B4-BE49-F238E27FC236}">
                <a16:creationId xmlns:a16="http://schemas.microsoft.com/office/drawing/2014/main" id="{A62C1DBB-0A50-45A3-968A-048E305D2E5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6930"/>
            <a:ext cx="1027801" cy="211727"/>
          </a:xfrm>
          <a:prstGeom prst="rect">
            <a:avLst/>
          </a:prstGeom>
        </p:spPr>
      </p:pic>
      <p:pic>
        <p:nvPicPr>
          <p:cNvPr id="12" name="Image 11">
            <a:extLst>
              <a:ext uri="{FF2B5EF4-FFF2-40B4-BE49-F238E27FC236}">
                <a16:creationId xmlns:a16="http://schemas.microsoft.com/office/drawing/2014/main" id="{F7288984-EDA6-1349-A438-DB8A46DAFCEF}"/>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411038845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Graph + text - 2 lines title">
    <p:spTree>
      <p:nvGrpSpPr>
        <p:cNvPr id="1" name=""/>
        <p:cNvGrpSpPr/>
        <p:nvPr/>
      </p:nvGrpSpPr>
      <p:grpSpPr>
        <a:xfrm>
          <a:off x="0" y="0"/>
          <a:ext cx="0" cy="0"/>
          <a:chOff x="0" y="0"/>
          <a:chExt cx="0" cy="0"/>
        </a:xfrm>
      </p:grpSpPr>
      <p:sp>
        <p:nvSpPr>
          <p:cNvPr id="21" name="Content Placeholder 20">
            <a:extLst>
              <a:ext uri="{FF2B5EF4-FFF2-40B4-BE49-F238E27FC236}">
                <a16:creationId xmlns:a16="http://schemas.microsoft.com/office/drawing/2014/main" id="{FDE29D3A-7363-4E09-BE18-E9EB8A9302B0}"/>
              </a:ext>
            </a:extLst>
          </p:cNvPr>
          <p:cNvSpPr>
            <a:spLocks noGrp="1"/>
          </p:cNvSpPr>
          <p:nvPr>
            <p:ph sz="quarter" idx="16" hasCustomPrompt="1"/>
          </p:nvPr>
        </p:nvSpPr>
        <p:spPr>
          <a:xfrm>
            <a:off x="382591" y="1530490"/>
            <a:ext cx="3354235" cy="3038895"/>
          </a:xfrm>
          <a:custGeom>
            <a:avLst/>
            <a:gdLst>
              <a:gd name="connsiteX0" fmla="*/ 0 w 3354235"/>
              <a:gd name="connsiteY0" fmla="*/ 0 h 3038895"/>
              <a:gd name="connsiteX1" fmla="*/ 3354235 w 3354235"/>
              <a:gd name="connsiteY1" fmla="*/ 0 h 3038895"/>
              <a:gd name="connsiteX2" fmla="*/ 3354235 w 3354235"/>
              <a:gd name="connsiteY2" fmla="*/ 3038895 h 3038895"/>
              <a:gd name="connsiteX3" fmla="*/ 0 w 3354235"/>
              <a:gd name="connsiteY3" fmla="*/ 3038895 h 3038895"/>
            </a:gdLst>
            <a:ahLst/>
            <a:cxnLst>
              <a:cxn ang="0">
                <a:pos x="connsiteX0" y="connsiteY0"/>
              </a:cxn>
              <a:cxn ang="0">
                <a:pos x="connsiteX1" y="connsiteY1"/>
              </a:cxn>
              <a:cxn ang="0">
                <a:pos x="connsiteX2" y="connsiteY2"/>
              </a:cxn>
              <a:cxn ang="0">
                <a:pos x="connsiteX3" y="connsiteY3"/>
              </a:cxn>
            </a:cxnLst>
            <a:rect l="l" t="t" r="r" b="b"/>
            <a:pathLst>
              <a:path w="3354235" h="3038895">
                <a:moveTo>
                  <a:pt x="0" y="0"/>
                </a:moveTo>
                <a:lnTo>
                  <a:pt x="3354235" y="0"/>
                </a:lnTo>
                <a:lnTo>
                  <a:pt x="3354235" y="3038895"/>
                </a:lnTo>
                <a:lnTo>
                  <a:pt x="0" y="3038895"/>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15" name="Text Placeholder 14">
            <a:extLst>
              <a:ext uri="{FF2B5EF4-FFF2-40B4-BE49-F238E27FC236}">
                <a16:creationId xmlns:a16="http://schemas.microsoft.com/office/drawing/2014/main" id="{5EF2505C-1F95-3649-82BC-A77CD3A4C5B7}"/>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0" name="ZoneTexte 7">
            <a:extLst>
              <a:ext uri="{FF2B5EF4-FFF2-40B4-BE49-F238E27FC236}">
                <a16:creationId xmlns:a16="http://schemas.microsoft.com/office/drawing/2014/main" id="{CAD62B7D-30EE-D645-873E-4444E201BED4}"/>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8" name="Connecteur droit 8">
            <a:extLst>
              <a:ext uri="{FF2B5EF4-FFF2-40B4-BE49-F238E27FC236}">
                <a16:creationId xmlns:a16="http://schemas.microsoft.com/office/drawing/2014/main" id="{A9F187C5-3001-47D7-82D1-610C05FC9A59}"/>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Chart Placeholder 2">
            <a:extLst>
              <a:ext uri="{FF2B5EF4-FFF2-40B4-BE49-F238E27FC236}">
                <a16:creationId xmlns:a16="http://schemas.microsoft.com/office/drawing/2014/main" id="{B5D5D560-C9FC-4B55-8F3A-12980951F2B5}"/>
              </a:ext>
            </a:extLst>
          </p:cNvPr>
          <p:cNvSpPr>
            <a:spLocks noGrp="1"/>
          </p:cNvSpPr>
          <p:nvPr>
            <p:ph type="chart" sz="quarter" idx="14" hasCustomPrompt="1"/>
          </p:nvPr>
        </p:nvSpPr>
        <p:spPr>
          <a:xfrm>
            <a:off x="3943350" y="1533105"/>
            <a:ext cx="4638674" cy="3038895"/>
          </a:xfrm>
          <a:prstGeom prst="rect">
            <a:avLst/>
          </a:prstGeom>
        </p:spPr>
        <p:txBody>
          <a:bodyPr anchor="ctr"/>
          <a:lstStyle>
            <a:lvl1pPr marL="0" indent="0" algn="ctr">
              <a:buNone/>
              <a:defRPr sz="1600"/>
            </a:lvl1pPr>
          </a:lstStyle>
          <a:p>
            <a:r>
              <a:rPr lang="en-US" noProof="0"/>
              <a:t>Insert chart</a:t>
            </a:r>
          </a:p>
        </p:txBody>
      </p:sp>
      <p:sp>
        <p:nvSpPr>
          <p:cNvPr id="11" name="Titre 1">
            <a:extLst>
              <a:ext uri="{FF2B5EF4-FFF2-40B4-BE49-F238E27FC236}">
                <a16:creationId xmlns:a16="http://schemas.microsoft.com/office/drawing/2014/main" id="{9A03BF53-73BD-484C-9C19-0A93E17EAF79}"/>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22" name="Footer Placeholder 12">
            <a:extLst>
              <a:ext uri="{FF2B5EF4-FFF2-40B4-BE49-F238E27FC236}">
                <a16:creationId xmlns:a16="http://schemas.microsoft.com/office/drawing/2014/main" id="{AD3E5D24-6E5A-456B-9B4A-CB63AC6BF098}"/>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3" name="Date Placeholder 3">
            <a:extLst>
              <a:ext uri="{FF2B5EF4-FFF2-40B4-BE49-F238E27FC236}">
                <a16:creationId xmlns:a16="http://schemas.microsoft.com/office/drawing/2014/main" id="{45A1083F-18FA-4029-BE54-7F946E80026B}"/>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A835F999-4DA0-4DCA-91BD-EAD766AD2A42}"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2" name="Graphic 11">
            <a:extLst>
              <a:ext uri="{FF2B5EF4-FFF2-40B4-BE49-F238E27FC236}">
                <a16:creationId xmlns:a16="http://schemas.microsoft.com/office/drawing/2014/main" id="{CA0176AD-1583-48A0-BFE3-BE3E052A2188}"/>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6930"/>
            <a:ext cx="1027801" cy="211727"/>
          </a:xfrm>
          <a:prstGeom prst="rect">
            <a:avLst/>
          </a:prstGeom>
        </p:spPr>
      </p:pic>
      <p:pic>
        <p:nvPicPr>
          <p:cNvPr id="13" name="Image 12">
            <a:extLst>
              <a:ext uri="{FF2B5EF4-FFF2-40B4-BE49-F238E27FC236}">
                <a16:creationId xmlns:a16="http://schemas.microsoft.com/office/drawing/2014/main" id="{50DCC1C6-88AD-014E-B265-486DA4741F39}"/>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2937156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2 Graphs - 1 line title">
    <p:spTree>
      <p:nvGrpSpPr>
        <p:cNvPr id="1" name=""/>
        <p:cNvGrpSpPr/>
        <p:nvPr/>
      </p:nvGrpSpPr>
      <p:grpSpPr>
        <a:xfrm>
          <a:off x="0" y="0"/>
          <a:ext cx="0" cy="0"/>
          <a:chOff x="0" y="0"/>
          <a:chExt cx="0" cy="0"/>
        </a:xfrm>
      </p:grpSpPr>
      <p:sp>
        <p:nvSpPr>
          <p:cNvPr id="13" name="ZoneTexte 7">
            <a:extLst>
              <a:ext uri="{FF2B5EF4-FFF2-40B4-BE49-F238E27FC236}">
                <a16:creationId xmlns:a16="http://schemas.microsoft.com/office/drawing/2014/main" id="{0CA667B9-10B2-5340-9F48-B33CFAF9DB48}"/>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6" name="Titre 1">
            <a:extLst>
              <a:ext uri="{FF2B5EF4-FFF2-40B4-BE49-F238E27FC236}">
                <a16:creationId xmlns:a16="http://schemas.microsoft.com/office/drawing/2014/main" id="{FD65DAF3-E06E-4CD8-9D02-D13D5E74E08B}"/>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20" name="Text Placeholder 14">
            <a:extLst>
              <a:ext uri="{FF2B5EF4-FFF2-40B4-BE49-F238E27FC236}">
                <a16:creationId xmlns:a16="http://schemas.microsoft.com/office/drawing/2014/main" id="{9143E142-CCC3-48E5-BCDC-169490F9B3D8}"/>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5" name="Connecteur droit 8">
            <a:extLst>
              <a:ext uri="{FF2B5EF4-FFF2-40B4-BE49-F238E27FC236}">
                <a16:creationId xmlns:a16="http://schemas.microsoft.com/office/drawing/2014/main" id="{241F5401-BB88-4D56-9585-CF6264AD9817}"/>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Chart Placeholder 2">
            <a:extLst>
              <a:ext uri="{FF2B5EF4-FFF2-40B4-BE49-F238E27FC236}">
                <a16:creationId xmlns:a16="http://schemas.microsoft.com/office/drawing/2014/main" id="{B580869B-FE49-4179-BB24-7CDE52DB06FB}"/>
              </a:ext>
            </a:extLst>
          </p:cNvPr>
          <p:cNvSpPr>
            <a:spLocks noGrp="1"/>
          </p:cNvSpPr>
          <p:nvPr>
            <p:ph type="chart" sz="quarter" idx="15" hasCustomPrompt="1"/>
          </p:nvPr>
        </p:nvSpPr>
        <p:spPr>
          <a:xfrm>
            <a:off x="382904" y="1185385"/>
            <a:ext cx="3975356" cy="3386615"/>
          </a:xfrm>
          <a:prstGeom prst="rect">
            <a:avLst/>
          </a:prstGeom>
        </p:spPr>
        <p:txBody>
          <a:bodyPr anchor="ctr"/>
          <a:lstStyle>
            <a:lvl1pPr marL="0" indent="0" algn="ctr">
              <a:buNone/>
              <a:defRPr sz="1600"/>
            </a:lvl1pPr>
          </a:lstStyle>
          <a:p>
            <a:r>
              <a:rPr lang="en-US" noProof="0"/>
              <a:t>Insert chart</a:t>
            </a:r>
          </a:p>
        </p:txBody>
      </p:sp>
      <p:sp>
        <p:nvSpPr>
          <p:cNvPr id="21" name="Chart Placeholder 2">
            <a:extLst>
              <a:ext uri="{FF2B5EF4-FFF2-40B4-BE49-F238E27FC236}">
                <a16:creationId xmlns:a16="http://schemas.microsoft.com/office/drawing/2014/main" id="{3DFFB2D5-9912-41F7-8C4E-7A42C73848B9}"/>
              </a:ext>
            </a:extLst>
          </p:cNvPr>
          <p:cNvSpPr>
            <a:spLocks noGrp="1"/>
          </p:cNvSpPr>
          <p:nvPr>
            <p:ph type="chart" sz="quarter" idx="16" hasCustomPrompt="1"/>
          </p:nvPr>
        </p:nvSpPr>
        <p:spPr>
          <a:xfrm>
            <a:off x="4606230" y="1185385"/>
            <a:ext cx="3975356" cy="3386615"/>
          </a:xfrm>
          <a:prstGeom prst="rect">
            <a:avLst/>
          </a:prstGeom>
        </p:spPr>
        <p:txBody>
          <a:bodyPr anchor="ctr"/>
          <a:lstStyle>
            <a:lvl1pPr marL="0" indent="0" algn="ctr">
              <a:buNone/>
              <a:defRPr sz="1600"/>
            </a:lvl1pPr>
          </a:lstStyle>
          <a:p>
            <a:r>
              <a:rPr lang="en-US" noProof="0"/>
              <a:t>Insert chart</a:t>
            </a:r>
          </a:p>
        </p:txBody>
      </p:sp>
      <p:sp>
        <p:nvSpPr>
          <p:cNvPr id="11" name="Footer Placeholder 12">
            <a:extLst>
              <a:ext uri="{FF2B5EF4-FFF2-40B4-BE49-F238E27FC236}">
                <a16:creationId xmlns:a16="http://schemas.microsoft.com/office/drawing/2014/main" id="{C7C162E3-B898-42C3-A75B-54DBDBB473DE}"/>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2" name="Date Placeholder 3">
            <a:extLst>
              <a:ext uri="{FF2B5EF4-FFF2-40B4-BE49-F238E27FC236}">
                <a16:creationId xmlns:a16="http://schemas.microsoft.com/office/drawing/2014/main" id="{4E831FD3-0FA5-4A06-9DFF-CB9C5E1C6BB0}"/>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1AC25AC5-081C-4745-A36E-6D769EAE1E03}"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4" name="Graphic 13">
            <a:extLst>
              <a:ext uri="{FF2B5EF4-FFF2-40B4-BE49-F238E27FC236}">
                <a16:creationId xmlns:a16="http://schemas.microsoft.com/office/drawing/2014/main" id="{93A72A7D-DBAC-48EA-A593-1E98B93F2379}"/>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6930"/>
            <a:ext cx="1027801" cy="211727"/>
          </a:xfrm>
          <a:prstGeom prst="rect">
            <a:avLst/>
          </a:prstGeom>
        </p:spPr>
      </p:pic>
      <p:pic>
        <p:nvPicPr>
          <p:cNvPr id="17" name="Image 16">
            <a:extLst>
              <a:ext uri="{FF2B5EF4-FFF2-40B4-BE49-F238E27FC236}">
                <a16:creationId xmlns:a16="http://schemas.microsoft.com/office/drawing/2014/main" id="{B71C8EFC-0040-994A-9C48-4FDC98AB5E3A}"/>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8940847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bkgd image - 2 lines title white">
    <p:bg>
      <p:bgPr>
        <a:solidFill>
          <a:schemeClr val="tx1"/>
        </a:solidFill>
        <a:effectLst/>
      </p:bgPr>
    </p:bg>
    <p:spTree>
      <p:nvGrpSpPr>
        <p:cNvPr id="1" name=""/>
        <p:cNvGrpSpPr/>
        <p:nvPr/>
      </p:nvGrpSpPr>
      <p:grpSpPr>
        <a:xfrm>
          <a:off x="0" y="0"/>
          <a:ext cx="0" cy="0"/>
          <a:chOff x="0" y="0"/>
          <a:chExt cx="0" cy="0"/>
        </a:xfrm>
      </p:grpSpPr>
      <p:sp>
        <p:nvSpPr>
          <p:cNvPr id="29" name="Text Placeholder 14">
            <a:extLst>
              <a:ext uri="{FF2B5EF4-FFF2-40B4-BE49-F238E27FC236}">
                <a16:creationId xmlns:a16="http://schemas.microsoft.com/office/drawing/2014/main" id="{6758D208-D91A-434F-BD0C-E716F52577C1}"/>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bg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8" name="ZoneTexte 7">
            <a:extLst>
              <a:ext uri="{FF2B5EF4-FFF2-40B4-BE49-F238E27FC236}">
                <a16:creationId xmlns:a16="http://schemas.microsoft.com/office/drawing/2014/main" id="{FAFB4A33-86F3-D74D-917A-04049D8B5DB5}"/>
              </a:ext>
            </a:extLst>
          </p:cNvPr>
          <p:cNvSpPr txBox="1"/>
          <p:nvPr userDrawn="1"/>
        </p:nvSpPr>
        <p:spPr>
          <a:xfrm>
            <a:off x="0" y="4845550"/>
            <a:ext cx="354434" cy="123111"/>
          </a:xfrm>
          <a:prstGeom prst="rect">
            <a:avLst/>
          </a:prstGeom>
          <a:noFill/>
        </p:spPr>
        <p:txBody>
          <a:bodyPr wrap="square" lIns="0" tIns="0" rIns="0" bIns="0" rtlCol="0">
            <a:noAutofit/>
          </a:bodyPr>
          <a:lstStyle/>
          <a:p>
            <a:pPr algn="ctr"/>
            <a:fld id="{984FB007-5C84-F347-A76E-037DFFA5CC99}" type="slidenum">
              <a:rPr lang="en-US" sz="800" noProof="0" smtClean="0">
                <a:solidFill>
                  <a:schemeClr val="bg1"/>
                </a:solidFill>
              </a:rPr>
              <a:pPr algn="ctr"/>
              <a:t>‹#›</a:t>
            </a:fld>
            <a:endParaRPr lang="en-US" sz="800" noProof="0">
              <a:solidFill>
                <a:schemeClr val="bg1"/>
              </a:solidFill>
            </a:endParaRPr>
          </a:p>
        </p:txBody>
      </p:sp>
      <p:cxnSp>
        <p:nvCxnSpPr>
          <p:cNvPr id="22" name="Connecteur droit 8">
            <a:extLst>
              <a:ext uri="{FF2B5EF4-FFF2-40B4-BE49-F238E27FC236}">
                <a16:creationId xmlns:a16="http://schemas.microsoft.com/office/drawing/2014/main" id="{AB7F2006-3235-4C1B-B451-74B0CB68E1EA}"/>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54" name="Graphic 53">
            <a:extLst>
              <a:ext uri="{FF2B5EF4-FFF2-40B4-BE49-F238E27FC236}">
                <a16:creationId xmlns:a16="http://schemas.microsoft.com/office/drawing/2014/main" id="{89BBA403-03BB-4FC8-9FD2-884A1CCE872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901467" y="4691063"/>
            <a:ext cx="908368" cy="277597"/>
          </a:xfrm>
          <a:prstGeom prst="rect">
            <a:avLst/>
          </a:prstGeom>
        </p:spPr>
      </p:pic>
      <p:sp>
        <p:nvSpPr>
          <p:cNvPr id="25" name="Titre 1">
            <a:extLst>
              <a:ext uri="{FF2B5EF4-FFF2-40B4-BE49-F238E27FC236}">
                <a16:creationId xmlns:a16="http://schemas.microsoft.com/office/drawing/2014/main" id="{D7895C50-E861-4CE0-B72E-5234BB15D375}"/>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bg1"/>
                </a:solidFill>
                <a:effectLst/>
                <a:latin typeface="+mj-lt"/>
                <a:ea typeface="+mj-ea"/>
                <a:cs typeface="3ds Light"/>
              </a:defRPr>
            </a:lvl1pPr>
          </a:lstStyle>
          <a:p>
            <a:r>
              <a:rPr lang="en-US" noProof="0"/>
              <a:t>THIS IS THE SLIDE TITLE</a:t>
            </a:r>
            <a:br>
              <a:rPr lang="en-US" noProof="0"/>
            </a:br>
            <a:r>
              <a:rPr lang="en-US" noProof="0"/>
              <a:t>IN 2 LINES</a:t>
            </a:r>
          </a:p>
        </p:txBody>
      </p:sp>
      <p:pic>
        <p:nvPicPr>
          <p:cNvPr id="19" name="Picture 18">
            <a:extLst>
              <a:ext uri="{FF2B5EF4-FFF2-40B4-BE49-F238E27FC236}">
                <a16:creationId xmlns:a16="http://schemas.microsoft.com/office/drawing/2014/main" id="{C631EDF2-9B46-42DC-A929-C0CB0FF12A7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9" name="Footer Placeholder 12">
            <a:extLst>
              <a:ext uri="{FF2B5EF4-FFF2-40B4-BE49-F238E27FC236}">
                <a16:creationId xmlns:a16="http://schemas.microsoft.com/office/drawing/2014/main" id="{82C9CE89-A215-4761-9822-E85E6AABE2B7}"/>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r>
              <a:rPr lang="en-US" noProof="0">
                <a:solidFill>
                  <a:schemeClr val="bg1"/>
                </a:solidFill>
              </a:rPr>
              <a:t>© Dassault Systèmes | Confidential Information |                    | ref.: 3DS_Document_2021</a:t>
            </a:r>
          </a:p>
        </p:txBody>
      </p:sp>
      <p:sp>
        <p:nvSpPr>
          <p:cNvPr id="11" name="Date Placeholder 3">
            <a:extLst>
              <a:ext uri="{FF2B5EF4-FFF2-40B4-BE49-F238E27FC236}">
                <a16:creationId xmlns:a16="http://schemas.microsoft.com/office/drawing/2014/main" id="{4B2C1979-35EF-493E-A3B4-625D43244728}"/>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bg1"/>
                </a:solidFill>
              </a:defRPr>
            </a:lvl1pPr>
          </a:lstStyle>
          <a:p>
            <a:fld id="{5B93D012-9FEC-418D-AEB4-2D6509FBC175}" type="datetime1">
              <a:rPr lang="en-US" noProof="0" smtClean="0"/>
              <a:t>11/10/2022</a:t>
            </a:fld>
            <a:endParaRPr lang="en-US" noProof="0"/>
          </a:p>
        </p:txBody>
      </p:sp>
    </p:spTree>
    <p:extLst>
      <p:ext uri="{BB962C8B-B14F-4D97-AF65-F5344CB8AC3E}">
        <p14:creationId xmlns:p14="http://schemas.microsoft.com/office/powerpoint/2010/main" val="170390038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2 Graph - 2 lines title">
    <p:spTree>
      <p:nvGrpSpPr>
        <p:cNvPr id="1" name=""/>
        <p:cNvGrpSpPr/>
        <p:nvPr/>
      </p:nvGrpSpPr>
      <p:grpSpPr>
        <a:xfrm>
          <a:off x="0" y="0"/>
          <a:ext cx="0" cy="0"/>
          <a:chOff x="0" y="0"/>
          <a:chExt cx="0" cy="0"/>
        </a:xfrm>
      </p:grpSpPr>
      <p:sp>
        <p:nvSpPr>
          <p:cNvPr id="16" name="Text Placeholder 14">
            <a:extLst>
              <a:ext uri="{FF2B5EF4-FFF2-40B4-BE49-F238E27FC236}">
                <a16:creationId xmlns:a16="http://schemas.microsoft.com/office/drawing/2014/main" id="{BC52370C-3B93-BA4F-90EB-FDD3FE71C059}"/>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3" name="ZoneTexte 7">
            <a:extLst>
              <a:ext uri="{FF2B5EF4-FFF2-40B4-BE49-F238E27FC236}">
                <a16:creationId xmlns:a16="http://schemas.microsoft.com/office/drawing/2014/main" id="{0CA667B9-10B2-5340-9F48-B33CFAF9DB48}"/>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5" name="Connecteur droit 8">
            <a:extLst>
              <a:ext uri="{FF2B5EF4-FFF2-40B4-BE49-F238E27FC236}">
                <a16:creationId xmlns:a16="http://schemas.microsoft.com/office/drawing/2014/main" id="{1B40FC61-8E9D-487D-8B0C-0512D4F45B62}"/>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1" name="Chart Placeholder 2">
            <a:extLst>
              <a:ext uri="{FF2B5EF4-FFF2-40B4-BE49-F238E27FC236}">
                <a16:creationId xmlns:a16="http://schemas.microsoft.com/office/drawing/2014/main" id="{C883D573-D85A-44EF-A74A-226004F0DD74}"/>
              </a:ext>
            </a:extLst>
          </p:cNvPr>
          <p:cNvSpPr>
            <a:spLocks noGrp="1"/>
          </p:cNvSpPr>
          <p:nvPr>
            <p:ph type="chart" sz="quarter" idx="15" hasCustomPrompt="1"/>
          </p:nvPr>
        </p:nvSpPr>
        <p:spPr>
          <a:xfrm>
            <a:off x="382904" y="1533106"/>
            <a:ext cx="3975356" cy="3038894"/>
          </a:xfrm>
          <a:prstGeom prst="rect">
            <a:avLst/>
          </a:prstGeom>
        </p:spPr>
        <p:txBody>
          <a:bodyPr anchor="ctr"/>
          <a:lstStyle>
            <a:lvl1pPr marL="0" indent="0" algn="ctr">
              <a:buNone/>
              <a:defRPr sz="1600"/>
            </a:lvl1pPr>
          </a:lstStyle>
          <a:p>
            <a:r>
              <a:rPr lang="en-US" noProof="0"/>
              <a:t>Insert chart</a:t>
            </a:r>
          </a:p>
        </p:txBody>
      </p:sp>
      <p:sp>
        <p:nvSpPr>
          <p:cNvPr id="22" name="Chart Placeholder 2">
            <a:extLst>
              <a:ext uri="{FF2B5EF4-FFF2-40B4-BE49-F238E27FC236}">
                <a16:creationId xmlns:a16="http://schemas.microsoft.com/office/drawing/2014/main" id="{B854AC56-5F45-4999-A780-DAE57800E32F}"/>
              </a:ext>
            </a:extLst>
          </p:cNvPr>
          <p:cNvSpPr>
            <a:spLocks noGrp="1"/>
          </p:cNvSpPr>
          <p:nvPr>
            <p:ph type="chart" sz="quarter" idx="16" hasCustomPrompt="1"/>
          </p:nvPr>
        </p:nvSpPr>
        <p:spPr>
          <a:xfrm>
            <a:off x="4606230" y="1533106"/>
            <a:ext cx="3975356" cy="3038894"/>
          </a:xfrm>
          <a:prstGeom prst="rect">
            <a:avLst/>
          </a:prstGeom>
        </p:spPr>
        <p:txBody>
          <a:bodyPr anchor="ctr"/>
          <a:lstStyle>
            <a:lvl1pPr marL="0" indent="0" algn="ctr">
              <a:buNone/>
              <a:defRPr sz="1600"/>
            </a:lvl1pPr>
          </a:lstStyle>
          <a:p>
            <a:r>
              <a:rPr lang="en-US" noProof="0"/>
              <a:t>Insert chart</a:t>
            </a:r>
          </a:p>
        </p:txBody>
      </p:sp>
      <p:sp>
        <p:nvSpPr>
          <p:cNvPr id="10" name="Titre 1">
            <a:extLst>
              <a:ext uri="{FF2B5EF4-FFF2-40B4-BE49-F238E27FC236}">
                <a16:creationId xmlns:a16="http://schemas.microsoft.com/office/drawing/2014/main" id="{D9708901-F7A9-45C8-84A2-4E40CCBA3A8A}"/>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12" name="Footer Placeholder 12">
            <a:extLst>
              <a:ext uri="{FF2B5EF4-FFF2-40B4-BE49-F238E27FC236}">
                <a16:creationId xmlns:a16="http://schemas.microsoft.com/office/drawing/2014/main" id="{5AEACEB9-B8F3-4A67-B6B8-C106EAE70140}"/>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4" name="Date Placeholder 3">
            <a:extLst>
              <a:ext uri="{FF2B5EF4-FFF2-40B4-BE49-F238E27FC236}">
                <a16:creationId xmlns:a16="http://schemas.microsoft.com/office/drawing/2014/main" id="{2FFA4865-ABE6-4A5D-88DA-894D2BBB9BAC}"/>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D8E29A2B-31B4-4F16-BA22-DD3378DB52D3}"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1" name="Graphic 10">
            <a:extLst>
              <a:ext uri="{FF2B5EF4-FFF2-40B4-BE49-F238E27FC236}">
                <a16:creationId xmlns:a16="http://schemas.microsoft.com/office/drawing/2014/main" id="{23019802-F6C9-44ED-AC14-842A96D1C4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6930"/>
            <a:ext cx="1027801" cy="211727"/>
          </a:xfrm>
          <a:prstGeom prst="rect">
            <a:avLst/>
          </a:prstGeom>
        </p:spPr>
      </p:pic>
      <p:pic>
        <p:nvPicPr>
          <p:cNvPr id="17" name="Image 16">
            <a:extLst>
              <a:ext uri="{FF2B5EF4-FFF2-40B4-BE49-F238E27FC236}">
                <a16:creationId xmlns:a16="http://schemas.microsoft.com/office/drawing/2014/main" id="{7290618C-73F8-B14A-BCFF-33BFE22C9849}"/>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02970476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Graph only - 1 line title">
    <p:spTree>
      <p:nvGrpSpPr>
        <p:cNvPr id="1" name=""/>
        <p:cNvGrpSpPr/>
        <p:nvPr/>
      </p:nvGrpSpPr>
      <p:grpSpPr>
        <a:xfrm>
          <a:off x="0" y="0"/>
          <a:ext cx="0" cy="0"/>
          <a:chOff x="0" y="0"/>
          <a:chExt cx="0" cy="0"/>
        </a:xfrm>
      </p:grpSpPr>
      <p:sp>
        <p:nvSpPr>
          <p:cNvPr id="10" name="ZoneTexte 7">
            <a:extLst>
              <a:ext uri="{FF2B5EF4-FFF2-40B4-BE49-F238E27FC236}">
                <a16:creationId xmlns:a16="http://schemas.microsoft.com/office/drawing/2014/main" id="{F288ED3E-A9C4-AC41-8ED2-F8612385A2BD}"/>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2" name="Titre 1">
            <a:extLst>
              <a:ext uri="{FF2B5EF4-FFF2-40B4-BE49-F238E27FC236}">
                <a16:creationId xmlns:a16="http://schemas.microsoft.com/office/drawing/2014/main" id="{E883AB93-8A12-4381-863D-A6DCA8326D80}"/>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13" name="Text Placeholder 14">
            <a:extLst>
              <a:ext uri="{FF2B5EF4-FFF2-40B4-BE49-F238E27FC236}">
                <a16:creationId xmlns:a16="http://schemas.microsoft.com/office/drawing/2014/main" id="{BD0AA781-C64B-4621-94F8-C750E1CF59A7}"/>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6" name="Connecteur droit 8">
            <a:extLst>
              <a:ext uri="{FF2B5EF4-FFF2-40B4-BE49-F238E27FC236}">
                <a16:creationId xmlns:a16="http://schemas.microsoft.com/office/drawing/2014/main" id="{BA08A484-23E0-431D-B5CE-6AD504F83139}"/>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8" name="Chart Placeholder 2">
            <a:extLst>
              <a:ext uri="{FF2B5EF4-FFF2-40B4-BE49-F238E27FC236}">
                <a16:creationId xmlns:a16="http://schemas.microsoft.com/office/drawing/2014/main" id="{B2656E46-4EF8-44EB-A3BA-8E234F8F5949}"/>
              </a:ext>
            </a:extLst>
          </p:cNvPr>
          <p:cNvSpPr>
            <a:spLocks noGrp="1"/>
          </p:cNvSpPr>
          <p:nvPr>
            <p:ph type="chart" sz="quarter" idx="15" hasCustomPrompt="1"/>
          </p:nvPr>
        </p:nvSpPr>
        <p:spPr>
          <a:xfrm>
            <a:off x="382903" y="1240527"/>
            <a:ext cx="8198669" cy="3331473"/>
          </a:xfrm>
          <a:prstGeom prst="rect">
            <a:avLst/>
          </a:prstGeom>
        </p:spPr>
        <p:txBody>
          <a:bodyPr anchor="ctr"/>
          <a:lstStyle>
            <a:lvl1pPr marL="0" indent="0" algn="ctr">
              <a:buNone/>
              <a:defRPr sz="1600"/>
            </a:lvl1pPr>
          </a:lstStyle>
          <a:p>
            <a:r>
              <a:rPr lang="en-US" noProof="0"/>
              <a:t>Insert chart</a:t>
            </a:r>
          </a:p>
        </p:txBody>
      </p:sp>
      <p:sp>
        <p:nvSpPr>
          <p:cNvPr id="9" name="Footer Placeholder 12">
            <a:extLst>
              <a:ext uri="{FF2B5EF4-FFF2-40B4-BE49-F238E27FC236}">
                <a16:creationId xmlns:a16="http://schemas.microsoft.com/office/drawing/2014/main" id="{FE353168-0A63-4CFC-B12A-63888B8E8181}"/>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4" name="Date Placeholder 3">
            <a:extLst>
              <a:ext uri="{FF2B5EF4-FFF2-40B4-BE49-F238E27FC236}">
                <a16:creationId xmlns:a16="http://schemas.microsoft.com/office/drawing/2014/main" id="{04FD620A-7110-463F-8D3C-30A30BA38125}"/>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20094472-3864-4E30-B252-28539877E16D}"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1" name="Graphic 10">
            <a:extLst>
              <a:ext uri="{FF2B5EF4-FFF2-40B4-BE49-F238E27FC236}">
                <a16:creationId xmlns:a16="http://schemas.microsoft.com/office/drawing/2014/main" id="{0136EBBD-7BB5-4948-913F-7B7BFB43CA28}"/>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6930"/>
            <a:ext cx="1027801" cy="211727"/>
          </a:xfrm>
          <a:prstGeom prst="rect">
            <a:avLst/>
          </a:prstGeom>
        </p:spPr>
      </p:pic>
      <p:pic>
        <p:nvPicPr>
          <p:cNvPr id="15" name="Image 14">
            <a:extLst>
              <a:ext uri="{FF2B5EF4-FFF2-40B4-BE49-F238E27FC236}">
                <a16:creationId xmlns:a16="http://schemas.microsoft.com/office/drawing/2014/main" id="{A951EB40-FA33-D548-BB13-9C31713EB15B}"/>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34328482"/>
      </p:ext>
    </p:extLst>
  </p:cSld>
  <p:clrMapOvr>
    <a:masterClrMapping/>
  </p:clrMapOvr>
  <p:extLst>
    <p:ext uri="{DCECCB84-F9BA-43D5-87BE-67443E8EF086}">
      <p15:sldGuideLst xmlns:p15="http://schemas.microsoft.com/office/powerpoint/2012/main"/>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Graph only - 2 lines title">
    <p:spTree>
      <p:nvGrpSpPr>
        <p:cNvPr id="1" name=""/>
        <p:cNvGrpSpPr/>
        <p:nvPr/>
      </p:nvGrpSpPr>
      <p:grpSpPr>
        <a:xfrm>
          <a:off x="0" y="0"/>
          <a:ext cx="0" cy="0"/>
          <a:chOff x="0" y="0"/>
          <a:chExt cx="0" cy="0"/>
        </a:xfrm>
      </p:grpSpPr>
      <p:sp>
        <p:nvSpPr>
          <p:cNvPr id="10" name="ZoneTexte 7">
            <a:extLst>
              <a:ext uri="{FF2B5EF4-FFF2-40B4-BE49-F238E27FC236}">
                <a16:creationId xmlns:a16="http://schemas.microsoft.com/office/drawing/2014/main" id="{F288ED3E-A9C4-AC41-8ED2-F8612385A2BD}"/>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3" name="Text Placeholder 14">
            <a:extLst>
              <a:ext uri="{FF2B5EF4-FFF2-40B4-BE49-F238E27FC236}">
                <a16:creationId xmlns:a16="http://schemas.microsoft.com/office/drawing/2014/main" id="{D89B8EAD-7EE5-CD41-9D0D-BC9A90591A2A}"/>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6" name="Connecteur droit 8">
            <a:extLst>
              <a:ext uri="{FF2B5EF4-FFF2-40B4-BE49-F238E27FC236}">
                <a16:creationId xmlns:a16="http://schemas.microsoft.com/office/drawing/2014/main" id="{FAD8D98F-A73D-4D06-9361-4DDB0A71E819}"/>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Chart Placeholder 2">
            <a:extLst>
              <a:ext uri="{FF2B5EF4-FFF2-40B4-BE49-F238E27FC236}">
                <a16:creationId xmlns:a16="http://schemas.microsoft.com/office/drawing/2014/main" id="{657D95C7-47CB-496F-AF2C-A661F7B950B1}"/>
              </a:ext>
            </a:extLst>
          </p:cNvPr>
          <p:cNvSpPr>
            <a:spLocks noGrp="1"/>
          </p:cNvSpPr>
          <p:nvPr>
            <p:ph type="chart" sz="quarter" idx="15" hasCustomPrompt="1"/>
          </p:nvPr>
        </p:nvSpPr>
        <p:spPr>
          <a:xfrm>
            <a:off x="382903" y="1591733"/>
            <a:ext cx="8198669" cy="2980267"/>
          </a:xfrm>
          <a:prstGeom prst="rect">
            <a:avLst/>
          </a:prstGeom>
        </p:spPr>
        <p:txBody>
          <a:bodyPr anchor="ctr"/>
          <a:lstStyle>
            <a:lvl1pPr marL="0" indent="0" algn="ctr">
              <a:buNone/>
              <a:defRPr sz="1600"/>
            </a:lvl1pPr>
          </a:lstStyle>
          <a:p>
            <a:r>
              <a:rPr lang="en-US" noProof="0"/>
              <a:t>Insert chart</a:t>
            </a:r>
          </a:p>
        </p:txBody>
      </p:sp>
      <p:sp>
        <p:nvSpPr>
          <p:cNvPr id="11" name="Titre 1">
            <a:extLst>
              <a:ext uri="{FF2B5EF4-FFF2-40B4-BE49-F238E27FC236}">
                <a16:creationId xmlns:a16="http://schemas.microsoft.com/office/drawing/2014/main" id="{8CE5E645-F65D-4A5F-869B-E42DB973A9D6}"/>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9" name="Footer Placeholder 12">
            <a:extLst>
              <a:ext uri="{FF2B5EF4-FFF2-40B4-BE49-F238E27FC236}">
                <a16:creationId xmlns:a16="http://schemas.microsoft.com/office/drawing/2014/main" id="{17BB0B79-480D-4882-B086-D7A38F61396F}"/>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4" name="Date Placeholder 3">
            <a:extLst>
              <a:ext uri="{FF2B5EF4-FFF2-40B4-BE49-F238E27FC236}">
                <a16:creationId xmlns:a16="http://schemas.microsoft.com/office/drawing/2014/main" id="{4649C3A4-CC03-4BBE-9350-74DC9E1A37FA}"/>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71E41AE3-1215-45A9-915D-2BE4405FDCA6}"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2" name="Graphic 11">
            <a:extLst>
              <a:ext uri="{FF2B5EF4-FFF2-40B4-BE49-F238E27FC236}">
                <a16:creationId xmlns:a16="http://schemas.microsoft.com/office/drawing/2014/main" id="{B3DE8349-E128-4FF0-9426-6A5228E94AE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6930"/>
            <a:ext cx="1027801" cy="211727"/>
          </a:xfrm>
          <a:prstGeom prst="rect">
            <a:avLst/>
          </a:prstGeom>
        </p:spPr>
      </p:pic>
      <p:pic>
        <p:nvPicPr>
          <p:cNvPr id="15" name="Image 14">
            <a:extLst>
              <a:ext uri="{FF2B5EF4-FFF2-40B4-BE49-F238E27FC236}">
                <a16:creationId xmlns:a16="http://schemas.microsoft.com/office/drawing/2014/main" id="{47583782-E264-2847-AF7E-ECFD6D3D0068}"/>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326859514"/>
      </p:ext>
    </p:extLst>
  </p:cSld>
  <p:clrMapOvr>
    <a:masterClrMapping/>
  </p:clrMapOvr>
  <p:extLst>
    <p:ext uri="{DCECCB84-F9BA-43D5-87BE-67443E8EF086}">
      <p15:sldGuideLst xmlns:p15="http://schemas.microsoft.com/office/powerpoint/2012/main"/>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oxes - 1 line title">
    <p:bg>
      <p:bgPr>
        <a:solidFill>
          <a:schemeClr val="bg1"/>
        </a:solidFill>
        <a:effectLst/>
      </p:bgPr>
    </p:bg>
    <p:spTree>
      <p:nvGrpSpPr>
        <p:cNvPr id="1" name=""/>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6789E206-C5AD-47E5-A47D-8FC93D2C16FB}"/>
              </a:ext>
            </a:extLst>
          </p:cNvPr>
          <p:cNvSpPr/>
          <p:nvPr userDrawn="1"/>
        </p:nvSpPr>
        <p:spPr>
          <a:xfrm>
            <a:off x="382937" y="1286934"/>
            <a:ext cx="3912871" cy="3124564"/>
          </a:xfrm>
          <a:prstGeom prst="roundRect">
            <a:avLst>
              <a:gd name="adj" fmla="val 235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31" name="Rectangle: Rounded Corners 30">
            <a:extLst>
              <a:ext uri="{FF2B5EF4-FFF2-40B4-BE49-F238E27FC236}">
                <a16:creationId xmlns:a16="http://schemas.microsoft.com/office/drawing/2014/main" id="{E0616FD8-62C6-4466-AE39-D2E22BCFC67A}"/>
              </a:ext>
            </a:extLst>
          </p:cNvPr>
          <p:cNvSpPr/>
          <p:nvPr userDrawn="1"/>
        </p:nvSpPr>
        <p:spPr>
          <a:xfrm>
            <a:off x="4669154" y="1286934"/>
            <a:ext cx="3912871" cy="3124564"/>
          </a:xfrm>
          <a:prstGeom prst="roundRect">
            <a:avLst>
              <a:gd name="adj" fmla="val 30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6" name="Text Placeholder 5">
            <a:extLst>
              <a:ext uri="{FF2B5EF4-FFF2-40B4-BE49-F238E27FC236}">
                <a16:creationId xmlns:a16="http://schemas.microsoft.com/office/drawing/2014/main" id="{B7EE0ABB-0322-46E6-B135-5AB630CEA3AD}"/>
              </a:ext>
            </a:extLst>
          </p:cNvPr>
          <p:cNvSpPr>
            <a:spLocks noGrp="1"/>
          </p:cNvSpPr>
          <p:nvPr>
            <p:ph type="body" sz="quarter" idx="18" hasCustomPrompt="1"/>
          </p:nvPr>
        </p:nvSpPr>
        <p:spPr>
          <a:xfrm>
            <a:off x="619215" y="1491054"/>
            <a:ext cx="3440315" cy="184666"/>
          </a:xfrm>
          <a:prstGeom prst="rect">
            <a:avLst/>
          </a:prstGeom>
        </p:spPr>
        <p:txBody>
          <a:bodyPr lIns="0" tIns="0" rIns="0" bIns="0" anchor="b">
            <a:noAutofit/>
          </a:bodyPr>
          <a:lstStyle>
            <a:lvl1pPr marL="0" indent="0" algn="ctr">
              <a:lnSpc>
                <a:spcPct val="100000"/>
              </a:lnSpc>
              <a:spcBef>
                <a:spcPts val="0"/>
              </a:spcBef>
              <a:buFontTx/>
              <a:buNone/>
              <a:defRPr sz="1200" b="0">
                <a:solidFill>
                  <a:schemeClr val="tx1"/>
                </a:solidFill>
                <a:latin typeface="+mj-lt"/>
              </a:defRPr>
            </a:lvl1pPr>
          </a:lstStyle>
          <a:p>
            <a:pPr lvl="0"/>
            <a:r>
              <a:rPr lang="en-US" noProof="0"/>
              <a:t>INSERT TEXT</a:t>
            </a:r>
          </a:p>
        </p:txBody>
      </p:sp>
      <p:sp>
        <p:nvSpPr>
          <p:cNvPr id="33" name="Text Placeholder 5">
            <a:extLst>
              <a:ext uri="{FF2B5EF4-FFF2-40B4-BE49-F238E27FC236}">
                <a16:creationId xmlns:a16="http://schemas.microsoft.com/office/drawing/2014/main" id="{1E39F0C4-2EDF-D849-95EA-D42B852A3217}"/>
              </a:ext>
            </a:extLst>
          </p:cNvPr>
          <p:cNvSpPr>
            <a:spLocks noGrp="1"/>
          </p:cNvSpPr>
          <p:nvPr>
            <p:ph type="body" sz="quarter" idx="21" hasCustomPrompt="1"/>
          </p:nvPr>
        </p:nvSpPr>
        <p:spPr>
          <a:xfrm>
            <a:off x="4905432" y="1491054"/>
            <a:ext cx="3440315" cy="184666"/>
          </a:xfrm>
          <a:prstGeom prst="rect">
            <a:avLst/>
          </a:prstGeom>
        </p:spPr>
        <p:txBody>
          <a:bodyPr lIns="0" tIns="0" rIns="0" bIns="0" anchor="b">
            <a:noAutofit/>
          </a:bodyPr>
          <a:lstStyle>
            <a:lvl1pPr marL="0" indent="0" algn="ctr">
              <a:lnSpc>
                <a:spcPct val="100000"/>
              </a:lnSpc>
              <a:spcBef>
                <a:spcPts val="0"/>
              </a:spcBef>
              <a:buFontTx/>
              <a:buNone/>
              <a:defRPr sz="1200" b="0">
                <a:solidFill>
                  <a:schemeClr val="tx1"/>
                </a:solidFill>
                <a:latin typeface="+mj-lt"/>
              </a:defRPr>
            </a:lvl1pPr>
          </a:lstStyle>
          <a:p>
            <a:pPr lvl="0"/>
            <a:r>
              <a:rPr lang="en-US" noProof="0"/>
              <a:t>INSERT TEXT</a:t>
            </a:r>
          </a:p>
        </p:txBody>
      </p:sp>
      <p:sp>
        <p:nvSpPr>
          <p:cNvPr id="14" name="ZoneTexte 7">
            <a:extLst>
              <a:ext uri="{FF2B5EF4-FFF2-40B4-BE49-F238E27FC236}">
                <a16:creationId xmlns:a16="http://schemas.microsoft.com/office/drawing/2014/main" id="{854B2E12-7FEA-9F42-862D-A1D8E039D65C}"/>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21" name="Titre 1">
            <a:extLst>
              <a:ext uri="{FF2B5EF4-FFF2-40B4-BE49-F238E27FC236}">
                <a16:creationId xmlns:a16="http://schemas.microsoft.com/office/drawing/2014/main" id="{C571A79E-B699-4E25-AED1-F10C201C12C8}"/>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22" name="Text Placeholder 14">
            <a:extLst>
              <a:ext uri="{FF2B5EF4-FFF2-40B4-BE49-F238E27FC236}">
                <a16:creationId xmlns:a16="http://schemas.microsoft.com/office/drawing/2014/main" id="{1716FDA2-DC8F-4A2F-808F-98CC15FB8043}"/>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8" name="Connecteur droit 8">
            <a:extLst>
              <a:ext uri="{FF2B5EF4-FFF2-40B4-BE49-F238E27FC236}">
                <a16:creationId xmlns:a16="http://schemas.microsoft.com/office/drawing/2014/main" id="{8CA3988A-A5B7-4348-84AF-7B39B07064C7}"/>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Content Placeholder 18">
            <a:extLst>
              <a:ext uri="{FF2B5EF4-FFF2-40B4-BE49-F238E27FC236}">
                <a16:creationId xmlns:a16="http://schemas.microsoft.com/office/drawing/2014/main" id="{A4AFFCB1-086E-4C42-865A-E5AF0D851E62}"/>
              </a:ext>
            </a:extLst>
          </p:cNvPr>
          <p:cNvSpPr>
            <a:spLocks noGrp="1"/>
          </p:cNvSpPr>
          <p:nvPr>
            <p:ph sz="quarter" idx="16" hasCustomPrompt="1"/>
          </p:nvPr>
        </p:nvSpPr>
        <p:spPr>
          <a:xfrm>
            <a:off x="624192" y="1896534"/>
            <a:ext cx="3440310" cy="2218266"/>
          </a:xfrm>
          <a:custGeom>
            <a:avLst/>
            <a:gdLst>
              <a:gd name="connsiteX0" fmla="*/ 0 w 3440310"/>
              <a:gd name="connsiteY0" fmla="*/ 0 h 2218266"/>
              <a:gd name="connsiteX1" fmla="*/ 3440310 w 3440310"/>
              <a:gd name="connsiteY1" fmla="*/ 0 h 2218266"/>
              <a:gd name="connsiteX2" fmla="*/ 3440310 w 3440310"/>
              <a:gd name="connsiteY2" fmla="*/ 2218266 h 2218266"/>
              <a:gd name="connsiteX3" fmla="*/ 0 w 3440310"/>
              <a:gd name="connsiteY3" fmla="*/ 2218266 h 2218266"/>
            </a:gdLst>
            <a:ahLst/>
            <a:cxnLst>
              <a:cxn ang="0">
                <a:pos x="connsiteX0" y="connsiteY0"/>
              </a:cxn>
              <a:cxn ang="0">
                <a:pos x="connsiteX1" y="connsiteY1"/>
              </a:cxn>
              <a:cxn ang="0">
                <a:pos x="connsiteX2" y="connsiteY2"/>
              </a:cxn>
              <a:cxn ang="0">
                <a:pos x="connsiteX3" y="connsiteY3"/>
              </a:cxn>
            </a:cxnLst>
            <a:rect l="l" t="t" r="r" b="b"/>
            <a:pathLst>
              <a:path w="3440310" h="2218266">
                <a:moveTo>
                  <a:pt x="0" y="0"/>
                </a:moveTo>
                <a:lnTo>
                  <a:pt x="3440310" y="0"/>
                </a:lnTo>
                <a:lnTo>
                  <a:pt x="3440310" y="2218266"/>
                </a:lnTo>
                <a:lnTo>
                  <a:pt x="0" y="2218266"/>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25" name="Content Placeholder 24">
            <a:extLst>
              <a:ext uri="{FF2B5EF4-FFF2-40B4-BE49-F238E27FC236}">
                <a16:creationId xmlns:a16="http://schemas.microsoft.com/office/drawing/2014/main" id="{40D52AC6-3BBD-4897-9D61-F7689C37FE6F}"/>
              </a:ext>
            </a:extLst>
          </p:cNvPr>
          <p:cNvSpPr>
            <a:spLocks noGrp="1"/>
          </p:cNvSpPr>
          <p:nvPr>
            <p:ph sz="quarter" idx="26" hasCustomPrompt="1"/>
          </p:nvPr>
        </p:nvSpPr>
        <p:spPr>
          <a:xfrm>
            <a:off x="4905432" y="1896534"/>
            <a:ext cx="3440310" cy="2218266"/>
          </a:xfrm>
          <a:custGeom>
            <a:avLst/>
            <a:gdLst>
              <a:gd name="connsiteX0" fmla="*/ 0 w 3440310"/>
              <a:gd name="connsiteY0" fmla="*/ 0 h 2218266"/>
              <a:gd name="connsiteX1" fmla="*/ 3440310 w 3440310"/>
              <a:gd name="connsiteY1" fmla="*/ 0 h 2218266"/>
              <a:gd name="connsiteX2" fmla="*/ 3440310 w 3440310"/>
              <a:gd name="connsiteY2" fmla="*/ 2218266 h 2218266"/>
              <a:gd name="connsiteX3" fmla="*/ 0 w 3440310"/>
              <a:gd name="connsiteY3" fmla="*/ 2218266 h 2218266"/>
            </a:gdLst>
            <a:ahLst/>
            <a:cxnLst>
              <a:cxn ang="0">
                <a:pos x="connsiteX0" y="connsiteY0"/>
              </a:cxn>
              <a:cxn ang="0">
                <a:pos x="connsiteX1" y="connsiteY1"/>
              </a:cxn>
              <a:cxn ang="0">
                <a:pos x="connsiteX2" y="connsiteY2"/>
              </a:cxn>
              <a:cxn ang="0">
                <a:pos x="connsiteX3" y="connsiteY3"/>
              </a:cxn>
            </a:cxnLst>
            <a:rect l="l" t="t" r="r" b="b"/>
            <a:pathLst>
              <a:path w="3440310" h="2218266">
                <a:moveTo>
                  <a:pt x="0" y="0"/>
                </a:moveTo>
                <a:lnTo>
                  <a:pt x="3440310" y="0"/>
                </a:lnTo>
                <a:lnTo>
                  <a:pt x="3440310" y="2218266"/>
                </a:lnTo>
                <a:lnTo>
                  <a:pt x="0" y="2218266"/>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26" name="Footer Placeholder 12">
            <a:extLst>
              <a:ext uri="{FF2B5EF4-FFF2-40B4-BE49-F238E27FC236}">
                <a16:creationId xmlns:a16="http://schemas.microsoft.com/office/drawing/2014/main" id="{0C73479F-43DB-4080-B08E-366D3C06FF25}"/>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7" name="Date Placeholder 3">
            <a:extLst>
              <a:ext uri="{FF2B5EF4-FFF2-40B4-BE49-F238E27FC236}">
                <a16:creationId xmlns:a16="http://schemas.microsoft.com/office/drawing/2014/main" id="{16E990FD-05BF-47A0-9BC4-58F843040404}"/>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9AB9FF50-9E56-4948-B317-E946F265E7F9}"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5" name="Graphic 14">
            <a:extLst>
              <a:ext uri="{FF2B5EF4-FFF2-40B4-BE49-F238E27FC236}">
                <a16:creationId xmlns:a16="http://schemas.microsoft.com/office/drawing/2014/main" id="{10B2C752-7457-4601-A644-2A7CFA7E549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6930"/>
            <a:ext cx="1027801" cy="211727"/>
          </a:xfrm>
          <a:prstGeom prst="rect">
            <a:avLst/>
          </a:prstGeom>
        </p:spPr>
      </p:pic>
      <p:pic>
        <p:nvPicPr>
          <p:cNvPr id="16" name="Image 15">
            <a:extLst>
              <a:ext uri="{FF2B5EF4-FFF2-40B4-BE49-F238E27FC236}">
                <a16:creationId xmlns:a16="http://schemas.microsoft.com/office/drawing/2014/main" id="{5E29DA2E-ADE7-D243-A804-0139A48D6CFE}"/>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69287285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oxes - 2 line title">
    <p:bg>
      <p:bgPr>
        <a:solidFill>
          <a:schemeClr val="bg1"/>
        </a:solidFill>
        <a:effectLst/>
      </p:bgPr>
    </p:bg>
    <p:spTree>
      <p:nvGrpSpPr>
        <p:cNvPr id="1" name=""/>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6789E206-C5AD-47E5-A47D-8FC93D2C16FB}"/>
              </a:ext>
            </a:extLst>
          </p:cNvPr>
          <p:cNvSpPr/>
          <p:nvPr userDrawn="1"/>
        </p:nvSpPr>
        <p:spPr>
          <a:xfrm>
            <a:off x="382937" y="1584096"/>
            <a:ext cx="3912871" cy="2827401"/>
          </a:xfrm>
          <a:prstGeom prst="roundRect">
            <a:avLst>
              <a:gd name="adj" fmla="val 235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31" name="Rectangle: Rounded Corners 30">
            <a:extLst>
              <a:ext uri="{FF2B5EF4-FFF2-40B4-BE49-F238E27FC236}">
                <a16:creationId xmlns:a16="http://schemas.microsoft.com/office/drawing/2014/main" id="{E0616FD8-62C6-4466-AE39-D2E22BCFC67A}"/>
              </a:ext>
            </a:extLst>
          </p:cNvPr>
          <p:cNvSpPr/>
          <p:nvPr userDrawn="1"/>
        </p:nvSpPr>
        <p:spPr>
          <a:xfrm>
            <a:off x="4669154" y="1584096"/>
            <a:ext cx="3912871" cy="2827401"/>
          </a:xfrm>
          <a:prstGeom prst="roundRect">
            <a:avLst>
              <a:gd name="adj" fmla="val 30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6" name="Text Placeholder 5">
            <a:extLst>
              <a:ext uri="{FF2B5EF4-FFF2-40B4-BE49-F238E27FC236}">
                <a16:creationId xmlns:a16="http://schemas.microsoft.com/office/drawing/2014/main" id="{B7EE0ABB-0322-46E6-B135-5AB630CEA3AD}"/>
              </a:ext>
            </a:extLst>
          </p:cNvPr>
          <p:cNvSpPr>
            <a:spLocks noGrp="1"/>
          </p:cNvSpPr>
          <p:nvPr>
            <p:ph type="body" sz="quarter" idx="18" hasCustomPrompt="1"/>
          </p:nvPr>
        </p:nvSpPr>
        <p:spPr>
          <a:xfrm>
            <a:off x="619215" y="1812787"/>
            <a:ext cx="3440315" cy="184666"/>
          </a:xfrm>
          <a:prstGeom prst="rect">
            <a:avLst/>
          </a:prstGeom>
        </p:spPr>
        <p:txBody>
          <a:bodyPr lIns="0" tIns="0" rIns="0" bIns="0" anchor="b">
            <a:noAutofit/>
          </a:bodyPr>
          <a:lstStyle>
            <a:lvl1pPr marL="0" indent="0" algn="ctr">
              <a:lnSpc>
                <a:spcPct val="100000"/>
              </a:lnSpc>
              <a:spcBef>
                <a:spcPts val="0"/>
              </a:spcBef>
              <a:buFontTx/>
              <a:buNone/>
              <a:defRPr sz="1200" b="0">
                <a:solidFill>
                  <a:schemeClr val="tx1"/>
                </a:solidFill>
                <a:latin typeface="+mj-lt"/>
              </a:defRPr>
            </a:lvl1pPr>
          </a:lstStyle>
          <a:p>
            <a:pPr lvl="0"/>
            <a:r>
              <a:rPr lang="en-US" noProof="0"/>
              <a:t>INSERT TEXT</a:t>
            </a:r>
          </a:p>
        </p:txBody>
      </p:sp>
      <p:sp>
        <p:nvSpPr>
          <p:cNvPr id="27" name="Text Placeholder 14">
            <a:extLst>
              <a:ext uri="{FF2B5EF4-FFF2-40B4-BE49-F238E27FC236}">
                <a16:creationId xmlns:a16="http://schemas.microsoft.com/office/drawing/2014/main" id="{6BBE6982-7846-374E-AD3E-7EBD9F520E2C}"/>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33" name="Text Placeholder 5">
            <a:extLst>
              <a:ext uri="{FF2B5EF4-FFF2-40B4-BE49-F238E27FC236}">
                <a16:creationId xmlns:a16="http://schemas.microsoft.com/office/drawing/2014/main" id="{1E39F0C4-2EDF-D849-95EA-D42B852A3217}"/>
              </a:ext>
            </a:extLst>
          </p:cNvPr>
          <p:cNvSpPr>
            <a:spLocks noGrp="1"/>
          </p:cNvSpPr>
          <p:nvPr>
            <p:ph type="body" sz="quarter" idx="21" hasCustomPrompt="1"/>
          </p:nvPr>
        </p:nvSpPr>
        <p:spPr>
          <a:xfrm>
            <a:off x="4905432" y="1812787"/>
            <a:ext cx="3440315" cy="184666"/>
          </a:xfrm>
          <a:prstGeom prst="rect">
            <a:avLst/>
          </a:prstGeom>
        </p:spPr>
        <p:txBody>
          <a:bodyPr lIns="0" tIns="0" rIns="0" bIns="0" anchor="b">
            <a:noAutofit/>
          </a:bodyPr>
          <a:lstStyle>
            <a:lvl1pPr marL="0" indent="0" algn="ctr">
              <a:lnSpc>
                <a:spcPct val="100000"/>
              </a:lnSpc>
              <a:spcBef>
                <a:spcPts val="0"/>
              </a:spcBef>
              <a:buFontTx/>
              <a:buNone/>
              <a:defRPr sz="1200" b="0">
                <a:solidFill>
                  <a:schemeClr val="tx1"/>
                </a:solidFill>
                <a:latin typeface="+mj-lt"/>
              </a:defRPr>
            </a:lvl1pPr>
          </a:lstStyle>
          <a:p>
            <a:pPr lvl="0"/>
            <a:r>
              <a:rPr lang="en-US" noProof="0"/>
              <a:t>INSERT TEXT</a:t>
            </a:r>
          </a:p>
        </p:txBody>
      </p:sp>
      <p:sp>
        <p:nvSpPr>
          <p:cNvPr id="14" name="ZoneTexte 7">
            <a:extLst>
              <a:ext uri="{FF2B5EF4-FFF2-40B4-BE49-F238E27FC236}">
                <a16:creationId xmlns:a16="http://schemas.microsoft.com/office/drawing/2014/main" id="{854B2E12-7FEA-9F42-862D-A1D8E039D65C}"/>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8" name="Connecteur droit 8">
            <a:extLst>
              <a:ext uri="{FF2B5EF4-FFF2-40B4-BE49-F238E27FC236}">
                <a16:creationId xmlns:a16="http://schemas.microsoft.com/office/drawing/2014/main" id="{7768BC2D-D3F5-4548-8D98-2B4FB2E06D4B}"/>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Titre 1">
            <a:extLst>
              <a:ext uri="{FF2B5EF4-FFF2-40B4-BE49-F238E27FC236}">
                <a16:creationId xmlns:a16="http://schemas.microsoft.com/office/drawing/2014/main" id="{7A4270DA-4F2B-4548-8D52-2BA954A391B6}"/>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16" name="Content Placeholder 15">
            <a:extLst>
              <a:ext uri="{FF2B5EF4-FFF2-40B4-BE49-F238E27FC236}">
                <a16:creationId xmlns:a16="http://schemas.microsoft.com/office/drawing/2014/main" id="{7950DB06-3896-4C8B-B48C-801B202DCE6F}"/>
              </a:ext>
            </a:extLst>
          </p:cNvPr>
          <p:cNvSpPr>
            <a:spLocks noGrp="1"/>
          </p:cNvSpPr>
          <p:nvPr>
            <p:ph sz="quarter" idx="26" hasCustomPrompt="1"/>
          </p:nvPr>
        </p:nvSpPr>
        <p:spPr>
          <a:xfrm>
            <a:off x="4905432" y="2173868"/>
            <a:ext cx="3440310" cy="1897451"/>
          </a:xfrm>
          <a:custGeom>
            <a:avLst/>
            <a:gdLst>
              <a:gd name="connsiteX0" fmla="*/ 0 w 3440310"/>
              <a:gd name="connsiteY0" fmla="*/ 0 h 1897451"/>
              <a:gd name="connsiteX1" fmla="*/ 3440310 w 3440310"/>
              <a:gd name="connsiteY1" fmla="*/ 0 h 1897451"/>
              <a:gd name="connsiteX2" fmla="*/ 3440310 w 3440310"/>
              <a:gd name="connsiteY2" fmla="*/ 1897451 h 1897451"/>
              <a:gd name="connsiteX3" fmla="*/ 0 w 3440310"/>
              <a:gd name="connsiteY3" fmla="*/ 1897451 h 1897451"/>
            </a:gdLst>
            <a:ahLst/>
            <a:cxnLst>
              <a:cxn ang="0">
                <a:pos x="connsiteX0" y="connsiteY0"/>
              </a:cxn>
              <a:cxn ang="0">
                <a:pos x="connsiteX1" y="connsiteY1"/>
              </a:cxn>
              <a:cxn ang="0">
                <a:pos x="connsiteX2" y="connsiteY2"/>
              </a:cxn>
              <a:cxn ang="0">
                <a:pos x="connsiteX3" y="connsiteY3"/>
              </a:cxn>
            </a:cxnLst>
            <a:rect l="l" t="t" r="r" b="b"/>
            <a:pathLst>
              <a:path w="3440310" h="1897451">
                <a:moveTo>
                  <a:pt x="0" y="0"/>
                </a:moveTo>
                <a:lnTo>
                  <a:pt x="3440310" y="0"/>
                </a:lnTo>
                <a:lnTo>
                  <a:pt x="3440310" y="1897451"/>
                </a:lnTo>
                <a:lnTo>
                  <a:pt x="0" y="1897451"/>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22" name="Content Placeholder 21">
            <a:extLst>
              <a:ext uri="{FF2B5EF4-FFF2-40B4-BE49-F238E27FC236}">
                <a16:creationId xmlns:a16="http://schemas.microsoft.com/office/drawing/2014/main" id="{EE27D671-ADEC-46F5-982D-2E50B953D04A}"/>
              </a:ext>
            </a:extLst>
          </p:cNvPr>
          <p:cNvSpPr>
            <a:spLocks noGrp="1"/>
          </p:cNvSpPr>
          <p:nvPr>
            <p:ph sz="quarter" idx="27" hasCustomPrompt="1"/>
          </p:nvPr>
        </p:nvSpPr>
        <p:spPr>
          <a:xfrm>
            <a:off x="624192" y="2173868"/>
            <a:ext cx="3440310" cy="1897451"/>
          </a:xfrm>
          <a:custGeom>
            <a:avLst/>
            <a:gdLst>
              <a:gd name="connsiteX0" fmla="*/ 0 w 3440310"/>
              <a:gd name="connsiteY0" fmla="*/ 0 h 1897451"/>
              <a:gd name="connsiteX1" fmla="*/ 3440310 w 3440310"/>
              <a:gd name="connsiteY1" fmla="*/ 0 h 1897451"/>
              <a:gd name="connsiteX2" fmla="*/ 3440310 w 3440310"/>
              <a:gd name="connsiteY2" fmla="*/ 1897451 h 1897451"/>
              <a:gd name="connsiteX3" fmla="*/ 0 w 3440310"/>
              <a:gd name="connsiteY3" fmla="*/ 1897451 h 1897451"/>
            </a:gdLst>
            <a:ahLst/>
            <a:cxnLst>
              <a:cxn ang="0">
                <a:pos x="connsiteX0" y="connsiteY0"/>
              </a:cxn>
              <a:cxn ang="0">
                <a:pos x="connsiteX1" y="connsiteY1"/>
              </a:cxn>
              <a:cxn ang="0">
                <a:pos x="connsiteX2" y="connsiteY2"/>
              </a:cxn>
              <a:cxn ang="0">
                <a:pos x="connsiteX3" y="connsiteY3"/>
              </a:cxn>
            </a:cxnLst>
            <a:rect l="l" t="t" r="r" b="b"/>
            <a:pathLst>
              <a:path w="3440310" h="1897451">
                <a:moveTo>
                  <a:pt x="0" y="0"/>
                </a:moveTo>
                <a:lnTo>
                  <a:pt x="3440310" y="0"/>
                </a:lnTo>
                <a:lnTo>
                  <a:pt x="3440310" y="1897451"/>
                </a:lnTo>
                <a:lnTo>
                  <a:pt x="0" y="1897451"/>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23" name="Footer Placeholder 12">
            <a:extLst>
              <a:ext uri="{FF2B5EF4-FFF2-40B4-BE49-F238E27FC236}">
                <a16:creationId xmlns:a16="http://schemas.microsoft.com/office/drawing/2014/main" id="{6F97E304-063F-4688-9B34-C5F17F15C6B4}"/>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6" name="Date Placeholder 3">
            <a:extLst>
              <a:ext uri="{FF2B5EF4-FFF2-40B4-BE49-F238E27FC236}">
                <a16:creationId xmlns:a16="http://schemas.microsoft.com/office/drawing/2014/main" id="{EF792005-E621-4170-8ACF-EDE018A2611A}"/>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10E59D85-C1A6-4D79-9CBB-A7ABF7287237}"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5" name="Graphic 14">
            <a:extLst>
              <a:ext uri="{FF2B5EF4-FFF2-40B4-BE49-F238E27FC236}">
                <a16:creationId xmlns:a16="http://schemas.microsoft.com/office/drawing/2014/main" id="{CC992F48-ABDC-41D5-BDB4-0EB8B12EFC8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6930"/>
            <a:ext cx="1027801" cy="211727"/>
          </a:xfrm>
          <a:prstGeom prst="rect">
            <a:avLst/>
          </a:prstGeom>
        </p:spPr>
      </p:pic>
      <p:pic>
        <p:nvPicPr>
          <p:cNvPr id="20" name="Image 19">
            <a:extLst>
              <a:ext uri="{FF2B5EF4-FFF2-40B4-BE49-F238E27FC236}">
                <a16:creationId xmlns:a16="http://schemas.microsoft.com/office/drawing/2014/main" id="{13F614BC-1A6F-724B-951C-6552A8DC62B6}"/>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77292370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meline - 1 line title">
    <p:spTree>
      <p:nvGrpSpPr>
        <p:cNvPr id="1" name=""/>
        <p:cNvGrpSpPr/>
        <p:nvPr/>
      </p:nvGrpSpPr>
      <p:grpSpPr>
        <a:xfrm>
          <a:off x="0" y="0"/>
          <a:ext cx="0" cy="0"/>
          <a:chOff x="0" y="0"/>
          <a:chExt cx="0" cy="0"/>
        </a:xfrm>
      </p:grpSpPr>
      <p:sp>
        <p:nvSpPr>
          <p:cNvPr id="42" name="Content Placeholder 41">
            <a:extLst>
              <a:ext uri="{FF2B5EF4-FFF2-40B4-BE49-F238E27FC236}">
                <a16:creationId xmlns:a16="http://schemas.microsoft.com/office/drawing/2014/main" id="{85B4A79B-F6C5-4A17-9A1F-22CD49BF8AFD}"/>
              </a:ext>
            </a:extLst>
          </p:cNvPr>
          <p:cNvSpPr>
            <a:spLocks noGrp="1"/>
          </p:cNvSpPr>
          <p:nvPr>
            <p:ph sz="quarter" idx="27" hasCustomPrompt="1"/>
          </p:nvPr>
        </p:nvSpPr>
        <p:spPr>
          <a:xfrm>
            <a:off x="1008522"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cxnSp>
        <p:nvCxnSpPr>
          <p:cNvPr id="17" name="Straight Connector 16">
            <a:extLst>
              <a:ext uri="{FF2B5EF4-FFF2-40B4-BE49-F238E27FC236}">
                <a16:creationId xmlns:a16="http://schemas.microsoft.com/office/drawing/2014/main" id="{ECD9AD71-E4C1-4393-B98B-4FC2087EC72F}"/>
              </a:ext>
            </a:extLst>
          </p:cNvPr>
          <p:cNvCxnSpPr/>
          <p:nvPr userDrawn="1"/>
        </p:nvCxnSpPr>
        <p:spPr>
          <a:xfrm>
            <a:off x="382904" y="1638160"/>
            <a:ext cx="8200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Isosceles Triangle 17">
            <a:extLst>
              <a:ext uri="{FF2B5EF4-FFF2-40B4-BE49-F238E27FC236}">
                <a16:creationId xmlns:a16="http://schemas.microsoft.com/office/drawing/2014/main" id="{FBE330D4-B574-4B4F-94C4-EAA259E97A10}"/>
              </a:ext>
            </a:extLst>
          </p:cNvPr>
          <p:cNvSpPr/>
          <p:nvPr userDrawn="1"/>
        </p:nvSpPr>
        <p:spPr>
          <a:xfrm flipV="1">
            <a:off x="1765527"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19" name="Isosceles Triangle 18">
            <a:extLst>
              <a:ext uri="{FF2B5EF4-FFF2-40B4-BE49-F238E27FC236}">
                <a16:creationId xmlns:a16="http://schemas.microsoft.com/office/drawing/2014/main" id="{5B3A4B44-8E1B-44F9-8820-4E4D9FFCAB39}"/>
              </a:ext>
            </a:extLst>
          </p:cNvPr>
          <p:cNvSpPr/>
          <p:nvPr userDrawn="1"/>
        </p:nvSpPr>
        <p:spPr>
          <a:xfrm flipV="1">
            <a:off x="3603852"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0" name="Isosceles Triangle 19">
            <a:extLst>
              <a:ext uri="{FF2B5EF4-FFF2-40B4-BE49-F238E27FC236}">
                <a16:creationId xmlns:a16="http://schemas.microsoft.com/office/drawing/2014/main" id="{D9F16955-3CAA-473B-BFB5-F89D4F9BDA34}"/>
              </a:ext>
            </a:extLst>
          </p:cNvPr>
          <p:cNvSpPr/>
          <p:nvPr userDrawn="1"/>
        </p:nvSpPr>
        <p:spPr>
          <a:xfrm flipV="1">
            <a:off x="5442176"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1" name="Isosceles Triangle 20">
            <a:extLst>
              <a:ext uri="{FF2B5EF4-FFF2-40B4-BE49-F238E27FC236}">
                <a16:creationId xmlns:a16="http://schemas.microsoft.com/office/drawing/2014/main" id="{CBBBBA5C-9C4B-43A0-B3C6-FEA9D7E28B81}"/>
              </a:ext>
            </a:extLst>
          </p:cNvPr>
          <p:cNvSpPr/>
          <p:nvPr userDrawn="1"/>
        </p:nvSpPr>
        <p:spPr>
          <a:xfrm flipV="1">
            <a:off x="7279411"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6" name="Picture Placeholder 2">
            <a:extLst>
              <a:ext uri="{FF2B5EF4-FFF2-40B4-BE49-F238E27FC236}">
                <a16:creationId xmlns:a16="http://schemas.microsoft.com/office/drawing/2014/main" id="{32FF488C-9DE0-4342-B997-AC7618826CD0}"/>
              </a:ext>
            </a:extLst>
          </p:cNvPr>
          <p:cNvSpPr>
            <a:spLocks noGrp="1" noChangeAspect="1"/>
          </p:cNvSpPr>
          <p:nvPr>
            <p:ph type="pic" sz="quarter" idx="12"/>
          </p:nvPr>
        </p:nvSpPr>
        <p:spPr>
          <a:xfrm>
            <a:off x="1601849"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7" name="Picture Placeholder 2">
            <a:extLst>
              <a:ext uri="{FF2B5EF4-FFF2-40B4-BE49-F238E27FC236}">
                <a16:creationId xmlns:a16="http://schemas.microsoft.com/office/drawing/2014/main" id="{3778AB8D-DB97-4C96-A612-CC2F47D8B5B8}"/>
              </a:ext>
            </a:extLst>
          </p:cNvPr>
          <p:cNvSpPr>
            <a:spLocks noGrp="1" noChangeAspect="1"/>
          </p:cNvSpPr>
          <p:nvPr>
            <p:ph type="pic" sz="quarter" idx="13"/>
          </p:nvPr>
        </p:nvSpPr>
        <p:spPr>
          <a:xfrm>
            <a:off x="7125635" y="1852167"/>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8" name="Picture Placeholder 2">
            <a:extLst>
              <a:ext uri="{FF2B5EF4-FFF2-40B4-BE49-F238E27FC236}">
                <a16:creationId xmlns:a16="http://schemas.microsoft.com/office/drawing/2014/main" id="{D0B46D80-841E-4713-8F88-650446A2E7AD}"/>
              </a:ext>
            </a:extLst>
          </p:cNvPr>
          <p:cNvSpPr>
            <a:spLocks noGrp="1" noChangeAspect="1"/>
          </p:cNvSpPr>
          <p:nvPr>
            <p:ph type="pic" sz="quarter" idx="14"/>
          </p:nvPr>
        </p:nvSpPr>
        <p:spPr>
          <a:xfrm>
            <a:off x="5284373"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9" name="Picture Placeholder 2">
            <a:extLst>
              <a:ext uri="{FF2B5EF4-FFF2-40B4-BE49-F238E27FC236}">
                <a16:creationId xmlns:a16="http://schemas.microsoft.com/office/drawing/2014/main" id="{D55F8C4F-B94C-4128-866D-9230D2226A75}"/>
              </a:ext>
            </a:extLst>
          </p:cNvPr>
          <p:cNvSpPr>
            <a:spLocks noGrp="1" noChangeAspect="1"/>
          </p:cNvSpPr>
          <p:nvPr>
            <p:ph type="pic" sz="quarter" idx="15"/>
          </p:nvPr>
        </p:nvSpPr>
        <p:spPr>
          <a:xfrm>
            <a:off x="3443111"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30" name="Text Placeholder 4">
            <a:extLst>
              <a:ext uri="{FF2B5EF4-FFF2-40B4-BE49-F238E27FC236}">
                <a16:creationId xmlns:a16="http://schemas.microsoft.com/office/drawing/2014/main" id="{96451A65-D63C-4713-9E24-8A2E4214C3D1}"/>
              </a:ext>
            </a:extLst>
          </p:cNvPr>
          <p:cNvSpPr>
            <a:spLocks noGrp="1"/>
          </p:cNvSpPr>
          <p:nvPr>
            <p:ph type="body" sz="quarter" idx="16" hasCustomPrompt="1"/>
          </p:nvPr>
        </p:nvSpPr>
        <p:spPr>
          <a:xfrm>
            <a:off x="1008518"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1" name="Text Placeholder 4">
            <a:extLst>
              <a:ext uri="{FF2B5EF4-FFF2-40B4-BE49-F238E27FC236}">
                <a16:creationId xmlns:a16="http://schemas.microsoft.com/office/drawing/2014/main" id="{C0CFFF3C-7F18-4020-8A35-B4834420A246}"/>
              </a:ext>
            </a:extLst>
          </p:cNvPr>
          <p:cNvSpPr>
            <a:spLocks noGrp="1"/>
          </p:cNvSpPr>
          <p:nvPr>
            <p:ph type="body" sz="quarter" idx="17" hasCustomPrompt="1"/>
          </p:nvPr>
        </p:nvSpPr>
        <p:spPr>
          <a:xfrm>
            <a:off x="6527621"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2" name="Text Placeholder 4">
            <a:extLst>
              <a:ext uri="{FF2B5EF4-FFF2-40B4-BE49-F238E27FC236}">
                <a16:creationId xmlns:a16="http://schemas.microsoft.com/office/drawing/2014/main" id="{153639C1-212A-4C35-84A8-8AF5C32AE948}"/>
              </a:ext>
            </a:extLst>
          </p:cNvPr>
          <p:cNvSpPr>
            <a:spLocks noGrp="1"/>
          </p:cNvSpPr>
          <p:nvPr>
            <p:ph type="body" sz="quarter" idx="18" hasCustomPrompt="1"/>
          </p:nvPr>
        </p:nvSpPr>
        <p:spPr>
          <a:xfrm>
            <a:off x="4686735"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3" name="Text Placeholder 4">
            <a:extLst>
              <a:ext uri="{FF2B5EF4-FFF2-40B4-BE49-F238E27FC236}">
                <a16:creationId xmlns:a16="http://schemas.microsoft.com/office/drawing/2014/main" id="{E74BC87F-AF3B-43E2-8521-D1B15BA0E5B0}"/>
              </a:ext>
            </a:extLst>
          </p:cNvPr>
          <p:cNvSpPr>
            <a:spLocks noGrp="1"/>
          </p:cNvSpPr>
          <p:nvPr>
            <p:ph type="body" sz="quarter" idx="19" hasCustomPrompt="1"/>
          </p:nvPr>
        </p:nvSpPr>
        <p:spPr>
          <a:xfrm>
            <a:off x="2847846"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25" name="ZoneTexte 7">
            <a:extLst>
              <a:ext uri="{FF2B5EF4-FFF2-40B4-BE49-F238E27FC236}">
                <a16:creationId xmlns:a16="http://schemas.microsoft.com/office/drawing/2014/main" id="{65D2364B-7E89-C34B-84ED-05AAB2908895}"/>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45" name="Titre 1">
            <a:extLst>
              <a:ext uri="{FF2B5EF4-FFF2-40B4-BE49-F238E27FC236}">
                <a16:creationId xmlns:a16="http://schemas.microsoft.com/office/drawing/2014/main" id="{F910B2CC-809E-4A17-8B5A-7BE19AFF7CFA}"/>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46" name="Text Placeholder 14">
            <a:extLst>
              <a:ext uri="{FF2B5EF4-FFF2-40B4-BE49-F238E27FC236}">
                <a16:creationId xmlns:a16="http://schemas.microsoft.com/office/drawing/2014/main" id="{1A6E627C-849B-4BF5-A892-85FCA5D32AEA}"/>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35" name="Connecteur droit 8">
            <a:extLst>
              <a:ext uri="{FF2B5EF4-FFF2-40B4-BE49-F238E27FC236}">
                <a16:creationId xmlns:a16="http://schemas.microsoft.com/office/drawing/2014/main" id="{2080F982-B713-43FB-8028-3E6C5C5FE63F}"/>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43" name="Content Placeholder 42">
            <a:extLst>
              <a:ext uri="{FF2B5EF4-FFF2-40B4-BE49-F238E27FC236}">
                <a16:creationId xmlns:a16="http://schemas.microsoft.com/office/drawing/2014/main" id="{51AE5D68-F82C-45C1-BD48-BCADB3116D02}"/>
              </a:ext>
            </a:extLst>
          </p:cNvPr>
          <p:cNvSpPr>
            <a:spLocks noGrp="1"/>
          </p:cNvSpPr>
          <p:nvPr>
            <p:ph sz="quarter" idx="33" hasCustomPrompt="1"/>
          </p:nvPr>
        </p:nvSpPr>
        <p:spPr>
          <a:xfrm>
            <a:off x="2848831"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4" name="Content Placeholder 43">
            <a:extLst>
              <a:ext uri="{FF2B5EF4-FFF2-40B4-BE49-F238E27FC236}">
                <a16:creationId xmlns:a16="http://schemas.microsoft.com/office/drawing/2014/main" id="{A3A6EDBD-FE8E-4140-B8CA-BFCF071A7A48}"/>
              </a:ext>
            </a:extLst>
          </p:cNvPr>
          <p:cNvSpPr>
            <a:spLocks noGrp="1"/>
          </p:cNvSpPr>
          <p:nvPr>
            <p:ph sz="quarter" idx="34" hasCustomPrompt="1"/>
          </p:nvPr>
        </p:nvSpPr>
        <p:spPr>
          <a:xfrm>
            <a:off x="4689140"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7" name="Content Placeholder 46">
            <a:extLst>
              <a:ext uri="{FF2B5EF4-FFF2-40B4-BE49-F238E27FC236}">
                <a16:creationId xmlns:a16="http://schemas.microsoft.com/office/drawing/2014/main" id="{ABE530F1-8525-4E60-AEE7-A055781DE6AF}"/>
              </a:ext>
            </a:extLst>
          </p:cNvPr>
          <p:cNvSpPr>
            <a:spLocks noGrp="1"/>
          </p:cNvSpPr>
          <p:nvPr>
            <p:ph sz="quarter" idx="35" hasCustomPrompt="1"/>
          </p:nvPr>
        </p:nvSpPr>
        <p:spPr>
          <a:xfrm>
            <a:off x="6529450"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8" name="Footer Placeholder 12">
            <a:extLst>
              <a:ext uri="{FF2B5EF4-FFF2-40B4-BE49-F238E27FC236}">
                <a16:creationId xmlns:a16="http://schemas.microsoft.com/office/drawing/2014/main" id="{FD552AEE-4A16-4749-8B2F-71E40E223288}"/>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49" name="Date Placeholder 3">
            <a:extLst>
              <a:ext uri="{FF2B5EF4-FFF2-40B4-BE49-F238E27FC236}">
                <a16:creationId xmlns:a16="http://schemas.microsoft.com/office/drawing/2014/main" id="{0227BF96-9E81-45FC-A409-03169A93B785}"/>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3966B2AE-F6A7-44F4-9D8B-F97DDB42874A}"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34" name="Graphic 33">
            <a:extLst>
              <a:ext uri="{FF2B5EF4-FFF2-40B4-BE49-F238E27FC236}">
                <a16:creationId xmlns:a16="http://schemas.microsoft.com/office/drawing/2014/main" id="{5050079B-34D8-4B7C-B65B-EF4DFE95D9B5}"/>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6930"/>
            <a:ext cx="1027801" cy="211727"/>
          </a:xfrm>
          <a:prstGeom prst="rect">
            <a:avLst/>
          </a:prstGeom>
        </p:spPr>
      </p:pic>
      <p:pic>
        <p:nvPicPr>
          <p:cNvPr id="37" name="Image 36">
            <a:extLst>
              <a:ext uri="{FF2B5EF4-FFF2-40B4-BE49-F238E27FC236}">
                <a16:creationId xmlns:a16="http://schemas.microsoft.com/office/drawing/2014/main" id="{140364BF-E999-034E-978D-151FE0289933}"/>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410709358"/>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meline - 2 lines title">
    <p:spTree>
      <p:nvGrpSpPr>
        <p:cNvPr id="1" name=""/>
        <p:cNvGrpSpPr/>
        <p:nvPr/>
      </p:nvGrpSpPr>
      <p:grpSpPr>
        <a:xfrm>
          <a:off x="0" y="0"/>
          <a:ext cx="0" cy="0"/>
          <a:chOff x="0" y="0"/>
          <a:chExt cx="0" cy="0"/>
        </a:xfrm>
      </p:grpSpPr>
      <p:sp>
        <p:nvSpPr>
          <p:cNvPr id="8" name="Text Placeholder 14">
            <a:extLst>
              <a:ext uri="{FF2B5EF4-FFF2-40B4-BE49-F238E27FC236}">
                <a16:creationId xmlns:a16="http://schemas.microsoft.com/office/drawing/2014/main" id="{7909D851-A66D-48F5-9919-38BC246B83C4}"/>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7" name="Straight Connector 16">
            <a:extLst>
              <a:ext uri="{FF2B5EF4-FFF2-40B4-BE49-F238E27FC236}">
                <a16:creationId xmlns:a16="http://schemas.microsoft.com/office/drawing/2014/main" id="{ECD9AD71-E4C1-4393-B98B-4FC2087EC72F}"/>
              </a:ext>
            </a:extLst>
          </p:cNvPr>
          <p:cNvCxnSpPr/>
          <p:nvPr userDrawn="1"/>
        </p:nvCxnSpPr>
        <p:spPr>
          <a:xfrm>
            <a:off x="382904" y="1638160"/>
            <a:ext cx="8200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Isosceles Triangle 17">
            <a:extLst>
              <a:ext uri="{FF2B5EF4-FFF2-40B4-BE49-F238E27FC236}">
                <a16:creationId xmlns:a16="http://schemas.microsoft.com/office/drawing/2014/main" id="{FBE330D4-B574-4B4F-94C4-EAA259E97A10}"/>
              </a:ext>
            </a:extLst>
          </p:cNvPr>
          <p:cNvSpPr/>
          <p:nvPr userDrawn="1"/>
        </p:nvSpPr>
        <p:spPr>
          <a:xfrm flipV="1">
            <a:off x="1765527"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19" name="Isosceles Triangle 18">
            <a:extLst>
              <a:ext uri="{FF2B5EF4-FFF2-40B4-BE49-F238E27FC236}">
                <a16:creationId xmlns:a16="http://schemas.microsoft.com/office/drawing/2014/main" id="{5B3A4B44-8E1B-44F9-8820-4E4D9FFCAB39}"/>
              </a:ext>
            </a:extLst>
          </p:cNvPr>
          <p:cNvSpPr/>
          <p:nvPr userDrawn="1"/>
        </p:nvSpPr>
        <p:spPr>
          <a:xfrm flipV="1">
            <a:off x="3603852"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0" name="Isosceles Triangle 19">
            <a:extLst>
              <a:ext uri="{FF2B5EF4-FFF2-40B4-BE49-F238E27FC236}">
                <a16:creationId xmlns:a16="http://schemas.microsoft.com/office/drawing/2014/main" id="{D9F16955-3CAA-473B-BFB5-F89D4F9BDA34}"/>
              </a:ext>
            </a:extLst>
          </p:cNvPr>
          <p:cNvSpPr/>
          <p:nvPr userDrawn="1"/>
        </p:nvSpPr>
        <p:spPr>
          <a:xfrm flipV="1">
            <a:off x="5442176"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1" name="Isosceles Triangle 20">
            <a:extLst>
              <a:ext uri="{FF2B5EF4-FFF2-40B4-BE49-F238E27FC236}">
                <a16:creationId xmlns:a16="http://schemas.microsoft.com/office/drawing/2014/main" id="{CBBBBA5C-9C4B-43A0-B3C6-FEA9D7E28B81}"/>
              </a:ext>
            </a:extLst>
          </p:cNvPr>
          <p:cNvSpPr/>
          <p:nvPr userDrawn="1"/>
        </p:nvSpPr>
        <p:spPr>
          <a:xfrm flipV="1">
            <a:off x="7279411"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6" name="Picture Placeholder 2">
            <a:extLst>
              <a:ext uri="{FF2B5EF4-FFF2-40B4-BE49-F238E27FC236}">
                <a16:creationId xmlns:a16="http://schemas.microsoft.com/office/drawing/2014/main" id="{32FF488C-9DE0-4342-B997-AC7618826CD0}"/>
              </a:ext>
            </a:extLst>
          </p:cNvPr>
          <p:cNvSpPr>
            <a:spLocks noGrp="1" noChangeAspect="1"/>
          </p:cNvSpPr>
          <p:nvPr>
            <p:ph type="pic" sz="quarter" idx="12"/>
          </p:nvPr>
        </p:nvSpPr>
        <p:spPr>
          <a:xfrm>
            <a:off x="1601849"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7" name="Picture Placeholder 2">
            <a:extLst>
              <a:ext uri="{FF2B5EF4-FFF2-40B4-BE49-F238E27FC236}">
                <a16:creationId xmlns:a16="http://schemas.microsoft.com/office/drawing/2014/main" id="{3778AB8D-DB97-4C96-A612-CC2F47D8B5B8}"/>
              </a:ext>
            </a:extLst>
          </p:cNvPr>
          <p:cNvSpPr>
            <a:spLocks noGrp="1" noChangeAspect="1"/>
          </p:cNvSpPr>
          <p:nvPr>
            <p:ph type="pic" sz="quarter" idx="13"/>
          </p:nvPr>
        </p:nvSpPr>
        <p:spPr>
          <a:xfrm>
            <a:off x="7125635" y="1852167"/>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8" name="Picture Placeholder 2">
            <a:extLst>
              <a:ext uri="{FF2B5EF4-FFF2-40B4-BE49-F238E27FC236}">
                <a16:creationId xmlns:a16="http://schemas.microsoft.com/office/drawing/2014/main" id="{D0B46D80-841E-4713-8F88-650446A2E7AD}"/>
              </a:ext>
            </a:extLst>
          </p:cNvPr>
          <p:cNvSpPr>
            <a:spLocks noGrp="1" noChangeAspect="1"/>
          </p:cNvSpPr>
          <p:nvPr>
            <p:ph type="pic" sz="quarter" idx="14"/>
          </p:nvPr>
        </p:nvSpPr>
        <p:spPr>
          <a:xfrm>
            <a:off x="5284373"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9" name="Picture Placeholder 2">
            <a:extLst>
              <a:ext uri="{FF2B5EF4-FFF2-40B4-BE49-F238E27FC236}">
                <a16:creationId xmlns:a16="http://schemas.microsoft.com/office/drawing/2014/main" id="{D55F8C4F-B94C-4128-866D-9230D2226A75}"/>
              </a:ext>
            </a:extLst>
          </p:cNvPr>
          <p:cNvSpPr>
            <a:spLocks noGrp="1" noChangeAspect="1"/>
          </p:cNvSpPr>
          <p:nvPr>
            <p:ph type="pic" sz="quarter" idx="15"/>
          </p:nvPr>
        </p:nvSpPr>
        <p:spPr>
          <a:xfrm>
            <a:off x="3443111"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30" name="Text Placeholder 4">
            <a:extLst>
              <a:ext uri="{FF2B5EF4-FFF2-40B4-BE49-F238E27FC236}">
                <a16:creationId xmlns:a16="http://schemas.microsoft.com/office/drawing/2014/main" id="{96451A65-D63C-4713-9E24-8A2E4214C3D1}"/>
              </a:ext>
            </a:extLst>
          </p:cNvPr>
          <p:cNvSpPr>
            <a:spLocks noGrp="1"/>
          </p:cNvSpPr>
          <p:nvPr>
            <p:ph type="body" sz="quarter" idx="16" hasCustomPrompt="1"/>
          </p:nvPr>
        </p:nvSpPr>
        <p:spPr>
          <a:xfrm>
            <a:off x="1008518"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1" name="Text Placeholder 4">
            <a:extLst>
              <a:ext uri="{FF2B5EF4-FFF2-40B4-BE49-F238E27FC236}">
                <a16:creationId xmlns:a16="http://schemas.microsoft.com/office/drawing/2014/main" id="{C0CFFF3C-7F18-4020-8A35-B4834420A246}"/>
              </a:ext>
            </a:extLst>
          </p:cNvPr>
          <p:cNvSpPr>
            <a:spLocks noGrp="1"/>
          </p:cNvSpPr>
          <p:nvPr>
            <p:ph type="body" sz="quarter" idx="17" hasCustomPrompt="1"/>
          </p:nvPr>
        </p:nvSpPr>
        <p:spPr>
          <a:xfrm>
            <a:off x="6527621"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2" name="Text Placeholder 4">
            <a:extLst>
              <a:ext uri="{FF2B5EF4-FFF2-40B4-BE49-F238E27FC236}">
                <a16:creationId xmlns:a16="http://schemas.microsoft.com/office/drawing/2014/main" id="{153639C1-212A-4C35-84A8-8AF5C32AE948}"/>
              </a:ext>
            </a:extLst>
          </p:cNvPr>
          <p:cNvSpPr>
            <a:spLocks noGrp="1"/>
          </p:cNvSpPr>
          <p:nvPr>
            <p:ph type="body" sz="quarter" idx="18" hasCustomPrompt="1"/>
          </p:nvPr>
        </p:nvSpPr>
        <p:spPr>
          <a:xfrm>
            <a:off x="4686735"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3" name="Text Placeholder 4">
            <a:extLst>
              <a:ext uri="{FF2B5EF4-FFF2-40B4-BE49-F238E27FC236}">
                <a16:creationId xmlns:a16="http://schemas.microsoft.com/office/drawing/2014/main" id="{E74BC87F-AF3B-43E2-8521-D1B15BA0E5B0}"/>
              </a:ext>
            </a:extLst>
          </p:cNvPr>
          <p:cNvSpPr>
            <a:spLocks noGrp="1"/>
          </p:cNvSpPr>
          <p:nvPr>
            <p:ph type="body" sz="quarter" idx="19" hasCustomPrompt="1"/>
          </p:nvPr>
        </p:nvSpPr>
        <p:spPr>
          <a:xfrm>
            <a:off x="2847846"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25" name="ZoneTexte 7">
            <a:extLst>
              <a:ext uri="{FF2B5EF4-FFF2-40B4-BE49-F238E27FC236}">
                <a16:creationId xmlns:a16="http://schemas.microsoft.com/office/drawing/2014/main" id="{65D2364B-7E89-C34B-84ED-05AAB2908895}"/>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35" name="Connecteur droit 8">
            <a:extLst>
              <a:ext uri="{FF2B5EF4-FFF2-40B4-BE49-F238E27FC236}">
                <a16:creationId xmlns:a16="http://schemas.microsoft.com/office/drawing/2014/main" id="{4339EFE3-B2C3-485D-97E8-C9722BC5C48A}"/>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4" name="Titre 1">
            <a:extLst>
              <a:ext uri="{FF2B5EF4-FFF2-40B4-BE49-F238E27FC236}">
                <a16:creationId xmlns:a16="http://schemas.microsoft.com/office/drawing/2014/main" id="{5E82A5CB-F115-4E21-AC79-E482AAAD911F}"/>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38" name="Content Placeholder 37">
            <a:extLst>
              <a:ext uri="{FF2B5EF4-FFF2-40B4-BE49-F238E27FC236}">
                <a16:creationId xmlns:a16="http://schemas.microsoft.com/office/drawing/2014/main" id="{D3EDE0CE-7253-4F1E-926C-21D27F53C338}"/>
              </a:ext>
            </a:extLst>
          </p:cNvPr>
          <p:cNvSpPr>
            <a:spLocks noGrp="1"/>
          </p:cNvSpPr>
          <p:nvPr>
            <p:ph sz="quarter" idx="27" hasCustomPrompt="1"/>
          </p:nvPr>
        </p:nvSpPr>
        <p:spPr>
          <a:xfrm>
            <a:off x="1008522"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39" name="Content Placeholder 38">
            <a:extLst>
              <a:ext uri="{FF2B5EF4-FFF2-40B4-BE49-F238E27FC236}">
                <a16:creationId xmlns:a16="http://schemas.microsoft.com/office/drawing/2014/main" id="{F007F418-1B99-4975-8932-27F15504A564}"/>
              </a:ext>
            </a:extLst>
          </p:cNvPr>
          <p:cNvSpPr>
            <a:spLocks noGrp="1"/>
          </p:cNvSpPr>
          <p:nvPr>
            <p:ph sz="quarter" idx="33" hasCustomPrompt="1"/>
          </p:nvPr>
        </p:nvSpPr>
        <p:spPr>
          <a:xfrm>
            <a:off x="2848831"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3" name="Content Placeholder 42">
            <a:extLst>
              <a:ext uri="{FF2B5EF4-FFF2-40B4-BE49-F238E27FC236}">
                <a16:creationId xmlns:a16="http://schemas.microsoft.com/office/drawing/2014/main" id="{847BC59C-7F02-4297-A93F-2995FACCC350}"/>
              </a:ext>
            </a:extLst>
          </p:cNvPr>
          <p:cNvSpPr>
            <a:spLocks noGrp="1"/>
          </p:cNvSpPr>
          <p:nvPr>
            <p:ph sz="quarter" idx="34" hasCustomPrompt="1"/>
          </p:nvPr>
        </p:nvSpPr>
        <p:spPr>
          <a:xfrm>
            <a:off x="4689140"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4" name="Content Placeholder 43">
            <a:extLst>
              <a:ext uri="{FF2B5EF4-FFF2-40B4-BE49-F238E27FC236}">
                <a16:creationId xmlns:a16="http://schemas.microsoft.com/office/drawing/2014/main" id="{151EC02E-D66A-42D3-AEA8-B98DDF3E1328}"/>
              </a:ext>
            </a:extLst>
          </p:cNvPr>
          <p:cNvSpPr>
            <a:spLocks noGrp="1"/>
          </p:cNvSpPr>
          <p:nvPr>
            <p:ph sz="quarter" idx="35" hasCustomPrompt="1"/>
          </p:nvPr>
        </p:nvSpPr>
        <p:spPr>
          <a:xfrm>
            <a:off x="6529450"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5" name="Footer Placeholder 12">
            <a:extLst>
              <a:ext uri="{FF2B5EF4-FFF2-40B4-BE49-F238E27FC236}">
                <a16:creationId xmlns:a16="http://schemas.microsoft.com/office/drawing/2014/main" id="{40234D22-EF62-4519-982D-35614FAAB146}"/>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47" name="Date Placeholder 3">
            <a:extLst>
              <a:ext uri="{FF2B5EF4-FFF2-40B4-BE49-F238E27FC236}">
                <a16:creationId xmlns:a16="http://schemas.microsoft.com/office/drawing/2014/main" id="{68DE967F-2C31-44D8-8490-AFCEF936A36C}"/>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908927BA-DB5F-47BE-8FFA-5D42580F2685}"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37" name="Graphic 36">
            <a:extLst>
              <a:ext uri="{FF2B5EF4-FFF2-40B4-BE49-F238E27FC236}">
                <a16:creationId xmlns:a16="http://schemas.microsoft.com/office/drawing/2014/main" id="{4F7AB7BA-8025-4067-87DA-6D7FB837DA3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6930"/>
            <a:ext cx="1027801" cy="211727"/>
          </a:xfrm>
          <a:prstGeom prst="rect">
            <a:avLst/>
          </a:prstGeom>
        </p:spPr>
      </p:pic>
      <p:pic>
        <p:nvPicPr>
          <p:cNvPr id="40" name="Image 39">
            <a:extLst>
              <a:ext uri="{FF2B5EF4-FFF2-40B4-BE49-F238E27FC236}">
                <a16:creationId xmlns:a16="http://schemas.microsoft.com/office/drawing/2014/main" id="{2FCBC53A-EC52-FB41-BE62-F3C16C8C1B31}"/>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74297983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Key numbers - 1 line title">
    <p:spTree>
      <p:nvGrpSpPr>
        <p:cNvPr id="1" name=""/>
        <p:cNvGrpSpPr/>
        <p:nvPr/>
      </p:nvGrpSpPr>
      <p:grpSpPr>
        <a:xfrm>
          <a:off x="0" y="0"/>
          <a:ext cx="0" cy="0"/>
          <a:chOff x="0" y="0"/>
          <a:chExt cx="0" cy="0"/>
        </a:xfrm>
      </p:grpSpPr>
      <p:sp>
        <p:nvSpPr>
          <p:cNvPr id="28" name="Content Placeholder 27">
            <a:extLst>
              <a:ext uri="{FF2B5EF4-FFF2-40B4-BE49-F238E27FC236}">
                <a16:creationId xmlns:a16="http://schemas.microsoft.com/office/drawing/2014/main" id="{B710BA1E-7958-4909-90F4-C085E2FBA176}"/>
              </a:ext>
            </a:extLst>
          </p:cNvPr>
          <p:cNvSpPr>
            <a:spLocks noGrp="1"/>
          </p:cNvSpPr>
          <p:nvPr>
            <p:ph sz="quarter" idx="27" hasCustomPrompt="1"/>
          </p:nvPr>
        </p:nvSpPr>
        <p:spPr>
          <a:xfrm>
            <a:off x="1056953"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41" name="Text Placeholder 2">
            <a:extLst>
              <a:ext uri="{FF2B5EF4-FFF2-40B4-BE49-F238E27FC236}">
                <a16:creationId xmlns:a16="http://schemas.microsoft.com/office/drawing/2014/main" id="{CD02C751-CE04-47EA-A1A7-31A30527F7D4}"/>
              </a:ext>
            </a:extLst>
          </p:cNvPr>
          <p:cNvSpPr>
            <a:spLocks noGrp="1"/>
          </p:cNvSpPr>
          <p:nvPr>
            <p:ph type="body" sz="quarter" idx="12" hasCustomPrompt="1"/>
          </p:nvPr>
        </p:nvSpPr>
        <p:spPr>
          <a:xfrm>
            <a:off x="1056952"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2" name="Text Placeholder 4">
            <a:extLst>
              <a:ext uri="{FF2B5EF4-FFF2-40B4-BE49-F238E27FC236}">
                <a16:creationId xmlns:a16="http://schemas.microsoft.com/office/drawing/2014/main" id="{DB429DA6-DBB5-4F41-8058-8B35D30BC50A}"/>
              </a:ext>
            </a:extLst>
          </p:cNvPr>
          <p:cNvSpPr>
            <a:spLocks noGrp="1"/>
          </p:cNvSpPr>
          <p:nvPr>
            <p:ph type="body" sz="quarter" idx="16" hasCustomPrompt="1"/>
          </p:nvPr>
        </p:nvSpPr>
        <p:spPr>
          <a:xfrm>
            <a:off x="1056953"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44" name="Text Placeholder 2">
            <a:extLst>
              <a:ext uri="{FF2B5EF4-FFF2-40B4-BE49-F238E27FC236}">
                <a16:creationId xmlns:a16="http://schemas.microsoft.com/office/drawing/2014/main" id="{5C1D8542-B4AD-430A-A597-54C6CC352747}"/>
              </a:ext>
            </a:extLst>
          </p:cNvPr>
          <p:cNvSpPr>
            <a:spLocks noGrp="1"/>
          </p:cNvSpPr>
          <p:nvPr>
            <p:ph type="body" sz="quarter" idx="18" hasCustomPrompt="1"/>
          </p:nvPr>
        </p:nvSpPr>
        <p:spPr>
          <a:xfrm>
            <a:off x="6477837"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5" name="Text Placeholder 4">
            <a:extLst>
              <a:ext uri="{FF2B5EF4-FFF2-40B4-BE49-F238E27FC236}">
                <a16:creationId xmlns:a16="http://schemas.microsoft.com/office/drawing/2014/main" id="{2493263F-FDCE-4F77-B97C-089B8D52BEFB}"/>
              </a:ext>
            </a:extLst>
          </p:cNvPr>
          <p:cNvSpPr>
            <a:spLocks noGrp="1"/>
          </p:cNvSpPr>
          <p:nvPr>
            <p:ph type="body" sz="quarter" idx="19" hasCustomPrompt="1"/>
          </p:nvPr>
        </p:nvSpPr>
        <p:spPr>
          <a:xfrm>
            <a:off x="6477838"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47" name="Text Placeholder 2">
            <a:extLst>
              <a:ext uri="{FF2B5EF4-FFF2-40B4-BE49-F238E27FC236}">
                <a16:creationId xmlns:a16="http://schemas.microsoft.com/office/drawing/2014/main" id="{869AADEE-F997-410C-8BFD-CE19019828B9}"/>
              </a:ext>
            </a:extLst>
          </p:cNvPr>
          <p:cNvSpPr>
            <a:spLocks noGrp="1"/>
          </p:cNvSpPr>
          <p:nvPr>
            <p:ph type="body" sz="quarter" idx="21" hasCustomPrompt="1"/>
          </p:nvPr>
        </p:nvSpPr>
        <p:spPr>
          <a:xfrm>
            <a:off x="3767395"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8" name="Text Placeholder 4">
            <a:extLst>
              <a:ext uri="{FF2B5EF4-FFF2-40B4-BE49-F238E27FC236}">
                <a16:creationId xmlns:a16="http://schemas.microsoft.com/office/drawing/2014/main" id="{F66BDDE9-B972-4AB5-8E71-CE9797570F9D}"/>
              </a:ext>
            </a:extLst>
          </p:cNvPr>
          <p:cNvSpPr>
            <a:spLocks noGrp="1"/>
          </p:cNvSpPr>
          <p:nvPr>
            <p:ph type="body" sz="quarter" idx="22" hasCustomPrompt="1"/>
          </p:nvPr>
        </p:nvSpPr>
        <p:spPr>
          <a:xfrm>
            <a:off x="3767396"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17" name="ZoneTexte 7">
            <a:extLst>
              <a:ext uri="{FF2B5EF4-FFF2-40B4-BE49-F238E27FC236}">
                <a16:creationId xmlns:a16="http://schemas.microsoft.com/office/drawing/2014/main" id="{F7565AA9-0535-714B-905F-9E644D5DFA04}"/>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8" name="Straight Connector 16">
            <a:extLst>
              <a:ext uri="{FF2B5EF4-FFF2-40B4-BE49-F238E27FC236}">
                <a16:creationId xmlns:a16="http://schemas.microsoft.com/office/drawing/2014/main" id="{38DB578A-2FA6-634F-981A-653D1A36E8C3}"/>
              </a:ext>
            </a:extLst>
          </p:cNvPr>
          <p:cNvCxnSpPr>
            <a:cxnSpLocks/>
          </p:cNvCxnSpPr>
          <p:nvPr userDrawn="1"/>
        </p:nvCxnSpPr>
        <p:spPr>
          <a:xfrm>
            <a:off x="1681552"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cxnSp>
        <p:nvCxnSpPr>
          <p:cNvPr id="22" name="Straight Connector 16">
            <a:extLst>
              <a:ext uri="{FF2B5EF4-FFF2-40B4-BE49-F238E27FC236}">
                <a16:creationId xmlns:a16="http://schemas.microsoft.com/office/drawing/2014/main" id="{F67BC959-B4EF-FB4D-8F2D-59BD065DB459}"/>
              </a:ext>
            </a:extLst>
          </p:cNvPr>
          <p:cNvCxnSpPr>
            <a:cxnSpLocks/>
          </p:cNvCxnSpPr>
          <p:nvPr userDrawn="1"/>
        </p:nvCxnSpPr>
        <p:spPr>
          <a:xfrm>
            <a:off x="7102437"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cxnSp>
        <p:nvCxnSpPr>
          <p:cNvPr id="23" name="Straight Connector 16">
            <a:extLst>
              <a:ext uri="{FF2B5EF4-FFF2-40B4-BE49-F238E27FC236}">
                <a16:creationId xmlns:a16="http://schemas.microsoft.com/office/drawing/2014/main" id="{15748BF8-CDA2-D44A-9255-3C7C85D5EE23}"/>
              </a:ext>
            </a:extLst>
          </p:cNvPr>
          <p:cNvCxnSpPr>
            <a:cxnSpLocks/>
          </p:cNvCxnSpPr>
          <p:nvPr userDrawn="1"/>
        </p:nvCxnSpPr>
        <p:spPr>
          <a:xfrm>
            <a:off x="4391995"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sp>
        <p:nvSpPr>
          <p:cNvPr id="25" name="Titre 1">
            <a:extLst>
              <a:ext uri="{FF2B5EF4-FFF2-40B4-BE49-F238E27FC236}">
                <a16:creationId xmlns:a16="http://schemas.microsoft.com/office/drawing/2014/main" id="{63CF197C-B04A-4BDB-A027-C0B40573B280}"/>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26" name="Text Placeholder 14">
            <a:extLst>
              <a:ext uri="{FF2B5EF4-FFF2-40B4-BE49-F238E27FC236}">
                <a16:creationId xmlns:a16="http://schemas.microsoft.com/office/drawing/2014/main" id="{65AD26B9-E9F3-4F8C-80DA-8B48BB2F0292}"/>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24" name="Connecteur droit 8">
            <a:extLst>
              <a:ext uri="{FF2B5EF4-FFF2-40B4-BE49-F238E27FC236}">
                <a16:creationId xmlns:a16="http://schemas.microsoft.com/office/drawing/2014/main" id="{F9944759-B4F4-4F74-BD60-6C5174FB074C}"/>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9" name="Content Placeholder 28">
            <a:extLst>
              <a:ext uri="{FF2B5EF4-FFF2-40B4-BE49-F238E27FC236}">
                <a16:creationId xmlns:a16="http://schemas.microsoft.com/office/drawing/2014/main" id="{311AB234-3E00-45E7-8145-2A7C3BCC5D85}"/>
              </a:ext>
            </a:extLst>
          </p:cNvPr>
          <p:cNvSpPr>
            <a:spLocks noGrp="1"/>
          </p:cNvSpPr>
          <p:nvPr>
            <p:ph sz="quarter" idx="28" hasCustomPrompt="1"/>
          </p:nvPr>
        </p:nvSpPr>
        <p:spPr>
          <a:xfrm>
            <a:off x="3767396"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30" name="Content Placeholder 29">
            <a:extLst>
              <a:ext uri="{FF2B5EF4-FFF2-40B4-BE49-F238E27FC236}">
                <a16:creationId xmlns:a16="http://schemas.microsoft.com/office/drawing/2014/main" id="{7CF9C069-0AB9-40D8-B304-216441ABF147}"/>
              </a:ext>
            </a:extLst>
          </p:cNvPr>
          <p:cNvSpPr>
            <a:spLocks noGrp="1"/>
          </p:cNvSpPr>
          <p:nvPr>
            <p:ph sz="quarter" idx="29" hasCustomPrompt="1"/>
          </p:nvPr>
        </p:nvSpPr>
        <p:spPr>
          <a:xfrm>
            <a:off x="6477838"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31" name="Footer Placeholder 12">
            <a:extLst>
              <a:ext uri="{FF2B5EF4-FFF2-40B4-BE49-F238E27FC236}">
                <a16:creationId xmlns:a16="http://schemas.microsoft.com/office/drawing/2014/main" id="{A30AF8A0-C30D-4654-B36F-5168EBC94812}"/>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32" name="Date Placeholder 3">
            <a:extLst>
              <a:ext uri="{FF2B5EF4-FFF2-40B4-BE49-F238E27FC236}">
                <a16:creationId xmlns:a16="http://schemas.microsoft.com/office/drawing/2014/main" id="{147BD69A-4497-4023-B931-31AFC9CD0D34}"/>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FCAD231A-22C9-479C-880E-6729FFA8B514}"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21" name="Graphic 20">
            <a:extLst>
              <a:ext uri="{FF2B5EF4-FFF2-40B4-BE49-F238E27FC236}">
                <a16:creationId xmlns:a16="http://schemas.microsoft.com/office/drawing/2014/main" id="{9C3DB267-C0BD-40B5-AEEA-A97ED643078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6930"/>
            <a:ext cx="1027801" cy="211727"/>
          </a:xfrm>
          <a:prstGeom prst="rect">
            <a:avLst/>
          </a:prstGeom>
        </p:spPr>
      </p:pic>
      <p:pic>
        <p:nvPicPr>
          <p:cNvPr id="33" name="Image 32">
            <a:extLst>
              <a:ext uri="{FF2B5EF4-FFF2-40B4-BE49-F238E27FC236}">
                <a16:creationId xmlns:a16="http://schemas.microsoft.com/office/drawing/2014/main" id="{BC36624D-4F35-E840-ACD1-2AC7E7F70E0E}"/>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73137538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Key numbers - 2 lines title">
    <p:spTree>
      <p:nvGrpSpPr>
        <p:cNvPr id="1" name=""/>
        <p:cNvGrpSpPr/>
        <p:nvPr/>
      </p:nvGrpSpPr>
      <p:grpSpPr>
        <a:xfrm>
          <a:off x="0" y="0"/>
          <a:ext cx="0" cy="0"/>
          <a:chOff x="0" y="0"/>
          <a:chExt cx="0" cy="0"/>
        </a:xfrm>
      </p:grpSpPr>
      <p:sp>
        <p:nvSpPr>
          <p:cNvPr id="8" name="Text Placeholder 14">
            <a:extLst>
              <a:ext uri="{FF2B5EF4-FFF2-40B4-BE49-F238E27FC236}">
                <a16:creationId xmlns:a16="http://schemas.microsoft.com/office/drawing/2014/main" id="{7909D851-A66D-48F5-9919-38BC246B83C4}"/>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41" name="Text Placeholder 2">
            <a:extLst>
              <a:ext uri="{FF2B5EF4-FFF2-40B4-BE49-F238E27FC236}">
                <a16:creationId xmlns:a16="http://schemas.microsoft.com/office/drawing/2014/main" id="{CD02C751-CE04-47EA-A1A7-31A30527F7D4}"/>
              </a:ext>
            </a:extLst>
          </p:cNvPr>
          <p:cNvSpPr>
            <a:spLocks noGrp="1"/>
          </p:cNvSpPr>
          <p:nvPr>
            <p:ph type="body" sz="quarter" idx="12" hasCustomPrompt="1"/>
          </p:nvPr>
        </p:nvSpPr>
        <p:spPr>
          <a:xfrm>
            <a:off x="1056952"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2" name="Text Placeholder 4">
            <a:extLst>
              <a:ext uri="{FF2B5EF4-FFF2-40B4-BE49-F238E27FC236}">
                <a16:creationId xmlns:a16="http://schemas.microsoft.com/office/drawing/2014/main" id="{DB429DA6-DBB5-4F41-8058-8B35D30BC50A}"/>
              </a:ext>
            </a:extLst>
          </p:cNvPr>
          <p:cNvSpPr>
            <a:spLocks noGrp="1"/>
          </p:cNvSpPr>
          <p:nvPr>
            <p:ph type="body" sz="quarter" idx="16" hasCustomPrompt="1"/>
          </p:nvPr>
        </p:nvSpPr>
        <p:spPr>
          <a:xfrm>
            <a:off x="1056953"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44" name="Text Placeholder 2">
            <a:extLst>
              <a:ext uri="{FF2B5EF4-FFF2-40B4-BE49-F238E27FC236}">
                <a16:creationId xmlns:a16="http://schemas.microsoft.com/office/drawing/2014/main" id="{5C1D8542-B4AD-430A-A597-54C6CC352747}"/>
              </a:ext>
            </a:extLst>
          </p:cNvPr>
          <p:cNvSpPr>
            <a:spLocks noGrp="1"/>
          </p:cNvSpPr>
          <p:nvPr>
            <p:ph type="body" sz="quarter" idx="18" hasCustomPrompt="1"/>
          </p:nvPr>
        </p:nvSpPr>
        <p:spPr>
          <a:xfrm>
            <a:off x="6477837"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5" name="Text Placeholder 4">
            <a:extLst>
              <a:ext uri="{FF2B5EF4-FFF2-40B4-BE49-F238E27FC236}">
                <a16:creationId xmlns:a16="http://schemas.microsoft.com/office/drawing/2014/main" id="{2493263F-FDCE-4F77-B97C-089B8D52BEFB}"/>
              </a:ext>
            </a:extLst>
          </p:cNvPr>
          <p:cNvSpPr>
            <a:spLocks noGrp="1"/>
          </p:cNvSpPr>
          <p:nvPr>
            <p:ph type="body" sz="quarter" idx="19" hasCustomPrompt="1"/>
          </p:nvPr>
        </p:nvSpPr>
        <p:spPr>
          <a:xfrm>
            <a:off x="6477838"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47" name="Text Placeholder 2">
            <a:extLst>
              <a:ext uri="{FF2B5EF4-FFF2-40B4-BE49-F238E27FC236}">
                <a16:creationId xmlns:a16="http://schemas.microsoft.com/office/drawing/2014/main" id="{869AADEE-F997-410C-8BFD-CE19019828B9}"/>
              </a:ext>
            </a:extLst>
          </p:cNvPr>
          <p:cNvSpPr>
            <a:spLocks noGrp="1"/>
          </p:cNvSpPr>
          <p:nvPr>
            <p:ph type="body" sz="quarter" idx="21" hasCustomPrompt="1"/>
          </p:nvPr>
        </p:nvSpPr>
        <p:spPr>
          <a:xfrm>
            <a:off x="3767395"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8" name="Text Placeholder 4">
            <a:extLst>
              <a:ext uri="{FF2B5EF4-FFF2-40B4-BE49-F238E27FC236}">
                <a16:creationId xmlns:a16="http://schemas.microsoft.com/office/drawing/2014/main" id="{F66BDDE9-B972-4AB5-8E71-CE9797570F9D}"/>
              </a:ext>
            </a:extLst>
          </p:cNvPr>
          <p:cNvSpPr>
            <a:spLocks noGrp="1"/>
          </p:cNvSpPr>
          <p:nvPr>
            <p:ph type="body" sz="quarter" idx="22" hasCustomPrompt="1"/>
          </p:nvPr>
        </p:nvSpPr>
        <p:spPr>
          <a:xfrm>
            <a:off x="3767396"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17" name="ZoneTexte 7">
            <a:extLst>
              <a:ext uri="{FF2B5EF4-FFF2-40B4-BE49-F238E27FC236}">
                <a16:creationId xmlns:a16="http://schemas.microsoft.com/office/drawing/2014/main" id="{F7565AA9-0535-714B-905F-9E644D5DFA04}"/>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8" name="Straight Connector 16">
            <a:extLst>
              <a:ext uri="{FF2B5EF4-FFF2-40B4-BE49-F238E27FC236}">
                <a16:creationId xmlns:a16="http://schemas.microsoft.com/office/drawing/2014/main" id="{38DB578A-2FA6-634F-981A-653D1A36E8C3}"/>
              </a:ext>
            </a:extLst>
          </p:cNvPr>
          <p:cNvCxnSpPr>
            <a:cxnSpLocks/>
          </p:cNvCxnSpPr>
          <p:nvPr userDrawn="1"/>
        </p:nvCxnSpPr>
        <p:spPr>
          <a:xfrm>
            <a:off x="1681552"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cxnSp>
        <p:nvCxnSpPr>
          <p:cNvPr id="22" name="Straight Connector 16">
            <a:extLst>
              <a:ext uri="{FF2B5EF4-FFF2-40B4-BE49-F238E27FC236}">
                <a16:creationId xmlns:a16="http://schemas.microsoft.com/office/drawing/2014/main" id="{F67BC959-B4EF-FB4D-8F2D-59BD065DB459}"/>
              </a:ext>
            </a:extLst>
          </p:cNvPr>
          <p:cNvCxnSpPr>
            <a:cxnSpLocks/>
          </p:cNvCxnSpPr>
          <p:nvPr userDrawn="1"/>
        </p:nvCxnSpPr>
        <p:spPr>
          <a:xfrm>
            <a:off x="7102437"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cxnSp>
        <p:nvCxnSpPr>
          <p:cNvPr id="23" name="Straight Connector 16">
            <a:extLst>
              <a:ext uri="{FF2B5EF4-FFF2-40B4-BE49-F238E27FC236}">
                <a16:creationId xmlns:a16="http://schemas.microsoft.com/office/drawing/2014/main" id="{15748BF8-CDA2-D44A-9255-3C7C85D5EE23}"/>
              </a:ext>
            </a:extLst>
          </p:cNvPr>
          <p:cNvCxnSpPr>
            <a:cxnSpLocks/>
          </p:cNvCxnSpPr>
          <p:nvPr userDrawn="1"/>
        </p:nvCxnSpPr>
        <p:spPr>
          <a:xfrm>
            <a:off x="4391994"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cxnSp>
        <p:nvCxnSpPr>
          <p:cNvPr id="24" name="Connecteur droit 8">
            <a:extLst>
              <a:ext uri="{FF2B5EF4-FFF2-40B4-BE49-F238E27FC236}">
                <a16:creationId xmlns:a16="http://schemas.microsoft.com/office/drawing/2014/main" id="{03757C0F-2B79-4AE3-BC5A-2C74E98878AA}"/>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0" name="Titre 1">
            <a:extLst>
              <a:ext uri="{FF2B5EF4-FFF2-40B4-BE49-F238E27FC236}">
                <a16:creationId xmlns:a16="http://schemas.microsoft.com/office/drawing/2014/main" id="{40C13F49-D391-4CC4-9D41-EF6FAC021914}"/>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26" name="Content Placeholder 25">
            <a:extLst>
              <a:ext uri="{FF2B5EF4-FFF2-40B4-BE49-F238E27FC236}">
                <a16:creationId xmlns:a16="http://schemas.microsoft.com/office/drawing/2014/main" id="{D141D94C-17E2-4229-B713-C2621FBB2957}"/>
              </a:ext>
            </a:extLst>
          </p:cNvPr>
          <p:cNvSpPr>
            <a:spLocks noGrp="1"/>
          </p:cNvSpPr>
          <p:nvPr>
            <p:ph sz="quarter" idx="27" hasCustomPrompt="1"/>
          </p:nvPr>
        </p:nvSpPr>
        <p:spPr>
          <a:xfrm>
            <a:off x="1056953"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27" name="Content Placeholder 26">
            <a:extLst>
              <a:ext uri="{FF2B5EF4-FFF2-40B4-BE49-F238E27FC236}">
                <a16:creationId xmlns:a16="http://schemas.microsoft.com/office/drawing/2014/main" id="{8AE44D07-780C-4981-A539-F7197B846665}"/>
              </a:ext>
            </a:extLst>
          </p:cNvPr>
          <p:cNvSpPr>
            <a:spLocks noGrp="1"/>
          </p:cNvSpPr>
          <p:nvPr>
            <p:ph sz="quarter" idx="28" hasCustomPrompt="1"/>
          </p:nvPr>
        </p:nvSpPr>
        <p:spPr>
          <a:xfrm>
            <a:off x="3767396"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28" name="Content Placeholder 27">
            <a:extLst>
              <a:ext uri="{FF2B5EF4-FFF2-40B4-BE49-F238E27FC236}">
                <a16:creationId xmlns:a16="http://schemas.microsoft.com/office/drawing/2014/main" id="{E9B09DCE-E65C-48B0-A557-69FAEC52355F}"/>
              </a:ext>
            </a:extLst>
          </p:cNvPr>
          <p:cNvSpPr>
            <a:spLocks noGrp="1"/>
          </p:cNvSpPr>
          <p:nvPr>
            <p:ph sz="quarter" idx="29" hasCustomPrompt="1"/>
          </p:nvPr>
        </p:nvSpPr>
        <p:spPr>
          <a:xfrm>
            <a:off x="6477838"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29" name="Footer Placeholder 12">
            <a:extLst>
              <a:ext uri="{FF2B5EF4-FFF2-40B4-BE49-F238E27FC236}">
                <a16:creationId xmlns:a16="http://schemas.microsoft.com/office/drawing/2014/main" id="{8A679DE4-4111-4E44-B452-0C92AB37A72E}"/>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F5486"/>
                </a:solidFill>
                <a:effectLst/>
                <a:uLnTx/>
                <a:uFillTx/>
                <a:latin typeface="Arial Narrow"/>
                <a:ea typeface="+mn-ea"/>
                <a:cs typeface="+mn-cs"/>
              </a:rPr>
              <a:t>© Dassault </a:t>
            </a:r>
            <a:r>
              <a:rPr kumimoji="0" lang="en-US" sz="600" b="0" i="0" u="none" strike="noStrike" kern="1200" cap="none" spc="0" normalizeH="0" baseline="0" noProof="0" dirty="0" err="1">
                <a:ln>
                  <a:noFill/>
                </a:ln>
                <a:solidFill>
                  <a:srgbClr val="0F5486"/>
                </a:solidFill>
                <a:effectLst/>
                <a:uLnTx/>
                <a:uFillTx/>
                <a:latin typeface="Arial Narrow"/>
                <a:ea typeface="+mn-ea"/>
                <a:cs typeface="+mn-cs"/>
              </a:rPr>
              <a:t>Systèmes</a:t>
            </a:r>
            <a:r>
              <a:rPr kumimoji="0" lang="en-US" sz="600" b="0" i="0" u="none" strike="noStrike" kern="1200" cap="none" spc="0" normalizeH="0" baseline="0" noProof="0" dirty="0">
                <a:ln>
                  <a:noFill/>
                </a:ln>
                <a:solidFill>
                  <a:srgbClr val="0F5486"/>
                </a:solidFill>
                <a:effectLst/>
                <a:uLnTx/>
                <a:uFillTx/>
                <a:latin typeface="Arial Narrow"/>
                <a:ea typeface="+mn-ea"/>
                <a:cs typeface="+mn-cs"/>
              </a:rPr>
              <a:t> | Confidential Information |                    | ref.: 3DS_Document_2021</a:t>
            </a:r>
          </a:p>
        </p:txBody>
      </p:sp>
      <p:sp>
        <p:nvSpPr>
          <p:cNvPr id="30" name="Date Placeholder 3">
            <a:extLst>
              <a:ext uri="{FF2B5EF4-FFF2-40B4-BE49-F238E27FC236}">
                <a16:creationId xmlns:a16="http://schemas.microsoft.com/office/drawing/2014/main" id="{D5BE1A53-FDBA-46F1-96FD-611579E7095B}"/>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D142EEC0-A2D2-41C9-AE58-B5D1EE079E50}"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21" name="Graphic 20">
            <a:extLst>
              <a:ext uri="{FF2B5EF4-FFF2-40B4-BE49-F238E27FC236}">
                <a16:creationId xmlns:a16="http://schemas.microsoft.com/office/drawing/2014/main" id="{1D9AED08-0B88-4F44-A1CB-39D6038E411C}"/>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6930"/>
            <a:ext cx="1027801" cy="211727"/>
          </a:xfrm>
          <a:prstGeom prst="rect">
            <a:avLst/>
          </a:prstGeom>
        </p:spPr>
      </p:pic>
      <p:pic>
        <p:nvPicPr>
          <p:cNvPr id="31" name="Image 30">
            <a:extLst>
              <a:ext uri="{FF2B5EF4-FFF2-40B4-BE49-F238E27FC236}">
                <a16:creationId xmlns:a16="http://schemas.microsoft.com/office/drawing/2014/main" id="{D351C0BF-DBC2-5F42-A1BE-779EC243E22F}"/>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95824961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ack Cover">
    <p:spTree>
      <p:nvGrpSpPr>
        <p:cNvPr id="1" name=""/>
        <p:cNvGrpSpPr/>
        <p:nvPr/>
      </p:nvGrpSpPr>
      <p:grpSpPr>
        <a:xfrm>
          <a:off x="0" y="0"/>
          <a:ext cx="0" cy="0"/>
          <a:chOff x="0" y="0"/>
          <a:chExt cx="0" cy="0"/>
        </a:xfrm>
      </p:grpSpPr>
      <p:sp>
        <p:nvSpPr>
          <p:cNvPr id="17" name="ZoneTexte 7">
            <a:extLst>
              <a:ext uri="{FF2B5EF4-FFF2-40B4-BE49-F238E27FC236}">
                <a16:creationId xmlns:a16="http://schemas.microsoft.com/office/drawing/2014/main" id="{F7565AA9-0535-714B-905F-9E644D5DFA04}"/>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24" name="Connecteur droit 8">
            <a:extLst>
              <a:ext uri="{FF2B5EF4-FFF2-40B4-BE49-F238E27FC236}">
                <a16:creationId xmlns:a16="http://schemas.microsoft.com/office/drawing/2014/main" id="{03757C0F-2B79-4AE3-BC5A-2C74E98878AA}"/>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56009D36-41AB-4F99-8EEC-28DA7FD44C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9975" y="41011"/>
            <a:ext cx="4464050" cy="4451853"/>
          </a:xfrm>
          <a:prstGeom prst="rect">
            <a:avLst/>
          </a:prstGeom>
        </p:spPr>
      </p:pic>
      <p:pic>
        <p:nvPicPr>
          <p:cNvPr id="7" name="Graphic 6">
            <a:extLst>
              <a:ext uri="{FF2B5EF4-FFF2-40B4-BE49-F238E27FC236}">
                <a16:creationId xmlns:a16="http://schemas.microsoft.com/office/drawing/2014/main" id="{86972D9B-006C-4C41-A745-7634C9DC322D}"/>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34169" y="4756930"/>
            <a:ext cx="1027801" cy="211727"/>
          </a:xfrm>
          <a:prstGeom prst="rect">
            <a:avLst/>
          </a:prstGeom>
        </p:spPr>
      </p:pic>
      <p:sp>
        <p:nvSpPr>
          <p:cNvPr id="8" name="Footer Placeholder 12">
            <a:extLst>
              <a:ext uri="{FF2B5EF4-FFF2-40B4-BE49-F238E27FC236}">
                <a16:creationId xmlns:a16="http://schemas.microsoft.com/office/drawing/2014/main" id="{FD1108BB-7666-4202-BB86-FD86159ED3FA}"/>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F5486"/>
                </a:solidFill>
                <a:effectLst/>
                <a:uLnTx/>
                <a:uFillTx/>
                <a:latin typeface="Arial Narrow"/>
                <a:ea typeface="+mn-ea"/>
                <a:cs typeface="+mn-cs"/>
              </a:rPr>
              <a:t>© Dassault </a:t>
            </a:r>
            <a:r>
              <a:rPr kumimoji="0" lang="en-US" sz="600" b="0" i="0" u="none" strike="noStrike" kern="1200" cap="none" spc="0" normalizeH="0" baseline="0" noProof="0" dirty="0" err="1">
                <a:ln>
                  <a:noFill/>
                </a:ln>
                <a:solidFill>
                  <a:srgbClr val="0F5486"/>
                </a:solidFill>
                <a:effectLst/>
                <a:uLnTx/>
                <a:uFillTx/>
                <a:latin typeface="Arial Narrow"/>
                <a:ea typeface="+mn-ea"/>
                <a:cs typeface="+mn-cs"/>
              </a:rPr>
              <a:t>Systèmes</a:t>
            </a:r>
            <a:r>
              <a:rPr kumimoji="0" lang="en-US" sz="600" b="0" i="0" u="none" strike="noStrike" kern="1200" cap="none" spc="0" normalizeH="0" baseline="0" noProof="0" dirty="0">
                <a:ln>
                  <a:noFill/>
                </a:ln>
                <a:solidFill>
                  <a:srgbClr val="0F5486"/>
                </a:solidFill>
                <a:effectLst/>
                <a:uLnTx/>
                <a:uFillTx/>
                <a:latin typeface="Arial Narrow"/>
                <a:ea typeface="+mn-ea"/>
                <a:cs typeface="+mn-cs"/>
              </a:rPr>
              <a:t> | Confidential Information |                    | ref.: 3DS_Document_2021</a:t>
            </a:r>
          </a:p>
        </p:txBody>
      </p:sp>
      <p:sp>
        <p:nvSpPr>
          <p:cNvPr id="9" name="Date Placeholder 3">
            <a:extLst>
              <a:ext uri="{FF2B5EF4-FFF2-40B4-BE49-F238E27FC236}">
                <a16:creationId xmlns:a16="http://schemas.microsoft.com/office/drawing/2014/main" id="{28A66BAF-60D5-4574-B89B-493698F48D9C}"/>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D142EEC0-A2D2-41C9-AE58-B5D1EE079E50}"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Image 9">
            <a:extLst>
              <a:ext uri="{FF2B5EF4-FFF2-40B4-BE49-F238E27FC236}">
                <a16:creationId xmlns:a16="http://schemas.microsoft.com/office/drawing/2014/main" id="{1855C06B-032E-904A-B5D1-87E7B0A73A6B}"/>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5630005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pactful message V1">
    <p:bg>
      <p:bgPr>
        <a:solidFill>
          <a:schemeClr val="bg1"/>
        </a:solidFill>
        <a:effectLst/>
      </p:bgPr>
    </p:bg>
    <p:spTree>
      <p:nvGrpSpPr>
        <p:cNvPr id="1" name=""/>
        <p:cNvGrpSpPr/>
        <p:nvPr/>
      </p:nvGrpSpPr>
      <p:grpSpPr>
        <a:xfrm>
          <a:off x="0" y="0"/>
          <a:ext cx="0" cy="0"/>
          <a:chOff x="0" y="0"/>
          <a:chExt cx="0" cy="0"/>
        </a:xfrm>
      </p:grpSpPr>
      <p:sp>
        <p:nvSpPr>
          <p:cNvPr id="4" name="Forme libre 3">
            <a:extLst>
              <a:ext uri="{FF2B5EF4-FFF2-40B4-BE49-F238E27FC236}">
                <a16:creationId xmlns:a16="http://schemas.microsoft.com/office/drawing/2014/main" id="{7B0A659F-EFD1-444F-9E43-8DE421EF2903}"/>
              </a:ext>
            </a:extLst>
          </p:cNvPr>
          <p:cNvSpPr/>
          <p:nvPr userDrawn="1"/>
        </p:nvSpPr>
        <p:spPr>
          <a:xfrm>
            <a:off x="5426318" y="0"/>
            <a:ext cx="3717682" cy="5143500"/>
          </a:xfrm>
          <a:custGeom>
            <a:avLst/>
            <a:gdLst>
              <a:gd name="connsiteX0" fmla="*/ 893329 w 3717682"/>
              <a:gd name="connsiteY0" fmla="*/ 0 h 5143500"/>
              <a:gd name="connsiteX1" fmla="*/ 3717682 w 3717682"/>
              <a:gd name="connsiteY1" fmla="*/ 0 h 5143500"/>
              <a:gd name="connsiteX2" fmla="*/ 3717682 w 3717682"/>
              <a:gd name="connsiteY2" fmla="*/ 5143500 h 5143500"/>
              <a:gd name="connsiteX3" fmla="*/ 1175798 w 3717682"/>
              <a:gd name="connsiteY3" fmla="*/ 5143500 h 5143500"/>
              <a:gd name="connsiteX4" fmla="*/ 1096714 w 3717682"/>
              <a:gd name="connsiteY4" fmla="*/ 5071624 h 5143500"/>
              <a:gd name="connsiteX5" fmla="*/ 0 w 3717682"/>
              <a:gd name="connsiteY5" fmla="*/ 2423922 h 5143500"/>
              <a:gd name="connsiteX6" fmla="*/ 855043 w 3717682"/>
              <a:gd name="connsiteY6" fmla="*/ 42126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7682" h="5143500">
                <a:moveTo>
                  <a:pt x="893329" y="0"/>
                </a:moveTo>
                <a:lnTo>
                  <a:pt x="3717682" y="0"/>
                </a:lnTo>
                <a:lnTo>
                  <a:pt x="3717682" y="5143500"/>
                </a:lnTo>
                <a:lnTo>
                  <a:pt x="1175798" y="5143500"/>
                </a:lnTo>
                <a:lnTo>
                  <a:pt x="1096714" y="5071624"/>
                </a:lnTo>
                <a:cubicBezTo>
                  <a:pt x="419108" y="4394018"/>
                  <a:pt x="0" y="3457914"/>
                  <a:pt x="0" y="2423922"/>
                </a:cubicBezTo>
                <a:cubicBezTo>
                  <a:pt x="0" y="1519179"/>
                  <a:pt x="320880" y="689382"/>
                  <a:pt x="855043" y="4212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solidFill>
                <a:schemeClr val="tx1"/>
              </a:solidFill>
            </a:endParaRPr>
          </a:p>
        </p:txBody>
      </p:sp>
      <p:sp>
        <p:nvSpPr>
          <p:cNvPr id="17" name="ZoneTexte 7">
            <a:extLst>
              <a:ext uri="{FF2B5EF4-FFF2-40B4-BE49-F238E27FC236}">
                <a16:creationId xmlns:a16="http://schemas.microsoft.com/office/drawing/2014/main" id="{20FAB314-069B-7245-9CD1-1E8C141EB995}"/>
              </a:ext>
            </a:extLst>
          </p:cNvPr>
          <p:cNvSpPr txBox="1"/>
          <p:nvPr userDrawn="1"/>
        </p:nvSpPr>
        <p:spPr>
          <a:xfrm>
            <a:off x="0" y="4845550"/>
            <a:ext cx="354434" cy="123111"/>
          </a:xfrm>
          <a:prstGeom prst="rect">
            <a:avLst/>
          </a:prstGeom>
          <a:noFill/>
        </p:spPr>
        <p:txBody>
          <a:bodyPr wrap="square" lIns="0" tIns="0" rIns="0" bIns="0" rtlCol="0">
            <a:noAutofit/>
          </a:bodyPr>
          <a:lstStyle/>
          <a:p>
            <a:pPr algn="ctr"/>
            <a:fld id="{984FB007-5C84-F347-A76E-037DFFA5CC99}" type="slidenum">
              <a:rPr lang="en-US" sz="800" noProof="0" smtClean="0">
                <a:solidFill>
                  <a:schemeClr val="bg1"/>
                </a:solidFill>
              </a:rPr>
              <a:pPr algn="ctr"/>
              <a:t>‹#›</a:t>
            </a:fld>
            <a:endParaRPr lang="en-US" sz="800" noProof="0">
              <a:solidFill>
                <a:schemeClr val="bg1"/>
              </a:solidFill>
            </a:endParaRPr>
          </a:p>
        </p:txBody>
      </p:sp>
      <p:cxnSp>
        <p:nvCxnSpPr>
          <p:cNvPr id="29" name="Connecteur droit 8">
            <a:extLst>
              <a:ext uri="{FF2B5EF4-FFF2-40B4-BE49-F238E27FC236}">
                <a16:creationId xmlns:a16="http://schemas.microsoft.com/office/drawing/2014/main" id="{4C4DEE83-04EA-447C-BE7B-2CEB490676BA}"/>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6A92616C-3082-4BF8-82D6-4E39B7D717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12" name="Content Placeholder 2">
            <a:extLst>
              <a:ext uri="{FF2B5EF4-FFF2-40B4-BE49-F238E27FC236}">
                <a16:creationId xmlns:a16="http://schemas.microsoft.com/office/drawing/2014/main" id="{9BDCD690-2E7F-47AF-9C94-AEDA86A481C1}"/>
              </a:ext>
            </a:extLst>
          </p:cNvPr>
          <p:cNvSpPr>
            <a:spLocks noGrp="1"/>
          </p:cNvSpPr>
          <p:nvPr>
            <p:ph sz="quarter" idx="15" hasCustomPrompt="1"/>
          </p:nvPr>
        </p:nvSpPr>
        <p:spPr>
          <a:xfrm>
            <a:off x="5801994" y="1620838"/>
            <a:ext cx="2996226" cy="1906133"/>
          </a:xfrm>
          <a:prstGeom prst="rect">
            <a:avLst/>
          </a:prstGeom>
        </p:spPr>
        <p:txBody>
          <a:bodyPr lIns="0" tIns="0" rIns="0" bIns="0" anchor="ctr"/>
          <a:lstStyle>
            <a:lvl1pPr marL="0" indent="0" algn="ctr">
              <a:lnSpc>
                <a:spcPct val="90000"/>
              </a:lnSpc>
              <a:spcBef>
                <a:spcPts val="1000"/>
              </a:spcBef>
              <a:spcAft>
                <a:spcPts val="0"/>
              </a:spcAft>
              <a:buNone/>
              <a:defRPr sz="2000" i="1"/>
            </a:lvl1pPr>
            <a:lvl2pPr marL="345600" indent="-172800">
              <a:lnSpc>
                <a:spcPct val="100000"/>
              </a:lnSpc>
              <a:spcBef>
                <a:spcPts val="0"/>
              </a:spcBef>
              <a:spcAft>
                <a:spcPts val="300"/>
              </a:spcAft>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defRPr sz="1000"/>
            </a:lvl4pPr>
          </a:lstStyle>
          <a:p>
            <a:pPr lvl="0"/>
            <a:r>
              <a:rPr lang="en-US" noProof="0" dirty="0"/>
              <a:t>Sit at </a:t>
            </a:r>
            <a:r>
              <a:rPr lang="en-US" noProof="0" dirty="0" err="1"/>
              <a:t>velit</a:t>
            </a:r>
            <a:r>
              <a:rPr lang="en-US" noProof="0" dirty="0"/>
              <a:t> </a:t>
            </a:r>
            <a:r>
              <a:rPr lang="en-US" noProof="0" dirty="0" err="1"/>
              <a:t>periculis</a:t>
            </a:r>
            <a:r>
              <a:rPr lang="en-US" noProof="0" dirty="0"/>
              <a:t>. </a:t>
            </a:r>
            <a:r>
              <a:rPr lang="en-US" noProof="0" dirty="0" err="1"/>
              <a:t>Usu</a:t>
            </a:r>
            <a:r>
              <a:rPr lang="en-US" noProof="0" dirty="0"/>
              <a:t> </a:t>
            </a:r>
            <a:r>
              <a:rPr lang="en-US" noProof="0" dirty="0" err="1"/>
              <a:t>ferri</a:t>
            </a:r>
            <a:r>
              <a:rPr lang="en-US" noProof="0" dirty="0"/>
              <a:t> </a:t>
            </a:r>
            <a:r>
              <a:rPr lang="en-US" noProof="0" dirty="0" err="1"/>
              <a:t>invenire</a:t>
            </a:r>
            <a:r>
              <a:rPr lang="en-US" noProof="0" dirty="0"/>
              <a:t> </a:t>
            </a:r>
            <a:r>
              <a:rPr lang="en-US" noProof="0" dirty="0" err="1"/>
              <a:t>adipiscing</a:t>
            </a:r>
            <a:r>
              <a:rPr lang="en-US" noProof="0" dirty="0"/>
              <a:t> ea. Sed maiorum </a:t>
            </a:r>
            <a:r>
              <a:rPr lang="en-US" noProof="0" dirty="0" err="1"/>
              <a:t>legendos</a:t>
            </a:r>
            <a:r>
              <a:rPr lang="en-US" noProof="0" dirty="0"/>
              <a:t> </a:t>
            </a:r>
            <a:r>
              <a:rPr lang="en-US" noProof="0" dirty="0" err="1"/>
              <a:t>ea</a:t>
            </a:r>
            <a:r>
              <a:rPr lang="en-US" noProof="0" dirty="0"/>
              <a:t>, sit at </a:t>
            </a:r>
            <a:r>
              <a:rPr lang="en-US" noProof="0" dirty="0" err="1"/>
              <a:t>sonet</a:t>
            </a:r>
            <a:r>
              <a:rPr lang="en-US" noProof="0" dirty="0"/>
              <a:t> </a:t>
            </a:r>
            <a:r>
              <a:rPr lang="en-US" noProof="0" dirty="0" err="1"/>
              <a:t>molestie</a:t>
            </a:r>
            <a:r>
              <a:rPr lang="en-US" noProof="0" dirty="0"/>
              <a:t>. Et </a:t>
            </a:r>
            <a:r>
              <a:rPr lang="en-US" noProof="0" dirty="0" err="1"/>
              <a:t>vero</a:t>
            </a:r>
            <a:r>
              <a:rPr lang="en-US" noProof="0" dirty="0"/>
              <a:t> brute </a:t>
            </a:r>
            <a:r>
              <a:rPr lang="en-US" noProof="0" dirty="0" err="1"/>
              <a:t>eum</a:t>
            </a:r>
            <a:r>
              <a:rPr lang="en-US" noProof="0" dirty="0"/>
              <a:t>, eros </a:t>
            </a:r>
            <a:r>
              <a:rPr lang="en-US" noProof="0" dirty="0" err="1"/>
              <a:t>aliquip</a:t>
            </a:r>
            <a:r>
              <a:rPr lang="en-US" noProof="0" dirty="0"/>
              <a:t> at vel, magna </a:t>
            </a:r>
            <a:r>
              <a:rPr lang="en-US" noProof="0" dirty="0" err="1"/>
              <a:t>causae</a:t>
            </a:r>
            <a:r>
              <a:rPr lang="en-US" noProof="0" dirty="0"/>
              <a:t> pro </a:t>
            </a:r>
            <a:r>
              <a:rPr lang="en-US" noProof="0" dirty="0" err="1"/>
              <a:t>te</a:t>
            </a:r>
            <a:r>
              <a:rPr lang="en-US" noProof="0" dirty="0"/>
              <a:t>.</a:t>
            </a:r>
          </a:p>
        </p:txBody>
      </p:sp>
      <p:sp>
        <p:nvSpPr>
          <p:cNvPr id="13" name="Footer Placeholder 12">
            <a:extLst>
              <a:ext uri="{FF2B5EF4-FFF2-40B4-BE49-F238E27FC236}">
                <a16:creationId xmlns:a16="http://schemas.microsoft.com/office/drawing/2014/main" id="{72711897-9C9F-44F7-B001-2D24A2493B65}"/>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r>
              <a:rPr lang="en-US" noProof="0">
                <a:solidFill>
                  <a:schemeClr val="bg1"/>
                </a:solidFill>
              </a:rPr>
              <a:t>© Dassault Systèmes | Confidential Information |                    | ref.: 3DS_Document_2021</a:t>
            </a:r>
          </a:p>
        </p:txBody>
      </p:sp>
      <p:sp>
        <p:nvSpPr>
          <p:cNvPr id="14" name="Date Placeholder 3">
            <a:extLst>
              <a:ext uri="{FF2B5EF4-FFF2-40B4-BE49-F238E27FC236}">
                <a16:creationId xmlns:a16="http://schemas.microsoft.com/office/drawing/2014/main" id="{B7D6CB01-56AC-4018-86E5-8B3478C1CFB2}"/>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bg1"/>
                </a:solidFill>
              </a:defRPr>
            </a:lvl1pPr>
          </a:lstStyle>
          <a:p>
            <a:fld id="{538520C2-A06F-4654-846B-F974E191C726}" type="datetime1">
              <a:rPr lang="en-US" smtClean="0"/>
              <a:pPr/>
              <a:t>11/10/2022</a:t>
            </a:fld>
            <a:endParaRPr lang="en-US"/>
          </a:p>
        </p:txBody>
      </p:sp>
      <p:pic>
        <p:nvPicPr>
          <p:cNvPr id="10" name="Image 9">
            <a:extLst>
              <a:ext uri="{FF2B5EF4-FFF2-40B4-BE49-F238E27FC236}">
                <a16:creationId xmlns:a16="http://schemas.microsoft.com/office/drawing/2014/main" id="{2F6725DF-3957-A141-AB2D-F17326E0B49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70939345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0316574"/>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ver V1">
    <p:spTree>
      <p:nvGrpSpPr>
        <p:cNvPr id="1" name=""/>
        <p:cNvGrpSpPr/>
        <p:nvPr/>
      </p:nvGrpSpPr>
      <p:grpSpPr>
        <a:xfrm>
          <a:off x="0" y="0"/>
          <a:ext cx="0" cy="0"/>
          <a:chOff x="0" y="0"/>
          <a:chExt cx="0" cy="0"/>
        </a:xfrm>
      </p:grpSpPr>
      <p:sp>
        <p:nvSpPr>
          <p:cNvPr id="14" name="Titre 1">
            <a:extLst>
              <a:ext uri="{FF2B5EF4-FFF2-40B4-BE49-F238E27FC236}">
                <a16:creationId xmlns:a16="http://schemas.microsoft.com/office/drawing/2014/main" id="{CFABFB0F-3B61-4CF2-9A67-DB91C118E594}"/>
              </a:ext>
            </a:extLst>
          </p:cNvPr>
          <p:cNvSpPr>
            <a:spLocks noGrp="1"/>
          </p:cNvSpPr>
          <p:nvPr>
            <p:ph type="title" hasCustomPrompt="1"/>
          </p:nvPr>
        </p:nvSpPr>
        <p:spPr>
          <a:xfrm>
            <a:off x="542492" y="1941750"/>
            <a:ext cx="4450930" cy="898708"/>
          </a:xfrm>
          <a:prstGeom prst="rect">
            <a:avLst/>
          </a:prstGeom>
        </p:spPr>
        <p:txBody>
          <a:bodyPr lIns="0" tIns="0" rIns="0" bIns="0" anchor="b">
            <a:noAutofit/>
          </a:bodyPr>
          <a:lstStyle>
            <a:lvl1pPr algn="l">
              <a:defRPr lang="en-US" sz="3200" b="1" i="0" kern="1200" cap="all" spc="0" baseline="0" noProof="0" dirty="0" smtClean="0">
                <a:solidFill>
                  <a:schemeClr val="tx1"/>
                </a:solidFill>
                <a:effectLst/>
                <a:latin typeface="3ds" panose="02000503020000020004" pitchFamily="2" charset="0"/>
                <a:ea typeface="+mj-ea"/>
                <a:cs typeface="3ds" panose="02000503020000020004" pitchFamily="2" charset="0"/>
              </a:defRPr>
            </a:lvl1pPr>
          </a:lstStyle>
          <a:p>
            <a:r>
              <a:rPr lang="en-US" noProof="0"/>
              <a:t>THIS IS THE TITLE OF THE PRESENTATION</a:t>
            </a:r>
          </a:p>
        </p:txBody>
      </p:sp>
      <p:sp>
        <p:nvSpPr>
          <p:cNvPr id="15" name="Text Placeholder 14">
            <a:extLst>
              <a:ext uri="{FF2B5EF4-FFF2-40B4-BE49-F238E27FC236}">
                <a16:creationId xmlns:a16="http://schemas.microsoft.com/office/drawing/2014/main" id="{3313F780-5FBD-452C-9BD8-D1D33E0EC85B}"/>
              </a:ext>
            </a:extLst>
          </p:cNvPr>
          <p:cNvSpPr>
            <a:spLocks noGrp="1"/>
          </p:cNvSpPr>
          <p:nvPr>
            <p:ph type="body" sz="quarter" idx="11" hasCustomPrompt="1"/>
          </p:nvPr>
        </p:nvSpPr>
        <p:spPr>
          <a:xfrm>
            <a:off x="542492" y="2953684"/>
            <a:ext cx="4450930" cy="307777"/>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8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sub-title of the presentation</a:t>
            </a:r>
          </a:p>
        </p:txBody>
      </p:sp>
      <p:sp>
        <p:nvSpPr>
          <p:cNvPr id="12" name="Picture Placeholder 11">
            <a:extLst>
              <a:ext uri="{FF2B5EF4-FFF2-40B4-BE49-F238E27FC236}">
                <a16:creationId xmlns:a16="http://schemas.microsoft.com/office/drawing/2014/main" id="{943FABAB-1AFD-4844-BAE6-84AA1AFCD20C}"/>
              </a:ext>
            </a:extLst>
          </p:cNvPr>
          <p:cNvSpPr>
            <a:spLocks noGrp="1"/>
          </p:cNvSpPr>
          <p:nvPr>
            <p:ph type="pic" sz="quarter" idx="13" hasCustomPrompt="1"/>
          </p:nvPr>
        </p:nvSpPr>
        <p:spPr>
          <a:xfrm>
            <a:off x="5114926" y="1"/>
            <a:ext cx="4029074" cy="5143499"/>
          </a:xfrm>
          <a:custGeom>
            <a:avLst/>
            <a:gdLst>
              <a:gd name="connsiteX0" fmla="*/ 1238998 w 4029074"/>
              <a:gd name="connsiteY0" fmla="*/ 0 h 5143499"/>
              <a:gd name="connsiteX1" fmla="*/ 4029074 w 4029074"/>
              <a:gd name="connsiteY1" fmla="*/ 0 h 5143499"/>
              <a:gd name="connsiteX2" fmla="*/ 4029074 w 4029074"/>
              <a:gd name="connsiteY2" fmla="*/ 842036 h 5143499"/>
              <a:gd name="connsiteX3" fmla="*/ 4029074 w 4029074"/>
              <a:gd name="connsiteY3" fmla="*/ 1941749 h 5143499"/>
              <a:gd name="connsiteX4" fmla="*/ 4029074 w 4029074"/>
              <a:gd name="connsiteY4" fmla="*/ 3201749 h 5143499"/>
              <a:gd name="connsiteX5" fmla="*/ 4029074 w 4029074"/>
              <a:gd name="connsiteY5" fmla="*/ 3743118 h 5143499"/>
              <a:gd name="connsiteX6" fmla="*/ 4029074 w 4029074"/>
              <a:gd name="connsiteY6" fmla="*/ 5143499 h 5143499"/>
              <a:gd name="connsiteX7" fmla="*/ 1238998 w 4029074"/>
              <a:gd name="connsiteY7" fmla="*/ 5143499 h 5143499"/>
              <a:gd name="connsiteX8" fmla="*/ 1223084 w 4029074"/>
              <a:gd name="connsiteY8" fmla="*/ 5130964 h 5143499"/>
              <a:gd name="connsiteX9" fmla="*/ 0 w 4029074"/>
              <a:gd name="connsiteY9" fmla="*/ 2571750 h 5143499"/>
              <a:gd name="connsiteX10" fmla="*/ 1223083 w 4029074"/>
              <a:gd name="connsiteY10" fmla="*/ 12537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29074" h="5143499">
                <a:moveTo>
                  <a:pt x="1238998" y="0"/>
                </a:moveTo>
                <a:lnTo>
                  <a:pt x="4029074" y="0"/>
                </a:lnTo>
                <a:lnTo>
                  <a:pt x="4029074" y="842036"/>
                </a:lnTo>
                <a:lnTo>
                  <a:pt x="4029074" y="1941749"/>
                </a:lnTo>
                <a:lnTo>
                  <a:pt x="4029074" y="3201749"/>
                </a:lnTo>
                <a:lnTo>
                  <a:pt x="4029074" y="3743118"/>
                </a:lnTo>
                <a:lnTo>
                  <a:pt x="4029074" y="5143499"/>
                </a:lnTo>
                <a:lnTo>
                  <a:pt x="1238998" y="5143499"/>
                </a:lnTo>
                <a:lnTo>
                  <a:pt x="1223084" y="5130964"/>
                </a:lnTo>
                <a:cubicBezTo>
                  <a:pt x="467400" y="4476004"/>
                  <a:pt x="0" y="3571185"/>
                  <a:pt x="0" y="2571750"/>
                </a:cubicBezTo>
                <a:cubicBezTo>
                  <a:pt x="0" y="1572315"/>
                  <a:pt x="467400" y="667497"/>
                  <a:pt x="1223083" y="12537"/>
                </a:cubicBezTo>
                <a:close/>
              </a:path>
            </a:pathLst>
          </a:custGeom>
        </p:spPr>
        <p:txBody>
          <a:bodyPr wrap="square" anchor="ctr">
            <a:noAutofit/>
          </a:bodyPr>
          <a:lstStyle>
            <a:lvl1pPr marL="0" indent="0" algn="ctr" defTabSz="914400" rtl="0" eaLnBrk="1" latinLnBrk="0" hangingPunct="1">
              <a:lnSpc>
                <a:spcPct val="90000"/>
              </a:lnSpc>
              <a:spcBef>
                <a:spcPts val="1000"/>
              </a:spcBef>
              <a:buFontTx/>
              <a:buNone/>
              <a:defRPr lang="vi-VN" sz="1600" kern="1200" dirty="0">
                <a:solidFill>
                  <a:schemeClr val="tx1"/>
                </a:solidFill>
                <a:latin typeface="+mn-lt"/>
                <a:ea typeface="+mn-ea"/>
                <a:cs typeface="+mn-cs"/>
              </a:defRPr>
            </a:lvl1pPr>
          </a:lstStyle>
          <a:p>
            <a:r>
              <a:rPr lang="en-US" noProof="0"/>
              <a:t>Insert image</a:t>
            </a:r>
          </a:p>
        </p:txBody>
      </p:sp>
      <p:cxnSp>
        <p:nvCxnSpPr>
          <p:cNvPr id="20" name="Connecteur droit 8">
            <a:extLst>
              <a:ext uri="{FF2B5EF4-FFF2-40B4-BE49-F238E27FC236}">
                <a16:creationId xmlns:a16="http://schemas.microsoft.com/office/drawing/2014/main" id="{82A6B2F8-AE5B-4F00-8021-7680F4786DF2}"/>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CD5FAD2E-0501-44EA-9A9B-36DF9E92C04E}"/>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a:stretch/>
        </p:blipFill>
        <p:spPr>
          <a:xfrm>
            <a:off x="542492" y="704285"/>
            <a:ext cx="792000" cy="931764"/>
          </a:xfrm>
          <a:prstGeom prst="rect">
            <a:avLst/>
          </a:prstGeom>
        </p:spPr>
      </p:pic>
      <p:cxnSp>
        <p:nvCxnSpPr>
          <p:cNvPr id="5" name="Straight Connector 4">
            <a:extLst>
              <a:ext uri="{FF2B5EF4-FFF2-40B4-BE49-F238E27FC236}">
                <a16:creationId xmlns:a16="http://schemas.microsoft.com/office/drawing/2014/main" id="{33528634-F79B-418B-A25F-E488AEF8CD06}"/>
              </a:ext>
            </a:extLst>
          </p:cNvPr>
          <p:cNvCxnSpPr/>
          <p:nvPr userDrawn="1"/>
        </p:nvCxnSpPr>
        <p:spPr>
          <a:xfrm>
            <a:off x="1674019" y="3699618"/>
            <a:ext cx="0" cy="928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F3FD26EF-CDF8-4490-AA7B-DE7F8FC41C00}"/>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558914" y="3556784"/>
            <a:ext cx="1075202" cy="328532"/>
          </a:xfrm>
          <a:prstGeom prst="rect">
            <a:avLst/>
          </a:prstGeom>
        </p:spPr>
      </p:pic>
      <p:pic>
        <p:nvPicPr>
          <p:cNvPr id="17" name="Picture 16">
            <a:extLst>
              <a:ext uri="{FF2B5EF4-FFF2-40B4-BE49-F238E27FC236}">
                <a16:creationId xmlns:a16="http://schemas.microsoft.com/office/drawing/2014/main" id="{A322730F-0829-4B84-B2F3-03A250E90A88}"/>
              </a:ext>
            </a:extLst>
          </p:cNvPr>
          <p:cNvPicPr>
            <a:picLocks noChangeAspect="1"/>
          </p:cNvPicPr>
          <p:nvPr userDrawn="1"/>
        </p:nvPicPr>
        <p:blipFill rotWithShape="1">
          <a:blip r:embed="rId5" cstate="hqprint">
            <a:extLst>
              <a:ext uri="{28A0092B-C50C-407E-A947-70E740481C1C}">
                <a14:useLocalDpi xmlns:a14="http://schemas.microsoft.com/office/drawing/2010/main" val="0"/>
              </a:ext>
            </a:extLst>
          </a:blip>
          <a:srcRect t="77143"/>
          <a:stretch/>
        </p:blipFill>
        <p:spPr>
          <a:xfrm>
            <a:off x="1678201" y="3652391"/>
            <a:ext cx="2215646" cy="238338"/>
          </a:xfrm>
          <a:prstGeom prst="rect">
            <a:avLst/>
          </a:prstGeom>
        </p:spPr>
      </p:pic>
      <p:sp>
        <p:nvSpPr>
          <p:cNvPr id="21" name="Footer Placeholder 12">
            <a:extLst>
              <a:ext uri="{FF2B5EF4-FFF2-40B4-BE49-F238E27FC236}">
                <a16:creationId xmlns:a16="http://schemas.microsoft.com/office/drawing/2014/main" id="{E5FFC82E-FF28-4C69-A7DE-543CC5E769C6}"/>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2" name="Date Placeholder 3">
            <a:extLst>
              <a:ext uri="{FF2B5EF4-FFF2-40B4-BE49-F238E27FC236}">
                <a16:creationId xmlns:a16="http://schemas.microsoft.com/office/drawing/2014/main" id="{E65DA672-3E8D-479B-8DC7-40922121F3D4}"/>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697D6F65-337B-4D4D-9F4C-959681A8A527}"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spTree>
    <p:extLst>
      <p:ext uri="{BB962C8B-B14F-4D97-AF65-F5344CB8AC3E}">
        <p14:creationId xmlns:p14="http://schemas.microsoft.com/office/powerpoint/2010/main" val="132767061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over V2">
    <p:spTree>
      <p:nvGrpSpPr>
        <p:cNvPr id="1" name=""/>
        <p:cNvGrpSpPr/>
        <p:nvPr/>
      </p:nvGrpSpPr>
      <p:grpSpPr>
        <a:xfrm>
          <a:off x="0" y="0"/>
          <a:ext cx="0" cy="0"/>
          <a:chOff x="0" y="0"/>
          <a:chExt cx="0" cy="0"/>
        </a:xfrm>
      </p:grpSpPr>
      <p:sp>
        <p:nvSpPr>
          <p:cNvPr id="14" name="Titre 1">
            <a:extLst>
              <a:ext uri="{FF2B5EF4-FFF2-40B4-BE49-F238E27FC236}">
                <a16:creationId xmlns:a16="http://schemas.microsoft.com/office/drawing/2014/main" id="{CFABFB0F-3B61-4CF2-9A67-DB91C118E594}"/>
              </a:ext>
            </a:extLst>
          </p:cNvPr>
          <p:cNvSpPr>
            <a:spLocks noGrp="1"/>
          </p:cNvSpPr>
          <p:nvPr>
            <p:ph type="title" hasCustomPrompt="1"/>
          </p:nvPr>
        </p:nvSpPr>
        <p:spPr>
          <a:xfrm>
            <a:off x="542492" y="1941750"/>
            <a:ext cx="4450930" cy="898708"/>
          </a:xfrm>
          <a:prstGeom prst="rect">
            <a:avLst/>
          </a:prstGeom>
        </p:spPr>
        <p:txBody>
          <a:bodyPr lIns="0" tIns="0" rIns="0" bIns="0" anchor="b">
            <a:noAutofit/>
          </a:bodyPr>
          <a:lstStyle>
            <a:lvl1pPr algn="l">
              <a:defRPr lang="en-US" sz="3200" b="1" i="0" kern="1200" cap="all" spc="0" baseline="0" noProof="0" dirty="0" smtClean="0">
                <a:solidFill>
                  <a:schemeClr val="tx1"/>
                </a:solidFill>
                <a:effectLst/>
                <a:latin typeface="3ds" panose="02000503020000020004" pitchFamily="2" charset="0"/>
                <a:ea typeface="+mj-ea"/>
                <a:cs typeface="3ds" panose="02000503020000020004" pitchFamily="2" charset="0"/>
              </a:defRPr>
            </a:lvl1pPr>
          </a:lstStyle>
          <a:p>
            <a:r>
              <a:rPr lang="en-US" noProof="0"/>
              <a:t>THIS IS THE TITLE OF THE PRESENTATION</a:t>
            </a:r>
          </a:p>
        </p:txBody>
      </p:sp>
      <p:sp>
        <p:nvSpPr>
          <p:cNvPr id="15" name="Text Placeholder 14">
            <a:extLst>
              <a:ext uri="{FF2B5EF4-FFF2-40B4-BE49-F238E27FC236}">
                <a16:creationId xmlns:a16="http://schemas.microsoft.com/office/drawing/2014/main" id="{3313F780-5FBD-452C-9BD8-D1D33E0EC85B}"/>
              </a:ext>
            </a:extLst>
          </p:cNvPr>
          <p:cNvSpPr>
            <a:spLocks noGrp="1"/>
          </p:cNvSpPr>
          <p:nvPr>
            <p:ph type="body" sz="quarter" idx="11" hasCustomPrompt="1"/>
          </p:nvPr>
        </p:nvSpPr>
        <p:spPr>
          <a:xfrm>
            <a:off x="542492" y="2953684"/>
            <a:ext cx="4450930" cy="307777"/>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8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sub-title of the presentation</a:t>
            </a:r>
          </a:p>
        </p:txBody>
      </p:sp>
      <p:sp>
        <p:nvSpPr>
          <p:cNvPr id="22" name="Freeform: Shape 21">
            <a:extLst>
              <a:ext uri="{FF2B5EF4-FFF2-40B4-BE49-F238E27FC236}">
                <a16:creationId xmlns:a16="http://schemas.microsoft.com/office/drawing/2014/main" id="{8F69A22C-69B3-4A24-81FF-D29C2DBDA658}"/>
              </a:ext>
            </a:extLst>
          </p:cNvPr>
          <p:cNvSpPr/>
          <p:nvPr userDrawn="1"/>
        </p:nvSpPr>
        <p:spPr>
          <a:xfrm>
            <a:off x="5114926" y="1"/>
            <a:ext cx="4029074" cy="5143499"/>
          </a:xfrm>
          <a:custGeom>
            <a:avLst/>
            <a:gdLst>
              <a:gd name="connsiteX0" fmla="*/ 1238998 w 4029074"/>
              <a:gd name="connsiteY0" fmla="*/ 0 h 5143499"/>
              <a:gd name="connsiteX1" fmla="*/ 4029074 w 4029074"/>
              <a:gd name="connsiteY1" fmla="*/ 0 h 5143499"/>
              <a:gd name="connsiteX2" fmla="*/ 4029074 w 4029074"/>
              <a:gd name="connsiteY2" fmla="*/ 842036 h 5143499"/>
              <a:gd name="connsiteX3" fmla="*/ 4029074 w 4029074"/>
              <a:gd name="connsiteY3" fmla="*/ 1941749 h 5143499"/>
              <a:gd name="connsiteX4" fmla="*/ 4029074 w 4029074"/>
              <a:gd name="connsiteY4" fmla="*/ 3201749 h 5143499"/>
              <a:gd name="connsiteX5" fmla="*/ 4029074 w 4029074"/>
              <a:gd name="connsiteY5" fmla="*/ 3743118 h 5143499"/>
              <a:gd name="connsiteX6" fmla="*/ 4029074 w 4029074"/>
              <a:gd name="connsiteY6" fmla="*/ 5143499 h 5143499"/>
              <a:gd name="connsiteX7" fmla="*/ 1238998 w 4029074"/>
              <a:gd name="connsiteY7" fmla="*/ 5143499 h 5143499"/>
              <a:gd name="connsiteX8" fmla="*/ 1223084 w 4029074"/>
              <a:gd name="connsiteY8" fmla="*/ 5130964 h 5143499"/>
              <a:gd name="connsiteX9" fmla="*/ 0 w 4029074"/>
              <a:gd name="connsiteY9" fmla="*/ 2571750 h 5143499"/>
              <a:gd name="connsiteX10" fmla="*/ 1223083 w 4029074"/>
              <a:gd name="connsiteY10" fmla="*/ 12537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29074" h="5143499">
                <a:moveTo>
                  <a:pt x="1238998" y="0"/>
                </a:moveTo>
                <a:lnTo>
                  <a:pt x="4029074" y="0"/>
                </a:lnTo>
                <a:lnTo>
                  <a:pt x="4029074" y="842036"/>
                </a:lnTo>
                <a:lnTo>
                  <a:pt x="4029074" y="1941749"/>
                </a:lnTo>
                <a:lnTo>
                  <a:pt x="4029074" y="3201749"/>
                </a:lnTo>
                <a:lnTo>
                  <a:pt x="4029074" y="3743118"/>
                </a:lnTo>
                <a:lnTo>
                  <a:pt x="4029074" y="5143499"/>
                </a:lnTo>
                <a:lnTo>
                  <a:pt x="1238998" y="5143499"/>
                </a:lnTo>
                <a:lnTo>
                  <a:pt x="1223084" y="5130964"/>
                </a:lnTo>
                <a:cubicBezTo>
                  <a:pt x="467400" y="4476004"/>
                  <a:pt x="0" y="3571185"/>
                  <a:pt x="0" y="2571750"/>
                </a:cubicBezTo>
                <a:cubicBezTo>
                  <a:pt x="0" y="1572315"/>
                  <a:pt x="467400" y="667497"/>
                  <a:pt x="1223083" y="1253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cxnSp>
        <p:nvCxnSpPr>
          <p:cNvPr id="11" name="Connecteur droit 8">
            <a:extLst>
              <a:ext uri="{FF2B5EF4-FFF2-40B4-BE49-F238E27FC236}">
                <a16:creationId xmlns:a16="http://schemas.microsoft.com/office/drawing/2014/main" id="{1E134866-0D48-4B80-B4A7-7A3C96A9A681}"/>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C9AD724-14B1-43D8-8797-87E8D95FD127}"/>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a:stretch/>
        </p:blipFill>
        <p:spPr>
          <a:xfrm>
            <a:off x="542492" y="704285"/>
            <a:ext cx="792000" cy="931764"/>
          </a:xfrm>
          <a:prstGeom prst="rect">
            <a:avLst/>
          </a:prstGeom>
        </p:spPr>
      </p:pic>
      <p:cxnSp>
        <p:nvCxnSpPr>
          <p:cNvPr id="12" name="Straight Connector 11">
            <a:extLst>
              <a:ext uri="{FF2B5EF4-FFF2-40B4-BE49-F238E27FC236}">
                <a16:creationId xmlns:a16="http://schemas.microsoft.com/office/drawing/2014/main" id="{A02E39EB-DC7F-473C-920E-9B025C30C100}"/>
              </a:ext>
            </a:extLst>
          </p:cNvPr>
          <p:cNvCxnSpPr/>
          <p:nvPr userDrawn="1"/>
        </p:nvCxnSpPr>
        <p:spPr>
          <a:xfrm>
            <a:off x="1674019" y="3699618"/>
            <a:ext cx="0" cy="928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9E3E8D12-10C1-486F-A70F-00C0A200BD80}"/>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558914" y="3556784"/>
            <a:ext cx="1075202" cy="328532"/>
          </a:xfrm>
          <a:prstGeom prst="rect">
            <a:avLst/>
          </a:prstGeom>
        </p:spPr>
      </p:pic>
      <p:pic>
        <p:nvPicPr>
          <p:cNvPr id="16" name="Picture 15">
            <a:extLst>
              <a:ext uri="{FF2B5EF4-FFF2-40B4-BE49-F238E27FC236}">
                <a16:creationId xmlns:a16="http://schemas.microsoft.com/office/drawing/2014/main" id="{69D51F82-B9C2-42E2-8BA1-F555FB9223D4}"/>
              </a:ext>
            </a:extLst>
          </p:cNvPr>
          <p:cNvPicPr>
            <a:picLocks noChangeAspect="1"/>
          </p:cNvPicPr>
          <p:nvPr userDrawn="1"/>
        </p:nvPicPr>
        <p:blipFill rotWithShape="1">
          <a:blip r:embed="rId5" cstate="hqprint">
            <a:extLst>
              <a:ext uri="{28A0092B-C50C-407E-A947-70E740481C1C}">
                <a14:useLocalDpi xmlns:a14="http://schemas.microsoft.com/office/drawing/2010/main" val="0"/>
              </a:ext>
            </a:extLst>
          </a:blip>
          <a:srcRect t="77143"/>
          <a:stretch/>
        </p:blipFill>
        <p:spPr>
          <a:xfrm>
            <a:off x="1678201" y="3652391"/>
            <a:ext cx="2215646" cy="238338"/>
          </a:xfrm>
          <a:prstGeom prst="rect">
            <a:avLst/>
          </a:prstGeom>
        </p:spPr>
      </p:pic>
      <p:sp>
        <p:nvSpPr>
          <p:cNvPr id="17" name="Footer Placeholder 12">
            <a:extLst>
              <a:ext uri="{FF2B5EF4-FFF2-40B4-BE49-F238E27FC236}">
                <a16:creationId xmlns:a16="http://schemas.microsoft.com/office/drawing/2014/main" id="{66DB9BE2-4DFC-4FE2-B671-D98576756E30}"/>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8" name="Date Placeholder 3">
            <a:extLst>
              <a:ext uri="{FF2B5EF4-FFF2-40B4-BE49-F238E27FC236}">
                <a16:creationId xmlns:a16="http://schemas.microsoft.com/office/drawing/2014/main" id="{8C710C12-5DF1-4C86-8819-5FB825068D81}"/>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BE9083C9-84F8-4FB1-AA62-36BAFFCD4576}"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spTree>
    <p:extLst>
      <p:ext uri="{BB962C8B-B14F-4D97-AF65-F5344CB8AC3E}">
        <p14:creationId xmlns:p14="http://schemas.microsoft.com/office/powerpoint/2010/main" val="4183595043"/>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9" name="Titre 1">
            <a:extLst>
              <a:ext uri="{FF2B5EF4-FFF2-40B4-BE49-F238E27FC236}">
                <a16:creationId xmlns:a16="http://schemas.microsoft.com/office/drawing/2014/main" id="{23B521CC-7B05-4C2E-BA5E-B65F5CA9C11F}"/>
              </a:ext>
            </a:extLst>
          </p:cNvPr>
          <p:cNvSpPr>
            <a:spLocks noGrp="1"/>
          </p:cNvSpPr>
          <p:nvPr>
            <p:ph type="title" hasCustomPrompt="1"/>
          </p:nvPr>
        </p:nvSpPr>
        <p:spPr>
          <a:xfrm>
            <a:off x="2086944" y="354764"/>
            <a:ext cx="4970113" cy="492443"/>
          </a:xfrm>
          <a:prstGeom prst="rect">
            <a:avLst/>
          </a:prstGeom>
        </p:spPr>
        <p:txBody>
          <a:bodyPr lIns="0" tIns="0" rIns="0" bIns="0" anchor="t">
            <a:noAutofit/>
          </a:bodyPr>
          <a:lstStyle>
            <a:lvl1pPr algn="ctr">
              <a:lnSpc>
                <a:spcPct val="100000"/>
              </a:lnSpc>
              <a:tabLst>
                <a:tab pos="1706563" algn="l"/>
              </a:tabLst>
              <a:defRPr lang="en-US" sz="3200" b="1" i="0" kern="1200" cap="all" spc="0" baseline="0" noProof="0" dirty="0" smtClean="0">
                <a:solidFill>
                  <a:schemeClr val="tx1"/>
                </a:solidFill>
                <a:effectLst/>
                <a:latin typeface="+mj-lt"/>
                <a:ea typeface="+mj-ea"/>
                <a:cs typeface="3ds Light"/>
              </a:defRPr>
            </a:lvl1pPr>
          </a:lstStyle>
          <a:p>
            <a:r>
              <a:rPr lang="en-US" noProof="0"/>
              <a:t>TABLE OF CONTENTS</a:t>
            </a:r>
          </a:p>
        </p:txBody>
      </p:sp>
      <p:sp>
        <p:nvSpPr>
          <p:cNvPr id="11" name="Espace réservé du texte 5">
            <a:extLst>
              <a:ext uri="{FF2B5EF4-FFF2-40B4-BE49-F238E27FC236}">
                <a16:creationId xmlns:a16="http://schemas.microsoft.com/office/drawing/2014/main" id="{B34C3BE3-5C95-4A64-B73B-5A274E540163}"/>
              </a:ext>
            </a:extLst>
          </p:cNvPr>
          <p:cNvSpPr>
            <a:spLocks noGrp="1"/>
          </p:cNvSpPr>
          <p:nvPr>
            <p:ph type="body" sz="quarter" idx="11" hasCustomPrompt="1"/>
          </p:nvPr>
        </p:nvSpPr>
        <p:spPr>
          <a:xfrm>
            <a:off x="1956367" y="121216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2" name="Espace réservé du texte 5">
            <a:extLst>
              <a:ext uri="{FF2B5EF4-FFF2-40B4-BE49-F238E27FC236}">
                <a16:creationId xmlns:a16="http://schemas.microsoft.com/office/drawing/2014/main" id="{CF81852F-49BD-45B9-BBDF-3F35D57118EA}"/>
              </a:ext>
            </a:extLst>
          </p:cNvPr>
          <p:cNvSpPr>
            <a:spLocks noGrp="1"/>
          </p:cNvSpPr>
          <p:nvPr>
            <p:ph type="body" sz="quarter" idx="13" hasCustomPrompt="1"/>
          </p:nvPr>
        </p:nvSpPr>
        <p:spPr>
          <a:xfrm>
            <a:off x="1956367" y="177569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3" name="Espace réservé du texte 5">
            <a:extLst>
              <a:ext uri="{FF2B5EF4-FFF2-40B4-BE49-F238E27FC236}">
                <a16:creationId xmlns:a16="http://schemas.microsoft.com/office/drawing/2014/main" id="{CEDF0D5A-7AC5-494F-AF50-41A9970E9B47}"/>
              </a:ext>
            </a:extLst>
          </p:cNvPr>
          <p:cNvSpPr>
            <a:spLocks noGrp="1"/>
          </p:cNvSpPr>
          <p:nvPr>
            <p:ph type="body" sz="quarter" idx="15" hasCustomPrompt="1"/>
          </p:nvPr>
        </p:nvSpPr>
        <p:spPr>
          <a:xfrm>
            <a:off x="1956367" y="233922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4" name="Espace réservé du texte 5">
            <a:extLst>
              <a:ext uri="{FF2B5EF4-FFF2-40B4-BE49-F238E27FC236}">
                <a16:creationId xmlns:a16="http://schemas.microsoft.com/office/drawing/2014/main" id="{B56EEC8B-0F3C-48CF-8C1E-BD1D112FA209}"/>
              </a:ext>
            </a:extLst>
          </p:cNvPr>
          <p:cNvSpPr>
            <a:spLocks noGrp="1"/>
          </p:cNvSpPr>
          <p:nvPr>
            <p:ph type="body" sz="quarter" idx="17" hasCustomPrompt="1"/>
          </p:nvPr>
        </p:nvSpPr>
        <p:spPr>
          <a:xfrm>
            <a:off x="1956367" y="290275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5" name="Espace réservé du texte 5">
            <a:extLst>
              <a:ext uri="{FF2B5EF4-FFF2-40B4-BE49-F238E27FC236}">
                <a16:creationId xmlns:a16="http://schemas.microsoft.com/office/drawing/2014/main" id="{DAE94A33-EECD-4586-8D7D-A28834028073}"/>
              </a:ext>
            </a:extLst>
          </p:cNvPr>
          <p:cNvSpPr>
            <a:spLocks noGrp="1"/>
          </p:cNvSpPr>
          <p:nvPr>
            <p:ph type="body" sz="quarter" idx="19" hasCustomPrompt="1"/>
          </p:nvPr>
        </p:nvSpPr>
        <p:spPr>
          <a:xfrm>
            <a:off x="1956367" y="346628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6" name="Espace réservé du texte 5">
            <a:extLst>
              <a:ext uri="{FF2B5EF4-FFF2-40B4-BE49-F238E27FC236}">
                <a16:creationId xmlns:a16="http://schemas.microsoft.com/office/drawing/2014/main" id="{DD024ED7-5BEB-4173-9E13-F737ABB96364}"/>
              </a:ext>
            </a:extLst>
          </p:cNvPr>
          <p:cNvSpPr>
            <a:spLocks noGrp="1"/>
          </p:cNvSpPr>
          <p:nvPr>
            <p:ph type="body" sz="quarter" idx="21" hasCustomPrompt="1"/>
          </p:nvPr>
        </p:nvSpPr>
        <p:spPr>
          <a:xfrm>
            <a:off x="1956367" y="402981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9" name="ZoneTexte 7">
            <a:extLst>
              <a:ext uri="{FF2B5EF4-FFF2-40B4-BE49-F238E27FC236}">
                <a16:creationId xmlns:a16="http://schemas.microsoft.com/office/drawing/2014/main" id="{A2067B04-117E-4F9B-8F7C-63907A4B6548}"/>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21" name="Connecteur droit 8">
            <a:extLst>
              <a:ext uri="{FF2B5EF4-FFF2-40B4-BE49-F238E27FC236}">
                <a16:creationId xmlns:a16="http://schemas.microsoft.com/office/drawing/2014/main" id="{2C3516F2-70A7-469B-B546-24739C197C50}"/>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8" name="Footer Placeholder 12">
            <a:extLst>
              <a:ext uri="{FF2B5EF4-FFF2-40B4-BE49-F238E27FC236}">
                <a16:creationId xmlns:a16="http://schemas.microsoft.com/office/drawing/2014/main" id="{08A08A0A-E6DD-4A44-9BDA-FB7465200EC0}"/>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0" name="Date Placeholder 3">
            <a:extLst>
              <a:ext uri="{FF2B5EF4-FFF2-40B4-BE49-F238E27FC236}">
                <a16:creationId xmlns:a16="http://schemas.microsoft.com/office/drawing/2014/main" id="{BA4554DB-5BC1-4CB3-8E21-E9330CA062E6}"/>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0B06C53A-D9FC-4139-A60B-C52347A0FB63}"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7" name="Graphic 16">
            <a:extLst>
              <a:ext uri="{FF2B5EF4-FFF2-40B4-BE49-F238E27FC236}">
                <a16:creationId xmlns:a16="http://schemas.microsoft.com/office/drawing/2014/main" id="{F8F72DD8-1F25-4C25-98D1-A76A11322E15}"/>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8" y="4756696"/>
            <a:ext cx="686351" cy="211961"/>
          </a:xfrm>
          <a:prstGeom prst="rect">
            <a:avLst/>
          </a:prstGeom>
        </p:spPr>
      </p:pic>
      <p:pic>
        <p:nvPicPr>
          <p:cNvPr id="22" name="Image 21">
            <a:extLst>
              <a:ext uri="{FF2B5EF4-FFF2-40B4-BE49-F238E27FC236}">
                <a16:creationId xmlns:a16="http://schemas.microsoft.com/office/drawing/2014/main" id="{0155950F-B307-0D40-A10B-D5BB484139FB}"/>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96149171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sp>
        <p:nvSpPr>
          <p:cNvPr id="13" name="Titre 1">
            <a:extLst>
              <a:ext uri="{FF2B5EF4-FFF2-40B4-BE49-F238E27FC236}">
                <a16:creationId xmlns:a16="http://schemas.microsoft.com/office/drawing/2014/main" id="{623D1550-682D-42A1-A7EF-27F8C12FAF99}"/>
              </a:ext>
            </a:extLst>
          </p:cNvPr>
          <p:cNvSpPr>
            <a:spLocks noGrp="1"/>
          </p:cNvSpPr>
          <p:nvPr>
            <p:ph type="title" hasCustomPrompt="1"/>
          </p:nvPr>
        </p:nvSpPr>
        <p:spPr>
          <a:xfrm>
            <a:off x="421242" y="2079308"/>
            <a:ext cx="4743647" cy="984885"/>
          </a:xfrm>
          <a:prstGeom prst="rect">
            <a:avLst/>
          </a:prstGeom>
        </p:spPr>
        <p:txBody>
          <a:bodyPr lIns="0" tIns="0" rIns="0" bIns="0" anchor="ctr">
            <a:noAutofit/>
          </a:bodyPr>
          <a:lstStyle>
            <a:lvl1pPr algn="r">
              <a:lnSpc>
                <a:spcPct val="100000"/>
              </a:lnSpc>
              <a:defRPr lang="en-US" sz="3200" b="1" i="0" kern="1200" cap="all" spc="0" baseline="0" noProof="0" dirty="0" smtClean="0">
                <a:solidFill>
                  <a:schemeClr val="tx1"/>
                </a:solidFill>
                <a:effectLst/>
                <a:latin typeface="+mj-lt"/>
                <a:ea typeface="+mj-ea"/>
                <a:cs typeface="3ds Light"/>
              </a:defRPr>
            </a:lvl1pPr>
          </a:lstStyle>
          <a:p>
            <a:r>
              <a:rPr lang="en-US" noProof="0"/>
              <a:t>THIS IS THE </a:t>
            </a:r>
            <a:br>
              <a:rPr lang="en-US" noProof="0"/>
            </a:br>
            <a:r>
              <a:rPr lang="en-US" noProof="0"/>
              <a:t>SECTION NAME</a:t>
            </a:r>
          </a:p>
        </p:txBody>
      </p:sp>
      <p:sp>
        <p:nvSpPr>
          <p:cNvPr id="14" name="ZoneTexte 7">
            <a:extLst>
              <a:ext uri="{FF2B5EF4-FFF2-40B4-BE49-F238E27FC236}">
                <a16:creationId xmlns:a16="http://schemas.microsoft.com/office/drawing/2014/main" id="{263DB818-8085-450E-9B5E-297B7E97DBF6}"/>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2" name="Connecteur droit 8">
            <a:extLst>
              <a:ext uri="{FF2B5EF4-FFF2-40B4-BE49-F238E27FC236}">
                <a16:creationId xmlns:a16="http://schemas.microsoft.com/office/drawing/2014/main" id="{B9759164-0E59-46FC-9689-8C6079BE7B4F}"/>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Footer Placeholder 12">
            <a:extLst>
              <a:ext uri="{FF2B5EF4-FFF2-40B4-BE49-F238E27FC236}">
                <a16:creationId xmlns:a16="http://schemas.microsoft.com/office/drawing/2014/main" id="{CE30DEF6-4946-4224-9195-C52887C9AEFD}"/>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0" name="Date Placeholder 3">
            <a:extLst>
              <a:ext uri="{FF2B5EF4-FFF2-40B4-BE49-F238E27FC236}">
                <a16:creationId xmlns:a16="http://schemas.microsoft.com/office/drawing/2014/main" id="{692A8E88-718C-4572-BF56-D0A2D70C8E4C}"/>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CB059890-1C30-4D5F-A1DA-1EE2D3F0CF7A}"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1" name="Graphic 10">
            <a:extLst>
              <a:ext uri="{FF2B5EF4-FFF2-40B4-BE49-F238E27FC236}">
                <a16:creationId xmlns:a16="http://schemas.microsoft.com/office/drawing/2014/main" id="{E503FE05-4CB0-4271-9B1B-058ABAA61885}"/>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8" y="4756696"/>
            <a:ext cx="686351" cy="211961"/>
          </a:xfrm>
          <a:prstGeom prst="rect">
            <a:avLst/>
          </a:prstGeom>
        </p:spPr>
      </p:pic>
      <p:sp>
        <p:nvSpPr>
          <p:cNvPr id="15" name="Forme libre 14">
            <a:extLst>
              <a:ext uri="{FF2B5EF4-FFF2-40B4-BE49-F238E27FC236}">
                <a16:creationId xmlns:a16="http://schemas.microsoft.com/office/drawing/2014/main" id="{7552BA10-32E7-1D41-AA11-4530A6DFA250}"/>
              </a:ext>
            </a:extLst>
          </p:cNvPr>
          <p:cNvSpPr/>
          <p:nvPr userDrawn="1"/>
        </p:nvSpPr>
        <p:spPr>
          <a:xfrm>
            <a:off x="5426315" y="1"/>
            <a:ext cx="3717682" cy="5143499"/>
          </a:xfrm>
          <a:custGeom>
            <a:avLst/>
            <a:gdLst>
              <a:gd name="connsiteX0" fmla="*/ 893329 w 3717682"/>
              <a:gd name="connsiteY0" fmla="*/ 0 h 5143499"/>
              <a:gd name="connsiteX1" fmla="*/ 3717682 w 3717682"/>
              <a:gd name="connsiteY1" fmla="*/ 0 h 5143499"/>
              <a:gd name="connsiteX2" fmla="*/ 3717682 w 3717682"/>
              <a:gd name="connsiteY2" fmla="*/ 5143499 h 5143499"/>
              <a:gd name="connsiteX3" fmla="*/ 3662785 w 3717682"/>
              <a:gd name="connsiteY3" fmla="*/ 5143499 h 5143499"/>
              <a:gd name="connsiteX4" fmla="*/ 1977372 w 3717682"/>
              <a:gd name="connsiteY4" fmla="*/ 5143499 h 5143499"/>
              <a:gd name="connsiteX5" fmla="*/ 1175798 w 3717682"/>
              <a:gd name="connsiteY5" fmla="*/ 5143499 h 5143499"/>
              <a:gd name="connsiteX6" fmla="*/ 1096714 w 3717682"/>
              <a:gd name="connsiteY6" fmla="*/ 5071623 h 5143499"/>
              <a:gd name="connsiteX7" fmla="*/ 0 w 3717682"/>
              <a:gd name="connsiteY7" fmla="*/ 2423921 h 5143499"/>
              <a:gd name="connsiteX8" fmla="*/ 855043 w 3717682"/>
              <a:gd name="connsiteY8" fmla="*/ 42126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7682" h="5143499">
                <a:moveTo>
                  <a:pt x="893329" y="0"/>
                </a:moveTo>
                <a:lnTo>
                  <a:pt x="3717682" y="0"/>
                </a:lnTo>
                <a:lnTo>
                  <a:pt x="3717682" y="5143499"/>
                </a:lnTo>
                <a:lnTo>
                  <a:pt x="3662785" y="5143499"/>
                </a:lnTo>
                <a:lnTo>
                  <a:pt x="1977372" y="5143499"/>
                </a:lnTo>
                <a:lnTo>
                  <a:pt x="1175798" y="5143499"/>
                </a:lnTo>
                <a:lnTo>
                  <a:pt x="1096714" y="5071623"/>
                </a:lnTo>
                <a:cubicBezTo>
                  <a:pt x="419108" y="4394017"/>
                  <a:pt x="0" y="3457913"/>
                  <a:pt x="0" y="2423921"/>
                </a:cubicBezTo>
                <a:cubicBezTo>
                  <a:pt x="0" y="1519180"/>
                  <a:pt x="320880" y="689382"/>
                  <a:pt x="855043" y="4212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pic>
        <p:nvPicPr>
          <p:cNvPr id="16" name="Image 15">
            <a:extLst>
              <a:ext uri="{FF2B5EF4-FFF2-40B4-BE49-F238E27FC236}">
                <a16:creationId xmlns:a16="http://schemas.microsoft.com/office/drawing/2014/main" id="{E605873C-EB9B-CD4F-BADE-A209D57F115B}"/>
              </a:ext>
            </a:extLst>
          </p:cNvPr>
          <p:cNvPicPr>
            <a:picLocks noChangeAspect="1"/>
          </p:cNvPicPr>
          <p:nvPr userDrawn="1"/>
        </p:nvPicPr>
        <p:blipFill>
          <a:blip r:embed="rId4" cstate="hq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32074817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ext only - 1 line title">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BF8DFB14-F605-442D-8A29-80BCBC3F4333}"/>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11" name="ZoneTexte 7">
            <a:extLst>
              <a:ext uri="{FF2B5EF4-FFF2-40B4-BE49-F238E27FC236}">
                <a16:creationId xmlns:a16="http://schemas.microsoft.com/office/drawing/2014/main" id="{8AA81F04-A4CD-438D-89D0-CDBF79F7E0A6}"/>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4" name="Connecteur droit 8">
            <a:extLst>
              <a:ext uri="{FF2B5EF4-FFF2-40B4-BE49-F238E27FC236}">
                <a16:creationId xmlns:a16="http://schemas.microsoft.com/office/drawing/2014/main" id="{21691B72-DFDE-477D-B4DC-13F5A4C2EC3F}"/>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Footer Placeholder 12">
            <a:extLst>
              <a:ext uri="{FF2B5EF4-FFF2-40B4-BE49-F238E27FC236}">
                <a16:creationId xmlns:a16="http://schemas.microsoft.com/office/drawing/2014/main" id="{911BDE1B-31FF-4B86-B96A-4794B2A52D2C}"/>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8" name="Date Placeholder 3">
            <a:extLst>
              <a:ext uri="{FF2B5EF4-FFF2-40B4-BE49-F238E27FC236}">
                <a16:creationId xmlns:a16="http://schemas.microsoft.com/office/drawing/2014/main" id="{430B0B92-D6C3-40AC-8EAE-19A1355F0A2A}"/>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6BE0BEDF-10E8-46E6-91EC-9AAFECF8E05B}"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E7E4F32D-131D-4D45-8C58-2E6606C38336}"/>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8" y="4756696"/>
            <a:ext cx="686351" cy="211961"/>
          </a:xfrm>
          <a:prstGeom prst="rect">
            <a:avLst/>
          </a:prstGeom>
        </p:spPr>
      </p:pic>
      <p:sp>
        <p:nvSpPr>
          <p:cNvPr id="12" name="Content Placeholder 15">
            <a:extLst>
              <a:ext uri="{FF2B5EF4-FFF2-40B4-BE49-F238E27FC236}">
                <a16:creationId xmlns:a16="http://schemas.microsoft.com/office/drawing/2014/main" id="{86ABDED7-C0F7-704E-85BF-67A5167F978F}"/>
              </a:ext>
            </a:extLst>
          </p:cNvPr>
          <p:cNvSpPr>
            <a:spLocks noGrp="1"/>
          </p:cNvSpPr>
          <p:nvPr>
            <p:ph sz="quarter" idx="16" hasCustomPrompt="1"/>
          </p:nvPr>
        </p:nvSpPr>
        <p:spPr>
          <a:xfrm>
            <a:off x="382904" y="854927"/>
            <a:ext cx="8200800" cy="3704378"/>
          </a:xfrm>
          <a:custGeom>
            <a:avLst/>
            <a:gdLst>
              <a:gd name="connsiteX0" fmla="*/ 0 w 8200800"/>
              <a:gd name="connsiteY0" fmla="*/ 0 h 3258000"/>
              <a:gd name="connsiteX1" fmla="*/ 8200800 w 8200800"/>
              <a:gd name="connsiteY1" fmla="*/ 0 h 3258000"/>
              <a:gd name="connsiteX2" fmla="*/ 8200800 w 8200800"/>
              <a:gd name="connsiteY2" fmla="*/ 3258000 h 3258000"/>
              <a:gd name="connsiteX3" fmla="*/ 0 w 8200800"/>
              <a:gd name="connsiteY3" fmla="*/ 3258000 h 3258000"/>
            </a:gdLst>
            <a:ahLst/>
            <a:cxnLst>
              <a:cxn ang="0">
                <a:pos x="connsiteX0" y="connsiteY0"/>
              </a:cxn>
              <a:cxn ang="0">
                <a:pos x="connsiteX1" y="connsiteY1"/>
              </a:cxn>
              <a:cxn ang="0">
                <a:pos x="connsiteX2" y="connsiteY2"/>
              </a:cxn>
              <a:cxn ang="0">
                <a:pos x="connsiteX3" y="connsiteY3"/>
              </a:cxn>
            </a:cxnLst>
            <a:rect l="l" t="t" r="r" b="b"/>
            <a:pathLst>
              <a:path w="8200800" h="3258000">
                <a:moveTo>
                  <a:pt x="0" y="0"/>
                </a:moveTo>
                <a:lnTo>
                  <a:pt x="8200800" y="0"/>
                </a:lnTo>
                <a:lnTo>
                  <a:pt x="8200800" y="3258000"/>
                </a:lnTo>
                <a:lnTo>
                  <a:pt x="0" y="3258000"/>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p:txBody>
      </p:sp>
      <p:pic>
        <p:nvPicPr>
          <p:cNvPr id="13" name="Image 12">
            <a:extLst>
              <a:ext uri="{FF2B5EF4-FFF2-40B4-BE49-F238E27FC236}">
                <a16:creationId xmlns:a16="http://schemas.microsoft.com/office/drawing/2014/main" id="{11D154C5-C374-894B-ACB2-0D2D57F7E1DB}"/>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833974293"/>
      </p:ext>
    </p:extLst>
  </p:cSld>
  <p:clrMapOvr>
    <a:masterClrMapping/>
  </p:clrMapOvr>
  <p:extLst>
    <p:ext uri="{DCECCB84-F9BA-43D5-87BE-67443E8EF086}">
      <p15:sldGuideLst xmlns:p15="http://schemas.microsoft.com/office/powerpoint/2012/main"/>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Text only - 1 line title">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12F92CC6-BE72-4384-8A84-F164B8B2DEF1}"/>
              </a:ext>
            </a:extLst>
          </p:cNvPr>
          <p:cNvSpPr>
            <a:spLocks noGrp="1"/>
          </p:cNvSpPr>
          <p:nvPr>
            <p:ph sz="quarter" idx="16" hasCustomPrompt="1"/>
          </p:nvPr>
        </p:nvSpPr>
        <p:spPr>
          <a:xfrm>
            <a:off x="382904" y="1301305"/>
            <a:ext cx="8200800" cy="3258000"/>
          </a:xfrm>
          <a:custGeom>
            <a:avLst/>
            <a:gdLst>
              <a:gd name="connsiteX0" fmla="*/ 0 w 8200800"/>
              <a:gd name="connsiteY0" fmla="*/ 0 h 3258000"/>
              <a:gd name="connsiteX1" fmla="*/ 8200800 w 8200800"/>
              <a:gd name="connsiteY1" fmla="*/ 0 h 3258000"/>
              <a:gd name="connsiteX2" fmla="*/ 8200800 w 8200800"/>
              <a:gd name="connsiteY2" fmla="*/ 3258000 h 3258000"/>
              <a:gd name="connsiteX3" fmla="*/ 0 w 8200800"/>
              <a:gd name="connsiteY3" fmla="*/ 3258000 h 3258000"/>
            </a:gdLst>
            <a:ahLst/>
            <a:cxnLst>
              <a:cxn ang="0">
                <a:pos x="connsiteX0" y="connsiteY0"/>
              </a:cxn>
              <a:cxn ang="0">
                <a:pos x="connsiteX1" y="connsiteY1"/>
              </a:cxn>
              <a:cxn ang="0">
                <a:pos x="connsiteX2" y="connsiteY2"/>
              </a:cxn>
              <a:cxn ang="0">
                <a:pos x="connsiteX3" y="connsiteY3"/>
              </a:cxn>
            </a:cxnLst>
            <a:rect l="l" t="t" r="r" b="b"/>
            <a:pathLst>
              <a:path w="8200800" h="3258000">
                <a:moveTo>
                  <a:pt x="0" y="0"/>
                </a:moveTo>
                <a:lnTo>
                  <a:pt x="8200800" y="0"/>
                </a:lnTo>
                <a:lnTo>
                  <a:pt x="8200800" y="3258000"/>
                </a:lnTo>
                <a:lnTo>
                  <a:pt x="0" y="3258000"/>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7" name="Titre 1">
            <a:extLst>
              <a:ext uri="{FF2B5EF4-FFF2-40B4-BE49-F238E27FC236}">
                <a16:creationId xmlns:a16="http://schemas.microsoft.com/office/drawing/2014/main" id="{BF8DFB14-F605-442D-8A29-80BCBC3F4333}"/>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8" name="Text Placeholder 14">
            <a:extLst>
              <a:ext uri="{FF2B5EF4-FFF2-40B4-BE49-F238E27FC236}">
                <a16:creationId xmlns:a16="http://schemas.microsoft.com/office/drawing/2014/main" id="{7909D851-A66D-48F5-9919-38BC246B83C4}"/>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1" name="ZoneTexte 7">
            <a:extLst>
              <a:ext uri="{FF2B5EF4-FFF2-40B4-BE49-F238E27FC236}">
                <a16:creationId xmlns:a16="http://schemas.microsoft.com/office/drawing/2014/main" id="{8AA81F04-A4CD-438D-89D0-CDBF79F7E0A6}"/>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4" name="Connecteur droit 8">
            <a:extLst>
              <a:ext uri="{FF2B5EF4-FFF2-40B4-BE49-F238E27FC236}">
                <a16:creationId xmlns:a16="http://schemas.microsoft.com/office/drawing/2014/main" id="{21691B72-DFDE-477D-B4DC-13F5A4C2EC3F}"/>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Footer Placeholder 12">
            <a:extLst>
              <a:ext uri="{FF2B5EF4-FFF2-40B4-BE49-F238E27FC236}">
                <a16:creationId xmlns:a16="http://schemas.microsoft.com/office/drawing/2014/main" id="{911BDE1B-31FF-4B86-B96A-4794B2A52D2C}"/>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8" name="Date Placeholder 3">
            <a:extLst>
              <a:ext uri="{FF2B5EF4-FFF2-40B4-BE49-F238E27FC236}">
                <a16:creationId xmlns:a16="http://schemas.microsoft.com/office/drawing/2014/main" id="{430B0B92-D6C3-40AC-8EAE-19A1355F0A2A}"/>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6BE0BEDF-10E8-46E6-91EC-9AAFECF8E05B}"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E7E4F32D-131D-4D45-8C58-2E6606C38336}"/>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8" y="4756696"/>
            <a:ext cx="686351" cy="211961"/>
          </a:xfrm>
          <a:prstGeom prst="rect">
            <a:avLst/>
          </a:prstGeom>
        </p:spPr>
      </p:pic>
      <p:pic>
        <p:nvPicPr>
          <p:cNvPr id="12" name="Image 11">
            <a:extLst>
              <a:ext uri="{FF2B5EF4-FFF2-40B4-BE49-F238E27FC236}">
                <a16:creationId xmlns:a16="http://schemas.microsoft.com/office/drawing/2014/main" id="{28782401-F58B-5B42-AC96-D2E6BED442ED}"/>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469324400"/>
      </p:ext>
    </p:extLst>
  </p:cSld>
  <p:clrMapOvr>
    <a:masterClrMapping/>
  </p:clrMapOvr>
  <p:extLst>
    <p:ext uri="{DCECCB84-F9BA-43D5-87BE-67443E8EF086}">
      <p15:sldGuideLst xmlns:p15="http://schemas.microsoft.com/office/powerpoint/2012/main"/>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ext only - 2 lines title">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49B2912C-F696-4E45-AC04-94404691482A}"/>
              </a:ext>
            </a:extLst>
          </p:cNvPr>
          <p:cNvSpPr>
            <a:spLocks noGrp="1"/>
          </p:cNvSpPr>
          <p:nvPr>
            <p:ph sz="quarter" idx="16" hasCustomPrompt="1"/>
          </p:nvPr>
        </p:nvSpPr>
        <p:spPr>
          <a:xfrm>
            <a:off x="382904" y="1533106"/>
            <a:ext cx="8200800" cy="3038893"/>
          </a:xfrm>
          <a:custGeom>
            <a:avLst/>
            <a:gdLst>
              <a:gd name="connsiteX0" fmla="*/ 0 w 8200800"/>
              <a:gd name="connsiteY0" fmla="*/ 0 h 3038893"/>
              <a:gd name="connsiteX1" fmla="*/ 8200800 w 8200800"/>
              <a:gd name="connsiteY1" fmla="*/ 0 h 3038893"/>
              <a:gd name="connsiteX2" fmla="*/ 8200800 w 8200800"/>
              <a:gd name="connsiteY2" fmla="*/ 3038893 h 3038893"/>
              <a:gd name="connsiteX3" fmla="*/ 0 w 8200800"/>
              <a:gd name="connsiteY3" fmla="*/ 3038893 h 3038893"/>
            </a:gdLst>
            <a:ahLst/>
            <a:cxnLst>
              <a:cxn ang="0">
                <a:pos x="connsiteX0" y="connsiteY0"/>
              </a:cxn>
              <a:cxn ang="0">
                <a:pos x="connsiteX1" y="connsiteY1"/>
              </a:cxn>
              <a:cxn ang="0">
                <a:pos x="connsiteX2" y="connsiteY2"/>
              </a:cxn>
              <a:cxn ang="0">
                <a:pos x="connsiteX3" y="connsiteY3"/>
              </a:cxn>
            </a:cxnLst>
            <a:rect l="l" t="t" r="r" b="b"/>
            <a:pathLst>
              <a:path w="8200800" h="3038893">
                <a:moveTo>
                  <a:pt x="0" y="0"/>
                </a:moveTo>
                <a:lnTo>
                  <a:pt x="8200800" y="0"/>
                </a:lnTo>
                <a:lnTo>
                  <a:pt x="8200800" y="3038893"/>
                </a:lnTo>
                <a:lnTo>
                  <a:pt x="0" y="303889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8" name="Text Placeholder 14">
            <a:extLst>
              <a:ext uri="{FF2B5EF4-FFF2-40B4-BE49-F238E27FC236}">
                <a16:creationId xmlns:a16="http://schemas.microsoft.com/office/drawing/2014/main" id="{7909D851-A66D-48F5-9919-38BC246B83C4}"/>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0" name="ZoneTexte 7">
            <a:extLst>
              <a:ext uri="{FF2B5EF4-FFF2-40B4-BE49-F238E27FC236}">
                <a16:creationId xmlns:a16="http://schemas.microsoft.com/office/drawing/2014/main" id="{4BAD4DE2-1D10-4376-9B8C-69A7343C9951}"/>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4" name="Titre 1">
            <a:extLst>
              <a:ext uri="{FF2B5EF4-FFF2-40B4-BE49-F238E27FC236}">
                <a16:creationId xmlns:a16="http://schemas.microsoft.com/office/drawing/2014/main" id="{06E888DC-EE36-4126-B419-6416AC439661}"/>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cxnSp>
        <p:nvCxnSpPr>
          <p:cNvPr id="15" name="Connecteur droit 8">
            <a:extLst>
              <a:ext uri="{FF2B5EF4-FFF2-40B4-BE49-F238E27FC236}">
                <a16:creationId xmlns:a16="http://schemas.microsoft.com/office/drawing/2014/main" id="{A7E9C05A-4D57-4496-9472-379C50F46D3A}"/>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0" name="Footer Placeholder 12">
            <a:extLst>
              <a:ext uri="{FF2B5EF4-FFF2-40B4-BE49-F238E27FC236}">
                <a16:creationId xmlns:a16="http://schemas.microsoft.com/office/drawing/2014/main" id="{1EAFC5DA-1965-4B8B-80D6-56B9AB21CE86}"/>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1" name="Date Placeholder 3">
            <a:extLst>
              <a:ext uri="{FF2B5EF4-FFF2-40B4-BE49-F238E27FC236}">
                <a16:creationId xmlns:a16="http://schemas.microsoft.com/office/drawing/2014/main" id="{A0DBA252-DC1A-4A91-91C6-23FC3C2036CB}"/>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1F9389CD-88DA-47AB-B0E8-0DFE16321015}"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1" name="Graphic 10">
            <a:extLst>
              <a:ext uri="{FF2B5EF4-FFF2-40B4-BE49-F238E27FC236}">
                <a16:creationId xmlns:a16="http://schemas.microsoft.com/office/drawing/2014/main" id="{21F4C494-DFC3-46D1-8DD6-C8C4CB35775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8" y="4756696"/>
            <a:ext cx="686351" cy="211961"/>
          </a:xfrm>
          <a:prstGeom prst="rect">
            <a:avLst/>
          </a:prstGeom>
        </p:spPr>
      </p:pic>
      <p:pic>
        <p:nvPicPr>
          <p:cNvPr id="12" name="Image 11">
            <a:extLst>
              <a:ext uri="{FF2B5EF4-FFF2-40B4-BE49-F238E27FC236}">
                <a16:creationId xmlns:a16="http://schemas.microsoft.com/office/drawing/2014/main" id="{63AC071C-6604-EE44-AD79-E3FA4ECDDACC}"/>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70165935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ext + image - 1 line title">
    <p:bg>
      <p:bgPr>
        <a:solidFill>
          <a:schemeClr val="bg1"/>
        </a:solidFill>
        <a:effectLst/>
      </p:bgPr>
    </p:bg>
    <p:spTree>
      <p:nvGrpSpPr>
        <p:cNvPr id="1" name=""/>
        <p:cNvGrpSpPr/>
        <p:nvPr/>
      </p:nvGrpSpPr>
      <p:grpSpPr>
        <a:xfrm>
          <a:off x="0" y="0"/>
          <a:ext cx="0" cy="0"/>
          <a:chOff x="0" y="0"/>
          <a:chExt cx="0" cy="0"/>
        </a:xfrm>
      </p:grpSpPr>
      <p:sp>
        <p:nvSpPr>
          <p:cNvPr id="21" name="Content Placeholder 20">
            <a:extLst>
              <a:ext uri="{FF2B5EF4-FFF2-40B4-BE49-F238E27FC236}">
                <a16:creationId xmlns:a16="http://schemas.microsoft.com/office/drawing/2014/main" id="{7DDF75E6-2FA4-45BC-9D0C-27E2370C919F}"/>
              </a:ext>
            </a:extLst>
          </p:cNvPr>
          <p:cNvSpPr>
            <a:spLocks noGrp="1"/>
          </p:cNvSpPr>
          <p:nvPr>
            <p:ph sz="quarter" idx="16" hasCustomPrompt="1"/>
          </p:nvPr>
        </p:nvSpPr>
        <p:spPr>
          <a:xfrm>
            <a:off x="382906" y="1129553"/>
            <a:ext cx="5497636" cy="3442447"/>
          </a:xfrm>
          <a:custGeom>
            <a:avLst/>
            <a:gdLst>
              <a:gd name="connsiteX0" fmla="*/ 0 w 5497636"/>
              <a:gd name="connsiteY0" fmla="*/ 0 h 3442447"/>
              <a:gd name="connsiteX1" fmla="*/ 5497636 w 5497636"/>
              <a:gd name="connsiteY1" fmla="*/ 0 h 3442447"/>
              <a:gd name="connsiteX2" fmla="*/ 5497636 w 5497636"/>
              <a:gd name="connsiteY2" fmla="*/ 3442447 h 3442447"/>
              <a:gd name="connsiteX3" fmla="*/ 0 w 5497636"/>
              <a:gd name="connsiteY3" fmla="*/ 3442447 h 3442447"/>
            </a:gdLst>
            <a:ahLst/>
            <a:cxnLst>
              <a:cxn ang="0">
                <a:pos x="connsiteX0" y="connsiteY0"/>
              </a:cxn>
              <a:cxn ang="0">
                <a:pos x="connsiteX1" y="connsiteY1"/>
              </a:cxn>
              <a:cxn ang="0">
                <a:pos x="connsiteX2" y="connsiteY2"/>
              </a:cxn>
              <a:cxn ang="0">
                <a:pos x="connsiteX3" y="connsiteY3"/>
              </a:cxn>
            </a:cxnLst>
            <a:rect l="l" t="t" r="r" b="b"/>
            <a:pathLst>
              <a:path w="5497636" h="3442447">
                <a:moveTo>
                  <a:pt x="0" y="0"/>
                </a:moveTo>
                <a:lnTo>
                  <a:pt x="5497636" y="0"/>
                </a:lnTo>
                <a:lnTo>
                  <a:pt x="5497636" y="3442447"/>
                </a:lnTo>
                <a:lnTo>
                  <a:pt x="0" y="3442447"/>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11" name="ZoneTexte 7">
            <a:extLst>
              <a:ext uri="{FF2B5EF4-FFF2-40B4-BE49-F238E27FC236}">
                <a16:creationId xmlns:a16="http://schemas.microsoft.com/office/drawing/2014/main" id="{D5E28100-23B4-0C41-9F0D-D979777516FC}"/>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5" name="Titre 1">
            <a:extLst>
              <a:ext uri="{FF2B5EF4-FFF2-40B4-BE49-F238E27FC236}">
                <a16:creationId xmlns:a16="http://schemas.microsoft.com/office/drawing/2014/main" id="{4B2E8A73-FE19-4F09-B5E9-7F09BC1CAEE6}"/>
              </a:ext>
            </a:extLst>
          </p:cNvPr>
          <p:cNvSpPr>
            <a:spLocks noGrp="1"/>
          </p:cNvSpPr>
          <p:nvPr>
            <p:ph type="title" hasCustomPrompt="1"/>
          </p:nvPr>
        </p:nvSpPr>
        <p:spPr>
          <a:xfrm>
            <a:off x="382937" y="266056"/>
            <a:ext cx="5497910"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16" name="Text Placeholder 14">
            <a:extLst>
              <a:ext uri="{FF2B5EF4-FFF2-40B4-BE49-F238E27FC236}">
                <a16:creationId xmlns:a16="http://schemas.microsoft.com/office/drawing/2014/main" id="{7DFB9808-374D-4A9D-8F58-FD27E9969A32}"/>
              </a:ext>
            </a:extLst>
          </p:cNvPr>
          <p:cNvSpPr>
            <a:spLocks noGrp="1"/>
          </p:cNvSpPr>
          <p:nvPr>
            <p:ph type="body" sz="quarter" idx="11" hasCustomPrompt="1"/>
          </p:nvPr>
        </p:nvSpPr>
        <p:spPr>
          <a:xfrm>
            <a:off x="382905" y="630181"/>
            <a:ext cx="5497640"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2" name="Connecteur droit 8">
            <a:extLst>
              <a:ext uri="{FF2B5EF4-FFF2-40B4-BE49-F238E27FC236}">
                <a16:creationId xmlns:a16="http://schemas.microsoft.com/office/drawing/2014/main" id="{DF97314C-3489-4C47-BC83-C45A78C87D18}"/>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85B3B106-37D0-49FD-98BD-B6E794868CF2}"/>
              </a:ext>
            </a:extLst>
          </p:cNvPr>
          <p:cNvSpPr>
            <a:spLocks noGrp="1"/>
          </p:cNvSpPr>
          <p:nvPr>
            <p:ph type="pic" sz="quarter" idx="13" hasCustomPrompt="1"/>
          </p:nvPr>
        </p:nvSpPr>
        <p:spPr>
          <a:xfrm>
            <a:off x="6057899" y="2"/>
            <a:ext cx="3086100" cy="5143499"/>
          </a:xfrm>
          <a:custGeom>
            <a:avLst/>
            <a:gdLst>
              <a:gd name="connsiteX0" fmla="*/ 2611605 w 3086100"/>
              <a:gd name="connsiteY0" fmla="*/ 4869227 h 5143499"/>
              <a:gd name="connsiteX1" fmla="*/ 2606783 w 3086100"/>
              <a:gd name="connsiteY1" fmla="*/ 4873181 h 5143499"/>
              <a:gd name="connsiteX2" fmla="*/ 2606792 w 3086100"/>
              <a:gd name="connsiteY2" fmla="*/ 4873181 h 5143499"/>
              <a:gd name="connsiteX3" fmla="*/ 2595484 w 3086100"/>
              <a:gd name="connsiteY3" fmla="*/ 4930786 h 5143499"/>
              <a:gd name="connsiteX4" fmla="*/ 2652923 w 3086100"/>
              <a:gd name="connsiteY4" fmla="*/ 4930786 h 5143499"/>
              <a:gd name="connsiteX5" fmla="*/ 2654112 w 3086100"/>
              <a:gd name="connsiteY5" fmla="*/ 4924629 h 5143499"/>
              <a:gd name="connsiteX6" fmla="*/ 2651124 w 3086100"/>
              <a:gd name="connsiteY6" fmla="*/ 4921281 h 5143499"/>
              <a:gd name="connsiteX7" fmla="*/ 2612964 w 3086100"/>
              <a:gd name="connsiteY7" fmla="*/ 4921281 h 5143499"/>
              <a:gd name="connsiteX8" fmla="*/ 2616207 w 3086100"/>
              <a:gd name="connsiteY8" fmla="*/ 4904759 h 5143499"/>
              <a:gd name="connsiteX9" fmla="*/ 2649927 w 3086100"/>
              <a:gd name="connsiteY9" fmla="*/ 4904759 h 5143499"/>
              <a:gd name="connsiteX10" fmla="*/ 2651752 w 3086100"/>
              <a:gd name="connsiteY10" fmla="*/ 4903296 h 5143499"/>
              <a:gd name="connsiteX11" fmla="*/ 2653042 w 3086100"/>
              <a:gd name="connsiteY11" fmla="*/ 4896743 h 5143499"/>
              <a:gd name="connsiteX12" fmla="*/ 2651794 w 3086100"/>
              <a:gd name="connsiteY12" fmla="*/ 4895279 h 5143499"/>
              <a:gd name="connsiteX13" fmla="*/ 2618057 w 3086100"/>
              <a:gd name="connsiteY13" fmla="*/ 4895279 h 5143499"/>
              <a:gd name="connsiteX14" fmla="*/ 2621283 w 3086100"/>
              <a:gd name="connsiteY14" fmla="*/ 4878791 h 5143499"/>
              <a:gd name="connsiteX15" fmla="*/ 2658102 w 3086100"/>
              <a:gd name="connsiteY15" fmla="*/ 4878791 h 5143499"/>
              <a:gd name="connsiteX16" fmla="*/ 2662007 w 3086100"/>
              <a:gd name="connsiteY16" fmla="*/ 4876487 h 5143499"/>
              <a:gd name="connsiteX17" fmla="*/ 2663433 w 3086100"/>
              <a:gd name="connsiteY17" fmla="*/ 4869227 h 5143499"/>
              <a:gd name="connsiteX18" fmla="*/ 2511957 w 3086100"/>
              <a:gd name="connsiteY18" fmla="*/ 4869227 h 5143499"/>
              <a:gd name="connsiteX19" fmla="*/ 2507899 w 3086100"/>
              <a:gd name="connsiteY19" fmla="*/ 4873181 h 5143499"/>
              <a:gd name="connsiteX20" fmla="*/ 2496591 w 3086100"/>
              <a:gd name="connsiteY20" fmla="*/ 4930786 h 5143499"/>
              <a:gd name="connsiteX21" fmla="*/ 2508544 w 3086100"/>
              <a:gd name="connsiteY21" fmla="*/ 4930786 h 5143499"/>
              <a:gd name="connsiteX22" fmla="*/ 2512899 w 3086100"/>
              <a:gd name="connsiteY22" fmla="*/ 4927245 h 5143499"/>
              <a:gd name="connsiteX23" fmla="*/ 2521363 w 3086100"/>
              <a:gd name="connsiteY23" fmla="*/ 4884133 h 5143499"/>
              <a:gd name="connsiteX24" fmla="*/ 2535099 w 3086100"/>
              <a:gd name="connsiteY24" fmla="*/ 4903548 h 5143499"/>
              <a:gd name="connsiteX25" fmla="*/ 2538376 w 3086100"/>
              <a:gd name="connsiteY25" fmla="*/ 4905424 h 5143499"/>
              <a:gd name="connsiteX26" fmla="*/ 2544556 w 3086100"/>
              <a:gd name="connsiteY26" fmla="*/ 4905424 h 5143499"/>
              <a:gd name="connsiteX27" fmla="*/ 2548580 w 3086100"/>
              <a:gd name="connsiteY27" fmla="*/ 4903548 h 5143499"/>
              <a:gd name="connsiteX28" fmla="*/ 2569922 w 3086100"/>
              <a:gd name="connsiteY28" fmla="*/ 4884133 h 5143499"/>
              <a:gd name="connsiteX29" fmla="*/ 2561458 w 3086100"/>
              <a:gd name="connsiteY29" fmla="*/ 4927245 h 5143499"/>
              <a:gd name="connsiteX30" fmla="*/ 2564430 w 3086100"/>
              <a:gd name="connsiteY30" fmla="*/ 4930786 h 5143499"/>
              <a:gd name="connsiteX31" fmla="*/ 2576374 w 3086100"/>
              <a:gd name="connsiteY31" fmla="*/ 4930786 h 5143499"/>
              <a:gd name="connsiteX32" fmla="*/ 2587691 w 3086100"/>
              <a:gd name="connsiteY32" fmla="*/ 4873189 h 5143499"/>
              <a:gd name="connsiteX33" fmla="*/ 2585186 w 3086100"/>
              <a:gd name="connsiteY33" fmla="*/ 4869227 h 5143499"/>
              <a:gd name="connsiteX34" fmla="*/ 2571111 w 3086100"/>
              <a:gd name="connsiteY34" fmla="*/ 4869227 h 5143499"/>
              <a:gd name="connsiteX35" fmla="*/ 2543860 w 3086100"/>
              <a:gd name="connsiteY35" fmla="*/ 4893226 h 5143499"/>
              <a:gd name="connsiteX36" fmla="*/ 2526032 w 3086100"/>
              <a:gd name="connsiteY36" fmla="*/ 4869227 h 5143499"/>
              <a:gd name="connsiteX37" fmla="*/ 2441121 w 3086100"/>
              <a:gd name="connsiteY37" fmla="*/ 4869227 h 5143499"/>
              <a:gd name="connsiteX38" fmla="*/ 2436290 w 3086100"/>
              <a:gd name="connsiteY38" fmla="*/ 4873181 h 5143499"/>
              <a:gd name="connsiteX39" fmla="*/ 2424999 w 3086100"/>
              <a:gd name="connsiteY39" fmla="*/ 4930786 h 5143499"/>
              <a:gd name="connsiteX40" fmla="*/ 2482413 w 3086100"/>
              <a:gd name="connsiteY40" fmla="*/ 4930786 h 5143499"/>
              <a:gd name="connsiteX41" fmla="*/ 2483627 w 3086100"/>
              <a:gd name="connsiteY41" fmla="*/ 4924629 h 5143499"/>
              <a:gd name="connsiteX42" fmla="*/ 2480614 w 3086100"/>
              <a:gd name="connsiteY42" fmla="*/ 4921281 h 5143499"/>
              <a:gd name="connsiteX43" fmla="*/ 2442471 w 3086100"/>
              <a:gd name="connsiteY43" fmla="*/ 4921281 h 5143499"/>
              <a:gd name="connsiteX44" fmla="*/ 2445705 w 3086100"/>
              <a:gd name="connsiteY44" fmla="*/ 4904759 h 5143499"/>
              <a:gd name="connsiteX45" fmla="*/ 2479425 w 3086100"/>
              <a:gd name="connsiteY45" fmla="*/ 4904759 h 5143499"/>
              <a:gd name="connsiteX46" fmla="*/ 2481259 w 3086100"/>
              <a:gd name="connsiteY46" fmla="*/ 4903296 h 5143499"/>
              <a:gd name="connsiteX47" fmla="*/ 2482549 w 3086100"/>
              <a:gd name="connsiteY47" fmla="*/ 4896743 h 5143499"/>
              <a:gd name="connsiteX48" fmla="*/ 2481293 w 3086100"/>
              <a:gd name="connsiteY48" fmla="*/ 4895279 h 5143499"/>
              <a:gd name="connsiteX49" fmla="*/ 2447564 w 3086100"/>
              <a:gd name="connsiteY49" fmla="*/ 4895279 h 5143499"/>
              <a:gd name="connsiteX50" fmla="*/ 2450807 w 3086100"/>
              <a:gd name="connsiteY50" fmla="*/ 4878791 h 5143499"/>
              <a:gd name="connsiteX51" fmla="*/ 2487617 w 3086100"/>
              <a:gd name="connsiteY51" fmla="*/ 4878791 h 5143499"/>
              <a:gd name="connsiteX52" fmla="*/ 2491540 w 3086100"/>
              <a:gd name="connsiteY52" fmla="*/ 4876487 h 5143499"/>
              <a:gd name="connsiteX53" fmla="*/ 2492949 w 3086100"/>
              <a:gd name="connsiteY53" fmla="*/ 4869227 h 5143499"/>
              <a:gd name="connsiteX54" fmla="*/ 2368044 w 3086100"/>
              <a:gd name="connsiteY54" fmla="*/ 4869227 h 5143499"/>
              <a:gd name="connsiteX55" fmla="*/ 2362764 w 3086100"/>
              <a:gd name="connsiteY55" fmla="*/ 4872558 h 5143499"/>
              <a:gd name="connsiteX56" fmla="*/ 2361533 w 3086100"/>
              <a:gd name="connsiteY56" fmla="*/ 4878766 h 5143499"/>
              <a:gd name="connsiteX57" fmla="*/ 2385999 w 3086100"/>
              <a:gd name="connsiteY57" fmla="*/ 4878766 h 5143499"/>
              <a:gd name="connsiteX58" fmla="*/ 2375812 w 3086100"/>
              <a:gd name="connsiteY58" fmla="*/ 4930786 h 5143499"/>
              <a:gd name="connsiteX59" fmla="*/ 2386780 w 3086100"/>
              <a:gd name="connsiteY59" fmla="*/ 4930786 h 5143499"/>
              <a:gd name="connsiteX60" fmla="*/ 2392281 w 3086100"/>
              <a:gd name="connsiteY60" fmla="*/ 4926412 h 5143499"/>
              <a:gd name="connsiteX61" fmla="*/ 2401620 w 3086100"/>
              <a:gd name="connsiteY61" fmla="*/ 4878766 h 5143499"/>
              <a:gd name="connsiteX62" fmla="*/ 2422045 w 3086100"/>
              <a:gd name="connsiteY62" fmla="*/ 4878766 h 5143499"/>
              <a:gd name="connsiteX63" fmla="*/ 2426443 w 3086100"/>
              <a:gd name="connsiteY63" fmla="*/ 4874998 h 5143499"/>
              <a:gd name="connsiteX64" fmla="*/ 2426443 w 3086100"/>
              <a:gd name="connsiteY64" fmla="*/ 4875006 h 5143499"/>
              <a:gd name="connsiteX65" fmla="*/ 2427580 w 3086100"/>
              <a:gd name="connsiteY65" fmla="*/ 4869227 h 5143499"/>
              <a:gd name="connsiteX66" fmla="*/ 2216737 w 3086100"/>
              <a:gd name="connsiteY66" fmla="*/ 4869227 h 5143499"/>
              <a:gd name="connsiteX67" fmla="*/ 2213825 w 3086100"/>
              <a:gd name="connsiteY67" fmla="*/ 4871305 h 5143499"/>
              <a:gd name="connsiteX68" fmla="*/ 2210514 w 3086100"/>
              <a:gd name="connsiteY68" fmla="*/ 4888213 h 5143499"/>
              <a:gd name="connsiteX69" fmla="*/ 2254821 w 3086100"/>
              <a:gd name="connsiteY69" fmla="*/ 4909924 h 5143499"/>
              <a:gd name="connsiteX70" fmla="*/ 2250720 w 3086100"/>
              <a:gd name="connsiteY70" fmla="*/ 4930786 h 5143499"/>
              <a:gd name="connsiteX71" fmla="*/ 2261697 w 3086100"/>
              <a:gd name="connsiteY71" fmla="*/ 4930786 h 5143499"/>
              <a:gd name="connsiteX72" fmla="*/ 2267198 w 3086100"/>
              <a:gd name="connsiteY72" fmla="*/ 4926412 h 5143499"/>
              <a:gd name="connsiteX73" fmla="*/ 2278404 w 3086100"/>
              <a:gd name="connsiteY73" fmla="*/ 4869227 h 5143499"/>
              <a:gd name="connsiteX74" fmla="*/ 2265110 w 3086100"/>
              <a:gd name="connsiteY74" fmla="*/ 4869227 h 5143499"/>
              <a:gd name="connsiteX75" fmla="*/ 2262402 w 3086100"/>
              <a:gd name="connsiteY75" fmla="*/ 4871305 h 5143499"/>
              <a:gd name="connsiteX76" fmla="*/ 2256883 w 3086100"/>
              <a:gd name="connsiteY76" fmla="*/ 4899334 h 5143499"/>
              <a:gd name="connsiteX77" fmla="*/ 2226203 w 3086100"/>
              <a:gd name="connsiteY77" fmla="*/ 4887801 h 5143499"/>
              <a:gd name="connsiteX78" fmla="*/ 2229853 w 3086100"/>
              <a:gd name="connsiteY78" fmla="*/ 4869227 h 5143499"/>
              <a:gd name="connsiteX79" fmla="*/ 2702459 w 3086100"/>
              <a:gd name="connsiteY79" fmla="*/ 4869050 h 5143499"/>
              <a:gd name="connsiteX80" fmla="*/ 2673697 w 3086100"/>
              <a:gd name="connsiteY80" fmla="*/ 4880810 h 5143499"/>
              <a:gd name="connsiteX81" fmla="*/ 2692561 w 3086100"/>
              <a:gd name="connsiteY81" fmla="*/ 4902211 h 5143499"/>
              <a:gd name="connsiteX82" fmla="*/ 2709828 w 3086100"/>
              <a:gd name="connsiteY82" fmla="*/ 4917184 h 5143499"/>
              <a:gd name="connsiteX83" fmla="*/ 2697900 w 3086100"/>
              <a:gd name="connsiteY83" fmla="*/ 4921314 h 5143499"/>
              <a:gd name="connsiteX84" fmla="*/ 2670828 w 3086100"/>
              <a:gd name="connsiteY84" fmla="*/ 4921314 h 5143499"/>
              <a:gd name="connsiteX85" fmla="*/ 2665428 w 3086100"/>
              <a:gd name="connsiteY85" fmla="*/ 4925293 h 5143499"/>
              <a:gd name="connsiteX86" fmla="*/ 2664359 w 3086100"/>
              <a:gd name="connsiteY86" fmla="*/ 4930786 h 5143499"/>
              <a:gd name="connsiteX87" fmla="*/ 2698486 w 3086100"/>
              <a:gd name="connsiteY87" fmla="*/ 4930786 h 5143499"/>
              <a:gd name="connsiteX88" fmla="*/ 2727435 w 3086100"/>
              <a:gd name="connsiteY88" fmla="*/ 4920372 h 5143499"/>
              <a:gd name="connsiteX89" fmla="*/ 2724931 w 3086100"/>
              <a:gd name="connsiteY89" fmla="*/ 4906282 h 5143499"/>
              <a:gd name="connsiteX90" fmla="*/ 2715236 w 3086100"/>
              <a:gd name="connsiteY90" fmla="*/ 4899334 h 5143499"/>
              <a:gd name="connsiteX91" fmla="*/ 2691890 w 3086100"/>
              <a:gd name="connsiteY91" fmla="*/ 4881853 h 5143499"/>
              <a:gd name="connsiteX92" fmla="*/ 2701992 w 3086100"/>
              <a:gd name="connsiteY92" fmla="*/ 4878766 h 5143499"/>
              <a:gd name="connsiteX93" fmla="*/ 2724880 w 3086100"/>
              <a:gd name="connsiteY93" fmla="*/ 4878766 h 5143499"/>
              <a:gd name="connsiteX94" fmla="*/ 2730271 w 3086100"/>
              <a:gd name="connsiteY94" fmla="*/ 4874796 h 5143499"/>
              <a:gd name="connsiteX95" fmla="*/ 2731408 w 3086100"/>
              <a:gd name="connsiteY95" fmla="*/ 4869050 h 5143499"/>
              <a:gd name="connsiteX96" fmla="*/ 2321030 w 3086100"/>
              <a:gd name="connsiteY96" fmla="*/ 4869050 h 5143499"/>
              <a:gd name="connsiteX97" fmla="*/ 2292284 w 3086100"/>
              <a:gd name="connsiteY97" fmla="*/ 4880810 h 5143499"/>
              <a:gd name="connsiteX98" fmla="*/ 2311156 w 3086100"/>
              <a:gd name="connsiteY98" fmla="*/ 4902211 h 5143499"/>
              <a:gd name="connsiteX99" fmla="*/ 2328424 w 3086100"/>
              <a:gd name="connsiteY99" fmla="*/ 4917184 h 5143499"/>
              <a:gd name="connsiteX100" fmla="*/ 2316479 w 3086100"/>
              <a:gd name="connsiteY100" fmla="*/ 4921314 h 5143499"/>
              <a:gd name="connsiteX101" fmla="*/ 2289415 w 3086100"/>
              <a:gd name="connsiteY101" fmla="*/ 4921314 h 5143499"/>
              <a:gd name="connsiteX102" fmla="*/ 2284016 w 3086100"/>
              <a:gd name="connsiteY102" fmla="*/ 4925293 h 5143499"/>
              <a:gd name="connsiteX103" fmla="*/ 2282938 w 3086100"/>
              <a:gd name="connsiteY103" fmla="*/ 4930786 h 5143499"/>
              <a:gd name="connsiteX104" fmla="*/ 2317065 w 3086100"/>
              <a:gd name="connsiteY104" fmla="*/ 4930786 h 5143499"/>
              <a:gd name="connsiteX105" fmla="*/ 2346014 w 3086100"/>
              <a:gd name="connsiteY105" fmla="*/ 4920372 h 5143499"/>
              <a:gd name="connsiteX106" fmla="*/ 2343526 w 3086100"/>
              <a:gd name="connsiteY106" fmla="*/ 4906282 h 5143499"/>
              <a:gd name="connsiteX107" fmla="*/ 2333823 w 3086100"/>
              <a:gd name="connsiteY107" fmla="*/ 4899334 h 5143499"/>
              <a:gd name="connsiteX108" fmla="*/ 2310469 w 3086100"/>
              <a:gd name="connsiteY108" fmla="*/ 4881853 h 5143499"/>
              <a:gd name="connsiteX109" fmla="*/ 2320571 w 3086100"/>
              <a:gd name="connsiteY109" fmla="*/ 4878766 h 5143499"/>
              <a:gd name="connsiteX110" fmla="*/ 2343467 w 3086100"/>
              <a:gd name="connsiteY110" fmla="*/ 4878766 h 5143499"/>
              <a:gd name="connsiteX111" fmla="*/ 2348858 w 3086100"/>
              <a:gd name="connsiteY111" fmla="*/ 4874796 h 5143499"/>
              <a:gd name="connsiteX112" fmla="*/ 2349995 w 3086100"/>
              <a:gd name="connsiteY112" fmla="*/ 4869050 h 5143499"/>
              <a:gd name="connsiteX113" fmla="*/ 2170529 w 3086100"/>
              <a:gd name="connsiteY113" fmla="*/ 4869050 h 5143499"/>
              <a:gd name="connsiteX114" fmla="*/ 2141784 w 3086100"/>
              <a:gd name="connsiteY114" fmla="*/ 4880810 h 5143499"/>
              <a:gd name="connsiteX115" fmla="*/ 2160664 w 3086100"/>
              <a:gd name="connsiteY115" fmla="*/ 4902211 h 5143499"/>
              <a:gd name="connsiteX116" fmla="*/ 2177923 w 3086100"/>
              <a:gd name="connsiteY116" fmla="*/ 4917184 h 5143499"/>
              <a:gd name="connsiteX117" fmla="*/ 2165979 w 3086100"/>
              <a:gd name="connsiteY117" fmla="*/ 4921314 h 5143499"/>
              <a:gd name="connsiteX118" fmla="*/ 2138906 w 3086100"/>
              <a:gd name="connsiteY118" fmla="*/ 4921314 h 5143499"/>
              <a:gd name="connsiteX119" fmla="*/ 2133515 w 3086100"/>
              <a:gd name="connsiteY119" fmla="*/ 4925293 h 5143499"/>
              <a:gd name="connsiteX120" fmla="*/ 2132429 w 3086100"/>
              <a:gd name="connsiteY120" fmla="*/ 4930786 h 5143499"/>
              <a:gd name="connsiteX121" fmla="*/ 2166556 w 3086100"/>
              <a:gd name="connsiteY121" fmla="*/ 4930786 h 5143499"/>
              <a:gd name="connsiteX122" fmla="*/ 2195522 w 3086100"/>
              <a:gd name="connsiteY122" fmla="*/ 4920372 h 5143499"/>
              <a:gd name="connsiteX123" fmla="*/ 2193018 w 3086100"/>
              <a:gd name="connsiteY123" fmla="*/ 4906282 h 5143499"/>
              <a:gd name="connsiteX124" fmla="*/ 2183331 w 3086100"/>
              <a:gd name="connsiteY124" fmla="*/ 4899334 h 5143499"/>
              <a:gd name="connsiteX125" fmla="*/ 2159960 w 3086100"/>
              <a:gd name="connsiteY125" fmla="*/ 4881853 h 5143499"/>
              <a:gd name="connsiteX126" fmla="*/ 2170062 w 3086100"/>
              <a:gd name="connsiteY126" fmla="*/ 4878766 h 5143499"/>
              <a:gd name="connsiteX127" fmla="*/ 2192950 w 3086100"/>
              <a:gd name="connsiteY127" fmla="*/ 4878766 h 5143499"/>
              <a:gd name="connsiteX128" fmla="*/ 2198357 w 3086100"/>
              <a:gd name="connsiteY128" fmla="*/ 4874796 h 5143499"/>
              <a:gd name="connsiteX129" fmla="*/ 2199478 w 3086100"/>
              <a:gd name="connsiteY129" fmla="*/ 4869050 h 5143499"/>
              <a:gd name="connsiteX130" fmla="*/ 1923012 w 3086100"/>
              <a:gd name="connsiteY130" fmla="*/ 4818696 h 5143499"/>
              <a:gd name="connsiteX131" fmla="*/ 1875097 w 3086100"/>
              <a:gd name="connsiteY131" fmla="*/ 4832400 h 5143499"/>
              <a:gd name="connsiteX132" fmla="*/ 1904844 w 3086100"/>
              <a:gd name="connsiteY132" fmla="*/ 4837127 h 5143499"/>
              <a:gd name="connsiteX133" fmla="*/ 1961010 w 3086100"/>
              <a:gd name="connsiteY133" fmla="*/ 4852572 h 5143499"/>
              <a:gd name="connsiteX134" fmla="*/ 1883875 w 3086100"/>
              <a:gd name="connsiteY134" fmla="*/ 4932276 h 5143499"/>
              <a:gd name="connsiteX135" fmla="*/ 1905736 w 3086100"/>
              <a:gd name="connsiteY135" fmla="*/ 4875982 h 5143499"/>
              <a:gd name="connsiteX136" fmla="*/ 1911313 w 3086100"/>
              <a:gd name="connsiteY136" fmla="*/ 4853186 h 5143499"/>
              <a:gd name="connsiteX137" fmla="*/ 1892636 w 3086100"/>
              <a:gd name="connsiteY137" fmla="*/ 4872029 h 5143499"/>
              <a:gd name="connsiteX138" fmla="*/ 1855996 w 3086100"/>
              <a:gd name="connsiteY138" fmla="*/ 4935413 h 5143499"/>
              <a:gd name="connsiteX139" fmla="*/ 1845605 w 3086100"/>
              <a:gd name="connsiteY139" fmla="*/ 4965486 h 5143499"/>
              <a:gd name="connsiteX140" fmla="*/ 1886677 w 3086100"/>
              <a:gd name="connsiteY140" fmla="*/ 4955215 h 5143499"/>
              <a:gd name="connsiteX141" fmla="*/ 1990647 w 3086100"/>
              <a:gd name="connsiteY141" fmla="*/ 4857299 h 5143499"/>
              <a:gd name="connsiteX142" fmla="*/ 1981733 w 3086100"/>
              <a:gd name="connsiteY142" fmla="*/ 4831516 h 5143499"/>
              <a:gd name="connsiteX143" fmla="*/ 1923012 w 3086100"/>
              <a:gd name="connsiteY143" fmla="*/ 4818696 h 5143499"/>
              <a:gd name="connsiteX144" fmla="*/ 2505547 w 3086100"/>
              <a:gd name="connsiteY144" fmla="*/ 4793384 h 5143499"/>
              <a:gd name="connsiteX145" fmla="*/ 2520191 w 3086100"/>
              <a:gd name="connsiteY145" fmla="*/ 4809729 h 5143499"/>
              <a:gd name="connsiteX146" fmla="*/ 2519453 w 3086100"/>
              <a:gd name="connsiteY146" fmla="*/ 4813430 h 5143499"/>
              <a:gd name="connsiteX147" fmla="*/ 2515157 w 3086100"/>
              <a:gd name="connsiteY147" fmla="*/ 4818015 h 5143499"/>
              <a:gd name="connsiteX148" fmla="*/ 2481930 w 3086100"/>
              <a:gd name="connsiteY148" fmla="*/ 4818015 h 5143499"/>
              <a:gd name="connsiteX149" fmla="*/ 2483560 w 3086100"/>
              <a:gd name="connsiteY149" fmla="*/ 4809729 h 5143499"/>
              <a:gd name="connsiteX150" fmla="*/ 2505547 w 3086100"/>
              <a:gd name="connsiteY150" fmla="*/ 4793384 h 5143499"/>
              <a:gd name="connsiteX151" fmla="*/ 2277190 w 3086100"/>
              <a:gd name="connsiteY151" fmla="*/ 4793384 h 5143499"/>
              <a:gd name="connsiteX152" fmla="*/ 2291826 w 3086100"/>
              <a:gd name="connsiteY152" fmla="*/ 4809729 h 5143499"/>
              <a:gd name="connsiteX153" fmla="*/ 2291096 w 3086100"/>
              <a:gd name="connsiteY153" fmla="*/ 4813430 h 5143499"/>
              <a:gd name="connsiteX154" fmla="*/ 2286792 w 3086100"/>
              <a:gd name="connsiteY154" fmla="*/ 4818015 h 5143499"/>
              <a:gd name="connsiteX155" fmla="*/ 2253581 w 3086100"/>
              <a:gd name="connsiteY155" fmla="*/ 4818015 h 5143499"/>
              <a:gd name="connsiteX156" fmla="*/ 2255203 w 3086100"/>
              <a:gd name="connsiteY156" fmla="*/ 4809729 h 5143499"/>
              <a:gd name="connsiteX157" fmla="*/ 2277190 w 3086100"/>
              <a:gd name="connsiteY157" fmla="*/ 4793384 h 5143499"/>
              <a:gd name="connsiteX158" fmla="*/ 2040133 w 3086100"/>
              <a:gd name="connsiteY158" fmla="*/ 4783925 h 5143499"/>
              <a:gd name="connsiteX159" fmla="*/ 2006938 w 3086100"/>
              <a:gd name="connsiteY159" fmla="*/ 4801897 h 5143499"/>
              <a:gd name="connsiteX160" fmla="*/ 2033272 w 3086100"/>
              <a:gd name="connsiteY160" fmla="*/ 4864567 h 5143499"/>
              <a:gd name="connsiteX161" fmla="*/ 2056151 w 3086100"/>
              <a:gd name="connsiteY161" fmla="*/ 4909865 h 5143499"/>
              <a:gd name="connsiteX162" fmla="*/ 2007592 w 3086100"/>
              <a:gd name="connsiteY162" fmla="*/ 4918715 h 5143499"/>
              <a:gd name="connsiteX163" fmla="*/ 1971155 w 3086100"/>
              <a:gd name="connsiteY163" fmla="*/ 4921575 h 5143499"/>
              <a:gd name="connsiteX164" fmla="*/ 1977862 w 3086100"/>
              <a:gd name="connsiteY164" fmla="*/ 4931232 h 5143499"/>
              <a:gd name="connsiteX165" fmla="*/ 2032084 w 3086100"/>
              <a:gd name="connsiteY165" fmla="*/ 4936700 h 5143499"/>
              <a:gd name="connsiteX166" fmla="*/ 2087061 w 3086100"/>
              <a:gd name="connsiteY166" fmla="*/ 4911876 h 5143499"/>
              <a:gd name="connsiteX167" fmla="*/ 2062696 w 3086100"/>
              <a:gd name="connsiteY167" fmla="*/ 4859915 h 5143499"/>
              <a:gd name="connsiteX168" fmla="*/ 2034274 w 3086100"/>
              <a:gd name="connsiteY168" fmla="*/ 4812505 h 5143499"/>
              <a:gd name="connsiteX169" fmla="*/ 2086543 w 3086100"/>
              <a:gd name="connsiteY169" fmla="*/ 4800492 h 5143499"/>
              <a:gd name="connsiteX170" fmla="*/ 2103913 w 3086100"/>
              <a:gd name="connsiteY170" fmla="*/ 4794234 h 5143499"/>
              <a:gd name="connsiteX171" fmla="*/ 2079548 w 3086100"/>
              <a:gd name="connsiteY171" fmla="*/ 4785283 h 5143499"/>
              <a:gd name="connsiteX172" fmla="*/ 2040133 w 3086100"/>
              <a:gd name="connsiteY172" fmla="*/ 4783925 h 5143499"/>
              <a:gd name="connsiteX173" fmla="*/ 2693180 w 3086100"/>
              <a:gd name="connsiteY173" fmla="*/ 4783845 h 5143499"/>
              <a:gd name="connsiteX174" fmla="*/ 2687908 w 3086100"/>
              <a:gd name="connsiteY174" fmla="*/ 4787193 h 5143499"/>
              <a:gd name="connsiteX175" fmla="*/ 2686686 w 3086100"/>
              <a:gd name="connsiteY175" fmla="*/ 4793401 h 5143499"/>
              <a:gd name="connsiteX176" fmla="*/ 2711152 w 3086100"/>
              <a:gd name="connsiteY176" fmla="*/ 4793401 h 5143499"/>
              <a:gd name="connsiteX177" fmla="*/ 2700957 w 3086100"/>
              <a:gd name="connsiteY177" fmla="*/ 4845421 h 5143499"/>
              <a:gd name="connsiteX178" fmla="*/ 2711925 w 3086100"/>
              <a:gd name="connsiteY178" fmla="*/ 4845421 h 5143499"/>
              <a:gd name="connsiteX179" fmla="*/ 2717418 w 3086100"/>
              <a:gd name="connsiteY179" fmla="*/ 4841047 h 5143499"/>
              <a:gd name="connsiteX180" fmla="*/ 2726773 w 3086100"/>
              <a:gd name="connsiteY180" fmla="*/ 4793401 h 5143499"/>
              <a:gd name="connsiteX181" fmla="*/ 2747198 w 3086100"/>
              <a:gd name="connsiteY181" fmla="*/ 4793401 h 5143499"/>
              <a:gd name="connsiteX182" fmla="*/ 2751613 w 3086100"/>
              <a:gd name="connsiteY182" fmla="*/ 4789632 h 5143499"/>
              <a:gd name="connsiteX183" fmla="*/ 2752734 w 3086100"/>
              <a:gd name="connsiteY183" fmla="*/ 4783845 h 5143499"/>
              <a:gd name="connsiteX184" fmla="*/ 2642813 w 3086100"/>
              <a:gd name="connsiteY184" fmla="*/ 4783845 h 5143499"/>
              <a:gd name="connsiteX185" fmla="*/ 2630732 w 3086100"/>
              <a:gd name="connsiteY185" fmla="*/ 4845421 h 5143499"/>
              <a:gd name="connsiteX186" fmla="*/ 2683324 w 3086100"/>
              <a:gd name="connsiteY186" fmla="*/ 4845421 h 5143499"/>
              <a:gd name="connsiteX187" fmla="*/ 2684462 w 3086100"/>
              <a:gd name="connsiteY187" fmla="*/ 4839659 h 5143499"/>
              <a:gd name="connsiteX188" fmla="*/ 2681541 w 3086100"/>
              <a:gd name="connsiteY188" fmla="*/ 4835915 h 5143499"/>
              <a:gd name="connsiteX189" fmla="*/ 2648203 w 3086100"/>
              <a:gd name="connsiteY189" fmla="*/ 4835915 h 5143499"/>
              <a:gd name="connsiteX190" fmla="*/ 2658017 w 3086100"/>
              <a:gd name="connsiteY190" fmla="*/ 4785931 h 5143499"/>
              <a:gd name="connsiteX191" fmla="*/ 2656107 w 3086100"/>
              <a:gd name="connsiteY191" fmla="*/ 4783845 h 5143499"/>
              <a:gd name="connsiteX192" fmla="*/ 2559124 w 3086100"/>
              <a:gd name="connsiteY192" fmla="*/ 4783845 h 5143499"/>
              <a:gd name="connsiteX193" fmla="*/ 2555592 w 3086100"/>
              <a:gd name="connsiteY193" fmla="*/ 4786579 h 5143499"/>
              <a:gd name="connsiteX194" fmla="*/ 2549480 w 3086100"/>
              <a:gd name="connsiteY194" fmla="*/ 4817947 h 5143499"/>
              <a:gd name="connsiteX195" fmla="*/ 2578361 w 3086100"/>
              <a:gd name="connsiteY195" fmla="*/ 4846800 h 5143499"/>
              <a:gd name="connsiteX196" fmla="*/ 2578361 w 3086100"/>
              <a:gd name="connsiteY196" fmla="*/ 4846792 h 5143499"/>
              <a:gd name="connsiteX197" fmla="*/ 2618040 w 3086100"/>
              <a:gd name="connsiteY197" fmla="*/ 4817939 h 5143499"/>
              <a:gd name="connsiteX198" fmla="*/ 2624127 w 3086100"/>
              <a:gd name="connsiteY198" fmla="*/ 4786579 h 5143499"/>
              <a:gd name="connsiteX199" fmla="*/ 2621665 w 3086100"/>
              <a:gd name="connsiteY199" fmla="*/ 4783845 h 5143499"/>
              <a:gd name="connsiteX200" fmla="*/ 2609228 w 3086100"/>
              <a:gd name="connsiteY200" fmla="*/ 4783845 h 5143499"/>
              <a:gd name="connsiteX201" fmla="*/ 2605816 w 3086100"/>
              <a:gd name="connsiteY201" fmla="*/ 4801889 h 5143499"/>
              <a:gd name="connsiteX202" fmla="*/ 2603863 w 3086100"/>
              <a:gd name="connsiteY202" fmla="*/ 4811495 h 5143499"/>
              <a:gd name="connsiteX203" fmla="*/ 2602233 w 3086100"/>
              <a:gd name="connsiteY203" fmla="*/ 4819840 h 5143499"/>
              <a:gd name="connsiteX204" fmla="*/ 2579940 w 3086100"/>
              <a:gd name="connsiteY204" fmla="*/ 4836328 h 5143499"/>
              <a:gd name="connsiteX205" fmla="*/ 2564557 w 3086100"/>
              <a:gd name="connsiteY205" fmla="*/ 4819840 h 5143499"/>
              <a:gd name="connsiteX206" fmla="*/ 2565270 w 3086100"/>
              <a:gd name="connsiteY206" fmla="*/ 4816113 h 5143499"/>
              <a:gd name="connsiteX207" fmla="*/ 2568140 w 3086100"/>
              <a:gd name="connsiteY207" fmla="*/ 4801897 h 5143499"/>
              <a:gd name="connsiteX208" fmla="*/ 2571561 w 3086100"/>
              <a:gd name="connsiteY208" fmla="*/ 4783845 h 5143499"/>
              <a:gd name="connsiteX209" fmla="*/ 2155095 w 3086100"/>
              <a:gd name="connsiteY209" fmla="*/ 4783845 h 5143499"/>
              <a:gd name="connsiteX210" fmla="*/ 2154909 w 3086100"/>
              <a:gd name="connsiteY210" fmla="*/ 4784644 h 5143499"/>
              <a:gd name="connsiteX211" fmla="*/ 2161471 w 3086100"/>
              <a:gd name="connsiteY211" fmla="*/ 4793359 h 5143499"/>
              <a:gd name="connsiteX212" fmla="*/ 2193833 w 3086100"/>
              <a:gd name="connsiteY212" fmla="*/ 4793359 h 5143499"/>
              <a:gd name="connsiteX213" fmla="*/ 2208519 w 3086100"/>
              <a:gd name="connsiteY213" fmla="*/ 4814658 h 5143499"/>
              <a:gd name="connsiteX214" fmla="*/ 2188450 w 3086100"/>
              <a:gd name="connsiteY214" fmla="*/ 4835915 h 5143499"/>
              <a:gd name="connsiteX215" fmla="*/ 2166284 w 3086100"/>
              <a:gd name="connsiteY215" fmla="*/ 4835915 h 5143499"/>
              <a:gd name="connsiteX216" fmla="*/ 2173127 w 3086100"/>
              <a:gd name="connsiteY216" fmla="*/ 4800963 h 5143499"/>
              <a:gd name="connsiteX217" fmla="*/ 2160028 w 3086100"/>
              <a:gd name="connsiteY217" fmla="*/ 4800963 h 5143499"/>
              <a:gd name="connsiteX218" fmla="*/ 2157116 w 3086100"/>
              <a:gd name="connsiteY218" fmla="*/ 4803050 h 5143499"/>
              <a:gd name="connsiteX219" fmla="*/ 2148796 w 3086100"/>
              <a:gd name="connsiteY219" fmla="*/ 4845421 h 5143499"/>
              <a:gd name="connsiteX220" fmla="*/ 2185606 w 3086100"/>
              <a:gd name="connsiteY220" fmla="*/ 4845421 h 5143499"/>
              <a:gd name="connsiteX221" fmla="*/ 2224980 w 3086100"/>
              <a:gd name="connsiteY221" fmla="*/ 4814238 h 5143499"/>
              <a:gd name="connsiteX222" fmla="*/ 2199614 w 3086100"/>
              <a:gd name="connsiteY222" fmla="*/ 4783845 h 5143499"/>
              <a:gd name="connsiteX223" fmla="*/ 2423480 w 3086100"/>
              <a:gd name="connsiteY223" fmla="*/ 4783660 h 5143499"/>
              <a:gd name="connsiteX224" fmla="*/ 2394718 w 3086100"/>
              <a:gd name="connsiteY224" fmla="*/ 4795437 h 5143499"/>
              <a:gd name="connsiteX225" fmla="*/ 2413598 w 3086100"/>
              <a:gd name="connsiteY225" fmla="*/ 4816837 h 5143499"/>
              <a:gd name="connsiteX226" fmla="*/ 2430874 w 3086100"/>
              <a:gd name="connsiteY226" fmla="*/ 4831819 h 5143499"/>
              <a:gd name="connsiteX227" fmla="*/ 2418930 w 3086100"/>
              <a:gd name="connsiteY227" fmla="*/ 4835941 h 5143499"/>
              <a:gd name="connsiteX228" fmla="*/ 2391865 w 3086100"/>
              <a:gd name="connsiteY228" fmla="*/ 4835941 h 5143499"/>
              <a:gd name="connsiteX229" fmla="*/ 2386458 w 3086100"/>
              <a:gd name="connsiteY229" fmla="*/ 4839919 h 5143499"/>
              <a:gd name="connsiteX230" fmla="*/ 2385388 w 3086100"/>
              <a:gd name="connsiteY230" fmla="*/ 4845421 h 5143499"/>
              <a:gd name="connsiteX231" fmla="*/ 2419515 w 3086100"/>
              <a:gd name="connsiteY231" fmla="*/ 4845421 h 5143499"/>
              <a:gd name="connsiteX232" fmla="*/ 2448473 w 3086100"/>
              <a:gd name="connsiteY232" fmla="*/ 4834998 h 5143499"/>
              <a:gd name="connsiteX233" fmla="*/ 2448481 w 3086100"/>
              <a:gd name="connsiteY233" fmla="*/ 4834998 h 5143499"/>
              <a:gd name="connsiteX234" fmla="*/ 2445977 w 3086100"/>
              <a:gd name="connsiteY234" fmla="*/ 4820908 h 5143499"/>
              <a:gd name="connsiteX235" fmla="*/ 2436282 w 3086100"/>
              <a:gd name="connsiteY235" fmla="*/ 4813943 h 5143499"/>
              <a:gd name="connsiteX236" fmla="*/ 2412911 w 3086100"/>
              <a:gd name="connsiteY236" fmla="*/ 4796480 h 5143499"/>
              <a:gd name="connsiteX237" fmla="*/ 2423038 w 3086100"/>
              <a:gd name="connsiteY237" fmla="*/ 4793384 h 5143499"/>
              <a:gd name="connsiteX238" fmla="*/ 2445909 w 3086100"/>
              <a:gd name="connsiteY238" fmla="*/ 4793384 h 5143499"/>
              <a:gd name="connsiteX239" fmla="*/ 2451317 w 3086100"/>
              <a:gd name="connsiteY239" fmla="*/ 4789430 h 5143499"/>
              <a:gd name="connsiteX240" fmla="*/ 2452446 w 3086100"/>
              <a:gd name="connsiteY240" fmla="*/ 4783660 h 5143499"/>
              <a:gd name="connsiteX241" fmla="*/ 2350776 w 3086100"/>
              <a:gd name="connsiteY241" fmla="*/ 4783660 h 5143499"/>
              <a:gd name="connsiteX242" fmla="*/ 2322031 w 3086100"/>
              <a:gd name="connsiteY242" fmla="*/ 4795437 h 5143499"/>
              <a:gd name="connsiteX243" fmla="*/ 2340903 w 3086100"/>
              <a:gd name="connsiteY243" fmla="*/ 4816837 h 5143499"/>
              <a:gd name="connsiteX244" fmla="*/ 2358179 w 3086100"/>
              <a:gd name="connsiteY244" fmla="*/ 4831819 h 5143499"/>
              <a:gd name="connsiteX245" fmla="*/ 2346218 w 3086100"/>
              <a:gd name="connsiteY245" fmla="*/ 4835941 h 5143499"/>
              <a:gd name="connsiteX246" fmla="*/ 2319179 w 3086100"/>
              <a:gd name="connsiteY246" fmla="*/ 4835941 h 5143499"/>
              <a:gd name="connsiteX247" fmla="*/ 2313763 w 3086100"/>
              <a:gd name="connsiteY247" fmla="*/ 4839919 h 5143499"/>
              <a:gd name="connsiteX248" fmla="*/ 2312684 w 3086100"/>
              <a:gd name="connsiteY248" fmla="*/ 4845421 h 5143499"/>
              <a:gd name="connsiteX249" fmla="*/ 2346812 w 3086100"/>
              <a:gd name="connsiteY249" fmla="*/ 4845421 h 5143499"/>
              <a:gd name="connsiteX250" fmla="*/ 2375778 w 3086100"/>
              <a:gd name="connsiteY250" fmla="*/ 4834998 h 5143499"/>
              <a:gd name="connsiteX251" fmla="*/ 2373273 w 3086100"/>
              <a:gd name="connsiteY251" fmla="*/ 4820908 h 5143499"/>
              <a:gd name="connsiteX252" fmla="*/ 2363579 w 3086100"/>
              <a:gd name="connsiteY252" fmla="*/ 4813943 h 5143499"/>
              <a:gd name="connsiteX253" fmla="*/ 2340216 w 3086100"/>
              <a:gd name="connsiteY253" fmla="*/ 4796480 h 5143499"/>
              <a:gd name="connsiteX254" fmla="*/ 2350335 w 3086100"/>
              <a:gd name="connsiteY254" fmla="*/ 4793384 h 5143499"/>
              <a:gd name="connsiteX255" fmla="*/ 2373197 w 3086100"/>
              <a:gd name="connsiteY255" fmla="*/ 4793384 h 5143499"/>
              <a:gd name="connsiteX256" fmla="*/ 2378596 w 3086100"/>
              <a:gd name="connsiteY256" fmla="*/ 4789430 h 5143499"/>
              <a:gd name="connsiteX257" fmla="*/ 2379742 w 3086100"/>
              <a:gd name="connsiteY257" fmla="*/ 4783660 h 5143499"/>
              <a:gd name="connsiteX258" fmla="*/ 2507381 w 3086100"/>
              <a:gd name="connsiteY258" fmla="*/ 4783012 h 5143499"/>
              <a:gd name="connsiteX259" fmla="*/ 2468542 w 3086100"/>
              <a:gd name="connsiteY259" fmla="*/ 4811613 h 5143499"/>
              <a:gd name="connsiteX260" fmla="*/ 2462446 w 3086100"/>
              <a:gd name="connsiteY260" fmla="*/ 4842704 h 5143499"/>
              <a:gd name="connsiteX261" fmla="*/ 2464806 w 3086100"/>
              <a:gd name="connsiteY261" fmla="*/ 4845421 h 5143499"/>
              <a:gd name="connsiteX262" fmla="*/ 2476556 w 3086100"/>
              <a:gd name="connsiteY262" fmla="*/ 4845421 h 5143499"/>
              <a:gd name="connsiteX263" fmla="*/ 2479985 w 3086100"/>
              <a:gd name="connsiteY263" fmla="*/ 4827520 h 5143499"/>
              <a:gd name="connsiteX264" fmla="*/ 2516592 w 3086100"/>
              <a:gd name="connsiteY264" fmla="*/ 4827520 h 5143499"/>
              <a:gd name="connsiteX265" fmla="*/ 2513171 w 3086100"/>
              <a:gd name="connsiteY265" fmla="*/ 4845421 h 5143499"/>
              <a:gd name="connsiteX266" fmla="*/ 2524928 w 3086100"/>
              <a:gd name="connsiteY266" fmla="*/ 4845421 h 5143499"/>
              <a:gd name="connsiteX267" fmla="*/ 2528350 w 3086100"/>
              <a:gd name="connsiteY267" fmla="*/ 4842704 h 5143499"/>
              <a:gd name="connsiteX268" fmla="*/ 2534454 w 3086100"/>
              <a:gd name="connsiteY268" fmla="*/ 4811613 h 5143499"/>
              <a:gd name="connsiteX269" fmla="*/ 2507381 w 3086100"/>
              <a:gd name="connsiteY269" fmla="*/ 4783012 h 5143499"/>
              <a:gd name="connsiteX270" fmla="*/ 2279015 w 3086100"/>
              <a:gd name="connsiteY270" fmla="*/ 4783012 h 5143499"/>
              <a:gd name="connsiteX271" fmla="*/ 2240193 w 3086100"/>
              <a:gd name="connsiteY271" fmla="*/ 4811613 h 5143499"/>
              <a:gd name="connsiteX272" fmla="*/ 2234081 w 3086100"/>
              <a:gd name="connsiteY272" fmla="*/ 4842704 h 5143499"/>
              <a:gd name="connsiteX273" fmla="*/ 2236449 w 3086100"/>
              <a:gd name="connsiteY273" fmla="*/ 4845421 h 5143499"/>
              <a:gd name="connsiteX274" fmla="*/ 2248199 w 3086100"/>
              <a:gd name="connsiteY274" fmla="*/ 4845421 h 5143499"/>
              <a:gd name="connsiteX275" fmla="*/ 2251620 w 3086100"/>
              <a:gd name="connsiteY275" fmla="*/ 4827520 h 5143499"/>
              <a:gd name="connsiteX276" fmla="*/ 2288235 w 3086100"/>
              <a:gd name="connsiteY276" fmla="*/ 4827520 h 5143499"/>
              <a:gd name="connsiteX277" fmla="*/ 2284814 w 3086100"/>
              <a:gd name="connsiteY277" fmla="*/ 4845421 h 5143499"/>
              <a:gd name="connsiteX278" fmla="*/ 2296572 w 3086100"/>
              <a:gd name="connsiteY278" fmla="*/ 4845421 h 5143499"/>
              <a:gd name="connsiteX279" fmla="*/ 2299984 w 3086100"/>
              <a:gd name="connsiteY279" fmla="*/ 4842704 h 5143499"/>
              <a:gd name="connsiteX280" fmla="*/ 2306097 w 3086100"/>
              <a:gd name="connsiteY280" fmla="*/ 4811613 h 5143499"/>
              <a:gd name="connsiteX281" fmla="*/ 2279015 w 3086100"/>
              <a:gd name="connsiteY281" fmla="*/ 4783012 h 5143499"/>
              <a:gd name="connsiteX282" fmla="*/ 1973014 w 3086100"/>
              <a:gd name="connsiteY282" fmla="*/ 4694493 h 5143499"/>
              <a:gd name="connsiteX283" fmla="*/ 1973014 w 3086100"/>
              <a:gd name="connsiteY283" fmla="*/ 4694501 h 5143499"/>
              <a:gd name="connsiteX284" fmla="*/ 1929481 w 3086100"/>
              <a:gd name="connsiteY284" fmla="*/ 4706110 h 5143499"/>
              <a:gd name="connsiteX285" fmla="*/ 1953132 w 3086100"/>
              <a:gd name="connsiteY285" fmla="*/ 4710282 h 5143499"/>
              <a:gd name="connsiteX286" fmla="*/ 2002150 w 3086100"/>
              <a:gd name="connsiteY286" fmla="*/ 4720881 h 5143499"/>
              <a:gd name="connsiteX287" fmla="*/ 1953896 w 3086100"/>
              <a:gd name="connsiteY287" fmla="*/ 4787631 h 5143499"/>
              <a:gd name="connsiteX288" fmla="*/ 1938327 w 3086100"/>
              <a:gd name="connsiteY288" fmla="*/ 4802587 h 5143499"/>
              <a:gd name="connsiteX289" fmla="*/ 1940177 w 3086100"/>
              <a:gd name="connsiteY289" fmla="*/ 4806608 h 5143499"/>
              <a:gd name="connsiteX290" fmla="*/ 1957360 w 3086100"/>
              <a:gd name="connsiteY290" fmla="*/ 4800880 h 5143499"/>
              <a:gd name="connsiteX291" fmla="*/ 2029834 w 3086100"/>
              <a:gd name="connsiteY291" fmla="*/ 4714909 h 5143499"/>
              <a:gd name="connsiteX292" fmla="*/ 1973014 w 3086100"/>
              <a:gd name="connsiteY292" fmla="*/ 4694493 h 5143499"/>
              <a:gd name="connsiteX293" fmla="*/ 460601 w 3086100"/>
              <a:gd name="connsiteY293" fmla="*/ 0 h 5143499"/>
              <a:gd name="connsiteX294" fmla="*/ 3086100 w 3086100"/>
              <a:gd name="connsiteY294" fmla="*/ 0 h 5143499"/>
              <a:gd name="connsiteX295" fmla="*/ 3086100 w 3086100"/>
              <a:gd name="connsiteY295" fmla="*/ 842036 h 5143499"/>
              <a:gd name="connsiteX296" fmla="*/ 3086100 w 3086100"/>
              <a:gd name="connsiteY296" fmla="*/ 1941749 h 5143499"/>
              <a:gd name="connsiteX297" fmla="*/ 3086100 w 3086100"/>
              <a:gd name="connsiteY297" fmla="*/ 3201749 h 5143499"/>
              <a:gd name="connsiteX298" fmla="*/ 3086100 w 3086100"/>
              <a:gd name="connsiteY298" fmla="*/ 3743118 h 5143499"/>
              <a:gd name="connsiteX299" fmla="*/ 3086100 w 3086100"/>
              <a:gd name="connsiteY299" fmla="*/ 5143499 h 5143499"/>
              <a:gd name="connsiteX300" fmla="*/ 547192 w 3086100"/>
              <a:gd name="connsiteY300" fmla="*/ 5143499 h 5143499"/>
              <a:gd name="connsiteX301" fmla="*/ 451948 w 3086100"/>
              <a:gd name="connsiteY301" fmla="*/ 4947929 h 5143499"/>
              <a:gd name="connsiteX302" fmla="*/ 0 w 3086100"/>
              <a:gd name="connsiteY302" fmla="*/ 2482849 h 5143499"/>
              <a:gd name="connsiteX303" fmla="*/ 451948 w 3086100"/>
              <a:gd name="connsiteY303" fmla="*/ 17768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3086100" h="5143499">
                <a:moveTo>
                  <a:pt x="2611605" y="4869227"/>
                </a:moveTo>
                <a:cubicBezTo>
                  <a:pt x="2608906" y="4869227"/>
                  <a:pt x="2607327" y="4870464"/>
                  <a:pt x="2606783" y="4873181"/>
                </a:cubicBezTo>
                <a:lnTo>
                  <a:pt x="2606792" y="4873181"/>
                </a:lnTo>
                <a:lnTo>
                  <a:pt x="2595484" y="4930786"/>
                </a:lnTo>
                <a:lnTo>
                  <a:pt x="2652923" y="4930786"/>
                </a:lnTo>
                <a:lnTo>
                  <a:pt x="2654112" y="4924629"/>
                </a:lnTo>
                <a:cubicBezTo>
                  <a:pt x="2654621" y="4922122"/>
                  <a:pt x="2654002" y="4921281"/>
                  <a:pt x="2651124" y="4921281"/>
                </a:cubicBezTo>
                <a:lnTo>
                  <a:pt x="2612964" y="4921281"/>
                </a:lnTo>
                <a:lnTo>
                  <a:pt x="2616207" y="4904759"/>
                </a:lnTo>
                <a:lnTo>
                  <a:pt x="2649927" y="4904759"/>
                </a:lnTo>
                <a:cubicBezTo>
                  <a:pt x="2650819" y="4904793"/>
                  <a:pt x="2651599" y="4904168"/>
                  <a:pt x="2651752" y="4903296"/>
                </a:cubicBezTo>
                <a:lnTo>
                  <a:pt x="2653042" y="4896743"/>
                </a:lnTo>
                <a:cubicBezTo>
                  <a:pt x="2653212" y="4895918"/>
                  <a:pt x="2652737" y="4895279"/>
                  <a:pt x="2651794" y="4895279"/>
                </a:cubicBezTo>
                <a:lnTo>
                  <a:pt x="2618057" y="4895279"/>
                </a:lnTo>
                <a:lnTo>
                  <a:pt x="2621283" y="4878791"/>
                </a:lnTo>
                <a:lnTo>
                  <a:pt x="2658102" y="4878791"/>
                </a:lnTo>
                <a:cubicBezTo>
                  <a:pt x="2659842" y="4878791"/>
                  <a:pt x="2661566" y="4878791"/>
                  <a:pt x="2662007" y="4876487"/>
                </a:cubicBezTo>
                <a:lnTo>
                  <a:pt x="2663433" y="4869227"/>
                </a:lnTo>
                <a:close/>
                <a:moveTo>
                  <a:pt x="2511957" y="4869227"/>
                </a:moveTo>
                <a:cubicBezTo>
                  <a:pt x="2509647" y="4869227"/>
                  <a:pt x="2508383" y="4870674"/>
                  <a:pt x="2507899" y="4873181"/>
                </a:cubicBezTo>
                <a:lnTo>
                  <a:pt x="2496591" y="4930786"/>
                </a:lnTo>
                <a:lnTo>
                  <a:pt x="2508544" y="4930786"/>
                </a:lnTo>
                <a:cubicBezTo>
                  <a:pt x="2511048" y="4930786"/>
                  <a:pt x="2512449" y="4929541"/>
                  <a:pt x="2512899" y="4927245"/>
                </a:cubicBezTo>
                <a:lnTo>
                  <a:pt x="2521363" y="4884133"/>
                </a:lnTo>
                <a:lnTo>
                  <a:pt x="2535099" y="4903548"/>
                </a:lnTo>
                <a:cubicBezTo>
                  <a:pt x="2535753" y="4904729"/>
                  <a:pt x="2537016" y="4905453"/>
                  <a:pt x="2538376" y="4905424"/>
                </a:cubicBezTo>
                <a:lnTo>
                  <a:pt x="2544556" y="4905424"/>
                </a:lnTo>
                <a:cubicBezTo>
                  <a:pt x="2546096" y="4905356"/>
                  <a:pt x="2547545" y="4904680"/>
                  <a:pt x="2548580" y="4903548"/>
                </a:cubicBezTo>
                <a:lnTo>
                  <a:pt x="2569922" y="4884133"/>
                </a:lnTo>
                <a:lnTo>
                  <a:pt x="2561458" y="4927245"/>
                </a:lnTo>
                <a:cubicBezTo>
                  <a:pt x="2561009" y="4929541"/>
                  <a:pt x="2561917" y="4930786"/>
                  <a:pt x="2564430" y="4930786"/>
                </a:cubicBezTo>
                <a:lnTo>
                  <a:pt x="2576374" y="4930786"/>
                </a:lnTo>
                <a:lnTo>
                  <a:pt x="2587691" y="4873189"/>
                </a:lnTo>
                <a:cubicBezTo>
                  <a:pt x="2588166" y="4870674"/>
                  <a:pt x="2587504" y="4869227"/>
                  <a:pt x="2585186" y="4869227"/>
                </a:cubicBezTo>
                <a:lnTo>
                  <a:pt x="2571111" y="4869227"/>
                </a:lnTo>
                <a:lnTo>
                  <a:pt x="2543860" y="4893226"/>
                </a:lnTo>
                <a:lnTo>
                  <a:pt x="2526032" y="4869227"/>
                </a:lnTo>
                <a:close/>
                <a:moveTo>
                  <a:pt x="2441121" y="4869227"/>
                </a:moveTo>
                <a:cubicBezTo>
                  <a:pt x="2438421" y="4869227"/>
                  <a:pt x="2436825" y="4870464"/>
                  <a:pt x="2436290" y="4873181"/>
                </a:cubicBezTo>
                <a:lnTo>
                  <a:pt x="2424999" y="4930786"/>
                </a:lnTo>
                <a:lnTo>
                  <a:pt x="2482413" y="4930786"/>
                </a:lnTo>
                <a:lnTo>
                  <a:pt x="2483627" y="4924629"/>
                </a:lnTo>
                <a:cubicBezTo>
                  <a:pt x="2484128" y="4922122"/>
                  <a:pt x="2483509" y="4921281"/>
                  <a:pt x="2480614" y="4921281"/>
                </a:cubicBezTo>
                <a:lnTo>
                  <a:pt x="2442471" y="4921281"/>
                </a:lnTo>
                <a:lnTo>
                  <a:pt x="2445705" y="4904759"/>
                </a:lnTo>
                <a:lnTo>
                  <a:pt x="2479425" y="4904759"/>
                </a:lnTo>
                <a:cubicBezTo>
                  <a:pt x="2480317" y="4904786"/>
                  <a:pt x="2481096" y="4904165"/>
                  <a:pt x="2481259" y="4903296"/>
                </a:cubicBezTo>
                <a:lnTo>
                  <a:pt x="2482549" y="4896743"/>
                </a:lnTo>
                <a:cubicBezTo>
                  <a:pt x="2482702" y="4895918"/>
                  <a:pt x="2482252" y="4895279"/>
                  <a:pt x="2481293" y="4895279"/>
                </a:cubicBezTo>
                <a:lnTo>
                  <a:pt x="2447564" y="4895279"/>
                </a:lnTo>
                <a:lnTo>
                  <a:pt x="2450807" y="4878791"/>
                </a:lnTo>
                <a:lnTo>
                  <a:pt x="2487617" y="4878791"/>
                </a:lnTo>
                <a:cubicBezTo>
                  <a:pt x="2489349" y="4878791"/>
                  <a:pt x="2491073" y="4878791"/>
                  <a:pt x="2491540" y="4876487"/>
                </a:cubicBezTo>
                <a:lnTo>
                  <a:pt x="2492949" y="4869227"/>
                </a:lnTo>
                <a:close/>
                <a:moveTo>
                  <a:pt x="2368044" y="4869227"/>
                </a:moveTo>
                <a:cubicBezTo>
                  <a:pt x="2364962" y="4869227"/>
                  <a:pt x="2363205" y="4870262"/>
                  <a:pt x="2362764" y="4872558"/>
                </a:cubicBezTo>
                <a:lnTo>
                  <a:pt x="2361533" y="4878766"/>
                </a:lnTo>
                <a:lnTo>
                  <a:pt x="2385999" y="4878766"/>
                </a:lnTo>
                <a:lnTo>
                  <a:pt x="2375812" y="4930786"/>
                </a:lnTo>
                <a:lnTo>
                  <a:pt x="2386780" y="4930786"/>
                </a:lnTo>
                <a:cubicBezTo>
                  <a:pt x="2389862" y="4930786"/>
                  <a:pt x="2391645" y="4929541"/>
                  <a:pt x="2392281" y="4926412"/>
                </a:cubicBezTo>
                <a:lnTo>
                  <a:pt x="2401620" y="4878766"/>
                </a:lnTo>
                <a:lnTo>
                  <a:pt x="2422045" y="4878766"/>
                </a:lnTo>
                <a:cubicBezTo>
                  <a:pt x="2424932" y="4878766"/>
                  <a:pt x="2425950" y="4877513"/>
                  <a:pt x="2426443" y="4874998"/>
                </a:cubicBezTo>
                <a:lnTo>
                  <a:pt x="2426443" y="4875006"/>
                </a:lnTo>
                <a:lnTo>
                  <a:pt x="2427580" y="4869227"/>
                </a:lnTo>
                <a:close/>
                <a:moveTo>
                  <a:pt x="2216737" y="4869227"/>
                </a:moveTo>
                <a:cubicBezTo>
                  <a:pt x="2215192" y="4869227"/>
                  <a:pt x="2214029" y="4870253"/>
                  <a:pt x="2213825" y="4871305"/>
                </a:cubicBezTo>
                <a:lnTo>
                  <a:pt x="2210514" y="4888213"/>
                </a:lnTo>
                <a:cubicBezTo>
                  <a:pt x="2204207" y="4920364"/>
                  <a:pt x="2234930" y="4915973"/>
                  <a:pt x="2254821" y="4909924"/>
                </a:cubicBezTo>
                <a:lnTo>
                  <a:pt x="2250720" y="4930786"/>
                </a:lnTo>
                <a:lnTo>
                  <a:pt x="2261697" y="4930786"/>
                </a:lnTo>
                <a:cubicBezTo>
                  <a:pt x="2264787" y="4930786"/>
                  <a:pt x="2266570" y="4929541"/>
                  <a:pt x="2267198" y="4926412"/>
                </a:cubicBezTo>
                <a:lnTo>
                  <a:pt x="2278404" y="4869227"/>
                </a:lnTo>
                <a:lnTo>
                  <a:pt x="2265110" y="4869227"/>
                </a:lnTo>
                <a:cubicBezTo>
                  <a:pt x="2263768" y="4869227"/>
                  <a:pt x="2262597" y="4870253"/>
                  <a:pt x="2262402" y="4871305"/>
                </a:cubicBezTo>
                <a:lnTo>
                  <a:pt x="2256883" y="4899334"/>
                </a:lnTo>
                <a:cubicBezTo>
                  <a:pt x="2247265" y="4902261"/>
                  <a:pt x="2222315" y="4907628"/>
                  <a:pt x="2226203" y="4887801"/>
                </a:cubicBezTo>
                <a:lnTo>
                  <a:pt x="2229853" y="4869227"/>
                </a:lnTo>
                <a:close/>
                <a:moveTo>
                  <a:pt x="2702459" y="4869050"/>
                </a:moveTo>
                <a:cubicBezTo>
                  <a:pt x="2686049" y="4869050"/>
                  <a:pt x="2676201" y="4869151"/>
                  <a:pt x="2673697" y="4880810"/>
                </a:cubicBezTo>
                <a:cubicBezTo>
                  <a:pt x="2671846" y="4889475"/>
                  <a:pt x="2678689" y="4893664"/>
                  <a:pt x="2692561" y="4902211"/>
                </a:cubicBezTo>
                <a:cubicBezTo>
                  <a:pt x="2707774" y="4911548"/>
                  <a:pt x="2711246" y="4912263"/>
                  <a:pt x="2709828" y="4917184"/>
                </a:cubicBezTo>
                <a:cubicBezTo>
                  <a:pt x="2708724" y="4921154"/>
                  <a:pt x="2704734" y="4921314"/>
                  <a:pt x="2697900" y="4921314"/>
                </a:cubicBezTo>
                <a:lnTo>
                  <a:pt x="2670828" y="4921314"/>
                </a:lnTo>
                <a:cubicBezTo>
                  <a:pt x="2667754" y="4921314"/>
                  <a:pt x="2665963" y="4922576"/>
                  <a:pt x="2665428" y="4925293"/>
                </a:cubicBezTo>
                <a:lnTo>
                  <a:pt x="2664359" y="4930786"/>
                </a:lnTo>
                <a:lnTo>
                  <a:pt x="2698486" y="4930786"/>
                </a:lnTo>
                <a:cubicBezTo>
                  <a:pt x="2714098" y="4930786"/>
                  <a:pt x="2723878" y="4929827"/>
                  <a:pt x="2727435" y="4920372"/>
                </a:cubicBezTo>
                <a:cubicBezTo>
                  <a:pt x="2729175" y="4915762"/>
                  <a:pt x="2729150" y="4910993"/>
                  <a:pt x="2724931" y="4906282"/>
                </a:cubicBezTo>
                <a:cubicBezTo>
                  <a:pt x="2722791" y="4903885"/>
                  <a:pt x="2719616" y="4901773"/>
                  <a:pt x="2715236" y="4899334"/>
                </a:cubicBezTo>
                <a:cubicBezTo>
                  <a:pt x="2695744" y="4888406"/>
                  <a:pt x="2690642" y="4887145"/>
                  <a:pt x="2691890" y="4881853"/>
                </a:cubicBezTo>
                <a:cubicBezTo>
                  <a:pt x="2692569" y="4878876"/>
                  <a:pt x="2694657" y="4878766"/>
                  <a:pt x="2701992" y="4878766"/>
                </a:cubicBezTo>
                <a:lnTo>
                  <a:pt x="2724880" y="4878766"/>
                </a:lnTo>
                <a:cubicBezTo>
                  <a:pt x="2727953" y="4878766"/>
                  <a:pt x="2729736" y="4877513"/>
                  <a:pt x="2730271" y="4874796"/>
                </a:cubicBezTo>
                <a:lnTo>
                  <a:pt x="2731408" y="4869050"/>
                </a:lnTo>
                <a:close/>
                <a:moveTo>
                  <a:pt x="2321030" y="4869050"/>
                </a:moveTo>
                <a:cubicBezTo>
                  <a:pt x="2304628" y="4869050"/>
                  <a:pt x="2294789" y="4869151"/>
                  <a:pt x="2292284" y="4880810"/>
                </a:cubicBezTo>
                <a:cubicBezTo>
                  <a:pt x="2290434" y="4889475"/>
                  <a:pt x="2297268" y="4893664"/>
                  <a:pt x="2311156" y="4902211"/>
                </a:cubicBezTo>
                <a:cubicBezTo>
                  <a:pt x="2326361" y="4911548"/>
                  <a:pt x="2329833" y="4912263"/>
                  <a:pt x="2328424" y="4917184"/>
                </a:cubicBezTo>
                <a:cubicBezTo>
                  <a:pt x="2327295" y="4921154"/>
                  <a:pt x="2323313" y="4921314"/>
                  <a:pt x="2316479" y="4921314"/>
                </a:cubicBezTo>
                <a:lnTo>
                  <a:pt x="2289415" y="4921314"/>
                </a:lnTo>
                <a:cubicBezTo>
                  <a:pt x="2286342" y="4921314"/>
                  <a:pt x="2284551" y="4922576"/>
                  <a:pt x="2284016" y="4925293"/>
                </a:cubicBezTo>
                <a:lnTo>
                  <a:pt x="2282938" y="4930786"/>
                </a:lnTo>
                <a:lnTo>
                  <a:pt x="2317065" y="4930786"/>
                </a:lnTo>
                <a:cubicBezTo>
                  <a:pt x="2332686" y="4930786"/>
                  <a:pt x="2342465" y="4929827"/>
                  <a:pt x="2346014" y="4920372"/>
                </a:cubicBezTo>
                <a:cubicBezTo>
                  <a:pt x="2347763" y="4915762"/>
                  <a:pt x="2347746" y="4910993"/>
                  <a:pt x="2343526" y="4906282"/>
                </a:cubicBezTo>
                <a:cubicBezTo>
                  <a:pt x="2341370" y="4903885"/>
                  <a:pt x="2338212" y="4901773"/>
                  <a:pt x="2333823" y="4899334"/>
                </a:cubicBezTo>
                <a:cubicBezTo>
                  <a:pt x="2314323" y="4888406"/>
                  <a:pt x="2309238" y="4887145"/>
                  <a:pt x="2310469" y="4881853"/>
                </a:cubicBezTo>
                <a:cubicBezTo>
                  <a:pt x="2311148" y="4878876"/>
                  <a:pt x="2313228" y="4878766"/>
                  <a:pt x="2320571" y="4878766"/>
                </a:cubicBezTo>
                <a:lnTo>
                  <a:pt x="2343467" y="4878766"/>
                </a:lnTo>
                <a:cubicBezTo>
                  <a:pt x="2346532" y="4878766"/>
                  <a:pt x="2348332" y="4877513"/>
                  <a:pt x="2348858" y="4874796"/>
                </a:cubicBezTo>
                <a:lnTo>
                  <a:pt x="2349995" y="4869050"/>
                </a:lnTo>
                <a:close/>
                <a:moveTo>
                  <a:pt x="2170529" y="4869050"/>
                </a:moveTo>
                <a:cubicBezTo>
                  <a:pt x="2154128" y="4869050"/>
                  <a:pt x="2144280" y="4869151"/>
                  <a:pt x="2141784" y="4880810"/>
                </a:cubicBezTo>
                <a:cubicBezTo>
                  <a:pt x="2139916" y="4889475"/>
                  <a:pt x="2146767" y="4893664"/>
                  <a:pt x="2160664" y="4902211"/>
                </a:cubicBezTo>
                <a:cubicBezTo>
                  <a:pt x="2175852" y="4911548"/>
                  <a:pt x="2179324" y="4912263"/>
                  <a:pt x="2177923" y="4917184"/>
                </a:cubicBezTo>
                <a:cubicBezTo>
                  <a:pt x="2176803" y="4921154"/>
                  <a:pt x="2172821" y="4921314"/>
                  <a:pt x="2165979" y="4921314"/>
                </a:cubicBezTo>
                <a:lnTo>
                  <a:pt x="2138906" y="4921314"/>
                </a:lnTo>
                <a:cubicBezTo>
                  <a:pt x="2135833" y="4921314"/>
                  <a:pt x="2134050" y="4922576"/>
                  <a:pt x="2133515" y="4925293"/>
                </a:cubicBezTo>
                <a:lnTo>
                  <a:pt x="2132429" y="4930786"/>
                </a:lnTo>
                <a:lnTo>
                  <a:pt x="2166556" y="4930786"/>
                </a:lnTo>
                <a:cubicBezTo>
                  <a:pt x="2182177" y="4930786"/>
                  <a:pt x="2191965" y="4929827"/>
                  <a:pt x="2195522" y="4920372"/>
                </a:cubicBezTo>
                <a:cubicBezTo>
                  <a:pt x="2197245" y="4915762"/>
                  <a:pt x="2197228" y="4910993"/>
                  <a:pt x="2193018" y="4906282"/>
                </a:cubicBezTo>
                <a:cubicBezTo>
                  <a:pt x="2190870" y="4903885"/>
                  <a:pt x="2187695" y="4901773"/>
                  <a:pt x="2183331" y="4899334"/>
                </a:cubicBezTo>
                <a:cubicBezTo>
                  <a:pt x="2163822" y="4888406"/>
                  <a:pt x="2158729" y="4887145"/>
                  <a:pt x="2159960" y="4881853"/>
                </a:cubicBezTo>
                <a:cubicBezTo>
                  <a:pt x="2160656" y="4878876"/>
                  <a:pt x="2162736" y="4878766"/>
                  <a:pt x="2170062" y="4878766"/>
                </a:cubicBezTo>
                <a:lnTo>
                  <a:pt x="2192950" y="4878766"/>
                </a:lnTo>
                <a:cubicBezTo>
                  <a:pt x="2196031" y="4878766"/>
                  <a:pt x="2197823" y="4877513"/>
                  <a:pt x="2198357" y="4874796"/>
                </a:cubicBezTo>
                <a:lnTo>
                  <a:pt x="2199478" y="4869050"/>
                </a:lnTo>
                <a:close/>
                <a:moveTo>
                  <a:pt x="1923012" y="4818696"/>
                </a:moveTo>
                <a:cubicBezTo>
                  <a:pt x="1904963" y="4819756"/>
                  <a:pt x="1873917" y="4826091"/>
                  <a:pt x="1875097" y="4832400"/>
                </a:cubicBezTo>
                <a:cubicBezTo>
                  <a:pt x="1876184" y="4839230"/>
                  <a:pt x="1895845" y="4837127"/>
                  <a:pt x="1904844" y="4837127"/>
                </a:cubicBezTo>
                <a:cubicBezTo>
                  <a:pt x="1924633" y="4837127"/>
                  <a:pt x="1956061" y="4838465"/>
                  <a:pt x="1961010" y="4852572"/>
                </a:cubicBezTo>
                <a:cubicBezTo>
                  <a:pt x="1971681" y="4882956"/>
                  <a:pt x="1899301" y="4937516"/>
                  <a:pt x="1883875" y="4932276"/>
                </a:cubicBezTo>
                <a:cubicBezTo>
                  <a:pt x="1876897" y="4929903"/>
                  <a:pt x="1898053" y="4890249"/>
                  <a:pt x="1905736" y="4875982"/>
                </a:cubicBezTo>
                <a:cubicBezTo>
                  <a:pt x="1910303" y="4867469"/>
                  <a:pt x="1917256" y="4854094"/>
                  <a:pt x="1911313" y="4853186"/>
                </a:cubicBezTo>
                <a:cubicBezTo>
                  <a:pt x="1904691" y="4852185"/>
                  <a:pt x="1897374" y="4864769"/>
                  <a:pt x="1892636" y="4872029"/>
                </a:cubicBezTo>
                <a:cubicBezTo>
                  <a:pt x="1879767" y="4891755"/>
                  <a:pt x="1866565" y="4913290"/>
                  <a:pt x="1855996" y="4935413"/>
                </a:cubicBezTo>
                <a:cubicBezTo>
                  <a:pt x="1852728" y="4942244"/>
                  <a:pt x="1841870" y="4962828"/>
                  <a:pt x="1845605" y="4965486"/>
                </a:cubicBezTo>
                <a:cubicBezTo>
                  <a:pt x="1849086" y="4967959"/>
                  <a:pt x="1865623" y="4964435"/>
                  <a:pt x="1886677" y="4955215"/>
                </a:cubicBezTo>
                <a:cubicBezTo>
                  <a:pt x="1952869" y="4926219"/>
                  <a:pt x="1982667" y="4888483"/>
                  <a:pt x="1990647" y="4857299"/>
                </a:cubicBezTo>
                <a:cubicBezTo>
                  <a:pt x="1993191" y="4847710"/>
                  <a:pt x="1989677" y="4837545"/>
                  <a:pt x="1981733" y="4831516"/>
                </a:cubicBezTo>
                <a:cubicBezTo>
                  <a:pt x="1967904" y="4821026"/>
                  <a:pt x="1943284" y="4817519"/>
                  <a:pt x="1923012" y="4818696"/>
                </a:cubicBezTo>
                <a:close/>
                <a:moveTo>
                  <a:pt x="2505547" y="4793384"/>
                </a:moveTo>
                <a:cubicBezTo>
                  <a:pt x="2518867" y="4793384"/>
                  <a:pt x="2522348" y="4798339"/>
                  <a:pt x="2520191" y="4809729"/>
                </a:cubicBezTo>
                <a:cubicBezTo>
                  <a:pt x="2520191" y="4809729"/>
                  <a:pt x="2519648" y="4812572"/>
                  <a:pt x="2519453" y="4813430"/>
                </a:cubicBezTo>
                <a:cubicBezTo>
                  <a:pt x="2519190" y="4814709"/>
                  <a:pt x="2518604" y="4818015"/>
                  <a:pt x="2515157" y="4818015"/>
                </a:cubicBezTo>
                <a:lnTo>
                  <a:pt x="2481930" y="4818015"/>
                </a:lnTo>
                <a:lnTo>
                  <a:pt x="2483560" y="4809729"/>
                </a:lnTo>
                <a:cubicBezTo>
                  <a:pt x="2485903" y="4797733"/>
                  <a:pt x="2492949" y="4793384"/>
                  <a:pt x="2505547" y="4793384"/>
                </a:cubicBezTo>
                <a:close/>
                <a:moveTo>
                  <a:pt x="2277190" y="4793384"/>
                </a:moveTo>
                <a:cubicBezTo>
                  <a:pt x="2290502" y="4793384"/>
                  <a:pt x="2293999" y="4798339"/>
                  <a:pt x="2291826" y="4809729"/>
                </a:cubicBezTo>
                <a:cubicBezTo>
                  <a:pt x="2291826" y="4809729"/>
                  <a:pt x="2291283" y="4812572"/>
                  <a:pt x="2291096" y="4813430"/>
                </a:cubicBezTo>
                <a:cubicBezTo>
                  <a:pt x="2290841" y="4814709"/>
                  <a:pt x="2290247" y="4818015"/>
                  <a:pt x="2286792" y="4818015"/>
                </a:cubicBezTo>
                <a:lnTo>
                  <a:pt x="2253581" y="4818015"/>
                </a:lnTo>
                <a:lnTo>
                  <a:pt x="2255203" y="4809729"/>
                </a:lnTo>
                <a:cubicBezTo>
                  <a:pt x="2257529" y="4797733"/>
                  <a:pt x="2264592" y="4793384"/>
                  <a:pt x="2277190" y="4793384"/>
                </a:cubicBezTo>
                <a:close/>
                <a:moveTo>
                  <a:pt x="2040133" y="4783925"/>
                </a:moveTo>
                <a:cubicBezTo>
                  <a:pt x="2026282" y="4785814"/>
                  <a:pt x="2013467" y="4790924"/>
                  <a:pt x="2006938" y="4801897"/>
                </a:cubicBezTo>
                <a:cubicBezTo>
                  <a:pt x="1996853" y="4818856"/>
                  <a:pt x="2015920" y="4842073"/>
                  <a:pt x="2033272" y="4864567"/>
                </a:cubicBezTo>
                <a:cubicBezTo>
                  <a:pt x="2047186" y="4882594"/>
                  <a:pt x="2062340" y="4899813"/>
                  <a:pt x="2056151" y="4909865"/>
                </a:cubicBezTo>
                <a:cubicBezTo>
                  <a:pt x="2051108" y="4918084"/>
                  <a:pt x="2018738" y="4918067"/>
                  <a:pt x="2007592" y="4918715"/>
                </a:cubicBezTo>
                <a:cubicBezTo>
                  <a:pt x="1994051" y="4919514"/>
                  <a:pt x="1974568" y="4919556"/>
                  <a:pt x="1971155" y="4921575"/>
                </a:cubicBezTo>
                <a:cubicBezTo>
                  <a:pt x="1968099" y="4923384"/>
                  <a:pt x="1966401" y="4928994"/>
                  <a:pt x="1977862" y="4931232"/>
                </a:cubicBezTo>
                <a:cubicBezTo>
                  <a:pt x="1987056" y="4933049"/>
                  <a:pt x="2008958" y="4936717"/>
                  <a:pt x="2032084" y="4936700"/>
                </a:cubicBezTo>
                <a:cubicBezTo>
                  <a:pt x="2056219" y="4936691"/>
                  <a:pt x="2081568" y="4932359"/>
                  <a:pt x="2087061" y="4911876"/>
                </a:cubicBezTo>
                <a:cubicBezTo>
                  <a:pt x="2091476" y="4895422"/>
                  <a:pt x="2076169" y="4877790"/>
                  <a:pt x="2062696" y="4859915"/>
                </a:cubicBezTo>
                <a:cubicBezTo>
                  <a:pt x="2047942" y="4840332"/>
                  <a:pt x="2033017" y="4826376"/>
                  <a:pt x="2034274" y="4812505"/>
                </a:cubicBezTo>
                <a:cubicBezTo>
                  <a:pt x="2035242" y="4801729"/>
                  <a:pt x="2054538" y="4801106"/>
                  <a:pt x="2086543" y="4800492"/>
                </a:cubicBezTo>
                <a:cubicBezTo>
                  <a:pt x="2093216" y="4800349"/>
                  <a:pt x="2106459" y="4800004"/>
                  <a:pt x="2103913" y="4794234"/>
                </a:cubicBezTo>
                <a:cubicBezTo>
                  <a:pt x="2101629" y="4789153"/>
                  <a:pt x="2091713" y="4787462"/>
                  <a:pt x="2079548" y="4785283"/>
                </a:cubicBezTo>
                <a:cubicBezTo>
                  <a:pt x="2068873" y="4783370"/>
                  <a:pt x="2053985" y="4782037"/>
                  <a:pt x="2040133" y="4783925"/>
                </a:cubicBezTo>
                <a:close/>
                <a:moveTo>
                  <a:pt x="2693180" y="4783845"/>
                </a:moveTo>
                <a:cubicBezTo>
                  <a:pt x="2690099" y="4783845"/>
                  <a:pt x="2688367" y="4784888"/>
                  <a:pt x="2687908" y="4787193"/>
                </a:cubicBezTo>
                <a:lnTo>
                  <a:pt x="2686686" y="4793401"/>
                </a:lnTo>
                <a:lnTo>
                  <a:pt x="2711152" y="4793401"/>
                </a:lnTo>
                <a:lnTo>
                  <a:pt x="2700957" y="4845421"/>
                </a:lnTo>
                <a:lnTo>
                  <a:pt x="2711925" y="4845421"/>
                </a:lnTo>
                <a:cubicBezTo>
                  <a:pt x="2715015" y="4845421"/>
                  <a:pt x="2716806" y="4844168"/>
                  <a:pt x="2717418" y="4841047"/>
                </a:cubicBezTo>
                <a:lnTo>
                  <a:pt x="2726773" y="4793401"/>
                </a:lnTo>
                <a:lnTo>
                  <a:pt x="2747198" y="4793401"/>
                </a:lnTo>
                <a:cubicBezTo>
                  <a:pt x="2750085" y="4793401"/>
                  <a:pt x="2751104" y="4792139"/>
                  <a:pt x="2751613" y="4789632"/>
                </a:cubicBezTo>
                <a:lnTo>
                  <a:pt x="2752734" y="4783845"/>
                </a:lnTo>
                <a:close/>
                <a:moveTo>
                  <a:pt x="2642813" y="4783845"/>
                </a:moveTo>
                <a:lnTo>
                  <a:pt x="2630732" y="4845421"/>
                </a:lnTo>
                <a:lnTo>
                  <a:pt x="2683324" y="4845421"/>
                </a:lnTo>
                <a:lnTo>
                  <a:pt x="2684462" y="4839659"/>
                </a:lnTo>
                <a:cubicBezTo>
                  <a:pt x="2684996" y="4836967"/>
                  <a:pt x="2684037" y="4835915"/>
                  <a:pt x="2681541" y="4835915"/>
                </a:cubicBezTo>
                <a:lnTo>
                  <a:pt x="2648203" y="4835915"/>
                </a:lnTo>
                <a:lnTo>
                  <a:pt x="2658017" y="4785931"/>
                </a:lnTo>
                <a:cubicBezTo>
                  <a:pt x="2658212" y="4784888"/>
                  <a:pt x="2657448" y="4783845"/>
                  <a:pt x="2656107" y="4783845"/>
                </a:cubicBezTo>
                <a:close/>
                <a:moveTo>
                  <a:pt x="2559124" y="4783845"/>
                </a:moveTo>
                <a:cubicBezTo>
                  <a:pt x="2557511" y="4783845"/>
                  <a:pt x="2556000" y="4784476"/>
                  <a:pt x="2555592" y="4786579"/>
                </a:cubicBezTo>
                <a:lnTo>
                  <a:pt x="2549480" y="4817947"/>
                </a:lnTo>
                <a:cubicBezTo>
                  <a:pt x="2545312" y="4840062"/>
                  <a:pt x="2556416" y="4846800"/>
                  <a:pt x="2578361" y="4846800"/>
                </a:cubicBezTo>
                <a:lnTo>
                  <a:pt x="2578361" y="4846792"/>
                </a:lnTo>
                <a:cubicBezTo>
                  <a:pt x="2604067" y="4846792"/>
                  <a:pt x="2613974" y="4838077"/>
                  <a:pt x="2618040" y="4817939"/>
                </a:cubicBezTo>
                <a:lnTo>
                  <a:pt x="2624127" y="4786579"/>
                </a:lnTo>
                <a:cubicBezTo>
                  <a:pt x="2624535" y="4784476"/>
                  <a:pt x="2623270" y="4783845"/>
                  <a:pt x="2621665" y="4783845"/>
                </a:cubicBezTo>
                <a:lnTo>
                  <a:pt x="2609228" y="4783845"/>
                </a:lnTo>
                <a:lnTo>
                  <a:pt x="2605816" y="4801889"/>
                </a:lnTo>
                <a:lnTo>
                  <a:pt x="2603863" y="4811495"/>
                </a:lnTo>
                <a:lnTo>
                  <a:pt x="2602233" y="4819840"/>
                </a:lnTo>
                <a:cubicBezTo>
                  <a:pt x="2599958" y="4831205"/>
                  <a:pt x="2592530" y="4836328"/>
                  <a:pt x="2579940" y="4836328"/>
                </a:cubicBezTo>
                <a:cubicBezTo>
                  <a:pt x="2566094" y="4836328"/>
                  <a:pt x="2562384" y="4831331"/>
                  <a:pt x="2564557" y="4819840"/>
                </a:cubicBezTo>
                <a:cubicBezTo>
                  <a:pt x="2564557" y="4819840"/>
                  <a:pt x="2565092" y="4816971"/>
                  <a:pt x="2565270" y="4816113"/>
                </a:cubicBezTo>
                <a:lnTo>
                  <a:pt x="2568140" y="4801897"/>
                </a:lnTo>
                <a:lnTo>
                  <a:pt x="2571561" y="4783845"/>
                </a:lnTo>
                <a:close/>
                <a:moveTo>
                  <a:pt x="2155095" y="4783845"/>
                </a:moveTo>
                <a:lnTo>
                  <a:pt x="2154909" y="4784644"/>
                </a:lnTo>
                <a:cubicBezTo>
                  <a:pt x="2153907" y="4788783"/>
                  <a:pt x="2154433" y="4793359"/>
                  <a:pt x="2161471" y="4793359"/>
                </a:cubicBezTo>
                <a:lnTo>
                  <a:pt x="2193833" y="4793359"/>
                </a:lnTo>
                <a:cubicBezTo>
                  <a:pt x="2209402" y="4793359"/>
                  <a:pt x="2211626" y="4801073"/>
                  <a:pt x="2208519" y="4814658"/>
                </a:cubicBezTo>
                <a:cubicBezTo>
                  <a:pt x="2205463" y="4828000"/>
                  <a:pt x="2200140" y="4834864"/>
                  <a:pt x="2188450" y="4835915"/>
                </a:cubicBezTo>
                <a:lnTo>
                  <a:pt x="2166284" y="4835915"/>
                </a:lnTo>
                <a:lnTo>
                  <a:pt x="2173127" y="4800963"/>
                </a:lnTo>
                <a:lnTo>
                  <a:pt x="2160028" y="4800963"/>
                </a:lnTo>
                <a:cubicBezTo>
                  <a:pt x="2158483" y="4800963"/>
                  <a:pt x="2157320" y="4802006"/>
                  <a:pt x="2157116" y="4803050"/>
                </a:cubicBezTo>
                <a:lnTo>
                  <a:pt x="2148796" y="4845421"/>
                </a:lnTo>
                <a:lnTo>
                  <a:pt x="2185606" y="4845421"/>
                </a:lnTo>
                <a:cubicBezTo>
                  <a:pt x="2206227" y="4845421"/>
                  <a:pt x="2220515" y="4837833"/>
                  <a:pt x="2224980" y="4814238"/>
                </a:cubicBezTo>
                <a:cubicBezTo>
                  <a:pt x="2228300" y="4796673"/>
                  <a:pt x="2220625" y="4783845"/>
                  <a:pt x="2199614" y="4783845"/>
                </a:cubicBezTo>
                <a:close/>
                <a:moveTo>
                  <a:pt x="2423480" y="4783660"/>
                </a:moveTo>
                <a:cubicBezTo>
                  <a:pt x="2407078" y="4783660"/>
                  <a:pt x="2397231" y="4783761"/>
                  <a:pt x="2394718" y="4795437"/>
                </a:cubicBezTo>
                <a:cubicBezTo>
                  <a:pt x="2392876" y="4804093"/>
                  <a:pt x="2399718" y="4808290"/>
                  <a:pt x="2413598" y="4816837"/>
                </a:cubicBezTo>
                <a:cubicBezTo>
                  <a:pt x="2428794" y="4826174"/>
                  <a:pt x="2432266" y="4826881"/>
                  <a:pt x="2430874" y="4831819"/>
                </a:cubicBezTo>
                <a:cubicBezTo>
                  <a:pt x="2429745" y="4835789"/>
                  <a:pt x="2425764" y="4835941"/>
                  <a:pt x="2418930" y="4835941"/>
                </a:cubicBezTo>
                <a:lnTo>
                  <a:pt x="2391865" y="4835941"/>
                </a:lnTo>
                <a:cubicBezTo>
                  <a:pt x="2388784" y="4835941"/>
                  <a:pt x="2386992" y="4837202"/>
                  <a:pt x="2386458" y="4839919"/>
                </a:cubicBezTo>
                <a:lnTo>
                  <a:pt x="2385388" y="4845421"/>
                </a:lnTo>
                <a:lnTo>
                  <a:pt x="2419515" y="4845421"/>
                </a:lnTo>
                <a:cubicBezTo>
                  <a:pt x="2435119" y="4845421"/>
                  <a:pt x="2444924" y="4844470"/>
                  <a:pt x="2448473" y="4834998"/>
                </a:cubicBezTo>
                <a:lnTo>
                  <a:pt x="2448481" y="4834998"/>
                </a:lnTo>
                <a:cubicBezTo>
                  <a:pt x="2450213" y="4830380"/>
                  <a:pt x="2450196" y="4825611"/>
                  <a:pt x="2445977" y="4820908"/>
                </a:cubicBezTo>
                <a:cubicBezTo>
                  <a:pt x="2443829" y="4818502"/>
                  <a:pt x="2440662" y="4816408"/>
                  <a:pt x="2436282" y="4813943"/>
                </a:cubicBezTo>
                <a:cubicBezTo>
                  <a:pt x="2416782" y="4803016"/>
                  <a:pt x="2411688" y="4801771"/>
                  <a:pt x="2412911" y="4796480"/>
                </a:cubicBezTo>
                <a:cubicBezTo>
                  <a:pt x="2413607" y="4793510"/>
                  <a:pt x="2415695" y="4793384"/>
                  <a:pt x="2423038" y="4793384"/>
                </a:cubicBezTo>
                <a:lnTo>
                  <a:pt x="2445909" y="4793384"/>
                </a:lnTo>
                <a:cubicBezTo>
                  <a:pt x="2448991" y="4793384"/>
                  <a:pt x="2450782" y="4792139"/>
                  <a:pt x="2451317" y="4789430"/>
                </a:cubicBezTo>
                <a:lnTo>
                  <a:pt x="2452446" y="4783660"/>
                </a:lnTo>
                <a:close/>
                <a:moveTo>
                  <a:pt x="2350776" y="4783660"/>
                </a:moveTo>
                <a:cubicBezTo>
                  <a:pt x="2334375" y="4783660"/>
                  <a:pt x="2324536" y="4783761"/>
                  <a:pt x="2322031" y="4795437"/>
                </a:cubicBezTo>
                <a:cubicBezTo>
                  <a:pt x="2320172" y="4804093"/>
                  <a:pt x="2327023" y="4808290"/>
                  <a:pt x="2340903" y="4816837"/>
                </a:cubicBezTo>
                <a:cubicBezTo>
                  <a:pt x="2356099" y="4826174"/>
                  <a:pt x="2359580" y="4826881"/>
                  <a:pt x="2358179" y="4831819"/>
                </a:cubicBezTo>
                <a:cubicBezTo>
                  <a:pt x="2357059" y="4835789"/>
                  <a:pt x="2353069" y="4835941"/>
                  <a:pt x="2346218" y="4835941"/>
                </a:cubicBezTo>
                <a:lnTo>
                  <a:pt x="2319179" y="4835941"/>
                </a:lnTo>
                <a:cubicBezTo>
                  <a:pt x="2316089" y="4835941"/>
                  <a:pt x="2314306" y="4837202"/>
                  <a:pt x="2313763" y="4839919"/>
                </a:cubicBezTo>
                <a:lnTo>
                  <a:pt x="2312684" y="4845421"/>
                </a:lnTo>
                <a:lnTo>
                  <a:pt x="2346812" y="4845421"/>
                </a:lnTo>
                <a:cubicBezTo>
                  <a:pt x="2362432" y="4845421"/>
                  <a:pt x="2372221" y="4844470"/>
                  <a:pt x="2375778" y="4834998"/>
                </a:cubicBezTo>
                <a:cubicBezTo>
                  <a:pt x="2377501" y="4830380"/>
                  <a:pt x="2377484" y="4825611"/>
                  <a:pt x="2373273" y="4820908"/>
                </a:cubicBezTo>
                <a:cubicBezTo>
                  <a:pt x="2371117" y="4818502"/>
                  <a:pt x="2367951" y="4816408"/>
                  <a:pt x="2363579" y="4813943"/>
                </a:cubicBezTo>
                <a:cubicBezTo>
                  <a:pt x="2344061" y="4803016"/>
                  <a:pt x="2338985" y="4801771"/>
                  <a:pt x="2340216" y="4796480"/>
                </a:cubicBezTo>
                <a:cubicBezTo>
                  <a:pt x="2340895" y="4793510"/>
                  <a:pt x="2342975" y="4793384"/>
                  <a:pt x="2350335" y="4793384"/>
                </a:cubicBezTo>
                <a:lnTo>
                  <a:pt x="2373197" y="4793384"/>
                </a:lnTo>
                <a:cubicBezTo>
                  <a:pt x="2376287" y="4793384"/>
                  <a:pt x="2378078" y="4792139"/>
                  <a:pt x="2378596" y="4789430"/>
                </a:cubicBezTo>
                <a:lnTo>
                  <a:pt x="2379742" y="4783660"/>
                </a:lnTo>
                <a:close/>
                <a:moveTo>
                  <a:pt x="2507381" y="4783012"/>
                </a:moveTo>
                <a:cubicBezTo>
                  <a:pt x="2485665" y="4783012"/>
                  <a:pt x="2473279" y="4788413"/>
                  <a:pt x="2468542" y="4811613"/>
                </a:cubicBezTo>
                <a:lnTo>
                  <a:pt x="2462446" y="4842704"/>
                </a:lnTo>
                <a:cubicBezTo>
                  <a:pt x="2462039" y="4844790"/>
                  <a:pt x="2463253" y="4845421"/>
                  <a:pt x="2464806" y="4845421"/>
                </a:cubicBezTo>
                <a:lnTo>
                  <a:pt x="2476556" y="4845421"/>
                </a:lnTo>
                <a:lnTo>
                  <a:pt x="2479985" y="4827520"/>
                </a:lnTo>
                <a:lnTo>
                  <a:pt x="2516592" y="4827520"/>
                </a:lnTo>
                <a:lnTo>
                  <a:pt x="2513171" y="4845421"/>
                </a:lnTo>
                <a:lnTo>
                  <a:pt x="2524928" y="4845421"/>
                </a:lnTo>
                <a:cubicBezTo>
                  <a:pt x="2526474" y="4845421"/>
                  <a:pt x="2527942" y="4844790"/>
                  <a:pt x="2528350" y="4842704"/>
                </a:cubicBezTo>
                <a:lnTo>
                  <a:pt x="2534454" y="4811613"/>
                </a:lnTo>
                <a:cubicBezTo>
                  <a:pt x="2538953" y="4788026"/>
                  <a:pt x="2525506" y="4783012"/>
                  <a:pt x="2507381" y="4783012"/>
                </a:cubicBezTo>
                <a:close/>
                <a:moveTo>
                  <a:pt x="2279015" y="4783012"/>
                </a:moveTo>
                <a:cubicBezTo>
                  <a:pt x="2257308" y="4783012"/>
                  <a:pt x="2244922" y="4788413"/>
                  <a:pt x="2240193" y="4811613"/>
                </a:cubicBezTo>
                <a:lnTo>
                  <a:pt x="2234081" y="4842704"/>
                </a:lnTo>
                <a:cubicBezTo>
                  <a:pt x="2233682" y="4844790"/>
                  <a:pt x="2234896" y="4845421"/>
                  <a:pt x="2236449" y="4845421"/>
                </a:cubicBezTo>
                <a:lnTo>
                  <a:pt x="2248199" y="4845421"/>
                </a:lnTo>
                <a:lnTo>
                  <a:pt x="2251620" y="4827520"/>
                </a:lnTo>
                <a:lnTo>
                  <a:pt x="2288235" y="4827520"/>
                </a:lnTo>
                <a:lnTo>
                  <a:pt x="2284814" y="4845421"/>
                </a:lnTo>
                <a:lnTo>
                  <a:pt x="2296572" y="4845421"/>
                </a:lnTo>
                <a:cubicBezTo>
                  <a:pt x="2298117" y="4845421"/>
                  <a:pt x="2299585" y="4844790"/>
                  <a:pt x="2299984" y="4842704"/>
                </a:cubicBezTo>
                <a:lnTo>
                  <a:pt x="2306097" y="4811613"/>
                </a:lnTo>
                <a:cubicBezTo>
                  <a:pt x="2310588" y="4788026"/>
                  <a:pt x="2297140" y="4783012"/>
                  <a:pt x="2279015" y="4783012"/>
                </a:cubicBezTo>
                <a:close/>
                <a:moveTo>
                  <a:pt x="1973014" y="4694493"/>
                </a:moveTo>
                <a:lnTo>
                  <a:pt x="1973014" y="4694501"/>
                </a:lnTo>
                <a:cubicBezTo>
                  <a:pt x="1949550" y="4695595"/>
                  <a:pt x="1928148" y="4701542"/>
                  <a:pt x="1929481" y="4706110"/>
                </a:cubicBezTo>
                <a:cubicBezTo>
                  <a:pt x="1931119" y="4711670"/>
                  <a:pt x="1947062" y="4710282"/>
                  <a:pt x="1953132" y="4710282"/>
                </a:cubicBezTo>
                <a:cubicBezTo>
                  <a:pt x="1975485" y="4710282"/>
                  <a:pt x="1997014" y="4714623"/>
                  <a:pt x="2002150" y="4720881"/>
                </a:cubicBezTo>
                <a:cubicBezTo>
                  <a:pt x="2010173" y="4730656"/>
                  <a:pt x="1996360" y="4754765"/>
                  <a:pt x="1953896" y="4787631"/>
                </a:cubicBezTo>
                <a:cubicBezTo>
                  <a:pt x="1945755" y="4793931"/>
                  <a:pt x="1939676" y="4799736"/>
                  <a:pt x="1938327" y="4802587"/>
                </a:cubicBezTo>
                <a:cubicBezTo>
                  <a:pt x="1937605" y="4804101"/>
                  <a:pt x="1937945" y="4806305"/>
                  <a:pt x="1940177" y="4806608"/>
                </a:cubicBezTo>
                <a:cubicBezTo>
                  <a:pt x="1942512" y="4806936"/>
                  <a:pt x="1948115" y="4805632"/>
                  <a:pt x="1957360" y="4800880"/>
                </a:cubicBezTo>
                <a:cubicBezTo>
                  <a:pt x="1995087" y="4781490"/>
                  <a:pt x="2038374" y="4741995"/>
                  <a:pt x="2029834" y="4714909"/>
                </a:cubicBezTo>
                <a:cubicBezTo>
                  <a:pt x="2024630" y="4698379"/>
                  <a:pt x="1996657" y="4693391"/>
                  <a:pt x="1973014" y="4694493"/>
                </a:cubicBezTo>
                <a:close/>
                <a:moveTo>
                  <a:pt x="460601" y="0"/>
                </a:moveTo>
                <a:lnTo>
                  <a:pt x="3086100" y="0"/>
                </a:lnTo>
                <a:lnTo>
                  <a:pt x="3086100" y="842036"/>
                </a:lnTo>
                <a:lnTo>
                  <a:pt x="3086100" y="1941749"/>
                </a:lnTo>
                <a:lnTo>
                  <a:pt x="3086100" y="3201749"/>
                </a:lnTo>
                <a:lnTo>
                  <a:pt x="3086100" y="3743118"/>
                </a:lnTo>
                <a:lnTo>
                  <a:pt x="3086100" y="5143499"/>
                </a:lnTo>
                <a:lnTo>
                  <a:pt x="547192" y="5143499"/>
                </a:lnTo>
                <a:lnTo>
                  <a:pt x="451948" y="4947929"/>
                </a:lnTo>
                <a:cubicBezTo>
                  <a:pt x="172711" y="4317060"/>
                  <a:pt x="0" y="3445523"/>
                  <a:pt x="0" y="2482849"/>
                </a:cubicBezTo>
                <a:cubicBezTo>
                  <a:pt x="0" y="1520175"/>
                  <a:pt x="172711" y="648637"/>
                  <a:pt x="451948" y="17768"/>
                </a:cubicBezTo>
                <a:close/>
              </a:path>
            </a:pathLst>
          </a:custGeom>
        </p:spPr>
        <p:txBody>
          <a:bodyPr wrap="square" anchor="ctr">
            <a:noAutofit/>
          </a:bodyPr>
          <a:lstStyle>
            <a:lvl1pPr marL="0" indent="0" algn="ctr">
              <a:buNone/>
              <a:defRPr sz="1600"/>
            </a:lvl1pPr>
          </a:lstStyle>
          <a:p>
            <a:r>
              <a:rPr lang="en-US" noProof="0"/>
              <a:t>Insert image</a:t>
            </a:r>
          </a:p>
        </p:txBody>
      </p:sp>
      <p:pic>
        <p:nvPicPr>
          <p:cNvPr id="17" name="Graphic 16">
            <a:extLst>
              <a:ext uri="{FF2B5EF4-FFF2-40B4-BE49-F238E27FC236}">
                <a16:creationId xmlns:a16="http://schemas.microsoft.com/office/drawing/2014/main" id="{59E770E7-D76C-413C-A66C-7411A35CE1B6}"/>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901467" y="4691063"/>
            <a:ext cx="908368" cy="277597"/>
          </a:xfrm>
          <a:prstGeom prst="rect">
            <a:avLst/>
          </a:prstGeom>
        </p:spPr>
      </p:pic>
      <p:sp>
        <p:nvSpPr>
          <p:cNvPr id="22" name="Footer Placeholder 12">
            <a:extLst>
              <a:ext uri="{FF2B5EF4-FFF2-40B4-BE49-F238E27FC236}">
                <a16:creationId xmlns:a16="http://schemas.microsoft.com/office/drawing/2014/main" id="{392C54BE-7908-4804-B366-5EAD145AEC95}"/>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3" name="Date Placeholder 3">
            <a:extLst>
              <a:ext uri="{FF2B5EF4-FFF2-40B4-BE49-F238E27FC236}">
                <a16:creationId xmlns:a16="http://schemas.microsoft.com/office/drawing/2014/main" id="{8C478684-E237-44F6-93CF-B837C42614DE}"/>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21DD913A-E417-4CC0-B90D-D9797F16455A}"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3" name="Graphic 12">
            <a:extLst>
              <a:ext uri="{FF2B5EF4-FFF2-40B4-BE49-F238E27FC236}">
                <a16:creationId xmlns:a16="http://schemas.microsoft.com/office/drawing/2014/main" id="{2C9808A9-9358-4EA6-A161-2AB986B0B1CA}"/>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34168" y="4756696"/>
            <a:ext cx="686351" cy="211961"/>
          </a:xfrm>
          <a:prstGeom prst="rect">
            <a:avLst/>
          </a:prstGeom>
        </p:spPr>
      </p:pic>
    </p:spTree>
    <p:extLst>
      <p:ext uri="{BB962C8B-B14F-4D97-AF65-F5344CB8AC3E}">
        <p14:creationId xmlns:p14="http://schemas.microsoft.com/office/powerpoint/2010/main" val="266516985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ext + image - 2 lines title">
    <p:bg>
      <p:bgPr>
        <a:solidFill>
          <a:schemeClr val="bg1"/>
        </a:solidFill>
        <a:effectLst/>
      </p:bgPr>
    </p:bg>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DCC0A36F-4386-43D8-9878-1990319145E6}"/>
              </a:ext>
            </a:extLst>
          </p:cNvPr>
          <p:cNvSpPr>
            <a:spLocks noGrp="1"/>
          </p:cNvSpPr>
          <p:nvPr>
            <p:ph sz="quarter" idx="16" hasCustomPrompt="1"/>
          </p:nvPr>
        </p:nvSpPr>
        <p:spPr>
          <a:xfrm>
            <a:off x="382906" y="1525675"/>
            <a:ext cx="5619003" cy="3046326"/>
          </a:xfrm>
          <a:custGeom>
            <a:avLst/>
            <a:gdLst>
              <a:gd name="connsiteX0" fmla="*/ 0 w 5619003"/>
              <a:gd name="connsiteY0" fmla="*/ 0 h 3046326"/>
              <a:gd name="connsiteX1" fmla="*/ 5619003 w 5619003"/>
              <a:gd name="connsiteY1" fmla="*/ 0 h 3046326"/>
              <a:gd name="connsiteX2" fmla="*/ 5619003 w 5619003"/>
              <a:gd name="connsiteY2" fmla="*/ 3046326 h 3046326"/>
              <a:gd name="connsiteX3" fmla="*/ 0 w 5619003"/>
              <a:gd name="connsiteY3" fmla="*/ 3046326 h 3046326"/>
            </a:gdLst>
            <a:ahLst/>
            <a:cxnLst>
              <a:cxn ang="0">
                <a:pos x="connsiteX0" y="connsiteY0"/>
              </a:cxn>
              <a:cxn ang="0">
                <a:pos x="connsiteX1" y="connsiteY1"/>
              </a:cxn>
              <a:cxn ang="0">
                <a:pos x="connsiteX2" y="connsiteY2"/>
              </a:cxn>
              <a:cxn ang="0">
                <a:pos x="connsiteX3" y="connsiteY3"/>
              </a:cxn>
            </a:cxnLst>
            <a:rect l="l" t="t" r="r" b="b"/>
            <a:pathLst>
              <a:path w="5619003" h="3046326">
                <a:moveTo>
                  <a:pt x="0" y="0"/>
                </a:moveTo>
                <a:lnTo>
                  <a:pt x="5619003" y="0"/>
                </a:lnTo>
                <a:lnTo>
                  <a:pt x="5619003" y="3046326"/>
                </a:lnTo>
                <a:lnTo>
                  <a:pt x="0" y="3046326"/>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24" name="Picture Placeholder 23">
            <a:extLst>
              <a:ext uri="{FF2B5EF4-FFF2-40B4-BE49-F238E27FC236}">
                <a16:creationId xmlns:a16="http://schemas.microsoft.com/office/drawing/2014/main" id="{97F5B4CC-C4A6-45CA-81E0-EA5CF067E7BC}"/>
              </a:ext>
            </a:extLst>
          </p:cNvPr>
          <p:cNvSpPr>
            <a:spLocks noGrp="1"/>
          </p:cNvSpPr>
          <p:nvPr>
            <p:ph type="pic" sz="quarter" idx="13" hasCustomPrompt="1"/>
          </p:nvPr>
        </p:nvSpPr>
        <p:spPr>
          <a:xfrm>
            <a:off x="6057899" y="2"/>
            <a:ext cx="3086100" cy="5143499"/>
          </a:xfrm>
          <a:custGeom>
            <a:avLst/>
            <a:gdLst>
              <a:gd name="connsiteX0" fmla="*/ 2611605 w 3086100"/>
              <a:gd name="connsiteY0" fmla="*/ 4869227 h 5143499"/>
              <a:gd name="connsiteX1" fmla="*/ 2606783 w 3086100"/>
              <a:gd name="connsiteY1" fmla="*/ 4873181 h 5143499"/>
              <a:gd name="connsiteX2" fmla="*/ 2606792 w 3086100"/>
              <a:gd name="connsiteY2" fmla="*/ 4873181 h 5143499"/>
              <a:gd name="connsiteX3" fmla="*/ 2595484 w 3086100"/>
              <a:gd name="connsiteY3" fmla="*/ 4930786 h 5143499"/>
              <a:gd name="connsiteX4" fmla="*/ 2652923 w 3086100"/>
              <a:gd name="connsiteY4" fmla="*/ 4930786 h 5143499"/>
              <a:gd name="connsiteX5" fmla="*/ 2654112 w 3086100"/>
              <a:gd name="connsiteY5" fmla="*/ 4924629 h 5143499"/>
              <a:gd name="connsiteX6" fmla="*/ 2651124 w 3086100"/>
              <a:gd name="connsiteY6" fmla="*/ 4921281 h 5143499"/>
              <a:gd name="connsiteX7" fmla="*/ 2612964 w 3086100"/>
              <a:gd name="connsiteY7" fmla="*/ 4921281 h 5143499"/>
              <a:gd name="connsiteX8" fmla="*/ 2616207 w 3086100"/>
              <a:gd name="connsiteY8" fmla="*/ 4904759 h 5143499"/>
              <a:gd name="connsiteX9" fmla="*/ 2649927 w 3086100"/>
              <a:gd name="connsiteY9" fmla="*/ 4904759 h 5143499"/>
              <a:gd name="connsiteX10" fmla="*/ 2651752 w 3086100"/>
              <a:gd name="connsiteY10" fmla="*/ 4903296 h 5143499"/>
              <a:gd name="connsiteX11" fmla="*/ 2653042 w 3086100"/>
              <a:gd name="connsiteY11" fmla="*/ 4896743 h 5143499"/>
              <a:gd name="connsiteX12" fmla="*/ 2651794 w 3086100"/>
              <a:gd name="connsiteY12" fmla="*/ 4895279 h 5143499"/>
              <a:gd name="connsiteX13" fmla="*/ 2618057 w 3086100"/>
              <a:gd name="connsiteY13" fmla="*/ 4895279 h 5143499"/>
              <a:gd name="connsiteX14" fmla="*/ 2621283 w 3086100"/>
              <a:gd name="connsiteY14" fmla="*/ 4878791 h 5143499"/>
              <a:gd name="connsiteX15" fmla="*/ 2658102 w 3086100"/>
              <a:gd name="connsiteY15" fmla="*/ 4878791 h 5143499"/>
              <a:gd name="connsiteX16" fmla="*/ 2662007 w 3086100"/>
              <a:gd name="connsiteY16" fmla="*/ 4876487 h 5143499"/>
              <a:gd name="connsiteX17" fmla="*/ 2663433 w 3086100"/>
              <a:gd name="connsiteY17" fmla="*/ 4869227 h 5143499"/>
              <a:gd name="connsiteX18" fmla="*/ 2511957 w 3086100"/>
              <a:gd name="connsiteY18" fmla="*/ 4869227 h 5143499"/>
              <a:gd name="connsiteX19" fmla="*/ 2507899 w 3086100"/>
              <a:gd name="connsiteY19" fmla="*/ 4873181 h 5143499"/>
              <a:gd name="connsiteX20" fmla="*/ 2496591 w 3086100"/>
              <a:gd name="connsiteY20" fmla="*/ 4930786 h 5143499"/>
              <a:gd name="connsiteX21" fmla="*/ 2508544 w 3086100"/>
              <a:gd name="connsiteY21" fmla="*/ 4930786 h 5143499"/>
              <a:gd name="connsiteX22" fmla="*/ 2512899 w 3086100"/>
              <a:gd name="connsiteY22" fmla="*/ 4927245 h 5143499"/>
              <a:gd name="connsiteX23" fmla="*/ 2521363 w 3086100"/>
              <a:gd name="connsiteY23" fmla="*/ 4884133 h 5143499"/>
              <a:gd name="connsiteX24" fmla="*/ 2535099 w 3086100"/>
              <a:gd name="connsiteY24" fmla="*/ 4903548 h 5143499"/>
              <a:gd name="connsiteX25" fmla="*/ 2538376 w 3086100"/>
              <a:gd name="connsiteY25" fmla="*/ 4905424 h 5143499"/>
              <a:gd name="connsiteX26" fmla="*/ 2544556 w 3086100"/>
              <a:gd name="connsiteY26" fmla="*/ 4905424 h 5143499"/>
              <a:gd name="connsiteX27" fmla="*/ 2548580 w 3086100"/>
              <a:gd name="connsiteY27" fmla="*/ 4903548 h 5143499"/>
              <a:gd name="connsiteX28" fmla="*/ 2569922 w 3086100"/>
              <a:gd name="connsiteY28" fmla="*/ 4884133 h 5143499"/>
              <a:gd name="connsiteX29" fmla="*/ 2561458 w 3086100"/>
              <a:gd name="connsiteY29" fmla="*/ 4927245 h 5143499"/>
              <a:gd name="connsiteX30" fmla="*/ 2564430 w 3086100"/>
              <a:gd name="connsiteY30" fmla="*/ 4930786 h 5143499"/>
              <a:gd name="connsiteX31" fmla="*/ 2576374 w 3086100"/>
              <a:gd name="connsiteY31" fmla="*/ 4930786 h 5143499"/>
              <a:gd name="connsiteX32" fmla="*/ 2587691 w 3086100"/>
              <a:gd name="connsiteY32" fmla="*/ 4873189 h 5143499"/>
              <a:gd name="connsiteX33" fmla="*/ 2585186 w 3086100"/>
              <a:gd name="connsiteY33" fmla="*/ 4869227 h 5143499"/>
              <a:gd name="connsiteX34" fmla="*/ 2571111 w 3086100"/>
              <a:gd name="connsiteY34" fmla="*/ 4869227 h 5143499"/>
              <a:gd name="connsiteX35" fmla="*/ 2543860 w 3086100"/>
              <a:gd name="connsiteY35" fmla="*/ 4893226 h 5143499"/>
              <a:gd name="connsiteX36" fmla="*/ 2526032 w 3086100"/>
              <a:gd name="connsiteY36" fmla="*/ 4869227 h 5143499"/>
              <a:gd name="connsiteX37" fmla="*/ 2441121 w 3086100"/>
              <a:gd name="connsiteY37" fmla="*/ 4869227 h 5143499"/>
              <a:gd name="connsiteX38" fmla="*/ 2436290 w 3086100"/>
              <a:gd name="connsiteY38" fmla="*/ 4873181 h 5143499"/>
              <a:gd name="connsiteX39" fmla="*/ 2424999 w 3086100"/>
              <a:gd name="connsiteY39" fmla="*/ 4930786 h 5143499"/>
              <a:gd name="connsiteX40" fmla="*/ 2482413 w 3086100"/>
              <a:gd name="connsiteY40" fmla="*/ 4930786 h 5143499"/>
              <a:gd name="connsiteX41" fmla="*/ 2483627 w 3086100"/>
              <a:gd name="connsiteY41" fmla="*/ 4924629 h 5143499"/>
              <a:gd name="connsiteX42" fmla="*/ 2480614 w 3086100"/>
              <a:gd name="connsiteY42" fmla="*/ 4921281 h 5143499"/>
              <a:gd name="connsiteX43" fmla="*/ 2442471 w 3086100"/>
              <a:gd name="connsiteY43" fmla="*/ 4921281 h 5143499"/>
              <a:gd name="connsiteX44" fmla="*/ 2445705 w 3086100"/>
              <a:gd name="connsiteY44" fmla="*/ 4904759 h 5143499"/>
              <a:gd name="connsiteX45" fmla="*/ 2479425 w 3086100"/>
              <a:gd name="connsiteY45" fmla="*/ 4904759 h 5143499"/>
              <a:gd name="connsiteX46" fmla="*/ 2481259 w 3086100"/>
              <a:gd name="connsiteY46" fmla="*/ 4903296 h 5143499"/>
              <a:gd name="connsiteX47" fmla="*/ 2482549 w 3086100"/>
              <a:gd name="connsiteY47" fmla="*/ 4896743 h 5143499"/>
              <a:gd name="connsiteX48" fmla="*/ 2481293 w 3086100"/>
              <a:gd name="connsiteY48" fmla="*/ 4895279 h 5143499"/>
              <a:gd name="connsiteX49" fmla="*/ 2447564 w 3086100"/>
              <a:gd name="connsiteY49" fmla="*/ 4895279 h 5143499"/>
              <a:gd name="connsiteX50" fmla="*/ 2450807 w 3086100"/>
              <a:gd name="connsiteY50" fmla="*/ 4878791 h 5143499"/>
              <a:gd name="connsiteX51" fmla="*/ 2487617 w 3086100"/>
              <a:gd name="connsiteY51" fmla="*/ 4878791 h 5143499"/>
              <a:gd name="connsiteX52" fmla="*/ 2491540 w 3086100"/>
              <a:gd name="connsiteY52" fmla="*/ 4876487 h 5143499"/>
              <a:gd name="connsiteX53" fmla="*/ 2492949 w 3086100"/>
              <a:gd name="connsiteY53" fmla="*/ 4869227 h 5143499"/>
              <a:gd name="connsiteX54" fmla="*/ 2368044 w 3086100"/>
              <a:gd name="connsiteY54" fmla="*/ 4869227 h 5143499"/>
              <a:gd name="connsiteX55" fmla="*/ 2362764 w 3086100"/>
              <a:gd name="connsiteY55" fmla="*/ 4872558 h 5143499"/>
              <a:gd name="connsiteX56" fmla="*/ 2361533 w 3086100"/>
              <a:gd name="connsiteY56" fmla="*/ 4878766 h 5143499"/>
              <a:gd name="connsiteX57" fmla="*/ 2385999 w 3086100"/>
              <a:gd name="connsiteY57" fmla="*/ 4878766 h 5143499"/>
              <a:gd name="connsiteX58" fmla="*/ 2375812 w 3086100"/>
              <a:gd name="connsiteY58" fmla="*/ 4930786 h 5143499"/>
              <a:gd name="connsiteX59" fmla="*/ 2386780 w 3086100"/>
              <a:gd name="connsiteY59" fmla="*/ 4930786 h 5143499"/>
              <a:gd name="connsiteX60" fmla="*/ 2392281 w 3086100"/>
              <a:gd name="connsiteY60" fmla="*/ 4926412 h 5143499"/>
              <a:gd name="connsiteX61" fmla="*/ 2401620 w 3086100"/>
              <a:gd name="connsiteY61" fmla="*/ 4878766 h 5143499"/>
              <a:gd name="connsiteX62" fmla="*/ 2422045 w 3086100"/>
              <a:gd name="connsiteY62" fmla="*/ 4878766 h 5143499"/>
              <a:gd name="connsiteX63" fmla="*/ 2426443 w 3086100"/>
              <a:gd name="connsiteY63" fmla="*/ 4874998 h 5143499"/>
              <a:gd name="connsiteX64" fmla="*/ 2426443 w 3086100"/>
              <a:gd name="connsiteY64" fmla="*/ 4875006 h 5143499"/>
              <a:gd name="connsiteX65" fmla="*/ 2427580 w 3086100"/>
              <a:gd name="connsiteY65" fmla="*/ 4869227 h 5143499"/>
              <a:gd name="connsiteX66" fmla="*/ 2216737 w 3086100"/>
              <a:gd name="connsiteY66" fmla="*/ 4869227 h 5143499"/>
              <a:gd name="connsiteX67" fmla="*/ 2213825 w 3086100"/>
              <a:gd name="connsiteY67" fmla="*/ 4871305 h 5143499"/>
              <a:gd name="connsiteX68" fmla="*/ 2210514 w 3086100"/>
              <a:gd name="connsiteY68" fmla="*/ 4888213 h 5143499"/>
              <a:gd name="connsiteX69" fmla="*/ 2254821 w 3086100"/>
              <a:gd name="connsiteY69" fmla="*/ 4909924 h 5143499"/>
              <a:gd name="connsiteX70" fmla="*/ 2250720 w 3086100"/>
              <a:gd name="connsiteY70" fmla="*/ 4930786 h 5143499"/>
              <a:gd name="connsiteX71" fmla="*/ 2261697 w 3086100"/>
              <a:gd name="connsiteY71" fmla="*/ 4930786 h 5143499"/>
              <a:gd name="connsiteX72" fmla="*/ 2267198 w 3086100"/>
              <a:gd name="connsiteY72" fmla="*/ 4926412 h 5143499"/>
              <a:gd name="connsiteX73" fmla="*/ 2278404 w 3086100"/>
              <a:gd name="connsiteY73" fmla="*/ 4869227 h 5143499"/>
              <a:gd name="connsiteX74" fmla="*/ 2265110 w 3086100"/>
              <a:gd name="connsiteY74" fmla="*/ 4869227 h 5143499"/>
              <a:gd name="connsiteX75" fmla="*/ 2262402 w 3086100"/>
              <a:gd name="connsiteY75" fmla="*/ 4871305 h 5143499"/>
              <a:gd name="connsiteX76" fmla="*/ 2256883 w 3086100"/>
              <a:gd name="connsiteY76" fmla="*/ 4899334 h 5143499"/>
              <a:gd name="connsiteX77" fmla="*/ 2226203 w 3086100"/>
              <a:gd name="connsiteY77" fmla="*/ 4887801 h 5143499"/>
              <a:gd name="connsiteX78" fmla="*/ 2229853 w 3086100"/>
              <a:gd name="connsiteY78" fmla="*/ 4869227 h 5143499"/>
              <a:gd name="connsiteX79" fmla="*/ 2702459 w 3086100"/>
              <a:gd name="connsiteY79" fmla="*/ 4869050 h 5143499"/>
              <a:gd name="connsiteX80" fmla="*/ 2673697 w 3086100"/>
              <a:gd name="connsiteY80" fmla="*/ 4880810 h 5143499"/>
              <a:gd name="connsiteX81" fmla="*/ 2692561 w 3086100"/>
              <a:gd name="connsiteY81" fmla="*/ 4902211 h 5143499"/>
              <a:gd name="connsiteX82" fmla="*/ 2709828 w 3086100"/>
              <a:gd name="connsiteY82" fmla="*/ 4917184 h 5143499"/>
              <a:gd name="connsiteX83" fmla="*/ 2697900 w 3086100"/>
              <a:gd name="connsiteY83" fmla="*/ 4921314 h 5143499"/>
              <a:gd name="connsiteX84" fmla="*/ 2670828 w 3086100"/>
              <a:gd name="connsiteY84" fmla="*/ 4921314 h 5143499"/>
              <a:gd name="connsiteX85" fmla="*/ 2665428 w 3086100"/>
              <a:gd name="connsiteY85" fmla="*/ 4925293 h 5143499"/>
              <a:gd name="connsiteX86" fmla="*/ 2664359 w 3086100"/>
              <a:gd name="connsiteY86" fmla="*/ 4930786 h 5143499"/>
              <a:gd name="connsiteX87" fmla="*/ 2698486 w 3086100"/>
              <a:gd name="connsiteY87" fmla="*/ 4930786 h 5143499"/>
              <a:gd name="connsiteX88" fmla="*/ 2727435 w 3086100"/>
              <a:gd name="connsiteY88" fmla="*/ 4920372 h 5143499"/>
              <a:gd name="connsiteX89" fmla="*/ 2724931 w 3086100"/>
              <a:gd name="connsiteY89" fmla="*/ 4906282 h 5143499"/>
              <a:gd name="connsiteX90" fmla="*/ 2715236 w 3086100"/>
              <a:gd name="connsiteY90" fmla="*/ 4899334 h 5143499"/>
              <a:gd name="connsiteX91" fmla="*/ 2691890 w 3086100"/>
              <a:gd name="connsiteY91" fmla="*/ 4881853 h 5143499"/>
              <a:gd name="connsiteX92" fmla="*/ 2701992 w 3086100"/>
              <a:gd name="connsiteY92" fmla="*/ 4878766 h 5143499"/>
              <a:gd name="connsiteX93" fmla="*/ 2724880 w 3086100"/>
              <a:gd name="connsiteY93" fmla="*/ 4878766 h 5143499"/>
              <a:gd name="connsiteX94" fmla="*/ 2730271 w 3086100"/>
              <a:gd name="connsiteY94" fmla="*/ 4874796 h 5143499"/>
              <a:gd name="connsiteX95" fmla="*/ 2731408 w 3086100"/>
              <a:gd name="connsiteY95" fmla="*/ 4869050 h 5143499"/>
              <a:gd name="connsiteX96" fmla="*/ 2321030 w 3086100"/>
              <a:gd name="connsiteY96" fmla="*/ 4869050 h 5143499"/>
              <a:gd name="connsiteX97" fmla="*/ 2292284 w 3086100"/>
              <a:gd name="connsiteY97" fmla="*/ 4880810 h 5143499"/>
              <a:gd name="connsiteX98" fmla="*/ 2311156 w 3086100"/>
              <a:gd name="connsiteY98" fmla="*/ 4902211 h 5143499"/>
              <a:gd name="connsiteX99" fmla="*/ 2328424 w 3086100"/>
              <a:gd name="connsiteY99" fmla="*/ 4917184 h 5143499"/>
              <a:gd name="connsiteX100" fmla="*/ 2316479 w 3086100"/>
              <a:gd name="connsiteY100" fmla="*/ 4921314 h 5143499"/>
              <a:gd name="connsiteX101" fmla="*/ 2289415 w 3086100"/>
              <a:gd name="connsiteY101" fmla="*/ 4921314 h 5143499"/>
              <a:gd name="connsiteX102" fmla="*/ 2284016 w 3086100"/>
              <a:gd name="connsiteY102" fmla="*/ 4925293 h 5143499"/>
              <a:gd name="connsiteX103" fmla="*/ 2282938 w 3086100"/>
              <a:gd name="connsiteY103" fmla="*/ 4930786 h 5143499"/>
              <a:gd name="connsiteX104" fmla="*/ 2317065 w 3086100"/>
              <a:gd name="connsiteY104" fmla="*/ 4930786 h 5143499"/>
              <a:gd name="connsiteX105" fmla="*/ 2346014 w 3086100"/>
              <a:gd name="connsiteY105" fmla="*/ 4920372 h 5143499"/>
              <a:gd name="connsiteX106" fmla="*/ 2343526 w 3086100"/>
              <a:gd name="connsiteY106" fmla="*/ 4906282 h 5143499"/>
              <a:gd name="connsiteX107" fmla="*/ 2333823 w 3086100"/>
              <a:gd name="connsiteY107" fmla="*/ 4899334 h 5143499"/>
              <a:gd name="connsiteX108" fmla="*/ 2310469 w 3086100"/>
              <a:gd name="connsiteY108" fmla="*/ 4881853 h 5143499"/>
              <a:gd name="connsiteX109" fmla="*/ 2320571 w 3086100"/>
              <a:gd name="connsiteY109" fmla="*/ 4878766 h 5143499"/>
              <a:gd name="connsiteX110" fmla="*/ 2343467 w 3086100"/>
              <a:gd name="connsiteY110" fmla="*/ 4878766 h 5143499"/>
              <a:gd name="connsiteX111" fmla="*/ 2348858 w 3086100"/>
              <a:gd name="connsiteY111" fmla="*/ 4874796 h 5143499"/>
              <a:gd name="connsiteX112" fmla="*/ 2349995 w 3086100"/>
              <a:gd name="connsiteY112" fmla="*/ 4869050 h 5143499"/>
              <a:gd name="connsiteX113" fmla="*/ 2170529 w 3086100"/>
              <a:gd name="connsiteY113" fmla="*/ 4869050 h 5143499"/>
              <a:gd name="connsiteX114" fmla="*/ 2141784 w 3086100"/>
              <a:gd name="connsiteY114" fmla="*/ 4880810 h 5143499"/>
              <a:gd name="connsiteX115" fmla="*/ 2160664 w 3086100"/>
              <a:gd name="connsiteY115" fmla="*/ 4902211 h 5143499"/>
              <a:gd name="connsiteX116" fmla="*/ 2177923 w 3086100"/>
              <a:gd name="connsiteY116" fmla="*/ 4917184 h 5143499"/>
              <a:gd name="connsiteX117" fmla="*/ 2165979 w 3086100"/>
              <a:gd name="connsiteY117" fmla="*/ 4921314 h 5143499"/>
              <a:gd name="connsiteX118" fmla="*/ 2138906 w 3086100"/>
              <a:gd name="connsiteY118" fmla="*/ 4921314 h 5143499"/>
              <a:gd name="connsiteX119" fmla="*/ 2133515 w 3086100"/>
              <a:gd name="connsiteY119" fmla="*/ 4925293 h 5143499"/>
              <a:gd name="connsiteX120" fmla="*/ 2132429 w 3086100"/>
              <a:gd name="connsiteY120" fmla="*/ 4930786 h 5143499"/>
              <a:gd name="connsiteX121" fmla="*/ 2166556 w 3086100"/>
              <a:gd name="connsiteY121" fmla="*/ 4930786 h 5143499"/>
              <a:gd name="connsiteX122" fmla="*/ 2195522 w 3086100"/>
              <a:gd name="connsiteY122" fmla="*/ 4920372 h 5143499"/>
              <a:gd name="connsiteX123" fmla="*/ 2193018 w 3086100"/>
              <a:gd name="connsiteY123" fmla="*/ 4906282 h 5143499"/>
              <a:gd name="connsiteX124" fmla="*/ 2183331 w 3086100"/>
              <a:gd name="connsiteY124" fmla="*/ 4899334 h 5143499"/>
              <a:gd name="connsiteX125" fmla="*/ 2159960 w 3086100"/>
              <a:gd name="connsiteY125" fmla="*/ 4881853 h 5143499"/>
              <a:gd name="connsiteX126" fmla="*/ 2170062 w 3086100"/>
              <a:gd name="connsiteY126" fmla="*/ 4878766 h 5143499"/>
              <a:gd name="connsiteX127" fmla="*/ 2192950 w 3086100"/>
              <a:gd name="connsiteY127" fmla="*/ 4878766 h 5143499"/>
              <a:gd name="connsiteX128" fmla="*/ 2198357 w 3086100"/>
              <a:gd name="connsiteY128" fmla="*/ 4874796 h 5143499"/>
              <a:gd name="connsiteX129" fmla="*/ 2199478 w 3086100"/>
              <a:gd name="connsiteY129" fmla="*/ 4869050 h 5143499"/>
              <a:gd name="connsiteX130" fmla="*/ 1923012 w 3086100"/>
              <a:gd name="connsiteY130" fmla="*/ 4818696 h 5143499"/>
              <a:gd name="connsiteX131" fmla="*/ 1875097 w 3086100"/>
              <a:gd name="connsiteY131" fmla="*/ 4832400 h 5143499"/>
              <a:gd name="connsiteX132" fmla="*/ 1904844 w 3086100"/>
              <a:gd name="connsiteY132" fmla="*/ 4837127 h 5143499"/>
              <a:gd name="connsiteX133" fmla="*/ 1961010 w 3086100"/>
              <a:gd name="connsiteY133" fmla="*/ 4852572 h 5143499"/>
              <a:gd name="connsiteX134" fmla="*/ 1883875 w 3086100"/>
              <a:gd name="connsiteY134" fmla="*/ 4932276 h 5143499"/>
              <a:gd name="connsiteX135" fmla="*/ 1905736 w 3086100"/>
              <a:gd name="connsiteY135" fmla="*/ 4875982 h 5143499"/>
              <a:gd name="connsiteX136" fmla="*/ 1911313 w 3086100"/>
              <a:gd name="connsiteY136" fmla="*/ 4853186 h 5143499"/>
              <a:gd name="connsiteX137" fmla="*/ 1892636 w 3086100"/>
              <a:gd name="connsiteY137" fmla="*/ 4872029 h 5143499"/>
              <a:gd name="connsiteX138" fmla="*/ 1855996 w 3086100"/>
              <a:gd name="connsiteY138" fmla="*/ 4935413 h 5143499"/>
              <a:gd name="connsiteX139" fmla="*/ 1845605 w 3086100"/>
              <a:gd name="connsiteY139" fmla="*/ 4965486 h 5143499"/>
              <a:gd name="connsiteX140" fmla="*/ 1886677 w 3086100"/>
              <a:gd name="connsiteY140" fmla="*/ 4955215 h 5143499"/>
              <a:gd name="connsiteX141" fmla="*/ 1990647 w 3086100"/>
              <a:gd name="connsiteY141" fmla="*/ 4857299 h 5143499"/>
              <a:gd name="connsiteX142" fmla="*/ 1981733 w 3086100"/>
              <a:gd name="connsiteY142" fmla="*/ 4831516 h 5143499"/>
              <a:gd name="connsiteX143" fmla="*/ 1923012 w 3086100"/>
              <a:gd name="connsiteY143" fmla="*/ 4818696 h 5143499"/>
              <a:gd name="connsiteX144" fmla="*/ 2505547 w 3086100"/>
              <a:gd name="connsiteY144" fmla="*/ 4793384 h 5143499"/>
              <a:gd name="connsiteX145" fmla="*/ 2520191 w 3086100"/>
              <a:gd name="connsiteY145" fmla="*/ 4809729 h 5143499"/>
              <a:gd name="connsiteX146" fmla="*/ 2519453 w 3086100"/>
              <a:gd name="connsiteY146" fmla="*/ 4813430 h 5143499"/>
              <a:gd name="connsiteX147" fmla="*/ 2515157 w 3086100"/>
              <a:gd name="connsiteY147" fmla="*/ 4818015 h 5143499"/>
              <a:gd name="connsiteX148" fmla="*/ 2481930 w 3086100"/>
              <a:gd name="connsiteY148" fmla="*/ 4818015 h 5143499"/>
              <a:gd name="connsiteX149" fmla="*/ 2483560 w 3086100"/>
              <a:gd name="connsiteY149" fmla="*/ 4809729 h 5143499"/>
              <a:gd name="connsiteX150" fmla="*/ 2505547 w 3086100"/>
              <a:gd name="connsiteY150" fmla="*/ 4793384 h 5143499"/>
              <a:gd name="connsiteX151" fmla="*/ 2277190 w 3086100"/>
              <a:gd name="connsiteY151" fmla="*/ 4793384 h 5143499"/>
              <a:gd name="connsiteX152" fmla="*/ 2291826 w 3086100"/>
              <a:gd name="connsiteY152" fmla="*/ 4809729 h 5143499"/>
              <a:gd name="connsiteX153" fmla="*/ 2291096 w 3086100"/>
              <a:gd name="connsiteY153" fmla="*/ 4813430 h 5143499"/>
              <a:gd name="connsiteX154" fmla="*/ 2286792 w 3086100"/>
              <a:gd name="connsiteY154" fmla="*/ 4818015 h 5143499"/>
              <a:gd name="connsiteX155" fmla="*/ 2253581 w 3086100"/>
              <a:gd name="connsiteY155" fmla="*/ 4818015 h 5143499"/>
              <a:gd name="connsiteX156" fmla="*/ 2255203 w 3086100"/>
              <a:gd name="connsiteY156" fmla="*/ 4809729 h 5143499"/>
              <a:gd name="connsiteX157" fmla="*/ 2277190 w 3086100"/>
              <a:gd name="connsiteY157" fmla="*/ 4793384 h 5143499"/>
              <a:gd name="connsiteX158" fmla="*/ 2040133 w 3086100"/>
              <a:gd name="connsiteY158" fmla="*/ 4783925 h 5143499"/>
              <a:gd name="connsiteX159" fmla="*/ 2006938 w 3086100"/>
              <a:gd name="connsiteY159" fmla="*/ 4801897 h 5143499"/>
              <a:gd name="connsiteX160" fmla="*/ 2033272 w 3086100"/>
              <a:gd name="connsiteY160" fmla="*/ 4864567 h 5143499"/>
              <a:gd name="connsiteX161" fmla="*/ 2056151 w 3086100"/>
              <a:gd name="connsiteY161" fmla="*/ 4909865 h 5143499"/>
              <a:gd name="connsiteX162" fmla="*/ 2007592 w 3086100"/>
              <a:gd name="connsiteY162" fmla="*/ 4918715 h 5143499"/>
              <a:gd name="connsiteX163" fmla="*/ 1971155 w 3086100"/>
              <a:gd name="connsiteY163" fmla="*/ 4921575 h 5143499"/>
              <a:gd name="connsiteX164" fmla="*/ 1977862 w 3086100"/>
              <a:gd name="connsiteY164" fmla="*/ 4931232 h 5143499"/>
              <a:gd name="connsiteX165" fmla="*/ 2032084 w 3086100"/>
              <a:gd name="connsiteY165" fmla="*/ 4936700 h 5143499"/>
              <a:gd name="connsiteX166" fmla="*/ 2087061 w 3086100"/>
              <a:gd name="connsiteY166" fmla="*/ 4911876 h 5143499"/>
              <a:gd name="connsiteX167" fmla="*/ 2062696 w 3086100"/>
              <a:gd name="connsiteY167" fmla="*/ 4859915 h 5143499"/>
              <a:gd name="connsiteX168" fmla="*/ 2034274 w 3086100"/>
              <a:gd name="connsiteY168" fmla="*/ 4812505 h 5143499"/>
              <a:gd name="connsiteX169" fmla="*/ 2086543 w 3086100"/>
              <a:gd name="connsiteY169" fmla="*/ 4800492 h 5143499"/>
              <a:gd name="connsiteX170" fmla="*/ 2103913 w 3086100"/>
              <a:gd name="connsiteY170" fmla="*/ 4794234 h 5143499"/>
              <a:gd name="connsiteX171" fmla="*/ 2079548 w 3086100"/>
              <a:gd name="connsiteY171" fmla="*/ 4785283 h 5143499"/>
              <a:gd name="connsiteX172" fmla="*/ 2040133 w 3086100"/>
              <a:gd name="connsiteY172" fmla="*/ 4783925 h 5143499"/>
              <a:gd name="connsiteX173" fmla="*/ 2693180 w 3086100"/>
              <a:gd name="connsiteY173" fmla="*/ 4783845 h 5143499"/>
              <a:gd name="connsiteX174" fmla="*/ 2687908 w 3086100"/>
              <a:gd name="connsiteY174" fmla="*/ 4787193 h 5143499"/>
              <a:gd name="connsiteX175" fmla="*/ 2686686 w 3086100"/>
              <a:gd name="connsiteY175" fmla="*/ 4793401 h 5143499"/>
              <a:gd name="connsiteX176" fmla="*/ 2711152 w 3086100"/>
              <a:gd name="connsiteY176" fmla="*/ 4793401 h 5143499"/>
              <a:gd name="connsiteX177" fmla="*/ 2700957 w 3086100"/>
              <a:gd name="connsiteY177" fmla="*/ 4845421 h 5143499"/>
              <a:gd name="connsiteX178" fmla="*/ 2711925 w 3086100"/>
              <a:gd name="connsiteY178" fmla="*/ 4845421 h 5143499"/>
              <a:gd name="connsiteX179" fmla="*/ 2717418 w 3086100"/>
              <a:gd name="connsiteY179" fmla="*/ 4841047 h 5143499"/>
              <a:gd name="connsiteX180" fmla="*/ 2726773 w 3086100"/>
              <a:gd name="connsiteY180" fmla="*/ 4793401 h 5143499"/>
              <a:gd name="connsiteX181" fmla="*/ 2747198 w 3086100"/>
              <a:gd name="connsiteY181" fmla="*/ 4793401 h 5143499"/>
              <a:gd name="connsiteX182" fmla="*/ 2751613 w 3086100"/>
              <a:gd name="connsiteY182" fmla="*/ 4789632 h 5143499"/>
              <a:gd name="connsiteX183" fmla="*/ 2752734 w 3086100"/>
              <a:gd name="connsiteY183" fmla="*/ 4783845 h 5143499"/>
              <a:gd name="connsiteX184" fmla="*/ 2642813 w 3086100"/>
              <a:gd name="connsiteY184" fmla="*/ 4783845 h 5143499"/>
              <a:gd name="connsiteX185" fmla="*/ 2630732 w 3086100"/>
              <a:gd name="connsiteY185" fmla="*/ 4845421 h 5143499"/>
              <a:gd name="connsiteX186" fmla="*/ 2683324 w 3086100"/>
              <a:gd name="connsiteY186" fmla="*/ 4845421 h 5143499"/>
              <a:gd name="connsiteX187" fmla="*/ 2684462 w 3086100"/>
              <a:gd name="connsiteY187" fmla="*/ 4839659 h 5143499"/>
              <a:gd name="connsiteX188" fmla="*/ 2681541 w 3086100"/>
              <a:gd name="connsiteY188" fmla="*/ 4835915 h 5143499"/>
              <a:gd name="connsiteX189" fmla="*/ 2648203 w 3086100"/>
              <a:gd name="connsiteY189" fmla="*/ 4835915 h 5143499"/>
              <a:gd name="connsiteX190" fmla="*/ 2658017 w 3086100"/>
              <a:gd name="connsiteY190" fmla="*/ 4785931 h 5143499"/>
              <a:gd name="connsiteX191" fmla="*/ 2656107 w 3086100"/>
              <a:gd name="connsiteY191" fmla="*/ 4783845 h 5143499"/>
              <a:gd name="connsiteX192" fmla="*/ 2559124 w 3086100"/>
              <a:gd name="connsiteY192" fmla="*/ 4783845 h 5143499"/>
              <a:gd name="connsiteX193" fmla="*/ 2555592 w 3086100"/>
              <a:gd name="connsiteY193" fmla="*/ 4786579 h 5143499"/>
              <a:gd name="connsiteX194" fmla="*/ 2549480 w 3086100"/>
              <a:gd name="connsiteY194" fmla="*/ 4817947 h 5143499"/>
              <a:gd name="connsiteX195" fmla="*/ 2578361 w 3086100"/>
              <a:gd name="connsiteY195" fmla="*/ 4846800 h 5143499"/>
              <a:gd name="connsiteX196" fmla="*/ 2578361 w 3086100"/>
              <a:gd name="connsiteY196" fmla="*/ 4846792 h 5143499"/>
              <a:gd name="connsiteX197" fmla="*/ 2618040 w 3086100"/>
              <a:gd name="connsiteY197" fmla="*/ 4817939 h 5143499"/>
              <a:gd name="connsiteX198" fmla="*/ 2624127 w 3086100"/>
              <a:gd name="connsiteY198" fmla="*/ 4786579 h 5143499"/>
              <a:gd name="connsiteX199" fmla="*/ 2621665 w 3086100"/>
              <a:gd name="connsiteY199" fmla="*/ 4783845 h 5143499"/>
              <a:gd name="connsiteX200" fmla="*/ 2609228 w 3086100"/>
              <a:gd name="connsiteY200" fmla="*/ 4783845 h 5143499"/>
              <a:gd name="connsiteX201" fmla="*/ 2605816 w 3086100"/>
              <a:gd name="connsiteY201" fmla="*/ 4801889 h 5143499"/>
              <a:gd name="connsiteX202" fmla="*/ 2603863 w 3086100"/>
              <a:gd name="connsiteY202" fmla="*/ 4811495 h 5143499"/>
              <a:gd name="connsiteX203" fmla="*/ 2602233 w 3086100"/>
              <a:gd name="connsiteY203" fmla="*/ 4819840 h 5143499"/>
              <a:gd name="connsiteX204" fmla="*/ 2579940 w 3086100"/>
              <a:gd name="connsiteY204" fmla="*/ 4836328 h 5143499"/>
              <a:gd name="connsiteX205" fmla="*/ 2564557 w 3086100"/>
              <a:gd name="connsiteY205" fmla="*/ 4819840 h 5143499"/>
              <a:gd name="connsiteX206" fmla="*/ 2565270 w 3086100"/>
              <a:gd name="connsiteY206" fmla="*/ 4816113 h 5143499"/>
              <a:gd name="connsiteX207" fmla="*/ 2568140 w 3086100"/>
              <a:gd name="connsiteY207" fmla="*/ 4801897 h 5143499"/>
              <a:gd name="connsiteX208" fmla="*/ 2571561 w 3086100"/>
              <a:gd name="connsiteY208" fmla="*/ 4783845 h 5143499"/>
              <a:gd name="connsiteX209" fmla="*/ 2155095 w 3086100"/>
              <a:gd name="connsiteY209" fmla="*/ 4783845 h 5143499"/>
              <a:gd name="connsiteX210" fmla="*/ 2154909 w 3086100"/>
              <a:gd name="connsiteY210" fmla="*/ 4784644 h 5143499"/>
              <a:gd name="connsiteX211" fmla="*/ 2161471 w 3086100"/>
              <a:gd name="connsiteY211" fmla="*/ 4793359 h 5143499"/>
              <a:gd name="connsiteX212" fmla="*/ 2193833 w 3086100"/>
              <a:gd name="connsiteY212" fmla="*/ 4793359 h 5143499"/>
              <a:gd name="connsiteX213" fmla="*/ 2208519 w 3086100"/>
              <a:gd name="connsiteY213" fmla="*/ 4814658 h 5143499"/>
              <a:gd name="connsiteX214" fmla="*/ 2188450 w 3086100"/>
              <a:gd name="connsiteY214" fmla="*/ 4835915 h 5143499"/>
              <a:gd name="connsiteX215" fmla="*/ 2166284 w 3086100"/>
              <a:gd name="connsiteY215" fmla="*/ 4835915 h 5143499"/>
              <a:gd name="connsiteX216" fmla="*/ 2173127 w 3086100"/>
              <a:gd name="connsiteY216" fmla="*/ 4800963 h 5143499"/>
              <a:gd name="connsiteX217" fmla="*/ 2160028 w 3086100"/>
              <a:gd name="connsiteY217" fmla="*/ 4800963 h 5143499"/>
              <a:gd name="connsiteX218" fmla="*/ 2157116 w 3086100"/>
              <a:gd name="connsiteY218" fmla="*/ 4803050 h 5143499"/>
              <a:gd name="connsiteX219" fmla="*/ 2148796 w 3086100"/>
              <a:gd name="connsiteY219" fmla="*/ 4845421 h 5143499"/>
              <a:gd name="connsiteX220" fmla="*/ 2185606 w 3086100"/>
              <a:gd name="connsiteY220" fmla="*/ 4845421 h 5143499"/>
              <a:gd name="connsiteX221" fmla="*/ 2224980 w 3086100"/>
              <a:gd name="connsiteY221" fmla="*/ 4814238 h 5143499"/>
              <a:gd name="connsiteX222" fmla="*/ 2199614 w 3086100"/>
              <a:gd name="connsiteY222" fmla="*/ 4783845 h 5143499"/>
              <a:gd name="connsiteX223" fmla="*/ 2423480 w 3086100"/>
              <a:gd name="connsiteY223" fmla="*/ 4783660 h 5143499"/>
              <a:gd name="connsiteX224" fmla="*/ 2394718 w 3086100"/>
              <a:gd name="connsiteY224" fmla="*/ 4795437 h 5143499"/>
              <a:gd name="connsiteX225" fmla="*/ 2413598 w 3086100"/>
              <a:gd name="connsiteY225" fmla="*/ 4816837 h 5143499"/>
              <a:gd name="connsiteX226" fmla="*/ 2430874 w 3086100"/>
              <a:gd name="connsiteY226" fmla="*/ 4831819 h 5143499"/>
              <a:gd name="connsiteX227" fmla="*/ 2418930 w 3086100"/>
              <a:gd name="connsiteY227" fmla="*/ 4835941 h 5143499"/>
              <a:gd name="connsiteX228" fmla="*/ 2391865 w 3086100"/>
              <a:gd name="connsiteY228" fmla="*/ 4835941 h 5143499"/>
              <a:gd name="connsiteX229" fmla="*/ 2386458 w 3086100"/>
              <a:gd name="connsiteY229" fmla="*/ 4839919 h 5143499"/>
              <a:gd name="connsiteX230" fmla="*/ 2385388 w 3086100"/>
              <a:gd name="connsiteY230" fmla="*/ 4845421 h 5143499"/>
              <a:gd name="connsiteX231" fmla="*/ 2419515 w 3086100"/>
              <a:gd name="connsiteY231" fmla="*/ 4845421 h 5143499"/>
              <a:gd name="connsiteX232" fmla="*/ 2448473 w 3086100"/>
              <a:gd name="connsiteY232" fmla="*/ 4834998 h 5143499"/>
              <a:gd name="connsiteX233" fmla="*/ 2448481 w 3086100"/>
              <a:gd name="connsiteY233" fmla="*/ 4834998 h 5143499"/>
              <a:gd name="connsiteX234" fmla="*/ 2445977 w 3086100"/>
              <a:gd name="connsiteY234" fmla="*/ 4820908 h 5143499"/>
              <a:gd name="connsiteX235" fmla="*/ 2436282 w 3086100"/>
              <a:gd name="connsiteY235" fmla="*/ 4813943 h 5143499"/>
              <a:gd name="connsiteX236" fmla="*/ 2412911 w 3086100"/>
              <a:gd name="connsiteY236" fmla="*/ 4796480 h 5143499"/>
              <a:gd name="connsiteX237" fmla="*/ 2423038 w 3086100"/>
              <a:gd name="connsiteY237" fmla="*/ 4793384 h 5143499"/>
              <a:gd name="connsiteX238" fmla="*/ 2445909 w 3086100"/>
              <a:gd name="connsiteY238" fmla="*/ 4793384 h 5143499"/>
              <a:gd name="connsiteX239" fmla="*/ 2451317 w 3086100"/>
              <a:gd name="connsiteY239" fmla="*/ 4789430 h 5143499"/>
              <a:gd name="connsiteX240" fmla="*/ 2452446 w 3086100"/>
              <a:gd name="connsiteY240" fmla="*/ 4783660 h 5143499"/>
              <a:gd name="connsiteX241" fmla="*/ 2350776 w 3086100"/>
              <a:gd name="connsiteY241" fmla="*/ 4783660 h 5143499"/>
              <a:gd name="connsiteX242" fmla="*/ 2322031 w 3086100"/>
              <a:gd name="connsiteY242" fmla="*/ 4795437 h 5143499"/>
              <a:gd name="connsiteX243" fmla="*/ 2340903 w 3086100"/>
              <a:gd name="connsiteY243" fmla="*/ 4816837 h 5143499"/>
              <a:gd name="connsiteX244" fmla="*/ 2358179 w 3086100"/>
              <a:gd name="connsiteY244" fmla="*/ 4831819 h 5143499"/>
              <a:gd name="connsiteX245" fmla="*/ 2346218 w 3086100"/>
              <a:gd name="connsiteY245" fmla="*/ 4835941 h 5143499"/>
              <a:gd name="connsiteX246" fmla="*/ 2319179 w 3086100"/>
              <a:gd name="connsiteY246" fmla="*/ 4835941 h 5143499"/>
              <a:gd name="connsiteX247" fmla="*/ 2313763 w 3086100"/>
              <a:gd name="connsiteY247" fmla="*/ 4839919 h 5143499"/>
              <a:gd name="connsiteX248" fmla="*/ 2312684 w 3086100"/>
              <a:gd name="connsiteY248" fmla="*/ 4845421 h 5143499"/>
              <a:gd name="connsiteX249" fmla="*/ 2346812 w 3086100"/>
              <a:gd name="connsiteY249" fmla="*/ 4845421 h 5143499"/>
              <a:gd name="connsiteX250" fmla="*/ 2375778 w 3086100"/>
              <a:gd name="connsiteY250" fmla="*/ 4834998 h 5143499"/>
              <a:gd name="connsiteX251" fmla="*/ 2373273 w 3086100"/>
              <a:gd name="connsiteY251" fmla="*/ 4820908 h 5143499"/>
              <a:gd name="connsiteX252" fmla="*/ 2363579 w 3086100"/>
              <a:gd name="connsiteY252" fmla="*/ 4813943 h 5143499"/>
              <a:gd name="connsiteX253" fmla="*/ 2340216 w 3086100"/>
              <a:gd name="connsiteY253" fmla="*/ 4796480 h 5143499"/>
              <a:gd name="connsiteX254" fmla="*/ 2350335 w 3086100"/>
              <a:gd name="connsiteY254" fmla="*/ 4793384 h 5143499"/>
              <a:gd name="connsiteX255" fmla="*/ 2373197 w 3086100"/>
              <a:gd name="connsiteY255" fmla="*/ 4793384 h 5143499"/>
              <a:gd name="connsiteX256" fmla="*/ 2378596 w 3086100"/>
              <a:gd name="connsiteY256" fmla="*/ 4789430 h 5143499"/>
              <a:gd name="connsiteX257" fmla="*/ 2379742 w 3086100"/>
              <a:gd name="connsiteY257" fmla="*/ 4783660 h 5143499"/>
              <a:gd name="connsiteX258" fmla="*/ 2507381 w 3086100"/>
              <a:gd name="connsiteY258" fmla="*/ 4783012 h 5143499"/>
              <a:gd name="connsiteX259" fmla="*/ 2468542 w 3086100"/>
              <a:gd name="connsiteY259" fmla="*/ 4811613 h 5143499"/>
              <a:gd name="connsiteX260" fmla="*/ 2462446 w 3086100"/>
              <a:gd name="connsiteY260" fmla="*/ 4842704 h 5143499"/>
              <a:gd name="connsiteX261" fmla="*/ 2464806 w 3086100"/>
              <a:gd name="connsiteY261" fmla="*/ 4845421 h 5143499"/>
              <a:gd name="connsiteX262" fmla="*/ 2476556 w 3086100"/>
              <a:gd name="connsiteY262" fmla="*/ 4845421 h 5143499"/>
              <a:gd name="connsiteX263" fmla="*/ 2479985 w 3086100"/>
              <a:gd name="connsiteY263" fmla="*/ 4827520 h 5143499"/>
              <a:gd name="connsiteX264" fmla="*/ 2516592 w 3086100"/>
              <a:gd name="connsiteY264" fmla="*/ 4827520 h 5143499"/>
              <a:gd name="connsiteX265" fmla="*/ 2513171 w 3086100"/>
              <a:gd name="connsiteY265" fmla="*/ 4845421 h 5143499"/>
              <a:gd name="connsiteX266" fmla="*/ 2524928 w 3086100"/>
              <a:gd name="connsiteY266" fmla="*/ 4845421 h 5143499"/>
              <a:gd name="connsiteX267" fmla="*/ 2528350 w 3086100"/>
              <a:gd name="connsiteY267" fmla="*/ 4842704 h 5143499"/>
              <a:gd name="connsiteX268" fmla="*/ 2534454 w 3086100"/>
              <a:gd name="connsiteY268" fmla="*/ 4811613 h 5143499"/>
              <a:gd name="connsiteX269" fmla="*/ 2507381 w 3086100"/>
              <a:gd name="connsiteY269" fmla="*/ 4783012 h 5143499"/>
              <a:gd name="connsiteX270" fmla="*/ 2279015 w 3086100"/>
              <a:gd name="connsiteY270" fmla="*/ 4783012 h 5143499"/>
              <a:gd name="connsiteX271" fmla="*/ 2240193 w 3086100"/>
              <a:gd name="connsiteY271" fmla="*/ 4811613 h 5143499"/>
              <a:gd name="connsiteX272" fmla="*/ 2234081 w 3086100"/>
              <a:gd name="connsiteY272" fmla="*/ 4842704 h 5143499"/>
              <a:gd name="connsiteX273" fmla="*/ 2236449 w 3086100"/>
              <a:gd name="connsiteY273" fmla="*/ 4845421 h 5143499"/>
              <a:gd name="connsiteX274" fmla="*/ 2248199 w 3086100"/>
              <a:gd name="connsiteY274" fmla="*/ 4845421 h 5143499"/>
              <a:gd name="connsiteX275" fmla="*/ 2251620 w 3086100"/>
              <a:gd name="connsiteY275" fmla="*/ 4827520 h 5143499"/>
              <a:gd name="connsiteX276" fmla="*/ 2288235 w 3086100"/>
              <a:gd name="connsiteY276" fmla="*/ 4827520 h 5143499"/>
              <a:gd name="connsiteX277" fmla="*/ 2284814 w 3086100"/>
              <a:gd name="connsiteY277" fmla="*/ 4845421 h 5143499"/>
              <a:gd name="connsiteX278" fmla="*/ 2296572 w 3086100"/>
              <a:gd name="connsiteY278" fmla="*/ 4845421 h 5143499"/>
              <a:gd name="connsiteX279" fmla="*/ 2299984 w 3086100"/>
              <a:gd name="connsiteY279" fmla="*/ 4842704 h 5143499"/>
              <a:gd name="connsiteX280" fmla="*/ 2306097 w 3086100"/>
              <a:gd name="connsiteY280" fmla="*/ 4811613 h 5143499"/>
              <a:gd name="connsiteX281" fmla="*/ 2279015 w 3086100"/>
              <a:gd name="connsiteY281" fmla="*/ 4783012 h 5143499"/>
              <a:gd name="connsiteX282" fmla="*/ 1973014 w 3086100"/>
              <a:gd name="connsiteY282" fmla="*/ 4694493 h 5143499"/>
              <a:gd name="connsiteX283" fmla="*/ 1973014 w 3086100"/>
              <a:gd name="connsiteY283" fmla="*/ 4694501 h 5143499"/>
              <a:gd name="connsiteX284" fmla="*/ 1929481 w 3086100"/>
              <a:gd name="connsiteY284" fmla="*/ 4706110 h 5143499"/>
              <a:gd name="connsiteX285" fmla="*/ 1953132 w 3086100"/>
              <a:gd name="connsiteY285" fmla="*/ 4710282 h 5143499"/>
              <a:gd name="connsiteX286" fmla="*/ 2002150 w 3086100"/>
              <a:gd name="connsiteY286" fmla="*/ 4720881 h 5143499"/>
              <a:gd name="connsiteX287" fmla="*/ 1953896 w 3086100"/>
              <a:gd name="connsiteY287" fmla="*/ 4787631 h 5143499"/>
              <a:gd name="connsiteX288" fmla="*/ 1938327 w 3086100"/>
              <a:gd name="connsiteY288" fmla="*/ 4802587 h 5143499"/>
              <a:gd name="connsiteX289" fmla="*/ 1940177 w 3086100"/>
              <a:gd name="connsiteY289" fmla="*/ 4806608 h 5143499"/>
              <a:gd name="connsiteX290" fmla="*/ 1957360 w 3086100"/>
              <a:gd name="connsiteY290" fmla="*/ 4800880 h 5143499"/>
              <a:gd name="connsiteX291" fmla="*/ 2029834 w 3086100"/>
              <a:gd name="connsiteY291" fmla="*/ 4714909 h 5143499"/>
              <a:gd name="connsiteX292" fmla="*/ 1973014 w 3086100"/>
              <a:gd name="connsiteY292" fmla="*/ 4694493 h 5143499"/>
              <a:gd name="connsiteX293" fmla="*/ 460601 w 3086100"/>
              <a:gd name="connsiteY293" fmla="*/ 0 h 5143499"/>
              <a:gd name="connsiteX294" fmla="*/ 3086100 w 3086100"/>
              <a:gd name="connsiteY294" fmla="*/ 0 h 5143499"/>
              <a:gd name="connsiteX295" fmla="*/ 3086100 w 3086100"/>
              <a:gd name="connsiteY295" fmla="*/ 842036 h 5143499"/>
              <a:gd name="connsiteX296" fmla="*/ 3086100 w 3086100"/>
              <a:gd name="connsiteY296" fmla="*/ 1941749 h 5143499"/>
              <a:gd name="connsiteX297" fmla="*/ 3086100 w 3086100"/>
              <a:gd name="connsiteY297" fmla="*/ 3201749 h 5143499"/>
              <a:gd name="connsiteX298" fmla="*/ 3086100 w 3086100"/>
              <a:gd name="connsiteY298" fmla="*/ 3743118 h 5143499"/>
              <a:gd name="connsiteX299" fmla="*/ 3086100 w 3086100"/>
              <a:gd name="connsiteY299" fmla="*/ 5143499 h 5143499"/>
              <a:gd name="connsiteX300" fmla="*/ 547192 w 3086100"/>
              <a:gd name="connsiteY300" fmla="*/ 5143499 h 5143499"/>
              <a:gd name="connsiteX301" fmla="*/ 451948 w 3086100"/>
              <a:gd name="connsiteY301" fmla="*/ 4947929 h 5143499"/>
              <a:gd name="connsiteX302" fmla="*/ 0 w 3086100"/>
              <a:gd name="connsiteY302" fmla="*/ 2482849 h 5143499"/>
              <a:gd name="connsiteX303" fmla="*/ 451948 w 3086100"/>
              <a:gd name="connsiteY303" fmla="*/ 17768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3086100" h="5143499">
                <a:moveTo>
                  <a:pt x="2611605" y="4869227"/>
                </a:moveTo>
                <a:cubicBezTo>
                  <a:pt x="2608906" y="4869227"/>
                  <a:pt x="2607327" y="4870464"/>
                  <a:pt x="2606783" y="4873181"/>
                </a:cubicBezTo>
                <a:lnTo>
                  <a:pt x="2606792" y="4873181"/>
                </a:lnTo>
                <a:lnTo>
                  <a:pt x="2595484" y="4930786"/>
                </a:lnTo>
                <a:lnTo>
                  <a:pt x="2652923" y="4930786"/>
                </a:lnTo>
                <a:lnTo>
                  <a:pt x="2654112" y="4924629"/>
                </a:lnTo>
                <a:cubicBezTo>
                  <a:pt x="2654621" y="4922122"/>
                  <a:pt x="2654002" y="4921281"/>
                  <a:pt x="2651124" y="4921281"/>
                </a:cubicBezTo>
                <a:lnTo>
                  <a:pt x="2612964" y="4921281"/>
                </a:lnTo>
                <a:lnTo>
                  <a:pt x="2616207" y="4904759"/>
                </a:lnTo>
                <a:lnTo>
                  <a:pt x="2649927" y="4904759"/>
                </a:lnTo>
                <a:cubicBezTo>
                  <a:pt x="2650819" y="4904793"/>
                  <a:pt x="2651599" y="4904168"/>
                  <a:pt x="2651752" y="4903296"/>
                </a:cubicBezTo>
                <a:lnTo>
                  <a:pt x="2653042" y="4896743"/>
                </a:lnTo>
                <a:cubicBezTo>
                  <a:pt x="2653212" y="4895918"/>
                  <a:pt x="2652737" y="4895279"/>
                  <a:pt x="2651794" y="4895279"/>
                </a:cubicBezTo>
                <a:lnTo>
                  <a:pt x="2618057" y="4895279"/>
                </a:lnTo>
                <a:lnTo>
                  <a:pt x="2621283" y="4878791"/>
                </a:lnTo>
                <a:lnTo>
                  <a:pt x="2658102" y="4878791"/>
                </a:lnTo>
                <a:cubicBezTo>
                  <a:pt x="2659842" y="4878791"/>
                  <a:pt x="2661566" y="4878791"/>
                  <a:pt x="2662007" y="4876487"/>
                </a:cubicBezTo>
                <a:lnTo>
                  <a:pt x="2663433" y="4869227"/>
                </a:lnTo>
                <a:close/>
                <a:moveTo>
                  <a:pt x="2511957" y="4869227"/>
                </a:moveTo>
                <a:cubicBezTo>
                  <a:pt x="2509647" y="4869227"/>
                  <a:pt x="2508383" y="4870674"/>
                  <a:pt x="2507899" y="4873181"/>
                </a:cubicBezTo>
                <a:lnTo>
                  <a:pt x="2496591" y="4930786"/>
                </a:lnTo>
                <a:lnTo>
                  <a:pt x="2508544" y="4930786"/>
                </a:lnTo>
                <a:cubicBezTo>
                  <a:pt x="2511048" y="4930786"/>
                  <a:pt x="2512449" y="4929541"/>
                  <a:pt x="2512899" y="4927245"/>
                </a:cubicBezTo>
                <a:lnTo>
                  <a:pt x="2521363" y="4884133"/>
                </a:lnTo>
                <a:lnTo>
                  <a:pt x="2535099" y="4903548"/>
                </a:lnTo>
                <a:cubicBezTo>
                  <a:pt x="2535753" y="4904729"/>
                  <a:pt x="2537016" y="4905453"/>
                  <a:pt x="2538376" y="4905424"/>
                </a:cubicBezTo>
                <a:lnTo>
                  <a:pt x="2544556" y="4905424"/>
                </a:lnTo>
                <a:cubicBezTo>
                  <a:pt x="2546096" y="4905356"/>
                  <a:pt x="2547545" y="4904680"/>
                  <a:pt x="2548580" y="4903548"/>
                </a:cubicBezTo>
                <a:lnTo>
                  <a:pt x="2569922" y="4884133"/>
                </a:lnTo>
                <a:lnTo>
                  <a:pt x="2561458" y="4927245"/>
                </a:lnTo>
                <a:cubicBezTo>
                  <a:pt x="2561009" y="4929541"/>
                  <a:pt x="2561917" y="4930786"/>
                  <a:pt x="2564430" y="4930786"/>
                </a:cubicBezTo>
                <a:lnTo>
                  <a:pt x="2576374" y="4930786"/>
                </a:lnTo>
                <a:lnTo>
                  <a:pt x="2587691" y="4873189"/>
                </a:lnTo>
                <a:cubicBezTo>
                  <a:pt x="2588166" y="4870674"/>
                  <a:pt x="2587504" y="4869227"/>
                  <a:pt x="2585186" y="4869227"/>
                </a:cubicBezTo>
                <a:lnTo>
                  <a:pt x="2571111" y="4869227"/>
                </a:lnTo>
                <a:lnTo>
                  <a:pt x="2543860" y="4893226"/>
                </a:lnTo>
                <a:lnTo>
                  <a:pt x="2526032" y="4869227"/>
                </a:lnTo>
                <a:close/>
                <a:moveTo>
                  <a:pt x="2441121" y="4869227"/>
                </a:moveTo>
                <a:cubicBezTo>
                  <a:pt x="2438421" y="4869227"/>
                  <a:pt x="2436825" y="4870464"/>
                  <a:pt x="2436290" y="4873181"/>
                </a:cubicBezTo>
                <a:lnTo>
                  <a:pt x="2424999" y="4930786"/>
                </a:lnTo>
                <a:lnTo>
                  <a:pt x="2482413" y="4930786"/>
                </a:lnTo>
                <a:lnTo>
                  <a:pt x="2483627" y="4924629"/>
                </a:lnTo>
                <a:cubicBezTo>
                  <a:pt x="2484128" y="4922122"/>
                  <a:pt x="2483509" y="4921281"/>
                  <a:pt x="2480614" y="4921281"/>
                </a:cubicBezTo>
                <a:lnTo>
                  <a:pt x="2442471" y="4921281"/>
                </a:lnTo>
                <a:lnTo>
                  <a:pt x="2445705" y="4904759"/>
                </a:lnTo>
                <a:lnTo>
                  <a:pt x="2479425" y="4904759"/>
                </a:lnTo>
                <a:cubicBezTo>
                  <a:pt x="2480317" y="4904786"/>
                  <a:pt x="2481096" y="4904165"/>
                  <a:pt x="2481259" y="4903296"/>
                </a:cubicBezTo>
                <a:lnTo>
                  <a:pt x="2482549" y="4896743"/>
                </a:lnTo>
                <a:cubicBezTo>
                  <a:pt x="2482702" y="4895918"/>
                  <a:pt x="2482252" y="4895279"/>
                  <a:pt x="2481293" y="4895279"/>
                </a:cubicBezTo>
                <a:lnTo>
                  <a:pt x="2447564" y="4895279"/>
                </a:lnTo>
                <a:lnTo>
                  <a:pt x="2450807" y="4878791"/>
                </a:lnTo>
                <a:lnTo>
                  <a:pt x="2487617" y="4878791"/>
                </a:lnTo>
                <a:cubicBezTo>
                  <a:pt x="2489349" y="4878791"/>
                  <a:pt x="2491073" y="4878791"/>
                  <a:pt x="2491540" y="4876487"/>
                </a:cubicBezTo>
                <a:lnTo>
                  <a:pt x="2492949" y="4869227"/>
                </a:lnTo>
                <a:close/>
                <a:moveTo>
                  <a:pt x="2368044" y="4869227"/>
                </a:moveTo>
                <a:cubicBezTo>
                  <a:pt x="2364962" y="4869227"/>
                  <a:pt x="2363205" y="4870262"/>
                  <a:pt x="2362764" y="4872558"/>
                </a:cubicBezTo>
                <a:lnTo>
                  <a:pt x="2361533" y="4878766"/>
                </a:lnTo>
                <a:lnTo>
                  <a:pt x="2385999" y="4878766"/>
                </a:lnTo>
                <a:lnTo>
                  <a:pt x="2375812" y="4930786"/>
                </a:lnTo>
                <a:lnTo>
                  <a:pt x="2386780" y="4930786"/>
                </a:lnTo>
                <a:cubicBezTo>
                  <a:pt x="2389862" y="4930786"/>
                  <a:pt x="2391645" y="4929541"/>
                  <a:pt x="2392281" y="4926412"/>
                </a:cubicBezTo>
                <a:lnTo>
                  <a:pt x="2401620" y="4878766"/>
                </a:lnTo>
                <a:lnTo>
                  <a:pt x="2422045" y="4878766"/>
                </a:lnTo>
                <a:cubicBezTo>
                  <a:pt x="2424932" y="4878766"/>
                  <a:pt x="2425950" y="4877513"/>
                  <a:pt x="2426443" y="4874998"/>
                </a:cubicBezTo>
                <a:lnTo>
                  <a:pt x="2426443" y="4875006"/>
                </a:lnTo>
                <a:lnTo>
                  <a:pt x="2427580" y="4869227"/>
                </a:lnTo>
                <a:close/>
                <a:moveTo>
                  <a:pt x="2216737" y="4869227"/>
                </a:moveTo>
                <a:cubicBezTo>
                  <a:pt x="2215192" y="4869227"/>
                  <a:pt x="2214029" y="4870253"/>
                  <a:pt x="2213825" y="4871305"/>
                </a:cubicBezTo>
                <a:lnTo>
                  <a:pt x="2210514" y="4888213"/>
                </a:lnTo>
                <a:cubicBezTo>
                  <a:pt x="2204207" y="4920364"/>
                  <a:pt x="2234930" y="4915973"/>
                  <a:pt x="2254821" y="4909924"/>
                </a:cubicBezTo>
                <a:lnTo>
                  <a:pt x="2250720" y="4930786"/>
                </a:lnTo>
                <a:lnTo>
                  <a:pt x="2261697" y="4930786"/>
                </a:lnTo>
                <a:cubicBezTo>
                  <a:pt x="2264787" y="4930786"/>
                  <a:pt x="2266570" y="4929541"/>
                  <a:pt x="2267198" y="4926412"/>
                </a:cubicBezTo>
                <a:lnTo>
                  <a:pt x="2278404" y="4869227"/>
                </a:lnTo>
                <a:lnTo>
                  <a:pt x="2265110" y="4869227"/>
                </a:lnTo>
                <a:cubicBezTo>
                  <a:pt x="2263768" y="4869227"/>
                  <a:pt x="2262597" y="4870253"/>
                  <a:pt x="2262402" y="4871305"/>
                </a:cubicBezTo>
                <a:lnTo>
                  <a:pt x="2256883" y="4899334"/>
                </a:lnTo>
                <a:cubicBezTo>
                  <a:pt x="2247265" y="4902261"/>
                  <a:pt x="2222315" y="4907628"/>
                  <a:pt x="2226203" y="4887801"/>
                </a:cubicBezTo>
                <a:lnTo>
                  <a:pt x="2229853" y="4869227"/>
                </a:lnTo>
                <a:close/>
                <a:moveTo>
                  <a:pt x="2702459" y="4869050"/>
                </a:moveTo>
                <a:cubicBezTo>
                  <a:pt x="2686049" y="4869050"/>
                  <a:pt x="2676201" y="4869151"/>
                  <a:pt x="2673697" y="4880810"/>
                </a:cubicBezTo>
                <a:cubicBezTo>
                  <a:pt x="2671846" y="4889475"/>
                  <a:pt x="2678689" y="4893664"/>
                  <a:pt x="2692561" y="4902211"/>
                </a:cubicBezTo>
                <a:cubicBezTo>
                  <a:pt x="2707774" y="4911548"/>
                  <a:pt x="2711246" y="4912263"/>
                  <a:pt x="2709828" y="4917184"/>
                </a:cubicBezTo>
                <a:cubicBezTo>
                  <a:pt x="2708724" y="4921154"/>
                  <a:pt x="2704734" y="4921314"/>
                  <a:pt x="2697900" y="4921314"/>
                </a:cubicBezTo>
                <a:lnTo>
                  <a:pt x="2670828" y="4921314"/>
                </a:lnTo>
                <a:cubicBezTo>
                  <a:pt x="2667754" y="4921314"/>
                  <a:pt x="2665963" y="4922576"/>
                  <a:pt x="2665428" y="4925293"/>
                </a:cubicBezTo>
                <a:lnTo>
                  <a:pt x="2664359" y="4930786"/>
                </a:lnTo>
                <a:lnTo>
                  <a:pt x="2698486" y="4930786"/>
                </a:lnTo>
                <a:cubicBezTo>
                  <a:pt x="2714098" y="4930786"/>
                  <a:pt x="2723878" y="4929827"/>
                  <a:pt x="2727435" y="4920372"/>
                </a:cubicBezTo>
                <a:cubicBezTo>
                  <a:pt x="2729175" y="4915762"/>
                  <a:pt x="2729150" y="4910993"/>
                  <a:pt x="2724931" y="4906282"/>
                </a:cubicBezTo>
                <a:cubicBezTo>
                  <a:pt x="2722791" y="4903885"/>
                  <a:pt x="2719616" y="4901773"/>
                  <a:pt x="2715236" y="4899334"/>
                </a:cubicBezTo>
                <a:cubicBezTo>
                  <a:pt x="2695744" y="4888406"/>
                  <a:pt x="2690642" y="4887145"/>
                  <a:pt x="2691890" y="4881853"/>
                </a:cubicBezTo>
                <a:cubicBezTo>
                  <a:pt x="2692569" y="4878876"/>
                  <a:pt x="2694657" y="4878766"/>
                  <a:pt x="2701992" y="4878766"/>
                </a:cubicBezTo>
                <a:lnTo>
                  <a:pt x="2724880" y="4878766"/>
                </a:lnTo>
                <a:cubicBezTo>
                  <a:pt x="2727953" y="4878766"/>
                  <a:pt x="2729736" y="4877513"/>
                  <a:pt x="2730271" y="4874796"/>
                </a:cubicBezTo>
                <a:lnTo>
                  <a:pt x="2731408" y="4869050"/>
                </a:lnTo>
                <a:close/>
                <a:moveTo>
                  <a:pt x="2321030" y="4869050"/>
                </a:moveTo>
                <a:cubicBezTo>
                  <a:pt x="2304628" y="4869050"/>
                  <a:pt x="2294789" y="4869151"/>
                  <a:pt x="2292284" y="4880810"/>
                </a:cubicBezTo>
                <a:cubicBezTo>
                  <a:pt x="2290434" y="4889475"/>
                  <a:pt x="2297268" y="4893664"/>
                  <a:pt x="2311156" y="4902211"/>
                </a:cubicBezTo>
                <a:cubicBezTo>
                  <a:pt x="2326361" y="4911548"/>
                  <a:pt x="2329833" y="4912263"/>
                  <a:pt x="2328424" y="4917184"/>
                </a:cubicBezTo>
                <a:cubicBezTo>
                  <a:pt x="2327295" y="4921154"/>
                  <a:pt x="2323313" y="4921314"/>
                  <a:pt x="2316479" y="4921314"/>
                </a:cubicBezTo>
                <a:lnTo>
                  <a:pt x="2289415" y="4921314"/>
                </a:lnTo>
                <a:cubicBezTo>
                  <a:pt x="2286342" y="4921314"/>
                  <a:pt x="2284551" y="4922576"/>
                  <a:pt x="2284016" y="4925293"/>
                </a:cubicBezTo>
                <a:lnTo>
                  <a:pt x="2282938" y="4930786"/>
                </a:lnTo>
                <a:lnTo>
                  <a:pt x="2317065" y="4930786"/>
                </a:lnTo>
                <a:cubicBezTo>
                  <a:pt x="2332686" y="4930786"/>
                  <a:pt x="2342465" y="4929827"/>
                  <a:pt x="2346014" y="4920372"/>
                </a:cubicBezTo>
                <a:cubicBezTo>
                  <a:pt x="2347763" y="4915762"/>
                  <a:pt x="2347746" y="4910993"/>
                  <a:pt x="2343526" y="4906282"/>
                </a:cubicBezTo>
                <a:cubicBezTo>
                  <a:pt x="2341370" y="4903885"/>
                  <a:pt x="2338212" y="4901773"/>
                  <a:pt x="2333823" y="4899334"/>
                </a:cubicBezTo>
                <a:cubicBezTo>
                  <a:pt x="2314323" y="4888406"/>
                  <a:pt x="2309238" y="4887145"/>
                  <a:pt x="2310469" y="4881853"/>
                </a:cubicBezTo>
                <a:cubicBezTo>
                  <a:pt x="2311148" y="4878876"/>
                  <a:pt x="2313228" y="4878766"/>
                  <a:pt x="2320571" y="4878766"/>
                </a:cubicBezTo>
                <a:lnTo>
                  <a:pt x="2343467" y="4878766"/>
                </a:lnTo>
                <a:cubicBezTo>
                  <a:pt x="2346532" y="4878766"/>
                  <a:pt x="2348332" y="4877513"/>
                  <a:pt x="2348858" y="4874796"/>
                </a:cubicBezTo>
                <a:lnTo>
                  <a:pt x="2349995" y="4869050"/>
                </a:lnTo>
                <a:close/>
                <a:moveTo>
                  <a:pt x="2170529" y="4869050"/>
                </a:moveTo>
                <a:cubicBezTo>
                  <a:pt x="2154128" y="4869050"/>
                  <a:pt x="2144280" y="4869151"/>
                  <a:pt x="2141784" y="4880810"/>
                </a:cubicBezTo>
                <a:cubicBezTo>
                  <a:pt x="2139916" y="4889475"/>
                  <a:pt x="2146767" y="4893664"/>
                  <a:pt x="2160664" y="4902211"/>
                </a:cubicBezTo>
                <a:cubicBezTo>
                  <a:pt x="2175852" y="4911548"/>
                  <a:pt x="2179324" y="4912263"/>
                  <a:pt x="2177923" y="4917184"/>
                </a:cubicBezTo>
                <a:cubicBezTo>
                  <a:pt x="2176803" y="4921154"/>
                  <a:pt x="2172821" y="4921314"/>
                  <a:pt x="2165979" y="4921314"/>
                </a:cubicBezTo>
                <a:lnTo>
                  <a:pt x="2138906" y="4921314"/>
                </a:lnTo>
                <a:cubicBezTo>
                  <a:pt x="2135833" y="4921314"/>
                  <a:pt x="2134050" y="4922576"/>
                  <a:pt x="2133515" y="4925293"/>
                </a:cubicBezTo>
                <a:lnTo>
                  <a:pt x="2132429" y="4930786"/>
                </a:lnTo>
                <a:lnTo>
                  <a:pt x="2166556" y="4930786"/>
                </a:lnTo>
                <a:cubicBezTo>
                  <a:pt x="2182177" y="4930786"/>
                  <a:pt x="2191965" y="4929827"/>
                  <a:pt x="2195522" y="4920372"/>
                </a:cubicBezTo>
                <a:cubicBezTo>
                  <a:pt x="2197245" y="4915762"/>
                  <a:pt x="2197228" y="4910993"/>
                  <a:pt x="2193018" y="4906282"/>
                </a:cubicBezTo>
                <a:cubicBezTo>
                  <a:pt x="2190870" y="4903885"/>
                  <a:pt x="2187695" y="4901773"/>
                  <a:pt x="2183331" y="4899334"/>
                </a:cubicBezTo>
                <a:cubicBezTo>
                  <a:pt x="2163822" y="4888406"/>
                  <a:pt x="2158729" y="4887145"/>
                  <a:pt x="2159960" y="4881853"/>
                </a:cubicBezTo>
                <a:cubicBezTo>
                  <a:pt x="2160656" y="4878876"/>
                  <a:pt x="2162736" y="4878766"/>
                  <a:pt x="2170062" y="4878766"/>
                </a:cubicBezTo>
                <a:lnTo>
                  <a:pt x="2192950" y="4878766"/>
                </a:lnTo>
                <a:cubicBezTo>
                  <a:pt x="2196031" y="4878766"/>
                  <a:pt x="2197823" y="4877513"/>
                  <a:pt x="2198357" y="4874796"/>
                </a:cubicBezTo>
                <a:lnTo>
                  <a:pt x="2199478" y="4869050"/>
                </a:lnTo>
                <a:close/>
                <a:moveTo>
                  <a:pt x="1923012" y="4818696"/>
                </a:moveTo>
                <a:cubicBezTo>
                  <a:pt x="1904963" y="4819756"/>
                  <a:pt x="1873917" y="4826091"/>
                  <a:pt x="1875097" y="4832400"/>
                </a:cubicBezTo>
                <a:cubicBezTo>
                  <a:pt x="1876184" y="4839230"/>
                  <a:pt x="1895845" y="4837127"/>
                  <a:pt x="1904844" y="4837127"/>
                </a:cubicBezTo>
                <a:cubicBezTo>
                  <a:pt x="1924633" y="4837127"/>
                  <a:pt x="1956061" y="4838465"/>
                  <a:pt x="1961010" y="4852572"/>
                </a:cubicBezTo>
                <a:cubicBezTo>
                  <a:pt x="1971681" y="4882956"/>
                  <a:pt x="1899301" y="4937516"/>
                  <a:pt x="1883875" y="4932276"/>
                </a:cubicBezTo>
                <a:cubicBezTo>
                  <a:pt x="1876897" y="4929903"/>
                  <a:pt x="1898053" y="4890249"/>
                  <a:pt x="1905736" y="4875982"/>
                </a:cubicBezTo>
                <a:cubicBezTo>
                  <a:pt x="1910303" y="4867469"/>
                  <a:pt x="1917256" y="4854094"/>
                  <a:pt x="1911313" y="4853186"/>
                </a:cubicBezTo>
                <a:cubicBezTo>
                  <a:pt x="1904691" y="4852185"/>
                  <a:pt x="1897374" y="4864769"/>
                  <a:pt x="1892636" y="4872029"/>
                </a:cubicBezTo>
                <a:cubicBezTo>
                  <a:pt x="1879767" y="4891755"/>
                  <a:pt x="1866565" y="4913290"/>
                  <a:pt x="1855996" y="4935413"/>
                </a:cubicBezTo>
                <a:cubicBezTo>
                  <a:pt x="1852728" y="4942244"/>
                  <a:pt x="1841870" y="4962828"/>
                  <a:pt x="1845605" y="4965486"/>
                </a:cubicBezTo>
                <a:cubicBezTo>
                  <a:pt x="1849086" y="4967959"/>
                  <a:pt x="1865623" y="4964435"/>
                  <a:pt x="1886677" y="4955215"/>
                </a:cubicBezTo>
                <a:cubicBezTo>
                  <a:pt x="1952869" y="4926219"/>
                  <a:pt x="1982667" y="4888483"/>
                  <a:pt x="1990647" y="4857299"/>
                </a:cubicBezTo>
                <a:cubicBezTo>
                  <a:pt x="1993191" y="4847710"/>
                  <a:pt x="1989677" y="4837545"/>
                  <a:pt x="1981733" y="4831516"/>
                </a:cubicBezTo>
                <a:cubicBezTo>
                  <a:pt x="1967904" y="4821026"/>
                  <a:pt x="1943284" y="4817519"/>
                  <a:pt x="1923012" y="4818696"/>
                </a:cubicBezTo>
                <a:close/>
                <a:moveTo>
                  <a:pt x="2505547" y="4793384"/>
                </a:moveTo>
                <a:cubicBezTo>
                  <a:pt x="2518867" y="4793384"/>
                  <a:pt x="2522348" y="4798339"/>
                  <a:pt x="2520191" y="4809729"/>
                </a:cubicBezTo>
                <a:cubicBezTo>
                  <a:pt x="2520191" y="4809729"/>
                  <a:pt x="2519648" y="4812572"/>
                  <a:pt x="2519453" y="4813430"/>
                </a:cubicBezTo>
                <a:cubicBezTo>
                  <a:pt x="2519190" y="4814709"/>
                  <a:pt x="2518604" y="4818015"/>
                  <a:pt x="2515157" y="4818015"/>
                </a:cubicBezTo>
                <a:lnTo>
                  <a:pt x="2481930" y="4818015"/>
                </a:lnTo>
                <a:lnTo>
                  <a:pt x="2483560" y="4809729"/>
                </a:lnTo>
                <a:cubicBezTo>
                  <a:pt x="2485903" y="4797733"/>
                  <a:pt x="2492949" y="4793384"/>
                  <a:pt x="2505547" y="4793384"/>
                </a:cubicBezTo>
                <a:close/>
                <a:moveTo>
                  <a:pt x="2277190" y="4793384"/>
                </a:moveTo>
                <a:cubicBezTo>
                  <a:pt x="2290502" y="4793384"/>
                  <a:pt x="2293999" y="4798339"/>
                  <a:pt x="2291826" y="4809729"/>
                </a:cubicBezTo>
                <a:cubicBezTo>
                  <a:pt x="2291826" y="4809729"/>
                  <a:pt x="2291283" y="4812572"/>
                  <a:pt x="2291096" y="4813430"/>
                </a:cubicBezTo>
                <a:cubicBezTo>
                  <a:pt x="2290841" y="4814709"/>
                  <a:pt x="2290247" y="4818015"/>
                  <a:pt x="2286792" y="4818015"/>
                </a:cubicBezTo>
                <a:lnTo>
                  <a:pt x="2253581" y="4818015"/>
                </a:lnTo>
                <a:lnTo>
                  <a:pt x="2255203" y="4809729"/>
                </a:lnTo>
                <a:cubicBezTo>
                  <a:pt x="2257529" y="4797733"/>
                  <a:pt x="2264592" y="4793384"/>
                  <a:pt x="2277190" y="4793384"/>
                </a:cubicBezTo>
                <a:close/>
                <a:moveTo>
                  <a:pt x="2040133" y="4783925"/>
                </a:moveTo>
                <a:cubicBezTo>
                  <a:pt x="2026282" y="4785814"/>
                  <a:pt x="2013467" y="4790924"/>
                  <a:pt x="2006938" y="4801897"/>
                </a:cubicBezTo>
                <a:cubicBezTo>
                  <a:pt x="1996853" y="4818856"/>
                  <a:pt x="2015920" y="4842073"/>
                  <a:pt x="2033272" y="4864567"/>
                </a:cubicBezTo>
                <a:cubicBezTo>
                  <a:pt x="2047186" y="4882594"/>
                  <a:pt x="2062340" y="4899813"/>
                  <a:pt x="2056151" y="4909865"/>
                </a:cubicBezTo>
                <a:cubicBezTo>
                  <a:pt x="2051108" y="4918084"/>
                  <a:pt x="2018738" y="4918067"/>
                  <a:pt x="2007592" y="4918715"/>
                </a:cubicBezTo>
                <a:cubicBezTo>
                  <a:pt x="1994051" y="4919514"/>
                  <a:pt x="1974568" y="4919556"/>
                  <a:pt x="1971155" y="4921575"/>
                </a:cubicBezTo>
                <a:cubicBezTo>
                  <a:pt x="1968099" y="4923384"/>
                  <a:pt x="1966401" y="4928994"/>
                  <a:pt x="1977862" y="4931232"/>
                </a:cubicBezTo>
                <a:cubicBezTo>
                  <a:pt x="1987056" y="4933049"/>
                  <a:pt x="2008958" y="4936717"/>
                  <a:pt x="2032084" y="4936700"/>
                </a:cubicBezTo>
                <a:cubicBezTo>
                  <a:pt x="2056219" y="4936691"/>
                  <a:pt x="2081568" y="4932359"/>
                  <a:pt x="2087061" y="4911876"/>
                </a:cubicBezTo>
                <a:cubicBezTo>
                  <a:pt x="2091476" y="4895422"/>
                  <a:pt x="2076169" y="4877790"/>
                  <a:pt x="2062696" y="4859915"/>
                </a:cubicBezTo>
                <a:cubicBezTo>
                  <a:pt x="2047942" y="4840332"/>
                  <a:pt x="2033017" y="4826376"/>
                  <a:pt x="2034274" y="4812505"/>
                </a:cubicBezTo>
                <a:cubicBezTo>
                  <a:pt x="2035242" y="4801729"/>
                  <a:pt x="2054538" y="4801106"/>
                  <a:pt x="2086543" y="4800492"/>
                </a:cubicBezTo>
                <a:cubicBezTo>
                  <a:pt x="2093216" y="4800349"/>
                  <a:pt x="2106459" y="4800004"/>
                  <a:pt x="2103913" y="4794234"/>
                </a:cubicBezTo>
                <a:cubicBezTo>
                  <a:pt x="2101629" y="4789153"/>
                  <a:pt x="2091713" y="4787462"/>
                  <a:pt x="2079548" y="4785283"/>
                </a:cubicBezTo>
                <a:cubicBezTo>
                  <a:pt x="2068873" y="4783370"/>
                  <a:pt x="2053985" y="4782037"/>
                  <a:pt x="2040133" y="4783925"/>
                </a:cubicBezTo>
                <a:close/>
                <a:moveTo>
                  <a:pt x="2693180" y="4783845"/>
                </a:moveTo>
                <a:cubicBezTo>
                  <a:pt x="2690099" y="4783845"/>
                  <a:pt x="2688367" y="4784888"/>
                  <a:pt x="2687908" y="4787193"/>
                </a:cubicBezTo>
                <a:lnTo>
                  <a:pt x="2686686" y="4793401"/>
                </a:lnTo>
                <a:lnTo>
                  <a:pt x="2711152" y="4793401"/>
                </a:lnTo>
                <a:lnTo>
                  <a:pt x="2700957" y="4845421"/>
                </a:lnTo>
                <a:lnTo>
                  <a:pt x="2711925" y="4845421"/>
                </a:lnTo>
                <a:cubicBezTo>
                  <a:pt x="2715015" y="4845421"/>
                  <a:pt x="2716806" y="4844168"/>
                  <a:pt x="2717418" y="4841047"/>
                </a:cubicBezTo>
                <a:lnTo>
                  <a:pt x="2726773" y="4793401"/>
                </a:lnTo>
                <a:lnTo>
                  <a:pt x="2747198" y="4793401"/>
                </a:lnTo>
                <a:cubicBezTo>
                  <a:pt x="2750085" y="4793401"/>
                  <a:pt x="2751104" y="4792139"/>
                  <a:pt x="2751613" y="4789632"/>
                </a:cubicBezTo>
                <a:lnTo>
                  <a:pt x="2752734" y="4783845"/>
                </a:lnTo>
                <a:close/>
                <a:moveTo>
                  <a:pt x="2642813" y="4783845"/>
                </a:moveTo>
                <a:lnTo>
                  <a:pt x="2630732" y="4845421"/>
                </a:lnTo>
                <a:lnTo>
                  <a:pt x="2683324" y="4845421"/>
                </a:lnTo>
                <a:lnTo>
                  <a:pt x="2684462" y="4839659"/>
                </a:lnTo>
                <a:cubicBezTo>
                  <a:pt x="2684996" y="4836967"/>
                  <a:pt x="2684037" y="4835915"/>
                  <a:pt x="2681541" y="4835915"/>
                </a:cubicBezTo>
                <a:lnTo>
                  <a:pt x="2648203" y="4835915"/>
                </a:lnTo>
                <a:lnTo>
                  <a:pt x="2658017" y="4785931"/>
                </a:lnTo>
                <a:cubicBezTo>
                  <a:pt x="2658212" y="4784888"/>
                  <a:pt x="2657448" y="4783845"/>
                  <a:pt x="2656107" y="4783845"/>
                </a:cubicBezTo>
                <a:close/>
                <a:moveTo>
                  <a:pt x="2559124" y="4783845"/>
                </a:moveTo>
                <a:cubicBezTo>
                  <a:pt x="2557511" y="4783845"/>
                  <a:pt x="2556000" y="4784476"/>
                  <a:pt x="2555592" y="4786579"/>
                </a:cubicBezTo>
                <a:lnTo>
                  <a:pt x="2549480" y="4817947"/>
                </a:lnTo>
                <a:cubicBezTo>
                  <a:pt x="2545312" y="4840062"/>
                  <a:pt x="2556416" y="4846800"/>
                  <a:pt x="2578361" y="4846800"/>
                </a:cubicBezTo>
                <a:lnTo>
                  <a:pt x="2578361" y="4846792"/>
                </a:lnTo>
                <a:cubicBezTo>
                  <a:pt x="2604067" y="4846792"/>
                  <a:pt x="2613974" y="4838077"/>
                  <a:pt x="2618040" y="4817939"/>
                </a:cubicBezTo>
                <a:lnTo>
                  <a:pt x="2624127" y="4786579"/>
                </a:lnTo>
                <a:cubicBezTo>
                  <a:pt x="2624535" y="4784476"/>
                  <a:pt x="2623270" y="4783845"/>
                  <a:pt x="2621665" y="4783845"/>
                </a:cubicBezTo>
                <a:lnTo>
                  <a:pt x="2609228" y="4783845"/>
                </a:lnTo>
                <a:lnTo>
                  <a:pt x="2605816" y="4801889"/>
                </a:lnTo>
                <a:lnTo>
                  <a:pt x="2603863" y="4811495"/>
                </a:lnTo>
                <a:lnTo>
                  <a:pt x="2602233" y="4819840"/>
                </a:lnTo>
                <a:cubicBezTo>
                  <a:pt x="2599958" y="4831205"/>
                  <a:pt x="2592530" y="4836328"/>
                  <a:pt x="2579940" y="4836328"/>
                </a:cubicBezTo>
                <a:cubicBezTo>
                  <a:pt x="2566094" y="4836328"/>
                  <a:pt x="2562384" y="4831331"/>
                  <a:pt x="2564557" y="4819840"/>
                </a:cubicBezTo>
                <a:cubicBezTo>
                  <a:pt x="2564557" y="4819840"/>
                  <a:pt x="2565092" y="4816971"/>
                  <a:pt x="2565270" y="4816113"/>
                </a:cubicBezTo>
                <a:lnTo>
                  <a:pt x="2568140" y="4801897"/>
                </a:lnTo>
                <a:lnTo>
                  <a:pt x="2571561" y="4783845"/>
                </a:lnTo>
                <a:close/>
                <a:moveTo>
                  <a:pt x="2155095" y="4783845"/>
                </a:moveTo>
                <a:lnTo>
                  <a:pt x="2154909" y="4784644"/>
                </a:lnTo>
                <a:cubicBezTo>
                  <a:pt x="2153907" y="4788783"/>
                  <a:pt x="2154433" y="4793359"/>
                  <a:pt x="2161471" y="4793359"/>
                </a:cubicBezTo>
                <a:lnTo>
                  <a:pt x="2193833" y="4793359"/>
                </a:lnTo>
                <a:cubicBezTo>
                  <a:pt x="2209402" y="4793359"/>
                  <a:pt x="2211626" y="4801073"/>
                  <a:pt x="2208519" y="4814658"/>
                </a:cubicBezTo>
                <a:cubicBezTo>
                  <a:pt x="2205463" y="4828000"/>
                  <a:pt x="2200140" y="4834864"/>
                  <a:pt x="2188450" y="4835915"/>
                </a:cubicBezTo>
                <a:lnTo>
                  <a:pt x="2166284" y="4835915"/>
                </a:lnTo>
                <a:lnTo>
                  <a:pt x="2173127" y="4800963"/>
                </a:lnTo>
                <a:lnTo>
                  <a:pt x="2160028" y="4800963"/>
                </a:lnTo>
                <a:cubicBezTo>
                  <a:pt x="2158483" y="4800963"/>
                  <a:pt x="2157320" y="4802006"/>
                  <a:pt x="2157116" y="4803050"/>
                </a:cubicBezTo>
                <a:lnTo>
                  <a:pt x="2148796" y="4845421"/>
                </a:lnTo>
                <a:lnTo>
                  <a:pt x="2185606" y="4845421"/>
                </a:lnTo>
                <a:cubicBezTo>
                  <a:pt x="2206227" y="4845421"/>
                  <a:pt x="2220515" y="4837833"/>
                  <a:pt x="2224980" y="4814238"/>
                </a:cubicBezTo>
                <a:cubicBezTo>
                  <a:pt x="2228300" y="4796673"/>
                  <a:pt x="2220625" y="4783845"/>
                  <a:pt x="2199614" y="4783845"/>
                </a:cubicBezTo>
                <a:close/>
                <a:moveTo>
                  <a:pt x="2423480" y="4783660"/>
                </a:moveTo>
                <a:cubicBezTo>
                  <a:pt x="2407078" y="4783660"/>
                  <a:pt x="2397231" y="4783761"/>
                  <a:pt x="2394718" y="4795437"/>
                </a:cubicBezTo>
                <a:cubicBezTo>
                  <a:pt x="2392876" y="4804093"/>
                  <a:pt x="2399718" y="4808290"/>
                  <a:pt x="2413598" y="4816837"/>
                </a:cubicBezTo>
                <a:cubicBezTo>
                  <a:pt x="2428794" y="4826174"/>
                  <a:pt x="2432266" y="4826881"/>
                  <a:pt x="2430874" y="4831819"/>
                </a:cubicBezTo>
                <a:cubicBezTo>
                  <a:pt x="2429745" y="4835789"/>
                  <a:pt x="2425764" y="4835941"/>
                  <a:pt x="2418930" y="4835941"/>
                </a:cubicBezTo>
                <a:lnTo>
                  <a:pt x="2391865" y="4835941"/>
                </a:lnTo>
                <a:cubicBezTo>
                  <a:pt x="2388784" y="4835941"/>
                  <a:pt x="2386992" y="4837202"/>
                  <a:pt x="2386458" y="4839919"/>
                </a:cubicBezTo>
                <a:lnTo>
                  <a:pt x="2385388" y="4845421"/>
                </a:lnTo>
                <a:lnTo>
                  <a:pt x="2419515" y="4845421"/>
                </a:lnTo>
                <a:cubicBezTo>
                  <a:pt x="2435119" y="4845421"/>
                  <a:pt x="2444924" y="4844470"/>
                  <a:pt x="2448473" y="4834998"/>
                </a:cubicBezTo>
                <a:lnTo>
                  <a:pt x="2448481" y="4834998"/>
                </a:lnTo>
                <a:cubicBezTo>
                  <a:pt x="2450213" y="4830380"/>
                  <a:pt x="2450196" y="4825611"/>
                  <a:pt x="2445977" y="4820908"/>
                </a:cubicBezTo>
                <a:cubicBezTo>
                  <a:pt x="2443829" y="4818502"/>
                  <a:pt x="2440662" y="4816408"/>
                  <a:pt x="2436282" y="4813943"/>
                </a:cubicBezTo>
                <a:cubicBezTo>
                  <a:pt x="2416782" y="4803016"/>
                  <a:pt x="2411688" y="4801771"/>
                  <a:pt x="2412911" y="4796480"/>
                </a:cubicBezTo>
                <a:cubicBezTo>
                  <a:pt x="2413607" y="4793510"/>
                  <a:pt x="2415695" y="4793384"/>
                  <a:pt x="2423038" y="4793384"/>
                </a:cubicBezTo>
                <a:lnTo>
                  <a:pt x="2445909" y="4793384"/>
                </a:lnTo>
                <a:cubicBezTo>
                  <a:pt x="2448991" y="4793384"/>
                  <a:pt x="2450782" y="4792139"/>
                  <a:pt x="2451317" y="4789430"/>
                </a:cubicBezTo>
                <a:lnTo>
                  <a:pt x="2452446" y="4783660"/>
                </a:lnTo>
                <a:close/>
                <a:moveTo>
                  <a:pt x="2350776" y="4783660"/>
                </a:moveTo>
                <a:cubicBezTo>
                  <a:pt x="2334375" y="4783660"/>
                  <a:pt x="2324536" y="4783761"/>
                  <a:pt x="2322031" y="4795437"/>
                </a:cubicBezTo>
                <a:cubicBezTo>
                  <a:pt x="2320172" y="4804093"/>
                  <a:pt x="2327023" y="4808290"/>
                  <a:pt x="2340903" y="4816837"/>
                </a:cubicBezTo>
                <a:cubicBezTo>
                  <a:pt x="2356099" y="4826174"/>
                  <a:pt x="2359580" y="4826881"/>
                  <a:pt x="2358179" y="4831819"/>
                </a:cubicBezTo>
                <a:cubicBezTo>
                  <a:pt x="2357059" y="4835789"/>
                  <a:pt x="2353069" y="4835941"/>
                  <a:pt x="2346218" y="4835941"/>
                </a:cubicBezTo>
                <a:lnTo>
                  <a:pt x="2319179" y="4835941"/>
                </a:lnTo>
                <a:cubicBezTo>
                  <a:pt x="2316089" y="4835941"/>
                  <a:pt x="2314306" y="4837202"/>
                  <a:pt x="2313763" y="4839919"/>
                </a:cubicBezTo>
                <a:lnTo>
                  <a:pt x="2312684" y="4845421"/>
                </a:lnTo>
                <a:lnTo>
                  <a:pt x="2346812" y="4845421"/>
                </a:lnTo>
                <a:cubicBezTo>
                  <a:pt x="2362432" y="4845421"/>
                  <a:pt x="2372221" y="4844470"/>
                  <a:pt x="2375778" y="4834998"/>
                </a:cubicBezTo>
                <a:cubicBezTo>
                  <a:pt x="2377501" y="4830380"/>
                  <a:pt x="2377484" y="4825611"/>
                  <a:pt x="2373273" y="4820908"/>
                </a:cubicBezTo>
                <a:cubicBezTo>
                  <a:pt x="2371117" y="4818502"/>
                  <a:pt x="2367951" y="4816408"/>
                  <a:pt x="2363579" y="4813943"/>
                </a:cubicBezTo>
                <a:cubicBezTo>
                  <a:pt x="2344061" y="4803016"/>
                  <a:pt x="2338985" y="4801771"/>
                  <a:pt x="2340216" y="4796480"/>
                </a:cubicBezTo>
                <a:cubicBezTo>
                  <a:pt x="2340895" y="4793510"/>
                  <a:pt x="2342975" y="4793384"/>
                  <a:pt x="2350335" y="4793384"/>
                </a:cubicBezTo>
                <a:lnTo>
                  <a:pt x="2373197" y="4793384"/>
                </a:lnTo>
                <a:cubicBezTo>
                  <a:pt x="2376287" y="4793384"/>
                  <a:pt x="2378078" y="4792139"/>
                  <a:pt x="2378596" y="4789430"/>
                </a:cubicBezTo>
                <a:lnTo>
                  <a:pt x="2379742" y="4783660"/>
                </a:lnTo>
                <a:close/>
                <a:moveTo>
                  <a:pt x="2507381" y="4783012"/>
                </a:moveTo>
                <a:cubicBezTo>
                  <a:pt x="2485665" y="4783012"/>
                  <a:pt x="2473279" y="4788413"/>
                  <a:pt x="2468542" y="4811613"/>
                </a:cubicBezTo>
                <a:lnTo>
                  <a:pt x="2462446" y="4842704"/>
                </a:lnTo>
                <a:cubicBezTo>
                  <a:pt x="2462039" y="4844790"/>
                  <a:pt x="2463253" y="4845421"/>
                  <a:pt x="2464806" y="4845421"/>
                </a:cubicBezTo>
                <a:lnTo>
                  <a:pt x="2476556" y="4845421"/>
                </a:lnTo>
                <a:lnTo>
                  <a:pt x="2479985" y="4827520"/>
                </a:lnTo>
                <a:lnTo>
                  <a:pt x="2516592" y="4827520"/>
                </a:lnTo>
                <a:lnTo>
                  <a:pt x="2513171" y="4845421"/>
                </a:lnTo>
                <a:lnTo>
                  <a:pt x="2524928" y="4845421"/>
                </a:lnTo>
                <a:cubicBezTo>
                  <a:pt x="2526474" y="4845421"/>
                  <a:pt x="2527942" y="4844790"/>
                  <a:pt x="2528350" y="4842704"/>
                </a:cubicBezTo>
                <a:lnTo>
                  <a:pt x="2534454" y="4811613"/>
                </a:lnTo>
                <a:cubicBezTo>
                  <a:pt x="2538953" y="4788026"/>
                  <a:pt x="2525506" y="4783012"/>
                  <a:pt x="2507381" y="4783012"/>
                </a:cubicBezTo>
                <a:close/>
                <a:moveTo>
                  <a:pt x="2279015" y="4783012"/>
                </a:moveTo>
                <a:cubicBezTo>
                  <a:pt x="2257308" y="4783012"/>
                  <a:pt x="2244922" y="4788413"/>
                  <a:pt x="2240193" y="4811613"/>
                </a:cubicBezTo>
                <a:lnTo>
                  <a:pt x="2234081" y="4842704"/>
                </a:lnTo>
                <a:cubicBezTo>
                  <a:pt x="2233682" y="4844790"/>
                  <a:pt x="2234896" y="4845421"/>
                  <a:pt x="2236449" y="4845421"/>
                </a:cubicBezTo>
                <a:lnTo>
                  <a:pt x="2248199" y="4845421"/>
                </a:lnTo>
                <a:lnTo>
                  <a:pt x="2251620" y="4827520"/>
                </a:lnTo>
                <a:lnTo>
                  <a:pt x="2288235" y="4827520"/>
                </a:lnTo>
                <a:lnTo>
                  <a:pt x="2284814" y="4845421"/>
                </a:lnTo>
                <a:lnTo>
                  <a:pt x="2296572" y="4845421"/>
                </a:lnTo>
                <a:cubicBezTo>
                  <a:pt x="2298117" y="4845421"/>
                  <a:pt x="2299585" y="4844790"/>
                  <a:pt x="2299984" y="4842704"/>
                </a:cubicBezTo>
                <a:lnTo>
                  <a:pt x="2306097" y="4811613"/>
                </a:lnTo>
                <a:cubicBezTo>
                  <a:pt x="2310588" y="4788026"/>
                  <a:pt x="2297140" y="4783012"/>
                  <a:pt x="2279015" y="4783012"/>
                </a:cubicBezTo>
                <a:close/>
                <a:moveTo>
                  <a:pt x="1973014" y="4694493"/>
                </a:moveTo>
                <a:lnTo>
                  <a:pt x="1973014" y="4694501"/>
                </a:lnTo>
                <a:cubicBezTo>
                  <a:pt x="1949550" y="4695595"/>
                  <a:pt x="1928148" y="4701542"/>
                  <a:pt x="1929481" y="4706110"/>
                </a:cubicBezTo>
                <a:cubicBezTo>
                  <a:pt x="1931119" y="4711670"/>
                  <a:pt x="1947062" y="4710282"/>
                  <a:pt x="1953132" y="4710282"/>
                </a:cubicBezTo>
                <a:cubicBezTo>
                  <a:pt x="1975485" y="4710282"/>
                  <a:pt x="1997014" y="4714623"/>
                  <a:pt x="2002150" y="4720881"/>
                </a:cubicBezTo>
                <a:cubicBezTo>
                  <a:pt x="2010173" y="4730656"/>
                  <a:pt x="1996360" y="4754765"/>
                  <a:pt x="1953896" y="4787631"/>
                </a:cubicBezTo>
                <a:cubicBezTo>
                  <a:pt x="1945755" y="4793931"/>
                  <a:pt x="1939676" y="4799736"/>
                  <a:pt x="1938327" y="4802587"/>
                </a:cubicBezTo>
                <a:cubicBezTo>
                  <a:pt x="1937605" y="4804101"/>
                  <a:pt x="1937945" y="4806305"/>
                  <a:pt x="1940177" y="4806608"/>
                </a:cubicBezTo>
                <a:cubicBezTo>
                  <a:pt x="1942512" y="4806936"/>
                  <a:pt x="1948115" y="4805632"/>
                  <a:pt x="1957360" y="4800880"/>
                </a:cubicBezTo>
                <a:cubicBezTo>
                  <a:pt x="1995087" y="4781490"/>
                  <a:pt x="2038374" y="4741995"/>
                  <a:pt x="2029834" y="4714909"/>
                </a:cubicBezTo>
                <a:cubicBezTo>
                  <a:pt x="2024630" y="4698379"/>
                  <a:pt x="1996657" y="4693391"/>
                  <a:pt x="1973014" y="4694493"/>
                </a:cubicBezTo>
                <a:close/>
                <a:moveTo>
                  <a:pt x="460601" y="0"/>
                </a:moveTo>
                <a:lnTo>
                  <a:pt x="3086100" y="0"/>
                </a:lnTo>
                <a:lnTo>
                  <a:pt x="3086100" y="842036"/>
                </a:lnTo>
                <a:lnTo>
                  <a:pt x="3086100" y="1941749"/>
                </a:lnTo>
                <a:lnTo>
                  <a:pt x="3086100" y="3201749"/>
                </a:lnTo>
                <a:lnTo>
                  <a:pt x="3086100" y="3743118"/>
                </a:lnTo>
                <a:lnTo>
                  <a:pt x="3086100" y="5143499"/>
                </a:lnTo>
                <a:lnTo>
                  <a:pt x="547192" y="5143499"/>
                </a:lnTo>
                <a:lnTo>
                  <a:pt x="451948" y="4947929"/>
                </a:lnTo>
                <a:cubicBezTo>
                  <a:pt x="172711" y="4317060"/>
                  <a:pt x="0" y="3445523"/>
                  <a:pt x="0" y="2482849"/>
                </a:cubicBezTo>
                <a:cubicBezTo>
                  <a:pt x="0" y="1520175"/>
                  <a:pt x="172711" y="648637"/>
                  <a:pt x="451948" y="17768"/>
                </a:cubicBezTo>
                <a:close/>
              </a:path>
            </a:pathLst>
          </a:custGeom>
        </p:spPr>
        <p:txBody>
          <a:bodyPr wrap="square" anchor="ctr">
            <a:noAutofit/>
          </a:bodyPr>
          <a:lstStyle>
            <a:lvl1pPr marL="0" indent="0" algn="ctr">
              <a:buNone/>
              <a:defRPr sz="1600"/>
            </a:lvl1pPr>
          </a:lstStyle>
          <a:p>
            <a:r>
              <a:rPr lang="en-US" noProof="0"/>
              <a:t>Insert image</a:t>
            </a:r>
          </a:p>
        </p:txBody>
      </p:sp>
      <p:sp>
        <p:nvSpPr>
          <p:cNvPr id="11" name="ZoneTexte 7">
            <a:extLst>
              <a:ext uri="{FF2B5EF4-FFF2-40B4-BE49-F238E27FC236}">
                <a16:creationId xmlns:a16="http://schemas.microsoft.com/office/drawing/2014/main" id="{D5E28100-23B4-0C41-9F0D-D979777516FC}"/>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2" name="Text Placeholder 14">
            <a:extLst>
              <a:ext uri="{FF2B5EF4-FFF2-40B4-BE49-F238E27FC236}">
                <a16:creationId xmlns:a16="http://schemas.microsoft.com/office/drawing/2014/main" id="{B8C03A33-7651-F14B-9E61-1FD1CCA71A18}"/>
              </a:ext>
            </a:extLst>
          </p:cNvPr>
          <p:cNvSpPr>
            <a:spLocks noGrp="1"/>
          </p:cNvSpPr>
          <p:nvPr>
            <p:ph type="body" sz="quarter" idx="11" hasCustomPrompt="1"/>
          </p:nvPr>
        </p:nvSpPr>
        <p:spPr>
          <a:xfrm>
            <a:off x="382905" y="1034648"/>
            <a:ext cx="5619052"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5" name="Connecteur droit 8">
            <a:extLst>
              <a:ext uri="{FF2B5EF4-FFF2-40B4-BE49-F238E27FC236}">
                <a16:creationId xmlns:a16="http://schemas.microsoft.com/office/drawing/2014/main" id="{76E86959-47EF-40FD-8178-D84F5E7A0589}"/>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25" name="Graphic 24">
            <a:extLst>
              <a:ext uri="{FF2B5EF4-FFF2-40B4-BE49-F238E27FC236}">
                <a16:creationId xmlns:a16="http://schemas.microsoft.com/office/drawing/2014/main" id="{4BA3E254-0FAD-4923-8423-37B7665EFF7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901467" y="4691063"/>
            <a:ext cx="908368" cy="277597"/>
          </a:xfrm>
          <a:prstGeom prst="rect">
            <a:avLst/>
          </a:prstGeom>
        </p:spPr>
      </p:pic>
      <p:sp>
        <p:nvSpPr>
          <p:cNvPr id="10" name="Titre 1">
            <a:extLst>
              <a:ext uri="{FF2B5EF4-FFF2-40B4-BE49-F238E27FC236}">
                <a16:creationId xmlns:a16="http://schemas.microsoft.com/office/drawing/2014/main" id="{6EB06358-24BE-4AD7-82C3-18149F56A0B0}"/>
              </a:ext>
            </a:extLst>
          </p:cNvPr>
          <p:cNvSpPr>
            <a:spLocks noGrp="1"/>
          </p:cNvSpPr>
          <p:nvPr>
            <p:ph type="title" hasCustomPrompt="1"/>
          </p:nvPr>
        </p:nvSpPr>
        <p:spPr>
          <a:xfrm>
            <a:off x="382937" y="271454"/>
            <a:ext cx="5619012"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21" name="Footer Placeholder 12">
            <a:extLst>
              <a:ext uri="{FF2B5EF4-FFF2-40B4-BE49-F238E27FC236}">
                <a16:creationId xmlns:a16="http://schemas.microsoft.com/office/drawing/2014/main" id="{A6798E04-FDA5-4D82-9A44-95546BCDACCF}"/>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2" name="Date Placeholder 3">
            <a:extLst>
              <a:ext uri="{FF2B5EF4-FFF2-40B4-BE49-F238E27FC236}">
                <a16:creationId xmlns:a16="http://schemas.microsoft.com/office/drawing/2014/main" id="{8291889B-FC90-4E78-9D95-CB20CDD8B2B6}"/>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4F7B6745-AD2B-4B9E-BE15-BFF381C610E5}"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3" name="Graphic 12">
            <a:extLst>
              <a:ext uri="{FF2B5EF4-FFF2-40B4-BE49-F238E27FC236}">
                <a16:creationId xmlns:a16="http://schemas.microsoft.com/office/drawing/2014/main" id="{7B7FF326-D833-4B3B-899D-8DC1544B035E}"/>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34168" y="4756696"/>
            <a:ext cx="686351" cy="211961"/>
          </a:xfrm>
          <a:prstGeom prst="rect">
            <a:avLst/>
          </a:prstGeom>
        </p:spPr>
      </p:pic>
    </p:spTree>
    <p:extLst>
      <p:ext uri="{BB962C8B-B14F-4D97-AF65-F5344CB8AC3E}">
        <p14:creationId xmlns:p14="http://schemas.microsoft.com/office/powerpoint/2010/main" val="248759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pactful message V2">
    <p:bg>
      <p:bgPr>
        <a:solidFill>
          <a:schemeClr val="bg1"/>
        </a:solidFill>
        <a:effectLst/>
      </p:bgPr>
    </p:bg>
    <p:spTree>
      <p:nvGrpSpPr>
        <p:cNvPr id="1" name=""/>
        <p:cNvGrpSpPr/>
        <p:nvPr/>
      </p:nvGrpSpPr>
      <p:grpSpPr>
        <a:xfrm>
          <a:off x="0" y="0"/>
          <a:ext cx="0" cy="0"/>
          <a:chOff x="0" y="0"/>
          <a:chExt cx="0" cy="0"/>
        </a:xfrm>
      </p:grpSpPr>
      <p:sp>
        <p:nvSpPr>
          <p:cNvPr id="48" name="Picture Placeholder 47">
            <a:extLst>
              <a:ext uri="{FF2B5EF4-FFF2-40B4-BE49-F238E27FC236}">
                <a16:creationId xmlns:a16="http://schemas.microsoft.com/office/drawing/2014/main" id="{711D59F2-F966-4BE3-BB2C-A1FB4C0C8458}"/>
              </a:ext>
            </a:extLst>
          </p:cNvPr>
          <p:cNvSpPr>
            <a:spLocks noGrp="1"/>
          </p:cNvSpPr>
          <p:nvPr>
            <p:ph type="pic" sz="quarter" idx="12" hasCustomPrompt="1"/>
          </p:nvPr>
        </p:nvSpPr>
        <p:spPr>
          <a:xfrm>
            <a:off x="5426317" y="1"/>
            <a:ext cx="3717682" cy="5143499"/>
          </a:xfrm>
          <a:custGeom>
            <a:avLst/>
            <a:gdLst>
              <a:gd name="connsiteX0" fmla="*/ 3243187 w 3717682"/>
              <a:gd name="connsiteY0" fmla="*/ 4869228 h 5143499"/>
              <a:gd name="connsiteX1" fmla="*/ 3238365 w 3717682"/>
              <a:gd name="connsiteY1" fmla="*/ 4873182 h 5143499"/>
              <a:gd name="connsiteX2" fmla="*/ 3238374 w 3717682"/>
              <a:gd name="connsiteY2" fmla="*/ 4873182 h 5143499"/>
              <a:gd name="connsiteX3" fmla="*/ 3227066 w 3717682"/>
              <a:gd name="connsiteY3" fmla="*/ 4930787 h 5143499"/>
              <a:gd name="connsiteX4" fmla="*/ 3284505 w 3717682"/>
              <a:gd name="connsiteY4" fmla="*/ 4930787 h 5143499"/>
              <a:gd name="connsiteX5" fmla="*/ 3285694 w 3717682"/>
              <a:gd name="connsiteY5" fmla="*/ 4924630 h 5143499"/>
              <a:gd name="connsiteX6" fmla="*/ 3282706 w 3717682"/>
              <a:gd name="connsiteY6" fmla="*/ 4921282 h 5143499"/>
              <a:gd name="connsiteX7" fmla="*/ 3244546 w 3717682"/>
              <a:gd name="connsiteY7" fmla="*/ 4921282 h 5143499"/>
              <a:gd name="connsiteX8" fmla="*/ 3247789 w 3717682"/>
              <a:gd name="connsiteY8" fmla="*/ 4904760 h 5143499"/>
              <a:gd name="connsiteX9" fmla="*/ 3281509 w 3717682"/>
              <a:gd name="connsiteY9" fmla="*/ 4904760 h 5143499"/>
              <a:gd name="connsiteX10" fmla="*/ 3283334 w 3717682"/>
              <a:gd name="connsiteY10" fmla="*/ 4903297 h 5143499"/>
              <a:gd name="connsiteX11" fmla="*/ 3284624 w 3717682"/>
              <a:gd name="connsiteY11" fmla="*/ 4896744 h 5143499"/>
              <a:gd name="connsiteX12" fmla="*/ 3283376 w 3717682"/>
              <a:gd name="connsiteY12" fmla="*/ 4895280 h 5143499"/>
              <a:gd name="connsiteX13" fmla="*/ 3249639 w 3717682"/>
              <a:gd name="connsiteY13" fmla="*/ 4895280 h 5143499"/>
              <a:gd name="connsiteX14" fmla="*/ 3252865 w 3717682"/>
              <a:gd name="connsiteY14" fmla="*/ 4878792 h 5143499"/>
              <a:gd name="connsiteX15" fmla="*/ 3289684 w 3717682"/>
              <a:gd name="connsiteY15" fmla="*/ 4878792 h 5143499"/>
              <a:gd name="connsiteX16" fmla="*/ 3293589 w 3717682"/>
              <a:gd name="connsiteY16" fmla="*/ 4876488 h 5143499"/>
              <a:gd name="connsiteX17" fmla="*/ 3295015 w 3717682"/>
              <a:gd name="connsiteY17" fmla="*/ 4869228 h 5143499"/>
              <a:gd name="connsiteX18" fmla="*/ 3143539 w 3717682"/>
              <a:gd name="connsiteY18" fmla="*/ 4869228 h 5143499"/>
              <a:gd name="connsiteX19" fmla="*/ 3139481 w 3717682"/>
              <a:gd name="connsiteY19" fmla="*/ 4873182 h 5143499"/>
              <a:gd name="connsiteX20" fmla="*/ 3128173 w 3717682"/>
              <a:gd name="connsiteY20" fmla="*/ 4930787 h 5143499"/>
              <a:gd name="connsiteX21" fmla="*/ 3140126 w 3717682"/>
              <a:gd name="connsiteY21" fmla="*/ 4930787 h 5143499"/>
              <a:gd name="connsiteX22" fmla="*/ 3144481 w 3717682"/>
              <a:gd name="connsiteY22" fmla="*/ 4927246 h 5143499"/>
              <a:gd name="connsiteX23" fmla="*/ 3152945 w 3717682"/>
              <a:gd name="connsiteY23" fmla="*/ 4884134 h 5143499"/>
              <a:gd name="connsiteX24" fmla="*/ 3166681 w 3717682"/>
              <a:gd name="connsiteY24" fmla="*/ 4903549 h 5143499"/>
              <a:gd name="connsiteX25" fmla="*/ 3169958 w 3717682"/>
              <a:gd name="connsiteY25" fmla="*/ 4905425 h 5143499"/>
              <a:gd name="connsiteX26" fmla="*/ 3176138 w 3717682"/>
              <a:gd name="connsiteY26" fmla="*/ 4905425 h 5143499"/>
              <a:gd name="connsiteX27" fmla="*/ 3180162 w 3717682"/>
              <a:gd name="connsiteY27" fmla="*/ 4903549 h 5143499"/>
              <a:gd name="connsiteX28" fmla="*/ 3201504 w 3717682"/>
              <a:gd name="connsiteY28" fmla="*/ 4884134 h 5143499"/>
              <a:gd name="connsiteX29" fmla="*/ 3193040 w 3717682"/>
              <a:gd name="connsiteY29" fmla="*/ 4927246 h 5143499"/>
              <a:gd name="connsiteX30" fmla="*/ 3196012 w 3717682"/>
              <a:gd name="connsiteY30" fmla="*/ 4930787 h 5143499"/>
              <a:gd name="connsiteX31" fmla="*/ 3207956 w 3717682"/>
              <a:gd name="connsiteY31" fmla="*/ 4930787 h 5143499"/>
              <a:gd name="connsiteX32" fmla="*/ 3219273 w 3717682"/>
              <a:gd name="connsiteY32" fmla="*/ 4873190 h 5143499"/>
              <a:gd name="connsiteX33" fmla="*/ 3216768 w 3717682"/>
              <a:gd name="connsiteY33" fmla="*/ 4869228 h 5143499"/>
              <a:gd name="connsiteX34" fmla="*/ 3202693 w 3717682"/>
              <a:gd name="connsiteY34" fmla="*/ 4869228 h 5143499"/>
              <a:gd name="connsiteX35" fmla="*/ 3175442 w 3717682"/>
              <a:gd name="connsiteY35" fmla="*/ 4893227 h 5143499"/>
              <a:gd name="connsiteX36" fmla="*/ 3157614 w 3717682"/>
              <a:gd name="connsiteY36" fmla="*/ 4869228 h 5143499"/>
              <a:gd name="connsiteX37" fmla="*/ 3072703 w 3717682"/>
              <a:gd name="connsiteY37" fmla="*/ 4869228 h 5143499"/>
              <a:gd name="connsiteX38" fmla="*/ 3067872 w 3717682"/>
              <a:gd name="connsiteY38" fmla="*/ 4873182 h 5143499"/>
              <a:gd name="connsiteX39" fmla="*/ 3056581 w 3717682"/>
              <a:gd name="connsiteY39" fmla="*/ 4930787 h 5143499"/>
              <a:gd name="connsiteX40" fmla="*/ 3113995 w 3717682"/>
              <a:gd name="connsiteY40" fmla="*/ 4930787 h 5143499"/>
              <a:gd name="connsiteX41" fmla="*/ 3115209 w 3717682"/>
              <a:gd name="connsiteY41" fmla="*/ 4924630 h 5143499"/>
              <a:gd name="connsiteX42" fmla="*/ 3112196 w 3717682"/>
              <a:gd name="connsiteY42" fmla="*/ 4921282 h 5143499"/>
              <a:gd name="connsiteX43" fmla="*/ 3074053 w 3717682"/>
              <a:gd name="connsiteY43" fmla="*/ 4921282 h 5143499"/>
              <a:gd name="connsiteX44" fmla="*/ 3077287 w 3717682"/>
              <a:gd name="connsiteY44" fmla="*/ 4904760 h 5143499"/>
              <a:gd name="connsiteX45" fmla="*/ 3111007 w 3717682"/>
              <a:gd name="connsiteY45" fmla="*/ 4904760 h 5143499"/>
              <a:gd name="connsiteX46" fmla="*/ 3112841 w 3717682"/>
              <a:gd name="connsiteY46" fmla="*/ 4903297 h 5143499"/>
              <a:gd name="connsiteX47" fmla="*/ 3114131 w 3717682"/>
              <a:gd name="connsiteY47" fmla="*/ 4896744 h 5143499"/>
              <a:gd name="connsiteX48" fmla="*/ 3112875 w 3717682"/>
              <a:gd name="connsiteY48" fmla="*/ 4895280 h 5143499"/>
              <a:gd name="connsiteX49" fmla="*/ 3079146 w 3717682"/>
              <a:gd name="connsiteY49" fmla="*/ 4895280 h 5143499"/>
              <a:gd name="connsiteX50" fmla="*/ 3082389 w 3717682"/>
              <a:gd name="connsiteY50" fmla="*/ 4878792 h 5143499"/>
              <a:gd name="connsiteX51" fmla="*/ 3119199 w 3717682"/>
              <a:gd name="connsiteY51" fmla="*/ 4878792 h 5143499"/>
              <a:gd name="connsiteX52" fmla="*/ 3123122 w 3717682"/>
              <a:gd name="connsiteY52" fmla="*/ 4876488 h 5143499"/>
              <a:gd name="connsiteX53" fmla="*/ 3124531 w 3717682"/>
              <a:gd name="connsiteY53" fmla="*/ 4869228 h 5143499"/>
              <a:gd name="connsiteX54" fmla="*/ 2999626 w 3717682"/>
              <a:gd name="connsiteY54" fmla="*/ 4869228 h 5143499"/>
              <a:gd name="connsiteX55" fmla="*/ 2994346 w 3717682"/>
              <a:gd name="connsiteY55" fmla="*/ 4872559 h 5143499"/>
              <a:gd name="connsiteX56" fmla="*/ 2993115 w 3717682"/>
              <a:gd name="connsiteY56" fmla="*/ 4878767 h 5143499"/>
              <a:gd name="connsiteX57" fmla="*/ 3017581 w 3717682"/>
              <a:gd name="connsiteY57" fmla="*/ 4878767 h 5143499"/>
              <a:gd name="connsiteX58" fmla="*/ 3007394 w 3717682"/>
              <a:gd name="connsiteY58" fmla="*/ 4930787 h 5143499"/>
              <a:gd name="connsiteX59" fmla="*/ 3018362 w 3717682"/>
              <a:gd name="connsiteY59" fmla="*/ 4930787 h 5143499"/>
              <a:gd name="connsiteX60" fmla="*/ 3023863 w 3717682"/>
              <a:gd name="connsiteY60" fmla="*/ 4926413 h 5143499"/>
              <a:gd name="connsiteX61" fmla="*/ 3033202 w 3717682"/>
              <a:gd name="connsiteY61" fmla="*/ 4878767 h 5143499"/>
              <a:gd name="connsiteX62" fmla="*/ 3053627 w 3717682"/>
              <a:gd name="connsiteY62" fmla="*/ 4878767 h 5143499"/>
              <a:gd name="connsiteX63" fmla="*/ 3058025 w 3717682"/>
              <a:gd name="connsiteY63" fmla="*/ 4874999 h 5143499"/>
              <a:gd name="connsiteX64" fmla="*/ 3058025 w 3717682"/>
              <a:gd name="connsiteY64" fmla="*/ 4875007 h 5143499"/>
              <a:gd name="connsiteX65" fmla="*/ 3059162 w 3717682"/>
              <a:gd name="connsiteY65" fmla="*/ 4869228 h 5143499"/>
              <a:gd name="connsiteX66" fmla="*/ 2848319 w 3717682"/>
              <a:gd name="connsiteY66" fmla="*/ 4869228 h 5143499"/>
              <a:gd name="connsiteX67" fmla="*/ 2845407 w 3717682"/>
              <a:gd name="connsiteY67" fmla="*/ 4871306 h 5143499"/>
              <a:gd name="connsiteX68" fmla="*/ 2842096 w 3717682"/>
              <a:gd name="connsiteY68" fmla="*/ 4888214 h 5143499"/>
              <a:gd name="connsiteX69" fmla="*/ 2886403 w 3717682"/>
              <a:gd name="connsiteY69" fmla="*/ 4909925 h 5143499"/>
              <a:gd name="connsiteX70" fmla="*/ 2882302 w 3717682"/>
              <a:gd name="connsiteY70" fmla="*/ 4930787 h 5143499"/>
              <a:gd name="connsiteX71" fmla="*/ 2893279 w 3717682"/>
              <a:gd name="connsiteY71" fmla="*/ 4930787 h 5143499"/>
              <a:gd name="connsiteX72" fmla="*/ 2898780 w 3717682"/>
              <a:gd name="connsiteY72" fmla="*/ 4926413 h 5143499"/>
              <a:gd name="connsiteX73" fmla="*/ 2909986 w 3717682"/>
              <a:gd name="connsiteY73" fmla="*/ 4869228 h 5143499"/>
              <a:gd name="connsiteX74" fmla="*/ 2896692 w 3717682"/>
              <a:gd name="connsiteY74" fmla="*/ 4869228 h 5143499"/>
              <a:gd name="connsiteX75" fmla="*/ 2893984 w 3717682"/>
              <a:gd name="connsiteY75" fmla="*/ 4871306 h 5143499"/>
              <a:gd name="connsiteX76" fmla="*/ 2888465 w 3717682"/>
              <a:gd name="connsiteY76" fmla="*/ 4899335 h 5143499"/>
              <a:gd name="connsiteX77" fmla="*/ 2857785 w 3717682"/>
              <a:gd name="connsiteY77" fmla="*/ 4887802 h 5143499"/>
              <a:gd name="connsiteX78" fmla="*/ 2861435 w 3717682"/>
              <a:gd name="connsiteY78" fmla="*/ 4869228 h 5143499"/>
              <a:gd name="connsiteX79" fmla="*/ 3334041 w 3717682"/>
              <a:gd name="connsiteY79" fmla="*/ 4869051 h 5143499"/>
              <a:gd name="connsiteX80" fmla="*/ 3305279 w 3717682"/>
              <a:gd name="connsiteY80" fmla="*/ 4880811 h 5143499"/>
              <a:gd name="connsiteX81" fmla="*/ 3324143 w 3717682"/>
              <a:gd name="connsiteY81" fmla="*/ 4902212 h 5143499"/>
              <a:gd name="connsiteX82" fmla="*/ 3341410 w 3717682"/>
              <a:gd name="connsiteY82" fmla="*/ 4917185 h 5143499"/>
              <a:gd name="connsiteX83" fmla="*/ 3329482 w 3717682"/>
              <a:gd name="connsiteY83" fmla="*/ 4921315 h 5143499"/>
              <a:gd name="connsiteX84" fmla="*/ 3302410 w 3717682"/>
              <a:gd name="connsiteY84" fmla="*/ 4921315 h 5143499"/>
              <a:gd name="connsiteX85" fmla="*/ 3297010 w 3717682"/>
              <a:gd name="connsiteY85" fmla="*/ 4925294 h 5143499"/>
              <a:gd name="connsiteX86" fmla="*/ 3295941 w 3717682"/>
              <a:gd name="connsiteY86" fmla="*/ 4930787 h 5143499"/>
              <a:gd name="connsiteX87" fmla="*/ 3330068 w 3717682"/>
              <a:gd name="connsiteY87" fmla="*/ 4930787 h 5143499"/>
              <a:gd name="connsiteX88" fmla="*/ 3359017 w 3717682"/>
              <a:gd name="connsiteY88" fmla="*/ 4920373 h 5143499"/>
              <a:gd name="connsiteX89" fmla="*/ 3356513 w 3717682"/>
              <a:gd name="connsiteY89" fmla="*/ 4906283 h 5143499"/>
              <a:gd name="connsiteX90" fmla="*/ 3346818 w 3717682"/>
              <a:gd name="connsiteY90" fmla="*/ 4899335 h 5143499"/>
              <a:gd name="connsiteX91" fmla="*/ 3323472 w 3717682"/>
              <a:gd name="connsiteY91" fmla="*/ 4881854 h 5143499"/>
              <a:gd name="connsiteX92" fmla="*/ 3333574 w 3717682"/>
              <a:gd name="connsiteY92" fmla="*/ 4878767 h 5143499"/>
              <a:gd name="connsiteX93" fmla="*/ 3356462 w 3717682"/>
              <a:gd name="connsiteY93" fmla="*/ 4878767 h 5143499"/>
              <a:gd name="connsiteX94" fmla="*/ 3361853 w 3717682"/>
              <a:gd name="connsiteY94" fmla="*/ 4874797 h 5143499"/>
              <a:gd name="connsiteX95" fmla="*/ 3362990 w 3717682"/>
              <a:gd name="connsiteY95" fmla="*/ 4869051 h 5143499"/>
              <a:gd name="connsiteX96" fmla="*/ 2952612 w 3717682"/>
              <a:gd name="connsiteY96" fmla="*/ 4869051 h 5143499"/>
              <a:gd name="connsiteX97" fmla="*/ 2923866 w 3717682"/>
              <a:gd name="connsiteY97" fmla="*/ 4880811 h 5143499"/>
              <a:gd name="connsiteX98" fmla="*/ 2942738 w 3717682"/>
              <a:gd name="connsiteY98" fmla="*/ 4902212 h 5143499"/>
              <a:gd name="connsiteX99" fmla="*/ 2960006 w 3717682"/>
              <a:gd name="connsiteY99" fmla="*/ 4917185 h 5143499"/>
              <a:gd name="connsiteX100" fmla="*/ 2948061 w 3717682"/>
              <a:gd name="connsiteY100" fmla="*/ 4921315 h 5143499"/>
              <a:gd name="connsiteX101" fmla="*/ 2920997 w 3717682"/>
              <a:gd name="connsiteY101" fmla="*/ 4921315 h 5143499"/>
              <a:gd name="connsiteX102" fmla="*/ 2915598 w 3717682"/>
              <a:gd name="connsiteY102" fmla="*/ 4925294 h 5143499"/>
              <a:gd name="connsiteX103" fmla="*/ 2914520 w 3717682"/>
              <a:gd name="connsiteY103" fmla="*/ 4930787 h 5143499"/>
              <a:gd name="connsiteX104" fmla="*/ 2948647 w 3717682"/>
              <a:gd name="connsiteY104" fmla="*/ 4930787 h 5143499"/>
              <a:gd name="connsiteX105" fmla="*/ 2977596 w 3717682"/>
              <a:gd name="connsiteY105" fmla="*/ 4920373 h 5143499"/>
              <a:gd name="connsiteX106" fmla="*/ 2975108 w 3717682"/>
              <a:gd name="connsiteY106" fmla="*/ 4906283 h 5143499"/>
              <a:gd name="connsiteX107" fmla="*/ 2965405 w 3717682"/>
              <a:gd name="connsiteY107" fmla="*/ 4899335 h 5143499"/>
              <a:gd name="connsiteX108" fmla="*/ 2942051 w 3717682"/>
              <a:gd name="connsiteY108" fmla="*/ 4881854 h 5143499"/>
              <a:gd name="connsiteX109" fmla="*/ 2952153 w 3717682"/>
              <a:gd name="connsiteY109" fmla="*/ 4878767 h 5143499"/>
              <a:gd name="connsiteX110" fmla="*/ 2975049 w 3717682"/>
              <a:gd name="connsiteY110" fmla="*/ 4878767 h 5143499"/>
              <a:gd name="connsiteX111" fmla="*/ 2980440 w 3717682"/>
              <a:gd name="connsiteY111" fmla="*/ 4874797 h 5143499"/>
              <a:gd name="connsiteX112" fmla="*/ 2981577 w 3717682"/>
              <a:gd name="connsiteY112" fmla="*/ 4869051 h 5143499"/>
              <a:gd name="connsiteX113" fmla="*/ 2802111 w 3717682"/>
              <a:gd name="connsiteY113" fmla="*/ 4869051 h 5143499"/>
              <a:gd name="connsiteX114" fmla="*/ 2773366 w 3717682"/>
              <a:gd name="connsiteY114" fmla="*/ 4880811 h 5143499"/>
              <a:gd name="connsiteX115" fmla="*/ 2792246 w 3717682"/>
              <a:gd name="connsiteY115" fmla="*/ 4902212 h 5143499"/>
              <a:gd name="connsiteX116" fmla="*/ 2809505 w 3717682"/>
              <a:gd name="connsiteY116" fmla="*/ 4917185 h 5143499"/>
              <a:gd name="connsiteX117" fmla="*/ 2797561 w 3717682"/>
              <a:gd name="connsiteY117" fmla="*/ 4921315 h 5143499"/>
              <a:gd name="connsiteX118" fmla="*/ 2770488 w 3717682"/>
              <a:gd name="connsiteY118" fmla="*/ 4921315 h 5143499"/>
              <a:gd name="connsiteX119" fmla="*/ 2765097 w 3717682"/>
              <a:gd name="connsiteY119" fmla="*/ 4925294 h 5143499"/>
              <a:gd name="connsiteX120" fmla="*/ 2764011 w 3717682"/>
              <a:gd name="connsiteY120" fmla="*/ 4930787 h 5143499"/>
              <a:gd name="connsiteX121" fmla="*/ 2798138 w 3717682"/>
              <a:gd name="connsiteY121" fmla="*/ 4930787 h 5143499"/>
              <a:gd name="connsiteX122" fmla="*/ 2827104 w 3717682"/>
              <a:gd name="connsiteY122" fmla="*/ 4920373 h 5143499"/>
              <a:gd name="connsiteX123" fmla="*/ 2824600 w 3717682"/>
              <a:gd name="connsiteY123" fmla="*/ 4906283 h 5143499"/>
              <a:gd name="connsiteX124" fmla="*/ 2814913 w 3717682"/>
              <a:gd name="connsiteY124" fmla="*/ 4899335 h 5143499"/>
              <a:gd name="connsiteX125" fmla="*/ 2791542 w 3717682"/>
              <a:gd name="connsiteY125" fmla="*/ 4881854 h 5143499"/>
              <a:gd name="connsiteX126" fmla="*/ 2801644 w 3717682"/>
              <a:gd name="connsiteY126" fmla="*/ 4878767 h 5143499"/>
              <a:gd name="connsiteX127" fmla="*/ 2824532 w 3717682"/>
              <a:gd name="connsiteY127" fmla="*/ 4878767 h 5143499"/>
              <a:gd name="connsiteX128" fmla="*/ 2829939 w 3717682"/>
              <a:gd name="connsiteY128" fmla="*/ 4874797 h 5143499"/>
              <a:gd name="connsiteX129" fmla="*/ 2831060 w 3717682"/>
              <a:gd name="connsiteY129" fmla="*/ 4869051 h 5143499"/>
              <a:gd name="connsiteX130" fmla="*/ 2554594 w 3717682"/>
              <a:gd name="connsiteY130" fmla="*/ 4818697 h 5143499"/>
              <a:gd name="connsiteX131" fmla="*/ 2506679 w 3717682"/>
              <a:gd name="connsiteY131" fmla="*/ 4832401 h 5143499"/>
              <a:gd name="connsiteX132" fmla="*/ 2536426 w 3717682"/>
              <a:gd name="connsiteY132" fmla="*/ 4837128 h 5143499"/>
              <a:gd name="connsiteX133" fmla="*/ 2592592 w 3717682"/>
              <a:gd name="connsiteY133" fmla="*/ 4852573 h 5143499"/>
              <a:gd name="connsiteX134" fmla="*/ 2515457 w 3717682"/>
              <a:gd name="connsiteY134" fmla="*/ 4932277 h 5143499"/>
              <a:gd name="connsiteX135" fmla="*/ 2537318 w 3717682"/>
              <a:gd name="connsiteY135" fmla="*/ 4875983 h 5143499"/>
              <a:gd name="connsiteX136" fmla="*/ 2542895 w 3717682"/>
              <a:gd name="connsiteY136" fmla="*/ 4853187 h 5143499"/>
              <a:gd name="connsiteX137" fmla="*/ 2524218 w 3717682"/>
              <a:gd name="connsiteY137" fmla="*/ 4872030 h 5143499"/>
              <a:gd name="connsiteX138" fmla="*/ 2487578 w 3717682"/>
              <a:gd name="connsiteY138" fmla="*/ 4935414 h 5143499"/>
              <a:gd name="connsiteX139" fmla="*/ 2477187 w 3717682"/>
              <a:gd name="connsiteY139" fmla="*/ 4965487 h 5143499"/>
              <a:gd name="connsiteX140" fmla="*/ 2518259 w 3717682"/>
              <a:gd name="connsiteY140" fmla="*/ 4955216 h 5143499"/>
              <a:gd name="connsiteX141" fmla="*/ 2622229 w 3717682"/>
              <a:gd name="connsiteY141" fmla="*/ 4857300 h 5143499"/>
              <a:gd name="connsiteX142" fmla="*/ 2613315 w 3717682"/>
              <a:gd name="connsiteY142" fmla="*/ 4831517 h 5143499"/>
              <a:gd name="connsiteX143" fmla="*/ 2554594 w 3717682"/>
              <a:gd name="connsiteY143" fmla="*/ 4818697 h 5143499"/>
              <a:gd name="connsiteX144" fmla="*/ 3137129 w 3717682"/>
              <a:gd name="connsiteY144" fmla="*/ 4793385 h 5143499"/>
              <a:gd name="connsiteX145" fmla="*/ 3151773 w 3717682"/>
              <a:gd name="connsiteY145" fmla="*/ 4809730 h 5143499"/>
              <a:gd name="connsiteX146" fmla="*/ 3151035 w 3717682"/>
              <a:gd name="connsiteY146" fmla="*/ 4813431 h 5143499"/>
              <a:gd name="connsiteX147" fmla="*/ 3146739 w 3717682"/>
              <a:gd name="connsiteY147" fmla="*/ 4818016 h 5143499"/>
              <a:gd name="connsiteX148" fmla="*/ 3113512 w 3717682"/>
              <a:gd name="connsiteY148" fmla="*/ 4818016 h 5143499"/>
              <a:gd name="connsiteX149" fmla="*/ 3115142 w 3717682"/>
              <a:gd name="connsiteY149" fmla="*/ 4809730 h 5143499"/>
              <a:gd name="connsiteX150" fmla="*/ 3137129 w 3717682"/>
              <a:gd name="connsiteY150" fmla="*/ 4793385 h 5143499"/>
              <a:gd name="connsiteX151" fmla="*/ 2908772 w 3717682"/>
              <a:gd name="connsiteY151" fmla="*/ 4793385 h 5143499"/>
              <a:gd name="connsiteX152" fmla="*/ 2923408 w 3717682"/>
              <a:gd name="connsiteY152" fmla="*/ 4809730 h 5143499"/>
              <a:gd name="connsiteX153" fmla="*/ 2922678 w 3717682"/>
              <a:gd name="connsiteY153" fmla="*/ 4813431 h 5143499"/>
              <a:gd name="connsiteX154" fmla="*/ 2918374 w 3717682"/>
              <a:gd name="connsiteY154" fmla="*/ 4818016 h 5143499"/>
              <a:gd name="connsiteX155" fmla="*/ 2885163 w 3717682"/>
              <a:gd name="connsiteY155" fmla="*/ 4818016 h 5143499"/>
              <a:gd name="connsiteX156" fmla="*/ 2886785 w 3717682"/>
              <a:gd name="connsiteY156" fmla="*/ 4809730 h 5143499"/>
              <a:gd name="connsiteX157" fmla="*/ 2908772 w 3717682"/>
              <a:gd name="connsiteY157" fmla="*/ 4793385 h 5143499"/>
              <a:gd name="connsiteX158" fmla="*/ 2671715 w 3717682"/>
              <a:gd name="connsiteY158" fmla="*/ 4783926 h 5143499"/>
              <a:gd name="connsiteX159" fmla="*/ 2638520 w 3717682"/>
              <a:gd name="connsiteY159" fmla="*/ 4801898 h 5143499"/>
              <a:gd name="connsiteX160" fmla="*/ 2664854 w 3717682"/>
              <a:gd name="connsiteY160" fmla="*/ 4864568 h 5143499"/>
              <a:gd name="connsiteX161" fmla="*/ 2687733 w 3717682"/>
              <a:gd name="connsiteY161" fmla="*/ 4909866 h 5143499"/>
              <a:gd name="connsiteX162" fmla="*/ 2639174 w 3717682"/>
              <a:gd name="connsiteY162" fmla="*/ 4918716 h 5143499"/>
              <a:gd name="connsiteX163" fmla="*/ 2602737 w 3717682"/>
              <a:gd name="connsiteY163" fmla="*/ 4921576 h 5143499"/>
              <a:gd name="connsiteX164" fmla="*/ 2609444 w 3717682"/>
              <a:gd name="connsiteY164" fmla="*/ 4931233 h 5143499"/>
              <a:gd name="connsiteX165" fmla="*/ 2663666 w 3717682"/>
              <a:gd name="connsiteY165" fmla="*/ 4936701 h 5143499"/>
              <a:gd name="connsiteX166" fmla="*/ 2718643 w 3717682"/>
              <a:gd name="connsiteY166" fmla="*/ 4911877 h 5143499"/>
              <a:gd name="connsiteX167" fmla="*/ 2694278 w 3717682"/>
              <a:gd name="connsiteY167" fmla="*/ 4859916 h 5143499"/>
              <a:gd name="connsiteX168" fmla="*/ 2665856 w 3717682"/>
              <a:gd name="connsiteY168" fmla="*/ 4812506 h 5143499"/>
              <a:gd name="connsiteX169" fmla="*/ 2718125 w 3717682"/>
              <a:gd name="connsiteY169" fmla="*/ 4800493 h 5143499"/>
              <a:gd name="connsiteX170" fmla="*/ 2735495 w 3717682"/>
              <a:gd name="connsiteY170" fmla="*/ 4794235 h 5143499"/>
              <a:gd name="connsiteX171" fmla="*/ 2711130 w 3717682"/>
              <a:gd name="connsiteY171" fmla="*/ 4785284 h 5143499"/>
              <a:gd name="connsiteX172" fmla="*/ 2671715 w 3717682"/>
              <a:gd name="connsiteY172" fmla="*/ 4783926 h 5143499"/>
              <a:gd name="connsiteX173" fmla="*/ 3324762 w 3717682"/>
              <a:gd name="connsiteY173" fmla="*/ 4783846 h 5143499"/>
              <a:gd name="connsiteX174" fmla="*/ 3319490 w 3717682"/>
              <a:gd name="connsiteY174" fmla="*/ 4787194 h 5143499"/>
              <a:gd name="connsiteX175" fmla="*/ 3318268 w 3717682"/>
              <a:gd name="connsiteY175" fmla="*/ 4793402 h 5143499"/>
              <a:gd name="connsiteX176" fmla="*/ 3342734 w 3717682"/>
              <a:gd name="connsiteY176" fmla="*/ 4793402 h 5143499"/>
              <a:gd name="connsiteX177" fmla="*/ 3332539 w 3717682"/>
              <a:gd name="connsiteY177" fmla="*/ 4845422 h 5143499"/>
              <a:gd name="connsiteX178" fmla="*/ 3343507 w 3717682"/>
              <a:gd name="connsiteY178" fmla="*/ 4845422 h 5143499"/>
              <a:gd name="connsiteX179" fmla="*/ 3349000 w 3717682"/>
              <a:gd name="connsiteY179" fmla="*/ 4841048 h 5143499"/>
              <a:gd name="connsiteX180" fmla="*/ 3358355 w 3717682"/>
              <a:gd name="connsiteY180" fmla="*/ 4793402 h 5143499"/>
              <a:gd name="connsiteX181" fmla="*/ 3378780 w 3717682"/>
              <a:gd name="connsiteY181" fmla="*/ 4793402 h 5143499"/>
              <a:gd name="connsiteX182" fmla="*/ 3383195 w 3717682"/>
              <a:gd name="connsiteY182" fmla="*/ 4789633 h 5143499"/>
              <a:gd name="connsiteX183" fmla="*/ 3384316 w 3717682"/>
              <a:gd name="connsiteY183" fmla="*/ 4783846 h 5143499"/>
              <a:gd name="connsiteX184" fmla="*/ 3274395 w 3717682"/>
              <a:gd name="connsiteY184" fmla="*/ 4783846 h 5143499"/>
              <a:gd name="connsiteX185" fmla="*/ 3262314 w 3717682"/>
              <a:gd name="connsiteY185" fmla="*/ 4845422 h 5143499"/>
              <a:gd name="connsiteX186" fmla="*/ 3314906 w 3717682"/>
              <a:gd name="connsiteY186" fmla="*/ 4845422 h 5143499"/>
              <a:gd name="connsiteX187" fmla="*/ 3316044 w 3717682"/>
              <a:gd name="connsiteY187" fmla="*/ 4839660 h 5143499"/>
              <a:gd name="connsiteX188" fmla="*/ 3313123 w 3717682"/>
              <a:gd name="connsiteY188" fmla="*/ 4835916 h 5143499"/>
              <a:gd name="connsiteX189" fmla="*/ 3279785 w 3717682"/>
              <a:gd name="connsiteY189" fmla="*/ 4835916 h 5143499"/>
              <a:gd name="connsiteX190" fmla="*/ 3289599 w 3717682"/>
              <a:gd name="connsiteY190" fmla="*/ 4785932 h 5143499"/>
              <a:gd name="connsiteX191" fmla="*/ 3287689 w 3717682"/>
              <a:gd name="connsiteY191" fmla="*/ 4783846 h 5143499"/>
              <a:gd name="connsiteX192" fmla="*/ 3190706 w 3717682"/>
              <a:gd name="connsiteY192" fmla="*/ 4783846 h 5143499"/>
              <a:gd name="connsiteX193" fmla="*/ 3187174 w 3717682"/>
              <a:gd name="connsiteY193" fmla="*/ 4786580 h 5143499"/>
              <a:gd name="connsiteX194" fmla="*/ 3181062 w 3717682"/>
              <a:gd name="connsiteY194" fmla="*/ 4817948 h 5143499"/>
              <a:gd name="connsiteX195" fmla="*/ 3209943 w 3717682"/>
              <a:gd name="connsiteY195" fmla="*/ 4846801 h 5143499"/>
              <a:gd name="connsiteX196" fmla="*/ 3209943 w 3717682"/>
              <a:gd name="connsiteY196" fmla="*/ 4846793 h 5143499"/>
              <a:gd name="connsiteX197" fmla="*/ 3249622 w 3717682"/>
              <a:gd name="connsiteY197" fmla="*/ 4817940 h 5143499"/>
              <a:gd name="connsiteX198" fmla="*/ 3255709 w 3717682"/>
              <a:gd name="connsiteY198" fmla="*/ 4786580 h 5143499"/>
              <a:gd name="connsiteX199" fmla="*/ 3253247 w 3717682"/>
              <a:gd name="connsiteY199" fmla="*/ 4783846 h 5143499"/>
              <a:gd name="connsiteX200" fmla="*/ 3240810 w 3717682"/>
              <a:gd name="connsiteY200" fmla="*/ 4783846 h 5143499"/>
              <a:gd name="connsiteX201" fmla="*/ 3237398 w 3717682"/>
              <a:gd name="connsiteY201" fmla="*/ 4801890 h 5143499"/>
              <a:gd name="connsiteX202" fmla="*/ 3235445 w 3717682"/>
              <a:gd name="connsiteY202" fmla="*/ 4811496 h 5143499"/>
              <a:gd name="connsiteX203" fmla="*/ 3233815 w 3717682"/>
              <a:gd name="connsiteY203" fmla="*/ 4819841 h 5143499"/>
              <a:gd name="connsiteX204" fmla="*/ 3211522 w 3717682"/>
              <a:gd name="connsiteY204" fmla="*/ 4836329 h 5143499"/>
              <a:gd name="connsiteX205" fmla="*/ 3196139 w 3717682"/>
              <a:gd name="connsiteY205" fmla="*/ 4819841 h 5143499"/>
              <a:gd name="connsiteX206" fmla="*/ 3196852 w 3717682"/>
              <a:gd name="connsiteY206" fmla="*/ 4816114 h 5143499"/>
              <a:gd name="connsiteX207" fmla="*/ 3199722 w 3717682"/>
              <a:gd name="connsiteY207" fmla="*/ 4801898 h 5143499"/>
              <a:gd name="connsiteX208" fmla="*/ 3203143 w 3717682"/>
              <a:gd name="connsiteY208" fmla="*/ 4783846 h 5143499"/>
              <a:gd name="connsiteX209" fmla="*/ 2786677 w 3717682"/>
              <a:gd name="connsiteY209" fmla="*/ 4783846 h 5143499"/>
              <a:gd name="connsiteX210" fmla="*/ 2786491 w 3717682"/>
              <a:gd name="connsiteY210" fmla="*/ 4784645 h 5143499"/>
              <a:gd name="connsiteX211" fmla="*/ 2793053 w 3717682"/>
              <a:gd name="connsiteY211" fmla="*/ 4793360 h 5143499"/>
              <a:gd name="connsiteX212" fmla="*/ 2825415 w 3717682"/>
              <a:gd name="connsiteY212" fmla="*/ 4793360 h 5143499"/>
              <a:gd name="connsiteX213" fmla="*/ 2840101 w 3717682"/>
              <a:gd name="connsiteY213" fmla="*/ 4814659 h 5143499"/>
              <a:gd name="connsiteX214" fmla="*/ 2820032 w 3717682"/>
              <a:gd name="connsiteY214" fmla="*/ 4835916 h 5143499"/>
              <a:gd name="connsiteX215" fmla="*/ 2797866 w 3717682"/>
              <a:gd name="connsiteY215" fmla="*/ 4835916 h 5143499"/>
              <a:gd name="connsiteX216" fmla="*/ 2804709 w 3717682"/>
              <a:gd name="connsiteY216" fmla="*/ 4800964 h 5143499"/>
              <a:gd name="connsiteX217" fmla="*/ 2791610 w 3717682"/>
              <a:gd name="connsiteY217" fmla="*/ 4800964 h 5143499"/>
              <a:gd name="connsiteX218" fmla="*/ 2788698 w 3717682"/>
              <a:gd name="connsiteY218" fmla="*/ 4803051 h 5143499"/>
              <a:gd name="connsiteX219" fmla="*/ 2780378 w 3717682"/>
              <a:gd name="connsiteY219" fmla="*/ 4845422 h 5143499"/>
              <a:gd name="connsiteX220" fmla="*/ 2817188 w 3717682"/>
              <a:gd name="connsiteY220" fmla="*/ 4845422 h 5143499"/>
              <a:gd name="connsiteX221" fmla="*/ 2856562 w 3717682"/>
              <a:gd name="connsiteY221" fmla="*/ 4814239 h 5143499"/>
              <a:gd name="connsiteX222" fmla="*/ 2831196 w 3717682"/>
              <a:gd name="connsiteY222" fmla="*/ 4783846 h 5143499"/>
              <a:gd name="connsiteX223" fmla="*/ 3055062 w 3717682"/>
              <a:gd name="connsiteY223" fmla="*/ 4783661 h 5143499"/>
              <a:gd name="connsiteX224" fmla="*/ 3026300 w 3717682"/>
              <a:gd name="connsiteY224" fmla="*/ 4795438 h 5143499"/>
              <a:gd name="connsiteX225" fmla="*/ 3045180 w 3717682"/>
              <a:gd name="connsiteY225" fmla="*/ 4816838 h 5143499"/>
              <a:gd name="connsiteX226" fmla="*/ 3062456 w 3717682"/>
              <a:gd name="connsiteY226" fmla="*/ 4831820 h 5143499"/>
              <a:gd name="connsiteX227" fmla="*/ 3050512 w 3717682"/>
              <a:gd name="connsiteY227" fmla="*/ 4835942 h 5143499"/>
              <a:gd name="connsiteX228" fmla="*/ 3023447 w 3717682"/>
              <a:gd name="connsiteY228" fmla="*/ 4835942 h 5143499"/>
              <a:gd name="connsiteX229" fmla="*/ 3018040 w 3717682"/>
              <a:gd name="connsiteY229" fmla="*/ 4839920 h 5143499"/>
              <a:gd name="connsiteX230" fmla="*/ 3016970 w 3717682"/>
              <a:gd name="connsiteY230" fmla="*/ 4845422 h 5143499"/>
              <a:gd name="connsiteX231" fmla="*/ 3051097 w 3717682"/>
              <a:gd name="connsiteY231" fmla="*/ 4845422 h 5143499"/>
              <a:gd name="connsiteX232" fmla="*/ 3080055 w 3717682"/>
              <a:gd name="connsiteY232" fmla="*/ 4834999 h 5143499"/>
              <a:gd name="connsiteX233" fmla="*/ 3080063 w 3717682"/>
              <a:gd name="connsiteY233" fmla="*/ 4834999 h 5143499"/>
              <a:gd name="connsiteX234" fmla="*/ 3077559 w 3717682"/>
              <a:gd name="connsiteY234" fmla="*/ 4820909 h 5143499"/>
              <a:gd name="connsiteX235" fmla="*/ 3067864 w 3717682"/>
              <a:gd name="connsiteY235" fmla="*/ 4813944 h 5143499"/>
              <a:gd name="connsiteX236" fmla="*/ 3044493 w 3717682"/>
              <a:gd name="connsiteY236" fmla="*/ 4796481 h 5143499"/>
              <a:gd name="connsiteX237" fmla="*/ 3054620 w 3717682"/>
              <a:gd name="connsiteY237" fmla="*/ 4793385 h 5143499"/>
              <a:gd name="connsiteX238" fmla="*/ 3077491 w 3717682"/>
              <a:gd name="connsiteY238" fmla="*/ 4793385 h 5143499"/>
              <a:gd name="connsiteX239" fmla="*/ 3082899 w 3717682"/>
              <a:gd name="connsiteY239" fmla="*/ 4789431 h 5143499"/>
              <a:gd name="connsiteX240" fmla="*/ 3084028 w 3717682"/>
              <a:gd name="connsiteY240" fmla="*/ 4783661 h 5143499"/>
              <a:gd name="connsiteX241" fmla="*/ 2982358 w 3717682"/>
              <a:gd name="connsiteY241" fmla="*/ 4783661 h 5143499"/>
              <a:gd name="connsiteX242" fmla="*/ 2953613 w 3717682"/>
              <a:gd name="connsiteY242" fmla="*/ 4795438 h 5143499"/>
              <a:gd name="connsiteX243" fmla="*/ 2972485 w 3717682"/>
              <a:gd name="connsiteY243" fmla="*/ 4816838 h 5143499"/>
              <a:gd name="connsiteX244" fmla="*/ 2989761 w 3717682"/>
              <a:gd name="connsiteY244" fmla="*/ 4831820 h 5143499"/>
              <a:gd name="connsiteX245" fmla="*/ 2977800 w 3717682"/>
              <a:gd name="connsiteY245" fmla="*/ 4835942 h 5143499"/>
              <a:gd name="connsiteX246" fmla="*/ 2950761 w 3717682"/>
              <a:gd name="connsiteY246" fmla="*/ 4835942 h 5143499"/>
              <a:gd name="connsiteX247" fmla="*/ 2945345 w 3717682"/>
              <a:gd name="connsiteY247" fmla="*/ 4839920 h 5143499"/>
              <a:gd name="connsiteX248" fmla="*/ 2944266 w 3717682"/>
              <a:gd name="connsiteY248" fmla="*/ 4845422 h 5143499"/>
              <a:gd name="connsiteX249" fmla="*/ 2978394 w 3717682"/>
              <a:gd name="connsiteY249" fmla="*/ 4845422 h 5143499"/>
              <a:gd name="connsiteX250" fmla="*/ 3007360 w 3717682"/>
              <a:gd name="connsiteY250" fmla="*/ 4834999 h 5143499"/>
              <a:gd name="connsiteX251" fmla="*/ 3004855 w 3717682"/>
              <a:gd name="connsiteY251" fmla="*/ 4820909 h 5143499"/>
              <a:gd name="connsiteX252" fmla="*/ 2995161 w 3717682"/>
              <a:gd name="connsiteY252" fmla="*/ 4813944 h 5143499"/>
              <a:gd name="connsiteX253" fmla="*/ 2971798 w 3717682"/>
              <a:gd name="connsiteY253" fmla="*/ 4796481 h 5143499"/>
              <a:gd name="connsiteX254" fmla="*/ 2981917 w 3717682"/>
              <a:gd name="connsiteY254" fmla="*/ 4793385 h 5143499"/>
              <a:gd name="connsiteX255" fmla="*/ 3004779 w 3717682"/>
              <a:gd name="connsiteY255" fmla="*/ 4793385 h 5143499"/>
              <a:gd name="connsiteX256" fmla="*/ 3010178 w 3717682"/>
              <a:gd name="connsiteY256" fmla="*/ 4789431 h 5143499"/>
              <a:gd name="connsiteX257" fmla="*/ 3011324 w 3717682"/>
              <a:gd name="connsiteY257" fmla="*/ 4783661 h 5143499"/>
              <a:gd name="connsiteX258" fmla="*/ 3138963 w 3717682"/>
              <a:gd name="connsiteY258" fmla="*/ 4783013 h 5143499"/>
              <a:gd name="connsiteX259" fmla="*/ 3100124 w 3717682"/>
              <a:gd name="connsiteY259" fmla="*/ 4811614 h 5143499"/>
              <a:gd name="connsiteX260" fmla="*/ 3094028 w 3717682"/>
              <a:gd name="connsiteY260" fmla="*/ 4842705 h 5143499"/>
              <a:gd name="connsiteX261" fmla="*/ 3096388 w 3717682"/>
              <a:gd name="connsiteY261" fmla="*/ 4845422 h 5143499"/>
              <a:gd name="connsiteX262" fmla="*/ 3108138 w 3717682"/>
              <a:gd name="connsiteY262" fmla="*/ 4845422 h 5143499"/>
              <a:gd name="connsiteX263" fmla="*/ 3111567 w 3717682"/>
              <a:gd name="connsiteY263" fmla="*/ 4827521 h 5143499"/>
              <a:gd name="connsiteX264" fmla="*/ 3148174 w 3717682"/>
              <a:gd name="connsiteY264" fmla="*/ 4827521 h 5143499"/>
              <a:gd name="connsiteX265" fmla="*/ 3144753 w 3717682"/>
              <a:gd name="connsiteY265" fmla="*/ 4845422 h 5143499"/>
              <a:gd name="connsiteX266" fmla="*/ 3156510 w 3717682"/>
              <a:gd name="connsiteY266" fmla="*/ 4845422 h 5143499"/>
              <a:gd name="connsiteX267" fmla="*/ 3159932 w 3717682"/>
              <a:gd name="connsiteY267" fmla="*/ 4842705 h 5143499"/>
              <a:gd name="connsiteX268" fmla="*/ 3166036 w 3717682"/>
              <a:gd name="connsiteY268" fmla="*/ 4811614 h 5143499"/>
              <a:gd name="connsiteX269" fmla="*/ 3138963 w 3717682"/>
              <a:gd name="connsiteY269" fmla="*/ 4783013 h 5143499"/>
              <a:gd name="connsiteX270" fmla="*/ 2910597 w 3717682"/>
              <a:gd name="connsiteY270" fmla="*/ 4783013 h 5143499"/>
              <a:gd name="connsiteX271" fmla="*/ 2871775 w 3717682"/>
              <a:gd name="connsiteY271" fmla="*/ 4811614 h 5143499"/>
              <a:gd name="connsiteX272" fmla="*/ 2865663 w 3717682"/>
              <a:gd name="connsiteY272" fmla="*/ 4842705 h 5143499"/>
              <a:gd name="connsiteX273" fmla="*/ 2868031 w 3717682"/>
              <a:gd name="connsiteY273" fmla="*/ 4845422 h 5143499"/>
              <a:gd name="connsiteX274" fmla="*/ 2879781 w 3717682"/>
              <a:gd name="connsiteY274" fmla="*/ 4845422 h 5143499"/>
              <a:gd name="connsiteX275" fmla="*/ 2883202 w 3717682"/>
              <a:gd name="connsiteY275" fmla="*/ 4827521 h 5143499"/>
              <a:gd name="connsiteX276" fmla="*/ 2919817 w 3717682"/>
              <a:gd name="connsiteY276" fmla="*/ 4827521 h 5143499"/>
              <a:gd name="connsiteX277" fmla="*/ 2916396 w 3717682"/>
              <a:gd name="connsiteY277" fmla="*/ 4845422 h 5143499"/>
              <a:gd name="connsiteX278" fmla="*/ 2928154 w 3717682"/>
              <a:gd name="connsiteY278" fmla="*/ 4845422 h 5143499"/>
              <a:gd name="connsiteX279" fmla="*/ 2931566 w 3717682"/>
              <a:gd name="connsiteY279" fmla="*/ 4842705 h 5143499"/>
              <a:gd name="connsiteX280" fmla="*/ 2937679 w 3717682"/>
              <a:gd name="connsiteY280" fmla="*/ 4811614 h 5143499"/>
              <a:gd name="connsiteX281" fmla="*/ 2910597 w 3717682"/>
              <a:gd name="connsiteY281" fmla="*/ 4783013 h 5143499"/>
              <a:gd name="connsiteX282" fmla="*/ 2604596 w 3717682"/>
              <a:gd name="connsiteY282" fmla="*/ 4694494 h 5143499"/>
              <a:gd name="connsiteX283" fmla="*/ 2604596 w 3717682"/>
              <a:gd name="connsiteY283" fmla="*/ 4694502 h 5143499"/>
              <a:gd name="connsiteX284" fmla="*/ 2561063 w 3717682"/>
              <a:gd name="connsiteY284" fmla="*/ 4706111 h 5143499"/>
              <a:gd name="connsiteX285" fmla="*/ 2584714 w 3717682"/>
              <a:gd name="connsiteY285" fmla="*/ 4710283 h 5143499"/>
              <a:gd name="connsiteX286" fmla="*/ 2633732 w 3717682"/>
              <a:gd name="connsiteY286" fmla="*/ 4720882 h 5143499"/>
              <a:gd name="connsiteX287" fmla="*/ 2585478 w 3717682"/>
              <a:gd name="connsiteY287" fmla="*/ 4787632 h 5143499"/>
              <a:gd name="connsiteX288" fmla="*/ 2569909 w 3717682"/>
              <a:gd name="connsiteY288" fmla="*/ 4802588 h 5143499"/>
              <a:gd name="connsiteX289" fmla="*/ 2571759 w 3717682"/>
              <a:gd name="connsiteY289" fmla="*/ 4806609 h 5143499"/>
              <a:gd name="connsiteX290" fmla="*/ 2588942 w 3717682"/>
              <a:gd name="connsiteY290" fmla="*/ 4800881 h 5143499"/>
              <a:gd name="connsiteX291" fmla="*/ 2661416 w 3717682"/>
              <a:gd name="connsiteY291" fmla="*/ 4714910 h 5143499"/>
              <a:gd name="connsiteX292" fmla="*/ 2604596 w 3717682"/>
              <a:gd name="connsiteY292" fmla="*/ 4694494 h 5143499"/>
              <a:gd name="connsiteX293" fmla="*/ 893329 w 3717682"/>
              <a:gd name="connsiteY293" fmla="*/ 0 h 5143499"/>
              <a:gd name="connsiteX294" fmla="*/ 3717682 w 3717682"/>
              <a:gd name="connsiteY294" fmla="*/ 0 h 5143499"/>
              <a:gd name="connsiteX295" fmla="*/ 3717682 w 3717682"/>
              <a:gd name="connsiteY295" fmla="*/ 5143499 h 5143499"/>
              <a:gd name="connsiteX296" fmla="*/ 1175798 w 3717682"/>
              <a:gd name="connsiteY296" fmla="*/ 5143499 h 5143499"/>
              <a:gd name="connsiteX297" fmla="*/ 1096714 w 3717682"/>
              <a:gd name="connsiteY297" fmla="*/ 5071623 h 5143499"/>
              <a:gd name="connsiteX298" fmla="*/ 0 w 3717682"/>
              <a:gd name="connsiteY298" fmla="*/ 2423921 h 5143499"/>
              <a:gd name="connsiteX299" fmla="*/ 855043 w 3717682"/>
              <a:gd name="connsiteY299" fmla="*/ 42126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3717682" h="5143499">
                <a:moveTo>
                  <a:pt x="3243187" y="4869228"/>
                </a:moveTo>
                <a:cubicBezTo>
                  <a:pt x="3240488" y="4869228"/>
                  <a:pt x="3238909" y="4870465"/>
                  <a:pt x="3238365" y="4873182"/>
                </a:cubicBezTo>
                <a:lnTo>
                  <a:pt x="3238374" y="4873182"/>
                </a:lnTo>
                <a:lnTo>
                  <a:pt x="3227066" y="4930787"/>
                </a:lnTo>
                <a:lnTo>
                  <a:pt x="3284505" y="4930787"/>
                </a:lnTo>
                <a:lnTo>
                  <a:pt x="3285694" y="4924630"/>
                </a:lnTo>
                <a:cubicBezTo>
                  <a:pt x="3286203" y="4922123"/>
                  <a:pt x="3285584" y="4921282"/>
                  <a:pt x="3282706" y="4921282"/>
                </a:cubicBezTo>
                <a:lnTo>
                  <a:pt x="3244546" y="4921282"/>
                </a:lnTo>
                <a:lnTo>
                  <a:pt x="3247789" y="4904760"/>
                </a:lnTo>
                <a:lnTo>
                  <a:pt x="3281509" y="4904760"/>
                </a:lnTo>
                <a:cubicBezTo>
                  <a:pt x="3282401" y="4904794"/>
                  <a:pt x="3283181" y="4904169"/>
                  <a:pt x="3283334" y="4903297"/>
                </a:cubicBezTo>
                <a:lnTo>
                  <a:pt x="3284624" y="4896744"/>
                </a:lnTo>
                <a:cubicBezTo>
                  <a:pt x="3284794" y="4895919"/>
                  <a:pt x="3284319" y="4895280"/>
                  <a:pt x="3283376" y="4895280"/>
                </a:cubicBezTo>
                <a:lnTo>
                  <a:pt x="3249639" y="4895280"/>
                </a:lnTo>
                <a:lnTo>
                  <a:pt x="3252865" y="4878792"/>
                </a:lnTo>
                <a:lnTo>
                  <a:pt x="3289684" y="4878792"/>
                </a:lnTo>
                <a:cubicBezTo>
                  <a:pt x="3291424" y="4878792"/>
                  <a:pt x="3293148" y="4878792"/>
                  <a:pt x="3293589" y="4876488"/>
                </a:cubicBezTo>
                <a:lnTo>
                  <a:pt x="3295015" y="4869228"/>
                </a:lnTo>
                <a:close/>
                <a:moveTo>
                  <a:pt x="3143539" y="4869228"/>
                </a:moveTo>
                <a:cubicBezTo>
                  <a:pt x="3141229" y="4869228"/>
                  <a:pt x="3139965" y="4870675"/>
                  <a:pt x="3139481" y="4873182"/>
                </a:cubicBezTo>
                <a:lnTo>
                  <a:pt x="3128173" y="4930787"/>
                </a:lnTo>
                <a:lnTo>
                  <a:pt x="3140126" y="4930787"/>
                </a:lnTo>
                <a:cubicBezTo>
                  <a:pt x="3142630" y="4930787"/>
                  <a:pt x="3144031" y="4929542"/>
                  <a:pt x="3144481" y="4927246"/>
                </a:cubicBezTo>
                <a:lnTo>
                  <a:pt x="3152945" y="4884134"/>
                </a:lnTo>
                <a:lnTo>
                  <a:pt x="3166681" y="4903549"/>
                </a:lnTo>
                <a:cubicBezTo>
                  <a:pt x="3167335" y="4904730"/>
                  <a:pt x="3168598" y="4905454"/>
                  <a:pt x="3169958" y="4905425"/>
                </a:cubicBezTo>
                <a:lnTo>
                  <a:pt x="3176138" y="4905425"/>
                </a:lnTo>
                <a:cubicBezTo>
                  <a:pt x="3177678" y="4905357"/>
                  <a:pt x="3179127" y="4904681"/>
                  <a:pt x="3180162" y="4903549"/>
                </a:cubicBezTo>
                <a:lnTo>
                  <a:pt x="3201504" y="4884134"/>
                </a:lnTo>
                <a:lnTo>
                  <a:pt x="3193040" y="4927246"/>
                </a:lnTo>
                <a:cubicBezTo>
                  <a:pt x="3192591" y="4929542"/>
                  <a:pt x="3193499" y="4930787"/>
                  <a:pt x="3196012" y="4930787"/>
                </a:cubicBezTo>
                <a:lnTo>
                  <a:pt x="3207956" y="4930787"/>
                </a:lnTo>
                <a:lnTo>
                  <a:pt x="3219273" y="4873190"/>
                </a:lnTo>
                <a:cubicBezTo>
                  <a:pt x="3219748" y="4870675"/>
                  <a:pt x="3219086" y="4869228"/>
                  <a:pt x="3216768" y="4869228"/>
                </a:cubicBezTo>
                <a:lnTo>
                  <a:pt x="3202693" y="4869228"/>
                </a:lnTo>
                <a:lnTo>
                  <a:pt x="3175442" y="4893227"/>
                </a:lnTo>
                <a:lnTo>
                  <a:pt x="3157614" y="4869228"/>
                </a:lnTo>
                <a:close/>
                <a:moveTo>
                  <a:pt x="3072703" y="4869228"/>
                </a:moveTo>
                <a:cubicBezTo>
                  <a:pt x="3070003" y="4869228"/>
                  <a:pt x="3068407" y="4870465"/>
                  <a:pt x="3067872" y="4873182"/>
                </a:cubicBezTo>
                <a:lnTo>
                  <a:pt x="3056581" y="4930787"/>
                </a:lnTo>
                <a:lnTo>
                  <a:pt x="3113995" y="4930787"/>
                </a:lnTo>
                <a:lnTo>
                  <a:pt x="3115209" y="4924630"/>
                </a:lnTo>
                <a:cubicBezTo>
                  <a:pt x="3115710" y="4922123"/>
                  <a:pt x="3115091" y="4921282"/>
                  <a:pt x="3112196" y="4921282"/>
                </a:cubicBezTo>
                <a:lnTo>
                  <a:pt x="3074053" y="4921282"/>
                </a:lnTo>
                <a:lnTo>
                  <a:pt x="3077287" y="4904760"/>
                </a:lnTo>
                <a:lnTo>
                  <a:pt x="3111007" y="4904760"/>
                </a:lnTo>
                <a:cubicBezTo>
                  <a:pt x="3111899" y="4904787"/>
                  <a:pt x="3112678" y="4904166"/>
                  <a:pt x="3112841" y="4903297"/>
                </a:cubicBezTo>
                <a:lnTo>
                  <a:pt x="3114131" y="4896744"/>
                </a:lnTo>
                <a:cubicBezTo>
                  <a:pt x="3114284" y="4895919"/>
                  <a:pt x="3113834" y="4895280"/>
                  <a:pt x="3112875" y="4895280"/>
                </a:cubicBezTo>
                <a:lnTo>
                  <a:pt x="3079146" y="4895280"/>
                </a:lnTo>
                <a:lnTo>
                  <a:pt x="3082389" y="4878792"/>
                </a:lnTo>
                <a:lnTo>
                  <a:pt x="3119199" y="4878792"/>
                </a:lnTo>
                <a:cubicBezTo>
                  <a:pt x="3120931" y="4878792"/>
                  <a:pt x="3122655" y="4878792"/>
                  <a:pt x="3123122" y="4876488"/>
                </a:cubicBezTo>
                <a:lnTo>
                  <a:pt x="3124531" y="4869228"/>
                </a:lnTo>
                <a:close/>
                <a:moveTo>
                  <a:pt x="2999626" y="4869228"/>
                </a:moveTo>
                <a:cubicBezTo>
                  <a:pt x="2996544" y="4869228"/>
                  <a:pt x="2994787" y="4870263"/>
                  <a:pt x="2994346" y="4872559"/>
                </a:cubicBezTo>
                <a:lnTo>
                  <a:pt x="2993115" y="4878767"/>
                </a:lnTo>
                <a:lnTo>
                  <a:pt x="3017581" y="4878767"/>
                </a:lnTo>
                <a:lnTo>
                  <a:pt x="3007394" y="4930787"/>
                </a:lnTo>
                <a:lnTo>
                  <a:pt x="3018362" y="4930787"/>
                </a:lnTo>
                <a:cubicBezTo>
                  <a:pt x="3021444" y="4930787"/>
                  <a:pt x="3023227" y="4929542"/>
                  <a:pt x="3023863" y="4926413"/>
                </a:cubicBezTo>
                <a:lnTo>
                  <a:pt x="3033202" y="4878767"/>
                </a:lnTo>
                <a:lnTo>
                  <a:pt x="3053627" y="4878767"/>
                </a:lnTo>
                <a:cubicBezTo>
                  <a:pt x="3056514" y="4878767"/>
                  <a:pt x="3057532" y="4877514"/>
                  <a:pt x="3058025" y="4874999"/>
                </a:cubicBezTo>
                <a:lnTo>
                  <a:pt x="3058025" y="4875007"/>
                </a:lnTo>
                <a:lnTo>
                  <a:pt x="3059162" y="4869228"/>
                </a:lnTo>
                <a:close/>
                <a:moveTo>
                  <a:pt x="2848319" y="4869228"/>
                </a:moveTo>
                <a:cubicBezTo>
                  <a:pt x="2846774" y="4869228"/>
                  <a:pt x="2845611" y="4870254"/>
                  <a:pt x="2845407" y="4871306"/>
                </a:cubicBezTo>
                <a:lnTo>
                  <a:pt x="2842096" y="4888214"/>
                </a:lnTo>
                <a:cubicBezTo>
                  <a:pt x="2835789" y="4920365"/>
                  <a:pt x="2866512" y="4915974"/>
                  <a:pt x="2886403" y="4909925"/>
                </a:cubicBezTo>
                <a:lnTo>
                  <a:pt x="2882302" y="4930787"/>
                </a:lnTo>
                <a:lnTo>
                  <a:pt x="2893279" y="4930787"/>
                </a:lnTo>
                <a:cubicBezTo>
                  <a:pt x="2896369" y="4930787"/>
                  <a:pt x="2898152" y="4929542"/>
                  <a:pt x="2898780" y="4926413"/>
                </a:cubicBezTo>
                <a:lnTo>
                  <a:pt x="2909986" y="4869228"/>
                </a:lnTo>
                <a:lnTo>
                  <a:pt x="2896692" y="4869228"/>
                </a:lnTo>
                <a:cubicBezTo>
                  <a:pt x="2895350" y="4869228"/>
                  <a:pt x="2894179" y="4870254"/>
                  <a:pt x="2893984" y="4871306"/>
                </a:cubicBezTo>
                <a:lnTo>
                  <a:pt x="2888465" y="4899335"/>
                </a:lnTo>
                <a:cubicBezTo>
                  <a:pt x="2878847" y="4902262"/>
                  <a:pt x="2853897" y="4907629"/>
                  <a:pt x="2857785" y="4887802"/>
                </a:cubicBezTo>
                <a:lnTo>
                  <a:pt x="2861435" y="4869228"/>
                </a:lnTo>
                <a:close/>
                <a:moveTo>
                  <a:pt x="3334041" y="4869051"/>
                </a:moveTo>
                <a:cubicBezTo>
                  <a:pt x="3317631" y="4869051"/>
                  <a:pt x="3307783" y="4869152"/>
                  <a:pt x="3305279" y="4880811"/>
                </a:cubicBezTo>
                <a:cubicBezTo>
                  <a:pt x="3303428" y="4889476"/>
                  <a:pt x="3310271" y="4893665"/>
                  <a:pt x="3324143" y="4902212"/>
                </a:cubicBezTo>
                <a:cubicBezTo>
                  <a:pt x="3339356" y="4911549"/>
                  <a:pt x="3342828" y="4912264"/>
                  <a:pt x="3341410" y="4917185"/>
                </a:cubicBezTo>
                <a:cubicBezTo>
                  <a:pt x="3340306" y="4921155"/>
                  <a:pt x="3336316" y="4921315"/>
                  <a:pt x="3329482" y="4921315"/>
                </a:cubicBezTo>
                <a:lnTo>
                  <a:pt x="3302410" y="4921315"/>
                </a:lnTo>
                <a:cubicBezTo>
                  <a:pt x="3299336" y="4921315"/>
                  <a:pt x="3297545" y="4922577"/>
                  <a:pt x="3297010" y="4925294"/>
                </a:cubicBezTo>
                <a:lnTo>
                  <a:pt x="3295941" y="4930787"/>
                </a:lnTo>
                <a:lnTo>
                  <a:pt x="3330068" y="4930787"/>
                </a:lnTo>
                <a:cubicBezTo>
                  <a:pt x="3345680" y="4930787"/>
                  <a:pt x="3355460" y="4929828"/>
                  <a:pt x="3359017" y="4920373"/>
                </a:cubicBezTo>
                <a:cubicBezTo>
                  <a:pt x="3360757" y="4915763"/>
                  <a:pt x="3360732" y="4910994"/>
                  <a:pt x="3356513" y="4906283"/>
                </a:cubicBezTo>
                <a:cubicBezTo>
                  <a:pt x="3354373" y="4903886"/>
                  <a:pt x="3351198" y="4901774"/>
                  <a:pt x="3346818" y="4899335"/>
                </a:cubicBezTo>
                <a:cubicBezTo>
                  <a:pt x="3327326" y="4888407"/>
                  <a:pt x="3322224" y="4887146"/>
                  <a:pt x="3323472" y="4881854"/>
                </a:cubicBezTo>
                <a:cubicBezTo>
                  <a:pt x="3324151" y="4878877"/>
                  <a:pt x="3326239" y="4878767"/>
                  <a:pt x="3333574" y="4878767"/>
                </a:cubicBezTo>
                <a:lnTo>
                  <a:pt x="3356462" y="4878767"/>
                </a:lnTo>
                <a:cubicBezTo>
                  <a:pt x="3359535" y="4878767"/>
                  <a:pt x="3361318" y="4877514"/>
                  <a:pt x="3361853" y="4874797"/>
                </a:cubicBezTo>
                <a:lnTo>
                  <a:pt x="3362990" y="4869051"/>
                </a:lnTo>
                <a:close/>
                <a:moveTo>
                  <a:pt x="2952612" y="4869051"/>
                </a:moveTo>
                <a:cubicBezTo>
                  <a:pt x="2936210" y="4869051"/>
                  <a:pt x="2926371" y="4869152"/>
                  <a:pt x="2923866" y="4880811"/>
                </a:cubicBezTo>
                <a:cubicBezTo>
                  <a:pt x="2922016" y="4889476"/>
                  <a:pt x="2928850" y="4893665"/>
                  <a:pt x="2942738" y="4902212"/>
                </a:cubicBezTo>
                <a:cubicBezTo>
                  <a:pt x="2957943" y="4911549"/>
                  <a:pt x="2961415" y="4912264"/>
                  <a:pt x="2960006" y="4917185"/>
                </a:cubicBezTo>
                <a:cubicBezTo>
                  <a:pt x="2958877" y="4921155"/>
                  <a:pt x="2954895" y="4921315"/>
                  <a:pt x="2948061" y="4921315"/>
                </a:cubicBezTo>
                <a:lnTo>
                  <a:pt x="2920997" y="4921315"/>
                </a:lnTo>
                <a:cubicBezTo>
                  <a:pt x="2917924" y="4921315"/>
                  <a:pt x="2916133" y="4922577"/>
                  <a:pt x="2915598" y="4925294"/>
                </a:cubicBezTo>
                <a:lnTo>
                  <a:pt x="2914520" y="4930787"/>
                </a:lnTo>
                <a:lnTo>
                  <a:pt x="2948647" y="4930787"/>
                </a:lnTo>
                <a:cubicBezTo>
                  <a:pt x="2964268" y="4930787"/>
                  <a:pt x="2974047" y="4929828"/>
                  <a:pt x="2977596" y="4920373"/>
                </a:cubicBezTo>
                <a:cubicBezTo>
                  <a:pt x="2979345" y="4915763"/>
                  <a:pt x="2979328" y="4910994"/>
                  <a:pt x="2975108" y="4906283"/>
                </a:cubicBezTo>
                <a:cubicBezTo>
                  <a:pt x="2972952" y="4903886"/>
                  <a:pt x="2969794" y="4901774"/>
                  <a:pt x="2965405" y="4899335"/>
                </a:cubicBezTo>
                <a:cubicBezTo>
                  <a:pt x="2945905" y="4888407"/>
                  <a:pt x="2940820" y="4887146"/>
                  <a:pt x="2942051" y="4881854"/>
                </a:cubicBezTo>
                <a:cubicBezTo>
                  <a:pt x="2942730" y="4878877"/>
                  <a:pt x="2944810" y="4878767"/>
                  <a:pt x="2952153" y="4878767"/>
                </a:cubicBezTo>
                <a:lnTo>
                  <a:pt x="2975049" y="4878767"/>
                </a:lnTo>
                <a:cubicBezTo>
                  <a:pt x="2978114" y="4878767"/>
                  <a:pt x="2979914" y="4877514"/>
                  <a:pt x="2980440" y="4874797"/>
                </a:cubicBezTo>
                <a:lnTo>
                  <a:pt x="2981577" y="4869051"/>
                </a:lnTo>
                <a:close/>
                <a:moveTo>
                  <a:pt x="2802111" y="4869051"/>
                </a:moveTo>
                <a:cubicBezTo>
                  <a:pt x="2785710" y="4869051"/>
                  <a:pt x="2775862" y="4869152"/>
                  <a:pt x="2773366" y="4880811"/>
                </a:cubicBezTo>
                <a:cubicBezTo>
                  <a:pt x="2771498" y="4889476"/>
                  <a:pt x="2778349" y="4893665"/>
                  <a:pt x="2792246" y="4902212"/>
                </a:cubicBezTo>
                <a:cubicBezTo>
                  <a:pt x="2807434" y="4911549"/>
                  <a:pt x="2810906" y="4912264"/>
                  <a:pt x="2809505" y="4917185"/>
                </a:cubicBezTo>
                <a:cubicBezTo>
                  <a:pt x="2808385" y="4921155"/>
                  <a:pt x="2804403" y="4921315"/>
                  <a:pt x="2797561" y="4921315"/>
                </a:cubicBezTo>
                <a:lnTo>
                  <a:pt x="2770488" y="4921315"/>
                </a:lnTo>
                <a:cubicBezTo>
                  <a:pt x="2767415" y="4921315"/>
                  <a:pt x="2765632" y="4922577"/>
                  <a:pt x="2765097" y="4925294"/>
                </a:cubicBezTo>
                <a:lnTo>
                  <a:pt x="2764011" y="4930787"/>
                </a:lnTo>
                <a:lnTo>
                  <a:pt x="2798138" y="4930787"/>
                </a:lnTo>
                <a:cubicBezTo>
                  <a:pt x="2813759" y="4930787"/>
                  <a:pt x="2823547" y="4929828"/>
                  <a:pt x="2827104" y="4920373"/>
                </a:cubicBezTo>
                <a:cubicBezTo>
                  <a:pt x="2828827" y="4915763"/>
                  <a:pt x="2828810" y="4910994"/>
                  <a:pt x="2824600" y="4906283"/>
                </a:cubicBezTo>
                <a:cubicBezTo>
                  <a:pt x="2822452" y="4903886"/>
                  <a:pt x="2819277" y="4901774"/>
                  <a:pt x="2814913" y="4899335"/>
                </a:cubicBezTo>
                <a:cubicBezTo>
                  <a:pt x="2795404" y="4888407"/>
                  <a:pt x="2790311" y="4887146"/>
                  <a:pt x="2791542" y="4881854"/>
                </a:cubicBezTo>
                <a:cubicBezTo>
                  <a:pt x="2792238" y="4878877"/>
                  <a:pt x="2794318" y="4878767"/>
                  <a:pt x="2801644" y="4878767"/>
                </a:cubicBezTo>
                <a:lnTo>
                  <a:pt x="2824532" y="4878767"/>
                </a:lnTo>
                <a:cubicBezTo>
                  <a:pt x="2827613" y="4878767"/>
                  <a:pt x="2829405" y="4877514"/>
                  <a:pt x="2829939" y="4874797"/>
                </a:cubicBezTo>
                <a:lnTo>
                  <a:pt x="2831060" y="4869051"/>
                </a:lnTo>
                <a:close/>
                <a:moveTo>
                  <a:pt x="2554594" y="4818697"/>
                </a:moveTo>
                <a:cubicBezTo>
                  <a:pt x="2536545" y="4819757"/>
                  <a:pt x="2505499" y="4826092"/>
                  <a:pt x="2506679" y="4832401"/>
                </a:cubicBezTo>
                <a:cubicBezTo>
                  <a:pt x="2507766" y="4839231"/>
                  <a:pt x="2527427" y="4837128"/>
                  <a:pt x="2536426" y="4837128"/>
                </a:cubicBezTo>
                <a:cubicBezTo>
                  <a:pt x="2556215" y="4837128"/>
                  <a:pt x="2587643" y="4838466"/>
                  <a:pt x="2592592" y="4852573"/>
                </a:cubicBezTo>
                <a:cubicBezTo>
                  <a:pt x="2603263" y="4882957"/>
                  <a:pt x="2530883" y="4937517"/>
                  <a:pt x="2515457" y="4932277"/>
                </a:cubicBezTo>
                <a:cubicBezTo>
                  <a:pt x="2508479" y="4929904"/>
                  <a:pt x="2529635" y="4890250"/>
                  <a:pt x="2537318" y="4875983"/>
                </a:cubicBezTo>
                <a:cubicBezTo>
                  <a:pt x="2541885" y="4867470"/>
                  <a:pt x="2548838" y="4854095"/>
                  <a:pt x="2542895" y="4853187"/>
                </a:cubicBezTo>
                <a:cubicBezTo>
                  <a:pt x="2536273" y="4852186"/>
                  <a:pt x="2528956" y="4864770"/>
                  <a:pt x="2524218" y="4872030"/>
                </a:cubicBezTo>
                <a:cubicBezTo>
                  <a:pt x="2511349" y="4891756"/>
                  <a:pt x="2498147" y="4913291"/>
                  <a:pt x="2487578" y="4935414"/>
                </a:cubicBezTo>
                <a:cubicBezTo>
                  <a:pt x="2484310" y="4942245"/>
                  <a:pt x="2473452" y="4962829"/>
                  <a:pt x="2477187" y="4965487"/>
                </a:cubicBezTo>
                <a:cubicBezTo>
                  <a:pt x="2480668" y="4967960"/>
                  <a:pt x="2497205" y="4964436"/>
                  <a:pt x="2518259" y="4955216"/>
                </a:cubicBezTo>
                <a:cubicBezTo>
                  <a:pt x="2584451" y="4926220"/>
                  <a:pt x="2614249" y="4888484"/>
                  <a:pt x="2622229" y="4857300"/>
                </a:cubicBezTo>
                <a:cubicBezTo>
                  <a:pt x="2624773" y="4847711"/>
                  <a:pt x="2621259" y="4837546"/>
                  <a:pt x="2613315" y="4831517"/>
                </a:cubicBezTo>
                <a:cubicBezTo>
                  <a:pt x="2599486" y="4821027"/>
                  <a:pt x="2574866" y="4817520"/>
                  <a:pt x="2554594" y="4818697"/>
                </a:cubicBezTo>
                <a:close/>
                <a:moveTo>
                  <a:pt x="3137129" y="4793385"/>
                </a:moveTo>
                <a:cubicBezTo>
                  <a:pt x="3150449" y="4793385"/>
                  <a:pt x="3153930" y="4798340"/>
                  <a:pt x="3151773" y="4809730"/>
                </a:cubicBezTo>
                <a:cubicBezTo>
                  <a:pt x="3151773" y="4809730"/>
                  <a:pt x="3151230" y="4812573"/>
                  <a:pt x="3151035" y="4813431"/>
                </a:cubicBezTo>
                <a:cubicBezTo>
                  <a:pt x="3150772" y="4814710"/>
                  <a:pt x="3150186" y="4818016"/>
                  <a:pt x="3146739" y="4818016"/>
                </a:cubicBezTo>
                <a:lnTo>
                  <a:pt x="3113512" y="4818016"/>
                </a:lnTo>
                <a:lnTo>
                  <a:pt x="3115142" y="4809730"/>
                </a:lnTo>
                <a:cubicBezTo>
                  <a:pt x="3117485" y="4797734"/>
                  <a:pt x="3124531" y="4793385"/>
                  <a:pt x="3137129" y="4793385"/>
                </a:cubicBezTo>
                <a:close/>
                <a:moveTo>
                  <a:pt x="2908772" y="4793385"/>
                </a:moveTo>
                <a:cubicBezTo>
                  <a:pt x="2922084" y="4793385"/>
                  <a:pt x="2925581" y="4798340"/>
                  <a:pt x="2923408" y="4809730"/>
                </a:cubicBezTo>
                <a:cubicBezTo>
                  <a:pt x="2923408" y="4809730"/>
                  <a:pt x="2922865" y="4812573"/>
                  <a:pt x="2922678" y="4813431"/>
                </a:cubicBezTo>
                <a:cubicBezTo>
                  <a:pt x="2922423" y="4814710"/>
                  <a:pt x="2921829" y="4818016"/>
                  <a:pt x="2918374" y="4818016"/>
                </a:cubicBezTo>
                <a:lnTo>
                  <a:pt x="2885163" y="4818016"/>
                </a:lnTo>
                <a:lnTo>
                  <a:pt x="2886785" y="4809730"/>
                </a:lnTo>
                <a:cubicBezTo>
                  <a:pt x="2889111" y="4797734"/>
                  <a:pt x="2896174" y="4793385"/>
                  <a:pt x="2908772" y="4793385"/>
                </a:cubicBezTo>
                <a:close/>
                <a:moveTo>
                  <a:pt x="2671715" y="4783926"/>
                </a:moveTo>
                <a:cubicBezTo>
                  <a:pt x="2657863" y="4785815"/>
                  <a:pt x="2645049" y="4790925"/>
                  <a:pt x="2638520" y="4801898"/>
                </a:cubicBezTo>
                <a:cubicBezTo>
                  <a:pt x="2628435" y="4818857"/>
                  <a:pt x="2647502" y="4842074"/>
                  <a:pt x="2664854" y="4864568"/>
                </a:cubicBezTo>
                <a:cubicBezTo>
                  <a:pt x="2678768" y="4882595"/>
                  <a:pt x="2693922" y="4899814"/>
                  <a:pt x="2687733" y="4909866"/>
                </a:cubicBezTo>
                <a:cubicBezTo>
                  <a:pt x="2682690" y="4918085"/>
                  <a:pt x="2650320" y="4918068"/>
                  <a:pt x="2639174" y="4918716"/>
                </a:cubicBezTo>
                <a:cubicBezTo>
                  <a:pt x="2625633" y="4919515"/>
                  <a:pt x="2606150" y="4919557"/>
                  <a:pt x="2602737" y="4921576"/>
                </a:cubicBezTo>
                <a:cubicBezTo>
                  <a:pt x="2599681" y="4923385"/>
                  <a:pt x="2597983" y="4928995"/>
                  <a:pt x="2609444" y="4931233"/>
                </a:cubicBezTo>
                <a:cubicBezTo>
                  <a:pt x="2618638" y="4933050"/>
                  <a:pt x="2640540" y="4936718"/>
                  <a:pt x="2663666" y="4936701"/>
                </a:cubicBezTo>
                <a:cubicBezTo>
                  <a:pt x="2687801" y="4936692"/>
                  <a:pt x="2713150" y="4932360"/>
                  <a:pt x="2718643" y="4911877"/>
                </a:cubicBezTo>
                <a:cubicBezTo>
                  <a:pt x="2723058" y="4895423"/>
                  <a:pt x="2707751" y="4877791"/>
                  <a:pt x="2694278" y="4859916"/>
                </a:cubicBezTo>
                <a:cubicBezTo>
                  <a:pt x="2679524" y="4840333"/>
                  <a:pt x="2664599" y="4826377"/>
                  <a:pt x="2665856" y="4812506"/>
                </a:cubicBezTo>
                <a:cubicBezTo>
                  <a:pt x="2666824" y="4801730"/>
                  <a:pt x="2686120" y="4801107"/>
                  <a:pt x="2718125" y="4800493"/>
                </a:cubicBezTo>
                <a:cubicBezTo>
                  <a:pt x="2724798" y="4800350"/>
                  <a:pt x="2738041" y="4800005"/>
                  <a:pt x="2735495" y="4794235"/>
                </a:cubicBezTo>
                <a:cubicBezTo>
                  <a:pt x="2733211" y="4789154"/>
                  <a:pt x="2723295" y="4787463"/>
                  <a:pt x="2711130" y="4785284"/>
                </a:cubicBezTo>
                <a:cubicBezTo>
                  <a:pt x="2700455" y="4783371"/>
                  <a:pt x="2685566" y="4782037"/>
                  <a:pt x="2671715" y="4783926"/>
                </a:cubicBezTo>
                <a:close/>
                <a:moveTo>
                  <a:pt x="3324762" y="4783846"/>
                </a:moveTo>
                <a:cubicBezTo>
                  <a:pt x="3321681" y="4783846"/>
                  <a:pt x="3319949" y="4784889"/>
                  <a:pt x="3319490" y="4787194"/>
                </a:cubicBezTo>
                <a:lnTo>
                  <a:pt x="3318268" y="4793402"/>
                </a:lnTo>
                <a:lnTo>
                  <a:pt x="3342734" y="4793402"/>
                </a:lnTo>
                <a:lnTo>
                  <a:pt x="3332539" y="4845422"/>
                </a:lnTo>
                <a:lnTo>
                  <a:pt x="3343507" y="4845422"/>
                </a:lnTo>
                <a:cubicBezTo>
                  <a:pt x="3346597" y="4845422"/>
                  <a:pt x="3348388" y="4844169"/>
                  <a:pt x="3349000" y="4841048"/>
                </a:cubicBezTo>
                <a:lnTo>
                  <a:pt x="3358355" y="4793402"/>
                </a:lnTo>
                <a:lnTo>
                  <a:pt x="3378780" y="4793402"/>
                </a:lnTo>
                <a:cubicBezTo>
                  <a:pt x="3381667" y="4793402"/>
                  <a:pt x="3382686" y="4792140"/>
                  <a:pt x="3383195" y="4789633"/>
                </a:cubicBezTo>
                <a:lnTo>
                  <a:pt x="3384316" y="4783846"/>
                </a:lnTo>
                <a:close/>
                <a:moveTo>
                  <a:pt x="3274395" y="4783846"/>
                </a:moveTo>
                <a:lnTo>
                  <a:pt x="3262314" y="4845422"/>
                </a:lnTo>
                <a:lnTo>
                  <a:pt x="3314906" y="4845422"/>
                </a:lnTo>
                <a:lnTo>
                  <a:pt x="3316044" y="4839660"/>
                </a:lnTo>
                <a:cubicBezTo>
                  <a:pt x="3316578" y="4836968"/>
                  <a:pt x="3315619" y="4835916"/>
                  <a:pt x="3313123" y="4835916"/>
                </a:cubicBezTo>
                <a:lnTo>
                  <a:pt x="3279785" y="4835916"/>
                </a:lnTo>
                <a:lnTo>
                  <a:pt x="3289599" y="4785932"/>
                </a:lnTo>
                <a:cubicBezTo>
                  <a:pt x="3289794" y="4784889"/>
                  <a:pt x="3289030" y="4783846"/>
                  <a:pt x="3287689" y="4783846"/>
                </a:cubicBezTo>
                <a:close/>
                <a:moveTo>
                  <a:pt x="3190706" y="4783846"/>
                </a:moveTo>
                <a:cubicBezTo>
                  <a:pt x="3189093" y="4783846"/>
                  <a:pt x="3187582" y="4784477"/>
                  <a:pt x="3187174" y="4786580"/>
                </a:cubicBezTo>
                <a:lnTo>
                  <a:pt x="3181062" y="4817948"/>
                </a:lnTo>
                <a:cubicBezTo>
                  <a:pt x="3176894" y="4840063"/>
                  <a:pt x="3187998" y="4846801"/>
                  <a:pt x="3209943" y="4846801"/>
                </a:cubicBezTo>
                <a:lnTo>
                  <a:pt x="3209943" y="4846793"/>
                </a:lnTo>
                <a:cubicBezTo>
                  <a:pt x="3235649" y="4846793"/>
                  <a:pt x="3245556" y="4838078"/>
                  <a:pt x="3249622" y="4817940"/>
                </a:cubicBezTo>
                <a:lnTo>
                  <a:pt x="3255709" y="4786580"/>
                </a:lnTo>
                <a:cubicBezTo>
                  <a:pt x="3256117" y="4784477"/>
                  <a:pt x="3254852" y="4783846"/>
                  <a:pt x="3253247" y="4783846"/>
                </a:cubicBezTo>
                <a:lnTo>
                  <a:pt x="3240810" y="4783846"/>
                </a:lnTo>
                <a:lnTo>
                  <a:pt x="3237398" y="4801890"/>
                </a:lnTo>
                <a:lnTo>
                  <a:pt x="3235445" y="4811496"/>
                </a:lnTo>
                <a:lnTo>
                  <a:pt x="3233815" y="4819841"/>
                </a:lnTo>
                <a:cubicBezTo>
                  <a:pt x="3231540" y="4831206"/>
                  <a:pt x="3224112" y="4836329"/>
                  <a:pt x="3211522" y="4836329"/>
                </a:cubicBezTo>
                <a:cubicBezTo>
                  <a:pt x="3197676" y="4836329"/>
                  <a:pt x="3193966" y="4831332"/>
                  <a:pt x="3196139" y="4819841"/>
                </a:cubicBezTo>
                <a:cubicBezTo>
                  <a:pt x="3196139" y="4819841"/>
                  <a:pt x="3196674" y="4816972"/>
                  <a:pt x="3196852" y="4816114"/>
                </a:cubicBezTo>
                <a:lnTo>
                  <a:pt x="3199722" y="4801898"/>
                </a:lnTo>
                <a:lnTo>
                  <a:pt x="3203143" y="4783846"/>
                </a:lnTo>
                <a:close/>
                <a:moveTo>
                  <a:pt x="2786677" y="4783846"/>
                </a:moveTo>
                <a:lnTo>
                  <a:pt x="2786491" y="4784645"/>
                </a:lnTo>
                <a:cubicBezTo>
                  <a:pt x="2785489" y="4788784"/>
                  <a:pt x="2786015" y="4793360"/>
                  <a:pt x="2793053" y="4793360"/>
                </a:cubicBezTo>
                <a:lnTo>
                  <a:pt x="2825415" y="4793360"/>
                </a:lnTo>
                <a:cubicBezTo>
                  <a:pt x="2840984" y="4793360"/>
                  <a:pt x="2843208" y="4801074"/>
                  <a:pt x="2840101" y="4814659"/>
                </a:cubicBezTo>
                <a:cubicBezTo>
                  <a:pt x="2837045" y="4828001"/>
                  <a:pt x="2831722" y="4834865"/>
                  <a:pt x="2820032" y="4835916"/>
                </a:cubicBezTo>
                <a:lnTo>
                  <a:pt x="2797866" y="4835916"/>
                </a:lnTo>
                <a:lnTo>
                  <a:pt x="2804709" y="4800964"/>
                </a:lnTo>
                <a:lnTo>
                  <a:pt x="2791610" y="4800964"/>
                </a:lnTo>
                <a:cubicBezTo>
                  <a:pt x="2790065" y="4800964"/>
                  <a:pt x="2788902" y="4802007"/>
                  <a:pt x="2788698" y="4803051"/>
                </a:cubicBezTo>
                <a:lnTo>
                  <a:pt x="2780378" y="4845422"/>
                </a:lnTo>
                <a:lnTo>
                  <a:pt x="2817188" y="4845422"/>
                </a:lnTo>
                <a:cubicBezTo>
                  <a:pt x="2837809" y="4845422"/>
                  <a:pt x="2852097" y="4837834"/>
                  <a:pt x="2856562" y="4814239"/>
                </a:cubicBezTo>
                <a:cubicBezTo>
                  <a:pt x="2859882" y="4796674"/>
                  <a:pt x="2852207" y="4783846"/>
                  <a:pt x="2831196" y="4783846"/>
                </a:cubicBezTo>
                <a:close/>
                <a:moveTo>
                  <a:pt x="3055062" y="4783661"/>
                </a:moveTo>
                <a:cubicBezTo>
                  <a:pt x="3038660" y="4783661"/>
                  <a:pt x="3028813" y="4783762"/>
                  <a:pt x="3026300" y="4795438"/>
                </a:cubicBezTo>
                <a:cubicBezTo>
                  <a:pt x="3024458" y="4804094"/>
                  <a:pt x="3031300" y="4808291"/>
                  <a:pt x="3045180" y="4816838"/>
                </a:cubicBezTo>
                <a:cubicBezTo>
                  <a:pt x="3060376" y="4826175"/>
                  <a:pt x="3063848" y="4826882"/>
                  <a:pt x="3062456" y="4831820"/>
                </a:cubicBezTo>
                <a:cubicBezTo>
                  <a:pt x="3061327" y="4835790"/>
                  <a:pt x="3057346" y="4835942"/>
                  <a:pt x="3050512" y="4835942"/>
                </a:cubicBezTo>
                <a:lnTo>
                  <a:pt x="3023447" y="4835942"/>
                </a:lnTo>
                <a:cubicBezTo>
                  <a:pt x="3020366" y="4835942"/>
                  <a:pt x="3018574" y="4837203"/>
                  <a:pt x="3018040" y="4839920"/>
                </a:cubicBezTo>
                <a:lnTo>
                  <a:pt x="3016970" y="4845422"/>
                </a:lnTo>
                <a:lnTo>
                  <a:pt x="3051097" y="4845422"/>
                </a:lnTo>
                <a:cubicBezTo>
                  <a:pt x="3066701" y="4845422"/>
                  <a:pt x="3076506" y="4844471"/>
                  <a:pt x="3080055" y="4834999"/>
                </a:cubicBezTo>
                <a:lnTo>
                  <a:pt x="3080063" y="4834999"/>
                </a:lnTo>
                <a:cubicBezTo>
                  <a:pt x="3081795" y="4830381"/>
                  <a:pt x="3081778" y="4825612"/>
                  <a:pt x="3077559" y="4820909"/>
                </a:cubicBezTo>
                <a:cubicBezTo>
                  <a:pt x="3075411" y="4818503"/>
                  <a:pt x="3072244" y="4816409"/>
                  <a:pt x="3067864" y="4813944"/>
                </a:cubicBezTo>
                <a:cubicBezTo>
                  <a:pt x="3048364" y="4803017"/>
                  <a:pt x="3043270" y="4801772"/>
                  <a:pt x="3044493" y="4796481"/>
                </a:cubicBezTo>
                <a:cubicBezTo>
                  <a:pt x="3045189" y="4793511"/>
                  <a:pt x="3047277" y="4793385"/>
                  <a:pt x="3054620" y="4793385"/>
                </a:cubicBezTo>
                <a:lnTo>
                  <a:pt x="3077491" y="4793385"/>
                </a:lnTo>
                <a:cubicBezTo>
                  <a:pt x="3080573" y="4793385"/>
                  <a:pt x="3082364" y="4792140"/>
                  <a:pt x="3082899" y="4789431"/>
                </a:cubicBezTo>
                <a:lnTo>
                  <a:pt x="3084028" y="4783661"/>
                </a:lnTo>
                <a:close/>
                <a:moveTo>
                  <a:pt x="2982358" y="4783661"/>
                </a:moveTo>
                <a:cubicBezTo>
                  <a:pt x="2965957" y="4783661"/>
                  <a:pt x="2956118" y="4783762"/>
                  <a:pt x="2953613" y="4795438"/>
                </a:cubicBezTo>
                <a:cubicBezTo>
                  <a:pt x="2951754" y="4804094"/>
                  <a:pt x="2958605" y="4808291"/>
                  <a:pt x="2972485" y="4816838"/>
                </a:cubicBezTo>
                <a:cubicBezTo>
                  <a:pt x="2987681" y="4826175"/>
                  <a:pt x="2991162" y="4826882"/>
                  <a:pt x="2989761" y="4831820"/>
                </a:cubicBezTo>
                <a:cubicBezTo>
                  <a:pt x="2988641" y="4835790"/>
                  <a:pt x="2984651" y="4835942"/>
                  <a:pt x="2977800" y="4835942"/>
                </a:cubicBezTo>
                <a:lnTo>
                  <a:pt x="2950761" y="4835942"/>
                </a:lnTo>
                <a:cubicBezTo>
                  <a:pt x="2947671" y="4835942"/>
                  <a:pt x="2945888" y="4837203"/>
                  <a:pt x="2945345" y="4839920"/>
                </a:cubicBezTo>
                <a:lnTo>
                  <a:pt x="2944266" y="4845422"/>
                </a:lnTo>
                <a:lnTo>
                  <a:pt x="2978394" y="4845422"/>
                </a:lnTo>
                <a:cubicBezTo>
                  <a:pt x="2994014" y="4845422"/>
                  <a:pt x="3003803" y="4844471"/>
                  <a:pt x="3007360" y="4834999"/>
                </a:cubicBezTo>
                <a:cubicBezTo>
                  <a:pt x="3009083" y="4830381"/>
                  <a:pt x="3009066" y="4825612"/>
                  <a:pt x="3004855" y="4820909"/>
                </a:cubicBezTo>
                <a:cubicBezTo>
                  <a:pt x="3002699" y="4818503"/>
                  <a:pt x="2999533" y="4816409"/>
                  <a:pt x="2995161" y="4813944"/>
                </a:cubicBezTo>
                <a:cubicBezTo>
                  <a:pt x="2975643" y="4803017"/>
                  <a:pt x="2970567" y="4801772"/>
                  <a:pt x="2971798" y="4796481"/>
                </a:cubicBezTo>
                <a:cubicBezTo>
                  <a:pt x="2972477" y="4793511"/>
                  <a:pt x="2974557" y="4793385"/>
                  <a:pt x="2981917" y="4793385"/>
                </a:cubicBezTo>
                <a:lnTo>
                  <a:pt x="3004779" y="4793385"/>
                </a:lnTo>
                <a:cubicBezTo>
                  <a:pt x="3007869" y="4793385"/>
                  <a:pt x="3009660" y="4792140"/>
                  <a:pt x="3010178" y="4789431"/>
                </a:cubicBezTo>
                <a:lnTo>
                  <a:pt x="3011324" y="4783661"/>
                </a:lnTo>
                <a:close/>
                <a:moveTo>
                  <a:pt x="3138963" y="4783013"/>
                </a:moveTo>
                <a:cubicBezTo>
                  <a:pt x="3117247" y="4783013"/>
                  <a:pt x="3104861" y="4788414"/>
                  <a:pt x="3100124" y="4811614"/>
                </a:cubicBezTo>
                <a:lnTo>
                  <a:pt x="3094028" y="4842705"/>
                </a:lnTo>
                <a:cubicBezTo>
                  <a:pt x="3093621" y="4844791"/>
                  <a:pt x="3094835" y="4845422"/>
                  <a:pt x="3096388" y="4845422"/>
                </a:cubicBezTo>
                <a:lnTo>
                  <a:pt x="3108138" y="4845422"/>
                </a:lnTo>
                <a:lnTo>
                  <a:pt x="3111567" y="4827521"/>
                </a:lnTo>
                <a:lnTo>
                  <a:pt x="3148174" y="4827521"/>
                </a:lnTo>
                <a:lnTo>
                  <a:pt x="3144753" y="4845422"/>
                </a:lnTo>
                <a:lnTo>
                  <a:pt x="3156510" y="4845422"/>
                </a:lnTo>
                <a:cubicBezTo>
                  <a:pt x="3158056" y="4845422"/>
                  <a:pt x="3159524" y="4844791"/>
                  <a:pt x="3159932" y="4842705"/>
                </a:cubicBezTo>
                <a:lnTo>
                  <a:pt x="3166036" y="4811614"/>
                </a:lnTo>
                <a:cubicBezTo>
                  <a:pt x="3170535" y="4788027"/>
                  <a:pt x="3157088" y="4783013"/>
                  <a:pt x="3138963" y="4783013"/>
                </a:cubicBezTo>
                <a:close/>
                <a:moveTo>
                  <a:pt x="2910597" y="4783013"/>
                </a:moveTo>
                <a:cubicBezTo>
                  <a:pt x="2888890" y="4783013"/>
                  <a:pt x="2876504" y="4788414"/>
                  <a:pt x="2871775" y="4811614"/>
                </a:cubicBezTo>
                <a:lnTo>
                  <a:pt x="2865663" y="4842705"/>
                </a:lnTo>
                <a:cubicBezTo>
                  <a:pt x="2865264" y="4844791"/>
                  <a:pt x="2866478" y="4845422"/>
                  <a:pt x="2868031" y="4845422"/>
                </a:cubicBezTo>
                <a:lnTo>
                  <a:pt x="2879781" y="4845422"/>
                </a:lnTo>
                <a:lnTo>
                  <a:pt x="2883202" y="4827521"/>
                </a:lnTo>
                <a:lnTo>
                  <a:pt x="2919817" y="4827521"/>
                </a:lnTo>
                <a:lnTo>
                  <a:pt x="2916396" y="4845422"/>
                </a:lnTo>
                <a:lnTo>
                  <a:pt x="2928154" y="4845422"/>
                </a:lnTo>
                <a:cubicBezTo>
                  <a:pt x="2929699" y="4845422"/>
                  <a:pt x="2931167" y="4844791"/>
                  <a:pt x="2931566" y="4842705"/>
                </a:cubicBezTo>
                <a:lnTo>
                  <a:pt x="2937679" y="4811614"/>
                </a:lnTo>
                <a:cubicBezTo>
                  <a:pt x="2942170" y="4788027"/>
                  <a:pt x="2928722" y="4783013"/>
                  <a:pt x="2910597" y="4783013"/>
                </a:cubicBezTo>
                <a:close/>
                <a:moveTo>
                  <a:pt x="2604596" y="4694494"/>
                </a:moveTo>
                <a:lnTo>
                  <a:pt x="2604596" y="4694502"/>
                </a:lnTo>
                <a:cubicBezTo>
                  <a:pt x="2581132" y="4695596"/>
                  <a:pt x="2559730" y="4701543"/>
                  <a:pt x="2561063" y="4706111"/>
                </a:cubicBezTo>
                <a:cubicBezTo>
                  <a:pt x="2562701" y="4711671"/>
                  <a:pt x="2578644" y="4710283"/>
                  <a:pt x="2584714" y="4710283"/>
                </a:cubicBezTo>
                <a:cubicBezTo>
                  <a:pt x="2607067" y="4710283"/>
                  <a:pt x="2628596" y="4714624"/>
                  <a:pt x="2633732" y="4720882"/>
                </a:cubicBezTo>
                <a:cubicBezTo>
                  <a:pt x="2641755" y="4730657"/>
                  <a:pt x="2627942" y="4754766"/>
                  <a:pt x="2585478" y="4787632"/>
                </a:cubicBezTo>
                <a:cubicBezTo>
                  <a:pt x="2577337" y="4793932"/>
                  <a:pt x="2571258" y="4799737"/>
                  <a:pt x="2569909" y="4802588"/>
                </a:cubicBezTo>
                <a:cubicBezTo>
                  <a:pt x="2569187" y="4804102"/>
                  <a:pt x="2569527" y="4806306"/>
                  <a:pt x="2571759" y="4806609"/>
                </a:cubicBezTo>
                <a:cubicBezTo>
                  <a:pt x="2574094" y="4806937"/>
                  <a:pt x="2579697" y="4805633"/>
                  <a:pt x="2588942" y="4800881"/>
                </a:cubicBezTo>
                <a:cubicBezTo>
                  <a:pt x="2626669" y="4781491"/>
                  <a:pt x="2669956" y="4741996"/>
                  <a:pt x="2661416" y="4714910"/>
                </a:cubicBezTo>
                <a:cubicBezTo>
                  <a:pt x="2656212" y="4698380"/>
                  <a:pt x="2628239" y="4693392"/>
                  <a:pt x="2604596" y="4694494"/>
                </a:cubicBezTo>
                <a:close/>
                <a:moveTo>
                  <a:pt x="893329" y="0"/>
                </a:moveTo>
                <a:lnTo>
                  <a:pt x="3717682" y="0"/>
                </a:lnTo>
                <a:lnTo>
                  <a:pt x="3717682" y="5143499"/>
                </a:lnTo>
                <a:lnTo>
                  <a:pt x="1175798" y="5143499"/>
                </a:lnTo>
                <a:lnTo>
                  <a:pt x="1096714" y="5071623"/>
                </a:lnTo>
                <a:cubicBezTo>
                  <a:pt x="419108" y="4394017"/>
                  <a:pt x="0" y="3457913"/>
                  <a:pt x="0" y="2423921"/>
                </a:cubicBezTo>
                <a:cubicBezTo>
                  <a:pt x="0" y="1519180"/>
                  <a:pt x="320880" y="689382"/>
                  <a:pt x="855043" y="42126"/>
                </a:cubicBezTo>
                <a:close/>
              </a:path>
            </a:pathLst>
          </a:custGeom>
        </p:spPr>
        <p:txBody>
          <a:bodyPr wrap="square" anchor="ctr">
            <a:noAutofit/>
          </a:bodyPr>
          <a:lstStyle>
            <a:lvl1pPr marL="0" indent="0" algn="ctr">
              <a:buNone/>
              <a:defRPr sz="1600"/>
            </a:lvl1pPr>
          </a:lstStyle>
          <a:p>
            <a:r>
              <a:rPr lang="en-US" noProof="0"/>
              <a:t>Insert image</a:t>
            </a:r>
          </a:p>
        </p:txBody>
      </p:sp>
      <p:pic>
        <p:nvPicPr>
          <p:cNvPr id="10" name="Image 9">
            <a:extLst>
              <a:ext uri="{FF2B5EF4-FFF2-40B4-BE49-F238E27FC236}">
                <a16:creationId xmlns:a16="http://schemas.microsoft.com/office/drawing/2014/main" id="{734445E9-1627-7C4E-BC4C-33D3B0358268}"/>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61000"/>
                    </a14:imgEffect>
                  </a14:imgLayer>
                </a14:imgProps>
              </a:ext>
              <a:ext uri="{28A0092B-C50C-407E-A947-70E740481C1C}">
                <a14:useLocalDpi xmlns:a14="http://schemas.microsoft.com/office/drawing/2010/main" val="0"/>
              </a:ext>
            </a:extLst>
          </a:blip>
          <a:stretch>
            <a:fillRect/>
          </a:stretch>
        </p:blipFill>
        <p:spPr>
          <a:xfrm>
            <a:off x="662878" y="1480359"/>
            <a:ext cx="1003144" cy="915914"/>
          </a:xfrm>
          <a:prstGeom prst="rect">
            <a:avLst/>
          </a:prstGeom>
        </p:spPr>
      </p:pic>
      <p:sp>
        <p:nvSpPr>
          <p:cNvPr id="11" name="ZoneTexte 7">
            <a:extLst>
              <a:ext uri="{FF2B5EF4-FFF2-40B4-BE49-F238E27FC236}">
                <a16:creationId xmlns:a16="http://schemas.microsoft.com/office/drawing/2014/main" id="{D5E28100-23B4-0C41-9F0D-D979777516FC}"/>
              </a:ext>
            </a:extLst>
          </p:cNvPr>
          <p:cNvSpPr txBox="1"/>
          <p:nvPr userDrawn="1"/>
        </p:nvSpPr>
        <p:spPr>
          <a:xfrm>
            <a:off x="0" y="4845550"/>
            <a:ext cx="354434" cy="123111"/>
          </a:xfrm>
          <a:prstGeom prst="rect">
            <a:avLst/>
          </a:prstGeom>
          <a:noFill/>
        </p:spPr>
        <p:txBody>
          <a:bodyPr wrap="square" lIns="0" tIns="0" rIns="0" bIns="0" rtlCol="0">
            <a:noAutofit/>
          </a:bodyPr>
          <a:lstStyle/>
          <a:p>
            <a:pPr algn="ctr"/>
            <a:fld id="{984FB007-5C84-F347-A76E-037DFFA5CC99}" type="slidenum">
              <a:rPr lang="en-US" sz="800" noProof="0" smtClean="0">
                <a:solidFill>
                  <a:schemeClr val="tx1"/>
                </a:solidFill>
              </a:rPr>
              <a:pPr algn="ctr"/>
              <a:t>‹#›</a:t>
            </a:fld>
            <a:endParaRPr lang="en-US" sz="800" noProof="0">
              <a:solidFill>
                <a:schemeClr val="tx1"/>
              </a:solidFill>
            </a:endParaRPr>
          </a:p>
        </p:txBody>
      </p:sp>
      <p:cxnSp>
        <p:nvCxnSpPr>
          <p:cNvPr id="12" name="Connecteur droit 8">
            <a:extLst>
              <a:ext uri="{FF2B5EF4-FFF2-40B4-BE49-F238E27FC236}">
                <a16:creationId xmlns:a16="http://schemas.microsoft.com/office/drawing/2014/main" id="{EA4C756E-194C-4F3E-ABC9-E3B2DB21DD3B}"/>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4275C9A1-9AF5-4D16-BE50-3EC7D1F7FF4B}"/>
              </a:ext>
            </a:extLst>
          </p:cNvPr>
          <p:cNvSpPr>
            <a:spLocks noGrp="1"/>
          </p:cNvSpPr>
          <p:nvPr>
            <p:ph sz="quarter" idx="15" hasCustomPrompt="1"/>
          </p:nvPr>
        </p:nvSpPr>
        <p:spPr>
          <a:xfrm>
            <a:off x="1149741" y="1665040"/>
            <a:ext cx="3961713" cy="2134800"/>
          </a:xfrm>
          <a:prstGeom prst="rect">
            <a:avLst/>
          </a:prstGeom>
        </p:spPr>
        <p:txBody>
          <a:bodyPr lIns="90000" tIns="0" rIns="0" bIns="0" anchor="ctr"/>
          <a:lstStyle>
            <a:lvl1pPr marL="0" indent="0" algn="l">
              <a:lnSpc>
                <a:spcPct val="90000"/>
              </a:lnSpc>
              <a:spcBef>
                <a:spcPts val="1000"/>
              </a:spcBef>
              <a:spcAft>
                <a:spcPts val="0"/>
              </a:spcAft>
              <a:buNone/>
              <a:defRPr sz="2400" i="0">
                <a:latin typeface="+mj-lt"/>
              </a:defRPr>
            </a:lvl1pPr>
            <a:lvl2pPr marL="345600" indent="-172800">
              <a:lnSpc>
                <a:spcPct val="100000"/>
              </a:lnSpc>
              <a:spcBef>
                <a:spcPts val="0"/>
              </a:spcBef>
              <a:spcAft>
                <a:spcPts val="300"/>
              </a:spcAft>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defRPr sz="1000"/>
            </a:lvl4pPr>
          </a:lstStyle>
          <a:p>
            <a:pPr lvl="0"/>
            <a:r>
              <a:rPr lang="en-US" noProof="0" dirty="0"/>
              <a:t>Sit at </a:t>
            </a:r>
            <a:r>
              <a:rPr lang="en-US" noProof="0" dirty="0" err="1"/>
              <a:t>velit</a:t>
            </a:r>
            <a:r>
              <a:rPr lang="en-US" noProof="0" dirty="0"/>
              <a:t> </a:t>
            </a:r>
            <a:r>
              <a:rPr lang="en-US" noProof="0" dirty="0" err="1"/>
              <a:t>periculis</a:t>
            </a:r>
            <a:r>
              <a:rPr lang="en-US" noProof="0" dirty="0"/>
              <a:t>. </a:t>
            </a:r>
            <a:r>
              <a:rPr lang="en-US" noProof="0" dirty="0" err="1"/>
              <a:t>Usu</a:t>
            </a:r>
            <a:r>
              <a:rPr lang="en-US" noProof="0" dirty="0"/>
              <a:t> </a:t>
            </a:r>
            <a:r>
              <a:rPr lang="en-US" noProof="0" dirty="0" err="1"/>
              <a:t>ferri</a:t>
            </a:r>
            <a:r>
              <a:rPr lang="en-US" noProof="0" dirty="0"/>
              <a:t> </a:t>
            </a:r>
            <a:r>
              <a:rPr lang="en-US" noProof="0" dirty="0" err="1"/>
              <a:t>invenire</a:t>
            </a:r>
            <a:r>
              <a:rPr lang="en-US" noProof="0" dirty="0"/>
              <a:t> </a:t>
            </a:r>
            <a:r>
              <a:rPr lang="en-US" noProof="0" dirty="0" err="1"/>
              <a:t>adipiscing</a:t>
            </a:r>
            <a:r>
              <a:rPr lang="en-US" noProof="0" dirty="0"/>
              <a:t> ea. Sed maiorum </a:t>
            </a:r>
            <a:r>
              <a:rPr lang="en-US" noProof="0" dirty="0" err="1"/>
              <a:t>legendos</a:t>
            </a:r>
            <a:r>
              <a:rPr lang="en-US" noProof="0" dirty="0"/>
              <a:t> </a:t>
            </a:r>
            <a:r>
              <a:rPr lang="en-US" noProof="0" dirty="0" err="1"/>
              <a:t>ea</a:t>
            </a:r>
            <a:r>
              <a:rPr lang="en-US" noProof="0" dirty="0"/>
              <a:t>, sit at </a:t>
            </a:r>
            <a:r>
              <a:rPr lang="en-US" noProof="0" dirty="0" err="1"/>
              <a:t>sonet</a:t>
            </a:r>
            <a:r>
              <a:rPr lang="en-US" noProof="0" dirty="0"/>
              <a:t> </a:t>
            </a:r>
            <a:r>
              <a:rPr lang="en-US" noProof="0" dirty="0" err="1"/>
              <a:t>molestie</a:t>
            </a:r>
            <a:r>
              <a:rPr lang="en-US" noProof="0" dirty="0"/>
              <a:t>. </a:t>
            </a:r>
          </a:p>
        </p:txBody>
      </p:sp>
      <p:sp>
        <p:nvSpPr>
          <p:cNvPr id="14" name="Footer Placeholder 12">
            <a:extLst>
              <a:ext uri="{FF2B5EF4-FFF2-40B4-BE49-F238E27FC236}">
                <a16:creationId xmlns:a16="http://schemas.microsoft.com/office/drawing/2014/main" id="{1CFB3F51-7DDA-4269-839D-1C90128534D2}"/>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r>
              <a:rPr lang="en-US" noProof="0"/>
              <a:t>© Dassault Systèmes | Confidential Information |                    | ref.: 3DS_Document_2021</a:t>
            </a:r>
          </a:p>
        </p:txBody>
      </p:sp>
      <p:sp>
        <p:nvSpPr>
          <p:cNvPr id="15" name="Date Placeholder 3">
            <a:extLst>
              <a:ext uri="{FF2B5EF4-FFF2-40B4-BE49-F238E27FC236}">
                <a16:creationId xmlns:a16="http://schemas.microsoft.com/office/drawing/2014/main" id="{FF55589C-D3E1-49AD-84E2-2C1132E96B20}"/>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fld id="{AD0C327C-C0A9-4850-B0AC-4CEFADFEC70B}" type="datetime1">
              <a:rPr lang="en-US" noProof="0" smtClean="0"/>
              <a:t>11/10/2022</a:t>
            </a:fld>
            <a:endParaRPr lang="en-US" noProof="0"/>
          </a:p>
        </p:txBody>
      </p:sp>
    </p:spTree>
    <p:extLst>
      <p:ext uri="{BB962C8B-B14F-4D97-AF65-F5344CB8AC3E}">
        <p14:creationId xmlns:p14="http://schemas.microsoft.com/office/powerpoint/2010/main" val="327989758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2 images - 1 line title">
    <p:spTree>
      <p:nvGrpSpPr>
        <p:cNvPr id="1" name=""/>
        <p:cNvGrpSpPr/>
        <p:nvPr/>
      </p:nvGrpSpPr>
      <p:grpSpPr>
        <a:xfrm>
          <a:off x="0" y="0"/>
          <a:ext cx="0" cy="0"/>
          <a:chOff x="0" y="0"/>
          <a:chExt cx="0" cy="0"/>
        </a:xfrm>
      </p:grpSpPr>
      <p:sp>
        <p:nvSpPr>
          <p:cNvPr id="13" name="Espace réservé pour une image  12">
            <a:extLst>
              <a:ext uri="{FF2B5EF4-FFF2-40B4-BE49-F238E27FC236}">
                <a16:creationId xmlns:a16="http://schemas.microsoft.com/office/drawing/2014/main" id="{911C0480-0C12-AE45-93AE-AEAF1DB9DCCA}"/>
              </a:ext>
            </a:extLst>
          </p:cNvPr>
          <p:cNvSpPr>
            <a:spLocks noGrp="1"/>
          </p:cNvSpPr>
          <p:nvPr>
            <p:ph type="pic" sz="quarter" idx="12" hasCustomPrompt="1"/>
          </p:nvPr>
        </p:nvSpPr>
        <p:spPr>
          <a:xfrm>
            <a:off x="382904" y="1316572"/>
            <a:ext cx="3998596" cy="2643179"/>
          </a:xfrm>
          <a:custGeom>
            <a:avLst/>
            <a:gdLst>
              <a:gd name="connsiteX0" fmla="*/ 65234 w 3998596"/>
              <a:gd name="connsiteY0" fmla="*/ 0 h 2643179"/>
              <a:gd name="connsiteX1" fmla="*/ 3933362 w 3998596"/>
              <a:gd name="connsiteY1" fmla="*/ 0 h 2643179"/>
              <a:gd name="connsiteX2" fmla="*/ 3998596 w 3998596"/>
              <a:gd name="connsiteY2" fmla="*/ 65234 h 2643179"/>
              <a:gd name="connsiteX3" fmla="*/ 3998596 w 3998596"/>
              <a:gd name="connsiteY3" fmla="*/ 2577945 h 2643179"/>
              <a:gd name="connsiteX4" fmla="*/ 3933362 w 3998596"/>
              <a:gd name="connsiteY4" fmla="*/ 2643179 h 2643179"/>
              <a:gd name="connsiteX5" fmla="*/ 65234 w 3998596"/>
              <a:gd name="connsiteY5" fmla="*/ 2643179 h 2643179"/>
              <a:gd name="connsiteX6" fmla="*/ 0 w 3998596"/>
              <a:gd name="connsiteY6" fmla="*/ 2577945 h 2643179"/>
              <a:gd name="connsiteX7" fmla="*/ 0 w 3998596"/>
              <a:gd name="connsiteY7" fmla="*/ 65234 h 2643179"/>
              <a:gd name="connsiteX8" fmla="*/ 65234 w 3998596"/>
              <a:gd name="connsiteY8" fmla="*/ 0 h 26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8596" h="2643179">
                <a:moveTo>
                  <a:pt x="65234" y="0"/>
                </a:moveTo>
                <a:lnTo>
                  <a:pt x="3933362" y="0"/>
                </a:lnTo>
                <a:cubicBezTo>
                  <a:pt x="3969390" y="0"/>
                  <a:pt x="3998596" y="29206"/>
                  <a:pt x="3998596" y="65234"/>
                </a:cubicBezTo>
                <a:lnTo>
                  <a:pt x="3998596" y="2577945"/>
                </a:lnTo>
                <a:cubicBezTo>
                  <a:pt x="3998596" y="2613973"/>
                  <a:pt x="3969390" y="2643179"/>
                  <a:pt x="3933362" y="2643179"/>
                </a:cubicBezTo>
                <a:lnTo>
                  <a:pt x="65234" y="2643179"/>
                </a:lnTo>
                <a:cubicBezTo>
                  <a:pt x="29206" y="2643179"/>
                  <a:pt x="0" y="2613973"/>
                  <a:pt x="0" y="2577945"/>
                </a:cubicBezTo>
                <a:lnTo>
                  <a:pt x="0" y="65234"/>
                </a:lnTo>
                <a:cubicBezTo>
                  <a:pt x="0" y="29206"/>
                  <a:pt x="29206" y="0"/>
                  <a:pt x="65234" y="0"/>
                </a:cubicBezTo>
                <a:close/>
              </a:path>
            </a:pathLst>
          </a:custGeom>
        </p:spPr>
        <p:txBody>
          <a:bodyPr wrap="square" anchor="ctr">
            <a:noAutofit/>
          </a:bodyPr>
          <a:lstStyle>
            <a:lvl1pPr marL="0" indent="0" algn="ctr">
              <a:buNone/>
              <a:defRPr sz="1600">
                <a:solidFill>
                  <a:schemeClr val="tx1"/>
                </a:solidFill>
              </a:defRPr>
            </a:lvl1pPr>
          </a:lstStyle>
          <a:p>
            <a:r>
              <a:rPr lang="en-US" noProof="0"/>
              <a:t>Insert image</a:t>
            </a:r>
          </a:p>
        </p:txBody>
      </p:sp>
      <p:sp>
        <p:nvSpPr>
          <p:cNvPr id="15" name="ZoneTexte 7">
            <a:extLst>
              <a:ext uri="{FF2B5EF4-FFF2-40B4-BE49-F238E27FC236}">
                <a16:creationId xmlns:a16="http://schemas.microsoft.com/office/drawing/2014/main" id="{22698845-2916-45D0-B3E4-D237E8514CBF}"/>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7" name="Espace réservé pour une image  16">
            <a:extLst>
              <a:ext uri="{FF2B5EF4-FFF2-40B4-BE49-F238E27FC236}">
                <a16:creationId xmlns:a16="http://schemas.microsoft.com/office/drawing/2014/main" id="{60B0E87F-BF46-034E-BBEB-7DD5E2A46203}"/>
              </a:ext>
            </a:extLst>
          </p:cNvPr>
          <p:cNvSpPr>
            <a:spLocks noGrp="1"/>
          </p:cNvSpPr>
          <p:nvPr>
            <p:ph type="pic" sz="quarter" idx="13" hasCustomPrompt="1"/>
          </p:nvPr>
        </p:nvSpPr>
        <p:spPr>
          <a:xfrm>
            <a:off x="4762502" y="1316572"/>
            <a:ext cx="3998596" cy="2643179"/>
          </a:xfrm>
          <a:custGeom>
            <a:avLst/>
            <a:gdLst>
              <a:gd name="connsiteX0" fmla="*/ 65234 w 3998596"/>
              <a:gd name="connsiteY0" fmla="*/ 0 h 2643179"/>
              <a:gd name="connsiteX1" fmla="*/ 3933362 w 3998596"/>
              <a:gd name="connsiteY1" fmla="*/ 0 h 2643179"/>
              <a:gd name="connsiteX2" fmla="*/ 3998596 w 3998596"/>
              <a:gd name="connsiteY2" fmla="*/ 65234 h 2643179"/>
              <a:gd name="connsiteX3" fmla="*/ 3998596 w 3998596"/>
              <a:gd name="connsiteY3" fmla="*/ 2577945 h 2643179"/>
              <a:gd name="connsiteX4" fmla="*/ 3933362 w 3998596"/>
              <a:gd name="connsiteY4" fmla="*/ 2643179 h 2643179"/>
              <a:gd name="connsiteX5" fmla="*/ 65234 w 3998596"/>
              <a:gd name="connsiteY5" fmla="*/ 2643179 h 2643179"/>
              <a:gd name="connsiteX6" fmla="*/ 0 w 3998596"/>
              <a:gd name="connsiteY6" fmla="*/ 2577945 h 2643179"/>
              <a:gd name="connsiteX7" fmla="*/ 0 w 3998596"/>
              <a:gd name="connsiteY7" fmla="*/ 65234 h 2643179"/>
              <a:gd name="connsiteX8" fmla="*/ 65234 w 3998596"/>
              <a:gd name="connsiteY8" fmla="*/ 0 h 26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8596" h="2643179">
                <a:moveTo>
                  <a:pt x="65234" y="0"/>
                </a:moveTo>
                <a:lnTo>
                  <a:pt x="3933362" y="0"/>
                </a:lnTo>
                <a:cubicBezTo>
                  <a:pt x="3969390" y="0"/>
                  <a:pt x="3998596" y="29206"/>
                  <a:pt x="3998596" y="65234"/>
                </a:cubicBezTo>
                <a:lnTo>
                  <a:pt x="3998596" y="2577945"/>
                </a:lnTo>
                <a:cubicBezTo>
                  <a:pt x="3998596" y="2613973"/>
                  <a:pt x="3969390" y="2643179"/>
                  <a:pt x="3933362" y="2643179"/>
                </a:cubicBezTo>
                <a:lnTo>
                  <a:pt x="65234" y="2643179"/>
                </a:lnTo>
                <a:cubicBezTo>
                  <a:pt x="29206" y="2643179"/>
                  <a:pt x="0" y="2613973"/>
                  <a:pt x="0" y="2577945"/>
                </a:cubicBezTo>
                <a:lnTo>
                  <a:pt x="0" y="65234"/>
                </a:lnTo>
                <a:cubicBezTo>
                  <a:pt x="0" y="29206"/>
                  <a:pt x="29206" y="0"/>
                  <a:pt x="65234" y="0"/>
                </a:cubicBezTo>
                <a:close/>
              </a:path>
            </a:pathLst>
          </a:custGeom>
        </p:spPr>
        <p:txBody>
          <a:bodyPr wrap="square" anchor="ctr">
            <a:noAutofit/>
          </a:bodyPr>
          <a:lstStyle>
            <a:lvl1pPr marL="0" indent="0" algn="ctr">
              <a:buNone/>
              <a:defRPr sz="1600">
                <a:solidFill>
                  <a:schemeClr val="tx1"/>
                </a:solidFill>
              </a:defRPr>
            </a:lvl1pPr>
          </a:lstStyle>
          <a:p>
            <a:r>
              <a:rPr lang="en-US" noProof="0"/>
              <a:t>Insert image</a:t>
            </a:r>
          </a:p>
        </p:txBody>
      </p:sp>
      <p:sp>
        <p:nvSpPr>
          <p:cNvPr id="16" name="Espace réservé du texte 2">
            <a:extLst>
              <a:ext uri="{FF2B5EF4-FFF2-40B4-BE49-F238E27FC236}">
                <a16:creationId xmlns:a16="http://schemas.microsoft.com/office/drawing/2014/main" id="{FA7664AA-B8C8-3B45-B99A-0CA51D498D4B}"/>
              </a:ext>
            </a:extLst>
          </p:cNvPr>
          <p:cNvSpPr>
            <a:spLocks noGrp="1"/>
          </p:cNvSpPr>
          <p:nvPr>
            <p:ph type="body" sz="quarter" idx="14" hasCustomPrompt="1"/>
          </p:nvPr>
        </p:nvSpPr>
        <p:spPr>
          <a:xfrm>
            <a:off x="382902" y="4074123"/>
            <a:ext cx="3998589" cy="274638"/>
          </a:xfrm>
          <a:prstGeom prst="rect">
            <a:avLst/>
          </a:prstGeom>
        </p:spPr>
        <p:txBody>
          <a:bodyPr lIns="0" tIns="0" rIns="0" bIns="0"/>
          <a:lstStyle>
            <a:lvl1pPr marL="0" indent="0" algn="ctr" defTabSz="914400" rtl="0" eaLnBrk="1" latinLnBrk="0" hangingPunct="1">
              <a:lnSpc>
                <a:spcPct val="100000"/>
              </a:lnSpc>
              <a:spcBef>
                <a:spcPts val="0"/>
              </a:spcBef>
              <a:buFontTx/>
              <a:buNone/>
              <a:defRPr lang="fr-FR" sz="1200" b="0" kern="1200" dirty="0">
                <a:solidFill>
                  <a:schemeClr val="tx1"/>
                </a:solidFill>
                <a:latin typeface="+mj-lt"/>
                <a:ea typeface="+mn-ea"/>
                <a:cs typeface="+mn-cs"/>
              </a:defRPr>
            </a:lvl1pPr>
          </a:lstStyle>
          <a:p>
            <a:pPr lvl="0"/>
            <a:r>
              <a:rPr lang="en-US" noProof="0"/>
              <a:t>INSERT TEXT</a:t>
            </a:r>
          </a:p>
        </p:txBody>
      </p:sp>
      <p:sp>
        <p:nvSpPr>
          <p:cNvPr id="19" name="Espace réservé du texte 2">
            <a:extLst>
              <a:ext uri="{FF2B5EF4-FFF2-40B4-BE49-F238E27FC236}">
                <a16:creationId xmlns:a16="http://schemas.microsoft.com/office/drawing/2014/main" id="{3E5EB8DA-9DEF-EF48-9EE9-59093D298D42}"/>
              </a:ext>
            </a:extLst>
          </p:cNvPr>
          <p:cNvSpPr>
            <a:spLocks noGrp="1"/>
          </p:cNvSpPr>
          <p:nvPr>
            <p:ph type="body" sz="quarter" idx="15" hasCustomPrompt="1"/>
          </p:nvPr>
        </p:nvSpPr>
        <p:spPr>
          <a:xfrm>
            <a:off x="4762502" y="4074123"/>
            <a:ext cx="3998589" cy="274638"/>
          </a:xfrm>
          <a:prstGeom prst="rect">
            <a:avLst/>
          </a:prstGeom>
        </p:spPr>
        <p:txBody>
          <a:bodyPr lIns="0" tIns="0" rIns="0" bIns="0"/>
          <a:lstStyle>
            <a:lvl1pPr marL="0" indent="0" algn="ctr" defTabSz="914400" rtl="0" eaLnBrk="1" latinLnBrk="0" hangingPunct="1">
              <a:lnSpc>
                <a:spcPct val="100000"/>
              </a:lnSpc>
              <a:spcBef>
                <a:spcPts val="0"/>
              </a:spcBef>
              <a:buFontTx/>
              <a:buNone/>
              <a:defRPr lang="fr-FR" sz="1200" b="0" kern="1200" dirty="0">
                <a:solidFill>
                  <a:schemeClr val="tx1"/>
                </a:solidFill>
                <a:latin typeface="+mj-lt"/>
                <a:ea typeface="+mn-ea"/>
                <a:cs typeface="+mn-cs"/>
              </a:defRPr>
            </a:lvl1pPr>
          </a:lstStyle>
          <a:p>
            <a:pPr lvl="0"/>
            <a:r>
              <a:rPr lang="en-US" noProof="0"/>
              <a:t>INSERT TEXT</a:t>
            </a:r>
          </a:p>
        </p:txBody>
      </p:sp>
      <p:sp>
        <p:nvSpPr>
          <p:cNvPr id="22" name="Titre 1">
            <a:extLst>
              <a:ext uri="{FF2B5EF4-FFF2-40B4-BE49-F238E27FC236}">
                <a16:creationId xmlns:a16="http://schemas.microsoft.com/office/drawing/2014/main" id="{BDD5ABE0-09C4-42CC-886C-D99716342B82}"/>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23" name="Text Placeholder 14">
            <a:extLst>
              <a:ext uri="{FF2B5EF4-FFF2-40B4-BE49-F238E27FC236}">
                <a16:creationId xmlns:a16="http://schemas.microsoft.com/office/drawing/2014/main" id="{4471878F-4F92-4DF3-B6EF-5FFC2FC7F879}"/>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8" name="Connecteur droit 8">
            <a:extLst>
              <a:ext uri="{FF2B5EF4-FFF2-40B4-BE49-F238E27FC236}">
                <a16:creationId xmlns:a16="http://schemas.microsoft.com/office/drawing/2014/main" id="{5C27C61C-22E0-4BF6-B34A-28CCC99949F7}"/>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4" name="Footer Placeholder 12">
            <a:extLst>
              <a:ext uri="{FF2B5EF4-FFF2-40B4-BE49-F238E27FC236}">
                <a16:creationId xmlns:a16="http://schemas.microsoft.com/office/drawing/2014/main" id="{C2C429EA-CF4E-4C40-A85B-8B5A7883DBE3}"/>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5" name="Date Placeholder 3">
            <a:extLst>
              <a:ext uri="{FF2B5EF4-FFF2-40B4-BE49-F238E27FC236}">
                <a16:creationId xmlns:a16="http://schemas.microsoft.com/office/drawing/2014/main" id="{EB9A5B2B-707F-495F-81C3-D015E24857B7}"/>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7634CDC6-C02A-4F32-980A-C085EAC23A4A}"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4" name="Graphic 13">
            <a:extLst>
              <a:ext uri="{FF2B5EF4-FFF2-40B4-BE49-F238E27FC236}">
                <a16:creationId xmlns:a16="http://schemas.microsoft.com/office/drawing/2014/main" id="{A2DC14B3-592B-490E-AC34-8375D0DB0A5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8" y="4756696"/>
            <a:ext cx="686351" cy="211961"/>
          </a:xfrm>
          <a:prstGeom prst="rect">
            <a:avLst/>
          </a:prstGeom>
        </p:spPr>
      </p:pic>
      <p:pic>
        <p:nvPicPr>
          <p:cNvPr id="21" name="Image 20">
            <a:extLst>
              <a:ext uri="{FF2B5EF4-FFF2-40B4-BE49-F238E27FC236}">
                <a16:creationId xmlns:a16="http://schemas.microsoft.com/office/drawing/2014/main" id="{C93FA92B-BEB3-6A42-A9BF-0E848377159A}"/>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42604468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2 images - 2 lines title">
    <p:spTree>
      <p:nvGrpSpPr>
        <p:cNvPr id="1" name=""/>
        <p:cNvGrpSpPr/>
        <p:nvPr/>
      </p:nvGrpSpPr>
      <p:grpSpPr>
        <a:xfrm>
          <a:off x="0" y="0"/>
          <a:ext cx="0" cy="0"/>
          <a:chOff x="0" y="0"/>
          <a:chExt cx="0" cy="0"/>
        </a:xfrm>
      </p:grpSpPr>
      <p:sp>
        <p:nvSpPr>
          <p:cNvPr id="13" name="Espace réservé pour une image  12">
            <a:extLst>
              <a:ext uri="{FF2B5EF4-FFF2-40B4-BE49-F238E27FC236}">
                <a16:creationId xmlns:a16="http://schemas.microsoft.com/office/drawing/2014/main" id="{911C0480-0C12-AE45-93AE-AEAF1DB9DCCA}"/>
              </a:ext>
            </a:extLst>
          </p:cNvPr>
          <p:cNvSpPr>
            <a:spLocks noGrp="1"/>
          </p:cNvSpPr>
          <p:nvPr>
            <p:ph type="pic" sz="quarter" idx="12" hasCustomPrompt="1"/>
          </p:nvPr>
        </p:nvSpPr>
        <p:spPr>
          <a:xfrm>
            <a:off x="382904" y="1549654"/>
            <a:ext cx="3998596" cy="2643179"/>
          </a:xfrm>
          <a:custGeom>
            <a:avLst/>
            <a:gdLst>
              <a:gd name="connsiteX0" fmla="*/ 65234 w 3998596"/>
              <a:gd name="connsiteY0" fmla="*/ 0 h 2643179"/>
              <a:gd name="connsiteX1" fmla="*/ 3933362 w 3998596"/>
              <a:gd name="connsiteY1" fmla="*/ 0 h 2643179"/>
              <a:gd name="connsiteX2" fmla="*/ 3998596 w 3998596"/>
              <a:gd name="connsiteY2" fmla="*/ 65234 h 2643179"/>
              <a:gd name="connsiteX3" fmla="*/ 3998596 w 3998596"/>
              <a:gd name="connsiteY3" fmla="*/ 2577945 h 2643179"/>
              <a:gd name="connsiteX4" fmla="*/ 3933362 w 3998596"/>
              <a:gd name="connsiteY4" fmla="*/ 2643179 h 2643179"/>
              <a:gd name="connsiteX5" fmla="*/ 65234 w 3998596"/>
              <a:gd name="connsiteY5" fmla="*/ 2643179 h 2643179"/>
              <a:gd name="connsiteX6" fmla="*/ 0 w 3998596"/>
              <a:gd name="connsiteY6" fmla="*/ 2577945 h 2643179"/>
              <a:gd name="connsiteX7" fmla="*/ 0 w 3998596"/>
              <a:gd name="connsiteY7" fmla="*/ 65234 h 2643179"/>
              <a:gd name="connsiteX8" fmla="*/ 65234 w 3998596"/>
              <a:gd name="connsiteY8" fmla="*/ 0 h 26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8596" h="2643179">
                <a:moveTo>
                  <a:pt x="65234" y="0"/>
                </a:moveTo>
                <a:lnTo>
                  <a:pt x="3933362" y="0"/>
                </a:lnTo>
                <a:cubicBezTo>
                  <a:pt x="3969390" y="0"/>
                  <a:pt x="3998596" y="29206"/>
                  <a:pt x="3998596" y="65234"/>
                </a:cubicBezTo>
                <a:lnTo>
                  <a:pt x="3998596" y="2577945"/>
                </a:lnTo>
                <a:cubicBezTo>
                  <a:pt x="3998596" y="2613973"/>
                  <a:pt x="3969390" y="2643179"/>
                  <a:pt x="3933362" y="2643179"/>
                </a:cubicBezTo>
                <a:lnTo>
                  <a:pt x="65234" y="2643179"/>
                </a:lnTo>
                <a:cubicBezTo>
                  <a:pt x="29206" y="2643179"/>
                  <a:pt x="0" y="2613973"/>
                  <a:pt x="0" y="2577945"/>
                </a:cubicBezTo>
                <a:lnTo>
                  <a:pt x="0" y="65234"/>
                </a:lnTo>
                <a:cubicBezTo>
                  <a:pt x="0" y="29206"/>
                  <a:pt x="29206" y="0"/>
                  <a:pt x="65234" y="0"/>
                </a:cubicBezTo>
                <a:close/>
              </a:path>
            </a:pathLst>
          </a:custGeom>
        </p:spPr>
        <p:txBody>
          <a:bodyPr wrap="square" anchor="ctr">
            <a:noAutofit/>
          </a:bodyPr>
          <a:lstStyle>
            <a:lvl1pPr marL="0" indent="0" algn="ctr">
              <a:buNone/>
              <a:defRPr sz="1600">
                <a:solidFill>
                  <a:schemeClr val="tx1"/>
                </a:solidFill>
              </a:defRPr>
            </a:lvl1pPr>
          </a:lstStyle>
          <a:p>
            <a:r>
              <a:rPr lang="en-US" noProof="0"/>
              <a:t>Insert image</a:t>
            </a:r>
          </a:p>
        </p:txBody>
      </p:sp>
      <p:sp>
        <p:nvSpPr>
          <p:cNvPr id="42" name="Text Placeholder 14">
            <a:extLst>
              <a:ext uri="{FF2B5EF4-FFF2-40B4-BE49-F238E27FC236}">
                <a16:creationId xmlns:a16="http://schemas.microsoft.com/office/drawing/2014/main" id="{AE38FD9D-46D9-AC42-B91A-F99126048FB6}"/>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5" name="ZoneTexte 7">
            <a:extLst>
              <a:ext uri="{FF2B5EF4-FFF2-40B4-BE49-F238E27FC236}">
                <a16:creationId xmlns:a16="http://schemas.microsoft.com/office/drawing/2014/main" id="{22698845-2916-45D0-B3E4-D237E8514CBF}"/>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7" name="Espace réservé pour une image  16">
            <a:extLst>
              <a:ext uri="{FF2B5EF4-FFF2-40B4-BE49-F238E27FC236}">
                <a16:creationId xmlns:a16="http://schemas.microsoft.com/office/drawing/2014/main" id="{60B0E87F-BF46-034E-BBEB-7DD5E2A46203}"/>
              </a:ext>
            </a:extLst>
          </p:cNvPr>
          <p:cNvSpPr>
            <a:spLocks noGrp="1"/>
          </p:cNvSpPr>
          <p:nvPr>
            <p:ph type="pic" sz="quarter" idx="13" hasCustomPrompt="1"/>
          </p:nvPr>
        </p:nvSpPr>
        <p:spPr>
          <a:xfrm>
            <a:off x="4762500" y="1549654"/>
            <a:ext cx="3998596" cy="2643179"/>
          </a:xfrm>
          <a:custGeom>
            <a:avLst/>
            <a:gdLst>
              <a:gd name="connsiteX0" fmla="*/ 65234 w 3998596"/>
              <a:gd name="connsiteY0" fmla="*/ 0 h 2643179"/>
              <a:gd name="connsiteX1" fmla="*/ 3933362 w 3998596"/>
              <a:gd name="connsiteY1" fmla="*/ 0 h 2643179"/>
              <a:gd name="connsiteX2" fmla="*/ 3998596 w 3998596"/>
              <a:gd name="connsiteY2" fmla="*/ 65234 h 2643179"/>
              <a:gd name="connsiteX3" fmla="*/ 3998596 w 3998596"/>
              <a:gd name="connsiteY3" fmla="*/ 2577945 h 2643179"/>
              <a:gd name="connsiteX4" fmla="*/ 3933362 w 3998596"/>
              <a:gd name="connsiteY4" fmla="*/ 2643179 h 2643179"/>
              <a:gd name="connsiteX5" fmla="*/ 65234 w 3998596"/>
              <a:gd name="connsiteY5" fmla="*/ 2643179 h 2643179"/>
              <a:gd name="connsiteX6" fmla="*/ 0 w 3998596"/>
              <a:gd name="connsiteY6" fmla="*/ 2577945 h 2643179"/>
              <a:gd name="connsiteX7" fmla="*/ 0 w 3998596"/>
              <a:gd name="connsiteY7" fmla="*/ 65234 h 2643179"/>
              <a:gd name="connsiteX8" fmla="*/ 65234 w 3998596"/>
              <a:gd name="connsiteY8" fmla="*/ 0 h 26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8596" h="2643179">
                <a:moveTo>
                  <a:pt x="65234" y="0"/>
                </a:moveTo>
                <a:lnTo>
                  <a:pt x="3933362" y="0"/>
                </a:lnTo>
                <a:cubicBezTo>
                  <a:pt x="3969390" y="0"/>
                  <a:pt x="3998596" y="29206"/>
                  <a:pt x="3998596" y="65234"/>
                </a:cubicBezTo>
                <a:lnTo>
                  <a:pt x="3998596" y="2577945"/>
                </a:lnTo>
                <a:cubicBezTo>
                  <a:pt x="3998596" y="2613973"/>
                  <a:pt x="3969390" y="2643179"/>
                  <a:pt x="3933362" y="2643179"/>
                </a:cubicBezTo>
                <a:lnTo>
                  <a:pt x="65234" y="2643179"/>
                </a:lnTo>
                <a:cubicBezTo>
                  <a:pt x="29206" y="2643179"/>
                  <a:pt x="0" y="2613973"/>
                  <a:pt x="0" y="2577945"/>
                </a:cubicBezTo>
                <a:lnTo>
                  <a:pt x="0" y="65234"/>
                </a:lnTo>
                <a:cubicBezTo>
                  <a:pt x="0" y="29206"/>
                  <a:pt x="29206" y="0"/>
                  <a:pt x="65234" y="0"/>
                </a:cubicBezTo>
                <a:close/>
              </a:path>
            </a:pathLst>
          </a:custGeom>
        </p:spPr>
        <p:txBody>
          <a:bodyPr wrap="square" anchor="ctr">
            <a:noAutofit/>
          </a:bodyPr>
          <a:lstStyle>
            <a:lvl1pPr marL="0" indent="0" algn="ctr">
              <a:buNone/>
              <a:defRPr sz="1600">
                <a:solidFill>
                  <a:schemeClr val="tx1"/>
                </a:solidFill>
              </a:defRPr>
            </a:lvl1pPr>
          </a:lstStyle>
          <a:p>
            <a:r>
              <a:rPr lang="en-US" noProof="0"/>
              <a:t>Insert image</a:t>
            </a:r>
          </a:p>
        </p:txBody>
      </p:sp>
      <p:sp>
        <p:nvSpPr>
          <p:cNvPr id="16" name="Espace réservé du texte 2">
            <a:extLst>
              <a:ext uri="{FF2B5EF4-FFF2-40B4-BE49-F238E27FC236}">
                <a16:creationId xmlns:a16="http://schemas.microsoft.com/office/drawing/2014/main" id="{FA7664AA-B8C8-3B45-B99A-0CA51D498D4B}"/>
              </a:ext>
            </a:extLst>
          </p:cNvPr>
          <p:cNvSpPr>
            <a:spLocks noGrp="1"/>
          </p:cNvSpPr>
          <p:nvPr>
            <p:ph type="body" sz="quarter" idx="14" hasCustomPrompt="1"/>
          </p:nvPr>
        </p:nvSpPr>
        <p:spPr>
          <a:xfrm>
            <a:off x="382904" y="4307205"/>
            <a:ext cx="3998596" cy="274638"/>
          </a:xfrm>
          <a:prstGeom prst="rect">
            <a:avLst/>
          </a:prstGeom>
        </p:spPr>
        <p:txBody>
          <a:bodyPr lIns="0" tIns="0" rIns="0" bIns="0"/>
          <a:lstStyle>
            <a:lvl1pPr marL="0" indent="0" algn="ctr" defTabSz="914400" rtl="0" eaLnBrk="1" latinLnBrk="0" hangingPunct="1">
              <a:lnSpc>
                <a:spcPct val="100000"/>
              </a:lnSpc>
              <a:spcBef>
                <a:spcPts val="0"/>
              </a:spcBef>
              <a:buFontTx/>
              <a:buNone/>
              <a:defRPr lang="fr-FR" sz="1200" b="0" kern="1200" dirty="0">
                <a:solidFill>
                  <a:schemeClr val="tx1"/>
                </a:solidFill>
                <a:latin typeface="+mj-lt"/>
                <a:ea typeface="+mn-ea"/>
                <a:cs typeface="+mn-cs"/>
              </a:defRPr>
            </a:lvl1pPr>
          </a:lstStyle>
          <a:p>
            <a:pPr lvl="0"/>
            <a:r>
              <a:rPr lang="en-US" noProof="0"/>
              <a:t>INSERT TEXT</a:t>
            </a:r>
          </a:p>
        </p:txBody>
      </p:sp>
      <p:sp>
        <p:nvSpPr>
          <p:cNvPr id="19" name="Espace réservé du texte 2">
            <a:extLst>
              <a:ext uri="{FF2B5EF4-FFF2-40B4-BE49-F238E27FC236}">
                <a16:creationId xmlns:a16="http://schemas.microsoft.com/office/drawing/2014/main" id="{3E5EB8DA-9DEF-EF48-9EE9-59093D298D42}"/>
              </a:ext>
            </a:extLst>
          </p:cNvPr>
          <p:cNvSpPr>
            <a:spLocks noGrp="1"/>
          </p:cNvSpPr>
          <p:nvPr>
            <p:ph type="body" sz="quarter" idx="15" hasCustomPrompt="1"/>
          </p:nvPr>
        </p:nvSpPr>
        <p:spPr>
          <a:xfrm>
            <a:off x="4762500" y="4307205"/>
            <a:ext cx="3998596" cy="274638"/>
          </a:xfrm>
          <a:prstGeom prst="rect">
            <a:avLst/>
          </a:prstGeom>
        </p:spPr>
        <p:txBody>
          <a:bodyPr lIns="0" tIns="0" rIns="0" bIns="0"/>
          <a:lstStyle>
            <a:lvl1pPr marL="0" indent="0" algn="ctr" defTabSz="914400" rtl="0" eaLnBrk="1" latinLnBrk="0" hangingPunct="1">
              <a:lnSpc>
                <a:spcPct val="100000"/>
              </a:lnSpc>
              <a:spcBef>
                <a:spcPts val="0"/>
              </a:spcBef>
              <a:buFontTx/>
              <a:buNone/>
              <a:defRPr lang="fr-FR" sz="1200" b="0" kern="1200" dirty="0">
                <a:solidFill>
                  <a:schemeClr val="tx1"/>
                </a:solidFill>
                <a:latin typeface="+mj-lt"/>
                <a:ea typeface="+mn-ea"/>
                <a:cs typeface="+mn-cs"/>
              </a:defRPr>
            </a:lvl1pPr>
          </a:lstStyle>
          <a:p>
            <a:pPr lvl="0"/>
            <a:r>
              <a:rPr lang="en-US" noProof="0"/>
              <a:t>INSERT TEXT</a:t>
            </a:r>
          </a:p>
        </p:txBody>
      </p:sp>
      <p:cxnSp>
        <p:nvCxnSpPr>
          <p:cNvPr id="18" name="Connecteur droit 8">
            <a:extLst>
              <a:ext uri="{FF2B5EF4-FFF2-40B4-BE49-F238E27FC236}">
                <a16:creationId xmlns:a16="http://schemas.microsoft.com/office/drawing/2014/main" id="{D0294F47-5302-4438-BCB7-B21F3AB2CB6E}"/>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Titre 1">
            <a:extLst>
              <a:ext uri="{FF2B5EF4-FFF2-40B4-BE49-F238E27FC236}">
                <a16:creationId xmlns:a16="http://schemas.microsoft.com/office/drawing/2014/main" id="{9E550D51-E609-4961-8A78-92A330D6A168}"/>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21" name="Footer Placeholder 12">
            <a:extLst>
              <a:ext uri="{FF2B5EF4-FFF2-40B4-BE49-F238E27FC236}">
                <a16:creationId xmlns:a16="http://schemas.microsoft.com/office/drawing/2014/main" id="{4A710AAC-154A-4BDC-864E-AA9931DD42F3}"/>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2" name="Date Placeholder 3">
            <a:extLst>
              <a:ext uri="{FF2B5EF4-FFF2-40B4-BE49-F238E27FC236}">
                <a16:creationId xmlns:a16="http://schemas.microsoft.com/office/drawing/2014/main" id="{795B0A11-F784-4DE3-BB40-1E76C2275E3A}"/>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98E95D18-7331-4A0D-B67D-972C3958AD22}"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4" name="Graphic 13">
            <a:extLst>
              <a:ext uri="{FF2B5EF4-FFF2-40B4-BE49-F238E27FC236}">
                <a16:creationId xmlns:a16="http://schemas.microsoft.com/office/drawing/2014/main" id="{0640B758-70BE-47FB-B088-8A94786480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8" y="4756696"/>
            <a:ext cx="686351" cy="211961"/>
          </a:xfrm>
          <a:prstGeom prst="rect">
            <a:avLst/>
          </a:prstGeom>
        </p:spPr>
      </p:pic>
      <p:pic>
        <p:nvPicPr>
          <p:cNvPr id="23" name="Image 22">
            <a:extLst>
              <a:ext uri="{FF2B5EF4-FFF2-40B4-BE49-F238E27FC236}">
                <a16:creationId xmlns:a16="http://schemas.microsoft.com/office/drawing/2014/main" id="{1D37433B-AD14-6043-A62F-73653E3F2E44}"/>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13370368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Full bkgd image - 1 line title - no subtitle">
    <p:bg>
      <p:bgPr>
        <a:solidFill>
          <a:schemeClr val="bg1"/>
        </a:solidFill>
        <a:effectLst/>
      </p:bgPr>
    </p:bg>
    <p:spTree>
      <p:nvGrpSpPr>
        <p:cNvPr id="1" name=""/>
        <p:cNvGrpSpPr/>
        <p:nvPr/>
      </p:nvGrpSpPr>
      <p:grpSpPr>
        <a:xfrm>
          <a:off x="0" y="0"/>
          <a:ext cx="0" cy="0"/>
          <a:chOff x="0" y="0"/>
          <a:chExt cx="0" cy="0"/>
        </a:xfrm>
      </p:grpSpPr>
      <p:sp>
        <p:nvSpPr>
          <p:cNvPr id="21" name="ZoneTexte 7">
            <a:extLst>
              <a:ext uri="{FF2B5EF4-FFF2-40B4-BE49-F238E27FC236}">
                <a16:creationId xmlns:a16="http://schemas.microsoft.com/office/drawing/2014/main" id="{64F11E7F-0F44-6549-9AE8-64F85711DDF7}"/>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39" name="Connecteur droit 8">
            <a:extLst>
              <a:ext uri="{FF2B5EF4-FFF2-40B4-BE49-F238E27FC236}">
                <a16:creationId xmlns:a16="http://schemas.microsoft.com/office/drawing/2014/main" id="{9EA78508-74E4-44FE-9897-5877052FD886}"/>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Titre 1">
            <a:extLst>
              <a:ext uri="{FF2B5EF4-FFF2-40B4-BE49-F238E27FC236}">
                <a16:creationId xmlns:a16="http://schemas.microsoft.com/office/drawing/2014/main" id="{B8A68B02-B6B8-0A4E-927D-C7C5E11DCAB7}"/>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pic>
        <p:nvPicPr>
          <p:cNvPr id="33" name="Picture 32">
            <a:extLst>
              <a:ext uri="{FF2B5EF4-FFF2-40B4-BE49-F238E27FC236}">
                <a16:creationId xmlns:a16="http://schemas.microsoft.com/office/drawing/2014/main" id="{1871A71E-628D-4D24-B17B-FDE9F4EF14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8" name="Footer Placeholder 12">
            <a:extLst>
              <a:ext uri="{FF2B5EF4-FFF2-40B4-BE49-F238E27FC236}">
                <a16:creationId xmlns:a16="http://schemas.microsoft.com/office/drawing/2014/main" id="{9F28A98E-F435-4D47-A8FC-35A7D47A25C3}"/>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9" name="Date Placeholder 3">
            <a:extLst>
              <a:ext uri="{FF2B5EF4-FFF2-40B4-BE49-F238E27FC236}">
                <a16:creationId xmlns:a16="http://schemas.microsoft.com/office/drawing/2014/main" id="{740DFD82-0032-46F1-A230-074DC471A00B}"/>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DA919677-0C92-4AC6-8A0F-91EB6C275750}"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650921DA-63E2-421A-BCC0-D36AE4B09670}"/>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34168" y="4756696"/>
            <a:ext cx="686351" cy="211961"/>
          </a:xfrm>
          <a:prstGeom prst="rect">
            <a:avLst/>
          </a:prstGeom>
        </p:spPr>
      </p:pic>
      <p:pic>
        <p:nvPicPr>
          <p:cNvPr id="11" name="Image 10">
            <a:extLst>
              <a:ext uri="{FF2B5EF4-FFF2-40B4-BE49-F238E27FC236}">
                <a16:creationId xmlns:a16="http://schemas.microsoft.com/office/drawing/2014/main" id="{08FB9E71-69FF-2840-97DA-8B2ABD0401F4}"/>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411674532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Full bkgd image - 1 line title">
    <p:bg>
      <p:bgPr>
        <a:solidFill>
          <a:schemeClr val="bg1"/>
        </a:solidFill>
        <a:effectLst/>
      </p:bgPr>
    </p:bg>
    <p:spTree>
      <p:nvGrpSpPr>
        <p:cNvPr id="1" name=""/>
        <p:cNvGrpSpPr/>
        <p:nvPr/>
      </p:nvGrpSpPr>
      <p:grpSpPr>
        <a:xfrm>
          <a:off x="0" y="0"/>
          <a:ext cx="0" cy="0"/>
          <a:chOff x="0" y="0"/>
          <a:chExt cx="0" cy="0"/>
        </a:xfrm>
      </p:grpSpPr>
      <p:sp>
        <p:nvSpPr>
          <p:cNvPr id="21" name="ZoneTexte 7">
            <a:extLst>
              <a:ext uri="{FF2B5EF4-FFF2-40B4-BE49-F238E27FC236}">
                <a16:creationId xmlns:a16="http://schemas.microsoft.com/office/drawing/2014/main" id="{64F11E7F-0F44-6549-9AE8-64F85711DDF7}"/>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39" name="Connecteur droit 8">
            <a:extLst>
              <a:ext uri="{FF2B5EF4-FFF2-40B4-BE49-F238E27FC236}">
                <a16:creationId xmlns:a16="http://schemas.microsoft.com/office/drawing/2014/main" id="{9EA78508-74E4-44FE-9897-5877052FD886}"/>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Titre 1">
            <a:extLst>
              <a:ext uri="{FF2B5EF4-FFF2-40B4-BE49-F238E27FC236}">
                <a16:creationId xmlns:a16="http://schemas.microsoft.com/office/drawing/2014/main" id="{B8A68B02-B6B8-0A4E-927D-C7C5E11DCAB7}"/>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20" name="Text Placeholder 14">
            <a:extLst>
              <a:ext uri="{FF2B5EF4-FFF2-40B4-BE49-F238E27FC236}">
                <a16:creationId xmlns:a16="http://schemas.microsoft.com/office/drawing/2014/main" id="{52FDB6FF-C113-2C47-8E97-8C0F867428B4}"/>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pic>
        <p:nvPicPr>
          <p:cNvPr id="33" name="Picture 32">
            <a:extLst>
              <a:ext uri="{FF2B5EF4-FFF2-40B4-BE49-F238E27FC236}">
                <a16:creationId xmlns:a16="http://schemas.microsoft.com/office/drawing/2014/main" id="{1871A71E-628D-4D24-B17B-FDE9F4EF14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9" name="Footer Placeholder 12">
            <a:extLst>
              <a:ext uri="{FF2B5EF4-FFF2-40B4-BE49-F238E27FC236}">
                <a16:creationId xmlns:a16="http://schemas.microsoft.com/office/drawing/2014/main" id="{44459834-7BC3-494E-BD8C-44164A05849A}"/>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1" name="Date Placeholder 3">
            <a:extLst>
              <a:ext uri="{FF2B5EF4-FFF2-40B4-BE49-F238E27FC236}">
                <a16:creationId xmlns:a16="http://schemas.microsoft.com/office/drawing/2014/main" id="{26610FA0-1AD9-4F59-8752-3E7CFBCCCC21}"/>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451E5422-847B-44EF-B6F2-7CFEDC2BDA19}"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1E62BF21-B8CA-4D8B-BC12-529A3CEABA60}"/>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34168" y="4756696"/>
            <a:ext cx="686351" cy="211961"/>
          </a:xfrm>
          <a:prstGeom prst="rect">
            <a:avLst/>
          </a:prstGeom>
        </p:spPr>
      </p:pic>
      <p:pic>
        <p:nvPicPr>
          <p:cNvPr id="12" name="Image 11">
            <a:extLst>
              <a:ext uri="{FF2B5EF4-FFF2-40B4-BE49-F238E27FC236}">
                <a16:creationId xmlns:a16="http://schemas.microsoft.com/office/drawing/2014/main" id="{FEEF8768-EFCC-4744-9A7A-3AB20AA57134}"/>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78943855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Full bkgd image - 2 lines title">
    <p:bg>
      <p:bgPr>
        <a:solidFill>
          <a:schemeClr val="bg1"/>
        </a:solidFill>
        <a:effectLst/>
      </p:bgPr>
    </p:bg>
    <p:spTree>
      <p:nvGrpSpPr>
        <p:cNvPr id="1" name=""/>
        <p:cNvGrpSpPr/>
        <p:nvPr/>
      </p:nvGrpSpPr>
      <p:grpSpPr>
        <a:xfrm>
          <a:off x="0" y="0"/>
          <a:ext cx="0" cy="0"/>
          <a:chOff x="0" y="0"/>
          <a:chExt cx="0" cy="0"/>
        </a:xfrm>
      </p:grpSpPr>
      <p:sp>
        <p:nvSpPr>
          <p:cNvPr id="29" name="Text Placeholder 14">
            <a:extLst>
              <a:ext uri="{FF2B5EF4-FFF2-40B4-BE49-F238E27FC236}">
                <a16:creationId xmlns:a16="http://schemas.microsoft.com/office/drawing/2014/main" id="{6758D208-D91A-434F-BD0C-E716F52577C1}"/>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21" name="ZoneTexte 7">
            <a:extLst>
              <a:ext uri="{FF2B5EF4-FFF2-40B4-BE49-F238E27FC236}">
                <a16:creationId xmlns:a16="http://schemas.microsoft.com/office/drawing/2014/main" id="{64F11E7F-0F44-6549-9AE8-64F85711DDF7}"/>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39" name="Connecteur droit 8">
            <a:extLst>
              <a:ext uri="{FF2B5EF4-FFF2-40B4-BE49-F238E27FC236}">
                <a16:creationId xmlns:a16="http://schemas.microsoft.com/office/drawing/2014/main" id="{9EA78508-74E4-44FE-9897-5877052FD886}"/>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Titre 1">
            <a:extLst>
              <a:ext uri="{FF2B5EF4-FFF2-40B4-BE49-F238E27FC236}">
                <a16:creationId xmlns:a16="http://schemas.microsoft.com/office/drawing/2014/main" id="{8F773064-62EE-4DCF-B613-CBAFE0D9AAAD}"/>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pic>
        <p:nvPicPr>
          <p:cNvPr id="33" name="Picture 32">
            <a:extLst>
              <a:ext uri="{FF2B5EF4-FFF2-40B4-BE49-F238E27FC236}">
                <a16:creationId xmlns:a16="http://schemas.microsoft.com/office/drawing/2014/main" id="{1BC7433B-AF58-4F95-A63A-7C7E75670C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9" name="Footer Placeholder 12">
            <a:extLst>
              <a:ext uri="{FF2B5EF4-FFF2-40B4-BE49-F238E27FC236}">
                <a16:creationId xmlns:a16="http://schemas.microsoft.com/office/drawing/2014/main" id="{4A1C16C3-9BDD-43BA-9702-A860CCE5CF52}"/>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1" name="Date Placeholder 3">
            <a:extLst>
              <a:ext uri="{FF2B5EF4-FFF2-40B4-BE49-F238E27FC236}">
                <a16:creationId xmlns:a16="http://schemas.microsoft.com/office/drawing/2014/main" id="{D7E39D8A-0C98-4FE7-9DE9-8BE925362A83}"/>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57A87F61-48C1-45CC-B843-A8B5CE7AEBFD}"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D186B136-00DE-4C58-BF87-19B35469EB2E}"/>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34168" y="4756696"/>
            <a:ext cx="686351" cy="211961"/>
          </a:xfrm>
          <a:prstGeom prst="rect">
            <a:avLst/>
          </a:prstGeom>
        </p:spPr>
      </p:pic>
      <p:pic>
        <p:nvPicPr>
          <p:cNvPr id="12" name="Image 11">
            <a:extLst>
              <a:ext uri="{FF2B5EF4-FFF2-40B4-BE49-F238E27FC236}">
                <a16:creationId xmlns:a16="http://schemas.microsoft.com/office/drawing/2014/main" id="{CAC2C68B-ECD0-9141-9EEA-E73DB308F82E}"/>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025521288"/>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Full bkgd image - 1 line title white">
    <p:bg>
      <p:bgPr>
        <a:solidFill>
          <a:schemeClr val="tx1"/>
        </a:solidFill>
        <a:effectLst/>
      </p:bgPr>
    </p:bg>
    <p:spTree>
      <p:nvGrpSpPr>
        <p:cNvPr id="1" name=""/>
        <p:cNvGrpSpPr/>
        <p:nvPr/>
      </p:nvGrpSpPr>
      <p:grpSpPr>
        <a:xfrm>
          <a:off x="0" y="0"/>
          <a:ext cx="0" cy="0"/>
          <a:chOff x="0" y="0"/>
          <a:chExt cx="0" cy="0"/>
        </a:xfrm>
      </p:grpSpPr>
      <p:sp>
        <p:nvSpPr>
          <p:cNvPr id="18" name="ZoneTexte 7">
            <a:extLst>
              <a:ext uri="{FF2B5EF4-FFF2-40B4-BE49-F238E27FC236}">
                <a16:creationId xmlns:a16="http://schemas.microsoft.com/office/drawing/2014/main" id="{FAFB4A33-86F3-D74D-917A-04049D8B5DB5}"/>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Arial Narrow"/>
              <a:ea typeface="+mn-ea"/>
              <a:cs typeface="+mn-cs"/>
            </a:endParaRPr>
          </a:p>
        </p:txBody>
      </p:sp>
      <p:cxnSp>
        <p:nvCxnSpPr>
          <p:cNvPr id="22" name="Connecteur droit 8">
            <a:extLst>
              <a:ext uri="{FF2B5EF4-FFF2-40B4-BE49-F238E27FC236}">
                <a16:creationId xmlns:a16="http://schemas.microsoft.com/office/drawing/2014/main" id="{AB7F2006-3235-4C1B-B451-74B0CB68E1EA}"/>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54" name="Graphic 53">
            <a:extLst>
              <a:ext uri="{FF2B5EF4-FFF2-40B4-BE49-F238E27FC236}">
                <a16:creationId xmlns:a16="http://schemas.microsoft.com/office/drawing/2014/main" id="{89BBA403-03BB-4FC8-9FD2-884A1CCE872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901467" y="4691063"/>
            <a:ext cx="908368" cy="277597"/>
          </a:xfrm>
          <a:prstGeom prst="rect">
            <a:avLst/>
          </a:prstGeom>
        </p:spPr>
      </p:pic>
      <p:sp>
        <p:nvSpPr>
          <p:cNvPr id="24" name="Titre 1">
            <a:extLst>
              <a:ext uri="{FF2B5EF4-FFF2-40B4-BE49-F238E27FC236}">
                <a16:creationId xmlns:a16="http://schemas.microsoft.com/office/drawing/2014/main" id="{62C82A4A-94A3-8545-9362-DE196DA52563}"/>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bg1"/>
                </a:solidFill>
                <a:effectLst/>
                <a:latin typeface="+mj-lt"/>
                <a:ea typeface="+mj-ea"/>
                <a:cs typeface="3ds Light"/>
              </a:defRPr>
            </a:lvl1pPr>
          </a:lstStyle>
          <a:p>
            <a:r>
              <a:rPr lang="en-US" noProof="0"/>
              <a:t>THIS IS THE SLIDE TITLE</a:t>
            </a:r>
          </a:p>
        </p:txBody>
      </p:sp>
      <p:sp>
        <p:nvSpPr>
          <p:cNvPr id="27" name="Text Placeholder 14">
            <a:extLst>
              <a:ext uri="{FF2B5EF4-FFF2-40B4-BE49-F238E27FC236}">
                <a16:creationId xmlns:a16="http://schemas.microsoft.com/office/drawing/2014/main" id="{8998B16E-8E76-2647-9A83-23B05B28AF76}"/>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bg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pic>
        <p:nvPicPr>
          <p:cNvPr id="3" name="Picture 2">
            <a:extLst>
              <a:ext uri="{FF2B5EF4-FFF2-40B4-BE49-F238E27FC236}">
                <a16:creationId xmlns:a16="http://schemas.microsoft.com/office/drawing/2014/main" id="{54D68CFD-63CD-4008-B153-21BCF3197DF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9" name="Footer Placeholder 12">
            <a:extLst>
              <a:ext uri="{FF2B5EF4-FFF2-40B4-BE49-F238E27FC236}">
                <a16:creationId xmlns:a16="http://schemas.microsoft.com/office/drawing/2014/main" id="{9D5996F5-C08A-4C64-B947-D59A147477EB}"/>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Narrow"/>
                <a:ea typeface="+mn-ea"/>
                <a:cs typeface="+mn-cs"/>
              </a:rPr>
              <a:t>© Dassault Systèmes | Confidential Information |                    | ref.: 3DS_Document_2021</a:t>
            </a:r>
          </a:p>
        </p:txBody>
      </p:sp>
      <p:sp>
        <p:nvSpPr>
          <p:cNvPr id="11" name="Date Placeholder 3">
            <a:extLst>
              <a:ext uri="{FF2B5EF4-FFF2-40B4-BE49-F238E27FC236}">
                <a16:creationId xmlns:a16="http://schemas.microsoft.com/office/drawing/2014/main" id="{0A9229A0-228B-47B3-BAF9-839C8A57655D}"/>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bg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986A4BFB-0C68-43E1-9FC9-7EBB12AB01C2}" type="datetime1">
              <a:rPr kumimoji="0" lang="en-US" sz="6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FFFFFF"/>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23509EAF-76AD-4024-80AD-C35EEDA4C3D0}"/>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334168" y="4756696"/>
            <a:ext cx="686351" cy="211961"/>
          </a:xfrm>
          <a:prstGeom prst="rect">
            <a:avLst/>
          </a:prstGeom>
        </p:spPr>
      </p:pic>
    </p:spTree>
    <p:extLst>
      <p:ext uri="{BB962C8B-B14F-4D97-AF65-F5344CB8AC3E}">
        <p14:creationId xmlns:p14="http://schemas.microsoft.com/office/powerpoint/2010/main" val="426791765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Full bkgd image - 2 lines title white">
    <p:bg>
      <p:bgPr>
        <a:solidFill>
          <a:schemeClr val="tx1"/>
        </a:solidFill>
        <a:effectLst/>
      </p:bgPr>
    </p:bg>
    <p:spTree>
      <p:nvGrpSpPr>
        <p:cNvPr id="1" name=""/>
        <p:cNvGrpSpPr/>
        <p:nvPr/>
      </p:nvGrpSpPr>
      <p:grpSpPr>
        <a:xfrm>
          <a:off x="0" y="0"/>
          <a:ext cx="0" cy="0"/>
          <a:chOff x="0" y="0"/>
          <a:chExt cx="0" cy="0"/>
        </a:xfrm>
      </p:grpSpPr>
      <p:sp>
        <p:nvSpPr>
          <p:cNvPr id="29" name="Text Placeholder 14">
            <a:extLst>
              <a:ext uri="{FF2B5EF4-FFF2-40B4-BE49-F238E27FC236}">
                <a16:creationId xmlns:a16="http://schemas.microsoft.com/office/drawing/2014/main" id="{6758D208-D91A-434F-BD0C-E716F52577C1}"/>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bg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8" name="ZoneTexte 7">
            <a:extLst>
              <a:ext uri="{FF2B5EF4-FFF2-40B4-BE49-F238E27FC236}">
                <a16:creationId xmlns:a16="http://schemas.microsoft.com/office/drawing/2014/main" id="{FAFB4A33-86F3-D74D-917A-04049D8B5DB5}"/>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Arial Narrow"/>
              <a:ea typeface="+mn-ea"/>
              <a:cs typeface="+mn-cs"/>
            </a:endParaRPr>
          </a:p>
        </p:txBody>
      </p:sp>
      <p:cxnSp>
        <p:nvCxnSpPr>
          <p:cNvPr id="22" name="Connecteur droit 8">
            <a:extLst>
              <a:ext uri="{FF2B5EF4-FFF2-40B4-BE49-F238E27FC236}">
                <a16:creationId xmlns:a16="http://schemas.microsoft.com/office/drawing/2014/main" id="{AB7F2006-3235-4C1B-B451-74B0CB68E1EA}"/>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54" name="Graphic 53">
            <a:extLst>
              <a:ext uri="{FF2B5EF4-FFF2-40B4-BE49-F238E27FC236}">
                <a16:creationId xmlns:a16="http://schemas.microsoft.com/office/drawing/2014/main" id="{89BBA403-03BB-4FC8-9FD2-884A1CCE872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901467" y="4691063"/>
            <a:ext cx="908368" cy="277597"/>
          </a:xfrm>
          <a:prstGeom prst="rect">
            <a:avLst/>
          </a:prstGeom>
        </p:spPr>
      </p:pic>
      <p:sp>
        <p:nvSpPr>
          <p:cNvPr id="25" name="Titre 1">
            <a:extLst>
              <a:ext uri="{FF2B5EF4-FFF2-40B4-BE49-F238E27FC236}">
                <a16:creationId xmlns:a16="http://schemas.microsoft.com/office/drawing/2014/main" id="{D7895C50-E861-4CE0-B72E-5234BB15D375}"/>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bg1"/>
                </a:solidFill>
                <a:effectLst/>
                <a:latin typeface="+mj-lt"/>
                <a:ea typeface="+mj-ea"/>
                <a:cs typeface="3ds Light"/>
              </a:defRPr>
            </a:lvl1pPr>
          </a:lstStyle>
          <a:p>
            <a:r>
              <a:rPr lang="en-US" noProof="0"/>
              <a:t>THIS IS THE SLIDE TITLE</a:t>
            </a:r>
            <a:br>
              <a:rPr lang="en-US" noProof="0"/>
            </a:br>
            <a:r>
              <a:rPr lang="en-US" noProof="0"/>
              <a:t>IN 2 LINES</a:t>
            </a:r>
          </a:p>
        </p:txBody>
      </p:sp>
      <p:pic>
        <p:nvPicPr>
          <p:cNvPr id="19" name="Picture 18">
            <a:extLst>
              <a:ext uri="{FF2B5EF4-FFF2-40B4-BE49-F238E27FC236}">
                <a16:creationId xmlns:a16="http://schemas.microsoft.com/office/drawing/2014/main" id="{C631EDF2-9B46-42DC-A929-C0CB0FF12A7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9" name="Footer Placeholder 12">
            <a:extLst>
              <a:ext uri="{FF2B5EF4-FFF2-40B4-BE49-F238E27FC236}">
                <a16:creationId xmlns:a16="http://schemas.microsoft.com/office/drawing/2014/main" id="{82C9CE89-A215-4761-9822-E85E6AABE2B7}"/>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Narrow"/>
                <a:ea typeface="+mn-ea"/>
                <a:cs typeface="+mn-cs"/>
              </a:rPr>
              <a:t>© Dassault Systèmes | Confidential Information |                    | ref.: 3DS_Document_2021</a:t>
            </a:r>
          </a:p>
        </p:txBody>
      </p:sp>
      <p:sp>
        <p:nvSpPr>
          <p:cNvPr id="11" name="Date Placeholder 3">
            <a:extLst>
              <a:ext uri="{FF2B5EF4-FFF2-40B4-BE49-F238E27FC236}">
                <a16:creationId xmlns:a16="http://schemas.microsoft.com/office/drawing/2014/main" id="{4B2C1979-35EF-493E-A3B4-625D43244728}"/>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bg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5B93D012-9FEC-418D-AEB4-2D6509FBC175}" type="datetime1">
              <a:rPr kumimoji="0" lang="en-US" sz="6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FFFFFF"/>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53D8A53E-8AFB-422B-BC38-45B59C9FC9EF}"/>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334168" y="4756696"/>
            <a:ext cx="686351" cy="211961"/>
          </a:xfrm>
          <a:prstGeom prst="rect">
            <a:avLst/>
          </a:prstGeom>
        </p:spPr>
      </p:pic>
    </p:spTree>
    <p:extLst>
      <p:ext uri="{BB962C8B-B14F-4D97-AF65-F5344CB8AC3E}">
        <p14:creationId xmlns:p14="http://schemas.microsoft.com/office/powerpoint/2010/main" val="293340494"/>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Impactful message V1">
    <p:bg>
      <p:bgPr>
        <a:solidFill>
          <a:schemeClr val="bg1"/>
        </a:solidFill>
        <a:effectLst/>
      </p:bgPr>
    </p:bg>
    <p:spTree>
      <p:nvGrpSpPr>
        <p:cNvPr id="1" name=""/>
        <p:cNvGrpSpPr/>
        <p:nvPr/>
      </p:nvGrpSpPr>
      <p:grpSpPr>
        <a:xfrm>
          <a:off x="0" y="0"/>
          <a:ext cx="0" cy="0"/>
          <a:chOff x="0" y="0"/>
          <a:chExt cx="0" cy="0"/>
        </a:xfrm>
      </p:grpSpPr>
      <p:sp>
        <p:nvSpPr>
          <p:cNvPr id="4" name="Forme libre 3">
            <a:extLst>
              <a:ext uri="{FF2B5EF4-FFF2-40B4-BE49-F238E27FC236}">
                <a16:creationId xmlns:a16="http://schemas.microsoft.com/office/drawing/2014/main" id="{7B0A659F-EFD1-444F-9E43-8DE421EF2903}"/>
              </a:ext>
            </a:extLst>
          </p:cNvPr>
          <p:cNvSpPr/>
          <p:nvPr userDrawn="1"/>
        </p:nvSpPr>
        <p:spPr>
          <a:xfrm>
            <a:off x="5426318" y="0"/>
            <a:ext cx="3717682" cy="5143500"/>
          </a:xfrm>
          <a:custGeom>
            <a:avLst/>
            <a:gdLst>
              <a:gd name="connsiteX0" fmla="*/ 893329 w 3717682"/>
              <a:gd name="connsiteY0" fmla="*/ 0 h 5143500"/>
              <a:gd name="connsiteX1" fmla="*/ 3717682 w 3717682"/>
              <a:gd name="connsiteY1" fmla="*/ 0 h 5143500"/>
              <a:gd name="connsiteX2" fmla="*/ 3717682 w 3717682"/>
              <a:gd name="connsiteY2" fmla="*/ 5143500 h 5143500"/>
              <a:gd name="connsiteX3" fmla="*/ 1175798 w 3717682"/>
              <a:gd name="connsiteY3" fmla="*/ 5143500 h 5143500"/>
              <a:gd name="connsiteX4" fmla="*/ 1096714 w 3717682"/>
              <a:gd name="connsiteY4" fmla="*/ 5071624 h 5143500"/>
              <a:gd name="connsiteX5" fmla="*/ 0 w 3717682"/>
              <a:gd name="connsiteY5" fmla="*/ 2423922 h 5143500"/>
              <a:gd name="connsiteX6" fmla="*/ 855043 w 3717682"/>
              <a:gd name="connsiteY6" fmla="*/ 42126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7682" h="5143500">
                <a:moveTo>
                  <a:pt x="893329" y="0"/>
                </a:moveTo>
                <a:lnTo>
                  <a:pt x="3717682" y="0"/>
                </a:lnTo>
                <a:lnTo>
                  <a:pt x="3717682" y="5143500"/>
                </a:lnTo>
                <a:lnTo>
                  <a:pt x="1175798" y="5143500"/>
                </a:lnTo>
                <a:lnTo>
                  <a:pt x="1096714" y="5071624"/>
                </a:lnTo>
                <a:cubicBezTo>
                  <a:pt x="419108" y="4394018"/>
                  <a:pt x="0" y="3457914"/>
                  <a:pt x="0" y="2423922"/>
                </a:cubicBezTo>
                <a:cubicBezTo>
                  <a:pt x="0" y="1519179"/>
                  <a:pt x="320880" y="689382"/>
                  <a:pt x="855043" y="4212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17" name="ZoneTexte 7">
            <a:extLst>
              <a:ext uri="{FF2B5EF4-FFF2-40B4-BE49-F238E27FC236}">
                <a16:creationId xmlns:a16="http://schemas.microsoft.com/office/drawing/2014/main" id="{20FAB314-069B-7245-9CD1-1E8C141EB995}"/>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Arial Narrow"/>
              <a:ea typeface="+mn-ea"/>
              <a:cs typeface="+mn-cs"/>
            </a:endParaRPr>
          </a:p>
        </p:txBody>
      </p:sp>
      <p:cxnSp>
        <p:nvCxnSpPr>
          <p:cNvPr id="29" name="Connecteur droit 8">
            <a:extLst>
              <a:ext uri="{FF2B5EF4-FFF2-40B4-BE49-F238E27FC236}">
                <a16:creationId xmlns:a16="http://schemas.microsoft.com/office/drawing/2014/main" id="{4C4DEE83-04EA-447C-BE7B-2CEB490676BA}"/>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6A92616C-3082-4BF8-82D6-4E39B7D717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12" name="Content Placeholder 2">
            <a:extLst>
              <a:ext uri="{FF2B5EF4-FFF2-40B4-BE49-F238E27FC236}">
                <a16:creationId xmlns:a16="http://schemas.microsoft.com/office/drawing/2014/main" id="{9BDCD690-2E7F-47AF-9C94-AEDA86A481C1}"/>
              </a:ext>
            </a:extLst>
          </p:cNvPr>
          <p:cNvSpPr>
            <a:spLocks noGrp="1"/>
          </p:cNvSpPr>
          <p:nvPr>
            <p:ph sz="quarter" idx="15" hasCustomPrompt="1"/>
          </p:nvPr>
        </p:nvSpPr>
        <p:spPr>
          <a:xfrm>
            <a:off x="5801994" y="1620838"/>
            <a:ext cx="2996226" cy="1906133"/>
          </a:xfrm>
          <a:prstGeom prst="rect">
            <a:avLst/>
          </a:prstGeom>
        </p:spPr>
        <p:txBody>
          <a:bodyPr lIns="0" tIns="0" rIns="0" bIns="0" anchor="ctr"/>
          <a:lstStyle>
            <a:lvl1pPr marL="0" indent="0" algn="ctr">
              <a:lnSpc>
                <a:spcPct val="90000"/>
              </a:lnSpc>
              <a:spcBef>
                <a:spcPts val="1000"/>
              </a:spcBef>
              <a:spcAft>
                <a:spcPts val="0"/>
              </a:spcAft>
              <a:buNone/>
              <a:defRPr sz="2000" i="1"/>
            </a:lvl1pPr>
            <a:lvl2pPr marL="345600" indent="-172800">
              <a:lnSpc>
                <a:spcPct val="100000"/>
              </a:lnSpc>
              <a:spcBef>
                <a:spcPts val="0"/>
              </a:spcBef>
              <a:spcAft>
                <a:spcPts val="300"/>
              </a:spcAft>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defRPr sz="1000"/>
            </a:lvl4pPr>
          </a:lstStyle>
          <a:p>
            <a:pPr lvl="0"/>
            <a:r>
              <a:rPr lang="en-US" noProof="0"/>
              <a:t>Sit at velit periculis. Usu ferri invenire adipiscing ea. Sed maiorum legendos ea, sit at sonet molestie. Et vero brute eum, eros aliquip at vel, magna causae pro te.</a:t>
            </a:r>
          </a:p>
        </p:txBody>
      </p:sp>
      <p:sp>
        <p:nvSpPr>
          <p:cNvPr id="13" name="Footer Placeholder 12">
            <a:extLst>
              <a:ext uri="{FF2B5EF4-FFF2-40B4-BE49-F238E27FC236}">
                <a16:creationId xmlns:a16="http://schemas.microsoft.com/office/drawing/2014/main" id="{72711897-9C9F-44F7-B001-2D24A2493B65}"/>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Narrow"/>
                <a:ea typeface="+mn-ea"/>
                <a:cs typeface="+mn-cs"/>
              </a:rPr>
              <a:t>© Dassault Systèmes | Confidential Information |                    | ref.: 3DS_Document_2021</a:t>
            </a:r>
          </a:p>
        </p:txBody>
      </p:sp>
      <p:sp>
        <p:nvSpPr>
          <p:cNvPr id="14" name="Date Placeholder 3">
            <a:extLst>
              <a:ext uri="{FF2B5EF4-FFF2-40B4-BE49-F238E27FC236}">
                <a16:creationId xmlns:a16="http://schemas.microsoft.com/office/drawing/2014/main" id="{B7D6CB01-56AC-4018-86E5-8B3478C1CFB2}"/>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bg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538520C2-A06F-4654-846B-F974E191C726}" type="datetime1">
              <a:rPr kumimoji="0" lang="en-US" sz="6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FFFFFF"/>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58A7EBAA-6E13-4B20-A747-308836BD5C8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34168" y="4756696"/>
            <a:ext cx="686351" cy="211961"/>
          </a:xfrm>
          <a:prstGeom prst="rect">
            <a:avLst/>
          </a:prstGeom>
        </p:spPr>
      </p:pic>
      <p:pic>
        <p:nvPicPr>
          <p:cNvPr id="11" name="Image 10">
            <a:extLst>
              <a:ext uri="{FF2B5EF4-FFF2-40B4-BE49-F238E27FC236}">
                <a16:creationId xmlns:a16="http://schemas.microsoft.com/office/drawing/2014/main" id="{A00DBBA6-7A04-4841-BBD4-7897D39D018F}"/>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420391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Impactful message V2">
    <p:bg>
      <p:bgPr>
        <a:solidFill>
          <a:schemeClr val="bg1"/>
        </a:solidFill>
        <a:effectLst/>
      </p:bgPr>
    </p:bg>
    <p:spTree>
      <p:nvGrpSpPr>
        <p:cNvPr id="1" name=""/>
        <p:cNvGrpSpPr/>
        <p:nvPr/>
      </p:nvGrpSpPr>
      <p:grpSpPr>
        <a:xfrm>
          <a:off x="0" y="0"/>
          <a:ext cx="0" cy="0"/>
          <a:chOff x="0" y="0"/>
          <a:chExt cx="0" cy="0"/>
        </a:xfrm>
      </p:grpSpPr>
      <p:sp>
        <p:nvSpPr>
          <p:cNvPr id="48" name="Picture Placeholder 47">
            <a:extLst>
              <a:ext uri="{FF2B5EF4-FFF2-40B4-BE49-F238E27FC236}">
                <a16:creationId xmlns:a16="http://schemas.microsoft.com/office/drawing/2014/main" id="{711D59F2-F966-4BE3-BB2C-A1FB4C0C8458}"/>
              </a:ext>
            </a:extLst>
          </p:cNvPr>
          <p:cNvSpPr>
            <a:spLocks noGrp="1"/>
          </p:cNvSpPr>
          <p:nvPr>
            <p:ph type="pic" sz="quarter" idx="12" hasCustomPrompt="1"/>
          </p:nvPr>
        </p:nvSpPr>
        <p:spPr>
          <a:xfrm>
            <a:off x="5426317" y="1"/>
            <a:ext cx="3717682" cy="5143499"/>
          </a:xfrm>
          <a:custGeom>
            <a:avLst/>
            <a:gdLst>
              <a:gd name="connsiteX0" fmla="*/ 3243187 w 3717682"/>
              <a:gd name="connsiteY0" fmla="*/ 4869228 h 5143499"/>
              <a:gd name="connsiteX1" fmla="*/ 3238365 w 3717682"/>
              <a:gd name="connsiteY1" fmla="*/ 4873182 h 5143499"/>
              <a:gd name="connsiteX2" fmla="*/ 3238374 w 3717682"/>
              <a:gd name="connsiteY2" fmla="*/ 4873182 h 5143499"/>
              <a:gd name="connsiteX3" fmla="*/ 3227066 w 3717682"/>
              <a:gd name="connsiteY3" fmla="*/ 4930787 h 5143499"/>
              <a:gd name="connsiteX4" fmla="*/ 3284505 w 3717682"/>
              <a:gd name="connsiteY4" fmla="*/ 4930787 h 5143499"/>
              <a:gd name="connsiteX5" fmla="*/ 3285694 w 3717682"/>
              <a:gd name="connsiteY5" fmla="*/ 4924630 h 5143499"/>
              <a:gd name="connsiteX6" fmla="*/ 3282706 w 3717682"/>
              <a:gd name="connsiteY6" fmla="*/ 4921282 h 5143499"/>
              <a:gd name="connsiteX7" fmla="*/ 3244546 w 3717682"/>
              <a:gd name="connsiteY7" fmla="*/ 4921282 h 5143499"/>
              <a:gd name="connsiteX8" fmla="*/ 3247789 w 3717682"/>
              <a:gd name="connsiteY8" fmla="*/ 4904760 h 5143499"/>
              <a:gd name="connsiteX9" fmla="*/ 3281509 w 3717682"/>
              <a:gd name="connsiteY9" fmla="*/ 4904760 h 5143499"/>
              <a:gd name="connsiteX10" fmla="*/ 3283334 w 3717682"/>
              <a:gd name="connsiteY10" fmla="*/ 4903297 h 5143499"/>
              <a:gd name="connsiteX11" fmla="*/ 3284624 w 3717682"/>
              <a:gd name="connsiteY11" fmla="*/ 4896744 h 5143499"/>
              <a:gd name="connsiteX12" fmla="*/ 3283376 w 3717682"/>
              <a:gd name="connsiteY12" fmla="*/ 4895280 h 5143499"/>
              <a:gd name="connsiteX13" fmla="*/ 3249639 w 3717682"/>
              <a:gd name="connsiteY13" fmla="*/ 4895280 h 5143499"/>
              <a:gd name="connsiteX14" fmla="*/ 3252865 w 3717682"/>
              <a:gd name="connsiteY14" fmla="*/ 4878792 h 5143499"/>
              <a:gd name="connsiteX15" fmla="*/ 3289684 w 3717682"/>
              <a:gd name="connsiteY15" fmla="*/ 4878792 h 5143499"/>
              <a:gd name="connsiteX16" fmla="*/ 3293589 w 3717682"/>
              <a:gd name="connsiteY16" fmla="*/ 4876488 h 5143499"/>
              <a:gd name="connsiteX17" fmla="*/ 3295015 w 3717682"/>
              <a:gd name="connsiteY17" fmla="*/ 4869228 h 5143499"/>
              <a:gd name="connsiteX18" fmla="*/ 3143539 w 3717682"/>
              <a:gd name="connsiteY18" fmla="*/ 4869228 h 5143499"/>
              <a:gd name="connsiteX19" fmla="*/ 3139481 w 3717682"/>
              <a:gd name="connsiteY19" fmla="*/ 4873182 h 5143499"/>
              <a:gd name="connsiteX20" fmla="*/ 3128173 w 3717682"/>
              <a:gd name="connsiteY20" fmla="*/ 4930787 h 5143499"/>
              <a:gd name="connsiteX21" fmla="*/ 3140126 w 3717682"/>
              <a:gd name="connsiteY21" fmla="*/ 4930787 h 5143499"/>
              <a:gd name="connsiteX22" fmla="*/ 3144481 w 3717682"/>
              <a:gd name="connsiteY22" fmla="*/ 4927246 h 5143499"/>
              <a:gd name="connsiteX23" fmla="*/ 3152945 w 3717682"/>
              <a:gd name="connsiteY23" fmla="*/ 4884134 h 5143499"/>
              <a:gd name="connsiteX24" fmla="*/ 3166681 w 3717682"/>
              <a:gd name="connsiteY24" fmla="*/ 4903549 h 5143499"/>
              <a:gd name="connsiteX25" fmla="*/ 3169958 w 3717682"/>
              <a:gd name="connsiteY25" fmla="*/ 4905425 h 5143499"/>
              <a:gd name="connsiteX26" fmla="*/ 3176138 w 3717682"/>
              <a:gd name="connsiteY26" fmla="*/ 4905425 h 5143499"/>
              <a:gd name="connsiteX27" fmla="*/ 3180162 w 3717682"/>
              <a:gd name="connsiteY27" fmla="*/ 4903549 h 5143499"/>
              <a:gd name="connsiteX28" fmla="*/ 3201504 w 3717682"/>
              <a:gd name="connsiteY28" fmla="*/ 4884134 h 5143499"/>
              <a:gd name="connsiteX29" fmla="*/ 3193040 w 3717682"/>
              <a:gd name="connsiteY29" fmla="*/ 4927246 h 5143499"/>
              <a:gd name="connsiteX30" fmla="*/ 3196012 w 3717682"/>
              <a:gd name="connsiteY30" fmla="*/ 4930787 h 5143499"/>
              <a:gd name="connsiteX31" fmla="*/ 3207956 w 3717682"/>
              <a:gd name="connsiteY31" fmla="*/ 4930787 h 5143499"/>
              <a:gd name="connsiteX32" fmla="*/ 3219273 w 3717682"/>
              <a:gd name="connsiteY32" fmla="*/ 4873190 h 5143499"/>
              <a:gd name="connsiteX33" fmla="*/ 3216768 w 3717682"/>
              <a:gd name="connsiteY33" fmla="*/ 4869228 h 5143499"/>
              <a:gd name="connsiteX34" fmla="*/ 3202693 w 3717682"/>
              <a:gd name="connsiteY34" fmla="*/ 4869228 h 5143499"/>
              <a:gd name="connsiteX35" fmla="*/ 3175442 w 3717682"/>
              <a:gd name="connsiteY35" fmla="*/ 4893227 h 5143499"/>
              <a:gd name="connsiteX36" fmla="*/ 3157614 w 3717682"/>
              <a:gd name="connsiteY36" fmla="*/ 4869228 h 5143499"/>
              <a:gd name="connsiteX37" fmla="*/ 3072703 w 3717682"/>
              <a:gd name="connsiteY37" fmla="*/ 4869228 h 5143499"/>
              <a:gd name="connsiteX38" fmla="*/ 3067872 w 3717682"/>
              <a:gd name="connsiteY38" fmla="*/ 4873182 h 5143499"/>
              <a:gd name="connsiteX39" fmla="*/ 3056581 w 3717682"/>
              <a:gd name="connsiteY39" fmla="*/ 4930787 h 5143499"/>
              <a:gd name="connsiteX40" fmla="*/ 3113995 w 3717682"/>
              <a:gd name="connsiteY40" fmla="*/ 4930787 h 5143499"/>
              <a:gd name="connsiteX41" fmla="*/ 3115209 w 3717682"/>
              <a:gd name="connsiteY41" fmla="*/ 4924630 h 5143499"/>
              <a:gd name="connsiteX42" fmla="*/ 3112196 w 3717682"/>
              <a:gd name="connsiteY42" fmla="*/ 4921282 h 5143499"/>
              <a:gd name="connsiteX43" fmla="*/ 3074053 w 3717682"/>
              <a:gd name="connsiteY43" fmla="*/ 4921282 h 5143499"/>
              <a:gd name="connsiteX44" fmla="*/ 3077287 w 3717682"/>
              <a:gd name="connsiteY44" fmla="*/ 4904760 h 5143499"/>
              <a:gd name="connsiteX45" fmla="*/ 3111007 w 3717682"/>
              <a:gd name="connsiteY45" fmla="*/ 4904760 h 5143499"/>
              <a:gd name="connsiteX46" fmla="*/ 3112841 w 3717682"/>
              <a:gd name="connsiteY46" fmla="*/ 4903297 h 5143499"/>
              <a:gd name="connsiteX47" fmla="*/ 3114131 w 3717682"/>
              <a:gd name="connsiteY47" fmla="*/ 4896744 h 5143499"/>
              <a:gd name="connsiteX48" fmla="*/ 3112875 w 3717682"/>
              <a:gd name="connsiteY48" fmla="*/ 4895280 h 5143499"/>
              <a:gd name="connsiteX49" fmla="*/ 3079146 w 3717682"/>
              <a:gd name="connsiteY49" fmla="*/ 4895280 h 5143499"/>
              <a:gd name="connsiteX50" fmla="*/ 3082389 w 3717682"/>
              <a:gd name="connsiteY50" fmla="*/ 4878792 h 5143499"/>
              <a:gd name="connsiteX51" fmla="*/ 3119199 w 3717682"/>
              <a:gd name="connsiteY51" fmla="*/ 4878792 h 5143499"/>
              <a:gd name="connsiteX52" fmla="*/ 3123122 w 3717682"/>
              <a:gd name="connsiteY52" fmla="*/ 4876488 h 5143499"/>
              <a:gd name="connsiteX53" fmla="*/ 3124531 w 3717682"/>
              <a:gd name="connsiteY53" fmla="*/ 4869228 h 5143499"/>
              <a:gd name="connsiteX54" fmla="*/ 2999626 w 3717682"/>
              <a:gd name="connsiteY54" fmla="*/ 4869228 h 5143499"/>
              <a:gd name="connsiteX55" fmla="*/ 2994346 w 3717682"/>
              <a:gd name="connsiteY55" fmla="*/ 4872559 h 5143499"/>
              <a:gd name="connsiteX56" fmla="*/ 2993115 w 3717682"/>
              <a:gd name="connsiteY56" fmla="*/ 4878767 h 5143499"/>
              <a:gd name="connsiteX57" fmla="*/ 3017581 w 3717682"/>
              <a:gd name="connsiteY57" fmla="*/ 4878767 h 5143499"/>
              <a:gd name="connsiteX58" fmla="*/ 3007394 w 3717682"/>
              <a:gd name="connsiteY58" fmla="*/ 4930787 h 5143499"/>
              <a:gd name="connsiteX59" fmla="*/ 3018362 w 3717682"/>
              <a:gd name="connsiteY59" fmla="*/ 4930787 h 5143499"/>
              <a:gd name="connsiteX60" fmla="*/ 3023863 w 3717682"/>
              <a:gd name="connsiteY60" fmla="*/ 4926413 h 5143499"/>
              <a:gd name="connsiteX61" fmla="*/ 3033202 w 3717682"/>
              <a:gd name="connsiteY61" fmla="*/ 4878767 h 5143499"/>
              <a:gd name="connsiteX62" fmla="*/ 3053627 w 3717682"/>
              <a:gd name="connsiteY62" fmla="*/ 4878767 h 5143499"/>
              <a:gd name="connsiteX63" fmla="*/ 3058025 w 3717682"/>
              <a:gd name="connsiteY63" fmla="*/ 4874999 h 5143499"/>
              <a:gd name="connsiteX64" fmla="*/ 3058025 w 3717682"/>
              <a:gd name="connsiteY64" fmla="*/ 4875007 h 5143499"/>
              <a:gd name="connsiteX65" fmla="*/ 3059162 w 3717682"/>
              <a:gd name="connsiteY65" fmla="*/ 4869228 h 5143499"/>
              <a:gd name="connsiteX66" fmla="*/ 2848319 w 3717682"/>
              <a:gd name="connsiteY66" fmla="*/ 4869228 h 5143499"/>
              <a:gd name="connsiteX67" fmla="*/ 2845407 w 3717682"/>
              <a:gd name="connsiteY67" fmla="*/ 4871306 h 5143499"/>
              <a:gd name="connsiteX68" fmla="*/ 2842096 w 3717682"/>
              <a:gd name="connsiteY68" fmla="*/ 4888214 h 5143499"/>
              <a:gd name="connsiteX69" fmla="*/ 2886403 w 3717682"/>
              <a:gd name="connsiteY69" fmla="*/ 4909925 h 5143499"/>
              <a:gd name="connsiteX70" fmla="*/ 2882302 w 3717682"/>
              <a:gd name="connsiteY70" fmla="*/ 4930787 h 5143499"/>
              <a:gd name="connsiteX71" fmla="*/ 2893279 w 3717682"/>
              <a:gd name="connsiteY71" fmla="*/ 4930787 h 5143499"/>
              <a:gd name="connsiteX72" fmla="*/ 2898780 w 3717682"/>
              <a:gd name="connsiteY72" fmla="*/ 4926413 h 5143499"/>
              <a:gd name="connsiteX73" fmla="*/ 2909986 w 3717682"/>
              <a:gd name="connsiteY73" fmla="*/ 4869228 h 5143499"/>
              <a:gd name="connsiteX74" fmla="*/ 2896692 w 3717682"/>
              <a:gd name="connsiteY74" fmla="*/ 4869228 h 5143499"/>
              <a:gd name="connsiteX75" fmla="*/ 2893984 w 3717682"/>
              <a:gd name="connsiteY75" fmla="*/ 4871306 h 5143499"/>
              <a:gd name="connsiteX76" fmla="*/ 2888465 w 3717682"/>
              <a:gd name="connsiteY76" fmla="*/ 4899335 h 5143499"/>
              <a:gd name="connsiteX77" fmla="*/ 2857785 w 3717682"/>
              <a:gd name="connsiteY77" fmla="*/ 4887802 h 5143499"/>
              <a:gd name="connsiteX78" fmla="*/ 2861435 w 3717682"/>
              <a:gd name="connsiteY78" fmla="*/ 4869228 h 5143499"/>
              <a:gd name="connsiteX79" fmla="*/ 3334041 w 3717682"/>
              <a:gd name="connsiteY79" fmla="*/ 4869051 h 5143499"/>
              <a:gd name="connsiteX80" fmla="*/ 3305279 w 3717682"/>
              <a:gd name="connsiteY80" fmla="*/ 4880811 h 5143499"/>
              <a:gd name="connsiteX81" fmla="*/ 3324143 w 3717682"/>
              <a:gd name="connsiteY81" fmla="*/ 4902212 h 5143499"/>
              <a:gd name="connsiteX82" fmla="*/ 3341410 w 3717682"/>
              <a:gd name="connsiteY82" fmla="*/ 4917185 h 5143499"/>
              <a:gd name="connsiteX83" fmla="*/ 3329482 w 3717682"/>
              <a:gd name="connsiteY83" fmla="*/ 4921315 h 5143499"/>
              <a:gd name="connsiteX84" fmla="*/ 3302410 w 3717682"/>
              <a:gd name="connsiteY84" fmla="*/ 4921315 h 5143499"/>
              <a:gd name="connsiteX85" fmla="*/ 3297010 w 3717682"/>
              <a:gd name="connsiteY85" fmla="*/ 4925294 h 5143499"/>
              <a:gd name="connsiteX86" fmla="*/ 3295941 w 3717682"/>
              <a:gd name="connsiteY86" fmla="*/ 4930787 h 5143499"/>
              <a:gd name="connsiteX87" fmla="*/ 3330068 w 3717682"/>
              <a:gd name="connsiteY87" fmla="*/ 4930787 h 5143499"/>
              <a:gd name="connsiteX88" fmla="*/ 3359017 w 3717682"/>
              <a:gd name="connsiteY88" fmla="*/ 4920373 h 5143499"/>
              <a:gd name="connsiteX89" fmla="*/ 3356513 w 3717682"/>
              <a:gd name="connsiteY89" fmla="*/ 4906283 h 5143499"/>
              <a:gd name="connsiteX90" fmla="*/ 3346818 w 3717682"/>
              <a:gd name="connsiteY90" fmla="*/ 4899335 h 5143499"/>
              <a:gd name="connsiteX91" fmla="*/ 3323472 w 3717682"/>
              <a:gd name="connsiteY91" fmla="*/ 4881854 h 5143499"/>
              <a:gd name="connsiteX92" fmla="*/ 3333574 w 3717682"/>
              <a:gd name="connsiteY92" fmla="*/ 4878767 h 5143499"/>
              <a:gd name="connsiteX93" fmla="*/ 3356462 w 3717682"/>
              <a:gd name="connsiteY93" fmla="*/ 4878767 h 5143499"/>
              <a:gd name="connsiteX94" fmla="*/ 3361853 w 3717682"/>
              <a:gd name="connsiteY94" fmla="*/ 4874797 h 5143499"/>
              <a:gd name="connsiteX95" fmla="*/ 3362990 w 3717682"/>
              <a:gd name="connsiteY95" fmla="*/ 4869051 h 5143499"/>
              <a:gd name="connsiteX96" fmla="*/ 2952612 w 3717682"/>
              <a:gd name="connsiteY96" fmla="*/ 4869051 h 5143499"/>
              <a:gd name="connsiteX97" fmla="*/ 2923866 w 3717682"/>
              <a:gd name="connsiteY97" fmla="*/ 4880811 h 5143499"/>
              <a:gd name="connsiteX98" fmla="*/ 2942738 w 3717682"/>
              <a:gd name="connsiteY98" fmla="*/ 4902212 h 5143499"/>
              <a:gd name="connsiteX99" fmla="*/ 2960006 w 3717682"/>
              <a:gd name="connsiteY99" fmla="*/ 4917185 h 5143499"/>
              <a:gd name="connsiteX100" fmla="*/ 2948061 w 3717682"/>
              <a:gd name="connsiteY100" fmla="*/ 4921315 h 5143499"/>
              <a:gd name="connsiteX101" fmla="*/ 2920997 w 3717682"/>
              <a:gd name="connsiteY101" fmla="*/ 4921315 h 5143499"/>
              <a:gd name="connsiteX102" fmla="*/ 2915598 w 3717682"/>
              <a:gd name="connsiteY102" fmla="*/ 4925294 h 5143499"/>
              <a:gd name="connsiteX103" fmla="*/ 2914520 w 3717682"/>
              <a:gd name="connsiteY103" fmla="*/ 4930787 h 5143499"/>
              <a:gd name="connsiteX104" fmla="*/ 2948647 w 3717682"/>
              <a:gd name="connsiteY104" fmla="*/ 4930787 h 5143499"/>
              <a:gd name="connsiteX105" fmla="*/ 2977596 w 3717682"/>
              <a:gd name="connsiteY105" fmla="*/ 4920373 h 5143499"/>
              <a:gd name="connsiteX106" fmla="*/ 2975108 w 3717682"/>
              <a:gd name="connsiteY106" fmla="*/ 4906283 h 5143499"/>
              <a:gd name="connsiteX107" fmla="*/ 2965405 w 3717682"/>
              <a:gd name="connsiteY107" fmla="*/ 4899335 h 5143499"/>
              <a:gd name="connsiteX108" fmla="*/ 2942051 w 3717682"/>
              <a:gd name="connsiteY108" fmla="*/ 4881854 h 5143499"/>
              <a:gd name="connsiteX109" fmla="*/ 2952153 w 3717682"/>
              <a:gd name="connsiteY109" fmla="*/ 4878767 h 5143499"/>
              <a:gd name="connsiteX110" fmla="*/ 2975049 w 3717682"/>
              <a:gd name="connsiteY110" fmla="*/ 4878767 h 5143499"/>
              <a:gd name="connsiteX111" fmla="*/ 2980440 w 3717682"/>
              <a:gd name="connsiteY111" fmla="*/ 4874797 h 5143499"/>
              <a:gd name="connsiteX112" fmla="*/ 2981577 w 3717682"/>
              <a:gd name="connsiteY112" fmla="*/ 4869051 h 5143499"/>
              <a:gd name="connsiteX113" fmla="*/ 2802111 w 3717682"/>
              <a:gd name="connsiteY113" fmla="*/ 4869051 h 5143499"/>
              <a:gd name="connsiteX114" fmla="*/ 2773366 w 3717682"/>
              <a:gd name="connsiteY114" fmla="*/ 4880811 h 5143499"/>
              <a:gd name="connsiteX115" fmla="*/ 2792246 w 3717682"/>
              <a:gd name="connsiteY115" fmla="*/ 4902212 h 5143499"/>
              <a:gd name="connsiteX116" fmla="*/ 2809505 w 3717682"/>
              <a:gd name="connsiteY116" fmla="*/ 4917185 h 5143499"/>
              <a:gd name="connsiteX117" fmla="*/ 2797561 w 3717682"/>
              <a:gd name="connsiteY117" fmla="*/ 4921315 h 5143499"/>
              <a:gd name="connsiteX118" fmla="*/ 2770488 w 3717682"/>
              <a:gd name="connsiteY118" fmla="*/ 4921315 h 5143499"/>
              <a:gd name="connsiteX119" fmla="*/ 2765097 w 3717682"/>
              <a:gd name="connsiteY119" fmla="*/ 4925294 h 5143499"/>
              <a:gd name="connsiteX120" fmla="*/ 2764011 w 3717682"/>
              <a:gd name="connsiteY120" fmla="*/ 4930787 h 5143499"/>
              <a:gd name="connsiteX121" fmla="*/ 2798138 w 3717682"/>
              <a:gd name="connsiteY121" fmla="*/ 4930787 h 5143499"/>
              <a:gd name="connsiteX122" fmla="*/ 2827104 w 3717682"/>
              <a:gd name="connsiteY122" fmla="*/ 4920373 h 5143499"/>
              <a:gd name="connsiteX123" fmla="*/ 2824600 w 3717682"/>
              <a:gd name="connsiteY123" fmla="*/ 4906283 h 5143499"/>
              <a:gd name="connsiteX124" fmla="*/ 2814913 w 3717682"/>
              <a:gd name="connsiteY124" fmla="*/ 4899335 h 5143499"/>
              <a:gd name="connsiteX125" fmla="*/ 2791542 w 3717682"/>
              <a:gd name="connsiteY125" fmla="*/ 4881854 h 5143499"/>
              <a:gd name="connsiteX126" fmla="*/ 2801644 w 3717682"/>
              <a:gd name="connsiteY126" fmla="*/ 4878767 h 5143499"/>
              <a:gd name="connsiteX127" fmla="*/ 2824532 w 3717682"/>
              <a:gd name="connsiteY127" fmla="*/ 4878767 h 5143499"/>
              <a:gd name="connsiteX128" fmla="*/ 2829939 w 3717682"/>
              <a:gd name="connsiteY128" fmla="*/ 4874797 h 5143499"/>
              <a:gd name="connsiteX129" fmla="*/ 2831060 w 3717682"/>
              <a:gd name="connsiteY129" fmla="*/ 4869051 h 5143499"/>
              <a:gd name="connsiteX130" fmla="*/ 2554594 w 3717682"/>
              <a:gd name="connsiteY130" fmla="*/ 4818697 h 5143499"/>
              <a:gd name="connsiteX131" fmla="*/ 2506679 w 3717682"/>
              <a:gd name="connsiteY131" fmla="*/ 4832401 h 5143499"/>
              <a:gd name="connsiteX132" fmla="*/ 2536426 w 3717682"/>
              <a:gd name="connsiteY132" fmla="*/ 4837128 h 5143499"/>
              <a:gd name="connsiteX133" fmla="*/ 2592592 w 3717682"/>
              <a:gd name="connsiteY133" fmla="*/ 4852573 h 5143499"/>
              <a:gd name="connsiteX134" fmla="*/ 2515457 w 3717682"/>
              <a:gd name="connsiteY134" fmla="*/ 4932277 h 5143499"/>
              <a:gd name="connsiteX135" fmla="*/ 2537318 w 3717682"/>
              <a:gd name="connsiteY135" fmla="*/ 4875983 h 5143499"/>
              <a:gd name="connsiteX136" fmla="*/ 2542895 w 3717682"/>
              <a:gd name="connsiteY136" fmla="*/ 4853187 h 5143499"/>
              <a:gd name="connsiteX137" fmla="*/ 2524218 w 3717682"/>
              <a:gd name="connsiteY137" fmla="*/ 4872030 h 5143499"/>
              <a:gd name="connsiteX138" fmla="*/ 2487578 w 3717682"/>
              <a:gd name="connsiteY138" fmla="*/ 4935414 h 5143499"/>
              <a:gd name="connsiteX139" fmla="*/ 2477187 w 3717682"/>
              <a:gd name="connsiteY139" fmla="*/ 4965487 h 5143499"/>
              <a:gd name="connsiteX140" fmla="*/ 2518259 w 3717682"/>
              <a:gd name="connsiteY140" fmla="*/ 4955216 h 5143499"/>
              <a:gd name="connsiteX141" fmla="*/ 2622229 w 3717682"/>
              <a:gd name="connsiteY141" fmla="*/ 4857300 h 5143499"/>
              <a:gd name="connsiteX142" fmla="*/ 2613315 w 3717682"/>
              <a:gd name="connsiteY142" fmla="*/ 4831517 h 5143499"/>
              <a:gd name="connsiteX143" fmla="*/ 2554594 w 3717682"/>
              <a:gd name="connsiteY143" fmla="*/ 4818697 h 5143499"/>
              <a:gd name="connsiteX144" fmla="*/ 3137129 w 3717682"/>
              <a:gd name="connsiteY144" fmla="*/ 4793385 h 5143499"/>
              <a:gd name="connsiteX145" fmla="*/ 3151773 w 3717682"/>
              <a:gd name="connsiteY145" fmla="*/ 4809730 h 5143499"/>
              <a:gd name="connsiteX146" fmla="*/ 3151035 w 3717682"/>
              <a:gd name="connsiteY146" fmla="*/ 4813431 h 5143499"/>
              <a:gd name="connsiteX147" fmla="*/ 3146739 w 3717682"/>
              <a:gd name="connsiteY147" fmla="*/ 4818016 h 5143499"/>
              <a:gd name="connsiteX148" fmla="*/ 3113512 w 3717682"/>
              <a:gd name="connsiteY148" fmla="*/ 4818016 h 5143499"/>
              <a:gd name="connsiteX149" fmla="*/ 3115142 w 3717682"/>
              <a:gd name="connsiteY149" fmla="*/ 4809730 h 5143499"/>
              <a:gd name="connsiteX150" fmla="*/ 3137129 w 3717682"/>
              <a:gd name="connsiteY150" fmla="*/ 4793385 h 5143499"/>
              <a:gd name="connsiteX151" fmla="*/ 2908772 w 3717682"/>
              <a:gd name="connsiteY151" fmla="*/ 4793385 h 5143499"/>
              <a:gd name="connsiteX152" fmla="*/ 2923408 w 3717682"/>
              <a:gd name="connsiteY152" fmla="*/ 4809730 h 5143499"/>
              <a:gd name="connsiteX153" fmla="*/ 2922678 w 3717682"/>
              <a:gd name="connsiteY153" fmla="*/ 4813431 h 5143499"/>
              <a:gd name="connsiteX154" fmla="*/ 2918374 w 3717682"/>
              <a:gd name="connsiteY154" fmla="*/ 4818016 h 5143499"/>
              <a:gd name="connsiteX155" fmla="*/ 2885163 w 3717682"/>
              <a:gd name="connsiteY155" fmla="*/ 4818016 h 5143499"/>
              <a:gd name="connsiteX156" fmla="*/ 2886785 w 3717682"/>
              <a:gd name="connsiteY156" fmla="*/ 4809730 h 5143499"/>
              <a:gd name="connsiteX157" fmla="*/ 2908772 w 3717682"/>
              <a:gd name="connsiteY157" fmla="*/ 4793385 h 5143499"/>
              <a:gd name="connsiteX158" fmla="*/ 2671715 w 3717682"/>
              <a:gd name="connsiteY158" fmla="*/ 4783926 h 5143499"/>
              <a:gd name="connsiteX159" fmla="*/ 2638520 w 3717682"/>
              <a:gd name="connsiteY159" fmla="*/ 4801898 h 5143499"/>
              <a:gd name="connsiteX160" fmla="*/ 2664854 w 3717682"/>
              <a:gd name="connsiteY160" fmla="*/ 4864568 h 5143499"/>
              <a:gd name="connsiteX161" fmla="*/ 2687733 w 3717682"/>
              <a:gd name="connsiteY161" fmla="*/ 4909866 h 5143499"/>
              <a:gd name="connsiteX162" fmla="*/ 2639174 w 3717682"/>
              <a:gd name="connsiteY162" fmla="*/ 4918716 h 5143499"/>
              <a:gd name="connsiteX163" fmla="*/ 2602737 w 3717682"/>
              <a:gd name="connsiteY163" fmla="*/ 4921576 h 5143499"/>
              <a:gd name="connsiteX164" fmla="*/ 2609444 w 3717682"/>
              <a:gd name="connsiteY164" fmla="*/ 4931233 h 5143499"/>
              <a:gd name="connsiteX165" fmla="*/ 2663666 w 3717682"/>
              <a:gd name="connsiteY165" fmla="*/ 4936701 h 5143499"/>
              <a:gd name="connsiteX166" fmla="*/ 2718643 w 3717682"/>
              <a:gd name="connsiteY166" fmla="*/ 4911877 h 5143499"/>
              <a:gd name="connsiteX167" fmla="*/ 2694278 w 3717682"/>
              <a:gd name="connsiteY167" fmla="*/ 4859916 h 5143499"/>
              <a:gd name="connsiteX168" fmla="*/ 2665856 w 3717682"/>
              <a:gd name="connsiteY168" fmla="*/ 4812506 h 5143499"/>
              <a:gd name="connsiteX169" fmla="*/ 2718125 w 3717682"/>
              <a:gd name="connsiteY169" fmla="*/ 4800493 h 5143499"/>
              <a:gd name="connsiteX170" fmla="*/ 2735495 w 3717682"/>
              <a:gd name="connsiteY170" fmla="*/ 4794235 h 5143499"/>
              <a:gd name="connsiteX171" fmla="*/ 2711130 w 3717682"/>
              <a:gd name="connsiteY171" fmla="*/ 4785284 h 5143499"/>
              <a:gd name="connsiteX172" fmla="*/ 2671715 w 3717682"/>
              <a:gd name="connsiteY172" fmla="*/ 4783926 h 5143499"/>
              <a:gd name="connsiteX173" fmla="*/ 3324762 w 3717682"/>
              <a:gd name="connsiteY173" fmla="*/ 4783846 h 5143499"/>
              <a:gd name="connsiteX174" fmla="*/ 3319490 w 3717682"/>
              <a:gd name="connsiteY174" fmla="*/ 4787194 h 5143499"/>
              <a:gd name="connsiteX175" fmla="*/ 3318268 w 3717682"/>
              <a:gd name="connsiteY175" fmla="*/ 4793402 h 5143499"/>
              <a:gd name="connsiteX176" fmla="*/ 3342734 w 3717682"/>
              <a:gd name="connsiteY176" fmla="*/ 4793402 h 5143499"/>
              <a:gd name="connsiteX177" fmla="*/ 3332539 w 3717682"/>
              <a:gd name="connsiteY177" fmla="*/ 4845422 h 5143499"/>
              <a:gd name="connsiteX178" fmla="*/ 3343507 w 3717682"/>
              <a:gd name="connsiteY178" fmla="*/ 4845422 h 5143499"/>
              <a:gd name="connsiteX179" fmla="*/ 3349000 w 3717682"/>
              <a:gd name="connsiteY179" fmla="*/ 4841048 h 5143499"/>
              <a:gd name="connsiteX180" fmla="*/ 3358355 w 3717682"/>
              <a:gd name="connsiteY180" fmla="*/ 4793402 h 5143499"/>
              <a:gd name="connsiteX181" fmla="*/ 3378780 w 3717682"/>
              <a:gd name="connsiteY181" fmla="*/ 4793402 h 5143499"/>
              <a:gd name="connsiteX182" fmla="*/ 3383195 w 3717682"/>
              <a:gd name="connsiteY182" fmla="*/ 4789633 h 5143499"/>
              <a:gd name="connsiteX183" fmla="*/ 3384316 w 3717682"/>
              <a:gd name="connsiteY183" fmla="*/ 4783846 h 5143499"/>
              <a:gd name="connsiteX184" fmla="*/ 3274395 w 3717682"/>
              <a:gd name="connsiteY184" fmla="*/ 4783846 h 5143499"/>
              <a:gd name="connsiteX185" fmla="*/ 3262314 w 3717682"/>
              <a:gd name="connsiteY185" fmla="*/ 4845422 h 5143499"/>
              <a:gd name="connsiteX186" fmla="*/ 3314906 w 3717682"/>
              <a:gd name="connsiteY186" fmla="*/ 4845422 h 5143499"/>
              <a:gd name="connsiteX187" fmla="*/ 3316044 w 3717682"/>
              <a:gd name="connsiteY187" fmla="*/ 4839660 h 5143499"/>
              <a:gd name="connsiteX188" fmla="*/ 3313123 w 3717682"/>
              <a:gd name="connsiteY188" fmla="*/ 4835916 h 5143499"/>
              <a:gd name="connsiteX189" fmla="*/ 3279785 w 3717682"/>
              <a:gd name="connsiteY189" fmla="*/ 4835916 h 5143499"/>
              <a:gd name="connsiteX190" fmla="*/ 3289599 w 3717682"/>
              <a:gd name="connsiteY190" fmla="*/ 4785932 h 5143499"/>
              <a:gd name="connsiteX191" fmla="*/ 3287689 w 3717682"/>
              <a:gd name="connsiteY191" fmla="*/ 4783846 h 5143499"/>
              <a:gd name="connsiteX192" fmla="*/ 3190706 w 3717682"/>
              <a:gd name="connsiteY192" fmla="*/ 4783846 h 5143499"/>
              <a:gd name="connsiteX193" fmla="*/ 3187174 w 3717682"/>
              <a:gd name="connsiteY193" fmla="*/ 4786580 h 5143499"/>
              <a:gd name="connsiteX194" fmla="*/ 3181062 w 3717682"/>
              <a:gd name="connsiteY194" fmla="*/ 4817948 h 5143499"/>
              <a:gd name="connsiteX195" fmla="*/ 3209943 w 3717682"/>
              <a:gd name="connsiteY195" fmla="*/ 4846801 h 5143499"/>
              <a:gd name="connsiteX196" fmla="*/ 3209943 w 3717682"/>
              <a:gd name="connsiteY196" fmla="*/ 4846793 h 5143499"/>
              <a:gd name="connsiteX197" fmla="*/ 3249622 w 3717682"/>
              <a:gd name="connsiteY197" fmla="*/ 4817940 h 5143499"/>
              <a:gd name="connsiteX198" fmla="*/ 3255709 w 3717682"/>
              <a:gd name="connsiteY198" fmla="*/ 4786580 h 5143499"/>
              <a:gd name="connsiteX199" fmla="*/ 3253247 w 3717682"/>
              <a:gd name="connsiteY199" fmla="*/ 4783846 h 5143499"/>
              <a:gd name="connsiteX200" fmla="*/ 3240810 w 3717682"/>
              <a:gd name="connsiteY200" fmla="*/ 4783846 h 5143499"/>
              <a:gd name="connsiteX201" fmla="*/ 3237398 w 3717682"/>
              <a:gd name="connsiteY201" fmla="*/ 4801890 h 5143499"/>
              <a:gd name="connsiteX202" fmla="*/ 3235445 w 3717682"/>
              <a:gd name="connsiteY202" fmla="*/ 4811496 h 5143499"/>
              <a:gd name="connsiteX203" fmla="*/ 3233815 w 3717682"/>
              <a:gd name="connsiteY203" fmla="*/ 4819841 h 5143499"/>
              <a:gd name="connsiteX204" fmla="*/ 3211522 w 3717682"/>
              <a:gd name="connsiteY204" fmla="*/ 4836329 h 5143499"/>
              <a:gd name="connsiteX205" fmla="*/ 3196139 w 3717682"/>
              <a:gd name="connsiteY205" fmla="*/ 4819841 h 5143499"/>
              <a:gd name="connsiteX206" fmla="*/ 3196852 w 3717682"/>
              <a:gd name="connsiteY206" fmla="*/ 4816114 h 5143499"/>
              <a:gd name="connsiteX207" fmla="*/ 3199722 w 3717682"/>
              <a:gd name="connsiteY207" fmla="*/ 4801898 h 5143499"/>
              <a:gd name="connsiteX208" fmla="*/ 3203143 w 3717682"/>
              <a:gd name="connsiteY208" fmla="*/ 4783846 h 5143499"/>
              <a:gd name="connsiteX209" fmla="*/ 2786677 w 3717682"/>
              <a:gd name="connsiteY209" fmla="*/ 4783846 h 5143499"/>
              <a:gd name="connsiteX210" fmla="*/ 2786491 w 3717682"/>
              <a:gd name="connsiteY210" fmla="*/ 4784645 h 5143499"/>
              <a:gd name="connsiteX211" fmla="*/ 2793053 w 3717682"/>
              <a:gd name="connsiteY211" fmla="*/ 4793360 h 5143499"/>
              <a:gd name="connsiteX212" fmla="*/ 2825415 w 3717682"/>
              <a:gd name="connsiteY212" fmla="*/ 4793360 h 5143499"/>
              <a:gd name="connsiteX213" fmla="*/ 2840101 w 3717682"/>
              <a:gd name="connsiteY213" fmla="*/ 4814659 h 5143499"/>
              <a:gd name="connsiteX214" fmla="*/ 2820032 w 3717682"/>
              <a:gd name="connsiteY214" fmla="*/ 4835916 h 5143499"/>
              <a:gd name="connsiteX215" fmla="*/ 2797866 w 3717682"/>
              <a:gd name="connsiteY215" fmla="*/ 4835916 h 5143499"/>
              <a:gd name="connsiteX216" fmla="*/ 2804709 w 3717682"/>
              <a:gd name="connsiteY216" fmla="*/ 4800964 h 5143499"/>
              <a:gd name="connsiteX217" fmla="*/ 2791610 w 3717682"/>
              <a:gd name="connsiteY217" fmla="*/ 4800964 h 5143499"/>
              <a:gd name="connsiteX218" fmla="*/ 2788698 w 3717682"/>
              <a:gd name="connsiteY218" fmla="*/ 4803051 h 5143499"/>
              <a:gd name="connsiteX219" fmla="*/ 2780378 w 3717682"/>
              <a:gd name="connsiteY219" fmla="*/ 4845422 h 5143499"/>
              <a:gd name="connsiteX220" fmla="*/ 2817188 w 3717682"/>
              <a:gd name="connsiteY220" fmla="*/ 4845422 h 5143499"/>
              <a:gd name="connsiteX221" fmla="*/ 2856562 w 3717682"/>
              <a:gd name="connsiteY221" fmla="*/ 4814239 h 5143499"/>
              <a:gd name="connsiteX222" fmla="*/ 2831196 w 3717682"/>
              <a:gd name="connsiteY222" fmla="*/ 4783846 h 5143499"/>
              <a:gd name="connsiteX223" fmla="*/ 3055062 w 3717682"/>
              <a:gd name="connsiteY223" fmla="*/ 4783661 h 5143499"/>
              <a:gd name="connsiteX224" fmla="*/ 3026300 w 3717682"/>
              <a:gd name="connsiteY224" fmla="*/ 4795438 h 5143499"/>
              <a:gd name="connsiteX225" fmla="*/ 3045180 w 3717682"/>
              <a:gd name="connsiteY225" fmla="*/ 4816838 h 5143499"/>
              <a:gd name="connsiteX226" fmla="*/ 3062456 w 3717682"/>
              <a:gd name="connsiteY226" fmla="*/ 4831820 h 5143499"/>
              <a:gd name="connsiteX227" fmla="*/ 3050512 w 3717682"/>
              <a:gd name="connsiteY227" fmla="*/ 4835942 h 5143499"/>
              <a:gd name="connsiteX228" fmla="*/ 3023447 w 3717682"/>
              <a:gd name="connsiteY228" fmla="*/ 4835942 h 5143499"/>
              <a:gd name="connsiteX229" fmla="*/ 3018040 w 3717682"/>
              <a:gd name="connsiteY229" fmla="*/ 4839920 h 5143499"/>
              <a:gd name="connsiteX230" fmla="*/ 3016970 w 3717682"/>
              <a:gd name="connsiteY230" fmla="*/ 4845422 h 5143499"/>
              <a:gd name="connsiteX231" fmla="*/ 3051097 w 3717682"/>
              <a:gd name="connsiteY231" fmla="*/ 4845422 h 5143499"/>
              <a:gd name="connsiteX232" fmla="*/ 3080055 w 3717682"/>
              <a:gd name="connsiteY232" fmla="*/ 4834999 h 5143499"/>
              <a:gd name="connsiteX233" fmla="*/ 3080063 w 3717682"/>
              <a:gd name="connsiteY233" fmla="*/ 4834999 h 5143499"/>
              <a:gd name="connsiteX234" fmla="*/ 3077559 w 3717682"/>
              <a:gd name="connsiteY234" fmla="*/ 4820909 h 5143499"/>
              <a:gd name="connsiteX235" fmla="*/ 3067864 w 3717682"/>
              <a:gd name="connsiteY235" fmla="*/ 4813944 h 5143499"/>
              <a:gd name="connsiteX236" fmla="*/ 3044493 w 3717682"/>
              <a:gd name="connsiteY236" fmla="*/ 4796481 h 5143499"/>
              <a:gd name="connsiteX237" fmla="*/ 3054620 w 3717682"/>
              <a:gd name="connsiteY237" fmla="*/ 4793385 h 5143499"/>
              <a:gd name="connsiteX238" fmla="*/ 3077491 w 3717682"/>
              <a:gd name="connsiteY238" fmla="*/ 4793385 h 5143499"/>
              <a:gd name="connsiteX239" fmla="*/ 3082899 w 3717682"/>
              <a:gd name="connsiteY239" fmla="*/ 4789431 h 5143499"/>
              <a:gd name="connsiteX240" fmla="*/ 3084028 w 3717682"/>
              <a:gd name="connsiteY240" fmla="*/ 4783661 h 5143499"/>
              <a:gd name="connsiteX241" fmla="*/ 2982358 w 3717682"/>
              <a:gd name="connsiteY241" fmla="*/ 4783661 h 5143499"/>
              <a:gd name="connsiteX242" fmla="*/ 2953613 w 3717682"/>
              <a:gd name="connsiteY242" fmla="*/ 4795438 h 5143499"/>
              <a:gd name="connsiteX243" fmla="*/ 2972485 w 3717682"/>
              <a:gd name="connsiteY243" fmla="*/ 4816838 h 5143499"/>
              <a:gd name="connsiteX244" fmla="*/ 2989761 w 3717682"/>
              <a:gd name="connsiteY244" fmla="*/ 4831820 h 5143499"/>
              <a:gd name="connsiteX245" fmla="*/ 2977800 w 3717682"/>
              <a:gd name="connsiteY245" fmla="*/ 4835942 h 5143499"/>
              <a:gd name="connsiteX246" fmla="*/ 2950761 w 3717682"/>
              <a:gd name="connsiteY246" fmla="*/ 4835942 h 5143499"/>
              <a:gd name="connsiteX247" fmla="*/ 2945345 w 3717682"/>
              <a:gd name="connsiteY247" fmla="*/ 4839920 h 5143499"/>
              <a:gd name="connsiteX248" fmla="*/ 2944266 w 3717682"/>
              <a:gd name="connsiteY248" fmla="*/ 4845422 h 5143499"/>
              <a:gd name="connsiteX249" fmla="*/ 2978394 w 3717682"/>
              <a:gd name="connsiteY249" fmla="*/ 4845422 h 5143499"/>
              <a:gd name="connsiteX250" fmla="*/ 3007360 w 3717682"/>
              <a:gd name="connsiteY250" fmla="*/ 4834999 h 5143499"/>
              <a:gd name="connsiteX251" fmla="*/ 3004855 w 3717682"/>
              <a:gd name="connsiteY251" fmla="*/ 4820909 h 5143499"/>
              <a:gd name="connsiteX252" fmla="*/ 2995161 w 3717682"/>
              <a:gd name="connsiteY252" fmla="*/ 4813944 h 5143499"/>
              <a:gd name="connsiteX253" fmla="*/ 2971798 w 3717682"/>
              <a:gd name="connsiteY253" fmla="*/ 4796481 h 5143499"/>
              <a:gd name="connsiteX254" fmla="*/ 2981917 w 3717682"/>
              <a:gd name="connsiteY254" fmla="*/ 4793385 h 5143499"/>
              <a:gd name="connsiteX255" fmla="*/ 3004779 w 3717682"/>
              <a:gd name="connsiteY255" fmla="*/ 4793385 h 5143499"/>
              <a:gd name="connsiteX256" fmla="*/ 3010178 w 3717682"/>
              <a:gd name="connsiteY256" fmla="*/ 4789431 h 5143499"/>
              <a:gd name="connsiteX257" fmla="*/ 3011324 w 3717682"/>
              <a:gd name="connsiteY257" fmla="*/ 4783661 h 5143499"/>
              <a:gd name="connsiteX258" fmla="*/ 3138963 w 3717682"/>
              <a:gd name="connsiteY258" fmla="*/ 4783013 h 5143499"/>
              <a:gd name="connsiteX259" fmla="*/ 3100124 w 3717682"/>
              <a:gd name="connsiteY259" fmla="*/ 4811614 h 5143499"/>
              <a:gd name="connsiteX260" fmla="*/ 3094028 w 3717682"/>
              <a:gd name="connsiteY260" fmla="*/ 4842705 h 5143499"/>
              <a:gd name="connsiteX261" fmla="*/ 3096388 w 3717682"/>
              <a:gd name="connsiteY261" fmla="*/ 4845422 h 5143499"/>
              <a:gd name="connsiteX262" fmla="*/ 3108138 w 3717682"/>
              <a:gd name="connsiteY262" fmla="*/ 4845422 h 5143499"/>
              <a:gd name="connsiteX263" fmla="*/ 3111567 w 3717682"/>
              <a:gd name="connsiteY263" fmla="*/ 4827521 h 5143499"/>
              <a:gd name="connsiteX264" fmla="*/ 3148174 w 3717682"/>
              <a:gd name="connsiteY264" fmla="*/ 4827521 h 5143499"/>
              <a:gd name="connsiteX265" fmla="*/ 3144753 w 3717682"/>
              <a:gd name="connsiteY265" fmla="*/ 4845422 h 5143499"/>
              <a:gd name="connsiteX266" fmla="*/ 3156510 w 3717682"/>
              <a:gd name="connsiteY266" fmla="*/ 4845422 h 5143499"/>
              <a:gd name="connsiteX267" fmla="*/ 3159932 w 3717682"/>
              <a:gd name="connsiteY267" fmla="*/ 4842705 h 5143499"/>
              <a:gd name="connsiteX268" fmla="*/ 3166036 w 3717682"/>
              <a:gd name="connsiteY268" fmla="*/ 4811614 h 5143499"/>
              <a:gd name="connsiteX269" fmla="*/ 3138963 w 3717682"/>
              <a:gd name="connsiteY269" fmla="*/ 4783013 h 5143499"/>
              <a:gd name="connsiteX270" fmla="*/ 2910597 w 3717682"/>
              <a:gd name="connsiteY270" fmla="*/ 4783013 h 5143499"/>
              <a:gd name="connsiteX271" fmla="*/ 2871775 w 3717682"/>
              <a:gd name="connsiteY271" fmla="*/ 4811614 h 5143499"/>
              <a:gd name="connsiteX272" fmla="*/ 2865663 w 3717682"/>
              <a:gd name="connsiteY272" fmla="*/ 4842705 h 5143499"/>
              <a:gd name="connsiteX273" fmla="*/ 2868031 w 3717682"/>
              <a:gd name="connsiteY273" fmla="*/ 4845422 h 5143499"/>
              <a:gd name="connsiteX274" fmla="*/ 2879781 w 3717682"/>
              <a:gd name="connsiteY274" fmla="*/ 4845422 h 5143499"/>
              <a:gd name="connsiteX275" fmla="*/ 2883202 w 3717682"/>
              <a:gd name="connsiteY275" fmla="*/ 4827521 h 5143499"/>
              <a:gd name="connsiteX276" fmla="*/ 2919817 w 3717682"/>
              <a:gd name="connsiteY276" fmla="*/ 4827521 h 5143499"/>
              <a:gd name="connsiteX277" fmla="*/ 2916396 w 3717682"/>
              <a:gd name="connsiteY277" fmla="*/ 4845422 h 5143499"/>
              <a:gd name="connsiteX278" fmla="*/ 2928154 w 3717682"/>
              <a:gd name="connsiteY278" fmla="*/ 4845422 h 5143499"/>
              <a:gd name="connsiteX279" fmla="*/ 2931566 w 3717682"/>
              <a:gd name="connsiteY279" fmla="*/ 4842705 h 5143499"/>
              <a:gd name="connsiteX280" fmla="*/ 2937679 w 3717682"/>
              <a:gd name="connsiteY280" fmla="*/ 4811614 h 5143499"/>
              <a:gd name="connsiteX281" fmla="*/ 2910597 w 3717682"/>
              <a:gd name="connsiteY281" fmla="*/ 4783013 h 5143499"/>
              <a:gd name="connsiteX282" fmla="*/ 2604596 w 3717682"/>
              <a:gd name="connsiteY282" fmla="*/ 4694494 h 5143499"/>
              <a:gd name="connsiteX283" fmla="*/ 2604596 w 3717682"/>
              <a:gd name="connsiteY283" fmla="*/ 4694502 h 5143499"/>
              <a:gd name="connsiteX284" fmla="*/ 2561063 w 3717682"/>
              <a:gd name="connsiteY284" fmla="*/ 4706111 h 5143499"/>
              <a:gd name="connsiteX285" fmla="*/ 2584714 w 3717682"/>
              <a:gd name="connsiteY285" fmla="*/ 4710283 h 5143499"/>
              <a:gd name="connsiteX286" fmla="*/ 2633732 w 3717682"/>
              <a:gd name="connsiteY286" fmla="*/ 4720882 h 5143499"/>
              <a:gd name="connsiteX287" fmla="*/ 2585478 w 3717682"/>
              <a:gd name="connsiteY287" fmla="*/ 4787632 h 5143499"/>
              <a:gd name="connsiteX288" fmla="*/ 2569909 w 3717682"/>
              <a:gd name="connsiteY288" fmla="*/ 4802588 h 5143499"/>
              <a:gd name="connsiteX289" fmla="*/ 2571759 w 3717682"/>
              <a:gd name="connsiteY289" fmla="*/ 4806609 h 5143499"/>
              <a:gd name="connsiteX290" fmla="*/ 2588942 w 3717682"/>
              <a:gd name="connsiteY290" fmla="*/ 4800881 h 5143499"/>
              <a:gd name="connsiteX291" fmla="*/ 2661416 w 3717682"/>
              <a:gd name="connsiteY291" fmla="*/ 4714910 h 5143499"/>
              <a:gd name="connsiteX292" fmla="*/ 2604596 w 3717682"/>
              <a:gd name="connsiteY292" fmla="*/ 4694494 h 5143499"/>
              <a:gd name="connsiteX293" fmla="*/ 893329 w 3717682"/>
              <a:gd name="connsiteY293" fmla="*/ 0 h 5143499"/>
              <a:gd name="connsiteX294" fmla="*/ 3717682 w 3717682"/>
              <a:gd name="connsiteY294" fmla="*/ 0 h 5143499"/>
              <a:gd name="connsiteX295" fmla="*/ 3717682 w 3717682"/>
              <a:gd name="connsiteY295" fmla="*/ 5143499 h 5143499"/>
              <a:gd name="connsiteX296" fmla="*/ 1175798 w 3717682"/>
              <a:gd name="connsiteY296" fmla="*/ 5143499 h 5143499"/>
              <a:gd name="connsiteX297" fmla="*/ 1096714 w 3717682"/>
              <a:gd name="connsiteY297" fmla="*/ 5071623 h 5143499"/>
              <a:gd name="connsiteX298" fmla="*/ 0 w 3717682"/>
              <a:gd name="connsiteY298" fmla="*/ 2423921 h 5143499"/>
              <a:gd name="connsiteX299" fmla="*/ 855043 w 3717682"/>
              <a:gd name="connsiteY299" fmla="*/ 42126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3717682" h="5143499">
                <a:moveTo>
                  <a:pt x="3243187" y="4869228"/>
                </a:moveTo>
                <a:cubicBezTo>
                  <a:pt x="3240488" y="4869228"/>
                  <a:pt x="3238909" y="4870465"/>
                  <a:pt x="3238365" y="4873182"/>
                </a:cubicBezTo>
                <a:lnTo>
                  <a:pt x="3238374" y="4873182"/>
                </a:lnTo>
                <a:lnTo>
                  <a:pt x="3227066" y="4930787"/>
                </a:lnTo>
                <a:lnTo>
                  <a:pt x="3284505" y="4930787"/>
                </a:lnTo>
                <a:lnTo>
                  <a:pt x="3285694" y="4924630"/>
                </a:lnTo>
                <a:cubicBezTo>
                  <a:pt x="3286203" y="4922123"/>
                  <a:pt x="3285584" y="4921282"/>
                  <a:pt x="3282706" y="4921282"/>
                </a:cubicBezTo>
                <a:lnTo>
                  <a:pt x="3244546" y="4921282"/>
                </a:lnTo>
                <a:lnTo>
                  <a:pt x="3247789" y="4904760"/>
                </a:lnTo>
                <a:lnTo>
                  <a:pt x="3281509" y="4904760"/>
                </a:lnTo>
                <a:cubicBezTo>
                  <a:pt x="3282401" y="4904794"/>
                  <a:pt x="3283181" y="4904169"/>
                  <a:pt x="3283334" y="4903297"/>
                </a:cubicBezTo>
                <a:lnTo>
                  <a:pt x="3284624" y="4896744"/>
                </a:lnTo>
                <a:cubicBezTo>
                  <a:pt x="3284794" y="4895919"/>
                  <a:pt x="3284319" y="4895280"/>
                  <a:pt x="3283376" y="4895280"/>
                </a:cubicBezTo>
                <a:lnTo>
                  <a:pt x="3249639" y="4895280"/>
                </a:lnTo>
                <a:lnTo>
                  <a:pt x="3252865" y="4878792"/>
                </a:lnTo>
                <a:lnTo>
                  <a:pt x="3289684" y="4878792"/>
                </a:lnTo>
                <a:cubicBezTo>
                  <a:pt x="3291424" y="4878792"/>
                  <a:pt x="3293148" y="4878792"/>
                  <a:pt x="3293589" y="4876488"/>
                </a:cubicBezTo>
                <a:lnTo>
                  <a:pt x="3295015" y="4869228"/>
                </a:lnTo>
                <a:close/>
                <a:moveTo>
                  <a:pt x="3143539" y="4869228"/>
                </a:moveTo>
                <a:cubicBezTo>
                  <a:pt x="3141229" y="4869228"/>
                  <a:pt x="3139965" y="4870675"/>
                  <a:pt x="3139481" y="4873182"/>
                </a:cubicBezTo>
                <a:lnTo>
                  <a:pt x="3128173" y="4930787"/>
                </a:lnTo>
                <a:lnTo>
                  <a:pt x="3140126" y="4930787"/>
                </a:lnTo>
                <a:cubicBezTo>
                  <a:pt x="3142630" y="4930787"/>
                  <a:pt x="3144031" y="4929542"/>
                  <a:pt x="3144481" y="4927246"/>
                </a:cubicBezTo>
                <a:lnTo>
                  <a:pt x="3152945" y="4884134"/>
                </a:lnTo>
                <a:lnTo>
                  <a:pt x="3166681" y="4903549"/>
                </a:lnTo>
                <a:cubicBezTo>
                  <a:pt x="3167335" y="4904730"/>
                  <a:pt x="3168598" y="4905454"/>
                  <a:pt x="3169958" y="4905425"/>
                </a:cubicBezTo>
                <a:lnTo>
                  <a:pt x="3176138" y="4905425"/>
                </a:lnTo>
                <a:cubicBezTo>
                  <a:pt x="3177678" y="4905357"/>
                  <a:pt x="3179127" y="4904681"/>
                  <a:pt x="3180162" y="4903549"/>
                </a:cubicBezTo>
                <a:lnTo>
                  <a:pt x="3201504" y="4884134"/>
                </a:lnTo>
                <a:lnTo>
                  <a:pt x="3193040" y="4927246"/>
                </a:lnTo>
                <a:cubicBezTo>
                  <a:pt x="3192591" y="4929542"/>
                  <a:pt x="3193499" y="4930787"/>
                  <a:pt x="3196012" y="4930787"/>
                </a:cubicBezTo>
                <a:lnTo>
                  <a:pt x="3207956" y="4930787"/>
                </a:lnTo>
                <a:lnTo>
                  <a:pt x="3219273" y="4873190"/>
                </a:lnTo>
                <a:cubicBezTo>
                  <a:pt x="3219748" y="4870675"/>
                  <a:pt x="3219086" y="4869228"/>
                  <a:pt x="3216768" y="4869228"/>
                </a:cubicBezTo>
                <a:lnTo>
                  <a:pt x="3202693" y="4869228"/>
                </a:lnTo>
                <a:lnTo>
                  <a:pt x="3175442" y="4893227"/>
                </a:lnTo>
                <a:lnTo>
                  <a:pt x="3157614" y="4869228"/>
                </a:lnTo>
                <a:close/>
                <a:moveTo>
                  <a:pt x="3072703" y="4869228"/>
                </a:moveTo>
                <a:cubicBezTo>
                  <a:pt x="3070003" y="4869228"/>
                  <a:pt x="3068407" y="4870465"/>
                  <a:pt x="3067872" y="4873182"/>
                </a:cubicBezTo>
                <a:lnTo>
                  <a:pt x="3056581" y="4930787"/>
                </a:lnTo>
                <a:lnTo>
                  <a:pt x="3113995" y="4930787"/>
                </a:lnTo>
                <a:lnTo>
                  <a:pt x="3115209" y="4924630"/>
                </a:lnTo>
                <a:cubicBezTo>
                  <a:pt x="3115710" y="4922123"/>
                  <a:pt x="3115091" y="4921282"/>
                  <a:pt x="3112196" y="4921282"/>
                </a:cubicBezTo>
                <a:lnTo>
                  <a:pt x="3074053" y="4921282"/>
                </a:lnTo>
                <a:lnTo>
                  <a:pt x="3077287" y="4904760"/>
                </a:lnTo>
                <a:lnTo>
                  <a:pt x="3111007" y="4904760"/>
                </a:lnTo>
                <a:cubicBezTo>
                  <a:pt x="3111899" y="4904787"/>
                  <a:pt x="3112678" y="4904166"/>
                  <a:pt x="3112841" y="4903297"/>
                </a:cubicBezTo>
                <a:lnTo>
                  <a:pt x="3114131" y="4896744"/>
                </a:lnTo>
                <a:cubicBezTo>
                  <a:pt x="3114284" y="4895919"/>
                  <a:pt x="3113834" y="4895280"/>
                  <a:pt x="3112875" y="4895280"/>
                </a:cubicBezTo>
                <a:lnTo>
                  <a:pt x="3079146" y="4895280"/>
                </a:lnTo>
                <a:lnTo>
                  <a:pt x="3082389" y="4878792"/>
                </a:lnTo>
                <a:lnTo>
                  <a:pt x="3119199" y="4878792"/>
                </a:lnTo>
                <a:cubicBezTo>
                  <a:pt x="3120931" y="4878792"/>
                  <a:pt x="3122655" y="4878792"/>
                  <a:pt x="3123122" y="4876488"/>
                </a:cubicBezTo>
                <a:lnTo>
                  <a:pt x="3124531" y="4869228"/>
                </a:lnTo>
                <a:close/>
                <a:moveTo>
                  <a:pt x="2999626" y="4869228"/>
                </a:moveTo>
                <a:cubicBezTo>
                  <a:pt x="2996544" y="4869228"/>
                  <a:pt x="2994787" y="4870263"/>
                  <a:pt x="2994346" y="4872559"/>
                </a:cubicBezTo>
                <a:lnTo>
                  <a:pt x="2993115" y="4878767"/>
                </a:lnTo>
                <a:lnTo>
                  <a:pt x="3017581" y="4878767"/>
                </a:lnTo>
                <a:lnTo>
                  <a:pt x="3007394" y="4930787"/>
                </a:lnTo>
                <a:lnTo>
                  <a:pt x="3018362" y="4930787"/>
                </a:lnTo>
                <a:cubicBezTo>
                  <a:pt x="3021444" y="4930787"/>
                  <a:pt x="3023227" y="4929542"/>
                  <a:pt x="3023863" y="4926413"/>
                </a:cubicBezTo>
                <a:lnTo>
                  <a:pt x="3033202" y="4878767"/>
                </a:lnTo>
                <a:lnTo>
                  <a:pt x="3053627" y="4878767"/>
                </a:lnTo>
                <a:cubicBezTo>
                  <a:pt x="3056514" y="4878767"/>
                  <a:pt x="3057532" y="4877514"/>
                  <a:pt x="3058025" y="4874999"/>
                </a:cubicBezTo>
                <a:lnTo>
                  <a:pt x="3058025" y="4875007"/>
                </a:lnTo>
                <a:lnTo>
                  <a:pt x="3059162" y="4869228"/>
                </a:lnTo>
                <a:close/>
                <a:moveTo>
                  <a:pt x="2848319" y="4869228"/>
                </a:moveTo>
                <a:cubicBezTo>
                  <a:pt x="2846774" y="4869228"/>
                  <a:pt x="2845611" y="4870254"/>
                  <a:pt x="2845407" y="4871306"/>
                </a:cubicBezTo>
                <a:lnTo>
                  <a:pt x="2842096" y="4888214"/>
                </a:lnTo>
                <a:cubicBezTo>
                  <a:pt x="2835789" y="4920365"/>
                  <a:pt x="2866512" y="4915974"/>
                  <a:pt x="2886403" y="4909925"/>
                </a:cubicBezTo>
                <a:lnTo>
                  <a:pt x="2882302" y="4930787"/>
                </a:lnTo>
                <a:lnTo>
                  <a:pt x="2893279" y="4930787"/>
                </a:lnTo>
                <a:cubicBezTo>
                  <a:pt x="2896369" y="4930787"/>
                  <a:pt x="2898152" y="4929542"/>
                  <a:pt x="2898780" y="4926413"/>
                </a:cubicBezTo>
                <a:lnTo>
                  <a:pt x="2909986" y="4869228"/>
                </a:lnTo>
                <a:lnTo>
                  <a:pt x="2896692" y="4869228"/>
                </a:lnTo>
                <a:cubicBezTo>
                  <a:pt x="2895350" y="4869228"/>
                  <a:pt x="2894179" y="4870254"/>
                  <a:pt x="2893984" y="4871306"/>
                </a:cubicBezTo>
                <a:lnTo>
                  <a:pt x="2888465" y="4899335"/>
                </a:lnTo>
                <a:cubicBezTo>
                  <a:pt x="2878847" y="4902262"/>
                  <a:pt x="2853897" y="4907629"/>
                  <a:pt x="2857785" y="4887802"/>
                </a:cubicBezTo>
                <a:lnTo>
                  <a:pt x="2861435" y="4869228"/>
                </a:lnTo>
                <a:close/>
                <a:moveTo>
                  <a:pt x="3334041" y="4869051"/>
                </a:moveTo>
                <a:cubicBezTo>
                  <a:pt x="3317631" y="4869051"/>
                  <a:pt x="3307783" y="4869152"/>
                  <a:pt x="3305279" y="4880811"/>
                </a:cubicBezTo>
                <a:cubicBezTo>
                  <a:pt x="3303428" y="4889476"/>
                  <a:pt x="3310271" y="4893665"/>
                  <a:pt x="3324143" y="4902212"/>
                </a:cubicBezTo>
                <a:cubicBezTo>
                  <a:pt x="3339356" y="4911549"/>
                  <a:pt x="3342828" y="4912264"/>
                  <a:pt x="3341410" y="4917185"/>
                </a:cubicBezTo>
                <a:cubicBezTo>
                  <a:pt x="3340306" y="4921155"/>
                  <a:pt x="3336316" y="4921315"/>
                  <a:pt x="3329482" y="4921315"/>
                </a:cubicBezTo>
                <a:lnTo>
                  <a:pt x="3302410" y="4921315"/>
                </a:lnTo>
                <a:cubicBezTo>
                  <a:pt x="3299336" y="4921315"/>
                  <a:pt x="3297545" y="4922577"/>
                  <a:pt x="3297010" y="4925294"/>
                </a:cubicBezTo>
                <a:lnTo>
                  <a:pt x="3295941" y="4930787"/>
                </a:lnTo>
                <a:lnTo>
                  <a:pt x="3330068" y="4930787"/>
                </a:lnTo>
                <a:cubicBezTo>
                  <a:pt x="3345680" y="4930787"/>
                  <a:pt x="3355460" y="4929828"/>
                  <a:pt x="3359017" y="4920373"/>
                </a:cubicBezTo>
                <a:cubicBezTo>
                  <a:pt x="3360757" y="4915763"/>
                  <a:pt x="3360732" y="4910994"/>
                  <a:pt x="3356513" y="4906283"/>
                </a:cubicBezTo>
                <a:cubicBezTo>
                  <a:pt x="3354373" y="4903886"/>
                  <a:pt x="3351198" y="4901774"/>
                  <a:pt x="3346818" y="4899335"/>
                </a:cubicBezTo>
                <a:cubicBezTo>
                  <a:pt x="3327326" y="4888407"/>
                  <a:pt x="3322224" y="4887146"/>
                  <a:pt x="3323472" y="4881854"/>
                </a:cubicBezTo>
                <a:cubicBezTo>
                  <a:pt x="3324151" y="4878877"/>
                  <a:pt x="3326239" y="4878767"/>
                  <a:pt x="3333574" y="4878767"/>
                </a:cubicBezTo>
                <a:lnTo>
                  <a:pt x="3356462" y="4878767"/>
                </a:lnTo>
                <a:cubicBezTo>
                  <a:pt x="3359535" y="4878767"/>
                  <a:pt x="3361318" y="4877514"/>
                  <a:pt x="3361853" y="4874797"/>
                </a:cubicBezTo>
                <a:lnTo>
                  <a:pt x="3362990" y="4869051"/>
                </a:lnTo>
                <a:close/>
                <a:moveTo>
                  <a:pt x="2952612" y="4869051"/>
                </a:moveTo>
                <a:cubicBezTo>
                  <a:pt x="2936210" y="4869051"/>
                  <a:pt x="2926371" y="4869152"/>
                  <a:pt x="2923866" y="4880811"/>
                </a:cubicBezTo>
                <a:cubicBezTo>
                  <a:pt x="2922016" y="4889476"/>
                  <a:pt x="2928850" y="4893665"/>
                  <a:pt x="2942738" y="4902212"/>
                </a:cubicBezTo>
                <a:cubicBezTo>
                  <a:pt x="2957943" y="4911549"/>
                  <a:pt x="2961415" y="4912264"/>
                  <a:pt x="2960006" y="4917185"/>
                </a:cubicBezTo>
                <a:cubicBezTo>
                  <a:pt x="2958877" y="4921155"/>
                  <a:pt x="2954895" y="4921315"/>
                  <a:pt x="2948061" y="4921315"/>
                </a:cubicBezTo>
                <a:lnTo>
                  <a:pt x="2920997" y="4921315"/>
                </a:lnTo>
                <a:cubicBezTo>
                  <a:pt x="2917924" y="4921315"/>
                  <a:pt x="2916133" y="4922577"/>
                  <a:pt x="2915598" y="4925294"/>
                </a:cubicBezTo>
                <a:lnTo>
                  <a:pt x="2914520" y="4930787"/>
                </a:lnTo>
                <a:lnTo>
                  <a:pt x="2948647" y="4930787"/>
                </a:lnTo>
                <a:cubicBezTo>
                  <a:pt x="2964268" y="4930787"/>
                  <a:pt x="2974047" y="4929828"/>
                  <a:pt x="2977596" y="4920373"/>
                </a:cubicBezTo>
                <a:cubicBezTo>
                  <a:pt x="2979345" y="4915763"/>
                  <a:pt x="2979328" y="4910994"/>
                  <a:pt x="2975108" y="4906283"/>
                </a:cubicBezTo>
                <a:cubicBezTo>
                  <a:pt x="2972952" y="4903886"/>
                  <a:pt x="2969794" y="4901774"/>
                  <a:pt x="2965405" y="4899335"/>
                </a:cubicBezTo>
                <a:cubicBezTo>
                  <a:pt x="2945905" y="4888407"/>
                  <a:pt x="2940820" y="4887146"/>
                  <a:pt x="2942051" y="4881854"/>
                </a:cubicBezTo>
                <a:cubicBezTo>
                  <a:pt x="2942730" y="4878877"/>
                  <a:pt x="2944810" y="4878767"/>
                  <a:pt x="2952153" y="4878767"/>
                </a:cubicBezTo>
                <a:lnTo>
                  <a:pt x="2975049" y="4878767"/>
                </a:lnTo>
                <a:cubicBezTo>
                  <a:pt x="2978114" y="4878767"/>
                  <a:pt x="2979914" y="4877514"/>
                  <a:pt x="2980440" y="4874797"/>
                </a:cubicBezTo>
                <a:lnTo>
                  <a:pt x="2981577" y="4869051"/>
                </a:lnTo>
                <a:close/>
                <a:moveTo>
                  <a:pt x="2802111" y="4869051"/>
                </a:moveTo>
                <a:cubicBezTo>
                  <a:pt x="2785710" y="4869051"/>
                  <a:pt x="2775862" y="4869152"/>
                  <a:pt x="2773366" y="4880811"/>
                </a:cubicBezTo>
                <a:cubicBezTo>
                  <a:pt x="2771498" y="4889476"/>
                  <a:pt x="2778349" y="4893665"/>
                  <a:pt x="2792246" y="4902212"/>
                </a:cubicBezTo>
                <a:cubicBezTo>
                  <a:pt x="2807434" y="4911549"/>
                  <a:pt x="2810906" y="4912264"/>
                  <a:pt x="2809505" y="4917185"/>
                </a:cubicBezTo>
                <a:cubicBezTo>
                  <a:pt x="2808385" y="4921155"/>
                  <a:pt x="2804403" y="4921315"/>
                  <a:pt x="2797561" y="4921315"/>
                </a:cubicBezTo>
                <a:lnTo>
                  <a:pt x="2770488" y="4921315"/>
                </a:lnTo>
                <a:cubicBezTo>
                  <a:pt x="2767415" y="4921315"/>
                  <a:pt x="2765632" y="4922577"/>
                  <a:pt x="2765097" y="4925294"/>
                </a:cubicBezTo>
                <a:lnTo>
                  <a:pt x="2764011" y="4930787"/>
                </a:lnTo>
                <a:lnTo>
                  <a:pt x="2798138" y="4930787"/>
                </a:lnTo>
                <a:cubicBezTo>
                  <a:pt x="2813759" y="4930787"/>
                  <a:pt x="2823547" y="4929828"/>
                  <a:pt x="2827104" y="4920373"/>
                </a:cubicBezTo>
                <a:cubicBezTo>
                  <a:pt x="2828827" y="4915763"/>
                  <a:pt x="2828810" y="4910994"/>
                  <a:pt x="2824600" y="4906283"/>
                </a:cubicBezTo>
                <a:cubicBezTo>
                  <a:pt x="2822452" y="4903886"/>
                  <a:pt x="2819277" y="4901774"/>
                  <a:pt x="2814913" y="4899335"/>
                </a:cubicBezTo>
                <a:cubicBezTo>
                  <a:pt x="2795404" y="4888407"/>
                  <a:pt x="2790311" y="4887146"/>
                  <a:pt x="2791542" y="4881854"/>
                </a:cubicBezTo>
                <a:cubicBezTo>
                  <a:pt x="2792238" y="4878877"/>
                  <a:pt x="2794318" y="4878767"/>
                  <a:pt x="2801644" y="4878767"/>
                </a:cubicBezTo>
                <a:lnTo>
                  <a:pt x="2824532" y="4878767"/>
                </a:lnTo>
                <a:cubicBezTo>
                  <a:pt x="2827613" y="4878767"/>
                  <a:pt x="2829405" y="4877514"/>
                  <a:pt x="2829939" y="4874797"/>
                </a:cubicBezTo>
                <a:lnTo>
                  <a:pt x="2831060" y="4869051"/>
                </a:lnTo>
                <a:close/>
                <a:moveTo>
                  <a:pt x="2554594" y="4818697"/>
                </a:moveTo>
                <a:cubicBezTo>
                  <a:pt x="2536545" y="4819757"/>
                  <a:pt x="2505499" y="4826092"/>
                  <a:pt x="2506679" y="4832401"/>
                </a:cubicBezTo>
                <a:cubicBezTo>
                  <a:pt x="2507766" y="4839231"/>
                  <a:pt x="2527427" y="4837128"/>
                  <a:pt x="2536426" y="4837128"/>
                </a:cubicBezTo>
                <a:cubicBezTo>
                  <a:pt x="2556215" y="4837128"/>
                  <a:pt x="2587643" y="4838466"/>
                  <a:pt x="2592592" y="4852573"/>
                </a:cubicBezTo>
                <a:cubicBezTo>
                  <a:pt x="2603263" y="4882957"/>
                  <a:pt x="2530883" y="4937517"/>
                  <a:pt x="2515457" y="4932277"/>
                </a:cubicBezTo>
                <a:cubicBezTo>
                  <a:pt x="2508479" y="4929904"/>
                  <a:pt x="2529635" y="4890250"/>
                  <a:pt x="2537318" y="4875983"/>
                </a:cubicBezTo>
                <a:cubicBezTo>
                  <a:pt x="2541885" y="4867470"/>
                  <a:pt x="2548838" y="4854095"/>
                  <a:pt x="2542895" y="4853187"/>
                </a:cubicBezTo>
                <a:cubicBezTo>
                  <a:pt x="2536273" y="4852186"/>
                  <a:pt x="2528956" y="4864770"/>
                  <a:pt x="2524218" y="4872030"/>
                </a:cubicBezTo>
                <a:cubicBezTo>
                  <a:pt x="2511349" y="4891756"/>
                  <a:pt x="2498147" y="4913291"/>
                  <a:pt x="2487578" y="4935414"/>
                </a:cubicBezTo>
                <a:cubicBezTo>
                  <a:pt x="2484310" y="4942245"/>
                  <a:pt x="2473452" y="4962829"/>
                  <a:pt x="2477187" y="4965487"/>
                </a:cubicBezTo>
                <a:cubicBezTo>
                  <a:pt x="2480668" y="4967960"/>
                  <a:pt x="2497205" y="4964436"/>
                  <a:pt x="2518259" y="4955216"/>
                </a:cubicBezTo>
                <a:cubicBezTo>
                  <a:pt x="2584451" y="4926220"/>
                  <a:pt x="2614249" y="4888484"/>
                  <a:pt x="2622229" y="4857300"/>
                </a:cubicBezTo>
                <a:cubicBezTo>
                  <a:pt x="2624773" y="4847711"/>
                  <a:pt x="2621259" y="4837546"/>
                  <a:pt x="2613315" y="4831517"/>
                </a:cubicBezTo>
                <a:cubicBezTo>
                  <a:pt x="2599486" y="4821027"/>
                  <a:pt x="2574866" y="4817520"/>
                  <a:pt x="2554594" y="4818697"/>
                </a:cubicBezTo>
                <a:close/>
                <a:moveTo>
                  <a:pt x="3137129" y="4793385"/>
                </a:moveTo>
                <a:cubicBezTo>
                  <a:pt x="3150449" y="4793385"/>
                  <a:pt x="3153930" y="4798340"/>
                  <a:pt x="3151773" y="4809730"/>
                </a:cubicBezTo>
                <a:cubicBezTo>
                  <a:pt x="3151773" y="4809730"/>
                  <a:pt x="3151230" y="4812573"/>
                  <a:pt x="3151035" y="4813431"/>
                </a:cubicBezTo>
                <a:cubicBezTo>
                  <a:pt x="3150772" y="4814710"/>
                  <a:pt x="3150186" y="4818016"/>
                  <a:pt x="3146739" y="4818016"/>
                </a:cubicBezTo>
                <a:lnTo>
                  <a:pt x="3113512" y="4818016"/>
                </a:lnTo>
                <a:lnTo>
                  <a:pt x="3115142" y="4809730"/>
                </a:lnTo>
                <a:cubicBezTo>
                  <a:pt x="3117485" y="4797734"/>
                  <a:pt x="3124531" y="4793385"/>
                  <a:pt x="3137129" y="4793385"/>
                </a:cubicBezTo>
                <a:close/>
                <a:moveTo>
                  <a:pt x="2908772" y="4793385"/>
                </a:moveTo>
                <a:cubicBezTo>
                  <a:pt x="2922084" y="4793385"/>
                  <a:pt x="2925581" y="4798340"/>
                  <a:pt x="2923408" y="4809730"/>
                </a:cubicBezTo>
                <a:cubicBezTo>
                  <a:pt x="2923408" y="4809730"/>
                  <a:pt x="2922865" y="4812573"/>
                  <a:pt x="2922678" y="4813431"/>
                </a:cubicBezTo>
                <a:cubicBezTo>
                  <a:pt x="2922423" y="4814710"/>
                  <a:pt x="2921829" y="4818016"/>
                  <a:pt x="2918374" y="4818016"/>
                </a:cubicBezTo>
                <a:lnTo>
                  <a:pt x="2885163" y="4818016"/>
                </a:lnTo>
                <a:lnTo>
                  <a:pt x="2886785" y="4809730"/>
                </a:lnTo>
                <a:cubicBezTo>
                  <a:pt x="2889111" y="4797734"/>
                  <a:pt x="2896174" y="4793385"/>
                  <a:pt x="2908772" y="4793385"/>
                </a:cubicBezTo>
                <a:close/>
                <a:moveTo>
                  <a:pt x="2671715" y="4783926"/>
                </a:moveTo>
                <a:cubicBezTo>
                  <a:pt x="2657863" y="4785815"/>
                  <a:pt x="2645049" y="4790925"/>
                  <a:pt x="2638520" y="4801898"/>
                </a:cubicBezTo>
                <a:cubicBezTo>
                  <a:pt x="2628435" y="4818857"/>
                  <a:pt x="2647502" y="4842074"/>
                  <a:pt x="2664854" y="4864568"/>
                </a:cubicBezTo>
                <a:cubicBezTo>
                  <a:pt x="2678768" y="4882595"/>
                  <a:pt x="2693922" y="4899814"/>
                  <a:pt x="2687733" y="4909866"/>
                </a:cubicBezTo>
                <a:cubicBezTo>
                  <a:pt x="2682690" y="4918085"/>
                  <a:pt x="2650320" y="4918068"/>
                  <a:pt x="2639174" y="4918716"/>
                </a:cubicBezTo>
                <a:cubicBezTo>
                  <a:pt x="2625633" y="4919515"/>
                  <a:pt x="2606150" y="4919557"/>
                  <a:pt x="2602737" y="4921576"/>
                </a:cubicBezTo>
                <a:cubicBezTo>
                  <a:pt x="2599681" y="4923385"/>
                  <a:pt x="2597983" y="4928995"/>
                  <a:pt x="2609444" y="4931233"/>
                </a:cubicBezTo>
                <a:cubicBezTo>
                  <a:pt x="2618638" y="4933050"/>
                  <a:pt x="2640540" y="4936718"/>
                  <a:pt x="2663666" y="4936701"/>
                </a:cubicBezTo>
                <a:cubicBezTo>
                  <a:pt x="2687801" y="4936692"/>
                  <a:pt x="2713150" y="4932360"/>
                  <a:pt x="2718643" y="4911877"/>
                </a:cubicBezTo>
                <a:cubicBezTo>
                  <a:pt x="2723058" y="4895423"/>
                  <a:pt x="2707751" y="4877791"/>
                  <a:pt x="2694278" y="4859916"/>
                </a:cubicBezTo>
                <a:cubicBezTo>
                  <a:pt x="2679524" y="4840333"/>
                  <a:pt x="2664599" y="4826377"/>
                  <a:pt x="2665856" y="4812506"/>
                </a:cubicBezTo>
                <a:cubicBezTo>
                  <a:pt x="2666824" y="4801730"/>
                  <a:pt x="2686120" y="4801107"/>
                  <a:pt x="2718125" y="4800493"/>
                </a:cubicBezTo>
                <a:cubicBezTo>
                  <a:pt x="2724798" y="4800350"/>
                  <a:pt x="2738041" y="4800005"/>
                  <a:pt x="2735495" y="4794235"/>
                </a:cubicBezTo>
                <a:cubicBezTo>
                  <a:pt x="2733211" y="4789154"/>
                  <a:pt x="2723295" y="4787463"/>
                  <a:pt x="2711130" y="4785284"/>
                </a:cubicBezTo>
                <a:cubicBezTo>
                  <a:pt x="2700455" y="4783371"/>
                  <a:pt x="2685566" y="4782037"/>
                  <a:pt x="2671715" y="4783926"/>
                </a:cubicBezTo>
                <a:close/>
                <a:moveTo>
                  <a:pt x="3324762" y="4783846"/>
                </a:moveTo>
                <a:cubicBezTo>
                  <a:pt x="3321681" y="4783846"/>
                  <a:pt x="3319949" y="4784889"/>
                  <a:pt x="3319490" y="4787194"/>
                </a:cubicBezTo>
                <a:lnTo>
                  <a:pt x="3318268" y="4793402"/>
                </a:lnTo>
                <a:lnTo>
                  <a:pt x="3342734" y="4793402"/>
                </a:lnTo>
                <a:lnTo>
                  <a:pt x="3332539" y="4845422"/>
                </a:lnTo>
                <a:lnTo>
                  <a:pt x="3343507" y="4845422"/>
                </a:lnTo>
                <a:cubicBezTo>
                  <a:pt x="3346597" y="4845422"/>
                  <a:pt x="3348388" y="4844169"/>
                  <a:pt x="3349000" y="4841048"/>
                </a:cubicBezTo>
                <a:lnTo>
                  <a:pt x="3358355" y="4793402"/>
                </a:lnTo>
                <a:lnTo>
                  <a:pt x="3378780" y="4793402"/>
                </a:lnTo>
                <a:cubicBezTo>
                  <a:pt x="3381667" y="4793402"/>
                  <a:pt x="3382686" y="4792140"/>
                  <a:pt x="3383195" y="4789633"/>
                </a:cubicBezTo>
                <a:lnTo>
                  <a:pt x="3384316" y="4783846"/>
                </a:lnTo>
                <a:close/>
                <a:moveTo>
                  <a:pt x="3274395" y="4783846"/>
                </a:moveTo>
                <a:lnTo>
                  <a:pt x="3262314" y="4845422"/>
                </a:lnTo>
                <a:lnTo>
                  <a:pt x="3314906" y="4845422"/>
                </a:lnTo>
                <a:lnTo>
                  <a:pt x="3316044" y="4839660"/>
                </a:lnTo>
                <a:cubicBezTo>
                  <a:pt x="3316578" y="4836968"/>
                  <a:pt x="3315619" y="4835916"/>
                  <a:pt x="3313123" y="4835916"/>
                </a:cubicBezTo>
                <a:lnTo>
                  <a:pt x="3279785" y="4835916"/>
                </a:lnTo>
                <a:lnTo>
                  <a:pt x="3289599" y="4785932"/>
                </a:lnTo>
                <a:cubicBezTo>
                  <a:pt x="3289794" y="4784889"/>
                  <a:pt x="3289030" y="4783846"/>
                  <a:pt x="3287689" y="4783846"/>
                </a:cubicBezTo>
                <a:close/>
                <a:moveTo>
                  <a:pt x="3190706" y="4783846"/>
                </a:moveTo>
                <a:cubicBezTo>
                  <a:pt x="3189093" y="4783846"/>
                  <a:pt x="3187582" y="4784477"/>
                  <a:pt x="3187174" y="4786580"/>
                </a:cubicBezTo>
                <a:lnTo>
                  <a:pt x="3181062" y="4817948"/>
                </a:lnTo>
                <a:cubicBezTo>
                  <a:pt x="3176894" y="4840063"/>
                  <a:pt x="3187998" y="4846801"/>
                  <a:pt x="3209943" y="4846801"/>
                </a:cubicBezTo>
                <a:lnTo>
                  <a:pt x="3209943" y="4846793"/>
                </a:lnTo>
                <a:cubicBezTo>
                  <a:pt x="3235649" y="4846793"/>
                  <a:pt x="3245556" y="4838078"/>
                  <a:pt x="3249622" y="4817940"/>
                </a:cubicBezTo>
                <a:lnTo>
                  <a:pt x="3255709" y="4786580"/>
                </a:lnTo>
                <a:cubicBezTo>
                  <a:pt x="3256117" y="4784477"/>
                  <a:pt x="3254852" y="4783846"/>
                  <a:pt x="3253247" y="4783846"/>
                </a:cubicBezTo>
                <a:lnTo>
                  <a:pt x="3240810" y="4783846"/>
                </a:lnTo>
                <a:lnTo>
                  <a:pt x="3237398" y="4801890"/>
                </a:lnTo>
                <a:lnTo>
                  <a:pt x="3235445" y="4811496"/>
                </a:lnTo>
                <a:lnTo>
                  <a:pt x="3233815" y="4819841"/>
                </a:lnTo>
                <a:cubicBezTo>
                  <a:pt x="3231540" y="4831206"/>
                  <a:pt x="3224112" y="4836329"/>
                  <a:pt x="3211522" y="4836329"/>
                </a:cubicBezTo>
                <a:cubicBezTo>
                  <a:pt x="3197676" y="4836329"/>
                  <a:pt x="3193966" y="4831332"/>
                  <a:pt x="3196139" y="4819841"/>
                </a:cubicBezTo>
                <a:cubicBezTo>
                  <a:pt x="3196139" y="4819841"/>
                  <a:pt x="3196674" y="4816972"/>
                  <a:pt x="3196852" y="4816114"/>
                </a:cubicBezTo>
                <a:lnTo>
                  <a:pt x="3199722" y="4801898"/>
                </a:lnTo>
                <a:lnTo>
                  <a:pt x="3203143" y="4783846"/>
                </a:lnTo>
                <a:close/>
                <a:moveTo>
                  <a:pt x="2786677" y="4783846"/>
                </a:moveTo>
                <a:lnTo>
                  <a:pt x="2786491" y="4784645"/>
                </a:lnTo>
                <a:cubicBezTo>
                  <a:pt x="2785489" y="4788784"/>
                  <a:pt x="2786015" y="4793360"/>
                  <a:pt x="2793053" y="4793360"/>
                </a:cubicBezTo>
                <a:lnTo>
                  <a:pt x="2825415" y="4793360"/>
                </a:lnTo>
                <a:cubicBezTo>
                  <a:pt x="2840984" y="4793360"/>
                  <a:pt x="2843208" y="4801074"/>
                  <a:pt x="2840101" y="4814659"/>
                </a:cubicBezTo>
                <a:cubicBezTo>
                  <a:pt x="2837045" y="4828001"/>
                  <a:pt x="2831722" y="4834865"/>
                  <a:pt x="2820032" y="4835916"/>
                </a:cubicBezTo>
                <a:lnTo>
                  <a:pt x="2797866" y="4835916"/>
                </a:lnTo>
                <a:lnTo>
                  <a:pt x="2804709" y="4800964"/>
                </a:lnTo>
                <a:lnTo>
                  <a:pt x="2791610" y="4800964"/>
                </a:lnTo>
                <a:cubicBezTo>
                  <a:pt x="2790065" y="4800964"/>
                  <a:pt x="2788902" y="4802007"/>
                  <a:pt x="2788698" y="4803051"/>
                </a:cubicBezTo>
                <a:lnTo>
                  <a:pt x="2780378" y="4845422"/>
                </a:lnTo>
                <a:lnTo>
                  <a:pt x="2817188" y="4845422"/>
                </a:lnTo>
                <a:cubicBezTo>
                  <a:pt x="2837809" y="4845422"/>
                  <a:pt x="2852097" y="4837834"/>
                  <a:pt x="2856562" y="4814239"/>
                </a:cubicBezTo>
                <a:cubicBezTo>
                  <a:pt x="2859882" y="4796674"/>
                  <a:pt x="2852207" y="4783846"/>
                  <a:pt x="2831196" y="4783846"/>
                </a:cubicBezTo>
                <a:close/>
                <a:moveTo>
                  <a:pt x="3055062" y="4783661"/>
                </a:moveTo>
                <a:cubicBezTo>
                  <a:pt x="3038660" y="4783661"/>
                  <a:pt x="3028813" y="4783762"/>
                  <a:pt x="3026300" y="4795438"/>
                </a:cubicBezTo>
                <a:cubicBezTo>
                  <a:pt x="3024458" y="4804094"/>
                  <a:pt x="3031300" y="4808291"/>
                  <a:pt x="3045180" y="4816838"/>
                </a:cubicBezTo>
                <a:cubicBezTo>
                  <a:pt x="3060376" y="4826175"/>
                  <a:pt x="3063848" y="4826882"/>
                  <a:pt x="3062456" y="4831820"/>
                </a:cubicBezTo>
                <a:cubicBezTo>
                  <a:pt x="3061327" y="4835790"/>
                  <a:pt x="3057346" y="4835942"/>
                  <a:pt x="3050512" y="4835942"/>
                </a:cubicBezTo>
                <a:lnTo>
                  <a:pt x="3023447" y="4835942"/>
                </a:lnTo>
                <a:cubicBezTo>
                  <a:pt x="3020366" y="4835942"/>
                  <a:pt x="3018574" y="4837203"/>
                  <a:pt x="3018040" y="4839920"/>
                </a:cubicBezTo>
                <a:lnTo>
                  <a:pt x="3016970" y="4845422"/>
                </a:lnTo>
                <a:lnTo>
                  <a:pt x="3051097" y="4845422"/>
                </a:lnTo>
                <a:cubicBezTo>
                  <a:pt x="3066701" y="4845422"/>
                  <a:pt x="3076506" y="4844471"/>
                  <a:pt x="3080055" y="4834999"/>
                </a:cubicBezTo>
                <a:lnTo>
                  <a:pt x="3080063" y="4834999"/>
                </a:lnTo>
                <a:cubicBezTo>
                  <a:pt x="3081795" y="4830381"/>
                  <a:pt x="3081778" y="4825612"/>
                  <a:pt x="3077559" y="4820909"/>
                </a:cubicBezTo>
                <a:cubicBezTo>
                  <a:pt x="3075411" y="4818503"/>
                  <a:pt x="3072244" y="4816409"/>
                  <a:pt x="3067864" y="4813944"/>
                </a:cubicBezTo>
                <a:cubicBezTo>
                  <a:pt x="3048364" y="4803017"/>
                  <a:pt x="3043270" y="4801772"/>
                  <a:pt x="3044493" y="4796481"/>
                </a:cubicBezTo>
                <a:cubicBezTo>
                  <a:pt x="3045189" y="4793511"/>
                  <a:pt x="3047277" y="4793385"/>
                  <a:pt x="3054620" y="4793385"/>
                </a:cubicBezTo>
                <a:lnTo>
                  <a:pt x="3077491" y="4793385"/>
                </a:lnTo>
                <a:cubicBezTo>
                  <a:pt x="3080573" y="4793385"/>
                  <a:pt x="3082364" y="4792140"/>
                  <a:pt x="3082899" y="4789431"/>
                </a:cubicBezTo>
                <a:lnTo>
                  <a:pt x="3084028" y="4783661"/>
                </a:lnTo>
                <a:close/>
                <a:moveTo>
                  <a:pt x="2982358" y="4783661"/>
                </a:moveTo>
                <a:cubicBezTo>
                  <a:pt x="2965957" y="4783661"/>
                  <a:pt x="2956118" y="4783762"/>
                  <a:pt x="2953613" y="4795438"/>
                </a:cubicBezTo>
                <a:cubicBezTo>
                  <a:pt x="2951754" y="4804094"/>
                  <a:pt x="2958605" y="4808291"/>
                  <a:pt x="2972485" y="4816838"/>
                </a:cubicBezTo>
                <a:cubicBezTo>
                  <a:pt x="2987681" y="4826175"/>
                  <a:pt x="2991162" y="4826882"/>
                  <a:pt x="2989761" y="4831820"/>
                </a:cubicBezTo>
                <a:cubicBezTo>
                  <a:pt x="2988641" y="4835790"/>
                  <a:pt x="2984651" y="4835942"/>
                  <a:pt x="2977800" y="4835942"/>
                </a:cubicBezTo>
                <a:lnTo>
                  <a:pt x="2950761" y="4835942"/>
                </a:lnTo>
                <a:cubicBezTo>
                  <a:pt x="2947671" y="4835942"/>
                  <a:pt x="2945888" y="4837203"/>
                  <a:pt x="2945345" y="4839920"/>
                </a:cubicBezTo>
                <a:lnTo>
                  <a:pt x="2944266" y="4845422"/>
                </a:lnTo>
                <a:lnTo>
                  <a:pt x="2978394" y="4845422"/>
                </a:lnTo>
                <a:cubicBezTo>
                  <a:pt x="2994014" y="4845422"/>
                  <a:pt x="3003803" y="4844471"/>
                  <a:pt x="3007360" y="4834999"/>
                </a:cubicBezTo>
                <a:cubicBezTo>
                  <a:pt x="3009083" y="4830381"/>
                  <a:pt x="3009066" y="4825612"/>
                  <a:pt x="3004855" y="4820909"/>
                </a:cubicBezTo>
                <a:cubicBezTo>
                  <a:pt x="3002699" y="4818503"/>
                  <a:pt x="2999533" y="4816409"/>
                  <a:pt x="2995161" y="4813944"/>
                </a:cubicBezTo>
                <a:cubicBezTo>
                  <a:pt x="2975643" y="4803017"/>
                  <a:pt x="2970567" y="4801772"/>
                  <a:pt x="2971798" y="4796481"/>
                </a:cubicBezTo>
                <a:cubicBezTo>
                  <a:pt x="2972477" y="4793511"/>
                  <a:pt x="2974557" y="4793385"/>
                  <a:pt x="2981917" y="4793385"/>
                </a:cubicBezTo>
                <a:lnTo>
                  <a:pt x="3004779" y="4793385"/>
                </a:lnTo>
                <a:cubicBezTo>
                  <a:pt x="3007869" y="4793385"/>
                  <a:pt x="3009660" y="4792140"/>
                  <a:pt x="3010178" y="4789431"/>
                </a:cubicBezTo>
                <a:lnTo>
                  <a:pt x="3011324" y="4783661"/>
                </a:lnTo>
                <a:close/>
                <a:moveTo>
                  <a:pt x="3138963" y="4783013"/>
                </a:moveTo>
                <a:cubicBezTo>
                  <a:pt x="3117247" y="4783013"/>
                  <a:pt x="3104861" y="4788414"/>
                  <a:pt x="3100124" y="4811614"/>
                </a:cubicBezTo>
                <a:lnTo>
                  <a:pt x="3094028" y="4842705"/>
                </a:lnTo>
                <a:cubicBezTo>
                  <a:pt x="3093621" y="4844791"/>
                  <a:pt x="3094835" y="4845422"/>
                  <a:pt x="3096388" y="4845422"/>
                </a:cubicBezTo>
                <a:lnTo>
                  <a:pt x="3108138" y="4845422"/>
                </a:lnTo>
                <a:lnTo>
                  <a:pt x="3111567" y="4827521"/>
                </a:lnTo>
                <a:lnTo>
                  <a:pt x="3148174" y="4827521"/>
                </a:lnTo>
                <a:lnTo>
                  <a:pt x="3144753" y="4845422"/>
                </a:lnTo>
                <a:lnTo>
                  <a:pt x="3156510" y="4845422"/>
                </a:lnTo>
                <a:cubicBezTo>
                  <a:pt x="3158056" y="4845422"/>
                  <a:pt x="3159524" y="4844791"/>
                  <a:pt x="3159932" y="4842705"/>
                </a:cubicBezTo>
                <a:lnTo>
                  <a:pt x="3166036" y="4811614"/>
                </a:lnTo>
                <a:cubicBezTo>
                  <a:pt x="3170535" y="4788027"/>
                  <a:pt x="3157088" y="4783013"/>
                  <a:pt x="3138963" y="4783013"/>
                </a:cubicBezTo>
                <a:close/>
                <a:moveTo>
                  <a:pt x="2910597" y="4783013"/>
                </a:moveTo>
                <a:cubicBezTo>
                  <a:pt x="2888890" y="4783013"/>
                  <a:pt x="2876504" y="4788414"/>
                  <a:pt x="2871775" y="4811614"/>
                </a:cubicBezTo>
                <a:lnTo>
                  <a:pt x="2865663" y="4842705"/>
                </a:lnTo>
                <a:cubicBezTo>
                  <a:pt x="2865264" y="4844791"/>
                  <a:pt x="2866478" y="4845422"/>
                  <a:pt x="2868031" y="4845422"/>
                </a:cubicBezTo>
                <a:lnTo>
                  <a:pt x="2879781" y="4845422"/>
                </a:lnTo>
                <a:lnTo>
                  <a:pt x="2883202" y="4827521"/>
                </a:lnTo>
                <a:lnTo>
                  <a:pt x="2919817" y="4827521"/>
                </a:lnTo>
                <a:lnTo>
                  <a:pt x="2916396" y="4845422"/>
                </a:lnTo>
                <a:lnTo>
                  <a:pt x="2928154" y="4845422"/>
                </a:lnTo>
                <a:cubicBezTo>
                  <a:pt x="2929699" y="4845422"/>
                  <a:pt x="2931167" y="4844791"/>
                  <a:pt x="2931566" y="4842705"/>
                </a:cubicBezTo>
                <a:lnTo>
                  <a:pt x="2937679" y="4811614"/>
                </a:lnTo>
                <a:cubicBezTo>
                  <a:pt x="2942170" y="4788027"/>
                  <a:pt x="2928722" y="4783013"/>
                  <a:pt x="2910597" y="4783013"/>
                </a:cubicBezTo>
                <a:close/>
                <a:moveTo>
                  <a:pt x="2604596" y="4694494"/>
                </a:moveTo>
                <a:lnTo>
                  <a:pt x="2604596" y="4694502"/>
                </a:lnTo>
                <a:cubicBezTo>
                  <a:pt x="2581132" y="4695596"/>
                  <a:pt x="2559730" y="4701543"/>
                  <a:pt x="2561063" y="4706111"/>
                </a:cubicBezTo>
                <a:cubicBezTo>
                  <a:pt x="2562701" y="4711671"/>
                  <a:pt x="2578644" y="4710283"/>
                  <a:pt x="2584714" y="4710283"/>
                </a:cubicBezTo>
                <a:cubicBezTo>
                  <a:pt x="2607067" y="4710283"/>
                  <a:pt x="2628596" y="4714624"/>
                  <a:pt x="2633732" y="4720882"/>
                </a:cubicBezTo>
                <a:cubicBezTo>
                  <a:pt x="2641755" y="4730657"/>
                  <a:pt x="2627942" y="4754766"/>
                  <a:pt x="2585478" y="4787632"/>
                </a:cubicBezTo>
                <a:cubicBezTo>
                  <a:pt x="2577337" y="4793932"/>
                  <a:pt x="2571258" y="4799737"/>
                  <a:pt x="2569909" y="4802588"/>
                </a:cubicBezTo>
                <a:cubicBezTo>
                  <a:pt x="2569187" y="4804102"/>
                  <a:pt x="2569527" y="4806306"/>
                  <a:pt x="2571759" y="4806609"/>
                </a:cubicBezTo>
                <a:cubicBezTo>
                  <a:pt x="2574094" y="4806937"/>
                  <a:pt x="2579697" y="4805633"/>
                  <a:pt x="2588942" y="4800881"/>
                </a:cubicBezTo>
                <a:cubicBezTo>
                  <a:pt x="2626669" y="4781491"/>
                  <a:pt x="2669956" y="4741996"/>
                  <a:pt x="2661416" y="4714910"/>
                </a:cubicBezTo>
                <a:cubicBezTo>
                  <a:pt x="2656212" y="4698380"/>
                  <a:pt x="2628239" y="4693392"/>
                  <a:pt x="2604596" y="4694494"/>
                </a:cubicBezTo>
                <a:close/>
                <a:moveTo>
                  <a:pt x="893329" y="0"/>
                </a:moveTo>
                <a:lnTo>
                  <a:pt x="3717682" y="0"/>
                </a:lnTo>
                <a:lnTo>
                  <a:pt x="3717682" y="5143499"/>
                </a:lnTo>
                <a:lnTo>
                  <a:pt x="1175798" y="5143499"/>
                </a:lnTo>
                <a:lnTo>
                  <a:pt x="1096714" y="5071623"/>
                </a:lnTo>
                <a:cubicBezTo>
                  <a:pt x="419108" y="4394017"/>
                  <a:pt x="0" y="3457913"/>
                  <a:pt x="0" y="2423921"/>
                </a:cubicBezTo>
                <a:cubicBezTo>
                  <a:pt x="0" y="1519180"/>
                  <a:pt x="320880" y="689382"/>
                  <a:pt x="855043" y="42126"/>
                </a:cubicBezTo>
                <a:close/>
              </a:path>
            </a:pathLst>
          </a:custGeom>
        </p:spPr>
        <p:txBody>
          <a:bodyPr wrap="square" anchor="ctr">
            <a:noAutofit/>
          </a:bodyPr>
          <a:lstStyle>
            <a:lvl1pPr marL="0" indent="0" algn="ctr">
              <a:buNone/>
              <a:defRPr sz="1600"/>
            </a:lvl1pPr>
          </a:lstStyle>
          <a:p>
            <a:r>
              <a:rPr lang="en-US" noProof="0"/>
              <a:t>Insert image</a:t>
            </a:r>
          </a:p>
        </p:txBody>
      </p:sp>
      <p:pic>
        <p:nvPicPr>
          <p:cNvPr id="10" name="Image 9">
            <a:extLst>
              <a:ext uri="{FF2B5EF4-FFF2-40B4-BE49-F238E27FC236}">
                <a16:creationId xmlns:a16="http://schemas.microsoft.com/office/drawing/2014/main" id="{734445E9-1627-7C4E-BC4C-33D3B0358268}"/>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61000"/>
                    </a14:imgEffect>
                  </a14:imgLayer>
                </a14:imgProps>
              </a:ext>
              <a:ext uri="{28A0092B-C50C-407E-A947-70E740481C1C}">
                <a14:useLocalDpi xmlns:a14="http://schemas.microsoft.com/office/drawing/2010/main" val="0"/>
              </a:ext>
            </a:extLst>
          </a:blip>
          <a:stretch>
            <a:fillRect/>
          </a:stretch>
        </p:blipFill>
        <p:spPr>
          <a:xfrm>
            <a:off x="662878" y="1480359"/>
            <a:ext cx="1003144" cy="915914"/>
          </a:xfrm>
          <a:prstGeom prst="rect">
            <a:avLst/>
          </a:prstGeom>
        </p:spPr>
      </p:pic>
      <p:sp>
        <p:nvSpPr>
          <p:cNvPr id="11" name="ZoneTexte 7">
            <a:extLst>
              <a:ext uri="{FF2B5EF4-FFF2-40B4-BE49-F238E27FC236}">
                <a16:creationId xmlns:a16="http://schemas.microsoft.com/office/drawing/2014/main" id="{D5E28100-23B4-0C41-9F0D-D979777516FC}"/>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2" name="Connecteur droit 8">
            <a:extLst>
              <a:ext uri="{FF2B5EF4-FFF2-40B4-BE49-F238E27FC236}">
                <a16:creationId xmlns:a16="http://schemas.microsoft.com/office/drawing/2014/main" id="{EA4C756E-194C-4F3E-ABC9-E3B2DB21DD3B}"/>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4275C9A1-9AF5-4D16-BE50-3EC7D1F7FF4B}"/>
              </a:ext>
            </a:extLst>
          </p:cNvPr>
          <p:cNvSpPr>
            <a:spLocks noGrp="1"/>
          </p:cNvSpPr>
          <p:nvPr>
            <p:ph sz="quarter" idx="15" hasCustomPrompt="1"/>
          </p:nvPr>
        </p:nvSpPr>
        <p:spPr>
          <a:xfrm>
            <a:off x="1149741" y="1665040"/>
            <a:ext cx="3961713" cy="2134800"/>
          </a:xfrm>
          <a:prstGeom prst="rect">
            <a:avLst/>
          </a:prstGeom>
        </p:spPr>
        <p:txBody>
          <a:bodyPr lIns="90000" tIns="0" rIns="0" bIns="0" anchor="ctr"/>
          <a:lstStyle>
            <a:lvl1pPr marL="0" indent="0" algn="l">
              <a:lnSpc>
                <a:spcPct val="90000"/>
              </a:lnSpc>
              <a:spcBef>
                <a:spcPts val="1000"/>
              </a:spcBef>
              <a:spcAft>
                <a:spcPts val="0"/>
              </a:spcAft>
              <a:buNone/>
              <a:defRPr sz="2400" i="0">
                <a:latin typeface="+mj-lt"/>
              </a:defRPr>
            </a:lvl1pPr>
            <a:lvl2pPr marL="345600" indent="-172800">
              <a:lnSpc>
                <a:spcPct val="100000"/>
              </a:lnSpc>
              <a:spcBef>
                <a:spcPts val="0"/>
              </a:spcBef>
              <a:spcAft>
                <a:spcPts val="300"/>
              </a:spcAft>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defRPr sz="1000"/>
            </a:lvl4pPr>
          </a:lstStyle>
          <a:p>
            <a:pPr lvl="0"/>
            <a:r>
              <a:rPr lang="en-US" noProof="0"/>
              <a:t>Sit at velit periculis. Usu ferri invenire adipiscing ea. Sed maiorum legendos ea, sit at sonet molestie. </a:t>
            </a:r>
          </a:p>
        </p:txBody>
      </p:sp>
      <p:sp>
        <p:nvSpPr>
          <p:cNvPr id="14" name="Footer Placeholder 12">
            <a:extLst>
              <a:ext uri="{FF2B5EF4-FFF2-40B4-BE49-F238E27FC236}">
                <a16:creationId xmlns:a16="http://schemas.microsoft.com/office/drawing/2014/main" id="{1CFB3F51-7DDA-4269-839D-1C90128534D2}"/>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5" name="Date Placeholder 3">
            <a:extLst>
              <a:ext uri="{FF2B5EF4-FFF2-40B4-BE49-F238E27FC236}">
                <a16:creationId xmlns:a16="http://schemas.microsoft.com/office/drawing/2014/main" id="{FF55589C-D3E1-49AD-84E2-2C1132E96B20}"/>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AD0C327C-C0A9-4850-B0AC-4CEFADFEC70B}"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9" name="Graphic 8">
            <a:extLst>
              <a:ext uri="{FF2B5EF4-FFF2-40B4-BE49-F238E27FC236}">
                <a16:creationId xmlns:a16="http://schemas.microsoft.com/office/drawing/2014/main" id="{A92DFC78-7438-425C-9448-223787CF0E24}"/>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34168" y="4756696"/>
            <a:ext cx="686351" cy="211961"/>
          </a:xfrm>
          <a:prstGeom prst="rect">
            <a:avLst/>
          </a:prstGeom>
        </p:spPr>
      </p:pic>
    </p:spTree>
    <p:extLst>
      <p:ext uri="{BB962C8B-B14F-4D97-AF65-F5344CB8AC3E}">
        <p14:creationId xmlns:p14="http://schemas.microsoft.com/office/powerpoint/2010/main" val="2288315191"/>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Graph + text - 1 line title">
    <p:spTree>
      <p:nvGrpSpPr>
        <p:cNvPr id="1" name=""/>
        <p:cNvGrpSpPr/>
        <p:nvPr/>
      </p:nvGrpSpPr>
      <p:grpSpPr>
        <a:xfrm>
          <a:off x="0" y="0"/>
          <a:ext cx="0" cy="0"/>
          <a:chOff x="0" y="0"/>
          <a:chExt cx="0" cy="0"/>
        </a:xfrm>
      </p:grpSpPr>
      <p:sp>
        <p:nvSpPr>
          <p:cNvPr id="10" name="ZoneTexte 7">
            <a:extLst>
              <a:ext uri="{FF2B5EF4-FFF2-40B4-BE49-F238E27FC236}">
                <a16:creationId xmlns:a16="http://schemas.microsoft.com/office/drawing/2014/main" id="{CAD62B7D-30EE-D645-873E-4444E201BED4}"/>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5" name="Titre 1">
            <a:extLst>
              <a:ext uri="{FF2B5EF4-FFF2-40B4-BE49-F238E27FC236}">
                <a16:creationId xmlns:a16="http://schemas.microsoft.com/office/drawing/2014/main" id="{464E3299-DC24-46C5-9A27-05B7E38A79C8}"/>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19" name="Text Placeholder 14">
            <a:extLst>
              <a:ext uri="{FF2B5EF4-FFF2-40B4-BE49-F238E27FC236}">
                <a16:creationId xmlns:a16="http://schemas.microsoft.com/office/drawing/2014/main" id="{E4C463AC-C609-4E95-9D85-6B94D3AC0DC7}"/>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8" name="Connecteur droit 8">
            <a:extLst>
              <a:ext uri="{FF2B5EF4-FFF2-40B4-BE49-F238E27FC236}">
                <a16:creationId xmlns:a16="http://schemas.microsoft.com/office/drawing/2014/main" id="{B560DC92-45A9-4298-BFD9-D29534643BAE}"/>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0" name="Chart Placeholder 2">
            <a:extLst>
              <a:ext uri="{FF2B5EF4-FFF2-40B4-BE49-F238E27FC236}">
                <a16:creationId xmlns:a16="http://schemas.microsoft.com/office/drawing/2014/main" id="{56F9DD30-0F68-41A2-965A-322FE98B54B5}"/>
              </a:ext>
            </a:extLst>
          </p:cNvPr>
          <p:cNvSpPr>
            <a:spLocks noGrp="1"/>
          </p:cNvSpPr>
          <p:nvPr>
            <p:ph type="chart" sz="quarter" idx="14" hasCustomPrompt="1"/>
          </p:nvPr>
        </p:nvSpPr>
        <p:spPr>
          <a:xfrm>
            <a:off x="3943350" y="1185385"/>
            <a:ext cx="4638674" cy="3386615"/>
          </a:xfrm>
          <a:prstGeom prst="rect">
            <a:avLst/>
          </a:prstGeom>
        </p:spPr>
        <p:txBody>
          <a:bodyPr anchor="ctr"/>
          <a:lstStyle>
            <a:lvl1pPr marL="0" indent="0" algn="ctr">
              <a:buNone/>
              <a:defRPr sz="1600"/>
            </a:lvl1pPr>
          </a:lstStyle>
          <a:p>
            <a:r>
              <a:rPr lang="en-US" noProof="0"/>
              <a:t>Insert chart</a:t>
            </a:r>
          </a:p>
        </p:txBody>
      </p:sp>
      <p:sp>
        <p:nvSpPr>
          <p:cNvPr id="14" name="Content Placeholder 2">
            <a:extLst>
              <a:ext uri="{FF2B5EF4-FFF2-40B4-BE49-F238E27FC236}">
                <a16:creationId xmlns:a16="http://schemas.microsoft.com/office/drawing/2014/main" id="{2F4493A9-6684-4DA6-93CD-D927F27D1659}"/>
              </a:ext>
            </a:extLst>
          </p:cNvPr>
          <p:cNvSpPr>
            <a:spLocks noGrp="1"/>
          </p:cNvSpPr>
          <p:nvPr>
            <p:ph sz="quarter" idx="15" hasCustomPrompt="1"/>
          </p:nvPr>
        </p:nvSpPr>
        <p:spPr>
          <a:xfrm>
            <a:off x="382590" y="1185385"/>
            <a:ext cx="3354235" cy="3384000"/>
          </a:xfrm>
          <a:prstGeom prst="rect">
            <a:avLst/>
          </a:prstGeom>
        </p:spPr>
        <p:txBody>
          <a:bodyPr lIns="0" tIns="0" rIns="0" bIns="0"/>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p:txBody>
      </p:sp>
      <p:sp>
        <p:nvSpPr>
          <p:cNvPr id="17" name="Footer Placeholder 12">
            <a:extLst>
              <a:ext uri="{FF2B5EF4-FFF2-40B4-BE49-F238E27FC236}">
                <a16:creationId xmlns:a16="http://schemas.microsoft.com/office/drawing/2014/main" id="{B5FD5146-E279-4B7F-9CFE-66839F7FA2B7}"/>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2" name="Date Placeholder 3">
            <a:extLst>
              <a:ext uri="{FF2B5EF4-FFF2-40B4-BE49-F238E27FC236}">
                <a16:creationId xmlns:a16="http://schemas.microsoft.com/office/drawing/2014/main" id="{719A82C0-6962-4DE6-9615-06E2A0620431}"/>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63640025-5764-4308-8317-C6A903A94F6D}"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1" name="Graphic 10">
            <a:extLst>
              <a:ext uri="{FF2B5EF4-FFF2-40B4-BE49-F238E27FC236}">
                <a16:creationId xmlns:a16="http://schemas.microsoft.com/office/drawing/2014/main" id="{51768C78-DD2E-46E5-AA8F-356C48382D3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8" y="4756696"/>
            <a:ext cx="686351" cy="211961"/>
          </a:xfrm>
          <a:prstGeom prst="rect">
            <a:avLst/>
          </a:prstGeom>
        </p:spPr>
      </p:pic>
      <p:pic>
        <p:nvPicPr>
          <p:cNvPr id="12" name="Image 11">
            <a:extLst>
              <a:ext uri="{FF2B5EF4-FFF2-40B4-BE49-F238E27FC236}">
                <a16:creationId xmlns:a16="http://schemas.microsoft.com/office/drawing/2014/main" id="{30378C15-2916-034C-91C7-A17EAB0C424E}"/>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6596255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aph + text - 1 line title">
    <p:spTree>
      <p:nvGrpSpPr>
        <p:cNvPr id="1" name=""/>
        <p:cNvGrpSpPr/>
        <p:nvPr/>
      </p:nvGrpSpPr>
      <p:grpSpPr>
        <a:xfrm>
          <a:off x="0" y="0"/>
          <a:ext cx="0" cy="0"/>
          <a:chOff x="0" y="0"/>
          <a:chExt cx="0" cy="0"/>
        </a:xfrm>
      </p:grpSpPr>
      <p:sp>
        <p:nvSpPr>
          <p:cNvPr id="10" name="ZoneTexte 7">
            <a:extLst>
              <a:ext uri="{FF2B5EF4-FFF2-40B4-BE49-F238E27FC236}">
                <a16:creationId xmlns:a16="http://schemas.microsoft.com/office/drawing/2014/main" id="{CAD62B7D-30EE-D645-873E-4444E201BED4}"/>
              </a:ext>
            </a:extLst>
          </p:cNvPr>
          <p:cNvSpPr txBox="1"/>
          <p:nvPr userDrawn="1"/>
        </p:nvSpPr>
        <p:spPr>
          <a:xfrm>
            <a:off x="0" y="4845550"/>
            <a:ext cx="354434" cy="123111"/>
          </a:xfrm>
          <a:prstGeom prst="rect">
            <a:avLst/>
          </a:prstGeom>
          <a:noFill/>
        </p:spPr>
        <p:txBody>
          <a:bodyPr wrap="square" lIns="0" tIns="0" rIns="0" bIns="0" rtlCol="0">
            <a:noAutofit/>
          </a:bodyPr>
          <a:lstStyle/>
          <a:p>
            <a:pPr algn="ctr"/>
            <a:fld id="{984FB007-5C84-F347-A76E-037DFFA5CC99}" type="slidenum">
              <a:rPr lang="en-US" sz="800" noProof="0" smtClean="0">
                <a:solidFill>
                  <a:schemeClr val="tx1"/>
                </a:solidFill>
              </a:rPr>
              <a:pPr algn="ctr"/>
              <a:t>‹#›</a:t>
            </a:fld>
            <a:endParaRPr lang="en-US" sz="800" noProof="0">
              <a:solidFill>
                <a:schemeClr val="tx1"/>
              </a:solidFill>
            </a:endParaRPr>
          </a:p>
        </p:txBody>
      </p:sp>
      <p:sp>
        <p:nvSpPr>
          <p:cNvPr id="15" name="Titre 1">
            <a:extLst>
              <a:ext uri="{FF2B5EF4-FFF2-40B4-BE49-F238E27FC236}">
                <a16:creationId xmlns:a16="http://schemas.microsoft.com/office/drawing/2014/main" id="{464E3299-DC24-46C5-9A27-05B7E38A79C8}"/>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19" name="Text Placeholder 14">
            <a:extLst>
              <a:ext uri="{FF2B5EF4-FFF2-40B4-BE49-F238E27FC236}">
                <a16:creationId xmlns:a16="http://schemas.microsoft.com/office/drawing/2014/main" id="{E4C463AC-C609-4E95-9D85-6B94D3AC0DC7}"/>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8" name="Connecteur droit 8">
            <a:extLst>
              <a:ext uri="{FF2B5EF4-FFF2-40B4-BE49-F238E27FC236}">
                <a16:creationId xmlns:a16="http://schemas.microsoft.com/office/drawing/2014/main" id="{B560DC92-45A9-4298-BFD9-D29534643BAE}"/>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0" name="Chart Placeholder 2">
            <a:extLst>
              <a:ext uri="{FF2B5EF4-FFF2-40B4-BE49-F238E27FC236}">
                <a16:creationId xmlns:a16="http://schemas.microsoft.com/office/drawing/2014/main" id="{56F9DD30-0F68-41A2-965A-322FE98B54B5}"/>
              </a:ext>
            </a:extLst>
          </p:cNvPr>
          <p:cNvSpPr>
            <a:spLocks noGrp="1"/>
          </p:cNvSpPr>
          <p:nvPr>
            <p:ph type="chart" sz="quarter" idx="14" hasCustomPrompt="1"/>
          </p:nvPr>
        </p:nvSpPr>
        <p:spPr>
          <a:xfrm>
            <a:off x="3943350" y="1185385"/>
            <a:ext cx="4638674" cy="3386615"/>
          </a:xfrm>
          <a:prstGeom prst="rect">
            <a:avLst/>
          </a:prstGeom>
        </p:spPr>
        <p:txBody>
          <a:bodyPr anchor="ctr"/>
          <a:lstStyle>
            <a:lvl1pPr marL="0" indent="0" algn="ctr">
              <a:buNone/>
              <a:defRPr sz="1600"/>
            </a:lvl1pPr>
          </a:lstStyle>
          <a:p>
            <a:r>
              <a:rPr lang="en-US" noProof="0"/>
              <a:t>Insert chart</a:t>
            </a:r>
          </a:p>
        </p:txBody>
      </p:sp>
      <p:sp>
        <p:nvSpPr>
          <p:cNvPr id="14" name="Content Placeholder 2">
            <a:extLst>
              <a:ext uri="{FF2B5EF4-FFF2-40B4-BE49-F238E27FC236}">
                <a16:creationId xmlns:a16="http://schemas.microsoft.com/office/drawing/2014/main" id="{2F4493A9-6684-4DA6-93CD-D927F27D1659}"/>
              </a:ext>
            </a:extLst>
          </p:cNvPr>
          <p:cNvSpPr>
            <a:spLocks noGrp="1"/>
          </p:cNvSpPr>
          <p:nvPr>
            <p:ph sz="quarter" idx="15" hasCustomPrompt="1"/>
          </p:nvPr>
        </p:nvSpPr>
        <p:spPr>
          <a:xfrm>
            <a:off x="382590" y="1185385"/>
            <a:ext cx="3354235" cy="3384000"/>
          </a:xfrm>
          <a:prstGeom prst="rect">
            <a:avLst/>
          </a:prstGeom>
        </p:spPr>
        <p:txBody>
          <a:bodyPr lIns="0" tIns="0" rIns="0" bIns="0"/>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p:txBody>
      </p:sp>
      <p:sp>
        <p:nvSpPr>
          <p:cNvPr id="17" name="Footer Placeholder 12">
            <a:extLst>
              <a:ext uri="{FF2B5EF4-FFF2-40B4-BE49-F238E27FC236}">
                <a16:creationId xmlns:a16="http://schemas.microsoft.com/office/drawing/2014/main" id="{B5FD5146-E279-4B7F-9CFE-66839F7FA2B7}"/>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r>
              <a:rPr lang="en-US" noProof="0"/>
              <a:t>© Dassault Systèmes | Confidential Information |                    | ref.: 3DS_Document_2021</a:t>
            </a:r>
          </a:p>
        </p:txBody>
      </p:sp>
      <p:sp>
        <p:nvSpPr>
          <p:cNvPr id="22" name="Date Placeholder 3">
            <a:extLst>
              <a:ext uri="{FF2B5EF4-FFF2-40B4-BE49-F238E27FC236}">
                <a16:creationId xmlns:a16="http://schemas.microsoft.com/office/drawing/2014/main" id="{719A82C0-6962-4DE6-9615-06E2A0620431}"/>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fld id="{63640025-5764-4308-8317-C6A903A94F6D}" type="datetime1">
              <a:rPr lang="en-US" noProof="0" smtClean="0"/>
              <a:t>11/10/2022</a:t>
            </a:fld>
            <a:endParaRPr lang="en-US" noProof="0"/>
          </a:p>
        </p:txBody>
      </p:sp>
      <p:pic>
        <p:nvPicPr>
          <p:cNvPr id="11" name="Image 10">
            <a:extLst>
              <a:ext uri="{FF2B5EF4-FFF2-40B4-BE49-F238E27FC236}">
                <a16:creationId xmlns:a16="http://schemas.microsoft.com/office/drawing/2014/main" id="{03DE6470-35D2-4C49-959A-32ECC5D3DF3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58840392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Graph + text - 2 lines title">
    <p:spTree>
      <p:nvGrpSpPr>
        <p:cNvPr id="1" name=""/>
        <p:cNvGrpSpPr/>
        <p:nvPr/>
      </p:nvGrpSpPr>
      <p:grpSpPr>
        <a:xfrm>
          <a:off x="0" y="0"/>
          <a:ext cx="0" cy="0"/>
          <a:chOff x="0" y="0"/>
          <a:chExt cx="0" cy="0"/>
        </a:xfrm>
      </p:grpSpPr>
      <p:sp>
        <p:nvSpPr>
          <p:cNvPr id="21" name="Content Placeholder 20">
            <a:extLst>
              <a:ext uri="{FF2B5EF4-FFF2-40B4-BE49-F238E27FC236}">
                <a16:creationId xmlns:a16="http://schemas.microsoft.com/office/drawing/2014/main" id="{FDE29D3A-7363-4E09-BE18-E9EB8A9302B0}"/>
              </a:ext>
            </a:extLst>
          </p:cNvPr>
          <p:cNvSpPr>
            <a:spLocks noGrp="1"/>
          </p:cNvSpPr>
          <p:nvPr>
            <p:ph sz="quarter" idx="16" hasCustomPrompt="1"/>
          </p:nvPr>
        </p:nvSpPr>
        <p:spPr>
          <a:xfrm>
            <a:off x="382591" y="1530490"/>
            <a:ext cx="3354235" cy="3038895"/>
          </a:xfrm>
          <a:custGeom>
            <a:avLst/>
            <a:gdLst>
              <a:gd name="connsiteX0" fmla="*/ 0 w 3354235"/>
              <a:gd name="connsiteY0" fmla="*/ 0 h 3038895"/>
              <a:gd name="connsiteX1" fmla="*/ 3354235 w 3354235"/>
              <a:gd name="connsiteY1" fmla="*/ 0 h 3038895"/>
              <a:gd name="connsiteX2" fmla="*/ 3354235 w 3354235"/>
              <a:gd name="connsiteY2" fmla="*/ 3038895 h 3038895"/>
              <a:gd name="connsiteX3" fmla="*/ 0 w 3354235"/>
              <a:gd name="connsiteY3" fmla="*/ 3038895 h 3038895"/>
            </a:gdLst>
            <a:ahLst/>
            <a:cxnLst>
              <a:cxn ang="0">
                <a:pos x="connsiteX0" y="connsiteY0"/>
              </a:cxn>
              <a:cxn ang="0">
                <a:pos x="connsiteX1" y="connsiteY1"/>
              </a:cxn>
              <a:cxn ang="0">
                <a:pos x="connsiteX2" y="connsiteY2"/>
              </a:cxn>
              <a:cxn ang="0">
                <a:pos x="connsiteX3" y="connsiteY3"/>
              </a:cxn>
            </a:cxnLst>
            <a:rect l="l" t="t" r="r" b="b"/>
            <a:pathLst>
              <a:path w="3354235" h="3038895">
                <a:moveTo>
                  <a:pt x="0" y="0"/>
                </a:moveTo>
                <a:lnTo>
                  <a:pt x="3354235" y="0"/>
                </a:lnTo>
                <a:lnTo>
                  <a:pt x="3354235" y="3038895"/>
                </a:lnTo>
                <a:lnTo>
                  <a:pt x="0" y="3038895"/>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15" name="Text Placeholder 14">
            <a:extLst>
              <a:ext uri="{FF2B5EF4-FFF2-40B4-BE49-F238E27FC236}">
                <a16:creationId xmlns:a16="http://schemas.microsoft.com/office/drawing/2014/main" id="{5EF2505C-1F95-3649-82BC-A77CD3A4C5B7}"/>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0" name="ZoneTexte 7">
            <a:extLst>
              <a:ext uri="{FF2B5EF4-FFF2-40B4-BE49-F238E27FC236}">
                <a16:creationId xmlns:a16="http://schemas.microsoft.com/office/drawing/2014/main" id="{CAD62B7D-30EE-D645-873E-4444E201BED4}"/>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8" name="Connecteur droit 8">
            <a:extLst>
              <a:ext uri="{FF2B5EF4-FFF2-40B4-BE49-F238E27FC236}">
                <a16:creationId xmlns:a16="http://schemas.microsoft.com/office/drawing/2014/main" id="{A9F187C5-3001-47D7-82D1-610C05FC9A59}"/>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Chart Placeholder 2">
            <a:extLst>
              <a:ext uri="{FF2B5EF4-FFF2-40B4-BE49-F238E27FC236}">
                <a16:creationId xmlns:a16="http://schemas.microsoft.com/office/drawing/2014/main" id="{B5D5D560-C9FC-4B55-8F3A-12980951F2B5}"/>
              </a:ext>
            </a:extLst>
          </p:cNvPr>
          <p:cNvSpPr>
            <a:spLocks noGrp="1"/>
          </p:cNvSpPr>
          <p:nvPr>
            <p:ph type="chart" sz="quarter" idx="14" hasCustomPrompt="1"/>
          </p:nvPr>
        </p:nvSpPr>
        <p:spPr>
          <a:xfrm>
            <a:off x="3943350" y="1533105"/>
            <a:ext cx="4638674" cy="3038895"/>
          </a:xfrm>
          <a:prstGeom prst="rect">
            <a:avLst/>
          </a:prstGeom>
        </p:spPr>
        <p:txBody>
          <a:bodyPr anchor="ctr"/>
          <a:lstStyle>
            <a:lvl1pPr marL="0" indent="0" algn="ctr">
              <a:buNone/>
              <a:defRPr sz="1600"/>
            </a:lvl1pPr>
          </a:lstStyle>
          <a:p>
            <a:r>
              <a:rPr lang="en-US" noProof="0"/>
              <a:t>Insert chart</a:t>
            </a:r>
          </a:p>
        </p:txBody>
      </p:sp>
      <p:sp>
        <p:nvSpPr>
          <p:cNvPr id="11" name="Titre 1">
            <a:extLst>
              <a:ext uri="{FF2B5EF4-FFF2-40B4-BE49-F238E27FC236}">
                <a16:creationId xmlns:a16="http://schemas.microsoft.com/office/drawing/2014/main" id="{9A03BF53-73BD-484C-9C19-0A93E17EAF79}"/>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22" name="Footer Placeholder 12">
            <a:extLst>
              <a:ext uri="{FF2B5EF4-FFF2-40B4-BE49-F238E27FC236}">
                <a16:creationId xmlns:a16="http://schemas.microsoft.com/office/drawing/2014/main" id="{AD3E5D24-6E5A-456B-9B4A-CB63AC6BF098}"/>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3" name="Date Placeholder 3">
            <a:extLst>
              <a:ext uri="{FF2B5EF4-FFF2-40B4-BE49-F238E27FC236}">
                <a16:creationId xmlns:a16="http://schemas.microsoft.com/office/drawing/2014/main" id="{45A1083F-18FA-4029-BE54-7F946E80026B}"/>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A835F999-4DA0-4DCA-91BD-EAD766AD2A42}"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2" name="Graphic 11">
            <a:extLst>
              <a:ext uri="{FF2B5EF4-FFF2-40B4-BE49-F238E27FC236}">
                <a16:creationId xmlns:a16="http://schemas.microsoft.com/office/drawing/2014/main" id="{9D8318CB-1664-47BE-879E-1FC6767E8C25}"/>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8" y="4756696"/>
            <a:ext cx="686351" cy="211961"/>
          </a:xfrm>
          <a:prstGeom prst="rect">
            <a:avLst/>
          </a:prstGeom>
        </p:spPr>
      </p:pic>
      <p:pic>
        <p:nvPicPr>
          <p:cNvPr id="13" name="Image 12">
            <a:extLst>
              <a:ext uri="{FF2B5EF4-FFF2-40B4-BE49-F238E27FC236}">
                <a16:creationId xmlns:a16="http://schemas.microsoft.com/office/drawing/2014/main" id="{8AB7C833-7DD2-B540-AE7D-38BAAAC92F78}"/>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4019849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 Graphs - 1 line title">
    <p:spTree>
      <p:nvGrpSpPr>
        <p:cNvPr id="1" name=""/>
        <p:cNvGrpSpPr/>
        <p:nvPr/>
      </p:nvGrpSpPr>
      <p:grpSpPr>
        <a:xfrm>
          <a:off x="0" y="0"/>
          <a:ext cx="0" cy="0"/>
          <a:chOff x="0" y="0"/>
          <a:chExt cx="0" cy="0"/>
        </a:xfrm>
      </p:grpSpPr>
      <p:sp>
        <p:nvSpPr>
          <p:cNvPr id="13" name="ZoneTexte 7">
            <a:extLst>
              <a:ext uri="{FF2B5EF4-FFF2-40B4-BE49-F238E27FC236}">
                <a16:creationId xmlns:a16="http://schemas.microsoft.com/office/drawing/2014/main" id="{0CA667B9-10B2-5340-9F48-B33CFAF9DB48}"/>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6" name="Titre 1">
            <a:extLst>
              <a:ext uri="{FF2B5EF4-FFF2-40B4-BE49-F238E27FC236}">
                <a16:creationId xmlns:a16="http://schemas.microsoft.com/office/drawing/2014/main" id="{FD65DAF3-E06E-4CD8-9D02-D13D5E74E08B}"/>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20" name="Text Placeholder 14">
            <a:extLst>
              <a:ext uri="{FF2B5EF4-FFF2-40B4-BE49-F238E27FC236}">
                <a16:creationId xmlns:a16="http://schemas.microsoft.com/office/drawing/2014/main" id="{9143E142-CCC3-48E5-BCDC-169490F9B3D8}"/>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5" name="Connecteur droit 8">
            <a:extLst>
              <a:ext uri="{FF2B5EF4-FFF2-40B4-BE49-F238E27FC236}">
                <a16:creationId xmlns:a16="http://schemas.microsoft.com/office/drawing/2014/main" id="{241F5401-BB88-4D56-9585-CF6264AD9817}"/>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Chart Placeholder 2">
            <a:extLst>
              <a:ext uri="{FF2B5EF4-FFF2-40B4-BE49-F238E27FC236}">
                <a16:creationId xmlns:a16="http://schemas.microsoft.com/office/drawing/2014/main" id="{B580869B-FE49-4179-BB24-7CDE52DB06FB}"/>
              </a:ext>
            </a:extLst>
          </p:cNvPr>
          <p:cNvSpPr>
            <a:spLocks noGrp="1"/>
          </p:cNvSpPr>
          <p:nvPr>
            <p:ph type="chart" sz="quarter" idx="15" hasCustomPrompt="1"/>
          </p:nvPr>
        </p:nvSpPr>
        <p:spPr>
          <a:xfrm>
            <a:off x="382904" y="1185385"/>
            <a:ext cx="3975356" cy="3386615"/>
          </a:xfrm>
          <a:prstGeom prst="rect">
            <a:avLst/>
          </a:prstGeom>
        </p:spPr>
        <p:txBody>
          <a:bodyPr anchor="ctr"/>
          <a:lstStyle>
            <a:lvl1pPr marL="0" indent="0" algn="ctr">
              <a:buNone/>
              <a:defRPr sz="1600"/>
            </a:lvl1pPr>
          </a:lstStyle>
          <a:p>
            <a:r>
              <a:rPr lang="en-US" noProof="0"/>
              <a:t>Insert chart</a:t>
            </a:r>
          </a:p>
        </p:txBody>
      </p:sp>
      <p:sp>
        <p:nvSpPr>
          <p:cNvPr id="21" name="Chart Placeholder 2">
            <a:extLst>
              <a:ext uri="{FF2B5EF4-FFF2-40B4-BE49-F238E27FC236}">
                <a16:creationId xmlns:a16="http://schemas.microsoft.com/office/drawing/2014/main" id="{3DFFB2D5-9912-41F7-8C4E-7A42C73848B9}"/>
              </a:ext>
            </a:extLst>
          </p:cNvPr>
          <p:cNvSpPr>
            <a:spLocks noGrp="1"/>
          </p:cNvSpPr>
          <p:nvPr>
            <p:ph type="chart" sz="quarter" idx="16" hasCustomPrompt="1"/>
          </p:nvPr>
        </p:nvSpPr>
        <p:spPr>
          <a:xfrm>
            <a:off x="4606230" y="1185385"/>
            <a:ext cx="3975356" cy="3386615"/>
          </a:xfrm>
          <a:prstGeom prst="rect">
            <a:avLst/>
          </a:prstGeom>
        </p:spPr>
        <p:txBody>
          <a:bodyPr anchor="ctr"/>
          <a:lstStyle>
            <a:lvl1pPr marL="0" indent="0" algn="ctr">
              <a:buNone/>
              <a:defRPr sz="1600"/>
            </a:lvl1pPr>
          </a:lstStyle>
          <a:p>
            <a:r>
              <a:rPr lang="en-US" noProof="0"/>
              <a:t>Insert chart</a:t>
            </a:r>
          </a:p>
        </p:txBody>
      </p:sp>
      <p:sp>
        <p:nvSpPr>
          <p:cNvPr id="11" name="Footer Placeholder 12">
            <a:extLst>
              <a:ext uri="{FF2B5EF4-FFF2-40B4-BE49-F238E27FC236}">
                <a16:creationId xmlns:a16="http://schemas.microsoft.com/office/drawing/2014/main" id="{C7C162E3-B898-42C3-A75B-54DBDBB473DE}"/>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2" name="Date Placeholder 3">
            <a:extLst>
              <a:ext uri="{FF2B5EF4-FFF2-40B4-BE49-F238E27FC236}">
                <a16:creationId xmlns:a16="http://schemas.microsoft.com/office/drawing/2014/main" id="{4E831FD3-0FA5-4A06-9DFF-CB9C5E1C6BB0}"/>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1AC25AC5-081C-4745-A36E-6D769EAE1E03}"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4" name="Graphic 13">
            <a:extLst>
              <a:ext uri="{FF2B5EF4-FFF2-40B4-BE49-F238E27FC236}">
                <a16:creationId xmlns:a16="http://schemas.microsoft.com/office/drawing/2014/main" id="{AB58A9D0-D22E-43E4-AC28-CB77287CD928}"/>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8" y="4756696"/>
            <a:ext cx="686351" cy="211961"/>
          </a:xfrm>
          <a:prstGeom prst="rect">
            <a:avLst/>
          </a:prstGeom>
        </p:spPr>
      </p:pic>
      <p:pic>
        <p:nvPicPr>
          <p:cNvPr id="17" name="Image 16">
            <a:extLst>
              <a:ext uri="{FF2B5EF4-FFF2-40B4-BE49-F238E27FC236}">
                <a16:creationId xmlns:a16="http://schemas.microsoft.com/office/drawing/2014/main" id="{F4C790A8-DB1C-B749-813C-96941EEED5E9}"/>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544198099"/>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2 Graph - 2 lines title">
    <p:spTree>
      <p:nvGrpSpPr>
        <p:cNvPr id="1" name=""/>
        <p:cNvGrpSpPr/>
        <p:nvPr/>
      </p:nvGrpSpPr>
      <p:grpSpPr>
        <a:xfrm>
          <a:off x="0" y="0"/>
          <a:ext cx="0" cy="0"/>
          <a:chOff x="0" y="0"/>
          <a:chExt cx="0" cy="0"/>
        </a:xfrm>
      </p:grpSpPr>
      <p:sp>
        <p:nvSpPr>
          <p:cNvPr id="16" name="Text Placeholder 14">
            <a:extLst>
              <a:ext uri="{FF2B5EF4-FFF2-40B4-BE49-F238E27FC236}">
                <a16:creationId xmlns:a16="http://schemas.microsoft.com/office/drawing/2014/main" id="{BC52370C-3B93-BA4F-90EB-FDD3FE71C059}"/>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3" name="ZoneTexte 7">
            <a:extLst>
              <a:ext uri="{FF2B5EF4-FFF2-40B4-BE49-F238E27FC236}">
                <a16:creationId xmlns:a16="http://schemas.microsoft.com/office/drawing/2014/main" id="{0CA667B9-10B2-5340-9F48-B33CFAF9DB48}"/>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5" name="Connecteur droit 8">
            <a:extLst>
              <a:ext uri="{FF2B5EF4-FFF2-40B4-BE49-F238E27FC236}">
                <a16:creationId xmlns:a16="http://schemas.microsoft.com/office/drawing/2014/main" id="{1B40FC61-8E9D-487D-8B0C-0512D4F45B62}"/>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1" name="Chart Placeholder 2">
            <a:extLst>
              <a:ext uri="{FF2B5EF4-FFF2-40B4-BE49-F238E27FC236}">
                <a16:creationId xmlns:a16="http://schemas.microsoft.com/office/drawing/2014/main" id="{C883D573-D85A-44EF-A74A-226004F0DD74}"/>
              </a:ext>
            </a:extLst>
          </p:cNvPr>
          <p:cNvSpPr>
            <a:spLocks noGrp="1"/>
          </p:cNvSpPr>
          <p:nvPr>
            <p:ph type="chart" sz="quarter" idx="15" hasCustomPrompt="1"/>
          </p:nvPr>
        </p:nvSpPr>
        <p:spPr>
          <a:xfrm>
            <a:off x="382904" y="1533106"/>
            <a:ext cx="3975356" cy="3038894"/>
          </a:xfrm>
          <a:prstGeom prst="rect">
            <a:avLst/>
          </a:prstGeom>
        </p:spPr>
        <p:txBody>
          <a:bodyPr anchor="ctr"/>
          <a:lstStyle>
            <a:lvl1pPr marL="0" indent="0" algn="ctr">
              <a:buNone/>
              <a:defRPr sz="1600"/>
            </a:lvl1pPr>
          </a:lstStyle>
          <a:p>
            <a:r>
              <a:rPr lang="en-US" noProof="0"/>
              <a:t>Insert chart</a:t>
            </a:r>
          </a:p>
        </p:txBody>
      </p:sp>
      <p:sp>
        <p:nvSpPr>
          <p:cNvPr id="22" name="Chart Placeholder 2">
            <a:extLst>
              <a:ext uri="{FF2B5EF4-FFF2-40B4-BE49-F238E27FC236}">
                <a16:creationId xmlns:a16="http://schemas.microsoft.com/office/drawing/2014/main" id="{B854AC56-5F45-4999-A780-DAE57800E32F}"/>
              </a:ext>
            </a:extLst>
          </p:cNvPr>
          <p:cNvSpPr>
            <a:spLocks noGrp="1"/>
          </p:cNvSpPr>
          <p:nvPr>
            <p:ph type="chart" sz="quarter" idx="16" hasCustomPrompt="1"/>
          </p:nvPr>
        </p:nvSpPr>
        <p:spPr>
          <a:xfrm>
            <a:off x="4606230" y="1533106"/>
            <a:ext cx="3975356" cy="3038894"/>
          </a:xfrm>
          <a:prstGeom prst="rect">
            <a:avLst/>
          </a:prstGeom>
        </p:spPr>
        <p:txBody>
          <a:bodyPr anchor="ctr"/>
          <a:lstStyle>
            <a:lvl1pPr marL="0" indent="0" algn="ctr">
              <a:buNone/>
              <a:defRPr sz="1600"/>
            </a:lvl1pPr>
          </a:lstStyle>
          <a:p>
            <a:r>
              <a:rPr lang="en-US" noProof="0"/>
              <a:t>Insert chart</a:t>
            </a:r>
          </a:p>
        </p:txBody>
      </p:sp>
      <p:sp>
        <p:nvSpPr>
          <p:cNvPr id="10" name="Titre 1">
            <a:extLst>
              <a:ext uri="{FF2B5EF4-FFF2-40B4-BE49-F238E27FC236}">
                <a16:creationId xmlns:a16="http://schemas.microsoft.com/office/drawing/2014/main" id="{D9708901-F7A9-45C8-84A2-4E40CCBA3A8A}"/>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12" name="Footer Placeholder 12">
            <a:extLst>
              <a:ext uri="{FF2B5EF4-FFF2-40B4-BE49-F238E27FC236}">
                <a16:creationId xmlns:a16="http://schemas.microsoft.com/office/drawing/2014/main" id="{5AEACEB9-B8F3-4A67-B6B8-C106EAE70140}"/>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4" name="Date Placeholder 3">
            <a:extLst>
              <a:ext uri="{FF2B5EF4-FFF2-40B4-BE49-F238E27FC236}">
                <a16:creationId xmlns:a16="http://schemas.microsoft.com/office/drawing/2014/main" id="{2FFA4865-ABE6-4A5D-88DA-894D2BBB9BAC}"/>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D8E29A2B-31B4-4F16-BA22-DD3378DB52D3}"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1" name="Graphic 10">
            <a:extLst>
              <a:ext uri="{FF2B5EF4-FFF2-40B4-BE49-F238E27FC236}">
                <a16:creationId xmlns:a16="http://schemas.microsoft.com/office/drawing/2014/main" id="{9178E460-7D89-4810-A79E-7523D2B55D66}"/>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8" y="4756696"/>
            <a:ext cx="686351" cy="211961"/>
          </a:xfrm>
          <a:prstGeom prst="rect">
            <a:avLst/>
          </a:prstGeom>
        </p:spPr>
      </p:pic>
      <p:pic>
        <p:nvPicPr>
          <p:cNvPr id="17" name="Image 16">
            <a:extLst>
              <a:ext uri="{FF2B5EF4-FFF2-40B4-BE49-F238E27FC236}">
                <a16:creationId xmlns:a16="http://schemas.microsoft.com/office/drawing/2014/main" id="{3017A877-3DA7-9542-A9A2-BD663613F1E4}"/>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729102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Graph only - 1 line title">
    <p:spTree>
      <p:nvGrpSpPr>
        <p:cNvPr id="1" name=""/>
        <p:cNvGrpSpPr/>
        <p:nvPr/>
      </p:nvGrpSpPr>
      <p:grpSpPr>
        <a:xfrm>
          <a:off x="0" y="0"/>
          <a:ext cx="0" cy="0"/>
          <a:chOff x="0" y="0"/>
          <a:chExt cx="0" cy="0"/>
        </a:xfrm>
      </p:grpSpPr>
      <p:sp>
        <p:nvSpPr>
          <p:cNvPr id="10" name="ZoneTexte 7">
            <a:extLst>
              <a:ext uri="{FF2B5EF4-FFF2-40B4-BE49-F238E27FC236}">
                <a16:creationId xmlns:a16="http://schemas.microsoft.com/office/drawing/2014/main" id="{F288ED3E-A9C4-AC41-8ED2-F8612385A2BD}"/>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2" name="Titre 1">
            <a:extLst>
              <a:ext uri="{FF2B5EF4-FFF2-40B4-BE49-F238E27FC236}">
                <a16:creationId xmlns:a16="http://schemas.microsoft.com/office/drawing/2014/main" id="{E883AB93-8A12-4381-863D-A6DCA8326D80}"/>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13" name="Text Placeholder 14">
            <a:extLst>
              <a:ext uri="{FF2B5EF4-FFF2-40B4-BE49-F238E27FC236}">
                <a16:creationId xmlns:a16="http://schemas.microsoft.com/office/drawing/2014/main" id="{BD0AA781-C64B-4621-94F8-C750E1CF59A7}"/>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6" name="Connecteur droit 8">
            <a:extLst>
              <a:ext uri="{FF2B5EF4-FFF2-40B4-BE49-F238E27FC236}">
                <a16:creationId xmlns:a16="http://schemas.microsoft.com/office/drawing/2014/main" id="{BA08A484-23E0-431D-B5CE-6AD504F83139}"/>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8" name="Chart Placeholder 2">
            <a:extLst>
              <a:ext uri="{FF2B5EF4-FFF2-40B4-BE49-F238E27FC236}">
                <a16:creationId xmlns:a16="http://schemas.microsoft.com/office/drawing/2014/main" id="{B2656E46-4EF8-44EB-A3BA-8E234F8F5949}"/>
              </a:ext>
            </a:extLst>
          </p:cNvPr>
          <p:cNvSpPr>
            <a:spLocks noGrp="1"/>
          </p:cNvSpPr>
          <p:nvPr>
            <p:ph type="chart" sz="quarter" idx="15" hasCustomPrompt="1"/>
          </p:nvPr>
        </p:nvSpPr>
        <p:spPr>
          <a:xfrm>
            <a:off x="382903" y="1240527"/>
            <a:ext cx="8198669" cy="3331473"/>
          </a:xfrm>
          <a:prstGeom prst="rect">
            <a:avLst/>
          </a:prstGeom>
        </p:spPr>
        <p:txBody>
          <a:bodyPr anchor="ctr"/>
          <a:lstStyle>
            <a:lvl1pPr marL="0" indent="0" algn="ctr">
              <a:buNone/>
              <a:defRPr sz="1600"/>
            </a:lvl1pPr>
          </a:lstStyle>
          <a:p>
            <a:r>
              <a:rPr lang="en-US" noProof="0"/>
              <a:t>Insert chart</a:t>
            </a:r>
          </a:p>
        </p:txBody>
      </p:sp>
      <p:sp>
        <p:nvSpPr>
          <p:cNvPr id="9" name="Footer Placeholder 12">
            <a:extLst>
              <a:ext uri="{FF2B5EF4-FFF2-40B4-BE49-F238E27FC236}">
                <a16:creationId xmlns:a16="http://schemas.microsoft.com/office/drawing/2014/main" id="{FE353168-0A63-4CFC-B12A-63888B8E8181}"/>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4" name="Date Placeholder 3">
            <a:extLst>
              <a:ext uri="{FF2B5EF4-FFF2-40B4-BE49-F238E27FC236}">
                <a16:creationId xmlns:a16="http://schemas.microsoft.com/office/drawing/2014/main" id="{04FD620A-7110-463F-8D3C-30A30BA38125}"/>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20094472-3864-4E30-B252-28539877E16D}"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1" name="Graphic 10">
            <a:extLst>
              <a:ext uri="{FF2B5EF4-FFF2-40B4-BE49-F238E27FC236}">
                <a16:creationId xmlns:a16="http://schemas.microsoft.com/office/drawing/2014/main" id="{B683AD9D-59DC-46BC-BE0C-AA38673A1BD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8" y="4756696"/>
            <a:ext cx="686351" cy="211961"/>
          </a:xfrm>
          <a:prstGeom prst="rect">
            <a:avLst/>
          </a:prstGeom>
        </p:spPr>
      </p:pic>
      <p:pic>
        <p:nvPicPr>
          <p:cNvPr id="15" name="Image 14">
            <a:extLst>
              <a:ext uri="{FF2B5EF4-FFF2-40B4-BE49-F238E27FC236}">
                <a16:creationId xmlns:a16="http://schemas.microsoft.com/office/drawing/2014/main" id="{BD522C95-FBBB-0C48-ABC5-7BC3F2C73241}"/>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069547813"/>
      </p:ext>
    </p:extLst>
  </p:cSld>
  <p:clrMapOvr>
    <a:masterClrMapping/>
  </p:clrMapOvr>
  <p:extLst>
    <p:ext uri="{DCECCB84-F9BA-43D5-87BE-67443E8EF086}">
      <p15:sldGuideLst xmlns:p15="http://schemas.microsoft.com/office/powerpoint/2012/main"/>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Graph only - 2 lines title">
    <p:spTree>
      <p:nvGrpSpPr>
        <p:cNvPr id="1" name=""/>
        <p:cNvGrpSpPr/>
        <p:nvPr/>
      </p:nvGrpSpPr>
      <p:grpSpPr>
        <a:xfrm>
          <a:off x="0" y="0"/>
          <a:ext cx="0" cy="0"/>
          <a:chOff x="0" y="0"/>
          <a:chExt cx="0" cy="0"/>
        </a:xfrm>
      </p:grpSpPr>
      <p:sp>
        <p:nvSpPr>
          <p:cNvPr id="10" name="ZoneTexte 7">
            <a:extLst>
              <a:ext uri="{FF2B5EF4-FFF2-40B4-BE49-F238E27FC236}">
                <a16:creationId xmlns:a16="http://schemas.microsoft.com/office/drawing/2014/main" id="{F288ED3E-A9C4-AC41-8ED2-F8612385A2BD}"/>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3" name="Text Placeholder 14">
            <a:extLst>
              <a:ext uri="{FF2B5EF4-FFF2-40B4-BE49-F238E27FC236}">
                <a16:creationId xmlns:a16="http://schemas.microsoft.com/office/drawing/2014/main" id="{D89B8EAD-7EE5-CD41-9D0D-BC9A90591A2A}"/>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6" name="Connecteur droit 8">
            <a:extLst>
              <a:ext uri="{FF2B5EF4-FFF2-40B4-BE49-F238E27FC236}">
                <a16:creationId xmlns:a16="http://schemas.microsoft.com/office/drawing/2014/main" id="{FAD8D98F-A73D-4D06-9361-4DDB0A71E819}"/>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Chart Placeholder 2">
            <a:extLst>
              <a:ext uri="{FF2B5EF4-FFF2-40B4-BE49-F238E27FC236}">
                <a16:creationId xmlns:a16="http://schemas.microsoft.com/office/drawing/2014/main" id="{657D95C7-47CB-496F-AF2C-A661F7B950B1}"/>
              </a:ext>
            </a:extLst>
          </p:cNvPr>
          <p:cNvSpPr>
            <a:spLocks noGrp="1"/>
          </p:cNvSpPr>
          <p:nvPr>
            <p:ph type="chart" sz="quarter" idx="15" hasCustomPrompt="1"/>
          </p:nvPr>
        </p:nvSpPr>
        <p:spPr>
          <a:xfrm>
            <a:off x="382903" y="1591733"/>
            <a:ext cx="8198669" cy="2980267"/>
          </a:xfrm>
          <a:prstGeom prst="rect">
            <a:avLst/>
          </a:prstGeom>
        </p:spPr>
        <p:txBody>
          <a:bodyPr anchor="ctr"/>
          <a:lstStyle>
            <a:lvl1pPr marL="0" indent="0" algn="ctr">
              <a:buNone/>
              <a:defRPr sz="1600"/>
            </a:lvl1pPr>
          </a:lstStyle>
          <a:p>
            <a:r>
              <a:rPr lang="en-US" noProof="0"/>
              <a:t>Insert chart</a:t>
            </a:r>
          </a:p>
        </p:txBody>
      </p:sp>
      <p:sp>
        <p:nvSpPr>
          <p:cNvPr id="11" name="Titre 1">
            <a:extLst>
              <a:ext uri="{FF2B5EF4-FFF2-40B4-BE49-F238E27FC236}">
                <a16:creationId xmlns:a16="http://schemas.microsoft.com/office/drawing/2014/main" id="{8CE5E645-F65D-4A5F-869B-E42DB973A9D6}"/>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9" name="Footer Placeholder 12">
            <a:extLst>
              <a:ext uri="{FF2B5EF4-FFF2-40B4-BE49-F238E27FC236}">
                <a16:creationId xmlns:a16="http://schemas.microsoft.com/office/drawing/2014/main" id="{17BB0B79-480D-4882-B086-D7A38F61396F}"/>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4" name="Date Placeholder 3">
            <a:extLst>
              <a:ext uri="{FF2B5EF4-FFF2-40B4-BE49-F238E27FC236}">
                <a16:creationId xmlns:a16="http://schemas.microsoft.com/office/drawing/2014/main" id="{4649C3A4-CC03-4BBE-9350-74DC9E1A37FA}"/>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71E41AE3-1215-45A9-915D-2BE4405FDCA6}"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2" name="Graphic 11">
            <a:extLst>
              <a:ext uri="{FF2B5EF4-FFF2-40B4-BE49-F238E27FC236}">
                <a16:creationId xmlns:a16="http://schemas.microsoft.com/office/drawing/2014/main" id="{FB8A66BE-760C-4329-BCB8-2898EB7AF2D7}"/>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8" y="4756696"/>
            <a:ext cx="686351" cy="211961"/>
          </a:xfrm>
          <a:prstGeom prst="rect">
            <a:avLst/>
          </a:prstGeom>
        </p:spPr>
      </p:pic>
      <p:pic>
        <p:nvPicPr>
          <p:cNvPr id="15" name="Image 14">
            <a:extLst>
              <a:ext uri="{FF2B5EF4-FFF2-40B4-BE49-F238E27FC236}">
                <a16:creationId xmlns:a16="http://schemas.microsoft.com/office/drawing/2014/main" id="{61575EA1-13A7-B04F-8489-EDA555D973BA}"/>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012731677"/>
      </p:ext>
    </p:extLst>
  </p:cSld>
  <p:clrMapOvr>
    <a:masterClrMapping/>
  </p:clrMapOvr>
  <p:extLst>
    <p:ext uri="{DCECCB84-F9BA-43D5-87BE-67443E8EF086}">
      <p15:sldGuideLst xmlns:p15="http://schemas.microsoft.com/office/powerpoint/2012/main"/>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oxes - 1 line title">
    <p:bg>
      <p:bgPr>
        <a:solidFill>
          <a:schemeClr val="bg1"/>
        </a:solidFill>
        <a:effectLst/>
      </p:bgPr>
    </p:bg>
    <p:spTree>
      <p:nvGrpSpPr>
        <p:cNvPr id="1" name=""/>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6789E206-C5AD-47E5-A47D-8FC93D2C16FB}"/>
              </a:ext>
            </a:extLst>
          </p:cNvPr>
          <p:cNvSpPr/>
          <p:nvPr userDrawn="1"/>
        </p:nvSpPr>
        <p:spPr>
          <a:xfrm>
            <a:off x="382937" y="1286934"/>
            <a:ext cx="3912871" cy="3124564"/>
          </a:xfrm>
          <a:prstGeom prst="roundRect">
            <a:avLst>
              <a:gd name="adj" fmla="val 235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31" name="Rectangle: Rounded Corners 30">
            <a:extLst>
              <a:ext uri="{FF2B5EF4-FFF2-40B4-BE49-F238E27FC236}">
                <a16:creationId xmlns:a16="http://schemas.microsoft.com/office/drawing/2014/main" id="{E0616FD8-62C6-4466-AE39-D2E22BCFC67A}"/>
              </a:ext>
            </a:extLst>
          </p:cNvPr>
          <p:cNvSpPr/>
          <p:nvPr userDrawn="1"/>
        </p:nvSpPr>
        <p:spPr>
          <a:xfrm>
            <a:off x="4669154" y="1286934"/>
            <a:ext cx="3912871" cy="3124564"/>
          </a:xfrm>
          <a:prstGeom prst="roundRect">
            <a:avLst>
              <a:gd name="adj" fmla="val 30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6" name="Text Placeholder 5">
            <a:extLst>
              <a:ext uri="{FF2B5EF4-FFF2-40B4-BE49-F238E27FC236}">
                <a16:creationId xmlns:a16="http://schemas.microsoft.com/office/drawing/2014/main" id="{B7EE0ABB-0322-46E6-B135-5AB630CEA3AD}"/>
              </a:ext>
            </a:extLst>
          </p:cNvPr>
          <p:cNvSpPr>
            <a:spLocks noGrp="1"/>
          </p:cNvSpPr>
          <p:nvPr>
            <p:ph type="body" sz="quarter" idx="18" hasCustomPrompt="1"/>
          </p:nvPr>
        </p:nvSpPr>
        <p:spPr>
          <a:xfrm>
            <a:off x="619215" y="1491054"/>
            <a:ext cx="3440315" cy="184666"/>
          </a:xfrm>
          <a:prstGeom prst="rect">
            <a:avLst/>
          </a:prstGeom>
        </p:spPr>
        <p:txBody>
          <a:bodyPr lIns="0" tIns="0" rIns="0" bIns="0" anchor="b">
            <a:noAutofit/>
          </a:bodyPr>
          <a:lstStyle>
            <a:lvl1pPr marL="0" indent="0" algn="ctr">
              <a:lnSpc>
                <a:spcPct val="100000"/>
              </a:lnSpc>
              <a:spcBef>
                <a:spcPts val="0"/>
              </a:spcBef>
              <a:buFontTx/>
              <a:buNone/>
              <a:defRPr sz="1200" b="0">
                <a:solidFill>
                  <a:schemeClr val="tx1"/>
                </a:solidFill>
                <a:latin typeface="+mj-lt"/>
              </a:defRPr>
            </a:lvl1pPr>
          </a:lstStyle>
          <a:p>
            <a:pPr lvl="0"/>
            <a:r>
              <a:rPr lang="en-US" noProof="0"/>
              <a:t>INSERT TEXT</a:t>
            </a:r>
          </a:p>
        </p:txBody>
      </p:sp>
      <p:sp>
        <p:nvSpPr>
          <p:cNvPr id="33" name="Text Placeholder 5">
            <a:extLst>
              <a:ext uri="{FF2B5EF4-FFF2-40B4-BE49-F238E27FC236}">
                <a16:creationId xmlns:a16="http://schemas.microsoft.com/office/drawing/2014/main" id="{1E39F0C4-2EDF-D849-95EA-D42B852A3217}"/>
              </a:ext>
            </a:extLst>
          </p:cNvPr>
          <p:cNvSpPr>
            <a:spLocks noGrp="1"/>
          </p:cNvSpPr>
          <p:nvPr>
            <p:ph type="body" sz="quarter" idx="21" hasCustomPrompt="1"/>
          </p:nvPr>
        </p:nvSpPr>
        <p:spPr>
          <a:xfrm>
            <a:off x="4905432" y="1491054"/>
            <a:ext cx="3440315" cy="184666"/>
          </a:xfrm>
          <a:prstGeom prst="rect">
            <a:avLst/>
          </a:prstGeom>
        </p:spPr>
        <p:txBody>
          <a:bodyPr lIns="0" tIns="0" rIns="0" bIns="0" anchor="b">
            <a:noAutofit/>
          </a:bodyPr>
          <a:lstStyle>
            <a:lvl1pPr marL="0" indent="0" algn="ctr">
              <a:lnSpc>
                <a:spcPct val="100000"/>
              </a:lnSpc>
              <a:spcBef>
                <a:spcPts val="0"/>
              </a:spcBef>
              <a:buFontTx/>
              <a:buNone/>
              <a:defRPr sz="1200" b="0">
                <a:solidFill>
                  <a:schemeClr val="tx1"/>
                </a:solidFill>
                <a:latin typeface="+mj-lt"/>
              </a:defRPr>
            </a:lvl1pPr>
          </a:lstStyle>
          <a:p>
            <a:pPr lvl="0"/>
            <a:r>
              <a:rPr lang="en-US" noProof="0"/>
              <a:t>INSERT TEXT</a:t>
            </a:r>
          </a:p>
        </p:txBody>
      </p:sp>
      <p:sp>
        <p:nvSpPr>
          <p:cNvPr id="14" name="ZoneTexte 7">
            <a:extLst>
              <a:ext uri="{FF2B5EF4-FFF2-40B4-BE49-F238E27FC236}">
                <a16:creationId xmlns:a16="http://schemas.microsoft.com/office/drawing/2014/main" id="{854B2E12-7FEA-9F42-862D-A1D8E039D65C}"/>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21" name="Titre 1">
            <a:extLst>
              <a:ext uri="{FF2B5EF4-FFF2-40B4-BE49-F238E27FC236}">
                <a16:creationId xmlns:a16="http://schemas.microsoft.com/office/drawing/2014/main" id="{C571A79E-B699-4E25-AED1-F10C201C12C8}"/>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22" name="Text Placeholder 14">
            <a:extLst>
              <a:ext uri="{FF2B5EF4-FFF2-40B4-BE49-F238E27FC236}">
                <a16:creationId xmlns:a16="http://schemas.microsoft.com/office/drawing/2014/main" id="{1716FDA2-DC8F-4A2F-808F-98CC15FB8043}"/>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8" name="Connecteur droit 8">
            <a:extLst>
              <a:ext uri="{FF2B5EF4-FFF2-40B4-BE49-F238E27FC236}">
                <a16:creationId xmlns:a16="http://schemas.microsoft.com/office/drawing/2014/main" id="{8CA3988A-A5B7-4348-84AF-7B39B07064C7}"/>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Content Placeholder 18">
            <a:extLst>
              <a:ext uri="{FF2B5EF4-FFF2-40B4-BE49-F238E27FC236}">
                <a16:creationId xmlns:a16="http://schemas.microsoft.com/office/drawing/2014/main" id="{A4AFFCB1-086E-4C42-865A-E5AF0D851E62}"/>
              </a:ext>
            </a:extLst>
          </p:cNvPr>
          <p:cNvSpPr>
            <a:spLocks noGrp="1"/>
          </p:cNvSpPr>
          <p:nvPr>
            <p:ph sz="quarter" idx="16" hasCustomPrompt="1"/>
          </p:nvPr>
        </p:nvSpPr>
        <p:spPr>
          <a:xfrm>
            <a:off x="624192" y="1896534"/>
            <a:ext cx="3440310" cy="2218266"/>
          </a:xfrm>
          <a:custGeom>
            <a:avLst/>
            <a:gdLst>
              <a:gd name="connsiteX0" fmla="*/ 0 w 3440310"/>
              <a:gd name="connsiteY0" fmla="*/ 0 h 2218266"/>
              <a:gd name="connsiteX1" fmla="*/ 3440310 w 3440310"/>
              <a:gd name="connsiteY1" fmla="*/ 0 h 2218266"/>
              <a:gd name="connsiteX2" fmla="*/ 3440310 w 3440310"/>
              <a:gd name="connsiteY2" fmla="*/ 2218266 h 2218266"/>
              <a:gd name="connsiteX3" fmla="*/ 0 w 3440310"/>
              <a:gd name="connsiteY3" fmla="*/ 2218266 h 2218266"/>
            </a:gdLst>
            <a:ahLst/>
            <a:cxnLst>
              <a:cxn ang="0">
                <a:pos x="connsiteX0" y="connsiteY0"/>
              </a:cxn>
              <a:cxn ang="0">
                <a:pos x="connsiteX1" y="connsiteY1"/>
              </a:cxn>
              <a:cxn ang="0">
                <a:pos x="connsiteX2" y="connsiteY2"/>
              </a:cxn>
              <a:cxn ang="0">
                <a:pos x="connsiteX3" y="connsiteY3"/>
              </a:cxn>
            </a:cxnLst>
            <a:rect l="l" t="t" r="r" b="b"/>
            <a:pathLst>
              <a:path w="3440310" h="2218266">
                <a:moveTo>
                  <a:pt x="0" y="0"/>
                </a:moveTo>
                <a:lnTo>
                  <a:pt x="3440310" y="0"/>
                </a:lnTo>
                <a:lnTo>
                  <a:pt x="3440310" y="2218266"/>
                </a:lnTo>
                <a:lnTo>
                  <a:pt x="0" y="2218266"/>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25" name="Content Placeholder 24">
            <a:extLst>
              <a:ext uri="{FF2B5EF4-FFF2-40B4-BE49-F238E27FC236}">
                <a16:creationId xmlns:a16="http://schemas.microsoft.com/office/drawing/2014/main" id="{40D52AC6-3BBD-4897-9D61-F7689C37FE6F}"/>
              </a:ext>
            </a:extLst>
          </p:cNvPr>
          <p:cNvSpPr>
            <a:spLocks noGrp="1"/>
          </p:cNvSpPr>
          <p:nvPr>
            <p:ph sz="quarter" idx="26" hasCustomPrompt="1"/>
          </p:nvPr>
        </p:nvSpPr>
        <p:spPr>
          <a:xfrm>
            <a:off x="4905432" y="1896534"/>
            <a:ext cx="3440310" cy="2218266"/>
          </a:xfrm>
          <a:custGeom>
            <a:avLst/>
            <a:gdLst>
              <a:gd name="connsiteX0" fmla="*/ 0 w 3440310"/>
              <a:gd name="connsiteY0" fmla="*/ 0 h 2218266"/>
              <a:gd name="connsiteX1" fmla="*/ 3440310 w 3440310"/>
              <a:gd name="connsiteY1" fmla="*/ 0 h 2218266"/>
              <a:gd name="connsiteX2" fmla="*/ 3440310 w 3440310"/>
              <a:gd name="connsiteY2" fmla="*/ 2218266 h 2218266"/>
              <a:gd name="connsiteX3" fmla="*/ 0 w 3440310"/>
              <a:gd name="connsiteY3" fmla="*/ 2218266 h 2218266"/>
            </a:gdLst>
            <a:ahLst/>
            <a:cxnLst>
              <a:cxn ang="0">
                <a:pos x="connsiteX0" y="connsiteY0"/>
              </a:cxn>
              <a:cxn ang="0">
                <a:pos x="connsiteX1" y="connsiteY1"/>
              </a:cxn>
              <a:cxn ang="0">
                <a:pos x="connsiteX2" y="connsiteY2"/>
              </a:cxn>
              <a:cxn ang="0">
                <a:pos x="connsiteX3" y="connsiteY3"/>
              </a:cxn>
            </a:cxnLst>
            <a:rect l="l" t="t" r="r" b="b"/>
            <a:pathLst>
              <a:path w="3440310" h="2218266">
                <a:moveTo>
                  <a:pt x="0" y="0"/>
                </a:moveTo>
                <a:lnTo>
                  <a:pt x="3440310" y="0"/>
                </a:lnTo>
                <a:lnTo>
                  <a:pt x="3440310" y="2218266"/>
                </a:lnTo>
                <a:lnTo>
                  <a:pt x="0" y="2218266"/>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26" name="Footer Placeholder 12">
            <a:extLst>
              <a:ext uri="{FF2B5EF4-FFF2-40B4-BE49-F238E27FC236}">
                <a16:creationId xmlns:a16="http://schemas.microsoft.com/office/drawing/2014/main" id="{0C73479F-43DB-4080-B08E-366D3C06FF25}"/>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7" name="Date Placeholder 3">
            <a:extLst>
              <a:ext uri="{FF2B5EF4-FFF2-40B4-BE49-F238E27FC236}">
                <a16:creationId xmlns:a16="http://schemas.microsoft.com/office/drawing/2014/main" id="{16E990FD-05BF-47A0-9BC4-58F843040404}"/>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9AB9FF50-9E56-4948-B317-E946F265E7F9}"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5" name="Graphic 14">
            <a:extLst>
              <a:ext uri="{FF2B5EF4-FFF2-40B4-BE49-F238E27FC236}">
                <a16:creationId xmlns:a16="http://schemas.microsoft.com/office/drawing/2014/main" id="{37E7E04D-F996-4EC3-8E81-80177CDA6CB6}"/>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8" y="4756696"/>
            <a:ext cx="686351" cy="211961"/>
          </a:xfrm>
          <a:prstGeom prst="rect">
            <a:avLst/>
          </a:prstGeom>
        </p:spPr>
      </p:pic>
      <p:pic>
        <p:nvPicPr>
          <p:cNvPr id="16" name="Image 15">
            <a:extLst>
              <a:ext uri="{FF2B5EF4-FFF2-40B4-BE49-F238E27FC236}">
                <a16:creationId xmlns:a16="http://schemas.microsoft.com/office/drawing/2014/main" id="{E03E218A-D2AD-604C-9EA2-7A1C527F0178}"/>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04520541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oxes - 2 line title">
    <p:bg>
      <p:bgPr>
        <a:solidFill>
          <a:schemeClr val="bg1"/>
        </a:solidFill>
        <a:effectLst/>
      </p:bgPr>
    </p:bg>
    <p:spTree>
      <p:nvGrpSpPr>
        <p:cNvPr id="1" name=""/>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6789E206-C5AD-47E5-A47D-8FC93D2C16FB}"/>
              </a:ext>
            </a:extLst>
          </p:cNvPr>
          <p:cNvSpPr/>
          <p:nvPr userDrawn="1"/>
        </p:nvSpPr>
        <p:spPr>
          <a:xfrm>
            <a:off x="382937" y="1584096"/>
            <a:ext cx="3912871" cy="2827401"/>
          </a:xfrm>
          <a:prstGeom prst="roundRect">
            <a:avLst>
              <a:gd name="adj" fmla="val 235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31" name="Rectangle: Rounded Corners 30">
            <a:extLst>
              <a:ext uri="{FF2B5EF4-FFF2-40B4-BE49-F238E27FC236}">
                <a16:creationId xmlns:a16="http://schemas.microsoft.com/office/drawing/2014/main" id="{E0616FD8-62C6-4466-AE39-D2E22BCFC67A}"/>
              </a:ext>
            </a:extLst>
          </p:cNvPr>
          <p:cNvSpPr/>
          <p:nvPr userDrawn="1"/>
        </p:nvSpPr>
        <p:spPr>
          <a:xfrm>
            <a:off x="4669154" y="1584096"/>
            <a:ext cx="3912871" cy="2827401"/>
          </a:xfrm>
          <a:prstGeom prst="roundRect">
            <a:avLst>
              <a:gd name="adj" fmla="val 30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6" name="Text Placeholder 5">
            <a:extLst>
              <a:ext uri="{FF2B5EF4-FFF2-40B4-BE49-F238E27FC236}">
                <a16:creationId xmlns:a16="http://schemas.microsoft.com/office/drawing/2014/main" id="{B7EE0ABB-0322-46E6-B135-5AB630CEA3AD}"/>
              </a:ext>
            </a:extLst>
          </p:cNvPr>
          <p:cNvSpPr>
            <a:spLocks noGrp="1"/>
          </p:cNvSpPr>
          <p:nvPr>
            <p:ph type="body" sz="quarter" idx="18" hasCustomPrompt="1"/>
          </p:nvPr>
        </p:nvSpPr>
        <p:spPr>
          <a:xfrm>
            <a:off x="619215" y="1812787"/>
            <a:ext cx="3440315" cy="184666"/>
          </a:xfrm>
          <a:prstGeom prst="rect">
            <a:avLst/>
          </a:prstGeom>
        </p:spPr>
        <p:txBody>
          <a:bodyPr lIns="0" tIns="0" rIns="0" bIns="0" anchor="b">
            <a:noAutofit/>
          </a:bodyPr>
          <a:lstStyle>
            <a:lvl1pPr marL="0" indent="0" algn="ctr">
              <a:lnSpc>
                <a:spcPct val="100000"/>
              </a:lnSpc>
              <a:spcBef>
                <a:spcPts val="0"/>
              </a:spcBef>
              <a:buFontTx/>
              <a:buNone/>
              <a:defRPr sz="1200" b="0">
                <a:solidFill>
                  <a:schemeClr val="tx1"/>
                </a:solidFill>
                <a:latin typeface="+mj-lt"/>
              </a:defRPr>
            </a:lvl1pPr>
          </a:lstStyle>
          <a:p>
            <a:pPr lvl="0"/>
            <a:r>
              <a:rPr lang="en-US" noProof="0"/>
              <a:t>INSERT TEXT</a:t>
            </a:r>
          </a:p>
        </p:txBody>
      </p:sp>
      <p:sp>
        <p:nvSpPr>
          <p:cNvPr id="27" name="Text Placeholder 14">
            <a:extLst>
              <a:ext uri="{FF2B5EF4-FFF2-40B4-BE49-F238E27FC236}">
                <a16:creationId xmlns:a16="http://schemas.microsoft.com/office/drawing/2014/main" id="{6BBE6982-7846-374E-AD3E-7EBD9F520E2C}"/>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33" name="Text Placeholder 5">
            <a:extLst>
              <a:ext uri="{FF2B5EF4-FFF2-40B4-BE49-F238E27FC236}">
                <a16:creationId xmlns:a16="http://schemas.microsoft.com/office/drawing/2014/main" id="{1E39F0C4-2EDF-D849-95EA-D42B852A3217}"/>
              </a:ext>
            </a:extLst>
          </p:cNvPr>
          <p:cNvSpPr>
            <a:spLocks noGrp="1"/>
          </p:cNvSpPr>
          <p:nvPr>
            <p:ph type="body" sz="quarter" idx="21" hasCustomPrompt="1"/>
          </p:nvPr>
        </p:nvSpPr>
        <p:spPr>
          <a:xfrm>
            <a:off x="4905432" y="1812787"/>
            <a:ext cx="3440315" cy="184666"/>
          </a:xfrm>
          <a:prstGeom prst="rect">
            <a:avLst/>
          </a:prstGeom>
        </p:spPr>
        <p:txBody>
          <a:bodyPr lIns="0" tIns="0" rIns="0" bIns="0" anchor="b">
            <a:noAutofit/>
          </a:bodyPr>
          <a:lstStyle>
            <a:lvl1pPr marL="0" indent="0" algn="ctr">
              <a:lnSpc>
                <a:spcPct val="100000"/>
              </a:lnSpc>
              <a:spcBef>
                <a:spcPts val="0"/>
              </a:spcBef>
              <a:buFontTx/>
              <a:buNone/>
              <a:defRPr sz="1200" b="0">
                <a:solidFill>
                  <a:schemeClr val="tx1"/>
                </a:solidFill>
                <a:latin typeface="+mj-lt"/>
              </a:defRPr>
            </a:lvl1pPr>
          </a:lstStyle>
          <a:p>
            <a:pPr lvl="0"/>
            <a:r>
              <a:rPr lang="en-US" noProof="0"/>
              <a:t>INSERT TEXT</a:t>
            </a:r>
          </a:p>
        </p:txBody>
      </p:sp>
      <p:sp>
        <p:nvSpPr>
          <p:cNvPr id="14" name="ZoneTexte 7">
            <a:extLst>
              <a:ext uri="{FF2B5EF4-FFF2-40B4-BE49-F238E27FC236}">
                <a16:creationId xmlns:a16="http://schemas.microsoft.com/office/drawing/2014/main" id="{854B2E12-7FEA-9F42-862D-A1D8E039D65C}"/>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8" name="Connecteur droit 8">
            <a:extLst>
              <a:ext uri="{FF2B5EF4-FFF2-40B4-BE49-F238E27FC236}">
                <a16:creationId xmlns:a16="http://schemas.microsoft.com/office/drawing/2014/main" id="{7768BC2D-D3F5-4548-8D98-2B4FB2E06D4B}"/>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Titre 1">
            <a:extLst>
              <a:ext uri="{FF2B5EF4-FFF2-40B4-BE49-F238E27FC236}">
                <a16:creationId xmlns:a16="http://schemas.microsoft.com/office/drawing/2014/main" id="{7A4270DA-4F2B-4548-8D52-2BA954A391B6}"/>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16" name="Content Placeholder 15">
            <a:extLst>
              <a:ext uri="{FF2B5EF4-FFF2-40B4-BE49-F238E27FC236}">
                <a16:creationId xmlns:a16="http://schemas.microsoft.com/office/drawing/2014/main" id="{7950DB06-3896-4C8B-B48C-801B202DCE6F}"/>
              </a:ext>
            </a:extLst>
          </p:cNvPr>
          <p:cNvSpPr>
            <a:spLocks noGrp="1"/>
          </p:cNvSpPr>
          <p:nvPr>
            <p:ph sz="quarter" idx="26" hasCustomPrompt="1"/>
          </p:nvPr>
        </p:nvSpPr>
        <p:spPr>
          <a:xfrm>
            <a:off x="4905432" y="2173868"/>
            <a:ext cx="3440310" cy="1897451"/>
          </a:xfrm>
          <a:custGeom>
            <a:avLst/>
            <a:gdLst>
              <a:gd name="connsiteX0" fmla="*/ 0 w 3440310"/>
              <a:gd name="connsiteY0" fmla="*/ 0 h 1897451"/>
              <a:gd name="connsiteX1" fmla="*/ 3440310 w 3440310"/>
              <a:gd name="connsiteY1" fmla="*/ 0 h 1897451"/>
              <a:gd name="connsiteX2" fmla="*/ 3440310 w 3440310"/>
              <a:gd name="connsiteY2" fmla="*/ 1897451 h 1897451"/>
              <a:gd name="connsiteX3" fmla="*/ 0 w 3440310"/>
              <a:gd name="connsiteY3" fmla="*/ 1897451 h 1897451"/>
            </a:gdLst>
            <a:ahLst/>
            <a:cxnLst>
              <a:cxn ang="0">
                <a:pos x="connsiteX0" y="connsiteY0"/>
              </a:cxn>
              <a:cxn ang="0">
                <a:pos x="connsiteX1" y="connsiteY1"/>
              </a:cxn>
              <a:cxn ang="0">
                <a:pos x="connsiteX2" y="connsiteY2"/>
              </a:cxn>
              <a:cxn ang="0">
                <a:pos x="connsiteX3" y="connsiteY3"/>
              </a:cxn>
            </a:cxnLst>
            <a:rect l="l" t="t" r="r" b="b"/>
            <a:pathLst>
              <a:path w="3440310" h="1897451">
                <a:moveTo>
                  <a:pt x="0" y="0"/>
                </a:moveTo>
                <a:lnTo>
                  <a:pt x="3440310" y="0"/>
                </a:lnTo>
                <a:lnTo>
                  <a:pt x="3440310" y="1897451"/>
                </a:lnTo>
                <a:lnTo>
                  <a:pt x="0" y="1897451"/>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22" name="Content Placeholder 21">
            <a:extLst>
              <a:ext uri="{FF2B5EF4-FFF2-40B4-BE49-F238E27FC236}">
                <a16:creationId xmlns:a16="http://schemas.microsoft.com/office/drawing/2014/main" id="{EE27D671-ADEC-46F5-982D-2E50B953D04A}"/>
              </a:ext>
            </a:extLst>
          </p:cNvPr>
          <p:cNvSpPr>
            <a:spLocks noGrp="1"/>
          </p:cNvSpPr>
          <p:nvPr>
            <p:ph sz="quarter" idx="27" hasCustomPrompt="1"/>
          </p:nvPr>
        </p:nvSpPr>
        <p:spPr>
          <a:xfrm>
            <a:off x="624192" y="2173868"/>
            <a:ext cx="3440310" cy="1897451"/>
          </a:xfrm>
          <a:custGeom>
            <a:avLst/>
            <a:gdLst>
              <a:gd name="connsiteX0" fmla="*/ 0 w 3440310"/>
              <a:gd name="connsiteY0" fmla="*/ 0 h 1897451"/>
              <a:gd name="connsiteX1" fmla="*/ 3440310 w 3440310"/>
              <a:gd name="connsiteY1" fmla="*/ 0 h 1897451"/>
              <a:gd name="connsiteX2" fmla="*/ 3440310 w 3440310"/>
              <a:gd name="connsiteY2" fmla="*/ 1897451 h 1897451"/>
              <a:gd name="connsiteX3" fmla="*/ 0 w 3440310"/>
              <a:gd name="connsiteY3" fmla="*/ 1897451 h 1897451"/>
            </a:gdLst>
            <a:ahLst/>
            <a:cxnLst>
              <a:cxn ang="0">
                <a:pos x="connsiteX0" y="connsiteY0"/>
              </a:cxn>
              <a:cxn ang="0">
                <a:pos x="connsiteX1" y="connsiteY1"/>
              </a:cxn>
              <a:cxn ang="0">
                <a:pos x="connsiteX2" y="connsiteY2"/>
              </a:cxn>
              <a:cxn ang="0">
                <a:pos x="connsiteX3" y="connsiteY3"/>
              </a:cxn>
            </a:cxnLst>
            <a:rect l="l" t="t" r="r" b="b"/>
            <a:pathLst>
              <a:path w="3440310" h="1897451">
                <a:moveTo>
                  <a:pt x="0" y="0"/>
                </a:moveTo>
                <a:lnTo>
                  <a:pt x="3440310" y="0"/>
                </a:lnTo>
                <a:lnTo>
                  <a:pt x="3440310" y="1897451"/>
                </a:lnTo>
                <a:lnTo>
                  <a:pt x="0" y="1897451"/>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23" name="Footer Placeholder 12">
            <a:extLst>
              <a:ext uri="{FF2B5EF4-FFF2-40B4-BE49-F238E27FC236}">
                <a16:creationId xmlns:a16="http://schemas.microsoft.com/office/drawing/2014/main" id="{6F97E304-063F-4688-9B34-C5F17F15C6B4}"/>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6" name="Date Placeholder 3">
            <a:extLst>
              <a:ext uri="{FF2B5EF4-FFF2-40B4-BE49-F238E27FC236}">
                <a16:creationId xmlns:a16="http://schemas.microsoft.com/office/drawing/2014/main" id="{EF792005-E621-4170-8ACF-EDE018A2611A}"/>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10E59D85-C1A6-4D79-9CBB-A7ABF7287237}"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5" name="Graphic 14">
            <a:extLst>
              <a:ext uri="{FF2B5EF4-FFF2-40B4-BE49-F238E27FC236}">
                <a16:creationId xmlns:a16="http://schemas.microsoft.com/office/drawing/2014/main" id="{76674A3D-A849-4969-B914-94145E1C7AE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8" y="4756696"/>
            <a:ext cx="686351" cy="211961"/>
          </a:xfrm>
          <a:prstGeom prst="rect">
            <a:avLst/>
          </a:prstGeom>
        </p:spPr>
      </p:pic>
      <p:pic>
        <p:nvPicPr>
          <p:cNvPr id="20" name="Image 19">
            <a:extLst>
              <a:ext uri="{FF2B5EF4-FFF2-40B4-BE49-F238E27FC236}">
                <a16:creationId xmlns:a16="http://schemas.microsoft.com/office/drawing/2014/main" id="{C7ADDD49-7B56-3349-A798-84744BDE7F70}"/>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869953453"/>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meline - 1 line title">
    <p:spTree>
      <p:nvGrpSpPr>
        <p:cNvPr id="1" name=""/>
        <p:cNvGrpSpPr/>
        <p:nvPr/>
      </p:nvGrpSpPr>
      <p:grpSpPr>
        <a:xfrm>
          <a:off x="0" y="0"/>
          <a:ext cx="0" cy="0"/>
          <a:chOff x="0" y="0"/>
          <a:chExt cx="0" cy="0"/>
        </a:xfrm>
      </p:grpSpPr>
      <p:sp>
        <p:nvSpPr>
          <p:cNvPr id="42" name="Content Placeholder 41">
            <a:extLst>
              <a:ext uri="{FF2B5EF4-FFF2-40B4-BE49-F238E27FC236}">
                <a16:creationId xmlns:a16="http://schemas.microsoft.com/office/drawing/2014/main" id="{85B4A79B-F6C5-4A17-9A1F-22CD49BF8AFD}"/>
              </a:ext>
            </a:extLst>
          </p:cNvPr>
          <p:cNvSpPr>
            <a:spLocks noGrp="1"/>
          </p:cNvSpPr>
          <p:nvPr>
            <p:ph sz="quarter" idx="27" hasCustomPrompt="1"/>
          </p:nvPr>
        </p:nvSpPr>
        <p:spPr>
          <a:xfrm>
            <a:off x="1008522"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cxnSp>
        <p:nvCxnSpPr>
          <p:cNvPr id="17" name="Straight Connector 16">
            <a:extLst>
              <a:ext uri="{FF2B5EF4-FFF2-40B4-BE49-F238E27FC236}">
                <a16:creationId xmlns:a16="http://schemas.microsoft.com/office/drawing/2014/main" id="{ECD9AD71-E4C1-4393-B98B-4FC2087EC72F}"/>
              </a:ext>
            </a:extLst>
          </p:cNvPr>
          <p:cNvCxnSpPr/>
          <p:nvPr userDrawn="1"/>
        </p:nvCxnSpPr>
        <p:spPr>
          <a:xfrm>
            <a:off x="382904" y="1638160"/>
            <a:ext cx="8200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Isosceles Triangle 17">
            <a:extLst>
              <a:ext uri="{FF2B5EF4-FFF2-40B4-BE49-F238E27FC236}">
                <a16:creationId xmlns:a16="http://schemas.microsoft.com/office/drawing/2014/main" id="{FBE330D4-B574-4B4F-94C4-EAA259E97A10}"/>
              </a:ext>
            </a:extLst>
          </p:cNvPr>
          <p:cNvSpPr/>
          <p:nvPr userDrawn="1"/>
        </p:nvSpPr>
        <p:spPr>
          <a:xfrm flipV="1">
            <a:off x="1765527"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19" name="Isosceles Triangle 18">
            <a:extLst>
              <a:ext uri="{FF2B5EF4-FFF2-40B4-BE49-F238E27FC236}">
                <a16:creationId xmlns:a16="http://schemas.microsoft.com/office/drawing/2014/main" id="{5B3A4B44-8E1B-44F9-8820-4E4D9FFCAB39}"/>
              </a:ext>
            </a:extLst>
          </p:cNvPr>
          <p:cNvSpPr/>
          <p:nvPr userDrawn="1"/>
        </p:nvSpPr>
        <p:spPr>
          <a:xfrm flipV="1">
            <a:off x="3603852"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0" name="Isosceles Triangle 19">
            <a:extLst>
              <a:ext uri="{FF2B5EF4-FFF2-40B4-BE49-F238E27FC236}">
                <a16:creationId xmlns:a16="http://schemas.microsoft.com/office/drawing/2014/main" id="{D9F16955-3CAA-473B-BFB5-F89D4F9BDA34}"/>
              </a:ext>
            </a:extLst>
          </p:cNvPr>
          <p:cNvSpPr/>
          <p:nvPr userDrawn="1"/>
        </p:nvSpPr>
        <p:spPr>
          <a:xfrm flipV="1">
            <a:off x="5442176"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1" name="Isosceles Triangle 20">
            <a:extLst>
              <a:ext uri="{FF2B5EF4-FFF2-40B4-BE49-F238E27FC236}">
                <a16:creationId xmlns:a16="http://schemas.microsoft.com/office/drawing/2014/main" id="{CBBBBA5C-9C4B-43A0-B3C6-FEA9D7E28B81}"/>
              </a:ext>
            </a:extLst>
          </p:cNvPr>
          <p:cNvSpPr/>
          <p:nvPr userDrawn="1"/>
        </p:nvSpPr>
        <p:spPr>
          <a:xfrm flipV="1">
            <a:off x="7279411"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6" name="Picture Placeholder 2">
            <a:extLst>
              <a:ext uri="{FF2B5EF4-FFF2-40B4-BE49-F238E27FC236}">
                <a16:creationId xmlns:a16="http://schemas.microsoft.com/office/drawing/2014/main" id="{32FF488C-9DE0-4342-B997-AC7618826CD0}"/>
              </a:ext>
            </a:extLst>
          </p:cNvPr>
          <p:cNvSpPr>
            <a:spLocks noGrp="1" noChangeAspect="1"/>
          </p:cNvSpPr>
          <p:nvPr>
            <p:ph type="pic" sz="quarter" idx="12"/>
          </p:nvPr>
        </p:nvSpPr>
        <p:spPr>
          <a:xfrm>
            <a:off x="1601849"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7" name="Picture Placeholder 2">
            <a:extLst>
              <a:ext uri="{FF2B5EF4-FFF2-40B4-BE49-F238E27FC236}">
                <a16:creationId xmlns:a16="http://schemas.microsoft.com/office/drawing/2014/main" id="{3778AB8D-DB97-4C96-A612-CC2F47D8B5B8}"/>
              </a:ext>
            </a:extLst>
          </p:cNvPr>
          <p:cNvSpPr>
            <a:spLocks noGrp="1" noChangeAspect="1"/>
          </p:cNvSpPr>
          <p:nvPr>
            <p:ph type="pic" sz="quarter" idx="13"/>
          </p:nvPr>
        </p:nvSpPr>
        <p:spPr>
          <a:xfrm>
            <a:off x="7125635" y="1852167"/>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8" name="Picture Placeholder 2">
            <a:extLst>
              <a:ext uri="{FF2B5EF4-FFF2-40B4-BE49-F238E27FC236}">
                <a16:creationId xmlns:a16="http://schemas.microsoft.com/office/drawing/2014/main" id="{D0B46D80-841E-4713-8F88-650446A2E7AD}"/>
              </a:ext>
            </a:extLst>
          </p:cNvPr>
          <p:cNvSpPr>
            <a:spLocks noGrp="1" noChangeAspect="1"/>
          </p:cNvSpPr>
          <p:nvPr>
            <p:ph type="pic" sz="quarter" idx="14"/>
          </p:nvPr>
        </p:nvSpPr>
        <p:spPr>
          <a:xfrm>
            <a:off x="5284373"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9" name="Picture Placeholder 2">
            <a:extLst>
              <a:ext uri="{FF2B5EF4-FFF2-40B4-BE49-F238E27FC236}">
                <a16:creationId xmlns:a16="http://schemas.microsoft.com/office/drawing/2014/main" id="{D55F8C4F-B94C-4128-866D-9230D2226A75}"/>
              </a:ext>
            </a:extLst>
          </p:cNvPr>
          <p:cNvSpPr>
            <a:spLocks noGrp="1" noChangeAspect="1"/>
          </p:cNvSpPr>
          <p:nvPr>
            <p:ph type="pic" sz="quarter" idx="15"/>
          </p:nvPr>
        </p:nvSpPr>
        <p:spPr>
          <a:xfrm>
            <a:off x="3443111"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30" name="Text Placeholder 4">
            <a:extLst>
              <a:ext uri="{FF2B5EF4-FFF2-40B4-BE49-F238E27FC236}">
                <a16:creationId xmlns:a16="http://schemas.microsoft.com/office/drawing/2014/main" id="{96451A65-D63C-4713-9E24-8A2E4214C3D1}"/>
              </a:ext>
            </a:extLst>
          </p:cNvPr>
          <p:cNvSpPr>
            <a:spLocks noGrp="1"/>
          </p:cNvSpPr>
          <p:nvPr>
            <p:ph type="body" sz="quarter" idx="16" hasCustomPrompt="1"/>
          </p:nvPr>
        </p:nvSpPr>
        <p:spPr>
          <a:xfrm>
            <a:off x="1008518"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1" name="Text Placeholder 4">
            <a:extLst>
              <a:ext uri="{FF2B5EF4-FFF2-40B4-BE49-F238E27FC236}">
                <a16:creationId xmlns:a16="http://schemas.microsoft.com/office/drawing/2014/main" id="{C0CFFF3C-7F18-4020-8A35-B4834420A246}"/>
              </a:ext>
            </a:extLst>
          </p:cNvPr>
          <p:cNvSpPr>
            <a:spLocks noGrp="1"/>
          </p:cNvSpPr>
          <p:nvPr>
            <p:ph type="body" sz="quarter" idx="17" hasCustomPrompt="1"/>
          </p:nvPr>
        </p:nvSpPr>
        <p:spPr>
          <a:xfrm>
            <a:off x="6527621"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2" name="Text Placeholder 4">
            <a:extLst>
              <a:ext uri="{FF2B5EF4-FFF2-40B4-BE49-F238E27FC236}">
                <a16:creationId xmlns:a16="http://schemas.microsoft.com/office/drawing/2014/main" id="{153639C1-212A-4C35-84A8-8AF5C32AE948}"/>
              </a:ext>
            </a:extLst>
          </p:cNvPr>
          <p:cNvSpPr>
            <a:spLocks noGrp="1"/>
          </p:cNvSpPr>
          <p:nvPr>
            <p:ph type="body" sz="quarter" idx="18" hasCustomPrompt="1"/>
          </p:nvPr>
        </p:nvSpPr>
        <p:spPr>
          <a:xfrm>
            <a:off x="4686735"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3" name="Text Placeholder 4">
            <a:extLst>
              <a:ext uri="{FF2B5EF4-FFF2-40B4-BE49-F238E27FC236}">
                <a16:creationId xmlns:a16="http://schemas.microsoft.com/office/drawing/2014/main" id="{E74BC87F-AF3B-43E2-8521-D1B15BA0E5B0}"/>
              </a:ext>
            </a:extLst>
          </p:cNvPr>
          <p:cNvSpPr>
            <a:spLocks noGrp="1"/>
          </p:cNvSpPr>
          <p:nvPr>
            <p:ph type="body" sz="quarter" idx="19" hasCustomPrompt="1"/>
          </p:nvPr>
        </p:nvSpPr>
        <p:spPr>
          <a:xfrm>
            <a:off x="2847846"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25" name="ZoneTexte 7">
            <a:extLst>
              <a:ext uri="{FF2B5EF4-FFF2-40B4-BE49-F238E27FC236}">
                <a16:creationId xmlns:a16="http://schemas.microsoft.com/office/drawing/2014/main" id="{65D2364B-7E89-C34B-84ED-05AAB2908895}"/>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45" name="Titre 1">
            <a:extLst>
              <a:ext uri="{FF2B5EF4-FFF2-40B4-BE49-F238E27FC236}">
                <a16:creationId xmlns:a16="http://schemas.microsoft.com/office/drawing/2014/main" id="{F910B2CC-809E-4A17-8B5A-7BE19AFF7CFA}"/>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46" name="Text Placeholder 14">
            <a:extLst>
              <a:ext uri="{FF2B5EF4-FFF2-40B4-BE49-F238E27FC236}">
                <a16:creationId xmlns:a16="http://schemas.microsoft.com/office/drawing/2014/main" id="{1A6E627C-849B-4BF5-A892-85FCA5D32AEA}"/>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35" name="Connecteur droit 8">
            <a:extLst>
              <a:ext uri="{FF2B5EF4-FFF2-40B4-BE49-F238E27FC236}">
                <a16:creationId xmlns:a16="http://schemas.microsoft.com/office/drawing/2014/main" id="{2080F982-B713-43FB-8028-3E6C5C5FE63F}"/>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43" name="Content Placeholder 42">
            <a:extLst>
              <a:ext uri="{FF2B5EF4-FFF2-40B4-BE49-F238E27FC236}">
                <a16:creationId xmlns:a16="http://schemas.microsoft.com/office/drawing/2014/main" id="{51AE5D68-F82C-45C1-BD48-BCADB3116D02}"/>
              </a:ext>
            </a:extLst>
          </p:cNvPr>
          <p:cNvSpPr>
            <a:spLocks noGrp="1"/>
          </p:cNvSpPr>
          <p:nvPr>
            <p:ph sz="quarter" idx="33" hasCustomPrompt="1"/>
          </p:nvPr>
        </p:nvSpPr>
        <p:spPr>
          <a:xfrm>
            <a:off x="2848831"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4" name="Content Placeholder 43">
            <a:extLst>
              <a:ext uri="{FF2B5EF4-FFF2-40B4-BE49-F238E27FC236}">
                <a16:creationId xmlns:a16="http://schemas.microsoft.com/office/drawing/2014/main" id="{A3A6EDBD-FE8E-4140-B8CA-BFCF071A7A48}"/>
              </a:ext>
            </a:extLst>
          </p:cNvPr>
          <p:cNvSpPr>
            <a:spLocks noGrp="1"/>
          </p:cNvSpPr>
          <p:nvPr>
            <p:ph sz="quarter" idx="34" hasCustomPrompt="1"/>
          </p:nvPr>
        </p:nvSpPr>
        <p:spPr>
          <a:xfrm>
            <a:off x="4689140"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7" name="Content Placeholder 46">
            <a:extLst>
              <a:ext uri="{FF2B5EF4-FFF2-40B4-BE49-F238E27FC236}">
                <a16:creationId xmlns:a16="http://schemas.microsoft.com/office/drawing/2014/main" id="{ABE530F1-8525-4E60-AEE7-A055781DE6AF}"/>
              </a:ext>
            </a:extLst>
          </p:cNvPr>
          <p:cNvSpPr>
            <a:spLocks noGrp="1"/>
          </p:cNvSpPr>
          <p:nvPr>
            <p:ph sz="quarter" idx="35" hasCustomPrompt="1"/>
          </p:nvPr>
        </p:nvSpPr>
        <p:spPr>
          <a:xfrm>
            <a:off x="6529450"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8" name="Footer Placeholder 12">
            <a:extLst>
              <a:ext uri="{FF2B5EF4-FFF2-40B4-BE49-F238E27FC236}">
                <a16:creationId xmlns:a16="http://schemas.microsoft.com/office/drawing/2014/main" id="{FD552AEE-4A16-4749-8B2F-71E40E223288}"/>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49" name="Date Placeholder 3">
            <a:extLst>
              <a:ext uri="{FF2B5EF4-FFF2-40B4-BE49-F238E27FC236}">
                <a16:creationId xmlns:a16="http://schemas.microsoft.com/office/drawing/2014/main" id="{0227BF96-9E81-45FC-A409-03169A93B785}"/>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3966B2AE-F6A7-44F4-9D8B-F97DDB42874A}"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34" name="Graphic 33">
            <a:extLst>
              <a:ext uri="{FF2B5EF4-FFF2-40B4-BE49-F238E27FC236}">
                <a16:creationId xmlns:a16="http://schemas.microsoft.com/office/drawing/2014/main" id="{3C7579EC-AA89-43D8-BFE9-C14006CFCE77}"/>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8" y="4756696"/>
            <a:ext cx="686351" cy="211961"/>
          </a:xfrm>
          <a:prstGeom prst="rect">
            <a:avLst/>
          </a:prstGeom>
        </p:spPr>
      </p:pic>
      <p:pic>
        <p:nvPicPr>
          <p:cNvPr id="37" name="Image 36">
            <a:extLst>
              <a:ext uri="{FF2B5EF4-FFF2-40B4-BE49-F238E27FC236}">
                <a16:creationId xmlns:a16="http://schemas.microsoft.com/office/drawing/2014/main" id="{D75ECA4A-4343-6740-B08D-C31FD5EF62A0}"/>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896261625"/>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meline - 2 lines title">
    <p:spTree>
      <p:nvGrpSpPr>
        <p:cNvPr id="1" name=""/>
        <p:cNvGrpSpPr/>
        <p:nvPr/>
      </p:nvGrpSpPr>
      <p:grpSpPr>
        <a:xfrm>
          <a:off x="0" y="0"/>
          <a:ext cx="0" cy="0"/>
          <a:chOff x="0" y="0"/>
          <a:chExt cx="0" cy="0"/>
        </a:xfrm>
      </p:grpSpPr>
      <p:sp>
        <p:nvSpPr>
          <p:cNvPr id="8" name="Text Placeholder 14">
            <a:extLst>
              <a:ext uri="{FF2B5EF4-FFF2-40B4-BE49-F238E27FC236}">
                <a16:creationId xmlns:a16="http://schemas.microsoft.com/office/drawing/2014/main" id="{7909D851-A66D-48F5-9919-38BC246B83C4}"/>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7" name="Straight Connector 16">
            <a:extLst>
              <a:ext uri="{FF2B5EF4-FFF2-40B4-BE49-F238E27FC236}">
                <a16:creationId xmlns:a16="http://schemas.microsoft.com/office/drawing/2014/main" id="{ECD9AD71-E4C1-4393-B98B-4FC2087EC72F}"/>
              </a:ext>
            </a:extLst>
          </p:cNvPr>
          <p:cNvCxnSpPr/>
          <p:nvPr userDrawn="1"/>
        </p:nvCxnSpPr>
        <p:spPr>
          <a:xfrm>
            <a:off x="382904" y="1638160"/>
            <a:ext cx="8200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Isosceles Triangle 17">
            <a:extLst>
              <a:ext uri="{FF2B5EF4-FFF2-40B4-BE49-F238E27FC236}">
                <a16:creationId xmlns:a16="http://schemas.microsoft.com/office/drawing/2014/main" id="{FBE330D4-B574-4B4F-94C4-EAA259E97A10}"/>
              </a:ext>
            </a:extLst>
          </p:cNvPr>
          <p:cNvSpPr/>
          <p:nvPr userDrawn="1"/>
        </p:nvSpPr>
        <p:spPr>
          <a:xfrm flipV="1">
            <a:off x="1765527"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19" name="Isosceles Triangle 18">
            <a:extLst>
              <a:ext uri="{FF2B5EF4-FFF2-40B4-BE49-F238E27FC236}">
                <a16:creationId xmlns:a16="http://schemas.microsoft.com/office/drawing/2014/main" id="{5B3A4B44-8E1B-44F9-8820-4E4D9FFCAB39}"/>
              </a:ext>
            </a:extLst>
          </p:cNvPr>
          <p:cNvSpPr/>
          <p:nvPr userDrawn="1"/>
        </p:nvSpPr>
        <p:spPr>
          <a:xfrm flipV="1">
            <a:off x="3603852"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0" name="Isosceles Triangle 19">
            <a:extLst>
              <a:ext uri="{FF2B5EF4-FFF2-40B4-BE49-F238E27FC236}">
                <a16:creationId xmlns:a16="http://schemas.microsoft.com/office/drawing/2014/main" id="{D9F16955-3CAA-473B-BFB5-F89D4F9BDA34}"/>
              </a:ext>
            </a:extLst>
          </p:cNvPr>
          <p:cNvSpPr/>
          <p:nvPr userDrawn="1"/>
        </p:nvSpPr>
        <p:spPr>
          <a:xfrm flipV="1">
            <a:off x="5442176"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1" name="Isosceles Triangle 20">
            <a:extLst>
              <a:ext uri="{FF2B5EF4-FFF2-40B4-BE49-F238E27FC236}">
                <a16:creationId xmlns:a16="http://schemas.microsoft.com/office/drawing/2014/main" id="{CBBBBA5C-9C4B-43A0-B3C6-FEA9D7E28B81}"/>
              </a:ext>
            </a:extLst>
          </p:cNvPr>
          <p:cNvSpPr/>
          <p:nvPr userDrawn="1"/>
        </p:nvSpPr>
        <p:spPr>
          <a:xfrm flipV="1">
            <a:off x="7279411"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6" name="Picture Placeholder 2">
            <a:extLst>
              <a:ext uri="{FF2B5EF4-FFF2-40B4-BE49-F238E27FC236}">
                <a16:creationId xmlns:a16="http://schemas.microsoft.com/office/drawing/2014/main" id="{32FF488C-9DE0-4342-B997-AC7618826CD0}"/>
              </a:ext>
            </a:extLst>
          </p:cNvPr>
          <p:cNvSpPr>
            <a:spLocks noGrp="1" noChangeAspect="1"/>
          </p:cNvSpPr>
          <p:nvPr>
            <p:ph type="pic" sz="quarter" idx="12"/>
          </p:nvPr>
        </p:nvSpPr>
        <p:spPr>
          <a:xfrm>
            <a:off x="1601849"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7" name="Picture Placeholder 2">
            <a:extLst>
              <a:ext uri="{FF2B5EF4-FFF2-40B4-BE49-F238E27FC236}">
                <a16:creationId xmlns:a16="http://schemas.microsoft.com/office/drawing/2014/main" id="{3778AB8D-DB97-4C96-A612-CC2F47D8B5B8}"/>
              </a:ext>
            </a:extLst>
          </p:cNvPr>
          <p:cNvSpPr>
            <a:spLocks noGrp="1" noChangeAspect="1"/>
          </p:cNvSpPr>
          <p:nvPr>
            <p:ph type="pic" sz="quarter" idx="13"/>
          </p:nvPr>
        </p:nvSpPr>
        <p:spPr>
          <a:xfrm>
            <a:off x="7125635" y="1852167"/>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8" name="Picture Placeholder 2">
            <a:extLst>
              <a:ext uri="{FF2B5EF4-FFF2-40B4-BE49-F238E27FC236}">
                <a16:creationId xmlns:a16="http://schemas.microsoft.com/office/drawing/2014/main" id="{D0B46D80-841E-4713-8F88-650446A2E7AD}"/>
              </a:ext>
            </a:extLst>
          </p:cNvPr>
          <p:cNvSpPr>
            <a:spLocks noGrp="1" noChangeAspect="1"/>
          </p:cNvSpPr>
          <p:nvPr>
            <p:ph type="pic" sz="quarter" idx="14"/>
          </p:nvPr>
        </p:nvSpPr>
        <p:spPr>
          <a:xfrm>
            <a:off x="5284373"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9" name="Picture Placeholder 2">
            <a:extLst>
              <a:ext uri="{FF2B5EF4-FFF2-40B4-BE49-F238E27FC236}">
                <a16:creationId xmlns:a16="http://schemas.microsoft.com/office/drawing/2014/main" id="{D55F8C4F-B94C-4128-866D-9230D2226A75}"/>
              </a:ext>
            </a:extLst>
          </p:cNvPr>
          <p:cNvSpPr>
            <a:spLocks noGrp="1" noChangeAspect="1"/>
          </p:cNvSpPr>
          <p:nvPr>
            <p:ph type="pic" sz="quarter" idx="15"/>
          </p:nvPr>
        </p:nvSpPr>
        <p:spPr>
          <a:xfrm>
            <a:off x="3443111"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30" name="Text Placeholder 4">
            <a:extLst>
              <a:ext uri="{FF2B5EF4-FFF2-40B4-BE49-F238E27FC236}">
                <a16:creationId xmlns:a16="http://schemas.microsoft.com/office/drawing/2014/main" id="{96451A65-D63C-4713-9E24-8A2E4214C3D1}"/>
              </a:ext>
            </a:extLst>
          </p:cNvPr>
          <p:cNvSpPr>
            <a:spLocks noGrp="1"/>
          </p:cNvSpPr>
          <p:nvPr>
            <p:ph type="body" sz="quarter" idx="16" hasCustomPrompt="1"/>
          </p:nvPr>
        </p:nvSpPr>
        <p:spPr>
          <a:xfrm>
            <a:off x="1008518"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1" name="Text Placeholder 4">
            <a:extLst>
              <a:ext uri="{FF2B5EF4-FFF2-40B4-BE49-F238E27FC236}">
                <a16:creationId xmlns:a16="http://schemas.microsoft.com/office/drawing/2014/main" id="{C0CFFF3C-7F18-4020-8A35-B4834420A246}"/>
              </a:ext>
            </a:extLst>
          </p:cNvPr>
          <p:cNvSpPr>
            <a:spLocks noGrp="1"/>
          </p:cNvSpPr>
          <p:nvPr>
            <p:ph type="body" sz="quarter" idx="17" hasCustomPrompt="1"/>
          </p:nvPr>
        </p:nvSpPr>
        <p:spPr>
          <a:xfrm>
            <a:off x="6527621"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2" name="Text Placeholder 4">
            <a:extLst>
              <a:ext uri="{FF2B5EF4-FFF2-40B4-BE49-F238E27FC236}">
                <a16:creationId xmlns:a16="http://schemas.microsoft.com/office/drawing/2014/main" id="{153639C1-212A-4C35-84A8-8AF5C32AE948}"/>
              </a:ext>
            </a:extLst>
          </p:cNvPr>
          <p:cNvSpPr>
            <a:spLocks noGrp="1"/>
          </p:cNvSpPr>
          <p:nvPr>
            <p:ph type="body" sz="quarter" idx="18" hasCustomPrompt="1"/>
          </p:nvPr>
        </p:nvSpPr>
        <p:spPr>
          <a:xfrm>
            <a:off x="4686735"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3" name="Text Placeholder 4">
            <a:extLst>
              <a:ext uri="{FF2B5EF4-FFF2-40B4-BE49-F238E27FC236}">
                <a16:creationId xmlns:a16="http://schemas.microsoft.com/office/drawing/2014/main" id="{E74BC87F-AF3B-43E2-8521-D1B15BA0E5B0}"/>
              </a:ext>
            </a:extLst>
          </p:cNvPr>
          <p:cNvSpPr>
            <a:spLocks noGrp="1"/>
          </p:cNvSpPr>
          <p:nvPr>
            <p:ph type="body" sz="quarter" idx="19" hasCustomPrompt="1"/>
          </p:nvPr>
        </p:nvSpPr>
        <p:spPr>
          <a:xfrm>
            <a:off x="2847846"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25" name="ZoneTexte 7">
            <a:extLst>
              <a:ext uri="{FF2B5EF4-FFF2-40B4-BE49-F238E27FC236}">
                <a16:creationId xmlns:a16="http://schemas.microsoft.com/office/drawing/2014/main" id="{65D2364B-7E89-C34B-84ED-05AAB2908895}"/>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35" name="Connecteur droit 8">
            <a:extLst>
              <a:ext uri="{FF2B5EF4-FFF2-40B4-BE49-F238E27FC236}">
                <a16:creationId xmlns:a16="http://schemas.microsoft.com/office/drawing/2014/main" id="{4339EFE3-B2C3-485D-97E8-C9722BC5C48A}"/>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4" name="Titre 1">
            <a:extLst>
              <a:ext uri="{FF2B5EF4-FFF2-40B4-BE49-F238E27FC236}">
                <a16:creationId xmlns:a16="http://schemas.microsoft.com/office/drawing/2014/main" id="{5E82A5CB-F115-4E21-AC79-E482AAAD911F}"/>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38" name="Content Placeholder 37">
            <a:extLst>
              <a:ext uri="{FF2B5EF4-FFF2-40B4-BE49-F238E27FC236}">
                <a16:creationId xmlns:a16="http://schemas.microsoft.com/office/drawing/2014/main" id="{D3EDE0CE-7253-4F1E-926C-21D27F53C338}"/>
              </a:ext>
            </a:extLst>
          </p:cNvPr>
          <p:cNvSpPr>
            <a:spLocks noGrp="1"/>
          </p:cNvSpPr>
          <p:nvPr>
            <p:ph sz="quarter" idx="27" hasCustomPrompt="1"/>
          </p:nvPr>
        </p:nvSpPr>
        <p:spPr>
          <a:xfrm>
            <a:off x="1008522"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39" name="Content Placeholder 38">
            <a:extLst>
              <a:ext uri="{FF2B5EF4-FFF2-40B4-BE49-F238E27FC236}">
                <a16:creationId xmlns:a16="http://schemas.microsoft.com/office/drawing/2014/main" id="{F007F418-1B99-4975-8932-27F15504A564}"/>
              </a:ext>
            </a:extLst>
          </p:cNvPr>
          <p:cNvSpPr>
            <a:spLocks noGrp="1"/>
          </p:cNvSpPr>
          <p:nvPr>
            <p:ph sz="quarter" idx="33" hasCustomPrompt="1"/>
          </p:nvPr>
        </p:nvSpPr>
        <p:spPr>
          <a:xfrm>
            <a:off x="2848831"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3" name="Content Placeholder 42">
            <a:extLst>
              <a:ext uri="{FF2B5EF4-FFF2-40B4-BE49-F238E27FC236}">
                <a16:creationId xmlns:a16="http://schemas.microsoft.com/office/drawing/2014/main" id="{847BC59C-7F02-4297-A93F-2995FACCC350}"/>
              </a:ext>
            </a:extLst>
          </p:cNvPr>
          <p:cNvSpPr>
            <a:spLocks noGrp="1"/>
          </p:cNvSpPr>
          <p:nvPr>
            <p:ph sz="quarter" idx="34" hasCustomPrompt="1"/>
          </p:nvPr>
        </p:nvSpPr>
        <p:spPr>
          <a:xfrm>
            <a:off x="4689140"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4" name="Content Placeholder 43">
            <a:extLst>
              <a:ext uri="{FF2B5EF4-FFF2-40B4-BE49-F238E27FC236}">
                <a16:creationId xmlns:a16="http://schemas.microsoft.com/office/drawing/2014/main" id="{151EC02E-D66A-42D3-AEA8-B98DDF3E1328}"/>
              </a:ext>
            </a:extLst>
          </p:cNvPr>
          <p:cNvSpPr>
            <a:spLocks noGrp="1"/>
          </p:cNvSpPr>
          <p:nvPr>
            <p:ph sz="quarter" idx="35" hasCustomPrompt="1"/>
          </p:nvPr>
        </p:nvSpPr>
        <p:spPr>
          <a:xfrm>
            <a:off x="6529450"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5" name="Footer Placeholder 12">
            <a:extLst>
              <a:ext uri="{FF2B5EF4-FFF2-40B4-BE49-F238E27FC236}">
                <a16:creationId xmlns:a16="http://schemas.microsoft.com/office/drawing/2014/main" id="{40234D22-EF62-4519-982D-35614FAAB146}"/>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47" name="Date Placeholder 3">
            <a:extLst>
              <a:ext uri="{FF2B5EF4-FFF2-40B4-BE49-F238E27FC236}">
                <a16:creationId xmlns:a16="http://schemas.microsoft.com/office/drawing/2014/main" id="{68DE967F-2C31-44D8-8490-AFCEF936A36C}"/>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908927BA-DB5F-47BE-8FFA-5D42580F2685}"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37" name="Graphic 36">
            <a:extLst>
              <a:ext uri="{FF2B5EF4-FFF2-40B4-BE49-F238E27FC236}">
                <a16:creationId xmlns:a16="http://schemas.microsoft.com/office/drawing/2014/main" id="{BDEE147D-D62F-4623-AEDF-23574C38755C}"/>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8" y="4756696"/>
            <a:ext cx="686351" cy="211961"/>
          </a:xfrm>
          <a:prstGeom prst="rect">
            <a:avLst/>
          </a:prstGeom>
        </p:spPr>
      </p:pic>
      <p:pic>
        <p:nvPicPr>
          <p:cNvPr id="40" name="Image 39">
            <a:extLst>
              <a:ext uri="{FF2B5EF4-FFF2-40B4-BE49-F238E27FC236}">
                <a16:creationId xmlns:a16="http://schemas.microsoft.com/office/drawing/2014/main" id="{24B71FCD-17C6-6942-9C6F-D4D5055DB600}"/>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377741930"/>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Key numbers - 1 line title">
    <p:spTree>
      <p:nvGrpSpPr>
        <p:cNvPr id="1" name=""/>
        <p:cNvGrpSpPr/>
        <p:nvPr/>
      </p:nvGrpSpPr>
      <p:grpSpPr>
        <a:xfrm>
          <a:off x="0" y="0"/>
          <a:ext cx="0" cy="0"/>
          <a:chOff x="0" y="0"/>
          <a:chExt cx="0" cy="0"/>
        </a:xfrm>
      </p:grpSpPr>
      <p:sp>
        <p:nvSpPr>
          <p:cNvPr id="28" name="Content Placeholder 27">
            <a:extLst>
              <a:ext uri="{FF2B5EF4-FFF2-40B4-BE49-F238E27FC236}">
                <a16:creationId xmlns:a16="http://schemas.microsoft.com/office/drawing/2014/main" id="{B710BA1E-7958-4909-90F4-C085E2FBA176}"/>
              </a:ext>
            </a:extLst>
          </p:cNvPr>
          <p:cNvSpPr>
            <a:spLocks noGrp="1"/>
          </p:cNvSpPr>
          <p:nvPr>
            <p:ph sz="quarter" idx="27" hasCustomPrompt="1"/>
          </p:nvPr>
        </p:nvSpPr>
        <p:spPr>
          <a:xfrm>
            <a:off x="1056953"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41" name="Text Placeholder 2">
            <a:extLst>
              <a:ext uri="{FF2B5EF4-FFF2-40B4-BE49-F238E27FC236}">
                <a16:creationId xmlns:a16="http://schemas.microsoft.com/office/drawing/2014/main" id="{CD02C751-CE04-47EA-A1A7-31A30527F7D4}"/>
              </a:ext>
            </a:extLst>
          </p:cNvPr>
          <p:cNvSpPr>
            <a:spLocks noGrp="1"/>
          </p:cNvSpPr>
          <p:nvPr>
            <p:ph type="body" sz="quarter" idx="12" hasCustomPrompt="1"/>
          </p:nvPr>
        </p:nvSpPr>
        <p:spPr>
          <a:xfrm>
            <a:off x="1056952"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2" name="Text Placeholder 4">
            <a:extLst>
              <a:ext uri="{FF2B5EF4-FFF2-40B4-BE49-F238E27FC236}">
                <a16:creationId xmlns:a16="http://schemas.microsoft.com/office/drawing/2014/main" id="{DB429DA6-DBB5-4F41-8058-8B35D30BC50A}"/>
              </a:ext>
            </a:extLst>
          </p:cNvPr>
          <p:cNvSpPr>
            <a:spLocks noGrp="1"/>
          </p:cNvSpPr>
          <p:nvPr>
            <p:ph type="body" sz="quarter" idx="16" hasCustomPrompt="1"/>
          </p:nvPr>
        </p:nvSpPr>
        <p:spPr>
          <a:xfrm>
            <a:off x="1056953"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44" name="Text Placeholder 2">
            <a:extLst>
              <a:ext uri="{FF2B5EF4-FFF2-40B4-BE49-F238E27FC236}">
                <a16:creationId xmlns:a16="http://schemas.microsoft.com/office/drawing/2014/main" id="{5C1D8542-B4AD-430A-A597-54C6CC352747}"/>
              </a:ext>
            </a:extLst>
          </p:cNvPr>
          <p:cNvSpPr>
            <a:spLocks noGrp="1"/>
          </p:cNvSpPr>
          <p:nvPr>
            <p:ph type="body" sz="quarter" idx="18" hasCustomPrompt="1"/>
          </p:nvPr>
        </p:nvSpPr>
        <p:spPr>
          <a:xfrm>
            <a:off x="6477837"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5" name="Text Placeholder 4">
            <a:extLst>
              <a:ext uri="{FF2B5EF4-FFF2-40B4-BE49-F238E27FC236}">
                <a16:creationId xmlns:a16="http://schemas.microsoft.com/office/drawing/2014/main" id="{2493263F-FDCE-4F77-B97C-089B8D52BEFB}"/>
              </a:ext>
            </a:extLst>
          </p:cNvPr>
          <p:cNvSpPr>
            <a:spLocks noGrp="1"/>
          </p:cNvSpPr>
          <p:nvPr>
            <p:ph type="body" sz="quarter" idx="19" hasCustomPrompt="1"/>
          </p:nvPr>
        </p:nvSpPr>
        <p:spPr>
          <a:xfrm>
            <a:off x="6477838"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47" name="Text Placeholder 2">
            <a:extLst>
              <a:ext uri="{FF2B5EF4-FFF2-40B4-BE49-F238E27FC236}">
                <a16:creationId xmlns:a16="http://schemas.microsoft.com/office/drawing/2014/main" id="{869AADEE-F997-410C-8BFD-CE19019828B9}"/>
              </a:ext>
            </a:extLst>
          </p:cNvPr>
          <p:cNvSpPr>
            <a:spLocks noGrp="1"/>
          </p:cNvSpPr>
          <p:nvPr>
            <p:ph type="body" sz="quarter" idx="21" hasCustomPrompt="1"/>
          </p:nvPr>
        </p:nvSpPr>
        <p:spPr>
          <a:xfrm>
            <a:off x="3767395"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8" name="Text Placeholder 4">
            <a:extLst>
              <a:ext uri="{FF2B5EF4-FFF2-40B4-BE49-F238E27FC236}">
                <a16:creationId xmlns:a16="http://schemas.microsoft.com/office/drawing/2014/main" id="{F66BDDE9-B972-4AB5-8E71-CE9797570F9D}"/>
              </a:ext>
            </a:extLst>
          </p:cNvPr>
          <p:cNvSpPr>
            <a:spLocks noGrp="1"/>
          </p:cNvSpPr>
          <p:nvPr>
            <p:ph type="body" sz="quarter" idx="22" hasCustomPrompt="1"/>
          </p:nvPr>
        </p:nvSpPr>
        <p:spPr>
          <a:xfrm>
            <a:off x="3767396"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17" name="ZoneTexte 7">
            <a:extLst>
              <a:ext uri="{FF2B5EF4-FFF2-40B4-BE49-F238E27FC236}">
                <a16:creationId xmlns:a16="http://schemas.microsoft.com/office/drawing/2014/main" id="{F7565AA9-0535-714B-905F-9E644D5DFA04}"/>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8" name="Straight Connector 16">
            <a:extLst>
              <a:ext uri="{FF2B5EF4-FFF2-40B4-BE49-F238E27FC236}">
                <a16:creationId xmlns:a16="http://schemas.microsoft.com/office/drawing/2014/main" id="{38DB578A-2FA6-634F-981A-653D1A36E8C3}"/>
              </a:ext>
            </a:extLst>
          </p:cNvPr>
          <p:cNvCxnSpPr>
            <a:cxnSpLocks/>
          </p:cNvCxnSpPr>
          <p:nvPr userDrawn="1"/>
        </p:nvCxnSpPr>
        <p:spPr>
          <a:xfrm>
            <a:off x="1681552"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cxnSp>
        <p:nvCxnSpPr>
          <p:cNvPr id="22" name="Straight Connector 16">
            <a:extLst>
              <a:ext uri="{FF2B5EF4-FFF2-40B4-BE49-F238E27FC236}">
                <a16:creationId xmlns:a16="http://schemas.microsoft.com/office/drawing/2014/main" id="{F67BC959-B4EF-FB4D-8F2D-59BD065DB459}"/>
              </a:ext>
            </a:extLst>
          </p:cNvPr>
          <p:cNvCxnSpPr>
            <a:cxnSpLocks/>
          </p:cNvCxnSpPr>
          <p:nvPr userDrawn="1"/>
        </p:nvCxnSpPr>
        <p:spPr>
          <a:xfrm>
            <a:off x="7102437"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cxnSp>
        <p:nvCxnSpPr>
          <p:cNvPr id="23" name="Straight Connector 16">
            <a:extLst>
              <a:ext uri="{FF2B5EF4-FFF2-40B4-BE49-F238E27FC236}">
                <a16:creationId xmlns:a16="http://schemas.microsoft.com/office/drawing/2014/main" id="{15748BF8-CDA2-D44A-9255-3C7C85D5EE23}"/>
              </a:ext>
            </a:extLst>
          </p:cNvPr>
          <p:cNvCxnSpPr>
            <a:cxnSpLocks/>
          </p:cNvCxnSpPr>
          <p:nvPr userDrawn="1"/>
        </p:nvCxnSpPr>
        <p:spPr>
          <a:xfrm>
            <a:off x="4391995"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sp>
        <p:nvSpPr>
          <p:cNvPr id="25" name="Titre 1">
            <a:extLst>
              <a:ext uri="{FF2B5EF4-FFF2-40B4-BE49-F238E27FC236}">
                <a16:creationId xmlns:a16="http://schemas.microsoft.com/office/drawing/2014/main" id="{63CF197C-B04A-4BDB-A027-C0B40573B280}"/>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26" name="Text Placeholder 14">
            <a:extLst>
              <a:ext uri="{FF2B5EF4-FFF2-40B4-BE49-F238E27FC236}">
                <a16:creationId xmlns:a16="http://schemas.microsoft.com/office/drawing/2014/main" id="{65AD26B9-E9F3-4F8C-80DA-8B48BB2F0292}"/>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24" name="Connecteur droit 8">
            <a:extLst>
              <a:ext uri="{FF2B5EF4-FFF2-40B4-BE49-F238E27FC236}">
                <a16:creationId xmlns:a16="http://schemas.microsoft.com/office/drawing/2014/main" id="{F9944759-B4F4-4F74-BD60-6C5174FB074C}"/>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9" name="Content Placeholder 28">
            <a:extLst>
              <a:ext uri="{FF2B5EF4-FFF2-40B4-BE49-F238E27FC236}">
                <a16:creationId xmlns:a16="http://schemas.microsoft.com/office/drawing/2014/main" id="{311AB234-3E00-45E7-8145-2A7C3BCC5D85}"/>
              </a:ext>
            </a:extLst>
          </p:cNvPr>
          <p:cNvSpPr>
            <a:spLocks noGrp="1"/>
          </p:cNvSpPr>
          <p:nvPr>
            <p:ph sz="quarter" idx="28" hasCustomPrompt="1"/>
          </p:nvPr>
        </p:nvSpPr>
        <p:spPr>
          <a:xfrm>
            <a:off x="3767396"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30" name="Content Placeholder 29">
            <a:extLst>
              <a:ext uri="{FF2B5EF4-FFF2-40B4-BE49-F238E27FC236}">
                <a16:creationId xmlns:a16="http://schemas.microsoft.com/office/drawing/2014/main" id="{7CF9C069-0AB9-40D8-B304-216441ABF147}"/>
              </a:ext>
            </a:extLst>
          </p:cNvPr>
          <p:cNvSpPr>
            <a:spLocks noGrp="1"/>
          </p:cNvSpPr>
          <p:nvPr>
            <p:ph sz="quarter" idx="29" hasCustomPrompt="1"/>
          </p:nvPr>
        </p:nvSpPr>
        <p:spPr>
          <a:xfrm>
            <a:off x="6477838"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31" name="Footer Placeholder 12">
            <a:extLst>
              <a:ext uri="{FF2B5EF4-FFF2-40B4-BE49-F238E27FC236}">
                <a16:creationId xmlns:a16="http://schemas.microsoft.com/office/drawing/2014/main" id="{A30AF8A0-C30D-4654-B36F-5168EBC94812}"/>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32" name="Date Placeholder 3">
            <a:extLst>
              <a:ext uri="{FF2B5EF4-FFF2-40B4-BE49-F238E27FC236}">
                <a16:creationId xmlns:a16="http://schemas.microsoft.com/office/drawing/2014/main" id="{147BD69A-4497-4023-B931-31AFC9CD0D34}"/>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FCAD231A-22C9-479C-880E-6729FFA8B514}"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21" name="Graphic 20">
            <a:extLst>
              <a:ext uri="{FF2B5EF4-FFF2-40B4-BE49-F238E27FC236}">
                <a16:creationId xmlns:a16="http://schemas.microsoft.com/office/drawing/2014/main" id="{58603005-D60A-40E7-9B6F-DF75DBD2B24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8" y="4756696"/>
            <a:ext cx="686351" cy="211961"/>
          </a:xfrm>
          <a:prstGeom prst="rect">
            <a:avLst/>
          </a:prstGeom>
        </p:spPr>
      </p:pic>
      <p:pic>
        <p:nvPicPr>
          <p:cNvPr id="33" name="Image 32">
            <a:extLst>
              <a:ext uri="{FF2B5EF4-FFF2-40B4-BE49-F238E27FC236}">
                <a16:creationId xmlns:a16="http://schemas.microsoft.com/office/drawing/2014/main" id="{C784DA69-F781-EB4A-A76B-60BB106610B3}"/>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5155495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aph + text - 2 lines title">
    <p:spTree>
      <p:nvGrpSpPr>
        <p:cNvPr id="1" name=""/>
        <p:cNvGrpSpPr/>
        <p:nvPr/>
      </p:nvGrpSpPr>
      <p:grpSpPr>
        <a:xfrm>
          <a:off x="0" y="0"/>
          <a:ext cx="0" cy="0"/>
          <a:chOff x="0" y="0"/>
          <a:chExt cx="0" cy="0"/>
        </a:xfrm>
      </p:grpSpPr>
      <p:sp>
        <p:nvSpPr>
          <p:cNvPr id="21" name="Content Placeholder 20">
            <a:extLst>
              <a:ext uri="{FF2B5EF4-FFF2-40B4-BE49-F238E27FC236}">
                <a16:creationId xmlns:a16="http://schemas.microsoft.com/office/drawing/2014/main" id="{FDE29D3A-7363-4E09-BE18-E9EB8A9302B0}"/>
              </a:ext>
            </a:extLst>
          </p:cNvPr>
          <p:cNvSpPr>
            <a:spLocks noGrp="1"/>
          </p:cNvSpPr>
          <p:nvPr>
            <p:ph sz="quarter" idx="16" hasCustomPrompt="1"/>
          </p:nvPr>
        </p:nvSpPr>
        <p:spPr>
          <a:xfrm>
            <a:off x="382591" y="1530490"/>
            <a:ext cx="3354235" cy="3038895"/>
          </a:xfrm>
          <a:custGeom>
            <a:avLst/>
            <a:gdLst>
              <a:gd name="connsiteX0" fmla="*/ 0 w 3354235"/>
              <a:gd name="connsiteY0" fmla="*/ 0 h 3038895"/>
              <a:gd name="connsiteX1" fmla="*/ 3354235 w 3354235"/>
              <a:gd name="connsiteY1" fmla="*/ 0 h 3038895"/>
              <a:gd name="connsiteX2" fmla="*/ 3354235 w 3354235"/>
              <a:gd name="connsiteY2" fmla="*/ 3038895 h 3038895"/>
              <a:gd name="connsiteX3" fmla="*/ 0 w 3354235"/>
              <a:gd name="connsiteY3" fmla="*/ 3038895 h 3038895"/>
            </a:gdLst>
            <a:ahLst/>
            <a:cxnLst>
              <a:cxn ang="0">
                <a:pos x="connsiteX0" y="connsiteY0"/>
              </a:cxn>
              <a:cxn ang="0">
                <a:pos x="connsiteX1" y="connsiteY1"/>
              </a:cxn>
              <a:cxn ang="0">
                <a:pos x="connsiteX2" y="connsiteY2"/>
              </a:cxn>
              <a:cxn ang="0">
                <a:pos x="connsiteX3" y="connsiteY3"/>
              </a:cxn>
            </a:cxnLst>
            <a:rect l="l" t="t" r="r" b="b"/>
            <a:pathLst>
              <a:path w="3354235" h="3038895">
                <a:moveTo>
                  <a:pt x="0" y="0"/>
                </a:moveTo>
                <a:lnTo>
                  <a:pt x="3354235" y="0"/>
                </a:lnTo>
                <a:lnTo>
                  <a:pt x="3354235" y="3038895"/>
                </a:lnTo>
                <a:lnTo>
                  <a:pt x="0" y="3038895"/>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p:txBody>
      </p:sp>
      <p:sp>
        <p:nvSpPr>
          <p:cNvPr id="15" name="Text Placeholder 14">
            <a:extLst>
              <a:ext uri="{FF2B5EF4-FFF2-40B4-BE49-F238E27FC236}">
                <a16:creationId xmlns:a16="http://schemas.microsoft.com/office/drawing/2014/main" id="{5EF2505C-1F95-3649-82BC-A77CD3A4C5B7}"/>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0" name="ZoneTexte 7">
            <a:extLst>
              <a:ext uri="{FF2B5EF4-FFF2-40B4-BE49-F238E27FC236}">
                <a16:creationId xmlns:a16="http://schemas.microsoft.com/office/drawing/2014/main" id="{CAD62B7D-30EE-D645-873E-4444E201BED4}"/>
              </a:ext>
            </a:extLst>
          </p:cNvPr>
          <p:cNvSpPr txBox="1"/>
          <p:nvPr userDrawn="1"/>
        </p:nvSpPr>
        <p:spPr>
          <a:xfrm>
            <a:off x="0" y="4845550"/>
            <a:ext cx="354434" cy="123111"/>
          </a:xfrm>
          <a:prstGeom prst="rect">
            <a:avLst/>
          </a:prstGeom>
          <a:noFill/>
        </p:spPr>
        <p:txBody>
          <a:bodyPr wrap="square" lIns="0" tIns="0" rIns="0" bIns="0" rtlCol="0">
            <a:noAutofit/>
          </a:bodyPr>
          <a:lstStyle/>
          <a:p>
            <a:pPr algn="ctr"/>
            <a:fld id="{984FB007-5C84-F347-A76E-037DFFA5CC99}" type="slidenum">
              <a:rPr lang="en-US" sz="800" noProof="0" smtClean="0">
                <a:solidFill>
                  <a:schemeClr val="tx1"/>
                </a:solidFill>
              </a:rPr>
              <a:pPr algn="ctr"/>
              <a:t>‹#›</a:t>
            </a:fld>
            <a:endParaRPr lang="en-US" sz="800" noProof="0">
              <a:solidFill>
                <a:schemeClr val="tx1"/>
              </a:solidFill>
            </a:endParaRPr>
          </a:p>
        </p:txBody>
      </p:sp>
      <p:cxnSp>
        <p:nvCxnSpPr>
          <p:cNvPr id="18" name="Connecteur droit 8">
            <a:extLst>
              <a:ext uri="{FF2B5EF4-FFF2-40B4-BE49-F238E27FC236}">
                <a16:creationId xmlns:a16="http://schemas.microsoft.com/office/drawing/2014/main" id="{A9F187C5-3001-47D7-82D1-610C05FC9A59}"/>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Chart Placeholder 2">
            <a:extLst>
              <a:ext uri="{FF2B5EF4-FFF2-40B4-BE49-F238E27FC236}">
                <a16:creationId xmlns:a16="http://schemas.microsoft.com/office/drawing/2014/main" id="{B5D5D560-C9FC-4B55-8F3A-12980951F2B5}"/>
              </a:ext>
            </a:extLst>
          </p:cNvPr>
          <p:cNvSpPr>
            <a:spLocks noGrp="1"/>
          </p:cNvSpPr>
          <p:nvPr>
            <p:ph type="chart" sz="quarter" idx="14" hasCustomPrompt="1"/>
          </p:nvPr>
        </p:nvSpPr>
        <p:spPr>
          <a:xfrm>
            <a:off x="3943350" y="1533105"/>
            <a:ext cx="4638674" cy="3038895"/>
          </a:xfrm>
          <a:prstGeom prst="rect">
            <a:avLst/>
          </a:prstGeom>
        </p:spPr>
        <p:txBody>
          <a:bodyPr anchor="ctr"/>
          <a:lstStyle>
            <a:lvl1pPr marL="0" indent="0" algn="ctr">
              <a:buNone/>
              <a:defRPr sz="1600"/>
            </a:lvl1pPr>
          </a:lstStyle>
          <a:p>
            <a:r>
              <a:rPr lang="en-US" noProof="0"/>
              <a:t>Insert chart</a:t>
            </a:r>
          </a:p>
        </p:txBody>
      </p:sp>
      <p:sp>
        <p:nvSpPr>
          <p:cNvPr id="11" name="Titre 1">
            <a:extLst>
              <a:ext uri="{FF2B5EF4-FFF2-40B4-BE49-F238E27FC236}">
                <a16:creationId xmlns:a16="http://schemas.microsoft.com/office/drawing/2014/main" id="{9A03BF53-73BD-484C-9C19-0A93E17EAF79}"/>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22" name="Footer Placeholder 12">
            <a:extLst>
              <a:ext uri="{FF2B5EF4-FFF2-40B4-BE49-F238E27FC236}">
                <a16:creationId xmlns:a16="http://schemas.microsoft.com/office/drawing/2014/main" id="{AD3E5D24-6E5A-456B-9B4A-CB63AC6BF098}"/>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r>
              <a:rPr lang="en-US" noProof="0"/>
              <a:t>© Dassault Systèmes | Confidential Information |                    | ref.: 3DS_Document_2021</a:t>
            </a:r>
          </a:p>
        </p:txBody>
      </p:sp>
      <p:sp>
        <p:nvSpPr>
          <p:cNvPr id="23" name="Date Placeholder 3">
            <a:extLst>
              <a:ext uri="{FF2B5EF4-FFF2-40B4-BE49-F238E27FC236}">
                <a16:creationId xmlns:a16="http://schemas.microsoft.com/office/drawing/2014/main" id="{45A1083F-18FA-4029-BE54-7F946E80026B}"/>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fld id="{A835F999-4DA0-4DCA-91BD-EAD766AD2A42}" type="datetime1">
              <a:rPr lang="en-US" noProof="0" smtClean="0"/>
              <a:t>11/10/2022</a:t>
            </a:fld>
            <a:endParaRPr lang="en-US" noProof="0"/>
          </a:p>
        </p:txBody>
      </p:sp>
      <p:pic>
        <p:nvPicPr>
          <p:cNvPr id="12" name="Image 11">
            <a:extLst>
              <a:ext uri="{FF2B5EF4-FFF2-40B4-BE49-F238E27FC236}">
                <a16:creationId xmlns:a16="http://schemas.microsoft.com/office/drawing/2014/main" id="{A519838C-2C54-5440-9E72-7C6C9F5CC47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231523282"/>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Key numbers - 2 lines title">
    <p:spTree>
      <p:nvGrpSpPr>
        <p:cNvPr id="1" name=""/>
        <p:cNvGrpSpPr/>
        <p:nvPr/>
      </p:nvGrpSpPr>
      <p:grpSpPr>
        <a:xfrm>
          <a:off x="0" y="0"/>
          <a:ext cx="0" cy="0"/>
          <a:chOff x="0" y="0"/>
          <a:chExt cx="0" cy="0"/>
        </a:xfrm>
      </p:grpSpPr>
      <p:sp>
        <p:nvSpPr>
          <p:cNvPr id="8" name="Text Placeholder 14">
            <a:extLst>
              <a:ext uri="{FF2B5EF4-FFF2-40B4-BE49-F238E27FC236}">
                <a16:creationId xmlns:a16="http://schemas.microsoft.com/office/drawing/2014/main" id="{7909D851-A66D-48F5-9919-38BC246B83C4}"/>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41" name="Text Placeholder 2">
            <a:extLst>
              <a:ext uri="{FF2B5EF4-FFF2-40B4-BE49-F238E27FC236}">
                <a16:creationId xmlns:a16="http://schemas.microsoft.com/office/drawing/2014/main" id="{CD02C751-CE04-47EA-A1A7-31A30527F7D4}"/>
              </a:ext>
            </a:extLst>
          </p:cNvPr>
          <p:cNvSpPr>
            <a:spLocks noGrp="1"/>
          </p:cNvSpPr>
          <p:nvPr>
            <p:ph type="body" sz="quarter" idx="12" hasCustomPrompt="1"/>
          </p:nvPr>
        </p:nvSpPr>
        <p:spPr>
          <a:xfrm>
            <a:off x="1056952"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2" name="Text Placeholder 4">
            <a:extLst>
              <a:ext uri="{FF2B5EF4-FFF2-40B4-BE49-F238E27FC236}">
                <a16:creationId xmlns:a16="http://schemas.microsoft.com/office/drawing/2014/main" id="{DB429DA6-DBB5-4F41-8058-8B35D30BC50A}"/>
              </a:ext>
            </a:extLst>
          </p:cNvPr>
          <p:cNvSpPr>
            <a:spLocks noGrp="1"/>
          </p:cNvSpPr>
          <p:nvPr>
            <p:ph type="body" sz="quarter" idx="16" hasCustomPrompt="1"/>
          </p:nvPr>
        </p:nvSpPr>
        <p:spPr>
          <a:xfrm>
            <a:off x="1056953"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44" name="Text Placeholder 2">
            <a:extLst>
              <a:ext uri="{FF2B5EF4-FFF2-40B4-BE49-F238E27FC236}">
                <a16:creationId xmlns:a16="http://schemas.microsoft.com/office/drawing/2014/main" id="{5C1D8542-B4AD-430A-A597-54C6CC352747}"/>
              </a:ext>
            </a:extLst>
          </p:cNvPr>
          <p:cNvSpPr>
            <a:spLocks noGrp="1"/>
          </p:cNvSpPr>
          <p:nvPr>
            <p:ph type="body" sz="quarter" idx="18" hasCustomPrompt="1"/>
          </p:nvPr>
        </p:nvSpPr>
        <p:spPr>
          <a:xfrm>
            <a:off x="6477837"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5" name="Text Placeholder 4">
            <a:extLst>
              <a:ext uri="{FF2B5EF4-FFF2-40B4-BE49-F238E27FC236}">
                <a16:creationId xmlns:a16="http://schemas.microsoft.com/office/drawing/2014/main" id="{2493263F-FDCE-4F77-B97C-089B8D52BEFB}"/>
              </a:ext>
            </a:extLst>
          </p:cNvPr>
          <p:cNvSpPr>
            <a:spLocks noGrp="1"/>
          </p:cNvSpPr>
          <p:nvPr>
            <p:ph type="body" sz="quarter" idx="19" hasCustomPrompt="1"/>
          </p:nvPr>
        </p:nvSpPr>
        <p:spPr>
          <a:xfrm>
            <a:off x="6477838"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47" name="Text Placeholder 2">
            <a:extLst>
              <a:ext uri="{FF2B5EF4-FFF2-40B4-BE49-F238E27FC236}">
                <a16:creationId xmlns:a16="http://schemas.microsoft.com/office/drawing/2014/main" id="{869AADEE-F997-410C-8BFD-CE19019828B9}"/>
              </a:ext>
            </a:extLst>
          </p:cNvPr>
          <p:cNvSpPr>
            <a:spLocks noGrp="1"/>
          </p:cNvSpPr>
          <p:nvPr>
            <p:ph type="body" sz="quarter" idx="21" hasCustomPrompt="1"/>
          </p:nvPr>
        </p:nvSpPr>
        <p:spPr>
          <a:xfrm>
            <a:off x="3767395"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8" name="Text Placeholder 4">
            <a:extLst>
              <a:ext uri="{FF2B5EF4-FFF2-40B4-BE49-F238E27FC236}">
                <a16:creationId xmlns:a16="http://schemas.microsoft.com/office/drawing/2014/main" id="{F66BDDE9-B972-4AB5-8E71-CE9797570F9D}"/>
              </a:ext>
            </a:extLst>
          </p:cNvPr>
          <p:cNvSpPr>
            <a:spLocks noGrp="1"/>
          </p:cNvSpPr>
          <p:nvPr>
            <p:ph type="body" sz="quarter" idx="22" hasCustomPrompt="1"/>
          </p:nvPr>
        </p:nvSpPr>
        <p:spPr>
          <a:xfrm>
            <a:off x="3767396"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17" name="ZoneTexte 7">
            <a:extLst>
              <a:ext uri="{FF2B5EF4-FFF2-40B4-BE49-F238E27FC236}">
                <a16:creationId xmlns:a16="http://schemas.microsoft.com/office/drawing/2014/main" id="{F7565AA9-0535-714B-905F-9E644D5DFA04}"/>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8" name="Straight Connector 16">
            <a:extLst>
              <a:ext uri="{FF2B5EF4-FFF2-40B4-BE49-F238E27FC236}">
                <a16:creationId xmlns:a16="http://schemas.microsoft.com/office/drawing/2014/main" id="{38DB578A-2FA6-634F-981A-653D1A36E8C3}"/>
              </a:ext>
            </a:extLst>
          </p:cNvPr>
          <p:cNvCxnSpPr>
            <a:cxnSpLocks/>
          </p:cNvCxnSpPr>
          <p:nvPr userDrawn="1"/>
        </p:nvCxnSpPr>
        <p:spPr>
          <a:xfrm>
            <a:off x="1681552"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cxnSp>
        <p:nvCxnSpPr>
          <p:cNvPr id="22" name="Straight Connector 16">
            <a:extLst>
              <a:ext uri="{FF2B5EF4-FFF2-40B4-BE49-F238E27FC236}">
                <a16:creationId xmlns:a16="http://schemas.microsoft.com/office/drawing/2014/main" id="{F67BC959-B4EF-FB4D-8F2D-59BD065DB459}"/>
              </a:ext>
            </a:extLst>
          </p:cNvPr>
          <p:cNvCxnSpPr>
            <a:cxnSpLocks/>
          </p:cNvCxnSpPr>
          <p:nvPr userDrawn="1"/>
        </p:nvCxnSpPr>
        <p:spPr>
          <a:xfrm>
            <a:off x="7102437"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cxnSp>
        <p:nvCxnSpPr>
          <p:cNvPr id="23" name="Straight Connector 16">
            <a:extLst>
              <a:ext uri="{FF2B5EF4-FFF2-40B4-BE49-F238E27FC236}">
                <a16:creationId xmlns:a16="http://schemas.microsoft.com/office/drawing/2014/main" id="{15748BF8-CDA2-D44A-9255-3C7C85D5EE23}"/>
              </a:ext>
            </a:extLst>
          </p:cNvPr>
          <p:cNvCxnSpPr>
            <a:cxnSpLocks/>
          </p:cNvCxnSpPr>
          <p:nvPr userDrawn="1"/>
        </p:nvCxnSpPr>
        <p:spPr>
          <a:xfrm>
            <a:off x="4391994"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cxnSp>
        <p:nvCxnSpPr>
          <p:cNvPr id="24" name="Connecteur droit 8">
            <a:extLst>
              <a:ext uri="{FF2B5EF4-FFF2-40B4-BE49-F238E27FC236}">
                <a16:creationId xmlns:a16="http://schemas.microsoft.com/office/drawing/2014/main" id="{03757C0F-2B79-4AE3-BC5A-2C74E98878AA}"/>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0" name="Titre 1">
            <a:extLst>
              <a:ext uri="{FF2B5EF4-FFF2-40B4-BE49-F238E27FC236}">
                <a16:creationId xmlns:a16="http://schemas.microsoft.com/office/drawing/2014/main" id="{40C13F49-D391-4CC4-9D41-EF6FAC021914}"/>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26" name="Content Placeholder 25">
            <a:extLst>
              <a:ext uri="{FF2B5EF4-FFF2-40B4-BE49-F238E27FC236}">
                <a16:creationId xmlns:a16="http://schemas.microsoft.com/office/drawing/2014/main" id="{D141D94C-17E2-4229-B713-C2621FBB2957}"/>
              </a:ext>
            </a:extLst>
          </p:cNvPr>
          <p:cNvSpPr>
            <a:spLocks noGrp="1"/>
          </p:cNvSpPr>
          <p:nvPr>
            <p:ph sz="quarter" idx="27" hasCustomPrompt="1"/>
          </p:nvPr>
        </p:nvSpPr>
        <p:spPr>
          <a:xfrm>
            <a:off x="1056953"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27" name="Content Placeholder 26">
            <a:extLst>
              <a:ext uri="{FF2B5EF4-FFF2-40B4-BE49-F238E27FC236}">
                <a16:creationId xmlns:a16="http://schemas.microsoft.com/office/drawing/2014/main" id="{8AE44D07-780C-4981-A539-F7197B846665}"/>
              </a:ext>
            </a:extLst>
          </p:cNvPr>
          <p:cNvSpPr>
            <a:spLocks noGrp="1"/>
          </p:cNvSpPr>
          <p:nvPr>
            <p:ph sz="quarter" idx="28" hasCustomPrompt="1"/>
          </p:nvPr>
        </p:nvSpPr>
        <p:spPr>
          <a:xfrm>
            <a:off x="3767396"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28" name="Content Placeholder 27">
            <a:extLst>
              <a:ext uri="{FF2B5EF4-FFF2-40B4-BE49-F238E27FC236}">
                <a16:creationId xmlns:a16="http://schemas.microsoft.com/office/drawing/2014/main" id="{E9B09DCE-E65C-48B0-A557-69FAEC52355F}"/>
              </a:ext>
            </a:extLst>
          </p:cNvPr>
          <p:cNvSpPr>
            <a:spLocks noGrp="1"/>
          </p:cNvSpPr>
          <p:nvPr>
            <p:ph sz="quarter" idx="29" hasCustomPrompt="1"/>
          </p:nvPr>
        </p:nvSpPr>
        <p:spPr>
          <a:xfrm>
            <a:off x="6477838"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29" name="Footer Placeholder 12">
            <a:extLst>
              <a:ext uri="{FF2B5EF4-FFF2-40B4-BE49-F238E27FC236}">
                <a16:creationId xmlns:a16="http://schemas.microsoft.com/office/drawing/2014/main" id="{8A679DE4-4111-4E44-B452-0C92AB37A72E}"/>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30" name="Date Placeholder 3">
            <a:extLst>
              <a:ext uri="{FF2B5EF4-FFF2-40B4-BE49-F238E27FC236}">
                <a16:creationId xmlns:a16="http://schemas.microsoft.com/office/drawing/2014/main" id="{D5BE1A53-FDBA-46F1-96FD-611579E7095B}"/>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D142EEC0-A2D2-41C9-AE58-B5D1EE079E50}"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21" name="Graphic 20">
            <a:extLst>
              <a:ext uri="{FF2B5EF4-FFF2-40B4-BE49-F238E27FC236}">
                <a16:creationId xmlns:a16="http://schemas.microsoft.com/office/drawing/2014/main" id="{7D72CA15-C361-46A7-851A-DB8F33DAB6F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8" y="4756696"/>
            <a:ext cx="686351" cy="211961"/>
          </a:xfrm>
          <a:prstGeom prst="rect">
            <a:avLst/>
          </a:prstGeom>
        </p:spPr>
      </p:pic>
      <p:pic>
        <p:nvPicPr>
          <p:cNvPr id="31" name="Image 30">
            <a:extLst>
              <a:ext uri="{FF2B5EF4-FFF2-40B4-BE49-F238E27FC236}">
                <a16:creationId xmlns:a16="http://schemas.microsoft.com/office/drawing/2014/main" id="{85B5CFA9-F2BD-C346-BA90-8DACD649C1F9}"/>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627240794"/>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ack Cover">
    <p:spTree>
      <p:nvGrpSpPr>
        <p:cNvPr id="1" name=""/>
        <p:cNvGrpSpPr/>
        <p:nvPr/>
      </p:nvGrpSpPr>
      <p:grpSpPr>
        <a:xfrm>
          <a:off x="0" y="0"/>
          <a:ext cx="0" cy="0"/>
          <a:chOff x="0" y="0"/>
          <a:chExt cx="0" cy="0"/>
        </a:xfrm>
      </p:grpSpPr>
      <p:sp>
        <p:nvSpPr>
          <p:cNvPr id="17" name="ZoneTexte 7">
            <a:extLst>
              <a:ext uri="{FF2B5EF4-FFF2-40B4-BE49-F238E27FC236}">
                <a16:creationId xmlns:a16="http://schemas.microsoft.com/office/drawing/2014/main" id="{F7565AA9-0535-714B-905F-9E644D5DFA04}"/>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24" name="Connecteur droit 8">
            <a:extLst>
              <a:ext uri="{FF2B5EF4-FFF2-40B4-BE49-F238E27FC236}">
                <a16:creationId xmlns:a16="http://schemas.microsoft.com/office/drawing/2014/main" id="{03757C0F-2B79-4AE3-BC5A-2C74E98878AA}"/>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56009D36-41AB-4F99-8EEC-28DA7FD44C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9975" y="41011"/>
            <a:ext cx="4464050" cy="4451853"/>
          </a:xfrm>
          <a:prstGeom prst="rect">
            <a:avLst/>
          </a:prstGeom>
        </p:spPr>
      </p:pic>
      <p:pic>
        <p:nvPicPr>
          <p:cNvPr id="7" name="Graphic 6">
            <a:extLst>
              <a:ext uri="{FF2B5EF4-FFF2-40B4-BE49-F238E27FC236}">
                <a16:creationId xmlns:a16="http://schemas.microsoft.com/office/drawing/2014/main" id="{88F1C7A3-52C7-4ED3-AD60-AF3FA95B3136}"/>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34168" y="4756696"/>
            <a:ext cx="686351" cy="211961"/>
          </a:xfrm>
          <a:prstGeom prst="rect">
            <a:avLst/>
          </a:prstGeom>
        </p:spPr>
      </p:pic>
      <p:sp>
        <p:nvSpPr>
          <p:cNvPr id="8" name="Footer Placeholder 12">
            <a:extLst>
              <a:ext uri="{FF2B5EF4-FFF2-40B4-BE49-F238E27FC236}">
                <a16:creationId xmlns:a16="http://schemas.microsoft.com/office/drawing/2014/main" id="{B5C36EA1-34D1-434C-8E8A-C70633394757}"/>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F5486"/>
                </a:solidFill>
                <a:effectLst/>
                <a:uLnTx/>
                <a:uFillTx/>
                <a:latin typeface="Arial Narrow"/>
                <a:ea typeface="+mn-ea"/>
                <a:cs typeface="+mn-cs"/>
              </a:rPr>
              <a:t>© Dassault </a:t>
            </a:r>
            <a:r>
              <a:rPr kumimoji="0" lang="en-US" sz="600" b="0" i="0" u="none" strike="noStrike" kern="1200" cap="none" spc="0" normalizeH="0" baseline="0" noProof="0" dirty="0" err="1">
                <a:ln>
                  <a:noFill/>
                </a:ln>
                <a:solidFill>
                  <a:srgbClr val="0F5486"/>
                </a:solidFill>
                <a:effectLst/>
                <a:uLnTx/>
                <a:uFillTx/>
                <a:latin typeface="Arial Narrow"/>
                <a:ea typeface="+mn-ea"/>
                <a:cs typeface="+mn-cs"/>
              </a:rPr>
              <a:t>Systèmes</a:t>
            </a:r>
            <a:r>
              <a:rPr kumimoji="0" lang="en-US" sz="600" b="0" i="0" u="none" strike="noStrike" kern="1200" cap="none" spc="0" normalizeH="0" baseline="0" noProof="0" dirty="0">
                <a:ln>
                  <a:noFill/>
                </a:ln>
                <a:solidFill>
                  <a:srgbClr val="0F5486"/>
                </a:solidFill>
                <a:effectLst/>
                <a:uLnTx/>
                <a:uFillTx/>
                <a:latin typeface="Arial Narrow"/>
                <a:ea typeface="+mn-ea"/>
                <a:cs typeface="+mn-cs"/>
              </a:rPr>
              <a:t> | Confidential Information |                    | ref.: 3DS_Document_2021</a:t>
            </a:r>
          </a:p>
        </p:txBody>
      </p:sp>
      <p:sp>
        <p:nvSpPr>
          <p:cNvPr id="9" name="Date Placeholder 3">
            <a:extLst>
              <a:ext uri="{FF2B5EF4-FFF2-40B4-BE49-F238E27FC236}">
                <a16:creationId xmlns:a16="http://schemas.microsoft.com/office/drawing/2014/main" id="{0D8048A6-F118-4EA8-A0B9-B61F702FC018}"/>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D142EEC0-A2D2-41C9-AE58-B5D1EE079E50}"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Image 9">
            <a:extLst>
              <a:ext uri="{FF2B5EF4-FFF2-40B4-BE49-F238E27FC236}">
                <a16:creationId xmlns:a16="http://schemas.microsoft.com/office/drawing/2014/main" id="{9F32EE7C-72D0-EF49-9C4B-AC8954EEB020}"/>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845048279"/>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608751"/>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over V1">
    <p:spTree>
      <p:nvGrpSpPr>
        <p:cNvPr id="1" name=""/>
        <p:cNvGrpSpPr/>
        <p:nvPr/>
      </p:nvGrpSpPr>
      <p:grpSpPr>
        <a:xfrm>
          <a:off x="0" y="0"/>
          <a:ext cx="0" cy="0"/>
          <a:chOff x="0" y="0"/>
          <a:chExt cx="0" cy="0"/>
        </a:xfrm>
      </p:grpSpPr>
      <p:sp>
        <p:nvSpPr>
          <p:cNvPr id="14" name="Titre 1">
            <a:extLst>
              <a:ext uri="{FF2B5EF4-FFF2-40B4-BE49-F238E27FC236}">
                <a16:creationId xmlns:a16="http://schemas.microsoft.com/office/drawing/2014/main" id="{CFABFB0F-3B61-4CF2-9A67-DB91C118E594}"/>
              </a:ext>
            </a:extLst>
          </p:cNvPr>
          <p:cNvSpPr>
            <a:spLocks noGrp="1"/>
          </p:cNvSpPr>
          <p:nvPr>
            <p:ph type="title" hasCustomPrompt="1"/>
          </p:nvPr>
        </p:nvSpPr>
        <p:spPr>
          <a:xfrm>
            <a:off x="542492" y="1941750"/>
            <a:ext cx="4450930" cy="898708"/>
          </a:xfrm>
          <a:prstGeom prst="rect">
            <a:avLst/>
          </a:prstGeom>
        </p:spPr>
        <p:txBody>
          <a:bodyPr lIns="0" tIns="0" rIns="0" bIns="0" anchor="b">
            <a:noAutofit/>
          </a:bodyPr>
          <a:lstStyle>
            <a:lvl1pPr algn="l">
              <a:defRPr lang="en-US" sz="3200" b="1" i="0" kern="1200" cap="all" spc="0" baseline="0" noProof="0" dirty="0" smtClean="0">
                <a:solidFill>
                  <a:schemeClr val="tx1"/>
                </a:solidFill>
                <a:effectLst/>
                <a:latin typeface="3ds" panose="02000503020000020004" pitchFamily="2" charset="0"/>
                <a:ea typeface="+mj-ea"/>
                <a:cs typeface="3ds" panose="02000503020000020004" pitchFamily="2" charset="0"/>
              </a:defRPr>
            </a:lvl1pPr>
          </a:lstStyle>
          <a:p>
            <a:r>
              <a:rPr lang="en-US" noProof="0"/>
              <a:t>THIS IS THE TITLE OF THE PRESENTATION</a:t>
            </a:r>
          </a:p>
        </p:txBody>
      </p:sp>
      <p:sp>
        <p:nvSpPr>
          <p:cNvPr id="15" name="Text Placeholder 14">
            <a:extLst>
              <a:ext uri="{FF2B5EF4-FFF2-40B4-BE49-F238E27FC236}">
                <a16:creationId xmlns:a16="http://schemas.microsoft.com/office/drawing/2014/main" id="{3313F780-5FBD-452C-9BD8-D1D33E0EC85B}"/>
              </a:ext>
            </a:extLst>
          </p:cNvPr>
          <p:cNvSpPr>
            <a:spLocks noGrp="1"/>
          </p:cNvSpPr>
          <p:nvPr>
            <p:ph type="body" sz="quarter" idx="11" hasCustomPrompt="1"/>
          </p:nvPr>
        </p:nvSpPr>
        <p:spPr>
          <a:xfrm>
            <a:off x="542492" y="2953684"/>
            <a:ext cx="4450930" cy="307777"/>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8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sub-title of the presentation</a:t>
            </a:r>
          </a:p>
        </p:txBody>
      </p:sp>
      <p:sp>
        <p:nvSpPr>
          <p:cNvPr id="12" name="Picture Placeholder 11">
            <a:extLst>
              <a:ext uri="{FF2B5EF4-FFF2-40B4-BE49-F238E27FC236}">
                <a16:creationId xmlns:a16="http://schemas.microsoft.com/office/drawing/2014/main" id="{943FABAB-1AFD-4844-BAE6-84AA1AFCD20C}"/>
              </a:ext>
            </a:extLst>
          </p:cNvPr>
          <p:cNvSpPr>
            <a:spLocks noGrp="1"/>
          </p:cNvSpPr>
          <p:nvPr>
            <p:ph type="pic" sz="quarter" idx="13" hasCustomPrompt="1"/>
          </p:nvPr>
        </p:nvSpPr>
        <p:spPr>
          <a:xfrm>
            <a:off x="5114926" y="1"/>
            <a:ext cx="4029074" cy="5143499"/>
          </a:xfrm>
          <a:custGeom>
            <a:avLst/>
            <a:gdLst>
              <a:gd name="connsiteX0" fmla="*/ 1238998 w 4029074"/>
              <a:gd name="connsiteY0" fmla="*/ 0 h 5143499"/>
              <a:gd name="connsiteX1" fmla="*/ 4029074 w 4029074"/>
              <a:gd name="connsiteY1" fmla="*/ 0 h 5143499"/>
              <a:gd name="connsiteX2" fmla="*/ 4029074 w 4029074"/>
              <a:gd name="connsiteY2" fmla="*/ 842036 h 5143499"/>
              <a:gd name="connsiteX3" fmla="*/ 4029074 w 4029074"/>
              <a:gd name="connsiteY3" fmla="*/ 1941749 h 5143499"/>
              <a:gd name="connsiteX4" fmla="*/ 4029074 w 4029074"/>
              <a:gd name="connsiteY4" fmla="*/ 3201749 h 5143499"/>
              <a:gd name="connsiteX5" fmla="*/ 4029074 w 4029074"/>
              <a:gd name="connsiteY5" fmla="*/ 3743118 h 5143499"/>
              <a:gd name="connsiteX6" fmla="*/ 4029074 w 4029074"/>
              <a:gd name="connsiteY6" fmla="*/ 5143499 h 5143499"/>
              <a:gd name="connsiteX7" fmla="*/ 1238998 w 4029074"/>
              <a:gd name="connsiteY7" fmla="*/ 5143499 h 5143499"/>
              <a:gd name="connsiteX8" fmla="*/ 1223084 w 4029074"/>
              <a:gd name="connsiteY8" fmla="*/ 5130964 h 5143499"/>
              <a:gd name="connsiteX9" fmla="*/ 0 w 4029074"/>
              <a:gd name="connsiteY9" fmla="*/ 2571750 h 5143499"/>
              <a:gd name="connsiteX10" fmla="*/ 1223083 w 4029074"/>
              <a:gd name="connsiteY10" fmla="*/ 12537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29074" h="5143499">
                <a:moveTo>
                  <a:pt x="1238998" y="0"/>
                </a:moveTo>
                <a:lnTo>
                  <a:pt x="4029074" y="0"/>
                </a:lnTo>
                <a:lnTo>
                  <a:pt x="4029074" y="842036"/>
                </a:lnTo>
                <a:lnTo>
                  <a:pt x="4029074" y="1941749"/>
                </a:lnTo>
                <a:lnTo>
                  <a:pt x="4029074" y="3201749"/>
                </a:lnTo>
                <a:lnTo>
                  <a:pt x="4029074" y="3743118"/>
                </a:lnTo>
                <a:lnTo>
                  <a:pt x="4029074" y="5143499"/>
                </a:lnTo>
                <a:lnTo>
                  <a:pt x="1238998" y="5143499"/>
                </a:lnTo>
                <a:lnTo>
                  <a:pt x="1223084" y="5130964"/>
                </a:lnTo>
                <a:cubicBezTo>
                  <a:pt x="467400" y="4476004"/>
                  <a:pt x="0" y="3571185"/>
                  <a:pt x="0" y="2571750"/>
                </a:cubicBezTo>
                <a:cubicBezTo>
                  <a:pt x="0" y="1572315"/>
                  <a:pt x="467400" y="667497"/>
                  <a:pt x="1223083" y="12537"/>
                </a:cubicBezTo>
                <a:close/>
              </a:path>
            </a:pathLst>
          </a:custGeom>
        </p:spPr>
        <p:txBody>
          <a:bodyPr wrap="square" anchor="ctr">
            <a:noAutofit/>
          </a:bodyPr>
          <a:lstStyle>
            <a:lvl1pPr marL="0" indent="0" algn="ctr" defTabSz="914400" rtl="0" eaLnBrk="1" latinLnBrk="0" hangingPunct="1">
              <a:lnSpc>
                <a:spcPct val="90000"/>
              </a:lnSpc>
              <a:spcBef>
                <a:spcPts val="1000"/>
              </a:spcBef>
              <a:buFontTx/>
              <a:buNone/>
              <a:defRPr lang="vi-VN" sz="1600" kern="1200" dirty="0">
                <a:solidFill>
                  <a:schemeClr val="tx1"/>
                </a:solidFill>
                <a:latin typeface="+mn-lt"/>
                <a:ea typeface="+mn-ea"/>
                <a:cs typeface="+mn-cs"/>
              </a:defRPr>
            </a:lvl1pPr>
          </a:lstStyle>
          <a:p>
            <a:r>
              <a:rPr lang="en-US" noProof="0"/>
              <a:t>Insert image</a:t>
            </a:r>
          </a:p>
        </p:txBody>
      </p:sp>
      <p:cxnSp>
        <p:nvCxnSpPr>
          <p:cNvPr id="20" name="Connecteur droit 8">
            <a:extLst>
              <a:ext uri="{FF2B5EF4-FFF2-40B4-BE49-F238E27FC236}">
                <a16:creationId xmlns:a16="http://schemas.microsoft.com/office/drawing/2014/main" id="{82A6B2F8-AE5B-4F00-8021-7680F4786DF2}"/>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CD5FAD2E-0501-44EA-9A9B-36DF9E92C04E}"/>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a:stretch/>
        </p:blipFill>
        <p:spPr>
          <a:xfrm>
            <a:off x="542492" y="704285"/>
            <a:ext cx="792000" cy="931764"/>
          </a:xfrm>
          <a:prstGeom prst="rect">
            <a:avLst/>
          </a:prstGeom>
        </p:spPr>
      </p:pic>
      <p:cxnSp>
        <p:nvCxnSpPr>
          <p:cNvPr id="5" name="Straight Connector 4">
            <a:extLst>
              <a:ext uri="{FF2B5EF4-FFF2-40B4-BE49-F238E27FC236}">
                <a16:creationId xmlns:a16="http://schemas.microsoft.com/office/drawing/2014/main" id="{33528634-F79B-418B-A25F-E488AEF8CD06}"/>
              </a:ext>
            </a:extLst>
          </p:cNvPr>
          <p:cNvCxnSpPr/>
          <p:nvPr userDrawn="1"/>
        </p:nvCxnSpPr>
        <p:spPr>
          <a:xfrm>
            <a:off x="1674019" y="3699618"/>
            <a:ext cx="0" cy="928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F3FD26EF-CDF8-4490-AA7B-DE7F8FC41C00}"/>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558914" y="3556784"/>
            <a:ext cx="1075202" cy="328532"/>
          </a:xfrm>
          <a:prstGeom prst="rect">
            <a:avLst/>
          </a:prstGeom>
        </p:spPr>
      </p:pic>
      <p:pic>
        <p:nvPicPr>
          <p:cNvPr id="17" name="Picture 16">
            <a:extLst>
              <a:ext uri="{FF2B5EF4-FFF2-40B4-BE49-F238E27FC236}">
                <a16:creationId xmlns:a16="http://schemas.microsoft.com/office/drawing/2014/main" id="{A322730F-0829-4B84-B2F3-03A250E90A88}"/>
              </a:ext>
            </a:extLst>
          </p:cNvPr>
          <p:cNvPicPr>
            <a:picLocks noChangeAspect="1"/>
          </p:cNvPicPr>
          <p:nvPr userDrawn="1"/>
        </p:nvPicPr>
        <p:blipFill rotWithShape="1">
          <a:blip r:embed="rId5" cstate="hqprint">
            <a:extLst>
              <a:ext uri="{28A0092B-C50C-407E-A947-70E740481C1C}">
                <a14:useLocalDpi xmlns:a14="http://schemas.microsoft.com/office/drawing/2010/main" val="0"/>
              </a:ext>
            </a:extLst>
          </a:blip>
          <a:srcRect t="77143"/>
          <a:stretch/>
        </p:blipFill>
        <p:spPr>
          <a:xfrm>
            <a:off x="1678201" y="3652391"/>
            <a:ext cx="2215646" cy="238338"/>
          </a:xfrm>
          <a:prstGeom prst="rect">
            <a:avLst/>
          </a:prstGeom>
        </p:spPr>
      </p:pic>
      <p:sp>
        <p:nvSpPr>
          <p:cNvPr id="21" name="Footer Placeholder 12">
            <a:extLst>
              <a:ext uri="{FF2B5EF4-FFF2-40B4-BE49-F238E27FC236}">
                <a16:creationId xmlns:a16="http://schemas.microsoft.com/office/drawing/2014/main" id="{E5FFC82E-FF28-4C69-A7DE-543CC5E769C6}"/>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2" name="Date Placeholder 3">
            <a:extLst>
              <a:ext uri="{FF2B5EF4-FFF2-40B4-BE49-F238E27FC236}">
                <a16:creationId xmlns:a16="http://schemas.microsoft.com/office/drawing/2014/main" id="{E65DA672-3E8D-479B-8DC7-40922121F3D4}"/>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697D6F65-337B-4D4D-9F4C-959681A8A527}"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spTree>
    <p:extLst>
      <p:ext uri="{BB962C8B-B14F-4D97-AF65-F5344CB8AC3E}">
        <p14:creationId xmlns:p14="http://schemas.microsoft.com/office/powerpoint/2010/main" val="2342643896"/>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over V2">
    <p:spTree>
      <p:nvGrpSpPr>
        <p:cNvPr id="1" name=""/>
        <p:cNvGrpSpPr/>
        <p:nvPr/>
      </p:nvGrpSpPr>
      <p:grpSpPr>
        <a:xfrm>
          <a:off x="0" y="0"/>
          <a:ext cx="0" cy="0"/>
          <a:chOff x="0" y="0"/>
          <a:chExt cx="0" cy="0"/>
        </a:xfrm>
      </p:grpSpPr>
      <p:sp>
        <p:nvSpPr>
          <p:cNvPr id="14" name="Titre 1">
            <a:extLst>
              <a:ext uri="{FF2B5EF4-FFF2-40B4-BE49-F238E27FC236}">
                <a16:creationId xmlns:a16="http://schemas.microsoft.com/office/drawing/2014/main" id="{CFABFB0F-3B61-4CF2-9A67-DB91C118E594}"/>
              </a:ext>
            </a:extLst>
          </p:cNvPr>
          <p:cNvSpPr>
            <a:spLocks noGrp="1"/>
          </p:cNvSpPr>
          <p:nvPr>
            <p:ph type="title" hasCustomPrompt="1"/>
          </p:nvPr>
        </p:nvSpPr>
        <p:spPr>
          <a:xfrm>
            <a:off x="542492" y="1941750"/>
            <a:ext cx="4450930" cy="898708"/>
          </a:xfrm>
          <a:prstGeom prst="rect">
            <a:avLst/>
          </a:prstGeom>
        </p:spPr>
        <p:txBody>
          <a:bodyPr lIns="0" tIns="0" rIns="0" bIns="0" anchor="b">
            <a:noAutofit/>
          </a:bodyPr>
          <a:lstStyle>
            <a:lvl1pPr algn="l">
              <a:defRPr lang="en-US" sz="3200" b="1" i="0" kern="1200" cap="all" spc="0" baseline="0" noProof="0" dirty="0" smtClean="0">
                <a:solidFill>
                  <a:schemeClr val="tx1"/>
                </a:solidFill>
                <a:effectLst/>
                <a:latin typeface="3ds" panose="02000503020000020004" pitchFamily="2" charset="0"/>
                <a:ea typeface="+mj-ea"/>
                <a:cs typeface="3ds" panose="02000503020000020004" pitchFamily="2" charset="0"/>
              </a:defRPr>
            </a:lvl1pPr>
          </a:lstStyle>
          <a:p>
            <a:r>
              <a:rPr lang="en-US" noProof="0"/>
              <a:t>THIS IS THE TITLE OF THE PRESENTATION</a:t>
            </a:r>
          </a:p>
        </p:txBody>
      </p:sp>
      <p:sp>
        <p:nvSpPr>
          <p:cNvPr id="15" name="Text Placeholder 14">
            <a:extLst>
              <a:ext uri="{FF2B5EF4-FFF2-40B4-BE49-F238E27FC236}">
                <a16:creationId xmlns:a16="http://schemas.microsoft.com/office/drawing/2014/main" id="{3313F780-5FBD-452C-9BD8-D1D33E0EC85B}"/>
              </a:ext>
            </a:extLst>
          </p:cNvPr>
          <p:cNvSpPr>
            <a:spLocks noGrp="1"/>
          </p:cNvSpPr>
          <p:nvPr>
            <p:ph type="body" sz="quarter" idx="11" hasCustomPrompt="1"/>
          </p:nvPr>
        </p:nvSpPr>
        <p:spPr>
          <a:xfrm>
            <a:off x="542492" y="2953684"/>
            <a:ext cx="4450930" cy="307777"/>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8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sub-title of the presentation</a:t>
            </a:r>
          </a:p>
        </p:txBody>
      </p:sp>
      <p:sp>
        <p:nvSpPr>
          <p:cNvPr id="22" name="Freeform: Shape 21">
            <a:extLst>
              <a:ext uri="{FF2B5EF4-FFF2-40B4-BE49-F238E27FC236}">
                <a16:creationId xmlns:a16="http://schemas.microsoft.com/office/drawing/2014/main" id="{8F69A22C-69B3-4A24-81FF-D29C2DBDA658}"/>
              </a:ext>
            </a:extLst>
          </p:cNvPr>
          <p:cNvSpPr/>
          <p:nvPr userDrawn="1"/>
        </p:nvSpPr>
        <p:spPr>
          <a:xfrm>
            <a:off x="5114926" y="1"/>
            <a:ext cx="4029074" cy="5143499"/>
          </a:xfrm>
          <a:custGeom>
            <a:avLst/>
            <a:gdLst>
              <a:gd name="connsiteX0" fmla="*/ 1238998 w 4029074"/>
              <a:gd name="connsiteY0" fmla="*/ 0 h 5143499"/>
              <a:gd name="connsiteX1" fmla="*/ 4029074 w 4029074"/>
              <a:gd name="connsiteY1" fmla="*/ 0 h 5143499"/>
              <a:gd name="connsiteX2" fmla="*/ 4029074 w 4029074"/>
              <a:gd name="connsiteY2" fmla="*/ 842036 h 5143499"/>
              <a:gd name="connsiteX3" fmla="*/ 4029074 w 4029074"/>
              <a:gd name="connsiteY3" fmla="*/ 1941749 h 5143499"/>
              <a:gd name="connsiteX4" fmla="*/ 4029074 w 4029074"/>
              <a:gd name="connsiteY4" fmla="*/ 3201749 h 5143499"/>
              <a:gd name="connsiteX5" fmla="*/ 4029074 w 4029074"/>
              <a:gd name="connsiteY5" fmla="*/ 3743118 h 5143499"/>
              <a:gd name="connsiteX6" fmla="*/ 4029074 w 4029074"/>
              <a:gd name="connsiteY6" fmla="*/ 5143499 h 5143499"/>
              <a:gd name="connsiteX7" fmla="*/ 1238998 w 4029074"/>
              <a:gd name="connsiteY7" fmla="*/ 5143499 h 5143499"/>
              <a:gd name="connsiteX8" fmla="*/ 1223084 w 4029074"/>
              <a:gd name="connsiteY8" fmla="*/ 5130964 h 5143499"/>
              <a:gd name="connsiteX9" fmla="*/ 0 w 4029074"/>
              <a:gd name="connsiteY9" fmla="*/ 2571750 h 5143499"/>
              <a:gd name="connsiteX10" fmla="*/ 1223083 w 4029074"/>
              <a:gd name="connsiteY10" fmla="*/ 12537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29074" h="5143499">
                <a:moveTo>
                  <a:pt x="1238998" y="0"/>
                </a:moveTo>
                <a:lnTo>
                  <a:pt x="4029074" y="0"/>
                </a:lnTo>
                <a:lnTo>
                  <a:pt x="4029074" y="842036"/>
                </a:lnTo>
                <a:lnTo>
                  <a:pt x="4029074" y="1941749"/>
                </a:lnTo>
                <a:lnTo>
                  <a:pt x="4029074" y="3201749"/>
                </a:lnTo>
                <a:lnTo>
                  <a:pt x="4029074" y="3743118"/>
                </a:lnTo>
                <a:lnTo>
                  <a:pt x="4029074" y="5143499"/>
                </a:lnTo>
                <a:lnTo>
                  <a:pt x="1238998" y="5143499"/>
                </a:lnTo>
                <a:lnTo>
                  <a:pt x="1223084" y="5130964"/>
                </a:lnTo>
                <a:cubicBezTo>
                  <a:pt x="467400" y="4476004"/>
                  <a:pt x="0" y="3571185"/>
                  <a:pt x="0" y="2571750"/>
                </a:cubicBezTo>
                <a:cubicBezTo>
                  <a:pt x="0" y="1572315"/>
                  <a:pt x="467400" y="667497"/>
                  <a:pt x="1223083" y="1253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cxnSp>
        <p:nvCxnSpPr>
          <p:cNvPr id="11" name="Connecteur droit 8">
            <a:extLst>
              <a:ext uri="{FF2B5EF4-FFF2-40B4-BE49-F238E27FC236}">
                <a16:creationId xmlns:a16="http://schemas.microsoft.com/office/drawing/2014/main" id="{1E134866-0D48-4B80-B4A7-7A3C96A9A681}"/>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C9AD724-14B1-43D8-8797-87E8D95FD127}"/>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a:stretch/>
        </p:blipFill>
        <p:spPr>
          <a:xfrm>
            <a:off x="542492" y="704285"/>
            <a:ext cx="792000" cy="931764"/>
          </a:xfrm>
          <a:prstGeom prst="rect">
            <a:avLst/>
          </a:prstGeom>
        </p:spPr>
      </p:pic>
      <p:cxnSp>
        <p:nvCxnSpPr>
          <p:cNvPr id="12" name="Straight Connector 11">
            <a:extLst>
              <a:ext uri="{FF2B5EF4-FFF2-40B4-BE49-F238E27FC236}">
                <a16:creationId xmlns:a16="http://schemas.microsoft.com/office/drawing/2014/main" id="{A02E39EB-DC7F-473C-920E-9B025C30C100}"/>
              </a:ext>
            </a:extLst>
          </p:cNvPr>
          <p:cNvCxnSpPr/>
          <p:nvPr userDrawn="1"/>
        </p:nvCxnSpPr>
        <p:spPr>
          <a:xfrm>
            <a:off x="1674019" y="3699618"/>
            <a:ext cx="0" cy="928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9E3E8D12-10C1-486F-A70F-00C0A200BD80}"/>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558914" y="3556784"/>
            <a:ext cx="1075202" cy="328532"/>
          </a:xfrm>
          <a:prstGeom prst="rect">
            <a:avLst/>
          </a:prstGeom>
        </p:spPr>
      </p:pic>
      <p:pic>
        <p:nvPicPr>
          <p:cNvPr id="16" name="Picture 15">
            <a:extLst>
              <a:ext uri="{FF2B5EF4-FFF2-40B4-BE49-F238E27FC236}">
                <a16:creationId xmlns:a16="http://schemas.microsoft.com/office/drawing/2014/main" id="{69D51F82-B9C2-42E2-8BA1-F555FB9223D4}"/>
              </a:ext>
            </a:extLst>
          </p:cNvPr>
          <p:cNvPicPr>
            <a:picLocks noChangeAspect="1"/>
          </p:cNvPicPr>
          <p:nvPr userDrawn="1"/>
        </p:nvPicPr>
        <p:blipFill rotWithShape="1">
          <a:blip r:embed="rId5" cstate="hqprint">
            <a:extLst>
              <a:ext uri="{28A0092B-C50C-407E-A947-70E740481C1C}">
                <a14:useLocalDpi xmlns:a14="http://schemas.microsoft.com/office/drawing/2010/main" val="0"/>
              </a:ext>
            </a:extLst>
          </a:blip>
          <a:srcRect t="77143"/>
          <a:stretch/>
        </p:blipFill>
        <p:spPr>
          <a:xfrm>
            <a:off x="1678201" y="3652391"/>
            <a:ext cx="2215646" cy="238338"/>
          </a:xfrm>
          <a:prstGeom prst="rect">
            <a:avLst/>
          </a:prstGeom>
        </p:spPr>
      </p:pic>
      <p:sp>
        <p:nvSpPr>
          <p:cNvPr id="17" name="Footer Placeholder 12">
            <a:extLst>
              <a:ext uri="{FF2B5EF4-FFF2-40B4-BE49-F238E27FC236}">
                <a16:creationId xmlns:a16="http://schemas.microsoft.com/office/drawing/2014/main" id="{66DB9BE2-4DFC-4FE2-B671-D98576756E30}"/>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8" name="Date Placeholder 3">
            <a:extLst>
              <a:ext uri="{FF2B5EF4-FFF2-40B4-BE49-F238E27FC236}">
                <a16:creationId xmlns:a16="http://schemas.microsoft.com/office/drawing/2014/main" id="{8C710C12-5DF1-4C86-8819-5FB825068D81}"/>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BE9083C9-84F8-4FB1-AA62-36BAFFCD4576}"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spTree>
    <p:extLst>
      <p:ext uri="{BB962C8B-B14F-4D97-AF65-F5344CB8AC3E}">
        <p14:creationId xmlns:p14="http://schemas.microsoft.com/office/powerpoint/2010/main" val="3698537967"/>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9" name="Titre 1">
            <a:extLst>
              <a:ext uri="{FF2B5EF4-FFF2-40B4-BE49-F238E27FC236}">
                <a16:creationId xmlns:a16="http://schemas.microsoft.com/office/drawing/2014/main" id="{23B521CC-7B05-4C2E-BA5E-B65F5CA9C11F}"/>
              </a:ext>
            </a:extLst>
          </p:cNvPr>
          <p:cNvSpPr>
            <a:spLocks noGrp="1"/>
          </p:cNvSpPr>
          <p:nvPr>
            <p:ph type="title" hasCustomPrompt="1"/>
          </p:nvPr>
        </p:nvSpPr>
        <p:spPr>
          <a:xfrm>
            <a:off x="2086944" y="354764"/>
            <a:ext cx="4970113" cy="492443"/>
          </a:xfrm>
          <a:prstGeom prst="rect">
            <a:avLst/>
          </a:prstGeom>
        </p:spPr>
        <p:txBody>
          <a:bodyPr lIns="0" tIns="0" rIns="0" bIns="0" anchor="t">
            <a:noAutofit/>
          </a:bodyPr>
          <a:lstStyle>
            <a:lvl1pPr algn="ctr">
              <a:lnSpc>
                <a:spcPct val="100000"/>
              </a:lnSpc>
              <a:tabLst>
                <a:tab pos="1706563" algn="l"/>
              </a:tabLst>
              <a:defRPr lang="en-US" sz="3200" b="1" i="0" kern="1200" cap="all" spc="0" baseline="0" noProof="0" dirty="0" smtClean="0">
                <a:solidFill>
                  <a:schemeClr val="tx1"/>
                </a:solidFill>
                <a:effectLst/>
                <a:latin typeface="+mj-lt"/>
                <a:ea typeface="+mj-ea"/>
                <a:cs typeface="3ds Light"/>
              </a:defRPr>
            </a:lvl1pPr>
          </a:lstStyle>
          <a:p>
            <a:r>
              <a:rPr lang="en-US" noProof="0"/>
              <a:t>TABLE OF CONTENTS</a:t>
            </a:r>
          </a:p>
        </p:txBody>
      </p:sp>
      <p:sp>
        <p:nvSpPr>
          <p:cNvPr id="11" name="Espace réservé du texte 5">
            <a:extLst>
              <a:ext uri="{FF2B5EF4-FFF2-40B4-BE49-F238E27FC236}">
                <a16:creationId xmlns:a16="http://schemas.microsoft.com/office/drawing/2014/main" id="{B34C3BE3-5C95-4A64-B73B-5A274E540163}"/>
              </a:ext>
            </a:extLst>
          </p:cNvPr>
          <p:cNvSpPr>
            <a:spLocks noGrp="1"/>
          </p:cNvSpPr>
          <p:nvPr>
            <p:ph type="body" sz="quarter" idx="11" hasCustomPrompt="1"/>
          </p:nvPr>
        </p:nvSpPr>
        <p:spPr>
          <a:xfrm>
            <a:off x="1956367" y="121216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a:t>This is the name of the section</a:t>
            </a:r>
          </a:p>
        </p:txBody>
      </p:sp>
      <p:sp>
        <p:nvSpPr>
          <p:cNvPr id="12" name="Espace réservé du texte 5">
            <a:extLst>
              <a:ext uri="{FF2B5EF4-FFF2-40B4-BE49-F238E27FC236}">
                <a16:creationId xmlns:a16="http://schemas.microsoft.com/office/drawing/2014/main" id="{CF81852F-49BD-45B9-BBDF-3F35D57118EA}"/>
              </a:ext>
            </a:extLst>
          </p:cNvPr>
          <p:cNvSpPr>
            <a:spLocks noGrp="1"/>
          </p:cNvSpPr>
          <p:nvPr>
            <p:ph type="body" sz="quarter" idx="13" hasCustomPrompt="1"/>
          </p:nvPr>
        </p:nvSpPr>
        <p:spPr>
          <a:xfrm>
            <a:off x="1956367" y="177569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a:t>This is the name of the section</a:t>
            </a:r>
          </a:p>
        </p:txBody>
      </p:sp>
      <p:sp>
        <p:nvSpPr>
          <p:cNvPr id="13" name="Espace réservé du texte 5">
            <a:extLst>
              <a:ext uri="{FF2B5EF4-FFF2-40B4-BE49-F238E27FC236}">
                <a16:creationId xmlns:a16="http://schemas.microsoft.com/office/drawing/2014/main" id="{CEDF0D5A-7AC5-494F-AF50-41A9970E9B47}"/>
              </a:ext>
            </a:extLst>
          </p:cNvPr>
          <p:cNvSpPr>
            <a:spLocks noGrp="1"/>
          </p:cNvSpPr>
          <p:nvPr>
            <p:ph type="body" sz="quarter" idx="15" hasCustomPrompt="1"/>
          </p:nvPr>
        </p:nvSpPr>
        <p:spPr>
          <a:xfrm>
            <a:off x="1956367" y="233922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a:t>This is the name of the section</a:t>
            </a:r>
          </a:p>
        </p:txBody>
      </p:sp>
      <p:sp>
        <p:nvSpPr>
          <p:cNvPr id="14" name="Espace réservé du texte 5">
            <a:extLst>
              <a:ext uri="{FF2B5EF4-FFF2-40B4-BE49-F238E27FC236}">
                <a16:creationId xmlns:a16="http://schemas.microsoft.com/office/drawing/2014/main" id="{B56EEC8B-0F3C-48CF-8C1E-BD1D112FA209}"/>
              </a:ext>
            </a:extLst>
          </p:cNvPr>
          <p:cNvSpPr>
            <a:spLocks noGrp="1"/>
          </p:cNvSpPr>
          <p:nvPr>
            <p:ph type="body" sz="quarter" idx="17" hasCustomPrompt="1"/>
          </p:nvPr>
        </p:nvSpPr>
        <p:spPr>
          <a:xfrm>
            <a:off x="1956367" y="290275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a:t>This is the name of the section</a:t>
            </a:r>
          </a:p>
        </p:txBody>
      </p:sp>
      <p:sp>
        <p:nvSpPr>
          <p:cNvPr id="15" name="Espace réservé du texte 5">
            <a:extLst>
              <a:ext uri="{FF2B5EF4-FFF2-40B4-BE49-F238E27FC236}">
                <a16:creationId xmlns:a16="http://schemas.microsoft.com/office/drawing/2014/main" id="{DAE94A33-EECD-4586-8D7D-A28834028073}"/>
              </a:ext>
            </a:extLst>
          </p:cNvPr>
          <p:cNvSpPr>
            <a:spLocks noGrp="1"/>
          </p:cNvSpPr>
          <p:nvPr>
            <p:ph type="body" sz="quarter" idx="19" hasCustomPrompt="1"/>
          </p:nvPr>
        </p:nvSpPr>
        <p:spPr>
          <a:xfrm>
            <a:off x="1956367" y="346628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a:t>This is the name of the section</a:t>
            </a:r>
          </a:p>
        </p:txBody>
      </p:sp>
      <p:sp>
        <p:nvSpPr>
          <p:cNvPr id="16" name="Espace réservé du texte 5">
            <a:extLst>
              <a:ext uri="{FF2B5EF4-FFF2-40B4-BE49-F238E27FC236}">
                <a16:creationId xmlns:a16="http://schemas.microsoft.com/office/drawing/2014/main" id="{DD024ED7-5BEB-4173-9E13-F737ABB96364}"/>
              </a:ext>
            </a:extLst>
          </p:cNvPr>
          <p:cNvSpPr>
            <a:spLocks noGrp="1"/>
          </p:cNvSpPr>
          <p:nvPr>
            <p:ph type="body" sz="quarter" idx="21" hasCustomPrompt="1"/>
          </p:nvPr>
        </p:nvSpPr>
        <p:spPr>
          <a:xfrm>
            <a:off x="1956367" y="402981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a:t>This is the name of the section</a:t>
            </a:r>
          </a:p>
        </p:txBody>
      </p:sp>
      <p:sp>
        <p:nvSpPr>
          <p:cNvPr id="19" name="ZoneTexte 7">
            <a:extLst>
              <a:ext uri="{FF2B5EF4-FFF2-40B4-BE49-F238E27FC236}">
                <a16:creationId xmlns:a16="http://schemas.microsoft.com/office/drawing/2014/main" id="{A2067B04-117E-4F9B-8F7C-63907A4B6548}"/>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21" name="Connecteur droit 8">
            <a:extLst>
              <a:ext uri="{FF2B5EF4-FFF2-40B4-BE49-F238E27FC236}">
                <a16:creationId xmlns:a16="http://schemas.microsoft.com/office/drawing/2014/main" id="{2C3516F2-70A7-469B-B546-24739C197C50}"/>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8" name="Footer Placeholder 12">
            <a:extLst>
              <a:ext uri="{FF2B5EF4-FFF2-40B4-BE49-F238E27FC236}">
                <a16:creationId xmlns:a16="http://schemas.microsoft.com/office/drawing/2014/main" id="{08A08A0A-E6DD-4A44-9BDA-FB7465200EC0}"/>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0" name="Date Placeholder 3">
            <a:extLst>
              <a:ext uri="{FF2B5EF4-FFF2-40B4-BE49-F238E27FC236}">
                <a16:creationId xmlns:a16="http://schemas.microsoft.com/office/drawing/2014/main" id="{BA4554DB-5BC1-4CB3-8E21-E9330CA062E6}"/>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0B06C53A-D9FC-4139-A60B-C52347A0FB63}"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7" name="Graphic 16">
            <a:extLst>
              <a:ext uri="{FF2B5EF4-FFF2-40B4-BE49-F238E27FC236}">
                <a16:creationId xmlns:a16="http://schemas.microsoft.com/office/drawing/2014/main" id="{AF715F4C-5F3C-4DB8-AF65-18C1F84A9C7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7849"/>
            <a:ext cx="982338" cy="210808"/>
          </a:xfrm>
          <a:prstGeom prst="rect">
            <a:avLst/>
          </a:prstGeom>
        </p:spPr>
      </p:pic>
      <p:pic>
        <p:nvPicPr>
          <p:cNvPr id="22" name="Image 21">
            <a:extLst>
              <a:ext uri="{FF2B5EF4-FFF2-40B4-BE49-F238E27FC236}">
                <a16:creationId xmlns:a16="http://schemas.microsoft.com/office/drawing/2014/main" id="{CC0C0967-CB9B-3C49-BBE4-2AA8767DDDBD}"/>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168729950"/>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sp>
        <p:nvSpPr>
          <p:cNvPr id="13" name="Titre 1">
            <a:extLst>
              <a:ext uri="{FF2B5EF4-FFF2-40B4-BE49-F238E27FC236}">
                <a16:creationId xmlns:a16="http://schemas.microsoft.com/office/drawing/2014/main" id="{623D1550-682D-42A1-A7EF-27F8C12FAF99}"/>
              </a:ext>
            </a:extLst>
          </p:cNvPr>
          <p:cNvSpPr>
            <a:spLocks noGrp="1"/>
          </p:cNvSpPr>
          <p:nvPr>
            <p:ph type="title" hasCustomPrompt="1"/>
          </p:nvPr>
        </p:nvSpPr>
        <p:spPr>
          <a:xfrm>
            <a:off x="421242" y="2079308"/>
            <a:ext cx="4743647" cy="984885"/>
          </a:xfrm>
          <a:prstGeom prst="rect">
            <a:avLst/>
          </a:prstGeom>
        </p:spPr>
        <p:txBody>
          <a:bodyPr lIns="0" tIns="0" rIns="0" bIns="0" anchor="ctr">
            <a:noAutofit/>
          </a:bodyPr>
          <a:lstStyle>
            <a:lvl1pPr algn="r">
              <a:lnSpc>
                <a:spcPct val="100000"/>
              </a:lnSpc>
              <a:defRPr lang="en-US" sz="3200" b="1" i="0" kern="1200" cap="all" spc="0" baseline="0" noProof="0" dirty="0" smtClean="0">
                <a:solidFill>
                  <a:schemeClr val="tx1"/>
                </a:solidFill>
                <a:effectLst/>
                <a:latin typeface="+mj-lt"/>
                <a:ea typeface="+mj-ea"/>
                <a:cs typeface="3ds Light"/>
              </a:defRPr>
            </a:lvl1pPr>
          </a:lstStyle>
          <a:p>
            <a:r>
              <a:rPr lang="en-US" noProof="0"/>
              <a:t>THIS IS THE </a:t>
            </a:r>
            <a:br>
              <a:rPr lang="en-US" noProof="0"/>
            </a:br>
            <a:r>
              <a:rPr lang="en-US" noProof="0"/>
              <a:t>SECTION NAME</a:t>
            </a:r>
          </a:p>
        </p:txBody>
      </p:sp>
      <p:sp>
        <p:nvSpPr>
          <p:cNvPr id="14" name="ZoneTexte 7">
            <a:extLst>
              <a:ext uri="{FF2B5EF4-FFF2-40B4-BE49-F238E27FC236}">
                <a16:creationId xmlns:a16="http://schemas.microsoft.com/office/drawing/2014/main" id="{263DB818-8085-450E-9B5E-297B7E97DBF6}"/>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2" name="Connecteur droit 8">
            <a:extLst>
              <a:ext uri="{FF2B5EF4-FFF2-40B4-BE49-F238E27FC236}">
                <a16:creationId xmlns:a16="http://schemas.microsoft.com/office/drawing/2014/main" id="{B9759164-0E59-46FC-9689-8C6079BE7B4F}"/>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Footer Placeholder 12">
            <a:extLst>
              <a:ext uri="{FF2B5EF4-FFF2-40B4-BE49-F238E27FC236}">
                <a16:creationId xmlns:a16="http://schemas.microsoft.com/office/drawing/2014/main" id="{CE30DEF6-4946-4224-9195-C52887C9AEFD}"/>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0" name="Date Placeholder 3">
            <a:extLst>
              <a:ext uri="{FF2B5EF4-FFF2-40B4-BE49-F238E27FC236}">
                <a16:creationId xmlns:a16="http://schemas.microsoft.com/office/drawing/2014/main" id="{692A8E88-718C-4572-BF56-D0A2D70C8E4C}"/>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CB059890-1C30-4D5F-A1DA-1EE2D3F0CF7A}"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1" name="Graphic 10">
            <a:extLst>
              <a:ext uri="{FF2B5EF4-FFF2-40B4-BE49-F238E27FC236}">
                <a16:creationId xmlns:a16="http://schemas.microsoft.com/office/drawing/2014/main" id="{2812742E-2BA6-4514-9933-2197D1ED937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7849"/>
            <a:ext cx="982338" cy="210808"/>
          </a:xfrm>
          <a:prstGeom prst="rect">
            <a:avLst/>
          </a:prstGeom>
        </p:spPr>
      </p:pic>
      <p:sp>
        <p:nvSpPr>
          <p:cNvPr id="15" name="Forme libre 14">
            <a:extLst>
              <a:ext uri="{FF2B5EF4-FFF2-40B4-BE49-F238E27FC236}">
                <a16:creationId xmlns:a16="http://schemas.microsoft.com/office/drawing/2014/main" id="{BD2DA308-8B0F-D747-A946-F0377066D547}"/>
              </a:ext>
            </a:extLst>
          </p:cNvPr>
          <p:cNvSpPr/>
          <p:nvPr userDrawn="1"/>
        </p:nvSpPr>
        <p:spPr>
          <a:xfrm>
            <a:off x="5426315" y="1"/>
            <a:ext cx="3717682" cy="5143499"/>
          </a:xfrm>
          <a:custGeom>
            <a:avLst/>
            <a:gdLst>
              <a:gd name="connsiteX0" fmla="*/ 893329 w 3717682"/>
              <a:gd name="connsiteY0" fmla="*/ 0 h 5143499"/>
              <a:gd name="connsiteX1" fmla="*/ 3717682 w 3717682"/>
              <a:gd name="connsiteY1" fmla="*/ 0 h 5143499"/>
              <a:gd name="connsiteX2" fmla="*/ 3717682 w 3717682"/>
              <a:gd name="connsiteY2" fmla="*/ 5143499 h 5143499"/>
              <a:gd name="connsiteX3" fmla="*/ 3662785 w 3717682"/>
              <a:gd name="connsiteY3" fmla="*/ 5143499 h 5143499"/>
              <a:gd name="connsiteX4" fmla="*/ 1977372 w 3717682"/>
              <a:gd name="connsiteY4" fmla="*/ 5143499 h 5143499"/>
              <a:gd name="connsiteX5" fmla="*/ 1175798 w 3717682"/>
              <a:gd name="connsiteY5" fmla="*/ 5143499 h 5143499"/>
              <a:gd name="connsiteX6" fmla="*/ 1096714 w 3717682"/>
              <a:gd name="connsiteY6" fmla="*/ 5071623 h 5143499"/>
              <a:gd name="connsiteX7" fmla="*/ 0 w 3717682"/>
              <a:gd name="connsiteY7" fmla="*/ 2423921 h 5143499"/>
              <a:gd name="connsiteX8" fmla="*/ 855043 w 3717682"/>
              <a:gd name="connsiteY8" fmla="*/ 42126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7682" h="5143499">
                <a:moveTo>
                  <a:pt x="893329" y="0"/>
                </a:moveTo>
                <a:lnTo>
                  <a:pt x="3717682" y="0"/>
                </a:lnTo>
                <a:lnTo>
                  <a:pt x="3717682" y="5143499"/>
                </a:lnTo>
                <a:lnTo>
                  <a:pt x="3662785" y="5143499"/>
                </a:lnTo>
                <a:lnTo>
                  <a:pt x="1977372" y="5143499"/>
                </a:lnTo>
                <a:lnTo>
                  <a:pt x="1175798" y="5143499"/>
                </a:lnTo>
                <a:lnTo>
                  <a:pt x="1096714" y="5071623"/>
                </a:lnTo>
                <a:cubicBezTo>
                  <a:pt x="419108" y="4394017"/>
                  <a:pt x="0" y="3457913"/>
                  <a:pt x="0" y="2423921"/>
                </a:cubicBezTo>
                <a:cubicBezTo>
                  <a:pt x="0" y="1519180"/>
                  <a:pt x="320880" y="689382"/>
                  <a:pt x="855043" y="4212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pic>
        <p:nvPicPr>
          <p:cNvPr id="16" name="Image 15">
            <a:extLst>
              <a:ext uri="{FF2B5EF4-FFF2-40B4-BE49-F238E27FC236}">
                <a16:creationId xmlns:a16="http://schemas.microsoft.com/office/drawing/2014/main" id="{EC65955B-4270-7A4E-B6F0-4857B6D99EEA}"/>
              </a:ext>
            </a:extLst>
          </p:cNvPr>
          <p:cNvPicPr>
            <a:picLocks noChangeAspect="1"/>
          </p:cNvPicPr>
          <p:nvPr userDrawn="1"/>
        </p:nvPicPr>
        <p:blipFill>
          <a:blip r:embed="rId4" cstate="hq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111508407"/>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ext only - 1 line title">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BF8DFB14-F605-442D-8A29-80BCBC3F4333}"/>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11" name="ZoneTexte 7">
            <a:extLst>
              <a:ext uri="{FF2B5EF4-FFF2-40B4-BE49-F238E27FC236}">
                <a16:creationId xmlns:a16="http://schemas.microsoft.com/office/drawing/2014/main" id="{8AA81F04-A4CD-438D-89D0-CDBF79F7E0A6}"/>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4" name="Connecteur droit 8">
            <a:extLst>
              <a:ext uri="{FF2B5EF4-FFF2-40B4-BE49-F238E27FC236}">
                <a16:creationId xmlns:a16="http://schemas.microsoft.com/office/drawing/2014/main" id="{21691B72-DFDE-477D-B4DC-13F5A4C2EC3F}"/>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Footer Placeholder 12">
            <a:extLst>
              <a:ext uri="{FF2B5EF4-FFF2-40B4-BE49-F238E27FC236}">
                <a16:creationId xmlns:a16="http://schemas.microsoft.com/office/drawing/2014/main" id="{911BDE1B-31FF-4B86-B96A-4794B2A52D2C}"/>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8" name="Date Placeholder 3">
            <a:extLst>
              <a:ext uri="{FF2B5EF4-FFF2-40B4-BE49-F238E27FC236}">
                <a16:creationId xmlns:a16="http://schemas.microsoft.com/office/drawing/2014/main" id="{430B0B92-D6C3-40AC-8EAE-19A1355F0A2A}"/>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6BE0BEDF-10E8-46E6-91EC-9AAFECF8E05B}"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EE90C231-FC24-4CCC-A4B2-1ECF6EF0DBA2}"/>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7849"/>
            <a:ext cx="982338" cy="210808"/>
          </a:xfrm>
          <a:prstGeom prst="rect">
            <a:avLst/>
          </a:prstGeom>
        </p:spPr>
      </p:pic>
      <p:sp>
        <p:nvSpPr>
          <p:cNvPr id="12" name="Content Placeholder 15">
            <a:extLst>
              <a:ext uri="{FF2B5EF4-FFF2-40B4-BE49-F238E27FC236}">
                <a16:creationId xmlns:a16="http://schemas.microsoft.com/office/drawing/2014/main" id="{8AA200AF-15A4-EC48-A3A8-7D57C0EE7AC0}"/>
              </a:ext>
            </a:extLst>
          </p:cNvPr>
          <p:cNvSpPr>
            <a:spLocks noGrp="1"/>
          </p:cNvSpPr>
          <p:nvPr>
            <p:ph sz="quarter" idx="16" hasCustomPrompt="1"/>
          </p:nvPr>
        </p:nvSpPr>
        <p:spPr>
          <a:xfrm>
            <a:off x="382904" y="854927"/>
            <a:ext cx="8200800" cy="3704378"/>
          </a:xfrm>
          <a:custGeom>
            <a:avLst/>
            <a:gdLst>
              <a:gd name="connsiteX0" fmla="*/ 0 w 8200800"/>
              <a:gd name="connsiteY0" fmla="*/ 0 h 3258000"/>
              <a:gd name="connsiteX1" fmla="*/ 8200800 w 8200800"/>
              <a:gd name="connsiteY1" fmla="*/ 0 h 3258000"/>
              <a:gd name="connsiteX2" fmla="*/ 8200800 w 8200800"/>
              <a:gd name="connsiteY2" fmla="*/ 3258000 h 3258000"/>
              <a:gd name="connsiteX3" fmla="*/ 0 w 8200800"/>
              <a:gd name="connsiteY3" fmla="*/ 3258000 h 3258000"/>
            </a:gdLst>
            <a:ahLst/>
            <a:cxnLst>
              <a:cxn ang="0">
                <a:pos x="connsiteX0" y="connsiteY0"/>
              </a:cxn>
              <a:cxn ang="0">
                <a:pos x="connsiteX1" y="connsiteY1"/>
              </a:cxn>
              <a:cxn ang="0">
                <a:pos x="connsiteX2" y="connsiteY2"/>
              </a:cxn>
              <a:cxn ang="0">
                <a:pos x="connsiteX3" y="connsiteY3"/>
              </a:cxn>
            </a:cxnLst>
            <a:rect l="l" t="t" r="r" b="b"/>
            <a:pathLst>
              <a:path w="8200800" h="3258000">
                <a:moveTo>
                  <a:pt x="0" y="0"/>
                </a:moveTo>
                <a:lnTo>
                  <a:pt x="8200800" y="0"/>
                </a:lnTo>
                <a:lnTo>
                  <a:pt x="8200800" y="3258000"/>
                </a:lnTo>
                <a:lnTo>
                  <a:pt x="0" y="3258000"/>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p:txBody>
      </p:sp>
      <p:pic>
        <p:nvPicPr>
          <p:cNvPr id="13" name="Image 12">
            <a:extLst>
              <a:ext uri="{FF2B5EF4-FFF2-40B4-BE49-F238E27FC236}">
                <a16:creationId xmlns:a16="http://schemas.microsoft.com/office/drawing/2014/main" id="{EB1DEC1F-73BC-F34F-ADFB-F9838FFCBE1B}"/>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4226519294"/>
      </p:ext>
    </p:extLst>
  </p:cSld>
  <p:clrMapOvr>
    <a:masterClrMapping/>
  </p:clrMapOvr>
  <p:extLst>
    <p:ext uri="{DCECCB84-F9BA-43D5-87BE-67443E8EF086}">
      <p15:sldGuideLst xmlns:p15="http://schemas.microsoft.com/office/powerpoint/2012/main"/>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Text only - 1 line title">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12F92CC6-BE72-4384-8A84-F164B8B2DEF1}"/>
              </a:ext>
            </a:extLst>
          </p:cNvPr>
          <p:cNvSpPr>
            <a:spLocks noGrp="1"/>
          </p:cNvSpPr>
          <p:nvPr>
            <p:ph sz="quarter" idx="16" hasCustomPrompt="1"/>
          </p:nvPr>
        </p:nvSpPr>
        <p:spPr>
          <a:xfrm>
            <a:off x="382904" y="1301305"/>
            <a:ext cx="8200800" cy="3258000"/>
          </a:xfrm>
          <a:custGeom>
            <a:avLst/>
            <a:gdLst>
              <a:gd name="connsiteX0" fmla="*/ 0 w 8200800"/>
              <a:gd name="connsiteY0" fmla="*/ 0 h 3258000"/>
              <a:gd name="connsiteX1" fmla="*/ 8200800 w 8200800"/>
              <a:gd name="connsiteY1" fmla="*/ 0 h 3258000"/>
              <a:gd name="connsiteX2" fmla="*/ 8200800 w 8200800"/>
              <a:gd name="connsiteY2" fmla="*/ 3258000 h 3258000"/>
              <a:gd name="connsiteX3" fmla="*/ 0 w 8200800"/>
              <a:gd name="connsiteY3" fmla="*/ 3258000 h 3258000"/>
            </a:gdLst>
            <a:ahLst/>
            <a:cxnLst>
              <a:cxn ang="0">
                <a:pos x="connsiteX0" y="connsiteY0"/>
              </a:cxn>
              <a:cxn ang="0">
                <a:pos x="connsiteX1" y="connsiteY1"/>
              </a:cxn>
              <a:cxn ang="0">
                <a:pos x="connsiteX2" y="connsiteY2"/>
              </a:cxn>
              <a:cxn ang="0">
                <a:pos x="connsiteX3" y="connsiteY3"/>
              </a:cxn>
            </a:cxnLst>
            <a:rect l="l" t="t" r="r" b="b"/>
            <a:pathLst>
              <a:path w="8200800" h="3258000">
                <a:moveTo>
                  <a:pt x="0" y="0"/>
                </a:moveTo>
                <a:lnTo>
                  <a:pt x="8200800" y="0"/>
                </a:lnTo>
                <a:lnTo>
                  <a:pt x="8200800" y="3258000"/>
                </a:lnTo>
                <a:lnTo>
                  <a:pt x="0" y="3258000"/>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7" name="Titre 1">
            <a:extLst>
              <a:ext uri="{FF2B5EF4-FFF2-40B4-BE49-F238E27FC236}">
                <a16:creationId xmlns:a16="http://schemas.microsoft.com/office/drawing/2014/main" id="{BF8DFB14-F605-442D-8A29-80BCBC3F4333}"/>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8" name="Text Placeholder 14">
            <a:extLst>
              <a:ext uri="{FF2B5EF4-FFF2-40B4-BE49-F238E27FC236}">
                <a16:creationId xmlns:a16="http://schemas.microsoft.com/office/drawing/2014/main" id="{7909D851-A66D-48F5-9919-38BC246B83C4}"/>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1" name="ZoneTexte 7">
            <a:extLst>
              <a:ext uri="{FF2B5EF4-FFF2-40B4-BE49-F238E27FC236}">
                <a16:creationId xmlns:a16="http://schemas.microsoft.com/office/drawing/2014/main" id="{8AA81F04-A4CD-438D-89D0-CDBF79F7E0A6}"/>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4" name="Connecteur droit 8">
            <a:extLst>
              <a:ext uri="{FF2B5EF4-FFF2-40B4-BE49-F238E27FC236}">
                <a16:creationId xmlns:a16="http://schemas.microsoft.com/office/drawing/2014/main" id="{21691B72-DFDE-477D-B4DC-13F5A4C2EC3F}"/>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Footer Placeholder 12">
            <a:extLst>
              <a:ext uri="{FF2B5EF4-FFF2-40B4-BE49-F238E27FC236}">
                <a16:creationId xmlns:a16="http://schemas.microsoft.com/office/drawing/2014/main" id="{911BDE1B-31FF-4B86-B96A-4794B2A52D2C}"/>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8" name="Date Placeholder 3">
            <a:extLst>
              <a:ext uri="{FF2B5EF4-FFF2-40B4-BE49-F238E27FC236}">
                <a16:creationId xmlns:a16="http://schemas.microsoft.com/office/drawing/2014/main" id="{430B0B92-D6C3-40AC-8EAE-19A1355F0A2A}"/>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6BE0BEDF-10E8-46E6-91EC-9AAFECF8E05B}"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EE90C231-FC24-4CCC-A4B2-1ECF6EF0DBA2}"/>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7849"/>
            <a:ext cx="982338" cy="210808"/>
          </a:xfrm>
          <a:prstGeom prst="rect">
            <a:avLst/>
          </a:prstGeom>
        </p:spPr>
      </p:pic>
      <p:pic>
        <p:nvPicPr>
          <p:cNvPr id="12" name="Image 11">
            <a:extLst>
              <a:ext uri="{FF2B5EF4-FFF2-40B4-BE49-F238E27FC236}">
                <a16:creationId xmlns:a16="http://schemas.microsoft.com/office/drawing/2014/main" id="{30F5E5FD-5C40-C040-A71A-8AB3A7E624E3}"/>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940935487"/>
      </p:ext>
    </p:extLst>
  </p:cSld>
  <p:clrMapOvr>
    <a:masterClrMapping/>
  </p:clrMapOvr>
  <p:extLst>
    <p:ext uri="{DCECCB84-F9BA-43D5-87BE-67443E8EF086}">
      <p15:sldGuideLst xmlns:p15="http://schemas.microsoft.com/office/powerpoint/2012/main"/>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ext only - 2 lines title">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49B2912C-F696-4E45-AC04-94404691482A}"/>
              </a:ext>
            </a:extLst>
          </p:cNvPr>
          <p:cNvSpPr>
            <a:spLocks noGrp="1"/>
          </p:cNvSpPr>
          <p:nvPr>
            <p:ph sz="quarter" idx="16" hasCustomPrompt="1"/>
          </p:nvPr>
        </p:nvSpPr>
        <p:spPr>
          <a:xfrm>
            <a:off x="382904" y="1533106"/>
            <a:ext cx="8200800" cy="3038893"/>
          </a:xfrm>
          <a:custGeom>
            <a:avLst/>
            <a:gdLst>
              <a:gd name="connsiteX0" fmla="*/ 0 w 8200800"/>
              <a:gd name="connsiteY0" fmla="*/ 0 h 3038893"/>
              <a:gd name="connsiteX1" fmla="*/ 8200800 w 8200800"/>
              <a:gd name="connsiteY1" fmla="*/ 0 h 3038893"/>
              <a:gd name="connsiteX2" fmla="*/ 8200800 w 8200800"/>
              <a:gd name="connsiteY2" fmla="*/ 3038893 h 3038893"/>
              <a:gd name="connsiteX3" fmla="*/ 0 w 8200800"/>
              <a:gd name="connsiteY3" fmla="*/ 3038893 h 3038893"/>
            </a:gdLst>
            <a:ahLst/>
            <a:cxnLst>
              <a:cxn ang="0">
                <a:pos x="connsiteX0" y="connsiteY0"/>
              </a:cxn>
              <a:cxn ang="0">
                <a:pos x="connsiteX1" y="connsiteY1"/>
              </a:cxn>
              <a:cxn ang="0">
                <a:pos x="connsiteX2" y="connsiteY2"/>
              </a:cxn>
              <a:cxn ang="0">
                <a:pos x="connsiteX3" y="connsiteY3"/>
              </a:cxn>
            </a:cxnLst>
            <a:rect l="l" t="t" r="r" b="b"/>
            <a:pathLst>
              <a:path w="8200800" h="3038893">
                <a:moveTo>
                  <a:pt x="0" y="0"/>
                </a:moveTo>
                <a:lnTo>
                  <a:pt x="8200800" y="0"/>
                </a:lnTo>
                <a:lnTo>
                  <a:pt x="8200800" y="3038893"/>
                </a:lnTo>
                <a:lnTo>
                  <a:pt x="0" y="303889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8" name="Text Placeholder 14">
            <a:extLst>
              <a:ext uri="{FF2B5EF4-FFF2-40B4-BE49-F238E27FC236}">
                <a16:creationId xmlns:a16="http://schemas.microsoft.com/office/drawing/2014/main" id="{7909D851-A66D-48F5-9919-38BC246B83C4}"/>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0" name="ZoneTexte 7">
            <a:extLst>
              <a:ext uri="{FF2B5EF4-FFF2-40B4-BE49-F238E27FC236}">
                <a16:creationId xmlns:a16="http://schemas.microsoft.com/office/drawing/2014/main" id="{4BAD4DE2-1D10-4376-9B8C-69A7343C9951}"/>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4" name="Titre 1">
            <a:extLst>
              <a:ext uri="{FF2B5EF4-FFF2-40B4-BE49-F238E27FC236}">
                <a16:creationId xmlns:a16="http://schemas.microsoft.com/office/drawing/2014/main" id="{06E888DC-EE36-4126-B419-6416AC439661}"/>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cxnSp>
        <p:nvCxnSpPr>
          <p:cNvPr id="15" name="Connecteur droit 8">
            <a:extLst>
              <a:ext uri="{FF2B5EF4-FFF2-40B4-BE49-F238E27FC236}">
                <a16:creationId xmlns:a16="http://schemas.microsoft.com/office/drawing/2014/main" id="{A7E9C05A-4D57-4496-9472-379C50F46D3A}"/>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0" name="Footer Placeholder 12">
            <a:extLst>
              <a:ext uri="{FF2B5EF4-FFF2-40B4-BE49-F238E27FC236}">
                <a16:creationId xmlns:a16="http://schemas.microsoft.com/office/drawing/2014/main" id="{1EAFC5DA-1965-4B8B-80D6-56B9AB21CE86}"/>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1" name="Date Placeholder 3">
            <a:extLst>
              <a:ext uri="{FF2B5EF4-FFF2-40B4-BE49-F238E27FC236}">
                <a16:creationId xmlns:a16="http://schemas.microsoft.com/office/drawing/2014/main" id="{A0DBA252-DC1A-4A91-91C6-23FC3C2036CB}"/>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1F9389CD-88DA-47AB-B0E8-0DFE16321015}"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1" name="Graphic 10">
            <a:extLst>
              <a:ext uri="{FF2B5EF4-FFF2-40B4-BE49-F238E27FC236}">
                <a16:creationId xmlns:a16="http://schemas.microsoft.com/office/drawing/2014/main" id="{6C911DEE-A23F-40FF-AE65-FD3EC2CAAEF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7849"/>
            <a:ext cx="982338" cy="210808"/>
          </a:xfrm>
          <a:prstGeom prst="rect">
            <a:avLst/>
          </a:prstGeom>
        </p:spPr>
      </p:pic>
      <p:pic>
        <p:nvPicPr>
          <p:cNvPr id="12" name="Image 11">
            <a:extLst>
              <a:ext uri="{FF2B5EF4-FFF2-40B4-BE49-F238E27FC236}">
                <a16:creationId xmlns:a16="http://schemas.microsoft.com/office/drawing/2014/main" id="{47FC55C5-32C2-7A4A-9450-25CFD28969BC}"/>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446903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V2">
    <p:spTree>
      <p:nvGrpSpPr>
        <p:cNvPr id="1" name=""/>
        <p:cNvGrpSpPr/>
        <p:nvPr/>
      </p:nvGrpSpPr>
      <p:grpSpPr>
        <a:xfrm>
          <a:off x="0" y="0"/>
          <a:ext cx="0" cy="0"/>
          <a:chOff x="0" y="0"/>
          <a:chExt cx="0" cy="0"/>
        </a:xfrm>
      </p:grpSpPr>
      <p:sp>
        <p:nvSpPr>
          <p:cNvPr id="14" name="Titre 1">
            <a:extLst>
              <a:ext uri="{FF2B5EF4-FFF2-40B4-BE49-F238E27FC236}">
                <a16:creationId xmlns:a16="http://schemas.microsoft.com/office/drawing/2014/main" id="{CFABFB0F-3B61-4CF2-9A67-DB91C118E594}"/>
              </a:ext>
            </a:extLst>
          </p:cNvPr>
          <p:cNvSpPr>
            <a:spLocks noGrp="1"/>
          </p:cNvSpPr>
          <p:nvPr>
            <p:ph type="title" hasCustomPrompt="1"/>
          </p:nvPr>
        </p:nvSpPr>
        <p:spPr>
          <a:xfrm>
            <a:off x="542492" y="1941750"/>
            <a:ext cx="4450930" cy="898708"/>
          </a:xfrm>
          <a:prstGeom prst="rect">
            <a:avLst/>
          </a:prstGeom>
        </p:spPr>
        <p:txBody>
          <a:bodyPr lIns="0" tIns="0" rIns="0" bIns="0" anchor="b">
            <a:noAutofit/>
          </a:bodyPr>
          <a:lstStyle>
            <a:lvl1pPr algn="l">
              <a:defRPr lang="en-US" sz="3200" b="1" i="0" kern="1200" cap="all" spc="0" baseline="0" noProof="0" dirty="0" smtClean="0">
                <a:solidFill>
                  <a:schemeClr val="tx1"/>
                </a:solidFill>
                <a:effectLst/>
                <a:latin typeface="3ds" panose="02000503020000020004" pitchFamily="2" charset="0"/>
                <a:ea typeface="+mj-ea"/>
                <a:cs typeface="3ds" panose="02000503020000020004" pitchFamily="2" charset="0"/>
              </a:defRPr>
            </a:lvl1pPr>
          </a:lstStyle>
          <a:p>
            <a:r>
              <a:rPr lang="en-US" noProof="0"/>
              <a:t>THIS IS THE TITLE OF THE PRESENTATION</a:t>
            </a:r>
          </a:p>
        </p:txBody>
      </p:sp>
      <p:sp>
        <p:nvSpPr>
          <p:cNvPr id="15" name="Text Placeholder 14">
            <a:extLst>
              <a:ext uri="{FF2B5EF4-FFF2-40B4-BE49-F238E27FC236}">
                <a16:creationId xmlns:a16="http://schemas.microsoft.com/office/drawing/2014/main" id="{3313F780-5FBD-452C-9BD8-D1D33E0EC85B}"/>
              </a:ext>
            </a:extLst>
          </p:cNvPr>
          <p:cNvSpPr>
            <a:spLocks noGrp="1"/>
          </p:cNvSpPr>
          <p:nvPr>
            <p:ph type="body" sz="quarter" idx="11" hasCustomPrompt="1"/>
          </p:nvPr>
        </p:nvSpPr>
        <p:spPr>
          <a:xfrm>
            <a:off x="542492" y="2953684"/>
            <a:ext cx="4450930" cy="307777"/>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8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sub-title of the presentation</a:t>
            </a:r>
          </a:p>
        </p:txBody>
      </p:sp>
      <p:sp>
        <p:nvSpPr>
          <p:cNvPr id="22" name="Freeform: Shape 21">
            <a:extLst>
              <a:ext uri="{FF2B5EF4-FFF2-40B4-BE49-F238E27FC236}">
                <a16:creationId xmlns:a16="http://schemas.microsoft.com/office/drawing/2014/main" id="{8F69A22C-69B3-4A24-81FF-D29C2DBDA658}"/>
              </a:ext>
            </a:extLst>
          </p:cNvPr>
          <p:cNvSpPr/>
          <p:nvPr userDrawn="1"/>
        </p:nvSpPr>
        <p:spPr>
          <a:xfrm>
            <a:off x="5114926" y="1"/>
            <a:ext cx="4029074" cy="5143499"/>
          </a:xfrm>
          <a:custGeom>
            <a:avLst/>
            <a:gdLst>
              <a:gd name="connsiteX0" fmla="*/ 1238998 w 4029074"/>
              <a:gd name="connsiteY0" fmla="*/ 0 h 5143499"/>
              <a:gd name="connsiteX1" fmla="*/ 4029074 w 4029074"/>
              <a:gd name="connsiteY1" fmla="*/ 0 h 5143499"/>
              <a:gd name="connsiteX2" fmla="*/ 4029074 w 4029074"/>
              <a:gd name="connsiteY2" fmla="*/ 842036 h 5143499"/>
              <a:gd name="connsiteX3" fmla="*/ 4029074 w 4029074"/>
              <a:gd name="connsiteY3" fmla="*/ 1941749 h 5143499"/>
              <a:gd name="connsiteX4" fmla="*/ 4029074 w 4029074"/>
              <a:gd name="connsiteY4" fmla="*/ 3201749 h 5143499"/>
              <a:gd name="connsiteX5" fmla="*/ 4029074 w 4029074"/>
              <a:gd name="connsiteY5" fmla="*/ 3743118 h 5143499"/>
              <a:gd name="connsiteX6" fmla="*/ 4029074 w 4029074"/>
              <a:gd name="connsiteY6" fmla="*/ 5143499 h 5143499"/>
              <a:gd name="connsiteX7" fmla="*/ 1238998 w 4029074"/>
              <a:gd name="connsiteY7" fmla="*/ 5143499 h 5143499"/>
              <a:gd name="connsiteX8" fmla="*/ 1223084 w 4029074"/>
              <a:gd name="connsiteY8" fmla="*/ 5130964 h 5143499"/>
              <a:gd name="connsiteX9" fmla="*/ 0 w 4029074"/>
              <a:gd name="connsiteY9" fmla="*/ 2571750 h 5143499"/>
              <a:gd name="connsiteX10" fmla="*/ 1223083 w 4029074"/>
              <a:gd name="connsiteY10" fmla="*/ 12537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29074" h="5143499">
                <a:moveTo>
                  <a:pt x="1238998" y="0"/>
                </a:moveTo>
                <a:lnTo>
                  <a:pt x="4029074" y="0"/>
                </a:lnTo>
                <a:lnTo>
                  <a:pt x="4029074" y="842036"/>
                </a:lnTo>
                <a:lnTo>
                  <a:pt x="4029074" y="1941749"/>
                </a:lnTo>
                <a:lnTo>
                  <a:pt x="4029074" y="3201749"/>
                </a:lnTo>
                <a:lnTo>
                  <a:pt x="4029074" y="3743118"/>
                </a:lnTo>
                <a:lnTo>
                  <a:pt x="4029074" y="5143499"/>
                </a:lnTo>
                <a:lnTo>
                  <a:pt x="1238998" y="5143499"/>
                </a:lnTo>
                <a:lnTo>
                  <a:pt x="1223084" y="5130964"/>
                </a:lnTo>
                <a:cubicBezTo>
                  <a:pt x="467400" y="4476004"/>
                  <a:pt x="0" y="3571185"/>
                  <a:pt x="0" y="2571750"/>
                </a:cubicBezTo>
                <a:cubicBezTo>
                  <a:pt x="0" y="1572315"/>
                  <a:pt x="467400" y="667497"/>
                  <a:pt x="1223083" y="1253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cxnSp>
        <p:nvCxnSpPr>
          <p:cNvPr id="11" name="Connecteur droit 8">
            <a:extLst>
              <a:ext uri="{FF2B5EF4-FFF2-40B4-BE49-F238E27FC236}">
                <a16:creationId xmlns:a16="http://schemas.microsoft.com/office/drawing/2014/main" id="{1E134866-0D48-4B80-B4A7-7A3C96A9A681}"/>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C9AD724-14B1-43D8-8797-87E8D95FD127}"/>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a:stretch/>
        </p:blipFill>
        <p:spPr>
          <a:xfrm>
            <a:off x="542492" y="704285"/>
            <a:ext cx="792000" cy="931764"/>
          </a:xfrm>
          <a:prstGeom prst="rect">
            <a:avLst/>
          </a:prstGeom>
        </p:spPr>
      </p:pic>
      <p:cxnSp>
        <p:nvCxnSpPr>
          <p:cNvPr id="12" name="Straight Connector 11">
            <a:extLst>
              <a:ext uri="{FF2B5EF4-FFF2-40B4-BE49-F238E27FC236}">
                <a16:creationId xmlns:a16="http://schemas.microsoft.com/office/drawing/2014/main" id="{A02E39EB-DC7F-473C-920E-9B025C30C100}"/>
              </a:ext>
            </a:extLst>
          </p:cNvPr>
          <p:cNvCxnSpPr/>
          <p:nvPr userDrawn="1"/>
        </p:nvCxnSpPr>
        <p:spPr>
          <a:xfrm>
            <a:off x="1674019" y="3699618"/>
            <a:ext cx="0" cy="928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9E3E8D12-10C1-486F-A70F-00C0A200BD80}"/>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558914" y="3556784"/>
            <a:ext cx="1075202" cy="328532"/>
          </a:xfrm>
          <a:prstGeom prst="rect">
            <a:avLst/>
          </a:prstGeom>
        </p:spPr>
      </p:pic>
      <p:pic>
        <p:nvPicPr>
          <p:cNvPr id="16" name="Picture 15">
            <a:extLst>
              <a:ext uri="{FF2B5EF4-FFF2-40B4-BE49-F238E27FC236}">
                <a16:creationId xmlns:a16="http://schemas.microsoft.com/office/drawing/2014/main" id="{69D51F82-B9C2-42E2-8BA1-F555FB9223D4}"/>
              </a:ext>
            </a:extLst>
          </p:cNvPr>
          <p:cNvPicPr>
            <a:picLocks noChangeAspect="1"/>
          </p:cNvPicPr>
          <p:nvPr userDrawn="1"/>
        </p:nvPicPr>
        <p:blipFill rotWithShape="1">
          <a:blip r:embed="rId5" cstate="hqprint">
            <a:extLst>
              <a:ext uri="{28A0092B-C50C-407E-A947-70E740481C1C}">
                <a14:useLocalDpi xmlns:a14="http://schemas.microsoft.com/office/drawing/2010/main" val="0"/>
              </a:ext>
            </a:extLst>
          </a:blip>
          <a:srcRect t="77143"/>
          <a:stretch/>
        </p:blipFill>
        <p:spPr>
          <a:xfrm>
            <a:off x="1678201" y="3652391"/>
            <a:ext cx="2215646" cy="238338"/>
          </a:xfrm>
          <a:prstGeom prst="rect">
            <a:avLst/>
          </a:prstGeom>
        </p:spPr>
      </p:pic>
      <p:sp>
        <p:nvSpPr>
          <p:cNvPr id="17" name="Footer Placeholder 12">
            <a:extLst>
              <a:ext uri="{FF2B5EF4-FFF2-40B4-BE49-F238E27FC236}">
                <a16:creationId xmlns:a16="http://schemas.microsoft.com/office/drawing/2014/main" id="{66DB9BE2-4DFC-4FE2-B671-D98576756E30}"/>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r>
              <a:rPr lang="en-US" noProof="0"/>
              <a:t>© Dassault Systèmes | Confidential Information |                    | ref.: 3DS_Document_2021</a:t>
            </a:r>
          </a:p>
        </p:txBody>
      </p:sp>
      <p:sp>
        <p:nvSpPr>
          <p:cNvPr id="18" name="Date Placeholder 3">
            <a:extLst>
              <a:ext uri="{FF2B5EF4-FFF2-40B4-BE49-F238E27FC236}">
                <a16:creationId xmlns:a16="http://schemas.microsoft.com/office/drawing/2014/main" id="{8C710C12-5DF1-4C86-8819-5FB825068D81}"/>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fld id="{BE9083C9-84F8-4FB1-AA62-36BAFFCD4576}" type="datetime1">
              <a:rPr lang="en-US" noProof="0" smtClean="0"/>
              <a:t>11/10/2022</a:t>
            </a:fld>
            <a:endParaRPr lang="en-US" noProof="0"/>
          </a:p>
        </p:txBody>
      </p:sp>
    </p:spTree>
    <p:extLst>
      <p:ext uri="{BB962C8B-B14F-4D97-AF65-F5344CB8AC3E}">
        <p14:creationId xmlns:p14="http://schemas.microsoft.com/office/powerpoint/2010/main" val="7163370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Graphs - 1 line title">
    <p:spTree>
      <p:nvGrpSpPr>
        <p:cNvPr id="1" name=""/>
        <p:cNvGrpSpPr/>
        <p:nvPr/>
      </p:nvGrpSpPr>
      <p:grpSpPr>
        <a:xfrm>
          <a:off x="0" y="0"/>
          <a:ext cx="0" cy="0"/>
          <a:chOff x="0" y="0"/>
          <a:chExt cx="0" cy="0"/>
        </a:xfrm>
      </p:grpSpPr>
      <p:sp>
        <p:nvSpPr>
          <p:cNvPr id="13" name="ZoneTexte 7">
            <a:extLst>
              <a:ext uri="{FF2B5EF4-FFF2-40B4-BE49-F238E27FC236}">
                <a16:creationId xmlns:a16="http://schemas.microsoft.com/office/drawing/2014/main" id="{0CA667B9-10B2-5340-9F48-B33CFAF9DB48}"/>
              </a:ext>
            </a:extLst>
          </p:cNvPr>
          <p:cNvSpPr txBox="1"/>
          <p:nvPr userDrawn="1"/>
        </p:nvSpPr>
        <p:spPr>
          <a:xfrm>
            <a:off x="0" y="4845550"/>
            <a:ext cx="354434" cy="123111"/>
          </a:xfrm>
          <a:prstGeom prst="rect">
            <a:avLst/>
          </a:prstGeom>
          <a:noFill/>
        </p:spPr>
        <p:txBody>
          <a:bodyPr wrap="square" lIns="0" tIns="0" rIns="0" bIns="0" rtlCol="0">
            <a:noAutofit/>
          </a:bodyPr>
          <a:lstStyle/>
          <a:p>
            <a:pPr algn="ctr"/>
            <a:fld id="{984FB007-5C84-F347-A76E-037DFFA5CC99}" type="slidenum">
              <a:rPr lang="en-US" sz="800" noProof="0" smtClean="0">
                <a:solidFill>
                  <a:schemeClr val="tx1"/>
                </a:solidFill>
              </a:rPr>
              <a:pPr algn="ctr"/>
              <a:t>‹#›</a:t>
            </a:fld>
            <a:endParaRPr lang="en-US" sz="800" noProof="0">
              <a:solidFill>
                <a:schemeClr val="tx1"/>
              </a:solidFill>
            </a:endParaRPr>
          </a:p>
        </p:txBody>
      </p:sp>
      <p:sp>
        <p:nvSpPr>
          <p:cNvPr id="16" name="Titre 1">
            <a:extLst>
              <a:ext uri="{FF2B5EF4-FFF2-40B4-BE49-F238E27FC236}">
                <a16:creationId xmlns:a16="http://schemas.microsoft.com/office/drawing/2014/main" id="{FD65DAF3-E06E-4CD8-9D02-D13D5E74E08B}"/>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20" name="Text Placeholder 14">
            <a:extLst>
              <a:ext uri="{FF2B5EF4-FFF2-40B4-BE49-F238E27FC236}">
                <a16:creationId xmlns:a16="http://schemas.microsoft.com/office/drawing/2014/main" id="{9143E142-CCC3-48E5-BCDC-169490F9B3D8}"/>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5" name="Connecteur droit 8">
            <a:extLst>
              <a:ext uri="{FF2B5EF4-FFF2-40B4-BE49-F238E27FC236}">
                <a16:creationId xmlns:a16="http://schemas.microsoft.com/office/drawing/2014/main" id="{241F5401-BB88-4D56-9585-CF6264AD9817}"/>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Chart Placeholder 2">
            <a:extLst>
              <a:ext uri="{FF2B5EF4-FFF2-40B4-BE49-F238E27FC236}">
                <a16:creationId xmlns:a16="http://schemas.microsoft.com/office/drawing/2014/main" id="{B580869B-FE49-4179-BB24-7CDE52DB06FB}"/>
              </a:ext>
            </a:extLst>
          </p:cNvPr>
          <p:cNvSpPr>
            <a:spLocks noGrp="1"/>
          </p:cNvSpPr>
          <p:nvPr>
            <p:ph type="chart" sz="quarter" idx="15" hasCustomPrompt="1"/>
          </p:nvPr>
        </p:nvSpPr>
        <p:spPr>
          <a:xfrm>
            <a:off x="382904" y="1185385"/>
            <a:ext cx="3975356" cy="3386615"/>
          </a:xfrm>
          <a:prstGeom prst="rect">
            <a:avLst/>
          </a:prstGeom>
        </p:spPr>
        <p:txBody>
          <a:bodyPr anchor="ctr"/>
          <a:lstStyle>
            <a:lvl1pPr marL="0" indent="0" algn="ctr">
              <a:buNone/>
              <a:defRPr sz="1600"/>
            </a:lvl1pPr>
          </a:lstStyle>
          <a:p>
            <a:r>
              <a:rPr lang="en-US" noProof="0"/>
              <a:t>Insert chart</a:t>
            </a:r>
          </a:p>
        </p:txBody>
      </p:sp>
      <p:sp>
        <p:nvSpPr>
          <p:cNvPr id="21" name="Chart Placeholder 2">
            <a:extLst>
              <a:ext uri="{FF2B5EF4-FFF2-40B4-BE49-F238E27FC236}">
                <a16:creationId xmlns:a16="http://schemas.microsoft.com/office/drawing/2014/main" id="{3DFFB2D5-9912-41F7-8C4E-7A42C73848B9}"/>
              </a:ext>
            </a:extLst>
          </p:cNvPr>
          <p:cNvSpPr>
            <a:spLocks noGrp="1"/>
          </p:cNvSpPr>
          <p:nvPr>
            <p:ph type="chart" sz="quarter" idx="16" hasCustomPrompt="1"/>
          </p:nvPr>
        </p:nvSpPr>
        <p:spPr>
          <a:xfrm>
            <a:off x="4606230" y="1185385"/>
            <a:ext cx="3975356" cy="3386615"/>
          </a:xfrm>
          <a:prstGeom prst="rect">
            <a:avLst/>
          </a:prstGeom>
        </p:spPr>
        <p:txBody>
          <a:bodyPr anchor="ctr"/>
          <a:lstStyle>
            <a:lvl1pPr marL="0" indent="0" algn="ctr">
              <a:buNone/>
              <a:defRPr sz="1600"/>
            </a:lvl1pPr>
          </a:lstStyle>
          <a:p>
            <a:r>
              <a:rPr lang="en-US" noProof="0"/>
              <a:t>Insert chart</a:t>
            </a:r>
          </a:p>
        </p:txBody>
      </p:sp>
      <p:sp>
        <p:nvSpPr>
          <p:cNvPr id="11" name="Footer Placeholder 12">
            <a:extLst>
              <a:ext uri="{FF2B5EF4-FFF2-40B4-BE49-F238E27FC236}">
                <a16:creationId xmlns:a16="http://schemas.microsoft.com/office/drawing/2014/main" id="{C7C162E3-B898-42C3-A75B-54DBDBB473DE}"/>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r>
              <a:rPr lang="en-US" noProof="0"/>
              <a:t>© Dassault Systèmes | Confidential Information |                    | ref.: 3DS_Document_2021</a:t>
            </a:r>
          </a:p>
        </p:txBody>
      </p:sp>
      <p:sp>
        <p:nvSpPr>
          <p:cNvPr id="12" name="Date Placeholder 3">
            <a:extLst>
              <a:ext uri="{FF2B5EF4-FFF2-40B4-BE49-F238E27FC236}">
                <a16:creationId xmlns:a16="http://schemas.microsoft.com/office/drawing/2014/main" id="{4E831FD3-0FA5-4A06-9DFF-CB9C5E1C6BB0}"/>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fld id="{1AC25AC5-081C-4745-A36E-6D769EAE1E03}" type="datetime1">
              <a:rPr lang="en-US" noProof="0" smtClean="0"/>
              <a:t>11/10/2022</a:t>
            </a:fld>
            <a:endParaRPr lang="en-US" noProof="0"/>
          </a:p>
        </p:txBody>
      </p:sp>
      <p:pic>
        <p:nvPicPr>
          <p:cNvPr id="14" name="Image 13">
            <a:extLst>
              <a:ext uri="{FF2B5EF4-FFF2-40B4-BE49-F238E27FC236}">
                <a16:creationId xmlns:a16="http://schemas.microsoft.com/office/drawing/2014/main" id="{E12F56DF-F7A2-A84C-809B-31390ECBBC5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51728670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ext + image - 1 line title">
    <p:bg>
      <p:bgPr>
        <a:solidFill>
          <a:schemeClr val="bg1"/>
        </a:solidFill>
        <a:effectLst/>
      </p:bgPr>
    </p:bg>
    <p:spTree>
      <p:nvGrpSpPr>
        <p:cNvPr id="1" name=""/>
        <p:cNvGrpSpPr/>
        <p:nvPr/>
      </p:nvGrpSpPr>
      <p:grpSpPr>
        <a:xfrm>
          <a:off x="0" y="0"/>
          <a:ext cx="0" cy="0"/>
          <a:chOff x="0" y="0"/>
          <a:chExt cx="0" cy="0"/>
        </a:xfrm>
      </p:grpSpPr>
      <p:sp>
        <p:nvSpPr>
          <p:cNvPr id="21" name="Content Placeholder 20">
            <a:extLst>
              <a:ext uri="{FF2B5EF4-FFF2-40B4-BE49-F238E27FC236}">
                <a16:creationId xmlns:a16="http://schemas.microsoft.com/office/drawing/2014/main" id="{7DDF75E6-2FA4-45BC-9D0C-27E2370C919F}"/>
              </a:ext>
            </a:extLst>
          </p:cNvPr>
          <p:cNvSpPr>
            <a:spLocks noGrp="1"/>
          </p:cNvSpPr>
          <p:nvPr>
            <p:ph sz="quarter" idx="16" hasCustomPrompt="1"/>
          </p:nvPr>
        </p:nvSpPr>
        <p:spPr>
          <a:xfrm>
            <a:off x="382906" y="1129553"/>
            <a:ext cx="5497636" cy="3442447"/>
          </a:xfrm>
          <a:custGeom>
            <a:avLst/>
            <a:gdLst>
              <a:gd name="connsiteX0" fmla="*/ 0 w 5497636"/>
              <a:gd name="connsiteY0" fmla="*/ 0 h 3442447"/>
              <a:gd name="connsiteX1" fmla="*/ 5497636 w 5497636"/>
              <a:gd name="connsiteY1" fmla="*/ 0 h 3442447"/>
              <a:gd name="connsiteX2" fmla="*/ 5497636 w 5497636"/>
              <a:gd name="connsiteY2" fmla="*/ 3442447 h 3442447"/>
              <a:gd name="connsiteX3" fmla="*/ 0 w 5497636"/>
              <a:gd name="connsiteY3" fmla="*/ 3442447 h 3442447"/>
            </a:gdLst>
            <a:ahLst/>
            <a:cxnLst>
              <a:cxn ang="0">
                <a:pos x="connsiteX0" y="connsiteY0"/>
              </a:cxn>
              <a:cxn ang="0">
                <a:pos x="connsiteX1" y="connsiteY1"/>
              </a:cxn>
              <a:cxn ang="0">
                <a:pos x="connsiteX2" y="connsiteY2"/>
              </a:cxn>
              <a:cxn ang="0">
                <a:pos x="connsiteX3" y="connsiteY3"/>
              </a:cxn>
            </a:cxnLst>
            <a:rect l="l" t="t" r="r" b="b"/>
            <a:pathLst>
              <a:path w="5497636" h="3442447">
                <a:moveTo>
                  <a:pt x="0" y="0"/>
                </a:moveTo>
                <a:lnTo>
                  <a:pt x="5497636" y="0"/>
                </a:lnTo>
                <a:lnTo>
                  <a:pt x="5497636" y="3442447"/>
                </a:lnTo>
                <a:lnTo>
                  <a:pt x="0" y="3442447"/>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11" name="ZoneTexte 7">
            <a:extLst>
              <a:ext uri="{FF2B5EF4-FFF2-40B4-BE49-F238E27FC236}">
                <a16:creationId xmlns:a16="http://schemas.microsoft.com/office/drawing/2014/main" id="{D5E28100-23B4-0C41-9F0D-D979777516FC}"/>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5" name="Titre 1">
            <a:extLst>
              <a:ext uri="{FF2B5EF4-FFF2-40B4-BE49-F238E27FC236}">
                <a16:creationId xmlns:a16="http://schemas.microsoft.com/office/drawing/2014/main" id="{4B2E8A73-FE19-4F09-B5E9-7F09BC1CAEE6}"/>
              </a:ext>
            </a:extLst>
          </p:cNvPr>
          <p:cNvSpPr>
            <a:spLocks noGrp="1"/>
          </p:cNvSpPr>
          <p:nvPr>
            <p:ph type="title" hasCustomPrompt="1"/>
          </p:nvPr>
        </p:nvSpPr>
        <p:spPr>
          <a:xfrm>
            <a:off x="382937" y="266056"/>
            <a:ext cx="5497910"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16" name="Text Placeholder 14">
            <a:extLst>
              <a:ext uri="{FF2B5EF4-FFF2-40B4-BE49-F238E27FC236}">
                <a16:creationId xmlns:a16="http://schemas.microsoft.com/office/drawing/2014/main" id="{7DFB9808-374D-4A9D-8F58-FD27E9969A32}"/>
              </a:ext>
            </a:extLst>
          </p:cNvPr>
          <p:cNvSpPr>
            <a:spLocks noGrp="1"/>
          </p:cNvSpPr>
          <p:nvPr>
            <p:ph type="body" sz="quarter" idx="11" hasCustomPrompt="1"/>
          </p:nvPr>
        </p:nvSpPr>
        <p:spPr>
          <a:xfrm>
            <a:off x="382905" y="630181"/>
            <a:ext cx="5497640"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2" name="Connecteur droit 8">
            <a:extLst>
              <a:ext uri="{FF2B5EF4-FFF2-40B4-BE49-F238E27FC236}">
                <a16:creationId xmlns:a16="http://schemas.microsoft.com/office/drawing/2014/main" id="{DF97314C-3489-4C47-BC83-C45A78C87D18}"/>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85B3B106-37D0-49FD-98BD-B6E794868CF2}"/>
              </a:ext>
            </a:extLst>
          </p:cNvPr>
          <p:cNvSpPr>
            <a:spLocks noGrp="1"/>
          </p:cNvSpPr>
          <p:nvPr>
            <p:ph type="pic" sz="quarter" idx="13" hasCustomPrompt="1"/>
          </p:nvPr>
        </p:nvSpPr>
        <p:spPr>
          <a:xfrm>
            <a:off x="6057899" y="2"/>
            <a:ext cx="3086100" cy="5143499"/>
          </a:xfrm>
          <a:custGeom>
            <a:avLst/>
            <a:gdLst>
              <a:gd name="connsiteX0" fmla="*/ 2611605 w 3086100"/>
              <a:gd name="connsiteY0" fmla="*/ 4869227 h 5143499"/>
              <a:gd name="connsiteX1" fmla="*/ 2606783 w 3086100"/>
              <a:gd name="connsiteY1" fmla="*/ 4873181 h 5143499"/>
              <a:gd name="connsiteX2" fmla="*/ 2606792 w 3086100"/>
              <a:gd name="connsiteY2" fmla="*/ 4873181 h 5143499"/>
              <a:gd name="connsiteX3" fmla="*/ 2595484 w 3086100"/>
              <a:gd name="connsiteY3" fmla="*/ 4930786 h 5143499"/>
              <a:gd name="connsiteX4" fmla="*/ 2652923 w 3086100"/>
              <a:gd name="connsiteY4" fmla="*/ 4930786 h 5143499"/>
              <a:gd name="connsiteX5" fmla="*/ 2654112 w 3086100"/>
              <a:gd name="connsiteY5" fmla="*/ 4924629 h 5143499"/>
              <a:gd name="connsiteX6" fmla="*/ 2651124 w 3086100"/>
              <a:gd name="connsiteY6" fmla="*/ 4921281 h 5143499"/>
              <a:gd name="connsiteX7" fmla="*/ 2612964 w 3086100"/>
              <a:gd name="connsiteY7" fmla="*/ 4921281 h 5143499"/>
              <a:gd name="connsiteX8" fmla="*/ 2616207 w 3086100"/>
              <a:gd name="connsiteY8" fmla="*/ 4904759 h 5143499"/>
              <a:gd name="connsiteX9" fmla="*/ 2649927 w 3086100"/>
              <a:gd name="connsiteY9" fmla="*/ 4904759 h 5143499"/>
              <a:gd name="connsiteX10" fmla="*/ 2651752 w 3086100"/>
              <a:gd name="connsiteY10" fmla="*/ 4903296 h 5143499"/>
              <a:gd name="connsiteX11" fmla="*/ 2653042 w 3086100"/>
              <a:gd name="connsiteY11" fmla="*/ 4896743 h 5143499"/>
              <a:gd name="connsiteX12" fmla="*/ 2651794 w 3086100"/>
              <a:gd name="connsiteY12" fmla="*/ 4895279 h 5143499"/>
              <a:gd name="connsiteX13" fmla="*/ 2618057 w 3086100"/>
              <a:gd name="connsiteY13" fmla="*/ 4895279 h 5143499"/>
              <a:gd name="connsiteX14" fmla="*/ 2621283 w 3086100"/>
              <a:gd name="connsiteY14" fmla="*/ 4878791 h 5143499"/>
              <a:gd name="connsiteX15" fmla="*/ 2658102 w 3086100"/>
              <a:gd name="connsiteY15" fmla="*/ 4878791 h 5143499"/>
              <a:gd name="connsiteX16" fmla="*/ 2662007 w 3086100"/>
              <a:gd name="connsiteY16" fmla="*/ 4876487 h 5143499"/>
              <a:gd name="connsiteX17" fmla="*/ 2663433 w 3086100"/>
              <a:gd name="connsiteY17" fmla="*/ 4869227 h 5143499"/>
              <a:gd name="connsiteX18" fmla="*/ 2511957 w 3086100"/>
              <a:gd name="connsiteY18" fmla="*/ 4869227 h 5143499"/>
              <a:gd name="connsiteX19" fmla="*/ 2507899 w 3086100"/>
              <a:gd name="connsiteY19" fmla="*/ 4873181 h 5143499"/>
              <a:gd name="connsiteX20" fmla="*/ 2496591 w 3086100"/>
              <a:gd name="connsiteY20" fmla="*/ 4930786 h 5143499"/>
              <a:gd name="connsiteX21" fmla="*/ 2508544 w 3086100"/>
              <a:gd name="connsiteY21" fmla="*/ 4930786 h 5143499"/>
              <a:gd name="connsiteX22" fmla="*/ 2512899 w 3086100"/>
              <a:gd name="connsiteY22" fmla="*/ 4927245 h 5143499"/>
              <a:gd name="connsiteX23" fmla="*/ 2521363 w 3086100"/>
              <a:gd name="connsiteY23" fmla="*/ 4884133 h 5143499"/>
              <a:gd name="connsiteX24" fmla="*/ 2535099 w 3086100"/>
              <a:gd name="connsiteY24" fmla="*/ 4903548 h 5143499"/>
              <a:gd name="connsiteX25" fmla="*/ 2538376 w 3086100"/>
              <a:gd name="connsiteY25" fmla="*/ 4905424 h 5143499"/>
              <a:gd name="connsiteX26" fmla="*/ 2544556 w 3086100"/>
              <a:gd name="connsiteY26" fmla="*/ 4905424 h 5143499"/>
              <a:gd name="connsiteX27" fmla="*/ 2548580 w 3086100"/>
              <a:gd name="connsiteY27" fmla="*/ 4903548 h 5143499"/>
              <a:gd name="connsiteX28" fmla="*/ 2569922 w 3086100"/>
              <a:gd name="connsiteY28" fmla="*/ 4884133 h 5143499"/>
              <a:gd name="connsiteX29" fmla="*/ 2561458 w 3086100"/>
              <a:gd name="connsiteY29" fmla="*/ 4927245 h 5143499"/>
              <a:gd name="connsiteX30" fmla="*/ 2564430 w 3086100"/>
              <a:gd name="connsiteY30" fmla="*/ 4930786 h 5143499"/>
              <a:gd name="connsiteX31" fmla="*/ 2576374 w 3086100"/>
              <a:gd name="connsiteY31" fmla="*/ 4930786 h 5143499"/>
              <a:gd name="connsiteX32" fmla="*/ 2587691 w 3086100"/>
              <a:gd name="connsiteY32" fmla="*/ 4873189 h 5143499"/>
              <a:gd name="connsiteX33" fmla="*/ 2585186 w 3086100"/>
              <a:gd name="connsiteY33" fmla="*/ 4869227 h 5143499"/>
              <a:gd name="connsiteX34" fmla="*/ 2571111 w 3086100"/>
              <a:gd name="connsiteY34" fmla="*/ 4869227 h 5143499"/>
              <a:gd name="connsiteX35" fmla="*/ 2543860 w 3086100"/>
              <a:gd name="connsiteY35" fmla="*/ 4893226 h 5143499"/>
              <a:gd name="connsiteX36" fmla="*/ 2526032 w 3086100"/>
              <a:gd name="connsiteY36" fmla="*/ 4869227 h 5143499"/>
              <a:gd name="connsiteX37" fmla="*/ 2441121 w 3086100"/>
              <a:gd name="connsiteY37" fmla="*/ 4869227 h 5143499"/>
              <a:gd name="connsiteX38" fmla="*/ 2436290 w 3086100"/>
              <a:gd name="connsiteY38" fmla="*/ 4873181 h 5143499"/>
              <a:gd name="connsiteX39" fmla="*/ 2424999 w 3086100"/>
              <a:gd name="connsiteY39" fmla="*/ 4930786 h 5143499"/>
              <a:gd name="connsiteX40" fmla="*/ 2482413 w 3086100"/>
              <a:gd name="connsiteY40" fmla="*/ 4930786 h 5143499"/>
              <a:gd name="connsiteX41" fmla="*/ 2483627 w 3086100"/>
              <a:gd name="connsiteY41" fmla="*/ 4924629 h 5143499"/>
              <a:gd name="connsiteX42" fmla="*/ 2480614 w 3086100"/>
              <a:gd name="connsiteY42" fmla="*/ 4921281 h 5143499"/>
              <a:gd name="connsiteX43" fmla="*/ 2442471 w 3086100"/>
              <a:gd name="connsiteY43" fmla="*/ 4921281 h 5143499"/>
              <a:gd name="connsiteX44" fmla="*/ 2445705 w 3086100"/>
              <a:gd name="connsiteY44" fmla="*/ 4904759 h 5143499"/>
              <a:gd name="connsiteX45" fmla="*/ 2479425 w 3086100"/>
              <a:gd name="connsiteY45" fmla="*/ 4904759 h 5143499"/>
              <a:gd name="connsiteX46" fmla="*/ 2481259 w 3086100"/>
              <a:gd name="connsiteY46" fmla="*/ 4903296 h 5143499"/>
              <a:gd name="connsiteX47" fmla="*/ 2482549 w 3086100"/>
              <a:gd name="connsiteY47" fmla="*/ 4896743 h 5143499"/>
              <a:gd name="connsiteX48" fmla="*/ 2481293 w 3086100"/>
              <a:gd name="connsiteY48" fmla="*/ 4895279 h 5143499"/>
              <a:gd name="connsiteX49" fmla="*/ 2447564 w 3086100"/>
              <a:gd name="connsiteY49" fmla="*/ 4895279 h 5143499"/>
              <a:gd name="connsiteX50" fmla="*/ 2450807 w 3086100"/>
              <a:gd name="connsiteY50" fmla="*/ 4878791 h 5143499"/>
              <a:gd name="connsiteX51" fmla="*/ 2487617 w 3086100"/>
              <a:gd name="connsiteY51" fmla="*/ 4878791 h 5143499"/>
              <a:gd name="connsiteX52" fmla="*/ 2491540 w 3086100"/>
              <a:gd name="connsiteY52" fmla="*/ 4876487 h 5143499"/>
              <a:gd name="connsiteX53" fmla="*/ 2492949 w 3086100"/>
              <a:gd name="connsiteY53" fmla="*/ 4869227 h 5143499"/>
              <a:gd name="connsiteX54" fmla="*/ 2368044 w 3086100"/>
              <a:gd name="connsiteY54" fmla="*/ 4869227 h 5143499"/>
              <a:gd name="connsiteX55" fmla="*/ 2362764 w 3086100"/>
              <a:gd name="connsiteY55" fmla="*/ 4872558 h 5143499"/>
              <a:gd name="connsiteX56" fmla="*/ 2361533 w 3086100"/>
              <a:gd name="connsiteY56" fmla="*/ 4878766 h 5143499"/>
              <a:gd name="connsiteX57" fmla="*/ 2385999 w 3086100"/>
              <a:gd name="connsiteY57" fmla="*/ 4878766 h 5143499"/>
              <a:gd name="connsiteX58" fmla="*/ 2375812 w 3086100"/>
              <a:gd name="connsiteY58" fmla="*/ 4930786 h 5143499"/>
              <a:gd name="connsiteX59" fmla="*/ 2386780 w 3086100"/>
              <a:gd name="connsiteY59" fmla="*/ 4930786 h 5143499"/>
              <a:gd name="connsiteX60" fmla="*/ 2392281 w 3086100"/>
              <a:gd name="connsiteY60" fmla="*/ 4926412 h 5143499"/>
              <a:gd name="connsiteX61" fmla="*/ 2401620 w 3086100"/>
              <a:gd name="connsiteY61" fmla="*/ 4878766 h 5143499"/>
              <a:gd name="connsiteX62" fmla="*/ 2422045 w 3086100"/>
              <a:gd name="connsiteY62" fmla="*/ 4878766 h 5143499"/>
              <a:gd name="connsiteX63" fmla="*/ 2426443 w 3086100"/>
              <a:gd name="connsiteY63" fmla="*/ 4874998 h 5143499"/>
              <a:gd name="connsiteX64" fmla="*/ 2426443 w 3086100"/>
              <a:gd name="connsiteY64" fmla="*/ 4875006 h 5143499"/>
              <a:gd name="connsiteX65" fmla="*/ 2427580 w 3086100"/>
              <a:gd name="connsiteY65" fmla="*/ 4869227 h 5143499"/>
              <a:gd name="connsiteX66" fmla="*/ 2216737 w 3086100"/>
              <a:gd name="connsiteY66" fmla="*/ 4869227 h 5143499"/>
              <a:gd name="connsiteX67" fmla="*/ 2213825 w 3086100"/>
              <a:gd name="connsiteY67" fmla="*/ 4871305 h 5143499"/>
              <a:gd name="connsiteX68" fmla="*/ 2210514 w 3086100"/>
              <a:gd name="connsiteY68" fmla="*/ 4888213 h 5143499"/>
              <a:gd name="connsiteX69" fmla="*/ 2254821 w 3086100"/>
              <a:gd name="connsiteY69" fmla="*/ 4909924 h 5143499"/>
              <a:gd name="connsiteX70" fmla="*/ 2250720 w 3086100"/>
              <a:gd name="connsiteY70" fmla="*/ 4930786 h 5143499"/>
              <a:gd name="connsiteX71" fmla="*/ 2261697 w 3086100"/>
              <a:gd name="connsiteY71" fmla="*/ 4930786 h 5143499"/>
              <a:gd name="connsiteX72" fmla="*/ 2267198 w 3086100"/>
              <a:gd name="connsiteY72" fmla="*/ 4926412 h 5143499"/>
              <a:gd name="connsiteX73" fmla="*/ 2278404 w 3086100"/>
              <a:gd name="connsiteY73" fmla="*/ 4869227 h 5143499"/>
              <a:gd name="connsiteX74" fmla="*/ 2265110 w 3086100"/>
              <a:gd name="connsiteY74" fmla="*/ 4869227 h 5143499"/>
              <a:gd name="connsiteX75" fmla="*/ 2262402 w 3086100"/>
              <a:gd name="connsiteY75" fmla="*/ 4871305 h 5143499"/>
              <a:gd name="connsiteX76" fmla="*/ 2256883 w 3086100"/>
              <a:gd name="connsiteY76" fmla="*/ 4899334 h 5143499"/>
              <a:gd name="connsiteX77" fmla="*/ 2226203 w 3086100"/>
              <a:gd name="connsiteY77" fmla="*/ 4887801 h 5143499"/>
              <a:gd name="connsiteX78" fmla="*/ 2229853 w 3086100"/>
              <a:gd name="connsiteY78" fmla="*/ 4869227 h 5143499"/>
              <a:gd name="connsiteX79" fmla="*/ 2702459 w 3086100"/>
              <a:gd name="connsiteY79" fmla="*/ 4869050 h 5143499"/>
              <a:gd name="connsiteX80" fmla="*/ 2673697 w 3086100"/>
              <a:gd name="connsiteY80" fmla="*/ 4880810 h 5143499"/>
              <a:gd name="connsiteX81" fmla="*/ 2692561 w 3086100"/>
              <a:gd name="connsiteY81" fmla="*/ 4902211 h 5143499"/>
              <a:gd name="connsiteX82" fmla="*/ 2709828 w 3086100"/>
              <a:gd name="connsiteY82" fmla="*/ 4917184 h 5143499"/>
              <a:gd name="connsiteX83" fmla="*/ 2697900 w 3086100"/>
              <a:gd name="connsiteY83" fmla="*/ 4921314 h 5143499"/>
              <a:gd name="connsiteX84" fmla="*/ 2670828 w 3086100"/>
              <a:gd name="connsiteY84" fmla="*/ 4921314 h 5143499"/>
              <a:gd name="connsiteX85" fmla="*/ 2665428 w 3086100"/>
              <a:gd name="connsiteY85" fmla="*/ 4925293 h 5143499"/>
              <a:gd name="connsiteX86" fmla="*/ 2664359 w 3086100"/>
              <a:gd name="connsiteY86" fmla="*/ 4930786 h 5143499"/>
              <a:gd name="connsiteX87" fmla="*/ 2698486 w 3086100"/>
              <a:gd name="connsiteY87" fmla="*/ 4930786 h 5143499"/>
              <a:gd name="connsiteX88" fmla="*/ 2727435 w 3086100"/>
              <a:gd name="connsiteY88" fmla="*/ 4920372 h 5143499"/>
              <a:gd name="connsiteX89" fmla="*/ 2724931 w 3086100"/>
              <a:gd name="connsiteY89" fmla="*/ 4906282 h 5143499"/>
              <a:gd name="connsiteX90" fmla="*/ 2715236 w 3086100"/>
              <a:gd name="connsiteY90" fmla="*/ 4899334 h 5143499"/>
              <a:gd name="connsiteX91" fmla="*/ 2691890 w 3086100"/>
              <a:gd name="connsiteY91" fmla="*/ 4881853 h 5143499"/>
              <a:gd name="connsiteX92" fmla="*/ 2701992 w 3086100"/>
              <a:gd name="connsiteY92" fmla="*/ 4878766 h 5143499"/>
              <a:gd name="connsiteX93" fmla="*/ 2724880 w 3086100"/>
              <a:gd name="connsiteY93" fmla="*/ 4878766 h 5143499"/>
              <a:gd name="connsiteX94" fmla="*/ 2730271 w 3086100"/>
              <a:gd name="connsiteY94" fmla="*/ 4874796 h 5143499"/>
              <a:gd name="connsiteX95" fmla="*/ 2731408 w 3086100"/>
              <a:gd name="connsiteY95" fmla="*/ 4869050 h 5143499"/>
              <a:gd name="connsiteX96" fmla="*/ 2321030 w 3086100"/>
              <a:gd name="connsiteY96" fmla="*/ 4869050 h 5143499"/>
              <a:gd name="connsiteX97" fmla="*/ 2292284 w 3086100"/>
              <a:gd name="connsiteY97" fmla="*/ 4880810 h 5143499"/>
              <a:gd name="connsiteX98" fmla="*/ 2311156 w 3086100"/>
              <a:gd name="connsiteY98" fmla="*/ 4902211 h 5143499"/>
              <a:gd name="connsiteX99" fmla="*/ 2328424 w 3086100"/>
              <a:gd name="connsiteY99" fmla="*/ 4917184 h 5143499"/>
              <a:gd name="connsiteX100" fmla="*/ 2316479 w 3086100"/>
              <a:gd name="connsiteY100" fmla="*/ 4921314 h 5143499"/>
              <a:gd name="connsiteX101" fmla="*/ 2289415 w 3086100"/>
              <a:gd name="connsiteY101" fmla="*/ 4921314 h 5143499"/>
              <a:gd name="connsiteX102" fmla="*/ 2284016 w 3086100"/>
              <a:gd name="connsiteY102" fmla="*/ 4925293 h 5143499"/>
              <a:gd name="connsiteX103" fmla="*/ 2282938 w 3086100"/>
              <a:gd name="connsiteY103" fmla="*/ 4930786 h 5143499"/>
              <a:gd name="connsiteX104" fmla="*/ 2317065 w 3086100"/>
              <a:gd name="connsiteY104" fmla="*/ 4930786 h 5143499"/>
              <a:gd name="connsiteX105" fmla="*/ 2346014 w 3086100"/>
              <a:gd name="connsiteY105" fmla="*/ 4920372 h 5143499"/>
              <a:gd name="connsiteX106" fmla="*/ 2343526 w 3086100"/>
              <a:gd name="connsiteY106" fmla="*/ 4906282 h 5143499"/>
              <a:gd name="connsiteX107" fmla="*/ 2333823 w 3086100"/>
              <a:gd name="connsiteY107" fmla="*/ 4899334 h 5143499"/>
              <a:gd name="connsiteX108" fmla="*/ 2310469 w 3086100"/>
              <a:gd name="connsiteY108" fmla="*/ 4881853 h 5143499"/>
              <a:gd name="connsiteX109" fmla="*/ 2320571 w 3086100"/>
              <a:gd name="connsiteY109" fmla="*/ 4878766 h 5143499"/>
              <a:gd name="connsiteX110" fmla="*/ 2343467 w 3086100"/>
              <a:gd name="connsiteY110" fmla="*/ 4878766 h 5143499"/>
              <a:gd name="connsiteX111" fmla="*/ 2348858 w 3086100"/>
              <a:gd name="connsiteY111" fmla="*/ 4874796 h 5143499"/>
              <a:gd name="connsiteX112" fmla="*/ 2349995 w 3086100"/>
              <a:gd name="connsiteY112" fmla="*/ 4869050 h 5143499"/>
              <a:gd name="connsiteX113" fmla="*/ 2170529 w 3086100"/>
              <a:gd name="connsiteY113" fmla="*/ 4869050 h 5143499"/>
              <a:gd name="connsiteX114" fmla="*/ 2141784 w 3086100"/>
              <a:gd name="connsiteY114" fmla="*/ 4880810 h 5143499"/>
              <a:gd name="connsiteX115" fmla="*/ 2160664 w 3086100"/>
              <a:gd name="connsiteY115" fmla="*/ 4902211 h 5143499"/>
              <a:gd name="connsiteX116" fmla="*/ 2177923 w 3086100"/>
              <a:gd name="connsiteY116" fmla="*/ 4917184 h 5143499"/>
              <a:gd name="connsiteX117" fmla="*/ 2165979 w 3086100"/>
              <a:gd name="connsiteY117" fmla="*/ 4921314 h 5143499"/>
              <a:gd name="connsiteX118" fmla="*/ 2138906 w 3086100"/>
              <a:gd name="connsiteY118" fmla="*/ 4921314 h 5143499"/>
              <a:gd name="connsiteX119" fmla="*/ 2133515 w 3086100"/>
              <a:gd name="connsiteY119" fmla="*/ 4925293 h 5143499"/>
              <a:gd name="connsiteX120" fmla="*/ 2132429 w 3086100"/>
              <a:gd name="connsiteY120" fmla="*/ 4930786 h 5143499"/>
              <a:gd name="connsiteX121" fmla="*/ 2166556 w 3086100"/>
              <a:gd name="connsiteY121" fmla="*/ 4930786 h 5143499"/>
              <a:gd name="connsiteX122" fmla="*/ 2195522 w 3086100"/>
              <a:gd name="connsiteY122" fmla="*/ 4920372 h 5143499"/>
              <a:gd name="connsiteX123" fmla="*/ 2193018 w 3086100"/>
              <a:gd name="connsiteY123" fmla="*/ 4906282 h 5143499"/>
              <a:gd name="connsiteX124" fmla="*/ 2183331 w 3086100"/>
              <a:gd name="connsiteY124" fmla="*/ 4899334 h 5143499"/>
              <a:gd name="connsiteX125" fmla="*/ 2159960 w 3086100"/>
              <a:gd name="connsiteY125" fmla="*/ 4881853 h 5143499"/>
              <a:gd name="connsiteX126" fmla="*/ 2170062 w 3086100"/>
              <a:gd name="connsiteY126" fmla="*/ 4878766 h 5143499"/>
              <a:gd name="connsiteX127" fmla="*/ 2192950 w 3086100"/>
              <a:gd name="connsiteY127" fmla="*/ 4878766 h 5143499"/>
              <a:gd name="connsiteX128" fmla="*/ 2198357 w 3086100"/>
              <a:gd name="connsiteY128" fmla="*/ 4874796 h 5143499"/>
              <a:gd name="connsiteX129" fmla="*/ 2199478 w 3086100"/>
              <a:gd name="connsiteY129" fmla="*/ 4869050 h 5143499"/>
              <a:gd name="connsiteX130" fmla="*/ 1923012 w 3086100"/>
              <a:gd name="connsiteY130" fmla="*/ 4818696 h 5143499"/>
              <a:gd name="connsiteX131" fmla="*/ 1875097 w 3086100"/>
              <a:gd name="connsiteY131" fmla="*/ 4832400 h 5143499"/>
              <a:gd name="connsiteX132" fmla="*/ 1904844 w 3086100"/>
              <a:gd name="connsiteY132" fmla="*/ 4837127 h 5143499"/>
              <a:gd name="connsiteX133" fmla="*/ 1961010 w 3086100"/>
              <a:gd name="connsiteY133" fmla="*/ 4852572 h 5143499"/>
              <a:gd name="connsiteX134" fmla="*/ 1883875 w 3086100"/>
              <a:gd name="connsiteY134" fmla="*/ 4932276 h 5143499"/>
              <a:gd name="connsiteX135" fmla="*/ 1905736 w 3086100"/>
              <a:gd name="connsiteY135" fmla="*/ 4875982 h 5143499"/>
              <a:gd name="connsiteX136" fmla="*/ 1911313 w 3086100"/>
              <a:gd name="connsiteY136" fmla="*/ 4853186 h 5143499"/>
              <a:gd name="connsiteX137" fmla="*/ 1892636 w 3086100"/>
              <a:gd name="connsiteY137" fmla="*/ 4872029 h 5143499"/>
              <a:gd name="connsiteX138" fmla="*/ 1855996 w 3086100"/>
              <a:gd name="connsiteY138" fmla="*/ 4935413 h 5143499"/>
              <a:gd name="connsiteX139" fmla="*/ 1845605 w 3086100"/>
              <a:gd name="connsiteY139" fmla="*/ 4965486 h 5143499"/>
              <a:gd name="connsiteX140" fmla="*/ 1886677 w 3086100"/>
              <a:gd name="connsiteY140" fmla="*/ 4955215 h 5143499"/>
              <a:gd name="connsiteX141" fmla="*/ 1990647 w 3086100"/>
              <a:gd name="connsiteY141" fmla="*/ 4857299 h 5143499"/>
              <a:gd name="connsiteX142" fmla="*/ 1981733 w 3086100"/>
              <a:gd name="connsiteY142" fmla="*/ 4831516 h 5143499"/>
              <a:gd name="connsiteX143" fmla="*/ 1923012 w 3086100"/>
              <a:gd name="connsiteY143" fmla="*/ 4818696 h 5143499"/>
              <a:gd name="connsiteX144" fmla="*/ 2505547 w 3086100"/>
              <a:gd name="connsiteY144" fmla="*/ 4793384 h 5143499"/>
              <a:gd name="connsiteX145" fmla="*/ 2520191 w 3086100"/>
              <a:gd name="connsiteY145" fmla="*/ 4809729 h 5143499"/>
              <a:gd name="connsiteX146" fmla="*/ 2519453 w 3086100"/>
              <a:gd name="connsiteY146" fmla="*/ 4813430 h 5143499"/>
              <a:gd name="connsiteX147" fmla="*/ 2515157 w 3086100"/>
              <a:gd name="connsiteY147" fmla="*/ 4818015 h 5143499"/>
              <a:gd name="connsiteX148" fmla="*/ 2481930 w 3086100"/>
              <a:gd name="connsiteY148" fmla="*/ 4818015 h 5143499"/>
              <a:gd name="connsiteX149" fmla="*/ 2483560 w 3086100"/>
              <a:gd name="connsiteY149" fmla="*/ 4809729 h 5143499"/>
              <a:gd name="connsiteX150" fmla="*/ 2505547 w 3086100"/>
              <a:gd name="connsiteY150" fmla="*/ 4793384 h 5143499"/>
              <a:gd name="connsiteX151" fmla="*/ 2277190 w 3086100"/>
              <a:gd name="connsiteY151" fmla="*/ 4793384 h 5143499"/>
              <a:gd name="connsiteX152" fmla="*/ 2291826 w 3086100"/>
              <a:gd name="connsiteY152" fmla="*/ 4809729 h 5143499"/>
              <a:gd name="connsiteX153" fmla="*/ 2291096 w 3086100"/>
              <a:gd name="connsiteY153" fmla="*/ 4813430 h 5143499"/>
              <a:gd name="connsiteX154" fmla="*/ 2286792 w 3086100"/>
              <a:gd name="connsiteY154" fmla="*/ 4818015 h 5143499"/>
              <a:gd name="connsiteX155" fmla="*/ 2253581 w 3086100"/>
              <a:gd name="connsiteY155" fmla="*/ 4818015 h 5143499"/>
              <a:gd name="connsiteX156" fmla="*/ 2255203 w 3086100"/>
              <a:gd name="connsiteY156" fmla="*/ 4809729 h 5143499"/>
              <a:gd name="connsiteX157" fmla="*/ 2277190 w 3086100"/>
              <a:gd name="connsiteY157" fmla="*/ 4793384 h 5143499"/>
              <a:gd name="connsiteX158" fmla="*/ 2040133 w 3086100"/>
              <a:gd name="connsiteY158" fmla="*/ 4783925 h 5143499"/>
              <a:gd name="connsiteX159" fmla="*/ 2006938 w 3086100"/>
              <a:gd name="connsiteY159" fmla="*/ 4801897 h 5143499"/>
              <a:gd name="connsiteX160" fmla="*/ 2033272 w 3086100"/>
              <a:gd name="connsiteY160" fmla="*/ 4864567 h 5143499"/>
              <a:gd name="connsiteX161" fmla="*/ 2056151 w 3086100"/>
              <a:gd name="connsiteY161" fmla="*/ 4909865 h 5143499"/>
              <a:gd name="connsiteX162" fmla="*/ 2007592 w 3086100"/>
              <a:gd name="connsiteY162" fmla="*/ 4918715 h 5143499"/>
              <a:gd name="connsiteX163" fmla="*/ 1971155 w 3086100"/>
              <a:gd name="connsiteY163" fmla="*/ 4921575 h 5143499"/>
              <a:gd name="connsiteX164" fmla="*/ 1977862 w 3086100"/>
              <a:gd name="connsiteY164" fmla="*/ 4931232 h 5143499"/>
              <a:gd name="connsiteX165" fmla="*/ 2032084 w 3086100"/>
              <a:gd name="connsiteY165" fmla="*/ 4936700 h 5143499"/>
              <a:gd name="connsiteX166" fmla="*/ 2087061 w 3086100"/>
              <a:gd name="connsiteY166" fmla="*/ 4911876 h 5143499"/>
              <a:gd name="connsiteX167" fmla="*/ 2062696 w 3086100"/>
              <a:gd name="connsiteY167" fmla="*/ 4859915 h 5143499"/>
              <a:gd name="connsiteX168" fmla="*/ 2034274 w 3086100"/>
              <a:gd name="connsiteY168" fmla="*/ 4812505 h 5143499"/>
              <a:gd name="connsiteX169" fmla="*/ 2086543 w 3086100"/>
              <a:gd name="connsiteY169" fmla="*/ 4800492 h 5143499"/>
              <a:gd name="connsiteX170" fmla="*/ 2103913 w 3086100"/>
              <a:gd name="connsiteY170" fmla="*/ 4794234 h 5143499"/>
              <a:gd name="connsiteX171" fmla="*/ 2079548 w 3086100"/>
              <a:gd name="connsiteY171" fmla="*/ 4785283 h 5143499"/>
              <a:gd name="connsiteX172" fmla="*/ 2040133 w 3086100"/>
              <a:gd name="connsiteY172" fmla="*/ 4783925 h 5143499"/>
              <a:gd name="connsiteX173" fmla="*/ 2693180 w 3086100"/>
              <a:gd name="connsiteY173" fmla="*/ 4783845 h 5143499"/>
              <a:gd name="connsiteX174" fmla="*/ 2687908 w 3086100"/>
              <a:gd name="connsiteY174" fmla="*/ 4787193 h 5143499"/>
              <a:gd name="connsiteX175" fmla="*/ 2686686 w 3086100"/>
              <a:gd name="connsiteY175" fmla="*/ 4793401 h 5143499"/>
              <a:gd name="connsiteX176" fmla="*/ 2711152 w 3086100"/>
              <a:gd name="connsiteY176" fmla="*/ 4793401 h 5143499"/>
              <a:gd name="connsiteX177" fmla="*/ 2700957 w 3086100"/>
              <a:gd name="connsiteY177" fmla="*/ 4845421 h 5143499"/>
              <a:gd name="connsiteX178" fmla="*/ 2711925 w 3086100"/>
              <a:gd name="connsiteY178" fmla="*/ 4845421 h 5143499"/>
              <a:gd name="connsiteX179" fmla="*/ 2717418 w 3086100"/>
              <a:gd name="connsiteY179" fmla="*/ 4841047 h 5143499"/>
              <a:gd name="connsiteX180" fmla="*/ 2726773 w 3086100"/>
              <a:gd name="connsiteY180" fmla="*/ 4793401 h 5143499"/>
              <a:gd name="connsiteX181" fmla="*/ 2747198 w 3086100"/>
              <a:gd name="connsiteY181" fmla="*/ 4793401 h 5143499"/>
              <a:gd name="connsiteX182" fmla="*/ 2751613 w 3086100"/>
              <a:gd name="connsiteY182" fmla="*/ 4789632 h 5143499"/>
              <a:gd name="connsiteX183" fmla="*/ 2752734 w 3086100"/>
              <a:gd name="connsiteY183" fmla="*/ 4783845 h 5143499"/>
              <a:gd name="connsiteX184" fmla="*/ 2642813 w 3086100"/>
              <a:gd name="connsiteY184" fmla="*/ 4783845 h 5143499"/>
              <a:gd name="connsiteX185" fmla="*/ 2630732 w 3086100"/>
              <a:gd name="connsiteY185" fmla="*/ 4845421 h 5143499"/>
              <a:gd name="connsiteX186" fmla="*/ 2683324 w 3086100"/>
              <a:gd name="connsiteY186" fmla="*/ 4845421 h 5143499"/>
              <a:gd name="connsiteX187" fmla="*/ 2684462 w 3086100"/>
              <a:gd name="connsiteY187" fmla="*/ 4839659 h 5143499"/>
              <a:gd name="connsiteX188" fmla="*/ 2681541 w 3086100"/>
              <a:gd name="connsiteY188" fmla="*/ 4835915 h 5143499"/>
              <a:gd name="connsiteX189" fmla="*/ 2648203 w 3086100"/>
              <a:gd name="connsiteY189" fmla="*/ 4835915 h 5143499"/>
              <a:gd name="connsiteX190" fmla="*/ 2658017 w 3086100"/>
              <a:gd name="connsiteY190" fmla="*/ 4785931 h 5143499"/>
              <a:gd name="connsiteX191" fmla="*/ 2656107 w 3086100"/>
              <a:gd name="connsiteY191" fmla="*/ 4783845 h 5143499"/>
              <a:gd name="connsiteX192" fmla="*/ 2559124 w 3086100"/>
              <a:gd name="connsiteY192" fmla="*/ 4783845 h 5143499"/>
              <a:gd name="connsiteX193" fmla="*/ 2555592 w 3086100"/>
              <a:gd name="connsiteY193" fmla="*/ 4786579 h 5143499"/>
              <a:gd name="connsiteX194" fmla="*/ 2549480 w 3086100"/>
              <a:gd name="connsiteY194" fmla="*/ 4817947 h 5143499"/>
              <a:gd name="connsiteX195" fmla="*/ 2578361 w 3086100"/>
              <a:gd name="connsiteY195" fmla="*/ 4846800 h 5143499"/>
              <a:gd name="connsiteX196" fmla="*/ 2578361 w 3086100"/>
              <a:gd name="connsiteY196" fmla="*/ 4846792 h 5143499"/>
              <a:gd name="connsiteX197" fmla="*/ 2618040 w 3086100"/>
              <a:gd name="connsiteY197" fmla="*/ 4817939 h 5143499"/>
              <a:gd name="connsiteX198" fmla="*/ 2624127 w 3086100"/>
              <a:gd name="connsiteY198" fmla="*/ 4786579 h 5143499"/>
              <a:gd name="connsiteX199" fmla="*/ 2621665 w 3086100"/>
              <a:gd name="connsiteY199" fmla="*/ 4783845 h 5143499"/>
              <a:gd name="connsiteX200" fmla="*/ 2609228 w 3086100"/>
              <a:gd name="connsiteY200" fmla="*/ 4783845 h 5143499"/>
              <a:gd name="connsiteX201" fmla="*/ 2605816 w 3086100"/>
              <a:gd name="connsiteY201" fmla="*/ 4801889 h 5143499"/>
              <a:gd name="connsiteX202" fmla="*/ 2603863 w 3086100"/>
              <a:gd name="connsiteY202" fmla="*/ 4811495 h 5143499"/>
              <a:gd name="connsiteX203" fmla="*/ 2602233 w 3086100"/>
              <a:gd name="connsiteY203" fmla="*/ 4819840 h 5143499"/>
              <a:gd name="connsiteX204" fmla="*/ 2579940 w 3086100"/>
              <a:gd name="connsiteY204" fmla="*/ 4836328 h 5143499"/>
              <a:gd name="connsiteX205" fmla="*/ 2564557 w 3086100"/>
              <a:gd name="connsiteY205" fmla="*/ 4819840 h 5143499"/>
              <a:gd name="connsiteX206" fmla="*/ 2565270 w 3086100"/>
              <a:gd name="connsiteY206" fmla="*/ 4816113 h 5143499"/>
              <a:gd name="connsiteX207" fmla="*/ 2568140 w 3086100"/>
              <a:gd name="connsiteY207" fmla="*/ 4801897 h 5143499"/>
              <a:gd name="connsiteX208" fmla="*/ 2571561 w 3086100"/>
              <a:gd name="connsiteY208" fmla="*/ 4783845 h 5143499"/>
              <a:gd name="connsiteX209" fmla="*/ 2155095 w 3086100"/>
              <a:gd name="connsiteY209" fmla="*/ 4783845 h 5143499"/>
              <a:gd name="connsiteX210" fmla="*/ 2154909 w 3086100"/>
              <a:gd name="connsiteY210" fmla="*/ 4784644 h 5143499"/>
              <a:gd name="connsiteX211" fmla="*/ 2161471 w 3086100"/>
              <a:gd name="connsiteY211" fmla="*/ 4793359 h 5143499"/>
              <a:gd name="connsiteX212" fmla="*/ 2193833 w 3086100"/>
              <a:gd name="connsiteY212" fmla="*/ 4793359 h 5143499"/>
              <a:gd name="connsiteX213" fmla="*/ 2208519 w 3086100"/>
              <a:gd name="connsiteY213" fmla="*/ 4814658 h 5143499"/>
              <a:gd name="connsiteX214" fmla="*/ 2188450 w 3086100"/>
              <a:gd name="connsiteY214" fmla="*/ 4835915 h 5143499"/>
              <a:gd name="connsiteX215" fmla="*/ 2166284 w 3086100"/>
              <a:gd name="connsiteY215" fmla="*/ 4835915 h 5143499"/>
              <a:gd name="connsiteX216" fmla="*/ 2173127 w 3086100"/>
              <a:gd name="connsiteY216" fmla="*/ 4800963 h 5143499"/>
              <a:gd name="connsiteX217" fmla="*/ 2160028 w 3086100"/>
              <a:gd name="connsiteY217" fmla="*/ 4800963 h 5143499"/>
              <a:gd name="connsiteX218" fmla="*/ 2157116 w 3086100"/>
              <a:gd name="connsiteY218" fmla="*/ 4803050 h 5143499"/>
              <a:gd name="connsiteX219" fmla="*/ 2148796 w 3086100"/>
              <a:gd name="connsiteY219" fmla="*/ 4845421 h 5143499"/>
              <a:gd name="connsiteX220" fmla="*/ 2185606 w 3086100"/>
              <a:gd name="connsiteY220" fmla="*/ 4845421 h 5143499"/>
              <a:gd name="connsiteX221" fmla="*/ 2224980 w 3086100"/>
              <a:gd name="connsiteY221" fmla="*/ 4814238 h 5143499"/>
              <a:gd name="connsiteX222" fmla="*/ 2199614 w 3086100"/>
              <a:gd name="connsiteY222" fmla="*/ 4783845 h 5143499"/>
              <a:gd name="connsiteX223" fmla="*/ 2423480 w 3086100"/>
              <a:gd name="connsiteY223" fmla="*/ 4783660 h 5143499"/>
              <a:gd name="connsiteX224" fmla="*/ 2394718 w 3086100"/>
              <a:gd name="connsiteY224" fmla="*/ 4795437 h 5143499"/>
              <a:gd name="connsiteX225" fmla="*/ 2413598 w 3086100"/>
              <a:gd name="connsiteY225" fmla="*/ 4816837 h 5143499"/>
              <a:gd name="connsiteX226" fmla="*/ 2430874 w 3086100"/>
              <a:gd name="connsiteY226" fmla="*/ 4831819 h 5143499"/>
              <a:gd name="connsiteX227" fmla="*/ 2418930 w 3086100"/>
              <a:gd name="connsiteY227" fmla="*/ 4835941 h 5143499"/>
              <a:gd name="connsiteX228" fmla="*/ 2391865 w 3086100"/>
              <a:gd name="connsiteY228" fmla="*/ 4835941 h 5143499"/>
              <a:gd name="connsiteX229" fmla="*/ 2386458 w 3086100"/>
              <a:gd name="connsiteY229" fmla="*/ 4839919 h 5143499"/>
              <a:gd name="connsiteX230" fmla="*/ 2385388 w 3086100"/>
              <a:gd name="connsiteY230" fmla="*/ 4845421 h 5143499"/>
              <a:gd name="connsiteX231" fmla="*/ 2419515 w 3086100"/>
              <a:gd name="connsiteY231" fmla="*/ 4845421 h 5143499"/>
              <a:gd name="connsiteX232" fmla="*/ 2448473 w 3086100"/>
              <a:gd name="connsiteY232" fmla="*/ 4834998 h 5143499"/>
              <a:gd name="connsiteX233" fmla="*/ 2448481 w 3086100"/>
              <a:gd name="connsiteY233" fmla="*/ 4834998 h 5143499"/>
              <a:gd name="connsiteX234" fmla="*/ 2445977 w 3086100"/>
              <a:gd name="connsiteY234" fmla="*/ 4820908 h 5143499"/>
              <a:gd name="connsiteX235" fmla="*/ 2436282 w 3086100"/>
              <a:gd name="connsiteY235" fmla="*/ 4813943 h 5143499"/>
              <a:gd name="connsiteX236" fmla="*/ 2412911 w 3086100"/>
              <a:gd name="connsiteY236" fmla="*/ 4796480 h 5143499"/>
              <a:gd name="connsiteX237" fmla="*/ 2423038 w 3086100"/>
              <a:gd name="connsiteY237" fmla="*/ 4793384 h 5143499"/>
              <a:gd name="connsiteX238" fmla="*/ 2445909 w 3086100"/>
              <a:gd name="connsiteY238" fmla="*/ 4793384 h 5143499"/>
              <a:gd name="connsiteX239" fmla="*/ 2451317 w 3086100"/>
              <a:gd name="connsiteY239" fmla="*/ 4789430 h 5143499"/>
              <a:gd name="connsiteX240" fmla="*/ 2452446 w 3086100"/>
              <a:gd name="connsiteY240" fmla="*/ 4783660 h 5143499"/>
              <a:gd name="connsiteX241" fmla="*/ 2350776 w 3086100"/>
              <a:gd name="connsiteY241" fmla="*/ 4783660 h 5143499"/>
              <a:gd name="connsiteX242" fmla="*/ 2322031 w 3086100"/>
              <a:gd name="connsiteY242" fmla="*/ 4795437 h 5143499"/>
              <a:gd name="connsiteX243" fmla="*/ 2340903 w 3086100"/>
              <a:gd name="connsiteY243" fmla="*/ 4816837 h 5143499"/>
              <a:gd name="connsiteX244" fmla="*/ 2358179 w 3086100"/>
              <a:gd name="connsiteY244" fmla="*/ 4831819 h 5143499"/>
              <a:gd name="connsiteX245" fmla="*/ 2346218 w 3086100"/>
              <a:gd name="connsiteY245" fmla="*/ 4835941 h 5143499"/>
              <a:gd name="connsiteX246" fmla="*/ 2319179 w 3086100"/>
              <a:gd name="connsiteY246" fmla="*/ 4835941 h 5143499"/>
              <a:gd name="connsiteX247" fmla="*/ 2313763 w 3086100"/>
              <a:gd name="connsiteY247" fmla="*/ 4839919 h 5143499"/>
              <a:gd name="connsiteX248" fmla="*/ 2312684 w 3086100"/>
              <a:gd name="connsiteY248" fmla="*/ 4845421 h 5143499"/>
              <a:gd name="connsiteX249" fmla="*/ 2346812 w 3086100"/>
              <a:gd name="connsiteY249" fmla="*/ 4845421 h 5143499"/>
              <a:gd name="connsiteX250" fmla="*/ 2375778 w 3086100"/>
              <a:gd name="connsiteY250" fmla="*/ 4834998 h 5143499"/>
              <a:gd name="connsiteX251" fmla="*/ 2373273 w 3086100"/>
              <a:gd name="connsiteY251" fmla="*/ 4820908 h 5143499"/>
              <a:gd name="connsiteX252" fmla="*/ 2363579 w 3086100"/>
              <a:gd name="connsiteY252" fmla="*/ 4813943 h 5143499"/>
              <a:gd name="connsiteX253" fmla="*/ 2340216 w 3086100"/>
              <a:gd name="connsiteY253" fmla="*/ 4796480 h 5143499"/>
              <a:gd name="connsiteX254" fmla="*/ 2350335 w 3086100"/>
              <a:gd name="connsiteY254" fmla="*/ 4793384 h 5143499"/>
              <a:gd name="connsiteX255" fmla="*/ 2373197 w 3086100"/>
              <a:gd name="connsiteY255" fmla="*/ 4793384 h 5143499"/>
              <a:gd name="connsiteX256" fmla="*/ 2378596 w 3086100"/>
              <a:gd name="connsiteY256" fmla="*/ 4789430 h 5143499"/>
              <a:gd name="connsiteX257" fmla="*/ 2379742 w 3086100"/>
              <a:gd name="connsiteY257" fmla="*/ 4783660 h 5143499"/>
              <a:gd name="connsiteX258" fmla="*/ 2507381 w 3086100"/>
              <a:gd name="connsiteY258" fmla="*/ 4783012 h 5143499"/>
              <a:gd name="connsiteX259" fmla="*/ 2468542 w 3086100"/>
              <a:gd name="connsiteY259" fmla="*/ 4811613 h 5143499"/>
              <a:gd name="connsiteX260" fmla="*/ 2462446 w 3086100"/>
              <a:gd name="connsiteY260" fmla="*/ 4842704 h 5143499"/>
              <a:gd name="connsiteX261" fmla="*/ 2464806 w 3086100"/>
              <a:gd name="connsiteY261" fmla="*/ 4845421 h 5143499"/>
              <a:gd name="connsiteX262" fmla="*/ 2476556 w 3086100"/>
              <a:gd name="connsiteY262" fmla="*/ 4845421 h 5143499"/>
              <a:gd name="connsiteX263" fmla="*/ 2479985 w 3086100"/>
              <a:gd name="connsiteY263" fmla="*/ 4827520 h 5143499"/>
              <a:gd name="connsiteX264" fmla="*/ 2516592 w 3086100"/>
              <a:gd name="connsiteY264" fmla="*/ 4827520 h 5143499"/>
              <a:gd name="connsiteX265" fmla="*/ 2513171 w 3086100"/>
              <a:gd name="connsiteY265" fmla="*/ 4845421 h 5143499"/>
              <a:gd name="connsiteX266" fmla="*/ 2524928 w 3086100"/>
              <a:gd name="connsiteY266" fmla="*/ 4845421 h 5143499"/>
              <a:gd name="connsiteX267" fmla="*/ 2528350 w 3086100"/>
              <a:gd name="connsiteY267" fmla="*/ 4842704 h 5143499"/>
              <a:gd name="connsiteX268" fmla="*/ 2534454 w 3086100"/>
              <a:gd name="connsiteY268" fmla="*/ 4811613 h 5143499"/>
              <a:gd name="connsiteX269" fmla="*/ 2507381 w 3086100"/>
              <a:gd name="connsiteY269" fmla="*/ 4783012 h 5143499"/>
              <a:gd name="connsiteX270" fmla="*/ 2279015 w 3086100"/>
              <a:gd name="connsiteY270" fmla="*/ 4783012 h 5143499"/>
              <a:gd name="connsiteX271" fmla="*/ 2240193 w 3086100"/>
              <a:gd name="connsiteY271" fmla="*/ 4811613 h 5143499"/>
              <a:gd name="connsiteX272" fmla="*/ 2234081 w 3086100"/>
              <a:gd name="connsiteY272" fmla="*/ 4842704 h 5143499"/>
              <a:gd name="connsiteX273" fmla="*/ 2236449 w 3086100"/>
              <a:gd name="connsiteY273" fmla="*/ 4845421 h 5143499"/>
              <a:gd name="connsiteX274" fmla="*/ 2248199 w 3086100"/>
              <a:gd name="connsiteY274" fmla="*/ 4845421 h 5143499"/>
              <a:gd name="connsiteX275" fmla="*/ 2251620 w 3086100"/>
              <a:gd name="connsiteY275" fmla="*/ 4827520 h 5143499"/>
              <a:gd name="connsiteX276" fmla="*/ 2288235 w 3086100"/>
              <a:gd name="connsiteY276" fmla="*/ 4827520 h 5143499"/>
              <a:gd name="connsiteX277" fmla="*/ 2284814 w 3086100"/>
              <a:gd name="connsiteY277" fmla="*/ 4845421 h 5143499"/>
              <a:gd name="connsiteX278" fmla="*/ 2296572 w 3086100"/>
              <a:gd name="connsiteY278" fmla="*/ 4845421 h 5143499"/>
              <a:gd name="connsiteX279" fmla="*/ 2299984 w 3086100"/>
              <a:gd name="connsiteY279" fmla="*/ 4842704 h 5143499"/>
              <a:gd name="connsiteX280" fmla="*/ 2306097 w 3086100"/>
              <a:gd name="connsiteY280" fmla="*/ 4811613 h 5143499"/>
              <a:gd name="connsiteX281" fmla="*/ 2279015 w 3086100"/>
              <a:gd name="connsiteY281" fmla="*/ 4783012 h 5143499"/>
              <a:gd name="connsiteX282" fmla="*/ 1973014 w 3086100"/>
              <a:gd name="connsiteY282" fmla="*/ 4694493 h 5143499"/>
              <a:gd name="connsiteX283" fmla="*/ 1973014 w 3086100"/>
              <a:gd name="connsiteY283" fmla="*/ 4694501 h 5143499"/>
              <a:gd name="connsiteX284" fmla="*/ 1929481 w 3086100"/>
              <a:gd name="connsiteY284" fmla="*/ 4706110 h 5143499"/>
              <a:gd name="connsiteX285" fmla="*/ 1953132 w 3086100"/>
              <a:gd name="connsiteY285" fmla="*/ 4710282 h 5143499"/>
              <a:gd name="connsiteX286" fmla="*/ 2002150 w 3086100"/>
              <a:gd name="connsiteY286" fmla="*/ 4720881 h 5143499"/>
              <a:gd name="connsiteX287" fmla="*/ 1953896 w 3086100"/>
              <a:gd name="connsiteY287" fmla="*/ 4787631 h 5143499"/>
              <a:gd name="connsiteX288" fmla="*/ 1938327 w 3086100"/>
              <a:gd name="connsiteY288" fmla="*/ 4802587 h 5143499"/>
              <a:gd name="connsiteX289" fmla="*/ 1940177 w 3086100"/>
              <a:gd name="connsiteY289" fmla="*/ 4806608 h 5143499"/>
              <a:gd name="connsiteX290" fmla="*/ 1957360 w 3086100"/>
              <a:gd name="connsiteY290" fmla="*/ 4800880 h 5143499"/>
              <a:gd name="connsiteX291" fmla="*/ 2029834 w 3086100"/>
              <a:gd name="connsiteY291" fmla="*/ 4714909 h 5143499"/>
              <a:gd name="connsiteX292" fmla="*/ 1973014 w 3086100"/>
              <a:gd name="connsiteY292" fmla="*/ 4694493 h 5143499"/>
              <a:gd name="connsiteX293" fmla="*/ 460601 w 3086100"/>
              <a:gd name="connsiteY293" fmla="*/ 0 h 5143499"/>
              <a:gd name="connsiteX294" fmla="*/ 3086100 w 3086100"/>
              <a:gd name="connsiteY294" fmla="*/ 0 h 5143499"/>
              <a:gd name="connsiteX295" fmla="*/ 3086100 w 3086100"/>
              <a:gd name="connsiteY295" fmla="*/ 842036 h 5143499"/>
              <a:gd name="connsiteX296" fmla="*/ 3086100 w 3086100"/>
              <a:gd name="connsiteY296" fmla="*/ 1941749 h 5143499"/>
              <a:gd name="connsiteX297" fmla="*/ 3086100 w 3086100"/>
              <a:gd name="connsiteY297" fmla="*/ 3201749 h 5143499"/>
              <a:gd name="connsiteX298" fmla="*/ 3086100 w 3086100"/>
              <a:gd name="connsiteY298" fmla="*/ 3743118 h 5143499"/>
              <a:gd name="connsiteX299" fmla="*/ 3086100 w 3086100"/>
              <a:gd name="connsiteY299" fmla="*/ 5143499 h 5143499"/>
              <a:gd name="connsiteX300" fmla="*/ 547192 w 3086100"/>
              <a:gd name="connsiteY300" fmla="*/ 5143499 h 5143499"/>
              <a:gd name="connsiteX301" fmla="*/ 451948 w 3086100"/>
              <a:gd name="connsiteY301" fmla="*/ 4947929 h 5143499"/>
              <a:gd name="connsiteX302" fmla="*/ 0 w 3086100"/>
              <a:gd name="connsiteY302" fmla="*/ 2482849 h 5143499"/>
              <a:gd name="connsiteX303" fmla="*/ 451948 w 3086100"/>
              <a:gd name="connsiteY303" fmla="*/ 17768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3086100" h="5143499">
                <a:moveTo>
                  <a:pt x="2611605" y="4869227"/>
                </a:moveTo>
                <a:cubicBezTo>
                  <a:pt x="2608906" y="4869227"/>
                  <a:pt x="2607327" y="4870464"/>
                  <a:pt x="2606783" y="4873181"/>
                </a:cubicBezTo>
                <a:lnTo>
                  <a:pt x="2606792" y="4873181"/>
                </a:lnTo>
                <a:lnTo>
                  <a:pt x="2595484" y="4930786"/>
                </a:lnTo>
                <a:lnTo>
                  <a:pt x="2652923" y="4930786"/>
                </a:lnTo>
                <a:lnTo>
                  <a:pt x="2654112" y="4924629"/>
                </a:lnTo>
                <a:cubicBezTo>
                  <a:pt x="2654621" y="4922122"/>
                  <a:pt x="2654002" y="4921281"/>
                  <a:pt x="2651124" y="4921281"/>
                </a:cubicBezTo>
                <a:lnTo>
                  <a:pt x="2612964" y="4921281"/>
                </a:lnTo>
                <a:lnTo>
                  <a:pt x="2616207" y="4904759"/>
                </a:lnTo>
                <a:lnTo>
                  <a:pt x="2649927" y="4904759"/>
                </a:lnTo>
                <a:cubicBezTo>
                  <a:pt x="2650819" y="4904793"/>
                  <a:pt x="2651599" y="4904168"/>
                  <a:pt x="2651752" y="4903296"/>
                </a:cubicBezTo>
                <a:lnTo>
                  <a:pt x="2653042" y="4896743"/>
                </a:lnTo>
                <a:cubicBezTo>
                  <a:pt x="2653212" y="4895918"/>
                  <a:pt x="2652737" y="4895279"/>
                  <a:pt x="2651794" y="4895279"/>
                </a:cubicBezTo>
                <a:lnTo>
                  <a:pt x="2618057" y="4895279"/>
                </a:lnTo>
                <a:lnTo>
                  <a:pt x="2621283" y="4878791"/>
                </a:lnTo>
                <a:lnTo>
                  <a:pt x="2658102" y="4878791"/>
                </a:lnTo>
                <a:cubicBezTo>
                  <a:pt x="2659842" y="4878791"/>
                  <a:pt x="2661566" y="4878791"/>
                  <a:pt x="2662007" y="4876487"/>
                </a:cubicBezTo>
                <a:lnTo>
                  <a:pt x="2663433" y="4869227"/>
                </a:lnTo>
                <a:close/>
                <a:moveTo>
                  <a:pt x="2511957" y="4869227"/>
                </a:moveTo>
                <a:cubicBezTo>
                  <a:pt x="2509647" y="4869227"/>
                  <a:pt x="2508383" y="4870674"/>
                  <a:pt x="2507899" y="4873181"/>
                </a:cubicBezTo>
                <a:lnTo>
                  <a:pt x="2496591" y="4930786"/>
                </a:lnTo>
                <a:lnTo>
                  <a:pt x="2508544" y="4930786"/>
                </a:lnTo>
                <a:cubicBezTo>
                  <a:pt x="2511048" y="4930786"/>
                  <a:pt x="2512449" y="4929541"/>
                  <a:pt x="2512899" y="4927245"/>
                </a:cubicBezTo>
                <a:lnTo>
                  <a:pt x="2521363" y="4884133"/>
                </a:lnTo>
                <a:lnTo>
                  <a:pt x="2535099" y="4903548"/>
                </a:lnTo>
                <a:cubicBezTo>
                  <a:pt x="2535753" y="4904729"/>
                  <a:pt x="2537016" y="4905453"/>
                  <a:pt x="2538376" y="4905424"/>
                </a:cubicBezTo>
                <a:lnTo>
                  <a:pt x="2544556" y="4905424"/>
                </a:lnTo>
                <a:cubicBezTo>
                  <a:pt x="2546096" y="4905356"/>
                  <a:pt x="2547545" y="4904680"/>
                  <a:pt x="2548580" y="4903548"/>
                </a:cubicBezTo>
                <a:lnTo>
                  <a:pt x="2569922" y="4884133"/>
                </a:lnTo>
                <a:lnTo>
                  <a:pt x="2561458" y="4927245"/>
                </a:lnTo>
                <a:cubicBezTo>
                  <a:pt x="2561009" y="4929541"/>
                  <a:pt x="2561917" y="4930786"/>
                  <a:pt x="2564430" y="4930786"/>
                </a:cubicBezTo>
                <a:lnTo>
                  <a:pt x="2576374" y="4930786"/>
                </a:lnTo>
                <a:lnTo>
                  <a:pt x="2587691" y="4873189"/>
                </a:lnTo>
                <a:cubicBezTo>
                  <a:pt x="2588166" y="4870674"/>
                  <a:pt x="2587504" y="4869227"/>
                  <a:pt x="2585186" y="4869227"/>
                </a:cubicBezTo>
                <a:lnTo>
                  <a:pt x="2571111" y="4869227"/>
                </a:lnTo>
                <a:lnTo>
                  <a:pt x="2543860" y="4893226"/>
                </a:lnTo>
                <a:lnTo>
                  <a:pt x="2526032" y="4869227"/>
                </a:lnTo>
                <a:close/>
                <a:moveTo>
                  <a:pt x="2441121" y="4869227"/>
                </a:moveTo>
                <a:cubicBezTo>
                  <a:pt x="2438421" y="4869227"/>
                  <a:pt x="2436825" y="4870464"/>
                  <a:pt x="2436290" y="4873181"/>
                </a:cubicBezTo>
                <a:lnTo>
                  <a:pt x="2424999" y="4930786"/>
                </a:lnTo>
                <a:lnTo>
                  <a:pt x="2482413" y="4930786"/>
                </a:lnTo>
                <a:lnTo>
                  <a:pt x="2483627" y="4924629"/>
                </a:lnTo>
                <a:cubicBezTo>
                  <a:pt x="2484128" y="4922122"/>
                  <a:pt x="2483509" y="4921281"/>
                  <a:pt x="2480614" y="4921281"/>
                </a:cubicBezTo>
                <a:lnTo>
                  <a:pt x="2442471" y="4921281"/>
                </a:lnTo>
                <a:lnTo>
                  <a:pt x="2445705" y="4904759"/>
                </a:lnTo>
                <a:lnTo>
                  <a:pt x="2479425" y="4904759"/>
                </a:lnTo>
                <a:cubicBezTo>
                  <a:pt x="2480317" y="4904786"/>
                  <a:pt x="2481096" y="4904165"/>
                  <a:pt x="2481259" y="4903296"/>
                </a:cubicBezTo>
                <a:lnTo>
                  <a:pt x="2482549" y="4896743"/>
                </a:lnTo>
                <a:cubicBezTo>
                  <a:pt x="2482702" y="4895918"/>
                  <a:pt x="2482252" y="4895279"/>
                  <a:pt x="2481293" y="4895279"/>
                </a:cubicBezTo>
                <a:lnTo>
                  <a:pt x="2447564" y="4895279"/>
                </a:lnTo>
                <a:lnTo>
                  <a:pt x="2450807" y="4878791"/>
                </a:lnTo>
                <a:lnTo>
                  <a:pt x="2487617" y="4878791"/>
                </a:lnTo>
                <a:cubicBezTo>
                  <a:pt x="2489349" y="4878791"/>
                  <a:pt x="2491073" y="4878791"/>
                  <a:pt x="2491540" y="4876487"/>
                </a:cubicBezTo>
                <a:lnTo>
                  <a:pt x="2492949" y="4869227"/>
                </a:lnTo>
                <a:close/>
                <a:moveTo>
                  <a:pt x="2368044" y="4869227"/>
                </a:moveTo>
                <a:cubicBezTo>
                  <a:pt x="2364962" y="4869227"/>
                  <a:pt x="2363205" y="4870262"/>
                  <a:pt x="2362764" y="4872558"/>
                </a:cubicBezTo>
                <a:lnTo>
                  <a:pt x="2361533" y="4878766"/>
                </a:lnTo>
                <a:lnTo>
                  <a:pt x="2385999" y="4878766"/>
                </a:lnTo>
                <a:lnTo>
                  <a:pt x="2375812" y="4930786"/>
                </a:lnTo>
                <a:lnTo>
                  <a:pt x="2386780" y="4930786"/>
                </a:lnTo>
                <a:cubicBezTo>
                  <a:pt x="2389862" y="4930786"/>
                  <a:pt x="2391645" y="4929541"/>
                  <a:pt x="2392281" y="4926412"/>
                </a:cubicBezTo>
                <a:lnTo>
                  <a:pt x="2401620" y="4878766"/>
                </a:lnTo>
                <a:lnTo>
                  <a:pt x="2422045" y="4878766"/>
                </a:lnTo>
                <a:cubicBezTo>
                  <a:pt x="2424932" y="4878766"/>
                  <a:pt x="2425950" y="4877513"/>
                  <a:pt x="2426443" y="4874998"/>
                </a:cubicBezTo>
                <a:lnTo>
                  <a:pt x="2426443" y="4875006"/>
                </a:lnTo>
                <a:lnTo>
                  <a:pt x="2427580" y="4869227"/>
                </a:lnTo>
                <a:close/>
                <a:moveTo>
                  <a:pt x="2216737" y="4869227"/>
                </a:moveTo>
                <a:cubicBezTo>
                  <a:pt x="2215192" y="4869227"/>
                  <a:pt x="2214029" y="4870253"/>
                  <a:pt x="2213825" y="4871305"/>
                </a:cubicBezTo>
                <a:lnTo>
                  <a:pt x="2210514" y="4888213"/>
                </a:lnTo>
                <a:cubicBezTo>
                  <a:pt x="2204207" y="4920364"/>
                  <a:pt x="2234930" y="4915973"/>
                  <a:pt x="2254821" y="4909924"/>
                </a:cubicBezTo>
                <a:lnTo>
                  <a:pt x="2250720" y="4930786"/>
                </a:lnTo>
                <a:lnTo>
                  <a:pt x="2261697" y="4930786"/>
                </a:lnTo>
                <a:cubicBezTo>
                  <a:pt x="2264787" y="4930786"/>
                  <a:pt x="2266570" y="4929541"/>
                  <a:pt x="2267198" y="4926412"/>
                </a:cubicBezTo>
                <a:lnTo>
                  <a:pt x="2278404" y="4869227"/>
                </a:lnTo>
                <a:lnTo>
                  <a:pt x="2265110" y="4869227"/>
                </a:lnTo>
                <a:cubicBezTo>
                  <a:pt x="2263768" y="4869227"/>
                  <a:pt x="2262597" y="4870253"/>
                  <a:pt x="2262402" y="4871305"/>
                </a:cubicBezTo>
                <a:lnTo>
                  <a:pt x="2256883" y="4899334"/>
                </a:lnTo>
                <a:cubicBezTo>
                  <a:pt x="2247265" y="4902261"/>
                  <a:pt x="2222315" y="4907628"/>
                  <a:pt x="2226203" y="4887801"/>
                </a:cubicBezTo>
                <a:lnTo>
                  <a:pt x="2229853" y="4869227"/>
                </a:lnTo>
                <a:close/>
                <a:moveTo>
                  <a:pt x="2702459" y="4869050"/>
                </a:moveTo>
                <a:cubicBezTo>
                  <a:pt x="2686049" y="4869050"/>
                  <a:pt x="2676201" y="4869151"/>
                  <a:pt x="2673697" y="4880810"/>
                </a:cubicBezTo>
                <a:cubicBezTo>
                  <a:pt x="2671846" y="4889475"/>
                  <a:pt x="2678689" y="4893664"/>
                  <a:pt x="2692561" y="4902211"/>
                </a:cubicBezTo>
                <a:cubicBezTo>
                  <a:pt x="2707774" y="4911548"/>
                  <a:pt x="2711246" y="4912263"/>
                  <a:pt x="2709828" y="4917184"/>
                </a:cubicBezTo>
                <a:cubicBezTo>
                  <a:pt x="2708724" y="4921154"/>
                  <a:pt x="2704734" y="4921314"/>
                  <a:pt x="2697900" y="4921314"/>
                </a:cubicBezTo>
                <a:lnTo>
                  <a:pt x="2670828" y="4921314"/>
                </a:lnTo>
                <a:cubicBezTo>
                  <a:pt x="2667754" y="4921314"/>
                  <a:pt x="2665963" y="4922576"/>
                  <a:pt x="2665428" y="4925293"/>
                </a:cubicBezTo>
                <a:lnTo>
                  <a:pt x="2664359" y="4930786"/>
                </a:lnTo>
                <a:lnTo>
                  <a:pt x="2698486" y="4930786"/>
                </a:lnTo>
                <a:cubicBezTo>
                  <a:pt x="2714098" y="4930786"/>
                  <a:pt x="2723878" y="4929827"/>
                  <a:pt x="2727435" y="4920372"/>
                </a:cubicBezTo>
                <a:cubicBezTo>
                  <a:pt x="2729175" y="4915762"/>
                  <a:pt x="2729150" y="4910993"/>
                  <a:pt x="2724931" y="4906282"/>
                </a:cubicBezTo>
                <a:cubicBezTo>
                  <a:pt x="2722791" y="4903885"/>
                  <a:pt x="2719616" y="4901773"/>
                  <a:pt x="2715236" y="4899334"/>
                </a:cubicBezTo>
                <a:cubicBezTo>
                  <a:pt x="2695744" y="4888406"/>
                  <a:pt x="2690642" y="4887145"/>
                  <a:pt x="2691890" y="4881853"/>
                </a:cubicBezTo>
                <a:cubicBezTo>
                  <a:pt x="2692569" y="4878876"/>
                  <a:pt x="2694657" y="4878766"/>
                  <a:pt x="2701992" y="4878766"/>
                </a:cubicBezTo>
                <a:lnTo>
                  <a:pt x="2724880" y="4878766"/>
                </a:lnTo>
                <a:cubicBezTo>
                  <a:pt x="2727953" y="4878766"/>
                  <a:pt x="2729736" y="4877513"/>
                  <a:pt x="2730271" y="4874796"/>
                </a:cubicBezTo>
                <a:lnTo>
                  <a:pt x="2731408" y="4869050"/>
                </a:lnTo>
                <a:close/>
                <a:moveTo>
                  <a:pt x="2321030" y="4869050"/>
                </a:moveTo>
                <a:cubicBezTo>
                  <a:pt x="2304628" y="4869050"/>
                  <a:pt x="2294789" y="4869151"/>
                  <a:pt x="2292284" y="4880810"/>
                </a:cubicBezTo>
                <a:cubicBezTo>
                  <a:pt x="2290434" y="4889475"/>
                  <a:pt x="2297268" y="4893664"/>
                  <a:pt x="2311156" y="4902211"/>
                </a:cubicBezTo>
                <a:cubicBezTo>
                  <a:pt x="2326361" y="4911548"/>
                  <a:pt x="2329833" y="4912263"/>
                  <a:pt x="2328424" y="4917184"/>
                </a:cubicBezTo>
                <a:cubicBezTo>
                  <a:pt x="2327295" y="4921154"/>
                  <a:pt x="2323313" y="4921314"/>
                  <a:pt x="2316479" y="4921314"/>
                </a:cubicBezTo>
                <a:lnTo>
                  <a:pt x="2289415" y="4921314"/>
                </a:lnTo>
                <a:cubicBezTo>
                  <a:pt x="2286342" y="4921314"/>
                  <a:pt x="2284551" y="4922576"/>
                  <a:pt x="2284016" y="4925293"/>
                </a:cubicBezTo>
                <a:lnTo>
                  <a:pt x="2282938" y="4930786"/>
                </a:lnTo>
                <a:lnTo>
                  <a:pt x="2317065" y="4930786"/>
                </a:lnTo>
                <a:cubicBezTo>
                  <a:pt x="2332686" y="4930786"/>
                  <a:pt x="2342465" y="4929827"/>
                  <a:pt x="2346014" y="4920372"/>
                </a:cubicBezTo>
                <a:cubicBezTo>
                  <a:pt x="2347763" y="4915762"/>
                  <a:pt x="2347746" y="4910993"/>
                  <a:pt x="2343526" y="4906282"/>
                </a:cubicBezTo>
                <a:cubicBezTo>
                  <a:pt x="2341370" y="4903885"/>
                  <a:pt x="2338212" y="4901773"/>
                  <a:pt x="2333823" y="4899334"/>
                </a:cubicBezTo>
                <a:cubicBezTo>
                  <a:pt x="2314323" y="4888406"/>
                  <a:pt x="2309238" y="4887145"/>
                  <a:pt x="2310469" y="4881853"/>
                </a:cubicBezTo>
                <a:cubicBezTo>
                  <a:pt x="2311148" y="4878876"/>
                  <a:pt x="2313228" y="4878766"/>
                  <a:pt x="2320571" y="4878766"/>
                </a:cubicBezTo>
                <a:lnTo>
                  <a:pt x="2343467" y="4878766"/>
                </a:lnTo>
                <a:cubicBezTo>
                  <a:pt x="2346532" y="4878766"/>
                  <a:pt x="2348332" y="4877513"/>
                  <a:pt x="2348858" y="4874796"/>
                </a:cubicBezTo>
                <a:lnTo>
                  <a:pt x="2349995" y="4869050"/>
                </a:lnTo>
                <a:close/>
                <a:moveTo>
                  <a:pt x="2170529" y="4869050"/>
                </a:moveTo>
                <a:cubicBezTo>
                  <a:pt x="2154128" y="4869050"/>
                  <a:pt x="2144280" y="4869151"/>
                  <a:pt x="2141784" y="4880810"/>
                </a:cubicBezTo>
                <a:cubicBezTo>
                  <a:pt x="2139916" y="4889475"/>
                  <a:pt x="2146767" y="4893664"/>
                  <a:pt x="2160664" y="4902211"/>
                </a:cubicBezTo>
                <a:cubicBezTo>
                  <a:pt x="2175852" y="4911548"/>
                  <a:pt x="2179324" y="4912263"/>
                  <a:pt x="2177923" y="4917184"/>
                </a:cubicBezTo>
                <a:cubicBezTo>
                  <a:pt x="2176803" y="4921154"/>
                  <a:pt x="2172821" y="4921314"/>
                  <a:pt x="2165979" y="4921314"/>
                </a:cubicBezTo>
                <a:lnTo>
                  <a:pt x="2138906" y="4921314"/>
                </a:lnTo>
                <a:cubicBezTo>
                  <a:pt x="2135833" y="4921314"/>
                  <a:pt x="2134050" y="4922576"/>
                  <a:pt x="2133515" y="4925293"/>
                </a:cubicBezTo>
                <a:lnTo>
                  <a:pt x="2132429" y="4930786"/>
                </a:lnTo>
                <a:lnTo>
                  <a:pt x="2166556" y="4930786"/>
                </a:lnTo>
                <a:cubicBezTo>
                  <a:pt x="2182177" y="4930786"/>
                  <a:pt x="2191965" y="4929827"/>
                  <a:pt x="2195522" y="4920372"/>
                </a:cubicBezTo>
                <a:cubicBezTo>
                  <a:pt x="2197245" y="4915762"/>
                  <a:pt x="2197228" y="4910993"/>
                  <a:pt x="2193018" y="4906282"/>
                </a:cubicBezTo>
                <a:cubicBezTo>
                  <a:pt x="2190870" y="4903885"/>
                  <a:pt x="2187695" y="4901773"/>
                  <a:pt x="2183331" y="4899334"/>
                </a:cubicBezTo>
                <a:cubicBezTo>
                  <a:pt x="2163822" y="4888406"/>
                  <a:pt x="2158729" y="4887145"/>
                  <a:pt x="2159960" y="4881853"/>
                </a:cubicBezTo>
                <a:cubicBezTo>
                  <a:pt x="2160656" y="4878876"/>
                  <a:pt x="2162736" y="4878766"/>
                  <a:pt x="2170062" y="4878766"/>
                </a:cubicBezTo>
                <a:lnTo>
                  <a:pt x="2192950" y="4878766"/>
                </a:lnTo>
                <a:cubicBezTo>
                  <a:pt x="2196031" y="4878766"/>
                  <a:pt x="2197823" y="4877513"/>
                  <a:pt x="2198357" y="4874796"/>
                </a:cubicBezTo>
                <a:lnTo>
                  <a:pt x="2199478" y="4869050"/>
                </a:lnTo>
                <a:close/>
                <a:moveTo>
                  <a:pt x="1923012" y="4818696"/>
                </a:moveTo>
                <a:cubicBezTo>
                  <a:pt x="1904963" y="4819756"/>
                  <a:pt x="1873917" y="4826091"/>
                  <a:pt x="1875097" y="4832400"/>
                </a:cubicBezTo>
                <a:cubicBezTo>
                  <a:pt x="1876184" y="4839230"/>
                  <a:pt x="1895845" y="4837127"/>
                  <a:pt x="1904844" y="4837127"/>
                </a:cubicBezTo>
                <a:cubicBezTo>
                  <a:pt x="1924633" y="4837127"/>
                  <a:pt x="1956061" y="4838465"/>
                  <a:pt x="1961010" y="4852572"/>
                </a:cubicBezTo>
                <a:cubicBezTo>
                  <a:pt x="1971681" y="4882956"/>
                  <a:pt x="1899301" y="4937516"/>
                  <a:pt x="1883875" y="4932276"/>
                </a:cubicBezTo>
                <a:cubicBezTo>
                  <a:pt x="1876897" y="4929903"/>
                  <a:pt x="1898053" y="4890249"/>
                  <a:pt x="1905736" y="4875982"/>
                </a:cubicBezTo>
                <a:cubicBezTo>
                  <a:pt x="1910303" y="4867469"/>
                  <a:pt x="1917256" y="4854094"/>
                  <a:pt x="1911313" y="4853186"/>
                </a:cubicBezTo>
                <a:cubicBezTo>
                  <a:pt x="1904691" y="4852185"/>
                  <a:pt x="1897374" y="4864769"/>
                  <a:pt x="1892636" y="4872029"/>
                </a:cubicBezTo>
                <a:cubicBezTo>
                  <a:pt x="1879767" y="4891755"/>
                  <a:pt x="1866565" y="4913290"/>
                  <a:pt x="1855996" y="4935413"/>
                </a:cubicBezTo>
                <a:cubicBezTo>
                  <a:pt x="1852728" y="4942244"/>
                  <a:pt x="1841870" y="4962828"/>
                  <a:pt x="1845605" y="4965486"/>
                </a:cubicBezTo>
                <a:cubicBezTo>
                  <a:pt x="1849086" y="4967959"/>
                  <a:pt x="1865623" y="4964435"/>
                  <a:pt x="1886677" y="4955215"/>
                </a:cubicBezTo>
                <a:cubicBezTo>
                  <a:pt x="1952869" y="4926219"/>
                  <a:pt x="1982667" y="4888483"/>
                  <a:pt x="1990647" y="4857299"/>
                </a:cubicBezTo>
                <a:cubicBezTo>
                  <a:pt x="1993191" y="4847710"/>
                  <a:pt x="1989677" y="4837545"/>
                  <a:pt x="1981733" y="4831516"/>
                </a:cubicBezTo>
                <a:cubicBezTo>
                  <a:pt x="1967904" y="4821026"/>
                  <a:pt x="1943284" y="4817519"/>
                  <a:pt x="1923012" y="4818696"/>
                </a:cubicBezTo>
                <a:close/>
                <a:moveTo>
                  <a:pt x="2505547" y="4793384"/>
                </a:moveTo>
                <a:cubicBezTo>
                  <a:pt x="2518867" y="4793384"/>
                  <a:pt x="2522348" y="4798339"/>
                  <a:pt x="2520191" y="4809729"/>
                </a:cubicBezTo>
                <a:cubicBezTo>
                  <a:pt x="2520191" y="4809729"/>
                  <a:pt x="2519648" y="4812572"/>
                  <a:pt x="2519453" y="4813430"/>
                </a:cubicBezTo>
                <a:cubicBezTo>
                  <a:pt x="2519190" y="4814709"/>
                  <a:pt x="2518604" y="4818015"/>
                  <a:pt x="2515157" y="4818015"/>
                </a:cubicBezTo>
                <a:lnTo>
                  <a:pt x="2481930" y="4818015"/>
                </a:lnTo>
                <a:lnTo>
                  <a:pt x="2483560" y="4809729"/>
                </a:lnTo>
                <a:cubicBezTo>
                  <a:pt x="2485903" y="4797733"/>
                  <a:pt x="2492949" y="4793384"/>
                  <a:pt x="2505547" y="4793384"/>
                </a:cubicBezTo>
                <a:close/>
                <a:moveTo>
                  <a:pt x="2277190" y="4793384"/>
                </a:moveTo>
                <a:cubicBezTo>
                  <a:pt x="2290502" y="4793384"/>
                  <a:pt x="2293999" y="4798339"/>
                  <a:pt x="2291826" y="4809729"/>
                </a:cubicBezTo>
                <a:cubicBezTo>
                  <a:pt x="2291826" y="4809729"/>
                  <a:pt x="2291283" y="4812572"/>
                  <a:pt x="2291096" y="4813430"/>
                </a:cubicBezTo>
                <a:cubicBezTo>
                  <a:pt x="2290841" y="4814709"/>
                  <a:pt x="2290247" y="4818015"/>
                  <a:pt x="2286792" y="4818015"/>
                </a:cubicBezTo>
                <a:lnTo>
                  <a:pt x="2253581" y="4818015"/>
                </a:lnTo>
                <a:lnTo>
                  <a:pt x="2255203" y="4809729"/>
                </a:lnTo>
                <a:cubicBezTo>
                  <a:pt x="2257529" y="4797733"/>
                  <a:pt x="2264592" y="4793384"/>
                  <a:pt x="2277190" y="4793384"/>
                </a:cubicBezTo>
                <a:close/>
                <a:moveTo>
                  <a:pt x="2040133" y="4783925"/>
                </a:moveTo>
                <a:cubicBezTo>
                  <a:pt x="2026282" y="4785814"/>
                  <a:pt x="2013467" y="4790924"/>
                  <a:pt x="2006938" y="4801897"/>
                </a:cubicBezTo>
                <a:cubicBezTo>
                  <a:pt x="1996853" y="4818856"/>
                  <a:pt x="2015920" y="4842073"/>
                  <a:pt x="2033272" y="4864567"/>
                </a:cubicBezTo>
                <a:cubicBezTo>
                  <a:pt x="2047186" y="4882594"/>
                  <a:pt x="2062340" y="4899813"/>
                  <a:pt x="2056151" y="4909865"/>
                </a:cubicBezTo>
                <a:cubicBezTo>
                  <a:pt x="2051108" y="4918084"/>
                  <a:pt x="2018738" y="4918067"/>
                  <a:pt x="2007592" y="4918715"/>
                </a:cubicBezTo>
                <a:cubicBezTo>
                  <a:pt x="1994051" y="4919514"/>
                  <a:pt x="1974568" y="4919556"/>
                  <a:pt x="1971155" y="4921575"/>
                </a:cubicBezTo>
                <a:cubicBezTo>
                  <a:pt x="1968099" y="4923384"/>
                  <a:pt x="1966401" y="4928994"/>
                  <a:pt x="1977862" y="4931232"/>
                </a:cubicBezTo>
                <a:cubicBezTo>
                  <a:pt x="1987056" y="4933049"/>
                  <a:pt x="2008958" y="4936717"/>
                  <a:pt x="2032084" y="4936700"/>
                </a:cubicBezTo>
                <a:cubicBezTo>
                  <a:pt x="2056219" y="4936691"/>
                  <a:pt x="2081568" y="4932359"/>
                  <a:pt x="2087061" y="4911876"/>
                </a:cubicBezTo>
                <a:cubicBezTo>
                  <a:pt x="2091476" y="4895422"/>
                  <a:pt x="2076169" y="4877790"/>
                  <a:pt x="2062696" y="4859915"/>
                </a:cubicBezTo>
                <a:cubicBezTo>
                  <a:pt x="2047942" y="4840332"/>
                  <a:pt x="2033017" y="4826376"/>
                  <a:pt x="2034274" y="4812505"/>
                </a:cubicBezTo>
                <a:cubicBezTo>
                  <a:pt x="2035242" y="4801729"/>
                  <a:pt x="2054538" y="4801106"/>
                  <a:pt x="2086543" y="4800492"/>
                </a:cubicBezTo>
                <a:cubicBezTo>
                  <a:pt x="2093216" y="4800349"/>
                  <a:pt x="2106459" y="4800004"/>
                  <a:pt x="2103913" y="4794234"/>
                </a:cubicBezTo>
                <a:cubicBezTo>
                  <a:pt x="2101629" y="4789153"/>
                  <a:pt x="2091713" y="4787462"/>
                  <a:pt x="2079548" y="4785283"/>
                </a:cubicBezTo>
                <a:cubicBezTo>
                  <a:pt x="2068873" y="4783370"/>
                  <a:pt x="2053985" y="4782037"/>
                  <a:pt x="2040133" y="4783925"/>
                </a:cubicBezTo>
                <a:close/>
                <a:moveTo>
                  <a:pt x="2693180" y="4783845"/>
                </a:moveTo>
                <a:cubicBezTo>
                  <a:pt x="2690099" y="4783845"/>
                  <a:pt x="2688367" y="4784888"/>
                  <a:pt x="2687908" y="4787193"/>
                </a:cubicBezTo>
                <a:lnTo>
                  <a:pt x="2686686" y="4793401"/>
                </a:lnTo>
                <a:lnTo>
                  <a:pt x="2711152" y="4793401"/>
                </a:lnTo>
                <a:lnTo>
                  <a:pt x="2700957" y="4845421"/>
                </a:lnTo>
                <a:lnTo>
                  <a:pt x="2711925" y="4845421"/>
                </a:lnTo>
                <a:cubicBezTo>
                  <a:pt x="2715015" y="4845421"/>
                  <a:pt x="2716806" y="4844168"/>
                  <a:pt x="2717418" y="4841047"/>
                </a:cubicBezTo>
                <a:lnTo>
                  <a:pt x="2726773" y="4793401"/>
                </a:lnTo>
                <a:lnTo>
                  <a:pt x="2747198" y="4793401"/>
                </a:lnTo>
                <a:cubicBezTo>
                  <a:pt x="2750085" y="4793401"/>
                  <a:pt x="2751104" y="4792139"/>
                  <a:pt x="2751613" y="4789632"/>
                </a:cubicBezTo>
                <a:lnTo>
                  <a:pt x="2752734" y="4783845"/>
                </a:lnTo>
                <a:close/>
                <a:moveTo>
                  <a:pt x="2642813" y="4783845"/>
                </a:moveTo>
                <a:lnTo>
                  <a:pt x="2630732" y="4845421"/>
                </a:lnTo>
                <a:lnTo>
                  <a:pt x="2683324" y="4845421"/>
                </a:lnTo>
                <a:lnTo>
                  <a:pt x="2684462" y="4839659"/>
                </a:lnTo>
                <a:cubicBezTo>
                  <a:pt x="2684996" y="4836967"/>
                  <a:pt x="2684037" y="4835915"/>
                  <a:pt x="2681541" y="4835915"/>
                </a:cubicBezTo>
                <a:lnTo>
                  <a:pt x="2648203" y="4835915"/>
                </a:lnTo>
                <a:lnTo>
                  <a:pt x="2658017" y="4785931"/>
                </a:lnTo>
                <a:cubicBezTo>
                  <a:pt x="2658212" y="4784888"/>
                  <a:pt x="2657448" y="4783845"/>
                  <a:pt x="2656107" y="4783845"/>
                </a:cubicBezTo>
                <a:close/>
                <a:moveTo>
                  <a:pt x="2559124" y="4783845"/>
                </a:moveTo>
                <a:cubicBezTo>
                  <a:pt x="2557511" y="4783845"/>
                  <a:pt x="2556000" y="4784476"/>
                  <a:pt x="2555592" y="4786579"/>
                </a:cubicBezTo>
                <a:lnTo>
                  <a:pt x="2549480" y="4817947"/>
                </a:lnTo>
                <a:cubicBezTo>
                  <a:pt x="2545312" y="4840062"/>
                  <a:pt x="2556416" y="4846800"/>
                  <a:pt x="2578361" y="4846800"/>
                </a:cubicBezTo>
                <a:lnTo>
                  <a:pt x="2578361" y="4846792"/>
                </a:lnTo>
                <a:cubicBezTo>
                  <a:pt x="2604067" y="4846792"/>
                  <a:pt x="2613974" y="4838077"/>
                  <a:pt x="2618040" y="4817939"/>
                </a:cubicBezTo>
                <a:lnTo>
                  <a:pt x="2624127" y="4786579"/>
                </a:lnTo>
                <a:cubicBezTo>
                  <a:pt x="2624535" y="4784476"/>
                  <a:pt x="2623270" y="4783845"/>
                  <a:pt x="2621665" y="4783845"/>
                </a:cubicBezTo>
                <a:lnTo>
                  <a:pt x="2609228" y="4783845"/>
                </a:lnTo>
                <a:lnTo>
                  <a:pt x="2605816" y="4801889"/>
                </a:lnTo>
                <a:lnTo>
                  <a:pt x="2603863" y="4811495"/>
                </a:lnTo>
                <a:lnTo>
                  <a:pt x="2602233" y="4819840"/>
                </a:lnTo>
                <a:cubicBezTo>
                  <a:pt x="2599958" y="4831205"/>
                  <a:pt x="2592530" y="4836328"/>
                  <a:pt x="2579940" y="4836328"/>
                </a:cubicBezTo>
                <a:cubicBezTo>
                  <a:pt x="2566094" y="4836328"/>
                  <a:pt x="2562384" y="4831331"/>
                  <a:pt x="2564557" y="4819840"/>
                </a:cubicBezTo>
                <a:cubicBezTo>
                  <a:pt x="2564557" y="4819840"/>
                  <a:pt x="2565092" y="4816971"/>
                  <a:pt x="2565270" y="4816113"/>
                </a:cubicBezTo>
                <a:lnTo>
                  <a:pt x="2568140" y="4801897"/>
                </a:lnTo>
                <a:lnTo>
                  <a:pt x="2571561" y="4783845"/>
                </a:lnTo>
                <a:close/>
                <a:moveTo>
                  <a:pt x="2155095" y="4783845"/>
                </a:moveTo>
                <a:lnTo>
                  <a:pt x="2154909" y="4784644"/>
                </a:lnTo>
                <a:cubicBezTo>
                  <a:pt x="2153907" y="4788783"/>
                  <a:pt x="2154433" y="4793359"/>
                  <a:pt x="2161471" y="4793359"/>
                </a:cubicBezTo>
                <a:lnTo>
                  <a:pt x="2193833" y="4793359"/>
                </a:lnTo>
                <a:cubicBezTo>
                  <a:pt x="2209402" y="4793359"/>
                  <a:pt x="2211626" y="4801073"/>
                  <a:pt x="2208519" y="4814658"/>
                </a:cubicBezTo>
                <a:cubicBezTo>
                  <a:pt x="2205463" y="4828000"/>
                  <a:pt x="2200140" y="4834864"/>
                  <a:pt x="2188450" y="4835915"/>
                </a:cubicBezTo>
                <a:lnTo>
                  <a:pt x="2166284" y="4835915"/>
                </a:lnTo>
                <a:lnTo>
                  <a:pt x="2173127" y="4800963"/>
                </a:lnTo>
                <a:lnTo>
                  <a:pt x="2160028" y="4800963"/>
                </a:lnTo>
                <a:cubicBezTo>
                  <a:pt x="2158483" y="4800963"/>
                  <a:pt x="2157320" y="4802006"/>
                  <a:pt x="2157116" y="4803050"/>
                </a:cubicBezTo>
                <a:lnTo>
                  <a:pt x="2148796" y="4845421"/>
                </a:lnTo>
                <a:lnTo>
                  <a:pt x="2185606" y="4845421"/>
                </a:lnTo>
                <a:cubicBezTo>
                  <a:pt x="2206227" y="4845421"/>
                  <a:pt x="2220515" y="4837833"/>
                  <a:pt x="2224980" y="4814238"/>
                </a:cubicBezTo>
                <a:cubicBezTo>
                  <a:pt x="2228300" y="4796673"/>
                  <a:pt x="2220625" y="4783845"/>
                  <a:pt x="2199614" y="4783845"/>
                </a:cubicBezTo>
                <a:close/>
                <a:moveTo>
                  <a:pt x="2423480" y="4783660"/>
                </a:moveTo>
                <a:cubicBezTo>
                  <a:pt x="2407078" y="4783660"/>
                  <a:pt x="2397231" y="4783761"/>
                  <a:pt x="2394718" y="4795437"/>
                </a:cubicBezTo>
                <a:cubicBezTo>
                  <a:pt x="2392876" y="4804093"/>
                  <a:pt x="2399718" y="4808290"/>
                  <a:pt x="2413598" y="4816837"/>
                </a:cubicBezTo>
                <a:cubicBezTo>
                  <a:pt x="2428794" y="4826174"/>
                  <a:pt x="2432266" y="4826881"/>
                  <a:pt x="2430874" y="4831819"/>
                </a:cubicBezTo>
                <a:cubicBezTo>
                  <a:pt x="2429745" y="4835789"/>
                  <a:pt x="2425764" y="4835941"/>
                  <a:pt x="2418930" y="4835941"/>
                </a:cubicBezTo>
                <a:lnTo>
                  <a:pt x="2391865" y="4835941"/>
                </a:lnTo>
                <a:cubicBezTo>
                  <a:pt x="2388784" y="4835941"/>
                  <a:pt x="2386992" y="4837202"/>
                  <a:pt x="2386458" y="4839919"/>
                </a:cubicBezTo>
                <a:lnTo>
                  <a:pt x="2385388" y="4845421"/>
                </a:lnTo>
                <a:lnTo>
                  <a:pt x="2419515" y="4845421"/>
                </a:lnTo>
                <a:cubicBezTo>
                  <a:pt x="2435119" y="4845421"/>
                  <a:pt x="2444924" y="4844470"/>
                  <a:pt x="2448473" y="4834998"/>
                </a:cubicBezTo>
                <a:lnTo>
                  <a:pt x="2448481" y="4834998"/>
                </a:lnTo>
                <a:cubicBezTo>
                  <a:pt x="2450213" y="4830380"/>
                  <a:pt x="2450196" y="4825611"/>
                  <a:pt x="2445977" y="4820908"/>
                </a:cubicBezTo>
                <a:cubicBezTo>
                  <a:pt x="2443829" y="4818502"/>
                  <a:pt x="2440662" y="4816408"/>
                  <a:pt x="2436282" y="4813943"/>
                </a:cubicBezTo>
                <a:cubicBezTo>
                  <a:pt x="2416782" y="4803016"/>
                  <a:pt x="2411688" y="4801771"/>
                  <a:pt x="2412911" y="4796480"/>
                </a:cubicBezTo>
                <a:cubicBezTo>
                  <a:pt x="2413607" y="4793510"/>
                  <a:pt x="2415695" y="4793384"/>
                  <a:pt x="2423038" y="4793384"/>
                </a:cubicBezTo>
                <a:lnTo>
                  <a:pt x="2445909" y="4793384"/>
                </a:lnTo>
                <a:cubicBezTo>
                  <a:pt x="2448991" y="4793384"/>
                  <a:pt x="2450782" y="4792139"/>
                  <a:pt x="2451317" y="4789430"/>
                </a:cubicBezTo>
                <a:lnTo>
                  <a:pt x="2452446" y="4783660"/>
                </a:lnTo>
                <a:close/>
                <a:moveTo>
                  <a:pt x="2350776" y="4783660"/>
                </a:moveTo>
                <a:cubicBezTo>
                  <a:pt x="2334375" y="4783660"/>
                  <a:pt x="2324536" y="4783761"/>
                  <a:pt x="2322031" y="4795437"/>
                </a:cubicBezTo>
                <a:cubicBezTo>
                  <a:pt x="2320172" y="4804093"/>
                  <a:pt x="2327023" y="4808290"/>
                  <a:pt x="2340903" y="4816837"/>
                </a:cubicBezTo>
                <a:cubicBezTo>
                  <a:pt x="2356099" y="4826174"/>
                  <a:pt x="2359580" y="4826881"/>
                  <a:pt x="2358179" y="4831819"/>
                </a:cubicBezTo>
                <a:cubicBezTo>
                  <a:pt x="2357059" y="4835789"/>
                  <a:pt x="2353069" y="4835941"/>
                  <a:pt x="2346218" y="4835941"/>
                </a:cubicBezTo>
                <a:lnTo>
                  <a:pt x="2319179" y="4835941"/>
                </a:lnTo>
                <a:cubicBezTo>
                  <a:pt x="2316089" y="4835941"/>
                  <a:pt x="2314306" y="4837202"/>
                  <a:pt x="2313763" y="4839919"/>
                </a:cubicBezTo>
                <a:lnTo>
                  <a:pt x="2312684" y="4845421"/>
                </a:lnTo>
                <a:lnTo>
                  <a:pt x="2346812" y="4845421"/>
                </a:lnTo>
                <a:cubicBezTo>
                  <a:pt x="2362432" y="4845421"/>
                  <a:pt x="2372221" y="4844470"/>
                  <a:pt x="2375778" y="4834998"/>
                </a:cubicBezTo>
                <a:cubicBezTo>
                  <a:pt x="2377501" y="4830380"/>
                  <a:pt x="2377484" y="4825611"/>
                  <a:pt x="2373273" y="4820908"/>
                </a:cubicBezTo>
                <a:cubicBezTo>
                  <a:pt x="2371117" y="4818502"/>
                  <a:pt x="2367951" y="4816408"/>
                  <a:pt x="2363579" y="4813943"/>
                </a:cubicBezTo>
                <a:cubicBezTo>
                  <a:pt x="2344061" y="4803016"/>
                  <a:pt x="2338985" y="4801771"/>
                  <a:pt x="2340216" y="4796480"/>
                </a:cubicBezTo>
                <a:cubicBezTo>
                  <a:pt x="2340895" y="4793510"/>
                  <a:pt x="2342975" y="4793384"/>
                  <a:pt x="2350335" y="4793384"/>
                </a:cubicBezTo>
                <a:lnTo>
                  <a:pt x="2373197" y="4793384"/>
                </a:lnTo>
                <a:cubicBezTo>
                  <a:pt x="2376287" y="4793384"/>
                  <a:pt x="2378078" y="4792139"/>
                  <a:pt x="2378596" y="4789430"/>
                </a:cubicBezTo>
                <a:lnTo>
                  <a:pt x="2379742" y="4783660"/>
                </a:lnTo>
                <a:close/>
                <a:moveTo>
                  <a:pt x="2507381" y="4783012"/>
                </a:moveTo>
                <a:cubicBezTo>
                  <a:pt x="2485665" y="4783012"/>
                  <a:pt x="2473279" y="4788413"/>
                  <a:pt x="2468542" y="4811613"/>
                </a:cubicBezTo>
                <a:lnTo>
                  <a:pt x="2462446" y="4842704"/>
                </a:lnTo>
                <a:cubicBezTo>
                  <a:pt x="2462039" y="4844790"/>
                  <a:pt x="2463253" y="4845421"/>
                  <a:pt x="2464806" y="4845421"/>
                </a:cubicBezTo>
                <a:lnTo>
                  <a:pt x="2476556" y="4845421"/>
                </a:lnTo>
                <a:lnTo>
                  <a:pt x="2479985" y="4827520"/>
                </a:lnTo>
                <a:lnTo>
                  <a:pt x="2516592" y="4827520"/>
                </a:lnTo>
                <a:lnTo>
                  <a:pt x="2513171" y="4845421"/>
                </a:lnTo>
                <a:lnTo>
                  <a:pt x="2524928" y="4845421"/>
                </a:lnTo>
                <a:cubicBezTo>
                  <a:pt x="2526474" y="4845421"/>
                  <a:pt x="2527942" y="4844790"/>
                  <a:pt x="2528350" y="4842704"/>
                </a:cubicBezTo>
                <a:lnTo>
                  <a:pt x="2534454" y="4811613"/>
                </a:lnTo>
                <a:cubicBezTo>
                  <a:pt x="2538953" y="4788026"/>
                  <a:pt x="2525506" y="4783012"/>
                  <a:pt x="2507381" y="4783012"/>
                </a:cubicBezTo>
                <a:close/>
                <a:moveTo>
                  <a:pt x="2279015" y="4783012"/>
                </a:moveTo>
                <a:cubicBezTo>
                  <a:pt x="2257308" y="4783012"/>
                  <a:pt x="2244922" y="4788413"/>
                  <a:pt x="2240193" y="4811613"/>
                </a:cubicBezTo>
                <a:lnTo>
                  <a:pt x="2234081" y="4842704"/>
                </a:lnTo>
                <a:cubicBezTo>
                  <a:pt x="2233682" y="4844790"/>
                  <a:pt x="2234896" y="4845421"/>
                  <a:pt x="2236449" y="4845421"/>
                </a:cubicBezTo>
                <a:lnTo>
                  <a:pt x="2248199" y="4845421"/>
                </a:lnTo>
                <a:lnTo>
                  <a:pt x="2251620" y="4827520"/>
                </a:lnTo>
                <a:lnTo>
                  <a:pt x="2288235" y="4827520"/>
                </a:lnTo>
                <a:lnTo>
                  <a:pt x="2284814" y="4845421"/>
                </a:lnTo>
                <a:lnTo>
                  <a:pt x="2296572" y="4845421"/>
                </a:lnTo>
                <a:cubicBezTo>
                  <a:pt x="2298117" y="4845421"/>
                  <a:pt x="2299585" y="4844790"/>
                  <a:pt x="2299984" y="4842704"/>
                </a:cubicBezTo>
                <a:lnTo>
                  <a:pt x="2306097" y="4811613"/>
                </a:lnTo>
                <a:cubicBezTo>
                  <a:pt x="2310588" y="4788026"/>
                  <a:pt x="2297140" y="4783012"/>
                  <a:pt x="2279015" y="4783012"/>
                </a:cubicBezTo>
                <a:close/>
                <a:moveTo>
                  <a:pt x="1973014" y="4694493"/>
                </a:moveTo>
                <a:lnTo>
                  <a:pt x="1973014" y="4694501"/>
                </a:lnTo>
                <a:cubicBezTo>
                  <a:pt x="1949550" y="4695595"/>
                  <a:pt x="1928148" y="4701542"/>
                  <a:pt x="1929481" y="4706110"/>
                </a:cubicBezTo>
                <a:cubicBezTo>
                  <a:pt x="1931119" y="4711670"/>
                  <a:pt x="1947062" y="4710282"/>
                  <a:pt x="1953132" y="4710282"/>
                </a:cubicBezTo>
                <a:cubicBezTo>
                  <a:pt x="1975485" y="4710282"/>
                  <a:pt x="1997014" y="4714623"/>
                  <a:pt x="2002150" y="4720881"/>
                </a:cubicBezTo>
                <a:cubicBezTo>
                  <a:pt x="2010173" y="4730656"/>
                  <a:pt x="1996360" y="4754765"/>
                  <a:pt x="1953896" y="4787631"/>
                </a:cubicBezTo>
                <a:cubicBezTo>
                  <a:pt x="1945755" y="4793931"/>
                  <a:pt x="1939676" y="4799736"/>
                  <a:pt x="1938327" y="4802587"/>
                </a:cubicBezTo>
                <a:cubicBezTo>
                  <a:pt x="1937605" y="4804101"/>
                  <a:pt x="1937945" y="4806305"/>
                  <a:pt x="1940177" y="4806608"/>
                </a:cubicBezTo>
                <a:cubicBezTo>
                  <a:pt x="1942512" y="4806936"/>
                  <a:pt x="1948115" y="4805632"/>
                  <a:pt x="1957360" y="4800880"/>
                </a:cubicBezTo>
                <a:cubicBezTo>
                  <a:pt x="1995087" y="4781490"/>
                  <a:pt x="2038374" y="4741995"/>
                  <a:pt x="2029834" y="4714909"/>
                </a:cubicBezTo>
                <a:cubicBezTo>
                  <a:pt x="2024630" y="4698379"/>
                  <a:pt x="1996657" y="4693391"/>
                  <a:pt x="1973014" y="4694493"/>
                </a:cubicBezTo>
                <a:close/>
                <a:moveTo>
                  <a:pt x="460601" y="0"/>
                </a:moveTo>
                <a:lnTo>
                  <a:pt x="3086100" y="0"/>
                </a:lnTo>
                <a:lnTo>
                  <a:pt x="3086100" y="842036"/>
                </a:lnTo>
                <a:lnTo>
                  <a:pt x="3086100" y="1941749"/>
                </a:lnTo>
                <a:lnTo>
                  <a:pt x="3086100" y="3201749"/>
                </a:lnTo>
                <a:lnTo>
                  <a:pt x="3086100" y="3743118"/>
                </a:lnTo>
                <a:lnTo>
                  <a:pt x="3086100" y="5143499"/>
                </a:lnTo>
                <a:lnTo>
                  <a:pt x="547192" y="5143499"/>
                </a:lnTo>
                <a:lnTo>
                  <a:pt x="451948" y="4947929"/>
                </a:lnTo>
                <a:cubicBezTo>
                  <a:pt x="172711" y="4317060"/>
                  <a:pt x="0" y="3445523"/>
                  <a:pt x="0" y="2482849"/>
                </a:cubicBezTo>
                <a:cubicBezTo>
                  <a:pt x="0" y="1520175"/>
                  <a:pt x="172711" y="648637"/>
                  <a:pt x="451948" y="17768"/>
                </a:cubicBezTo>
                <a:close/>
              </a:path>
            </a:pathLst>
          </a:custGeom>
        </p:spPr>
        <p:txBody>
          <a:bodyPr wrap="square" anchor="ctr">
            <a:noAutofit/>
          </a:bodyPr>
          <a:lstStyle>
            <a:lvl1pPr marL="0" indent="0" algn="ctr">
              <a:buNone/>
              <a:defRPr sz="1600"/>
            </a:lvl1pPr>
          </a:lstStyle>
          <a:p>
            <a:r>
              <a:rPr lang="en-US" noProof="0"/>
              <a:t>Insert image</a:t>
            </a:r>
          </a:p>
        </p:txBody>
      </p:sp>
      <p:pic>
        <p:nvPicPr>
          <p:cNvPr id="17" name="Graphic 16">
            <a:extLst>
              <a:ext uri="{FF2B5EF4-FFF2-40B4-BE49-F238E27FC236}">
                <a16:creationId xmlns:a16="http://schemas.microsoft.com/office/drawing/2014/main" id="{59E770E7-D76C-413C-A66C-7411A35CE1B6}"/>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901467" y="4691063"/>
            <a:ext cx="908368" cy="277597"/>
          </a:xfrm>
          <a:prstGeom prst="rect">
            <a:avLst/>
          </a:prstGeom>
        </p:spPr>
      </p:pic>
      <p:sp>
        <p:nvSpPr>
          <p:cNvPr id="22" name="Footer Placeholder 12">
            <a:extLst>
              <a:ext uri="{FF2B5EF4-FFF2-40B4-BE49-F238E27FC236}">
                <a16:creationId xmlns:a16="http://schemas.microsoft.com/office/drawing/2014/main" id="{392C54BE-7908-4804-B366-5EAD145AEC95}"/>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3" name="Date Placeholder 3">
            <a:extLst>
              <a:ext uri="{FF2B5EF4-FFF2-40B4-BE49-F238E27FC236}">
                <a16:creationId xmlns:a16="http://schemas.microsoft.com/office/drawing/2014/main" id="{8C478684-E237-44F6-93CF-B837C42614DE}"/>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21DD913A-E417-4CC0-B90D-D9797F16455A}"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3" name="Graphic 12">
            <a:extLst>
              <a:ext uri="{FF2B5EF4-FFF2-40B4-BE49-F238E27FC236}">
                <a16:creationId xmlns:a16="http://schemas.microsoft.com/office/drawing/2014/main" id="{8ECB0A9B-D359-464C-BAE9-2593889F65E4}"/>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34169" y="4757849"/>
            <a:ext cx="982338" cy="210808"/>
          </a:xfrm>
          <a:prstGeom prst="rect">
            <a:avLst/>
          </a:prstGeom>
        </p:spPr>
      </p:pic>
    </p:spTree>
    <p:extLst>
      <p:ext uri="{BB962C8B-B14F-4D97-AF65-F5344CB8AC3E}">
        <p14:creationId xmlns:p14="http://schemas.microsoft.com/office/powerpoint/2010/main" val="2472417547"/>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ext + image - 2 lines title">
    <p:bg>
      <p:bgPr>
        <a:solidFill>
          <a:schemeClr val="bg1"/>
        </a:solidFill>
        <a:effectLst/>
      </p:bgPr>
    </p:bg>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DCC0A36F-4386-43D8-9878-1990319145E6}"/>
              </a:ext>
            </a:extLst>
          </p:cNvPr>
          <p:cNvSpPr>
            <a:spLocks noGrp="1"/>
          </p:cNvSpPr>
          <p:nvPr>
            <p:ph sz="quarter" idx="16" hasCustomPrompt="1"/>
          </p:nvPr>
        </p:nvSpPr>
        <p:spPr>
          <a:xfrm>
            <a:off x="382906" y="1525675"/>
            <a:ext cx="5619003" cy="3046326"/>
          </a:xfrm>
          <a:custGeom>
            <a:avLst/>
            <a:gdLst>
              <a:gd name="connsiteX0" fmla="*/ 0 w 5619003"/>
              <a:gd name="connsiteY0" fmla="*/ 0 h 3046326"/>
              <a:gd name="connsiteX1" fmla="*/ 5619003 w 5619003"/>
              <a:gd name="connsiteY1" fmla="*/ 0 h 3046326"/>
              <a:gd name="connsiteX2" fmla="*/ 5619003 w 5619003"/>
              <a:gd name="connsiteY2" fmla="*/ 3046326 h 3046326"/>
              <a:gd name="connsiteX3" fmla="*/ 0 w 5619003"/>
              <a:gd name="connsiteY3" fmla="*/ 3046326 h 3046326"/>
            </a:gdLst>
            <a:ahLst/>
            <a:cxnLst>
              <a:cxn ang="0">
                <a:pos x="connsiteX0" y="connsiteY0"/>
              </a:cxn>
              <a:cxn ang="0">
                <a:pos x="connsiteX1" y="connsiteY1"/>
              </a:cxn>
              <a:cxn ang="0">
                <a:pos x="connsiteX2" y="connsiteY2"/>
              </a:cxn>
              <a:cxn ang="0">
                <a:pos x="connsiteX3" y="connsiteY3"/>
              </a:cxn>
            </a:cxnLst>
            <a:rect l="l" t="t" r="r" b="b"/>
            <a:pathLst>
              <a:path w="5619003" h="3046326">
                <a:moveTo>
                  <a:pt x="0" y="0"/>
                </a:moveTo>
                <a:lnTo>
                  <a:pt x="5619003" y="0"/>
                </a:lnTo>
                <a:lnTo>
                  <a:pt x="5619003" y="3046326"/>
                </a:lnTo>
                <a:lnTo>
                  <a:pt x="0" y="3046326"/>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24" name="Picture Placeholder 23">
            <a:extLst>
              <a:ext uri="{FF2B5EF4-FFF2-40B4-BE49-F238E27FC236}">
                <a16:creationId xmlns:a16="http://schemas.microsoft.com/office/drawing/2014/main" id="{97F5B4CC-C4A6-45CA-81E0-EA5CF067E7BC}"/>
              </a:ext>
            </a:extLst>
          </p:cNvPr>
          <p:cNvSpPr>
            <a:spLocks noGrp="1"/>
          </p:cNvSpPr>
          <p:nvPr>
            <p:ph type="pic" sz="quarter" idx="13" hasCustomPrompt="1"/>
          </p:nvPr>
        </p:nvSpPr>
        <p:spPr>
          <a:xfrm>
            <a:off x="6057899" y="2"/>
            <a:ext cx="3086100" cy="5143499"/>
          </a:xfrm>
          <a:custGeom>
            <a:avLst/>
            <a:gdLst>
              <a:gd name="connsiteX0" fmla="*/ 2611605 w 3086100"/>
              <a:gd name="connsiteY0" fmla="*/ 4869227 h 5143499"/>
              <a:gd name="connsiteX1" fmla="*/ 2606783 w 3086100"/>
              <a:gd name="connsiteY1" fmla="*/ 4873181 h 5143499"/>
              <a:gd name="connsiteX2" fmla="*/ 2606792 w 3086100"/>
              <a:gd name="connsiteY2" fmla="*/ 4873181 h 5143499"/>
              <a:gd name="connsiteX3" fmla="*/ 2595484 w 3086100"/>
              <a:gd name="connsiteY3" fmla="*/ 4930786 h 5143499"/>
              <a:gd name="connsiteX4" fmla="*/ 2652923 w 3086100"/>
              <a:gd name="connsiteY4" fmla="*/ 4930786 h 5143499"/>
              <a:gd name="connsiteX5" fmla="*/ 2654112 w 3086100"/>
              <a:gd name="connsiteY5" fmla="*/ 4924629 h 5143499"/>
              <a:gd name="connsiteX6" fmla="*/ 2651124 w 3086100"/>
              <a:gd name="connsiteY6" fmla="*/ 4921281 h 5143499"/>
              <a:gd name="connsiteX7" fmla="*/ 2612964 w 3086100"/>
              <a:gd name="connsiteY7" fmla="*/ 4921281 h 5143499"/>
              <a:gd name="connsiteX8" fmla="*/ 2616207 w 3086100"/>
              <a:gd name="connsiteY8" fmla="*/ 4904759 h 5143499"/>
              <a:gd name="connsiteX9" fmla="*/ 2649927 w 3086100"/>
              <a:gd name="connsiteY9" fmla="*/ 4904759 h 5143499"/>
              <a:gd name="connsiteX10" fmla="*/ 2651752 w 3086100"/>
              <a:gd name="connsiteY10" fmla="*/ 4903296 h 5143499"/>
              <a:gd name="connsiteX11" fmla="*/ 2653042 w 3086100"/>
              <a:gd name="connsiteY11" fmla="*/ 4896743 h 5143499"/>
              <a:gd name="connsiteX12" fmla="*/ 2651794 w 3086100"/>
              <a:gd name="connsiteY12" fmla="*/ 4895279 h 5143499"/>
              <a:gd name="connsiteX13" fmla="*/ 2618057 w 3086100"/>
              <a:gd name="connsiteY13" fmla="*/ 4895279 h 5143499"/>
              <a:gd name="connsiteX14" fmla="*/ 2621283 w 3086100"/>
              <a:gd name="connsiteY14" fmla="*/ 4878791 h 5143499"/>
              <a:gd name="connsiteX15" fmla="*/ 2658102 w 3086100"/>
              <a:gd name="connsiteY15" fmla="*/ 4878791 h 5143499"/>
              <a:gd name="connsiteX16" fmla="*/ 2662007 w 3086100"/>
              <a:gd name="connsiteY16" fmla="*/ 4876487 h 5143499"/>
              <a:gd name="connsiteX17" fmla="*/ 2663433 w 3086100"/>
              <a:gd name="connsiteY17" fmla="*/ 4869227 h 5143499"/>
              <a:gd name="connsiteX18" fmla="*/ 2511957 w 3086100"/>
              <a:gd name="connsiteY18" fmla="*/ 4869227 h 5143499"/>
              <a:gd name="connsiteX19" fmla="*/ 2507899 w 3086100"/>
              <a:gd name="connsiteY19" fmla="*/ 4873181 h 5143499"/>
              <a:gd name="connsiteX20" fmla="*/ 2496591 w 3086100"/>
              <a:gd name="connsiteY20" fmla="*/ 4930786 h 5143499"/>
              <a:gd name="connsiteX21" fmla="*/ 2508544 w 3086100"/>
              <a:gd name="connsiteY21" fmla="*/ 4930786 h 5143499"/>
              <a:gd name="connsiteX22" fmla="*/ 2512899 w 3086100"/>
              <a:gd name="connsiteY22" fmla="*/ 4927245 h 5143499"/>
              <a:gd name="connsiteX23" fmla="*/ 2521363 w 3086100"/>
              <a:gd name="connsiteY23" fmla="*/ 4884133 h 5143499"/>
              <a:gd name="connsiteX24" fmla="*/ 2535099 w 3086100"/>
              <a:gd name="connsiteY24" fmla="*/ 4903548 h 5143499"/>
              <a:gd name="connsiteX25" fmla="*/ 2538376 w 3086100"/>
              <a:gd name="connsiteY25" fmla="*/ 4905424 h 5143499"/>
              <a:gd name="connsiteX26" fmla="*/ 2544556 w 3086100"/>
              <a:gd name="connsiteY26" fmla="*/ 4905424 h 5143499"/>
              <a:gd name="connsiteX27" fmla="*/ 2548580 w 3086100"/>
              <a:gd name="connsiteY27" fmla="*/ 4903548 h 5143499"/>
              <a:gd name="connsiteX28" fmla="*/ 2569922 w 3086100"/>
              <a:gd name="connsiteY28" fmla="*/ 4884133 h 5143499"/>
              <a:gd name="connsiteX29" fmla="*/ 2561458 w 3086100"/>
              <a:gd name="connsiteY29" fmla="*/ 4927245 h 5143499"/>
              <a:gd name="connsiteX30" fmla="*/ 2564430 w 3086100"/>
              <a:gd name="connsiteY30" fmla="*/ 4930786 h 5143499"/>
              <a:gd name="connsiteX31" fmla="*/ 2576374 w 3086100"/>
              <a:gd name="connsiteY31" fmla="*/ 4930786 h 5143499"/>
              <a:gd name="connsiteX32" fmla="*/ 2587691 w 3086100"/>
              <a:gd name="connsiteY32" fmla="*/ 4873189 h 5143499"/>
              <a:gd name="connsiteX33" fmla="*/ 2585186 w 3086100"/>
              <a:gd name="connsiteY33" fmla="*/ 4869227 h 5143499"/>
              <a:gd name="connsiteX34" fmla="*/ 2571111 w 3086100"/>
              <a:gd name="connsiteY34" fmla="*/ 4869227 h 5143499"/>
              <a:gd name="connsiteX35" fmla="*/ 2543860 w 3086100"/>
              <a:gd name="connsiteY35" fmla="*/ 4893226 h 5143499"/>
              <a:gd name="connsiteX36" fmla="*/ 2526032 w 3086100"/>
              <a:gd name="connsiteY36" fmla="*/ 4869227 h 5143499"/>
              <a:gd name="connsiteX37" fmla="*/ 2441121 w 3086100"/>
              <a:gd name="connsiteY37" fmla="*/ 4869227 h 5143499"/>
              <a:gd name="connsiteX38" fmla="*/ 2436290 w 3086100"/>
              <a:gd name="connsiteY38" fmla="*/ 4873181 h 5143499"/>
              <a:gd name="connsiteX39" fmla="*/ 2424999 w 3086100"/>
              <a:gd name="connsiteY39" fmla="*/ 4930786 h 5143499"/>
              <a:gd name="connsiteX40" fmla="*/ 2482413 w 3086100"/>
              <a:gd name="connsiteY40" fmla="*/ 4930786 h 5143499"/>
              <a:gd name="connsiteX41" fmla="*/ 2483627 w 3086100"/>
              <a:gd name="connsiteY41" fmla="*/ 4924629 h 5143499"/>
              <a:gd name="connsiteX42" fmla="*/ 2480614 w 3086100"/>
              <a:gd name="connsiteY42" fmla="*/ 4921281 h 5143499"/>
              <a:gd name="connsiteX43" fmla="*/ 2442471 w 3086100"/>
              <a:gd name="connsiteY43" fmla="*/ 4921281 h 5143499"/>
              <a:gd name="connsiteX44" fmla="*/ 2445705 w 3086100"/>
              <a:gd name="connsiteY44" fmla="*/ 4904759 h 5143499"/>
              <a:gd name="connsiteX45" fmla="*/ 2479425 w 3086100"/>
              <a:gd name="connsiteY45" fmla="*/ 4904759 h 5143499"/>
              <a:gd name="connsiteX46" fmla="*/ 2481259 w 3086100"/>
              <a:gd name="connsiteY46" fmla="*/ 4903296 h 5143499"/>
              <a:gd name="connsiteX47" fmla="*/ 2482549 w 3086100"/>
              <a:gd name="connsiteY47" fmla="*/ 4896743 h 5143499"/>
              <a:gd name="connsiteX48" fmla="*/ 2481293 w 3086100"/>
              <a:gd name="connsiteY48" fmla="*/ 4895279 h 5143499"/>
              <a:gd name="connsiteX49" fmla="*/ 2447564 w 3086100"/>
              <a:gd name="connsiteY49" fmla="*/ 4895279 h 5143499"/>
              <a:gd name="connsiteX50" fmla="*/ 2450807 w 3086100"/>
              <a:gd name="connsiteY50" fmla="*/ 4878791 h 5143499"/>
              <a:gd name="connsiteX51" fmla="*/ 2487617 w 3086100"/>
              <a:gd name="connsiteY51" fmla="*/ 4878791 h 5143499"/>
              <a:gd name="connsiteX52" fmla="*/ 2491540 w 3086100"/>
              <a:gd name="connsiteY52" fmla="*/ 4876487 h 5143499"/>
              <a:gd name="connsiteX53" fmla="*/ 2492949 w 3086100"/>
              <a:gd name="connsiteY53" fmla="*/ 4869227 h 5143499"/>
              <a:gd name="connsiteX54" fmla="*/ 2368044 w 3086100"/>
              <a:gd name="connsiteY54" fmla="*/ 4869227 h 5143499"/>
              <a:gd name="connsiteX55" fmla="*/ 2362764 w 3086100"/>
              <a:gd name="connsiteY55" fmla="*/ 4872558 h 5143499"/>
              <a:gd name="connsiteX56" fmla="*/ 2361533 w 3086100"/>
              <a:gd name="connsiteY56" fmla="*/ 4878766 h 5143499"/>
              <a:gd name="connsiteX57" fmla="*/ 2385999 w 3086100"/>
              <a:gd name="connsiteY57" fmla="*/ 4878766 h 5143499"/>
              <a:gd name="connsiteX58" fmla="*/ 2375812 w 3086100"/>
              <a:gd name="connsiteY58" fmla="*/ 4930786 h 5143499"/>
              <a:gd name="connsiteX59" fmla="*/ 2386780 w 3086100"/>
              <a:gd name="connsiteY59" fmla="*/ 4930786 h 5143499"/>
              <a:gd name="connsiteX60" fmla="*/ 2392281 w 3086100"/>
              <a:gd name="connsiteY60" fmla="*/ 4926412 h 5143499"/>
              <a:gd name="connsiteX61" fmla="*/ 2401620 w 3086100"/>
              <a:gd name="connsiteY61" fmla="*/ 4878766 h 5143499"/>
              <a:gd name="connsiteX62" fmla="*/ 2422045 w 3086100"/>
              <a:gd name="connsiteY62" fmla="*/ 4878766 h 5143499"/>
              <a:gd name="connsiteX63" fmla="*/ 2426443 w 3086100"/>
              <a:gd name="connsiteY63" fmla="*/ 4874998 h 5143499"/>
              <a:gd name="connsiteX64" fmla="*/ 2426443 w 3086100"/>
              <a:gd name="connsiteY64" fmla="*/ 4875006 h 5143499"/>
              <a:gd name="connsiteX65" fmla="*/ 2427580 w 3086100"/>
              <a:gd name="connsiteY65" fmla="*/ 4869227 h 5143499"/>
              <a:gd name="connsiteX66" fmla="*/ 2216737 w 3086100"/>
              <a:gd name="connsiteY66" fmla="*/ 4869227 h 5143499"/>
              <a:gd name="connsiteX67" fmla="*/ 2213825 w 3086100"/>
              <a:gd name="connsiteY67" fmla="*/ 4871305 h 5143499"/>
              <a:gd name="connsiteX68" fmla="*/ 2210514 w 3086100"/>
              <a:gd name="connsiteY68" fmla="*/ 4888213 h 5143499"/>
              <a:gd name="connsiteX69" fmla="*/ 2254821 w 3086100"/>
              <a:gd name="connsiteY69" fmla="*/ 4909924 h 5143499"/>
              <a:gd name="connsiteX70" fmla="*/ 2250720 w 3086100"/>
              <a:gd name="connsiteY70" fmla="*/ 4930786 h 5143499"/>
              <a:gd name="connsiteX71" fmla="*/ 2261697 w 3086100"/>
              <a:gd name="connsiteY71" fmla="*/ 4930786 h 5143499"/>
              <a:gd name="connsiteX72" fmla="*/ 2267198 w 3086100"/>
              <a:gd name="connsiteY72" fmla="*/ 4926412 h 5143499"/>
              <a:gd name="connsiteX73" fmla="*/ 2278404 w 3086100"/>
              <a:gd name="connsiteY73" fmla="*/ 4869227 h 5143499"/>
              <a:gd name="connsiteX74" fmla="*/ 2265110 w 3086100"/>
              <a:gd name="connsiteY74" fmla="*/ 4869227 h 5143499"/>
              <a:gd name="connsiteX75" fmla="*/ 2262402 w 3086100"/>
              <a:gd name="connsiteY75" fmla="*/ 4871305 h 5143499"/>
              <a:gd name="connsiteX76" fmla="*/ 2256883 w 3086100"/>
              <a:gd name="connsiteY76" fmla="*/ 4899334 h 5143499"/>
              <a:gd name="connsiteX77" fmla="*/ 2226203 w 3086100"/>
              <a:gd name="connsiteY77" fmla="*/ 4887801 h 5143499"/>
              <a:gd name="connsiteX78" fmla="*/ 2229853 w 3086100"/>
              <a:gd name="connsiteY78" fmla="*/ 4869227 h 5143499"/>
              <a:gd name="connsiteX79" fmla="*/ 2702459 w 3086100"/>
              <a:gd name="connsiteY79" fmla="*/ 4869050 h 5143499"/>
              <a:gd name="connsiteX80" fmla="*/ 2673697 w 3086100"/>
              <a:gd name="connsiteY80" fmla="*/ 4880810 h 5143499"/>
              <a:gd name="connsiteX81" fmla="*/ 2692561 w 3086100"/>
              <a:gd name="connsiteY81" fmla="*/ 4902211 h 5143499"/>
              <a:gd name="connsiteX82" fmla="*/ 2709828 w 3086100"/>
              <a:gd name="connsiteY82" fmla="*/ 4917184 h 5143499"/>
              <a:gd name="connsiteX83" fmla="*/ 2697900 w 3086100"/>
              <a:gd name="connsiteY83" fmla="*/ 4921314 h 5143499"/>
              <a:gd name="connsiteX84" fmla="*/ 2670828 w 3086100"/>
              <a:gd name="connsiteY84" fmla="*/ 4921314 h 5143499"/>
              <a:gd name="connsiteX85" fmla="*/ 2665428 w 3086100"/>
              <a:gd name="connsiteY85" fmla="*/ 4925293 h 5143499"/>
              <a:gd name="connsiteX86" fmla="*/ 2664359 w 3086100"/>
              <a:gd name="connsiteY86" fmla="*/ 4930786 h 5143499"/>
              <a:gd name="connsiteX87" fmla="*/ 2698486 w 3086100"/>
              <a:gd name="connsiteY87" fmla="*/ 4930786 h 5143499"/>
              <a:gd name="connsiteX88" fmla="*/ 2727435 w 3086100"/>
              <a:gd name="connsiteY88" fmla="*/ 4920372 h 5143499"/>
              <a:gd name="connsiteX89" fmla="*/ 2724931 w 3086100"/>
              <a:gd name="connsiteY89" fmla="*/ 4906282 h 5143499"/>
              <a:gd name="connsiteX90" fmla="*/ 2715236 w 3086100"/>
              <a:gd name="connsiteY90" fmla="*/ 4899334 h 5143499"/>
              <a:gd name="connsiteX91" fmla="*/ 2691890 w 3086100"/>
              <a:gd name="connsiteY91" fmla="*/ 4881853 h 5143499"/>
              <a:gd name="connsiteX92" fmla="*/ 2701992 w 3086100"/>
              <a:gd name="connsiteY92" fmla="*/ 4878766 h 5143499"/>
              <a:gd name="connsiteX93" fmla="*/ 2724880 w 3086100"/>
              <a:gd name="connsiteY93" fmla="*/ 4878766 h 5143499"/>
              <a:gd name="connsiteX94" fmla="*/ 2730271 w 3086100"/>
              <a:gd name="connsiteY94" fmla="*/ 4874796 h 5143499"/>
              <a:gd name="connsiteX95" fmla="*/ 2731408 w 3086100"/>
              <a:gd name="connsiteY95" fmla="*/ 4869050 h 5143499"/>
              <a:gd name="connsiteX96" fmla="*/ 2321030 w 3086100"/>
              <a:gd name="connsiteY96" fmla="*/ 4869050 h 5143499"/>
              <a:gd name="connsiteX97" fmla="*/ 2292284 w 3086100"/>
              <a:gd name="connsiteY97" fmla="*/ 4880810 h 5143499"/>
              <a:gd name="connsiteX98" fmla="*/ 2311156 w 3086100"/>
              <a:gd name="connsiteY98" fmla="*/ 4902211 h 5143499"/>
              <a:gd name="connsiteX99" fmla="*/ 2328424 w 3086100"/>
              <a:gd name="connsiteY99" fmla="*/ 4917184 h 5143499"/>
              <a:gd name="connsiteX100" fmla="*/ 2316479 w 3086100"/>
              <a:gd name="connsiteY100" fmla="*/ 4921314 h 5143499"/>
              <a:gd name="connsiteX101" fmla="*/ 2289415 w 3086100"/>
              <a:gd name="connsiteY101" fmla="*/ 4921314 h 5143499"/>
              <a:gd name="connsiteX102" fmla="*/ 2284016 w 3086100"/>
              <a:gd name="connsiteY102" fmla="*/ 4925293 h 5143499"/>
              <a:gd name="connsiteX103" fmla="*/ 2282938 w 3086100"/>
              <a:gd name="connsiteY103" fmla="*/ 4930786 h 5143499"/>
              <a:gd name="connsiteX104" fmla="*/ 2317065 w 3086100"/>
              <a:gd name="connsiteY104" fmla="*/ 4930786 h 5143499"/>
              <a:gd name="connsiteX105" fmla="*/ 2346014 w 3086100"/>
              <a:gd name="connsiteY105" fmla="*/ 4920372 h 5143499"/>
              <a:gd name="connsiteX106" fmla="*/ 2343526 w 3086100"/>
              <a:gd name="connsiteY106" fmla="*/ 4906282 h 5143499"/>
              <a:gd name="connsiteX107" fmla="*/ 2333823 w 3086100"/>
              <a:gd name="connsiteY107" fmla="*/ 4899334 h 5143499"/>
              <a:gd name="connsiteX108" fmla="*/ 2310469 w 3086100"/>
              <a:gd name="connsiteY108" fmla="*/ 4881853 h 5143499"/>
              <a:gd name="connsiteX109" fmla="*/ 2320571 w 3086100"/>
              <a:gd name="connsiteY109" fmla="*/ 4878766 h 5143499"/>
              <a:gd name="connsiteX110" fmla="*/ 2343467 w 3086100"/>
              <a:gd name="connsiteY110" fmla="*/ 4878766 h 5143499"/>
              <a:gd name="connsiteX111" fmla="*/ 2348858 w 3086100"/>
              <a:gd name="connsiteY111" fmla="*/ 4874796 h 5143499"/>
              <a:gd name="connsiteX112" fmla="*/ 2349995 w 3086100"/>
              <a:gd name="connsiteY112" fmla="*/ 4869050 h 5143499"/>
              <a:gd name="connsiteX113" fmla="*/ 2170529 w 3086100"/>
              <a:gd name="connsiteY113" fmla="*/ 4869050 h 5143499"/>
              <a:gd name="connsiteX114" fmla="*/ 2141784 w 3086100"/>
              <a:gd name="connsiteY114" fmla="*/ 4880810 h 5143499"/>
              <a:gd name="connsiteX115" fmla="*/ 2160664 w 3086100"/>
              <a:gd name="connsiteY115" fmla="*/ 4902211 h 5143499"/>
              <a:gd name="connsiteX116" fmla="*/ 2177923 w 3086100"/>
              <a:gd name="connsiteY116" fmla="*/ 4917184 h 5143499"/>
              <a:gd name="connsiteX117" fmla="*/ 2165979 w 3086100"/>
              <a:gd name="connsiteY117" fmla="*/ 4921314 h 5143499"/>
              <a:gd name="connsiteX118" fmla="*/ 2138906 w 3086100"/>
              <a:gd name="connsiteY118" fmla="*/ 4921314 h 5143499"/>
              <a:gd name="connsiteX119" fmla="*/ 2133515 w 3086100"/>
              <a:gd name="connsiteY119" fmla="*/ 4925293 h 5143499"/>
              <a:gd name="connsiteX120" fmla="*/ 2132429 w 3086100"/>
              <a:gd name="connsiteY120" fmla="*/ 4930786 h 5143499"/>
              <a:gd name="connsiteX121" fmla="*/ 2166556 w 3086100"/>
              <a:gd name="connsiteY121" fmla="*/ 4930786 h 5143499"/>
              <a:gd name="connsiteX122" fmla="*/ 2195522 w 3086100"/>
              <a:gd name="connsiteY122" fmla="*/ 4920372 h 5143499"/>
              <a:gd name="connsiteX123" fmla="*/ 2193018 w 3086100"/>
              <a:gd name="connsiteY123" fmla="*/ 4906282 h 5143499"/>
              <a:gd name="connsiteX124" fmla="*/ 2183331 w 3086100"/>
              <a:gd name="connsiteY124" fmla="*/ 4899334 h 5143499"/>
              <a:gd name="connsiteX125" fmla="*/ 2159960 w 3086100"/>
              <a:gd name="connsiteY125" fmla="*/ 4881853 h 5143499"/>
              <a:gd name="connsiteX126" fmla="*/ 2170062 w 3086100"/>
              <a:gd name="connsiteY126" fmla="*/ 4878766 h 5143499"/>
              <a:gd name="connsiteX127" fmla="*/ 2192950 w 3086100"/>
              <a:gd name="connsiteY127" fmla="*/ 4878766 h 5143499"/>
              <a:gd name="connsiteX128" fmla="*/ 2198357 w 3086100"/>
              <a:gd name="connsiteY128" fmla="*/ 4874796 h 5143499"/>
              <a:gd name="connsiteX129" fmla="*/ 2199478 w 3086100"/>
              <a:gd name="connsiteY129" fmla="*/ 4869050 h 5143499"/>
              <a:gd name="connsiteX130" fmla="*/ 1923012 w 3086100"/>
              <a:gd name="connsiteY130" fmla="*/ 4818696 h 5143499"/>
              <a:gd name="connsiteX131" fmla="*/ 1875097 w 3086100"/>
              <a:gd name="connsiteY131" fmla="*/ 4832400 h 5143499"/>
              <a:gd name="connsiteX132" fmla="*/ 1904844 w 3086100"/>
              <a:gd name="connsiteY132" fmla="*/ 4837127 h 5143499"/>
              <a:gd name="connsiteX133" fmla="*/ 1961010 w 3086100"/>
              <a:gd name="connsiteY133" fmla="*/ 4852572 h 5143499"/>
              <a:gd name="connsiteX134" fmla="*/ 1883875 w 3086100"/>
              <a:gd name="connsiteY134" fmla="*/ 4932276 h 5143499"/>
              <a:gd name="connsiteX135" fmla="*/ 1905736 w 3086100"/>
              <a:gd name="connsiteY135" fmla="*/ 4875982 h 5143499"/>
              <a:gd name="connsiteX136" fmla="*/ 1911313 w 3086100"/>
              <a:gd name="connsiteY136" fmla="*/ 4853186 h 5143499"/>
              <a:gd name="connsiteX137" fmla="*/ 1892636 w 3086100"/>
              <a:gd name="connsiteY137" fmla="*/ 4872029 h 5143499"/>
              <a:gd name="connsiteX138" fmla="*/ 1855996 w 3086100"/>
              <a:gd name="connsiteY138" fmla="*/ 4935413 h 5143499"/>
              <a:gd name="connsiteX139" fmla="*/ 1845605 w 3086100"/>
              <a:gd name="connsiteY139" fmla="*/ 4965486 h 5143499"/>
              <a:gd name="connsiteX140" fmla="*/ 1886677 w 3086100"/>
              <a:gd name="connsiteY140" fmla="*/ 4955215 h 5143499"/>
              <a:gd name="connsiteX141" fmla="*/ 1990647 w 3086100"/>
              <a:gd name="connsiteY141" fmla="*/ 4857299 h 5143499"/>
              <a:gd name="connsiteX142" fmla="*/ 1981733 w 3086100"/>
              <a:gd name="connsiteY142" fmla="*/ 4831516 h 5143499"/>
              <a:gd name="connsiteX143" fmla="*/ 1923012 w 3086100"/>
              <a:gd name="connsiteY143" fmla="*/ 4818696 h 5143499"/>
              <a:gd name="connsiteX144" fmla="*/ 2505547 w 3086100"/>
              <a:gd name="connsiteY144" fmla="*/ 4793384 h 5143499"/>
              <a:gd name="connsiteX145" fmla="*/ 2520191 w 3086100"/>
              <a:gd name="connsiteY145" fmla="*/ 4809729 h 5143499"/>
              <a:gd name="connsiteX146" fmla="*/ 2519453 w 3086100"/>
              <a:gd name="connsiteY146" fmla="*/ 4813430 h 5143499"/>
              <a:gd name="connsiteX147" fmla="*/ 2515157 w 3086100"/>
              <a:gd name="connsiteY147" fmla="*/ 4818015 h 5143499"/>
              <a:gd name="connsiteX148" fmla="*/ 2481930 w 3086100"/>
              <a:gd name="connsiteY148" fmla="*/ 4818015 h 5143499"/>
              <a:gd name="connsiteX149" fmla="*/ 2483560 w 3086100"/>
              <a:gd name="connsiteY149" fmla="*/ 4809729 h 5143499"/>
              <a:gd name="connsiteX150" fmla="*/ 2505547 w 3086100"/>
              <a:gd name="connsiteY150" fmla="*/ 4793384 h 5143499"/>
              <a:gd name="connsiteX151" fmla="*/ 2277190 w 3086100"/>
              <a:gd name="connsiteY151" fmla="*/ 4793384 h 5143499"/>
              <a:gd name="connsiteX152" fmla="*/ 2291826 w 3086100"/>
              <a:gd name="connsiteY152" fmla="*/ 4809729 h 5143499"/>
              <a:gd name="connsiteX153" fmla="*/ 2291096 w 3086100"/>
              <a:gd name="connsiteY153" fmla="*/ 4813430 h 5143499"/>
              <a:gd name="connsiteX154" fmla="*/ 2286792 w 3086100"/>
              <a:gd name="connsiteY154" fmla="*/ 4818015 h 5143499"/>
              <a:gd name="connsiteX155" fmla="*/ 2253581 w 3086100"/>
              <a:gd name="connsiteY155" fmla="*/ 4818015 h 5143499"/>
              <a:gd name="connsiteX156" fmla="*/ 2255203 w 3086100"/>
              <a:gd name="connsiteY156" fmla="*/ 4809729 h 5143499"/>
              <a:gd name="connsiteX157" fmla="*/ 2277190 w 3086100"/>
              <a:gd name="connsiteY157" fmla="*/ 4793384 h 5143499"/>
              <a:gd name="connsiteX158" fmla="*/ 2040133 w 3086100"/>
              <a:gd name="connsiteY158" fmla="*/ 4783925 h 5143499"/>
              <a:gd name="connsiteX159" fmla="*/ 2006938 w 3086100"/>
              <a:gd name="connsiteY159" fmla="*/ 4801897 h 5143499"/>
              <a:gd name="connsiteX160" fmla="*/ 2033272 w 3086100"/>
              <a:gd name="connsiteY160" fmla="*/ 4864567 h 5143499"/>
              <a:gd name="connsiteX161" fmla="*/ 2056151 w 3086100"/>
              <a:gd name="connsiteY161" fmla="*/ 4909865 h 5143499"/>
              <a:gd name="connsiteX162" fmla="*/ 2007592 w 3086100"/>
              <a:gd name="connsiteY162" fmla="*/ 4918715 h 5143499"/>
              <a:gd name="connsiteX163" fmla="*/ 1971155 w 3086100"/>
              <a:gd name="connsiteY163" fmla="*/ 4921575 h 5143499"/>
              <a:gd name="connsiteX164" fmla="*/ 1977862 w 3086100"/>
              <a:gd name="connsiteY164" fmla="*/ 4931232 h 5143499"/>
              <a:gd name="connsiteX165" fmla="*/ 2032084 w 3086100"/>
              <a:gd name="connsiteY165" fmla="*/ 4936700 h 5143499"/>
              <a:gd name="connsiteX166" fmla="*/ 2087061 w 3086100"/>
              <a:gd name="connsiteY166" fmla="*/ 4911876 h 5143499"/>
              <a:gd name="connsiteX167" fmla="*/ 2062696 w 3086100"/>
              <a:gd name="connsiteY167" fmla="*/ 4859915 h 5143499"/>
              <a:gd name="connsiteX168" fmla="*/ 2034274 w 3086100"/>
              <a:gd name="connsiteY168" fmla="*/ 4812505 h 5143499"/>
              <a:gd name="connsiteX169" fmla="*/ 2086543 w 3086100"/>
              <a:gd name="connsiteY169" fmla="*/ 4800492 h 5143499"/>
              <a:gd name="connsiteX170" fmla="*/ 2103913 w 3086100"/>
              <a:gd name="connsiteY170" fmla="*/ 4794234 h 5143499"/>
              <a:gd name="connsiteX171" fmla="*/ 2079548 w 3086100"/>
              <a:gd name="connsiteY171" fmla="*/ 4785283 h 5143499"/>
              <a:gd name="connsiteX172" fmla="*/ 2040133 w 3086100"/>
              <a:gd name="connsiteY172" fmla="*/ 4783925 h 5143499"/>
              <a:gd name="connsiteX173" fmla="*/ 2693180 w 3086100"/>
              <a:gd name="connsiteY173" fmla="*/ 4783845 h 5143499"/>
              <a:gd name="connsiteX174" fmla="*/ 2687908 w 3086100"/>
              <a:gd name="connsiteY174" fmla="*/ 4787193 h 5143499"/>
              <a:gd name="connsiteX175" fmla="*/ 2686686 w 3086100"/>
              <a:gd name="connsiteY175" fmla="*/ 4793401 h 5143499"/>
              <a:gd name="connsiteX176" fmla="*/ 2711152 w 3086100"/>
              <a:gd name="connsiteY176" fmla="*/ 4793401 h 5143499"/>
              <a:gd name="connsiteX177" fmla="*/ 2700957 w 3086100"/>
              <a:gd name="connsiteY177" fmla="*/ 4845421 h 5143499"/>
              <a:gd name="connsiteX178" fmla="*/ 2711925 w 3086100"/>
              <a:gd name="connsiteY178" fmla="*/ 4845421 h 5143499"/>
              <a:gd name="connsiteX179" fmla="*/ 2717418 w 3086100"/>
              <a:gd name="connsiteY179" fmla="*/ 4841047 h 5143499"/>
              <a:gd name="connsiteX180" fmla="*/ 2726773 w 3086100"/>
              <a:gd name="connsiteY180" fmla="*/ 4793401 h 5143499"/>
              <a:gd name="connsiteX181" fmla="*/ 2747198 w 3086100"/>
              <a:gd name="connsiteY181" fmla="*/ 4793401 h 5143499"/>
              <a:gd name="connsiteX182" fmla="*/ 2751613 w 3086100"/>
              <a:gd name="connsiteY182" fmla="*/ 4789632 h 5143499"/>
              <a:gd name="connsiteX183" fmla="*/ 2752734 w 3086100"/>
              <a:gd name="connsiteY183" fmla="*/ 4783845 h 5143499"/>
              <a:gd name="connsiteX184" fmla="*/ 2642813 w 3086100"/>
              <a:gd name="connsiteY184" fmla="*/ 4783845 h 5143499"/>
              <a:gd name="connsiteX185" fmla="*/ 2630732 w 3086100"/>
              <a:gd name="connsiteY185" fmla="*/ 4845421 h 5143499"/>
              <a:gd name="connsiteX186" fmla="*/ 2683324 w 3086100"/>
              <a:gd name="connsiteY186" fmla="*/ 4845421 h 5143499"/>
              <a:gd name="connsiteX187" fmla="*/ 2684462 w 3086100"/>
              <a:gd name="connsiteY187" fmla="*/ 4839659 h 5143499"/>
              <a:gd name="connsiteX188" fmla="*/ 2681541 w 3086100"/>
              <a:gd name="connsiteY188" fmla="*/ 4835915 h 5143499"/>
              <a:gd name="connsiteX189" fmla="*/ 2648203 w 3086100"/>
              <a:gd name="connsiteY189" fmla="*/ 4835915 h 5143499"/>
              <a:gd name="connsiteX190" fmla="*/ 2658017 w 3086100"/>
              <a:gd name="connsiteY190" fmla="*/ 4785931 h 5143499"/>
              <a:gd name="connsiteX191" fmla="*/ 2656107 w 3086100"/>
              <a:gd name="connsiteY191" fmla="*/ 4783845 h 5143499"/>
              <a:gd name="connsiteX192" fmla="*/ 2559124 w 3086100"/>
              <a:gd name="connsiteY192" fmla="*/ 4783845 h 5143499"/>
              <a:gd name="connsiteX193" fmla="*/ 2555592 w 3086100"/>
              <a:gd name="connsiteY193" fmla="*/ 4786579 h 5143499"/>
              <a:gd name="connsiteX194" fmla="*/ 2549480 w 3086100"/>
              <a:gd name="connsiteY194" fmla="*/ 4817947 h 5143499"/>
              <a:gd name="connsiteX195" fmla="*/ 2578361 w 3086100"/>
              <a:gd name="connsiteY195" fmla="*/ 4846800 h 5143499"/>
              <a:gd name="connsiteX196" fmla="*/ 2578361 w 3086100"/>
              <a:gd name="connsiteY196" fmla="*/ 4846792 h 5143499"/>
              <a:gd name="connsiteX197" fmla="*/ 2618040 w 3086100"/>
              <a:gd name="connsiteY197" fmla="*/ 4817939 h 5143499"/>
              <a:gd name="connsiteX198" fmla="*/ 2624127 w 3086100"/>
              <a:gd name="connsiteY198" fmla="*/ 4786579 h 5143499"/>
              <a:gd name="connsiteX199" fmla="*/ 2621665 w 3086100"/>
              <a:gd name="connsiteY199" fmla="*/ 4783845 h 5143499"/>
              <a:gd name="connsiteX200" fmla="*/ 2609228 w 3086100"/>
              <a:gd name="connsiteY200" fmla="*/ 4783845 h 5143499"/>
              <a:gd name="connsiteX201" fmla="*/ 2605816 w 3086100"/>
              <a:gd name="connsiteY201" fmla="*/ 4801889 h 5143499"/>
              <a:gd name="connsiteX202" fmla="*/ 2603863 w 3086100"/>
              <a:gd name="connsiteY202" fmla="*/ 4811495 h 5143499"/>
              <a:gd name="connsiteX203" fmla="*/ 2602233 w 3086100"/>
              <a:gd name="connsiteY203" fmla="*/ 4819840 h 5143499"/>
              <a:gd name="connsiteX204" fmla="*/ 2579940 w 3086100"/>
              <a:gd name="connsiteY204" fmla="*/ 4836328 h 5143499"/>
              <a:gd name="connsiteX205" fmla="*/ 2564557 w 3086100"/>
              <a:gd name="connsiteY205" fmla="*/ 4819840 h 5143499"/>
              <a:gd name="connsiteX206" fmla="*/ 2565270 w 3086100"/>
              <a:gd name="connsiteY206" fmla="*/ 4816113 h 5143499"/>
              <a:gd name="connsiteX207" fmla="*/ 2568140 w 3086100"/>
              <a:gd name="connsiteY207" fmla="*/ 4801897 h 5143499"/>
              <a:gd name="connsiteX208" fmla="*/ 2571561 w 3086100"/>
              <a:gd name="connsiteY208" fmla="*/ 4783845 h 5143499"/>
              <a:gd name="connsiteX209" fmla="*/ 2155095 w 3086100"/>
              <a:gd name="connsiteY209" fmla="*/ 4783845 h 5143499"/>
              <a:gd name="connsiteX210" fmla="*/ 2154909 w 3086100"/>
              <a:gd name="connsiteY210" fmla="*/ 4784644 h 5143499"/>
              <a:gd name="connsiteX211" fmla="*/ 2161471 w 3086100"/>
              <a:gd name="connsiteY211" fmla="*/ 4793359 h 5143499"/>
              <a:gd name="connsiteX212" fmla="*/ 2193833 w 3086100"/>
              <a:gd name="connsiteY212" fmla="*/ 4793359 h 5143499"/>
              <a:gd name="connsiteX213" fmla="*/ 2208519 w 3086100"/>
              <a:gd name="connsiteY213" fmla="*/ 4814658 h 5143499"/>
              <a:gd name="connsiteX214" fmla="*/ 2188450 w 3086100"/>
              <a:gd name="connsiteY214" fmla="*/ 4835915 h 5143499"/>
              <a:gd name="connsiteX215" fmla="*/ 2166284 w 3086100"/>
              <a:gd name="connsiteY215" fmla="*/ 4835915 h 5143499"/>
              <a:gd name="connsiteX216" fmla="*/ 2173127 w 3086100"/>
              <a:gd name="connsiteY216" fmla="*/ 4800963 h 5143499"/>
              <a:gd name="connsiteX217" fmla="*/ 2160028 w 3086100"/>
              <a:gd name="connsiteY217" fmla="*/ 4800963 h 5143499"/>
              <a:gd name="connsiteX218" fmla="*/ 2157116 w 3086100"/>
              <a:gd name="connsiteY218" fmla="*/ 4803050 h 5143499"/>
              <a:gd name="connsiteX219" fmla="*/ 2148796 w 3086100"/>
              <a:gd name="connsiteY219" fmla="*/ 4845421 h 5143499"/>
              <a:gd name="connsiteX220" fmla="*/ 2185606 w 3086100"/>
              <a:gd name="connsiteY220" fmla="*/ 4845421 h 5143499"/>
              <a:gd name="connsiteX221" fmla="*/ 2224980 w 3086100"/>
              <a:gd name="connsiteY221" fmla="*/ 4814238 h 5143499"/>
              <a:gd name="connsiteX222" fmla="*/ 2199614 w 3086100"/>
              <a:gd name="connsiteY222" fmla="*/ 4783845 h 5143499"/>
              <a:gd name="connsiteX223" fmla="*/ 2423480 w 3086100"/>
              <a:gd name="connsiteY223" fmla="*/ 4783660 h 5143499"/>
              <a:gd name="connsiteX224" fmla="*/ 2394718 w 3086100"/>
              <a:gd name="connsiteY224" fmla="*/ 4795437 h 5143499"/>
              <a:gd name="connsiteX225" fmla="*/ 2413598 w 3086100"/>
              <a:gd name="connsiteY225" fmla="*/ 4816837 h 5143499"/>
              <a:gd name="connsiteX226" fmla="*/ 2430874 w 3086100"/>
              <a:gd name="connsiteY226" fmla="*/ 4831819 h 5143499"/>
              <a:gd name="connsiteX227" fmla="*/ 2418930 w 3086100"/>
              <a:gd name="connsiteY227" fmla="*/ 4835941 h 5143499"/>
              <a:gd name="connsiteX228" fmla="*/ 2391865 w 3086100"/>
              <a:gd name="connsiteY228" fmla="*/ 4835941 h 5143499"/>
              <a:gd name="connsiteX229" fmla="*/ 2386458 w 3086100"/>
              <a:gd name="connsiteY229" fmla="*/ 4839919 h 5143499"/>
              <a:gd name="connsiteX230" fmla="*/ 2385388 w 3086100"/>
              <a:gd name="connsiteY230" fmla="*/ 4845421 h 5143499"/>
              <a:gd name="connsiteX231" fmla="*/ 2419515 w 3086100"/>
              <a:gd name="connsiteY231" fmla="*/ 4845421 h 5143499"/>
              <a:gd name="connsiteX232" fmla="*/ 2448473 w 3086100"/>
              <a:gd name="connsiteY232" fmla="*/ 4834998 h 5143499"/>
              <a:gd name="connsiteX233" fmla="*/ 2448481 w 3086100"/>
              <a:gd name="connsiteY233" fmla="*/ 4834998 h 5143499"/>
              <a:gd name="connsiteX234" fmla="*/ 2445977 w 3086100"/>
              <a:gd name="connsiteY234" fmla="*/ 4820908 h 5143499"/>
              <a:gd name="connsiteX235" fmla="*/ 2436282 w 3086100"/>
              <a:gd name="connsiteY235" fmla="*/ 4813943 h 5143499"/>
              <a:gd name="connsiteX236" fmla="*/ 2412911 w 3086100"/>
              <a:gd name="connsiteY236" fmla="*/ 4796480 h 5143499"/>
              <a:gd name="connsiteX237" fmla="*/ 2423038 w 3086100"/>
              <a:gd name="connsiteY237" fmla="*/ 4793384 h 5143499"/>
              <a:gd name="connsiteX238" fmla="*/ 2445909 w 3086100"/>
              <a:gd name="connsiteY238" fmla="*/ 4793384 h 5143499"/>
              <a:gd name="connsiteX239" fmla="*/ 2451317 w 3086100"/>
              <a:gd name="connsiteY239" fmla="*/ 4789430 h 5143499"/>
              <a:gd name="connsiteX240" fmla="*/ 2452446 w 3086100"/>
              <a:gd name="connsiteY240" fmla="*/ 4783660 h 5143499"/>
              <a:gd name="connsiteX241" fmla="*/ 2350776 w 3086100"/>
              <a:gd name="connsiteY241" fmla="*/ 4783660 h 5143499"/>
              <a:gd name="connsiteX242" fmla="*/ 2322031 w 3086100"/>
              <a:gd name="connsiteY242" fmla="*/ 4795437 h 5143499"/>
              <a:gd name="connsiteX243" fmla="*/ 2340903 w 3086100"/>
              <a:gd name="connsiteY243" fmla="*/ 4816837 h 5143499"/>
              <a:gd name="connsiteX244" fmla="*/ 2358179 w 3086100"/>
              <a:gd name="connsiteY244" fmla="*/ 4831819 h 5143499"/>
              <a:gd name="connsiteX245" fmla="*/ 2346218 w 3086100"/>
              <a:gd name="connsiteY245" fmla="*/ 4835941 h 5143499"/>
              <a:gd name="connsiteX246" fmla="*/ 2319179 w 3086100"/>
              <a:gd name="connsiteY246" fmla="*/ 4835941 h 5143499"/>
              <a:gd name="connsiteX247" fmla="*/ 2313763 w 3086100"/>
              <a:gd name="connsiteY247" fmla="*/ 4839919 h 5143499"/>
              <a:gd name="connsiteX248" fmla="*/ 2312684 w 3086100"/>
              <a:gd name="connsiteY248" fmla="*/ 4845421 h 5143499"/>
              <a:gd name="connsiteX249" fmla="*/ 2346812 w 3086100"/>
              <a:gd name="connsiteY249" fmla="*/ 4845421 h 5143499"/>
              <a:gd name="connsiteX250" fmla="*/ 2375778 w 3086100"/>
              <a:gd name="connsiteY250" fmla="*/ 4834998 h 5143499"/>
              <a:gd name="connsiteX251" fmla="*/ 2373273 w 3086100"/>
              <a:gd name="connsiteY251" fmla="*/ 4820908 h 5143499"/>
              <a:gd name="connsiteX252" fmla="*/ 2363579 w 3086100"/>
              <a:gd name="connsiteY252" fmla="*/ 4813943 h 5143499"/>
              <a:gd name="connsiteX253" fmla="*/ 2340216 w 3086100"/>
              <a:gd name="connsiteY253" fmla="*/ 4796480 h 5143499"/>
              <a:gd name="connsiteX254" fmla="*/ 2350335 w 3086100"/>
              <a:gd name="connsiteY254" fmla="*/ 4793384 h 5143499"/>
              <a:gd name="connsiteX255" fmla="*/ 2373197 w 3086100"/>
              <a:gd name="connsiteY255" fmla="*/ 4793384 h 5143499"/>
              <a:gd name="connsiteX256" fmla="*/ 2378596 w 3086100"/>
              <a:gd name="connsiteY256" fmla="*/ 4789430 h 5143499"/>
              <a:gd name="connsiteX257" fmla="*/ 2379742 w 3086100"/>
              <a:gd name="connsiteY257" fmla="*/ 4783660 h 5143499"/>
              <a:gd name="connsiteX258" fmla="*/ 2507381 w 3086100"/>
              <a:gd name="connsiteY258" fmla="*/ 4783012 h 5143499"/>
              <a:gd name="connsiteX259" fmla="*/ 2468542 w 3086100"/>
              <a:gd name="connsiteY259" fmla="*/ 4811613 h 5143499"/>
              <a:gd name="connsiteX260" fmla="*/ 2462446 w 3086100"/>
              <a:gd name="connsiteY260" fmla="*/ 4842704 h 5143499"/>
              <a:gd name="connsiteX261" fmla="*/ 2464806 w 3086100"/>
              <a:gd name="connsiteY261" fmla="*/ 4845421 h 5143499"/>
              <a:gd name="connsiteX262" fmla="*/ 2476556 w 3086100"/>
              <a:gd name="connsiteY262" fmla="*/ 4845421 h 5143499"/>
              <a:gd name="connsiteX263" fmla="*/ 2479985 w 3086100"/>
              <a:gd name="connsiteY263" fmla="*/ 4827520 h 5143499"/>
              <a:gd name="connsiteX264" fmla="*/ 2516592 w 3086100"/>
              <a:gd name="connsiteY264" fmla="*/ 4827520 h 5143499"/>
              <a:gd name="connsiteX265" fmla="*/ 2513171 w 3086100"/>
              <a:gd name="connsiteY265" fmla="*/ 4845421 h 5143499"/>
              <a:gd name="connsiteX266" fmla="*/ 2524928 w 3086100"/>
              <a:gd name="connsiteY266" fmla="*/ 4845421 h 5143499"/>
              <a:gd name="connsiteX267" fmla="*/ 2528350 w 3086100"/>
              <a:gd name="connsiteY267" fmla="*/ 4842704 h 5143499"/>
              <a:gd name="connsiteX268" fmla="*/ 2534454 w 3086100"/>
              <a:gd name="connsiteY268" fmla="*/ 4811613 h 5143499"/>
              <a:gd name="connsiteX269" fmla="*/ 2507381 w 3086100"/>
              <a:gd name="connsiteY269" fmla="*/ 4783012 h 5143499"/>
              <a:gd name="connsiteX270" fmla="*/ 2279015 w 3086100"/>
              <a:gd name="connsiteY270" fmla="*/ 4783012 h 5143499"/>
              <a:gd name="connsiteX271" fmla="*/ 2240193 w 3086100"/>
              <a:gd name="connsiteY271" fmla="*/ 4811613 h 5143499"/>
              <a:gd name="connsiteX272" fmla="*/ 2234081 w 3086100"/>
              <a:gd name="connsiteY272" fmla="*/ 4842704 h 5143499"/>
              <a:gd name="connsiteX273" fmla="*/ 2236449 w 3086100"/>
              <a:gd name="connsiteY273" fmla="*/ 4845421 h 5143499"/>
              <a:gd name="connsiteX274" fmla="*/ 2248199 w 3086100"/>
              <a:gd name="connsiteY274" fmla="*/ 4845421 h 5143499"/>
              <a:gd name="connsiteX275" fmla="*/ 2251620 w 3086100"/>
              <a:gd name="connsiteY275" fmla="*/ 4827520 h 5143499"/>
              <a:gd name="connsiteX276" fmla="*/ 2288235 w 3086100"/>
              <a:gd name="connsiteY276" fmla="*/ 4827520 h 5143499"/>
              <a:gd name="connsiteX277" fmla="*/ 2284814 w 3086100"/>
              <a:gd name="connsiteY277" fmla="*/ 4845421 h 5143499"/>
              <a:gd name="connsiteX278" fmla="*/ 2296572 w 3086100"/>
              <a:gd name="connsiteY278" fmla="*/ 4845421 h 5143499"/>
              <a:gd name="connsiteX279" fmla="*/ 2299984 w 3086100"/>
              <a:gd name="connsiteY279" fmla="*/ 4842704 h 5143499"/>
              <a:gd name="connsiteX280" fmla="*/ 2306097 w 3086100"/>
              <a:gd name="connsiteY280" fmla="*/ 4811613 h 5143499"/>
              <a:gd name="connsiteX281" fmla="*/ 2279015 w 3086100"/>
              <a:gd name="connsiteY281" fmla="*/ 4783012 h 5143499"/>
              <a:gd name="connsiteX282" fmla="*/ 1973014 w 3086100"/>
              <a:gd name="connsiteY282" fmla="*/ 4694493 h 5143499"/>
              <a:gd name="connsiteX283" fmla="*/ 1973014 w 3086100"/>
              <a:gd name="connsiteY283" fmla="*/ 4694501 h 5143499"/>
              <a:gd name="connsiteX284" fmla="*/ 1929481 w 3086100"/>
              <a:gd name="connsiteY284" fmla="*/ 4706110 h 5143499"/>
              <a:gd name="connsiteX285" fmla="*/ 1953132 w 3086100"/>
              <a:gd name="connsiteY285" fmla="*/ 4710282 h 5143499"/>
              <a:gd name="connsiteX286" fmla="*/ 2002150 w 3086100"/>
              <a:gd name="connsiteY286" fmla="*/ 4720881 h 5143499"/>
              <a:gd name="connsiteX287" fmla="*/ 1953896 w 3086100"/>
              <a:gd name="connsiteY287" fmla="*/ 4787631 h 5143499"/>
              <a:gd name="connsiteX288" fmla="*/ 1938327 w 3086100"/>
              <a:gd name="connsiteY288" fmla="*/ 4802587 h 5143499"/>
              <a:gd name="connsiteX289" fmla="*/ 1940177 w 3086100"/>
              <a:gd name="connsiteY289" fmla="*/ 4806608 h 5143499"/>
              <a:gd name="connsiteX290" fmla="*/ 1957360 w 3086100"/>
              <a:gd name="connsiteY290" fmla="*/ 4800880 h 5143499"/>
              <a:gd name="connsiteX291" fmla="*/ 2029834 w 3086100"/>
              <a:gd name="connsiteY291" fmla="*/ 4714909 h 5143499"/>
              <a:gd name="connsiteX292" fmla="*/ 1973014 w 3086100"/>
              <a:gd name="connsiteY292" fmla="*/ 4694493 h 5143499"/>
              <a:gd name="connsiteX293" fmla="*/ 460601 w 3086100"/>
              <a:gd name="connsiteY293" fmla="*/ 0 h 5143499"/>
              <a:gd name="connsiteX294" fmla="*/ 3086100 w 3086100"/>
              <a:gd name="connsiteY294" fmla="*/ 0 h 5143499"/>
              <a:gd name="connsiteX295" fmla="*/ 3086100 w 3086100"/>
              <a:gd name="connsiteY295" fmla="*/ 842036 h 5143499"/>
              <a:gd name="connsiteX296" fmla="*/ 3086100 w 3086100"/>
              <a:gd name="connsiteY296" fmla="*/ 1941749 h 5143499"/>
              <a:gd name="connsiteX297" fmla="*/ 3086100 w 3086100"/>
              <a:gd name="connsiteY297" fmla="*/ 3201749 h 5143499"/>
              <a:gd name="connsiteX298" fmla="*/ 3086100 w 3086100"/>
              <a:gd name="connsiteY298" fmla="*/ 3743118 h 5143499"/>
              <a:gd name="connsiteX299" fmla="*/ 3086100 w 3086100"/>
              <a:gd name="connsiteY299" fmla="*/ 5143499 h 5143499"/>
              <a:gd name="connsiteX300" fmla="*/ 547192 w 3086100"/>
              <a:gd name="connsiteY300" fmla="*/ 5143499 h 5143499"/>
              <a:gd name="connsiteX301" fmla="*/ 451948 w 3086100"/>
              <a:gd name="connsiteY301" fmla="*/ 4947929 h 5143499"/>
              <a:gd name="connsiteX302" fmla="*/ 0 w 3086100"/>
              <a:gd name="connsiteY302" fmla="*/ 2482849 h 5143499"/>
              <a:gd name="connsiteX303" fmla="*/ 451948 w 3086100"/>
              <a:gd name="connsiteY303" fmla="*/ 17768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3086100" h="5143499">
                <a:moveTo>
                  <a:pt x="2611605" y="4869227"/>
                </a:moveTo>
                <a:cubicBezTo>
                  <a:pt x="2608906" y="4869227"/>
                  <a:pt x="2607327" y="4870464"/>
                  <a:pt x="2606783" y="4873181"/>
                </a:cubicBezTo>
                <a:lnTo>
                  <a:pt x="2606792" y="4873181"/>
                </a:lnTo>
                <a:lnTo>
                  <a:pt x="2595484" y="4930786"/>
                </a:lnTo>
                <a:lnTo>
                  <a:pt x="2652923" y="4930786"/>
                </a:lnTo>
                <a:lnTo>
                  <a:pt x="2654112" y="4924629"/>
                </a:lnTo>
                <a:cubicBezTo>
                  <a:pt x="2654621" y="4922122"/>
                  <a:pt x="2654002" y="4921281"/>
                  <a:pt x="2651124" y="4921281"/>
                </a:cubicBezTo>
                <a:lnTo>
                  <a:pt x="2612964" y="4921281"/>
                </a:lnTo>
                <a:lnTo>
                  <a:pt x="2616207" y="4904759"/>
                </a:lnTo>
                <a:lnTo>
                  <a:pt x="2649927" y="4904759"/>
                </a:lnTo>
                <a:cubicBezTo>
                  <a:pt x="2650819" y="4904793"/>
                  <a:pt x="2651599" y="4904168"/>
                  <a:pt x="2651752" y="4903296"/>
                </a:cubicBezTo>
                <a:lnTo>
                  <a:pt x="2653042" y="4896743"/>
                </a:lnTo>
                <a:cubicBezTo>
                  <a:pt x="2653212" y="4895918"/>
                  <a:pt x="2652737" y="4895279"/>
                  <a:pt x="2651794" y="4895279"/>
                </a:cubicBezTo>
                <a:lnTo>
                  <a:pt x="2618057" y="4895279"/>
                </a:lnTo>
                <a:lnTo>
                  <a:pt x="2621283" y="4878791"/>
                </a:lnTo>
                <a:lnTo>
                  <a:pt x="2658102" y="4878791"/>
                </a:lnTo>
                <a:cubicBezTo>
                  <a:pt x="2659842" y="4878791"/>
                  <a:pt x="2661566" y="4878791"/>
                  <a:pt x="2662007" y="4876487"/>
                </a:cubicBezTo>
                <a:lnTo>
                  <a:pt x="2663433" y="4869227"/>
                </a:lnTo>
                <a:close/>
                <a:moveTo>
                  <a:pt x="2511957" y="4869227"/>
                </a:moveTo>
                <a:cubicBezTo>
                  <a:pt x="2509647" y="4869227"/>
                  <a:pt x="2508383" y="4870674"/>
                  <a:pt x="2507899" y="4873181"/>
                </a:cubicBezTo>
                <a:lnTo>
                  <a:pt x="2496591" y="4930786"/>
                </a:lnTo>
                <a:lnTo>
                  <a:pt x="2508544" y="4930786"/>
                </a:lnTo>
                <a:cubicBezTo>
                  <a:pt x="2511048" y="4930786"/>
                  <a:pt x="2512449" y="4929541"/>
                  <a:pt x="2512899" y="4927245"/>
                </a:cubicBezTo>
                <a:lnTo>
                  <a:pt x="2521363" y="4884133"/>
                </a:lnTo>
                <a:lnTo>
                  <a:pt x="2535099" y="4903548"/>
                </a:lnTo>
                <a:cubicBezTo>
                  <a:pt x="2535753" y="4904729"/>
                  <a:pt x="2537016" y="4905453"/>
                  <a:pt x="2538376" y="4905424"/>
                </a:cubicBezTo>
                <a:lnTo>
                  <a:pt x="2544556" y="4905424"/>
                </a:lnTo>
                <a:cubicBezTo>
                  <a:pt x="2546096" y="4905356"/>
                  <a:pt x="2547545" y="4904680"/>
                  <a:pt x="2548580" y="4903548"/>
                </a:cubicBezTo>
                <a:lnTo>
                  <a:pt x="2569922" y="4884133"/>
                </a:lnTo>
                <a:lnTo>
                  <a:pt x="2561458" y="4927245"/>
                </a:lnTo>
                <a:cubicBezTo>
                  <a:pt x="2561009" y="4929541"/>
                  <a:pt x="2561917" y="4930786"/>
                  <a:pt x="2564430" y="4930786"/>
                </a:cubicBezTo>
                <a:lnTo>
                  <a:pt x="2576374" y="4930786"/>
                </a:lnTo>
                <a:lnTo>
                  <a:pt x="2587691" y="4873189"/>
                </a:lnTo>
                <a:cubicBezTo>
                  <a:pt x="2588166" y="4870674"/>
                  <a:pt x="2587504" y="4869227"/>
                  <a:pt x="2585186" y="4869227"/>
                </a:cubicBezTo>
                <a:lnTo>
                  <a:pt x="2571111" y="4869227"/>
                </a:lnTo>
                <a:lnTo>
                  <a:pt x="2543860" y="4893226"/>
                </a:lnTo>
                <a:lnTo>
                  <a:pt x="2526032" y="4869227"/>
                </a:lnTo>
                <a:close/>
                <a:moveTo>
                  <a:pt x="2441121" y="4869227"/>
                </a:moveTo>
                <a:cubicBezTo>
                  <a:pt x="2438421" y="4869227"/>
                  <a:pt x="2436825" y="4870464"/>
                  <a:pt x="2436290" y="4873181"/>
                </a:cubicBezTo>
                <a:lnTo>
                  <a:pt x="2424999" y="4930786"/>
                </a:lnTo>
                <a:lnTo>
                  <a:pt x="2482413" y="4930786"/>
                </a:lnTo>
                <a:lnTo>
                  <a:pt x="2483627" y="4924629"/>
                </a:lnTo>
                <a:cubicBezTo>
                  <a:pt x="2484128" y="4922122"/>
                  <a:pt x="2483509" y="4921281"/>
                  <a:pt x="2480614" y="4921281"/>
                </a:cubicBezTo>
                <a:lnTo>
                  <a:pt x="2442471" y="4921281"/>
                </a:lnTo>
                <a:lnTo>
                  <a:pt x="2445705" y="4904759"/>
                </a:lnTo>
                <a:lnTo>
                  <a:pt x="2479425" y="4904759"/>
                </a:lnTo>
                <a:cubicBezTo>
                  <a:pt x="2480317" y="4904786"/>
                  <a:pt x="2481096" y="4904165"/>
                  <a:pt x="2481259" y="4903296"/>
                </a:cubicBezTo>
                <a:lnTo>
                  <a:pt x="2482549" y="4896743"/>
                </a:lnTo>
                <a:cubicBezTo>
                  <a:pt x="2482702" y="4895918"/>
                  <a:pt x="2482252" y="4895279"/>
                  <a:pt x="2481293" y="4895279"/>
                </a:cubicBezTo>
                <a:lnTo>
                  <a:pt x="2447564" y="4895279"/>
                </a:lnTo>
                <a:lnTo>
                  <a:pt x="2450807" y="4878791"/>
                </a:lnTo>
                <a:lnTo>
                  <a:pt x="2487617" y="4878791"/>
                </a:lnTo>
                <a:cubicBezTo>
                  <a:pt x="2489349" y="4878791"/>
                  <a:pt x="2491073" y="4878791"/>
                  <a:pt x="2491540" y="4876487"/>
                </a:cubicBezTo>
                <a:lnTo>
                  <a:pt x="2492949" y="4869227"/>
                </a:lnTo>
                <a:close/>
                <a:moveTo>
                  <a:pt x="2368044" y="4869227"/>
                </a:moveTo>
                <a:cubicBezTo>
                  <a:pt x="2364962" y="4869227"/>
                  <a:pt x="2363205" y="4870262"/>
                  <a:pt x="2362764" y="4872558"/>
                </a:cubicBezTo>
                <a:lnTo>
                  <a:pt x="2361533" y="4878766"/>
                </a:lnTo>
                <a:lnTo>
                  <a:pt x="2385999" y="4878766"/>
                </a:lnTo>
                <a:lnTo>
                  <a:pt x="2375812" y="4930786"/>
                </a:lnTo>
                <a:lnTo>
                  <a:pt x="2386780" y="4930786"/>
                </a:lnTo>
                <a:cubicBezTo>
                  <a:pt x="2389862" y="4930786"/>
                  <a:pt x="2391645" y="4929541"/>
                  <a:pt x="2392281" y="4926412"/>
                </a:cubicBezTo>
                <a:lnTo>
                  <a:pt x="2401620" y="4878766"/>
                </a:lnTo>
                <a:lnTo>
                  <a:pt x="2422045" y="4878766"/>
                </a:lnTo>
                <a:cubicBezTo>
                  <a:pt x="2424932" y="4878766"/>
                  <a:pt x="2425950" y="4877513"/>
                  <a:pt x="2426443" y="4874998"/>
                </a:cubicBezTo>
                <a:lnTo>
                  <a:pt x="2426443" y="4875006"/>
                </a:lnTo>
                <a:lnTo>
                  <a:pt x="2427580" y="4869227"/>
                </a:lnTo>
                <a:close/>
                <a:moveTo>
                  <a:pt x="2216737" y="4869227"/>
                </a:moveTo>
                <a:cubicBezTo>
                  <a:pt x="2215192" y="4869227"/>
                  <a:pt x="2214029" y="4870253"/>
                  <a:pt x="2213825" y="4871305"/>
                </a:cubicBezTo>
                <a:lnTo>
                  <a:pt x="2210514" y="4888213"/>
                </a:lnTo>
                <a:cubicBezTo>
                  <a:pt x="2204207" y="4920364"/>
                  <a:pt x="2234930" y="4915973"/>
                  <a:pt x="2254821" y="4909924"/>
                </a:cubicBezTo>
                <a:lnTo>
                  <a:pt x="2250720" y="4930786"/>
                </a:lnTo>
                <a:lnTo>
                  <a:pt x="2261697" y="4930786"/>
                </a:lnTo>
                <a:cubicBezTo>
                  <a:pt x="2264787" y="4930786"/>
                  <a:pt x="2266570" y="4929541"/>
                  <a:pt x="2267198" y="4926412"/>
                </a:cubicBezTo>
                <a:lnTo>
                  <a:pt x="2278404" y="4869227"/>
                </a:lnTo>
                <a:lnTo>
                  <a:pt x="2265110" y="4869227"/>
                </a:lnTo>
                <a:cubicBezTo>
                  <a:pt x="2263768" y="4869227"/>
                  <a:pt x="2262597" y="4870253"/>
                  <a:pt x="2262402" y="4871305"/>
                </a:cubicBezTo>
                <a:lnTo>
                  <a:pt x="2256883" y="4899334"/>
                </a:lnTo>
                <a:cubicBezTo>
                  <a:pt x="2247265" y="4902261"/>
                  <a:pt x="2222315" y="4907628"/>
                  <a:pt x="2226203" y="4887801"/>
                </a:cubicBezTo>
                <a:lnTo>
                  <a:pt x="2229853" y="4869227"/>
                </a:lnTo>
                <a:close/>
                <a:moveTo>
                  <a:pt x="2702459" y="4869050"/>
                </a:moveTo>
                <a:cubicBezTo>
                  <a:pt x="2686049" y="4869050"/>
                  <a:pt x="2676201" y="4869151"/>
                  <a:pt x="2673697" y="4880810"/>
                </a:cubicBezTo>
                <a:cubicBezTo>
                  <a:pt x="2671846" y="4889475"/>
                  <a:pt x="2678689" y="4893664"/>
                  <a:pt x="2692561" y="4902211"/>
                </a:cubicBezTo>
                <a:cubicBezTo>
                  <a:pt x="2707774" y="4911548"/>
                  <a:pt x="2711246" y="4912263"/>
                  <a:pt x="2709828" y="4917184"/>
                </a:cubicBezTo>
                <a:cubicBezTo>
                  <a:pt x="2708724" y="4921154"/>
                  <a:pt x="2704734" y="4921314"/>
                  <a:pt x="2697900" y="4921314"/>
                </a:cubicBezTo>
                <a:lnTo>
                  <a:pt x="2670828" y="4921314"/>
                </a:lnTo>
                <a:cubicBezTo>
                  <a:pt x="2667754" y="4921314"/>
                  <a:pt x="2665963" y="4922576"/>
                  <a:pt x="2665428" y="4925293"/>
                </a:cubicBezTo>
                <a:lnTo>
                  <a:pt x="2664359" y="4930786"/>
                </a:lnTo>
                <a:lnTo>
                  <a:pt x="2698486" y="4930786"/>
                </a:lnTo>
                <a:cubicBezTo>
                  <a:pt x="2714098" y="4930786"/>
                  <a:pt x="2723878" y="4929827"/>
                  <a:pt x="2727435" y="4920372"/>
                </a:cubicBezTo>
                <a:cubicBezTo>
                  <a:pt x="2729175" y="4915762"/>
                  <a:pt x="2729150" y="4910993"/>
                  <a:pt x="2724931" y="4906282"/>
                </a:cubicBezTo>
                <a:cubicBezTo>
                  <a:pt x="2722791" y="4903885"/>
                  <a:pt x="2719616" y="4901773"/>
                  <a:pt x="2715236" y="4899334"/>
                </a:cubicBezTo>
                <a:cubicBezTo>
                  <a:pt x="2695744" y="4888406"/>
                  <a:pt x="2690642" y="4887145"/>
                  <a:pt x="2691890" y="4881853"/>
                </a:cubicBezTo>
                <a:cubicBezTo>
                  <a:pt x="2692569" y="4878876"/>
                  <a:pt x="2694657" y="4878766"/>
                  <a:pt x="2701992" y="4878766"/>
                </a:cubicBezTo>
                <a:lnTo>
                  <a:pt x="2724880" y="4878766"/>
                </a:lnTo>
                <a:cubicBezTo>
                  <a:pt x="2727953" y="4878766"/>
                  <a:pt x="2729736" y="4877513"/>
                  <a:pt x="2730271" y="4874796"/>
                </a:cubicBezTo>
                <a:lnTo>
                  <a:pt x="2731408" y="4869050"/>
                </a:lnTo>
                <a:close/>
                <a:moveTo>
                  <a:pt x="2321030" y="4869050"/>
                </a:moveTo>
                <a:cubicBezTo>
                  <a:pt x="2304628" y="4869050"/>
                  <a:pt x="2294789" y="4869151"/>
                  <a:pt x="2292284" y="4880810"/>
                </a:cubicBezTo>
                <a:cubicBezTo>
                  <a:pt x="2290434" y="4889475"/>
                  <a:pt x="2297268" y="4893664"/>
                  <a:pt x="2311156" y="4902211"/>
                </a:cubicBezTo>
                <a:cubicBezTo>
                  <a:pt x="2326361" y="4911548"/>
                  <a:pt x="2329833" y="4912263"/>
                  <a:pt x="2328424" y="4917184"/>
                </a:cubicBezTo>
                <a:cubicBezTo>
                  <a:pt x="2327295" y="4921154"/>
                  <a:pt x="2323313" y="4921314"/>
                  <a:pt x="2316479" y="4921314"/>
                </a:cubicBezTo>
                <a:lnTo>
                  <a:pt x="2289415" y="4921314"/>
                </a:lnTo>
                <a:cubicBezTo>
                  <a:pt x="2286342" y="4921314"/>
                  <a:pt x="2284551" y="4922576"/>
                  <a:pt x="2284016" y="4925293"/>
                </a:cubicBezTo>
                <a:lnTo>
                  <a:pt x="2282938" y="4930786"/>
                </a:lnTo>
                <a:lnTo>
                  <a:pt x="2317065" y="4930786"/>
                </a:lnTo>
                <a:cubicBezTo>
                  <a:pt x="2332686" y="4930786"/>
                  <a:pt x="2342465" y="4929827"/>
                  <a:pt x="2346014" y="4920372"/>
                </a:cubicBezTo>
                <a:cubicBezTo>
                  <a:pt x="2347763" y="4915762"/>
                  <a:pt x="2347746" y="4910993"/>
                  <a:pt x="2343526" y="4906282"/>
                </a:cubicBezTo>
                <a:cubicBezTo>
                  <a:pt x="2341370" y="4903885"/>
                  <a:pt x="2338212" y="4901773"/>
                  <a:pt x="2333823" y="4899334"/>
                </a:cubicBezTo>
                <a:cubicBezTo>
                  <a:pt x="2314323" y="4888406"/>
                  <a:pt x="2309238" y="4887145"/>
                  <a:pt x="2310469" y="4881853"/>
                </a:cubicBezTo>
                <a:cubicBezTo>
                  <a:pt x="2311148" y="4878876"/>
                  <a:pt x="2313228" y="4878766"/>
                  <a:pt x="2320571" y="4878766"/>
                </a:cubicBezTo>
                <a:lnTo>
                  <a:pt x="2343467" y="4878766"/>
                </a:lnTo>
                <a:cubicBezTo>
                  <a:pt x="2346532" y="4878766"/>
                  <a:pt x="2348332" y="4877513"/>
                  <a:pt x="2348858" y="4874796"/>
                </a:cubicBezTo>
                <a:lnTo>
                  <a:pt x="2349995" y="4869050"/>
                </a:lnTo>
                <a:close/>
                <a:moveTo>
                  <a:pt x="2170529" y="4869050"/>
                </a:moveTo>
                <a:cubicBezTo>
                  <a:pt x="2154128" y="4869050"/>
                  <a:pt x="2144280" y="4869151"/>
                  <a:pt x="2141784" y="4880810"/>
                </a:cubicBezTo>
                <a:cubicBezTo>
                  <a:pt x="2139916" y="4889475"/>
                  <a:pt x="2146767" y="4893664"/>
                  <a:pt x="2160664" y="4902211"/>
                </a:cubicBezTo>
                <a:cubicBezTo>
                  <a:pt x="2175852" y="4911548"/>
                  <a:pt x="2179324" y="4912263"/>
                  <a:pt x="2177923" y="4917184"/>
                </a:cubicBezTo>
                <a:cubicBezTo>
                  <a:pt x="2176803" y="4921154"/>
                  <a:pt x="2172821" y="4921314"/>
                  <a:pt x="2165979" y="4921314"/>
                </a:cubicBezTo>
                <a:lnTo>
                  <a:pt x="2138906" y="4921314"/>
                </a:lnTo>
                <a:cubicBezTo>
                  <a:pt x="2135833" y="4921314"/>
                  <a:pt x="2134050" y="4922576"/>
                  <a:pt x="2133515" y="4925293"/>
                </a:cubicBezTo>
                <a:lnTo>
                  <a:pt x="2132429" y="4930786"/>
                </a:lnTo>
                <a:lnTo>
                  <a:pt x="2166556" y="4930786"/>
                </a:lnTo>
                <a:cubicBezTo>
                  <a:pt x="2182177" y="4930786"/>
                  <a:pt x="2191965" y="4929827"/>
                  <a:pt x="2195522" y="4920372"/>
                </a:cubicBezTo>
                <a:cubicBezTo>
                  <a:pt x="2197245" y="4915762"/>
                  <a:pt x="2197228" y="4910993"/>
                  <a:pt x="2193018" y="4906282"/>
                </a:cubicBezTo>
                <a:cubicBezTo>
                  <a:pt x="2190870" y="4903885"/>
                  <a:pt x="2187695" y="4901773"/>
                  <a:pt x="2183331" y="4899334"/>
                </a:cubicBezTo>
                <a:cubicBezTo>
                  <a:pt x="2163822" y="4888406"/>
                  <a:pt x="2158729" y="4887145"/>
                  <a:pt x="2159960" y="4881853"/>
                </a:cubicBezTo>
                <a:cubicBezTo>
                  <a:pt x="2160656" y="4878876"/>
                  <a:pt x="2162736" y="4878766"/>
                  <a:pt x="2170062" y="4878766"/>
                </a:cubicBezTo>
                <a:lnTo>
                  <a:pt x="2192950" y="4878766"/>
                </a:lnTo>
                <a:cubicBezTo>
                  <a:pt x="2196031" y="4878766"/>
                  <a:pt x="2197823" y="4877513"/>
                  <a:pt x="2198357" y="4874796"/>
                </a:cubicBezTo>
                <a:lnTo>
                  <a:pt x="2199478" y="4869050"/>
                </a:lnTo>
                <a:close/>
                <a:moveTo>
                  <a:pt x="1923012" y="4818696"/>
                </a:moveTo>
                <a:cubicBezTo>
                  <a:pt x="1904963" y="4819756"/>
                  <a:pt x="1873917" y="4826091"/>
                  <a:pt x="1875097" y="4832400"/>
                </a:cubicBezTo>
                <a:cubicBezTo>
                  <a:pt x="1876184" y="4839230"/>
                  <a:pt x="1895845" y="4837127"/>
                  <a:pt x="1904844" y="4837127"/>
                </a:cubicBezTo>
                <a:cubicBezTo>
                  <a:pt x="1924633" y="4837127"/>
                  <a:pt x="1956061" y="4838465"/>
                  <a:pt x="1961010" y="4852572"/>
                </a:cubicBezTo>
                <a:cubicBezTo>
                  <a:pt x="1971681" y="4882956"/>
                  <a:pt x="1899301" y="4937516"/>
                  <a:pt x="1883875" y="4932276"/>
                </a:cubicBezTo>
                <a:cubicBezTo>
                  <a:pt x="1876897" y="4929903"/>
                  <a:pt x="1898053" y="4890249"/>
                  <a:pt x="1905736" y="4875982"/>
                </a:cubicBezTo>
                <a:cubicBezTo>
                  <a:pt x="1910303" y="4867469"/>
                  <a:pt x="1917256" y="4854094"/>
                  <a:pt x="1911313" y="4853186"/>
                </a:cubicBezTo>
                <a:cubicBezTo>
                  <a:pt x="1904691" y="4852185"/>
                  <a:pt x="1897374" y="4864769"/>
                  <a:pt x="1892636" y="4872029"/>
                </a:cubicBezTo>
                <a:cubicBezTo>
                  <a:pt x="1879767" y="4891755"/>
                  <a:pt x="1866565" y="4913290"/>
                  <a:pt x="1855996" y="4935413"/>
                </a:cubicBezTo>
                <a:cubicBezTo>
                  <a:pt x="1852728" y="4942244"/>
                  <a:pt x="1841870" y="4962828"/>
                  <a:pt x="1845605" y="4965486"/>
                </a:cubicBezTo>
                <a:cubicBezTo>
                  <a:pt x="1849086" y="4967959"/>
                  <a:pt x="1865623" y="4964435"/>
                  <a:pt x="1886677" y="4955215"/>
                </a:cubicBezTo>
                <a:cubicBezTo>
                  <a:pt x="1952869" y="4926219"/>
                  <a:pt x="1982667" y="4888483"/>
                  <a:pt x="1990647" y="4857299"/>
                </a:cubicBezTo>
                <a:cubicBezTo>
                  <a:pt x="1993191" y="4847710"/>
                  <a:pt x="1989677" y="4837545"/>
                  <a:pt x="1981733" y="4831516"/>
                </a:cubicBezTo>
                <a:cubicBezTo>
                  <a:pt x="1967904" y="4821026"/>
                  <a:pt x="1943284" y="4817519"/>
                  <a:pt x="1923012" y="4818696"/>
                </a:cubicBezTo>
                <a:close/>
                <a:moveTo>
                  <a:pt x="2505547" y="4793384"/>
                </a:moveTo>
                <a:cubicBezTo>
                  <a:pt x="2518867" y="4793384"/>
                  <a:pt x="2522348" y="4798339"/>
                  <a:pt x="2520191" y="4809729"/>
                </a:cubicBezTo>
                <a:cubicBezTo>
                  <a:pt x="2520191" y="4809729"/>
                  <a:pt x="2519648" y="4812572"/>
                  <a:pt x="2519453" y="4813430"/>
                </a:cubicBezTo>
                <a:cubicBezTo>
                  <a:pt x="2519190" y="4814709"/>
                  <a:pt x="2518604" y="4818015"/>
                  <a:pt x="2515157" y="4818015"/>
                </a:cubicBezTo>
                <a:lnTo>
                  <a:pt x="2481930" y="4818015"/>
                </a:lnTo>
                <a:lnTo>
                  <a:pt x="2483560" y="4809729"/>
                </a:lnTo>
                <a:cubicBezTo>
                  <a:pt x="2485903" y="4797733"/>
                  <a:pt x="2492949" y="4793384"/>
                  <a:pt x="2505547" y="4793384"/>
                </a:cubicBezTo>
                <a:close/>
                <a:moveTo>
                  <a:pt x="2277190" y="4793384"/>
                </a:moveTo>
                <a:cubicBezTo>
                  <a:pt x="2290502" y="4793384"/>
                  <a:pt x="2293999" y="4798339"/>
                  <a:pt x="2291826" y="4809729"/>
                </a:cubicBezTo>
                <a:cubicBezTo>
                  <a:pt x="2291826" y="4809729"/>
                  <a:pt x="2291283" y="4812572"/>
                  <a:pt x="2291096" y="4813430"/>
                </a:cubicBezTo>
                <a:cubicBezTo>
                  <a:pt x="2290841" y="4814709"/>
                  <a:pt x="2290247" y="4818015"/>
                  <a:pt x="2286792" y="4818015"/>
                </a:cubicBezTo>
                <a:lnTo>
                  <a:pt x="2253581" y="4818015"/>
                </a:lnTo>
                <a:lnTo>
                  <a:pt x="2255203" y="4809729"/>
                </a:lnTo>
                <a:cubicBezTo>
                  <a:pt x="2257529" y="4797733"/>
                  <a:pt x="2264592" y="4793384"/>
                  <a:pt x="2277190" y="4793384"/>
                </a:cubicBezTo>
                <a:close/>
                <a:moveTo>
                  <a:pt x="2040133" y="4783925"/>
                </a:moveTo>
                <a:cubicBezTo>
                  <a:pt x="2026282" y="4785814"/>
                  <a:pt x="2013467" y="4790924"/>
                  <a:pt x="2006938" y="4801897"/>
                </a:cubicBezTo>
                <a:cubicBezTo>
                  <a:pt x="1996853" y="4818856"/>
                  <a:pt x="2015920" y="4842073"/>
                  <a:pt x="2033272" y="4864567"/>
                </a:cubicBezTo>
                <a:cubicBezTo>
                  <a:pt x="2047186" y="4882594"/>
                  <a:pt x="2062340" y="4899813"/>
                  <a:pt x="2056151" y="4909865"/>
                </a:cubicBezTo>
                <a:cubicBezTo>
                  <a:pt x="2051108" y="4918084"/>
                  <a:pt x="2018738" y="4918067"/>
                  <a:pt x="2007592" y="4918715"/>
                </a:cubicBezTo>
                <a:cubicBezTo>
                  <a:pt x="1994051" y="4919514"/>
                  <a:pt x="1974568" y="4919556"/>
                  <a:pt x="1971155" y="4921575"/>
                </a:cubicBezTo>
                <a:cubicBezTo>
                  <a:pt x="1968099" y="4923384"/>
                  <a:pt x="1966401" y="4928994"/>
                  <a:pt x="1977862" y="4931232"/>
                </a:cubicBezTo>
                <a:cubicBezTo>
                  <a:pt x="1987056" y="4933049"/>
                  <a:pt x="2008958" y="4936717"/>
                  <a:pt x="2032084" y="4936700"/>
                </a:cubicBezTo>
                <a:cubicBezTo>
                  <a:pt x="2056219" y="4936691"/>
                  <a:pt x="2081568" y="4932359"/>
                  <a:pt x="2087061" y="4911876"/>
                </a:cubicBezTo>
                <a:cubicBezTo>
                  <a:pt x="2091476" y="4895422"/>
                  <a:pt x="2076169" y="4877790"/>
                  <a:pt x="2062696" y="4859915"/>
                </a:cubicBezTo>
                <a:cubicBezTo>
                  <a:pt x="2047942" y="4840332"/>
                  <a:pt x="2033017" y="4826376"/>
                  <a:pt x="2034274" y="4812505"/>
                </a:cubicBezTo>
                <a:cubicBezTo>
                  <a:pt x="2035242" y="4801729"/>
                  <a:pt x="2054538" y="4801106"/>
                  <a:pt x="2086543" y="4800492"/>
                </a:cubicBezTo>
                <a:cubicBezTo>
                  <a:pt x="2093216" y="4800349"/>
                  <a:pt x="2106459" y="4800004"/>
                  <a:pt x="2103913" y="4794234"/>
                </a:cubicBezTo>
                <a:cubicBezTo>
                  <a:pt x="2101629" y="4789153"/>
                  <a:pt x="2091713" y="4787462"/>
                  <a:pt x="2079548" y="4785283"/>
                </a:cubicBezTo>
                <a:cubicBezTo>
                  <a:pt x="2068873" y="4783370"/>
                  <a:pt x="2053985" y="4782037"/>
                  <a:pt x="2040133" y="4783925"/>
                </a:cubicBezTo>
                <a:close/>
                <a:moveTo>
                  <a:pt x="2693180" y="4783845"/>
                </a:moveTo>
                <a:cubicBezTo>
                  <a:pt x="2690099" y="4783845"/>
                  <a:pt x="2688367" y="4784888"/>
                  <a:pt x="2687908" y="4787193"/>
                </a:cubicBezTo>
                <a:lnTo>
                  <a:pt x="2686686" y="4793401"/>
                </a:lnTo>
                <a:lnTo>
                  <a:pt x="2711152" y="4793401"/>
                </a:lnTo>
                <a:lnTo>
                  <a:pt x="2700957" y="4845421"/>
                </a:lnTo>
                <a:lnTo>
                  <a:pt x="2711925" y="4845421"/>
                </a:lnTo>
                <a:cubicBezTo>
                  <a:pt x="2715015" y="4845421"/>
                  <a:pt x="2716806" y="4844168"/>
                  <a:pt x="2717418" y="4841047"/>
                </a:cubicBezTo>
                <a:lnTo>
                  <a:pt x="2726773" y="4793401"/>
                </a:lnTo>
                <a:lnTo>
                  <a:pt x="2747198" y="4793401"/>
                </a:lnTo>
                <a:cubicBezTo>
                  <a:pt x="2750085" y="4793401"/>
                  <a:pt x="2751104" y="4792139"/>
                  <a:pt x="2751613" y="4789632"/>
                </a:cubicBezTo>
                <a:lnTo>
                  <a:pt x="2752734" y="4783845"/>
                </a:lnTo>
                <a:close/>
                <a:moveTo>
                  <a:pt x="2642813" y="4783845"/>
                </a:moveTo>
                <a:lnTo>
                  <a:pt x="2630732" y="4845421"/>
                </a:lnTo>
                <a:lnTo>
                  <a:pt x="2683324" y="4845421"/>
                </a:lnTo>
                <a:lnTo>
                  <a:pt x="2684462" y="4839659"/>
                </a:lnTo>
                <a:cubicBezTo>
                  <a:pt x="2684996" y="4836967"/>
                  <a:pt x="2684037" y="4835915"/>
                  <a:pt x="2681541" y="4835915"/>
                </a:cubicBezTo>
                <a:lnTo>
                  <a:pt x="2648203" y="4835915"/>
                </a:lnTo>
                <a:lnTo>
                  <a:pt x="2658017" y="4785931"/>
                </a:lnTo>
                <a:cubicBezTo>
                  <a:pt x="2658212" y="4784888"/>
                  <a:pt x="2657448" y="4783845"/>
                  <a:pt x="2656107" y="4783845"/>
                </a:cubicBezTo>
                <a:close/>
                <a:moveTo>
                  <a:pt x="2559124" y="4783845"/>
                </a:moveTo>
                <a:cubicBezTo>
                  <a:pt x="2557511" y="4783845"/>
                  <a:pt x="2556000" y="4784476"/>
                  <a:pt x="2555592" y="4786579"/>
                </a:cubicBezTo>
                <a:lnTo>
                  <a:pt x="2549480" y="4817947"/>
                </a:lnTo>
                <a:cubicBezTo>
                  <a:pt x="2545312" y="4840062"/>
                  <a:pt x="2556416" y="4846800"/>
                  <a:pt x="2578361" y="4846800"/>
                </a:cubicBezTo>
                <a:lnTo>
                  <a:pt x="2578361" y="4846792"/>
                </a:lnTo>
                <a:cubicBezTo>
                  <a:pt x="2604067" y="4846792"/>
                  <a:pt x="2613974" y="4838077"/>
                  <a:pt x="2618040" y="4817939"/>
                </a:cubicBezTo>
                <a:lnTo>
                  <a:pt x="2624127" y="4786579"/>
                </a:lnTo>
                <a:cubicBezTo>
                  <a:pt x="2624535" y="4784476"/>
                  <a:pt x="2623270" y="4783845"/>
                  <a:pt x="2621665" y="4783845"/>
                </a:cubicBezTo>
                <a:lnTo>
                  <a:pt x="2609228" y="4783845"/>
                </a:lnTo>
                <a:lnTo>
                  <a:pt x="2605816" y="4801889"/>
                </a:lnTo>
                <a:lnTo>
                  <a:pt x="2603863" y="4811495"/>
                </a:lnTo>
                <a:lnTo>
                  <a:pt x="2602233" y="4819840"/>
                </a:lnTo>
                <a:cubicBezTo>
                  <a:pt x="2599958" y="4831205"/>
                  <a:pt x="2592530" y="4836328"/>
                  <a:pt x="2579940" y="4836328"/>
                </a:cubicBezTo>
                <a:cubicBezTo>
                  <a:pt x="2566094" y="4836328"/>
                  <a:pt x="2562384" y="4831331"/>
                  <a:pt x="2564557" y="4819840"/>
                </a:cubicBezTo>
                <a:cubicBezTo>
                  <a:pt x="2564557" y="4819840"/>
                  <a:pt x="2565092" y="4816971"/>
                  <a:pt x="2565270" y="4816113"/>
                </a:cubicBezTo>
                <a:lnTo>
                  <a:pt x="2568140" y="4801897"/>
                </a:lnTo>
                <a:lnTo>
                  <a:pt x="2571561" y="4783845"/>
                </a:lnTo>
                <a:close/>
                <a:moveTo>
                  <a:pt x="2155095" y="4783845"/>
                </a:moveTo>
                <a:lnTo>
                  <a:pt x="2154909" y="4784644"/>
                </a:lnTo>
                <a:cubicBezTo>
                  <a:pt x="2153907" y="4788783"/>
                  <a:pt x="2154433" y="4793359"/>
                  <a:pt x="2161471" y="4793359"/>
                </a:cubicBezTo>
                <a:lnTo>
                  <a:pt x="2193833" y="4793359"/>
                </a:lnTo>
                <a:cubicBezTo>
                  <a:pt x="2209402" y="4793359"/>
                  <a:pt x="2211626" y="4801073"/>
                  <a:pt x="2208519" y="4814658"/>
                </a:cubicBezTo>
                <a:cubicBezTo>
                  <a:pt x="2205463" y="4828000"/>
                  <a:pt x="2200140" y="4834864"/>
                  <a:pt x="2188450" y="4835915"/>
                </a:cubicBezTo>
                <a:lnTo>
                  <a:pt x="2166284" y="4835915"/>
                </a:lnTo>
                <a:lnTo>
                  <a:pt x="2173127" y="4800963"/>
                </a:lnTo>
                <a:lnTo>
                  <a:pt x="2160028" y="4800963"/>
                </a:lnTo>
                <a:cubicBezTo>
                  <a:pt x="2158483" y="4800963"/>
                  <a:pt x="2157320" y="4802006"/>
                  <a:pt x="2157116" y="4803050"/>
                </a:cubicBezTo>
                <a:lnTo>
                  <a:pt x="2148796" y="4845421"/>
                </a:lnTo>
                <a:lnTo>
                  <a:pt x="2185606" y="4845421"/>
                </a:lnTo>
                <a:cubicBezTo>
                  <a:pt x="2206227" y="4845421"/>
                  <a:pt x="2220515" y="4837833"/>
                  <a:pt x="2224980" y="4814238"/>
                </a:cubicBezTo>
                <a:cubicBezTo>
                  <a:pt x="2228300" y="4796673"/>
                  <a:pt x="2220625" y="4783845"/>
                  <a:pt x="2199614" y="4783845"/>
                </a:cubicBezTo>
                <a:close/>
                <a:moveTo>
                  <a:pt x="2423480" y="4783660"/>
                </a:moveTo>
                <a:cubicBezTo>
                  <a:pt x="2407078" y="4783660"/>
                  <a:pt x="2397231" y="4783761"/>
                  <a:pt x="2394718" y="4795437"/>
                </a:cubicBezTo>
                <a:cubicBezTo>
                  <a:pt x="2392876" y="4804093"/>
                  <a:pt x="2399718" y="4808290"/>
                  <a:pt x="2413598" y="4816837"/>
                </a:cubicBezTo>
                <a:cubicBezTo>
                  <a:pt x="2428794" y="4826174"/>
                  <a:pt x="2432266" y="4826881"/>
                  <a:pt x="2430874" y="4831819"/>
                </a:cubicBezTo>
                <a:cubicBezTo>
                  <a:pt x="2429745" y="4835789"/>
                  <a:pt x="2425764" y="4835941"/>
                  <a:pt x="2418930" y="4835941"/>
                </a:cubicBezTo>
                <a:lnTo>
                  <a:pt x="2391865" y="4835941"/>
                </a:lnTo>
                <a:cubicBezTo>
                  <a:pt x="2388784" y="4835941"/>
                  <a:pt x="2386992" y="4837202"/>
                  <a:pt x="2386458" y="4839919"/>
                </a:cubicBezTo>
                <a:lnTo>
                  <a:pt x="2385388" y="4845421"/>
                </a:lnTo>
                <a:lnTo>
                  <a:pt x="2419515" y="4845421"/>
                </a:lnTo>
                <a:cubicBezTo>
                  <a:pt x="2435119" y="4845421"/>
                  <a:pt x="2444924" y="4844470"/>
                  <a:pt x="2448473" y="4834998"/>
                </a:cubicBezTo>
                <a:lnTo>
                  <a:pt x="2448481" y="4834998"/>
                </a:lnTo>
                <a:cubicBezTo>
                  <a:pt x="2450213" y="4830380"/>
                  <a:pt x="2450196" y="4825611"/>
                  <a:pt x="2445977" y="4820908"/>
                </a:cubicBezTo>
                <a:cubicBezTo>
                  <a:pt x="2443829" y="4818502"/>
                  <a:pt x="2440662" y="4816408"/>
                  <a:pt x="2436282" y="4813943"/>
                </a:cubicBezTo>
                <a:cubicBezTo>
                  <a:pt x="2416782" y="4803016"/>
                  <a:pt x="2411688" y="4801771"/>
                  <a:pt x="2412911" y="4796480"/>
                </a:cubicBezTo>
                <a:cubicBezTo>
                  <a:pt x="2413607" y="4793510"/>
                  <a:pt x="2415695" y="4793384"/>
                  <a:pt x="2423038" y="4793384"/>
                </a:cubicBezTo>
                <a:lnTo>
                  <a:pt x="2445909" y="4793384"/>
                </a:lnTo>
                <a:cubicBezTo>
                  <a:pt x="2448991" y="4793384"/>
                  <a:pt x="2450782" y="4792139"/>
                  <a:pt x="2451317" y="4789430"/>
                </a:cubicBezTo>
                <a:lnTo>
                  <a:pt x="2452446" y="4783660"/>
                </a:lnTo>
                <a:close/>
                <a:moveTo>
                  <a:pt x="2350776" y="4783660"/>
                </a:moveTo>
                <a:cubicBezTo>
                  <a:pt x="2334375" y="4783660"/>
                  <a:pt x="2324536" y="4783761"/>
                  <a:pt x="2322031" y="4795437"/>
                </a:cubicBezTo>
                <a:cubicBezTo>
                  <a:pt x="2320172" y="4804093"/>
                  <a:pt x="2327023" y="4808290"/>
                  <a:pt x="2340903" y="4816837"/>
                </a:cubicBezTo>
                <a:cubicBezTo>
                  <a:pt x="2356099" y="4826174"/>
                  <a:pt x="2359580" y="4826881"/>
                  <a:pt x="2358179" y="4831819"/>
                </a:cubicBezTo>
                <a:cubicBezTo>
                  <a:pt x="2357059" y="4835789"/>
                  <a:pt x="2353069" y="4835941"/>
                  <a:pt x="2346218" y="4835941"/>
                </a:cubicBezTo>
                <a:lnTo>
                  <a:pt x="2319179" y="4835941"/>
                </a:lnTo>
                <a:cubicBezTo>
                  <a:pt x="2316089" y="4835941"/>
                  <a:pt x="2314306" y="4837202"/>
                  <a:pt x="2313763" y="4839919"/>
                </a:cubicBezTo>
                <a:lnTo>
                  <a:pt x="2312684" y="4845421"/>
                </a:lnTo>
                <a:lnTo>
                  <a:pt x="2346812" y="4845421"/>
                </a:lnTo>
                <a:cubicBezTo>
                  <a:pt x="2362432" y="4845421"/>
                  <a:pt x="2372221" y="4844470"/>
                  <a:pt x="2375778" y="4834998"/>
                </a:cubicBezTo>
                <a:cubicBezTo>
                  <a:pt x="2377501" y="4830380"/>
                  <a:pt x="2377484" y="4825611"/>
                  <a:pt x="2373273" y="4820908"/>
                </a:cubicBezTo>
                <a:cubicBezTo>
                  <a:pt x="2371117" y="4818502"/>
                  <a:pt x="2367951" y="4816408"/>
                  <a:pt x="2363579" y="4813943"/>
                </a:cubicBezTo>
                <a:cubicBezTo>
                  <a:pt x="2344061" y="4803016"/>
                  <a:pt x="2338985" y="4801771"/>
                  <a:pt x="2340216" y="4796480"/>
                </a:cubicBezTo>
                <a:cubicBezTo>
                  <a:pt x="2340895" y="4793510"/>
                  <a:pt x="2342975" y="4793384"/>
                  <a:pt x="2350335" y="4793384"/>
                </a:cubicBezTo>
                <a:lnTo>
                  <a:pt x="2373197" y="4793384"/>
                </a:lnTo>
                <a:cubicBezTo>
                  <a:pt x="2376287" y="4793384"/>
                  <a:pt x="2378078" y="4792139"/>
                  <a:pt x="2378596" y="4789430"/>
                </a:cubicBezTo>
                <a:lnTo>
                  <a:pt x="2379742" y="4783660"/>
                </a:lnTo>
                <a:close/>
                <a:moveTo>
                  <a:pt x="2507381" y="4783012"/>
                </a:moveTo>
                <a:cubicBezTo>
                  <a:pt x="2485665" y="4783012"/>
                  <a:pt x="2473279" y="4788413"/>
                  <a:pt x="2468542" y="4811613"/>
                </a:cubicBezTo>
                <a:lnTo>
                  <a:pt x="2462446" y="4842704"/>
                </a:lnTo>
                <a:cubicBezTo>
                  <a:pt x="2462039" y="4844790"/>
                  <a:pt x="2463253" y="4845421"/>
                  <a:pt x="2464806" y="4845421"/>
                </a:cubicBezTo>
                <a:lnTo>
                  <a:pt x="2476556" y="4845421"/>
                </a:lnTo>
                <a:lnTo>
                  <a:pt x="2479985" y="4827520"/>
                </a:lnTo>
                <a:lnTo>
                  <a:pt x="2516592" y="4827520"/>
                </a:lnTo>
                <a:lnTo>
                  <a:pt x="2513171" y="4845421"/>
                </a:lnTo>
                <a:lnTo>
                  <a:pt x="2524928" y="4845421"/>
                </a:lnTo>
                <a:cubicBezTo>
                  <a:pt x="2526474" y="4845421"/>
                  <a:pt x="2527942" y="4844790"/>
                  <a:pt x="2528350" y="4842704"/>
                </a:cubicBezTo>
                <a:lnTo>
                  <a:pt x="2534454" y="4811613"/>
                </a:lnTo>
                <a:cubicBezTo>
                  <a:pt x="2538953" y="4788026"/>
                  <a:pt x="2525506" y="4783012"/>
                  <a:pt x="2507381" y="4783012"/>
                </a:cubicBezTo>
                <a:close/>
                <a:moveTo>
                  <a:pt x="2279015" y="4783012"/>
                </a:moveTo>
                <a:cubicBezTo>
                  <a:pt x="2257308" y="4783012"/>
                  <a:pt x="2244922" y="4788413"/>
                  <a:pt x="2240193" y="4811613"/>
                </a:cubicBezTo>
                <a:lnTo>
                  <a:pt x="2234081" y="4842704"/>
                </a:lnTo>
                <a:cubicBezTo>
                  <a:pt x="2233682" y="4844790"/>
                  <a:pt x="2234896" y="4845421"/>
                  <a:pt x="2236449" y="4845421"/>
                </a:cubicBezTo>
                <a:lnTo>
                  <a:pt x="2248199" y="4845421"/>
                </a:lnTo>
                <a:lnTo>
                  <a:pt x="2251620" y="4827520"/>
                </a:lnTo>
                <a:lnTo>
                  <a:pt x="2288235" y="4827520"/>
                </a:lnTo>
                <a:lnTo>
                  <a:pt x="2284814" y="4845421"/>
                </a:lnTo>
                <a:lnTo>
                  <a:pt x="2296572" y="4845421"/>
                </a:lnTo>
                <a:cubicBezTo>
                  <a:pt x="2298117" y="4845421"/>
                  <a:pt x="2299585" y="4844790"/>
                  <a:pt x="2299984" y="4842704"/>
                </a:cubicBezTo>
                <a:lnTo>
                  <a:pt x="2306097" y="4811613"/>
                </a:lnTo>
                <a:cubicBezTo>
                  <a:pt x="2310588" y="4788026"/>
                  <a:pt x="2297140" y="4783012"/>
                  <a:pt x="2279015" y="4783012"/>
                </a:cubicBezTo>
                <a:close/>
                <a:moveTo>
                  <a:pt x="1973014" y="4694493"/>
                </a:moveTo>
                <a:lnTo>
                  <a:pt x="1973014" y="4694501"/>
                </a:lnTo>
                <a:cubicBezTo>
                  <a:pt x="1949550" y="4695595"/>
                  <a:pt x="1928148" y="4701542"/>
                  <a:pt x="1929481" y="4706110"/>
                </a:cubicBezTo>
                <a:cubicBezTo>
                  <a:pt x="1931119" y="4711670"/>
                  <a:pt x="1947062" y="4710282"/>
                  <a:pt x="1953132" y="4710282"/>
                </a:cubicBezTo>
                <a:cubicBezTo>
                  <a:pt x="1975485" y="4710282"/>
                  <a:pt x="1997014" y="4714623"/>
                  <a:pt x="2002150" y="4720881"/>
                </a:cubicBezTo>
                <a:cubicBezTo>
                  <a:pt x="2010173" y="4730656"/>
                  <a:pt x="1996360" y="4754765"/>
                  <a:pt x="1953896" y="4787631"/>
                </a:cubicBezTo>
                <a:cubicBezTo>
                  <a:pt x="1945755" y="4793931"/>
                  <a:pt x="1939676" y="4799736"/>
                  <a:pt x="1938327" y="4802587"/>
                </a:cubicBezTo>
                <a:cubicBezTo>
                  <a:pt x="1937605" y="4804101"/>
                  <a:pt x="1937945" y="4806305"/>
                  <a:pt x="1940177" y="4806608"/>
                </a:cubicBezTo>
                <a:cubicBezTo>
                  <a:pt x="1942512" y="4806936"/>
                  <a:pt x="1948115" y="4805632"/>
                  <a:pt x="1957360" y="4800880"/>
                </a:cubicBezTo>
                <a:cubicBezTo>
                  <a:pt x="1995087" y="4781490"/>
                  <a:pt x="2038374" y="4741995"/>
                  <a:pt x="2029834" y="4714909"/>
                </a:cubicBezTo>
                <a:cubicBezTo>
                  <a:pt x="2024630" y="4698379"/>
                  <a:pt x="1996657" y="4693391"/>
                  <a:pt x="1973014" y="4694493"/>
                </a:cubicBezTo>
                <a:close/>
                <a:moveTo>
                  <a:pt x="460601" y="0"/>
                </a:moveTo>
                <a:lnTo>
                  <a:pt x="3086100" y="0"/>
                </a:lnTo>
                <a:lnTo>
                  <a:pt x="3086100" y="842036"/>
                </a:lnTo>
                <a:lnTo>
                  <a:pt x="3086100" y="1941749"/>
                </a:lnTo>
                <a:lnTo>
                  <a:pt x="3086100" y="3201749"/>
                </a:lnTo>
                <a:lnTo>
                  <a:pt x="3086100" y="3743118"/>
                </a:lnTo>
                <a:lnTo>
                  <a:pt x="3086100" y="5143499"/>
                </a:lnTo>
                <a:lnTo>
                  <a:pt x="547192" y="5143499"/>
                </a:lnTo>
                <a:lnTo>
                  <a:pt x="451948" y="4947929"/>
                </a:lnTo>
                <a:cubicBezTo>
                  <a:pt x="172711" y="4317060"/>
                  <a:pt x="0" y="3445523"/>
                  <a:pt x="0" y="2482849"/>
                </a:cubicBezTo>
                <a:cubicBezTo>
                  <a:pt x="0" y="1520175"/>
                  <a:pt x="172711" y="648637"/>
                  <a:pt x="451948" y="17768"/>
                </a:cubicBezTo>
                <a:close/>
              </a:path>
            </a:pathLst>
          </a:custGeom>
        </p:spPr>
        <p:txBody>
          <a:bodyPr wrap="square" anchor="ctr">
            <a:noAutofit/>
          </a:bodyPr>
          <a:lstStyle>
            <a:lvl1pPr marL="0" indent="0" algn="ctr">
              <a:buNone/>
              <a:defRPr sz="1600"/>
            </a:lvl1pPr>
          </a:lstStyle>
          <a:p>
            <a:r>
              <a:rPr lang="en-US" noProof="0"/>
              <a:t>Insert image</a:t>
            </a:r>
          </a:p>
        </p:txBody>
      </p:sp>
      <p:sp>
        <p:nvSpPr>
          <p:cNvPr id="11" name="ZoneTexte 7">
            <a:extLst>
              <a:ext uri="{FF2B5EF4-FFF2-40B4-BE49-F238E27FC236}">
                <a16:creationId xmlns:a16="http://schemas.microsoft.com/office/drawing/2014/main" id="{D5E28100-23B4-0C41-9F0D-D979777516FC}"/>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2" name="Text Placeholder 14">
            <a:extLst>
              <a:ext uri="{FF2B5EF4-FFF2-40B4-BE49-F238E27FC236}">
                <a16:creationId xmlns:a16="http://schemas.microsoft.com/office/drawing/2014/main" id="{B8C03A33-7651-F14B-9E61-1FD1CCA71A18}"/>
              </a:ext>
            </a:extLst>
          </p:cNvPr>
          <p:cNvSpPr>
            <a:spLocks noGrp="1"/>
          </p:cNvSpPr>
          <p:nvPr>
            <p:ph type="body" sz="quarter" idx="11" hasCustomPrompt="1"/>
          </p:nvPr>
        </p:nvSpPr>
        <p:spPr>
          <a:xfrm>
            <a:off x="382905" y="1034648"/>
            <a:ext cx="5619052"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5" name="Connecteur droit 8">
            <a:extLst>
              <a:ext uri="{FF2B5EF4-FFF2-40B4-BE49-F238E27FC236}">
                <a16:creationId xmlns:a16="http://schemas.microsoft.com/office/drawing/2014/main" id="{76E86959-47EF-40FD-8178-D84F5E7A0589}"/>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25" name="Graphic 24">
            <a:extLst>
              <a:ext uri="{FF2B5EF4-FFF2-40B4-BE49-F238E27FC236}">
                <a16:creationId xmlns:a16="http://schemas.microsoft.com/office/drawing/2014/main" id="{4BA3E254-0FAD-4923-8423-37B7665EFF7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901467" y="4691063"/>
            <a:ext cx="908368" cy="277597"/>
          </a:xfrm>
          <a:prstGeom prst="rect">
            <a:avLst/>
          </a:prstGeom>
        </p:spPr>
      </p:pic>
      <p:sp>
        <p:nvSpPr>
          <p:cNvPr id="10" name="Titre 1">
            <a:extLst>
              <a:ext uri="{FF2B5EF4-FFF2-40B4-BE49-F238E27FC236}">
                <a16:creationId xmlns:a16="http://schemas.microsoft.com/office/drawing/2014/main" id="{6EB06358-24BE-4AD7-82C3-18149F56A0B0}"/>
              </a:ext>
            </a:extLst>
          </p:cNvPr>
          <p:cNvSpPr>
            <a:spLocks noGrp="1"/>
          </p:cNvSpPr>
          <p:nvPr>
            <p:ph type="title" hasCustomPrompt="1"/>
          </p:nvPr>
        </p:nvSpPr>
        <p:spPr>
          <a:xfrm>
            <a:off x="382937" y="271454"/>
            <a:ext cx="5619012"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21" name="Footer Placeholder 12">
            <a:extLst>
              <a:ext uri="{FF2B5EF4-FFF2-40B4-BE49-F238E27FC236}">
                <a16:creationId xmlns:a16="http://schemas.microsoft.com/office/drawing/2014/main" id="{A6798E04-FDA5-4D82-9A44-95546BCDACCF}"/>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2" name="Date Placeholder 3">
            <a:extLst>
              <a:ext uri="{FF2B5EF4-FFF2-40B4-BE49-F238E27FC236}">
                <a16:creationId xmlns:a16="http://schemas.microsoft.com/office/drawing/2014/main" id="{8291889B-FC90-4E78-9D95-CB20CDD8B2B6}"/>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4F7B6745-AD2B-4B9E-BE15-BFF381C610E5}"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3" name="Graphic 12">
            <a:extLst>
              <a:ext uri="{FF2B5EF4-FFF2-40B4-BE49-F238E27FC236}">
                <a16:creationId xmlns:a16="http://schemas.microsoft.com/office/drawing/2014/main" id="{B0040D70-BE72-4283-9057-68E7D4E5CD25}"/>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34169" y="4757849"/>
            <a:ext cx="982338" cy="210808"/>
          </a:xfrm>
          <a:prstGeom prst="rect">
            <a:avLst/>
          </a:prstGeom>
        </p:spPr>
      </p:pic>
    </p:spTree>
    <p:extLst>
      <p:ext uri="{BB962C8B-B14F-4D97-AF65-F5344CB8AC3E}">
        <p14:creationId xmlns:p14="http://schemas.microsoft.com/office/powerpoint/2010/main" val="3436928006"/>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2 images - 1 line title">
    <p:spTree>
      <p:nvGrpSpPr>
        <p:cNvPr id="1" name=""/>
        <p:cNvGrpSpPr/>
        <p:nvPr/>
      </p:nvGrpSpPr>
      <p:grpSpPr>
        <a:xfrm>
          <a:off x="0" y="0"/>
          <a:ext cx="0" cy="0"/>
          <a:chOff x="0" y="0"/>
          <a:chExt cx="0" cy="0"/>
        </a:xfrm>
      </p:grpSpPr>
      <p:sp>
        <p:nvSpPr>
          <p:cNvPr id="13" name="Espace réservé pour une image  12">
            <a:extLst>
              <a:ext uri="{FF2B5EF4-FFF2-40B4-BE49-F238E27FC236}">
                <a16:creationId xmlns:a16="http://schemas.microsoft.com/office/drawing/2014/main" id="{911C0480-0C12-AE45-93AE-AEAF1DB9DCCA}"/>
              </a:ext>
            </a:extLst>
          </p:cNvPr>
          <p:cNvSpPr>
            <a:spLocks noGrp="1"/>
          </p:cNvSpPr>
          <p:nvPr>
            <p:ph type="pic" sz="quarter" idx="12" hasCustomPrompt="1"/>
          </p:nvPr>
        </p:nvSpPr>
        <p:spPr>
          <a:xfrm>
            <a:off x="382904" y="1316572"/>
            <a:ext cx="3998596" cy="2643179"/>
          </a:xfrm>
          <a:custGeom>
            <a:avLst/>
            <a:gdLst>
              <a:gd name="connsiteX0" fmla="*/ 65234 w 3998596"/>
              <a:gd name="connsiteY0" fmla="*/ 0 h 2643179"/>
              <a:gd name="connsiteX1" fmla="*/ 3933362 w 3998596"/>
              <a:gd name="connsiteY1" fmla="*/ 0 h 2643179"/>
              <a:gd name="connsiteX2" fmla="*/ 3998596 w 3998596"/>
              <a:gd name="connsiteY2" fmla="*/ 65234 h 2643179"/>
              <a:gd name="connsiteX3" fmla="*/ 3998596 w 3998596"/>
              <a:gd name="connsiteY3" fmla="*/ 2577945 h 2643179"/>
              <a:gd name="connsiteX4" fmla="*/ 3933362 w 3998596"/>
              <a:gd name="connsiteY4" fmla="*/ 2643179 h 2643179"/>
              <a:gd name="connsiteX5" fmla="*/ 65234 w 3998596"/>
              <a:gd name="connsiteY5" fmla="*/ 2643179 h 2643179"/>
              <a:gd name="connsiteX6" fmla="*/ 0 w 3998596"/>
              <a:gd name="connsiteY6" fmla="*/ 2577945 h 2643179"/>
              <a:gd name="connsiteX7" fmla="*/ 0 w 3998596"/>
              <a:gd name="connsiteY7" fmla="*/ 65234 h 2643179"/>
              <a:gd name="connsiteX8" fmla="*/ 65234 w 3998596"/>
              <a:gd name="connsiteY8" fmla="*/ 0 h 26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8596" h="2643179">
                <a:moveTo>
                  <a:pt x="65234" y="0"/>
                </a:moveTo>
                <a:lnTo>
                  <a:pt x="3933362" y="0"/>
                </a:lnTo>
                <a:cubicBezTo>
                  <a:pt x="3969390" y="0"/>
                  <a:pt x="3998596" y="29206"/>
                  <a:pt x="3998596" y="65234"/>
                </a:cubicBezTo>
                <a:lnTo>
                  <a:pt x="3998596" y="2577945"/>
                </a:lnTo>
                <a:cubicBezTo>
                  <a:pt x="3998596" y="2613973"/>
                  <a:pt x="3969390" y="2643179"/>
                  <a:pt x="3933362" y="2643179"/>
                </a:cubicBezTo>
                <a:lnTo>
                  <a:pt x="65234" y="2643179"/>
                </a:lnTo>
                <a:cubicBezTo>
                  <a:pt x="29206" y="2643179"/>
                  <a:pt x="0" y="2613973"/>
                  <a:pt x="0" y="2577945"/>
                </a:cubicBezTo>
                <a:lnTo>
                  <a:pt x="0" y="65234"/>
                </a:lnTo>
                <a:cubicBezTo>
                  <a:pt x="0" y="29206"/>
                  <a:pt x="29206" y="0"/>
                  <a:pt x="65234" y="0"/>
                </a:cubicBezTo>
                <a:close/>
              </a:path>
            </a:pathLst>
          </a:custGeom>
        </p:spPr>
        <p:txBody>
          <a:bodyPr wrap="square" anchor="ctr">
            <a:noAutofit/>
          </a:bodyPr>
          <a:lstStyle>
            <a:lvl1pPr marL="0" indent="0" algn="ctr">
              <a:buNone/>
              <a:defRPr sz="1600">
                <a:solidFill>
                  <a:schemeClr val="tx1"/>
                </a:solidFill>
              </a:defRPr>
            </a:lvl1pPr>
          </a:lstStyle>
          <a:p>
            <a:r>
              <a:rPr lang="en-US" noProof="0"/>
              <a:t>Insert image</a:t>
            </a:r>
          </a:p>
        </p:txBody>
      </p:sp>
      <p:sp>
        <p:nvSpPr>
          <p:cNvPr id="15" name="ZoneTexte 7">
            <a:extLst>
              <a:ext uri="{FF2B5EF4-FFF2-40B4-BE49-F238E27FC236}">
                <a16:creationId xmlns:a16="http://schemas.microsoft.com/office/drawing/2014/main" id="{22698845-2916-45D0-B3E4-D237E8514CBF}"/>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7" name="Espace réservé pour une image  16">
            <a:extLst>
              <a:ext uri="{FF2B5EF4-FFF2-40B4-BE49-F238E27FC236}">
                <a16:creationId xmlns:a16="http://schemas.microsoft.com/office/drawing/2014/main" id="{60B0E87F-BF46-034E-BBEB-7DD5E2A46203}"/>
              </a:ext>
            </a:extLst>
          </p:cNvPr>
          <p:cNvSpPr>
            <a:spLocks noGrp="1"/>
          </p:cNvSpPr>
          <p:nvPr>
            <p:ph type="pic" sz="quarter" idx="13" hasCustomPrompt="1"/>
          </p:nvPr>
        </p:nvSpPr>
        <p:spPr>
          <a:xfrm>
            <a:off x="4762502" y="1316572"/>
            <a:ext cx="3998596" cy="2643179"/>
          </a:xfrm>
          <a:custGeom>
            <a:avLst/>
            <a:gdLst>
              <a:gd name="connsiteX0" fmla="*/ 65234 w 3998596"/>
              <a:gd name="connsiteY0" fmla="*/ 0 h 2643179"/>
              <a:gd name="connsiteX1" fmla="*/ 3933362 w 3998596"/>
              <a:gd name="connsiteY1" fmla="*/ 0 h 2643179"/>
              <a:gd name="connsiteX2" fmla="*/ 3998596 w 3998596"/>
              <a:gd name="connsiteY2" fmla="*/ 65234 h 2643179"/>
              <a:gd name="connsiteX3" fmla="*/ 3998596 w 3998596"/>
              <a:gd name="connsiteY3" fmla="*/ 2577945 h 2643179"/>
              <a:gd name="connsiteX4" fmla="*/ 3933362 w 3998596"/>
              <a:gd name="connsiteY4" fmla="*/ 2643179 h 2643179"/>
              <a:gd name="connsiteX5" fmla="*/ 65234 w 3998596"/>
              <a:gd name="connsiteY5" fmla="*/ 2643179 h 2643179"/>
              <a:gd name="connsiteX6" fmla="*/ 0 w 3998596"/>
              <a:gd name="connsiteY6" fmla="*/ 2577945 h 2643179"/>
              <a:gd name="connsiteX7" fmla="*/ 0 w 3998596"/>
              <a:gd name="connsiteY7" fmla="*/ 65234 h 2643179"/>
              <a:gd name="connsiteX8" fmla="*/ 65234 w 3998596"/>
              <a:gd name="connsiteY8" fmla="*/ 0 h 26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8596" h="2643179">
                <a:moveTo>
                  <a:pt x="65234" y="0"/>
                </a:moveTo>
                <a:lnTo>
                  <a:pt x="3933362" y="0"/>
                </a:lnTo>
                <a:cubicBezTo>
                  <a:pt x="3969390" y="0"/>
                  <a:pt x="3998596" y="29206"/>
                  <a:pt x="3998596" y="65234"/>
                </a:cubicBezTo>
                <a:lnTo>
                  <a:pt x="3998596" y="2577945"/>
                </a:lnTo>
                <a:cubicBezTo>
                  <a:pt x="3998596" y="2613973"/>
                  <a:pt x="3969390" y="2643179"/>
                  <a:pt x="3933362" y="2643179"/>
                </a:cubicBezTo>
                <a:lnTo>
                  <a:pt x="65234" y="2643179"/>
                </a:lnTo>
                <a:cubicBezTo>
                  <a:pt x="29206" y="2643179"/>
                  <a:pt x="0" y="2613973"/>
                  <a:pt x="0" y="2577945"/>
                </a:cubicBezTo>
                <a:lnTo>
                  <a:pt x="0" y="65234"/>
                </a:lnTo>
                <a:cubicBezTo>
                  <a:pt x="0" y="29206"/>
                  <a:pt x="29206" y="0"/>
                  <a:pt x="65234" y="0"/>
                </a:cubicBezTo>
                <a:close/>
              </a:path>
            </a:pathLst>
          </a:custGeom>
        </p:spPr>
        <p:txBody>
          <a:bodyPr wrap="square" anchor="ctr">
            <a:noAutofit/>
          </a:bodyPr>
          <a:lstStyle>
            <a:lvl1pPr marL="0" indent="0" algn="ctr">
              <a:buNone/>
              <a:defRPr sz="1600">
                <a:solidFill>
                  <a:schemeClr val="tx1"/>
                </a:solidFill>
              </a:defRPr>
            </a:lvl1pPr>
          </a:lstStyle>
          <a:p>
            <a:r>
              <a:rPr lang="en-US" noProof="0"/>
              <a:t>Insert image</a:t>
            </a:r>
          </a:p>
        </p:txBody>
      </p:sp>
      <p:sp>
        <p:nvSpPr>
          <p:cNvPr id="16" name="Espace réservé du texte 2">
            <a:extLst>
              <a:ext uri="{FF2B5EF4-FFF2-40B4-BE49-F238E27FC236}">
                <a16:creationId xmlns:a16="http://schemas.microsoft.com/office/drawing/2014/main" id="{FA7664AA-B8C8-3B45-B99A-0CA51D498D4B}"/>
              </a:ext>
            </a:extLst>
          </p:cNvPr>
          <p:cNvSpPr>
            <a:spLocks noGrp="1"/>
          </p:cNvSpPr>
          <p:nvPr>
            <p:ph type="body" sz="quarter" idx="14" hasCustomPrompt="1"/>
          </p:nvPr>
        </p:nvSpPr>
        <p:spPr>
          <a:xfrm>
            <a:off x="382902" y="4074123"/>
            <a:ext cx="3998589" cy="274638"/>
          </a:xfrm>
          <a:prstGeom prst="rect">
            <a:avLst/>
          </a:prstGeom>
        </p:spPr>
        <p:txBody>
          <a:bodyPr lIns="0" tIns="0" rIns="0" bIns="0"/>
          <a:lstStyle>
            <a:lvl1pPr marL="0" indent="0" algn="ctr" defTabSz="914400" rtl="0" eaLnBrk="1" latinLnBrk="0" hangingPunct="1">
              <a:lnSpc>
                <a:spcPct val="100000"/>
              </a:lnSpc>
              <a:spcBef>
                <a:spcPts val="0"/>
              </a:spcBef>
              <a:buFontTx/>
              <a:buNone/>
              <a:defRPr lang="fr-FR" sz="1200" b="0" kern="1200" dirty="0">
                <a:solidFill>
                  <a:schemeClr val="tx1"/>
                </a:solidFill>
                <a:latin typeface="+mj-lt"/>
                <a:ea typeface="+mn-ea"/>
                <a:cs typeface="+mn-cs"/>
              </a:defRPr>
            </a:lvl1pPr>
          </a:lstStyle>
          <a:p>
            <a:pPr lvl="0"/>
            <a:r>
              <a:rPr lang="en-US" noProof="0"/>
              <a:t>INSERT TEXT</a:t>
            </a:r>
          </a:p>
        </p:txBody>
      </p:sp>
      <p:sp>
        <p:nvSpPr>
          <p:cNvPr id="19" name="Espace réservé du texte 2">
            <a:extLst>
              <a:ext uri="{FF2B5EF4-FFF2-40B4-BE49-F238E27FC236}">
                <a16:creationId xmlns:a16="http://schemas.microsoft.com/office/drawing/2014/main" id="{3E5EB8DA-9DEF-EF48-9EE9-59093D298D42}"/>
              </a:ext>
            </a:extLst>
          </p:cNvPr>
          <p:cNvSpPr>
            <a:spLocks noGrp="1"/>
          </p:cNvSpPr>
          <p:nvPr>
            <p:ph type="body" sz="quarter" idx="15" hasCustomPrompt="1"/>
          </p:nvPr>
        </p:nvSpPr>
        <p:spPr>
          <a:xfrm>
            <a:off x="4762502" y="4074123"/>
            <a:ext cx="3998589" cy="274638"/>
          </a:xfrm>
          <a:prstGeom prst="rect">
            <a:avLst/>
          </a:prstGeom>
        </p:spPr>
        <p:txBody>
          <a:bodyPr lIns="0" tIns="0" rIns="0" bIns="0"/>
          <a:lstStyle>
            <a:lvl1pPr marL="0" indent="0" algn="ctr" defTabSz="914400" rtl="0" eaLnBrk="1" latinLnBrk="0" hangingPunct="1">
              <a:lnSpc>
                <a:spcPct val="100000"/>
              </a:lnSpc>
              <a:spcBef>
                <a:spcPts val="0"/>
              </a:spcBef>
              <a:buFontTx/>
              <a:buNone/>
              <a:defRPr lang="fr-FR" sz="1200" b="0" kern="1200" dirty="0">
                <a:solidFill>
                  <a:schemeClr val="tx1"/>
                </a:solidFill>
                <a:latin typeface="+mj-lt"/>
                <a:ea typeface="+mn-ea"/>
                <a:cs typeface="+mn-cs"/>
              </a:defRPr>
            </a:lvl1pPr>
          </a:lstStyle>
          <a:p>
            <a:pPr lvl="0"/>
            <a:r>
              <a:rPr lang="en-US" noProof="0"/>
              <a:t>INSERT TEXT</a:t>
            </a:r>
          </a:p>
        </p:txBody>
      </p:sp>
      <p:sp>
        <p:nvSpPr>
          <p:cNvPr id="22" name="Titre 1">
            <a:extLst>
              <a:ext uri="{FF2B5EF4-FFF2-40B4-BE49-F238E27FC236}">
                <a16:creationId xmlns:a16="http://schemas.microsoft.com/office/drawing/2014/main" id="{BDD5ABE0-09C4-42CC-886C-D99716342B82}"/>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23" name="Text Placeholder 14">
            <a:extLst>
              <a:ext uri="{FF2B5EF4-FFF2-40B4-BE49-F238E27FC236}">
                <a16:creationId xmlns:a16="http://schemas.microsoft.com/office/drawing/2014/main" id="{4471878F-4F92-4DF3-B6EF-5FFC2FC7F879}"/>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8" name="Connecteur droit 8">
            <a:extLst>
              <a:ext uri="{FF2B5EF4-FFF2-40B4-BE49-F238E27FC236}">
                <a16:creationId xmlns:a16="http://schemas.microsoft.com/office/drawing/2014/main" id="{5C27C61C-22E0-4BF6-B34A-28CCC99949F7}"/>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4" name="Footer Placeholder 12">
            <a:extLst>
              <a:ext uri="{FF2B5EF4-FFF2-40B4-BE49-F238E27FC236}">
                <a16:creationId xmlns:a16="http://schemas.microsoft.com/office/drawing/2014/main" id="{C2C429EA-CF4E-4C40-A85B-8B5A7883DBE3}"/>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5" name="Date Placeholder 3">
            <a:extLst>
              <a:ext uri="{FF2B5EF4-FFF2-40B4-BE49-F238E27FC236}">
                <a16:creationId xmlns:a16="http://schemas.microsoft.com/office/drawing/2014/main" id="{EB9A5B2B-707F-495F-81C3-D015E24857B7}"/>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7634CDC6-C02A-4F32-980A-C085EAC23A4A}"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4" name="Graphic 13">
            <a:extLst>
              <a:ext uri="{FF2B5EF4-FFF2-40B4-BE49-F238E27FC236}">
                <a16:creationId xmlns:a16="http://schemas.microsoft.com/office/drawing/2014/main" id="{45557C18-44FD-40FC-9B4B-7F28CEE5D18C}"/>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7849"/>
            <a:ext cx="982338" cy="210808"/>
          </a:xfrm>
          <a:prstGeom prst="rect">
            <a:avLst/>
          </a:prstGeom>
        </p:spPr>
      </p:pic>
      <p:pic>
        <p:nvPicPr>
          <p:cNvPr id="21" name="Image 20">
            <a:extLst>
              <a:ext uri="{FF2B5EF4-FFF2-40B4-BE49-F238E27FC236}">
                <a16:creationId xmlns:a16="http://schemas.microsoft.com/office/drawing/2014/main" id="{460F8F70-F992-F846-8A30-244B578CC813}"/>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064310630"/>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2 images - 2 lines title">
    <p:spTree>
      <p:nvGrpSpPr>
        <p:cNvPr id="1" name=""/>
        <p:cNvGrpSpPr/>
        <p:nvPr/>
      </p:nvGrpSpPr>
      <p:grpSpPr>
        <a:xfrm>
          <a:off x="0" y="0"/>
          <a:ext cx="0" cy="0"/>
          <a:chOff x="0" y="0"/>
          <a:chExt cx="0" cy="0"/>
        </a:xfrm>
      </p:grpSpPr>
      <p:sp>
        <p:nvSpPr>
          <p:cNvPr id="13" name="Espace réservé pour une image  12">
            <a:extLst>
              <a:ext uri="{FF2B5EF4-FFF2-40B4-BE49-F238E27FC236}">
                <a16:creationId xmlns:a16="http://schemas.microsoft.com/office/drawing/2014/main" id="{911C0480-0C12-AE45-93AE-AEAF1DB9DCCA}"/>
              </a:ext>
            </a:extLst>
          </p:cNvPr>
          <p:cNvSpPr>
            <a:spLocks noGrp="1"/>
          </p:cNvSpPr>
          <p:nvPr>
            <p:ph type="pic" sz="quarter" idx="12" hasCustomPrompt="1"/>
          </p:nvPr>
        </p:nvSpPr>
        <p:spPr>
          <a:xfrm>
            <a:off x="382904" y="1549654"/>
            <a:ext cx="3998596" cy="2643179"/>
          </a:xfrm>
          <a:custGeom>
            <a:avLst/>
            <a:gdLst>
              <a:gd name="connsiteX0" fmla="*/ 65234 w 3998596"/>
              <a:gd name="connsiteY0" fmla="*/ 0 h 2643179"/>
              <a:gd name="connsiteX1" fmla="*/ 3933362 w 3998596"/>
              <a:gd name="connsiteY1" fmla="*/ 0 h 2643179"/>
              <a:gd name="connsiteX2" fmla="*/ 3998596 w 3998596"/>
              <a:gd name="connsiteY2" fmla="*/ 65234 h 2643179"/>
              <a:gd name="connsiteX3" fmla="*/ 3998596 w 3998596"/>
              <a:gd name="connsiteY3" fmla="*/ 2577945 h 2643179"/>
              <a:gd name="connsiteX4" fmla="*/ 3933362 w 3998596"/>
              <a:gd name="connsiteY4" fmla="*/ 2643179 h 2643179"/>
              <a:gd name="connsiteX5" fmla="*/ 65234 w 3998596"/>
              <a:gd name="connsiteY5" fmla="*/ 2643179 h 2643179"/>
              <a:gd name="connsiteX6" fmla="*/ 0 w 3998596"/>
              <a:gd name="connsiteY6" fmla="*/ 2577945 h 2643179"/>
              <a:gd name="connsiteX7" fmla="*/ 0 w 3998596"/>
              <a:gd name="connsiteY7" fmla="*/ 65234 h 2643179"/>
              <a:gd name="connsiteX8" fmla="*/ 65234 w 3998596"/>
              <a:gd name="connsiteY8" fmla="*/ 0 h 26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8596" h="2643179">
                <a:moveTo>
                  <a:pt x="65234" y="0"/>
                </a:moveTo>
                <a:lnTo>
                  <a:pt x="3933362" y="0"/>
                </a:lnTo>
                <a:cubicBezTo>
                  <a:pt x="3969390" y="0"/>
                  <a:pt x="3998596" y="29206"/>
                  <a:pt x="3998596" y="65234"/>
                </a:cubicBezTo>
                <a:lnTo>
                  <a:pt x="3998596" y="2577945"/>
                </a:lnTo>
                <a:cubicBezTo>
                  <a:pt x="3998596" y="2613973"/>
                  <a:pt x="3969390" y="2643179"/>
                  <a:pt x="3933362" y="2643179"/>
                </a:cubicBezTo>
                <a:lnTo>
                  <a:pt x="65234" y="2643179"/>
                </a:lnTo>
                <a:cubicBezTo>
                  <a:pt x="29206" y="2643179"/>
                  <a:pt x="0" y="2613973"/>
                  <a:pt x="0" y="2577945"/>
                </a:cubicBezTo>
                <a:lnTo>
                  <a:pt x="0" y="65234"/>
                </a:lnTo>
                <a:cubicBezTo>
                  <a:pt x="0" y="29206"/>
                  <a:pt x="29206" y="0"/>
                  <a:pt x="65234" y="0"/>
                </a:cubicBezTo>
                <a:close/>
              </a:path>
            </a:pathLst>
          </a:custGeom>
        </p:spPr>
        <p:txBody>
          <a:bodyPr wrap="square" anchor="ctr">
            <a:noAutofit/>
          </a:bodyPr>
          <a:lstStyle>
            <a:lvl1pPr marL="0" indent="0" algn="ctr">
              <a:buNone/>
              <a:defRPr sz="1600">
                <a:solidFill>
                  <a:schemeClr val="tx1"/>
                </a:solidFill>
              </a:defRPr>
            </a:lvl1pPr>
          </a:lstStyle>
          <a:p>
            <a:r>
              <a:rPr lang="en-US" noProof="0"/>
              <a:t>Insert image</a:t>
            </a:r>
          </a:p>
        </p:txBody>
      </p:sp>
      <p:sp>
        <p:nvSpPr>
          <p:cNvPr id="42" name="Text Placeholder 14">
            <a:extLst>
              <a:ext uri="{FF2B5EF4-FFF2-40B4-BE49-F238E27FC236}">
                <a16:creationId xmlns:a16="http://schemas.microsoft.com/office/drawing/2014/main" id="{AE38FD9D-46D9-AC42-B91A-F99126048FB6}"/>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5" name="ZoneTexte 7">
            <a:extLst>
              <a:ext uri="{FF2B5EF4-FFF2-40B4-BE49-F238E27FC236}">
                <a16:creationId xmlns:a16="http://schemas.microsoft.com/office/drawing/2014/main" id="{22698845-2916-45D0-B3E4-D237E8514CBF}"/>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7" name="Espace réservé pour une image  16">
            <a:extLst>
              <a:ext uri="{FF2B5EF4-FFF2-40B4-BE49-F238E27FC236}">
                <a16:creationId xmlns:a16="http://schemas.microsoft.com/office/drawing/2014/main" id="{60B0E87F-BF46-034E-BBEB-7DD5E2A46203}"/>
              </a:ext>
            </a:extLst>
          </p:cNvPr>
          <p:cNvSpPr>
            <a:spLocks noGrp="1"/>
          </p:cNvSpPr>
          <p:nvPr>
            <p:ph type="pic" sz="quarter" idx="13" hasCustomPrompt="1"/>
          </p:nvPr>
        </p:nvSpPr>
        <p:spPr>
          <a:xfrm>
            <a:off x="4762500" y="1549654"/>
            <a:ext cx="3998596" cy="2643179"/>
          </a:xfrm>
          <a:custGeom>
            <a:avLst/>
            <a:gdLst>
              <a:gd name="connsiteX0" fmla="*/ 65234 w 3998596"/>
              <a:gd name="connsiteY0" fmla="*/ 0 h 2643179"/>
              <a:gd name="connsiteX1" fmla="*/ 3933362 w 3998596"/>
              <a:gd name="connsiteY1" fmla="*/ 0 h 2643179"/>
              <a:gd name="connsiteX2" fmla="*/ 3998596 w 3998596"/>
              <a:gd name="connsiteY2" fmla="*/ 65234 h 2643179"/>
              <a:gd name="connsiteX3" fmla="*/ 3998596 w 3998596"/>
              <a:gd name="connsiteY3" fmla="*/ 2577945 h 2643179"/>
              <a:gd name="connsiteX4" fmla="*/ 3933362 w 3998596"/>
              <a:gd name="connsiteY4" fmla="*/ 2643179 h 2643179"/>
              <a:gd name="connsiteX5" fmla="*/ 65234 w 3998596"/>
              <a:gd name="connsiteY5" fmla="*/ 2643179 h 2643179"/>
              <a:gd name="connsiteX6" fmla="*/ 0 w 3998596"/>
              <a:gd name="connsiteY6" fmla="*/ 2577945 h 2643179"/>
              <a:gd name="connsiteX7" fmla="*/ 0 w 3998596"/>
              <a:gd name="connsiteY7" fmla="*/ 65234 h 2643179"/>
              <a:gd name="connsiteX8" fmla="*/ 65234 w 3998596"/>
              <a:gd name="connsiteY8" fmla="*/ 0 h 26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8596" h="2643179">
                <a:moveTo>
                  <a:pt x="65234" y="0"/>
                </a:moveTo>
                <a:lnTo>
                  <a:pt x="3933362" y="0"/>
                </a:lnTo>
                <a:cubicBezTo>
                  <a:pt x="3969390" y="0"/>
                  <a:pt x="3998596" y="29206"/>
                  <a:pt x="3998596" y="65234"/>
                </a:cubicBezTo>
                <a:lnTo>
                  <a:pt x="3998596" y="2577945"/>
                </a:lnTo>
                <a:cubicBezTo>
                  <a:pt x="3998596" y="2613973"/>
                  <a:pt x="3969390" y="2643179"/>
                  <a:pt x="3933362" y="2643179"/>
                </a:cubicBezTo>
                <a:lnTo>
                  <a:pt x="65234" y="2643179"/>
                </a:lnTo>
                <a:cubicBezTo>
                  <a:pt x="29206" y="2643179"/>
                  <a:pt x="0" y="2613973"/>
                  <a:pt x="0" y="2577945"/>
                </a:cubicBezTo>
                <a:lnTo>
                  <a:pt x="0" y="65234"/>
                </a:lnTo>
                <a:cubicBezTo>
                  <a:pt x="0" y="29206"/>
                  <a:pt x="29206" y="0"/>
                  <a:pt x="65234" y="0"/>
                </a:cubicBezTo>
                <a:close/>
              </a:path>
            </a:pathLst>
          </a:custGeom>
        </p:spPr>
        <p:txBody>
          <a:bodyPr wrap="square" anchor="ctr">
            <a:noAutofit/>
          </a:bodyPr>
          <a:lstStyle>
            <a:lvl1pPr marL="0" indent="0" algn="ctr">
              <a:buNone/>
              <a:defRPr sz="1600">
                <a:solidFill>
                  <a:schemeClr val="tx1"/>
                </a:solidFill>
              </a:defRPr>
            </a:lvl1pPr>
          </a:lstStyle>
          <a:p>
            <a:r>
              <a:rPr lang="en-US" noProof="0"/>
              <a:t>Insert image</a:t>
            </a:r>
          </a:p>
        </p:txBody>
      </p:sp>
      <p:sp>
        <p:nvSpPr>
          <p:cNvPr id="16" name="Espace réservé du texte 2">
            <a:extLst>
              <a:ext uri="{FF2B5EF4-FFF2-40B4-BE49-F238E27FC236}">
                <a16:creationId xmlns:a16="http://schemas.microsoft.com/office/drawing/2014/main" id="{FA7664AA-B8C8-3B45-B99A-0CA51D498D4B}"/>
              </a:ext>
            </a:extLst>
          </p:cNvPr>
          <p:cNvSpPr>
            <a:spLocks noGrp="1"/>
          </p:cNvSpPr>
          <p:nvPr>
            <p:ph type="body" sz="quarter" idx="14" hasCustomPrompt="1"/>
          </p:nvPr>
        </p:nvSpPr>
        <p:spPr>
          <a:xfrm>
            <a:off x="382904" y="4307205"/>
            <a:ext cx="3998596" cy="274638"/>
          </a:xfrm>
          <a:prstGeom prst="rect">
            <a:avLst/>
          </a:prstGeom>
        </p:spPr>
        <p:txBody>
          <a:bodyPr lIns="0" tIns="0" rIns="0" bIns="0"/>
          <a:lstStyle>
            <a:lvl1pPr marL="0" indent="0" algn="ctr" defTabSz="914400" rtl="0" eaLnBrk="1" latinLnBrk="0" hangingPunct="1">
              <a:lnSpc>
                <a:spcPct val="100000"/>
              </a:lnSpc>
              <a:spcBef>
                <a:spcPts val="0"/>
              </a:spcBef>
              <a:buFontTx/>
              <a:buNone/>
              <a:defRPr lang="fr-FR" sz="1200" b="0" kern="1200" dirty="0">
                <a:solidFill>
                  <a:schemeClr val="tx1"/>
                </a:solidFill>
                <a:latin typeface="+mj-lt"/>
                <a:ea typeface="+mn-ea"/>
                <a:cs typeface="+mn-cs"/>
              </a:defRPr>
            </a:lvl1pPr>
          </a:lstStyle>
          <a:p>
            <a:pPr lvl="0"/>
            <a:r>
              <a:rPr lang="en-US" noProof="0"/>
              <a:t>INSERT TEXT</a:t>
            </a:r>
          </a:p>
        </p:txBody>
      </p:sp>
      <p:sp>
        <p:nvSpPr>
          <p:cNvPr id="19" name="Espace réservé du texte 2">
            <a:extLst>
              <a:ext uri="{FF2B5EF4-FFF2-40B4-BE49-F238E27FC236}">
                <a16:creationId xmlns:a16="http://schemas.microsoft.com/office/drawing/2014/main" id="{3E5EB8DA-9DEF-EF48-9EE9-59093D298D42}"/>
              </a:ext>
            </a:extLst>
          </p:cNvPr>
          <p:cNvSpPr>
            <a:spLocks noGrp="1"/>
          </p:cNvSpPr>
          <p:nvPr>
            <p:ph type="body" sz="quarter" idx="15" hasCustomPrompt="1"/>
          </p:nvPr>
        </p:nvSpPr>
        <p:spPr>
          <a:xfrm>
            <a:off x="4762500" y="4307205"/>
            <a:ext cx="3998596" cy="274638"/>
          </a:xfrm>
          <a:prstGeom prst="rect">
            <a:avLst/>
          </a:prstGeom>
        </p:spPr>
        <p:txBody>
          <a:bodyPr lIns="0" tIns="0" rIns="0" bIns="0"/>
          <a:lstStyle>
            <a:lvl1pPr marL="0" indent="0" algn="ctr" defTabSz="914400" rtl="0" eaLnBrk="1" latinLnBrk="0" hangingPunct="1">
              <a:lnSpc>
                <a:spcPct val="100000"/>
              </a:lnSpc>
              <a:spcBef>
                <a:spcPts val="0"/>
              </a:spcBef>
              <a:buFontTx/>
              <a:buNone/>
              <a:defRPr lang="fr-FR" sz="1200" b="0" kern="1200" dirty="0">
                <a:solidFill>
                  <a:schemeClr val="tx1"/>
                </a:solidFill>
                <a:latin typeface="+mj-lt"/>
                <a:ea typeface="+mn-ea"/>
                <a:cs typeface="+mn-cs"/>
              </a:defRPr>
            </a:lvl1pPr>
          </a:lstStyle>
          <a:p>
            <a:pPr lvl="0"/>
            <a:r>
              <a:rPr lang="en-US" noProof="0"/>
              <a:t>INSERT TEXT</a:t>
            </a:r>
          </a:p>
        </p:txBody>
      </p:sp>
      <p:cxnSp>
        <p:nvCxnSpPr>
          <p:cNvPr id="18" name="Connecteur droit 8">
            <a:extLst>
              <a:ext uri="{FF2B5EF4-FFF2-40B4-BE49-F238E27FC236}">
                <a16:creationId xmlns:a16="http://schemas.microsoft.com/office/drawing/2014/main" id="{D0294F47-5302-4438-BCB7-B21F3AB2CB6E}"/>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Titre 1">
            <a:extLst>
              <a:ext uri="{FF2B5EF4-FFF2-40B4-BE49-F238E27FC236}">
                <a16:creationId xmlns:a16="http://schemas.microsoft.com/office/drawing/2014/main" id="{9E550D51-E609-4961-8A78-92A330D6A168}"/>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21" name="Footer Placeholder 12">
            <a:extLst>
              <a:ext uri="{FF2B5EF4-FFF2-40B4-BE49-F238E27FC236}">
                <a16:creationId xmlns:a16="http://schemas.microsoft.com/office/drawing/2014/main" id="{4A710AAC-154A-4BDC-864E-AA9931DD42F3}"/>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2" name="Date Placeholder 3">
            <a:extLst>
              <a:ext uri="{FF2B5EF4-FFF2-40B4-BE49-F238E27FC236}">
                <a16:creationId xmlns:a16="http://schemas.microsoft.com/office/drawing/2014/main" id="{795B0A11-F784-4DE3-BB40-1E76C2275E3A}"/>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98E95D18-7331-4A0D-B67D-972C3958AD22}"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4" name="Graphic 13">
            <a:extLst>
              <a:ext uri="{FF2B5EF4-FFF2-40B4-BE49-F238E27FC236}">
                <a16:creationId xmlns:a16="http://schemas.microsoft.com/office/drawing/2014/main" id="{0B5BD7F9-ADE8-4853-9F39-7C18931BDD4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7849"/>
            <a:ext cx="982338" cy="210808"/>
          </a:xfrm>
          <a:prstGeom prst="rect">
            <a:avLst/>
          </a:prstGeom>
        </p:spPr>
      </p:pic>
      <p:pic>
        <p:nvPicPr>
          <p:cNvPr id="23" name="Image 22">
            <a:extLst>
              <a:ext uri="{FF2B5EF4-FFF2-40B4-BE49-F238E27FC236}">
                <a16:creationId xmlns:a16="http://schemas.microsoft.com/office/drawing/2014/main" id="{02162A22-EEEF-9B49-B357-3DEA93B0065F}"/>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111881386"/>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Full bkgd image - 1 line title - no subtitle">
    <p:bg>
      <p:bgPr>
        <a:solidFill>
          <a:schemeClr val="bg1"/>
        </a:solidFill>
        <a:effectLst/>
      </p:bgPr>
    </p:bg>
    <p:spTree>
      <p:nvGrpSpPr>
        <p:cNvPr id="1" name=""/>
        <p:cNvGrpSpPr/>
        <p:nvPr/>
      </p:nvGrpSpPr>
      <p:grpSpPr>
        <a:xfrm>
          <a:off x="0" y="0"/>
          <a:ext cx="0" cy="0"/>
          <a:chOff x="0" y="0"/>
          <a:chExt cx="0" cy="0"/>
        </a:xfrm>
      </p:grpSpPr>
      <p:sp>
        <p:nvSpPr>
          <p:cNvPr id="21" name="ZoneTexte 7">
            <a:extLst>
              <a:ext uri="{FF2B5EF4-FFF2-40B4-BE49-F238E27FC236}">
                <a16:creationId xmlns:a16="http://schemas.microsoft.com/office/drawing/2014/main" id="{64F11E7F-0F44-6549-9AE8-64F85711DDF7}"/>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39" name="Connecteur droit 8">
            <a:extLst>
              <a:ext uri="{FF2B5EF4-FFF2-40B4-BE49-F238E27FC236}">
                <a16:creationId xmlns:a16="http://schemas.microsoft.com/office/drawing/2014/main" id="{9EA78508-74E4-44FE-9897-5877052FD886}"/>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Titre 1">
            <a:extLst>
              <a:ext uri="{FF2B5EF4-FFF2-40B4-BE49-F238E27FC236}">
                <a16:creationId xmlns:a16="http://schemas.microsoft.com/office/drawing/2014/main" id="{B8A68B02-B6B8-0A4E-927D-C7C5E11DCAB7}"/>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pic>
        <p:nvPicPr>
          <p:cNvPr id="33" name="Picture 32">
            <a:extLst>
              <a:ext uri="{FF2B5EF4-FFF2-40B4-BE49-F238E27FC236}">
                <a16:creationId xmlns:a16="http://schemas.microsoft.com/office/drawing/2014/main" id="{1871A71E-628D-4D24-B17B-FDE9F4EF14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8" name="Footer Placeholder 12">
            <a:extLst>
              <a:ext uri="{FF2B5EF4-FFF2-40B4-BE49-F238E27FC236}">
                <a16:creationId xmlns:a16="http://schemas.microsoft.com/office/drawing/2014/main" id="{9F28A98E-F435-4D47-A8FC-35A7D47A25C3}"/>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9" name="Date Placeholder 3">
            <a:extLst>
              <a:ext uri="{FF2B5EF4-FFF2-40B4-BE49-F238E27FC236}">
                <a16:creationId xmlns:a16="http://schemas.microsoft.com/office/drawing/2014/main" id="{740DFD82-0032-46F1-A230-074DC471A00B}"/>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DA919677-0C92-4AC6-8A0F-91EB6C275750}"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F8BDAA92-7E94-42C7-A2AA-D0037B2D8191}"/>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34169" y="4757849"/>
            <a:ext cx="982338" cy="210808"/>
          </a:xfrm>
          <a:prstGeom prst="rect">
            <a:avLst/>
          </a:prstGeom>
        </p:spPr>
      </p:pic>
      <p:pic>
        <p:nvPicPr>
          <p:cNvPr id="11" name="Image 10">
            <a:extLst>
              <a:ext uri="{FF2B5EF4-FFF2-40B4-BE49-F238E27FC236}">
                <a16:creationId xmlns:a16="http://schemas.microsoft.com/office/drawing/2014/main" id="{DAE31F5F-B500-434A-BC34-4FDECFB453E1}"/>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826891609"/>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Full bkgd image - 1 line title">
    <p:bg>
      <p:bgPr>
        <a:solidFill>
          <a:schemeClr val="bg1"/>
        </a:solidFill>
        <a:effectLst/>
      </p:bgPr>
    </p:bg>
    <p:spTree>
      <p:nvGrpSpPr>
        <p:cNvPr id="1" name=""/>
        <p:cNvGrpSpPr/>
        <p:nvPr/>
      </p:nvGrpSpPr>
      <p:grpSpPr>
        <a:xfrm>
          <a:off x="0" y="0"/>
          <a:ext cx="0" cy="0"/>
          <a:chOff x="0" y="0"/>
          <a:chExt cx="0" cy="0"/>
        </a:xfrm>
      </p:grpSpPr>
      <p:sp>
        <p:nvSpPr>
          <p:cNvPr id="21" name="ZoneTexte 7">
            <a:extLst>
              <a:ext uri="{FF2B5EF4-FFF2-40B4-BE49-F238E27FC236}">
                <a16:creationId xmlns:a16="http://schemas.microsoft.com/office/drawing/2014/main" id="{64F11E7F-0F44-6549-9AE8-64F85711DDF7}"/>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39" name="Connecteur droit 8">
            <a:extLst>
              <a:ext uri="{FF2B5EF4-FFF2-40B4-BE49-F238E27FC236}">
                <a16:creationId xmlns:a16="http://schemas.microsoft.com/office/drawing/2014/main" id="{9EA78508-74E4-44FE-9897-5877052FD886}"/>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Titre 1">
            <a:extLst>
              <a:ext uri="{FF2B5EF4-FFF2-40B4-BE49-F238E27FC236}">
                <a16:creationId xmlns:a16="http://schemas.microsoft.com/office/drawing/2014/main" id="{B8A68B02-B6B8-0A4E-927D-C7C5E11DCAB7}"/>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20" name="Text Placeholder 14">
            <a:extLst>
              <a:ext uri="{FF2B5EF4-FFF2-40B4-BE49-F238E27FC236}">
                <a16:creationId xmlns:a16="http://schemas.microsoft.com/office/drawing/2014/main" id="{52FDB6FF-C113-2C47-8E97-8C0F867428B4}"/>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pic>
        <p:nvPicPr>
          <p:cNvPr id="33" name="Picture 32">
            <a:extLst>
              <a:ext uri="{FF2B5EF4-FFF2-40B4-BE49-F238E27FC236}">
                <a16:creationId xmlns:a16="http://schemas.microsoft.com/office/drawing/2014/main" id="{1871A71E-628D-4D24-B17B-FDE9F4EF14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9" name="Footer Placeholder 12">
            <a:extLst>
              <a:ext uri="{FF2B5EF4-FFF2-40B4-BE49-F238E27FC236}">
                <a16:creationId xmlns:a16="http://schemas.microsoft.com/office/drawing/2014/main" id="{44459834-7BC3-494E-BD8C-44164A05849A}"/>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1" name="Date Placeholder 3">
            <a:extLst>
              <a:ext uri="{FF2B5EF4-FFF2-40B4-BE49-F238E27FC236}">
                <a16:creationId xmlns:a16="http://schemas.microsoft.com/office/drawing/2014/main" id="{26610FA0-1AD9-4F59-8752-3E7CFBCCCC21}"/>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451E5422-847B-44EF-B6F2-7CFEDC2BDA19}"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55647B69-F747-406E-A666-0122BDAF00B8}"/>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34169" y="4757849"/>
            <a:ext cx="982338" cy="210808"/>
          </a:xfrm>
          <a:prstGeom prst="rect">
            <a:avLst/>
          </a:prstGeom>
        </p:spPr>
      </p:pic>
      <p:pic>
        <p:nvPicPr>
          <p:cNvPr id="12" name="Image 11">
            <a:extLst>
              <a:ext uri="{FF2B5EF4-FFF2-40B4-BE49-F238E27FC236}">
                <a16:creationId xmlns:a16="http://schemas.microsoft.com/office/drawing/2014/main" id="{548BB33A-90EA-864B-9BF0-84503BAD0583}"/>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567038274"/>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Full bkgd image - 2 lines title">
    <p:bg>
      <p:bgPr>
        <a:solidFill>
          <a:schemeClr val="bg1"/>
        </a:solidFill>
        <a:effectLst/>
      </p:bgPr>
    </p:bg>
    <p:spTree>
      <p:nvGrpSpPr>
        <p:cNvPr id="1" name=""/>
        <p:cNvGrpSpPr/>
        <p:nvPr/>
      </p:nvGrpSpPr>
      <p:grpSpPr>
        <a:xfrm>
          <a:off x="0" y="0"/>
          <a:ext cx="0" cy="0"/>
          <a:chOff x="0" y="0"/>
          <a:chExt cx="0" cy="0"/>
        </a:xfrm>
      </p:grpSpPr>
      <p:sp>
        <p:nvSpPr>
          <p:cNvPr id="29" name="Text Placeholder 14">
            <a:extLst>
              <a:ext uri="{FF2B5EF4-FFF2-40B4-BE49-F238E27FC236}">
                <a16:creationId xmlns:a16="http://schemas.microsoft.com/office/drawing/2014/main" id="{6758D208-D91A-434F-BD0C-E716F52577C1}"/>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21" name="ZoneTexte 7">
            <a:extLst>
              <a:ext uri="{FF2B5EF4-FFF2-40B4-BE49-F238E27FC236}">
                <a16:creationId xmlns:a16="http://schemas.microsoft.com/office/drawing/2014/main" id="{64F11E7F-0F44-6549-9AE8-64F85711DDF7}"/>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39" name="Connecteur droit 8">
            <a:extLst>
              <a:ext uri="{FF2B5EF4-FFF2-40B4-BE49-F238E27FC236}">
                <a16:creationId xmlns:a16="http://schemas.microsoft.com/office/drawing/2014/main" id="{9EA78508-74E4-44FE-9897-5877052FD886}"/>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Titre 1">
            <a:extLst>
              <a:ext uri="{FF2B5EF4-FFF2-40B4-BE49-F238E27FC236}">
                <a16:creationId xmlns:a16="http://schemas.microsoft.com/office/drawing/2014/main" id="{8F773064-62EE-4DCF-B613-CBAFE0D9AAAD}"/>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pic>
        <p:nvPicPr>
          <p:cNvPr id="33" name="Picture 32">
            <a:extLst>
              <a:ext uri="{FF2B5EF4-FFF2-40B4-BE49-F238E27FC236}">
                <a16:creationId xmlns:a16="http://schemas.microsoft.com/office/drawing/2014/main" id="{1BC7433B-AF58-4F95-A63A-7C7E75670C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9" name="Footer Placeholder 12">
            <a:extLst>
              <a:ext uri="{FF2B5EF4-FFF2-40B4-BE49-F238E27FC236}">
                <a16:creationId xmlns:a16="http://schemas.microsoft.com/office/drawing/2014/main" id="{4A1C16C3-9BDD-43BA-9702-A860CCE5CF52}"/>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1" name="Date Placeholder 3">
            <a:extLst>
              <a:ext uri="{FF2B5EF4-FFF2-40B4-BE49-F238E27FC236}">
                <a16:creationId xmlns:a16="http://schemas.microsoft.com/office/drawing/2014/main" id="{D7E39D8A-0C98-4FE7-9DE9-8BE925362A83}"/>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57A87F61-48C1-45CC-B843-A8B5CE7AEBFD}"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9643A670-4358-4737-A6E7-3EAA8C241890}"/>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34169" y="4757849"/>
            <a:ext cx="982338" cy="210808"/>
          </a:xfrm>
          <a:prstGeom prst="rect">
            <a:avLst/>
          </a:prstGeom>
        </p:spPr>
      </p:pic>
      <p:pic>
        <p:nvPicPr>
          <p:cNvPr id="12" name="Image 11">
            <a:extLst>
              <a:ext uri="{FF2B5EF4-FFF2-40B4-BE49-F238E27FC236}">
                <a16:creationId xmlns:a16="http://schemas.microsoft.com/office/drawing/2014/main" id="{ED28043D-47D6-D74A-9104-1B76409074E1}"/>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35956580"/>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Full bkgd image - 1 line title white">
    <p:bg>
      <p:bgPr>
        <a:solidFill>
          <a:schemeClr val="tx1"/>
        </a:solidFill>
        <a:effectLst/>
      </p:bgPr>
    </p:bg>
    <p:spTree>
      <p:nvGrpSpPr>
        <p:cNvPr id="1" name=""/>
        <p:cNvGrpSpPr/>
        <p:nvPr/>
      </p:nvGrpSpPr>
      <p:grpSpPr>
        <a:xfrm>
          <a:off x="0" y="0"/>
          <a:ext cx="0" cy="0"/>
          <a:chOff x="0" y="0"/>
          <a:chExt cx="0" cy="0"/>
        </a:xfrm>
      </p:grpSpPr>
      <p:sp>
        <p:nvSpPr>
          <p:cNvPr id="18" name="ZoneTexte 7">
            <a:extLst>
              <a:ext uri="{FF2B5EF4-FFF2-40B4-BE49-F238E27FC236}">
                <a16:creationId xmlns:a16="http://schemas.microsoft.com/office/drawing/2014/main" id="{FAFB4A33-86F3-D74D-917A-04049D8B5DB5}"/>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Arial Narrow"/>
              <a:ea typeface="+mn-ea"/>
              <a:cs typeface="+mn-cs"/>
            </a:endParaRPr>
          </a:p>
        </p:txBody>
      </p:sp>
      <p:cxnSp>
        <p:nvCxnSpPr>
          <p:cNvPr id="22" name="Connecteur droit 8">
            <a:extLst>
              <a:ext uri="{FF2B5EF4-FFF2-40B4-BE49-F238E27FC236}">
                <a16:creationId xmlns:a16="http://schemas.microsoft.com/office/drawing/2014/main" id="{AB7F2006-3235-4C1B-B451-74B0CB68E1EA}"/>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54" name="Graphic 53">
            <a:extLst>
              <a:ext uri="{FF2B5EF4-FFF2-40B4-BE49-F238E27FC236}">
                <a16:creationId xmlns:a16="http://schemas.microsoft.com/office/drawing/2014/main" id="{89BBA403-03BB-4FC8-9FD2-884A1CCE872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901467" y="4691063"/>
            <a:ext cx="908368" cy="277597"/>
          </a:xfrm>
          <a:prstGeom prst="rect">
            <a:avLst/>
          </a:prstGeom>
        </p:spPr>
      </p:pic>
      <p:sp>
        <p:nvSpPr>
          <p:cNvPr id="24" name="Titre 1">
            <a:extLst>
              <a:ext uri="{FF2B5EF4-FFF2-40B4-BE49-F238E27FC236}">
                <a16:creationId xmlns:a16="http://schemas.microsoft.com/office/drawing/2014/main" id="{62C82A4A-94A3-8545-9362-DE196DA52563}"/>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bg1"/>
                </a:solidFill>
                <a:effectLst/>
                <a:latin typeface="+mj-lt"/>
                <a:ea typeface="+mj-ea"/>
                <a:cs typeface="3ds Light"/>
              </a:defRPr>
            </a:lvl1pPr>
          </a:lstStyle>
          <a:p>
            <a:r>
              <a:rPr lang="en-US" noProof="0"/>
              <a:t>THIS IS THE SLIDE TITLE</a:t>
            </a:r>
          </a:p>
        </p:txBody>
      </p:sp>
      <p:sp>
        <p:nvSpPr>
          <p:cNvPr id="27" name="Text Placeholder 14">
            <a:extLst>
              <a:ext uri="{FF2B5EF4-FFF2-40B4-BE49-F238E27FC236}">
                <a16:creationId xmlns:a16="http://schemas.microsoft.com/office/drawing/2014/main" id="{8998B16E-8E76-2647-9A83-23B05B28AF76}"/>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bg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pic>
        <p:nvPicPr>
          <p:cNvPr id="3" name="Picture 2">
            <a:extLst>
              <a:ext uri="{FF2B5EF4-FFF2-40B4-BE49-F238E27FC236}">
                <a16:creationId xmlns:a16="http://schemas.microsoft.com/office/drawing/2014/main" id="{54D68CFD-63CD-4008-B153-21BCF3197DF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9" name="Footer Placeholder 12">
            <a:extLst>
              <a:ext uri="{FF2B5EF4-FFF2-40B4-BE49-F238E27FC236}">
                <a16:creationId xmlns:a16="http://schemas.microsoft.com/office/drawing/2014/main" id="{9D5996F5-C08A-4C64-B947-D59A147477EB}"/>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Narrow"/>
                <a:ea typeface="+mn-ea"/>
                <a:cs typeface="+mn-cs"/>
              </a:rPr>
              <a:t>© Dassault Systèmes | Confidential Information |                    | ref.: 3DS_Document_2021</a:t>
            </a:r>
          </a:p>
        </p:txBody>
      </p:sp>
      <p:sp>
        <p:nvSpPr>
          <p:cNvPr id="11" name="Date Placeholder 3">
            <a:extLst>
              <a:ext uri="{FF2B5EF4-FFF2-40B4-BE49-F238E27FC236}">
                <a16:creationId xmlns:a16="http://schemas.microsoft.com/office/drawing/2014/main" id="{0A9229A0-228B-47B3-BAF9-839C8A57655D}"/>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bg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986A4BFB-0C68-43E1-9FC9-7EBB12AB01C2}" type="datetime1">
              <a:rPr kumimoji="0" lang="en-US" sz="6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FFFFFF"/>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C549F27B-14C8-406C-9466-47E656B99A7A}"/>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334169" y="4757849"/>
            <a:ext cx="982338" cy="210808"/>
          </a:xfrm>
          <a:prstGeom prst="rect">
            <a:avLst/>
          </a:prstGeom>
        </p:spPr>
      </p:pic>
    </p:spTree>
    <p:extLst>
      <p:ext uri="{BB962C8B-B14F-4D97-AF65-F5344CB8AC3E}">
        <p14:creationId xmlns:p14="http://schemas.microsoft.com/office/powerpoint/2010/main" val="248166451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Full bkgd image - 2 lines title white">
    <p:bg>
      <p:bgPr>
        <a:solidFill>
          <a:schemeClr val="tx1"/>
        </a:solidFill>
        <a:effectLst/>
      </p:bgPr>
    </p:bg>
    <p:spTree>
      <p:nvGrpSpPr>
        <p:cNvPr id="1" name=""/>
        <p:cNvGrpSpPr/>
        <p:nvPr/>
      </p:nvGrpSpPr>
      <p:grpSpPr>
        <a:xfrm>
          <a:off x="0" y="0"/>
          <a:ext cx="0" cy="0"/>
          <a:chOff x="0" y="0"/>
          <a:chExt cx="0" cy="0"/>
        </a:xfrm>
      </p:grpSpPr>
      <p:sp>
        <p:nvSpPr>
          <p:cNvPr id="29" name="Text Placeholder 14">
            <a:extLst>
              <a:ext uri="{FF2B5EF4-FFF2-40B4-BE49-F238E27FC236}">
                <a16:creationId xmlns:a16="http://schemas.microsoft.com/office/drawing/2014/main" id="{6758D208-D91A-434F-BD0C-E716F52577C1}"/>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bg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8" name="ZoneTexte 7">
            <a:extLst>
              <a:ext uri="{FF2B5EF4-FFF2-40B4-BE49-F238E27FC236}">
                <a16:creationId xmlns:a16="http://schemas.microsoft.com/office/drawing/2014/main" id="{FAFB4A33-86F3-D74D-917A-04049D8B5DB5}"/>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Arial Narrow"/>
              <a:ea typeface="+mn-ea"/>
              <a:cs typeface="+mn-cs"/>
            </a:endParaRPr>
          </a:p>
        </p:txBody>
      </p:sp>
      <p:cxnSp>
        <p:nvCxnSpPr>
          <p:cNvPr id="22" name="Connecteur droit 8">
            <a:extLst>
              <a:ext uri="{FF2B5EF4-FFF2-40B4-BE49-F238E27FC236}">
                <a16:creationId xmlns:a16="http://schemas.microsoft.com/office/drawing/2014/main" id="{AB7F2006-3235-4C1B-B451-74B0CB68E1EA}"/>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54" name="Graphic 53">
            <a:extLst>
              <a:ext uri="{FF2B5EF4-FFF2-40B4-BE49-F238E27FC236}">
                <a16:creationId xmlns:a16="http://schemas.microsoft.com/office/drawing/2014/main" id="{89BBA403-03BB-4FC8-9FD2-884A1CCE872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901467" y="4691063"/>
            <a:ext cx="908368" cy="277597"/>
          </a:xfrm>
          <a:prstGeom prst="rect">
            <a:avLst/>
          </a:prstGeom>
        </p:spPr>
      </p:pic>
      <p:sp>
        <p:nvSpPr>
          <p:cNvPr id="25" name="Titre 1">
            <a:extLst>
              <a:ext uri="{FF2B5EF4-FFF2-40B4-BE49-F238E27FC236}">
                <a16:creationId xmlns:a16="http://schemas.microsoft.com/office/drawing/2014/main" id="{D7895C50-E861-4CE0-B72E-5234BB15D375}"/>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bg1"/>
                </a:solidFill>
                <a:effectLst/>
                <a:latin typeface="+mj-lt"/>
                <a:ea typeface="+mj-ea"/>
                <a:cs typeface="3ds Light"/>
              </a:defRPr>
            </a:lvl1pPr>
          </a:lstStyle>
          <a:p>
            <a:r>
              <a:rPr lang="en-US" noProof="0"/>
              <a:t>THIS IS THE SLIDE TITLE</a:t>
            </a:r>
            <a:br>
              <a:rPr lang="en-US" noProof="0"/>
            </a:br>
            <a:r>
              <a:rPr lang="en-US" noProof="0"/>
              <a:t>IN 2 LINES</a:t>
            </a:r>
          </a:p>
        </p:txBody>
      </p:sp>
      <p:pic>
        <p:nvPicPr>
          <p:cNvPr id="19" name="Picture 18">
            <a:extLst>
              <a:ext uri="{FF2B5EF4-FFF2-40B4-BE49-F238E27FC236}">
                <a16:creationId xmlns:a16="http://schemas.microsoft.com/office/drawing/2014/main" id="{C631EDF2-9B46-42DC-A929-C0CB0FF12A7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9" name="Footer Placeholder 12">
            <a:extLst>
              <a:ext uri="{FF2B5EF4-FFF2-40B4-BE49-F238E27FC236}">
                <a16:creationId xmlns:a16="http://schemas.microsoft.com/office/drawing/2014/main" id="{82C9CE89-A215-4761-9822-E85E6AABE2B7}"/>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Narrow"/>
                <a:ea typeface="+mn-ea"/>
                <a:cs typeface="+mn-cs"/>
              </a:rPr>
              <a:t>© Dassault Systèmes | Confidential Information |                    | ref.: 3DS_Document_2021</a:t>
            </a:r>
          </a:p>
        </p:txBody>
      </p:sp>
      <p:sp>
        <p:nvSpPr>
          <p:cNvPr id="11" name="Date Placeholder 3">
            <a:extLst>
              <a:ext uri="{FF2B5EF4-FFF2-40B4-BE49-F238E27FC236}">
                <a16:creationId xmlns:a16="http://schemas.microsoft.com/office/drawing/2014/main" id="{4B2C1979-35EF-493E-A3B4-625D43244728}"/>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bg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5B93D012-9FEC-418D-AEB4-2D6509FBC175}" type="datetime1">
              <a:rPr kumimoji="0" lang="en-US" sz="6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FFFFFF"/>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72766166-19FA-4B21-8816-A5DCA9BCA4A6}"/>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334169" y="4757849"/>
            <a:ext cx="982338" cy="210808"/>
          </a:xfrm>
          <a:prstGeom prst="rect">
            <a:avLst/>
          </a:prstGeom>
        </p:spPr>
      </p:pic>
    </p:spTree>
    <p:extLst>
      <p:ext uri="{BB962C8B-B14F-4D97-AF65-F5344CB8AC3E}">
        <p14:creationId xmlns:p14="http://schemas.microsoft.com/office/powerpoint/2010/main" val="1476611639"/>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Impactful message V1">
    <p:bg>
      <p:bgPr>
        <a:solidFill>
          <a:schemeClr val="bg1"/>
        </a:solidFill>
        <a:effectLst/>
      </p:bgPr>
    </p:bg>
    <p:spTree>
      <p:nvGrpSpPr>
        <p:cNvPr id="1" name=""/>
        <p:cNvGrpSpPr/>
        <p:nvPr/>
      </p:nvGrpSpPr>
      <p:grpSpPr>
        <a:xfrm>
          <a:off x="0" y="0"/>
          <a:ext cx="0" cy="0"/>
          <a:chOff x="0" y="0"/>
          <a:chExt cx="0" cy="0"/>
        </a:xfrm>
      </p:grpSpPr>
      <p:sp>
        <p:nvSpPr>
          <p:cNvPr id="4" name="Forme libre 3">
            <a:extLst>
              <a:ext uri="{FF2B5EF4-FFF2-40B4-BE49-F238E27FC236}">
                <a16:creationId xmlns:a16="http://schemas.microsoft.com/office/drawing/2014/main" id="{7B0A659F-EFD1-444F-9E43-8DE421EF2903}"/>
              </a:ext>
            </a:extLst>
          </p:cNvPr>
          <p:cNvSpPr/>
          <p:nvPr userDrawn="1"/>
        </p:nvSpPr>
        <p:spPr>
          <a:xfrm>
            <a:off x="5426318" y="0"/>
            <a:ext cx="3717682" cy="5143500"/>
          </a:xfrm>
          <a:custGeom>
            <a:avLst/>
            <a:gdLst>
              <a:gd name="connsiteX0" fmla="*/ 893329 w 3717682"/>
              <a:gd name="connsiteY0" fmla="*/ 0 h 5143500"/>
              <a:gd name="connsiteX1" fmla="*/ 3717682 w 3717682"/>
              <a:gd name="connsiteY1" fmla="*/ 0 h 5143500"/>
              <a:gd name="connsiteX2" fmla="*/ 3717682 w 3717682"/>
              <a:gd name="connsiteY2" fmla="*/ 5143500 h 5143500"/>
              <a:gd name="connsiteX3" fmla="*/ 1175798 w 3717682"/>
              <a:gd name="connsiteY3" fmla="*/ 5143500 h 5143500"/>
              <a:gd name="connsiteX4" fmla="*/ 1096714 w 3717682"/>
              <a:gd name="connsiteY4" fmla="*/ 5071624 h 5143500"/>
              <a:gd name="connsiteX5" fmla="*/ 0 w 3717682"/>
              <a:gd name="connsiteY5" fmla="*/ 2423922 h 5143500"/>
              <a:gd name="connsiteX6" fmla="*/ 855043 w 3717682"/>
              <a:gd name="connsiteY6" fmla="*/ 42126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7682" h="5143500">
                <a:moveTo>
                  <a:pt x="893329" y="0"/>
                </a:moveTo>
                <a:lnTo>
                  <a:pt x="3717682" y="0"/>
                </a:lnTo>
                <a:lnTo>
                  <a:pt x="3717682" y="5143500"/>
                </a:lnTo>
                <a:lnTo>
                  <a:pt x="1175798" y="5143500"/>
                </a:lnTo>
                <a:lnTo>
                  <a:pt x="1096714" y="5071624"/>
                </a:lnTo>
                <a:cubicBezTo>
                  <a:pt x="419108" y="4394018"/>
                  <a:pt x="0" y="3457914"/>
                  <a:pt x="0" y="2423922"/>
                </a:cubicBezTo>
                <a:cubicBezTo>
                  <a:pt x="0" y="1519179"/>
                  <a:pt x="320880" y="689382"/>
                  <a:pt x="855043" y="4212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17" name="ZoneTexte 7">
            <a:extLst>
              <a:ext uri="{FF2B5EF4-FFF2-40B4-BE49-F238E27FC236}">
                <a16:creationId xmlns:a16="http://schemas.microsoft.com/office/drawing/2014/main" id="{20FAB314-069B-7245-9CD1-1E8C141EB995}"/>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Arial Narrow"/>
              <a:ea typeface="+mn-ea"/>
              <a:cs typeface="+mn-cs"/>
            </a:endParaRPr>
          </a:p>
        </p:txBody>
      </p:sp>
      <p:cxnSp>
        <p:nvCxnSpPr>
          <p:cNvPr id="29" name="Connecteur droit 8">
            <a:extLst>
              <a:ext uri="{FF2B5EF4-FFF2-40B4-BE49-F238E27FC236}">
                <a16:creationId xmlns:a16="http://schemas.microsoft.com/office/drawing/2014/main" id="{4C4DEE83-04EA-447C-BE7B-2CEB490676BA}"/>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6A92616C-3082-4BF8-82D6-4E39B7D717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12" name="Content Placeholder 2">
            <a:extLst>
              <a:ext uri="{FF2B5EF4-FFF2-40B4-BE49-F238E27FC236}">
                <a16:creationId xmlns:a16="http://schemas.microsoft.com/office/drawing/2014/main" id="{9BDCD690-2E7F-47AF-9C94-AEDA86A481C1}"/>
              </a:ext>
            </a:extLst>
          </p:cNvPr>
          <p:cNvSpPr>
            <a:spLocks noGrp="1"/>
          </p:cNvSpPr>
          <p:nvPr>
            <p:ph sz="quarter" idx="15" hasCustomPrompt="1"/>
          </p:nvPr>
        </p:nvSpPr>
        <p:spPr>
          <a:xfrm>
            <a:off x="5801994" y="1620838"/>
            <a:ext cx="2996226" cy="1906133"/>
          </a:xfrm>
          <a:prstGeom prst="rect">
            <a:avLst/>
          </a:prstGeom>
        </p:spPr>
        <p:txBody>
          <a:bodyPr lIns="0" tIns="0" rIns="0" bIns="0" anchor="ctr"/>
          <a:lstStyle>
            <a:lvl1pPr marL="0" indent="0" algn="ctr">
              <a:lnSpc>
                <a:spcPct val="90000"/>
              </a:lnSpc>
              <a:spcBef>
                <a:spcPts val="1000"/>
              </a:spcBef>
              <a:spcAft>
                <a:spcPts val="0"/>
              </a:spcAft>
              <a:buNone/>
              <a:defRPr sz="2000" i="1"/>
            </a:lvl1pPr>
            <a:lvl2pPr marL="345600" indent="-172800">
              <a:lnSpc>
                <a:spcPct val="100000"/>
              </a:lnSpc>
              <a:spcBef>
                <a:spcPts val="0"/>
              </a:spcBef>
              <a:spcAft>
                <a:spcPts val="300"/>
              </a:spcAft>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defRPr sz="1000"/>
            </a:lvl4pPr>
          </a:lstStyle>
          <a:p>
            <a:pPr lvl="0"/>
            <a:r>
              <a:rPr lang="en-US" noProof="0"/>
              <a:t>Sit at velit periculis. Usu ferri invenire adipiscing ea. Sed maiorum legendos ea, sit at sonet molestie. Et vero brute eum, eros aliquip at vel, magna causae pro te.</a:t>
            </a:r>
          </a:p>
        </p:txBody>
      </p:sp>
      <p:sp>
        <p:nvSpPr>
          <p:cNvPr id="13" name="Footer Placeholder 12">
            <a:extLst>
              <a:ext uri="{FF2B5EF4-FFF2-40B4-BE49-F238E27FC236}">
                <a16:creationId xmlns:a16="http://schemas.microsoft.com/office/drawing/2014/main" id="{72711897-9C9F-44F7-B001-2D24A2493B65}"/>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Narrow"/>
                <a:ea typeface="+mn-ea"/>
                <a:cs typeface="+mn-cs"/>
              </a:rPr>
              <a:t>© Dassault Systèmes | Confidential Information |                    | ref.: 3DS_Document_2021</a:t>
            </a:r>
          </a:p>
        </p:txBody>
      </p:sp>
      <p:sp>
        <p:nvSpPr>
          <p:cNvPr id="14" name="Date Placeholder 3">
            <a:extLst>
              <a:ext uri="{FF2B5EF4-FFF2-40B4-BE49-F238E27FC236}">
                <a16:creationId xmlns:a16="http://schemas.microsoft.com/office/drawing/2014/main" id="{B7D6CB01-56AC-4018-86E5-8B3478C1CFB2}"/>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bg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538520C2-A06F-4654-846B-F974E191C726}" type="datetime1">
              <a:rPr kumimoji="0" lang="en-US" sz="6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FFFFFF"/>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9D327346-9B9C-4B1A-A868-FEA47767536E}"/>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34169" y="4757849"/>
            <a:ext cx="982338" cy="210808"/>
          </a:xfrm>
          <a:prstGeom prst="rect">
            <a:avLst/>
          </a:prstGeom>
        </p:spPr>
      </p:pic>
      <p:pic>
        <p:nvPicPr>
          <p:cNvPr id="11" name="Image 10">
            <a:extLst>
              <a:ext uri="{FF2B5EF4-FFF2-40B4-BE49-F238E27FC236}">
                <a16:creationId xmlns:a16="http://schemas.microsoft.com/office/drawing/2014/main" id="{B6FC0CD3-9A45-9840-A9CE-88AB5EE9195A}"/>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4245413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Graph - 2 lines title">
    <p:spTree>
      <p:nvGrpSpPr>
        <p:cNvPr id="1" name=""/>
        <p:cNvGrpSpPr/>
        <p:nvPr/>
      </p:nvGrpSpPr>
      <p:grpSpPr>
        <a:xfrm>
          <a:off x="0" y="0"/>
          <a:ext cx="0" cy="0"/>
          <a:chOff x="0" y="0"/>
          <a:chExt cx="0" cy="0"/>
        </a:xfrm>
      </p:grpSpPr>
      <p:sp>
        <p:nvSpPr>
          <p:cNvPr id="16" name="Text Placeholder 14">
            <a:extLst>
              <a:ext uri="{FF2B5EF4-FFF2-40B4-BE49-F238E27FC236}">
                <a16:creationId xmlns:a16="http://schemas.microsoft.com/office/drawing/2014/main" id="{BC52370C-3B93-BA4F-90EB-FDD3FE71C059}"/>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3" name="ZoneTexte 7">
            <a:extLst>
              <a:ext uri="{FF2B5EF4-FFF2-40B4-BE49-F238E27FC236}">
                <a16:creationId xmlns:a16="http://schemas.microsoft.com/office/drawing/2014/main" id="{0CA667B9-10B2-5340-9F48-B33CFAF9DB48}"/>
              </a:ext>
            </a:extLst>
          </p:cNvPr>
          <p:cNvSpPr txBox="1"/>
          <p:nvPr userDrawn="1"/>
        </p:nvSpPr>
        <p:spPr>
          <a:xfrm>
            <a:off x="0" y="4845550"/>
            <a:ext cx="354434" cy="123111"/>
          </a:xfrm>
          <a:prstGeom prst="rect">
            <a:avLst/>
          </a:prstGeom>
          <a:noFill/>
        </p:spPr>
        <p:txBody>
          <a:bodyPr wrap="square" lIns="0" tIns="0" rIns="0" bIns="0" rtlCol="0">
            <a:noAutofit/>
          </a:bodyPr>
          <a:lstStyle/>
          <a:p>
            <a:pPr algn="ctr"/>
            <a:fld id="{984FB007-5C84-F347-A76E-037DFFA5CC99}" type="slidenum">
              <a:rPr lang="en-US" sz="800" noProof="0" smtClean="0">
                <a:solidFill>
                  <a:schemeClr val="tx1"/>
                </a:solidFill>
              </a:rPr>
              <a:pPr algn="ctr"/>
              <a:t>‹#›</a:t>
            </a:fld>
            <a:endParaRPr lang="en-US" sz="800" noProof="0">
              <a:solidFill>
                <a:schemeClr val="tx1"/>
              </a:solidFill>
            </a:endParaRPr>
          </a:p>
        </p:txBody>
      </p:sp>
      <p:cxnSp>
        <p:nvCxnSpPr>
          <p:cNvPr id="15" name="Connecteur droit 8">
            <a:extLst>
              <a:ext uri="{FF2B5EF4-FFF2-40B4-BE49-F238E27FC236}">
                <a16:creationId xmlns:a16="http://schemas.microsoft.com/office/drawing/2014/main" id="{1B40FC61-8E9D-487D-8B0C-0512D4F45B62}"/>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1" name="Chart Placeholder 2">
            <a:extLst>
              <a:ext uri="{FF2B5EF4-FFF2-40B4-BE49-F238E27FC236}">
                <a16:creationId xmlns:a16="http://schemas.microsoft.com/office/drawing/2014/main" id="{C883D573-D85A-44EF-A74A-226004F0DD74}"/>
              </a:ext>
            </a:extLst>
          </p:cNvPr>
          <p:cNvSpPr>
            <a:spLocks noGrp="1"/>
          </p:cNvSpPr>
          <p:nvPr>
            <p:ph type="chart" sz="quarter" idx="15" hasCustomPrompt="1"/>
          </p:nvPr>
        </p:nvSpPr>
        <p:spPr>
          <a:xfrm>
            <a:off x="382904" y="1533106"/>
            <a:ext cx="3975356" cy="3038894"/>
          </a:xfrm>
          <a:prstGeom prst="rect">
            <a:avLst/>
          </a:prstGeom>
        </p:spPr>
        <p:txBody>
          <a:bodyPr anchor="ctr"/>
          <a:lstStyle>
            <a:lvl1pPr marL="0" indent="0" algn="ctr">
              <a:buNone/>
              <a:defRPr sz="1600"/>
            </a:lvl1pPr>
          </a:lstStyle>
          <a:p>
            <a:r>
              <a:rPr lang="en-US" noProof="0"/>
              <a:t>Insert chart</a:t>
            </a:r>
          </a:p>
        </p:txBody>
      </p:sp>
      <p:sp>
        <p:nvSpPr>
          <p:cNvPr id="22" name="Chart Placeholder 2">
            <a:extLst>
              <a:ext uri="{FF2B5EF4-FFF2-40B4-BE49-F238E27FC236}">
                <a16:creationId xmlns:a16="http://schemas.microsoft.com/office/drawing/2014/main" id="{B854AC56-5F45-4999-A780-DAE57800E32F}"/>
              </a:ext>
            </a:extLst>
          </p:cNvPr>
          <p:cNvSpPr>
            <a:spLocks noGrp="1"/>
          </p:cNvSpPr>
          <p:nvPr>
            <p:ph type="chart" sz="quarter" idx="16" hasCustomPrompt="1"/>
          </p:nvPr>
        </p:nvSpPr>
        <p:spPr>
          <a:xfrm>
            <a:off x="4606230" y="1533106"/>
            <a:ext cx="3975356" cy="3038894"/>
          </a:xfrm>
          <a:prstGeom prst="rect">
            <a:avLst/>
          </a:prstGeom>
        </p:spPr>
        <p:txBody>
          <a:bodyPr anchor="ctr"/>
          <a:lstStyle>
            <a:lvl1pPr marL="0" indent="0" algn="ctr">
              <a:buNone/>
              <a:defRPr sz="1600"/>
            </a:lvl1pPr>
          </a:lstStyle>
          <a:p>
            <a:r>
              <a:rPr lang="en-US" noProof="0"/>
              <a:t>Insert chart</a:t>
            </a:r>
          </a:p>
        </p:txBody>
      </p:sp>
      <p:sp>
        <p:nvSpPr>
          <p:cNvPr id="10" name="Titre 1">
            <a:extLst>
              <a:ext uri="{FF2B5EF4-FFF2-40B4-BE49-F238E27FC236}">
                <a16:creationId xmlns:a16="http://schemas.microsoft.com/office/drawing/2014/main" id="{D9708901-F7A9-45C8-84A2-4E40CCBA3A8A}"/>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12" name="Footer Placeholder 12">
            <a:extLst>
              <a:ext uri="{FF2B5EF4-FFF2-40B4-BE49-F238E27FC236}">
                <a16:creationId xmlns:a16="http://schemas.microsoft.com/office/drawing/2014/main" id="{5AEACEB9-B8F3-4A67-B6B8-C106EAE70140}"/>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r>
              <a:rPr lang="en-US" noProof="0"/>
              <a:t>© Dassault Systèmes | Confidential Information |                    | ref.: 3DS_Document_2021</a:t>
            </a:r>
          </a:p>
        </p:txBody>
      </p:sp>
      <p:sp>
        <p:nvSpPr>
          <p:cNvPr id="14" name="Date Placeholder 3">
            <a:extLst>
              <a:ext uri="{FF2B5EF4-FFF2-40B4-BE49-F238E27FC236}">
                <a16:creationId xmlns:a16="http://schemas.microsoft.com/office/drawing/2014/main" id="{2FFA4865-ABE6-4A5D-88DA-894D2BBB9BAC}"/>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fld id="{D8E29A2B-31B4-4F16-BA22-DD3378DB52D3}" type="datetime1">
              <a:rPr lang="en-US" noProof="0" smtClean="0"/>
              <a:t>11/10/2022</a:t>
            </a:fld>
            <a:endParaRPr lang="en-US" noProof="0"/>
          </a:p>
        </p:txBody>
      </p:sp>
      <p:pic>
        <p:nvPicPr>
          <p:cNvPr id="11" name="Image 10">
            <a:extLst>
              <a:ext uri="{FF2B5EF4-FFF2-40B4-BE49-F238E27FC236}">
                <a16:creationId xmlns:a16="http://schemas.microsoft.com/office/drawing/2014/main" id="{CEFBCC15-61C1-694E-B25C-95110FB8E5B0}"/>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931049513"/>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Impactful message V2">
    <p:bg>
      <p:bgPr>
        <a:solidFill>
          <a:schemeClr val="bg1"/>
        </a:solidFill>
        <a:effectLst/>
      </p:bgPr>
    </p:bg>
    <p:spTree>
      <p:nvGrpSpPr>
        <p:cNvPr id="1" name=""/>
        <p:cNvGrpSpPr/>
        <p:nvPr/>
      </p:nvGrpSpPr>
      <p:grpSpPr>
        <a:xfrm>
          <a:off x="0" y="0"/>
          <a:ext cx="0" cy="0"/>
          <a:chOff x="0" y="0"/>
          <a:chExt cx="0" cy="0"/>
        </a:xfrm>
      </p:grpSpPr>
      <p:sp>
        <p:nvSpPr>
          <p:cNvPr id="48" name="Picture Placeholder 47">
            <a:extLst>
              <a:ext uri="{FF2B5EF4-FFF2-40B4-BE49-F238E27FC236}">
                <a16:creationId xmlns:a16="http://schemas.microsoft.com/office/drawing/2014/main" id="{711D59F2-F966-4BE3-BB2C-A1FB4C0C8458}"/>
              </a:ext>
            </a:extLst>
          </p:cNvPr>
          <p:cNvSpPr>
            <a:spLocks noGrp="1"/>
          </p:cNvSpPr>
          <p:nvPr>
            <p:ph type="pic" sz="quarter" idx="12" hasCustomPrompt="1"/>
          </p:nvPr>
        </p:nvSpPr>
        <p:spPr>
          <a:xfrm>
            <a:off x="5426317" y="1"/>
            <a:ext cx="3717682" cy="5143499"/>
          </a:xfrm>
          <a:custGeom>
            <a:avLst/>
            <a:gdLst>
              <a:gd name="connsiteX0" fmla="*/ 3243187 w 3717682"/>
              <a:gd name="connsiteY0" fmla="*/ 4869228 h 5143499"/>
              <a:gd name="connsiteX1" fmla="*/ 3238365 w 3717682"/>
              <a:gd name="connsiteY1" fmla="*/ 4873182 h 5143499"/>
              <a:gd name="connsiteX2" fmla="*/ 3238374 w 3717682"/>
              <a:gd name="connsiteY2" fmla="*/ 4873182 h 5143499"/>
              <a:gd name="connsiteX3" fmla="*/ 3227066 w 3717682"/>
              <a:gd name="connsiteY3" fmla="*/ 4930787 h 5143499"/>
              <a:gd name="connsiteX4" fmla="*/ 3284505 w 3717682"/>
              <a:gd name="connsiteY4" fmla="*/ 4930787 h 5143499"/>
              <a:gd name="connsiteX5" fmla="*/ 3285694 w 3717682"/>
              <a:gd name="connsiteY5" fmla="*/ 4924630 h 5143499"/>
              <a:gd name="connsiteX6" fmla="*/ 3282706 w 3717682"/>
              <a:gd name="connsiteY6" fmla="*/ 4921282 h 5143499"/>
              <a:gd name="connsiteX7" fmla="*/ 3244546 w 3717682"/>
              <a:gd name="connsiteY7" fmla="*/ 4921282 h 5143499"/>
              <a:gd name="connsiteX8" fmla="*/ 3247789 w 3717682"/>
              <a:gd name="connsiteY8" fmla="*/ 4904760 h 5143499"/>
              <a:gd name="connsiteX9" fmla="*/ 3281509 w 3717682"/>
              <a:gd name="connsiteY9" fmla="*/ 4904760 h 5143499"/>
              <a:gd name="connsiteX10" fmla="*/ 3283334 w 3717682"/>
              <a:gd name="connsiteY10" fmla="*/ 4903297 h 5143499"/>
              <a:gd name="connsiteX11" fmla="*/ 3284624 w 3717682"/>
              <a:gd name="connsiteY11" fmla="*/ 4896744 h 5143499"/>
              <a:gd name="connsiteX12" fmla="*/ 3283376 w 3717682"/>
              <a:gd name="connsiteY12" fmla="*/ 4895280 h 5143499"/>
              <a:gd name="connsiteX13" fmla="*/ 3249639 w 3717682"/>
              <a:gd name="connsiteY13" fmla="*/ 4895280 h 5143499"/>
              <a:gd name="connsiteX14" fmla="*/ 3252865 w 3717682"/>
              <a:gd name="connsiteY14" fmla="*/ 4878792 h 5143499"/>
              <a:gd name="connsiteX15" fmla="*/ 3289684 w 3717682"/>
              <a:gd name="connsiteY15" fmla="*/ 4878792 h 5143499"/>
              <a:gd name="connsiteX16" fmla="*/ 3293589 w 3717682"/>
              <a:gd name="connsiteY16" fmla="*/ 4876488 h 5143499"/>
              <a:gd name="connsiteX17" fmla="*/ 3295015 w 3717682"/>
              <a:gd name="connsiteY17" fmla="*/ 4869228 h 5143499"/>
              <a:gd name="connsiteX18" fmla="*/ 3143539 w 3717682"/>
              <a:gd name="connsiteY18" fmla="*/ 4869228 h 5143499"/>
              <a:gd name="connsiteX19" fmla="*/ 3139481 w 3717682"/>
              <a:gd name="connsiteY19" fmla="*/ 4873182 h 5143499"/>
              <a:gd name="connsiteX20" fmla="*/ 3128173 w 3717682"/>
              <a:gd name="connsiteY20" fmla="*/ 4930787 h 5143499"/>
              <a:gd name="connsiteX21" fmla="*/ 3140126 w 3717682"/>
              <a:gd name="connsiteY21" fmla="*/ 4930787 h 5143499"/>
              <a:gd name="connsiteX22" fmla="*/ 3144481 w 3717682"/>
              <a:gd name="connsiteY22" fmla="*/ 4927246 h 5143499"/>
              <a:gd name="connsiteX23" fmla="*/ 3152945 w 3717682"/>
              <a:gd name="connsiteY23" fmla="*/ 4884134 h 5143499"/>
              <a:gd name="connsiteX24" fmla="*/ 3166681 w 3717682"/>
              <a:gd name="connsiteY24" fmla="*/ 4903549 h 5143499"/>
              <a:gd name="connsiteX25" fmla="*/ 3169958 w 3717682"/>
              <a:gd name="connsiteY25" fmla="*/ 4905425 h 5143499"/>
              <a:gd name="connsiteX26" fmla="*/ 3176138 w 3717682"/>
              <a:gd name="connsiteY26" fmla="*/ 4905425 h 5143499"/>
              <a:gd name="connsiteX27" fmla="*/ 3180162 w 3717682"/>
              <a:gd name="connsiteY27" fmla="*/ 4903549 h 5143499"/>
              <a:gd name="connsiteX28" fmla="*/ 3201504 w 3717682"/>
              <a:gd name="connsiteY28" fmla="*/ 4884134 h 5143499"/>
              <a:gd name="connsiteX29" fmla="*/ 3193040 w 3717682"/>
              <a:gd name="connsiteY29" fmla="*/ 4927246 h 5143499"/>
              <a:gd name="connsiteX30" fmla="*/ 3196012 w 3717682"/>
              <a:gd name="connsiteY30" fmla="*/ 4930787 h 5143499"/>
              <a:gd name="connsiteX31" fmla="*/ 3207956 w 3717682"/>
              <a:gd name="connsiteY31" fmla="*/ 4930787 h 5143499"/>
              <a:gd name="connsiteX32" fmla="*/ 3219273 w 3717682"/>
              <a:gd name="connsiteY32" fmla="*/ 4873190 h 5143499"/>
              <a:gd name="connsiteX33" fmla="*/ 3216768 w 3717682"/>
              <a:gd name="connsiteY33" fmla="*/ 4869228 h 5143499"/>
              <a:gd name="connsiteX34" fmla="*/ 3202693 w 3717682"/>
              <a:gd name="connsiteY34" fmla="*/ 4869228 h 5143499"/>
              <a:gd name="connsiteX35" fmla="*/ 3175442 w 3717682"/>
              <a:gd name="connsiteY35" fmla="*/ 4893227 h 5143499"/>
              <a:gd name="connsiteX36" fmla="*/ 3157614 w 3717682"/>
              <a:gd name="connsiteY36" fmla="*/ 4869228 h 5143499"/>
              <a:gd name="connsiteX37" fmla="*/ 3072703 w 3717682"/>
              <a:gd name="connsiteY37" fmla="*/ 4869228 h 5143499"/>
              <a:gd name="connsiteX38" fmla="*/ 3067872 w 3717682"/>
              <a:gd name="connsiteY38" fmla="*/ 4873182 h 5143499"/>
              <a:gd name="connsiteX39" fmla="*/ 3056581 w 3717682"/>
              <a:gd name="connsiteY39" fmla="*/ 4930787 h 5143499"/>
              <a:gd name="connsiteX40" fmla="*/ 3113995 w 3717682"/>
              <a:gd name="connsiteY40" fmla="*/ 4930787 h 5143499"/>
              <a:gd name="connsiteX41" fmla="*/ 3115209 w 3717682"/>
              <a:gd name="connsiteY41" fmla="*/ 4924630 h 5143499"/>
              <a:gd name="connsiteX42" fmla="*/ 3112196 w 3717682"/>
              <a:gd name="connsiteY42" fmla="*/ 4921282 h 5143499"/>
              <a:gd name="connsiteX43" fmla="*/ 3074053 w 3717682"/>
              <a:gd name="connsiteY43" fmla="*/ 4921282 h 5143499"/>
              <a:gd name="connsiteX44" fmla="*/ 3077287 w 3717682"/>
              <a:gd name="connsiteY44" fmla="*/ 4904760 h 5143499"/>
              <a:gd name="connsiteX45" fmla="*/ 3111007 w 3717682"/>
              <a:gd name="connsiteY45" fmla="*/ 4904760 h 5143499"/>
              <a:gd name="connsiteX46" fmla="*/ 3112841 w 3717682"/>
              <a:gd name="connsiteY46" fmla="*/ 4903297 h 5143499"/>
              <a:gd name="connsiteX47" fmla="*/ 3114131 w 3717682"/>
              <a:gd name="connsiteY47" fmla="*/ 4896744 h 5143499"/>
              <a:gd name="connsiteX48" fmla="*/ 3112875 w 3717682"/>
              <a:gd name="connsiteY48" fmla="*/ 4895280 h 5143499"/>
              <a:gd name="connsiteX49" fmla="*/ 3079146 w 3717682"/>
              <a:gd name="connsiteY49" fmla="*/ 4895280 h 5143499"/>
              <a:gd name="connsiteX50" fmla="*/ 3082389 w 3717682"/>
              <a:gd name="connsiteY50" fmla="*/ 4878792 h 5143499"/>
              <a:gd name="connsiteX51" fmla="*/ 3119199 w 3717682"/>
              <a:gd name="connsiteY51" fmla="*/ 4878792 h 5143499"/>
              <a:gd name="connsiteX52" fmla="*/ 3123122 w 3717682"/>
              <a:gd name="connsiteY52" fmla="*/ 4876488 h 5143499"/>
              <a:gd name="connsiteX53" fmla="*/ 3124531 w 3717682"/>
              <a:gd name="connsiteY53" fmla="*/ 4869228 h 5143499"/>
              <a:gd name="connsiteX54" fmla="*/ 2999626 w 3717682"/>
              <a:gd name="connsiteY54" fmla="*/ 4869228 h 5143499"/>
              <a:gd name="connsiteX55" fmla="*/ 2994346 w 3717682"/>
              <a:gd name="connsiteY55" fmla="*/ 4872559 h 5143499"/>
              <a:gd name="connsiteX56" fmla="*/ 2993115 w 3717682"/>
              <a:gd name="connsiteY56" fmla="*/ 4878767 h 5143499"/>
              <a:gd name="connsiteX57" fmla="*/ 3017581 w 3717682"/>
              <a:gd name="connsiteY57" fmla="*/ 4878767 h 5143499"/>
              <a:gd name="connsiteX58" fmla="*/ 3007394 w 3717682"/>
              <a:gd name="connsiteY58" fmla="*/ 4930787 h 5143499"/>
              <a:gd name="connsiteX59" fmla="*/ 3018362 w 3717682"/>
              <a:gd name="connsiteY59" fmla="*/ 4930787 h 5143499"/>
              <a:gd name="connsiteX60" fmla="*/ 3023863 w 3717682"/>
              <a:gd name="connsiteY60" fmla="*/ 4926413 h 5143499"/>
              <a:gd name="connsiteX61" fmla="*/ 3033202 w 3717682"/>
              <a:gd name="connsiteY61" fmla="*/ 4878767 h 5143499"/>
              <a:gd name="connsiteX62" fmla="*/ 3053627 w 3717682"/>
              <a:gd name="connsiteY62" fmla="*/ 4878767 h 5143499"/>
              <a:gd name="connsiteX63" fmla="*/ 3058025 w 3717682"/>
              <a:gd name="connsiteY63" fmla="*/ 4874999 h 5143499"/>
              <a:gd name="connsiteX64" fmla="*/ 3058025 w 3717682"/>
              <a:gd name="connsiteY64" fmla="*/ 4875007 h 5143499"/>
              <a:gd name="connsiteX65" fmla="*/ 3059162 w 3717682"/>
              <a:gd name="connsiteY65" fmla="*/ 4869228 h 5143499"/>
              <a:gd name="connsiteX66" fmla="*/ 2848319 w 3717682"/>
              <a:gd name="connsiteY66" fmla="*/ 4869228 h 5143499"/>
              <a:gd name="connsiteX67" fmla="*/ 2845407 w 3717682"/>
              <a:gd name="connsiteY67" fmla="*/ 4871306 h 5143499"/>
              <a:gd name="connsiteX68" fmla="*/ 2842096 w 3717682"/>
              <a:gd name="connsiteY68" fmla="*/ 4888214 h 5143499"/>
              <a:gd name="connsiteX69" fmla="*/ 2886403 w 3717682"/>
              <a:gd name="connsiteY69" fmla="*/ 4909925 h 5143499"/>
              <a:gd name="connsiteX70" fmla="*/ 2882302 w 3717682"/>
              <a:gd name="connsiteY70" fmla="*/ 4930787 h 5143499"/>
              <a:gd name="connsiteX71" fmla="*/ 2893279 w 3717682"/>
              <a:gd name="connsiteY71" fmla="*/ 4930787 h 5143499"/>
              <a:gd name="connsiteX72" fmla="*/ 2898780 w 3717682"/>
              <a:gd name="connsiteY72" fmla="*/ 4926413 h 5143499"/>
              <a:gd name="connsiteX73" fmla="*/ 2909986 w 3717682"/>
              <a:gd name="connsiteY73" fmla="*/ 4869228 h 5143499"/>
              <a:gd name="connsiteX74" fmla="*/ 2896692 w 3717682"/>
              <a:gd name="connsiteY74" fmla="*/ 4869228 h 5143499"/>
              <a:gd name="connsiteX75" fmla="*/ 2893984 w 3717682"/>
              <a:gd name="connsiteY75" fmla="*/ 4871306 h 5143499"/>
              <a:gd name="connsiteX76" fmla="*/ 2888465 w 3717682"/>
              <a:gd name="connsiteY76" fmla="*/ 4899335 h 5143499"/>
              <a:gd name="connsiteX77" fmla="*/ 2857785 w 3717682"/>
              <a:gd name="connsiteY77" fmla="*/ 4887802 h 5143499"/>
              <a:gd name="connsiteX78" fmla="*/ 2861435 w 3717682"/>
              <a:gd name="connsiteY78" fmla="*/ 4869228 h 5143499"/>
              <a:gd name="connsiteX79" fmla="*/ 3334041 w 3717682"/>
              <a:gd name="connsiteY79" fmla="*/ 4869051 h 5143499"/>
              <a:gd name="connsiteX80" fmla="*/ 3305279 w 3717682"/>
              <a:gd name="connsiteY80" fmla="*/ 4880811 h 5143499"/>
              <a:gd name="connsiteX81" fmla="*/ 3324143 w 3717682"/>
              <a:gd name="connsiteY81" fmla="*/ 4902212 h 5143499"/>
              <a:gd name="connsiteX82" fmla="*/ 3341410 w 3717682"/>
              <a:gd name="connsiteY82" fmla="*/ 4917185 h 5143499"/>
              <a:gd name="connsiteX83" fmla="*/ 3329482 w 3717682"/>
              <a:gd name="connsiteY83" fmla="*/ 4921315 h 5143499"/>
              <a:gd name="connsiteX84" fmla="*/ 3302410 w 3717682"/>
              <a:gd name="connsiteY84" fmla="*/ 4921315 h 5143499"/>
              <a:gd name="connsiteX85" fmla="*/ 3297010 w 3717682"/>
              <a:gd name="connsiteY85" fmla="*/ 4925294 h 5143499"/>
              <a:gd name="connsiteX86" fmla="*/ 3295941 w 3717682"/>
              <a:gd name="connsiteY86" fmla="*/ 4930787 h 5143499"/>
              <a:gd name="connsiteX87" fmla="*/ 3330068 w 3717682"/>
              <a:gd name="connsiteY87" fmla="*/ 4930787 h 5143499"/>
              <a:gd name="connsiteX88" fmla="*/ 3359017 w 3717682"/>
              <a:gd name="connsiteY88" fmla="*/ 4920373 h 5143499"/>
              <a:gd name="connsiteX89" fmla="*/ 3356513 w 3717682"/>
              <a:gd name="connsiteY89" fmla="*/ 4906283 h 5143499"/>
              <a:gd name="connsiteX90" fmla="*/ 3346818 w 3717682"/>
              <a:gd name="connsiteY90" fmla="*/ 4899335 h 5143499"/>
              <a:gd name="connsiteX91" fmla="*/ 3323472 w 3717682"/>
              <a:gd name="connsiteY91" fmla="*/ 4881854 h 5143499"/>
              <a:gd name="connsiteX92" fmla="*/ 3333574 w 3717682"/>
              <a:gd name="connsiteY92" fmla="*/ 4878767 h 5143499"/>
              <a:gd name="connsiteX93" fmla="*/ 3356462 w 3717682"/>
              <a:gd name="connsiteY93" fmla="*/ 4878767 h 5143499"/>
              <a:gd name="connsiteX94" fmla="*/ 3361853 w 3717682"/>
              <a:gd name="connsiteY94" fmla="*/ 4874797 h 5143499"/>
              <a:gd name="connsiteX95" fmla="*/ 3362990 w 3717682"/>
              <a:gd name="connsiteY95" fmla="*/ 4869051 h 5143499"/>
              <a:gd name="connsiteX96" fmla="*/ 2952612 w 3717682"/>
              <a:gd name="connsiteY96" fmla="*/ 4869051 h 5143499"/>
              <a:gd name="connsiteX97" fmla="*/ 2923866 w 3717682"/>
              <a:gd name="connsiteY97" fmla="*/ 4880811 h 5143499"/>
              <a:gd name="connsiteX98" fmla="*/ 2942738 w 3717682"/>
              <a:gd name="connsiteY98" fmla="*/ 4902212 h 5143499"/>
              <a:gd name="connsiteX99" fmla="*/ 2960006 w 3717682"/>
              <a:gd name="connsiteY99" fmla="*/ 4917185 h 5143499"/>
              <a:gd name="connsiteX100" fmla="*/ 2948061 w 3717682"/>
              <a:gd name="connsiteY100" fmla="*/ 4921315 h 5143499"/>
              <a:gd name="connsiteX101" fmla="*/ 2920997 w 3717682"/>
              <a:gd name="connsiteY101" fmla="*/ 4921315 h 5143499"/>
              <a:gd name="connsiteX102" fmla="*/ 2915598 w 3717682"/>
              <a:gd name="connsiteY102" fmla="*/ 4925294 h 5143499"/>
              <a:gd name="connsiteX103" fmla="*/ 2914520 w 3717682"/>
              <a:gd name="connsiteY103" fmla="*/ 4930787 h 5143499"/>
              <a:gd name="connsiteX104" fmla="*/ 2948647 w 3717682"/>
              <a:gd name="connsiteY104" fmla="*/ 4930787 h 5143499"/>
              <a:gd name="connsiteX105" fmla="*/ 2977596 w 3717682"/>
              <a:gd name="connsiteY105" fmla="*/ 4920373 h 5143499"/>
              <a:gd name="connsiteX106" fmla="*/ 2975108 w 3717682"/>
              <a:gd name="connsiteY106" fmla="*/ 4906283 h 5143499"/>
              <a:gd name="connsiteX107" fmla="*/ 2965405 w 3717682"/>
              <a:gd name="connsiteY107" fmla="*/ 4899335 h 5143499"/>
              <a:gd name="connsiteX108" fmla="*/ 2942051 w 3717682"/>
              <a:gd name="connsiteY108" fmla="*/ 4881854 h 5143499"/>
              <a:gd name="connsiteX109" fmla="*/ 2952153 w 3717682"/>
              <a:gd name="connsiteY109" fmla="*/ 4878767 h 5143499"/>
              <a:gd name="connsiteX110" fmla="*/ 2975049 w 3717682"/>
              <a:gd name="connsiteY110" fmla="*/ 4878767 h 5143499"/>
              <a:gd name="connsiteX111" fmla="*/ 2980440 w 3717682"/>
              <a:gd name="connsiteY111" fmla="*/ 4874797 h 5143499"/>
              <a:gd name="connsiteX112" fmla="*/ 2981577 w 3717682"/>
              <a:gd name="connsiteY112" fmla="*/ 4869051 h 5143499"/>
              <a:gd name="connsiteX113" fmla="*/ 2802111 w 3717682"/>
              <a:gd name="connsiteY113" fmla="*/ 4869051 h 5143499"/>
              <a:gd name="connsiteX114" fmla="*/ 2773366 w 3717682"/>
              <a:gd name="connsiteY114" fmla="*/ 4880811 h 5143499"/>
              <a:gd name="connsiteX115" fmla="*/ 2792246 w 3717682"/>
              <a:gd name="connsiteY115" fmla="*/ 4902212 h 5143499"/>
              <a:gd name="connsiteX116" fmla="*/ 2809505 w 3717682"/>
              <a:gd name="connsiteY116" fmla="*/ 4917185 h 5143499"/>
              <a:gd name="connsiteX117" fmla="*/ 2797561 w 3717682"/>
              <a:gd name="connsiteY117" fmla="*/ 4921315 h 5143499"/>
              <a:gd name="connsiteX118" fmla="*/ 2770488 w 3717682"/>
              <a:gd name="connsiteY118" fmla="*/ 4921315 h 5143499"/>
              <a:gd name="connsiteX119" fmla="*/ 2765097 w 3717682"/>
              <a:gd name="connsiteY119" fmla="*/ 4925294 h 5143499"/>
              <a:gd name="connsiteX120" fmla="*/ 2764011 w 3717682"/>
              <a:gd name="connsiteY120" fmla="*/ 4930787 h 5143499"/>
              <a:gd name="connsiteX121" fmla="*/ 2798138 w 3717682"/>
              <a:gd name="connsiteY121" fmla="*/ 4930787 h 5143499"/>
              <a:gd name="connsiteX122" fmla="*/ 2827104 w 3717682"/>
              <a:gd name="connsiteY122" fmla="*/ 4920373 h 5143499"/>
              <a:gd name="connsiteX123" fmla="*/ 2824600 w 3717682"/>
              <a:gd name="connsiteY123" fmla="*/ 4906283 h 5143499"/>
              <a:gd name="connsiteX124" fmla="*/ 2814913 w 3717682"/>
              <a:gd name="connsiteY124" fmla="*/ 4899335 h 5143499"/>
              <a:gd name="connsiteX125" fmla="*/ 2791542 w 3717682"/>
              <a:gd name="connsiteY125" fmla="*/ 4881854 h 5143499"/>
              <a:gd name="connsiteX126" fmla="*/ 2801644 w 3717682"/>
              <a:gd name="connsiteY126" fmla="*/ 4878767 h 5143499"/>
              <a:gd name="connsiteX127" fmla="*/ 2824532 w 3717682"/>
              <a:gd name="connsiteY127" fmla="*/ 4878767 h 5143499"/>
              <a:gd name="connsiteX128" fmla="*/ 2829939 w 3717682"/>
              <a:gd name="connsiteY128" fmla="*/ 4874797 h 5143499"/>
              <a:gd name="connsiteX129" fmla="*/ 2831060 w 3717682"/>
              <a:gd name="connsiteY129" fmla="*/ 4869051 h 5143499"/>
              <a:gd name="connsiteX130" fmla="*/ 2554594 w 3717682"/>
              <a:gd name="connsiteY130" fmla="*/ 4818697 h 5143499"/>
              <a:gd name="connsiteX131" fmla="*/ 2506679 w 3717682"/>
              <a:gd name="connsiteY131" fmla="*/ 4832401 h 5143499"/>
              <a:gd name="connsiteX132" fmla="*/ 2536426 w 3717682"/>
              <a:gd name="connsiteY132" fmla="*/ 4837128 h 5143499"/>
              <a:gd name="connsiteX133" fmla="*/ 2592592 w 3717682"/>
              <a:gd name="connsiteY133" fmla="*/ 4852573 h 5143499"/>
              <a:gd name="connsiteX134" fmla="*/ 2515457 w 3717682"/>
              <a:gd name="connsiteY134" fmla="*/ 4932277 h 5143499"/>
              <a:gd name="connsiteX135" fmla="*/ 2537318 w 3717682"/>
              <a:gd name="connsiteY135" fmla="*/ 4875983 h 5143499"/>
              <a:gd name="connsiteX136" fmla="*/ 2542895 w 3717682"/>
              <a:gd name="connsiteY136" fmla="*/ 4853187 h 5143499"/>
              <a:gd name="connsiteX137" fmla="*/ 2524218 w 3717682"/>
              <a:gd name="connsiteY137" fmla="*/ 4872030 h 5143499"/>
              <a:gd name="connsiteX138" fmla="*/ 2487578 w 3717682"/>
              <a:gd name="connsiteY138" fmla="*/ 4935414 h 5143499"/>
              <a:gd name="connsiteX139" fmla="*/ 2477187 w 3717682"/>
              <a:gd name="connsiteY139" fmla="*/ 4965487 h 5143499"/>
              <a:gd name="connsiteX140" fmla="*/ 2518259 w 3717682"/>
              <a:gd name="connsiteY140" fmla="*/ 4955216 h 5143499"/>
              <a:gd name="connsiteX141" fmla="*/ 2622229 w 3717682"/>
              <a:gd name="connsiteY141" fmla="*/ 4857300 h 5143499"/>
              <a:gd name="connsiteX142" fmla="*/ 2613315 w 3717682"/>
              <a:gd name="connsiteY142" fmla="*/ 4831517 h 5143499"/>
              <a:gd name="connsiteX143" fmla="*/ 2554594 w 3717682"/>
              <a:gd name="connsiteY143" fmla="*/ 4818697 h 5143499"/>
              <a:gd name="connsiteX144" fmla="*/ 3137129 w 3717682"/>
              <a:gd name="connsiteY144" fmla="*/ 4793385 h 5143499"/>
              <a:gd name="connsiteX145" fmla="*/ 3151773 w 3717682"/>
              <a:gd name="connsiteY145" fmla="*/ 4809730 h 5143499"/>
              <a:gd name="connsiteX146" fmla="*/ 3151035 w 3717682"/>
              <a:gd name="connsiteY146" fmla="*/ 4813431 h 5143499"/>
              <a:gd name="connsiteX147" fmla="*/ 3146739 w 3717682"/>
              <a:gd name="connsiteY147" fmla="*/ 4818016 h 5143499"/>
              <a:gd name="connsiteX148" fmla="*/ 3113512 w 3717682"/>
              <a:gd name="connsiteY148" fmla="*/ 4818016 h 5143499"/>
              <a:gd name="connsiteX149" fmla="*/ 3115142 w 3717682"/>
              <a:gd name="connsiteY149" fmla="*/ 4809730 h 5143499"/>
              <a:gd name="connsiteX150" fmla="*/ 3137129 w 3717682"/>
              <a:gd name="connsiteY150" fmla="*/ 4793385 h 5143499"/>
              <a:gd name="connsiteX151" fmla="*/ 2908772 w 3717682"/>
              <a:gd name="connsiteY151" fmla="*/ 4793385 h 5143499"/>
              <a:gd name="connsiteX152" fmla="*/ 2923408 w 3717682"/>
              <a:gd name="connsiteY152" fmla="*/ 4809730 h 5143499"/>
              <a:gd name="connsiteX153" fmla="*/ 2922678 w 3717682"/>
              <a:gd name="connsiteY153" fmla="*/ 4813431 h 5143499"/>
              <a:gd name="connsiteX154" fmla="*/ 2918374 w 3717682"/>
              <a:gd name="connsiteY154" fmla="*/ 4818016 h 5143499"/>
              <a:gd name="connsiteX155" fmla="*/ 2885163 w 3717682"/>
              <a:gd name="connsiteY155" fmla="*/ 4818016 h 5143499"/>
              <a:gd name="connsiteX156" fmla="*/ 2886785 w 3717682"/>
              <a:gd name="connsiteY156" fmla="*/ 4809730 h 5143499"/>
              <a:gd name="connsiteX157" fmla="*/ 2908772 w 3717682"/>
              <a:gd name="connsiteY157" fmla="*/ 4793385 h 5143499"/>
              <a:gd name="connsiteX158" fmla="*/ 2671715 w 3717682"/>
              <a:gd name="connsiteY158" fmla="*/ 4783926 h 5143499"/>
              <a:gd name="connsiteX159" fmla="*/ 2638520 w 3717682"/>
              <a:gd name="connsiteY159" fmla="*/ 4801898 h 5143499"/>
              <a:gd name="connsiteX160" fmla="*/ 2664854 w 3717682"/>
              <a:gd name="connsiteY160" fmla="*/ 4864568 h 5143499"/>
              <a:gd name="connsiteX161" fmla="*/ 2687733 w 3717682"/>
              <a:gd name="connsiteY161" fmla="*/ 4909866 h 5143499"/>
              <a:gd name="connsiteX162" fmla="*/ 2639174 w 3717682"/>
              <a:gd name="connsiteY162" fmla="*/ 4918716 h 5143499"/>
              <a:gd name="connsiteX163" fmla="*/ 2602737 w 3717682"/>
              <a:gd name="connsiteY163" fmla="*/ 4921576 h 5143499"/>
              <a:gd name="connsiteX164" fmla="*/ 2609444 w 3717682"/>
              <a:gd name="connsiteY164" fmla="*/ 4931233 h 5143499"/>
              <a:gd name="connsiteX165" fmla="*/ 2663666 w 3717682"/>
              <a:gd name="connsiteY165" fmla="*/ 4936701 h 5143499"/>
              <a:gd name="connsiteX166" fmla="*/ 2718643 w 3717682"/>
              <a:gd name="connsiteY166" fmla="*/ 4911877 h 5143499"/>
              <a:gd name="connsiteX167" fmla="*/ 2694278 w 3717682"/>
              <a:gd name="connsiteY167" fmla="*/ 4859916 h 5143499"/>
              <a:gd name="connsiteX168" fmla="*/ 2665856 w 3717682"/>
              <a:gd name="connsiteY168" fmla="*/ 4812506 h 5143499"/>
              <a:gd name="connsiteX169" fmla="*/ 2718125 w 3717682"/>
              <a:gd name="connsiteY169" fmla="*/ 4800493 h 5143499"/>
              <a:gd name="connsiteX170" fmla="*/ 2735495 w 3717682"/>
              <a:gd name="connsiteY170" fmla="*/ 4794235 h 5143499"/>
              <a:gd name="connsiteX171" fmla="*/ 2711130 w 3717682"/>
              <a:gd name="connsiteY171" fmla="*/ 4785284 h 5143499"/>
              <a:gd name="connsiteX172" fmla="*/ 2671715 w 3717682"/>
              <a:gd name="connsiteY172" fmla="*/ 4783926 h 5143499"/>
              <a:gd name="connsiteX173" fmla="*/ 3324762 w 3717682"/>
              <a:gd name="connsiteY173" fmla="*/ 4783846 h 5143499"/>
              <a:gd name="connsiteX174" fmla="*/ 3319490 w 3717682"/>
              <a:gd name="connsiteY174" fmla="*/ 4787194 h 5143499"/>
              <a:gd name="connsiteX175" fmla="*/ 3318268 w 3717682"/>
              <a:gd name="connsiteY175" fmla="*/ 4793402 h 5143499"/>
              <a:gd name="connsiteX176" fmla="*/ 3342734 w 3717682"/>
              <a:gd name="connsiteY176" fmla="*/ 4793402 h 5143499"/>
              <a:gd name="connsiteX177" fmla="*/ 3332539 w 3717682"/>
              <a:gd name="connsiteY177" fmla="*/ 4845422 h 5143499"/>
              <a:gd name="connsiteX178" fmla="*/ 3343507 w 3717682"/>
              <a:gd name="connsiteY178" fmla="*/ 4845422 h 5143499"/>
              <a:gd name="connsiteX179" fmla="*/ 3349000 w 3717682"/>
              <a:gd name="connsiteY179" fmla="*/ 4841048 h 5143499"/>
              <a:gd name="connsiteX180" fmla="*/ 3358355 w 3717682"/>
              <a:gd name="connsiteY180" fmla="*/ 4793402 h 5143499"/>
              <a:gd name="connsiteX181" fmla="*/ 3378780 w 3717682"/>
              <a:gd name="connsiteY181" fmla="*/ 4793402 h 5143499"/>
              <a:gd name="connsiteX182" fmla="*/ 3383195 w 3717682"/>
              <a:gd name="connsiteY182" fmla="*/ 4789633 h 5143499"/>
              <a:gd name="connsiteX183" fmla="*/ 3384316 w 3717682"/>
              <a:gd name="connsiteY183" fmla="*/ 4783846 h 5143499"/>
              <a:gd name="connsiteX184" fmla="*/ 3274395 w 3717682"/>
              <a:gd name="connsiteY184" fmla="*/ 4783846 h 5143499"/>
              <a:gd name="connsiteX185" fmla="*/ 3262314 w 3717682"/>
              <a:gd name="connsiteY185" fmla="*/ 4845422 h 5143499"/>
              <a:gd name="connsiteX186" fmla="*/ 3314906 w 3717682"/>
              <a:gd name="connsiteY186" fmla="*/ 4845422 h 5143499"/>
              <a:gd name="connsiteX187" fmla="*/ 3316044 w 3717682"/>
              <a:gd name="connsiteY187" fmla="*/ 4839660 h 5143499"/>
              <a:gd name="connsiteX188" fmla="*/ 3313123 w 3717682"/>
              <a:gd name="connsiteY188" fmla="*/ 4835916 h 5143499"/>
              <a:gd name="connsiteX189" fmla="*/ 3279785 w 3717682"/>
              <a:gd name="connsiteY189" fmla="*/ 4835916 h 5143499"/>
              <a:gd name="connsiteX190" fmla="*/ 3289599 w 3717682"/>
              <a:gd name="connsiteY190" fmla="*/ 4785932 h 5143499"/>
              <a:gd name="connsiteX191" fmla="*/ 3287689 w 3717682"/>
              <a:gd name="connsiteY191" fmla="*/ 4783846 h 5143499"/>
              <a:gd name="connsiteX192" fmla="*/ 3190706 w 3717682"/>
              <a:gd name="connsiteY192" fmla="*/ 4783846 h 5143499"/>
              <a:gd name="connsiteX193" fmla="*/ 3187174 w 3717682"/>
              <a:gd name="connsiteY193" fmla="*/ 4786580 h 5143499"/>
              <a:gd name="connsiteX194" fmla="*/ 3181062 w 3717682"/>
              <a:gd name="connsiteY194" fmla="*/ 4817948 h 5143499"/>
              <a:gd name="connsiteX195" fmla="*/ 3209943 w 3717682"/>
              <a:gd name="connsiteY195" fmla="*/ 4846801 h 5143499"/>
              <a:gd name="connsiteX196" fmla="*/ 3209943 w 3717682"/>
              <a:gd name="connsiteY196" fmla="*/ 4846793 h 5143499"/>
              <a:gd name="connsiteX197" fmla="*/ 3249622 w 3717682"/>
              <a:gd name="connsiteY197" fmla="*/ 4817940 h 5143499"/>
              <a:gd name="connsiteX198" fmla="*/ 3255709 w 3717682"/>
              <a:gd name="connsiteY198" fmla="*/ 4786580 h 5143499"/>
              <a:gd name="connsiteX199" fmla="*/ 3253247 w 3717682"/>
              <a:gd name="connsiteY199" fmla="*/ 4783846 h 5143499"/>
              <a:gd name="connsiteX200" fmla="*/ 3240810 w 3717682"/>
              <a:gd name="connsiteY200" fmla="*/ 4783846 h 5143499"/>
              <a:gd name="connsiteX201" fmla="*/ 3237398 w 3717682"/>
              <a:gd name="connsiteY201" fmla="*/ 4801890 h 5143499"/>
              <a:gd name="connsiteX202" fmla="*/ 3235445 w 3717682"/>
              <a:gd name="connsiteY202" fmla="*/ 4811496 h 5143499"/>
              <a:gd name="connsiteX203" fmla="*/ 3233815 w 3717682"/>
              <a:gd name="connsiteY203" fmla="*/ 4819841 h 5143499"/>
              <a:gd name="connsiteX204" fmla="*/ 3211522 w 3717682"/>
              <a:gd name="connsiteY204" fmla="*/ 4836329 h 5143499"/>
              <a:gd name="connsiteX205" fmla="*/ 3196139 w 3717682"/>
              <a:gd name="connsiteY205" fmla="*/ 4819841 h 5143499"/>
              <a:gd name="connsiteX206" fmla="*/ 3196852 w 3717682"/>
              <a:gd name="connsiteY206" fmla="*/ 4816114 h 5143499"/>
              <a:gd name="connsiteX207" fmla="*/ 3199722 w 3717682"/>
              <a:gd name="connsiteY207" fmla="*/ 4801898 h 5143499"/>
              <a:gd name="connsiteX208" fmla="*/ 3203143 w 3717682"/>
              <a:gd name="connsiteY208" fmla="*/ 4783846 h 5143499"/>
              <a:gd name="connsiteX209" fmla="*/ 2786677 w 3717682"/>
              <a:gd name="connsiteY209" fmla="*/ 4783846 h 5143499"/>
              <a:gd name="connsiteX210" fmla="*/ 2786491 w 3717682"/>
              <a:gd name="connsiteY210" fmla="*/ 4784645 h 5143499"/>
              <a:gd name="connsiteX211" fmla="*/ 2793053 w 3717682"/>
              <a:gd name="connsiteY211" fmla="*/ 4793360 h 5143499"/>
              <a:gd name="connsiteX212" fmla="*/ 2825415 w 3717682"/>
              <a:gd name="connsiteY212" fmla="*/ 4793360 h 5143499"/>
              <a:gd name="connsiteX213" fmla="*/ 2840101 w 3717682"/>
              <a:gd name="connsiteY213" fmla="*/ 4814659 h 5143499"/>
              <a:gd name="connsiteX214" fmla="*/ 2820032 w 3717682"/>
              <a:gd name="connsiteY214" fmla="*/ 4835916 h 5143499"/>
              <a:gd name="connsiteX215" fmla="*/ 2797866 w 3717682"/>
              <a:gd name="connsiteY215" fmla="*/ 4835916 h 5143499"/>
              <a:gd name="connsiteX216" fmla="*/ 2804709 w 3717682"/>
              <a:gd name="connsiteY216" fmla="*/ 4800964 h 5143499"/>
              <a:gd name="connsiteX217" fmla="*/ 2791610 w 3717682"/>
              <a:gd name="connsiteY217" fmla="*/ 4800964 h 5143499"/>
              <a:gd name="connsiteX218" fmla="*/ 2788698 w 3717682"/>
              <a:gd name="connsiteY218" fmla="*/ 4803051 h 5143499"/>
              <a:gd name="connsiteX219" fmla="*/ 2780378 w 3717682"/>
              <a:gd name="connsiteY219" fmla="*/ 4845422 h 5143499"/>
              <a:gd name="connsiteX220" fmla="*/ 2817188 w 3717682"/>
              <a:gd name="connsiteY220" fmla="*/ 4845422 h 5143499"/>
              <a:gd name="connsiteX221" fmla="*/ 2856562 w 3717682"/>
              <a:gd name="connsiteY221" fmla="*/ 4814239 h 5143499"/>
              <a:gd name="connsiteX222" fmla="*/ 2831196 w 3717682"/>
              <a:gd name="connsiteY222" fmla="*/ 4783846 h 5143499"/>
              <a:gd name="connsiteX223" fmla="*/ 3055062 w 3717682"/>
              <a:gd name="connsiteY223" fmla="*/ 4783661 h 5143499"/>
              <a:gd name="connsiteX224" fmla="*/ 3026300 w 3717682"/>
              <a:gd name="connsiteY224" fmla="*/ 4795438 h 5143499"/>
              <a:gd name="connsiteX225" fmla="*/ 3045180 w 3717682"/>
              <a:gd name="connsiteY225" fmla="*/ 4816838 h 5143499"/>
              <a:gd name="connsiteX226" fmla="*/ 3062456 w 3717682"/>
              <a:gd name="connsiteY226" fmla="*/ 4831820 h 5143499"/>
              <a:gd name="connsiteX227" fmla="*/ 3050512 w 3717682"/>
              <a:gd name="connsiteY227" fmla="*/ 4835942 h 5143499"/>
              <a:gd name="connsiteX228" fmla="*/ 3023447 w 3717682"/>
              <a:gd name="connsiteY228" fmla="*/ 4835942 h 5143499"/>
              <a:gd name="connsiteX229" fmla="*/ 3018040 w 3717682"/>
              <a:gd name="connsiteY229" fmla="*/ 4839920 h 5143499"/>
              <a:gd name="connsiteX230" fmla="*/ 3016970 w 3717682"/>
              <a:gd name="connsiteY230" fmla="*/ 4845422 h 5143499"/>
              <a:gd name="connsiteX231" fmla="*/ 3051097 w 3717682"/>
              <a:gd name="connsiteY231" fmla="*/ 4845422 h 5143499"/>
              <a:gd name="connsiteX232" fmla="*/ 3080055 w 3717682"/>
              <a:gd name="connsiteY232" fmla="*/ 4834999 h 5143499"/>
              <a:gd name="connsiteX233" fmla="*/ 3080063 w 3717682"/>
              <a:gd name="connsiteY233" fmla="*/ 4834999 h 5143499"/>
              <a:gd name="connsiteX234" fmla="*/ 3077559 w 3717682"/>
              <a:gd name="connsiteY234" fmla="*/ 4820909 h 5143499"/>
              <a:gd name="connsiteX235" fmla="*/ 3067864 w 3717682"/>
              <a:gd name="connsiteY235" fmla="*/ 4813944 h 5143499"/>
              <a:gd name="connsiteX236" fmla="*/ 3044493 w 3717682"/>
              <a:gd name="connsiteY236" fmla="*/ 4796481 h 5143499"/>
              <a:gd name="connsiteX237" fmla="*/ 3054620 w 3717682"/>
              <a:gd name="connsiteY237" fmla="*/ 4793385 h 5143499"/>
              <a:gd name="connsiteX238" fmla="*/ 3077491 w 3717682"/>
              <a:gd name="connsiteY238" fmla="*/ 4793385 h 5143499"/>
              <a:gd name="connsiteX239" fmla="*/ 3082899 w 3717682"/>
              <a:gd name="connsiteY239" fmla="*/ 4789431 h 5143499"/>
              <a:gd name="connsiteX240" fmla="*/ 3084028 w 3717682"/>
              <a:gd name="connsiteY240" fmla="*/ 4783661 h 5143499"/>
              <a:gd name="connsiteX241" fmla="*/ 2982358 w 3717682"/>
              <a:gd name="connsiteY241" fmla="*/ 4783661 h 5143499"/>
              <a:gd name="connsiteX242" fmla="*/ 2953613 w 3717682"/>
              <a:gd name="connsiteY242" fmla="*/ 4795438 h 5143499"/>
              <a:gd name="connsiteX243" fmla="*/ 2972485 w 3717682"/>
              <a:gd name="connsiteY243" fmla="*/ 4816838 h 5143499"/>
              <a:gd name="connsiteX244" fmla="*/ 2989761 w 3717682"/>
              <a:gd name="connsiteY244" fmla="*/ 4831820 h 5143499"/>
              <a:gd name="connsiteX245" fmla="*/ 2977800 w 3717682"/>
              <a:gd name="connsiteY245" fmla="*/ 4835942 h 5143499"/>
              <a:gd name="connsiteX246" fmla="*/ 2950761 w 3717682"/>
              <a:gd name="connsiteY246" fmla="*/ 4835942 h 5143499"/>
              <a:gd name="connsiteX247" fmla="*/ 2945345 w 3717682"/>
              <a:gd name="connsiteY247" fmla="*/ 4839920 h 5143499"/>
              <a:gd name="connsiteX248" fmla="*/ 2944266 w 3717682"/>
              <a:gd name="connsiteY248" fmla="*/ 4845422 h 5143499"/>
              <a:gd name="connsiteX249" fmla="*/ 2978394 w 3717682"/>
              <a:gd name="connsiteY249" fmla="*/ 4845422 h 5143499"/>
              <a:gd name="connsiteX250" fmla="*/ 3007360 w 3717682"/>
              <a:gd name="connsiteY250" fmla="*/ 4834999 h 5143499"/>
              <a:gd name="connsiteX251" fmla="*/ 3004855 w 3717682"/>
              <a:gd name="connsiteY251" fmla="*/ 4820909 h 5143499"/>
              <a:gd name="connsiteX252" fmla="*/ 2995161 w 3717682"/>
              <a:gd name="connsiteY252" fmla="*/ 4813944 h 5143499"/>
              <a:gd name="connsiteX253" fmla="*/ 2971798 w 3717682"/>
              <a:gd name="connsiteY253" fmla="*/ 4796481 h 5143499"/>
              <a:gd name="connsiteX254" fmla="*/ 2981917 w 3717682"/>
              <a:gd name="connsiteY254" fmla="*/ 4793385 h 5143499"/>
              <a:gd name="connsiteX255" fmla="*/ 3004779 w 3717682"/>
              <a:gd name="connsiteY255" fmla="*/ 4793385 h 5143499"/>
              <a:gd name="connsiteX256" fmla="*/ 3010178 w 3717682"/>
              <a:gd name="connsiteY256" fmla="*/ 4789431 h 5143499"/>
              <a:gd name="connsiteX257" fmla="*/ 3011324 w 3717682"/>
              <a:gd name="connsiteY257" fmla="*/ 4783661 h 5143499"/>
              <a:gd name="connsiteX258" fmla="*/ 3138963 w 3717682"/>
              <a:gd name="connsiteY258" fmla="*/ 4783013 h 5143499"/>
              <a:gd name="connsiteX259" fmla="*/ 3100124 w 3717682"/>
              <a:gd name="connsiteY259" fmla="*/ 4811614 h 5143499"/>
              <a:gd name="connsiteX260" fmla="*/ 3094028 w 3717682"/>
              <a:gd name="connsiteY260" fmla="*/ 4842705 h 5143499"/>
              <a:gd name="connsiteX261" fmla="*/ 3096388 w 3717682"/>
              <a:gd name="connsiteY261" fmla="*/ 4845422 h 5143499"/>
              <a:gd name="connsiteX262" fmla="*/ 3108138 w 3717682"/>
              <a:gd name="connsiteY262" fmla="*/ 4845422 h 5143499"/>
              <a:gd name="connsiteX263" fmla="*/ 3111567 w 3717682"/>
              <a:gd name="connsiteY263" fmla="*/ 4827521 h 5143499"/>
              <a:gd name="connsiteX264" fmla="*/ 3148174 w 3717682"/>
              <a:gd name="connsiteY264" fmla="*/ 4827521 h 5143499"/>
              <a:gd name="connsiteX265" fmla="*/ 3144753 w 3717682"/>
              <a:gd name="connsiteY265" fmla="*/ 4845422 h 5143499"/>
              <a:gd name="connsiteX266" fmla="*/ 3156510 w 3717682"/>
              <a:gd name="connsiteY266" fmla="*/ 4845422 h 5143499"/>
              <a:gd name="connsiteX267" fmla="*/ 3159932 w 3717682"/>
              <a:gd name="connsiteY267" fmla="*/ 4842705 h 5143499"/>
              <a:gd name="connsiteX268" fmla="*/ 3166036 w 3717682"/>
              <a:gd name="connsiteY268" fmla="*/ 4811614 h 5143499"/>
              <a:gd name="connsiteX269" fmla="*/ 3138963 w 3717682"/>
              <a:gd name="connsiteY269" fmla="*/ 4783013 h 5143499"/>
              <a:gd name="connsiteX270" fmla="*/ 2910597 w 3717682"/>
              <a:gd name="connsiteY270" fmla="*/ 4783013 h 5143499"/>
              <a:gd name="connsiteX271" fmla="*/ 2871775 w 3717682"/>
              <a:gd name="connsiteY271" fmla="*/ 4811614 h 5143499"/>
              <a:gd name="connsiteX272" fmla="*/ 2865663 w 3717682"/>
              <a:gd name="connsiteY272" fmla="*/ 4842705 h 5143499"/>
              <a:gd name="connsiteX273" fmla="*/ 2868031 w 3717682"/>
              <a:gd name="connsiteY273" fmla="*/ 4845422 h 5143499"/>
              <a:gd name="connsiteX274" fmla="*/ 2879781 w 3717682"/>
              <a:gd name="connsiteY274" fmla="*/ 4845422 h 5143499"/>
              <a:gd name="connsiteX275" fmla="*/ 2883202 w 3717682"/>
              <a:gd name="connsiteY275" fmla="*/ 4827521 h 5143499"/>
              <a:gd name="connsiteX276" fmla="*/ 2919817 w 3717682"/>
              <a:gd name="connsiteY276" fmla="*/ 4827521 h 5143499"/>
              <a:gd name="connsiteX277" fmla="*/ 2916396 w 3717682"/>
              <a:gd name="connsiteY277" fmla="*/ 4845422 h 5143499"/>
              <a:gd name="connsiteX278" fmla="*/ 2928154 w 3717682"/>
              <a:gd name="connsiteY278" fmla="*/ 4845422 h 5143499"/>
              <a:gd name="connsiteX279" fmla="*/ 2931566 w 3717682"/>
              <a:gd name="connsiteY279" fmla="*/ 4842705 h 5143499"/>
              <a:gd name="connsiteX280" fmla="*/ 2937679 w 3717682"/>
              <a:gd name="connsiteY280" fmla="*/ 4811614 h 5143499"/>
              <a:gd name="connsiteX281" fmla="*/ 2910597 w 3717682"/>
              <a:gd name="connsiteY281" fmla="*/ 4783013 h 5143499"/>
              <a:gd name="connsiteX282" fmla="*/ 2604596 w 3717682"/>
              <a:gd name="connsiteY282" fmla="*/ 4694494 h 5143499"/>
              <a:gd name="connsiteX283" fmla="*/ 2604596 w 3717682"/>
              <a:gd name="connsiteY283" fmla="*/ 4694502 h 5143499"/>
              <a:gd name="connsiteX284" fmla="*/ 2561063 w 3717682"/>
              <a:gd name="connsiteY284" fmla="*/ 4706111 h 5143499"/>
              <a:gd name="connsiteX285" fmla="*/ 2584714 w 3717682"/>
              <a:gd name="connsiteY285" fmla="*/ 4710283 h 5143499"/>
              <a:gd name="connsiteX286" fmla="*/ 2633732 w 3717682"/>
              <a:gd name="connsiteY286" fmla="*/ 4720882 h 5143499"/>
              <a:gd name="connsiteX287" fmla="*/ 2585478 w 3717682"/>
              <a:gd name="connsiteY287" fmla="*/ 4787632 h 5143499"/>
              <a:gd name="connsiteX288" fmla="*/ 2569909 w 3717682"/>
              <a:gd name="connsiteY288" fmla="*/ 4802588 h 5143499"/>
              <a:gd name="connsiteX289" fmla="*/ 2571759 w 3717682"/>
              <a:gd name="connsiteY289" fmla="*/ 4806609 h 5143499"/>
              <a:gd name="connsiteX290" fmla="*/ 2588942 w 3717682"/>
              <a:gd name="connsiteY290" fmla="*/ 4800881 h 5143499"/>
              <a:gd name="connsiteX291" fmla="*/ 2661416 w 3717682"/>
              <a:gd name="connsiteY291" fmla="*/ 4714910 h 5143499"/>
              <a:gd name="connsiteX292" fmla="*/ 2604596 w 3717682"/>
              <a:gd name="connsiteY292" fmla="*/ 4694494 h 5143499"/>
              <a:gd name="connsiteX293" fmla="*/ 893329 w 3717682"/>
              <a:gd name="connsiteY293" fmla="*/ 0 h 5143499"/>
              <a:gd name="connsiteX294" fmla="*/ 3717682 w 3717682"/>
              <a:gd name="connsiteY294" fmla="*/ 0 h 5143499"/>
              <a:gd name="connsiteX295" fmla="*/ 3717682 w 3717682"/>
              <a:gd name="connsiteY295" fmla="*/ 5143499 h 5143499"/>
              <a:gd name="connsiteX296" fmla="*/ 1175798 w 3717682"/>
              <a:gd name="connsiteY296" fmla="*/ 5143499 h 5143499"/>
              <a:gd name="connsiteX297" fmla="*/ 1096714 w 3717682"/>
              <a:gd name="connsiteY297" fmla="*/ 5071623 h 5143499"/>
              <a:gd name="connsiteX298" fmla="*/ 0 w 3717682"/>
              <a:gd name="connsiteY298" fmla="*/ 2423921 h 5143499"/>
              <a:gd name="connsiteX299" fmla="*/ 855043 w 3717682"/>
              <a:gd name="connsiteY299" fmla="*/ 42126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3717682" h="5143499">
                <a:moveTo>
                  <a:pt x="3243187" y="4869228"/>
                </a:moveTo>
                <a:cubicBezTo>
                  <a:pt x="3240488" y="4869228"/>
                  <a:pt x="3238909" y="4870465"/>
                  <a:pt x="3238365" y="4873182"/>
                </a:cubicBezTo>
                <a:lnTo>
                  <a:pt x="3238374" y="4873182"/>
                </a:lnTo>
                <a:lnTo>
                  <a:pt x="3227066" y="4930787"/>
                </a:lnTo>
                <a:lnTo>
                  <a:pt x="3284505" y="4930787"/>
                </a:lnTo>
                <a:lnTo>
                  <a:pt x="3285694" y="4924630"/>
                </a:lnTo>
                <a:cubicBezTo>
                  <a:pt x="3286203" y="4922123"/>
                  <a:pt x="3285584" y="4921282"/>
                  <a:pt x="3282706" y="4921282"/>
                </a:cubicBezTo>
                <a:lnTo>
                  <a:pt x="3244546" y="4921282"/>
                </a:lnTo>
                <a:lnTo>
                  <a:pt x="3247789" y="4904760"/>
                </a:lnTo>
                <a:lnTo>
                  <a:pt x="3281509" y="4904760"/>
                </a:lnTo>
                <a:cubicBezTo>
                  <a:pt x="3282401" y="4904794"/>
                  <a:pt x="3283181" y="4904169"/>
                  <a:pt x="3283334" y="4903297"/>
                </a:cubicBezTo>
                <a:lnTo>
                  <a:pt x="3284624" y="4896744"/>
                </a:lnTo>
                <a:cubicBezTo>
                  <a:pt x="3284794" y="4895919"/>
                  <a:pt x="3284319" y="4895280"/>
                  <a:pt x="3283376" y="4895280"/>
                </a:cubicBezTo>
                <a:lnTo>
                  <a:pt x="3249639" y="4895280"/>
                </a:lnTo>
                <a:lnTo>
                  <a:pt x="3252865" y="4878792"/>
                </a:lnTo>
                <a:lnTo>
                  <a:pt x="3289684" y="4878792"/>
                </a:lnTo>
                <a:cubicBezTo>
                  <a:pt x="3291424" y="4878792"/>
                  <a:pt x="3293148" y="4878792"/>
                  <a:pt x="3293589" y="4876488"/>
                </a:cubicBezTo>
                <a:lnTo>
                  <a:pt x="3295015" y="4869228"/>
                </a:lnTo>
                <a:close/>
                <a:moveTo>
                  <a:pt x="3143539" y="4869228"/>
                </a:moveTo>
                <a:cubicBezTo>
                  <a:pt x="3141229" y="4869228"/>
                  <a:pt x="3139965" y="4870675"/>
                  <a:pt x="3139481" y="4873182"/>
                </a:cubicBezTo>
                <a:lnTo>
                  <a:pt x="3128173" y="4930787"/>
                </a:lnTo>
                <a:lnTo>
                  <a:pt x="3140126" y="4930787"/>
                </a:lnTo>
                <a:cubicBezTo>
                  <a:pt x="3142630" y="4930787"/>
                  <a:pt x="3144031" y="4929542"/>
                  <a:pt x="3144481" y="4927246"/>
                </a:cubicBezTo>
                <a:lnTo>
                  <a:pt x="3152945" y="4884134"/>
                </a:lnTo>
                <a:lnTo>
                  <a:pt x="3166681" y="4903549"/>
                </a:lnTo>
                <a:cubicBezTo>
                  <a:pt x="3167335" y="4904730"/>
                  <a:pt x="3168598" y="4905454"/>
                  <a:pt x="3169958" y="4905425"/>
                </a:cubicBezTo>
                <a:lnTo>
                  <a:pt x="3176138" y="4905425"/>
                </a:lnTo>
                <a:cubicBezTo>
                  <a:pt x="3177678" y="4905357"/>
                  <a:pt x="3179127" y="4904681"/>
                  <a:pt x="3180162" y="4903549"/>
                </a:cubicBezTo>
                <a:lnTo>
                  <a:pt x="3201504" y="4884134"/>
                </a:lnTo>
                <a:lnTo>
                  <a:pt x="3193040" y="4927246"/>
                </a:lnTo>
                <a:cubicBezTo>
                  <a:pt x="3192591" y="4929542"/>
                  <a:pt x="3193499" y="4930787"/>
                  <a:pt x="3196012" y="4930787"/>
                </a:cubicBezTo>
                <a:lnTo>
                  <a:pt x="3207956" y="4930787"/>
                </a:lnTo>
                <a:lnTo>
                  <a:pt x="3219273" y="4873190"/>
                </a:lnTo>
                <a:cubicBezTo>
                  <a:pt x="3219748" y="4870675"/>
                  <a:pt x="3219086" y="4869228"/>
                  <a:pt x="3216768" y="4869228"/>
                </a:cubicBezTo>
                <a:lnTo>
                  <a:pt x="3202693" y="4869228"/>
                </a:lnTo>
                <a:lnTo>
                  <a:pt x="3175442" y="4893227"/>
                </a:lnTo>
                <a:lnTo>
                  <a:pt x="3157614" y="4869228"/>
                </a:lnTo>
                <a:close/>
                <a:moveTo>
                  <a:pt x="3072703" y="4869228"/>
                </a:moveTo>
                <a:cubicBezTo>
                  <a:pt x="3070003" y="4869228"/>
                  <a:pt x="3068407" y="4870465"/>
                  <a:pt x="3067872" y="4873182"/>
                </a:cubicBezTo>
                <a:lnTo>
                  <a:pt x="3056581" y="4930787"/>
                </a:lnTo>
                <a:lnTo>
                  <a:pt x="3113995" y="4930787"/>
                </a:lnTo>
                <a:lnTo>
                  <a:pt x="3115209" y="4924630"/>
                </a:lnTo>
                <a:cubicBezTo>
                  <a:pt x="3115710" y="4922123"/>
                  <a:pt x="3115091" y="4921282"/>
                  <a:pt x="3112196" y="4921282"/>
                </a:cubicBezTo>
                <a:lnTo>
                  <a:pt x="3074053" y="4921282"/>
                </a:lnTo>
                <a:lnTo>
                  <a:pt x="3077287" y="4904760"/>
                </a:lnTo>
                <a:lnTo>
                  <a:pt x="3111007" y="4904760"/>
                </a:lnTo>
                <a:cubicBezTo>
                  <a:pt x="3111899" y="4904787"/>
                  <a:pt x="3112678" y="4904166"/>
                  <a:pt x="3112841" y="4903297"/>
                </a:cubicBezTo>
                <a:lnTo>
                  <a:pt x="3114131" y="4896744"/>
                </a:lnTo>
                <a:cubicBezTo>
                  <a:pt x="3114284" y="4895919"/>
                  <a:pt x="3113834" y="4895280"/>
                  <a:pt x="3112875" y="4895280"/>
                </a:cubicBezTo>
                <a:lnTo>
                  <a:pt x="3079146" y="4895280"/>
                </a:lnTo>
                <a:lnTo>
                  <a:pt x="3082389" y="4878792"/>
                </a:lnTo>
                <a:lnTo>
                  <a:pt x="3119199" y="4878792"/>
                </a:lnTo>
                <a:cubicBezTo>
                  <a:pt x="3120931" y="4878792"/>
                  <a:pt x="3122655" y="4878792"/>
                  <a:pt x="3123122" y="4876488"/>
                </a:cubicBezTo>
                <a:lnTo>
                  <a:pt x="3124531" y="4869228"/>
                </a:lnTo>
                <a:close/>
                <a:moveTo>
                  <a:pt x="2999626" y="4869228"/>
                </a:moveTo>
                <a:cubicBezTo>
                  <a:pt x="2996544" y="4869228"/>
                  <a:pt x="2994787" y="4870263"/>
                  <a:pt x="2994346" y="4872559"/>
                </a:cubicBezTo>
                <a:lnTo>
                  <a:pt x="2993115" y="4878767"/>
                </a:lnTo>
                <a:lnTo>
                  <a:pt x="3017581" y="4878767"/>
                </a:lnTo>
                <a:lnTo>
                  <a:pt x="3007394" y="4930787"/>
                </a:lnTo>
                <a:lnTo>
                  <a:pt x="3018362" y="4930787"/>
                </a:lnTo>
                <a:cubicBezTo>
                  <a:pt x="3021444" y="4930787"/>
                  <a:pt x="3023227" y="4929542"/>
                  <a:pt x="3023863" y="4926413"/>
                </a:cubicBezTo>
                <a:lnTo>
                  <a:pt x="3033202" y="4878767"/>
                </a:lnTo>
                <a:lnTo>
                  <a:pt x="3053627" y="4878767"/>
                </a:lnTo>
                <a:cubicBezTo>
                  <a:pt x="3056514" y="4878767"/>
                  <a:pt x="3057532" y="4877514"/>
                  <a:pt x="3058025" y="4874999"/>
                </a:cubicBezTo>
                <a:lnTo>
                  <a:pt x="3058025" y="4875007"/>
                </a:lnTo>
                <a:lnTo>
                  <a:pt x="3059162" y="4869228"/>
                </a:lnTo>
                <a:close/>
                <a:moveTo>
                  <a:pt x="2848319" y="4869228"/>
                </a:moveTo>
                <a:cubicBezTo>
                  <a:pt x="2846774" y="4869228"/>
                  <a:pt x="2845611" y="4870254"/>
                  <a:pt x="2845407" y="4871306"/>
                </a:cubicBezTo>
                <a:lnTo>
                  <a:pt x="2842096" y="4888214"/>
                </a:lnTo>
                <a:cubicBezTo>
                  <a:pt x="2835789" y="4920365"/>
                  <a:pt x="2866512" y="4915974"/>
                  <a:pt x="2886403" y="4909925"/>
                </a:cubicBezTo>
                <a:lnTo>
                  <a:pt x="2882302" y="4930787"/>
                </a:lnTo>
                <a:lnTo>
                  <a:pt x="2893279" y="4930787"/>
                </a:lnTo>
                <a:cubicBezTo>
                  <a:pt x="2896369" y="4930787"/>
                  <a:pt x="2898152" y="4929542"/>
                  <a:pt x="2898780" y="4926413"/>
                </a:cubicBezTo>
                <a:lnTo>
                  <a:pt x="2909986" y="4869228"/>
                </a:lnTo>
                <a:lnTo>
                  <a:pt x="2896692" y="4869228"/>
                </a:lnTo>
                <a:cubicBezTo>
                  <a:pt x="2895350" y="4869228"/>
                  <a:pt x="2894179" y="4870254"/>
                  <a:pt x="2893984" y="4871306"/>
                </a:cubicBezTo>
                <a:lnTo>
                  <a:pt x="2888465" y="4899335"/>
                </a:lnTo>
                <a:cubicBezTo>
                  <a:pt x="2878847" y="4902262"/>
                  <a:pt x="2853897" y="4907629"/>
                  <a:pt x="2857785" y="4887802"/>
                </a:cubicBezTo>
                <a:lnTo>
                  <a:pt x="2861435" y="4869228"/>
                </a:lnTo>
                <a:close/>
                <a:moveTo>
                  <a:pt x="3334041" y="4869051"/>
                </a:moveTo>
                <a:cubicBezTo>
                  <a:pt x="3317631" y="4869051"/>
                  <a:pt x="3307783" y="4869152"/>
                  <a:pt x="3305279" y="4880811"/>
                </a:cubicBezTo>
                <a:cubicBezTo>
                  <a:pt x="3303428" y="4889476"/>
                  <a:pt x="3310271" y="4893665"/>
                  <a:pt x="3324143" y="4902212"/>
                </a:cubicBezTo>
                <a:cubicBezTo>
                  <a:pt x="3339356" y="4911549"/>
                  <a:pt x="3342828" y="4912264"/>
                  <a:pt x="3341410" y="4917185"/>
                </a:cubicBezTo>
                <a:cubicBezTo>
                  <a:pt x="3340306" y="4921155"/>
                  <a:pt x="3336316" y="4921315"/>
                  <a:pt x="3329482" y="4921315"/>
                </a:cubicBezTo>
                <a:lnTo>
                  <a:pt x="3302410" y="4921315"/>
                </a:lnTo>
                <a:cubicBezTo>
                  <a:pt x="3299336" y="4921315"/>
                  <a:pt x="3297545" y="4922577"/>
                  <a:pt x="3297010" y="4925294"/>
                </a:cubicBezTo>
                <a:lnTo>
                  <a:pt x="3295941" y="4930787"/>
                </a:lnTo>
                <a:lnTo>
                  <a:pt x="3330068" y="4930787"/>
                </a:lnTo>
                <a:cubicBezTo>
                  <a:pt x="3345680" y="4930787"/>
                  <a:pt x="3355460" y="4929828"/>
                  <a:pt x="3359017" y="4920373"/>
                </a:cubicBezTo>
                <a:cubicBezTo>
                  <a:pt x="3360757" y="4915763"/>
                  <a:pt x="3360732" y="4910994"/>
                  <a:pt x="3356513" y="4906283"/>
                </a:cubicBezTo>
                <a:cubicBezTo>
                  <a:pt x="3354373" y="4903886"/>
                  <a:pt x="3351198" y="4901774"/>
                  <a:pt x="3346818" y="4899335"/>
                </a:cubicBezTo>
                <a:cubicBezTo>
                  <a:pt x="3327326" y="4888407"/>
                  <a:pt x="3322224" y="4887146"/>
                  <a:pt x="3323472" y="4881854"/>
                </a:cubicBezTo>
                <a:cubicBezTo>
                  <a:pt x="3324151" y="4878877"/>
                  <a:pt x="3326239" y="4878767"/>
                  <a:pt x="3333574" y="4878767"/>
                </a:cubicBezTo>
                <a:lnTo>
                  <a:pt x="3356462" y="4878767"/>
                </a:lnTo>
                <a:cubicBezTo>
                  <a:pt x="3359535" y="4878767"/>
                  <a:pt x="3361318" y="4877514"/>
                  <a:pt x="3361853" y="4874797"/>
                </a:cubicBezTo>
                <a:lnTo>
                  <a:pt x="3362990" y="4869051"/>
                </a:lnTo>
                <a:close/>
                <a:moveTo>
                  <a:pt x="2952612" y="4869051"/>
                </a:moveTo>
                <a:cubicBezTo>
                  <a:pt x="2936210" y="4869051"/>
                  <a:pt x="2926371" y="4869152"/>
                  <a:pt x="2923866" y="4880811"/>
                </a:cubicBezTo>
                <a:cubicBezTo>
                  <a:pt x="2922016" y="4889476"/>
                  <a:pt x="2928850" y="4893665"/>
                  <a:pt x="2942738" y="4902212"/>
                </a:cubicBezTo>
                <a:cubicBezTo>
                  <a:pt x="2957943" y="4911549"/>
                  <a:pt x="2961415" y="4912264"/>
                  <a:pt x="2960006" y="4917185"/>
                </a:cubicBezTo>
                <a:cubicBezTo>
                  <a:pt x="2958877" y="4921155"/>
                  <a:pt x="2954895" y="4921315"/>
                  <a:pt x="2948061" y="4921315"/>
                </a:cubicBezTo>
                <a:lnTo>
                  <a:pt x="2920997" y="4921315"/>
                </a:lnTo>
                <a:cubicBezTo>
                  <a:pt x="2917924" y="4921315"/>
                  <a:pt x="2916133" y="4922577"/>
                  <a:pt x="2915598" y="4925294"/>
                </a:cubicBezTo>
                <a:lnTo>
                  <a:pt x="2914520" y="4930787"/>
                </a:lnTo>
                <a:lnTo>
                  <a:pt x="2948647" y="4930787"/>
                </a:lnTo>
                <a:cubicBezTo>
                  <a:pt x="2964268" y="4930787"/>
                  <a:pt x="2974047" y="4929828"/>
                  <a:pt x="2977596" y="4920373"/>
                </a:cubicBezTo>
                <a:cubicBezTo>
                  <a:pt x="2979345" y="4915763"/>
                  <a:pt x="2979328" y="4910994"/>
                  <a:pt x="2975108" y="4906283"/>
                </a:cubicBezTo>
                <a:cubicBezTo>
                  <a:pt x="2972952" y="4903886"/>
                  <a:pt x="2969794" y="4901774"/>
                  <a:pt x="2965405" y="4899335"/>
                </a:cubicBezTo>
                <a:cubicBezTo>
                  <a:pt x="2945905" y="4888407"/>
                  <a:pt x="2940820" y="4887146"/>
                  <a:pt x="2942051" y="4881854"/>
                </a:cubicBezTo>
                <a:cubicBezTo>
                  <a:pt x="2942730" y="4878877"/>
                  <a:pt x="2944810" y="4878767"/>
                  <a:pt x="2952153" y="4878767"/>
                </a:cubicBezTo>
                <a:lnTo>
                  <a:pt x="2975049" y="4878767"/>
                </a:lnTo>
                <a:cubicBezTo>
                  <a:pt x="2978114" y="4878767"/>
                  <a:pt x="2979914" y="4877514"/>
                  <a:pt x="2980440" y="4874797"/>
                </a:cubicBezTo>
                <a:lnTo>
                  <a:pt x="2981577" y="4869051"/>
                </a:lnTo>
                <a:close/>
                <a:moveTo>
                  <a:pt x="2802111" y="4869051"/>
                </a:moveTo>
                <a:cubicBezTo>
                  <a:pt x="2785710" y="4869051"/>
                  <a:pt x="2775862" y="4869152"/>
                  <a:pt x="2773366" y="4880811"/>
                </a:cubicBezTo>
                <a:cubicBezTo>
                  <a:pt x="2771498" y="4889476"/>
                  <a:pt x="2778349" y="4893665"/>
                  <a:pt x="2792246" y="4902212"/>
                </a:cubicBezTo>
                <a:cubicBezTo>
                  <a:pt x="2807434" y="4911549"/>
                  <a:pt x="2810906" y="4912264"/>
                  <a:pt x="2809505" y="4917185"/>
                </a:cubicBezTo>
                <a:cubicBezTo>
                  <a:pt x="2808385" y="4921155"/>
                  <a:pt x="2804403" y="4921315"/>
                  <a:pt x="2797561" y="4921315"/>
                </a:cubicBezTo>
                <a:lnTo>
                  <a:pt x="2770488" y="4921315"/>
                </a:lnTo>
                <a:cubicBezTo>
                  <a:pt x="2767415" y="4921315"/>
                  <a:pt x="2765632" y="4922577"/>
                  <a:pt x="2765097" y="4925294"/>
                </a:cubicBezTo>
                <a:lnTo>
                  <a:pt x="2764011" y="4930787"/>
                </a:lnTo>
                <a:lnTo>
                  <a:pt x="2798138" y="4930787"/>
                </a:lnTo>
                <a:cubicBezTo>
                  <a:pt x="2813759" y="4930787"/>
                  <a:pt x="2823547" y="4929828"/>
                  <a:pt x="2827104" y="4920373"/>
                </a:cubicBezTo>
                <a:cubicBezTo>
                  <a:pt x="2828827" y="4915763"/>
                  <a:pt x="2828810" y="4910994"/>
                  <a:pt x="2824600" y="4906283"/>
                </a:cubicBezTo>
                <a:cubicBezTo>
                  <a:pt x="2822452" y="4903886"/>
                  <a:pt x="2819277" y="4901774"/>
                  <a:pt x="2814913" y="4899335"/>
                </a:cubicBezTo>
                <a:cubicBezTo>
                  <a:pt x="2795404" y="4888407"/>
                  <a:pt x="2790311" y="4887146"/>
                  <a:pt x="2791542" y="4881854"/>
                </a:cubicBezTo>
                <a:cubicBezTo>
                  <a:pt x="2792238" y="4878877"/>
                  <a:pt x="2794318" y="4878767"/>
                  <a:pt x="2801644" y="4878767"/>
                </a:cubicBezTo>
                <a:lnTo>
                  <a:pt x="2824532" y="4878767"/>
                </a:lnTo>
                <a:cubicBezTo>
                  <a:pt x="2827613" y="4878767"/>
                  <a:pt x="2829405" y="4877514"/>
                  <a:pt x="2829939" y="4874797"/>
                </a:cubicBezTo>
                <a:lnTo>
                  <a:pt x="2831060" y="4869051"/>
                </a:lnTo>
                <a:close/>
                <a:moveTo>
                  <a:pt x="2554594" y="4818697"/>
                </a:moveTo>
                <a:cubicBezTo>
                  <a:pt x="2536545" y="4819757"/>
                  <a:pt x="2505499" y="4826092"/>
                  <a:pt x="2506679" y="4832401"/>
                </a:cubicBezTo>
                <a:cubicBezTo>
                  <a:pt x="2507766" y="4839231"/>
                  <a:pt x="2527427" y="4837128"/>
                  <a:pt x="2536426" y="4837128"/>
                </a:cubicBezTo>
                <a:cubicBezTo>
                  <a:pt x="2556215" y="4837128"/>
                  <a:pt x="2587643" y="4838466"/>
                  <a:pt x="2592592" y="4852573"/>
                </a:cubicBezTo>
                <a:cubicBezTo>
                  <a:pt x="2603263" y="4882957"/>
                  <a:pt x="2530883" y="4937517"/>
                  <a:pt x="2515457" y="4932277"/>
                </a:cubicBezTo>
                <a:cubicBezTo>
                  <a:pt x="2508479" y="4929904"/>
                  <a:pt x="2529635" y="4890250"/>
                  <a:pt x="2537318" y="4875983"/>
                </a:cubicBezTo>
                <a:cubicBezTo>
                  <a:pt x="2541885" y="4867470"/>
                  <a:pt x="2548838" y="4854095"/>
                  <a:pt x="2542895" y="4853187"/>
                </a:cubicBezTo>
                <a:cubicBezTo>
                  <a:pt x="2536273" y="4852186"/>
                  <a:pt x="2528956" y="4864770"/>
                  <a:pt x="2524218" y="4872030"/>
                </a:cubicBezTo>
                <a:cubicBezTo>
                  <a:pt x="2511349" y="4891756"/>
                  <a:pt x="2498147" y="4913291"/>
                  <a:pt x="2487578" y="4935414"/>
                </a:cubicBezTo>
                <a:cubicBezTo>
                  <a:pt x="2484310" y="4942245"/>
                  <a:pt x="2473452" y="4962829"/>
                  <a:pt x="2477187" y="4965487"/>
                </a:cubicBezTo>
                <a:cubicBezTo>
                  <a:pt x="2480668" y="4967960"/>
                  <a:pt x="2497205" y="4964436"/>
                  <a:pt x="2518259" y="4955216"/>
                </a:cubicBezTo>
                <a:cubicBezTo>
                  <a:pt x="2584451" y="4926220"/>
                  <a:pt x="2614249" y="4888484"/>
                  <a:pt x="2622229" y="4857300"/>
                </a:cubicBezTo>
                <a:cubicBezTo>
                  <a:pt x="2624773" y="4847711"/>
                  <a:pt x="2621259" y="4837546"/>
                  <a:pt x="2613315" y="4831517"/>
                </a:cubicBezTo>
                <a:cubicBezTo>
                  <a:pt x="2599486" y="4821027"/>
                  <a:pt x="2574866" y="4817520"/>
                  <a:pt x="2554594" y="4818697"/>
                </a:cubicBezTo>
                <a:close/>
                <a:moveTo>
                  <a:pt x="3137129" y="4793385"/>
                </a:moveTo>
                <a:cubicBezTo>
                  <a:pt x="3150449" y="4793385"/>
                  <a:pt x="3153930" y="4798340"/>
                  <a:pt x="3151773" y="4809730"/>
                </a:cubicBezTo>
                <a:cubicBezTo>
                  <a:pt x="3151773" y="4809730"/>
                  <a:pt x="3151230" y="4812573"/>
                  <a:pt x="3151035" y="4813431"/>
                </a:cubicBezTo>
                <a:cubicBezTo>
                  <a:pt x="3150772" y="4814710"/>
                  <a:pt x="3150186" y="4818016"/>
                  <a:pt x="3146739" y="4818016"/>
                </a:cubicBezTo>
                <a:lnTo>
                  <a:pt x="3113512" y="4818016"/>
                </a:lnTo>
                <a:lnTo>
                  <a:pt x="3115142" y="4809730"/>
                </a:lnTo>
                <a:cubicBezTo>
                  <a:pt x="3117485" y="4797734"/>
                  <a:pt x="3124531" y="4793385"/>
                  <a:pt x="3137129" y="4793385"/>
                </a:cubicBezTo>
                <a:close/>
                <a:moveTo>
                  <a:pt x="2908772" y="4793385"/>
                </a:moveTo>
                <a:cubicBezTo>
                  <a:pt x="2922084" y="4793385"/>
                  <a:pt x="2925581" y="4798340"/>
                  <a:pt x="2923408" y="4809730"/>
                </a:cubicBezTo>
                <a:cubicBezTo>
                  <a:pt x="2923408" y="4809730"/>
                  <a:pt x="2922865" y="4812573"/>
                  <a:pt x="2922678" y="4813431"/>
                </a:cubicBezTo>
                <a:cubicBezTo>
                  <a:pt x="2922423" y="4814710"/>
                  <a:pt x="2921829" y="4818016"/>
                  <a:pt x="2918374" y="4818016"/>
                </a:cubicBezTo>
                <a:lnTo>
                  <a:pt x="2885163" y="4818016"/>
                </a:lnTo>
                <a:lnTo>
                  <a:pt x="2886785" y="4809730"/>
                </a:lnTo>
                <a:cubicBezTo>
                  <a:pt x="2889111" y="4797734"/>
                  <a:pt x="2896174" y="4793385"/>
                  <a:pt x="2908772" y="4793385"/>
                </a:cubicBezTo>
                <a:close/>
                <a:moveTo>
                  <a:pt x="2671715" y="4783926"/>
                </a:moveTo>
                <a:cubicBezTo>
                  <a:pt x="2657863" y="4785815"/>
                  <a:pt x="2645049" y="4790925"/>
                  <a:pt x="2638520" y="4801898"/>
                </a:cubicBezTo>
                <a:cubicBezTo>
                  <a:pt x="2628435" y="4818857"/>
                  <a:pt x="2647502" y="4842074"/>
                  <a:pt x="2664854" y="4864568"/>
                </a:cubicBezTo>
                <a:cubicBezTo>
                  <a:pt x="2678768" y="4882595"/>
                  <a:pt x="2693922" y="4899814"/>
                  <a:pt x="2687733" y="4909866"/>
                </a:cubicBezTo>
                <a:cubicBezTo>
                  <a:pt x="2682690" y="4918085"/>
                  <a:pt x="2650320" y="4918068"/>
                  <a:pt x="2639174" y="4918716"/>
                </a:cubicBezTo>
                <a:cubicBezTo>
                  <a:pt x="2625633" y="4919515"/>
                  <a:pt x="2606150" y="4919557"/>
                  <a:pt x="2602737" y="4921576"/>
                </a:cubicBezTo>
                <a:cubicBezTo>
                  <a:pt x="2599681" y="4923385"/>
                  <a:pt x="2597983" y="4928995"/>
                  <a:pt x="2609444" y="4931233"/>
                </a:cubicBezTo>
                <a:cubicBezTo>
                  <a:pt x="2618638" y="4933050"/>
                  <a:pt x="2640540" y="4936718"/>
                  <a:pt x="2663666" y="4936701"/>
                </a:cubicBezTo>
                <a:cubicBezTo>
                  <a:pt x="2687801" y="4936692"/>
                  <a:pt x="2713150" y="4932360"/>
                  <a:pt x="2718643" y="4911877"/>
                </a:cubicBezTo>
                <a:cubicBezTo>
                  <a:pt x="2723058" y="4895423"/>
                  <a:pt x="2707751" y="4877791"/>
                  <a:pt x="2694278" y="4859916"/>
                </a:cubicBezTo>
                <a:cubicBezTo>
                  <a:pt x="2679524" y="4840333"/>
                  <a:pt x="2664599" y="4826377"/>
                  <a:pt x="2665856" y="4812506"/>
                </a:cubicBezTo>
                <a:cubicBezTo>
                  <a:pt x="2666824" y="4801730"/>
                  <a:pt x="2686120" y="4801107"/>
                  <a:pt x="2718125" y="4800493"/>
                </a:cubicBezTo>
                <a:cubicBezTo>
                  <a:pt x="2724798" y="4800350"/>
                  <a:pt x="2738041" y="4800005"/>
                  <a:pt x="2735495" y="4794235"/>
                </a:cubicBezTo>
                <a:cubicBezTo>
                  <a:pt x="2733211" y="4789154"/>
                  <a:pt x="2723295" y="4787463"/>
                  <a:pt x="2711130" y="4785284"/>
                </a:cubicBezTo>
                <a:cubicBezTo>
                  <a:pt x="2700455" y="4783371"/>
                  <a:pt x="2685566" y="4782037"/>
                  <a:pt x="2671715" y="4783926"/>
                </a:cubicBezTo>
                <a:close/>
                <a:moveTo>
                  <a:pt x="3324762" y="4783846"/>
                </a:moveTo>
                <a:cubicBezTo>
                  <a:pt x="3321681" y="4783846"/>
                  <a:pt x="3319949" y="4784889"/>
                  <a:pt x="3319490" y="4787194"/>
                </a:cubicBezTo>
                <a:lnTo>
                  <a:pt x="3318268" y="4793402"/>
                </a:lnTo>
                <a:lnTo>
                  <a:pt x="3342734" y="4793402"/>
                </a:lnTo>
                <a:lnTo>
                  <a:pt x="3332539" y="4845422"/>
                </a:lnTo>
                <a:lnTo>
                  <a:pt x="3343507" y="4845422"/>
                </a:lnTo>
                <a:cubicBezTo>
                  <a:pt x="3346597" y="4845422"/>
                  <a:pt x="3348388" y="4844169"/>
                  <a:pt x="3349000" y="4841048"/>
                </a:cubicBezTo>
                <a:lnTo>
                  <a:pt x="3358355" y="4793402"/>
                </a:lnTo>
                <a:lnTo>
                  <a:pt x="3378780" y="4793402"/>
                </a:lnTo>
                <a:cubicBezTo>
                  <a:pt x="3381667" y="4793402"/>
                  <a:pt x="3382686" y="4792140"/>
                  <a:pt x="3383195" y="4789633"/>
                </a:cubicBezTo>
                <a:lnTo>
                  <a:pt x="3384316" y="4783846"/>
                </a:lnTo>
                <a:close/>
                <a:moveTo>
                  <a:pt x="3274395" y="4783846"/>
                </a:moveTo>
                <a:lnTo>
                  <a:pt x="3262314" y="4845422"/>
                </a:lnTo>
                <a:lnTo>
                  <a:pt x="3314906" y="4845422"/>
                </a:lnTo>
                <a:lnTo>
                  <a:pt x="3316044" y="4839660"/>
                </a:lnTo>
                <a:cubicBezTo>
                  <a:pt x="3316578" y="4836968"/>
                  <a:pt x="3315619" y="4835916"/>
                  <a:pt x="3313123" y="4835916"/>
                </a:cubicBezTo>
                <a:lnTo>
                  <a:pt x="3279785" y="4835916"/>
                </a:lnTo>
                <a:lnTo>
                  <a:pt x="3289599" y="4785932"/>
                </a:lnTo>
                <a:cubicBezTo>
                  <a:pt x="3289794" y="4784889"/>
                  <a:pt x="3289030" y="4783846"/>
                  <a:pt x="3287689" y="4783846"/>
                </a:cubicBezTo>
                <a:close/>
                <a:moveTo>
                  <a:pt x="3190706" y="4783846"/>
                </a:moveTo>
                <a:cubicBezTo>
                  <a:pt x="3189093" y="4783846"/>
                  <a:pt x="3187582" y="4784477"/>
                  <a:pt x="3187174" y="4786580"/>
                </a:cubicBezTo>
                <a:lnTo>
                  <a:pt x="3181062" y="4817948"/>
                </a:lnTo>
                <a:cubicBezTo>
                  <a:pt x="3176894" y="4840063"/>
                  <a:pt x="3187998" y="4846801"/>
                  <a:pt x="3209943" y="4846801"/>
                </a:cubicBezTo>
                <a:lnTo>
                  <a:pt x="3209943" y="4846793"/>
                </a:lnTo>
                <a:cubicBezTo>
                  <a:pt x="3235649" y="4846793"/>
                  <a:pt x="3245556" y="4838078"/>
                  <a:pt x="3249622" y="4817940"/>
                </a:cubicBezTo>
                <a:lnTo>
                  <a:pt x="3255709" y="4786580"/>
                </a:lnTo>
                <a:cubicBezTo>
                  <a:pt x="3256117" y="4784477"/>
                  <a:pt x="3254852" y="4783846"/>
                  <a:pt x="3253247" y="4783846"/>
                </a:cubicBezTo>
                <a:lnTo>
                  <a:pt x="3240810" y="4783846"/>
                </a:lnTo>
                <a:lnTo>
                  <a:pt x="3237398" y="4801890"/>
                </a:lnTo>
                <a:lnTo>
                  <a:pt x="3235445" y="4811496"/>
                </a:lnTo>
                <a:lnTo>
                  <a:pt x="3233815" y="4819841"/>
                </a:lnTo>
                <a:cubicBezTo>
                  <a:pt x="3231540" y="4831206"/>
                  <a:pt x="3224112" y="4836329"/>
                  <a:pt x="3211522" y="4836329"/>
                </a:cubicBezTo>
                <a:cubicBezTo>
                  <a:pt x="3197676" y="4836329"/>
                  <a:pt x="3193966" y="4831332"/>
                  <a:pt x="3196139" y="4819841"/>
                </a:cubicBezTo>
                <a:cubicBezTo>
                  <a:pt x="3196139" y="4819841"/>
                  <a:pt x="3196674" y="4816972"/>
                  <a:pt x="3196852" y="4816114"/>
                </a:cubicBezTo>
                <a:lnTo>
                  <a:pt x="3199722" y="4801898"/>
                </a:lnTo>
                <a:lnTo>
                  <a:pt x="3203143" y="4783846"/>
                </a:lnTo>
                <a:close/>
                <a:moveTo>
                  <a:pt x="2786677" y="4783846"/>
                </a:moveTo>
                <a:lnTo>
                  <a:pt x="2786491" y="4784645"/>
                </a:lnTo>
                <a:cubicBezTo>
                  <a:pt x="2785489" y="4788784"/>
                  <a:pt x="2786015" y="4793360"/>
                  <a:pt x="2793053" y="4793360"/>
                </a:cubicBezTo>
                <a:lnTo>
                  <a:pt x="2825415" y="4793360"/>
                </a:lnTo>
                <a:cubicBezTo>
                  <a:pt x="2840984" y="4793360"/>
                  <a:pt x="2843208" y="4801074"/>
                  <a:pt x="2840101" y="4814659"/>
                </a:cubicBezTo>
                <a:cubicBezTo>
                  <a:pt x="2837045" y="4828001"/>
                  <a:pt x="2831722" y="4834865"/>
                  <a:pt x="2820032" y="4835916"/>
                </a:cubicBezTo>
                <a:lnTo>
                  <a:pt x="2797866" y="4835916"/>
                </a:lnTo>
                <a:lnTo>
                  <a:pt x="2804709" y="4800964"/>
                </a:lnTo>
                <a:lnTo>
                  <a:pt x="2791610" y="4800964"/>
                </a:lnTo>
                <a:cubicBezTo>
                  <a:pt x="2790065" y="4800964"/>
                  <a:pt x="2788902" y="4802007"/>
                  <a:pt x="2788698" y="4803051"/>
                </a:cubicBezTo>
                <a:lnTo>
                  <a:pt x="2780378" y="4845422"/>
                </a:lnTo>
                <a:lnTo>
                  <a:pt x="2817188" y="4845422"/>
                </a:lnTo>
                <a:cubicBezTo>
                  <a:pt x="2837809" y="4845422"/>
                  <a:pt x="2852097" y="4837834"/>
                  <a:pt x="2856562" y="4814239"/>
                </a:cubicBezTo>
                <a:cubicBezTo>
                  <a:pt x="2859882" y="4796674"/>
                  <a:pt x="2852207" y="4783846"/>
                  <a:pt x="2831196" y="4783846"/>
                </a:cubicBezTo>
                <a:close/>
                <a:moveTo>
                  <a:pt x="3055062" y="4783661"/>
                </a:moveTo>
                <a:cubicBezTo>
                  <a:pt x="3038660" y="4783661"/>
                  <a:pt x="3028813" y="4783762"/>
                  <a:pt x="3026300" y="4795438"/>
                </a:cubicBezTo>
                <a:cubicBezTo>
                  <a:pt x="3024458" y="4804094"/>
                  <a:pt x="3031300" y="4808291"/>
                  <a:pt x="3045180" y="4816838"/>
                </a:cubicBezTo>
                <a:cubicBezTo>
                  <a:pt x="3060376" y="4826175"/>
                  <a:pt x="3063848" y="4826882"/>
                  <a:pt x="3062456" y="4831820"/>
                </a:cubicBezTo>
                <a:cubicBezTo>
                  <a:pt x="3061327" y="4835790"/>
                  <a:pt x="3057346" y="4835942"/>
                  <a:pt x="3050512" y="4835942"/>
                </a:cubicBezTo>
                <a:lnTo>
                  <a:pt x="3023447" y="4835942"/>
                </a:lnTo>
                <a:cubicBezTo>
                  <a:pt x="3020366" y="4835942"/>
                  <a:pt x="3018574" y="4837203"/>
                  <a:pt x="3018040" y="4839920"/>
                </a:cubicBezTo>
                <a:lnTo>
                  <a:pt x="3016970" y="4845422"/>
                </a:lnTo>
                <a:lnTo>
                  <a:pt x="3051097" y="4845422"/>
                </a:lnTo>
                <a:cubicBezTo>
                  <a:pt x="3066701" y="4845422"/>
                  <a:pt x="3076506" y="4844471"/>
                  <a:pt x="3080055" y="4834999"/>
                </a:cubicBezTo>
                <a:lnTo>
                  <a:pt x="3080063" y="4834999"/>
                </a:lnTo>
                <a:cubicBezTo>
                  <a:pt x="3081795" y="4830381"/>
                  <a:pt x="3081778" y="4825612"/>
                  <a:pt x="3077559" y="4820909"/>
                </a:cubicBezTo>
                <a:cubicBezTo>
                  <a:pt x="3075411" y="4818503"/>
                  <a:pt x="3072244" y="4816409"/>
                  <a:pt x="3067864" y="4813944"/>
                </a:cubicBezTo>
                <a:cubicBezTo>
                  <a:pt x="3048364" y="4803017"/>
                  <a:pt x="3043270" y="4801772"/>
                  <a:pt x="3044493" y="4796481"/>
                </a:cubicBezTo>
                <a:cubicBezTo>
                  <a:pt x="3045189" y="4793511"/>
                  <a:pt x="3047277" y="4793385"/>
                  <a:pt x="3054620" y="4793385"/>
                </a:cubicBezTo>
                <a:lnTo>
                  <a:pt x="3077491" y="4793385"/>
                </a:lnTo>
                <a:cubicBezTo>
                  <a:pt x="3080573" y="4793385"/>
                  <a:pt x="3082364" y="4792140"/>
                  <a:pt x="3082899" y="4789431"/>
                </a:cubicBezTo>
                <a:lnTo>
                  <a:pt x="3084028" y="4783661"/>
                </a:lnTo>
                <a:close/>
                <a:moveTo>
                  <a:pt x="2982358" y="4783661"/>
                </a:moveTo>
                <a:cubicBezTo>
                  <a:pt x="2965957" y="4783661"/>
                  <a:pt x="2956118" y="4783762"/>
                  <a:pt x="2953613" y="4795438"/>
                </a:cubicBezTo>
                <a:cubicBezTo>
                  <a:pt x="2951754" y="4804094"/>
                  <a:pt x="2958605" y="4808291"/>
                  <a:pt x="2972485" y="4816838"/>
                </a:cubicBezTo>
                <a:cubicBezTo>
                  <a:pt x="2987681" y="4826175"/>
                  <a:pt x="2991162" y="4826882"/>
                  <a:pt x="2989761" y="4831820"/>
                </a:cubicBezTo>
                <a:cubicBezTo>
                  <a:pt x="2988641" y="4835790"/>
                  <a:pt x="2984651" y="4835942"/>
                  <a:pt x="2977800" y="4835942"/>
                </a:cubicBezTo>
                <a:lnTo>
                  <a:pt x="2950761" y="4835942"/>
                </a:lnTo>
                <a:cubicBezTo>
                  <a:pt x="2947671" y="4835942"/>
                  <a:pt x="2945888" y="4837203"/>
                  <a:pt x="2945345" y="4839920"/>
                </a:cubicBezTo>
                <a:lnTo>
                  <a:pt x="2944266" y="4845422"/>
                </a:lnTo>
                <a:lnTo>
                  <a:pt x="2978394" y="4845422"/>
                </a:lnTo>
                <a:cubicBezTo>
                  <a:pt x="2994014" y="4845422"/>
                  <a:pt x="3003803" y="4844471"/>
                  <a:pt x="3007360" y="4834999"/>
                </a:cubicBezTo>
                <a:cubicBezTo>
                  <a:pt x="3009083" y="4830381"/>
                  <a:pt x="3009066" y="4825612"/>
                  <a:pt x="3004855" y="4820909"/>
                </a:cubicBezTo>
                <a:cubicBezTo>
                  <a:pt x="3002699" y="4818503"/>
                  <a:pt x="2999533" y="4816409"/>
                  <a:pt x="2995161" y="4813944"/>
                </a:cubicBezTo>
                <a:cubicBezTo>
                  <a:pt x="2975643" y="4803017"/>
                  <a:pt x="2970567" y="4801772"/>
                  <a:pt x="2971798" y="4796481"/>
                </a:cubicBezTo>
                <a:cubicBezTo>
                  <a:pt x="2972477" y="4793511"/>
                  <a:pt x="2974557" y="4793385"/>
                  <a:pt x="2981917" y="4793385"/>
                </a:cubicBezTo>
                <a:lnTo>
                  <a:pt x="3004779" y="4793385"/>
                </a:lnTo>
                <a:cubicBezTo>
                  <a:pt x="3007869" y="4793385"/>
                  <a:pt x="3009660" y="4792140"/>
                  <a:pt x="3010178" y="4789431"/>
                </a:cubicBezTo>
                <a:lnTo>
                  <a:pt x="3011324" y="4783661"/>
                </a:lnTo>
                <a:close/>
                <a:moveTo>
                  <a:pt x="3138963" y="4783013"/>
                </a:moveTo>
                <a:cubicBezTo>
                  <a:pt x="3117247" y="4783013"/>
                  <a:pt x="3104861" y="4788414"/>
                  <a:pt x="3100124" y="4811614"/>
                </a:cubicBezTo>
                <a:lnTo>
                  <a:pt x="3094028" y="4842705"/>
                </a:lnTo>
                <a:cubicBezTo>
                  <a:pt x="3093621" y="4844791"/>
                  <a:pt x="3094835" y="4845422"/>
                  <a:pt x="3096388" y="4845422"/>
                </a:cubicBezTo>
                <a:lnTo>
                  <a:pt x="3108138" y="4845422"/>
                </a:lnTo>
                <a:lnTo>
                  <a:pt x="3111567" y="4827521"/>
                </a:lnTo>
                <a:lnTo>
                  <a:pt x="3148174" y="4827521"/>
                </a:lnTo>
                <a:lnTo>
                  <a:pt x="3144753" y="4845422"/>
                </a:lnTo>
                <a:lnTo>
                  <a:pt x="3156510" y="4845422"/>
                </a:lnTo>
                <a:cubicBezTo>
                  <a:pt x="3158056" y="4845422"/>
                  <a:pt x="3159524" y="4844791"/>
                  <a:pt x="3159932" y="4842705"/>
                </a:cubicBezTo>
                <a:lnTo>
                  <a:pt x="3166036" y="4811614"/>
                </a:lnTo>
                <a:cubicBezTo>
                  <a:pt x="3170535" y="4788027"/>
                  <a:pt x="3157088" y="4783013"/>
                  <a:pt x="3138963" y="4783013"/>
                </a:cubicBezTo>
                <a:close/>
                <a:moveTo>
                  <a:pt x="2910597" y="4783013"/>
                </a:moveTo>
                <a:cubicBezTo>
                  <a:pt x="2888890" y="4783013"/>
                  <a:pt x="2876504" y="4788414"/>
                  <a:pt x="2871775" y="4811614"/>
                </a:cubicBezTo>
                <a:lnTo>
                  <a:pt x="2865663" y="4842705"/>
                </a:lnTo>
                <a:cubicBezTo>
                  <a:pt x="2865264" y="4844791"/>
                  <a:pt x="2866478" y="4845422"/>
                  <a:pt x="2868031" y="4845422"/>
                </a:cubicBezTo>
                <a:lnTo>
                  <a:pt x="2879781" y="4845422"/>
                </a:lnTo>
                <a:lnTo>
                  <a:pt x="2883202" y="4827521"/>
                </a:lnTo>
                <a:lnTo>
                  <a:pt x="2919817" y="4827521"/>
                </a:lnTo>
                <a:lnTo>
                  <a:pt x="2916396" y="4845422"/>
                </a:lnTo>
                <a:lnTo>
                  <a:pt x="2928154" y="4845422"/>
                </a:lnTo>
                <a:cubicBezTo>
                  <a:pt x="2929699" y="4845422"/>
                  <a:pt x="2931167" y="4844791"/>
                  <a:pt x="2931566" y="4842705"/>
                </a:cubicBezTo>
                <a:lnTo>
                  <a:pt x="2937679" y="4811614"/>
                </a:lnTo>
                <a:cubicBezTo>
                  <a:pt x="2942170" y="4788027"/>
                  <a:pt x="2928722" y="4783013"/>
                  <a:pt x="2910597" y="4783013"/>
                </a:cubicBezTo>
                <a:close/>
                <a:moveTo>
                  <a:pt x="2604596" y="4694494"/>
                </a:moveTo>
                <a:lnTo>
                  <a:pt x="2604596" y="4694502"/>
                </a:lnTo>
                <a:cubicBezTo>
                  <a:pt x="2581132" y="4695596"/>
                  <a:pt x="2559730" y="4701543"/>
                  <a:pt x="2561063" y="4706111"/>
                </a:cubicBezTo>
                <a:cubicBezTo>
                  <a:pt x="2562701" y="4711671"/>
                  <a:pt x="2578644" y="4710283"/>
                  <a:pt x="2584714" y="4710283"/>
                </a:cubicBezTo>
                <a:cubicBezTo>
                  <a:pt x="2607067" y="4710283"/>
                  <a:pt x="2628596" y="4714624"/>
                  <a:pt x="2633732" y="4720882"/>
                </a:cubicBezTo>
                <a:cubicBezTo>
                  <a:pt x="2641755" y="4730657"/>
                  <a:pt x="2627942" y="4754766"/>
                  <a:pt x="2585478" y="4787632"/>
                </a:cubicBezTo>
                <a:cubicBezTo>
                  <a:pt x="2577337" y="4793932"/>
                  <a:pt x="2571258" y="4799737"/>
                  <a:pt x="2569909" y="4802588"/>
                </a:cubicBezTo>
                <a:cubicBezTo>
                  <a:pt x="2569187" y="4804102"/>
                  <a:pt x="2569527" y="4806306"/>
                  <a:pt x="2571759" y="4806609"/>
                </a:cubicBezTo>
                <a:cubicBezTo>
                  <a:pt x="2574094" y="4806937"/>
                  <a:pt x="2579697" y="4805633"/>
                  <a:pt x="2588942" y="4800881"/>
                </a:cubicBezTo>
                <a:cubicBezTo>
                  <a:pt x="2626669" y="4781491"/>
                  <a:pt x="2669956" y="4741996"/>
                  <a:pt x="2661416" y="4714910"/>
                </a:cubicBezTo>
                <a:cubicBezTo>
                  <a:pt x="2656212" y="4698380"/>
                  <a:pt x="2628239" y="4693392"/>
                  <a:pt x="2604596" y="4694494"/>
                </a:cubicBezTo>
                <a:close/>
                <a:moveTo>
                  <a:pt x="893329" y="0"/>
                </a:moveTo>
                <a:lnTo>
                  <a:pt x="3717682" y="0"/>
                </a:lnTo>
                <a:lnTo>
                  <a:pt x="3717682" y="5143499"/>
                </a:lnTo>
                <a:lnTo>
                  <a:pt x="1175798" y="5143499"/>
                </a:lnTo>
                <a:lnTo>
                  <a:pt x="1096714" y="5071623"/>
                </a:lnTo>
                <a:cubicBezTo>
                  <a:pt x="419108" y="4394017"/>
                  <a:pt x="0" y="3457913"/>
                  <a:pt x="0" y="2423921"/>
                </a:cubicBezTo>
                <a:cubicBezTo>
                  <a:pt x="0" y="1519180"/>
                  <a:pt x="320880" y="689382"/>
                  <a:pt x="855043" y="42126"/>
                </a:cubicBezTo>
                <a:close/>
              </a:path>
            </a:pathLst>
          </a:custGeom>
        </p:spPr>
        <p:txBody>
          <a:bodyPr wrap="square" anchor="ctr">
            <a:noAutofit/>
          </a:bodyPr>
          <a:lstStyle>
            <a:lvl1pPr marL="0" indent="0" algn="ctr">
              <a:buNone/>
              <a:defRPr sz="1600"/>
            </a:lvl1pPr>
          </a:lstStyle>
          <a:p>
            <a:r>
              <a:rPr lang="en-US" noProof="0"/>
              <a:t>Insert image</a:t>
            </a:r>
          </a:p>
        </p:txBody>
      </p:sp>
      <p:pic>
        <p:nvPicPr>
          <p:cNvPr id="10" name="Image 9">
            <a:extLst>
              <a:ext uri="{FF2B5EF4-FFF2-40B4-BE49-F238E27FC236}">
                <a16:creationId xmlns:a16="http://schemas.microsoft.com/office/drawing/2014/main" id="{734445E9-1627-7C4E-BC4C-33D3B0358268}"/>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61000"/>
                    </a14:imgEffect>
                  </a14:imgLayer>
                </a14:imgProps>
              </a:ext>
              <a:ext uri="{28A0092B-C50C-407E-A947-70E740481C1C}">
                <a14:useLocalDpi xmlns:a14="http://schemas.microsoft.com/office/drawing/2010/main" val="0"/>
              </a:ext>
            </a:extLst>
          </a:blip>
          <a:stretch>
            <a:fillRect/>
          </a:stretch>
        </p:blipFill>
        <p:spPr>
          <a:xfrm>
            <a:off x="662878" y="1480359"/>
            <a:ext cx="1003144" cy="915914"/>
          </a:xfrm>
          <a:prstGeom prst="rect">
            <a:avLst/>
          </a:prstGeom>
        </p:spPr>
      </p:pic>
      <p:sp>
        <p:nvSpPr>
          <p:cNvPr id="11" name="ZoneTexte 7">
            <a:extLst>
              <a:ext uri="{FF2B5EF4-FFF2-40B4-BE49-F238E27FC236}">
                <a16:creationId xmlns:a16="http://schemas.microsoft.com/office/drawing/2014/main" id="{D5E28100-23B4-0C41-9F0D-D979777516FC}"/>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2" name="Connecteur droit 8">
            <a:extLst>
              <a:ext uri="{FF2B5EF4-FFF2-40B4-BE49-F238E27FC236}">
                <a16:creationId xmlns:a16="http://schemas.microsoft.com/office/drawing/2014/main" id="{EA4C756E-194C-4F3E-ABC9-E3B2DB21DD3B}"/>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4275C9A1-9AF5-4D16-BE50-3EC7D1F7FF4B}"/>
              </a:ext>
            </a:extLst>
          </p:cNvPr>
          <p:cNvSpPr>
            <a:spLocks noGrp="1"/>
          </p:cNvSpPr>
          <p:nvPr>
            <p:ph sz="quarter" idx="15" hasCustomPrompt="1"/>
          </p:nvPr>
        </p:nvSpPr>
        <p:spPr>
          <a:xfrm>
            <a:off x="1149741" y="1665040"/>
            <a:ext cx="3961713" cy="2134800"/>
          </a:xfrm>
          <a:prstGeom prst="rect">
            <a:avLst/>
          </a:prstGeom>
        </p:spPr>
        <p:txBody>
          <a:bodyPr lIns="90000" tIns="0" rIns="0" bIns="0" anchor="ctr"/>
          <a:lstStyle>
            <a:lvl1pPr marL="0" indent="0" algn="l">
              <a:lnSpc>
                <a:spcPct val="90000"/>
              </a:lnSpc>
              <a:spcBef>
                <a:spcPts val="1000"/>
              </a:spcBef>
              <a:spcAft>
                <a:spcPts val="0"/>
              </a:spcAft>
              <a:buNone/>
              <a:defRPr sz="2400" i="0">
                <a:latin typeface="+mj-lt"/>
              </a:defRPr>
            </a:lvl1pPr>
            <a:lvl2pPr marL="345600" indent="-172800">
              <a:lnSpc>
                <a:spcPct val="100000"/>
              </a:lnSpc>
              <a:spcBef>
                <a:spcPts val="0"/>
              </a:spcBef>
              <a:spcAft>
                <a:spcPts val="300"/>
              </a:spcAft>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defRPr sz="1000"/>
            </a:lvl4pPr>
          </a:lstStyle>
          <a:p>
            <a:pPr lvl="0"/>
            <a:r>
              <a:rPr lang="en-US" noProof="0"/>
              <a:t>Sit at velit periculis. Usu ferri invenire adipiscing ea. Sed maiorum legendos ea, sit at sonet molestie. </a:t>
            </a:r>
          </a:p>
        </p:txBody>
      </p:sp>
      <p:sp>
        <p:nvSpPr>
          <p:cNvPr id="14" name="Footer Placeholder 12">
            <a:extLst>
              <a:ext uri="{FF2B5EF4-FFF2-40B4-BE49-F238E27FC236}">
                <a16:creationId xmlns:a16="http://schemas.microsoft.com/office/drawing/2014/main" id="{1CFB3F51-7DDA-4269-839D-1C90128534D2}"/>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5" name="Date Placeholder 3">
            <a:extLst>
              <a:ext uri="{FF2B5EF4-FFF2-40B4-BE49-F238E27FC236}">
                <a16:creationId xmlns:a16="http://schemas.microsoft.com/office/drawing/2014/main" id="{FF55589C-D3E1-49AD-84E2-2C1132E96B20}"/>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AD0C327C-C0A9-4850-B0AC-4CEFADFEC70B}"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9" name="Graphic 8">
            <a:extLst>
              <a:ext uri="{FF2B5EF4-FFF2-40B4-BE49-F238E27FC236}">
                <a16:creationId xmlns:a16="http://schemas.microsoft.com/office/drawing/2014/main" id="{EA43B833-52DB-4FC9-B111-F0551DF1C8C6}"/>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34169" y="4757849"/>
            <a:ext cx="982338" cy="210808"/>
          </a:xfrm>
          <a:prstGeom prst="rect">
            <a:avLst/>
          </a:prstGeom>
        </p:spPr>
      </p:pic>
    </p:spTree>
    <p:extLst>
      <p:ext uri="{BB962C8B-B14F-4D97-AF65-F5344CB8AC3E}">
        <p14:creationId xmlns:p14="http://schemas.microsoft.com/office/powerpoint/2010/main" val="2180668264"/>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Graph + text - 1 line title">
    <p:spTree>
      <p:nvGrpSpPr>
        <p:cNvPr id="1" name=""/>
        <p:cNvGrpSpPr/>
        <p:nvPr/>
      </p:nvGrpSpPr>
      <p:grpSpPr>
        <a:xfrm>
          <a:off x="0" y="0"/>
          <a:ext cx="0" cy="0"/>
          <a:chOff x="0" y="0"/>
          <a:chExt cx="0" cy="0"/>
        </a:xfrm>
      </p:grpSpPr>
      <p:sp>
        <p:nvSpPr>
          <p:cNvPr id="10" name="ZoneTexte 7">
            <a:extLst>
              <a:ext uri="{FF2B5EF4-FFF2-40B4-BE49-F238E27FC236}">
                <a16:creationId xmlns:a16="http://schemas.microsoft.com/office/drawing/2014/main" id="{CAD62B7D-30EE-D645-873E-4444E201BED4}"/>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5" name="Titre 1">
            <a:extLst>
              <a:ext uri="{FF2B5EF4-FFF2-40B4-BE49-F238E27FC236}">
                <a16:creationId xmlns:a16="http://schemas.microsoft.com/office/drawing/2014/main" id="{464E3299-DC24-46C5-9A27-05B7E38A79C8}"/>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19" name="Text Placeholder 14">
            <a:extLst>
              <a:ext uri="{FF2B5EF4-FFF2-40B4-BE49-F238E27FC236}">
                <a16:creationId xmlns:a16="http://schemas.microsoft.com/office/drawing/2014/main" id="{E4C463AC-C609-4E95-9D85-6B94D3AC0DC7}"/>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8" name="Connecteur droit 8">
            <a:extLst>
              <a:ext uri="{FF2B5EF4-FFF2-40B4-BE49-F238E27FC236}">
                <a16:creationId xmlns:a16="http://schemas.microsoft.com/office/drawing/2014/main" id="{B560DC92-45A9-4298-BFD9-D29534643BAE}"/>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0" name="Chart Placeholder 2">
            <a:extLst>
              <a:ext uri="{FF2B5EF4-FFF2-40B4-BE49-F238E27FC236}">
                <a16:creationId xmlns:a16="http://schemas.microsoft.com/office/drawing/2014/main" id="{56F9DD30-0F68-41A2-965A-322FE98B54B5}"/>
              </a:ext>
            </a:extLst>
          </p:cNvPr>
          <p:cNvSpPr>
            <a:spLocks noGrp="1"/>
          </p:cNvSpPr>
          <p:nvPr>
            <p:ph type="chart" sz="quarter" idx="14" hasCustomPrompt="1"/>
          </p:nvPr>
        </p:nvSpPr>
        <p:spPr>
          <a:xfrm>
            <a:off x="3943350" y="1185385"/>
            <a:ext cx="4638674" cy="3386615"/>
          </a:xfrm>
          <a:prstGeom prst="rect">
            <a:avLst/>
          </a:prstGeom>
        </p:spPr>
        <p:txBody>
          <a:bodyPr anchor="ctr"/>
          <a:lstStyle>
            <a:lvl1pPr marL="0" indent="0" algn="ctr">
              <a:buNone/>
              <a:defRPr sz="1600"/>
            </a:lvl1pPr>
          </a:lstStyle>
          <a:p>
            <a:r>
              <a:rPr lang="en-US" noProof="0"/>
              <a:t>Insert chart</a:t>
            </a:r>
          </a:p>
        </p:txBody>
      </p:sp>
      <p:sp>
        <p:nvSpPr>
          <p:cNvPr id="14" name="Content Placeholder 2">
            <a:extLst>
              <a:ext uri="{FF2B5EF4-FFF2-40B4-BE49-F238E27FC236}">
                <a16:creationId xmlns:a16="http://schemas.microsoft.com/office/drawing/2014/main" id="{2F4493A9-6684-4DA6-93CD-D927F27D1659}"/>
              </a:ext>
            </a:extLst>
          </p:cNvPr>
          <p:cNvSpPr>
            <a:spLocks noGrp="1"/>
          </p:cNvSpPr>
          <p:nvPr>
            <p:ph sz="quarter" idx="15" hasCustomPrompt="1"/>
          </p:nvPr>
        </p:nvSpPr>
        <p:spPr>
          <a:xfrm>
            <a:off x="382590" y="1185385"/>
            <a:ext cx="3354235" cy="3384000"/>
          </a:xfrm>
          <a:prstGeom prst="rect">
            <a:avLst/>
          </a:prstGeom>
        </p:spPr>
        <p:txBody>
          <a:bodyPr lIns="0" tIns="0" rIns="0" bIns="0"/>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17" name="Footer Placeholder 12">
            <a:extLst>
              <a:ext uri="{FF2B5EF4-FFF2-40B4-BE49-F238E27FC236}">
                <a16:creationId xmlns:a16="http://schemas.microsoft.com/office/drawing/2014/main" id="{B5FD5146-E279-4B7F-9CFE-66839F7FA2B7}"/>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2" name="Date Placeholder 3">
            <a:extLst>
              <a:ext uri="{FF2B5EF4-FFF2-40B4-BE49-F238E27FC236}">
                <a16:creationId xmlns:a16="http://schemas.microsoft.com/office/drawing/2014/main" id="{719A82C0-6962-4DE6-9615-06E2A0620431}"/>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63640025-5764-4308-8317-C6A903A94F6D}"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1" name="Graphic 10">
            <a:extLst>
              <a:ext uri="{FF2B5EF4-FFF2-40B4-BE49-F238E27FC236}">
                <a16:creationId xmlns:a16="http://schemas.microsoft.com/office/drawing/2014/main" id="{55C76922-2461-48AC-B0BF-85CF0495B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7849"/>
            <a:ext cx="982338" cy="210808"/>
          </a:xfrm>
          <a:prstGeom prst="rect">
            <a:avLst/>
          </a:prstGeom>
        </p:spPr>
      </p:pic>
      <p:pic>
        <p:nvPicPr>
          <p:cNvPr id="12" name="Image 11">
            <a:extLst>
              <a:ext uri="{FF2B5EF4-FFF2-40B4-BE49-F238E27FC236}">
                <a16:creationId xmlns:a16="http://schemas.microsoft.com/office/drawing/2014/main" id="{4FA74305-D0AE-7647-9ADA-A94DFE9EF419}"/>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635533643"/>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Graph + text - 2 lines title">
    <p:spTree>
      <p:nvGrpSpPr>
        <p:cNvPr id="1" name=""/>
        <p:cNvGrpSpPr/>
        <p:nvPr/>
      </p:nvGrpSpPr>
      <p:grpSpPr>
        <a:xfrm>
          <a:off x="0" y="0"/>
          <a:ext cx="0" cy="0"/>
          <a:chOff x="0" y="0"/>
          <a:chExt cx="0" cy="0"/>
        </a:xfrm>
      </p:grpSpPr>
      <p:sp>
        <p:nvSpPr>
          <p:cNvPr id="21" name="Content Placeholder 20">
            <a:extLst>
              <a:ext uri="{FF2B5EF4-FFF2-40B4-BE49-F238E27FC236}">
                <a16:creationId xmlns:a16="http://schemas.microsoft.com/office/drawing/2014/main" id="{FDE29D3A-7363-4E09-BE18-E9EB8A9302B0}"/>
              </a:ext>
            </a:extLst>
          </p:cNvPr>
          <p:cNvSpPr>
            <a:spLocks noGrp="1"/>
          </p:cNvSpPr>
          <p:nvPr>
            <p:ph sz="quarter" idx="16" hasCustomPrompt="1"/>
          </p:nvPr>
        </p:nvSpPr>
        <p:spPr>
          <a:xfrm>
            <a:off x="382591" y="1530490"/>
            <a:ext cx="3354235" cy="3038895"/>
          </a:xfrm>
          <a:custGeom>
            <a:avLst/>
            <a:gdLst>
              <a:gd name="connsiteX0" fmla="*/ 0 w 3354235"/>
              <a:gd name="connsiteY0" fmla="*/ 0 h 3038895"/>
              <a:gd name="connsiteX1" fmla="*/ 3354235 w 3354235"/>
              <a:gd name="connsiteY1" fmla="*/ 0 h 3038895"/>
              <a:gd name="connsiteX2" fmla="*/ 3354235 w 3354235"/>
              <a:gd name="connsiteY2" fmla="*/ 3038895 h 3038895"/>
              <a:gd name="connsiteX3" fmla="*/ 0 w 3354235"/>
              <a:gd name="connsiteY3" fmla="*/ 3038895 h 3038895"/>
            </a:gdLst>
            <a:ahLst/>
            <a:cxnLst>
              <a:cxn ang="0">
                <a:pos x="connsiteX0" y="connsiteY0"/>
              </a:cxn>
              <a:cxn ang="0">
                <a:pos x="connsiteX1" y="connsiteY1"/>
              </a:cxn>
              <a:cxn ang="0">
                <a:pos x="connsiteX2" y="connsiteY2"/>
              </a:cxn>
              <a:cxn ang="0">
                <a:pos x="connsiteX3" y="connsiteY3"/>
              </a:cxn>
            </a:cxnLst>
            <a:rect l="l" t="t" r="r" b="b"/>
            <a:pathLst>
              <a:path w="3354235" h="3038895">
                <a:moveTo>
                  <a:pt x="0" y="0"/>
                </a:moveTo>
                <a:lnTo>
                  <a:pt x="3354235" y="0"/>
                </a:lnTo>
                <a:lnTo>
                  <a:pt x="3354235" y="3038895"/>
                </a:lnTo>
                <a:lnTo>
                  <a:pt x="0" y="3038895"/>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15" name="Text Placeholder 14">
            <a:extLst>
              <a:ext uri="{FF2B5EF4-FFF2-40B4-BE49-F238E27FC236}">
                <a16:creationId xmlns:a16="http://schemas.microsoft.com/office/drawing/2014/main" id="{5EF2505C-1F95-3649-82BC-A77CD3A4C5B7}"/>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0" name="ZoneTexte 7">
            <a:extLst>
              <a:ext uri="{FF2B5EF4-FFF2-40B4-BE49-F238E27FC236}">
                <a16:creationId xmlns:a16="http://schemas.microsoft.com/office/drawing/2014/main" id="{CAD62B7D-30EE-D645-873E-4444E201BED4}"/>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8" name="Connecteur droit 8">
            <a:extLst>
              <a:ext uri="{FF2B5EF4-FFF2-40B4-BE49-F238E27FC236}">
                <a16:creationId xmlns:a16="http://schemas.microsoft.com/office/drawing/2014/main" id="{A9F187C5-3001-47D7-82D1-610C05FC9A59}"/>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Chart Placeholder 2">
            <a:extLst>
              <a:ext uri="{FF2B5EF4-FFF2-40B4-BE49-F238E27FC236}">
                <a16:creationId xmlns:a16="http://schemas.microsoft.com/office/drawing/2014/main" id="{B5D5D560-C9FC-4B55-8F3A-12980951F2B5}"/>
              </a:ext>
            </a:extLst>
          </p:cNvPr>
          <p:cNvSpPr>
            <a:spLocks noGrp="1"/>
          </p:cNvSpPr>
          <p:nvPr>
            <p:ph type="chart" sz="quarter" idx="14" hasCustomPrompt="1"/>
          </p:nvPr>
        </p:nvSpPr>
        <p:spPr>
          <a:xfrm>
            <a:off x="3943350" y="1533105"/>
            <a:ext cx="4638674" cy="3038895"/>
          </a:xfrm>
          <a:prstGeom prst="rect">
            <a:avLst/>
          </a:prstGeom>
        </p:spPr>
        <p:txBody>
          <a:bodyPr anchor="ctr"/>
          <a:lstStyle>
            <a:lvl1pPr marL="0" indent="0" algn="ctr">
              <a:buNone/>
              <a:defRPr sz="1600"/>
            </a:lvl1pPr>
          </a:lstStyle>
          <a:p>
            <a:r>
              <a:rPr lang="en-US" noProof="0"/>
              <a:t>Insert chart</a:t>
            </a:r>
          </a:p>
        </p:txBody>
      </p:sp>
      <p:sp>
        <p:nvSpPr>
          <p:cNvPr id="11" name="Titre 1">
            <a:extLst>
              <a:ext uri="{FF2B5EF4-FFF2-40B4-BE49-F238E27FC236}">
                <a16:creationId xmlns:a16="http://schemas.microsoft.com/office/drawing/2014/main" id="{9A03BF53-73BD-484C-9C19-0A93E17EAF79}"/>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22" name="Footer Placeholder 12">
            <a:extLst>
              <a:ext uri="{FF2B5EF4-FFF2-40B4-BE49-F238E27FC236}">
                <a16:creationId xmlns:a16="http://schemas.microsoft.com/office/drawing/2014/main" id="{AD3E5D24-6E5A-456B-9B4A-CB63AC6BF098}"/>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3" name="Date Placeholder 3">
            <a:extLst>
              <a:ext uri="{FF2B5EF4-FFF2-40B4-BE49-F238E27FC236}">
                <a16:creationId xmlns:a16="http://schemas.microsoft.com/office/drawing/2014/main" id="{45A1083F-18FA-4029-BE54-7F946E80026B}"/>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A835F999-4DA0-4DCA-91BD-EAD766AD2A42}"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2" name="Graphic 11">
            <a:extLst>
              <a:ext uri="{FF2B5EF4-FFF2-40B4-BE49-F238E27FC236}">
                <a16:creationId xmlns:a16="http://schemas.microsoft.com/office/drawing/2014/main" id="{73AAE140-3247-4807-97FB-5AAE4A2BD6AC}"/>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7849"/>
            <a:ext cx="982338" cy="210808"/>
          </a:xfrm>
          <a:prstGeom prst="rect">
            <a:avLst/>
          </a:prstGeom>
        </p:spPr>
      </p:pic>
      <p:pic>
        <p:nvPicPr>
          <p:cNvPr id="13" name="Image 12">
            <a:extLst>
              <a:ext uri="{FF2B5EF4-FFF2-40B4-BE49-F238E27FC236}">
                <a16:creationId xmlns:a16="http://schemas.microsoft.com/office/drawing/2014/main" id="{DBAA8A7A-180B-6C4C-BBDC-867FFCE703A9}"/>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686871901"/>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2 Graphs - 1 line title">
    <p:spTree>
      <p:nvGrpSpPr>
        <p:cNvPr id="1" name=""/>
        <p:cNvGrpSpPr/>
        <p:nvPr/>
      </p:nvGrpSpPr>
      <p:grpSpPr>
        <a:xfrm>
          <a:off x="0" y="0"/>
          <a:ext cx="0" cy="0"/>
          <a:chOff x="0" y="0"/>
          <a:chExt cx="0" cy="0"/>
        </a:xfrm>
      </p:grpSpPr>
      <p:sp>
        <p:nvSpPr>
          <p:cNvPr id="13" name="ZoneTexte 7">
            <a:extLst>
              <a:ext uri="{FF2B5EF4-FFF2-40B4-BE49-F238E27FC236}">
                <a16:creationId xmlns:a16="http://schemas.microsoft.com/office/drawing/2014/main" id="{0CA667B9-10B2-5340-9F48-B33CFAF9DB48}"/>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6" name="Titre 1">
            <a:extLst>
              <a:ext uri="{FF2B5EF4-FFF2-40B4-BE49-F238E27FC236}">
                <a16:creationId xmlns:a16="http://schemas.microsoft.com/office/drawing/2014/main" id="{FD65DAF3-E06E-4CD8-9D02-D13D5E74E08B}"/>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20" name="Text Placeholder 14">
            <a:extLst>
              <a:ext uri="{FF2B5EF4-FFF2-40B4-BE49-F238E27FC236}">
                <a16:creationId xmlns:a16="http://schemas.microsoft.com/office/drawing/2014/main" id="{9143E142-CCC3-48E5-BCDC-169490F9B3D8}"/>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5" name="Connecteur droit 8">
            <a:extLst>
              <a:ext uri="{FF2B5EF4-FFF2-40B4-BE49-F238E27FC236}">
                <a16:creationId xmlns:a16="http://schemas.microsoft.com/office/drawing/2014/main" id="{241F5401-BB88-4D56-9585-CF6264AD9817}"/>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Chart Placeholder 2">
            <a:extLst>
              <a:ext uri="{FF2B5EF4-FFF2-40B4-BE49-F238E27FC236}">
                <a16:creationId xmlns:a16="http://schemas.microsoft.com/office/drawing/2014/main" id="{B580869B-FE49-4179-BB24-7CDE52DB06FB}"/>
              </a:ext>
            </a:extLst>
          </p:cNvPr>
          <p:cNvSpPr>
            <a:spLocks noGrp="1"/>
          </p:cNvSpPr>
          <p:nvPr>
            <p:ph type="chart" sz="quarter" idx="15" hasCustomPrompt="1"/>
          </p:nvPr>
        </p:nvSpPr>
        <p:spPr>
          <a:xfrm>
            <a:off x="382904" y="1185385"/>
            <a:ext cx="3975356" cy="3386615"/>
          </a:xfrm>
          <a:prstGeom prst="rect">
            <a:avLst/>
          </a:prstGeom>
        </p:spPr>
        <p:txBody>
          <a:bodyPr anchor="ctr"/>
          <a:lstStyle>
            <a:lvl1pPr marL="0" indent="0" algn="ctr">
              <a:buNone/>
              <a:defRPr sz="1600"/>
            </a:lvl1pPr>
          </a:lstStyle>
          <a:p>
            <a:r>
              <a:rPr lang="en-US" noProof="0"/>
              <a:t>Insert chart</a:t>
            </a:r>
          </a:p>
        </p:txBody>
      </p:sp>
      <p:sp>
        <p:nvSpPr>
          <p:cNvPr id="21" name="Chart Placeholder 2">
            <a:extLst>
              <a:ext uri="{FF2B5EF4-FFF2-40B4-BE49-F238E27FC236}">
                <a16:creationId xmlns:a16="http://schemas.microsoft.com/office/drawing/2014/main" id="{3DFFB2D5-9912-41F7-8C4E-7A42C73848B9}"/>
              </a:ext>
            </a:extLst>
          </p:cNvPr>
          <p:cNvSpPr>
            <a:spLocks noGrp="1"/>
          </p:cNvSpPr>
          <p:nvPr>
            <p:ph type="chart" sz="quarter" idx="16" hasCustomPrompt="1"/>
          </p:nvPr>
        </p:nvSpPr>
        <p:spPr>
          <a:xfrm>
            <a:off x="4606230" y="1185385"/>
            <a:ext cx="3975356" cy="3386615"/>
          </a:xfrm>
          <a:prstGeom prst="rect">
            <a:avLst/>
          </a:prstGeom>
        </p:spPr>
        <p:txBody>
          <a:bodyPr anchor="ctr"/>
          <a:lstStyle>
            <a:lvl1pPr marL="0" indent="0" algn="ctr">
              <a:buNone/>
              <a:defRPr sz="1600"/>
            </a:lvl1pPr>
          </a:lstStyle>
          <a:p>
            <a:r>
              <a:rPr lang="en-US" noProof="0"/>
              <a:t>Insert chart</a:t>
            </a:r>
          </a:p>
        </p:txBody>
      </p:sp>
      <p:sp>
        <p:nvSpPr>
          <p:cNvPr id="11" name="Footer Placeholder 12">
            <a:extLst>
              <a:ext uri="{FF2B5EF4-FFF2-40B4-BE49-F238E27FC236}">
                <a16:creationId xmlns:a16="http://schemas.microsoft.com/office/drawing/2014/main" id="{C7C162E3-B898-42C3-A75B-54DBDBB473DE}"/>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2" name="Date Placeholder 3">
            <a:extLst>
              <a:ext uri="{FF2B5EF4-FFF2-40B4-BE49-F238E27FC236}">
                <a16:creationId xmlns:a16="http://schemas.microsoft.com/office/drawing/2014/main" id="{4E831FD3-0FA5-4A06-9DFF-CB9C5E1C6BB0}"/>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1AC25AC5-081C-4745-A36E-6D769EAE1E03}"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4" name="Graphic 13">
            <a:extLst>
              <a:ext uri="{FF2B5EF4-FFF2-40B4-BE49-F238E27FC236}">
                <a16:creationId xmlns:a16="http://schemas.microsoft.com/office/drawing/2014/main" id="{DDB2702B-1C5F-4161-8157-63F152C89D1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7849"/>
            <a:ext cx="982338" cy="210808"/>
          </a:xfrm>
          <a:prstGeom prst="rect">
            <a:avLst/>
          </a:prstGeom>
        </p:spPr>
      </p:pic>
      <p:pic>
        <p:nvPicPr>
          <p:cNvPr id="17" name="Image 16">
            <a:extLst>
              <a:ext uri="{FF2B5EF4-FFF2-40B4-BE49-F238E27FC236}">
                <a16:creationId xmlns:a16="http://schemas.microsoft.com/office/drawing/2014/main" id="{0C0BD953-416F-0D46-AB67-96F2A50B9787}"/>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538486176"/>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2 Graph - 2 lines title">
    <p:spTree>
      <p:nvGrpSpPr>
        <p:cNvPr id="1" name=""/>
        <p:cNvGrpSpPr/>
        <p:nvPr/>
      </p:nvGrpSpPr>
      <p:grpSpPr>
        <a:xfrm>
          <a:off x="0" y="0"/>
          <a:ext cx="0" cy="0"/>
          <a:chOff x="0" y="0"/>
          <a:chExt cx="0" cy="0"/>
        </a:xfrm>
      </p:grpSpPr>
      <p:sp>
        <p:nvSpPr>
          <p:cNvPr id="16" name="Text Placeholder 14">
            <a:extLst>
              <a:ext uri="{FF2B5EF4-FFF2-40B4-BE49-F238E27FC236}">
                <a16:creationId xmlns:a16="http://schemas.microsoft.com/office/drawing/2014/main" id="{BC52370C-3B93-BA4F-90EB-FDD3FE71C059}"/>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3" name="ZoneTexte 7">
            <a:extLst>
              <a:ext uri="{FF2B5EF4-FFF2-40B4-BE49-F238E27FC236}">
                <a16:creationId xmlns:a16="http://schemas.microsoft.com/office/drawing/2014/main" id="{0CA667B9-10B2-5340-9F48-B33CFAF9DB48}"/>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5" name="Connecteur droit 8">
            <a:extLst>
              <a:ext uri="{FF2B5EF4-FFF2-40B4-BE49-F238E27FC236}">
                <a16:creationId xmlns:a16="http://schemas.microsoft.com/office/drawing/2014/main" id="{1B40FC61-8E9D-487D-8B0C-0512D4F45B62}"/>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1" name="Chart Placeholder 2">
            <a:extLst>
              <a:ext uri="{FF2B5EF4-FFF2-40B4-BE49-F238E27FC236}">
                <a16:creationId xmlns:a16="http://schemas.microsoft.com/office/drawing/2014/main" id="{C883D573-D85A-44EF-A74A-226004F0DD74}"/>
              </a:ext>
            </a:extLst>
          </p:cNvPr>
          <p:cNvSpPr>
            <a:spLocks noGrp="1"/>
          </p:cNvSpPr>
          <p:nvPr>
            <p:ph type="chart" sz="quarter" idx="15" hasCustomPrompt="1"/>
          </p:nvPr>
        </p:nvSpPr>
        <p:spPr>
          <a:xfrm>
            <a:off x="382904" y="1533106"/>
            <a:ext cx="3975356" cy="3038894"/>
          </a:xfrm>
          <a:prstGeom prst="rect">
            <a:avLst/>
          </a:prstGeom>
        </p:spPr>
        <p:txBody>
          <a:bodyPr anchor="ctr"/>
          <a:lstStyle>
            <a:lvl1pPr marL="0" indent="0" algn="ctr">
              <a:buNone/>
              <a:defRPr sz="1600"/>
            </a:lvl1pPr>
          </a:lstStyle>
          <a:p>
            <a:r>
              <a:rPr lang="en-US" noProof="0"/>
              <a:t>Insert chart</a:t>
            </a:r>
          </a:p>
        </p:txBody>
      </p:sp>
      <p:sp>
        <p:nvSpPr>
          <p:cNvPr id="22" name="Chart Placeholder 2">
            <a:extLst>
              <a:ext uri="{FF2B5EF4-FFF2-40B4-BE49-F238E27FC236}">
                <a16:creationId xmlns:a16="http://schemas.microsoft.com/office/drawing/2014/main" id="{B854AC56-5F45-4999-A780-DAE57800E32F}"/>
              </a:ext>
            </a:extLst>
          </p:cNvPr>
          <p:cNvSpPr>
            <a:spLocks noGrp="1"/>
          </p:cNvSpPr>
          <p:nvPr>
            <p:ph type="chart" sz="quarter" idx="16" hasCustomPrompt="1"/>
          </p:nvPr>
        </p:nvSpPr>
        <p:spPr>
          <a:xfrm>
            <a:off x="4606230" y="1533106"/>
            <a:ext cx="3975356" cy="3038894"/>
          </a:xfrm>
          <a:prstGeom prst="rect">
            <a:avLst/>
          </a:prstGeom>
        </p:spPr>
        <p:txBody>
          <a:bodyPr anchor="ctr"/>
          <a:lstStyle>
            <a:lvl1pPr marL="0" indent="0" algn="ctr">
              <a:buNone/>
              <a:defRPr sz="1600"/>
            </a:lvl1pPr>
          </a:lstStyle>
          <a:p>
            <a:r>
              <a:rPr lang="en-US" noProof="0"/>
              <a:t>Insert chart</a:t>
            </a:r>
          </a:p>
        </p:txBody>
      </p:sp>
      <p:sp>
        <p:nvSpPr>
          <p:cNvPr id="10" name="Titre 1">
            <a:extLst>
              <a:ext uri="{FF2B5EF4-FFF2-40B4-BE49-F238E27FC236}">
                <a16:creationId xmlns:a16="http://schemas.microsoft.com/office/drawing/2014/main" id="{D9708901-F7A9-45C8-84A2-4E40CCBA3A8A}"/>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12" name="Footer Placeholder 12">
            <a:extLst>
              <a:ext uri="{FF2B5EF4-FFF2-40B4-BE49-F238E27FC236}">
                <a16:creationId xmlns:a16="http://schemas.microsoft.com/office/drawing/2014/main" id="{5AEACEB9-B8F3-4A67-B6B8-C106EAE70140}"/>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4" name="Date Placeholder 3">
            <a:extLst>
              <a:ext uri="{FF2B5EF4-FFF2-40B4-BE49-F238E27FC236}">
                <a16:creationId xmlns:a16="http://schemas.microsoft.com/office/drawing/2014/main" id="{2FFA4865-ABE6-4A5D-88DA-894D2BBB9BAC}"/>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D8E29A2B-31B4-4F16-BA22-DD3378DB52D3}"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1" name="Graphic 10">
            <a:extLst>
              <a:ext uri="{FF2B5EF4-FFF2-40B4-BE49-F238E27FC236}">
                <a16:creationId xmlns:a16="http://schemas.microsoft.com/office/drawing/2014/main" id="{E3C34B44-F22B-4E7D-82A7-E4FDB8D4D50C}"/>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7849"/>
            <a:ext cx="982338" cy="210808"/>
          </a:xfrm>
          <a:prstGeom prst="rect">
            <a:avLst/>
          </a:prstGeom>
        </p:spPr>
      </p:pic>
      <p:pic>
        <p:nvPicPr>
          <p:cNvPr id="17" name="Image 16">
            <a:extLst>
              <a:ext uri="{FF2B5EF4-FFF2-40B4-BE49-F238E27FC236}">
                <a16:creationId xmlns:a16="http://schemas.microsoft.com/office/drawing/2014/main" id="{44B0DD2B-C8F1-DC4B-A3C4-C45D44758421}"/>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772421602"/>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Graph only - 1 line title">
    <p:spTree>
      <p:nvGrpSpPr>
        <p:cNvPr id="1" name=""/>
        <p:cNvGrpSpPr/>
        <p:nvPr/>
      </p:nvGrpSpPr>
      <p:grpSpPr>
        <a:xfrm>
          <a:off x="0" y="0"/>
          <a:ext cx="0" cy="0"/>
          <a:chOff x="0" y="0"/>
          <a:chExt cx="0" cy="0"/>
        </a:xfrm>
      </p:grpSpPr>
      <p:sp>
        <p:nvSpPr>
          <p:cNvPr id="10" name="ZoneTexte 7">
            <a:extLst>
              <a:ext uri="{FF2B5EF4-FFF2-40B4-BE49-F238E27FC236}">
                <a16:creationId xmlns:a16="http://schemas.microsoft.com/office/drawing/2014/main" id="{F288ED3E-A9C4-AC41-8ED2-F8612385A2BD}"/>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2" name="Titre 1">
            <a:extLst>
              <a:ext uri="{FF2B5EF4-FFF2-40B4-BE49-F238E27FC236}">
                <a16:creationId xmlns:a16="http://schemas.microsoft.com/office/drawing/2014/main" id="{E883AB93-8A12-4381-863D-A6DCA8326D80}"/>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13" name="Text Placeholder 14">
            <a:extLst>
              <a:ext uri="{FF2B5EF4-FFF2-40B4-BE49-F238E27FC236}">
                <a16:creationId xmlns:a16="http://schemas.microsoft.com/office/drawing/2014/main" id="{BD0AA781-C64B-4621-94F8-C750E1CF59A7}"/>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6" name="Connecteur droit 8">
            <a:extLst>
              <a:ext uri="{FF2B5EF4-FFF2-40B4-BE49-F238E27FC236}">
                <a16:creationId xmlns:a16="http://schemas.microsoft.com/office/drawing/2014/main" id="{BA08A484-23E0-431D-B5CE-6AD504F83139}"/>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8" name="Chart Placeholder 2">
            <a:extLst>
              <a:ext uri="{FF2B5EF4-FFF2-40B4-BE49-F238E27FC236}">
                <a16:creationId xmlns:a16="http://schemas.microsoft.com/office/drawing/2014/main" id="{B2656E46-4EF8-44EB-A3BA-8E234F8F5949}"/>
              </a:ext>
            </a:extLst>
          </p:cNvPr>
          <p:cNvSpPr>
            <a:spLocks noGrp="1"/>
          </p:cNvSpPr>
          <p:nvPr>
            <p:ph type="chart" sz="quarter" idx="15" hasCustomPrompt="1"/>
          </p:nvPr>
        </p:nvSpPr>
        <p:spPr>
          <a:xfrm>
            <a:off x="382903" y="1240527"/>
            <a:ext cx="8198669" cy="3331473"/>
          </a:xfrm>
          <a:prstGeom prst="rect">
            <a:avLst/>
          </a:prstGeom>
        </p:spPr>
        <p:txBody>
          <a:bodyPr anchor="ctr"/>
          <a:lstStyle>
            <a:lvl1pPr marL="0" indent="0" algn="ctr">
              <a:buNone/>
              <a:defRPr sz="1600"/>
            </a:lvl1pPr>
          </a:lstStyle>
          <a:p>
            <a:r>
              <a:rPr lang="en-US" noProof="0"/>
              <a:t>Insert chart</a:t>
            </a:r>
          </a:p>
        </p:txBody>
      </p:sp>
      <p:sp>
        <p:nvSpPr>
          <p:cNvPr id="9" name="Footer Placeholder 12">
            <a:extLst>
              <a:ext uri="{FF2B5EF4-FFF2-40B4-BE49-F238E27FC236}">
                <a16:creationId xmlns:a16="http://schemas.microsoft.com/office/drawing/2014/main" id="{FE353168-0A63-4CFC-B12A-63888B8E8181}"/>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4" name="Date Placeholder 3">
            <a:extLst>
              <a:ext uri="{FF2B5EF4-FFF2-40B4-BE49-F238E27FC236}">
                <a16:creationId xmlns:a16="http://schemas.microsoft.com/office/drawing/2014/main" id="{04FD620A-7110-463F-8D3C-30A30BA38125}"/>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20094472-3864-4E30-B252-28539877E16D}"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1" name="Graphic 10">
            <a:extLst>
              <a:ext uri="{FF2B5EF4-FFF2-40B4-BE49-F238E27FC236}">
                <a16:creationId xmlns:a16="http://schemas.microsoft.com/office/drawing/2014/main" id="{6CAF7CAF-F664-4B44-8F7E-5529FDB97D4C}"/>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7849"/>
            <a:ext cx="982338" cy="210808"/>
          </a:xfrm>
          <a:prstGeom prst="rect">
            <a:avLst/>
          </a:prstGeom>
        </p:spPr>
      </p:pic>
      <p:pic>
        <p:nvPicPr>
          <p:cNvPr id="15" name="Image 14">
            <a:extLst>
              <a:ext uri="{FF2B5EF4-FFF2-40B4-BE49-F238E27FC236}">
                <a16:creationId xmlns:a16="http://schemas.microsoft.com/office/drawing/2014/main" id="{4CB4EC31-B85B-F841-A1F9-AAD8EB2CBE77}"/>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117953959"/>
      </p:ext>
    </p:extLst>
  </p:cSld>
  <p:clrMapOvr>
    <a:masterClrMapping/>
  </p:clrMapOvr>
  <p:extLst>
    <p:ext uri="{DCECCB84-F9BA-43D5-87BE-67443E8EF086}">
      <p15:sldGuideLst xmlns:p15="http://schemas.microsoft.com/office/powerpoint/2012/main"/>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Graph only - 2 lines title">
    <p:spTree>
      <p:nvGrpSpPr>
        <p:cNvPr id="1" name=""/>
        <p:cNvGrpSpPr/>
        <p:nvPr/>
      </p:nvGrpSpPr>
      <p:grpSpPr>
        <a:xfrm>
          <a:off x="0" y="0"/>
          <a:ext cx="0" cy="0"/>
          <a:chOff x="0" y="0"/>
          <a:chExt cx="0" cy="0"/>
        </a:xfrm>
      </p:grpSpPr>
      <p:sp>
        <p:nvSpPr>
          <p:cNvPr id="10" name="ZoneTexte 7">
            <a:extLst>
              <a:ext uri="{FF2B5EF4-FFF2-40B4-BE49-F238E27FC236}">
                <a16:creationId xmlns:a16="http://schemas.microsoft.com/office/drawing/2014/main" id="{F288ED3E-A9C4-AC41-8ED2-F8612385A2BD}"/>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3" name="Text Placeholder 14">
            <a:extLst>
              <a:ext uri="{FF2B5EF4-FFF2-40B4-BE49-F238E27FC236}">
                <a16:creationId xmlns:a16="http://schemas.microsoft.com/office/drawing/2014/main" id="{D89B8EAD-7EE5-CD41-9D0D-BC9A90591A2A}"/>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6" name="Connecteur droit 8">
            <a:extLst>
              <a:ext uri="{FF2B5EF4-FFF2-40B4-BE49-F238E27FC236}">
                <a16:creationId xmlns:a16="http://schemas.microsoft.com/office/drawing/2014/main" id="{FAD8D98F-A73D-4D06-9361-4DDB0A71E819}"/>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Chart Placeholder 2">
            <a:extLst>
              <a:ext uri="{FF2B5EF4-FFF2-40B4-BE49-F238E27FC236}">
                <a16:creationId xmlns:a16="http://schemas.microsoft.com/office/drawing/2014/main" id="{657D95C7-47CB-496F-AF2C-A661F7B950B1}"/>
              </a:ext>
            </a:extLst>
          </p:cNvPr>
          <p:cNvSpPr>
            <a:spLocks noGrp="1"/>
          </p:cNvSpPr>
          <p:nvPr>
            <p:ph type="chart" sz="quarter" idx="15" hasCustomPrompt="1"/>
          </p:nvPr>
        </p:nvSpPr>
        <p:spPr>
          <a:xfrm>
            <a:off x="382903" y="1591733"/>
            <a:ext cx="8198669" cy="2980267"/>
          </a:xfrm>
          <a:prstGeom prst="rect">
            <a:avLst/>
          </a:prstGeom>
        </p:spPr>
        <p:txBody>
          <a:bodyPr anchor="ctr"/>
          <a:lstStyle>
            <a:lvl1pPr marL="0" indent="0" algn="ctr">
              <a:buNone/>
              <a:defRPr sz="1600"/>
            </a:lvl1pPr>
          </a:lstStyle>
          <a:p>
            <a:r>
              <a:rPr lang="en-US" noProof="0"/>
              <a:t>Insert chart</a:t>
            </a:r>
          </a:p>
        </p:txBody>
      </p:sp>
      <p:sp>
        <p:nvSpPr>
          <p:cNvPr id="11" name="Titre 1">
            <a:extLst>
              <a:ext uri="{FF2B5EF4-FFF2-40B4-BE49-F238E27FC236}">
                <a16:creationId xmlns:a16="http://schemas.microsoft.com/office/drawing/2014/main" id="{8CE5E645-F65D-4A5F-869B-E42DB973A9D6}"/>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9" name="Footer Placeholder 12">
            <a:extLst>
              <a:ext uri="{FF2B5EF4-FFF2-40B4-BE49-F238E27FC236}">
                <a16:creationId xmlns:a16="http://schemas.microsoft.com/office/drawing/2014/main" id="{17BB0B79-480D-4882-B086-D7A38F61396F}"/>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4" name="Date Placeholder 3">
            <a:extLst>
              <a:ext uri="{FF2B5EF4-FFF2-40B4-BE49-F238E27FC236}">
                <a16:creationId xmlns:a16="http://schemas.microsoft.com/office/drawing/2014/main" id="{4649C3A4-CC03-4BBE-9350-74DC9E1A37FA}"/>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71E41AE3-1215-45A9-915D-2BE4405FDCA6}"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2" name="Graphic 11">
            <a:extLst>
              <a:ext uri="{FF2B5EF4-FFF2-40B4-BE49-F238E27FC236}">
                <a16:creationId xmlns:a16="http://schemas.microsoft.com/office/drawing/2014/main" id="{8FE68417-4563-49E9-AF90-81FE8B06699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7849"/>
            <a:ext cx="982338" cy="210808"/>
          </a:xfrm>
          <a:prstGeom prst="rect">
            <a:avLst/>
          </a:prstGeom>
        </p:spPr>
      </p:pic>
      <p:pic>
        <p:nvPicPr>
          <p:cNvPr id="15" name="Image 14">
            <a:extLst>
              <a:ext uri="{FF2B5EF4-FFF2-40B4-BE49-F238E27FC236}">
                <a16:creationId xmlns:a16="http://schemas.microsoft.com/office/drawing/2014/main" id="{C79B7702-D3D0-A64F-AAB5-1771413D6423}"/>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4223009860"/>
      </p:ext>
    </p:extLst>
  </p:cSld>
  <p:clrMapOvr>
    <a:masterClrMapping/>
  </p:clrMapOvr>
  <p:extLst>
    <p:ext uri="{DCECCB84-F9BA-43D5-87BE-67443E8EF086}">
      <p15:sldGuideLst xmlns:p15="http://schemas.microsoft.com/office/powerpoint/2012/main"/>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oxes - 1 line title">
    <p:bg>
      <p:bgPr>
        <a:solidFill>
          <a:schemeClr val="bg1"/>
        </a:solidFill>
        <a:effectLst/>
      </p:bgPr>
    </p:bg>
    <p:spTree>
      <p:nvGrpSpPr>
        <p:cNvPr id="1" name=""/>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6789E206-C5AD-47E5-A47D-8FC93D2C16FB}"/>
              </a:ext>
            </a:extLst>
          </p:cNvPr>
          <p:cNvSpPr/>
          <p:nvPr userDrawn="1"/>
        </p:nvSpPr>
        <p:spPr>
          <a:xfrm>
            <a:off x="382937" y="1286934"/>
            <a:ext cx="3912871" cy="3124564"/>
          </a:xfrm>
          <a:prstGeom prst="roundRect">
            <a:avLst>
              <a:gd name="adj" fmla="val 235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31" name="Rectangle: Rounded Corners 30">
            <a:extLst>
              <a:ext uri="{FF2B5EF4-FFF2-40B4-BE49-F238E27FC236}">
                <a16:creationId xmlns:a16="http://schemas.microsoft.com/office/drawing/2014/main" id="{E0616FD8-62C6-4466-AE39-D2E22BCFC67A}"/>
              </a:ext>
            </a:extLst>
          </p:cNvPr>
          <p:cNvSpPr/>
          <p:nvPr userDrawn="1"/>
        </p:nvSpPr>
        <p:spPr>
          <a:xfrm>
            <a:off x="4669154" y="1286934"/>
            <a:ext cx="3912871" cy="3124564"/>
          </a:xfrm>
          <a:prstGeom prst="roundRect">
            <a:avLst>
              <a:gd name="adj" fmla="val 30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6" name="Text Placeholder 5">
            <a:extLst>
              <a:ext uri="{FF2B5EF4-FFF2-40B4-BE49-F238E27FC236}">
                <a16:creationId xmlns:a16="http://schemas.microsoft.com/office/drawing/2014/main" id="{B7EE0ABB-0322-46E6-B135-5AB630CEA3AD}"/>
              </a:ext>
            </a:extLst>
          </p:cNvPr>
          <p:cNvSpPr>
            <a:spLocks noGrp="1"/>
          </p:cNvSpPr>
          <p:nvPr>
            <p:ph type="body" sz="quarter" idx="18" hasCustomPrompt="1"/>
          </p:nvPr>
        </p:nvSpPr>
        <p:spPr>
          <a:xfrm>
            <a:off x="619215" y="1491054"/>
            <a:ext cx="3440315" cy="184666"/>
          </a:xfrm>
          <a:prstGeom prst="rect">
            <a:avLst/>
          </a:prstGeom>
        </p:spPr>
        <p:txBody>
          <a:bodyPr lIns="0" tIns="0" rIns="0" bIns="0" anchor="b">
            <a:noAutofit/>
          </a:bodyPr>
          <a:lstStyle>
            <a:lvl1pPr marL="0" indent="0" algn="ctr">
              <a:lnSpc>
                <a:spcPct val="100000"/>
              </a:lnSpc>
              <a:spcBef>
                <a:spcPts val="0"/>
              </a:spcBef>
              <a:buFontTx/>
              <a:buNone/>
              <a:defRPr sz="1200" b="0">
                <a:solidFill>
                  <a:schemeClr val="tx1"/>
                </a:solidFill>
                <a:latin typeface="+mj-lt"/>
              </a:defRPr>
            </a:lvl1pPr>
          </a:lstStyle>
          <a:p>
            <a:pPr lvl="0"/>
            <a:r>
              <a:rPr lang="en-US" noProof="0"/>
              <a:t>INSERT TEXT</a:t>
            </a:r>
          </a:p>
        </p:txBody>
      </p:sp>
      <p:sp>
        <p:nvSpPr>
          <p:cNvPr id="33" name="Text Placeholder 5">
            <a:extLst>
              <a:ext uri="{FF2B5EF4-FFF2-40B4-BE49-F238E27FC236}">
                <a16:creationId xmlns:a16="http://schemas.microsoft.com/office/drawing/2014/main" id="{1E39F0C4-2EDF-D849-95EA-D42B852A3217}"/>
              </a:ext>
            </a:extLst>
          </p:cNvPr>
          <p:cNvSpPr>
            <a:spLocks noGrp="1"/>
          </p:cNvSpPr>
          <p:nvPr>
            <p:ph type="body" sz="quarter" idx="21" hasCustomPrompt="1"/>
          </p:nvPr>
        </p:nvSpPr>
        <p:spPr>
          <a:xfrm>
            <a:off x="4905432" y="1491054"/>
            <a:ext cx="3440315" cy="184666"/>
          </a:xfrm>
          <a:prstGeom prst="rect">
            <a:avLst/>
          </a:prstGeom>
        </p:spPr>
        <p:txBody>
          <a:bodyPr lIns="0" tIns="0" rIns="0" bIns="0" anchor="b">
            <a:noAutofit/>
          </a:bodyPr>
          <a:lstStyle>
            <a:lvl1pPr marL="0" indent="0" algn="ctr">
              <a:lnSpc>
                <a:spcPct val="100000"/>
              </a:lnSpc>
              <a:spcBef>
                <a:spcPts val="0"/>
              </a:spcBef>
              <a:buFontTx/>
              <a:buNone/>
              <a:defRPr sz="1200" b="0">
                <a:solidFill>
                  <a:schemeClr val="tx1"/>
                </a:solidFill>
                <a:latin typeface="+mj-lt"/>
              </a:defRPr>
            </a:lvl1pPr>
          </a:lstStyle>
          <a:p>
            <a:pPr lvl="0"/>
            <a:r>
              <a:rPr lang="en-US" noProof="0"/>
              <a:t>INSERT TEXT</a:t>
            </a:r>
          </a:p>
        </p:txBody>
      </p:sp>
      <p:sp>
        <p:nvSpPr>
          <p:cNvPr id="14" name="ZoneTexte 7">
            <a:extLst>
              <a:ext uri="{FF2B5EF4-FFF2-40B4-BE49-F238E27FC236}">
                <a16:creationId xmlns:a16="http://schemas.microsoft.com/office/drawing/2014/main" id="{854B2E12-7FEA-9F42-862D-A1D8E039D65C}"/>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21" name="Titre 1">
            <a:extLst>
              <a:ext uri="{FF2B5EF4-FFF2-40B4-BE49-F238E27FC236}">
                <a16:creationId xmlns:a16="http://schemas.microsoft.com/office/drawing/2014/main" id="{C571A79E-B699-4E25-AED1-F10C201C12C8}"/>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22" name="Text Placeholder 14">
            <a:extLst>
              <a:ext uri="{FF2B5EF4-FFF2-40B4-BE49-F238E27FC236}">
                <a16:creationId xmlns:a16="http://schemas.microsoft.com/office/drawing/2014/main" id="{1716FDA2-DC8F-4A2F-808F-98CC15FB8043}"/>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8" name="Connecteur droit 8">
            <a:extLst>
              <a:ext uri="{FF2B5EF4-FFF2-40B4-BE49-F238E27FC236}">
                <a16:creationId xmlns:a16="http://schemas.microsoft.com/office/drawing/2014/main" id="{8CA3988A-A5B7-4348-84AF-7B39B07064C7}"/>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Content Placeholder 18">
            <a:extLst>
              <a:ext uri="{FF2B5EF4-FFF2-40B4-BE49-F238E27FC236}">
                <a16:creationId xmlns:a16="http://schemas.microsoft.com/office/drawing/2014/main" id="{A4AFFCB1-086E-4C42-865A-E5AF0D851E62}"/>
              </a:ext>
            </a:extLst>
          </p:cNvPr>
          <p:cNvSpPr>
            <a:spLocks noGrp="1"/>
          </p:cNvSpPr>
          <p:nvPr>
            <p:ph sz="quarter" idx="16" hasCustomPrompt="1"/>
          </p:nvPr>
        </p:nvSpPr>
        <p:spPr>
          <a:xfrm>
            <a:off x="624192" y="1896534"/>
            <a:ext cx="3440310" cy="2218266"/>
          </a:xfrm>
          <a:custGeom>
            <a:avLst/>
            <a:gdLst>
              <a:gd name="connsiteX0" fmla="*/ 0 w 3440310"/>
              <a:gd name="connsiteY0" fmla="*/ 0 h 2218266"/>
              <a:gd name="connsiteX1" fmla="*/ 3440310 w 3440310"/>
              <a:gd name="connsiteY1" fmla="*/ 0 h 2218266"/>
              <a:gd name="connsiteX2" fmla="*/ 3440310 w 3440310"/>
              <a:gd name="connsiteY2" fmla="*/ 2218266 h 2218266"/>
              <a:gd name="connsiteX3" fmla="*/ 0 w 3440310"/>
              <a:gd name="connsiteY3" fmla="*/ 2218266 h 2218266"/>
            </a:gdLst>
            <a:ahLst/>
            <a:cxnLst>
              <a:cxn ang="0">
                <a:pos x="connsiteX0" y="connsiteY0"/>
              </a:cxn>
              <a:cxn ang="0">
                <a:pos x="connsiteX1" y="connsiteY1"/>
              </a:cxn>
              <a:cxn ang="0">
                <a:pos x="connsiteX2" y="connsiteY2"/>
              </a:cxn>
              <a:cxn ang="0">
                <a:pos x="connsiteX3" y="connsiteY3"/>
              </a:cxn>
            </a:cxnLst>
            <a:rect l="l" t="t" r="r" b="b"/>
            <a:pathLst>
              <a:path w="3440310" h="2218266">
                <a:moveTo>
                  <a:pt x="0" y="0"/>
                </a:moveTo>
                <a:lnTo>
                  <a:pt x="3440310" y="0"/>
                </a:lnTo>
                <a:lnTo>
                  <a:pt x="3440310" y="2218266"/>
                </a:lnTo>
                <a:lnTo>
                  <a:pt x="0" y="2218266"/>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25" name="Content Placeholder 24">
            <a:extLst>
              <a:ext uri="{FF2B5EF4-FFF2-40B4-BE49-F238E27FC236}">
                <a16:creationId xmlns:a16="http://schemas.microsoft.com/office/drawing/2014/main" id="{40D52AC6-3BBD-4897-9D61-F7689C37FE6F}"/>
              </a:ext>
            </a:extLst>
          </p:cNvPr>
          <p:cNvSpPr>
            <a:spLocks noGrp="1"/>
          </p:cNvSpPr>
          <p:nvPr>
            <p:ph sz="quarter" idx="26" hasCustomPrompt="1"/>
          </p:nvPr>
        </p:nvSpPr>
        <p:spPr>
          <a:xfrm>
            <a:off x="4905432" y="1896534"/>
            <a:ext cx="3440310" cy="2218266"/>
          </a:xfrm>
          <a:custGeom>
            <a:avLst/>
            <a:gdLst>
              <a:gd name="connsiteX0" fmla="*/ 0 w 3440310"/>
              <a:gd name="connsiteY0" fmla="*/ 0 h 2218266"/>
              <a:gd name="connsiteX1" fmla="*/ 3440310 w 3440310"/>
              <a:gd name="connsiteY1" fmla="*/ 0 h 2218266"/>
              <a:gd name="connsiteX2" fmla="*/ 3440310 w 3440310"/>
              <a:gd name="connsiteY2" fmla="*/ 2218266 h 2218266"/>
              <a:gd name="connsiteX3" fmla="*/ 0 w 3440310"/>
              <a:gd name="connsiteY3" fmla="*/ 2218266 h 2218266"/>
            </a:gdLst>
            <a:ahLst/>
            <a:cxnLst>
              <a:cxn ang="0">
                <a:pos x="connsiteX0" y="connsiteY0"/>
              </a:cxn>
              <a:cxn ang="0">
                <a:pos x="connsiteX1" y="connsiteY1"/>
              </a:cxn>
              <a:cxn ang="0">
                <a:pos x="connsiteX2" y="connsiteY2"/>
              </a:cxn>
              <a:cxn ang="0">
                <a:pos x="connsiteX3" y="connsiteY3"/>
              </a:cxn>
            </a:cxnLst>
            <a:rect l="l" t="t" r="r" b="b"/>
            <a:pathLst>
              <a:path w="3440310" h="2218266">
                <a:moveTo>
                  <a:pt x="0" y="0"/>
                </a:moveTo>
                <a:lnTo>
                  <a:pt x="3440310" y="0"/>
                </a:lnTo>
                <a:lnTo>
                  <a:pt x="3440310" y="2218266"/>
                </a:lnTo>
                <a:lnTo>
                  <a:pt x="0" y="2218266"/>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26" name="Footer Placeholder 12">
            <a:extLst>
              <a:ext uri="{FF2B5EF4-FFF2-40B4-BE49-F238E27FC236}">
                <a16:creationId xmlns:a16="http://schemas.microsoft.com/office/drawing/2014/main" id="{0C73479F-43DB-4080-B08E-366D3C06FF25}"/>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7" name="Date Placeholder 3">
            <a:extLst>
              <a:ext uri="{FF2B5EF4-FFF2-40B4-BE49-F238E27FC236}">
                <a16:creationId xmlns:a16="http://schemas.microsoft.com/office/drawing/2014/main" id="{16E990FD-05BF-47A0-9BC4-58F843040404}"/>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9AB9FF50-9E56-4948-B317-E946F265E7F9}"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5" name="Graphic 14">
            <a:extLst>
              <a:ext uri="{FF2B5EF4-FFF2-40B4-BE49-F238E27FC236}">
                <a16:creationId xmlns:a16="http://schemas.microsoft.com/office/drawing/2014/main" id="{9C6F7C66-7506-4E8D-B009-7CFD4E29DDE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7849"/>
            <a:ext cx="982338" cy="210808"/>
          </a:xfrm>
          <a:prstGeom prst="rect">
            <a:avLst/>
          </a:prstGeom>
        </p:spPr>
      </p:pic>
      <p:pic>
        <p:nvPicPr>
          <p:cNvPr id="16" name="Image 15">
            <a:extLst>
              <a:ext uri="{FF2B5EF4-FFF2-40B4-BE49-F238E27FC236}">
                <a16:creationId xmlns:a16="http://schemas.microsoft.com/office/drawing/2014/main" id="{B2E34789-E314-844B-9FB4-7BEBF5A760B1}"/>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824519308"/>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oxes - 2 line title">
    <p:bg>
      <p:bgPr>
        <a:solidFill>
          <a:schemeClr val="bg1"/>
        </a:solidFill>
        <a:effectLst/>
      </p:bgPr>
    </p:bg>
    <p:spTree>
      <p:nvGrpSpPr>
        <p:cNvPr id="1" name=""/>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6789E206-C5AD-47E5-A47D-8FC93D2C16FB}"/>
              </a:ext>
            </a:extLst>
          </p:cNvPr>
          <p:cNvSpPr/>
          <p:nvPr userDrawn="1"/>
        </p:nvSpPr>
        <p:spPr>
          <a:xfrm>
            <a:off x="382937" y="1584096"/>
            <a:ext cx="3912871" cy="2827401"/>
          </a:xfrm>
          <a:prstGeom prst="roundRect">
            <a:avLst>
              <a:gd name="adj" fmla="val 235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31" name="Rectangle: Rounded Corners 30">
            <a:extLst>
              <a:ext uri="{FF2B5EF4-FFF2-40B4-BE49-F238E27FC236}">
                <a16:creationId xmlns:a16="http://schemas.microsoft.com/office/drawing/2014/main" id="{E0616FD8-62C6-4466-AE39-D2E22BCFC67A}"/>
              </a:ext>
            </a:extLst>
          </p:cNvPr>
          <p:cNvSpPr/>
          <p:nvPr userDrawn="1"/>
        </p:nvSpPr>
        <p:spPr>
          <a:xfrm>
            <a:off x="4669154" y="1584096"/>
            <a:ext cx="3912871" cy="2827401"/>
          </a:xfrm>
          <a:prstGeom prst="roundRect">
            <a:avLst>
              <a:gd name="adj" fmla="val 30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6" name="Text Placeholder 5">
            <a:extLst>
              <a:ext uri="{FF2B5EF4-FFF2-40B4-BE49-F238E27FC236}">
                <a16:creationId xmlns:a16="http://schemas.microsoft.com/office/drawing/2014/main" id="{B7EE0ABB-0322-46E6-B135-5AB630CEA3AD}"/>
              </a:ext>
            </a:extLst>
          </p:cNvPr>
          <p:cNvSpPr>
            <a:spLocks noGrp="1"/>
          </p:cNvSpPr>
          <p:nvPr>
            <p:ph type="body" sz="quarter" idx="18" hasCustomPrompt="1"/>
          </p:nvPr>
        </p:nvSpPr>
        <p:spPr>
          <a:xfrm>
            <a:off x="619215" y="1812787"/>
            <a:ext cx="3440315" cy="184666"/>
          </a:xfrm>
          <a:prstGeom prst="rect">
            <a:avLst/>
          </a:prstGeom>
        </p:spPr>
        <p:txBody>
          <a:bodyPr lIns="0" tIns="0" rIns="0" bIns="0" anchor="b">
            <a:noAutofit/>
          </a:bodyPr>
          <a:lstStyle>
            <a:lvl1pPr marL="0" indent="0" algn="ctr">
              <a:lnSpc>
                <a:spcPct val="100000"/>
              </a:lnSpc>
              <a:spcBef>
                <a:spcPts val="0"/>
              </a:spcBef>
              <a:buFontTx/>
              <a:buNone/>
              <a:defRPr sz="1200" b="0">
                <a:solidFill>
                  <a:schemeClr val="tx1"/>
                </a:solidFill>
                <a:latin typeface="+mj-lt"/>
              </a:defRPr>
            </a:lvl1pPr>
          </a:lstStyle>
          <a:p>
            <a:pPr lvl="0"/>
            <a:r>
              <a:rPr lang="en-US" noProof="0"/>
              <a:t>INSERT TEXT</a:t>
            </a:r>
          </a:p>
        </p:txBody>
      </p:sp>
      <p:sp>
        <p:nvSpPr>
          <p:cNvPr id="27" name="Text Placeholder 14">
            <a:extLst>
              <a:ext uri="{FF2B5EF4-FFF2-40B4-BE49-F238E27FC236}">
                <a16:creationId xmlns:a16="http://schemas.microsoft.com/office/drawing/2014/main" id="{6BBE6982-7846-374E-AD3E-7EBD9F520E2C}"/>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33" name="Text Placeholder 5">
            <a:extLst>
              <a:ext uri="{FF2B5EF4-FFF2-40B4-BE49-F238E27FC236}">
                <a16:creationId xmlns:a16="http://schemas.microsoft.com/office/drawing/2014/main" id="{1E39F0C4-2EDF-D849-95EA-D42B852A3217}"/>
              </a:ext>
            </a:extLst>
          </p:cNvPr>
          <p:cNvSpPr>
            <a:spLocks noGrp="1"/>
          </p:cNvSpPr>
          <p:nvPr>
            <p:ph type="body" sz="quarter" idx="21" hasCustomPrompt="1"/>
          </p:nvPr>
        </p:nvSpPr>
        <p:spPr>
          <a:xfrm>
            <a:off x="4905432" y="1812787"/>
            <a:ext cx="3440315" cy="184666"/>
          </a:xfrm>
          <a:prstGeom prst="rect">
            <a:avLst/>
          </a:prstGeom>
        </p:spPr>
        <p:txBody>
          <a:bodyPr lIns="0" tIns="0" rIns="0" bIns="0" anchor="b">
            <a:noAutofit/>
          </a:bodyPr>
          <a:lstStyle>
            <a:lvl1pPr marL="0" indent="0" algn="ctr">
              <a:lnSpc>
                <a:spcPct val="100000"/>
              </a:lnSpc>
              <a:spcBef>
                <a:spcPts val="0"/>
              </a:spcBef>
              <a:buFontTx/>
              <a:buNone/>
              <a:defRPr sz="1200" b="0">
                <a:solidFill>
                  <a:schemeClr val="tx1"/>
                </a:solidFill>
                <a:latin typeface="+mj-lt"/>
              </a:defRPr>
            </a:lvl1pPr>
          </a:lstStyle>
          <a:p>
            <a:pPr lvl="0"/>
            <a:r>
              <a:rPr lang="en-US" noProof="0"/>
              <a:t>INSERT TEXT</a:t>
            </a:r>
          </a:p>
        </p:txBody>
      </p:sp>
      <p:sp>
        <p:nvSpPr>
          <p:cNvPr id="14" name="ZoneTexte 7">
            <a:extLst>
              <a:ext uri="{FF2B5EF4-FFF2-40B4-BE49-F238E27FC236}">
                <a16:creationId xmlns:a16="http://schemas.microsoft.com/office/drawing/2014/main" id="{854B2E12-7FEA-9F42-862D-A1D8E039D65C}"/>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8" name="Connecteur droit 8">
            <a:extLst>
              <a:ext uri="{FF2B5EF4-FFF2-40B4-BE49-F238E27FC236}">
                <a16:creationId xmlns:a16="http://schemas.microsoft.com/office/drawing/2014/main" id="{7768BC2D-D3F5-4548-8D98-2B4FB2E06D4B}"/>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Titre 1">
            <a:extLst>
              <a:ext uri="{FF2B5EF4-FFF2-40B4-BE49-F238E27FC236}">
                <a16:creationId xmlns:a16="http://schemas.microsoft.com/office/drawing/2014/main" id="{7A4270DA-4F2B-4548-8D52-2BA954A391B6}"/>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16" name="Content Placeholder 15">
            <a:extLst>
              <a:ext uri="{FF2B5EF4-FFF2-40B4-BE49-F238E27FC236}">
                <a16:creationId xmlns:a16="http://schemas.microsoft.com/office/drawing/2014/main" id="{7950DB06-3896-4C8B-B48C-801B202DCE6F}"/>
              </a:ext>
            </a:extLst>
          </p:cNvPr>
          <p:cNvSpPr>
            <a:spLocks noGrp="1"/>
          </p:cNvSpPr>
          <p:nvPr>
            <p:ph sz="quarter" idx="26" hasCustomPrompt="1"/>
          </p:nvPr>
        </p:nvSpPr>
        <p:spPr>
          <a:xfrm>
            <a:off x="4905432" y="2173868"/>
            <a:ext cx="3440310" cy="1897451"/>
          </a:xfrm>
          <a:custGeom>
            <a:avLst/>
            <a:gdLst>
              <a:gd name="connsiteX0" fmla="*/ 0 w 3440310"/>
              <a:gd name="connsiteY0" fmla="*/ 0 h 1897451"/>
              <a:gd name="connsiteX1" fmla="*/ 3440310 w 3440310"/>
              <a:gd name="connsiteY1" fmla="*/ 0 h 1897451"/>
              <a:gd name="connsiteX2" fmla="*/ 3440310 w 3440310"/>
              <a:gd name="connsiteY2" fmla="*/ 1897451 h 1897451"/>
              <a:gd name="connsiteX3" fmla="*/ 0 w 3440310"/>
              <a:gd name="connsiteY3" fmla="*/ 1897451 h 1897451"/>
            </a:gdLst>
            <a:ahLst/>
            <a:cxnLst>
              <a:cxn ang="0">
                <a:pos x="connsiteX0" y="connsiteY0"/>
              </a:cxn>
              <a:cxn ang="0">
                <a:pos x="connsiteX1" y="connsiteY1"/>
              </a:cxn>
              <a:cxn ang="0">
                <a:pos x="connsiteX2" y="connsiteY2"/>
              </a:cxn>
              <a:cxn ang="0">
                <a:pos x="connsiteX3" y="connsiteY3"/>
              </a:cxn>
            </a:cxnLst>
            <a:rect l="l" t="t" r="r" b="b"/>
            <a:pathLst>
              <a:path w="3440310" h="1897451">
                <a:moveTo>
                  <a:pt x="0" y="0"/>
                </a:moveTo>
                <a:lnTo>
                  <a:pt x="3440310" y="0"/>
                </a:lnTo>
                <a:lnTo>
                  <a:pt x="3440310" y="1897451"/>
                </a:lnTo>
                <a:lnTo>
                  <a:pt x="0" y="1897451"/>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22" name="Content Placeholder 21">
            <a:extLst>
              <a:ext uri="{FF2B5EF4-FFF2-40B4-BE49-F238E27FC236}">
                <a16:creationId xmlns:a16="http://schemas.microsoft.com/office/drawing/2014/main" id="{EE27D671-ADEC-46F5-982D-2E50B953D04A}"/>
              </a:ext>
            </a:extLst>
          </p:cNvPr>
          <p:cNvSpPr>
            <a:spLocks noGrp="1"/>
          </p:cNvSpPr>
          <p:nvPr>
            <p:ph sz="quarter" idx="27" hasCustomPrompt="1"/>
          </p:nvPr>
        </p:nvSpPr>
        <p:spPr>
          <a:xfrm>
            <a:off x="624192" y="2173868"/>
            <a:ext cx="3440310" cy="1897451"/>
          </a:xfrm>
          <a:custGeom>
            <a:avLst/>
            <a:gdLst>
              <a:gd name="connsiteX0" fmla="*/ 0 w 3440310"/>
              <a:gd name="connsiteY0" fmla="*/ 0 h 1897451"/>
              <a:gd name="connsiteX1" fmla="*/ 3440310 w 3440310"/>
              <a:gd name="connsiteY1" fmla="*/ 0 h 1897451"/>
              <a:gd name="connsiteX2" fmla="*/ 3440310 w 3440310"/>
              <a:gd name="connsiteY2" fmla="*/ 1897451 h 1897451"/>
              <a:gd name="connsiteX3" fmla="*/ 0 w 3440310"/>
              <a:gd name="connsiteY3" fmla="*/ 1897451 h 1897451"/>
            </a:gdLst>
            <a:ahLst/>
            <a:cxnLst>
              <a:cxn ang="0">
                <a:pos x="connsiteX0" y="connsiteY0"/>
              </a:cxn>
              <a:cxn ang="0">
                <a:pos x="connsiteX1" y="connsiteY1"/>
              </a:cxn>
              <a:cxn ang="0">
                <a:pos x="connsiteX2" y="connsiteY2"/>
              </a:cxn>
              <a:cxn ang="0">
                <a:pos x="connsiteX3" y="connsiteY3"/>
              </a:cxn>
            </a:cxnLst>
            <a:rect l="l" t="t" r="r" b="b"/>
            <a:pathLst>
              <a:path w="3440310" h="1897451">
                <a:moveTo>
                  <a:pt x="0" y="0"/>
                </a:moveTo>
                <a:lnTo>
                  <a:pt x="3440310" y="0"/>
                </a:lnTo>
                <a:lnTo>
                  <a:pt x="3440310" y="1897451"/>
                </a:lnTo>
                <a:lnTo>
                  <a:pt x="0" y="1897451"/>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23" name="Footer Placeholder 12">
            <a:extLst>
              <a:ext uri="{FF2B5EF4-FFF2-40B4-BE49-F238E27FC236}">
                <a16:creationId xmlns:a16="http://schemas.microsoft.com/office/drawing/2014/main" id="{6F97E304-063F-4688-9B34-C5F17F15C6B4}"/>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6" name="Date Placeholder 3">
            <a:extLst>
              <a:ext uri="{FF2B5EF4-FFF2-40B4-BE49-F238E27FC236}">
                <a16:creationId xmlns:a16="http://schemas.microsoft.com/office/drawing/2014/main" id="{EF792005-E621-4170-8ACF-EDE018A2611A}"/>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10E59D85-C1A6-4D79-9CBB-A7ABF7287237}"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5" name="Graphic 14">
            <a:extLst>
              <a:ext uri="{FF2B5EF4-FFF2-40B4-BE49-F238E27FC236}">
                <a16:creationId xmlns:a16="http://schemas.microsoft.com/office/drawing/2014/main" id="{DC0604CF-F606-4490-B5F6-6F587DEDF852}"/>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7849"/>
            <a:ext cx="982338" cy="210808"/>
          </a:xfrm>
          <a:prstGeom prst="rect">
            <a:avLst/>
          </a:prstGeom>
        </p:spPr>
      </p:pic>
      <p:pic>
        <p:nvPicPr>
          <p:cNvPr id="20" name="Image 19">
            <a:extLst>
              <a:ext uri="{FF2B5EF4-FFF2-40B4-BE49-F238E27FC236}">
                <a16:creationId xmlns:a16="http://schemas.microsoft.com/office/drawing/2014/main" id="{833160C9-C711-DE41-9125-876489C17D8E}"/>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014394484"/>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meline - 1 line title">
    <p:spTree>
      <p:nvGrpSpPr>
        <p:cNvPr id="1" name=""/>
        <p:cNvGrpSpPr/>
        <p:nvPr/>
      </p:nvGrpSpPr>
      <p:grpSpPr>
        <a:xfrm>
          <a:off x="0" y="0"/>
          <a:ext cx="0" cy="0"/>
          <a:chOff x="0" y="0"/>
          <a:chExt cx="0" cy="0"/>
        </a:xfrm>
      </p:grpSpPr>
      <p:sp>
        <p:nvSpPr>
          <p:cNvPr id="42" name="Content Placeholder 41">
            <a:extLst>
              <a:ext uri="{FF2B5EF4-FFF2-40B4-BE49-F238E27FC236}">
                <a16:creationId xmlns:a16="http://schemas.microsoft.com/office/drawing/2014/main" id="{85B4A79B-F6C5-4A17-9A1F-22CD49BF8AFD}"/>
              </a:ext>
            </a:extLst>
          </p:cNvPr>
          <p:cNvSpPr>
            <a:spLocks noGrp="1"/>
          </p:cNvSpPr>
          <p:nvPr>
            <p:ph sz="quarter" idx="27" hasCustomPrompt="1"/>
          </p:nvPr>
        </p:nvSpPr>
        <p:spPr>
          <a:xfrm>
            <a:off x="1008522"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cxnSp>
        <p:nvCxnSpPr>
          <p:cNvPr id="17" name="Straight Connector 16">
            <a:extLst>
              <a:ext uri="{FF2B5EF4-FFF2-40B4-BE49-F238E27FC236}">
                <a16:creationId xmlns:a16="http://schemas.microsoft.com/office/drawing/2014/main" id="{ECD9AD71-E4C1-4393-B98B-4FC2087EC72F}"/>
              </a:ext>
            </a:extLst>
          </p:cNvPr>
          <p:cNvCxnSpPr/>
          <p:nvPr userDrawn="1"/>
        </p:nvCxnSpPr>
        <p:spPr>
          <a:xfrm>
            <a:off x="382904" y="1638160"/>
            <a:ext cx="8200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Isosceles Triangle 17">
            <a:extLst>
              <a:ext uri="{FF2B5EF4-FFF2-40B4-BE49-F238E27FC236}">
                <a16:creationId xmlns:a16="http://schemas.microsoft.com/office/drawing/2014/main" id="{FBE330D4-B574-4B4F-94C4-EAA259E97A10}"/>
              </a:ext>
            </a:extLst>
          </p:cNvPr>
          <p:cNvSpPr/>
          <p:nvPr userDrawn="1"/>
        </p:nvSpPr>
        <p:spPr>
          <a:xfrm flipV="1">
            <a:off x="1765527"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19" name="Isosceles Triangle 18">
            <a:extLst>
              <a:ext uri="{FF2B5EF4-FFF2-40B4-BE49-F238E27FC236}">
                <a16:creationId xmlns:a16="http://schemas.microsoft.com/office/drawing/2014/main" id="{5B3A4B44-8E1B-44F9-8820-4E4D9FFCAB39}"/>
              </a:ext>
            </a:extLst>
          </p:cNvPr>
          <p:cNvSpPr/>
          <p:nvPr userDrawn="1"/>
        </p:nvSpPr>
        <p:spPr>
          <a:xfrm flipV="1">
            <a:off x="3603852"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0" name="Isosceles Triangle 19">
            <a:extLst>
              <a:ext uri="{FF2B5EF4-FFF2-40B4-BE49-F238E27FC236}">
                <a16:creationId xmlns:a16="http://schemas.microsoft.com/office/drawing/2014/main" id="{D9F16955-3CAA-473B-BFB5-F89D4F9BDA34}"/>
              </a:ext>
            </a:extLst>
          </p:cNvPr>
          <p:cNvSpPr/>
          <p:nvPr userDrawn="1"/>
        </p:nvSpPr>
        <p:spPr>
          <a:xfrm flipV="1">
            <a:off x="5442176"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1" name="Isosceles Triangle 20">
            <a:extLst>
              <a:ext uri="{FF2B5EF4-FFF2-40B4-BE49-F238E27FC236}">
                <a16:creationId xmlns:a16="http://schemas.microsoft.com/office/drawing/2014/main" id="{CBBBBA5C-9C4B-43A0-B3C6-FEA9D7E28B81}"/>
              </a:ext>
            </a:extLst>
          </p:cNvPr>
          <p:cNvSpPr/>
          <p:nvPr userDrawn="1"/>
        </p:nvSpPr>
        <p:spPr>
          <a:xfrm flipV="1">
            <a:off x="7279411"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6" name="Picture Placeholder 2">
            <a:extLst>
              <a:ext uri="{FF2B5EF4-FFF2-40B4-BE49-F238E27FC236}">
                <a16:creationId xmlns:a16="http://schemas.microsoft.com/office/drawing/2014/main" id="{32FF488C-9DE0-4342-B997-AC7618826CD0}"/>
              </a:ext>
            </a:extLst>
          </p:cNvPr>
          <p:cNvSpPr>
            <a:spLocks noGrp="1" noChangeAspect="1"/>
          </p:cNvSpPr>
          <p:nvPr>
            <p:ph type="pic" sz="quarter" idx="12"/>
          </p:nvPr>
        </p:nvSpPr>
        <p:spPr>
          <a:xfrm>
            <a:off x="1601849"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7" name="Picture Placeholder 2">
            <a:extLst>
              <a:ext uri="{FF2B5EF4-FFF2-40B4-BE49-F238E27FC236}">
                <a16:creationId xmlns:a16="http://schemas.microsoft.com/office/drawing/2014/main" id="{3778AB8D-DB97-4C96-A612-CC2F47D8B5B8}"/>
              </a:ext>
            </a:extLst>
          </p:cNvPr>
          <p:cNvSpPr>
            <a:spLocks noGrp="1" noChangeAspect="1"/>
          </p:cNvSpPr>
          <p:nvPr>
            <p:ph type="pic" sz="quarter" idx="13"/>
          </p:nvPr>
        </p:nvSpPr>
        <p:spPr>
          <a:xfrm>
            <a:off x="7125635" y="1852167"/>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8" name="Picture Placeholder 2">
            <a:extLst>
              <a:ext uri="{FF2B5EF4-FFF2-40B4-BE49-F238E27FC236}">
                <a16:creationId xmlns:a16="http://schemas.microsoft.com/office/drawing/2014/main" id="{D0B46D80-841E-4713-8F88-650446A2E7AD}"/>
              </a:ext>
            </a:extLst>
          </p:cNvPr>
          <p:cNvSpPr>
            <a:spLocks noGrp="1" noChangeAspect="1"/>
          </p:cNvSpPr>
          <p:nvPr>
            <p:ph type="pic" sz="quarter" idx="14"/>
          </p:nvPr>
        </p:nvSpPr>
        <p:spPr>
          <a:xfrm>
            <a:off x="5284373"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9" name="Picture Placeholder 2">
            <a:extLst>
              <a:ext uri="{FF2B5EF4-FFF2-40B4-BE49-F238E27FC236}">
                <a16:creationId xmlns:a16="http://schemas.microsoft.com/office/drawing/2014/main" id="{D55F8C4F-B94C-4128-866D-9230D2226A75}"/>
              </a:ext>
            </a:extLst>
          </p:cNvPr>
          <p:cNvSpPr>
            <a:spLocks noGrp="1" noChangeAspect="1"/>
          </p:cNvSpPr>
          <p:nvPr>
            <p:ph type="pic" sz="quarter" idx="15"/>
          </p:nvPr>
        </p:nvSpPr>
        <p:spPr>
          <a:xfrm>
            <a:off x="3443111"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30" name="Text Placeholder 4">
            <a:extLst>
              <a:ext uri="{FF2B5EF4-FFF2-40B4-BE49-F238E27FC236}">
                <a16:creationId xmlns:a16="http://schemas.microsoft.com/office/drawing/2014/main" id="{96451A65-D63C-4713-9E24-8A2E4214C3D1}"/>
              </a:ext>
            </a:extLst>
          </p:cNvPr>
          <p:cNvSpPr>
            <a:spLocks noGrp="1"/>
          </p:cNvSpPr>
          <p:nvPr>
            <p:ph type="body" sz="quarter" idx="16" hasCustomPrompt="1"/>
          </p:nvPr>
        </p:nvSpPr>
        <p:spPr>
          <a:xfrm>
            <a:off x="1008518"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1" name="Text Placeholder 4">
            <a:extLst>
              <a:ext uri="{FF2B5EF4-FFF2-40B4-BE49-F238E27FC236}">
                <a16:creationId xmlns:a16="http://schemas.microsoft.com/office/drawing/2014/main" id="{C0CFFF3C-7F18-4020-8A35-B4834420A246}"/>
              </a:ext>
            </a:extLst>
          </p:cNvPr>
          <p:cNvSpPr>
            <a:spLocks noGrp="1"/>
          </p:cNvSpPr>
          <p:nvPr>
            <p:ph type="body" sz="quarter" idx="17" hasCustomPrompt="1"/>
          </p:nvPr>
        </p:nvSpPr>
        <p:spPr>
          <a:xfrm>
            <a:off x="6527621"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2" name="Text Placeholder 4">
            <a:extLst>
              <a:ext uri="{FF2B5EF4-FFF2-40B4-BE49-F238E27FC236}">
                <a16:creationId xmlns:a16="http://schemas.microsoft.com/office/drawing/2014/main" id="{153639C1-212A-4C35-84A8-8AF5C32AE948}"/>
              </a:ext>
            </a:extLst>
          </p:cNvPr>
          <p:cNvSpPr>
            <a:spLocks noGrp="1"/>
          </p:cNvSpPr>
          <p:nvPr>
            <p:ph type="body" sz="quarter" idx="18" hasCustomPrompt="1"/>
          </p:nvPr>
        </p:nvSpPr>
        <p:spPr>
          <a:xfrm>
            <a:off x="4686735"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3" name="Text Placeholder 4">
            <a:extLst>
              <a:ext uri="{FF2B5EF4-FFF2-40B4-BE49-F238E27FC236}">
                <a16:creationId xmlns:a16="http://schemas.microsoft.com/office/drawing/2014/main" id="{E74BC87F-AF3B-43E2-8521-D1B15BA0E5B0}"/>
              </a:ext>
            </a:extLst>
          </p:cNvPr>
          <p:cNvSpPr>
            <a:spLocks noGrp="1"/>
          </p:cNvSpPr>
          <p:nvPr>
            <p:ph type="body" sz="quarter" idx="19" hasCustomPrompt="1"/>
          </p:nvPr>
        </p:nvSpPr>
        <p:spPr>
          <a:xfrm>
            <a:off x="2847846"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25" name="ZoneTexte 7">
            <a:extLst>
              <a:ext uri="{FF2B5EF4-FFF2-40B4-BE49-F238E27FC236}">
                <a16:creationId xmlns:a16="http://schemas.microsoft.com/office/drawing/2014/main" id="{65D2364B-7E89-C34B-84ED-05AAB2908895}"/>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45" name="Titre 1">
            <a:extLst>
              <a:ext uri="{FF2B5EF4-FFF2-40B4-BE49-F238E27FC236}">
                <a16:creationId xmlns:a16="http://schemas.microsoft.com/office/drawing/2014/main" id="{F910B2CC-809E-4A17-8B5A-7BE19AFF7CFA}"/>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46" name="Text Placeholder 14">
            <a:extLst>
              <a:ext uri="{FF2B5EF4-FFF2-40B4-BE49-F238E27FC236}">
                <a16:creationId xmlns:a16="http://schemas.microsoft.com/office/drawing/2014/main" id="{1A6E627C-849B-4BF5-A892-85FCA5D32AEA}"/>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35" name="Connecteur droit 8">
            <a:extLst>
              <a:ext uri="{FF2B5EF4-FFF2-40B4-BE49-F238E27FC236}">
                <a16:creationId xmlns:a16="http://schemas.microsoft.com/office/drawing/2014/main" id="{2080F982-B713-43FB-8028-3E6C5C5FE63F}"/>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43" name="Content Placeholder 42">
            <a:extLst>
              <a:ext uri="{FF2B5EF4-FFF2-40B4-BE49-F238E27FC236}">
                <a16:creationId xmlns:a16="http://schemas.microsoft.com/office/drawing/2014/main" id="{51AE5D68-F82C-45C1-BD48-BCADB3116D02}"/>
              </a:ext>
            </a:extLst>
          </p:cNvPr>
          <p:cNvSpPr>
            <a:spLocks noGrp="1"/>
          </p:cNvSpPr>
          <p:nvPr>
            <p:ph sz="quarter" idx="33" hasCustomPrompt="1"/>
          </p:nvPr>
        </p:nvSpPr>
        <p:spPr>
          <a:xfrm>
            <a:off x="2848831"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4" name="Content Placeholder 43">
            <a:extLst>
              <a:ext uri="{FF2B5EF4-FFF2-40B4-BE49-F238E27FC236}">
                <a16:creationId xmlns:a16="http://schemas.microsoft.com/office/drawing/2014/main" id="{A3A6EDBD-FE8E-4140-B8CA-BFCF071A7A48}"/>
              </a:ext>
            </a:extLst>
          </p:cNvPr>
          <p:cNvSpPr>
            <a:spLocks noGrp="1"/>
          </p:cNvSpPr>
          <p:nvPr>
            <p:ph sz="quarter" idx="34" hasCustomPrompt="1"/>
          </p:nvPr>
        </p:nvSpPr>
        <p:spPr>
          <a:xfrm>
            <a:off x="4689140"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7" name="Content Placeholder 46">
            <a:extLst>
              <a:ext uri="{FF2B5EF4-FFF2-40B4-BE49-F238E27FC236}">
                <a16:creationId xmlns:a16="http://schemas.microsoft.com/office/drawing/2014/main" id="{ABE530F1-8525-4E60-AEE7-A055781DE6AF}"/>
              </a:ext>
            </a:extLst>
          </p:cNvPr>
          <p:cNvSpPr>
            <a:spLocks noGrp="1"/>
          </p:cNvSpPr>
          <p:nvPr>
            <p:ph sz="quarter" idx="35" hasCustomPrompt="1"/>
          </p:nvPr>
        </p:nvSpPr>
        <p:spPr>
          <a:xfrm>
            <a:off x="6529450"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8" name="Footer Placeholder 12">
            <a:extLst>
              <a:ext uri="{FF2B5EF4-FFF2-40B4-BE49-F238E27FC236}">
                <a16:creationId xmlns:a16="http://schemas.microsoft.com/office/drawing/2014/main" id="{FD552AEE-4A16-4749-8B2F-71E40E223288}"/>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49" name="Date Placeholder 3">
            <a:extLst>
              <a:ext uri="{FF2B5EF4-FFF2-40B4-BE49-F238E27FC236}">
                <a16:creationId xmlns:a16="http://schemas.microsoft.com/office/drawing/2014/main" id="{0227BF96-9E81-45FC-A409-03169A93B785}"/>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3966B2AE-F6A7-44F4-9D8B-F97DDB42874A}"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34" name="Graphic 33">
            <a:extLst>
              <a:ext uri="{FF2B5EF4-FFF2-40B4-BE49-F238E27FC236}">
                <a16:creationId xmlns:a16="http://schemas.microsoft.com/office/drawing/2014/main" id="{B49EB536-7823-40B1-9607-549922B63BF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7849"/>
            <a:ext cx="982338" cy="210808"/>
          </a:xfrm>
          <a:prstGeom prst="rect">
            <a:avLst/>
          </a:prstGeom>
        </p:spPr>
      </p:pic>
      <p:pic>
        <p:nvPicPr>
          <p:cNvPr id="37" name="Image 36">
            <a:extLst>
              <a:ext uri="{FF2B5EF4-FFF2-40B4-BE49-F238E27FC236}">
                <a16:creationId xmlns:a16="http://schemas.microsoft.com/office/drawing/2014/main" id="{BA07B436-921B-1B47-BBF4-0ED712F23735}"/>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1405443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aph only - 1 line title">
    <p:spTree>
      <p:nvGrpSpPr>
        <p:cNvPr id="1" name=""/>
        <p:cNvGrpSpPr/>
        <p:nvPr/>
      </p:nvGrpSpPr>
      <p:grpSpPr>
        <a:xfrm>
          <a:off x="0" y="0"/>
          <a:ext cx="0" cy="0"/>
          <a:chOff x="0" y="0"/>
          <a:chExt cx="0" cy="0"/>
        </a:xfrm>
      </p:grpSpPr>
      <p:sp>
        <p:nvSpPr>
          <p:cNvPr id="10" name="ZoneTexte 7">
            <a:extLst>
              <a:ext uri="{FF2B5EF4-FFF2-40B4-BE49-F238E27FC236}">
                <a16:creationId xmlns:a16="http://schemas.microsoft.com/office/drawing/2014/main" id="{F288ED3E-A9C4-AC41-8ED2-F8612385A2BD}"/>
              </a:ext>
            </a:extLst>
          </p:cNvPr>
          <p:cNvSpPr txBox="1"/>
          <p:nvPr userDrawn="1"/>
        </p:nvSpPr>
        <p:spPr>
          <a:xfrm>
            <a:off x="0" y="4845550"/>
            <a:ext cx="354434" cy="123111"/>
          </a:xfrm>
          <a:prstGeom prst="rect">
            <a:avLst/>
          </a:prstGeom>
          <a:noFill/>
        </p:spPr>
        <p:txBody>
          <a:bodyPr wrap="square" lIns="0" tIns="0" rIns="0" bIns="0" rtlCol="0">
            <a:noAutofit/>
          </a:bodyPr>
          <a:lstStyle/>
          <a:p>
            <a:pPr algn="ctr"/>
            <a:fld id="{984FB007-5C84-F347-A76E-037DFFA5CC99}" type="slidenum">
              <a:rPr lang="en-US" sz="800" noProof="0" smtClean="0">
                <a:solidFill>
                  <a:schemeClr val="tx1"/>
                </a:solidFill>
              </a:rPr>
              <a:pPr algn="ctr"/>
              <a:t>‹#›</a:t>
            </a:fld>
            <a:endParaRPr lang="en-US" sz="800" noProof="0">
              <a:solidFill>
                <a:schemeClr val="tx1"/>
              </a:solidFill>
            </a:endParaRPr>
          </a:p>
        </p:txBody>
      </p:sp>
      <p:sp>
        <p:nvSpPr>
          <p:cNvPr id="12" name="Titre 1">
            <a:extLst>
              <a:ext uri="{FF2B5EF4-FFF2-40B4-BE49-F238E27FC236}">
                <a16:creationId xmlns:a16="http://schemas.microsoft.com/office/drawing/2014/main" id="{E883AB93-8A12-4381-863D-A6DCA8326D80}"/>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13" name="Text Placeholder 14">
            <a:extLst>
              <a:ext uri="{FF2B5EF4-FFF2-40B4-BE49-F238E27FC236}">
                <a16:creationId xmlns:a16="http://schemas.microsoft.com/office/drawing/2014/main" id="{BD0AA781-C64B-4621-94F8-C750E1CF59A7}"/>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6" name="Connecteur droit 8">
            <a:extLst>
              <a:ext uri="{FF2B5EF4-FFF2-40B4-BE49-F238E27FC236}">
                <a16:creationId xmlns:a16="http://schemas.microsoft.com/office/drawing/2014/main" id="{BA08A484-23E0-431D-B5CE-6AD504F83139}"/>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8" name="Chart Placeholder 2">
            <a:extLst>
              <a:ext uri="{FF2B5EF4-FFF2-40B4-BE49-F238E27FC236}">
                <a16:creationId xmlns:a16="http://schemas.microsoft.com/office/drawing/2014/main" id="{B2656E46-4EF8-44EB-A3BA-8E234F8F5949}"/>
              </a:ext>
            </a:extLst>
          </p:cNvPr>
          <p:cNvSpPr>
            <a:spLocks noGrp="1"/>
          </p:cNvSpPr>
          <p:nvPr>
            <p:ph type="chart" sz="quarter" idx="15" hasCustomPrompt="1"/>
          </p:nvPr>
        </p:nvSpPr>
        <p:spPr>
          <a:xfrm>
            <a:off x="382903" y="1240527"/>
            <a:ext cx="8198669" cy="3331473"/>
          </a:xfrm>
          <a:prstGeom prst="rect">
            <a:avLst/>
          </a:prstGeom>
        </p:spPr>
        <p:txBody>
          <a:bodyPr anchor="ctr"/>
          <a:lstStyle>
            <a:lvl1pPr marL="0" indent="0" algn="ctr">
              <a:buNone/>
              <a:defRPr sz="1600"/>
            </a:lvl1pPr>
          </a:lstStyle>
          <a:p>
            <a:r>
              <a:rPr lang="en-US" noProof="0"/>
              <a:t>Insert chart</a:t>
            </a:r>
          </a:p>
        </p:txBody>
      </p:sp>
      <p:sp>
        <p:nvSpPr>
          <p:cNvPr id="9" name="Footer Placeholder 12">
            <a:extLst>
              <a:ext uri="{FF2B5EF4-FFF2-40B4-BE49-F238E27FC236}">
                <a16:creationId xmlns:a16="http://schemas.microsoft.com/office/drawing/2014/main" id="{FE353168-0A63-4CFC-B12A-63888B8E8181}"/>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r>
              <a:rPr lang="en-US" noProof="0"/>
              <a:t>© Dassault Systèmes | Confidential Information |                    | ref.: 3DS_Document_2021</a:t>
            </a:r>
          </a:p>
        </p:txBody>
      </p:sp>
      <p:sp>
        <p:nvSpPr>
          <p:cNvPr id="14" name="Date Placeholder 3">
            <a:extLst>
              <a:ext uri="{FF2B5EF4-FFF2-40B4-BE49-F238E27FC236}">
                <a16:creationId xmlns:a16="http://schemas.microsoft.com/office/drawing/2014/main" id="{04FD620A-7110-463F-8D3C-30A30BA38125}"/>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fld id="{20094472-3864-4E30-B252-28539877E16D}" type="datetime1">
              <a:rPr lang="en-US" noProof="0" smtClean="0"/>
              <a:t>11/10/2022</a:t>
            </a:fld>
            <a:endParaRPr lang="en-US" noProof="0"/>
          </a:p>
        </p:txBody>
      </p:sp>
      <p:pic>
        <p:nvPicPr>
          <p:cNvPr id="11" name="Image 10">
            <a:extLst>
              <a:ext uri="{FF2B5EF4-FFF2-40B4-BE49-F238E27FC236}">
                <a16:creationId xmlns:a16="http://schemas.microsoft.com/office/drawing/2014/main" id="{2E16C0B9-0880-8F41-B723-F54B3A1ADA4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122535266"/>
      </p:ext>
    </p:extLst>
  </p:cSld>
  <p:clrMapOvr>
    <a:masterClrMapping/>
  </p:clrMapOvr>
  <p:extLst>
    <p:ext uri="{DCECCB84-F9BA-43D5-87BE-67443E8EF086}">
      <p15:sldGuideLst xmlns:p15="http://schemas.microsoft.com/office/powerpoint/2012/main"/>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meline - 2 lines title">
    <p:spTree>
      <p:nvGrpSpPr>
        <p:cNvPr id="1" name=""/>
        <p:cNvGrpSpPr/>
        <p:nvPr/>
      </p:nvGrpSpPr>
      <p:grpSpPr>
        <a:xfrm>
          <a:off x="0" y="0"/>
          <a:ext cx="0" cy="0"/>
          <a:chOff x="0" y="0"/>
          <a:chExt cx="0" cy="0"/>
        </a:xfrm>
      </p:grpSpPr>
      <p:sp>
        <p:nvSpPr>
          <p:cNvPr id="8" name="Text Placeholder 14">
            <a:extLst>
              <a:ext uri="{FF2B5EF4-FFF2-40B4-BE49-F238E27FC236}">
                <a16:creationId xmlns:a16="http://schemas.microsoft.com/office/drawing/2014/main" id="{7909D851-A66D-48F5-9919-38BC246B83C4}"/>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7" name="Straight Connector 16">
            <a:extLst>
              <a:ext uri="{FF2B5EF4-FFF2-40B4-BE49-F238E27FC236}">
                <a16:creationId xmlns:a16="http://schemas.microsoft.com/office/drawing/2014/main" id="{ECD9AD71-E4C1-4393-B98B-4FC2087EC72F}"/>
              </a:ext>
            </a:extLst>
          </p:cNvPr>
          <p:cNvCxnSpPr/>
          <p:nvPr userDrawn="1"/>
        </p:nvCxnSpPr>
        <p:spPr>
          <a:xfrm>
            <a:off x="382904" y="1638160"/>
            <a:ext cx="8200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Isosceles Triangle 17">
            <a:extLst>
              <a:ext uri="{FF2B5EF4-FFF2-40B4-BE49-F238E27FC236}">
                <a16:creationId xmlns:a16="http://schemas.microsoft.com/office/drawing/2014/main" id="{FBE330D4-B574-4B4F-94C4-EAA259E97A10}"/>
              </a:ext>
            </a:extLst>
          </p:cNvPr>
          <p:cNvSpPr/>
          <p:nvPr userDrawn="1"/>
        </p:nvSpPr>
        <p:spPr>
          <a:xfrm flipV="1">
            <a:off x="1765527"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19" name="Isosceles Triangle 18">
            <a:extLst>
              <a:ext uri="{FF2B5EF4-FFF2-40B4-BE49-F238E27FC236}">
                <a16:creationId xmlns:a16="http://schemas.microsoft.com/office/drawing/2014/main" id="{5B3A4B44-8E1B-44F9-8820-4E4D9FFCAB39}"/>
              </a:ext>
            </a:extLst>
          </p:cNvPr>
          <p:cNvSpPr/>
          <p:nvPr userDrawn="1"/>
        </p:nvSpPr>
        <p:spPr>
          <a:xfrm flipV="1">
            <a:off x="3603852"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0" name="Isosceles Triangle 19">
            <a:extLst>
              <a:ext uri="{FF2B5EF4-FFF2-40B4-BE49-F238E27FC236}">
                <a16:creationId xmlns:a16="http://schemas.microsoft.com/office/drawing/2014/main" id="{D9F16955-3CAA-473B-BFB5-F89D4F9BDA34}"/>
              </a:ext>
            </a:extLst>
          </p:cNvPr>
          <p:cNvSpPr/>
          <p:nvPr userDrawn="1"/>
        </p:nvSpPr>
        <p:spPr>
          <a:xfrm flipV="1">
            <a:off x="5442176"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1" name="Isosceles Triangle 20">
            <a:extLst>
              <a:ext uri="{FF2B5EF4-FFF2-40B4-BE49-F238E27FC236}">
                <a16:creationId xmlns:a16="http://schemas.microsoft.com/office/drawing/2014/main" id="{CBBBBA5C-9C4B-43A0-B3C6-FEA9D7E28B81}"/>
              </a:ext>
            </a:extLst>
          </p:cNvPr>
          <p:cNvSpPr/>
          <p:nvPr userDrawn="1"/>
        </p:nvSpPr>
        <p:spPr>
          <a:xfrm flipV="1">
            <a:off x="7279411"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6" name="Picture Placeholder 2">
            <a:extLst>
              <a:ext uri="{FF2B5EF4-FFF2-40B4-BE49-F238E27FC236}">
                <a16:creationId xmlns:a16="http://schemas.microsoft.com/office/drawing/2014/main" id="{32FF488C-9DE0-4342-B997-AC7618826CD0}"/>
              </a:ext>
            </a:extLst>
          </p:cNvPr>
          <p:cNvSpPr>
            <a:spLocks noGrp="1" noChangeAspect="1"/>
          </p:cNvSpPr>
          <p:nvPr>
            <p:ph type="pic" sz="quarter" idx="12"/>
          </p:nvPr>
        </p:nvSpPr>
        <p:spPr>
          <a:xfrm>
            <a:off x="1601849"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7" name="Picture Placeholder 2">
            <a:extLst>
              <a:ext uri="{FF2B5EF4-FFF2-40B4-BE49-F238E27FC236}">
                <a16:creationId xmlns:a16="http://schemas.microsoft.com/office/drawing/2014/main" id="{3778AB8D-DB97-4C96-A612-CC2F47D8B5B8}"/>
              </a:ext>
            </a:extLst>
          </p:cNvPr>
          <p:cNvSpPr>
            <a:spLocks noGrp="1" noChangeAspect="1"/>
          </p:cNvSpPr>
          <p:nvPr>
            <p:ph type="pic" sz="quarter" idx="13"/>
          </p:nvPr>
        </p:nvSpPr>
        <p:spPr>
          <a:xfrm>
            <a:off x="7125635" y="1852167"/>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8" name="Picture Placeholder 2">
            <a:extLst>
              <a:ext uri="{FF2B5EF4-FFF2-40B4-BE49-F238E27FC236}">
                <a16:creationId xmlns:a16="http://schemas.microsoft.com/office/drawing/2014/main" id="{D0B46D80-841E-4713-8F88-650446A2E7AD}"/>
              </a:ext>
            </a:extLst>
          </p:cNvPr>
          <p:cNvSpPr>
            <a:spLocks noGrp="1" noChangeAspect="1"/>
          </p:cNvSpPr>
          <p:nvPr>
            <p:ph type="pic" sz="quarter" idx="14"/>
          </p:nvPr>
        </p:nvSpPr>
        <p:spPr>
          <a:xfrm>
            <a:off x="5284373"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9" name="Picture Placeholder 2">
            <a:extLst>
              <a:ext uri="{FF2B5EF4-FFF2-40B4-BE49-F238E27FC236}">
                <a16:creationId xmlns:a16="http://schemas.microsoft.com/office/drawing/2014/main" id="{D55F8C4F-B94C-4128-866D-9230D2226A75}"/>
              </a:ext>
            </a:extLst>
          </p:cNvPr>
          <p:cNvSpPr>
            <a:spLocks noGrp="1" noChangeAspect="1"/>
          </p:cNvSpPr>
          <p:nvPr>
            <p:ph type="pic" sz="quarter" idx="15"/>
          </p:nvPr>
        </p:nvSpPr>
        <p:spPr>
          <a:xfrm>
            <a:off x="3443111"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30" name="Text Placeholder 4">
            <a:extLst>
              <a:ext uri="{FF2B5EF4-FFF2-40B4-BE49-F238E27FC236}">
                <a16:creationId xmlns:a16="http://schemas.microsoft.com/office/drawing/2014/main" id="{96451A65-D63C-4713-9E24-8A2E4214C3D1}"/>
              </a:ext>
            </a:extLst>
          </p:cNvPr>
          <p:cNvSpPr>
            <a:spLocks noGrp="1"/>
          </p:cNvSpPr>
          <p:nvPr>
            <p:ph type="body" sz="quarter" idx="16" hasCustomPrompt="1"/>
          </p:nvPr>
        </p:nvSpPr>
        <p:spPr>
          <a:xfrm>
            <a:off x="1008518"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1" name="Text Placeholder 4">
            <a:extLst>
              <a:ext uri="{FF2B5EF4-FFF2-40B4-BE49-F238E27FC236}">
                <a16:creationId xmlns:a16="http://schemas.microsoft.com/office/drawing/2014/main" id="{C0CFFF3C-7F18-4020-8A35-B4834420A246}"/>
              </a:ext>
            </a:extLst>
          </p:cNvPr>
          <p:cNvSpPr>
            <a:spLocks noGrp="1"/>
          </p:cNvSpPr>
          <p:nvPr>
            <p:ph type="body" sz="quarter" idx="17" hasCustomPrompt="1"/>
          </p:nvPr>
        </p:nvSpPr>
        <p:spPr>
          <a:xfrm>
            <a:off x="6527621"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2" name="Text Placeholder 4">
            <a:extLst>
              <a:ext uri="{FF2B5EF4-FFF2-40B4-BE49-F238E27FC236}">
                <a16:creationId xmlns:a16="http://schemas.microsoft.com/office/drawing/2014/main" id="{153639C1-212A-4C35-84A8-8AF5C32AE948}"/>
              </a:ext>
            </a:extLst>
          </p:cNvPr>
          <p:cNvSpPr>
            <a:spLocks noGrp="1"/>
          </p:cNvSpPr>
          <p:nvPr>
            <p:ph type="body" sz="quarter" idx="18" hasCustomPrompt="1"/>
          </p:nvPr>
        </p:nvSpPr>
        <p:spPr>
          <a:xfrm>
            <a:off x="4686735"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3" name="Text Placeholder 4">
            <a:extLst>
              <a:ext uri="{FF2B5EF4-FFF2-40B4-BE49-F238E27FC236}">
                <a16:creationId xmlns:a16="http://schemas.microsoft.com/office/drawing/2014/main" id="{E74BC87F-AF3B-43E2-8521-D1B15BA0E5B0}"/>
              </a:ext>
            </a:extLst>
          </p:cNvPr>
          <p:cNvSpPr>
            <a:spLocks noGrp="1"/>
          </p:cNvSpPr>
          <p:nvPr>
            <p:ph type="body" sz="quarter" idx="19" hasCustomPrompt="1"/>
          </p:nvPr>
        </p:nvSpPr>
        <p:spPr>
          <a:xfrm>
            <a:off x="2847846"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25" name="ZoneTexte 7">
            <a:extLst>
              <a:ext uri="{FF2B5EF4-FFF2-40B4-BE49-F238E27FC236}">
                <a16:creationId xmlns:a16="http://schemas.microsoft.com/office/drawing/2014/main" id="{65D2364B-7E89-C34B-84ED-05AAB2908895}"/>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35" name="Connecteur droit 8">
            <a:extLst>
              <a:ext uri="{FF2B5EF4-FFF2-40B4-BE49-F238E27FC236}">
                <a16:creationId xmlns:a16="http://schemas.microsoft.com/office/drawing/2014/main" id="{4339EFE3-B2C3-485D-97E8-C9722BC5C48A}"/>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4" name="Titre 1">
            <a:extLst>
              <a:ext uri="{FF2B5EF4-FFF2-40B4-BE49-F238E27FC236}">
                <a16:creationId xmlns:a16="http://schemas.microsoft.com/office/drawing/2014/main" id="{5E82A5CB-F115-4E21-AC79-E482AAAD911F}"/>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38" name="Content Placeholder 37">
            <a:extLst>
              <a:ext uri="{FF2B5EF4-FFF2-40B4-BE49-F238E27FC236}">
                <a16:creationId xmlns:a16="http://schemas.microsoft.com/office/drawing/2014/main" id="{D3EDE0CE-7253-4F1E-926C-21D27F53C338}"/>
              </a:ext>
            </a:extLst>
          </p:cNvPr>
          <p:cNvSpPr>
            <a:spLocks noGrp="1"/>
          </p:cNvSpPr>
          <p:nvPr>
            <p:ph sz="quarter" idx="27" hasCustomPrompt="1"/>
          </p:nvPr>
        </p:nvSpPr>
        <p:spPr>
          <a:xfrm>
            <a:off x="1008522"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39" name="Content Placeholder 38">
            <a:extLst>
              <a:ext uri="{FF2B5EF4-FFF2-40B4-BE49-F238E27FC236}">
                <a16:creationId xmlns:a16="http://schemas.microsoft.com/office/drawing/2014/main" id="{F007F418-1B99-4975-8932-27F15504A564}"/>
              </a:ext>
            </a:extLst>
          </p:cNvPr>
          <p:cNvSpPr>
            <a:spLocks noGrp="1"/>
          </p:cNvSpPr>
          <p:nvPr>
            <p:ph sz="quarter" idx="33" hasCustomPrompt="1"/>
          </p:nvPr>
        </p:nvSpPr>
        <p:spPr>
          <a:xfrm>
            <a:off x="2848831"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3" name="Content Placeholder 42">
            <a:extLst>
              <a:ext uri="{FF2B5EF4-FFF2-40B4-BE49-F238E27FC236}">
                <a16:creationId xmlns:a16="http://schemas.microsoft.com/office/drawing/2014/main" id="{847BC59C-7F02-4297-A93F-2995FACCC350}"/>
              </a:ext>
            </a:extLst>
          </p:cNvPr>
          <p:cNvSpPr>
            <a:spLocks noGrp="1"/>
          </p:cNvSpPr>
          <p:nvPr>
            <p:ph sz="quarter" idx="34" hasCustomPrompt="1"/>
          </p:nvPr>
        </p:nvSpPr>
        <p:spPr>
          <a:xfrm>
            <a:off x="4689140"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4" name="Content Placeholder 43">
            <a:extLst>
              <a:ext uri="{FF2B5EF4-FFF2-40B4-BE49-F238E27FC236}">
                <a16:creationId xmlns:a16="http://schemas.microsoft.com/office/drawing/2014/main" id="{151EC02E-D66A-42D3-AEA8-B98DDF3E1328}"/>
              </a:ext>
            </a:extLst>
          </p:cNvPr>
          <p:cNvSpPr>
            <a:spLocks noGrp="1"/>
          </p:cNvSpPr>
          <p:nvPr>
            <p:ph sz="quarter" idx="35" hasCustomPrompt="1"/>
          </p:nvPr>
        </p:nvSpPr>
        <p:spPr>
          <a:xfrm>
            <a:off x="6529450"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5" name="Footer Placeholder 12">
            <a:extLst>
              <a:ext uri="{FF2B5EF4-FFF2-40B4-BE49-F238E27FC236}">
                <a16:creationId xmlns:a16="http://schemas.microsoft.com/office/drawing/2014/main" id="{40234D22-EF62-4519-982D-35614FAAB146}"/>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47" name="Date Placeholder 3">
            <a:extLst>
              <a:ext uri="{FF2B5EF4-FFF2-40B4-BE49-F238E27FC236}">
                <a16:creationId xmlns:a16="http://schemas.microsoft.com/office/drawing/2014/main" id="{68DE967F-2C31-44D8-8490-AFCEF936A36C}"/>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908927BA-DB5F-47BE-8FFA-5D42580F2685}"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37" name="Graphic 36">
            <a:extLst>
              <a:ext uri="{FF2B5EF4-FFF2-40B4-BE49-F238E27FC236}">
                <a16:creationId xmlns:a16="http://schemas.microsoft.com/office/drawing/2014/main" id="{B7B64457-560F-4C41-BBCB-0508A66DA10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7849"/>
            <a:ext cx="982338" cy="210808"/>
          </a:xfrm>
          <a:prstGeom prst="rect">
            <a:avLst/>
          </a:prstGeom>
        </p:spPr>
      </p:pic>
      <p:pic>
        <p:nvPicPr>
          <p:cNvPr id="40" name="Image 39">
            <a:extLst>
              <a:ext uri="{FF2B5EF4-FFF2-40B4-BE49-F238E27FC236}">
                <a16:creationId xmlns:a16="http://schemas.microsoft.com/office/drawing/2014/main" id="{682DAE34-3A22-CD4E-B876-6065625FF2B8}"/>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637593687"/>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Key numbers - 1 line title">
    <p:spTree>
      <p:nvGrpSpPr>
        <p:cNvPr id="1" name=""/>
        <p:cNvGrpSpPr/>
        <p:nvPr/>
      </p:nvGrpSpPr>
      <p:grpSpPr>
        <a:xfrm>
          <a:off x="0" y="0"/>
          <a:ext cx="0" cy="0"/>
          <a:chOff x="0" y="0"/>
          <a:chExt cx="0" cy="0"/>
        </a:xfrm>
      </p:grpSpPr>
      <p:sp>
        <p:nvSpPr>
          <p:cNvPr id="28" name="Content Placeholder 27">
            <a:extLst>
              <a:ext uri="{FF2B5EF4-FFF2-40B4-BE49-F238E27FC236}">
                <a16:creationId xmlns:a16="http://schemas.microsoft.com/office/drawing/2014/main" id="{B710BA1E-7958-4909-90F4-C085E2FBA176}"/>
              </a:ext>
            </a:extLst>
          </p:cNvPr>
          <p:cNvSpPr>
            <a:spLocks noGrp="1"/>
          </p:cNvSpPr>
          <p:nvPr>
            <p:ph sz="quarter" idx="27" hasCustomPrompt="1"/>
          </p:nvPr>
        </p:nvSpPr>
        <p:spPr>
          <a:xfrm>
            <a:off x="1056953"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41" name="Text Placeholder 2">
            <a:extLst>
              <a:ext uri="{FF2B5EF4-FFF2-40B4-BE49-F238E27FC236}">
                <a16:creationId xmlns:a16="http://schemas.microsoft.com/office/drawing/2014/main" id="{CD02C751-CE04-47EA-A1A7-31A30527F7D4}"/>
              </a:ext>
            </a:extLst>
          </p:cNvPr>
          <p:cNvSpPr>
            <a:spLocks noGrp="1"/>
          </p:cNvSpPr>
          <p:nvPr>
            <p:ph type="body" sz="quarter" idx="12" hasCustomPrompt="1"/>
          </p:nvPr>
        </p:nvSpPr>
        <p:spPr>
          <a:xfrm>
            <a:off x="1056952"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2" name="Text Placeholder 4">
            <a:extLst>
              <a:ext uri="{FF2B5EF4-FFF2-40B4-BE49-F238E27FC236}">
                <a16:creationId xmlns:a16="http://schemas.microsoft.com/office/drawing/2014/main" id="{DB429DA6-DBB5-4F41-8058-8B35D30BC50A}"/>
              </a:ext>
            </a:extLst>
          </p:cNvPr>
          <p:cNvSpPr>
            <a:spLocks noGrp="1"/>
          </p:cNvSpPr>
          <p:nvPr>
            <p:ph type="body" sz="quarter" idx="16" hasCustomPrompt="1"/>
          </p:nvPr>
        </p:nvSpPr>
        <p:spPr>
          <a:xfrm>
            <a:off x="1056953"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44" name="Text Placeholder 2">
            <a:extLst>
              <a:ext uri="{FF2B5EF4-FFF2-40B4-BE49-F238E27FC236}">
                <a16:creationId xmlns:a16="http://schemas.microsoft.com/office/drawing/2014/main" id="{5C1D8542-B4AD-430A-A597-54C6CC352747}"/>
              </a:ext>
            </a:extLst>
          </p:cNvPr>
          <p:cNvSpPr>
            <a:spLocks noGrp="1"/>
          </p:cNvSpPr>
          <p:nvPr>
            <p:ph type="body" sz="quarter" idx="18" hasCustomPrompt="1"/>
          </p:nvPr>
        </p:nvSpPr>
        <p:spPr>
          <a:xfrm>
            <a:off x="6477837"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5" name="Text Placeholder 4">
            <a:extLst>
              <a:ext uri="{FF2B5EF4-FFF2-40B4-BE49-F238E27FC236}">
                <a16:creationId xmlns:a16="http://schemas.microsoft.com/office/drawing/2014/main" id="{2493263F-FDCE-4F77-B97C-089B8D52BEFB}"/>
              </a:ext>
            </a:extLst>
          </p:cNvPr>
          <p:cNvSpPr>
            <a:spLocks noGrp="1"/>
          </p:cNvSpPr>
          <p:nvPr>
            <p:ph type="body" sz="quarter" idx="19" hasCustomPrompt="1"/>
          </p:nvPr>
        </p:nvSpPr>
        <p:spPr>
          <a:xfrm>
            <a:off x="6477838"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47" name="Text Placeholder 2">
            <a:extLst>
              <a:ext uri="{FF2B5EF4-FFF2-40B4-BE49-F238E27FC236}">
                <a16:creationId xmlns:a16="http://schemas.microsoft.com/office/drawing/2014/main" id="{869AADEE-F997-410C-8BFD-CE19019828B9}"/>
              </a:ext>
            </a:extLst>
          </p:cNvPr>
          <p:cNvSpPr>
            <a:spLocks noGrp="1"/>
          </p:cNvSpPr>
          <p:nvPr>
            <p:ph type="body" sz="quarter" idx="21" hasCustomPrompt="1"/>
          </p:nvPr>
        </p:nvSpPr>
        <p:spPr>
          <a:xfrm>
            <a:off x="3767395"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8" name="Text Placeholder 4">
            <a:extLst>
              <a:ext uri="{FF2B5EF4-FFF2-40B4-BE49-F238E27FC236}">
                <a16:creationId xmlns:a16="http://schemas.microsoft.com/office/drawing/2014/main" id="{F66BDDE9-B972-4AB5-8E71-CE9797570F9D}"/>
              </a:ext>
            </a:extLst>
          </p:cNvPr>
          <p:cNvSpPr>
            <a:spLocks noGrp="1"/>
          </p:cNvSpPr>
          <p:nvPr>
            <p:ph type="body" sz="quarter" idx="22" hasCustomPrompt="1"/>
          </p:nvPr>
        </p:nvSpPr>
        <p:spPr>
          <a:xfrm>
            <a:off x="3767396"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17" name="ZoneTexte 7">
            <a:extLst>
              <a:ext uri="{FF2B5EF4-FFF2-40B4-BE49-F238E27FC236}">
                <a16:creationId xmlns:a16="http://schemas.microsoft.com/office/drawing/2014/main" id="{F7565AA9-0535-714B-905F-9E644D5DFA04}"/>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8" name="Straight Connector 16">
            <a:extLst>
              <a:ext uri="{FF2B5EF4-FFF2-40B4-BE49-F238E27FC236}">
                <a16:creationId xmlns:a16="http://schemas.microsoft.com/office/drawing/2014/main" id="{38DB578A-2FA6-634F-981A-653D1A36E8C3}"/>
              </a:ext>
            </a:extLst>
          </p:cNvPr>
          <p:cNvCxnSpPr>
            <a:cxnSpLocks/>
          </p:cNvCxnSpPr>
          <p:nvPr userDrawn="1"/>
        </p:nvCxnSpPr>
        <p:spPr>
          <a:xfrm>
            <a:off x="1681552"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cxnSp>
        <p:nvCxnSpPr>
          <p:cNvPr id="22" name="Straight Connector 16">
            <a:extLst>
              <a:ext uri="{FF2B5EF4-FFF2-40B4-BE49-F238E27FC236}">
                <a16:creationId xmlns:a16="http://schemas.microsoft.com/office/drawing/2014/main" id="{F67BC959-B4EF-FB4D-8F2D-59BD065DB459}"/>
              </a:ext>
            </a:extLst>
          </p:cNvPr>
          <p:cNvCxnSpPr>
            <a:cxnSpLocks/>
          </p:cNvCxnSpPr>
          <p:nvPr userDrawn="1"/>
        </p:nvCxnSpPr>
        <p:spPr>
          <a:xfrm>
            <a:off x="7102437"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cxnSp>
        <p:nvCxnSpPr>
          <p:cNvPr id="23" name="Straight Connector 16">
            <a:extLst>
              <a:ext uri="{FF2B5EF4-FFF2-40B4-BE49-F238E27FC236}">
                <a16:creationId xmlns:a16="http://schemas.microsoft.com/office/drawing/2014/main" id="{15748BF8-CDA2-D44A-9255-3C7C85D5EE23}"/>
              </a:ext>
            </a:extLst>
          </p:cNvPr>
          <p:cNvCxnSpPr>
            <a:cxnSpLocks/>
          </p:cNvCxnSpPr>
          <p:nvPr userDrawn="1"/>
        </p:nvCxnSpPr>
        <p:spPr>
          <a:xfrm>
            <a:off x="4391995"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sp>
        <p:nvSpPr>
          <p:cNvPr id="25" name="Titre 1">
            <a:extLst>
              <a:ext uri="{FF2B5EF4-FFF2-40B4-BE49-F238E27FC236}">
                <a16:creationId xmlns:a16="http://schemas.microsoft.com/office/drawing/2014/main" id="{63CF197C-B04A-4BDB-A027-C0B40573B280}"/>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26" name="Text Placeholder 14">
            <a:extLst>
              <a:ext uri="{FF2B5EF4-FFF2-40B4-BE49-F238E27FC236}">
                <a16:creationId xmlns:a16="http://schemas.microsoft.com/office/drawing/2014/main" id="{65AD26B9-E9F3-4F8C-80DA-8B48BB2F0292}"/>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24" name="Connecteur droit 8">
            <a:extLst>
              <a:ext uri="{FF2B5EF4-FFF2-40B4-BE49-F238E27FC236}">
                <a16:creationId xmlns:a16="http://schemas.microsoft.com/office/drawing/2014/main" id="{F9944759-B4F4-4F74-BD60-6C5174FB074C}"/>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9" name="Content Placeholder 28">
            <a:extLst>
              <a:ext uri="{FF2B5EF4-FFF2-40B4-BE49-F238E27FC236}">
                <a16:creationId xmlns:a16="http://schemas.microsoft.com/office/drawing/2014/main" id="{311AB234-3E00-45E7-8145-2A7C3BCC5D85}"/>
              </a:ext>
            </a:extLst>
          </p:cNvPr>
          <p:cNvSpPr>
            <a:spLocks noGrp="1"/>
          </p:cNvSpPr>
          <p:nvPr>
            <p:ph sz="quarter" idx="28" hasCustomPrompt="1"/>
          </p:nvPr>
        </p:nvSpPr>
        <p:spPr>
          <a:xfrm>
            <a:off x="3767396"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30" name="Content Placeholder 29">
            <a:extLst>
              <a:ext uri="{FF2B5EF4-FFF2-40B4-BE49-F238E27FC236}">
                <a16:creationId xmlns:a16="http://schemas.microsoft.com/office/drawing/2014/main" id="{7CF9C069-0AB9-40D8-B304-216441ABF147}"/>
              </a:ext>
            </a:extLst>
          </p:cNvPr>
          <p:cNvSpPr>
            <a:spLocks noGrp="1"/>
          </p:cNvSpPr>
          <p:nvPr>
            <p:ph sz="quarter" idx="29" hasCustomPrompt="1"/>
          </p:nvPr>
        </p:nvSpPr>
        <p:spPr>
          <a:xfrm>
            <a:off x="6477838"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31" name="Footer Placeholder 12">
            <a:extLst>
              <a:ext uri="{FF2B5EF4-FFF2-40B4-BE49-F238E27FC236}">
                <a16:creationId xmlns:a16="http://schemas.microsoft.com/office/drawing/2014/main" id="{A30AF8A0-C30D-4654-B36F-5168EBC94812}"/>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32" name="Date Placeholder 3">
            <a:extLst>
              <a:ext uri="{FF2B5EF4-FFF2-40B4-BE49-F238E27FC236}">
                <a16:creationId xmlns:a16="http://schemas.microsoft.com/office/drawing/2014/main" id="{147BD69A-4497-4023-B931-31AFC9CD0D34}"/>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FCAD231A-22C9-479C-880E-6729FFA8B514}"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21" name="Graphic 20">
            <a:extLst>
              <a:ext uri="{FF2B5EF4-FFF2-40B4-BE49-F238E27FC236}">
                <a16:creationId xmlns:a16="http://schemas.microsoft.com/office/drawing/2014/main" id="{16E2B2ED-F3AF-4834-936B-235FC3A5FB9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7849"/>
            <a:ext cx="982338" cy="210808"/>
          </a:xfrm>
          <a:prstGeom prst="rect">
            <a:avLst/>
          </a:prstGeom>
        </p:spPr>
      </p:pic>
      <p:pic>
        <p:nvPicPr>
          <p:cNvPr id="33" name="Image 32">
            <a:extLst>
              <a:ext uri="{FF2B5EF4-FFF2-40B4-BE49-F238E27FC236}">
                <a16:creationId xmlns:a16="http://schemas.microsoft.com/office/drawing/2014/main" id="{7887729D-DE30-3942-981F-FCD0DCE8995E}"/>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317790747"/>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Key numbers - 2 lines title">
    <p:spTree>
      <p:nvGrpSpPr>
        <p:cNvPr id="1" name=""/>
        <p:cNvGrpSpPr/>
        <p:nvPr/>
      </p:nvGrpSpPr>
      <p:grpSpPr>
        <a:xfrm>
          <a:off x="0" y="0"/>
          <a:ext cx="0" cy="0"/>
          <a:chOff x="0" y="0"/>
          <a:chExt cx="0" cy="0"/>
        </a:xfrm>
      </p:grpSpPr>
      <p:sp>
        <p:nvSpPr>
          <p:cNvPr id="8" name="Text Placeholder 14">
            <a:extLst>
              <a:ext uri="{FF2B5EF4-FFF2-40B4-BE49-F238E27FC236}">
                <a16:creationId xmlns:a16="http://schemas.microsoft.com/office/drawing/2014/main" id="{7909D851-A66D-48F5-9919-38BC246B83C4}"/>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41" name="Text Placeholder 2">
            <a:extLst>
              <a:ext uri="{FF2B5EF4-FFF2-40B4-BE49-F238E27FC236}">
                <a16:creationId xmlns:a16="http://schemas.microsoft.com/office/drawing/2014/main" id="{CD02C751-CE04-47EA-A1A7-31A30527F7D4}"/>
              </a:ext>
            </a:extLst>
          </p:cNvPr>
          <p:cNvSpPr>
            <a:spLocks noGrp="1"/>
          </p:cNvSpPr>
          <p:nvPr>
            <p:ph type="body" sz="quarter" idx="12" hasCustomPrompt="1"/>
          </p:nvPr>
        </p:nvSpPr>
        <p:spPr>
          <a:xfrm>
            <a:off x="1056952"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2" name="Text Placeholder 4">
            <a:extLst>
              <a:ext uri="{FF2B5EF4-FFF2-40B4-BE49-F238E27FC236}">
                <a16:creationId xmlns:a16="http://schemas.microsoft.com/office/drawing/2014/main" id="{DB429DA6-DBB5-4F41-8058-8B35D30BC50A}"/>
              </a:ext>
            </a:extLst>
          </p:cNvPr>
          <p:cNvSpPr>
            <a:spLocks noGrp="1"/>
          </p:cNvSpPr>
          <p:nvPr>
            <p:ph type="body" sz="quarter" idx="16" hasCustomPrompt="1"/>
          </p:nvPr>
        </p:nvSpPr>
        <p:spPr>
          <a:xfrm>
            <a:off x="1056953"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44" name="Text Placeholder 2">
            <a:extLst>
              <a:ext uri="{FF2B5EF4-FFF2-40B4-BE49-F238E27FC236}">
                <a16:creationId xmlns:a16="http://schemas.microsoft.com/office/drawing/2014/main" id="{5C1D8542-B4AD-430A-A597-54C6CC352747}"/>
              </a:ext>
            </a:extLst>
          </p:cNvPr>
          <p:cNvSpPr>
            <a:spLocks noGrp="1"/>
          </p:cNvSpPr>
          <p:nvPr>
            <p:ph type="body" sz="quarter" idx="18" hasCustomPrompt="1"/>
          </p:nvPr>
        </p:nvSpPr>
        <p:spPr>
          <a:xfrm>
            <a:off x="6477837"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5" name="Text Placeholder 4">
            <a:extLst>
              <a:ext uri="{FF2B5EF4-FFF2-40B4-BE49-F238E27FC236}">
                <a16:creationId xmlns:a16="http://schemas.microsoft.com/office/drawing/2014/main" id="{2493263F-FDCE-4F77-B97C-089B8D52BEFB}"/>
              </a:ext>
            </a:extLst>
          </p:cNvPr>
          <p:cNvSpPr>
            <a:spLocks noGrp="1"/>
          </p:cNvSpPr>
          <p:nvPr>
            <p:ph type="body" sz="quarter" idx="19" hasCustomPrompt="1"/>
          </p:nvPr>
        </p:nvSpPr>
        <p:spPr>
          <a:xfrm>
            <a:off x="6477838"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47" name="Text Placeholder 2">
            <a:extLst>
              <a:ext uri="{FF2B5EF4-FFF2-40B4-BE49-F238E27FC236}">
                <a16:creationId xmlns:a16="http://schemas.microsoft.com/office/drawing/2014/main" id="{869AADEE-F997-410C-8BFD-CE19019828B9}"/>
              </a:ext>
            </a:extLst>
          </p:cNvPr>
          <p:cNvSpPr>
            <a:spLocks noGrp="1"/>
          </p:cNvSpPr>
          <p:nvPr>
            <p:ph type="body" sz="quarter" idx="21" hasCustomPrompt="1"/>
          </p:nvPr>
        </p:nvSpPr>
        <p:spPr>
          <a:xfrm>
            <a:off x="3767395"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8" name="Text Placeholder 4">
            <a:extLst>
              <a:ext uri="{FF2B5EF4-FFF2-40B4-BE49-F238E27FC236}">
                <a16:creationId xmlns:a16="http://schemas.microsoft.com/office/drawing/2014/main" id="{F66BDDE9-B972-4AB5-8E71-CE9797570F9D}"/>
              </a:ext>
            </a:extLst>
          </p:cNvPr>
          <p:cNvSpPr>
            <a:spLocks noGrp="1"/>
          </p:cNvSpPr>
          <p:nvPr>
            <p:ph type="body" sz="quarter" idx="22" hasCustomPrompt="1"/>
          </p:nvPr>
        </p:nvSpPr>
        <p:spPr>
          <a:xfrm>
            <a:off x="3767396"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17" name="ZoneTexte 7">
            <a:extLst>
              <a:ext uri="{FF2B5EF4-FFF2-40B4-BE49-F238E27FC236}">
                <a16:creationId xmlns:a16="http://schemas.microsoft.com/office/drawing/2014/main" id="{F7565AA9-0535-714B-905F-9E644D5DFA04}"/>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8" name="Straight Connector 16">
            <a:extLst>
              <a:ext uri="{FF2B5EF4-FFF2-40B4-BE49-F238E27FC236}">
                <a16:creationId xmlns:a16="http://schemas.microsoft.com/office/drawing/2014/main" id="{38DB578A-2FA6-634F-981A-653D1A36E8C3}"/>
              </a:ext>
            </a:extLst>
          </p:cNvPr>
          <p:cNvCxnSpPr>
            <a:cxnSpLocks/>
          </p:cNvCxnSpPr>
          <p:nvPr userDrawn="1"/>
        </p:nvCxnSpPr>
        <p:spPr>
          <a:xfrm>
            <a:off x="1681552"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cxnSp>
        <p:nvCxnSpPr>
          <p:cNvPr id="22" name="Straight Connector 16">
            <a:extLst>
              <a:ext uri="{FF2B5EF4-FFF2-40B4-BE49-F238E27FC236}">
                <a16:creationId xmlns:a16="http://schemas.microsoft.com/office/drawing/2014/main" id="{F67BC959-B4EF-FB4D-8F2D-59BD065DB459}"/>
              </a:ext>
            </a:extLst>
          </p:cNvPr>
          <p:cNvCxnSpPr>
            <a:cxnSpLocks/>
          </p:cNvCxnSpPr>
          <p:nvPr userDrawn="1"/>
        </p:nvCxnSpPr>
        <p:spPr>
          <a:xfrm>
            <a:off x="7102437"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cxnSp>
        <p:nvCxnSpPr>
          <p:cNvPr id="23" name="Straight Connector 16">
            <a:extLst>
              <a:ext uri="{FF2B5EF4-FFF2-40B4-BE49-F238E27FC236}">
                <a16:creationId xmlns:a16="http://schemas.microsoft.com/office/drawing/2014/main" id="{15748BF8-CDA2-D44A-9255-3C7C85D5EE23}"/>
              </a:ext>
            </a:extLst>
          </p:cNvPr>
          <p:cNvCxnSpPr>
            <a:cxnSpLocks/>
          </p:cNvCxnSpPr>
          <p:nvPr userDrawn="1"/>
        </p:nvCxnSpPr>
        <p:spPr>
          <a:xfrm>
            <a:off x="4391994"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cxnSp>
        <p:nvCxnSpPr>
          <p:cNvPr id="24" name="Connecteur droit 8">
            <a:extLst>
              <a:ext uri="{FF2B5EF4-FFF2-40B4-BE49-F238E27FC236}">
                <a16:creationId xmlns:a16="http://schemas.microsoft.com/office/drawing/2014/main" id="{03757C0F-2B79-4AE3-BC5A-2C74E98878AA}"/>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0" name="Titre 1">
            <a:extLst>
              <a:ext uri="{FF2B5EF4-FFF2-40B4-BE49-F238E27FC236}">
                <a16:creationId xmlns:a16="http://schemas.microsoft.com/office/drawing/2014/main" id="{40C13F49-D391-4CC4-9D41-EF6FAC021914}"/>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26" name="Content Placeholder 25">
            <a:extLst>
              <a:ext uri="{FF2B5EF4-FFF2-40B4-BE49-F238E27FC236}">
                <a16:creationId xmlns:a16="http://schemas.microsoft.com/office/drawing/2014/main" id="{D141D94C-17E2-4229-B713-C2621FBB2957}"/>
              </a:ext>
            </a:extLst>
          </p:cNvPr>
          <p:cNvSpPr>
            <a:spLocks noGrp="1"/>
          </p:cNvSpPr>
          <p:nvPr>
            <p:ph sz="quarter" idx="27" hasCustomPrompt="1"/>
          </p:nvPr>
        </p:nvSpPr>
        <p:spPr>
          <a:xfrm>
            <a:off x="1056953"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27" name="Content Placeholder 26">
            <a:extLst>
              <a:ext uri="{FF2B5EF4-FFF2-40B4-BE49-F238E27FC236}">
                <a16:creationId xmlns:a16="http://schemas.microsoft.com/office/drawing/2014/main" id="{8AE44D07-780C-4981-A539-F7197B846665}"/>
              </a:ext>
            </a:extLst>
          </p:cNvPr>
          <p:cNvSpPr>
            <a:spLocks noGrp="1"/>
          </p:cNvSpPr>
          <p:nvPr>
            <p:ph sz="quarter" idx="28" hasCustomPrompt="1"/>
          </p:nvPr>
        </p:nvSpPr>
        <p:spPr>
          <a:xfrm>
            <a:off x="3767396"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28" name="Content Placeholder 27">
            <a:extLst>
              <a:ext uri="{FF2B5EF4-FFF2-40B4-BE49-F238E27FC236}">
                <a16:creationId xmlns:a16="http://schemas.microsoft.com/office/drawing/2014/main" id="{E9B09DCE-E65C-48B0-A557-69FAEC52355F}"/>
              </a:ext>
            </a:extLst>
          </p:cNvPr>
          <p:cNvSpPr>
            <a:spLocks noGrp="1"/>
          </p:cNvSpPr>
          <p:nvPr>
            <p:ph sz="quarter" idx="29" hasCustomPrompt="1"/>
          </p:nvPr>
        </p:nvSpPr>
        <p:spPr>
          <a:xfrm>
            <a:off x="6477838"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29" name="Footer Placeholder 12">
            <a:extLst>
              <a:ext uri="{FF2B5EF4-FFF2-40B4-BE49-F238E27FC236}">
                <a16:creationId xmlns:a16="http://schemas.microsoft.com/office/drawing/2014/main" id="{8A679DE4-4111-4E44-B452-0C92AB37A72E}"/>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30" name="Date Placeholder 3">
            <a:extLst>
              <a:ext uri="{FF2B5EF4-FFF2-40B4-BE49-F238E27FC236}">
                <a16:creationId xmlns:a16="http://schemas.microsoft.com/office/drawing/2014/main" id="{D5BE1A53-FDBA-46F1-96FD-611579E7095B}"/>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D142EEC0-A2D2-41C9-AE58-B5D1EE079E50}"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21" name="Graphic 20">
            <a:extLst>
              <a:ext uri="{FF2B5EF4-FFF2-40B4-BE49-F238E27FC236}">
                <a16:creationId xmlns:a16="http://schemas.microsoft.com/office/drawing/2014/main" id="{92EE7051-E31B-484E-A54C-99D52E0E837C}"/>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7849"/>
            <a:ext cx="982338" cy="210808"/>
          </a:xfrm>
          <a:prstGeom prst="rect">
            <a:avLst/>
          </a:prstGeom>
        </p:spPr>
      </p:pic>
      <p:pic>
        <p:nvPicPr>
          <p:cNvPr id="31" name="Image 30">
            <a:extLst>
              <a:ext uri="{FF2B5EF4-FFF2-40B4-BE49-F238E27FC236}">
                <a16:creationId xmlns:a16="http://schemas.microsoft.com/office/drawing/2014/main" id="{3513248B-9EBB-4A47-912C-168C3D0C6D31}"/>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200440062"/>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ack Cover">
    <p:spTree>
      <p:nvGrpSpPr>
        <p:cNvPr id="1" name=""/>
        <p:cNvGrpSpPr/>
        <p:nvPr/>
      </p:nvGrpSpPr>
      <p:grpSpPr>
        <a:xfrm>
          <a:off x="0" y="0"/>
          <a:ext cx="0" cy="0"/>
          <a:chOff x="0" y="0"/>
          <a:chExt cx="0" cy="0"/>
        </a:xfrm>
      </p:grpSpPr>
      <p:sp>
        <p:nvSpPr>
          <p:cNvPr id="17" name="ZoneTexte 7">
            <a:extLst>
              <a:ext uri="{FF2B5EF4-FFF2-40B4-BE49-F238E27FC236}">
                <a16:creationId xmlns:a16="http://schemas.microsoft.com/office/drawing/2014/main" id="{F7565AA9-0535-714B-905F-9E644D5DFA04}"/>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24" name="Connecteur droit 8">
            <a:extLst>
              <a:ext uri="{FF2B5EF4-FFF2-40B4-BE49-F238E27FC236}">
                <a16:creationId xmlns:a16="http://schemas.microsoft.com/office/drawing/2014/main" id="{03757C0F-2B79-4AE3-BC5A-2C74E98878AA}"/>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56009D36-41AB-4F99-8EEC-28DA7FD44C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9975" y="41011"/>
            <a:ext cx="4464050" cy="4451853"/>
          </a:xfrm>
          <a:prstGeom prst="rect">
            <a:avLst/>
          </a:prstGeom>
        </p:spPr>
      </p:pic>
      <p:pic>
        <p:nvPicPr>
          <p:cNvPr id="7" name="Graphic 6">
            <a:extLst>
              <a:ext uri="{FF2B5EF4-FFF2-40B4-BE49-F238E27FC236}">
                <a16:creationId xmlns:a16="http://schemas.microsoft.com/office/drawing/2014/main" id="{572AF3B7-26B9-4E67-8C1A-FEB565B07D90}"/>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34169" y="4757849"/>
            <a:ext cx="982338" cy="210808"/>
          </a:xfrm>
          <a:prstGeom prst="rect">
            <a:avLst/>
          </a:prstGeom>
        </p:spPr>
      </p:pic>
      <p:sp>
        <p:nvSpPr>
          <p:cNvPr id="8" name="Footer Placeholder 12">
            <a:extLst>
              <a:ext uri="{FF2B5EF4-FFF2-40B4-BE49-F238E27FC236}">
                <a16:creationId xmlns:a16="http://schemas.microsoft.com/office/drawing/2014/main" id="{4DA46F7A-741A-4764-BFA7-9903F845BF9E}"/>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F5486"/>
                </a:solidFill>
                <a:effectLst/>
                <a:uLnTx/>
                <a:uFillTx/>
                <a:latin typeface="Arial Narrow"/>
                <a:ea typeface="+mn-ea"/>
                <a:cs typeface="+mn-cs"/>
              </a:rPr>
              <a:t>© Dassault </a:t>
            </a:r>
            <a:r>
              <a:rPr kumimoji="0" lang="en-US" sz="600" b="0" i="0" u="none" strike="noStrike" kern="1200" cap="none" spc="0" normalizeH="0" baseline="0" noProof="0" dirty="0" err="1">
                <a:ln>
                  <a:noFill/>
                </a:ln>
                <a:solidFill>
                  <a:srgbClr val="0F5486"/>
                </a:solidFill>
                <a:effectLst/>
                <a:uLnTx/>
                <a:uFillTx/>
                <a:latin typeface="Arial Narrow"/>
                <a:ea typeface="+mn-ea"/>
                <a:cs typeface="+mn-cs"/>
              </a:rPr>
              <a:t>Systèmes</a:t>
            </a:r>
            <a:r>
              <a:rPr kumimoji="0" lang="en-US" sz="600" b="0" i="0" u="none" strike="noStrike" kern="1200" cap="none" spc="0" normalizeH="0" baseline="0" noProof="0" dirty="0">
                <a:ln>
                  <a:noFill/>
                </a:ln>
                <a:solidFill>
                  <a:srgbClr val="0F5486"/>
                </a:solidFill>
                <a:effectLst/>
                <a:uLnTx/>
                <a:uFillTx/>
                <a:latin typeface="Arial Narrow"/>
                <a:ea typeface="+mn-ea"/>
                <a:cs typeface="+mn-cs"/>
              </a:rPr>
              <a:t> | Confidential Information |                    | ref.: 3DS_Document_2021</a:t>
            </a:r>
          </a:p>
        </p:txBody>
      </p:sp>
      <p:sp>
        <p:nvSpPr>
          <p:cNvPr id="9" name="Date Placeholder 3">
            <a:extLst>
              <a:ext uri="{FF2B5EF4-FFF2-40B4-BE49-F238E27FC236}">
                <a16:creationId xmlns:a16="http://schemas.microsoft.com/office/drawing/2014/main" id="{1F8B3145-0732-40CD-AEBC-DA6C80A5FBB1}"/>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D142EEC0-A2D2-41C9-AE58-B5D1EE079E50}"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Image 9">
            <a:extLst>
              <a:ext uri="{FF2B5EF4-FFF2-40B4-BE49-F238E27FC236}">
                <a16:creationId xmlns:a16="http://schemas.microsoft.com/office/drawing/2014/main" id="{19B0D4D3-14EA-444B-A7C2-1908E0773963}"/>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860965402"/>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1959924"/>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over V1">
    <p:spTree>
      <p:nvGrpSpPr>
        <p:cNvPr id="1" name=""/>
        <p:cNvGrpSpPr/>
        <p:nvPr/>
      </p:nvGrpSpPr>
      <p:grpSpPr>
        <a:xfrm>
          <a:off x="0" y="0"/>
          <a:ext cx="0" cy="0"/>
          <a:chOff x="0" y="0"/>
          <a:chExt cx="0" cy="0"/>
        </a:xfrm>
      </p:grpSpPr>
      <p:sp>
        <p:nvSpPr>
          <p:cNvPr id="14" name="Titre 1">
            <a:extLst>
              <a:ext uri="{FF2B5EF4-FFF2-40B4-BE49-F238E27FC236}">
                <a16:creationId xmlns:a16="http://schemas.microsoft.com/office/drawing/2014/main" id="{CFABFB0F-3B61-4CF2-9A67-DB91C118E594}"/>
              </a:ext>
            </a:extLst>
          </p:cNvPr>
          <p:cNvSpPr>
            <a:spLocks noGrp="1"/>
          </p:cNvSpPr>
          <p:nvPr>
            <p:ph type="title" hasCustomPrompt="1"/>
          </p:nvPr>
        </p:nvSpPr>
        <p:spPr>
          <a:xfrm>
            <a:off x="542492" y="1941750"/>
            <a:ext cx="4450930" cy="898708"/>
          </a:xfrm>
          <a:prstGeom prst="rect">
            <a:avLst/>
          </a:prstGeom>
        </p:spPr>
        <p:txBody>
          <a:bodyPr lIns="0" tIns="0" rIns="0" bIns="0" anchor="b">
            <a:noAutofit/>
          </a:bodyPr>
          <a:lstStyle>
            <a:lvl1pPr algn="l">
              <a:defRPr lang="en-US" sz="3200" b="1" i="0" kern="1200" cap="all" spc="0" baseline="0" noProof="0" dirty="0" smtClean="0">
                <a:solidFill>
                  <a:schemeClr val="tx1"/>
                </a:solidFill>
                <a:effectLst/>
                <a:latin typeface="3ds" panose="02000503020000020004" pitchFamily="2" charset="0"/>
                <a:ea typeface="+mj-ea"/>
                <a:cs typeface="3ds" panose="02000503020000020004" pitchFamily="2" charset="0"/>
              </a:defRPr>
            </a:lvl1pPr>
          </a:lstStyle>
          <a:p>
            <a:r>
              <a:rPr lang="en-US" noProof="0"/>
              <a:t>THIS IS THE TITLE OF THE PRESENTATION</a:t>
            </a:r>
          </a:p>
        </p:txBody>
      </p:sp>
      <p:sp>
        <p:nvSpPr>
          <p:cNvPr id="15" name="Text Placeholder 14">
            <a:extLst>
              <a:ext uri="{FF2B5EF4-FFF2-40B4-BE49-F238E27FC236}">
                <a16:creationId xmlns:a16="http://schemas.microsoft.com/office/drawing/2014/main" id="{3313F780-5FBD-452C-9BD8-D1D33E0EC85B}"/>
              </a:ext>
            </a:extLst>
          </p:cNvPr>
          <p:cNvSpPr>
            <a:spLocks noGrp="1"/>
          </p:cNvSpPr>
          <p:nvPr>
            <p:ph type="body" sz="quarter" idx="11" hasCustomPrompt="1"/>
          </p:nvPr>
        </p:nvSpPr>
        <p:spPr>
          <a:xfrm>
            <a:off x="542492" y="2953684"/>
            <a:ext cx="4450930" cy="307777"/>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8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sub-title of the presentation</a:t>
            </a:r>
          </a:p>
        </p:txBody>
      </p:sp>
      <p:sp>
        <p:nvSpPr>
          <p:cNvPr id="12" name="Picture Placeholder 11">
            <a:extLst>
              <a:ext uri="{FF2B5EF4-FFF2-40B4-BE49-F238E27FC236}">
                <a16:creationId xmlns:a16="http://schemas.microsoft.com/office/drawing/2014/main" id="{943FABAB-1AFD-4844-BAE6-84AA1AFCD20C}"/>
              </a:ext>
            </a:extLst>
          </p:cNvPr>
          <p:cNvSpPr>
            <a:spLocks noGrp="1"/>
          </p:cNvSpPr>
          <p:nvPr>
            <p:ph type="pic" sz="quarter" idx="13" hasCustomPrompt="1"/>
          </p:nvPr>
        </p:nvSpPr>
        <p:spPr>
          <a:xfrm>
            <a:off x="5114926" y="1"/>
            <a:ext cx="4029074" cy="5143499"/>
          </a:xfrm>
          <a:custGeom>
            <a:avLst/>
            <a:gdLst>
              <a:gd name="connsiteX0" fmla="*/ 1238998 w 4029074"/>
              <a:gd name="connsiteY0" fmla="*/ 0 h 5143499"/>
              <a:gd name="connsiteX1" fmla="*/ 4029074 w 4029074"/>
              <a:gd name="connsiteY1" fmla="*/ 0 h 5143499"/>
              <a:gd name="connsiteX2" fmla="*/ 4029074 w 4029074"/>
              <a:gd name="connsiteY2" fmla="*/ 842036 h 5143499"/>
              <a:gd name="connsiteX3" fmla="*/ 4029074 w 4029074"/>
              <a:gd name="connsiteY3" fmla="*/ 1941749 h 5143499"/>
              <a:gd name="connsiteX4" fmla="*/ 4029074 w 4029074"/>
              <a:gd name="connsiteY4" fmla="*/ 3201749 h 5143499"/>
              <a:gd name="connsiteX5" fmla="*/ 4029074 w 4029074"/>
              <a:gd name="connsiteY5" fmla="*/ 3743118 h 5143499"/>
              <a:gd name="connsiteX6" fmla="*/ 4029074 w 4029074"/>
              <a:gd name="connsiteY6" fmla="*/ 5143499 h 5143499"/>
              <a:gd name="connsiteX7" fmla="*/ 1238998 w 4029074"/>
              <a:gd name="connsiteY7" fmla="*/ 5143499 h 5143499"/>
              <a:gd name="connsiteX8" fmla="*/ 1223084 w 4029074"/>
              <a:gd name="connsiteY8" fmla="*/ 5130964 h 5143499"/>
              <a:gd name="connsiteX9" fmla="*/ 0 w 4029074"/>
              <a:gd name="connsiteY9" fmla="*/ 2571750 h 5143499"/>
              <a:gd name="connsiteX10" fmla="*/ 1223083 w 4029074"/>
              <a:gd name="connsiteY10" fmla="*/ 12537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29074" h="5143499">
                <a:moveTo>
                  <a:pt x="1238998" y="0"/>
                </a:moveTo>
                <a:lnTo>
                  <a:pt x="4029074" y="0"/>
                </a:lnTo>
                <a:lnTo>
                  <a:pt x="4029074" y="842036"/>
                </a:lnTo>
                <a:lnTo>
                  <a:pt x="4029074" y="1941749"/>
                </a:lnTo>
                <a:lnTo>
                  <a:pt x="4029074" y="3201749"/>
                </a:lnTo>
                <a:lnTo>
                  <a:pt x="4029074" y="3743118"/>
                </a:lnTo>
                <a:lnTo>
                  <a:pt x="4029074" y="5143499"/>
                </a:lnTo>
                <a:lnTo>
                  <a:pt x="1238998" y="5143499"/>
                </a:lnTo>
                <a:lnTo>
                  <a:pt x="1223084" y="5130964"/>
                </a:lnTo>
                <a:cubicBezTo>
                  <a:pt x="467400" y="4476004"/>
                  <a:pt x="0" y="3571185"/>
                  <a:pt x="0" y="2571750"/>
                </a:cubicBezTo>
                <a:cubicBezTo>
                  <a:pt x="0" y="1572315"/>
                  <a:pt x="467400" y="667497"/>
                  <a:pt x="1223083" y="12537"/>
                </a:cubicBezTo>
                <a:close/>
              </a:path>
            </a:pathLst>
          </a:custGeom>
        </p:spPr>
        <p:txBody>
          <a:bodyPr wrap="square" anchor="ctr">
            <a:noAutofit/>
          </a:bodyPr>
          <a:lstStyle>
            <a:lvl1pPr marL="0" indent="0" algn="ctr" defTabSz="914400" rtl="0" eaLnBrk="1" latinLnBrk="0" hangingPunct="1">
              <a:lnSpc>
                <a:spcPct val="90000"/>
              </a:lnSpc>
              <a:spcBef>
                <a:spcPts val="1000"/>
              </a:spcBef>
              <a:buFontTx/>
              <a:buNone/>
              <a:defRPr lang="vi-VN" sz="1600" kern="1200" dirty="0">
                <a:solidFill>
                  <a:schemeClr val="tx1"/>
                </a:solidFill>
                <a:latin typeface="+mn-lt"/>
                <a:ea typeface="+mn-ea"/>
                <a:cs typeface="+mn-cs"/>
              </a:defRPr>
            </a:lvl1pPr>
          </a:lstStyle>
          <a:p>
            <a:r>
              <a:rPr lang="en-US" noProof="0"/>
              <a:t>Insert image</a:t>
            </a:r>
          </a:p>
        </p:txBody>
      </p:sp>
      <p:cxnSp>
        <p:nvCxnSpPr>
          <p:cNvPr id="20" name="Connecteur droit 8">
            <a:extLst>
              <a:ext uri="{FF2B5EF4-FFF2-40B4-BE49-F238E27FC236}">
                <a16:creationId xmlns:a16="http://schemas.microsoft.com/office/drawing/2014/main" id="{82A6B2F8-AE5B-4F00-8021-7680F4786DF2}"/>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CD5FAD2E-0501-44EA-9A9B-36DF9E92C04E}"/>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a:stretch/>
        </p:blipFill>
        <p:spPr>
          <a:xfrm>
            <a:off x="542492" y="704285"/>
            <a:ext cx="792000" cy="931764"/>
          </a:xfrm>
          <a:prstGeom prst="rect">
            <a:avLst/>
          </a:prstGeom>
        </p:spPr>
      </p:pic>
      <p:cxnSp>
        <p:nvCxnSpPr>
          <p:cNvPr id="5" name="Straight Connector 4">
            <a:extLst>
              <a:ext uri="{FF2B5EF4-FFF2-40B4-BE49-F238E27FC236}">
                <a16:creationId xmlns:a16="http://schemas.microsoft.com/office/drawing/2014/main" id="{33528634-F79B-418B-A25F-E488AEF8CD06}"/>
              </a:ext>
            </a:extLst>
          </p:cNvPr>
          <p:cNvCxnSpPr/>
          <p:nvPr userDrawn="1"/>
        </p:nvCxnSpPr>
        <p:spPr>
          <a:xfrm>
            <a:off x="1674019" y="3699618"/>
            <a:ext cx="0" cy="928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F3FD26EF-CDF8-4490-AA7B-DE7F8FC41C00}"/>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558914" y="3556784"/>
            <a:ext cx="1075202" cy="328532"/>
          </a:xfrm>
          <a:prstGeom prst="rect">
            <a:avLst/>
          </a:prstGeom>
        </p:spPr>
      </p:pic>
      <p:pic>
        <p:nvPicPr>
          <p:cNvPr id="17" name="Picture 16">
            <a:extLst>
              <a:ext uri="{FF2B5EF4-FFF2-40B4-BE49-F238E27FC236}">
                <a16:creationId xmlns:a16="http://schemas.microsoft.com/office/drawing/2014/main" id="{A322730F-0829-4B84-B2F3-03A250E90A88}"/>
              </a:ext>
            </a:extLst>
          </p:cNvPr>
          <p:cNvPicPr>
            <a:picLocks noChangeAspect="1"/>
          </p:cNvPicPr>
          <p:nvPr userDrawn="1"/>
        </p:nvPicPr>
        <p:blipFill rotWithShape="1">
          <a:blip r:embed="rId5" cstate="hqprint">
            <a:extLst>
              <a:ext uri="{28A0092B-C50C-407E-A947-70E740481C1C}">
                <a14:useLocalDpi xmlns:a14="http://schemas.microsoft.com/office/drawing/2010/main" val="0"/>
              </a:ext>
            </a:extLst>
          </a:blip>
          <a:srcRect t="77143"/>
          <a:stretch/>
        </p:blipFill>
        <p:spPr>
          <a:xfrm>
            <a:off x="1678201" y="3652391"/>
            <a:ext cx="2215646" cy="238338"/>
          </a:xfrm>
          <a:prstGeom prst="rect">
            <a:avLst/>
          </a:prstGeom>
        </p:spPr>
      </p:pic>
      <p:sp>
        <p:nvSpPr>
          <p:cNvPr id="21" name="Footer Placeholder 12">
            <a:extLst>
              <a:ext uri="{FF2B5EF4-FFF2-40B4-BE49-F238E27FC236}">
                <a16:creationId xmlns:a16="http://schemas.microsoft.com/office/drawing/2014/main" id="{E5FFC82E-FF28-4C69-A7DE-543CC5E769C6}"/>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2" name="Date Placeholder 3">
            <a:extLst>
              <a:ext uri="{FF2B5EF4-FFF2-40B4-BE49-F238E27FC236}">
                <a16:creationId xmlns:a16="http://schemas.microsoft.com/office/drawing/2014/main" id="{E65DA672-3E8D-479B-8DC7-40922121F3D4}"/>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697D6F65-337B-4D4D-9F4C-959681A8A527}"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spTree>
    <p:extLst>
      <p:ext uri="{BB962C8B-B14F-4D97-AF65-F5344CB8AC3E}">
        <p14:creationId xmlns:p14="http://schemas.microsoft.com/office/powerpoint/2010/main" val="2781965441"/>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over V2">
    <p:spTree>
      <p:nvGrpSpPr>
        <p:cNvPr id="1" name=""/>
        <p:cNvGrpSpPr/>
        <p:nvPr/>
      </p:nvGrpSpPr>
      <p:grpSpPr>
        <a:xfrm>
          <a:off x="0" y="0"/>
          <a:ext cx="0" cy="0"/>
          <a:chOff x="0" y="0"/>
          <a:chExt cx="0" cy="0"/>
        </a:xfrm>
      </p:grpSpPr>
      <p:sp>
        <p:nvSpPr>
          <p:cNvPr id="14" name="Titre 1">
            <a:extLst>
              <a:ext uri="{FF2B5EF4-FFF2-40B4-BE49-F238E27FC236}">
                <a16:creationId xmlns:a16="http://schemas.microsoft.com/office/drawing/2014/main" id="{CFABFB0F-3B61-4CF2-9A67-DB91C118E594}"/>
              </a:ext>
            </a:extLst>
          </p:cNvPr>
          <p:cNvSpPr>
            <a:spLocks noGrp="1"/>
          </p:cNvSpPr>
          <p:nvPr>
            <p:ph type="title" hasCustomPrompt="1"/>
          </p:nvPr>
        </p:nvSpPr>
        <p:spPr>
          <a:xfrm>
            <a:off x="542492" y="1941750"/>
            <a:ext cx="4450930" cy="898708"/>
          </a:xfrm>
          <a:prstGeom prst="rect">
            <a:avLst/>
          </a:prstGeom>
        </p:spPr>
        <p:txBody>
          <a:bodyPr lIns="0" tIns="0" rIns="0" bIns="0" anchor="b">
            <a:noAutofit/>
          </a:bodyPr>
          <a:lstStyle>
            <a:lvl1pPr algn="l">
              <a:defRPr lang="en-US" sz="3200" b="1" i="0" kern="1200" cap="all" spc="0" baseline="0" noProof="0" dirty="0" smtClean="0">
                <a:solidFill>
                  <a:schemeClr val="tx1"/>
                </a:solidFill>
                <a:effectLst/>
                <a:latin typeface="3ds" panose="02000503020000020004" pitchFamily="2" charset="0"/>
                <a:ea typeface="+mj-ea"/>
                <a:cs typeface="3ds" panose="02000503020000020004" pitchFamily="2" charset="0"/>
              </a:defRPr>
            </a:lvl1pPr>
          </a:lstStyle>
          <a:p>
            <a:r>
              <a:rPr lang="en-US" noProof="0"/>
              <a:t>THIS IS THE TITLE OF THE PRESENTATION</a:t>
            </a:r>
          </a:p>
        </p:txBody>
      </p:sp>
      <p:sp>
        <p:nvSpPr>
          <p:cNvPr id="15" name="Text Placeholder 14">
            <a:extLst>
              <a:ext uri="{FF2B5EF4-FFF2-40B4-BE49-F238E27FC236}">
                <a16:creationId xmlns:a16="http://schemas.microsoft.com/office/drawing/2014/main" id="{3313F780-5FBD-452C-9BD8-D1D33E0EC85B}"/>
              </a:ext>
            </a:extLst>
          </p:cNvPr>
          <p:cNvSpPr>
            <a:spLocks noGrp="1"/>
          </p:cNvSpPr>
          <p:nvPr>
            <p:ph type="body" sz="quarter" idx="11" hasCustomPrompt="1"/>
          </p:nvPr>
        </p:nvSpPr>
        <p:spPr>
          <a:xfrm>
            <a:off x="542492" y="2953684"/>
            <a:ext cx="4450930" cy="307777"/>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8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sub-title of the presentation</a:t>
            </a:r>
          </a:p>
        </p:txBody>
      </p:sp>
      <p:sp>
        <p:nvSpPr>
          <p:cNvPr id="22" name="Freeform: Shape 21">
            <a:extLst>
              <a:ext uri="{FF2B5EF4-FFF2-40B4-BE49-F238E27FC236}">
                <a16:creationId xmlns:a16="http://schemas.microsoft.com/office/drawing/2014/main" id="{8F69A22C-69B3-4A24-81FF-D29C2DBDA658}"/>
              </a:ext>
            </a:extLst>
          </p:cNvPr>
          <p:cNvSpPr/>
          <p:nvPr userDrawn="1"/>
        </p:nvSpPr>
        <p:spPr>
          <a:xfrm>
            <a:off x="5114926" y="1"/>
            <a:ext cx="4029074" cy="5143499"/>
          </a:xfrm>
          <a:custGeom>
            <a:avLst/>
            <a:gdLst>
              <a:gd name="connsiteX0" fmla="*/ 1238998 w 4029074"/>
              <a:gd name="connsiteY0" fmla="*/ 0 h 5143499"/>
              <a:gd name="connsiteX1" fmla="*/ 4029074 w 4029074"/>
              <a:gd name="connsiteY1" fmla="*/ 0 h 5143499"/>
              <a:gd name="connsiteX2" fmla="*/ 4029074 w 4029074"/>
              <a:gd name="connsiteY2" fmla="*/ 842036 h 5143499"/>
              <a:gd name="connsiteX3" fmla="*/ 4029074 w 4029074"/>
              <a:gd name="connsiteY3" fmla="*/ 1941749 h 5143499"/>
              <a:gd name="connsiteX4" fmla="*/ 4029074 w 4029074"/>
              <a:gd name="connsiteY4" fmla="*/ 3201749 h 5143499"/>
              <a:gd name="connsiteX5" fmla="*/ 4029074 w 4029074"/>
              <a:gd name="connsiteY5" fmla="*/ 3743118 h 5143499"/>
              <a:gd name="connsiteX6" fmla="*/ 4029074 w 4029074"/>
              <a:gd name="connsiteY6" fmla="*/ 5143499 h 5143499"/>
              <a:gd name="connsiteX7" fmla="*/ 1238998 w 4029074"/>
              <a:gd name="connsiteY7" fmla="*/ 5143499 h 5143499"/>
              <a:gd name="connsiteX8" fmla="*/ 1223084 w 4029074"/>
              <a:gd name="connsiteY8" fmla="*/ 5130964 h 5143499"/>
              <a:gd name="connsiteX9" fmla="*/ 0 w 4029074"/>
              <a:gd name="connsiteY9" fmla="*/ 2571750 h 5143499"/>
              <a:gd name="connsiteX10" fmla="*/ 1223083 w 4029074"/>
              <a:gd name="connsiteY10" fmla="*/ 12537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29074" h="5143499">
                <a:moveTo>
                  <a:pt x="1238998" y="0"/>
                </a:moveTo>
                <a:lnTo>
                  <a:pt x="4029074" y="0"/>
                </a:lnTo>
                <a:lnTo>
                  <a:pt x="4029074" y="842036"/>
                </a:lnTo>
                <a:lnTo>
                  <a:pt x="4029074" y="1941749"/>
                </a:lnTo>
                <a:lnTo>
                  <a:pt x="4029074" y="3201749"/>
                </a:lnTo>
                <a:lnTo>
                  <a:pt x="4029074" y="3743118"/>
                </a:lnTo>
                <a:lnTo>
                  <a:pt x="4029074" y="5143499"/>
                </a:lnTo>
                <a:lnTo>
                  <a:pt x="1238998" y="5143499"/>
                </a:lnTo>
                <a:lnTo>
                  <a:pt x="1223084" y="5130964"/>
                </a:lnTo>
                <a:cubicBezTo>
                  <a:pt x="467400" y="4476004"/>
                  <a:pt x="0" y="3571185"/>
                  <a:pt x="0" y="2571750"/>
                </a:cubicBezTo>
                <a:cubicBezTo>
                  <a:pt x="0" y="1572315"/>
                  <a:pt x="467400" y="667497"/>
                  <a:pt x="1223083" y="1253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cxnSp>
        <p:nvCxnSpPr>
          <p:cNvPr id="11" name="Connecteur droit 8">
            <a:extLst>
              <a:ext uri="{FF2B5EF4-FFF2-40B4-BE49-F238E27FC236}">
                <a16:creationId xmlns:a16="http://schemas.microsoft.com/office/drawing/2014/main" id="{1E134866-0D48-4B80-B4A7-7A3C96A9A681}"/>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C9AD724-14B1-43D8-8797-87E8D95FD127}"/>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a:stretch/>
        </p:blipFill>
        <p:spPr>
          <a:xfrm>
            <a:off x="542492" y="704285"/>
            <a:ext cx="792000" cy="931764"/>
          </a:xfrm>
          <a:prstGeom prst="rect">
            <a:avLst/>
          </a:prstGeom>
        </p:spPr>
      </p:pic>
      <p:cxnSp>
        <p:nvCxnSpPr>
          <p:cNvPr id="12" name="Straight Connector 11">
            <a:extLst>
              <a:ext uri="{FF2B5EF4-FFF2-40B4-BE49-F238E27FC236}">
                <a16:creationId xmlns:a16="http://schemas.microsoft.com/office/drawing/2014/main" id="{A02E39EB-DC7F-473C-920E-9B025C30C100}"/>
              </a:ext>
            </a:extLst>
          </p:cNvPr>
          <p:cNvCxnSpPr/>
          <p:nvPr userDrawn="1"/>
        </p:nvCxnSpPr>
        <p:spPr>
          <a:xfrm>
            <a:off x="1674019" y="3699618"/>
            <a:ext cx="0" cy="928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9E3E8D12-10C1-486F-A70F-00C0A200BD80}"/>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558914" y="3556784"/>
            <a:ext cx="1075202" cy="328532"/>
          </a:xfrm>
          <a:prstGeom prst="rect">
            <a:avLst/>
          </a:prstGeom>
        </p:spPr>
      </p:pic>
      <p:pic>
        <p:nvPicPr>
          <p:cNvPr id="16" name="Picture 15">
            <a:extLst>
              <a:ext uri="{FF2B5EF4-FFF2-40B4-BE49-F238E27FC236}">
                <a16:creationId xmlns:a16="http://schemas.microsoft.com/office/drawing/2014/main" id="{69D51F82-B9C2-42E2-8BA1-F555FB9223D4}"/>
              </a:ext>
            </a:extLst>
          </p:cNvPr>
          <p:cNvPicPr>
            <a:picLocks noChangeAspect="1"/>
          </p:cNvPicPr>
          <p:nvPr userDrawn="1"/>
        </p:nvPicPr>
        <p:blipFill rotWithShape="1">
          <a:blip r:embed="rId5" cstate="hqprint">
            <a:extLst>
              <a:ext uri="{28A0092B-C50C-407E-A947-70E740481C1C}">
                <a14:useLocalDpi xmlns:a14="http://schemas.microsoft.com/office/drawing/2010/main" val="0"/>
              </a:ext>
            </a:extLst>
          </a:blip>
          <a:srcRect t="77143"/>
          <a:stretch/>
        </p:blipFill>
        <p:spPr>
          <a:xfrm>
            <a:off x="1678201" y="3652391"/>
            <a:ext cx="2215646" cy="238338"/>
          </a:xfrm>
          <a:prstGeom prst="rect">
            <a:avLst/>
          </a:prstGeom>
        </p:spPr>
      </p:pic>
      <p:sp>
        <p:nvSpPr>
          <p:cNvPr id="17" name="Footer Placeholder 12">
            <a:extLst>
              <a:ext uri="{FF2B5EF4-FFF2-40B4-BE49-F238E27FC236}">
                <a16:creationId xmlns:a16="http://schemas.microsoft.com/office/drawing/2014/main" id="{66DB9BE2-4DFC-4FE2-B671-D98576756E30}"/>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8" name="Date Placeholder 3">
            <a:extLst>
              <a:ext uri="{FF2B5EF4-FFF2-40B4-BE49-F238E27FC236}">
                <a16:creationId xmlns:a16="http://schemas.microsoft.com/office/drawing/2014/main" id="{8C710C12-5DF1-4C86-8819-5FB825068D81}"/>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BE9083C9-84F8-4FB1-AA62-36BAFFCD4576}"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spTree>
    <p:extLst>
      <p:ext uri="{BB962C8B-B14F-4D97-AF65-F5344CB8AC3E}">
        <p14:creationId xmlns:p14="http://schemas.microsoft.com/office/powerpoint/2010/main" val="1027017033"/>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9" name="Titre 1">
            <a:extLst>
              <a:ext uri="{FF2B5EF4-FFF2-40B4-BE49-F238E27FC236}">
                <a16:creationId xmlns:a16="http://schemas.microsoft.com/office/drawing/2014/main" id="{23B521CC-7B05-4C2E-BA5E-B65F5CA9C11F}"/>
              </a:ext>
            </a:extLst>
          </p:cNvPr>
          <p:cNvSpPr>
            <a:spLocks noGrp="1"/>
          </p:cNvSpPr>
          <p:nvPr>
            <p:ph type="title" hasCustomPrompt="1"/>
          </p:nvPr>
        </p:nvSpPr>
        <p:spPr>
          <a:xfrm>
            <a:off x="2086944" y="354764"/>
            <a:ext cx="4970113" cy="492443"/>
          </a:xfrm>
          <a:prstGeom prst="rect">
            <a:avLst/>
          </a:prstGeom>
        </p:spPr>
        <p:txBody>
          <a:bodyPr lIns="0" tIns="0" rIns="0" bIns="0" anchor="t">
            <a:noAutofit/>
          </a:bodyPr>
          <a:lstStyle>
            <a:lvl1pPr algn="ctr">
              <a:lnSpc>
                <a:spcPct val="100000"/>
              </a:lnSpc>
              <a:tabLst>
                <a:tab pos="1706563" algn="l"/>
              </a:tabLst>
              <a:defRPr lang="en-US" sz="3200" b="1" i="0" kern="1200" cap="all" spc="0" baseline="0" noProof="0" dirty="0" smtClean="0">
                <a:solidFill>
                  <a:schemeClr val="tx1"/>
                </a:solidFill>
                <a:effectLst/>
                <a:latin typeface="+mj-lt"/>
                <a:ea typeface="+mj-ea"/>
                <a:cs typeface="3ds Light"/>
              </a:defRPr>
            </a:lvl1pPr>
          </a:lstStyle>
          <a:p>
            <a:r>
              <a:rPr lang="en-US" noProof="0"/>
              <a:t>TABLE OF CONTENTS</a:t>
            </a:r>
          </a:p>
        </p:txBody>
      </p:sp>
      <p:sp>
        <p:nvSpPr>
          <p:cNvPr id="11" name="Espace réservé du texte 5">
            <a:extLst>
              <a:ext uri="{FF2B5EF4-FFF2-40B4-BE49-F238E27FC236}">
                <a16:creationId xmlns:a16="http://schemas.microsoft.com/office/drawing/2014/main" id="{B34C3BE3-5C95-4A64-B73B-5A274E540163}"/>
              </a:ext>
            </a:extLst>
          </p:cNvPr>
          <p:cNvSpPr>
            <a:spLocks noGrp="1"/>
          </p:cNvSpPr>
          <p:nvPr>
            <p:ph type="body" sz="quarter" idx="11" hasCustomPrompt="1"/>
          </p:nvPr>
        </p:nvSpPr>
        <p:spPr>
          <a:xfrm>
            <a:off x="1956367" y="121216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2" name="Espace réservé du texte 5">
            <a:extLst>
              <a:ext uri="{FF2B5EF4-FFF2-40B4-BE49-F238E27FC236}">
                <a16:creationId xmlns:a16="http://schemas.microsoft.com/office/drawing/2014/main" id="{CF81852F-49BD-45B9-BBDF-3F35D57118EA}"/>
              </a:ext>
            </a:extLst>
          </p:cNvPr>
          <p:cNvSpPr>
            <a:spLocks noGrp="1"/>
          </p:cNvSpPr>
          <p:nvPr>
            <p:ph type="body" sz="quarter" idx="13" hasCustomPrompt="1"/>
          </p:nvPr>
        </p:nvSpPr>
        <p:spPr>
          <a:xfrm>
            <a:off x="1956367" y="177569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3" name="Espace réservé du texte 5">
            <a:extLst>
              <a:ext uri="{FF2B5EF4-FFF2-40B4-BE49-F238E27FC236}">
                <a16:creationId xmlns:a16="http://schemas.microsoft.com/office/drawing/2014/main" id="{CEDF0D5A-7AC5-494F-AF50-41A9970E9B47}"/>
              </a:ext>
            </a:extLst>
          </p:cNvPr>
          <p:cNvSpPr>
            <a:spLocks noGrp="1"/>
          </p:cNvSpPr>
          <p:nvPr>
            <p:ph type="body" sz="quarter" idx="15" hasCustomPrompt="1"/>
          </p:nvPr>
        </p:nvSpPr>
        <p:spPr>
          <a:xfrm>
            <a:off x="1956367" y="233922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4" name="Espace réservé du texte 5">
            <a:extLst>
              <a:ext uri="{FF2B5EF4-FFF2-40B4-BE49-F238E27FC236}">
                <a16:creationId xmlns:a16="http://schemas.microsoft.com/office/drawing/2014/main" id="{B56EEC8B-0F3C-48CF-8C1E-BD1D112FA209}"/>
              </a:ext>
            </a:extLst>
          </p:cNvPr>
          <p:cNvSpPr>
            <a:spLocks noGrp="1"/>
          </p:cNvSpPr>
          <p:nvPr>
            <p:ph type="body" sz="quarter" idx="17" hasCustomPrompt="1"/>
          </p:nvPr>
        </p:nvSpPr>
        <p:spPr>
          <a:xfrm>
            <a:off x="1956367" y="290275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5" name="Espace réservé du texte 5">
            <a:extLst>
              <a:ext uri="{FF2B5EF4-FFF2-40B4-BE49-F238E27FC236}">
                <a16:creationId xmlns:a16="http://schemas.microsoft.com/office/drawing/2014/main" id="{DAE94A33-EECD-4586-8D7D-A28834028073}"/>
              </a:ext>
            </a:extLst>
          </p:cNvPr>
          <p:cNvSpPr>
            <a:spLocks noGrp="1"/>
          </p:cNvSpPr>
          <p:nvPr>
            <p:ph type="body" sz="quarter" idx="19" hasCustomPrompt="1"/>
          </p:nvPr>
        </p:nvSpPr>
        <p:spPr>
          <a:xfrm>
            <a:off x="1956367" y="346628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6" name="Espace réservé du texte 5">
            <a:extLst>
              <a:ext uri="{FF2B5EF4-FFF2-40B4-BE49-F238E27FC236}">
                <a16:creationId xmlns:a16="http://schemas.microsoft.com/office/drawing/2014/main" id="{DD024ED7-5BEB-4173-9E13-F737ABB96364}"/>
              </a:ext>
            </a:extLst>
          </p:cNvPr>
          <p:cNvSpPr>
            <a:spLocks noGrp="1"/>
          </p:cNvSpPr>
          <p:nvPr>
            <p:ph type="body" sz="quarter" idx="21" hasCustomPrompt="1"/>
          </p:nvPr>
        </p:nvSpPr>
        <p:spPr>
          <a:xfrm>
            <a:off x="1956367" y="402981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9" name="ZoneTexte 7">
            <a:extLst>
              <a:ext uri="{FF2B5EF4-FFF2-40B4-BE49-F238E27FC236}">
                <a16:creationId xmlns:a16="http://schemas.microsoft.com/office/drawing/2014/main" id="{A2067B04-117E-4F9B-8F7C-63907A4B6548}"/>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21" name="Connecteur droit 8">
            <a:extLst>
              <a:ext uri="{FF2B5EF4-FFF2-40B4-BE49-F238E27FC236}">
                <a16:creationId xmlns:a16="http://schemas.microsoft.com/office/drawing/2014/main" id="{2C3516F2-70A7-469B-B546-24739C197C50}"/>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8" name="Footer Placeholder 12">
            <a:extLst>
              <a:ext uri="{FF2B5EF4-FFF2-40B4-BE49-F238E27FC236}">
                <a16:creationId xmlns:a16="http://schemas.microsoft.com/office/drawing/2014/main" id="{08A08A0A-E6DD-4A44-9BDA-FB7465200EC0}"/>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0" name="Date Placeholder 3">
            <a:extLst>
              <a:ext uri="{FF2B5EF4-FFF2-40B4-BE49-F238E27FC236}">
                <a16:creationId xmlns:a16="http://schemas.microsoft.com/office/drawing/2014/main" id="{BA4554DB-5BC1-4CB3-8E21-E9330CA062E6}"/>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0B06C53A-D9FC-4139-A60B-C52347A0FB63}"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7" name="Graphic 16">
            <a:extLst>
              <a:ext uri="{FF2B5EF4-FFF2-40B4-BE49-F238E27FC236}">
                <a16:creationId xmlns:a16="http://schemas.microsoft.com/office/drawing/2014/main" id="{2BA6F250-D843-4574-BF7D-288BBFDA2395}"/>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2" y="4757069"/>
            <a:ext cx="1056478" cy="211585"/>
          </a:xfrm>
          <a:prstGeom prst="rect">
            <a:avLst/>
          </a:prstGeom>
        </p:spPr>
      </p:pic>
      <p:pic>
        <p:nvPicPr>
          <p:cNvPr id="22" name="Image 21">
            <a:extLst>
              <a:ext uri="{FF2B5EF4-FFF2-40B4-BE49-F238E27FC236}">
                <a16:creationId xmlns:a16="http://schemas.microsoft.com/office/drawing/2014/main" id="{4963FA9C-3DFE-0344-9B52-7333BF7D82DC}"/>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924911337"/>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sp>
        <p:nvSpPr>
          <p:cNvPr id="13" name="Titre 1">
            <a:extLst>
              <a:ext uri="{FF2B5EF4-FFF2-40B4-BE49-F238E27FC236}">
                <a16:creationId xmlns:a16="http://schemas.microsoft.com/office/drawing/2014/main" id="{623D1550-682D-42A1-A7EF-27F8C12FAF99}"/>
              </a:ext>
            </a:extLst>
          </p:cNvPr>
          <p:cNvSpPr>
            <a:spLocks noGrp="1"/>
          </p:cNvSpPr>
          <p:nvPr>
            <p:ph type="title" hasCustomPrompt="1"/>
          </p:nvPr>
        </p:nvSpPr>
        <p:spPr>
          <a:xfrm>
            <a:off x="421242" y="2079308"/>
            <a:ext cx="4743647" cy="984885"/>
          </a:xfrm>
          <a:prstGeom prst="rect">
            <a:avLst/>
          </a:prstGeom>
        </p:spPr>
        <p:txBody>
          <a:bodyPr lIns="0" tIns="0" rIns="0" bIns="0" anchor="ctr">
            <a:noAutofit/>
          </a:bodyPr>
          <a:lstStyle>
            <a:lvl1pPr algn="r">
              <a:lnSpc>
                <a:spcPct val="100000"/>
              </a:lnSpc>
              <a:defRPr lang="en-US" sz="3200" b="1" i="0" kern="1200" cap="all" spc="0" baseline="0" noProof="0" dirty="0" smtClean="0">
                <a:solidFill>
                  <a:schemeClr val="tx1"/>
                </a:solidFill>
                <a:effectLst/>
                <a:latin typeface="+mj-lt"/>
                <a:ea typeface="+mj-ea"/>
                <a:cs typeface="3ds Light"/>
              </a:defRPr>
            </a:lvl1pPr>
          </a:lstStyle>
          <a:p>
            <a:r>
              <a:rPr lang="en-US" noProof="0"/>
              <a:t>THIS IS THE </a:t>
            </a:r>
            <a:br>
              <a:rPr lang="en-US" noProof="0"/>
            </a:br>
            <a:r>
              <a:rPr lang="en-US" noProof="0"/>
              <a:t>SECTION NAME</a:t>
            </a:r>
          </a:p>
        </p:txBody>
      </p:sp>
      <p:sp>
        <p:nvSpPr>
          <p:cNvPr id="14" name="ZoneTexte 7">
            <a:extLst>
              <a:ext uri="{FF2B5EF4-FFF2-40B4-BE49-F238E27FC236}">
                <a16:creationId xmlns:a16="http://schemas.microsoft.com/office/drawing/2014/main" id="{263DB818-8085-450E-9B5E-297B7E97DBF6}"/>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2" name="Connecteur droit 8">
            <a:extLst>
              <a:ext uri="{FF2B5EF4-FFF2-40B4-BE49-F238E27FC236}">
                <a16:creationId xmlns:a16="http://schemas.microsoft.com/office/drawing/2014/main" id="{B9759164-0E59-46FC-9689-8C6079BE7B4F}"/>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Footer Placeholder 12">
            <a:extLst>
              <a:ext uri="{FF2B5EF4-FFF2-40B4-BE49-F238E27FC236}">
                <a16:creationId xmlns:a16="http://schemas.microsoft.com/office/drawing/2014/main" id="{CE30DEF6-4946-4224-9195-C52887C9AEFD}"/>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0" name="Date Placeholder 3">
            <a:extLst>
              <a:ext uri="{FF2B5EF4-FFF2-40B4-BE49-F238E27FC236}">
                <a16:creationId xmlns:a16="http://schemas.microsoft.com/office/drawing/2014/main" id="{692A8E88-718C-4572-BF56-D0A2D70C8E4C}"/>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CB059890-1C30-4D5F-A1DA-1EE2D3F0CF7A}"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1" name="Graphic 10">
            <a:extLst>
              <a:ext uri="{FF2B5EF4-FFF2-40B4-BE49-F238E27FC236}">
                <a16:creationId xmlns:a16="http://schemas.microsoft.com/office/drawing/2014/main" id="{7238F638-0985-4261-AA56-A285526858E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2" y="4757069"/>
            <a:ext cx="1056478" cy="211585"/>
          </a:xfrm>
          <a:prstGeom prst="rect">
            <a:avLst/>
          </a:prstGeom>
        </p:spPr>
      </p:pic>
      <p:sp>
        <p:nvSpPr>
          <p:cNvPr id="15" name="Forme libre 14">
            <a:extLst>
              <a:ext uri="{FF2B5EF4-FFF2-40B4-BE49-F238E27FC236}">
                <a16:creationId xmlns:a16="http://schemas.microsoft.com/office/drawing/2014/main" id="{27A7BC2B-7528-9641-A660-722C9C0C44C1}"/>
              </a:ext>
            </a:extLst>
          </p:cNvPr>
          <p:cNvSpPr/>
          <p:nvPr userDrawn="1"/>
        </p:nvSpPr>
        <p:spPr>
          <a:xfrm>
            <a:off x="5426315" y="1"/>
            <a:ext cx="3717682" cy="5143499"/>
          </a:xfrm>
          <a:custGeom>
            <a:avLst/>
            <a:gdLst>
              <a:gd name="connsiteX0" fmla="*/ 893329 w 3717682"/>
              <a:gd name="connsiteY0" fmla="*/ 0 h 5143499"/>
              <a:gd name="connsiteX1" fmla="*/ 3717682 w 3717682"/>
              <a:gd name="connsiteY1" fmla="*/ 0 h 5143499"/>
              <a:gd name="connsiteX2" fmla="*/ 3717682 w 3717682"/>
              <a:gd name="connsiteY2" fmla="*/ 5143499 h 5143499"/>
              <a:gd name="connsiteX3" fmla="*/ 3662785 w 3717682"/>
              <a:gd name="connsiteY3" fmla="*/ 5143499 h 5143499"/>
              <a:gd name="connsiteX4" fmla="*/ 1977372 w 3717682"/>
              <a:gd name="connsiteY4" fmla="*/ 5143499 h 5143499"/>
              <a:gd name="connsiteX5" fmla="*/ 1175798 w 3717682"/>
              <a:gd name="connsiteY5" fmla="*/ 5143499 h 5143499"/>
              <a:gd name="connsiteX6" fmla="*/ 1096714 w 3717682"/>
              <a:gd name="connsiteY6" fmla="*/ 5071623 h 5143499"/>
              <a:gd name="connsiteX7" fmla="*/ 0 w 3717682"/>
              <a:gd name="connsiteY7" fmla="*/ 2423921 h 5143499"/>
              <a:gd name="connsiteX8" fmla="*/ 855043 w 3717682"/>
              <a:gd name="connsiteY8" fmla="*/ 42126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7682" h="5143499">
                <a:moveTo>
                  <a:pt x="893329" y="0"/>
                </a:moveTo>
                <a:lnTo>
                  <a:pt x="3717682" y="0"/>
                </a:lnTo>
                <a:lnTo>
                  <a:pt x="3717682" y="5143499"/>
                </a:lnTo>
                <a:lnTo>
                  <a:pt x="3662785" y="5143499"/>
                </a:lnTo>
                <a:lnTo>
                  <a:pt x="1977372" y="5143499"/>
                </a:lnTo>
                <a:lnTo>
                  <a:pt x="1175798" y="5143499"/>
                </a:lnTo>
                <a:lnTo>
                  <a:pt x="1096714" y="5071623"/>
                </a:lnTo>
                <a:cubicBezTo>
                  <a:pt x="419108" y="4394017"/>
                  <a:pt x="0" y="3457913"/>
                  <a:pt x="0" y="2423921"/>
                </a:cubicBezTo>
                <a:cubicBezTo>
                  <a:pt x="0" y="1519180"/>
                  <a:pt x="320880" y="689382"/>
                  <a:pt x="855043" y="4212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pic>
        <p:nvPicPr>
          <p:cNvPr id="16" name="Image 15">
            <a:extLst>
              <a:ext uri="{FF2B5EF4-FFF2-40B4-BE49-F238E27FC236}">
                <a16:creationId xmlns:a16="http://schemas.microsoft.com/office/drawing/2014/main" id="{3DEEC153-7E14-6B4F-874A-277A98214410}"/>
              </a:ext>
            </a:extLst>
          </p:cNvPr>
          <p:cNvPicPr>
            <a:picLocks noChangeAspect="1"/>
          </p:cNvPicPr>
          <p:nvPr userDrawn="1"/>
        </p:nvPicPr>
        <p:blipFill>
          <a:blip r:embed="rId4" cstate="hq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052110371"/>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ext only - 1 line title">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BF8DFB14-F605-442D-8A29-80BCBC3F4333}"/>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11" name="ZoneTexte 7">
            <a:extLst>
              <a:ext uri="{FF2B5EF4-FFF2-40B4-BE49-F238E27FC236}">
                <a16:creationId xmlns:a16="http://schemas.microsoft.com/office/drawing/2014/main" id="{8AA81F04-A4CD-438D-89D0-CDBF79F7E0A6}"/>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4" name="Connecteur droit 8">
            <a:extLst>
              <a:ext uri="{FF2B5EF4-FFF2-40B4-BE49-F238E27FC236}">
                <a16:creationId xmlns:a16="http://schemas.microsoft.com/office/drawing/2014/main" id="{21691B72-DFDE-477D-B4DC-13F5A4C2EC3F}"/>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Footer Placeholder 12">
            <a:extLst>
              <a:ext uri="{FF2B5EF4-FFF2-40B4-BE49-F238E27FC236}">
                <a16:creationId xmlns:a16="http://schemas.microsoft.com/office/drawing/2014/main" id="{911BDE1B-31FF-4B86-B96A-4794B2A52D2C}"/>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8" name="Date Placeholder 3">
            <a:extLst>
              <a:ext uri="{FF2B5EF4-FFF2-40B4-BE49-F238E27FC236}">
                <a16:creationId xmlns:a16="http://schemas.microsoft.com/office/drawing/2014/main" id="{430B0B92-D6C3-40AC-8EAE-19A1355F0A2A}"/>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6BE0BEDF-10E8-46E6-91EC-9AAFECF8E05B}"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169689BA-60B1-43C9-B17D-771C71DE13A9}"/>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2" y="4757069"/>
            <a:ext cx="1056478" cy="211585"/>
          </a:xfrm>
          <a:prstGeom prst="rect">
            <a:avLst/>
          </a:prstGeom>
        </p:spPr>
      </p:pic>
      <p:sp>
        <p:nvSpPr>
          <p:cNvPr id="12" name="Content Placeholder 15">
            <a:extLst>
              <a:ext uri="{FF2B5EF4-FFF2-40B4-BE49-F238E27FC236}">
                <a16:creationId xmlns:a16="http://schemas.microsoft.com/office/drawing/2014/main" id="{2EB1CDE4-74BE-6F4F-BE15-43D68630A32A}"/>
              </a:ext>
            </a:extLst>
          </p:cNvPr>
          <p:cNvSpPr>
            <a:spLocks noGrp="1"/>
          </p:cNvSpPr>
          <p:nvPr>
            <p:ph sz="quarter" idx="16" hasCustomPrompt="1"/>
          </p:nvPr>
        </p:nvSpPr>
        <p:spPr>
          <a:xfrm>
            <a:off x="382904" y="854927"/>
            <a:ext cx="8200800" cy="3704378"/>
          </a:xfrm>
          <a:custGeom>
            <a:avLst/>
            <a:gdLst>
              <a:gd name="connsiteX0" fmla="*/ 0 w 8200800"/>
              <a:gd name="connsiteY0" fmla="*/ 0 h 3258000"/>
              <a:gd name="connsiteX1" fmla="*/ 8200800 w 8200800"/>
              <a:gd name="connsiteY1" fmla="*/ 0 h 3258000"/>
              <a:gd name="connsiteX2" fmla="*/ 8200800 w 8200800"/>
              <a:gd name="connsiteY2" fmla="*/ 3258000 h 3258000"/>
              <a:gd name="connsiteX3" fmla="*/ 0 w 8200800"/>
              <a:gd name="connsiteY3" fmla="*/ 3258000 h 3258000"/>
            </a:gdLst>
            <a:ahLst/>
            <a:cxnLst>
              <a:cxn ang="0">
                <a:pos x="connsiteX0" y="connsiteY0"/>
              </a:cxn>
              <a:cxn ang="0">
                <a:pos x="connsiteX1" y="connsiteY1"/>
              </a:cxn>
              <a:cxn ang="0">
                <a:pos x="connsiteX2" y="connsiteY2"/>
              </a:cxn>
              <a:cxn ang="0">
                <a:pos x="connsiteX3" y="connsiteY3"/>
              </a:cxn>
            </a:cxnLst>
            <a:rect l="l" t="t" r="r" b="b"/>
            <a:pathLst>
              <a:path w="8200800" h="3258000">
                <a:moveTo>
                  <a:pt x="0" y="0"/>
                </a:moveTo>
                <a:lnTo>
                  <a:pt x="8200800" y="0"/>
                </a:lnTo>
                <a:lnTo>
                  <a:pt x="8200800" y="3258000"/>
                </a:lnTo>
                <a:lnTo>
                  <a:pt x="0" y="3258000"/>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p:txBody>
      </p:sp>
      <p:pic>
        <p:nvPicPr>
          <p:cNvPr id="16" name="Image 15">
            <a:extLst>
              <a:ext uri="{FF2B5EF4-FFF2-40B4-BE49-F238E27FC236}">
                <a16:creationId xmlns:a16="http://schemas.microsoft.com/office/drawing/2014/main" id="{C9DD737C-E27B-7547-9862-77C1031F76AE}"/>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4142752259"/>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aph only - 2 lines title">
    <p:spTree>
      <p:nvGrpSpPr>
        <p:cNvPr id="1" name=""/>
        <p:cNvGrpSpPr/>
        <p:nvPr/>
      </p:nvGrpSpPr>
      <p:grpSpPr>
        <a:xfrm>
          <a:off x="0" y="0"/>
          <a:ext cx="0" cy="0"/>
          <a:chOff x="0" y="0"/>
          <a:chExt cx="0" cy="0"/>
        </a:xfrm>
      </p:grpSpPr>
      <p:sp>
        <p:nvSpPr>
          <p:cNvPr id="10" name="ZoneTexte 7">
            <a:extLst>
              <a:ext uri="{FF2B5EF4-FFF2-40B4-BE49-F238E27FC236}">
                <a16:creationId xmlns:a16="http://schemas.microsoft.com/office/drawing/2014/main" id="{F288ED3E-A9C4-AC41-8ED2-F8612385A2BD}"/>
              </a:ext>
            </a:extLst>
          </p:cNvPr>
          <p:cNvSpPr txBox="1"/>
          <p:nvPr userDrawn="1"/>
        </p:nvSpPr>
        <p:spPr>
          <a:xfrm>
            <a:off x="0" y="4845550"/>
            <a:ext cx="354434" cy="123111"/>
          </a:xfrm>
          <a:prstGeom prst="rect">
            <a:avLst/>
          </a:prstGeom>
          <a:noFill/>
        </p:spPr>
        <p:txBody>
          <a:bodyPr wrap="square" lIns="0" tIns="0" rIns="0" bIns="0" rtlCol="0">
            <a:noAutofit/>
          </a:bodyPr>
          <a:lstStyle/>
          <a:p>
            <a:pPr algn="ctr"/>
            <a:fld id="{984FB007-5C84-F347-A76E-037DFFA5CC99}" type="slidenum">
              <a:rPr lang="en-US" sz="800" noProof="0" smtClean="0">
                <a:solidFill>
                  <a:schemeClr val="tx1"/>
                </a:solidFill>
              </a:rPr>
              <a:pPr algn="ctr"/>
              <a:t>‹#›</a:t>
            </a:fld>
            <a:endParaRPr lang="en-US" sz="800" noProof="0">
              <a:solidFill>
                <a:schemeClr val="tx1"/>
              </a:solidFill>
            </a:endParaRPr>
          </a:p>
        </p:txBody>
      </p:sp>
      <p:sp>
        <p:nvSpPr>
          <p:cNvPr id="13" name="Text Placeholder 14">
            <a:extLst>
              <a:ext uri="{FF2B5EF4-FFF2-40B4-BE49-F238E27FC236}">
                <a16:creationId xmlns:a16="http://schemas.microsoft.com/office/drawing/2014/main" id="{D89B8EAD-7EE5-CD41-9D0D-BC9A90591A2A}"/>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6" name="Connecteur droit 8">
            <a:extLst>
              <a:ext uri="{FF2B5EF4-FFF2-40B4-BE49-F238E27FC236}">
                <a16:creationId xmlns:a16="http://schemas.microsoft.com/office/drawing/2014/main" id="{FAD8D98F-A73D-4D06-9361-4DDB0A71E819}"/>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Chart Placeholder 2">
            <a:extLst>
              <a:ext uri="{FF2B5EF4-FFF2-40B4-BE49-F238E27FC236}">
                <a16:creationId xmlns:a16="http://schemas.microsoft.com/office/drawing/2014/main" id="{657D95C7-47CB-496F-AF2C-A661F7B950B1}"/>
              </a:ext>
            </a:extLst>
          </p:cNvPr>
          <p:cNvSpPr>
            <a:spLocks noGrp="1"/>
          </p:cNvSpPr>
          <p:nvPr>
            <p:ph type="chart" sz="quarter" idx="15" hasCustomPrompt="1"/>
          </p:nvPr>
        </p:nvSpPr>
        <p:spPr>
          <a:xfrm>
            <a:off x="382903" y="1591733"/>
            <a:ext cx="8198669" cy="2980267"/>
          </a:xfrm>
          <a:prstGeom prst="rect">
            <a:avLst/>
          </a:prstGeom>
        </p:spPr>
        <p:txBody>
          <a:bodyPr anchor="ctr"/>
          <a:lstStyle>
            <a:lvl1pPr marL="0" indent="0" algn="ctr">
              <a:buNone/>
              <a:defRPr sz="1600"/>
            </a:lvl1pPr>
          </a:lstStyle>
          <a:p>
            <a:r>
              <a:rPr lang="en-US" noProof="0"/>
              <a:t>Insert chart</a:t>
            </a:r>
          </a:p>
        </p:txBody>
      </p:sp>
      <p:sp>
        <p:nvSpPr>
          <p:cNvPr id="11" name="Titre 1">
            <a:extLst>
              <a:ext uri="{FF2B5EF4-FFF2-40B4-BE49-F238E27FC236}">
                <a16:creationId xmlns:a16="http://schemas.microsoft.com/office/drawing/2014/main" id="{8CE5E645-F65D-4A5F-869B-E42DB973A9D6}"/>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9" name="Footer Placeholder 12">
            <a:extLst>
              <a:ext uri="{FF2B5EF4-FFF2-40B4-BE49-F238E27FC236}">
                <a16:creationId xmlns:a16="http://schemas.microsoft.com/office/drawing/2014/main" id="{17BB0B79-480D-4882-B086-D7A38F61396F}"/>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r>
              <a:rPr lang="en-US" noProof="0"/>
              <a:t>© Dassault Systèmes | Confidential Information |                    | ref.: 3DS_Document_2021</a:t>
            </a:r>
          </a:p>
        </p:txBody>
      </p:sp>
      <p:sp>
        <p:nvSpPr>
          <p:cNvPr id="14" name="Date Placeholder 3">
            <a:extLst>
              <a:ext uri="{FF2B5EF4-FFF2-40B4-BE49-F238E27FC236}">
                <a16:creationId xmlns:a16="http://schemas.microsoft.com/office/drawing/2014/main" id="{4649C3A4-CC03-4BBE-9350-74DC9E1A37FA}"/>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fld id="{71E41AE3-1215-45A9-915D-2BE4405FDCA6}" type="datetime1">
              <a:rPr lang="en-US" noProof="0" smtClean="0"/>
              <a:t>11/10/2022</a:t>
            </a:fld>
            <a:endParaRPr lang="en-US" noProof="0"/>
          </a:p>
        </p:txBody>
      </p:sp>
      <p:pic>
        <p:nvPicPr>
          <p:cNvPr id="12" name="Image 11">
            <a:extLst>
              <a:ext uri="{FF2B5EF4-FFF2-40B4-BE49-F238E27FC236}">
                <a16:creationId xmlns:a16="http://schemas.microsoft.com/office/drawing/2014/main" id="{F2CC0C88-B2A6-344A-8667-17E82177A8F1}"/>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213670526"/>
      </p:ext>
    </p:extLst>
  </p:cSld>
  <p:clrMapOvr>
    <a:masterClrMapping/>
  </p:clrMapOvr>
  <p:extLst>
    <p:ext uri="{DCECCB84-F9BA-43D5-87BE-67443E8EF086}">
      <p15:sldGuideLst xmlns:p15="http://schemas.microsoft.com/office/powerpoint/2012/main"/>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1_Text only - 1 line title">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12F92CC6-BE72-4384-8A84-F164B8B2DEF1}"/>
              </a:ext>
            </a:extLst>
          </p:cNvPr>
          <p:cNvSpPr>
            <a:spLocks noGrp="1"/>
          </p:cNvSpPr>
          <p:nvPr>
            <p:ph sz="quarter" idx="16" hasCustomPrompt="1"/>
          </p:nvPr>
        </p:nvSpPr>
        <p:spPr>
          <a:xfrm>
            <a:off x="382904" y="1301305"/>
            <a:ext cx="8200800" cy="3258000"/>
          </a:xfrm>
          <a:custGeom>
            <a:avLst/>
            <a:gdLst>
              <a:gd name="connsiteX0" fmla="*/ 0 w 8200800"/>
              <a:gd name="connsiteY0" fmla="*/ 0 h 3258000"/>
              <a:gd name="connsiteX1" fmla="*/ 8200800 w 8200800"/>
              <a:gd name="connsiteY1" fmla="*/ 0 h 3258000"/>
              <a:gd name="connsiteX2" fmla="*/ 8200800 w 8200800"/>
              <a:gd name="connsiteY2" fmla="*/ 3258000 h 3258000"/>
              <a:gd name="connsiteX3" fmla="*/ 0 w 8200800"/>
              <a:gd name="connsiteY3" fmla="*/ 3258000 h 3258000"/>
            </a:gdLst>
            <a:ahLst/>
            <a:cxnLst>
              <a:cxn ang="0">
                <a:pos x="connsiteX0" y="connsiteY0"/>
              </a:cxn>
              <a:cxn ang="0">
                <a:pos x="connsiteX1" y="connsiteY1"/>
              </a:cxn>
              <a:cxn ang="0">
                <a:pos x="connsiteX2" y="connsiteY2"/>
              </a:cxn>
              <a:cxn ang="0">
                <a:pos x="connsiteX3" y="connsiteY3"/>
              </a:cxn>
            </a:cxnLst>
            <a:rect l="l" t="t" r="r" b="b"/>
            <a:pathLst>
              <a:path w="8200800" h="3258000">
                <a:moveTo>
                  <a:pt x="0" y="0"/>
                </a:moveTo>
                <a:lnTo>
                  <a:pt x="8200800" y="0"/>
                </a:lnTo>
                <a:lnTo>
                  <a:pt x="8200800" y="3258000"/>
                </a:lnTo>
                <a:lnTo>
                  <a:pt x="0" y="3258000"/>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7" name="Titre 1">
            <a:extLst>
              <a:ext uri="{FF2B5EF4-FFF2-40B4-BE49-F238E27FC236}">
                <a16:creationId xmlns:a16="http://schemas.microsoft.com/office/drawing/2014/main" id="{BF8DFB14-F605-442D-8A29-80BCBC3F4333}"/>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8" name="Text Placeholder 14">
            <a:extLst>
              <a:ext uri="{FF2B5EF4-FFF2-40B4-BE49-F238E27FC236}">
                <a16:creationId xmlns:a16="http://schemas.microsoft.com/office/drawing/2014/main" id="{7909D851-A66D-48F5-9919-38BC246B83C4}"/>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1" name="ZoneTexte 7">
            <a:extLst>
              <a:ext uri="{FF2B5EF4-FFF2-40B4-BE49-F238E27FC236}">
                <a16:creationId xmlns:a16="http://schemas.microsoft.com/office/drawing/2014/main" id="{8AA81F04-A4CD-438D-89D0-CDBF79F7E0A6}"/>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4" name="Connecteur droit 8">
            <a:extLst>
              <a:ext uri="{FF2B5EF4-FFF2-40B4-BE49-F238E27FC236}">
                <a16:creationId xmlns:a16="http://schemas.microsoft.com/office/drawing/2014/main" id="{21691B72-DFDE-477D-B4DC-13F5A4C2EC3F}"/>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Footer Placeholder 12">
            <a:extLst>
              <a:ext uri="{FF2B5EF4-FFF2-40B4-BE49-F238E27FC236}">
                <a16:creationId xmlns:a16="http://schemas.microsoft.com/office/drawing/2014/main" id="{911BDE1B-31FF-4B86-B96A-4794B2A52D2C}"/>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8" name="Date Placeholder 3">
            <a:extLst>
              <a:ext uri="{FF2B5EF4-FFF2-40B4-BE49-F238E27FC236}">
                <a16:creationId xmlns:a16="http://schemas.microsoft.com/office/drawing/2014/main" id="{430B0B92-D6C3-40AC-8EAE-19A1355F0A2A}"/>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6BE0BEDF-10E8-46E6-91EC-9AAFECF8E05B}"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169689BA-60B1-43C9-B17D-771C71DE13A9}"/>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2" y="4757069"/>
            <a:ext cx="1056478" cy="211585"/>
          </a:xfrm>
          <a:prstGeom prst="rect">
            <a:avLst/>
          </a:prstGeom>
        </p:spPr>
      </p:pic>
      <p:pic>
        <p:nvPicPr>
          <p:cNvPr id="12" name="Image 11">
            <a:extLst>
              <a:ext uri="{FF2B5EF4-FFF2-40B4-BE49-F238E27FC236}">
                <a16:creationId xmlns:a16="http://schemas.microsoft.com/office/drawing/2014/main" id="{FC7CE54B-15C8-8B45-9AB2-05CC717DA176}"/>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087613434"/>
      </p:ext>
    </p:extLst>
  </p:cSld>
  <p:clrMapOvr>
    <a:masterClrMapping/>
  </p:clrMapOvr>
  <p:extLst>
    <p:ext uri="{DCECCB84-F9BA-43D5-87BE-67443E8EF086}">
      <p15:sldGuideLst xmlns:p15="http://schemas.microsoft.com/office/powerpoint/2012/main"/>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ext only - 2 lines title">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49B2912C-F696-4E45-AC04-94404691482A}"/>
              </a:ext>
            </a:extLst>
          </p:cNvPr>
          <p:cNvSpPr>
            <a:spLocks noGrp="1"/>
          </p:cNvSpPr>
          <p:nvPr>
            <p:ph sz="quarter" idx="16" hasCustomPrompt="1"/>
          </p:nvPr>
        </p:nvSpPr>
        <p:spPr>
          <a:xfrm>
            <a:off x="382904" y="1533106"/>
            <a:ext cx="8200800" cy="3038893"/>
          </a:xfrm>
          <a:custGeom>
            <a:avLst/>
            <a:gdLst>
              <a:gd name="connsiteX0" fmla="*/ 0 w 8200800"/>
              <a:gd name="connsiteY0" fmla="*/ 0 h 3038893"/>
              <a:gd name="connsiteX1" fmla="*/ 8200800 w 8200800"/>
              <a:gd name="connsiteY1" fmla="*/ 0 h 3038893"/>
              <a:gd name="connsiteX2" fmla="*/ 8200800 w 8200800"/>
              <a:gd name="connsiteY2" fmla="*/ 3038893 h 3038893"/>
              <a:gd name="connsiteX3" fmla="*/ 0 w 8200800"/>
              <a:gd name="connsiteY3" fmla="*/ 3038893 h 3038893"/>
            </a:gdLst>
            <a:ahLst/>
            <a:cxnLst>
              <a:cxn ang="0">
                <a:pos x="connsiteX0" y="connsiteY0"/>
              </a:cxn>
              <a:cxn ang="0">
                <a:pos x="connsiteX1" y="connsiteY1"/>
              </a:cxn>
              <a:cxn ang="0">
                <a:pos x="connsiteX2" y="connsiteY2"/>
              </a:cxn>
              <a:cxn ang="0">
                <a:pos x="connsiteX3" y="connsiteY3"/>
              </a:cxn>
            </a:cxnLst>
            <a:rect l="l" t="t" r="r" b="b"/>
            <a:pathLst>
              <a:path w="8200800" h="3038893">
                <a:moveTo>
                  <a:pt x="0" y="0"/>
                </a:moveTo>
                <a:lnTo>
                  <a:pt x="8200800" y="0"/>
                </a:lnTo>
                <a:lnTo>
                  <a:pt x="8200800" y="3038893"/>
                </a:lnTo>
                <a:lnTo>
                  <a:pt x="0" y="303889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8" name="Text Placeholder 14">
            <a:extLst>
              <a:ext uri="{FF2B5EF4-FFF2-40B4-BE49-F238E27FC236}">
                <a16:creationId xmlns:a16="http://schemas.microsoft.com/office/drawing/2014/main" id="{7909D851-A66D-48F5-9919-38BC246B83C4}"/>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0" name="ZoneTexte 7">
            <a:extLst>
              <a:ext uri="{FF2B5EF4-FFF2-40B4-BE49-F238E27FC236}">
                <a16:creationId xmlns:a16="http://schemas.microsoft.com/office/drawing/2014/main" id="{4BAD4DE2-1D10-4376-9B8C-69A7343C9951}"/>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4" name="Titre 1">
            <a:extLst>
              <a:ext uri="{FF2B5EF4-FFF2-40B4-BE49-F238E27FC236}">
                <a16:creationId xmlns:a16="http://schemas.microsoft.com/office/drawing/2014/main" id="{06E888DC-EE36-4126-B419-6416AC439661}"/>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cxnSp>
        <p:nvCxnSpPr>
          <p:cNvPr id="15" name="Connecteur droit 8">
            <a:extLst>
              <a:ext uri="{FF2B5EF4-FFF2-40B4-BE49-F238E27FC236}">
                <a16:creationId xmlns:a16="http://schemas.microsoft.com/office/drawing/2014/main" id="{A7E9C05A-4D57-4496-9472-379C50F46D3A}"/>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0" name="Footer Placeholder 12">
            <a:extLst>
              <a:ext uri="{FF2B5EF4-FFF2-40B4-BE49-F238E27FC236}">
                <a16:creationId xmlns:a16="http://schemas.microsoft.com/office/drawing/2014/main" id="{1EAFC5DA-1965-4B8B-80D6-56B9AB21CE86}"/>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1" name="Date Placeholder 3">
            <a:extLst>
              <a:ext uri="{FF2B5EF4-FFF2-40B4-BE49-F238E27FC236}">
                <a16:creationId xmlns:a16="http://schemas.microsoft.com/office/drawing/2014/main" id="{A0DBA252-DC1A-4A91-91C6-23FC3C2036CB}"/>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1F9389CD-88DA-47AB-B0E8-0DFE16321015}"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1" name="Graphic 10">
            <a:extLst>
              <a:ext uri="{FF2B5EF4-FFF2-40B4-BE49-F238E27FC236}">
                <a16:creationId xmlns:a16="http://schemas.microsoft.com/office/drawing/2014/main" id="{D08023F3-28B8-4271-AD22-D750770FC28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2" y="4757069"/>
            <a:ext cx="1056478" cy="211585"/>
          </a:xfrm>
          <a:prstGeom prst="rect">
            <a:avLst/>
          </a:prstGeom>
        </p:spPr>
      </p:pic>
      <p:pic>
        <p:nvPicPr>
          <p:cNvPr id="12" name="Image 11">
            <a:extLst>
              <a:ext uri="{FF2B5EF4-FFF2-40B4-BE49-F238E27FC236}">
                <a16:creationId xmlns:a16="http://schemas.microsoft.com/office/drawing/2014/main" id="{5CCF64FA-C404-D844-8028-DA681BFA4CAC}"/>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571665785"/>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ext + image - 1 line title">
    <p:bg>
      <p:bgPr>
        <a:solidFill>
          <a:schemeClr val="bg1"/>
        </a:solidFill>
        <a:effectLst/>
      </p:bgPr>
    </p:bg>
    <p:spTree>
      <p:nvGrpSpPr>
        <p:cNvPr id="1" name=""/>
        <p:cNvGrpSpPr/>
        <p:nvPr/>
      </p:nvGrpSpPr>
      <p:grpSpPr>
        <a:xfrm>
          <a:off x="0" y="0"/>
          <a:ext cx="0" cy="0"/>
          <a:chOff x="0" y="0"/>
          <a:chExt cx="0" cy="0"/>
        </a:xfrm>
      </p:grpSpPr>
      <p:sp>
        <p:nvSpPr>
          <p:cNvPr id="21" name="Content Placeholder 20">
            <a:extLst>
              <a:ext uri="{FF2B5EF4-FFF2-40B4-BE49-F238E27FC236}">
                <a16:creationId xmlns:a16="http://schemas.microsoft.com/office/drawing/2014/main" id="{7DDF75E6-2FA4-45BC-9D0C-27E2370C919F}"/>
              </a:ext>
            </a:extLst>
          </p:cNvPr>
          <p:cNvSpPr>
            <a:spLocks noGrp="1"/>
          </p:cNvSpPr>
          <p:nvPr>
            <p:ph sz="quarter" idx="16" hasCustomPrompt="1"/>
          </p:nvPr>
        </p:nvSpPr>
        <p:spPr>
          <a:xfrm>
            <a:off x="382906" y="1129553"/>
            <a:ext cx="5497636" cy="3442447"/>
          </a:xfrm>
          <a:custGeom>
            <a:avLst/>
            <a:gdLst>
              <a:gd name="connsiteX0" fmla="*/ 0 w 5497636"/>
              <a:gd name="connsiteY0" fmla="*/ 0 h 3442447"/>
              <a:gd name="connsiteX1" fmla="*/ 5497636 w 5497636"/>
              <a:gd name="connsiteY1" fmla="*/ 0 h 3442447"/>
              <a:gd name="connsiteX2" fmla="*/ 5497636 w 5497636"/>
              <a:gd name="connsiteY2" fmla="*/ 3442447 h 3442447"/>
              <a:gd name="connsiteX3" fmla="*/ 0 w 5497636"/>
              <a:gd name="connsiteY3" fmla="*/ 3442447 h 3442447"/>
            </a:gdLst>
            <a:ahLst/>
            <a:cxnLst>
              <a:cxn ang="0">
                <a:pos x="connsiteX0" y="connsiteY0"/>
              </a:cxn>
              <a:cxn ang="0">
                <a:pos x="connsiteX1" y="connsiteY1"/>
              </a:cxn>
              <a:cxn ang="0">
                <a:pos x="connsiteX2" y="connsiteY2"/>
              </a:cxn>
              <a:cxn ang="0">
                <a:pos x="connsiteX3" y="connsiteY3"/>
              </a:cxn>
            </a:cxnLst>
            <a:rect l="l" t="t" r="r" b="b"/>
            <a:pathLst>
              <a:path w="5497636" h="3442447">
                <a:moveTo>
                  <a:pt x="0" y="0"/>
                </a:moveTo>
                <a:lnTo>
                  <a:pt x="5497636" y="0"/>
                </a:lnTo>
                <a:lnTo>
                  <a:pt x="5497636" y="3442447"/>
                </a:lnTo>
                <a:lnTo>
                  <a:pt x="0" y="3442447"/>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11" name="ZoneTexte 7">
            <a:extLst>
              <a:ext uri="{FF2B5EF4-FFF2-40B4-BE49-F238E27FC236}">
                <a16:creationId xmlns:a16="http://schemas.microsoft.com/office/drawing/2014/main" id="{D5E28100-23B4-0C41-9F0D-D979777516FC}"/>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5" name="Titre 1">
            <a:extLst>
              <a:ext uri="{FF2B5EF4-FFF2-40B4-BE49-F238E27FC236}">
                <a16:creationId xmlns:a16="http://schemas.microsoft.com/office/drawing/2014/main" id="{4B2E8A73-FE19-4F09-B5E9-7F09BC1CAEE6}"/>
              </a:ext>
            </a:extLst>
          </p:cNvPr>
          <p:cNvSpPr>
            <a:spLocks noGrp="1"/>
          </p:cNvSpPr>
          <p:nvPr>
            <p:ph type="title" hasCustomPrompt="1"/>
          </p:nvPr>
        </p:nvSpPr>
        <p:spPr>
          <a:xfrm>
            <a:off x="382937" y="266056"/>
            <a:ext cx="5497910"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16" name="Text Placeholder 14">
            <a:extLst>
              <a:ext uri="{FF2B5EF4-FFF2-40B4-BE49-F238E27FC236}">
                <a16:creationId xmlns:a16="http://schemas.microsoft.com/office/drawing/2014/main" id="{7DFB9808-374D-4A9D-8F58-FD27E9969A32}"/>
              </a:ext>
            </a:extLst>
          </p:cNvPr>
          <p:cNvSpPr>
            <a:spLocks noGrp="1"/>
          </p:cNvSpPr>
          <p:nvPr>
            <p:ph type="body" sz="quarter" idx="11" hasCustomPrompt="1"/>
          </p:nvPr>
        </p:nvSpPr>
        <p:spPr>
          <a:xfrm>
            <a:off x="382905" y="630181"/>
            <a:ext cx="5497640"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2" name="Connecteur droit 8">
            <a:extLst>
              <a:ext uri="{FF2B5EF4-FFF2-40B4-BE49-F238E27FC236}">
                <a16:creationId xmlns:a16="http://schemas.microsoft.com/office/drawing/2014/main" id="{DF97314C-3489-4C47-BC83-C45A78C87D18}"/>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85B3B106-37D0-49FD-98BD-B6E794868CF2}"/>
              </a:ext>
            </a:extLst>
          </p:cNvPr>
          <p:cNvSpPr>
            <a:spLocks noGrp="1"/>
          </p:cNvSpPr>
          <p:nvPr>
            <p:ph type="pic" sz="quarter" idx="13" hasCustomPrompt="1"/>
          </p:nvPr>
        </p:nvSpPr>
        <p:spPr>
          <a:xfrm>
            <a:off x="6057899" y="2"/>
            <a:ext cx="3086100" cy="5143499"/>
          </a:xfrm>
          <a:custGeom>
            <a:avLst/>
            <a:gdLst>
              <a:gd name="connsiteX0" fmla="*/ 2611605 w 3086100"/>
              <a:gd name="connsiteY0" fmla="*/ 4869227 h 5143499"/>
              <a:gd name="connsiteX1" fmla="*/ 2606783 w 3086100"/>
              <a:gd name="connsiteY1" fmla="*/ 4873181 h 5143499"/>
              <a:gd name="connsiteX2" fmla="*/ 2606792 w 3086100"/>
              <a:gd name="connsiteY2" fmla="*/ 4873181 h 5143499"/>
              <a:gd name="connsiteX3" fmla="*/ 2595484 w 3086100"/>
              <a:gd name="connsiteY3" fmla="*/ 4930786 h 5143499"/>
              <a:gd name="connsiteX4" fmla="*/ 2652923 w 3086100"/>
              <a:gd name="connsiteY4" fmla="*/ 4930786 h 5143499"/>
              <a:gd name="connsiteX5" fmla="*/ 2654112 w 3086100"/>
              <a:gd name="connsiteY5" fmla="*/ 4924629 h 5143499"/>
              <a:gd name="connsiteX6" fmla="*/ 2651124 w 3086100"/>
              <a:gd name="connsiteY6" fmla="*/ 4921281 h 5143499"/>
              <a:gd name="connsiteX7" fmla="*/ 2612964 w 3086100"/>
              <a:gd name="connsiteY7" fmla="*/ 4921281 h 5143499"/>
              <a:gd name="connsiteX8" fmla="*/ 2616207 w 3086100"/>
              <a:gd name="connsiteY8" fmla="*/ 4904759 h 5143499"/>
              <a:gd name="connsiteX9" fmla="*/ 2649927 w 3086100"/>
              <a:gd name="connsiteY9" fmla="*/ 4904759 h 5143499"/>
              <a:gd name="connsiteX10" fmla="*/ 2651752 w 3086100"/>
              <a:gd name="connsiteY10" fmla="*/ 4903296 h 5143499"/>
              <a:gd name="connsiteX11" fmla="*/ 2653042 w 3086100"/>
              <a:gd name="connsiteY11" fmla="*/ 4896743 h 5143499"/>
              <a:gd name="connsiteX12" fmla="*/ 2651794 w 3086100"/>
              <a:gd name="connsiteY12" fmla="*/ 4895279 h 5143499"/>
              <a:gd name="connsiteX13" fmla="*/ 2618057 w 3086100"/>
              <a:gd name="connsiteY13" fmla="*/ 4895279 h 5143499"/>
              <a:gd name="connsiteX14" fmla="*/ 2621283 w 3086100"/>
              <a:gd name="connsiteY14" fmla="*/ 4878791 h 5143499"/>
              <a:gd name="connsiteX15" fmla="*/ 2658102 w 3086100"/>
              <a:gd name="connsiteY15" fmla="*/ 4878791 h 5143499"/>
              <a:gd name="connsiteX16" fmla="*/ 2662007 w 3086100"/>
              <a:gd name="connsiteY16" fmla="*/ 4876487 h 5143499"/>
              <a:gd name="connsiteX17" fmla="*/ 2663433 w 3086100"/>
              <a:gd name="connsiteY17" fmla="*/ 4869227 h 5143499"/>
              <a:gd name="connsiteX18" fmla="*/ 2511957 w 3086100"/>
              <a:gd name="connsiteY18" fmla="*/ 4869227 h 5143499"/>
              <a:gd name="connsiteX19" fmla="*/ 2507899 w 3086100"/>
              <a:gd name="connsiteY19" fmla="*/ 4873181 h 5143499"/>
              <a:gd name="connsiteX20" fmla="*/ 2496591 w 3086100"/>
              <a:gd name="connsiteY20" fmla="*/ 4930786 h 5143499"/>
              <a:gd name="connsiteX21" fmla="*/ 2508544 w 3086100"/>
              <a:gd name="connsiteY21" fmla="*/ 4930786 h 5143499"/>
              <a:gd name="connsiteX22" fmla="*/ 2512899 w 3086100"/>
              <a:gd name="connsiteY22" fmla="*/ 4927245 h 5143499"/>
              <a:gd name="connsiteX23" fmla="*/ 2521363 w 3086100"/>
              <a:gd name="connsiteY23" fmla="*/ 4884133 h 5143499"/>
              <a:gd name="connsiteX24" fmla="*/ 2535099 w 3086100"/>
              <a:gd name="connsiteY24" fmla="*/ 4903548 h 5143499"/>
              <a:gd name="connsiteX25" fmla="*/ 2538376 w 3086100"/>
              <a:gd name="connsiteY25" fmla="*/ 4905424 h 5143499"/>
              <a:gd name="connsiteX26" fmla="*/ 2544556 w 3086100"/>
              <a:gd name="connsiteY26" fmla="*/ 4905424 h 5143499"/>
              <a:gd name="connsiteX27" fmla="*/ 2548580 w 3086100"/>
              <a:gd name="connsiteY27" fmla="*/ 4903548 h 5143499"/>
              <a:gd name="connsiteX28" fmla="*/ 2569922 w 3086100"/>
              <a:gd name="connsiteY28" fmla="*/ 4884133 h 5143499"/>
              <a:gd name="connsiteX29" fmla="*/ 2561458 w 3086100"/>
              <a:gd name="connsiteY29" fmla="*/ 4927245 h 5143499"/>
              <a:gd name="connsiteX30" fmla="*/ 2564430 w 3086100"/>
              <a:gd name="connsiteY30" fmla="*/ 4930786 h 5143499"/>
              <a:gd name="connsiteX31" fmla="*/ 2576374 w 3086100"/>
              <a:gd name="connsiteY31" fmla="*/ 4930786 h 5143499"/>
              <a:gd name="connsiteX32" fmla="*/ 2587691 w 3086100"/>
              <a:gd name="connsiteY32" fmla="*/ 4873189 h 5143499"/>
              <a:gd name="connsiteX33" fmla="*/ 2585186 w 3086100"/>
              <a:gd name="connsiteY33" fmla="*/ 4869227 h 5143499"/>
              <a:gd name="connsiteX34" fmla="*/ 2571111 w 3086100"/>
              <a:gd name="connsiteY34" fmla="*/ 4869227 h 5143499"/>
              <a:gd name="connsiteX35" fmla="*/ 2543860 w 3086100"/>
              <a:gd name="connsiteY35" fmla="*/ 4893226 h 5143499"/>
              <a:gd name="connsiteX36" fmla="*/ 2526032 w 3086100"/>
              <a:gd name="connsiteY36" fmla="*/ 4869227 h 5143499"/>
              <a:gd name="connsiteX37" fmla="*/ 2441121 w 3086100"/>
              <a:gd name="connsiteY37" fmla="*/ 4869227 h 5143499"/>
              <a:gd name="connsiteX38" fmla="*/ 2436290 w 3086100"/>
              <a:gd name="connsiteY38" fmla="*/ 4873181 h 5143499"/>
              <a:gd name="connsiteX39" fmla="*/ 2424999 w 3086100"/>
              <a:gd name="connsiteY39" fmla="*/ 4930786 h 5143499"/>
              <a:gd name="connsiteX40" fmla="*/ 2482413 w 3086100"/>
              <a:gd name="connsiteY40" fmla="*/ 4930786 h 5143499"/>
              <a:gd name="connsiteX41" fmla="*/ 2483627 w 3086100"/>
              <a:gd name="connsiteY41" fmla="*/ 4924629 h 5143499"/>
              <a:gd name="connsiteX42" fmla="*/ 2480614 w 3086100"/>
              <a:gd name="connsiteY42" fmla="*/ 4921281 h 5143499"/>
              <a:gd name="connsiteX43" fmla="*/ 2442471 w 3086100"/>
              <a:gd name="connsiteY43" fmla="*/ 4921281 h 5143499"/>
              <a:gd name="connsiteX44" fmla="*/ 2445705 w 3086100"/>
              <a:gd name="connsiteY44" fmla="*/ 4904759 h 5143499"/>
              <a:gd name="connsiteX45" fmla="*/ 2479425 w 3086100"/>
              <a:gd name="connsiteY45" fmla="*/ 4904759 h 5143499"/>
              <a:gd name="connsiteX46" fmla="*/ 2481259 w 3086100"/>
              <a:gd name="connsiteY46" fmla="*/ 4903296 h 5143499"/>
              <a:gd name="connsiteX47" fmla="*/ 2482549 w 3086100"/>
              <a:gd name="connsiteY47" fmla="*/ 4896743 h 5143499"/>
              <a:gd name="connsiteX48" fmla="*/ 2481293 w 3086100"/>
              <a:gd name="connsiteY48" fmla="*/ 4895279 h 5143499"/>
              <a:gd name="connsiteX49" fmla="*/ 2447564 w 3086100"/>
              <a:gd name="connsiteY49" fmla="*/ 4895279 h 5143499"/>
              <a:gd name="connsiteX50" fmla="*/ 2450807 w 3086100"/>
              <a:gd name="connsiteY50" fmla="*/ 4878791 h 5143499"/>
              <a:gd name="connsiteX51" fmla="*/ 2487617 w 3086100"/>
              <a:gd name="connsiteY51" fmla="*/ 4878791 h 5143499"/>
              <a:gd name="connsiteX52" fmla="*/ 2491540 w 3086100"/>
              <a:gd name="connsiteY52" fmla="*/ 4876487 h 5143499"/>
              <a:gd name="connsiteX53" fmla="*/ 2492949 w 3086100"/>
              <a:gd name="connsiteY53" fmla="*/ 4869227 h 5143499"/>
              <a:gd name="connsiteX54" fmla="*/ 2368044 w 3086100"/>
              <a:gd name="connsiteY54" fmla="*/ 4869227 h 5143499"/>
              <a:gd name="connsiteX55" fmla="*/ 2362764 w 3086100"/>
              <a:gd name="connsiteY55" fmla="*/ 4872558 h 5143499"/>
              <a:gd name="connsiteX56" fmla="*/ 2361533 w 3086100"/>
              <a:gd name="connsiteY56" fmla="*/ 4878766 h 5143499"/>
              <a:gd name="connsiteX57" fmla="*/ 2385999 w 3086100"/>
              <a:gd name="connsiteY57" fmla="*/ 4878766 h 5143499"/>
              <a:gd name="connsiteX58" fmla="*/ 2375812 w 3086100"/>
              <a:gd name="connsiteY58" fmla="*/ 4930786 h 5143499"/>
              <a:gd name="connsiteX59" fmla="*/ 2386780 w 3086100"/>
              <a:gd name="connsiteY59" fmla="*/ 4930786 h 5143499"/>
              <a:gd name="connsiteX60" fmla="*/ 2392281 w 3086100"/>
              <a:gd name="connsiteY60" fmla="*/ 4926412 h 5143499"/>
              <a:gd name="connsiteX61" fmla="*/ 2401620 w 3086100"/>
              <a:gd name="connsiteY61" fmla="*/ 4878766 h 5143499"/>
              <a:gd name="connsiteX62" fmla="*/ 2422045 w 3086100"/>
              <a:gd name="connsiteY62" fmla="*/ 4878766 h 5143499"/>
              <a:gd name="connsiteX63" fmla="*/ 2426443 w 3086100"/>
              <a:gd name="connsiteY63" fmla="*/ 4874998 h 5143499"/>
              <a:gd name="connsiteX64" fmla="*/ 2426443 w 3086100"/>
              <a:gd name="connsiteY64" fmla="*/ 4875006 h 5143499"/>
              <a:gd name="connsiteX65" fmla="*/ 2427580 w 3086100"/>
              <a:gd name="connsiteY65" fmla="*/ 4869227 h 5143499"/>
              <a:gd name="connsiteX66" fmla="*/ 2216737 w 3086100"/>
              <a:gd name="connsiteY66" fmla="*/ 4869227 h 5143499"/>
              <a:gd name="connsiteX67" fmla="*/ 2213825 w 3086100"/>
              <a:gd name="connsiteY67" fmla="*/ 4871305 h 5143499"/>
              <a:gd name="connsiteX68" fmla="*/ 2210514 w 3086100"/>
              <a:gd name="connsiteY68" fmla="*/ 4888213 h 5143499"/>
              <a:gd name="connsiteX69" fmla="*/ 2254821 w 3086100"/>
              <a:gd name="connsiteY69" fmla="*/ 4909924 h 5143499"/>
              <a:gd name="connsiteX70" fmla="*/ 2250720 w 3086100"/>
              <a:gd name="connsiteY70" fmla="*/ 4930786 h 5143499"/>
              <a:gd name="connsiteX71" fmla="*/ 2261697 w 3086100"/>
              <a:gd name="connsiteY71" fmla="*/ 4930786 h 5143499"/>
              <a:gd name="connsiteX72" fmla="*/ 2267198 w 3086100"/>
              <a:gd name="connsiteY72" fmla="*/ 4926412 h 5143499"/>
              <a:gd name="connsiteX73" fmla="*/ 2278404 w 3086100"/>
              <a:gd name="connsiteY73" fmla="*/ 4869227 h 5143499"/>
              <a:gd name="connsiteX74" fmla="*/ 2265110 w 3086100"/>
              <a:gd name="connsiteY74" fmla="*/ 4869227 h 5143499"/>
              <a:gd name="connsiteX75" fmla="*/ 2262402 w 3086100"/>
              <a:gd name="connsiteY75" fmla="*/ 4871305 h 5143499"/>
              <a:gd name="connsiteX76" fmla="*/ 2256883 w 3086100"/>
              <a:gd name="connsiteY76" fmla="*/ 4899334 h 5143499"/>
              <a:gd name="connsiteX77" fmla="*/ 2226203 w 3086100"/>
              <a:gd name="connsiteY77" fmla="*/ 4887801 h 5143499"/>
              <a:gd name="connsiteX78" fmla="*/ 2229853 w 3086100"/>
              <a:gd name="connsiteY78" fmla="*/ 4869227 h 5143499"/>
              <a:gd name="connsiteX79" fmla="*/ 2702459 w 3086100"/>
              <a:gd name="connsiteY79" fmla="*/ 4869050 h 5143499"/>
              <a:gd name="connsiteX80" fmla="*/ 2673697 w 3086100"/>
              <a:gd name="connsiteY80" fmla="*/ 4880810 h 5143499"/>
              <a:gd name="connsiteX81" fmla="*/ 2692561 w 3086100"/>
              <a:gd name="connsiteY81" fmla="*/ 4902211 h 5143499"/>
              <a:gd name="connsiteX82" fmla="*/ 2709828 w 3086100"/>
              <a:gd name="connsiteY82" fmla="*/ 4917184 h 5143499"/>
              <a:gd name="connsiteX83" fmla="*/ 2697900 w 3086100"/>
              <a:gd name="connsiteY83" fmla="*/ 4921314 h 5143499"/>
              <a:gd name="connsiteX84" fmla="*/ 2670828 w 3086100"/>
              <a:gd name="connsiteY84" fmla="*/ 4921314 h 5143499"/>
              <a:gd name="connsiteX85" fmla="*/ 2665428 w 3086100"/>
              <a:gd name="connsiteY85" fmla="*/ 4925293 h 5143499"/>
              <a:gd name="connsiteX86" fmla="*/ 2664359 w 3086100"/>
              <a:gd name="connsiteY86" fmla="*/ 4930786 h 5143499"/>
              <a:gd name="connsiteX87" fmla="*/ 2698486 w 3086100"/>
              <a:gd name="connsiteY87" fmla="*/ 4930786 h 5143499"/>
              <a:gd name="connsiteX88" fmla="*/ 2727435 w 3086100"/>
              <a:gd name="connsiteY88" fmla="*/ 4920372 h 5143499"/>
              <a:gd name="connsiteX89" fmla="*/ 2724931 w 3086100"/>
              <a:gd name="connsiteY89" fmla="*/ 4906282 h 5143499"/>
              <a:gd name="connsiteX90" fmla="*/ 2715236 w 3086100"/>
              <a:gd name="connsiteY90" fmla="*/ 4899334 h 5143499"/>
              <a:gd name="connsiteX91" fmla="*/ 2691890 w 3086100"/>
              <a:gd name="connsiteY91" fmla="*/ 4881853 h 5143499"/>
              <a:gd name="connsiteX92" fmla="*/ 2701992 w 3086100"/>
              <a:gd name="connsiteY92" fmla="*/ 4878766 h 5143499"/>
              <a:gd name="connsiteX93" fmla="*/ 2724880 w 3086100"/>
              <a:gd name="connsiteY93" fmla="*/ 4878766 h 5143499"/>
              <a:gd name="connsiteX94" fmla="*/ 2730271 w 3086100"/>
              <a:gd name="connsiteY94" fmla="*/ 4874796 h 5143499"/>
              <a:gd name="connsiteX95" fmla="*/ 2731408 w 3086100"/>
              <a:gd name="connsiteY95" fmla="*/ 4869050 h 5143499"/>
              <a:gd name="connsiteX96" fmla="*/ 2321030 w 3086100"/>
              <a:gd name="connsiteY96" fmla="*/ 4869050 h 5143499"/>
              <a:gd name="connsiteX97" fmla="*/ 2292284 w 3086100"/>
              <a:gd name="connsiteY97" fmla="*/ 4880810 h 5143499"/>
              <a:gd name="connsiteX98" fmla="*/ 2311156 w 3086100"/>
              <a:gd name="connsiteY98" fmla="*/ 4902211 h 5143499"/>
              <a:gd name="connsiteX99" fmla="*/ 2328424 w 3086100"/>
              <a:gd name="connsiteY99" fmla="*/ 4917184 h 5143499"/>
              <a:gd name="connsiteX100" fmla="*/ 2316479 w 3086100"/>
              <a:gd name="connsiteY100" fmla="*/ 4921314 h 5143499"/>
              <a:gd name="connsiteX101" fmla="*/ 2289415 w 3086100"/>
              <a:gd name="connsiteY101" fmla="*/ 4921314 h 5143499"/>
              <a:gd name="connsiteX102" fmla="*/ 2284016 w 3086100"/>
              <a:gd name="connsiteY102" fmla="*/ 4925293 h 5143499"/>
              <a:gd name="connsiteX103" fmla="*/ 2282938 w 3086100"/>
              <a:gd name="connsiteY103" fmla="*/ 4930786 h 5143499"/>
              <a:gd name="connsiteX104" fmla="*/ 2317065 w 3086100"/>
              <a:gd name="connsiteY104" fmla="*/ 4930786 h 5143499"/>
              <a:gd name="connsiteX105" fmla="*/ 2346014 w 3086100"/>
              <a:gd name="connsiteY105" fmla="*/ 4920372 h 5143499"/>
              <a:gd name="connsiteX106" fmla="*/ 2343526 w 3086100"/>
              <a:gd name="connsiteY106" fmla="*/ 4906282 h 5143499"/>
              <a:gd name="connsiteX107" fmla="*/ 2333823 w 3086100"/>
              <a:gd name="connsiteY107" fmla="*/ 4899334 h 5143499"/>
              <a:gd name="connsiteX108" fmla="*/ 2310469 w 3086100"/>
              <a:gd name="connsiteY108" fmla="*/ 4881853 h 5143499"/>
              <a:gd name="connsiteX109" fmla="*/ 2320571 w 3086100"/>
              <a:gd name="connsiteY109" fmla="*/ 4878766 h 5143499"/>
              <a:gd name="connsiteX110" fmla="*/ 2343467 w 3086100"/>
              <a:gd name="connsiteY110" fmla="*/ 4878766 h 5143499"/>
              <a:gd name="connsiteX111" fmla="*/ 2348858 w 3086100"/>
              <a:gd name="connsiteY111" fmla="*/ 4874796 h 5143499"/>
              <a:gd name="connsiteX112" fmla="*/ 2349995 w 3086100"/>
              <a:gd name="connsiteY112" fmla="*/ 4869050 h 5143499"/>
              <a:gd name="connsiteX113" fmla="*/ 2170529 w 3086100"/>
              <a:gd name="connsiteY113" fmla="*/ 4869050 h 5143499"/>
              <a:gd name="connsiteX114" fmla="*/ 2141784 w 3086100"/>
              <a:gd name="connsiteY114" fmla="*/ 4880810 h 5143499"/>
              <a:gd name="connsiteX115" fmla="*/ 2160664 w 3086100"/>
              <a:gd name="connsiteY115" fmla="*/ 4902211 h 5143499"/>
              <a:gd name="connsiteX116" fmla="*/ 2177923 w 3086100"/>
              <a:gd name="connsiteY116" fmla="*/ 4917184 h 5143499"/>
              <a:gd name="connsiteX117" fmla="*/ 2165979 w 3086100"/>
              <a:gd name="connsiteY117" fmla="*/ 4921314 h 5143499"/>
              <a:gd name="connsiteX118" fmla="*/ 2138906 w 3086100"/>
              <a:gd name="connsiteY118" fmla="*/ 4921314 h 5143499"/>
              <a:gd name="connsiteX119" fmla="*/ 2133515 w 3086100"/>
              <a:gd name="connsiteY119" fmla="*/ 4925293 h 5143499"/>
              <a:gd name="connsiteX120" fmla="*/ 2132429 w 3086100"/>
              <a:gd name="connsiteY120" fmla="*/ 4930786 h 5143499"/>
              <a:gd name="connsiteX121" fmla="*/ 2166556 w 3086100"/>
              <a:gd name="connsiteY121" fmla="*/ 4930786 h 5143499"/>
              <a:gd name="connsiteX122" fmla="*/ 2195522 w 3086100"/>
              <a:gd name="connsiteY122" fmla="*/ 4920372 h 5143499"/>
              <a:gd name="connsiteX123" fmla="*/ 2193018 w 3086100"/>
              <a:gd name="connsiteY123" fmla="*/ 4906282 h 5143499"/>
              <a:gd name="connsiteX124" fmla="*/ 2183331 w 3086100"/>
              <a:gd name="connsiteY124" fmla="*/ 4899334 h 5143499"/>
              <a:gd name="connsiteX125" fmla="*/ 2159960 w 3086100"/>
              <a:gd name="connsiteY125" fmla="*/ 4881853 h 5143499"/>
              <a:gd name="connsiteX126" fmla="*/ 2170062 w 3086100"/>
              <a:gd name="connsiteY126" fmla="*/ 4878766 h 5143499"/>
              <a:gd name="connsiteX127" fmla="*/ 2192950 w 3086100"/>
              <a:gd name="connsiteY127" fmla="*/ 4878766 h 5143499"/>
              <a:gd name="connsiteX128" fmla="*/ 2198357 w 3086100"/>
              <a:gd name="connsiteY128" fmla="*/ 4874796 h 5143499"/>
              <a:gd name="connsiteX129" fmla="*/ 2199478 w 3086100"/>
              <a:gd name="connsiteY129" fmla="*/ 4869050 h 5143499"/>
              <a:gd name="connsiteX130" fmla="*/ 1923012 w 3086100"/>
              <a:gd name="connsiteY130" fmla="*/ 4818696 h 5143499"/>
              <a:gd name="connsiteX131" fmla="*/ 1875097 w 3086100"/>
              <a:gd name="connsiteY131" fmla="*/ 4832400 h 5143499"/>
              <a:gd name="connsiteX132" fmla="*/ 1904844 w 3086100"/>
              <a:gd name="connsiteY132" fmla="*/ 4837127 h 5143499"/>
              <a:gd name="connsiteX133" fmla="*/ 1961010 w 3086100"/>
              <a:gd name="connsiteY133" fmla="*/ 4852572 h 5143499"/>
              <a:gd name="connsiteX134" fmla="*/ 1883875 w 3086100"/>
              <a:gd name="connsiteY134" fmla="*/ 4932276 h 5143499"/>
              <a:gd name="connsiteX135" fmla="*/ 1905736 w 3086100"/>
              <a:gd name="connsiteY135" fmla="*/ 4875982 h 5143499"/>
              <a:gd name="connsiteX136" fmla="*/ 1911313 w 3086100"/>
              <a:gd name="connsiteY136" fmla="*/ 4853186 h 5143499"/>
              <a:gd name="connsiteX137" fmla="*/ 1892636 w 3086100"/>
              <a:gd name="connsiteY137" fmla="*/ 4872029 h 5143499"/>
              <a:gd name="connsiteX138" fmla="*/ 1855996 w 3086100"/>
              <a:gd name="connsiteY138" fmla="*/ 4935413 h 5143499"/>
              <a:gd name="connsiteX139" fmla="*/ 1845605 w 3086100"/>
              <a:gd name="connsiteY139" fmla="*/ 4965486 h 5143499"/>
              <a:gd name="connsiteX140" fmla="*/ 1886677 w 3086100"/>
              <a:gd name="connsiteY140" fmla="*/ 4955215 h 5143499"/>
              <a:gd name="connsiteX141" fmla="*/ 1990647 w 3086100"/>
              <a:gd name="connsiteY141" fmla="*/ 4857299 h 5143499"/>
              <a:gd name="connsiteX142" fmla="*/ 1981733 w 3086100"/>
              <a:gd name="connsiteY142" fmla="*/ 4831516 h 5143499"/>
              <a:gd name="connsiteX143" fmla="*/ 1923012 w 3086100"/>
              <a:gd name="connsiteY143" fmla="*/ 4818696 h 5143499"/>
              <a:gd name="connsiteX144" fmla="*/ 2505547 w 3086100"/>
              <a:gd name="connsiteY144" fmla="*/ 4793384 h 5143499"/>
              <a:gd name="connsiteX145" fmla="*/ 2520191 w 3086100"/>
              <a:gd name="connsiteY145" fmla="*/ 4809729 h 5143499"/>
              <a:gd name="connsiteX146" fmla="*/ 2519453 w 3086100"/>
              <a:gd name="connsiteY146" fmla="*/ 4813430 h 5143499"/>
              <a:gd name="connsiteX147" fmla="*/ 2515157 w 3086100"/>
              <a:gd name="connsiteY147" fmla="*/ 4818015 h 5143499"/>
              <a:gd name="connsiteX148" fmla="*/ 2481930 w 3086100"/>
              <a:gd name="connsiteY148" fmla="*/ 4818015 h 5143499"/>
              <a:gd name="connsiteX149" fmla="*/ 2483560 w 3086100"/>
              <a:gd name="connsiteY149" fmla="*/ 4809729 h 5143499"/>
              <a:gd name="connsiteX150" fmla="*/ 2505547 w 3086100"/>
              <a:gd name="connsiteY150" fmla="*/ 4793384 h 5143499"/>
              <a:gd name="connsiteX151" fmla="*/ 2277190 w 3086100"/>
              <a:gd name="connsiteY151" fmla="*/ 4793384 h 5143499"/>
              <a:gd name="connsiteX152" fmla="*/ 2291826 w 3086100"/>
              <a:gd name="connsiteY152" fmla="*/ 4809729 h 5143499"/>
              <a:gd name="connsiteX153" fmla="*/ 2291096 w 3086100"/>
              <a:gd name="connsiteY153" fmla="*/ 4813430 h 5143499"/>
              <a:gd name="connsiteX154" fmla="*/ 2286792 w 3086100"/>
              <a:gd name="connsiteY154" fmla="*/ 4818015 h 5143499"/>
              <a:gd name="connsiteX155" fmla="*/ 2253581 w 3086100"/>
              <a:gd name="connsiteY155" fmla="*/ 4818015 h 5143499"/>
              <a:gd name="connsiteX156" fmla="*/ 2255203 w 3086100"/>
              <a:gd name="connsiteY156" fmla="*/ 4809729 h 5143499"/>
              <a:gd name="connsiteX157" fmla="*/ 2277190 w 3086100"/>
              <a:gd name="connsiteY157" fmla="*/ 4793384 h 5143499"/>
              <a:gd name="connsiteX158" fmla="*/ 2040133 w 3086100"/>
              <a:gd name="connsiteY158" fmla="*/ 4783925 h 5143499"/>
              <a:gd name="connsiteX159" fmla="*/ 2006938 w 3086100"/>
              <a:gd name="connsiteY159" fmla="*/ 4801897 h 5143499"/>
              <a:gd name="connsiteX160" fmla="*/ 2033272 w 3086100"/>
              <a:gd name="connsiteY160" fmla="*/ 4864567 h 5143499"/>
              <a:gd name="connsiteX161" fmla="*/ 2056151 w 3086100"/>
              <a:gd name="connsiteY161" fmla="*/ 4909865 h 5143499"/>
              <a:gd name="connsiteX162" fmla="*/ 2007592 w 3086100"/>
              <a:gd name="connsiteY162" fmla="*/ 4918715 h 5143499"/>
              <a:gd name="connsiteX163" fmla="*/ 1971155 w 3086100"/>
              <a:gd name="connsiteY163" fmla="*/ 4921575 h 5143499"/>
              <a:gd name="connsiteX164" fmla="*/ 1977862 w 3086100"/>
              <a:gd name="connsiteY164" fmla="*/ 4931232 h 5143499"/>
              <a:gd name="connsiteX165" fmla="*/ 2032084 w 3086100"/>
              <a:gd name="connsiteY165" fmla="*/ 4936700 h 5143499"/>
              <a:gd name="connsiteX166" fmla="*/ 2087061 w 3086100"/>
              <a:gd name="connsiteY166" fmla="*/ 4911876 h 5143499"/>
              <a:gd name="connsiteX167" fmla="*/ 2062696 w 3086100"/>
              <a:gd name="connsiteY167" fmla="*/ 4859915 h 5143499"/>
              <a:gd name="connsiteX168" fmla="*/ 2034274 w 3086100"/>
              <a:gd name="connsiteY168" fmla="*/ 4812505 h 5143499"/>
              <a:gd name="connsiteX169" fmla="*/ 2086543 w 3086100"/>
              <a:gd name="connsiteY169" fmla="*/ 4800492 h 5143499"/>
              <a:gd name="connsiteX170" fmla="*/ 2103913 w 3086100"/>
              <a:gd name="connsiteY170" fmla="*/ 4794234 h 5143499"/>
              <a:gd name="connsiteX171" fmla="*/ 2079548 w 3086100"/>
              <a:gd name="connsiteY171" fmla="*/ 4785283 h 5143499"/>
              <a:gd name="connsiteX172" fmla="*/ 2040133 w 3086100"/>
              <a:gd name="connsiteY172" fmla="*/ 4783925 h 5143499"/>
              <a:gd name="connsiteX173" fmla="*/ 2693180 w 3086100"/>
              <a:gd name="connsiteY173" fmla="*/ 4783845 h 5143499"/>
              <a:gd name="connsiteX174" fmla="*/ 2687908 w 3086100"/>
              <a:gd name="connsiteY174" fmla="*/ 4787193 h 5143499"/>
              <a:gd name="connsiteX175" fmla="*/ 2686686 w 3086100"/>
              <a:gd name="connsiteY175" fmla="*/ 4793401 h 5143499"/>
              <a:gd name="connsiteX176" fmla="*/ 2711152 w 3086100"/>
              <a:gd name="connsiteY176" fmla="*/ 4793401 h 5143499"/>
              <a:gd name="connsiteX177" fmla="*/ 2700957 w 3086100"/>
              <a:gd name="connsiteY177" fmla="*/ 4845421 h 5143499"/>
              <a:gd name="connsiteX178" fmla="*/ 2711925 w 3086100"/>
              <a:gd name="connsiteY178" fmla="*/ 4845421 h 5143499"/>
              <a:gd name="connsiteX179" fmla="*/ 2717418 w 3086100"/>
              <a:gd name="connsiteY179" fmla="*/ 4841047 h 5143499"/>
              <a:gd name="connsiteX180" fmla="*/ 2726773 w 3086100"/>
              <a:gd name="connsiteY180" fmla="*/ 4793401 h 5143499"/>
              <a:gd name="connsiteX181" fmla="*/ 2747198 w 3086100"/>
              <a:gd name="connsiteY181" fmla="*/ 4793401 h 5143499"/>
              <a:gd name="connsiteX182" fmla="*/ 2751613 w 3086100"/>
              <a:gd name="connsiteY182" fmla="*/ 4789632 h 5143499"/>
              <a:gd name="connsiteX183" fmla="*/ 2752734 w 3086100"/>
              <a:gd name="connsiteY183" fmla="*/ 4783845 h 5143499"/>
              <a:gd name="connsiteX184" fmla="*/ 2642813 w 3086100"/>
              <a:gd name="connsiteY184" fmla="*/ 4783845 h 5143499"/>
              <a:gd name="connsiteX185" fmla="*/ 2630732 w 3086100"/>
              <a:gd name="connsiteY185" fmla="*/ 4845421 h 5143499"/>
              <a:gd name="connsiteX186" fmla="*/ 2683324 w 3086100"/>
              <a:gd name="connsiteY186" fmla="*/ 4845421 h 5143499"/>
              <a:gd name="connsiteX187" fmla="*/ 2684462 w 3086100"/>
              <a:gd name="connsiteY187" fmla="*/ 4839659 h 5143499"/>
              <a:gd name="connsiteX188" fmla="*/ 2681541 w 3086100"/>
              <a:gd name="connsiteY188" fmla="*/ 4835915 h 5143499"/>
              <a:gd name="connsiteX189" fmla="*/ 2648203 w 3086100"/>
              <a:gd name="connsiteY189" fmla="*/ 4835915 h 5143499"/>
              <a:gd name="connsiteX190" fmla="*/ 2658017 w 3086100"/>
              <a:gd name="connsiteY190" fmla="*/ 4785931 h 5143499"/>
              <a:gd name="connsiteX191" fmla="*/ 2656107 w 3086100"/>
              <a:gd name="connsiteY191" fmla="*/ 4783845 h 5143499"/>
              <a:gd name="connsiteX192" fmla="*/ 2559124 w 3086100"/>
              <a:gd name="connsiteY192" fmla="*/ 4783845 h 5143499"/>
              <a:gd name="connsiteX193" fmla="*/ 2555592 w 3086100"/>
              <a:gd name="connsiteY193" fmla="*/ 4786579 h 5143499"/>
              <a:gd name="connsiteX194" fmla="*/ 2549480 w 3086100"/>
              <a:gd name="connsiteY194" fmla="*/ 4817947 h 5143499"/>
              <a:gd name="connsiteX195" fmla="*/ 2578361 w 3086100"/>
              <a:gd name="connsiteY195" fmla="*/ 4846800 h 5143499"/>
              <a:gd name="connsiteX196" fmla="*/ 2578361 w 3086100"/>
              <a:gd name="connsiteY196" fmla="*/ 4846792 h 5143499"/>
              <a:gd name="connsiteX197" fmla="*/ 2618040 w 3086100"/>
              <a:gd name="connsiteY197" fmla="*/ 4817939 h 5143499"/>
              <a:gd name="connsiteX198" fmla="*/ 2624127 w 3086100"/>
              <a:gd name="connsiteY198" fmla="*/ 4786579 h 5143499"/>
              <a:gd name="connsiteX199" fmla="*/ 2621665 w 3086100"/>
              <a:gd name="connsiteY199" fmla="*/ 4783845 h 5143499"/>
              <a:gd name="connsiteX200" fmla="*/ 2609228 w 3086100"/>
              <a:gd name="connsiteY200" fmla="*/ 4783845 h 5143499"/>
              <a:gd name="connsiteX201" fmla="*/ 2605816 w 3086100"/>
              <a:gd name="connsiteY201" fmla="*/ 4801889 h 5143499"/>
              <a:gd name="connsiteX202" fmla="*/ 2603863 w 3086100"/>
              <a:gd name="connsiteY202" fmla="*/ 4811495 h 5143499"/>
              <a:gd name="connsiteX203" fmla="*/ 2602233 w 3086100"/>
              <a:gd name="connsiteY203" fmla="*/ 4819840 h 5143499"/>
              <a:gd name="connsiteX204" fmla="*/ 2579940 w 3086100"/>
              <a:gd name="connsiteY204" fmla="*/ 4836328 h 5143499"/>
              <a:gd name="connsiteX205" fmla="*/ 2564557 w 3086100"/>
              <a:gd name="connsiteY205" fmla="*/ 4819840 h 5143499"/>
              <a:gd name="connsiteX206" fmla="*/ 2565270 w 3086100"/>
              <a:gd name="connsiteY206" fmla="*/ 4816113 h 5143499"/>
              <a:gd name="connsiteX207" fmla="*/ 2568140 w 3086100"/>
              <a:gd name="connsiteY207" fmla="*/ 4801897 h 5143499"/>
              <a:gd name="connsiteX208" fmla="*/ 2571561 w 3086100"/>
              <a:gd name="connsiteY208" fmla="*/ 4783845 h 5143499"/>
              <a:gd name="connsiteX209" fmla="*/ 2155095 w 3086100"/>
              <a:gd name="connsiteY209" fmla="*/ 4783845 h 5143499"/>
              <a:gd name="connsiteX210" fmla="*/ 2154909 w 3086100"/>
              <a:gd name="connsiteY210" fmla="*/ 4784644 h 5143499"/>
              <a:gd name="connsiteX211" fmla="*/ 2161471 w 3086100"/>
              <a:gd name="connsiteY211" fmla="*/ 4793359 h 5143499"/>
              <a:gd name="connsiteX212" fmla="*/ 2193833 w 3086100"/>
              <a:gd name="connsiteY212" fmla="*/ 4793359 h 5143499"/>
              <a:gd name="connsiteX213" fmla="*/ 2208519 w 3086100"/>
              <a:gd name="connsiteY213" fmla="*/ 4814658 h 5143499"/>
              <a:gd name="connsiteX214" fmla="*/ 2188450 w 3086100"/>
              <a:gd name="connsiteY214" fmla="*/ 4835915 h 5143499"/>
              <a:gd name="connsiteX215" fmla="*/ 2166284 w 3086100"/>
              <a:gd name="connsiteY215" fmla="*/ 4835915 h 5143499"/>
              <a:gd name="connsiteX216" fmla="*/ 2173127 w 3086100"/>
              <a:gd name="connsiteY216" fmla="*/ 4800963 h 5143499"/>
              <a:gd name="connsiteX217" fmla="*/ 2160028 w 3086100"/>
              <a:gd name="connsiteY217" fmla="*/ 4800963 h 5143499"/>
              <a:gd name="connsiteX218" fmla="*/ 2157116 w 3086100"/>
              <a:gd name="connsiteY218" fmla="*/ 4803050 h 5143499"/>
              <a:gd name="connsiteX219" fmla="*/ 2148796 w 3086100"/>
              <a:gd name="connsiteY219" fmla="*/ 4845421 h 5143499"/>
              <a:gd name="connsiteX220" fmla="*/ 2185606 w 3086100"/>
              <a:gd name="connsiteY220" fmla="*/ 4845421 h 5143499"/>
              <a:gd name="connsiteX221" fmla="*/ 2224980 w 3086100"/>
              <a:gd name="connsiteY221" fmla="*/ 4814238 h 5143499"/>
              <a:gd name="connsiteX222" fmla="*/ 2199614 w 3086100"/>
              <a:gd name="connsiteY222" fmla="*/ 4783845 h 5143499"/>
              <a:gd name="connsiteX223" fmla="*/ 2423480 w 3086100"/>
              <a:gd name="connsiteY223" fmla="*/ 4783660 h 5143499"/>
              <a:gd name="connsiteX224" fmla="*/ 2394718 w 3086100"/>
              <a:gd name="connsiteY224" fmla="*/ 4795437 h 5143499"/>
              <a:gd name="connsiteX225" fmla="*/ 2413598 w 3086100"/>
              <a:gd name="connsiteY225" fmla="*/ 4816837 h 5143499"/>
              <a:gd name="connsiteX226" fmla="*/ 2430874 w 3086100"/>
              <a:gd name="connsiteY226" fmla="*/ 4831819 h 5143499"/>
              <a:gd name="connsiteX227" fmla="*/ 2418930 w 3086100"/>
              <a:gd name="connsiteY227" fmla="*/ 4835941 h 5143499"/>
              <a:gd name="connsiteX228" fmla="*/ 2391865 w 3086100"/>
              <a:gd name="connsiteY228" fmla="*/ 4835941 h 5143499"/>
              <a:gd name="connsiteX229" fmla="*/ 2386458 w 3086100"/>
              <a:gd name="connsiteY229" fmla="*/ 4839919 h 5143499"/>
              <a:gd name="connsiteX230" fmla="*/ 2385388 w 3086100"/>
              <a:gd name="connsiteY230" fmla="*/ 4845421 h 5143499"/>
              <a:gd name="connsiteX231" fmla="*/ 2419515 w 3086100"/>
              <a:gd name="connsiteY231" fmla="*/ 4845421 h 5143499"/>
              <a:gd name="connsiteX232" fmla="*/ 2448473 w 3086100"/>
              <a:gd name="connsiteY232" fmla="*/ 4834998 h 5143499"/>
              <a:gd name="connsiteX233" fmla="*/ 2448481 w 3086100"/>
              <a:gd name="connsiteY233" fmla="*/ 4834998 h 5143499"/>
              <a:gd name="connsiteX234" fmla="*/ 2445977 w 3086100"/>
              <a:gd name="connsiteY234" fmla="*/ 4820908 h 5143499"/>
              <a:gd name="connsiteX235" fmla="*/ 2436282 w 3086100"/>
              <a:gd name="connsiteY235" fmla="*/ 4813943 h 5143499"/>
              <a:gd name="connsiteX236" fmla="*/ 2412911 w 3086100"/>
              <a:gd name="connsiteY236" fmla="*/ 4796480 h 5143499"/>
              <a:gd name="connsiteX237" fmla="*/ 2423038 w 3086100"/>
              <a:gd name="connsiteY237" fmla="*/ 4793384 h 5143499"/>
              <a:gd name="connsiteX238" fmla="*/ 2445909 w 3086100"/>
              <a:gd name="connsiteY238" fmla="*/ 4793384 h 5143499"/>
              <a:gd name="connsiteX239" fmla="*/ 2451317 w 3086100"/>
              <a:gd name="connsiteY239" fmla="*/ 4789430 h 5143499"/>
              <a:gd name="connsiteX240" fmla="*/ 2452446 w 3086100"/>
              <a:gd name="connsiteY240" fmla="*/ 4783660 h 5143499"/>
              <a:gd name="connsiteX241" fmla="*/ 2350776 w 3086100"/>
              <a:gd name="connsiteY241" fmla="*/ 4783660 h 5143499"/>
              <a:gd name="connsiteX242" fmla="*/ 2322031 w 3086100"/>
              <a:gd name="connsiteY242" fmla="*/ 4795437 h 5143499"/>
              <a:gd name="connsiteX243" fmla="*/ 2340903 w 3086100"/>
              <a:gd name="connsiteY243" fmla="*/ 4816837 h 5143499"/>
              <a:gd name="connsiteX244" fmla="*/ 2358179 w 3086100"/>
              <a:gd name="connsiteY244" fmla="*/ 4831819 h 5143499"/>
              <a:gd name="connsiteX245" fmla="*/ 2346218 w 3086100"/>
              <a:gd name="connsiteY245" fmla="*/ 4835941 h 5143499"/>
              <a:gd name="connsiteX246" fmla="*/ 2319179 w 3086100"/>
              <a:gd name="connsiteY246" fmla="*/ 4835941 h 5143499"/>
              <a:gd name="connsiteX247" fmla="*/ 2313763 w 3086100"/>
              <a:gd name="connsiteY247" fmla="*/ 4839919 h 5143499"/>
              <a:gd name="connsiteX248" fmla="*/ 2312684 w 3086100"/>
              <a:gd name="connsiteY248" fmla="*/ 4845421 h 5143499"/>
              <a:gd name="connsiteX249" fmla="*/ 2346812 w 3086100"/>
              <a:gd name="connsiteY249" fmla="*/ 4845421 h 5143499"/>
              <a:gd name="connsiteX250" fmla="*/ 2375778 w 3086100"/>
              <a:gd name="connsiteY250" fmla="*/ 4834998 h 5143499"/>
              <a:gd name="connsiteX251" fmla="*/ 2373273 w 3086100"/>
              <a:gd name="connsiteY251" fmla="*/ 4820908 h 5143499"/>
              <a:gd name="connsiteX252" fmla="*/ 2363579 w 3086100"/>
              <a:gd name="connsiteY252" fmla="*/ 4813943 h 5143499"/>
              <a:gd name="connsiteX253" fmla="*/ 2340216 w 3086100"/>
              <a:gd name="connsiteY253" fmla="*/ 4796480 h 5143499"/>
              <a:gd name="connsiteX254" fmla="*/ 2350335 w 3086100"/>
              <a:gd name="connsiteY254" fmla="*/ 4793384 h 5143499"/>
              <a:gd name="connsiteX255" fmla="*/ 2373197 w 3086100"/>
              <a:gd name="connsiteY255" fmla="*/ 4793384 h 5143499"/>
              <a:gd name="connsiteX256" fmla="*/ 2378596 w 3086100"/>
              <a:gd name="connsiteY256" fmla="*/ 4789430 h 5143499"/>
              <a:gd name="connsiteX257" fmla="*/ 2379742 w 3086100"/>
              <a:gd name="connsiteY257" fmla="*/ 4783660 h 5143499"/>
              <a:gd name="connsiteX258" fmla="*/ 2507381 w 3086100"/>
              <a:gd name="connsiteY258" fmla="*/ 4783012 h 5143499"/>
              <a:gd name="connsiteX259" fmla="*/ 2468542 w 3086100"/>
              <a:gd name="connsiteY259" fmla="*/ 4811613 h 5143499"/>
              <a:gd name="connsiteX260" fmla="*/ 2462446 w 3086100"/>
              <a:gd name="connsiteY260" fmla="*/ 4842704 h 5143499"/>
              <a:gd name="connsiteX261" fmla="*/ 2464806 w 3086100"/>
              <a:gd name="connsiteY261" fmla="*/ 4845421 h 5143499"/>
              <a:gd name="connsiteX262" fmla="*/ 2476556 w 3086100"/>
              <a:gd name="connsiteY262" fmla="*/ 4845421 h 5143499"/>
              <a:gd name="connsiteX263" fmla="*/ 2479985 w 3086100"/>
              <a:gd name="connsiteY263" fmla="*/ 4827520 h 5143499"/>
              <a:gd name="connsiteX264" fmla="*/ 2516592 w 3086100"/>
              <a:gd name="connsiteY264" fmla="*/ 4827520 h 5143499"/>
              <a:gd name="connsiteX265" fmla="*/ 2513171 w 3086100"/>
              <a:gd name="connsiteY265" fmla="*/ 4845421 h 5143499"/>
              <a:gd name="connsiteX266" fmla="*/ 2524928 w 3086100"/>
              <a:gd name="connsiteY266" fmla="*/ 4845421 h 5143499"/>
              <a:gd name="connsiteX267" fmla="*/ 2528350 w 3086100"/>
              <a:gd name="connsiteY267" fmla="*/ 4842704 h 5143499"/>
              <a:gd name="connsiteX268" fmla="*/ 2534454 w 3086100"/>
              <a:gd name="connsiteY268" fmla="*/ 4811613 h 5143499"/>
              <a:gd name="connsiteX269" fmla="*/ 2507381 w 3086100"/>
              <a:gd name="connsiteY269" fmla="*/ 4783012 h 5143499"/>
              <a:gd name="connsiteX270" fmla="*/ 2279015 w 3086100"/>
              <a:gd name="connsiteY270" fmla="*/ 4783012 h 5143499"/>
              <a:gd name="connsiteX271" fmla="*/ 2240193 w 3086100"/>
              <a:gd name="connsiteY271" fmla="*/ 4811613 h 5143499"/>
              <a:gd name="connsiteX272" fmla="*/ 2234081 w 3086100"/>
              <a:gd name="connsiteY272" fmla="*/ 4842704 h 5143499"/>
              <a:gd name="connsiteX273" fmla="*/ 2236449 w 3086100"/>
              <a:gd name="connsiteY273" fmla="*/ 4845421 h 5143499"/>
              <a:gd name="connsiteX274" fmla="*/ 2248199 w 3086100"/>
              <a:gd name="connsiteY274" fmla="*/ 4845421 h 5143499"/>
              <a:gd name="connsiteX275" fmla="*/ 2251620 w 3086100"/>
              <a:gd name="connsiteY275" fmla="*/ 4827520 h 5143499"/>
              <a:gd name="connsiteX276" fmla="*/ 2288235 w 3086100"/>
              <a:gd name="connsiteY276" fmla="*/ 4827520 h 5143499"/>
              <a:gd name="connsiteX277" fmla="*/ 2284814 w 3086100"/>
              <a:gd name="connsiteY277" fmla="*/ 4845421 h 5143499"/>
              <a:gd name="connsiteX278" fmla="*/ 2296572 w 3086100"/>
              <a:gd name="connsiteY278" fmla="*/ 4845421 h 5143499"/>
              <a:gd name="connsiteX279" fmla="*/ 2299984 w 3086100"/>
              <a:gd name="connsiteY279" fmla="*/ 4842704 h 5143499"/>
              <a:gd name="connsiteX280" fmla="*/ 2306097 w 3086100"/>
              <a:gd name="connsiteY280" fmla="*/ 4811613 h 5143499"/>
              <a:gd name="connsiteX281" fmla="*/ 2279015 w 3086100"/>
              <a:gd name="connsiteY281" fmla="*/ 4783012 h 5143499"/>
              <a:gd name="connsiteX282" fmla="*/ 1973014 w 3086100"/>
              <a:gd name="connsiteY282" fmla="*/ 4694493 h 5143499"/>
              <a:gd name="connsiteX283" fmla="*/ 1973014 w 3086100"/>
              <a:gd name="connsiteY283" fmla="*/ 4694501 h 5143499"/>
              <a:gd name="connsiteX284" fmla="*/ 1929481 w 3086100"/>
              <a:gd name="connsiteY284" fmla="*/ 4706110 h 5143499"/>
              <a:gd name="connsiteX285" fmla="*/ 1953132 w 3086100"/>
              <a:gd name="connsiteY285" fmla="*/ 4710282 h 5143499"/>
              <a:gd name="connsiteX286" fmla="*/ 2002150 w 3086100"/>
              <a:gd name="connsiteY286" fmla="*/ 4720881 h 5143499"/>
              <a:gd name="connsiteX287" fmla="*/ 1953896 w 3086100"/>
              <a:gd name="connsiteY287" fmla="*/ 4787631 h 5143499"/>
              <a:gd name="connsiteX288" fmla="*/ 1938327 w 3086100"/>
              <a:gd name="connsiteY288" fmla="*/ 4802587 h 5143499"/>
              <a:gd name="connsiteX289" fmla="*/ 1940177 w 3086100"/>
              <a:gd name="connsiteY289" fmla="*/ 4806608 h 5143499"/>
              <a:gd name="connsiteX290" fmla="*/ 1957360 w 3086100"/>
              <a:gd name="connsiteY290" fmla="*/ 4800880 h 5143499"/>
              <a:gd name="connsiteX291" fmla="*/ 2029834 w 3086100"/>
              <a:gd name="connsiteY291" fmla="*/ 4714909 h 5143499"/>
              <a:gd name="connsiteX292" fmla="*/ 1973014 w 3086100"/>
              <a:gd name="connsiteY292" fmla="*/ 4694493 h 5143499"/>
              <a:gd name="connsiteX293" fmla="*/ 460601 w 3086100"/>
              <a:gd name="connsiteY293" fmla="*/ 0 h 5143499"/>
              <a:gd name="connsiteX294" fmla="*/ 3086100 w 3086100"/>
              <a:gd name="connsiteY294" fmla="*/ 0 h 5143499"/>
              <a:gd name="connsiteX295" fmla="*/ 3086100 w 3086100"/>
              <a:gd name="connsiteY295" fmla="*/ 842036 h 5143499"/>
              <a:gd name="connsiteX296" fmla="*/ 3086100 w 3086100"/>
              <a:gd name="connsiteY296" fmla="*/ 1941749 h 5143499"/>
              <a:gd name="connsiteX297" fmla="*/ 3086100 w 3086100"/>
              <a:gd name="connsiteY297" fmla="*/ 3201749 h 5143499"/>
              <a:gd name="connsiteX298" fmla="*/ 3086100 w 3086100"/>
              <a:gd name="connsiteY298" fmla="*/ 3743118 h 5143499"/>
              <a:gd name="connsiteX299" fmla="*/ 3086100 w 3086100"/>
              <a:gd name="connsiteY299" fmla="*/ 5143499 h 5143499"/>
              <a:gd name="connsiteX300" fmla="*/ 547192 w 3086100"/>
              <a:gd name="connsiteY300" fmla="*/ 5143499 h 5143499"/>
              <a:gd name="connsiteX301" fmla="*/ 451948 w 3086100"/>
              <a:gd name="connsiteY301" fmla="*/ 4947929 h 5143499"/>
              <a:gd name="connsiteX302" fmla="*/ 0 w 3086100"/>
              <a:gd name="connsiteY302" fmla="*/ 2482849 h 5143499"/>
              <a:gd name="connsiteX303" fmla="*/ 451948 w 3086100"/>
              <a:gd name="connsiteY303" fmla="*/ 17768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3086100" h="5143499">
                <a:moveTo>
                  <a:pt x="2611605" y="4869227"/>
                </a:moveTo>
                <a:cubicBezTo>
                  <a:pt x="2608906" y="4869227"/>
                  <a:pt x="2607327" y="4870464"/>
                  <a:pt x="2606783" y="4873181"/>
                </a:cubicBezTo>
                <a:lnTo>
                  <a:pt x="2606792" y="4873181"/>
                </a:lnTo>
                <a:lnTo>
                  <a:pt x="2595484" y="4930786"/>
                </a:lnTo>
                <a:lnTo>
                  <a:pt x="2652923" y="4930786"/>
                </a:lnTo>
                <a:lnTo>
                  <a:pt x="2654112" y="4924629"/>
                </a:lnTo>
                <a:cubicBezTo>
                  <a:pt x="2654621" y="4922122"/>
                  <a:pt x="2654002" y="4921281"/>
                  <a:pt x="2651124" y="4921281"/>
                </a:cubicBezTo>
                <a:lnTo>
                  <a:pt x="2612964" y="4921281"/>
                </a:lnTo>
                <a:lnTo>
                  <a:pt x="2616207" y="4904759"/>
                </a:lnTo>
                <a:lnTo>
                  <a:pt x="2649927" y="4904759"/>
                </a:lnTo>
                <a:cubicBezTo>
                  <a:pt x="2650819" y="4904793"/>
                  <a:pt x="2651599" y="4904168"/>
                  <a:pt x="2651752" y="4903296"/>
                </a:cubicBezTo>
                <a:lnTo>
                  <a:pt x="2653042" y="4896743"/>
                </a:lnTo>
                <a:cubicBezTo>
                  <a:pt x="2653212" y="4895918"/>
                  <a:pt x="2652737" y="4895279"/>
                  <a:pt x="2651794" y="4895279"/>
                </a:cubicBezTo>
                <a:lnTo>
                  <a:pt x="2618057" y="4895279"/>
                </a:lnTo>
                <a:lnTo>
                  <a:pt x="2621283" y="4878791"/>
                </a:lnTo>
                <a:lnTo>
                  <a:pt x="2658102" y="4878791"/>
                </a:lnTo>
                <a:cubicBezTo>
                  <a:pt x="2659842" y="4878791"/>
                  <a:pt x="2661566" y="4878791"/>
                  <a:pt x="2662007" y="4876487"/>
                </a:cubicBezTo>
                <a:lnTo>
                  <a:pt x="2663433" y="4869227"/>
                </a:lnTo>
                <a:close/>
                <a:moveTo>
                  <a:pt x="2511957" y="4869227"/>
                </a:moveTo>
                <a:cubicBezTo>
                  <a:pt x="2509647" y="4869227"/>
                  <a:pt x="2508383" y="4870674"/>
                  <a:pt x="2507899" y="4873181"/>
                </a:cubicBezTo>
                <a:lnTo>
                  <a:pt x="2496591" y="4930786"/>
                </a:lnTo>
                <a:lnTo>
                  <a:pt x="2508544" y="4930786"/>
                </a:lnTo>
                <a:cubicBezTo>
                  <a:pt x="2511048" y="4930786"/>
                  <a:pt x="2512449" y="4929541"/>
                  <a:pt x="2512899" y="4927245"/>
                </a:cubicBezTo>
                <a:lnTo>
                  <a:pt x="2521363" y="4884133"/>
                </a:lnTo>
                <a:lnTo>
                  <a:pt x="2535099" y="4903548"/>
                </a:lnTo>
                <a:cubicBezTo>
                  <a:pt x="2535753" y="4904729"/>
                  <a:pt x="2537016" y="4905453"/>
                  <a:pt x="2538376" y="4905424"/>
                </a:cubicBezTo>
                <a:lnTo>
                  <a:pt x="2544556" y="4905424"/>
                </a:lnTo>
                <a:cubicBezTo>
                  <a:pt x="2546096" y="4905356"/>
                  <a:pt x="2547545" y="4904680"/>
                  <a:pt x="2548580" y="4903548"/>
                </a:cubicBezTo>
                <a:lnTo>
                  <a:pt x="2569922" y="4884133"/>
                </a:lnTo>
                <a:lnTo>
                  <a:pt x="2561458" y="4927245"/>
                </a:lnTo>
                <a:cubicBezTo>
                  <a:pt x="2561009" y="4929541"/>
                  <a:pt x="2561917" y="4930786"/>
                  <a:pt x="2564430" y="4930786"/>
                </a:cubicBezTo>
                <a:lnTo>
                  <a:pt x="2576374" y="4930786"/>
                </a:lnTo>
                <a:lnTo>
                  <a:pt x="2587691" y="4873189"/>
                </a:lnTo>
                <a:cubicBezTo>
                  <a:pt x="2588166" y="4870674"/>
                  <a:pt x="2587504" y="4869227"/>
                  <a:pt x="2585186" y="4869227"/>
                </a:cubicBezTo>
                <a:lnTo>
                  <a:pt x="2571111" y="4869227"/>
                </a:lnTo>
                <a:lnTo>
                  <a:pt x="2543860" y="4893226"/>
                </a:lnTo>
                <a:lnTo>
                  <a:pt x="2526032" y="4869227"/>
                </a:lnTo>
                <a:close/>
                <a:moveTo>
                  <a:pt x="2441121" y="4869227"/>
                </a:moveTo>
                <a:cubicBezTo>
                  <a:pt x="2438421" y="4869227"/>
                  <a:pt x="2436825" y="4870464"/>
                  <a:pt x="2436290" y="4873181"/>
                </a:cubicBezTo>
                <a:lnTo>
                  <a:pt x="2424999" y="4930786"/>
                </a:lnTo>
                <a:lnTo>
                  <a:pt x="2482413" y="4930786"/>
                </a:lnTo>
                <a:lnTo>
                  <a:pt x="2483627" y="4924629"/>
                </a:lnTo>
                <a:cubicBezTo>
                  <a:pt x="2484128" y="4922122"/>
                  <a:pt x="2483509" y="4921281"/>
                  <a:pt x="2480614" y="4921281"/>
                </a:cubicBezTo>
                <a:lnTo>
                  <a:pt x="2442471" y="4921281"/>
                </a:lnTo>
                <a:lnTo>
                  <a:pt x="2445705" y="4904759"/>
                </a:lnTo>
                <a:lnTo>
                  <a:pt x="2479425" y="4904759"/>
                </a:lnTo>
                <a:cubicBezTo>
                  <a:pt x="2480317" y="4904786"/>
                  <a:pt x="2481096" y="4904165"/>
                  <a:pt x="2481259" y="4903296"/>
                </a:cubicBezTo>
                <a:lnTo>
                  <a:pt x="2482549" y="4896743"/>
                </a:lnTo>
                <a:cubicBezTo>
                  <a:pt x="2482702" y="4895918"/>
                  <a:pt x="2482252" y="4895279"/>
                  <a:pt x="2481293" y="4895279"/>
                </a:cubicBezTo>
                <a:lnTo>
                  <a:pt x="2447564" y="4895279"/>
                </a:lnTo>
                <a:lnTo>
                  <a:pt x="2450807" y="4878791"/>
                </a:lnTo>
                <a:lnTo>
                  <a:pt x="2487617" y="4878791"/>
                </a:lnTo>
                <a:cubicBezTo>
                  <a:pt x="2489349" y="4878791"/>
                  <a:pt x="2491073" y="4878791"/>
                  <a:pt x="2491540" y="4876487"/>
                </a:cubicBezTo>
                <a:lnTo>
                  <a:pt x="2492949" y="4869227"/>
                </a:lnTo>
                <a:close/>
                <a:moveTo>
                  <a:pt x="2368044" y="4869227"/>
                </a:moveTo>
                <a:cubicBezTo>
                  <a:pt x="2364962" y="4869227"/>
                  <a:pt x="2363205" y="4870262"/>
                  <a:pt x="2362764" y="4872558"/>
                </a:cubicBezTo>
                <a:lnTo>
                  <a:pt x="2361533" y="4878766"/>
                </a:lnTo>
                <a:lnTo>
                  <a:pt x="2385999" y="4878766"/>
                </a:lnTo>
                <a:lnTo>
                  <a:pt x="2375812" y="4930786"/>
                </a:lnTo>
                <a:lnTo>
                  <a:pt x="2386780" y="4930786"/>
                </a:lnTo>
                <a:cubicBezTo>
                  <a:pt x="2389862" y="4930786"/>
                  <a:pt x="2391645" y="4929541"/>
                  <a:pt x="2392281" y="4926412"/>
                </a:cubicBezTo>
                <a:lnTo>
                  <a:pt x="2401620" y="4878766"/>
                </a:lnTo>
                <a:lnTo>
                  <a:pt x="2422045" y="4878766"/>
                </a:lnTo>
                <a:cubicBezTo>
                  <a:pt x="2424932" y="4878766"/>
                  <a:pt x="2425950" y="4877513"/>
                  <a:pt x="2426443" y="4874998"/>
                </a:cubicBezTo>
                <a:lnTo>
                  <a:pt x="2426443" y="4875006"/>
                </a:lnTo>
                <a:lnTo>
                  <a:pt x="2427580" y="4869227"/>
                </a:lnTo>
                <a:close/>
                <a:moveTo>
                  <a:pt x="2216737" y="4869227"/>
                </a:moveTo>
                <a:cubicBezTo>
                  <a:pt x="2215192" y="4869227"/>
                  <a:pt x="2214029" y="4870253"/>
                  <a:pt x="2213825" y="4871305"/>
                </a:cubicBezTo>
                <a:lnTo>
                  <a:pt x="2210514" y="4888213"/>
                </a:lnTo>
                <a:cubicBezTo>
                  <a:pt x="2204207" y="4920364"/>
                  <a:pt x="2234930" y="4915973"/>
                  <a:pt x="2254821" y="4909924"/>
                </a:cubicBezTo>
                <a:lnTo>
                  <a:pt x="2250720" y="4930786"/>
                </a:lnTo>
                <a:lnTo>
                  <a:pt x="2261697" y="4930786"/>
                </a:lnTo>
                <a:cubicBezTo>
                  <a:pt x="2264787" y="4930786"/>
                  <a:pt x="2266570" y="4929541"/>
                  <a:pt x="2267198" y="4926412"/>
                </a:cubicBezTo>
                <a:lnTo>
                  <a:pt x="2278404" y="4869227"/>
                </a:lnTo>
                <a:lnTo>
                  <a:pt x="2265110" y="4869227"/>
                </a:lnTo>
                <a:cubicBezTo>
                  <a:pt x="2263768" y="4869227"/>
                  <a:pt x="2262597" y="4870253"/>
                  <a:pt x="2262402" y="4871305"/>
                </a:cubicBezTo>
                <a:lnTo>
                  <a:pt x="2256883" y="4899334"/>
                </a:lnTo>
                <a:cubicBezTo>
                  <a:pt x="2247265" y="4902261"/>
                  <a:pt x="2222315" y="4907628"/>
                  <a:pt x="2226203" y="4887801"/>
                </a:cubicBezTo>
                <a:lnTo>
                  <a:pt x="2229853" y="4869227"/>
                </a:lnTo>
                <a:close/>
                <a:moveTo>
                  <a:pt x="2702459" y="4869050"/>
                </a:moveTo>
                <a:cubicBezTo>
                  <a:pt x="2686049" y="4869050"/>
                  <a:pt x="2676201" y="4869151"/>
                  <a:pt x="2673697" y="4880810"/>
                </a:cubicBezTo>
                <a:cubicBezTo>
                  <a:pt x="2671846" y="4889475"/>
                  <a:pt x="2678689" y="4893664"/>
                  <a:pt x="2692561" y="4902211"/>
                </a:cubicBezTo>
                <a:cubicBezTo>
                  <a:pt x="2707774" y="4911548"/>
                  <a:pt x="2711246" y="4912263"/>
                  <a:pt x="2709828" y="4917184"/>
                </a:cubicBezTo>
                <a:cubicBezTo>
                  <a:pt x="2708724" y="4921154"/>
                  <a:pt x="2704734" y="4921314"/>
                  <a:pt x="2697900" y="4921314"/>
                </a:cubicBezTo>
                <a:lnTo>
                  <a:pt x="2670828" y="4921314"/>
                </a:lnTo>
                <a:cubicBezTo>
                  <a:pt x="2667754" y="4921314"/>
                  <a:pt x="2665963" y="4922576"/>
                  <a:pt x="2665428" y="4925293"/>
                </a:cubicBezTo>
                <a:lnTo>
                  <a:pt x="2664359" y="4930786"/>
                </a:lnTo>
                <a:lnTo>
                  <a:pt x="2698486" y="4930786"/>
                </a:lnTo>
                <a:cubicBezTo>
                  <a:pt x="2714098" y="4930786"/>
                  <a:pt x="2723878" y="4929827"/>
                  <a:pt x="2727435" y="4920372"/>
                </a:cubicBezTo>
                <a:cubicBezTo>
                  <a:pt x="2729175" y="4915762"/>
                  <a:pt x="2729150" y="4910993"/>
                  <a:pt x="2724931" y="4906282"/>
                </a:cubicBezTo>
                <a:cubicBezTo>
                  <a:pt x="2722791" y="4903885"/>
                  <a:pt x="2719616" y="4901773"/>
                  <a:pt x="2715236" y="4899334"/>
                </a:cubicBezTo>
                <a:cubicBezTo>
                  <a:pt x="2695744" y="4888406"/>
                  <a:pt x="2690642" y="4887145"/>
                  <a:pt x="2691890" y="4881853"/>
                </a:cubicBezTo>
                <a:cubicBezTo>
                  <a:pt x="2692569" y="4878876"/>
                  <a:pt x="2694657" y="4878766"/>
                  <a:pt x="2701992" y="4878766"/>
                </a:cubicBezTo>
                <a:lnTo>
                  <a:pt x="2724880" y="4878766"/>
                </a:lnTo>
                <a:cubicBezTo>
                  <a:pt x="2727953" y="4878766"/>
                  <a:pt x="2729736" y="4877513"/>
                  <a:pt x="2730271" y="4874796"/>
                </a:cubicBezTo>
                <a:lnTo>
                  <a:pt x="2731408" y="4869050"/>
                </a:lnTo>
                <a:close/>
                <a:moveTo>
                  <a:pt x="2321030" y="4869050"/>
                </a:moveTo>
                <a:cubicBezTo>
                  <a:pt x="2304628" y="4869050"/>
                  <a:pt x="2294789" y="4869151"/>
                  <a:pt x="2292284" y="4880810"/>
                </a:cubicBezTo>
                <a:cubicBezTo>
                  <a:pt x="2290434" y="4889475"/>
                  <a:pt x="2297268" y="4893664"/>
                  <a:pt x="2311156" y="4902211"/>
                </a:cubicBezTo>
                <a:cubicBezTo>
                  <a:pt x="2326361" y="4911548"/>
                  <a:pt x="2329833" y="4912263"/>
                  <a:pt x="2328424" y="4917184"/>
                </a:cubicBezTo>
                <a:cubicBezTo>
                  <a:pt x="2327295" y="4921154"/>
                  <a:pt x="2323313" y="4921314"/>
                  <a:pt x="2316479" y="4921314"/>
                </a:cubicBezTo>
                <a:lnTo>
                  <a:pt x="2289415" y="4921314"/>
                </a:lnTo>
                <a:cubicBezTo>
                  <a:pt x="2286342" y="4921314"/>
                  <a:pt x="2284551" y="4922576"/>
                  <a:pt x="2284016" y="4925293"/>
                </a:cubicBezTo>
                <a:lnTo>
                  <a:pt x="2282938" y="4930786"/>
                </a:lnTo>
                <a:lnTo>
                  <a:pt x="2317065" y="4930786"/>
                </a:lnTo>
                <a:cubicBezTo>
                  <a:pt x="2332686" y="4930786"/>
                  <a:pt x="2342465" y="4929827"/>
                  <a:pt x="2346014" y="4920372"/>
                </a:cubicBezTo>
                <a:cubicBezTo>
                  <a:pt x="2347763" y="4915762"/>
                  <a:pt x="2347746" y="4910993"/>
                  <a:pt x="2343526" y="4906282"/>
                </a:cubicBezTo>
                <a:cubicBezTo>
                  <a:pt x="2341370" y="4903885"/>
                  <a:pt x="2338212" y="4901773"/>
                  <a:pt x="2333823" y="4899334"/>
                </a:cubicBezTo>
                <a:cubicBezTo>
                  <a:pt x="2314323" y="4888406"/>
                  <a:pt x="2309238" y="4887145"/>
                  <a:pt x="2310469" y="4881853"/>
                </a:cubicBezTo>
                <a:cubicBezTo>
                  <a:pt x="2311148" y="4878876"/>
                  <a:pt x="2313228" y="4878766"/>
                  <a:pt x="2320571" y="4878766"/>
                </a:cubicBezTo>
                <a:lnTo>
                  <a:pt x="2343467" y="4878766"/>
                </a:lnTo>
                <a:cubicBezTo>
                  <a:pt x="2346532" y="4878766"/>
                  <a:pt x="2348332" y="4877513"/>
                  <a:pt x="2348858" y="4874796"/>
                </a:cubicBezTo>
                <a:lnTo>
                  <a:pt x="2349995" y="4869050"/>
                </a:lnTo>
                <a:close/>
                <a:moveTo>
                  <a:pt x="2170529" y="4869050"/>
                </a:moveTo>
                <a:cubicBezTo>
                  <a:pt x="2154128" y="4869050"/>
                  <a:pt x="2144280" y="4869151"/>
                  <a:pt x="2141784" y="4880810"/>
                </a:cubicBezTo>
                <a:cubicBezTo>
                  <a:pt x="2139916" y="4889475"/>
                  <a:pt x="2146767" y="4893664"/>
                  <a:pt x="2160664" y="4902211"/>
                </a:cubicBezTo>
                <a:cubicBezTo>
                  <a:pt x="2175852" y="4911548"/>
                  <a:pt x="2179324" y="4912263"/>
                  <a:pt x="2177923" y="4917184"/>
                </a:cubicBezTo>
                <a:cubicBezTo>
                  <a:pt x="2176803" y="4921154"/>
                  <a:pt x="2172821" y="4921314"/>
                  <a:pt x="2165979" y="4921314"/>
                </a:cubicBezTo>
                <a:lnTo>
                  <a:pt x="2138906" y="4921314"/>
                </a:lnTo>
                <a:cubicBezTo>
                  <a:pt x="2135833" y="4921314"/>
                  <a:pt x="2134050" y="4922576"/>
                  <a:pt x="2133515" y="4925293"/>
                </a:cubicBezTo>
                <a:lnTo>
                  <a:pt x="2132429" y="4930786"/>
                </a:lnTo>
                <a:lnTo>
                  <a:pt x="2166556" y="4930786"/>
                </a:lnTo>
                <a:cubicBezTo>
                  <a:pt x="2182177" y="4930786"/>
                  <a:pt x="2191965" y="4929827"/>
                  <a:pt x="2195522" y="4920372"/>
                </a:cubicBezTo>
                <a:cubicBezTo>
                  <a:pt x="2197245" y="4915762"/>
                  <a:pt x="2197228" y="4910993"/>
                  <a:pt x="2193018" y="4906282"/>
                </a:cubicBezTo>
                <a:cubicBezTo>
                  <a:pt x="2190870" y="4903885"/>
                  <a:pt x="2187695" y="4901773"/>
                  <a:pt x="2183331" y="4899334"/>
                </a:cubicBezTo>
                <a:cubicBezTo>
                  <a:pt x="2163822" y="4888406"/>
                  <a:pt x="2158729" y="4887145"/>
                  <a:pt x="2159960" y="4881853"/>
                </a:cubicBezTo>
                <a:cubicBezTo>
                  <a:pt x="2160656" y="4878876"/>
                  <a:pt x="2162736" y="4878766"/>
                  <a:pt x="2170062" y="4878766"/>
                </a:cubicBezTo>
                <a:lnTo>
                  <a:pt x="2192950" y="4878766"/>
                </a:lnTo>
                <a:cubicBezTo>
                  <a:pt x="2196031" y="4878766"/>
                  <a:pt x="2197823" y="4877513"/>
                  <a:pt x="2198357" y="4874796"/>
                </a:cubicBezTo>
                <a:lnTo>
                  <a:pt x="2199478" y="4869050"/>
                </a:lnTo>
                <a:close/>
                <a:moveTo>
                  <a:pt x="1923012" y="4818696"/>
                </a:moveTo>
                <a:cubicBezTo>
                  <a:pt x="1904963" y="4819756"/>
                  <a:pt x="1873917" y="4826091"/>
                  <a:pt x="1875097" y="4832400"/>
                </a:cubicBezTo>
                <a:cubicBezTo>
                  <a:pt x="1876184" y="4839230"/>
                  <a:pt x="1895845" y="4837127"/>
                  <a:pt x="1904844" y="4837127"/>
                </a:cubicBezTo>
                <a:cubicBezTo>
                  <a:pt x="1924633" y="4837127"/>
                  <a:pt x="1956061" y="4838465"/>
                  <a:pt x="1961010" y="4852572"/>
                </a:cubicBezTo>
                <a:cubicBezTo>
                  <a:pt x="1971681" y="4882956"/>
                  <a:pt x="1899301" y="4937516"/>
                  <a:pt x="1883875" y="4932276"/>
                </a:cubicBezTo>
                <a:cubicBezTo>
                  <a:pt x="1876897" y="4929903"/>
                  <a:pt x="1898053" y="4890249"/>
                  <a:pt x="1905736" y="4875982"/>
                </a:cubicBezTo>
                <a:cubicBezTo>
                  <a:pt x="1910303" y="4867469"/>
                  <a:pt x="1917256" y="4854094"/>
                  <a:pt x="1911313" y="4853186"/>
                </a:cubicBezTo>
                <a:cubicBezTo>
                  <a:pt x="1904691" y="4852185"/>
                  <a:pt x="1897374" y="4864769"/>
                  <a:pt x="1892636" y="4872029"/>
                </a:cubicBezTo>
                <a:cubicBezTo>
                  <a:pt x="1879767" y="4891755"/>
                  <a:pt x="1866565" y="4913290"/>
                  <a:pt x="1855996" y="4935413"/>
                </a:cubicBezTo>
                <a:cubicBezTo>
                  <a:pt x="1852728" y="4942244"/>
                  <a:pt x="1841870" y="4962828"/>
                  <a:pt x="1845605" y="4965486"/>
                </a:cubicBezTo>
                <a:cubicBezTo>
                  <a:pt x="1849086" y="4967959"/>
                  <a:pt x="1865623" y="4964435"/>
                  <a:pt x="1886677" y="4955215"/>
                </a:cubicBezTo>
                <a:cubicBezTo>
                  <a:pt x="1952869" y="4926219"/>
                  <a:pt x="1982667" y="4888483"/>
                  <a:pt x="1990647" y="4857299"/>
                </a:cubicBezTo>
                <a:cubicBezTo>
                  <a:pt x="1993191" y="4847710"/>
                  <a:pt x="1989677" y="4837545"/>
                  <a:pt x="1981733" y="4831516"/>
                </a:cubicBezTo>
                <a:cubicBezTo>
                  <a:pt x="1967904" y="4821026"/>
                  <a:pt x="1943284" y="4817519"/>
                  <a:pt x="1923012" y="4818696"/>
                </a:cubicBezTo>
                <a:close/>
                <a:moveTo>
                  <a:pt x="2505547" y="4793384"/>
                </a:moveTo>
                <a:cubicBezTo>
                  <a:pt x="2518867" y="4793384"/>
                  <a:pt x="2522348" y="4798339"/>
                  <a:pt x="2520191" y="4809729"/>
                </a:cubicBezTo>
                <a:cubicBezTo>
                  <a:pt x="2520191" y="4809729"/>
                  <a:pt x="2519648" y="4812572"/>
                  <a:pt x="2519453" y="4813430"/>
                </a:cubicBezTo>
                <a:cubicBezTo>
                  <a:pt x="2519190" y="4814709"/>
                  <a:pt x="2518604" y="4818015"/>
                  <a:pt x="2515157" y="4818015"/>
                </a:cubicBezTo>
                <a:lnTo>
                  <a:pt x="2481930" y="4818015"/>
                </a:lnTo>
                <a:lnTo>
                  <a:pt x="2483560" y="4809729"/>
                </a:lnTo>
                <a:cubicBezTo>
                  <a:pt x="2485903" y="4797733"/>
                  <a:pt x="2492949" y="4793384"/>
                  <a:pt x="2505547" y="4793384"/>
                </a:cubicBezTo>
                <a:close/>
                <a:moveTo>
                  <a:pt x="2277190" y="4793384"/>
                </a:moveTo>
                <a:cubicBezTo>
                  <a:pt x="2290502" y="4793384"/>
                  <a:pt x="2293999" y="4798339"/>
                  <a:pt x="2291826" y="4809729"/>
                </a:cubicBezTo>
                <a:cubicBezTo>
                  <a:pt x="2291826" y="4809729"/>
                  <a:pt x="2291283" y="4812572"/>
                  <a:pt x="2291096" y="4813430"/>
                </a:cubicBezTo>
                <a:cubicBezTo>
                  <a:pt x="2290841" y="4814709"/>
                  <a:pt x="2290247" y="4818015"/>
                  <a:pt x="2286792" y="4818015"/>
                </a:cubicBezTo>
                <a:lnTo>
                  <a:pt x="2253581" y="4818015"/>
                </a:lnTo>
                <a:lnTo>
                  <a:pt x="2255203" y="4809729"/>
                </a:lnTo>
                <a:cubicBezTo>
                  <a:pt x="2257529" y="4797733"/>
                  <a:pt x="2264592" y="4793384"/>
                  <a:pt x="2277190" y="4793384"/>
                </a:cubicBezTo>
                <a:close/>
                <a:moveTo>
                  <a:pt x="2040133" y="4783925"/>
                </a:moveTo>
                <a:cubicBezTo>
                  <a:pt x="2026282" y="4785814"/>
                  <a:pt x="2013467" y="4790924"/>
                  <a:pt x="2006938" y="4801897"/>
                </a:cubicBezTo>
                <a:cubicBezTo>
                  <a:pt x="1996853" y="4818856"/>
                  <a:pt x="2015920" y="4842073"/>
                  <a:pt x="2033272" y="4864567"/>
                </a:cubicBezTo>
                <a:cubicBezTo>
                  <a:pt x="2047186" y="4882594"/>
                  <a:pt x="2062340" y="4899813"/>
                  <a:pt x="2056151" y="4909865"/>
                </a:cubicBezTo>
                <a:cubicBezTo>
                  <a:pt x="2051108" y="4918084"/>
                  <a:pt x="2018738" y="4918067"/>
                  <a:pt x="2007592" y="4918715"/>
                </a:cubicBezTo>
                <a:cubicBezTo>
                  <a:pt x="1994051" y="4919514"/>
                  <a:pt x="1974568" y="4919556"/>
                  <a:pt x="1971155" y="4921575"/>
                </a:cubicBezTo>
                <a:cubicBezTo>
                  <a:pt x="1968099" y="4923384"/>
                  <a:pt x="1966401" y="4928994"/>
                  <a:pt x="1977862" y="4931232"/>
                </a:cubicBezTo>
                <a:cubicBezTo>
                  <a:pt x="1987056" y="4933049"/>
                  <a:pt x="2008958" y="4936717"/>
                  <a:pt x="2032084" y="4936700"/>
                </a:cubicBezTo>
                <a:cubicBezTo>
                  <a:pt x="2056219" y="4936691"/>
                  <a:pt x="2081568" y="4932359"/>
                  <a:pt x="2087061" y="4911876"/>
                </a:cubicBezTo>
                <a:cubicBezTo>
                  <a:pt x="2091476" y="4895422"/>
                  <a:pt x="2076169" y="4877790"/>
                  <a:pt x="2062696" y="4859915"/>
                </a:cubicBezTo>
                <a:cubicBezTo>
                  <a:pt x="2047942" y="4840332"/>
                  <a:pt x="2033017" y="4826376"/>
                  <a:pt x="2034274" y="4812505"/>
                </a:cubicBezTo>
                <a:cubicBezTo>
                  <a:pt x="2035242" y="4801729"/>
                  <a:pt x="2054538" y="4801106"/>
                  <a:pt x="2086543" y="4800492"/>
                </a:cubicBezTo>
                <a:cubicBezTo>
                  <a:pt x="2093216" y="4800349"/>
                  <a:pt x="2106459" y="4800004"/>
                  <a:pt x="2103913" y="4794234"/>
                </a:cubicBezTo>
                <a:cubicBezTo>
                  <a:pt x="2101629" y="4789153"/>
                  <a:pt x="2091713" y="4787462"/>
                  <a:pt x="2079548" y="4785283"/>
                </a:cubicBezTo>
                <a:cubicBezTo>
                  <a:pt x="2068873" y="4783370"/>
                  <a:pt x="2053985" y="4782037"/>
                  <a:pt x="2040133" y="4783925"/>
                </a:cubicBezTo>
                <a:close/>
                <a:moveTo>
                  <a:pt x="2693180" y="4783845"/>
                </a:moveTo>
                <a:cubicBezTo>
                  <a:pt x="2690099" y="4783845"/>
                  <a:pt x="2688367" y="4784888"/>
                  <a:pt x="2687908" y="4787193"/>
                </a:cubicBezTo>
                <a:lnTo>
                  <a:pt x="2686686" y="4793401"/>
                </a:lnTo>
                <a:lnTo>
                  <a:pt x="2711152" y="4793401"/>
                </a:lnTo>
                <a:lnTo>
                  <a:pt x="2700957" y="4845421"/>
                </a:lnTo>
                <a:lnTo>
                  <a:pt x="2711925" y="4845421"/>
                </a:lnTo>
                <a:cubicBezTo>
                  <a:pt x="2715015" y="4845421"/>
                  <a:pt x="2716806" y="4844168"/>
                  <a:pt x="2717418" y="4841047"/>
                </a:cubicBezTo>
                <a:lnTo>
                  <a:pt x="2726773" y="4793401"/>
                </a:lnTo>
                <a:lnTo>
                  <a:pt x="2747198" y="4793401"/>
                </a:lnTo>
                <a:cubicBezTo>
                  <a:pt x="2750085" y="4793401"/>
                  <a:pt x="2751104" y="4792139"/>
                  <a:pt x="2751613" y="4789632"/>
                </a:cubicBezTo>
                <a:lnTo>
                  <a:pt x="2752734" y="4783845"/>
                </a:lnTo>
                <a:close/>
                <a:moveTo>
                  <a:pt x="2642813" y="4783845"/>
                </a:moveTo>
                <a:lnTo>
                  <a:pt x="2630732" y="4845421"/>
                </a:lnTo>
                <a:lnTo>
                  <a:pt x="2683324" y="4845421"/>
                </a:lnTo>
                <a:lnTo>
                  <a:pt x="2684462" y="4839659"/>
                </a:lnTo>
                <a:cubicBezTo>
                  <a:pt x="2684996" y="4836967"/>
                  <a:pt x="2684037" y="4835915"/>
                  <a:pt x="2681541" y="4835915"/>
                </a:cubicBezTo>
                <a:lnTo>
                  <a:pt x="2648203" y="4835915"/>
                </a:lnTo>
                <a:lnTo>
                  <a:pt x="2658017" y="4785931"/>
                </a:lnTo>
                <a:cubicBezTo>
                  <a:pt x="2658212" y="4784888"/>
                  <a:pt x="2657448" y="4783845"/>
                  <a:pt x="2656107" y="4783845"/>
                </a:cubicBezTo>
                <a:close/>
                <a:moveTo>
                  <a:pt x="2559124" y="4783845"/>
                </a:moveTo>
                <a:cubicBezTo>
                  <a:pt x="2557511" y="4783845"/>
                  <a:pt x="2556000" y="4784476"/>
                  <a:pt x="2555592" y="4786579"/>
                </a:cubicBezTo>
                <a:lnTo>
                  <a:pt x="2549480" y="4817947"/>
                </a:lnTo>
                <a:cubicBezTo>
                  <a:pt x="2545312" y="4840062"/>
                  <a:pt x="2556416" y="4846800"/>
                  <a:pt x="2578361" y="4846800"/>
                </a:cubicBezTo>
                <a:lnTo>
                  <a:pt x="2578361" y="4846792"/>
                </a:lnTo>
                <a:cubicBezTo>
                  <a:pt x="2604067" y="4846792"/>
                  <a:pt x="2613974" y="4838077"/>
                  <a:pt x="2618040" y="4817939"/>
                </a:cubicBezTo>
                <a:lnTo>
                  <a:pt x="2624127" y="4786579"/>
                </a:lnTo>
                <a:cubicBezTo>
                  <a:pt x="2624535" y="4784476"/>
                  <a:pt x="2623270" y="4783845"/>
                  <a:pt x="2621665" y="4783845"/>
                </a:cubicBezTo>
                <a:lnTo>
                  <a:pt x="2609228" y="4783845"/>
                </a:lnTo>
                <a:lnTo>
                  <a:pt x="2605816" y="4801889"/>
                </a:lnTo>
                <a:lnTo>
                  <a:pt x="2603863" y="4811495"/>
                </a:lnTo>
                <a:lnTo>
                  <a:pt x="2602233" y="4819840"/>
                </a:lnTo>
                <a:cubicBezTo>
                  <a:pt x="2599958" y="4831205"/>
                  <a:pt x="2592530" y="4836328"/>
                  <a:pt x="2579940" y="4836328"/>
                </a:cubicBezTo>
                <a:cubicBezTo>
                  <a:pt x="2566094" y="4836328"/>
                  <a:pt x="2562384" y="4831331"/>
                  <a:pt x="2564557" y="4819840"/>
                </a:cubicBezTo>
                <a:cubicBezTo>
                  <a:pt x="2564557" y="4819840"/>
                  <a:pt x="2565092" y="4816971"/>
                  <a:pt x="2565270" y="4816113"/>
                </a:cubicBezTo>
                <a:lnTo>
                  <a:pt x="2568140" y="4801897"/>
                </a:lnTo>
                <a:lnTo>
                  <a:pt x="2571561" y="4783845"/>
                </a:lnTo>
                <a:close/>
                <a:moveTo>
                  <a:pt x="2155095" y="4783845"/>
                </a:moveTo>
                <a:lnTo>
                  <a:pt x="2154909" y="4784644"/>
                </a:lnTo>
                <a:cubicBezTo>
                  <a:pt x="2153907" y="4788783"/>
                  <a:pt x="2154433" y="4793359"/>
                  <a:pt x="2161471" y="4793359"/>
                </a:cubicBezTo>
                <a:lnTo>
                  <a:pt x="2193833" y="4793359"/>
                </a:lnTo>
                <a:cubicBezTo>
                  <a:pt x="2209402" y="4793359"/>
                  <a:pt x="2211626" y="4801073"/>
                  <a:pt x="2208519" y="4814658"/>
                </a:cubicBezTo>
                <a:cubicBezTo>
                  <a:pt x="2205463" y="4828000"/>
                  <a:pt x="2200140" y="4834864"/>
                  <a:pt x="2188450" y="4835915"/>
                </a:cubicBezTo>
                <a:lnTo>
                  <a:pt x="2166284" y="4835915"/>
                </a:lnTo>
                <a:lnTo>
                  <a:pt x="2173127" y="4800963"/>
                </a:lnTo>
                <a:lnTo>
                  <a:pt x="2160028" y="4800963"/>
                </a:lnTo>
                <a:cubicBezTo>
                  <a:pt x="2158483" y="4800963"/>
                  <a:pt x="2157320" y="4802006"/>
                  <a:pt x="2157116" y="4803050"/>
                </a:cubicBezTo>
                <a:lnTo>
                  <a:pt x="2148796" y="4845421"/>
                </a:lnTo>
                <a:lnTo>
                  <a:pt x="2185606" y="4845421"/>
                </a:lnTo>
                <a:cubicBezTo>
                  <a:pt x="2206227" y="4845421"/>
                  <a:pt x="2220515" y="4837833"/>
                  <a:pt x="2224980" y="4814238"/>
                </a:cubicBezTo>
                <a:cubicBezTo>
                  <a:pt x="2228300" y="4796673"/>
                  <a:pt x="2220625" y="4783845"/>
                  <a:pt x="2199614" y="4783845"/>
                </a:cubicBezTo>
                <a:close/>
                <a:moveTo>
                  <a:pt x="2423480" y="4783660"/>
                </a:moveTo>
                <a:cubicBezTo>
                  <a:pt x="2407078" y="4783660"/>
                  <a:pt x="2397231" y="4783761"/>
                  <a:pt x="2394718" y="4795437"/>
                </a:cubicBezTo>
                <a:cubicBezTo>
                  <a:pt x="2392876" y="4804093"/>
                  <a:pt x="2399718" y="4808290"/>
                  <a:pt x="2413598" y="4816837"/>
                </a:cubicBezTo>
                <a:cubicBezTo>
                  <a:pt x="2428794" y="4826174"/>
                  <a:pt x="2432266" y="4826881"/>
                  <a:pt x="2430874" y="4831819"/>
                </a:cubicBezTo>
                <a:cubicBezTo>
                  <a:pt x="2429745" y="4835789"/>
                  <a:pt x="2425764" y="4835941"/>
                  <a:pt x="2418930" y="4835941"/>
                </a:cubicBezTo>
                <a:lnTo>
                  <a:pt x="2391865" y="4835941"/>
                </a:lnTo>
                <a:cubicBezTo>
                  <a:pt x="2388784" y="4835941"/>
                  <a:pt x="2386992" y="4837202"/>
                  <a:pt x="2386458" y="4839919"/>
                </a:cubicBezTo>
                <a:lnTo>
                  <a:pt x="2385388" y="4845421"/>
                </a:lnTo>
                <a:lnTo>
                  <a:pt x="2419515" y="4845421"/>
                </a:lnTo>
                <a:cubicBezTo>
                  <a:pt x="2435119" y="4845421"/>
                  <a:pt x="2444924" y="4844470"/>
                  <a:pt x="2448473" y="4834998"/>
                </a:cubicBezTo>
                <a:lnTo>
                  <a:pt x="2448481" y="4834998"/>
                </a:lnTo>
                <a:cubicBezTo>
                  <a:pt x="2450213" y="4830380"/>
                  <a:pt x="2450196" y="4825611"/>
                  <a:pt x="2445977" y="4820908"/>
                </a:cubicBezTo>
                <a:cubicBezTo>
                  <a:pt x="2443829" y="4818502"/>
                  <a:pt x="2440662" y="4816408"/>
                  <a:pt x="2436282" y="4813943"/>
                </a:cubicBezTo>
                <a:cubicBezTo>
                  <a:pt x="2416782" y="4803016"/>
                  <a:pt x="2411688" y="4801771"/>
                  <a:pt x="2412911" y="4796480"/>
                </a:cubicBezTo>
                <a:cubicBezTo>
                  <a:pt x="2413607" y="4793510"/>
                  <a:pt x="2415695" y="4793384"/>
                  <a:pt x="2423038" y="4793384"/>
                </a:cubicBezTo>
                <a:lnTo>
                  <a:pt x="2445909" y="4793384"/>
                </a:lnTo>
                <a:cubicBezTo>
                  <a:pt x="2448991" y="4793384"/>
                  <a:pt x="2450782" y="4792139"/>
                  <a:pt x="2451317" y="4789430"/>
                </a:cubicBezTo>
                <a:lnTo>
                  <a:pt x="2452446" y="4783660"/>
                </a:lnTo>
                <a:close/>
                <a:moveTo>
                  <a:pt x="2350776" y="4783660"/>
                </a:moveTo>
                <a:cubicBezTo>
                  <a:pt x="2334375" y="4783660"/>
                  <a:pt x="2324536" y="4783761"/>
                  <a:pt x="2322031" y="4795437"/>
                </a:cubicBezTo>
                <a:cubicBezTo>
                  <a:pt x="2320172" y="4804093"/>
                  <a:pt x="2327023" y="4808290"/>
                  <a:pt x="2340903" y="4816837"/>
                </a:cubicBezTo>
                <a:cubicBezTo>
                  <a:pt x="2356099" y="4826174"/>
                  <a:pt x="2359580" y="4826881"/>
                  <a:pt x="2358179" y="4831819"/>
                </a:cubicBezTo>
                <a:cubicBezTo>
                  <a:pt x="2357059" y="4835789"/>
                  <a:pt x="2353069" y="4835941"/>
                  <a:pt x="2346218" y="4835941"/>
                </a:cubicBezTo>
                <a:lnTo>
                  <a:pt x="2319179" y="4835941"/>
                </a:lnTo>
                <a:cubicBezTo>
                  <a:pt x="2316089" y="4835941"/>
                  <a:pt x="2314306" y="4837202"/>
                  <a:pt x="2313763" y="4839919"/>
                </a:cubicBezTo>
                <a:lnTo>
                  <a:pt x="2312684" y="4845421"/>
                </a:lnTo>
                <a:lnTo>
                  <a:pt x="2346812" y="4845421"/>
                </a:lnTo>
                <a:cubicBezTo>
                  <a:pt x="2362432" y="4845421"/>
                  <a:pt x="2372221" y="4844470"/>
                  <a:pt x="2375778" y="4834998"/>
                </a:cubicBezTo>
                <a:cubicBezTo>
                  <a:pt x="2377501" y="4830380"/>
                  <a:pt x="2377484" y="4825611"/>
                  <a:pt x="2373273" y="4820908"/>
                </a:cubicBezTo>
                <a:cubicBezTo>
                  <a:pt x="2371117" y="4818502"/>
                  <a:pt x="2367951" y="4816408"/>
                  <a:pt x="2363579" y="4813943"/>
                </a:cubicBezTo>
                <a:cubicBezTo>
                  <a:pt x="2344061" y="4803016"/>
                  <a:pt x="2338985" y="4801771"/>
                  <a:pt x="2340216" y="4796480"/>
                </a:cubicBezTo>
                <a:cubicBezTo>
                  <a:pt x="2340895" y="4793510"/>
                  <a:pt x="2342975" y="4793384"/>
                  <a:pt x="2350335" y="4793384"/>
                </a:cubicBezTo>
                <a:lnTo>
                  <a:pt x="2373197" y="4793384"/>
                </a:lnTo>
                <a:cubicBezTo>
                  <a:pt x="2376287" y="4793384"/>
                  <a:pt x="2378078" y="4792139"/>
                  <a:pt x="2378596" y="4789430"/>
                </a:cubicBezTo>
                <a:lnTo>
                  <a:pt x="2379742" y="4783660"/>
                </a:lnTo>
                <a:close/>
                <a:moveTo>
                  <a:pt x="2507381" y="4783012"/>
                </a:moveTo>
                <a:cubicBezTo>
                  <a:pt x="2485665" y="4783012"/>
                  <a:pt x="2473279" y="4788413"/>
                  <a:pt x="2468542" y="4811613"/>
                </a:cubicBezTo>
                <a:lnTo>
                  <a:pt x="2462446" y="4842704"/>
                </a:lnTo>
                <a:cubicBezTo>
                  <a:pt x="2462039" y="4844790"/>
                  <a:pt x="2463253" y="4845421"/>
                  <a:pt x="2464806" y="4845421"/>
                </a:cubicBezTo>
                <a:lnTo>
                  <a:pt x="2476556" y="4845421"/>
                </a:lnTo>
                <a:lnTo>
                  <a:pt x="2479985" y="4827520"/>
                </a:lnTo>
                <a:lnTo>
                  <a:pt x="2516592" y="4827520"/>
                </a:lnTo>
                <a:lnTo>
                  <a:pt x="2513171" y="4845421"/>
                </a:lnTo>
                <a:lnTo>
                  <a:pt x="2524928" y="4845421"/>
                </a:lnTo>
                <a:cubicBezTo>
                  <a:pt x="2526474" y="4845421"/>
                  <a:pt x="2527942" y="4844790"/>
                  <a:pt x="2528350" y="4842704"/>
                </a:cubicBezTo>
                <a:lnTo>
                  <a:pt x="2534454" y="4811613"/>
                </a:lnTo>
                <a:cubicBezTo>
                  <a:pt x="2538953" y="4788026"/>
                  <a:pt x="2525506" y="4783012"/>
                  <a:pt x="2507381" y="4783012"/>
                </a:cubicBezTo>
                <a:close/>
                <a:moveTo>
                  <a:pt x="2279015" y="4783012"/>
                </a:moveTo>
                <a:cubicBezTo>
                  <a:pt x="2257308" y="4783012"/>
                  <a:pt x="2244922" y="4788413"/>
                  <a:pt x="2240193" y="4811613"/>
                </a:cubicBezTo>
                <a:lnTo>
                  <a:pt x="2234081" y="4842704"/>
                </a:lnTo>
                <a:cubicBezTo>
                  <a:pt x="2233682" y="4844790"/>
                  <a:pt x="2234896" y="4845421"/>
                  <a:pt x="2236449" y="4845421"/>
                </a:cubicBezTo>
                <a:lnTo>
                  <a:pt x="2248199" y="4845421"/>
                </a:lnTo>
                <a:lnTo>
                  <a:pt x="2251620" y="4827520"/>
                </a:lnTo>
                <a:lnTo>
                  <a:pt x="2288235" y="4827520"/>
                </a:lnTo>
                <a:lnTo>
                  <a:pt x="2284814" y="4845421"/>
                </a:lnTo>
                <a:lnTo>
                  <a:pt x="2296572" y="4845421"/>
                </a:lnTo>
                <a:cubicBezTo>
                  <a:pt x="2298117" y="4845421"/>
                  <a:pt x="2299585" y="4844790"/>
                  <a:pt x="2299984" y="4842704"/>
                </a:cubicBezTo>
                <a:lnTo>
                  <a:pt x="2306097" y="4811613"/>
                </a:lnTo>
                <a:cubicBezTo>
                  <a:pt x="2310588" y="4788026"/>
                  <a:pt x="2297140" y="4783012"/>
                  <a:pt x="2279015" y="4783012"/>
                </a:cubicBezTo>
                <a:close/>
                <a:moveTo>
                  <a:pt x="1973014" y="4694493"/>
                </a:moveTo>
                <a:lnTo>
                  <a:pt x="1973014" y="4694501"/>
                </a:lnTo>
                <a:cubicBezTo>
                  <a:pt x="1949550" y="4695595"/>
                  <a:pt x="1928148" y="4701542"/>
                  <a:pt x="1929481" y="4706110"/>
                </a:cubicBezTo>
                <a:cubicBezTo>
                  <a:pt x="1931119" y="4711670"/>
                  <a:pt x="1947062" y="4710282"/>
                  <a:pt x="1953132" y="4710282"/>
                </a:cubicBezTo>
                <a:cubicBezTo>
                  <a:pt x="1975485" y="4710282"/>
                  <a:pt x="1997014" y="4714623"/>
                  <a:pt x="2002150" y="4720881"/>
                </a:cubicBezTo>
                <a:cubicBezTo>
                  <a:pt x="2010173" y="4730656"/>
                  <a:pt x="1996360" y="4754765"/>
                  <a:pt x="1953896" y="4787631"/>
                </a:cubicBezTo>
                <a:cubicBezTo>
                  <a:pt x="1945755" y="4793931"/>
                  <a:pt x="1939676" y="4799736"/>
                  <a:pt x="1938327" y="4802587"/>
                </a:cubicBezTo>
                <a:cubicBezTo>
                  <a:pt x="1937605" y="4804101"/>
                  <a:pt x="1937945" y="4806305"/>
                  <a:pt x="1940177" y="4806608"/>
                </a:cubicBezTo>
                <a:cubicBezTo>
                  <a:pt x="1942512" y="4806936"/>
                  <a:pt x="1948115" y="4805632"/>
                  <a:pt x="1957360" y="4800880"/>
                </a:cubicBezTo>
                <a:cubicBezTo>
                  <a:pt x="1995087" y="4781490"/>
                  <a:pt x="2038374" y="4741995"/>
                  <a:pt x="2029834" y="4714909"/>
                </a:cubicBezTo>
                <a:cubicBezTo>
                  <a:pt x="2024630" y="4698379"/>
                  <a:pt x="1996657" y="4693391"/>
                  <a:pt x="1973014" y="4694493"/>
                </a:cubicBezTo>
                <a:close/>
                <a:moveTo>
                  <a:pt x="460601" y="0"/>
                </a:moveTo>
                <a:lnTo>
                  <a:pt x="3086100" y="0"/>
                </a:lnTo>
                <a:lnTo>
                  <a:pt x="3086100" y="842036"/>
                </a:lnTo>
                <a:lnTo>
                  <a:pt x="3086100" y="1941749"/>
                </a:lnTo>
                <a:lnTo>
                  <a:pt x="3086100" y="3201749"/>
                </a:lnTo>
                <a:lnTo>
                  <a:pt x="3086100" y="3743118"/>
                </a:lnTo>
                <a:lnTo>
                  <a:pt x="3086100" y="5143499"/>
                </a:lnTo>
                <a:lnTo>
                  <a:pt x="547192" y="5143499"/>
                </a:lnTo>
                <a:lnTo>
                  <a:pt x="451948" y="4947929"/>
                </a:lnTo>
                <a:cubicBezTo>
                  <a:pt x="172711" y="4317060"/>
                  <a:pt x="0" y="3445523"/>
                  <a:pt x="0" y="2482849"/>
                </a:cubicBezTo>
                <a:cubicBezTo>
                  <a:pt x="0" y="1520175"/>
                  <a:pt x="172711" y="648637"/>
                  <a:pt x="451948" y="17768"/>
                </a:cubicBezTo>
                <a:close/>
              </a:path>
            </a:pathLst>
          </a:custGeom>
        </p:spPr>
        <p:txBody>
          <a:bodyPr wrap="square" anchor="ctr">
            <a:noAutofit/>
          </a:bodyPr>
          <a:lstStyle>
            <a:lvl1pPr marL="0" indent="0" algn="ctr">
              <a:buNone/>
              <a:defRPr sz="1600"/>
            </a:lvl1pPr>
          </a:lstStyle>
          <a:p>
            <a:r>
              <a:rPr lang="en-US" noProof="0"/>
              <a:t>Insert image</a:t>
            </a:r>
          </a:p>
        </p:txBody>
      </p:sp>
      <p:pic>
        <p:nvPicPr>
          <p:cNvPr id="17" name="Graphic 16">
            <a:extLst>
              <a:ext uri="{FF2B5EF4-FFF2-40B4-BE49-F238E27FC236}">
                <a16:creationId xmlns:a16="http://schemas.microsoft.com/office/drawing/2014/main" id="{59E770E7-D76C-413C-A66C-7411A35CE1B6}"/>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901467" y="4691063"/>
            <a:ext cx="908368" cy="277597"/>
          </a:xfrm>
          <a:prstGeom prst="rect">
            <a:avLst/>
          </a:prstGeom>
        </p:spPr>
      </p:pic>
      <p:sp>
        <p:nvSpPr>
          <p:cNvPr id="22" name="Footer Placeholder 12">
            <a:extLst>
              <a:ext uri="{FF2B5EF4-FFF2-40B4-BE49-F238E27FC236}">
                <a16:creationId xmlns:a16="http://schemas.microsoft.com/office/drawing/2014/main" id="{392C54BE-7908-4804-B366-5EAD145AEC95}"/>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3" name="Date Placeholder 3">
            <a:extLst>
              <a:ext uri="{FF2B5EF4-FFF2-40B4-BE49-F238E27FC236}">
                <a16:creationId xmlns:a16="http://schemas.microsoft.com/office/drawing/2014/main" id="{8C478684-E237-44F6-93CF-B837C42614DE}"/>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21DD913A-E417-4CC0-B90D-D9797F16455A}"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3" name="Graphic 12">
            <a:extLst>
              <a:ext uri="{FF2B5EF4-FFF2-40B4-BE49-F238E27FC236}">
                <a16:creationId xmlns:a16="http://schemas.microsoft.com/office/drawing/2014/main" id="{23290A63-5F89-438C-B5EA-C7766F6D3F1C}"/>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34172" y="4757069"/>
            <a:ext cx="1056478" cy="211585"/>
          </a:xfrm>
          <a:prstGeom prst="rect">
            <a:avLst/>
          </a:prstGeom>
        </p:spPr>
      </p:pic>
    </p:spTree>
    <p:extLst>
      <p:ext uri="{BB962C8B-B14F-4D97-AF65-F5344CB8AC3E}">
        <p14:creationId xmlns:p14="http://schemas.microsoft.com/office/powerpoint/2010/main" val="363036560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ext + image - 2 lines title">
    <p:bg>
      <p:bgPr>
        <a:solidFill>
          <a:schemeClr val="bg1"/>
        </a:solidFill>
        <a:effectLst/>
      </p:bgPr>
    </p:bg>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DCC0A36F-4386-43D8-9878-1990319145E6}"/>
              </a:ext>
            </a:extLst>
          </p:cNvPr>
          <p:cNvSpPr>
            <a:spLocks noGrp="1"/>
          </p:cNvSpPr>
          <p:nvPr>
            <p:ph sz="quarter" idx="16" hasCustomPrompt="1"/>
          </p:nvPr>
        </p:nvSpPr>
        <p:spPr>
          <a:xfrm>
            <a:off x="382906" y="1525675"/>
            <a:ext cx="5619003" cy="3046326"/>
          </a:xfrm>
          <a:custGeom>
            <a:avLst/>
            <a:gdLst>
              <a:gd name="connsiteX0" fmla="*/ 0 w 5619003"/>
              <a:gd name="connsiteY0" fmla="*/ 0 h 3046326"/>
              <a:gd name="connsiteX1" fmla="*/ 5619003 w 5619003"/>
              <a:gd name="connsiteY1" fmla="*/ 0 h 3046326"/>
              <a:gd name="connsiteX2" fmla="*/ 5619003 w 5619003"/>
              <a:gd name="connsiteY2" fmla="*/ 3046326 h 3046326"/>
              <a:gd name="connsiteX3" fmla="*/ 0 w 5619003"/>
              <a:gd name="connsiteY3" fmla="*/ 3046326 h 3046326"/>
            </a:gdLst>
            <a:ahLst/>
            <a:cxnLst>
              <a:cxn ang="0">
                <a:pos x="connsiteX0" y="connsiteY0"/>
              </a:cxn>
              <a:cxn ang="0">
                <a:pos x="connsiteX1" y="connsiteY1"/>
              </a:cxn>
              <a:cxn ang="0">
                <a:pos x="connsiteX2" y="connsiteY2"/>
              </a:cxn>
              <a:cxn ang="0">
                <a:pos x="connsiteX3" y="connsiteY3"/>
              </a:cxn>
            </a:cxnLst>
            <a:rect l="l" t="t" r="r" b="b"/>
            <a:pathLst>
              <a:path w="5619003" h="3046326">
                <a:moveTo>
                  <a:pt x="0" y="0"/>
                </a:moveTo>
                <a:lnTo>
                  <a:pt x="5619003" y="0"/>
                </a:lnTo>
                <a:lnTo>
                  <a:pt x="5619003" y="3046326"/>
                </a:lnTo>
                <a:lnTo>
                  <a:pt x="0" y="3046326"/>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24" name="Picture Placeholder 23">
            <a:extLst>
              <a:ext uri="{FF2B5EF4-FFF2-40B4-BE49-F238E27FC236}">
                <a16:creationId xmlns:a16="http://schemas.microsoft.com/office/drawing/2014/main" id="{97F5B4CC-C4A6-45CA-81E0-EA5CF067E7BC}"/>
              </a:ext>
            </a:extLst>
          </p:cNvPr>
          <p:cNvSpPr>
            <a:spLocks noGrp="1"/>
          </p:cNvSpPr>
          <p:nvPr>
            <p:ph type="pic" sz="quarter" idx="13" hasCustomPrompt="1"/>
          </p:nvPr>
        </p:nvSpPr>
        <p:spPr>
          <a:xfrm>
            <a:off x="6057899" y="2"/>
            <a:ext cx="3086100" cy="5143499"/>
          </a:xfrm>
          <a:custGeom>
            <a:avLst/>
            <a:gdLst>
              <a:gd name="connsiteX0" fmla="*/ 2611605 w 3086100"/>
              <a:gd name="connsiteY0" fmla="*/ 4869227 h 5143499"/>
              <a:gd name="connsiteX1" fmla="*/ 2606783 w 3086100"/>
              <a:gd name="connsiteY1" fmla="*/ 4873181 h 5143499"/>
              <a:gd name="connsiteX2" fmla="*/ 2606792 w 3086100"/>
              <a:gd name="connsiteY2" fmla="*/ 4873181 h 5143499"/>
              <a:gd name="connsiteX3" fmla="*/ 2595484 w 3086100"/>
              <a:gd name="connsiteY3" fmla="*/ 4930786 h 5143499"/>
              <a:gd name="connsiteX4" fmla="*/ 2652923 w 3086100"/>
              <a:gd name="connsiteY4" fmla="*/ 4930786 h 5143499"/>
              <a:gd name="connsiteX5" fmla="*/ 2654112 w 3086100"/>
              <a:gd name="connsiteY5" fmla="*/ 4924629 h 5143499"/>
              <a:gd name="connsiteX6" fmla="*/ 2651124 w 3086100"/>
              <a:gd name="connsiteY6" fmla="*/ 4921281 h 5143499"/>
              <a:gd name="connsiteX7" fmla="*/ 2612964 w 3086100"/>
              <a:gd name="connsiteY7" fmla="*/ 4921281 h 5143499"/>
              <a:gd name="connsiteX8" fmla="*/ 2616207 w 3086100"/>
              <a:gd name="connsiteY8" fmla="*/ 4904759 h 5143499"/>
              <a:gd name="connsiteX9" fmla="*/ 2649927 w 3086100"/>
              <a:gd name="connsiteY9" fmla="*/ 4904759 h 5143499"/>
              <a:gd name="connsiteX10" fmla="*/ 2651752 w 3086100"/>
              <a:gd name="connsiteY10" fmla="*/ 4903296 h 5143499"/>
              <a:gd name="connsiteX11" fmla="*/ 2653042 w 3086100"/>
              <a:gd name="connsiteY11" fmla="*/ 4896743 h 5143499"/>
              <a:gd name="connsiteX12" fmla="*/ 2651794 w 3086100"/>
              <a:gd name="connsiteY12" fmla="*/ 4895279 h 5143499"/>
              <a:gd name="connsiteX13" fmla="*/ 2618057 w 3086100"/>
              <a:gd name="connsiteY13" fmla="*/ 4895279 h 5143499"/>
              <a:gd name="connsiteX14" fmla="*/ 2621283 w 3086100"/>
              <a:gd name="connsiteY14" fmla="*/ 4878791 h 5143499"/>
              <a:gd name="connsiteX15" fmla="*/ 2658102 w 3086100"/>
              <a:gd name="connsiteY15" fmla="*/ 4878791 h 5143499"/>
              <a:gd name="connsiteX16" fmla="*/ 2662007 w 3086100"/>
              <a:gd name="connsiteY16" fmla="*/ 4876487 h 5143499"/>
              <a:gd name="connsiteX17" fmla="*/ 2663433 w 3086100"/>
              <a:gd name="connsiteY17" fmla="*/ 4869227 h 5143499"/>
              <a:gd name="connsiteX18" fmla="*/ 2511957 w 3086100"/>
              <a:gd name="connsiteY18" fmla="*/ 4869227 h 5143499"/>
              <a:gd name="connsiteX19" fmla="*/ 2507899 w 3086100"/>
              <a:gd name="connsiteY19" fmla="*/ 4873181 h 5143499"/>
              <a:gd name="connsiteX20" fmla="*/ 2496591 w 3086100"/>
              <a:gd name="connsiteY20" fmla="*/ 4930786 h 5143499"/>
              <a:gd name="connsiteX21" fmla="*/ 2508544 w 3086100"/>
              <a:gd name="connsiteY21" fmla="*/ 4930786 h 5143499"/>
              <a:gd name="connsiteX22" fmla="*/ 2512899 w 3086100"/>
              <a:gd name="connsiteY22" fmla="*/ 4927245 h 5143499"/>
              <a:gd name="connsiteX23" fmla="*/ 2521363 w 3086100"/>
              <a:gd name="connsiteY23" fmla="*/ 4884133 h 5143499"/>
              <a:gd name="connsiteX24" fmla="*/ 2535099 w 3086100"/>
              <a:gd name="connsiteY24" fmla="*/ 4903548 h 5143499"/>
              <a:gd name="connsiteX25" fmla="*/ 2538376 w 3086100"/>
              <a:gd name="connsiteY25" fmla="*/ 4905424 h 5143499"/>
              <a:gd name="connsiteX26" fmla="*/ 2544556 w 3086100"/>
              <a:gd name="connsiteY26" fmla="*/ 4905424 h 5143499"/>
              <a:gd name="connsiteX27" fmla="*/ 2548580 w 3086100"/>
              <a:gd name="connsiteY27" fmla="*/ 4903548 h 5143499"/>
              <a:gd name="connsiteX28" fmla="*/ 2569922 w 3086100"/>
              <a:gd name="connsiteY28" fmla="*/ 4884133 h 5143499"/>
              <a:gd name="connsiteX29" fmla="*/ 2561458 w 3086100"/>
              <a:gd name="connsiteY29" fmla="*/ 4927245 h 5143499"/>
              <a:gd name="connsiteX30" fmla="*/ 2564430 w 3086100"/>
              <a:gd name="connsiteY30" fmla="*/ 4930786 h 5143499"/>
              <a:gd name="connsiteX31" fmla="*/ 2576374 w 3086100"/>
              <a:gd name="connsiteY31" fmla="*/ 4930786 h 5143499"/>
              <a:gd name="connsiteX32" fmla="*/ 2587691 w 3086100"/>
              <a:gd name="connsiteY32" fmla="*/ 4873189 h 5143499"/>
              <a:gd name="connsiteX33" fmla="*/ 2585186 w 3086100"/>
              <a:gd name="connsiteY33" fmla="*/ 4869227 h 5143499"/>
              <a:gd name="connsiteX34" fmla="*/ 2571111 w 3086100"/>
              <a:gd name="connsiteY34" fmla="*/ 4869227 h 5143499"/>
              <a:gd name="connsiteX35" fmla="*/ 2543860 w 3086100"/>
              <a:gd name="connsiteY35" fmla="*/ 4893226 h 5143499"/>
              <a:gd name="connsiteX36" fmla="*/ 2526032 w 3086100"/>
              <a:gd name="connsiteY36" fmla="*/ 4869227 h 5143499"/>
              <a:gd name="connsiteX37" fmla="*/ 2441121 w 3086100"/>
              <a:gd name="connsiteY37" fmla="*/ 4869227 h 5143499"/>
              <a:gd name="connsiteX38" fmla="*/ 2436290 w 3086100"/>
              <a:gd name="connsiteY38" fmla="*/ 4873181 h 5143499"/>
              <a:gd name="connsiteX39" fmla="*/ 2424999 w 3086100"/>
              <a:gd name="connsiteY39" fmla="*/ 4930786 h 5143499"/>
              <a:gd name="connsiteX40" fmla="*/ 2482413 w 3086100"/>
              <a:gd name="connsiteY40" fmla="*/ 4930786 h 5143499"/>
              <a:gd name="connsiteX41" fmla="*/ 2483627 w 3086100"/>
              <a:gd name="connsiteY41" fmla="*/ 4924629 h 5143499"/>
              <a:gd name="connsiteX42" fmla="*/ 2480614 w 3086100"/>
              <a:gd name="connsiteY42" fmla="*/ 4921281 h 5143499"/>
              <a:gd name="connsiteX43" fmla="*/ 2442471 w 3086100"/>
              <a:gd name="connsiteY43" fmla="*/ 4921281 h 5143499"/>
              <a:gd name="connsiteX44" fmla="*/ 2445705 w 3086100"/>
              <a:gd name="connsiteY44" fmla="*/ 4904759 h 5143499"/>
              <a:gd name="connsiteX45" fmla="*/ 2479425 w 3086100"/>
              <a:gd name="connsiteY45" fmla="*/ 4904759 h 5143499"/>
              <a:gd name="connsiteX46" fmla="*/ 2481259 w 3086100"/>
              <a:gd name="connsiteY46" fmla="*/ 4903296 h 5143499"/>
              <a:gd name="connsiteX47" fmla="*/ 2482549 w 3086100"/>
              <a:gd name="connsiteY47" fmla="*/ 4896743 h 5143499"/>
              <a:gd name="connsiteX48" fmla="*/ 2481293 w 3086100"/>
              <a:gd name="connsiteY48" fmla="*/ 4895279 h 5143499"/>
              <a:gd name="connsiteX49" fmla="*/ 2447564 w 3086100"/>
              <a:gd name="connsiteY49" fmla="*/ 4895279 h 5143499"/>
              <a:gd name="connsiteX50" fmla="*/ 2450807 w 3086100"/>
              <a:gd name="connsiteY50" fmla="*/ 4878791 h 5143499"/>
              <a:gd name="connsiteX51" fmla="*/ 2487617 w 3086100"/>
              <a:gd name="connsiteY51" fmla="*/ 4878791 h 5143499"/>
              <a:gd name="connsiteX52" fmla="*/ 2491540 w 3086100"/>
              <a:gd name="connsiteY52" fmla="*/ 4876487 h 5143499"/>
              <a:gd name="connsiteX53" fmla="*/ 2492949 w 3086100"/>
              <a:gd name="connsiteY53" fmla="*/ 4869227 h 5143499"/>
              <a:gd name="connsiteX54" fmla="*/ 2368044 w 3086100"/>
              <a:gd name="connsiteY54" fmla="*/ 4869227 h 5143499"/>
              <a:gd name="connsiteX55" fmla="*/ 2362764 w 3086100"/>
              <a:gd name="connsiteY55" fmla="*/ 4872558 h 5143499"/>
              <a:gd name="connsiteX56" fmla="*/ 2361533 w 3086100"/>
              <a:gd name="connsiteY56" fmla="*/ 4878766 h 5143499"/>
              <a:gd name="connsiteX57" fmla="*/ 2385999 w 3086100"/>
              <a:gd name="connsiteY57" fmla="*/ 4878766 h 5143499"/>
              <a:gd name="connsiteX58" fmla="*/ 2375812 w 3086100"/>
              <a:gd name="connsiteY58" fmla="*/ 4930786 h 5143499"/>
              <a:gd name="connsiteX59" fmla="*/ 2386780 w 3086100"/>
              <a:gd name="connsiteY59" fmla="*/ 4930786 h 5143499"/>
              <a:gd name="connsiteX60" fmla="*/ 2392281 w 3086100"/>
              <a:gd name="connsiteY60" fmla="*/ 4926412 h 5143499"/>
              <a:gd name="connsiteX61" fmla="*/ 2401620 w 3086100"/>
              <a:gd name="connsiteY61" fmla="*/ 4878766 h 5143499"/>
              <a:gd name="connsiteX62" fmla="*/ 2422045 w 3086100"/>
              <a:gd name="connsiteY62" fmla="*/ 4878766 h 5143499"/>
              <a:gd name="connsiteX63" fmla="*/ 2426443 w 3086100"/>
              <a:gd name="connsiteY63" fmla="*/ 4874998 h 5143499"/>
              <a:gd name="connsiteX64" fmla="*/ 2426443 w 3086100"/>
              <a:gd name="connsiteY64" fmla="*/ 4875006 h 5143499"/>
              <a:gd name="connsiteX65" fmla="*/ 2427580 w 3086100"/>
              <a:gd name="connsiteY65" fmla="*/ 4869227 h 5143499"/>
              <a:gd name="connsiteX66" fmla="*/ 2216737 w 3086100"/>
              <a:gd name="connsiteY66" fmla="*/ 4869227 h 5143499"/>
              <a:gd name="connsiteX67" fmla="*/ 2213825 w 3086100"/>
              <a:gd name="connsiteY67" fmla="*/ 4871305 h 5143499"/>
              <a:gd name="connsiteX68" fmla="*/ 2210514 w 3086100"/>
              <a:gd name="connsiteY68" fmla="*/ 4888213 h 5143499"/>
              <a:gd name="connsiteX69" fmla="*/ 2254821 w 3086100"/>
              <a:gd name="connsiteY69" fmla="*/ 4909924 h 5143499"/>
              <a:gd name="connsiteX70" fmla="*/ 2250720 w 3086100"/>
              <a:gd name="connsiteY70" fmla="*/ 4930786 h 5143499"/>
              <a:gd name="connsiteX71" fmla="*/ 2261697 w 3086100"/>
              <a:gd name="connsiteY71" fmla="*/ 4930786 h 5143499"/>
              <a:gd name="connsiteX72" fmla="*/ 2267198 w 3086100"/>
              <a:gd name="connsiteY72" fmla="*/ 4926412 h 5143499"/>
              <a:gd name="connsiteX73" fmla="*/ 2278404 w 3086100"/>
              <a:gd name="connsiteY73" fmla="*/ 4869227 h 5143499"/>
              <a:gd name="connsiteX74" fmla="*/ 2265110 w 3086100"/>
              <a:gd name="connsiteY74" fmla="*/ 4869227 h 5143499"/>
              <a:gd name="connsiteX75" fmla="*/ 2262402 w 3086100"/>
              <a:gd name="connsiteY75" fmla="*/ 4871305 h 5143499"/>
              <a:gd name="connsiteX76" fmla="*/ 2256883 w 3086100"/>
              <a:gd name="connsiteY76" fmla="*/ 4899334 h 5143499"/>
              <a:gd name="connsiteX77" fmla="*/ 2226203 w 3086100"/>
              <a:gd name="connsiteY77" fmla="*/ 4887801 h 5143499"/>
              <a:gd name="connsiteX78" fmla="*/ 2229853 w 3086100"/>
              <a:gd name="connsiteY78" fmla="*/ 4869227 h 5143499"/>
              <a:gd name="connsiteX79" fmla="*/ 2702459 w 3086100"/>
              <a:gd name="connsiteY79" fmla="*/ 4869050 h 5143499"/>
              <a:gd name="connsiteX80" fmla="*/ 2673697 w 3086100"/>
              <a:gd name="connsiteY80" fmla="*/ 4880810 h 5143499"/>
              <a:gd name="connsiteX81" fmla="*/ 2692561 w 3086100"/>
              <a:gd name="connsiteY81" fmla="*/ 4902211 h 5143499"/>
              <a:gd name="connsiteX82" fmla="*/ 2709828 w 3086100"/>
              <a:gd name="connsiteY82" fmla="*/ 4917184 h 5143499"/>
              <a:gd name="connsiteX83" fmla="*/ 2697900 w 3086100"/>
              <a:gd name="connsiteY83" fmla="*/ 4921314 h 5143499"/>
              <a:gd name="connsiteX84" fmla="*/ 2670828 w 3086100"/>
              <a:gd name="connsiteY84" fmla="*/ 4921314 h 5143499"/>
              <a:gd name="connsiteX85" fmla="*/ 2665428 w 3086100"/>
              <a:gd name="connsiteY85" fmla="*/ 4925293 h 5143499"/>
              <a:gd name="connsiteX86" fmla="*/ 2664359 w 3086100"/>
              <a:gd name="connsiteY86" fmla="*/ 4930786 h 5143499"/>
              <a:gd name="connsiteX87" fmla="*/ 2698486 w 3086100"/>
              <a:gd name="connsiteY87" fmla="*/ 4930786 h 5143499"/>
              <a:gd name="connsiteX88" fmla="*/ 2727435 w 3086100"/>
              <a:gd name="connsiteY88" fmla="*/ 4920372 h 5143499"/>
              <a:gd name="connsiteX89" fmla="*/ 2724931 w 3086100"/>
              <a:gd name="connsiteY89" fmla="*/ 4906282 h 5143499"/>
              <a:gd name="connsiteX90" fmla="*/ 2715236 w 3086100"/>
              <a:gd name="connsiteY90" fmla="*/ 4899334 h 5143499"/>
              <a:gd name="connsiteX91" fmla="*/ 2691890 w 3086100"/>
              <a:gd name="connsiteY91" fmla="*/ 4881853 h 5143499"/>
              <a:gd name="connsiteX92" fmla="*/ 2701992 w 3086100"/>
              <a:gd name="connsiteY92" fmla="*/ 4878766 h 5143499"/>
              <a:gd name="connsiteX93" fmla="*/ 2724880 w 3086100"/>
              <a:gd name="connsiteY93" fmla="*/ 4878766 h 5143499"/>
              <a:gd name="connsiteX94" fmla="*/ 2730271 w 3086100"/>
              <a:gd name="connsiteY94" fmla="*/ 4874796 h 5143499"/>
              <a:gd name="connsiteX95" fmla="*/ 2731408 w 3086100"/>
              <a:gd name="connsiteY95" fmla="*/ 4869050 h 5143499"/>
              <a:gd name="connsiteX96" fmla="*/ 2321030 w 3086100"/>
              <a:gd name="connsiteY96" fmla="*/ 4869050 h 5143499"/>
              <a:gd name="connsiteX97" fmla="*/ 2292284 w 3086100"/>
              <a:gd name="connsiteY97" fmla="*/ 4880810 h 5143499"/>
              <a:gd name="connsiteX98" fmla="*/ 2311156 w 3086100"/>
              <a:gd name="connsiteY98" fmla="*/ 4902211 h 5143499"/>
              <a:gd name="connsiteX99" fmla="*/ 2328424 w 3086100"/>
              <a:gd name="connsiteY99" fmla="*/ 4917184 h 5143499"/>
              <a:gd name="connsiteX100" fmla="*/ 2316479 w 3086100"/>
              <a:gd name="connsiteY100" fmla="*/ 4921314 h 5143499"/>
              <a:gd name="connsiteX101" fmla="*/ 2289415 w 3086100"/>
              <a:gd name="connsiteY101" fmla="*/ 4921314 h 5143499"/>
              <a:gd name="connsiteX102" fmla="*/ 2284016 w 3086100"/>
              <a:gd name="connsiteY102" fmla="*/ 4925293 h 5143499"/>
              <a:gd name="connsiteX103" fmla="*/ 2282938 w 3086100"/>
              <a:gd name="connsiteY103" fmla="*/ 4930786 h 5143499"/>
              <a:gd name="connsiteX104" fmla="*/ 2317065 w 3086100"/>
              <a:gd name="connsiteY104" fmla="*/ 4930786 h 5143499"/>
              <a:gd name="connsiteX105" fmla="*/ 2346014 w 3086100"/>
              <a:gd name="connsiteY105" fmla="*/ 4920372 h 5143499"/>
              <a:gd name="connsiteX106" fmla="*/ 2343526 w 3086100"/>
              <a:gd name="connsiteY106" fmla="*/ 4906282 h 5143499"/>
              <a:gd name="connsiteX107" fmla="*/ 2333823 w 3086100"/>
              <a:gd name="connsiteY107" fmla="*/ 4899334 h 5143499"/>
              <a:gd name="connsiteX108" fmla="*/ 2310469 w 3086100"/>
              <a:gd name="connsiteY108" fmla="*/ 4881853 h 5143499"/>
              <a:gd name="connsiteX109" fmla="*/ 2320571 w 3086100"/>
              <a:gd name="connsiteY109" fmla="*/ 4878766 h 5143499"/>
              <a:gd name="connsiteX110" fmla="*/ 2343467 w 3086100"/>
              <a:gd name="connsiteY110" fmla="*/ 4878766 h 5143499"/>
              <a:gd name="connsiteX111" fmla="*/ 2348858 w 3086100"/>
              <a:gd name="connsiteY111" fmla="*/ 4874796 h 5143499"/>
              <a:gd name="connsiteX112" fmla="*/ 2349995 w 3086100"/>
              <a:gd name="connsiteY112" fmla="*/ 4869050 h 5143499"/>
              <a:gd name="connsiteX113" fmla="*/ 2170529 w 3086100"/>
              <a:gd name="connsiteY113" fmla="*/ 4869050 h 5143499"/>
              <a:gd name="connsiteX114" fmla="*/ 2141784 w 3086100"/>
              <a:gd name="connsiteY114" fmla="*/ 4880810 h 5143499"/>
              <a:gd name="connsiteX115" fmla="*/ 2160664 w 3086100"/>
              <a:gd name="connsiteY115" fmla="*/ 4902211 h 5143499"/>
              <a:gd name="connsiteX116" fmla="*/ 2177923 w 3086100"/>
              <a:gd name="connsiteY116" fmla="*/ 4917184 h 5143499"/>
              <a:gd name="connsiteX117" fmla="*/ 2165979 w 3086100"/>
              <a:gd name="connsiteY117" fmla="*/ 4921314 h 5143499"/>
              <a:gd name="connsiteX118" fmla="*/ 2138906 w 3086100"/>
              <a:gd name="connsiteY118" fmla="*/ 4921314 h 5143499"/>
              <a:gd name="connsiteX119" fmla="*/ 2133515 w 3086100"/>
              <a:gd name="connsiteY119" fmla="*/ 4925293 h 5143499"/>
              <a:gd name="connsiteX120" fmla="*/ 2132429 w 3086100"/>
              <a:gd name="connsiteY120" fmla="*/ 4930786 h 5143499"/>
              <a:gd name="connsiteX121" fmla="*/ 2166556 w 3086100"/>
              <a:gd name="connsiteY121" fmla="*/ 4930786 h 5143499"/>
              <a:gd name="connsiteX122" fmla="*/ 2195522 w 3086100"/>
              <a:gd name="connsiteY122" fmla="*/ 4920372 h 5143499"/>
              <a:gd name="connsiteX123" fmla="*/ 2193018 w 3086100"/>
              <a:gd name="connsiteY123" fmla="*/ 4906282 h 5143499"/>
              <a:gd name="connsiteX124" fmla="*/ 2183331 w 3086100"/>
              <a:gd name="connsiteY124" fmla="*/ 4899334 h 5143499"/>
              <a:gd name="connsiteX125" fmla="*/ 2159960 w 3086100"/>
              <a:gd name="connsiteY125" fmla="*/ 4881853 h 5143499"/>
              <a:gd name="connsiteX126" fmla="*/ 2170062 w 3086100"/>
              <a:gd name="connsiteY126" fmla="*/ 4878766 h 5143499"/>
              <a:gd name="connsiteX127" fmla="*/ 2192950 w 3086100"/>
              <a:gd name="connsiteY127" fmla="*/ 4878766 h 5143499"/>
              <a:gd name="connsiteX128" fmla="*/ 2198357 w 3086100"/>
              <a:gd name="connsiteY128" fmla="*/ 4874796 h 5143499"/>
              <a:gd name="connsiteX129" fmla="*/ 2199478 w 3086100"/>
              <a:gd name="connsiteY129" fmla="*/ 4869050 h 5143499"/>
              <a:gd name="connsiteX130" fmla="*/ 1923012 w 3086100"/>
              <a:gd name="connsiteY130" fmla="*/ 4818696 h 5143499"/>
              <a:gd name="connsiteX131" fmla="*/ 1875097 w 3086100"/>
              <a:gd name="connsiteY131" fmla="*/ 4832400 h 5143499"/>
              <a:gd name="connsiteX132" fmla="*/ 1904844 w 3086100"/>
              <a:gd name="connsiteY132" fmla="*/ 4837127 h 5143499"/>
              <a:gd name="connsiteX133" fmla="*/ 1961010 w 3086100"/>
              <a:gd name="connsiteY133" fmla="*/ 4852572 h 5143499"/>
              <a:gd name="connsiteX134" fmla="*/ 1883875 w 3086100"/>
              <a:gd name="connsiteY134" fmla="*/ 4932276 h 5143499"/>
              <a:gd name="connsiteX135" fmla="*/ 1905736 w 3086100"/>
              <a:gd name="connsiteY135" fmla="*/ 4875982 h 5143499"/>
              <a:gd name="connsiteX136" fmla="*/ 1911313 w 3086100"/>
              <a:gd name="connsiteY136" fmla="*/ 4853186 h 5143499"/>
              <a:gd name="connsiteX137" fmla="*/ 1892636 w 3086100"/>
              <a:gd name="connsiteY137" fmla="*/ 4872029 h 5143499"/>
              <a:gd name="connsiteX138" fmla="*/ 1855996 w 3086100"/>
              <a:gd name="connsiteY138" fmla="*/ 4935413 h 5143499"/>
              <a:gd name="connsiteX139" fmla="*/ 1845605 w 3086100"/>
              <a:gd name="connsiteY139" fmla="*/ 4965486 h 5143499"/>
              <a:gd name="connsiteX140" fmla="*/ 1886677 w 3086100"/>
              <a:gd name="connsiteY140" fmla="*/ 4955215 h 5143499"/>
              <a:gd name="connsiteX141" fmla="*/ 1990647 w 3086100"/>
              <a:gd name="connsiteY141" fmla="*/ 4857299 h 5143499"/>
              <a:gd name="connsiteX142" fmla="*/ 1981733 w 3086100"/>
              <a:gd name="connsiteY142" fmla="*/ 4831516 h 5143499"/>
              <a:gd name="connsiteX143" fmla="*/ 1923012 w 3086100"/>
              <a:gd name="connsiteY143" fmla="*/ 4818696 h 5143499"/>
              <a:gd name="connsiteX144" fmla="*/ 2505547 w 3086100"/>
              <a:gd name="connsiteY144" fmla="*/ 4793384 h 5143499"/>
              <a:gd name="connsiteX145" fmla="*/ 2520191 w 3086100"/>
              <a:gd name="connsiteY145" fmla="*/ 4809729 h 5143499"/>
              <a:gd name="connsiteX146" fmla="*/ 2519453 w 3086100"/>
              <a:gd name="connsiteY146" fmla="*/ 4813430 h 5143499"/>
              <a:gd name="connsiteX147" fmla="*/ 2515157 w 3086100"/>
              <a:gd name="connsiteY147" fmla="*/ 4818015 h 5143499"/>
              <a:gd name="connsiteX148" fmla="*/ 2481930 w 3086100"/>
              <a:gd name="connsiteY148" fmla="*/ 4818015 h 5143499"/>
              <a:gd name="connsiteX149" fmla="*/ 2483560 w 3086100"/>
              <a:gd name="connsiteY149" fmla="*/ 4809729 h 5143499"/>
              <a:gd name="connsiteX150" fmla="*/ 2505547 w 3086100"/>
              <a:gd name="connsiteY150" fmla="*/ 4793384 h 5143499"/>
              <a:gd name="connsiteX151" fmla="*/ 2277190 w 3086100"/>
              <a:gd name="connsiteY151" fmla="*/ 4793384 h 5143499"/>
              <a:gd name="connsiteX152" fmla="*/ 2291826 w 3086100"/>
              <a:gd name="connsiteY152" fmla="*/ 4809729 h 5143499"/>
              <a:gd name="connsiteX153" fmla="*/ 2291096 w 3086100"/>
              <a:gd name="connsiteY153" fmla="*/ 4813430 h 5143499"/>
              <a:gd name="connsiteX154" fmla="*/ 2286792 w 3086100"/>
              <a:gd name="connsiteY154" fmla="*/ 4818015 h 5143499"/>
              <a:gd name="connsiteX155" fmla="*/ 2253581 w 3086100"/>
              <a:gd name="connsiteY155" fmla="*/ 4818015 h 5143499"/>
              <a:gd name="connsiteX156" fmla="*/ 2255203 w 3086100"/>
              <a:gd name="connsiteY156" fmla="*/ 4809729 h 5143499"/>
              <a:gd name="connsiteX157" fmla="*/ 2277190 w 3086100"/>
              <a:gd name="connsiteY157" fmla="*/ 4793384 h 5143499"/>
              <a:gd name="connsiteX158" fmla="*/ 2040133 w 3086100"/>
              <a:gd name="connsiteY158" fmla="*/ 4783925 h 5143499"/>
              <a:gd name="connsiteX159" fmla="*/ 2006938 w 3086100"/>
              <a:gd name="connsiteY159" fmla="*/ 4801897 h 5143499"/>
              <a:gd name="connsiteX160" fmla="*/ 2033272 w 3086100"/>
              <a:gd name="connsiteY160" fmla="*/ 4864567 h 5143499"/>
              <a:gd name="connsiteX161" fmla="*/ 2056151 w 3086100"/>
              <a:gd name="connsiteY161" fmla="*/ 4909865 h 5143499"/>
              <a:gd name="connsiteX162" fmla="*/ 2007592 w 3086100"/>
              <a:gd name="connsiteY162" fmla="*/ 4918715 h 5143499"/>
              <a:gd name="connsiteX163" fmla="*/ 1971155 w 3086100"/>
              <a:gd name="connsiteY163" fmla="*/ 4921575 h 5143499"/>
              <a:gd name="connsiteX164" fmla="*/ 1977862 w 3086100"/>
              <a:gd name="connsiteY164" fmla="*/ 4931232 h 5143499"/>
              <a:gd name="connsiteX165" fmla="*/ 2032084 w 3086100"/>
              <a:gd name="connsiteY165" fmla="*/ 4936700 h 5143499"/>
              <a:gd name="connsiteX166" fmla="*/ 2087061 w 3086100"/>
              <a:gd name="connsiteY166" fmla="*/ 4911876 h 5143499"/>
              <a:gd name="connsiteX167" fmla="*/ 2062696 w 3086100"/>
              <a:gd name="connsiteY167" fmla="*/ 4859915 h 5143499"/>
              <a:gd name="connsiteX168" fmla="*/ 2034274 w 3086100"/>
              <a:gd name="connsiteY168" fmla="*/ 4812505 h 5143499"/>
              <a:gd name="connsiteX169" fmla="*/ 2086543 w 3086100"/>
              <a:gd name="connsiteY169" fmla="*/ 4800492 h 5143499"/>
              <a:gd name="connsiteX170" fmla="*/ 2103913 w 3086100"/>
              <a:gd name="connsiteY170" fmla="*/ 4794234 h 5143499"/>
              <a:gd name="connsiteX171" fmla="*/ 2079548 w 3086100"/>
              <a:gd name="connsiteY171" fmla="*/ 4785283 h 5143499"/>
              <a:gd name="connsiteX172" fmla="*/ 2040133 w 3086100"/>
              <a:gd name="connsiteY172" fmla="*/ 4783925 h 5143499"/>
              <a:gd name="connsiteX173" fmla="*/ 2693180 w 3086100"/>
              <a:gd name="connsiteY173" fmla="*/ 4783845 h 5143499"/>
              <a:gd name="connsiteX174" fmla="*/ 2687908 w 3086100"/>
              <a:gd name="connsiteY174" fmla="*/ 4787193 h 5143499"/>
              <a:gd name="connsiteX175" fmla="*/ 2686686 w 3086100"/>
              <a:gd name="connsiteY175" fmla="*/ 4793401 h 5143499"/>
              <a:gd name="connsiteX176" fmla="*/ 2711152 w 3086100"/>
              <a:gd name="connsiteY176" fmla="*/ 4793401 h 5143499"/>
              <a:gd name="connsiteX177" fmla="*/ 2700957 w 3086100"/>
              <a:gd name="connsiteY177" fmla="*/ 4845421 h 5143499"/>
              <a:gd name="connsiteX178" fmla="*/ 2711925 w 3086100"/>
              <a:gd name="connsiteY178" fmla="*/ 4845421 h 5143499"/>
              <a:gd name="connsiteX179" fmla="*/ 2717418 w 3086100"/>
              <a:gd name="connsiteY179" fmla="*/ 4841047 h 5143499"/>
              <a:gd name="connsiteX180" fmla="*/ 2726773 w 3086100"/>
              <a:gd name="connsiteY180" fmla="*/ 4793401 h 5143499"/>
              <a:gd name="connsiteX181" fmla="*/ 2747198 w 3086100"/>
              <a:gd name="connsiteY181" fmla="*/ 4793401 h 5143499"/>
              <a:gd name="connsiteX182" fmla="*/ 2751613 w 3086100"/>
              <a:gd name="connsiteY182" fmla="*/ 4789632 h 5143499"/>
              <a:gd name="connsiteX183" fmla="*/ 2752734 w 3086100"/>
              <a:gd name="connsiteY183" fmla="*/ 4783845 h 5143499"/>
              <a:gd name="connsiteX184" fmla="*/ 2642813 w 3086100"/>
              <a:gd name="connsiteY184" fmla="*/ 4783845 h 5143499"/>
              <a:gd name="connsiteX185" fmla="*/ 2630732 w 3086100"/>
              <a:gd name="connsiteY185" fmla="*/ 4845421 h 5143499"/>
              <a:gd name="connsiteX186" fmla="*/ 2683324 w 3086100"/>
              <a:gd name="connsiteY186" fmla="*/ 4845421 h 5143499"/>
              <a:gd name="connsiteX187" fmla="*/ 2684462 w 3086100"/>
              <a:gd name="connsiteY187" fmla="*/ 4839659 h 5143499"/>
              <a:gd name="connsiteX188" fmla="*/ 2681541 w 3086100"/>
              <a:gd name="connsiteY188" fmla="*/ 4835915 h 5143499"/>
              <a:gd name="connsiteX189" fmla="*/ 2648203 w 3086100"/>
              <a:gd name="connsiteY189" fmla="*/ 4835915 h 5143499"/>
              <a:gd name="connsiteX190" fmla="*/ 2658017 w 3086100"/>
              <a:gd name="connsiteY190" fmla="*/ 4785931 h 5143499"/>
              <a:gd name="connsiteX191" fmla="*/ 2656107 w 3086100"/>
              <a:gd name="connsiteY191" fmla="*/ 4783845 h 5143499"/>
              <a:gd name="connsiteX192" fmla="*/ 2559124 w 3086100"/>
              <a:gd name="connsiteY192" fmla="*/ 4783845 h 5143499"/>
              <a:gd name="connsiteX193" fmla="*/ 2555592 w 3086100"/>
              <a:gd name="connsiteY193" fmla="*/ 4786579 h 5143499"/>
              <a:gd name="connsiteX194" fmla="*/ 2549480 w 3086100"/>
              <a:gd name="connsiteY194" fmla="*/ 4817947 h 5143499"/>
              <a:gd name="connsiteX195" fmla="*/ 2578361 w 3086100"/>
              <a:gd name="connsiteY195" fmla="*/ 4846800 h 5143499"/>
              <a:gd name="connsiteX196" fmla="*/ 2578361 w 3086100"/>
              <a:gd name="connsiteY196" fmla="*/ 4846792 h 5143499"/>
              <a:gd name="connsiteX197" fmla="*/ 2618040 w 3086100"/>
              <a:gd name="connsiteY197" fmla="*/ 4817939 h 5143499"/>
              <a:gd name="connsiteX198" fmla="*/ 2624127 w 3086100"/>
              <a:gd name="connsiteY198" fmla="*/ 4786579 h 5143499"/>
              <a:gd name="connsiteX199" fmla="*/ 2621665 w 3086100"/>
              <a:gd name="connsiteY199" fmla="*/ 4783845 h 5143499"/>
              <a:gd name="connsiteX200" fmla="*/ 2609228 w 3086100"/>
              <a:gd name="connsiteY200" fmla="*/ 4783845 h 5143499"/>
              <a:gd name="connsiteX201" fmla="*/ 2605816 w 3086100"/>
              <a:gd name="connsiteY201" fmla="*/ 4801889 h 5143499"/>
              <a:gd name="connsiteX202" fmla="*/ 2603863 w 3086100"/>
              <a:gd name="connsiteY202" fmla="*/ 4811495 h 5143499"/>
              <a:gd name="connsiteX203" fmla="*/ 2602233 w 3086100"/>
              <a:gd name="connsiteY203" fmla="*/ 4819840 h 5143499"/>
              <a:gd name="connsiteX204" fmla="*/ 2579940 w 3086100"/>
              <a:gd name="connsiteY204" fmla="*/ 4836328 h 5143499"/>
              <a:gd name="connsiteX205" fmla="*/ 2564557 w 3086100"/>
              <a:gd name="connsiteY205" fmla="*/ 4819840 h 5143499"/>
              <a:gd name="connsiteX206" fmla="*/ 2565270 w 3086100"/>
              <a:gd name="connsiteY206" fmla="*/ 4816113 h 5143499"/>
              <a:gd name="connsiteX207" fmla="*/ 2568140 w 3086100"/>
              <a:gd name="connsiteY207" fmla="*/ 4801897 h 5143499"/>
              <a:gd name="connsiteX208" fmla="*/ 2571561 w 3086100"/>
              <a:gd name="connsiteY208" fmla="*/ 4783845 h 5143499"/>
              <a:gd name="connsiteX209" fmla="*/ 2155095 w 3086100"/>
              <a:gd name="connsiteY209" fmla="*/ 4783845 h 5143499"/>
              <a:gd name="connsiteX210" fmla="*/ 2154909 w 3086100"/>
              <a:gd name="connsiteY210" fmla="*/ 4784644 h 5143499"/>
              <a:gd name="connsiteX211" fmla="*/ 2161471 w 3086100"/>
              <a:gd name="connsiteY211" fmla="*/ 4793359 h 5143499"/>
              <a:gd name="connsiteX212" fmla="*/ 2193833 w 3086100"/>
              <a:gd name="connsiteY212" fmla="*/ 4793359 h 5143499"/>
              <a:gd name="connsiteX213" fmla="*/ 2208519 w 3086100"/>
              <a:gd name="connsiteY213" fmla="*/ 4814658 h 5143499"/>
              <a:gd name="connsiteX214" fmla="*/ 2188450 w 3086100"/>
              <a:gd name="connsiteY214" fmla="*/ 4835915 h 5143499"/>
              <a:gd name="connsiteX215" fmla="*/ 2166284 w 3086100"/>
              <a:gd name="connsiteY215" fmla="*/ 4835915 h 5143499"/>
              <a:gd name="connsiteX216" fmla="*/ 2173127 w 3086100"/>
              <a:gd name="connsiteY216" fmla="*/ 4800963 h 5143499"/>
              <a:gd name="connsiteX217" fmla="*/ 2160028 w 3086100"/>
              <a:gd name="connsiteY217" fmla="*/ 4800963 h 5143499"/>
              <a:gd name="connsiteX218" fmla="*/ 2157116 w 3086100"/>
              <a:gd name="connsiteY218" fmla="*/ 4803050 h 5143499"/>
              <a:gd name="connsiteX219" fmla="*/ 2148796 w 3086100"/>
              <a:gd name="connsiteY219" fmla="*/ 4845421 h 5143499"/>
              <a:gd name="connsiteX220" fmla="*/ 2185606 w 3086100"/>
              <a:gd name="connsiteY220" fmla="*/ 4845421 h 5143499"/>
              <a:gd name="connsiteX221" fmla="*/ 2224980 w 3086100"/>
              <a:gd name="connsiteY221" fmla="*/ 4814238 h 5143499"/>
              <a:gd name="connsiteX222" fmla="*/ 2199614 w 3086100"/>
              <a:gd name="connsiteY222" fmla="*/ 4783845 h 5143499"/>
              <a:gd name="connsiteX223" fmla="*/ 2423480 w 3086100"/>
              <a:gd name="connsiteY223" fmla="*/ 4783660 h 5143499"/>
              <a:gd name="connsiteX224" fmla="*/ 2394718 w 3086100"/>
              <a:gd name="connsiteY224" fmla="*/ 4795437 h 5143499"/>
              <a:gd name="connsiteX225" fmla="*/ 2413598 w 3086100"/>
              <a:gd name="connsiteY225" fmla="*/ 4816837 h 5143499"/>
              <a:gd name="connsiteX226" fmla="*/ 2430874 w 3086100"/>
              <a:gd name="connsiteY226" fmla="*/ 4831819 h 5143499"/>
              <a:gd name="connsiteX227" fmla="*/ 2418930 w 3086100"/>
              <a:gd name="connsiteY227" fmla="*/ 4835941 h 5143499"/>
              <a:gd name="connsiteX228" fmla="*/ 2391865 w 3086100"/>
              <a:gd name="connsiteY228" fmla="*/ 4835941 h 5143499"/>
              <a:gd name="connsiteX229" fmla="*/ 2386458 w 3086100"/>
              <a:gd name="connsiteY229" fmla="*/ 4839919 h 5143499"/>
              <a:gd name="connsiteX230" fmla="*/ 2385388 w 3086100"/>
              <a:gd name="connsiteY230" fmla="*/ 4845421 h 5143499"/>
              <a:gd name="connsiteX231" fmla="*/ 2419515 w 3086100"/>
              <a:gd name="connsiteY231" fmla="*/ 4845421 h 5143499"/>
              <a:gd name="connsiteX232" fmla="*/ 2448473 w 3086100"/>
              <a:gd name="connsiteY232" fmla="*/ 4834998 h 5143499"/>
              <a:gd name="connsiteX233" fmla="*/ 2448481 w 3086100"/>
              <a:gd name="connsiteY233" fmla="*/ 4834998 h 5143499"/>
              <a:gd name="connsiteX234" fmla="*/ 2445977 w 3086100"/>
              <a:gd name="connsiteY234" fmla="*/ 4820908 h 5143499"/>
              <a:gd name="connsiteX235" fmla="*/ 2436282 w 3086100"/>
              <a:gd name="connsiteY235" fmla="*/ 4813943 h 5143499"/>
              <a:gd name="connsiteX236" fmla="*/ 2412911 w 3086100"/>
              <a:gd name="connsiteY236" fmla="*/ 4796480 h 5143499"/>
              <a:gd name="connsiteX237" fmla="*/ 2423038 w 3086100"/>
              <a:gd name="connsiteY237" fmla="*/ 4793384 h 5143499"/>
              <a:gd name="connsiteX238" fmla="*/ 2445909 w 3086100"/>
              <a:gd name="connsiteY238" fmla="*/ 4793384 h 5143499"/>
              <a:gd name="connsiteX239" fmla="*/ 2451317 w 3086100"/>
              <a:gd name="connsiteY239" fmla="*/ 4789430 h 5143499"/>
              <a:gd name="connsiteX240" fmla="*/ 2452446 w 3086100"/>
              <a:gd name="connsiteY240" fmla="*/ 4783660 h 5143499"/>
              <a:gd name="connsiteX241" fmla="*/ 2350776 w 3086100"/>
              <a:gd name="connsiteY241" fmla="*/ 4783660 h 5143499"/>
              <a:gd name="connsiteX242" fmla="*/ 2322031 w 3086100"/>
              <a:gd name="connsiteY242" fmla="*/ 4795437 h 5143499"/>
              <a:gd name="connsiteX243" fmla="*/ 2340903 w 3086100"/>
              <a:gd name="connsiteY243" fmla="*/ 4816837 h 5143499"/>
              <a:gd name="connsiteX244" fmla="*/ 2358179 w 3086100"/>
              <a:gd name="connsiteY244" fmla="*/ 4831819 h 5143499"/>
              <a:gd name="connsiteX245" fmla="*/ 2346218 w 3086100"/>
              <a:gd name="connsiteY245" fmla="*/ 4835941 h 5143499"/>
              <a:gd name="connsiteX246" fmla="*/ 2319179 w 3086100"/>
              <a:gd name="connsiteY246" fmla="*/ 4835941 h 5143499"/>
              <a:gd name="connsiteX247" fmla="*/ 2313763 w 3086100"/>
              <a:gd name="connsiteY247" fmla="*/ 4839919 h 5143499"/>
              <a:gd name="connsiteX248" fmla="*/ 2312684 w 3086100"/>
              <a:gd name="connsiteY248" fmla="*/ 4845421 h 5143499"/>
              <a:gd name="connsiteX249" fmla="*/ 2346812 w 3086100"/>
              <a:gd name="connsiteY249" fmla="*/ 4845421 h 5143499"/>
              <a:gd name="connsiteX250" fmla="*/ 2375778 w 3086100"/>
              <a:gd name="connsiteY250" fmla="*/ 4834998 h 5143499"/>
              <a:gd name="connsiteX251" fmla="*/ 2373273 w 3086100"/>
              <a:gd name="connsiteY251" fmla="*/ 4820908 h 5143499"/>
              <a:gd name="connsiteX252" fmla="*/ 2363579 w 3086100"/>
              <a:gd name="connsiteY252" fmla="*/ 4813943 h 5143499"/>
              <a:gd name="connsiteX253" fmla="*/ 2340216 w 3086100"/>
              <a:gd name="connsiteY253" fmla="*/ 4796480 h 5143499"/>
              <a:gd name="connsiteX254" fmla="*/ 2350335 w 3086100"/>
              <a:gd name="connsiteY254" fmla="*/ 4793384 h 5143499"/>
              <a:gd name="connsiteX255" fmla="*/ 2373197 w 3086100"/>
              <a:gd name="connsiteY255" fmla="*/ 4793384 h 5143499"/>
              <a:gd name="connsiteX256" fmla="*/ 2378596 w 3086100"/>
              <a:gd name="connsiteY256" fmla="*/ 4789430 h 5143499"/>
              <a:gd name="connsiteX257" fmla="*/ 2379742 w 3086100"/>
              <a:gd name="connsiteY257" fmla="*/ 4783660 h 5143499"/>
              <a:gd name="connsiteX258" fmla="*/ 2507381 w 3086100"/>
              <a:gd name="connsiteY258" fmla="*/ 4783012 h 5143499"/>
              <a:gd name="connsiteX259" fmla="*/ 2468542 w 3086100"/>
              <a:gd name="connsiteY259" fmla="*/ 4811613 h 5143499"/>
              <a:gd name="connsiteX260" fmla="*/ 2462446 w 3086100"/>
              <a:gd name="connsiteY260" fmla="*/ 4842704 h 5143499"/>
              <a:gd name="connsiteX261" fmla="*/ 2464806 w 3086100"/>
              <a:gd name="connsiteY261" fmla="*/ 4845421 h 5143499"/>
              <a:gd name="connsiteX262" fmla="*/ 2476556 w 3086100"/>
              <a:gd name="connsiteY262" fmla="*/ 4845421 h 5143499"/>
              <a:gd name="connsiteX263" fmla="*/ 2479985 w 3086100"/>
              <a:gd name="connsiteY263" fmla="*/ 4827520 h 5143499"/>
              <a:gd name="connsiteX264" fmla="*/ 2516592 w 3086100"/>
              <a:gd name="connsiteY264" fmla="*/ 4827520 h 5143499"/>
              <a:gd name="connsiteX265" fmla="*/ 2513171 w 3086100"/>
              <a:gd name="connsiteY265" fmla="*/ 4845421 h 5143499"/>
              <a:gd name="connsiteX266" fmla="*/ 2524928 w 3086100"/>
              <a:gd name="connsiteY266" fmla="*/ 4845421 h 5143499"/>
              <a:gd name="connsiteX267" fmla="*/ 2528350 w 3086100"/>
              <a:gd name="connsiteY267" fmla="*/ 4842704 h 5143499"/>
              <a:gd name="connsiteX268" fmla="*/ 2534454 w 3086100"/>
              <a:gd name="connsiteY268" fmla="*/ 4811613 h 5143499"/>
              <a:gd name="connsiteX269" fmla="*/ 2507381 w 3086100"/>
              <a:gd name="connsiteY269" fmla="*/ 4783012 h 5143499"/>
              <a:gd name="connsiteX270" fmla="*/ 2279015 w 3086100"/>
              <a:gd name="connsiteY270" fmla="*/ 4783012 h 5143499"/>
              <a:gd name="connsiteX271" fmla="*/ 2240193 w 3086100"/>
              <a:gd name="connsiteY271" fmla="*/ 4811613 h 5143499"/>
              <a:gd name="connsiteX272" fmla="*/ 2234081 w 3086100"/>
              <a:gd name="connsiteY272" fmla="*/ 4842704 h 5143499"/>
              <a:gd name="connsiteX273" fmla="*/ 2236449 w 3086100"/>
              <a:gd name="connsiteY273" fmla="*/ 4845421 h 5143499"/>
              <a:gd name="connsiteX274" fmla="*/ 2248199 w 3086100"/>
              <a:gd name="connsiteY274" fmla="*/ 4845421 h 5143499"/>
              <a:gd name="connsiteX275" fmla="*/ 2251620 w 3086100"/>
              <a:gd name="connsiteY275" fmla="*/ 4827520 h 5143499"/>
              <a:gd name="connsiteX276" fmla="*/ 2288235 w 3086100"/>
              <a:gd name="connsiteY276" fmla="*/ 4827520 h 5143499"/>
              <a:gd name="connsiteX277" fmla="*/ 2284814 w 3086100"/>
              <a:gd name="connsiteY277" fmla="*/ 4845421 h 5143499"/>
              <a:gd name="connsiteX278" fmla="*/ 2296572 w 3086100"/>
              <a:gd name="connsiteY278" fmla="*/ 4845421 h 5143499"/>
              <a:gd name="connsiteX279" fmla="*/ 2299984 w 3086100"/>
              <a:gd name="connsiteY279" fmla="*/ 4842704 h 5143499"/>
              <a:gd name="connsiteX280" fmla="*/ 2306097 w 3086100"/>
              <a:gd name="connsiteY280" fmla="*/ 4811613 h 5143499"/>
              <a:gd name="connsiteX281" fmla="*/ 2279015 w 3086100"/>
              <a:gd name="connsiteY281" fmla="*/ 4783012 h 5143499"/>
              <a:gd name="connsiteX282" fmla="*/ 1973014 w 3086100"/>
              <a:gd name="connsiteY282" fmla="*/ 4694493 h 5143499"/>
              <a:gd name="connsiteX283" fmla="*/ 1973014 w 3086100"/>
              <a:gd name="connsiteY283" fmla="*/ 4694501 h 5143499"/>
              <a:gd name="connsiteX284" fmla="*/ 1929481 w 3086100"/>
              <a:gd name="connsiteY284" fmla="*/ 4706110 h 5143499"/>
              <a:gd name="connsiteX285" fmla="*/ 1953132 w 3086100"/>
              <a:gd name="connsiteY285" fmla="*/ 4710282 h 5143499"/>
              <a:gd name="connsiteX286" fmla="*/ 2002150 w 3086100"/>
              <a:gd name="connsiteY286" fmla="*/ 4720881 h 5143499"/>
              <a:gd name="connsiteX287" fmla="*/ 1953896 w 3086100"/>
              <a:gd name="connsiteY287" fmla="*/ 4787631 h 5143499"/>
              <a:gd name="connsiteX288" fmla="*/ 1938327 w 3086100"/>
              <a:gd name="connsiteY288" fmla="*/ 4802587 h 5143499"/>
              <a:gd name="connsiteX289" fmla="*/ 1940177 w 3086100"/>
              <a:gd name="connsiteY289" fmla="*/ 4806608 h 5143499"/>
              <a:gd name="connsiteX290" fmla="*/ 1957360 w 3086100"/>
              <a:gd name="connsiteY290" fmla="*/ 4800880 h 5143499"/>
              <a:gd name="connsiteX291" fmla="*/ 2029834 w 3086100"/>
              <a:gd name="connsiteY291" fmla="*/ 4714909 h 5143499"/>
              <a:gd name="connsiteX292" fmla="*/ 1973014 w 3086100"/>
              <a:gd name="connsiteY292" fmla="*/ 4694493 h 5143499"/>
              <a:gd name="connsiteX293" fmla="*/ 460601 w 3086100"/>
              <a:gd name="connsiteY293" fmla="*/ 0 h 5143499"/>
              <a:gd name="connsiteX294" fmla="*/ 3086100 w 3086100"/>
              <a:gd name="connsiteY294" fmla="*/ 0 h 5143499"/>
              <a:gd name="connsiteX295" fmla="*/ 3086100 w 3086100"/>
              <a:gd name="connsiteY295" fmla="*/ 842036 h 5143499"/>
              <a:gd name="connsiteX296" fmla="*/ 3086100 w 3086100"/>
              <a:gd name="connsiteY296" fmla="*/ 1941749 h 5143499"/>
              <a:gd name="connsiteX297" fmla="*/ 3086100 w 3086100"/>
              <a:gd name="connsiteY297" fmla="*/ 3201749 h 5143499"/>
              <a:gd name="connsiteX298" fmla="*/ 3086100 w 3086100"/>
              <a:gd name="connsiteY298" fmla="*/ 3743118 h 5143499"/>
              <a:gd name="connsiteX299" fmla="*/ 3086100 w 3086100"/>
              <a:gd name="connsiteY299" fmla="*/ 5143499 h 5143499"/>
              <a:gd name="connsiteX300" fmla="*/ 547192 w 3086100"/>
              <a:gd name="connsiteY300" fmla="*/ 5143499 h 5143499"/>
              <a:gd name="connsiteX301" fmla="*/ 451948 w 3086100"/>
              <a:gd name="connsiteY301" fmla="*/ 4947929 h 5143499"/>
              <a:gd name="connsiteX302" fmla="*/ 0 w 3086100"/>
              <a:gd name="connsiteY302" fmla="*/ 2482849 h 5143499"/>
              <a:gd name="connsiteX303" fmla="*/ 451948 w 3086100"/>
              <a:gd name="connsiteY303" fmla="*/ 17768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3086100" h="5143499">
                <a:moveTo>
                  <a:pt x="2611605" y="4869227"/>
                </a:moveTo>
                <a:cubicBezTo>
                  <a:pt x="2608906" y="4869227"/>
                  <a:pt x="2607327" y="4870464"/>
                  <a:pt x="2606783" y="4873181"/>
                </a:cubicBezTo>
                <a:lnTo>
                  <a:pt x="2606792" y="4873181"/>
                </a:lnTo>
                <a:lnTo>
                  <a:pt x="2595484" y="4930786"/>
                </a:lnTo>
                <a:lnTo>
                  <a:pt x="2652923" y="4930786"/>
                </a:lnTo>
                <a:lnTo>
                  <a:pt x="2654112" y="4924629"/>
                </a:lnTo>
                <a:cubicBezTo>
                  <a:pt x="2654621" y="4922122"/>
                  <a:pt x="2654002" y="4921281"/>
                  <a:pt x="2651124" y="4921281"/>
                </a:cubicBezTo>
                <a:lnTo>
                  <a:pt x="2612964" y="4921281"/>
                </a:lnTo>
                <a:lnTo>
                  <a:pt x="2616207" y="4904759"/>
                </a:lnTo>
                <a:lnTo>
                  <a:pt x="2649927" y="4904759"/>
                </a:lnTo>
                <a:cubicBezTo>
                  <a:pt x="2650819" y="4904793"/>
                  <a:pt x="2651599" y="4904168"/>
                  <a:pt x="2651752" y="4903296"/>
                </a:cubicBezTo>
                <a:lnTo>
                  <a:pt x="2653042" y="4896743"/>
                </a:lnTo>
                <a:cubicBezTo>
                  <a:pt x="2653212" y="4895918"/>
                  <a:pt x="2652737" y="4895279"/>
                  <a:pt x="2651794" y="4895279"/>
                </a:cubicBezTo>
                <a:lnTo>
                  <a:pt x="2618057" y="4895279"/>
                </a:lnTo>
                <a:lnTo>
                  <a:pt x="2621283" y="4878791"/>
                </a:lnTo>
                <a:lnTo>
                  <a:pt x="2658102" y="4878791"/>
                </a:lnTo>
                <a:cubicBezTo>
                  <a:pt x="2659842" y="4878791"/>
                  <a:pt x="2661566" y="4878791"/>
                  <a:pt x="2662007" y="4876487"/>
                </a:cubicBezTo>
                <a:lnTo>
                  <a:pt x="2663433" y="4869227"/>
                </a:lnTo>
                <a:close/>
                <a:moveTo>
                  <a:pt x="2511957" y="4869227"/>
                </a:moveTo>
                <a:cubicBezTo>
                  <a:pt x="2509647" y="4869227"/>
                  <a:pt x="2508383" y="4870674"/>
                  <a:pt x="2507899" y="4873181"/>
                </a:cubicBezTo>
                <a:lnTo>
                  <a:pt x="2496591" y="4930786"/>
                </a:lnTo>
                <a:lnTo>
                  <a:pt x="2508544" y="4930786"/>
                </a:lnTo>
                <a:cubicBezTo>
                  <a:pt x="2511048" y="4930786"/>
                  <a:pt x="2512449" y="4929541"/>
                  <a:pt x="2512899" y="4927245"/>
                </a:cubicBezTo>
                <a:lnTo>
                  <a:pt x="2521363" y="4884133"/>
                </a:lnTo>
                <a:lnTo>
                  <a:pt x="2535099" y="4903548"/>
                </a:lnTo>
                <a:cubicBezTo>
                  <a:pt x="2535753" y="4904729"/>
                  <a:pt x="2537016" y="4905453"/>
                  <a:pt x="2538376" y="4905424"/>
                </a:cubicBezTo>
                <a:lnTo>
                  <a:pt x="2544556" y="4905424"/>
                </a:lnTo>
                <a:cubicBezTo>
                  <a:pt x="2546096" y="4905356"/>
                  <a:pt x="2547545" y="4904680"/>
                  <a:pt x="2548580" y="4903548"/>
                </a:cubicBezTo>
                <a:lnTo>
                  <a:pt x="2569922" y="4884133"/>
                </a:lnTo>
                <a:lnTo>
                  <a:pt x="2561458" y="4927245"/>
                </a:lnTo>
                <a:cubicBezTo>
                  <a:pt x="2561009" y="4929541"/>
                  <a:pt x="2561917" y="4930786"/>
                  <a:pt x="2564430" y="4930786"/>
                </a:cubicBezTo>
                <a:lnTo>
                  <a:pt x="2576374" y="4930786"/>
                </a:lnTo>
                <a:lnTo>
                  <a:pt x="2587691" y="4873189"/>
                </a:lnTo>
                <a:cubicBezTo>
                  <a:pt x="2588166" y="4870674"/>
                  <a:pt x="2587504" y="4869227"/>
                  <a:pt x="2585186" y="4869227"/>
                </a:cubicBezTo>
                <a:lnTo>
                  <a:pt x="2571111" y="4869227"/>
                </a:lnTo>
                <a:lnTo>
                  <a:pt x="2543860" y="4893226"/>
                </a:lnTo>
                <a:lnTo>
                  <a:pt x="2526032" y="4869227"/>
                </a:lnTo>
                <a:close/>
                <a:moveTo>
                  <a:pt x="2441121" y="4869227"/>
                </a:moveTo>
                <a:cubicBezTo>
                  <a:pt x="2438421" y="4869227"/>
                  <a:pt x="2436825" y="4870464"/>
                  <a:pt x="2436290" y="4873181"/>
                </a:cubicBezTo>
                <a:lnTo>
                  <a:pt x="2424999" y="4930786"/>
                </a:lnTo>
                <a:lnTo>
                  <a:pt x="2482413" y="4930786"/>
                </a:lnTo>
                <a:lnTo>
                  <a:pt x="2483627" y="4924629"/>
                </a:lnTo>
                <a:cubicBezTo>
                  <a:pt x="2484128" y="4922122"/>
                  <a:pt x="2483509" y="4921281"/>
                  <a:pt x="2480614" y="4921281"/>
                </a:cubicBezTo>
                <a:lnTo>
                  <a:pt x="2442471" y="4921281"/>
                </a:lnTo>
                <a:lnTo>
                  <a:pt x="2445705" y="4904759"/>
                </a:lnTo>
                <a:lnTo>
                  <a:pt x="2479425" y="4904759"/>
                </a:lnTo>
                <a:cubicBezTo>
                  <a:pt x="2480317" y="4904786"/>
                  <a:pt x="2481096" y="4904165"/>
                  <a:pt x="2481259" y="4903296"/>
                </a:cubicBezTo>
                <a:lnTo>
                  <a:pt x="2482549" y="4896743"/>
                </a:lnTo>
                <a:cubicBezTo>
                  <a:pt x="2482702" y="4895918"/>
                  <a:pt x="2482252" y="4895279"/>
                  <a:pt x="2481293" y="4895279"/>
                </a:cubicBezTo>
                <a:lnTo>
                  <a:pt x="2447564" y="4895279"/>
                </a:lnTo>
                <a:lnTo>
                  <a:pt x="2450807" y="4878791"/>
                </a:lnTo>
                <a:lnTo>
                  <a:pt x="2487617" y="4878791"/>
                </a:lnTo>
                <a:cubicBezTo>
                  <a:pt x="2489349" y="4878791"/>
                  <a:pt x="2491073" y="4878791"/>
                  <a:pt x="2491540" y="4876487"/>
                </a:cubicBezTo>
                <a:lnTo>
                  <a:pt x="2492949" y="4869227"/>
                </a:lnTo>
                <a:close/>
                <a:moveTo>
                  <a:pt x="2368044" y="4869227"/>
                </a:moveTo>
                <a:cubicBezTo>
                  <a:pt x="2364962" y="4869227"/>
                  <a:pt x="2363205" y="4870262"/>
                  <a:pt x="2362764" y="4872558"/>
                </a:cubicBezTo>
                <a:lnTo>
                  <a:pt x="2361533" y="4878766"/>
                </a:lnTo>
                <a:lnTo>
                  <a:pt x="2385999" y="4878766"/>
                </a:lnTo>
                <a:lnTo>
                  <a:pt x="2375812" y="4930786"/>
                </a:lnTo>
                <a:lnTo>
                  <a:pt x="2386780" y="4930786"/>
                </a:lnTo>
                <a:cubicBezTo>
                  <a:pt x="2389862" y="4930786"/>
                  <a:pt x="2391645" y="4929541"/>
                  <a:pt x="2392281" y="4926412"/>
                </a:cubicBezTo>
                <a:lnTo>
                  <a:pt x="2401620" y="4878766"/>
                </a:lnTo>
                <a:lnTo>
                  <a:pt x="2422045" y="4878766"/>
                </a:lnTo>
                <a:cubicBezTo>
                  <a:pt x="2424932" y="4878766"/>
                  <a:pt x="2425950" y="4877513"/>
                  <a:pt x="2426443" y="4874998"/>
                </a:cubicBezTo>
                <a:lnTo>
                  <a:pt x="2426443" y="4875006"/>
                </a:lnTo>
                <a:lnTo>
                  <a:pt x="2427580" y="4869227"/>
                </a:lnTo>
                <a:close/>
                <a:moveTo>
                  <a:pt x="2216737" y="4869227"/>
                </a:moveTo>
                <a:cubicBezTo>
                  <a:pt x="2215192" y="4869227"/>
                  <a:pt x="2214029" y="4870253"/>
                  <a:pt x="2213825" y="4871305"/>
                </a:cubicBezTo>
                <a:lnTo>
                  <a:pt x="2210514" y="4888213"/>
                </a:lnTo>
                <a:cubicBezTo>
                  <a:pt x="2204207" y="4920364"/>
                  <a:pt x="2234930" y="4915973"/>
                  <a:pt x="2254821" y="4909924"/>
                </a:cubicBezTo>
                <a:lnTo>
                  <a:pt x="2250720" y="4930786"/>
                </a:lnTo>
                <a:lnTo>
                  <a:pt x="2261697" y="4930786"/>
                </a:lnTo>
                <a:cubicBezTo>
                  <a:pt x="2264787" y="4930786"/>
                  <a:pt x="2266570" y="4929541"/>
                  <a:pt x="2267198" y="4926412"/>
                </a:cubicBezTo>
                <a:lnTo>
                  <a:pt x="2278404" y="4869227"/>
                </a:lnTo>
                <a:lnTo>
                  <a:pt x="2265110" y="4869227"/>
                </a:lnTo>
                <a:cubicBezTo>
                  <a:pt x="2263768" y="4869227"/>
                  <a:pt x="2262597" y="4870253"/>
                  <a:pt x="2262402" y="4871305"/>
                </a:cubicBezTo>
                <a:lnTo>
                  <a:pt x="2256883" y="4899334"/>
                </a:lnTo>
                <a:cubicBezTo>
                  <a:pt x="2247265" y="4902261"/>
                  <a:pt x="2222315" y="4907628"/>
                  <a:pt x="2226203" y="4887801"/>
                </a:cubicBezTo>
                <a:lnTo>
                  <a:pt x="2229853" y="4869227"/>
                </a:lnTo>
                <a:close/>
                <a:moveTo>
                  <a:pt x="2702459" y="4869050"/>
                </a:moveTo>
                <a:cubicBezTo>
                  <a:pt x="2686049" y="4869050"/>
                  <a:pt x="2676201" y="4869151"/>
                  <a:pt x="2673697" y="4880810"/>
                </a:cubicBezTo>
                <a:cubicBezTo>
                  <a:pt x="2671846" y="4889475"/>
                  <a:pt x="2678689" y="4893664"/>
                  <a:pt x="2692561" y="4902211"/>
                </a:cubicBezTo>
                <a:cubicBezTo>
                  <a:pt x="2707774" y="4911548"/>
                  <a:pt x="2711246" y="4912263"/>
                  <a:pt x="2709828" y="4917184"/>
                </a:cubicBezTo>
                <a:cubicBezTo>
                  <a:pt x="2708724" y="4921154"/>
                  <a:pt x="2704734" y="4921314"/>
                  <a:pt x="2697900" y="4921314"/>
                </a:cubicBezTo>
                <a:lnTo>
                  <a:pt x="2670828" y="4921314"/>
                </a:lnTo>
                <a:cubicBezTo>
                  <a:pt x="2667754" y="4921314"/>
                  <a:pt x="2665963" y="4922576"/>
                  <a:pt x="2665428" y="4925293"/>
                </a:cubicBezTo>
                <a:lnTo>
                  <a:pt x="2664359" y="4930786"/>
                </a:lnTo>
                <a:lnTo>
                  <a:pt x="2698486" y="4930786"/>
                </a:lnTo>
                <a:cubicBezTo>
                  <a:pt x="2714098" y="4930786"/>
                  <a:pt x="2723878" y="4929827"/>
                  <a:pt x="2727435" y="4920372"/>
                </a:cubicBezTo>
                <a:cubicBezTo>
                  <a:pt x="2729175" y="4915762"/>
                  <a:pt x="2729150" y="4910993"/>
                  <a:pt x="2724931" y="4906282"/>
                </a:cubicBezTo>
                <a:cubicBezTo>
                  <a:pt x="2722791" y="4903885"/>
                  <a:pt x="2719616" y="4901773"/>
                  <a:pt x="2715236" y="4899334"/>
                </a:cubicBezTo>
                <a:cubicBezTo>
                  <a:pt x="2695744" y="4888406"/>
                  <a:pt x="2690642" y="4887145"/>
                  <a:pt x="2691890" y="4881853"/>
                </a:cubicBezTo>
                <a:cubicBezTo>
                  <a:pt x="2692569" y="4878876"/>
                  <a:pt x="2694657" y="4878766"/>
                  <a:pt x="2701992" y="4878766"/>
                </a:cubicBezTo>
                <a:lnTo>
                  <a:pt x="2724880" y="4878766"/>
                </a:lnTo>
                <a:cubicBezTo>
                  <a:pt x="2727953" y="4878766"/>
                  <a:pt x="2729736" y="4877513"/>
                  <a:pt x="2730271" y="4874796"/>
                </a:cubicBezTo>
                <a:lnTo>
                  <a:pt x="2731408" y="4869050"/>
                </a:lnTo>
                <a:close/>
                <a:moveTo>
                  <a:pt x="2321030" y="4869050"/>
                </a:moveTo>
                <a:cubicBezTo>
                  <a:pt x="2304628" y="4869050"/>
                  <a:pt x="2294789" y="4869151"/>
                  <a:pt x="2292284" y="4880810"/>
                </a:cubicBezTo>
                <a:cubicBezTo>
                  <a:pt x="2290434" y="4889475"/>
                  <a:pt x="2297268" y="4893664"/>
                  <a:pt x="2311156" y="4902211"/>
                </a:cubicBezTo>
                <a:cubicBezTo>
                  <a:pt x="2326361" y="4911548"/>
                  <a:pt x="2329833" y="4912263"/>
                  <a:pt x="2328424" y="4917184"/>
                </a:cubicBezTo>
                <a:cubicBezTo>
                  <a:pt x="2327295" y="4921154"/>
                  <a:pt x="2323313" y="4921314"/>
                  <a:pt x="2316479" y="4921314"/>
                </a:cubicBezTo>
                <a:lnTo>
                  <a:pt x="2289415" y="4921314"/>
                </a:lnTo>
                <a:cubicBezTo>
                  <a:pt x="2286342" y="4921314"/>
                  <a:pt x="2284551" y="4922576"/>
                  <a:pt x="2284016" y="4925293"/>
                </a:cubicBezTo>
                <a:lnTo>
                  <a:pt x="2282938" y="4930786"/>
                </a:lnTo>
                <a:lnTo>
                  <a:pt x="2317065" y="4930786"/>
                </a:lnTo>
                <a:cubicBezTo>
                  <a:pt x="2332686" y="4930786"/>
                  <a:pt x="2342465" y="4929827"/>
                  <a:pt x="2346014" y="4920372"/>
                </a:cubicBezTo>
                <a:cubicBezTo>
                  <a:pt x="2347763" y="4915762"/>
                  <a:pt x="2347746" y="4910993"/>
                  <a:pt x="2343526" y="4906282"/>
                </a:cubicBezTo>
                <a:cubicBezTo>
                  <a:pt x="2341370" y="4903885"/>
                  <a:pt x="2338212" y="4901773"/>
                  <a:pt x="2333823" y="4899334"/>
                </a:cubicBezTo>
                <a:cubicBezTo>
                  <a:pt x="2314323" y="4888406"/>
                  <a:pt x="2309238" y="4887145"/>
                  <a:pt x="2310469" y="4881853"/>
                </a:cubicBezTo>
                <a:cubicBezTo>
                  <a:pt x="2311148" y="4878876"/>
                  <a:pt x="2313228" y="4878766"/>
                  <a:pt x="2320571" y="4878766"/>
                </a:cubicBezTo>
                <a:lnTo>
                  <a:pt x="2343467" y="4878766"/>
                </a:lnTo>
                <a:cubicBezTo>
                  <a:pt x="2346532" y="4878766"/>
                  <a:pt x="2348332" y="4877513"/>
                  <a:pt x="2348858" y="4874796"/>
                </a:cubicBezTo>
                <a:lnTo>
                  <a:pt x="2349995" y="4869050"/>
                </a:lnTo>
                <a:close/>
                <a:moveTo>
                  <a:pt x="2170529" y="4869050"/>
                </a:moveTo>
                <a:cubicBezTo>
                  <a:pt x="2154128" y="4869050"/>
                  <a:pt x="2144280" y="4869151"/>
                  <a:pt x="2141784" y="4880810"/>
                </a:cubicBezTo>
                <a:cubicBezTo>
                  <a:pt x="2139916" y="4889475"/>
                  <a:pt x="2146767" y="4893664"/>
                  <a:pt x="2160664" y="4902211"/>
                </a:cubicBezTo>
                <a:cubicBezTo>
                  <a:pt x="2175852" y="4911548"/>
                  <a:pt x="2179324" y="4912263"/>
                  <a:pt x="2177923" y="4917184"/>
                </a:cubicBezTo>
                <a:cubicBezTo>
                  <a:pt x="2176803" y="4921154"/>
                  <a:pt x="2172821" y="4921314"/>
                  <a:pt x="2165979" y="4921314"/>
                </a:cubicBezTo>
                <a:lnTo>
                  <a:pt x="2138906" y="4921314"/>
                </a:lnTo>
                <a:cubicBezTo>
                  <a:pt x="2135833" y="4921314"/>
                  <a:pt x="2134050" y="4922576"/>
                  <a:pt x="2133515" y="4925293"/>
                </a:cubicBezTo>
                <a:lnTo>
                  <a:pt x="2132429" y="4930786"/>
                </a:lnTo>
                <a:lnTo>
                  <a:pt x="2166556" y="4930786"/>
                </a:lnTo>
                <a:cubicBezTo>
                  <a:pt x="2182177" y="4930786"/>
                  <a:pt x="2191965" y="4929827"/>
                  <a:pt x="2195522" y="4920372"/>
                </a:cubicBezTo>
                <a:cubicBezTo>
                  <a:pt x="2197245" y="4915762"/>
                  <a:pt x="2197228" y="4910993"/>
                  <a:pt x="2193018" y="4906282"/>
                </a:cubicBezTo>
                <a:cubicBezTo>
                  <a:pt x="2190870" y="4903885"/>
                  <a:pt x="2187695" y="4901773"/>
                  <a:pt x="2183331" y="4899334"/>
                </a:cubicBezTo>
                <a:cubicBezTo>
                  <a:pt x="2163822" y="4888406"/>
                  <a:pt x="2158729" y="4887145"/>
                  <a:pt x="2159960" y="4881853"/>
                </a:cubicBezTo>
                <a:cubicBezTo>
                  <a:pt x="2160656" y="4878876"/>
                  <a:pt x="2162736" y="4878766"/>
                  <a:pt x="2170062" y="4878766"/>
                </a:cubicBezTo>
                <a:lnTo>
                  <a:pt x="2192950" y="4878766"/>
                </a:lnTo>
                <a:cubicBezTo>
                  <a:pt x="2196031" y="4878766"/>
                  <a:pt x="2197823" y="4877513"/>
                  <a:pt x="2198357" y="4874796"/>
                </a:cubicBezTo>
                <a:lnTo>
                  <a:pt x="2199478" y="4869050"/>
                </a:lnTo>
                <a:close/>
                <a:moveTo>
                  <a:pt x="1923012" y="4818696"/>
                </a:moveTo>
                <a:cubicBezTo>
                  <a:pt x="1904963" y="4819756"/>
                  <a:pt x="1873917" y="4826091"/>
                  <a:pt x="1875097" y="4832400"/>
                </a:cubicBezTo>
                <a:cubicBezTo>
                  <a:pt x="1876184" y="4839230"/>
                  <a:pt x="1895845" y="4837127"/>
                  <a:pt x="1904844" y="4837127"/>
                </a:cubicBezTo>
                <a:cubicBezTo>
                  <a:pt x="1924633" y="4837127"/>
                  <a:pt x="1956061" y="4838465"/>
                  <a:pt x="1961010" y="4852572"/>
                </a:cubicBezTo>
                <a:cubicBezTo>
                  <a:pt x="1971681" y="4882956"/>
                  <a:pt x="1899301" y="4937516"/>
                  <a:pt x="1883875" y="4932276"/>
                </a:cubicBezTo>
                <a:cubicBezTo>
                  <a:pt x="1876897" y="4929903"/>
                  <a:pt x="1898053" y="4890249"/>
                  <a:pt x="1905736" y="4875982"/>
                </a:cubicBezTo>
                <a:cubicBezTo>
                  <a:pt x="1910303" y="4867469"/>
                  <a:pt x="1917256" y="4854094"/>
                  <a:pt x="1911313" y="4853186"/>
                </a:cubicBezTo>
                <a:cubicBezTo>
                  <a:pt x="1904691" y="4852185"/>
                  <a:pt x="1897374" y="4864769"/>
                  <a:pt x="1892636" y="4872029"/>
                </a:cubicBezTo>
                <a:cubicBezTo>
                  <a:pt x="1879767" y="4891755"/>
                  <a:pt x="1866565" y="4913290"/>
                  <a:pt x="1855996" y="4935413"/>
                </a:cubicBezTo>
                <a:cubicBezTo>
                  <a:pt x="1852728" y="4942244"/>
                  <a:pt x="1841870" y="4962828"/>
                  <a:pt x="1845605" y="4965486"/>
                </a:cubicBezTo>
                <a:cubicBezTo>
                  <a:pt x="1849086" y="4967959"/>
                  <a:pt x="1865623" y="4964435"/>
                  <a:pt x="1886677" y="4955215"/>
                </a:cubicBezTo>
                <a:cubicBezTo>
                  <a:pt x="1952869" y="4926219"/>
                  <a:pt x="1982667" y="4888483"/>
                  <a:pt x="1990647" y="4857299"/>
                </a:cubicBezTo>
                <a:cubicBezTo>
                  <a:pt x="1993191" y="4847710"/>
                  <a:pt x="1989677" y="4837545"/>
                  <a:pt x="1981733" y="4831516"/>
                </a:cubicBezTo>
                <a:cubicBezTo>
                  <a:pt x="1967904" y="4821026"/>
                  <a:pt x="1943284" y="4817519"/>
                  <a:pt x="1923012" y="4818696"/>
                </a:cubicBezTo>
                <a:close/>
                <a:moveTo>
                  <a:pt x="2505547" y="4793384"/>
                </a:moveTo>
                <a:cubicBezTo>
                  <a:pt x="2518867" y="4793384"/>
                  <a:pt x="2522348" y="4798339"/>
                  <a:pt x="2520191" y="4809729"/>
                </a:cubicBezTo>
                <a:cubicBezTo>
                  <a:pt x="2520191" y="4809729"/>
                  <a:pt x="2519648" y="4812572"/>
                  <a:pt x="2519453" y="4813430"/>
                </a:cubicBezTo>
                <a:cubicBezTo>
                  <a:pt x="2519190" y="4814709"/>
                  <a:pt x="2518604" y="4818015"/>
                  <a:pt x="2515157" y="4818015"/>
                </a:cubicBezTo>
                <a:lnTo>
                  <a:pt x="2481930" y="4818015"/>
                </a:lnTo>
                <a:lnTo>
                  <a:pt x="2483560" y="4809729"/>
                </a:lnTo>
                <a:cubicBezTo>
                  <a:pt x="2485903" y="4797733"/>
                  <a:pt x="2492949" y="4793384"/>
                  <a:pt x="2505547" y="4793384"/>
                </a:cubicBezTo>
                <a:close/>
                <a:moveTo>
                  <a:pt x="2277190" y="4793384"/>
                </a:moveTo>
                <a:cubicBezTo>
                  <a:pt x="2290502" y="4793384"/>
                  <a:pt x="2293999" y="4798339"/>
                  <a:pt x="2291826" y="4809729"/>
                </a:cubicBezTo>
                <a:cubicBezTo>
                  <a:pt x="2291826" y="4809729"/>
                  <a:pt x="2291283" y="4812572"/>
                  <a:pt x="2291096" y="4813430"/>
                </a:cubicBezTo>
                <a:cubicBezTo>
                  <a:pt x="2290841" y="4814709"/>
                  <a:pt x="2290247" y="4818015"/>
                  <a:pt x="2286792" y="4818015"/>
                </a:cubicBezTo>
                <a:lnTo>
                  <a:pt x="2253581" y="4818015"/>
                </a:lnTo>
                <a:lnTo>
                  <a:pt x="2255203" y="4809729"/>
                </a:lnTo>
                <a:cubicBezTo>
                  <a:pt x="2257529" y="4797733"/>
                  <a:pt x="2264592" y="4793384"/>
                  <a:pt x="2277190" y="4793384"/>
                </a:cubicBezTo>
                <a:close/>
                <a:moveTo>
                  <a:pt x="2040133" y="4783925"/>
                </a:moveTo>
                <a:cubicBezTo>
                  <a:pt x="2026282" y="4785814"/>
                  <a:pt x="2013467" y="4790924"/>
                  <a:pt x="2006938" y="4801897"/>
                </a:cubicBezTo>
                <a:cubicBezTo>
                  <a:pt x="1996853" y="4818856"/>
                  <a:pt x="2015920" y="4842073"/>
                  <a:pt x="2033272" y="4864567"/>
                </a:cubicBezTo>
                <a:cubicBezTo>
                  <a:pt x="2047186" y="4882594"/>
                  <a:pt x="2062340" y="4899813"/>
                  <a:pt x="2056151" y="4909865"/>
                </a:cubicBezTo>
                <a:cubicBezTo>
                  <a:pt x="2051108" y="4918084"/>
                  <a:pt x="2018738" y="4918067"/>
                  <a:pt x="2007592" y="4918715"/>
                </a:cubicBezTo>
                <a:cubicBezTo>
                  <a:pt x="1994051" y="4919514"/>
                  <a:pt x="1974568" y="4919556"/>
                  <a:pt x="1971155" y="4921575"/>
                </a:cubicBezTo>
                <a:cubicBezTo>
                  <a:pt x="1968099" y="4923384"/>
                  <a:pt x="1966401" y="4928994"/>
                  <a:pt x="1977862" y="4931232"/>
                </a:cubicBezTo>
                <a:cubicBezTo>
                  <a:pt x="1987056" y="4933049"/>
                  <a:pt x="2008958" y="4936717"/>
                  <a:pt x="2032084" y="4936700"/>
                </a:cubicBezTo>
                <a:cubicBezTo>
                  <a:pt x="2056219" y="4936691"/>
                  <a:pt x="2081568" y="4932359"/>
                  <a:pt x="2087061" y="4911876"/>
                </a:cubicBezTo>
                <a:cubicBezTo>
                  <a:pt x="2091476" y="4895422"/>
                  <a:pt x="2076169" y="4877790"/>
                  <a:pt x="2062696" y="4859915"/>
                </a:cubicBezTo>
                <a:cubicBezTo>
                  <a:pt x="2047942" y="4840332"/>
                  <a:pt x="2033017" y="4826376"/>
                  <a:pt x="2034274" y="4812505"/>
                </a:cubicBezTo>
                <a:cubicBezTo>
                  <a:pt x="2035242" y="4801729"/>
                  <a:pt x="2054538" y="4801106"/>
                  <a:pt x="2086543" y="4800492"/>
                </a:cubicBezTo>
                <a:cubicBezTo>
                  <a:pt x="2093216" y="4800349"/>
                  <a:pt x="2106459" y="4800004"/>
                  <a:pt x="2103913" y="4794234"/>
                </a:cubicBezTo>
                <a:cubicBezTo>
                  <a:pt x="2101629" y="4789153"/>
                  <a:pt x="2091713" y="4787462"/>
                  <a:pt x="2079548" y="4785283"/>
                </a:cubicBezTo>
                <a:cubicBezTo>
                  <a:pt x="2068873" y="4783370"/>
                  <a:pt x="2053985" y="4782037"/>
                  <a:pt x="2040133" y="4783925"/>
                </a:cubicBezTo>
                <a:close/>
                <a:moveTo>
                  <a:pt x="2693180" y="4783845"/>
                </a:moveTo>
                <a:cubicBezTo>
                  <a:pt x="2690099" y="4783845"/>
                  <a:pt x="2688367" y="4784888"/>
                  <a:pt x="2687908" y="4787193"/>
                </a:cubicBezTo>
                <a:lnTo>
                  <a:pt x="2686686" y="4793401"/>
                </a:lnTo>
                <a:lnTo>
                  <a:pt x="2711152" y="4793401"/>
                </a:lnTo>
                <a:lnTo>
                  <a:pt x="2700957" y="4845421"/>
                </a:lnTo>
                <a:lnTo>
                  <a:pt x="2711925" y="4845421"/>
                </a:lnTo>
                <a:cubicBezTo>
                  <a:pt x="2715015" y="4845421"/>
                  <a:pt x="2716806" y="4844168"/>
                  <a:pt x="2717418" y="4841047"/>
                </a:cubicBezTo>
                <a:lnTo>
                  <a:pt x="2726773" y="4793401"/>
                </a:lnTo>
                <a:lnTo>
                  <a:pt x="2747198" y="4793401"/>
                </a:lnTo>
                <a:cubicBezTo>
                  <a:pt x="2750085" y="4793401"/>
                  <a:pt x="2751104" y="4792139"/>
                  <a:pt x="2751613" y="4789632"/>
                </a:cubicBezTo>
                <a:lnTo>
                  <a:pt x="2752734" y="4783845"/>
                </a:lnTo>
                <a:close/>
                <a:moveTo>
                  <a:pt x="2642813" y="4783845"/>
                </a:moveTo>
                <a:lnTo>
                  <a:pt x="2630732" y="4845421"/>
                </a:lnTo>
                <a:lnTo>
                  <a:pt x="2683324" y="4845421"/>
                </a:lnTo>
                <a:lnTo>
                  <a:pt x="2684462" y="4839659"/>
                </a:lnTo>
                <a:cubicBezTo>
                  <a:pt x="2684996" y="4836967"/>
                  <a:pt x="2684037" y="4835915"/>
                  <a:pt x="2681541" y="4835915"/>
                </a:cubicBezTo>
                <a:lnTo>
                  <a:pt x="2648203" y="4835915"/>
                </a:lnTo>
                <a:lnTo>
                  <a:pt x="2658017" y="4785931"/>
                </a:lnTo>
                <a:cubicBezTo>
                  <a:pt x="2658212" y="4784888"/>
                  <a:pt x="2657448" y="4783845"/>
                  <a:pt x="2656107" y="4783845"/>
                </a:cubicBezTo>
                <a:close/>
                <a:moveTo>
                  <a:pt x="2559124" y="4783845"/>
                </a:moveTo>
                <a:cubicBezTo>
                  <a:pt x="2557511" y="4783845"/>
                  <a:pt x="2556000" y="4784476"/>
                  <a:pt x="2555592" y="4786579"/>
                </a:cubicBezTo>
                <a:lnTo>
                  <a:pt x="2549480" y="4817947"/>
                </a:lnTo>
                <a:cubicBezTo>
                  <a:pt x="2545312" y="4840062"/>
                  <a:pt x="2556416" y="4846800"/>
                  <a:pt x="2578361" y="4846800"/>
                </a:cubicBezTo>
                <a:lnTo>
                  <a:pt x="2578361" y="4846792"/>
                </a:lnTo>
                <a:cubicBezTo>
                  <a:pt x="2604067" y="4846792"/>
                  <a:pt x="2613974" y="4838077"/>
                  <a:pt x="2618040" y="4817939"/>
                </a:cubicBezTo>
                <a:lnTo>
                  <a:pt x="2624127" y="4786579"/>
                </a:lnTo>
                <a:cubicBezTo>
                  <a:pt x="2624535" y="4784476"/>
                  <a:pt x="2623270" y="4783845"/>
                  <a:pt x="2621665" y="4783845"/>
                </a:cubicBezTo>
                <a:lnTo>
                  <a:pt x="2609228" y="4783845"/>
                </a:lnTo>
                <a:lnTo>
                  <a:pt x="2605816" y="4801889"/>
                </a:lnTo>
                <a:lnTo>
                  <a:pt x="2603863" y="4811495"/>
                </a:lnTo>
                <a:lnTo>
                  <a:pt x="2602233" y="4819840"/>
                </a:lnTo>
                <a:cubicBezTo>
                  <a:pt x="2599958" y="4831205"/>
                  <a:pt x="2592530" y="4836328"/>
                  <a:pt x="2579940" y="4836328"/>
                </a:cubicBezTo>
                <a:cubicBezTo>
                  <a:pt x="2566094" y="4836328"/>
                  <a:pt x="2562384" y="4831331"/>
                  <a:pt x="2564557" y="4819840"/>
                </a:cubicBezTo>
                <a:cubicBezTo>
                  <a:pt x="2564557" y="4819840"/>
                  <a:pt x="2565092" y="4816971"/>
                  <a:pt x="2565270" y="4816113"/>
                </a:cubicBezTo>
                <a:lnTo>
                  <a:pt x="2568140" y="4801897"/>
                </a:lnTo>
                <a:lnTo>
                  <a:pt x="2571561" y="4783845"/>
                </a:lnTo>
                <a:close/>
                <a:moveTo>
                  <a:pt x="2155095" y="4783845"/>
                </a:moveTo>
                <a:lnTo>
                  <a:pt x="2154909" y="4784644"/>
                </a:lnTo>
                <a:cubicBezTo>
                  <a:pt x="2153907" y="4788783"/>
                  <a:pt x="2154433" y="4793359"/>
                  <a:pt x="2161471" y="4793359"/>
                </a:cubicBezTo>
                <a:lnTo>
                  <a:pt x="2193833" y="4793359"/>
                </a:lnTo>
                <a:cubicBezTo>
                  <a:pt x="2209402" y="4793359"/>
                  <a:pt x="2211626" y="4801073"/>
                  <a:pt x="2208519" y="4814658"/>
                </a:cubicBezTo>
                <a:cubicBezTo>
                  <a:pt x="2205463" y="4828000"/>
                  <a:pt x="2200140" y="4834864"/>
                  <a:pt x="2188450" y="4835915"/>
                </a:cubicBezTo>
                <a:lnTo>
                  <a:pt x="2166284" y="4835915"/>
                </a:lnTo>
                <a:lnTo>
                  <a:pt x="2173127" y="4800963"/>
                </a:lnTo>
                <a:lnTo>
                  <a:pt x="2160028" y="4800963"/>
                </a:lnTo>
                <a:cubicBezTo>
                  <a:pt x="2158483" y="4800963"/>
                  <a:pt x="2157320" y="4802006"/>
                  <a:pt x="2157116" y="4803050"/>
                </a:cubicBezTo>
                <a:lnTo>
                  <a:pt x="2148796" y="4845421"/>
                </a:lnTo>
                <a:lnTo>
                  <a:pt x="2185606" y="4845421"/>
                </a:lnTo>
                <a:cubicBezTo>
                  <a:pt x="2206227" y="4845421"/>
                  <a:pt x="2220515" y="4837833"/>
                  <a:pt x="2224980" y="4814238"/>
                </a:cubicBezTo>
                <a:cubicBezTo>
                  <a:pt x="2228300" y="4796673"/>
                  <a:pt x="2220625" y="4783845"/>
                  <a:pt x="2199614" y="4783845"/>
                </a:cubicBezTo>
                <a:close/>
                <a:moveTo>
                  <a:pt x="2423480" y="4783660"/>
                </a:moveTo>
                <a:cubicBezTo>
                  <a:pt x="2407078" y="4783660"/>
                  <a:pt x="2397231" y="4783761"/>
                  <a:pt x="2394718" y="4795437"/>
                </a:cubicBezTo>
                <a:cubicBezTo>
                  <a:pt x="2392876" y="4804093"/>
                  <a:pt x="2399718" y="4808290"/>
                  <a:pt x="2413598" y="4816837"/>
                </a:cubicBezTo>
                <a:cubicBezTo>
                  <a:pt x="2428794" y="4826174"/>
                  <a:pt x="2432266" y="4826881"/>
                  <a:pt x="2430874" y="4831819"/>
                </a:cubicBezTo>
                <a:cubicBezTo>
                  <a:pt x="2429745" y="4835789"/>
                  <a:pt x="2425764" y="4835941"/>
                  <a:pt x="2418930" y="4835941"/>
                </a:cubicBezTo>
                <a:lnTo>
                  <a:pt x="2391865" y="4835941"/>
                </a:lnTo>
                <a:cubicBezTo>
                  <a:pt x="2388784" y="4835941"/>
                  <a:pt x="2386992" y="4837202"/>
                  <a:pt x="2386458" y="4839919"/>
                </a:cubicBezTo>
                <a:lnTo>
                  <a:pt x="2385388" y="4845421"/>
                </a:lnTo>
                <a:lnTo>
                  <a:pt x="2419515" y="4845421"/>
                </a:lnTo>
                <a:cubicBezTo>
                  <a:pt x="2435119" y="4845421"/>
                  <a:pt x="2444924" y="4844470"/>
                  <a:pt x="2448473" y="4834998"/>
                </a:cubicBezTo>
                <a:lnTo>
                  <a:pt x="2448481" y="4834998"/>
                </a:lnTo>
                <a:cubicBezTo>
                  <a:pt x="2450213" y="4830380"/>
                  <a:pt x="2450196" y="4825611"/>
                  <a:pt x="2445977" y="4820908"/>
                </a:cubicBezTo>
                <a:cubicBezTo>
                  <a:pt x="2443829" y="4818502"/>
                  <a:pt x="2440662" y="4816408"/>
                  <a:pt x="2436282" y="4813943"/>
                </a:cubicBezTo>
                <a:cubicBezTo>
                  <a:pt x="2416782" y="4803016"/>
                  <a:pt x="2411688" y="4801771"/>
                  <a:pt x="2412911" y="4796480"/>
                </a:cubicBezTo>
                <a:cubicBezTo>
                  <a:pt x="2413607" y="4793510"/>
                  <a:pt x="2415695" y="4793384"/>
                  <a:pt x="2423038" y="4793384"/>
                </a:cubicBezTo>
                <a:lnTo>
                  <a:pt x="2445909" y="4793384"/>
                </a:lnTo>
                <a:cubicBezTo>
                  <a:pt x="2448991" y="4793384"/>
                  <a:pt x="2450782" y="4792139"/>
                  <a:pt x="2451317" y="4789430"/>
                </a:cubicBezTo>
                <a:lnTo>
                  <a:pt x="2452446" y="4783660"/>
                </a:lnTo>
                <a:close/>
                <a:moveTo>
                  <a:pt x="2350776" y="4783660"/>
                </a:moveTo>
                <a:cubicBezTo>
                  <a:pt x="2334375" y="4783660"/>
                  <a:pt x="2324536" y="4783761"/>
                  <a:pt x="2322031" y="4795437"/>
                </a:cubicBezTo>
                <a:cubicBezTo>
                  <a:pt x="2320172" y="4804093"/>
                  <a:pt x="2327023" y="4808290"/>
                  <a:pt x="2340903" y="4816837"/>
                </a:cubicBezTo>
                <a:cubicBezTo>
                  <a:pt x="2356099" y="4826174"/>
                  <a:pt x="2359580" y="4826881"/>
                  <a:pt x="2358179" y="4831819"/>
                </a:cubicBezTo>
                <a:cubicBezTo>
                  <a:pt x="2357059" y="4835789"/>
                  <a:pt x="2353069" y="4835941"/>
                  <a:pt x="2346218" y="4835941"/>
                </a:cubicBezTo>
                <a:lnTo>
                  <a:pt x="2319179" y="4835941"/>
                </a:lnTo>
                <a:cubicBezTo>
                  <a:pt x="2316089" y="4835941"/>
                  <a:pt x="2314306" y="4837202"/>
                  <a:pt x="2313763" y="4839919"/>
                </a:cubicBezTo>
                <a:lnTo>
                  <a:pt x="2312684" y="4845421"/>
                </a:lnTo>
                <a:lnTo>
                  <a:pt x="2346812" y="4845421"/>
                </a:lnTo>
                <a:cubicBezTo>
                  <a:pt x="2362432" y="4845421"/>
                  <a:pt x="2372221" y="4844470"/>
                  <a:pt x="2375778" y="4834998"/>
                </a:cubicBezTo>
                <a:cubicBezTo>
                  <a:pt x="2377501" y="4830380"/>
                  <a:pt x="2377484" y="4825611"/>
                  <a:pt x="2373273" y="4820908"/>
                </a:cubicBezTo>
                <a:cubicBezTo>
                  <a:pt x="2371117" y="4818502"/>
                  <a:pt x="2367951" y="4816408"/>
                  <a:pt x="2363579" y="4813943"/>
                </a:cubicBezTo>
                <a:cubicBezTo>
                  <a:pt x="2344061" y="4803016"/>
                  <a:pt x="2338985" y="4801771"/>
                  <a:pt x="2340216" y="4796480"/>
                </a:cubicBezTo>
                <a:cubicBezTo>
                  <a:pt x="2340895" y="4793510"/>
                  <a:pt x="2342975" y="4793384"/>
                  <a:pt x="2350335" y="4793384"/>
                </a:cubicBezTo>
                <a:lnTo>
                  <a:pt x="2373197" y="4793384"/>
                </a:lnTo>
                <a:cubicBezTo>
                  <a:pt x="2376287" y="4793384"/>
                  <a:pt x="2378078" y="4792139"/>
                  <a:pt x="2378596" y="4789430"/>
                </a:cubicBezTo>
                <a:lnTo>
                  <a:pt x="2379742" y="4783660"/>
                </a:lnTo>
                <a:close/>
                <a:moveTo>
                  <a:pt x="2507381" y="4783012"/>
                </a:moveTo>
                <a:cubicBezTo>
                  <a:pt x="2485665" y="4783012"/>
                  <a:pt x="2473279" y="4788413"/>
                  <a:pt x="2468542" y="4811613"/>
                </a:cubicBezTo>
                <a:lnTo>
                  <a:pt x="2462446" y="4842704"/>
                </a:lnTo>
                <a:cubicBezTo>
                  <a:pt x="2462039" y="4844790"/>
                  <a:pt x="2463253" y="4845421"/>
                  <a:pt x="2464806" y="4845421"/>
                </a:cubicBezTo>
                <a:lnTo>
                  <a:pt x="2476556" y="4845421"/>
                </a:lnTo>
                <a:lnTo>
                  <a:pt x="2479985" y="4827520"/>
                </a:lnTo>
                <a:lnTo>
                  <a:pt x="2516592" y="4827520"/>
                </a:lnTo>
                <a:lnTo>
                  <a:pt x="2513171" y="4845421"/>
                </a:lnTo>
                <a:lnTo>
                  <a:pt x="2524928" y="4845421"/>
                </a:lnTo>
                <a:cubicBezTo>
                  <a:pt x="2526474" y="4845421"/>
                  <a:pt x="2527942" y="4844790"/>
                  <a:pt x="2528350" y="4842704"/>
                </a:cubicBezTo>
                <a:lnTo>
                  <a:pt x="2534454" y="4811613"/>
                </a:lnTo>
                <a:cubicBezTo>
                  <a:pt x="2538953" y="4788026"/>
                  <a:pt x="2525506" y="4783012"/>
                  <a:pt x="2507381" y="4783012"/>
                </a:cubicBezTo>
                <a:close/>
                <a:moveTo>
                  <a:pt x="2279015" y="4783012"/>
                </a:moveTo>
                <a:cubicBezTo>
                  <a:pt x="2257308" y="4783012"/>
                  <a:pt x="2244922" y="4788413"/>
                  <a:pt x="2240193" y="4811613"/>
                </a:cubicBezTo>
                <a:lnTo>
                  <a:pt x="2234081" y="4842704"/>
                </a:lnTo>
                <a:cubicBezTo>
                  <a:pt x="2233682" y="4844790"/>
                  <a:pt x="2234896" y="4845421"/>
                  <a:pt x="2236449" y="4845421"/>
                </a:cubicBezTo>
                <a:lnTo>
                  <a:pt x="2248199" y="4845421"/>
                </a:lnTo>
                <a:lnTo>
                  <a:pt x="2251620" y="4827520"/>
                </a:lnTo>
                <a:lnTo>
                  <a:pt x="2288235" y="4827520"/>
                </a:lnTo>
                <a:lnTo>
                  <a:pt x="2284814" y="4845421"/>
                </a:lnTo>
                <a:lnTo>
                  <a:pt x="2296572" y="4845421"/>
                </a:lnTo>
                <a:cubicBezTo>
                  <a:pt x="2298117" y="4845421"/>
                  <a:pt x="2299585" y="4844790"/>
                  <a:pt x="2299984" y="4842704"/>
                </a:cubicBezTo>
                <a:lnTo>
                  <a:pt x="2306097" y="4811613"/>
                </a:lnTo>
                <a:cubicBezTo>
                  <a:pt x="2310588" y="4788026"/>
                  <a:pt x="2297140" y="4783012"/>
                  <a:pt x="2279015" y="4783012"/>
                </a:cubicBezTo>
                <a:close/>
                <a:moveTo>
                  <a:pt x="1973014" y="4694493"/>
                </a:moveTo>
                <a:lnTo>
                  <a:pt x="1973014" y="4694501"/>
                </a:lnTo>
                <a:cubicBezTo>
                  <a:pt x="1949550" y="4695595"/>
                  <a:pt x="1928148" y="4701542"/>
                  <a:pt x="1929481" y="4706110"/>
                </a:cubicBezTo>
                <a:cubicBezTo>
                  <a:pt x="1931119" y="4711670"/>
                  <a:pt x="1947062" y="4710282"/>
                  <a:pt x="1953132" y="4710282"/>
                </a:cubicBezTo>
                <a:cubicBezTo>
                  <a:pt x="1975485" y="4710282"/>
                  <a:pt x="1997014" y="4714623"/>
                  <a:pt x="2002150" y="4720881"/>
                </a:cubicBezTo>
                <a:cubicBezTo>
                  <a:pt x="2010173" y="4730656"/>
                  <a:pt x="1996360" y="4754765"/>
                  <a:pt x="1953896" y="4787631"/>
                </a:cubicBezTo>
                <a:cubicBezTo>
                  <a:pt x="1945755" y="4793931"/>
                  <a:pt x="1939676" y="4799736"/>
                  <a:pt x="1938327" y="4802587"/>
                </a:cubicBezTo>
                <a:cubicBezTo>
                  <a:pt x="1937605" y="4804101"/>
                  <a:pt x="1937945" y="4806305"/>
                  <a:pt x="1940177" y="4806608"/>
                </a:cubicBezTo>
                <a:cubicBezTo>
                  <a:pt x="1942512" y="4806936"/>
                  <a:pt x="1948115" y="4805632"/>
                  <a:pt x="1957360" y="4800880"/>
                </a:cubicBezTo>
                <a:cubicBezTo>
                  <a:pt x="1995087" y="4781490"/>
                  <a:pt x="2038374" y="4741995"/>
                  <a:pt x="2029834" y="4714909"/>
                </a:cubicBezTo>
                <a:cubicBezTo>
                  <a:pt x="2024630" y="4698379"/>
                  <a:pt x="1996657" y="4693391"/>
                  <a:pt x="1973014" y="4694493"/>
                </a:cubicBezTo>
                <a:close/>
                <a:moveTo>
                  <a:pt x="460601" y="0"/>
                </a:moveTo>
                <a:lnTo>
                  <a:pt x="3086100" y="0"/>
                </a:lnTo>
                <a:lnTo>
                  <a:pt x="3086100" y="842036"/>
                </a:lnTo>
                <a:lnTo>
                  <a:pt x="3086100" y="1941749"/>
                </a:lnTo>
                <a:lnTo>
                  <a:pt x="3086100" y="3201749"/>
                </a:lnTo>
                <a:lnTo>
                  <a:pt x="3086100" y="3743118"/>
                </a:lnTo>
                <a:lnTo>
                  <a:pt x="3086100" y="5143499"/>
                </a:lnTo>
                <a:lnTo>
                  <a:pt x="547192" y="5143499"/>
                </a:lnTo>
                <a:lnTo>
                  <a:pt x="451948" y="4947929"/>
                </a:lnTo>
                <a:cubicBezTo>
                  <a:pt x="172711" y="4317060"/>
                  <a:pt x="0" y="3445523"/>
                  <a:pt x="0" y="2482849"/>
                </a:cubicBezTo>
                <a:cubicBezTo>
                  <a:pt x="0" y="1520175"/>
                  <a:pt x="172711" y="648637"/>
                  <a:pt x="451948" y="17768"/>
                </a:cubicBezTo>
                <a:close/>
              </a:path>
            </a:pathLst>
          </a:custGeom>
        </p:spPr>
        <p:txBody>
          <a:bodyPr wrap="square" anchor="ctr">
            <a:noAutofit/>
          </a:bodyPr>
          <a:lstStyle>
            <a:lvl1pPr marL="0" indent="0" algn="ctr">
              <a:buNone/>
              <a:defRPr sz="1600"/>
            </a:lvl1pPr>
          </a:lstStyle>
          <a:p>
            <a:r>
              <a:rPr lang="en-US" noProof="0"/>
              <a:t>Insert image</a:t>
            </a:r>
          </a:p>
        </p:txBody>
      </p:sp>
      <p:sp>
        <p:nvSpPr>
          <p:cNvPr id="11" name="ZoneTexte 7">
            <a:extLst>
              <a:ext uri="{FF2B5EF4-FFF2-40B4-BE49-F238E27FC236}">
                <a16:creationId xmlns:a16="http://schemas.microsoft.com/office/drawing/2014/main" id="{D5E28100-23B4-0C41-9F0D-D979777516FC}"/>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2" name="Text Placeholder 14">
            <a:extLst>
              <a:ext uri="{FF2B5EF4-FFF2-40B4-BE49-F238E27FC236}">
                <a16:creationId xmlns:a16="http://schemas.microsoft.com/office/drawing/2014/main" id="{B8C03A33-7651-F14B-9E61-1FD1CCA71A18}"/>
              </a:ext>
            </a:extLst>
          </p:cNvPr>
          <p:cNvSpPr>
            <a:spLocks noGrp="1"/>
          </p:cNvSpPr>
          <p:nvPr>
            <p:ph type="body" sz="quarter" idx="11" hasCustomPrompt="1"/>
          </p:nvPr>
        </p:nvSpPr>
        <p:spPr>
          <a:xfrm>
            <a:off x="382905" y="1034648"/>
            <a:ext cx="5619052"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5" name="Connecteur droit 8">
            <a:extLst>
              <a:ext uri="{FF2B5EF4-FFF2-40B4-BE49-F238E27FC236}">
                <a16:creationId xmlns:a16="http://schemas.microsoft.com/office/drawing/2014/main" id="{76E86959-47EF-40FD-8178-D84F5E7A0589}"/>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25" name="Graphic 24">
            <a:extLst>
              <a:ext uri="{FF2B5EF4-FFF2-40B4-BE49-F238E27FC236}">
                <a16:creationId xmlns:a16="http://schemas.microsoft.com/office/drawing/2014/main" id="{4BA3E254-0FAD-4923-8423-37B7665EFF7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901467" y="4691063"/>
            <a:ext cx="908368" cy="277597"/>
          </a:xfrm>
          <a:prstGeom prst="rect">
            <a:avLst/>
          </a:prstGeom>
        </p:spPr>
      </p:pic>
      <p:sp>
        <p:nvSpPr>
          <p:cNvPr id="10" name="Titre 1">
            <a:extLst>
              <a:ext uri="{FF2B5EF4-FFF2-40B4-BE49-F238E27FC236}">
                <a16:creationId xmlns:a16="http://schemas.microsoft.com/office/drawing/2014/main" id="{6EB06358-24BE-4AD7-82C3-18149F56A0B0}"/>
              </a:ext>
            </a:extLst>
          </p:cNvPr>
          <p:cNvSpPr>
            <a:spLocks noGrp="1"/>
          </p:cNvSpPr>
          <p:nvPr>
            <p:ph type="title" hasCustomPrompt="1"/>
          </p:nvPr>
        </p:nvSpPr>
        <p:spPr>
          <a:xfrm>
            <a:off x="382937" y="271454"/>
            <a:ext cx="5619012"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21" name="Footer Placeholder 12">
            <a:extLst>
              <a:ext uri="{FF2B5EF4-FFF2-40B4-BE49-F238E27FC236}">
                <a16:creationId xmlns:a16="http://schemas.microsoft.com/office/drawing/2014/main" id="{A6798E04-FDA5-4D82-9A44-95546BCDACCF}"/>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2" name="Date Placeholder 3">
            <a:extLst>
              <a:ext uri="{FF2B5EF4-FFF2-40B4-BE49-F238E27FC236}">
                <a16:creationId xmlns:a16="http://schemas.microsoft.com/office/drawing/2014/main" id="{8291889B-FC90-4E78-9D95-CB20CDD8B2B6}"/>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4F7B6745-AD2B-4B9E-BE15-BFF381C610E5}"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3" name="Graphic 12">
            <a:extLst>
              <a:ext uri="{FF2B5EF4-FFF2-40B4-BE49-F238E27FC236}">
                <a16:creationId xmlns:a16="http://schemas.microsoft.com/office/drawing/2014/main" id="{D25F9E28-A1D2-45E8-8CF3-BB8271CB09CA}"/>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34172" y="4757069"/>
            <a:ext cx="1056478" cy="211585"/>
          </a:xfrm>
          <a:prstGeom prst="rect">
            <a:avLst/>
          </a:prstGeom>
        </p:spPr>
      </p:pic>
    </p:spTree>
    <p:extLst>
      <p:ext uri="{BB962C8B-B14F-4D97-AF65-F5344CB8AC3E}">
        <p14:creationId xmlns:p14="http://schemas.microsoft.com/office/powerpoint/2010/main" val="2432898535"/>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2 images - 1 line title">
    <p:spTree>
      <p:nvGrpSpPr>
        <p:cNvPr id="1" name=""/>
        <p:cNvGrpSpPr/>
        <p:nvPr/>
      </p:nvGrpSpPr>
      <p:grpSpPr>
        <a:xfrm>
          <a:off x="0" y="0"/>
          <a:ext cx="0" cy="0"/>
          <a:chOff x="0" y="0"/>
          <a:chExt cx="0" cy="0"/>
        </a:xfrm>
      </p:grpSpPr>
      <p:sp>
        <p:nvSpPr>
          <p:cNvPr id="13" name="Espace réservé pour une image  12">
            <a:extLst>
              <a:ext uri="{FF2B5EF4-FFF2-40B4-BE49-F238E27FC236}">
                <a16:creationId xmlns:a16="http://schemas.microsoft.com/office/drawing/2014/main" id="{911C0480-0C12-AE45-93AE-AEAF1DB9DCCA}"/>
              </a:ext>
            </a:extLst>
          </p:cNvPr>
          <p:cNvSpPr>
            <a:spLocks noGrp="1"/>
          </p:cNvSpPr>
          <p:nvPr>
            <p:ph type="pic" sz="quarter" idx="12" hasCustomPrompt="1"/>
          </p:nvPr>
        </p:nvSpPr>
        <p:spPr>
          <a:xfrm>
            <a:off x="382904" y="1316572"/>
            <a:ext cx="3998596" cy="2643179"/>
          </a:xfrm>
          <a:custGeom>
            <a:avLst/>
            <a:gdLst>
              <a:gd name="connsiteX0" fmla="*/ 65234 w 3998596"/>
              <a:gd name="connsiteY0" fmla="*/ 0 h 2643179"/>
              <a:gd name="connsiteX1" fmla="*/ 3933362 w 3998596"/>
              <a:gd name="connsiteY1" fmla="*/ 0 h 2643179"/>
              <a:gd name="connsiteX2" fmla="*/ 3998596 w 3998596"/>
              <a:gd name="connsiteY2" fmla="*/ 65234 h 2643179"/>
              <a:gd name="connsiteX3" fmla="*/ 3998596 w 3998596"/>
              <a:gd name="connsiteY3" fmla="*/ 2577945 h 2643179"/>
              <a:gd name="connsiteX4" fmla="*/ 3933362 w 3998596"/>
              <a:gd name="connsiteY4" fmla="*/ 2643179 h 2643179"/>
              <a:gd name="connsiteX5" fmla="*/ 65234 w 3998596"/>
              <a:gd name="connsiteY5" fmla="*/ 2643179 h 2643179"/>
              <a:gd name="connsiteX6" fmla="*/ 0 w 3998596"/>
              <a:gd name="connsiteY6" fmla="*/ 2577945 h 2643179"/>
              <a:gd name="connsiteX7" fmla="*/ 0 w 3998596"/>
              <a:gd name="connsiteY7" fmla="*/ 65234 h 2643179"/>
              <a:gd name="connsiteX8" fmla="*/ 65234 w 3998596"/>
              <a:gd name="connsiteY8" fmla="*/ 0 h 26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8596" h="2643179">
                <a:moveTo>
                  <a:pt x="65234" y="0"/>
                </a:moveTo>
                <a:lnTo>
                  <a:pt x="3933362" y="0"/>
                </a:lnTo>
                <a:cubicBezTo>
                  <a:pt x="3969390" y="0"/>
                  <a:pt x="3998596" y="29206"/>
                  <a:pt x="3998596" y="65234"/>
                </a:cubicBezTo>
                <a:lnTo>
                  <a:pt x="3998596" y="2577945"/>
                </a:lnTo>
                <a:cubicBezTo>
                  <a:pt x="3998596" y="2613973"/>
                  <a:pt x="3969390" y="2643179"/>
                  <a:pt x="3933362" y="2643179"/>
                </a:cubicBezTo>
                <a:lnTo>
                  <a:pt x="65234" y="2643179"/>
                </a:lnTo>
                <a:cubicBezTo>
                  <a:pt x="29206" y="2643179"/>
                  <a:pt x="0" y="2613973"/>
                  <a:pt x="0" y="2577945"/>
                </a:cubicBezTo>
                <a:lnTo>
                  <a:pt x="0" y="65234"/>
                </a:lnTo>
                <a:cubicBezTo>
                  <a:pt x="0" y="29206"/>
                  <a:pt x="29206" y="0"/>
                  <a:pt x="65234" y="0"/>
                </a:cubicBezTo>
                <a:close/>
              </a:path>
            </a:pathLst>
          </a:custGeom>
        </p:spPr>
        <p:txBody>
          <a:bodyPr wrap="square" anchor="ctr">
            <a:noAutofit/>
          </a:bodyPr>
          <a:lstStyle>
            <a:lvl1pPr marL="0" indent="0" algn="ctr">
              <a:buNone/>
              <a:defRPr sz="1600">
                <a:solidFill>
                  <a:schemeClr val="tx1"/>
                </a:solidFill>
              </a:defRPr>
            </a:lvl1pPr>
          </a:lstStyle>
          <a:p>
            <a:r>
              <a:rPr lang="en-US" noProof="0"/>
              <a:t>Insert image</a:t>
            </a:r>
          </a:p>
        </p:txBody>
      </p:sp>
      <p:sp>
        <p:nvSpPr>
          <p:cNvPr id="15" name="ZoneTexte 7">
            <a:extLst>
              <a:ext uri="{FF2B5EF4-FFF2-40B4-BE49-F238E27FC236}">
                <a16:creationId xmlns:a16="http://schemas.microsoft.com/office/drawing/2014/main" id="{22698845-2916-45D0-B3E4-D237E8514CBF}"/>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7" name="Espace réservé pour une image  16">
            <a:extLst>
              <a:ext uri="{FF2B5EF4-FFF2-40B4-BE49-F238E27FC236}">
                <a16:creationId xmlns:a16="http://schemas.microsoft.com/office/drawing/2014/main" id="{60B0E87F-BF46-034E-BBEB-7DD5E2A46203}"/>
              </a:ext>
            </a:extLst>
          </p:cNvPr>
          <p:cNvSpPr>
            <a:spLocks noGrp="1"/>
          </p:cNvSpPr>
          <p:nvPr>
            <p:ph type="pic" sz="quarter" idx="13" hasCustomPrompt="1"/>
          </p:nvPr>
        </p:nvSpPr>
        <p:spPr>
          <a:xfrm>
            <a:off x="4762502" y="1316572"/>
            <a:ext cx="3998596" cy="2643179"/>
          </a:xfrm>
          <a:custGeom>
            <a:avLst/>
            <a:gdLst>
              <a:gd name="connsiteX0" fmla="*/ 65234 w 3998596"/>
              <a:gd name="connsiteY0" fmla="*/ 0 h 2643179"/>
              <a:gd name="connsiteX1" fmla="*/ 3933362 w 3998596"/>
              <a:gd name="connsiteY1" fmla="*/ 0 h 2643179"/>
              <a:gd name="connsiteX2" fmla="*/ 3998596 w 3998596"/>
              <a:gd name="connsiteY2" fmla="*/ 65234 h 2643179"/>
              <a:gd name="connsiteX3" fmla="*/ 3998596 w 3998596"/>
              <a:gd name="connsiteY3" fmla="*/ 2577945 h 2643179"/>
              <a:gd name="connsiteX4" fmla="*/ 3933362 w 3998596"/>
              <a:gd name="connsiteY4" fmla="*/ 2643179 h 2643179"/>
              <a:gd name="connsiteX5" fmla="*/ 65234 w 3998596"/>
              <a:gd name="connsiteY5" fmla="*/ 2643179 h 2643179"/>
              <a:gd name="connsiteX6" fmla="*/ 0 w 3998596"/>
              <a:gd name="connsiteY6" fmla="*/ 2577945 h 2643179"/>
              <a:gd name="connsiteX7" fmla="*/ 0 w 3998596"/>
              <a:gd name="connsiteY7" fmla="*/ 65234 h 2643179"/>
              <a:gd name="connsiteX8" fmla="*/ 65234 w 3998596"/>
              <a:gd name="connsiteY8" fmla="*/ 0 h 26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8596" h="2643179">
                <a:moveTo>
                  <a:pt x="65234" y="0"/>
                </a:moveTo>
                <a:lnTo>
                  <a:pt x="3933362" y="0"/>
                </a:lnTo>
                <a:cubicBezTo>
                  <a:pt x="3969390" y="0"/>
                  <a:pt x="3998596" y="29206"/>
                  <a:pt x="3998596" y="65234"/>
                </a:cubicBezTo>
                <a:lnTo>
                  <a:pt x="3998596" y="2577945"/>
                </a:lnTo>
                <a:cubicBezTo>
                  <a:pt x="3998596" y="2613973"/>
                  <a:pt x="3969390" y="2643179"/>
                  <a:pt x="3933362" y="2643179"/>
                </a:cubicBezTo>
                <a:lnTo>
                  <a:pt x="65234" y="2643179"/>
                </a:lnTo>
                <a:cubicBezTo>
                  <a:pt x="29206" y="2643179"/>
                  <a:pt x="0" y="2613973"/>
                  <a:pt x="0" y="2577945"/>
                </a:cubicBezTo>
                <a:lnTo>
                  <a:pt x="0" y="65234"/>
                </a:lnTo>
                <a:cubicBezTo>
                  <a:pt x="0" y="29206"/>
                  <a:pt x="29206" y="0"/>
                  <a:pt x="65234" y="0"/>
                </a:cubicBezTo>
                <a:close/>
              </a:path>
            </a:pathLst>
          </a:custGeom>
        </p:spPr>
        <p:txBody>
          <a:bodyPr wrap="square" anchor="ctr">
            <a:noAutofit/>
          </a:bodyPr>
          <a:lstStyle>
            <a:lvl1pPr marL="0" indent="0" algn="ctr">
              <a:buNone/>
              <a:defRPr sz="1600">
                <a:solidFill>
                  <a:schemeClr val="tx1"/>
                </a:solidFill>
              </a:defRPr>
            </a:lvl1pPr>
          </a:lstStyle>
          <a:p>
            <a:r>
              <a:rPr lang="en-US" noProof="0"/>
              <a:t>Insert image</a:t>
            </a:r>
          </a:p>
        </p:txBody>
      </p:sp>
      <p:sp>
        <p:nvSpPr>
          <p:cNvPr id="16" name="Espace réservé du texte 2">
            <a:extLst>
              <a:ext uri="{FF2B5EF4-FFF2-40B4-BE49-F238E27FC236}">
                <a16:creationId xmlns:a16="http://schemas.microsoft.com/office/drawing/2014/main" id="{FA7664AA-B8C8-3B45-B99A-0CA51D498D4B}"/>
              </a:ext>
            </a:extLst>
          </p:cNvPr>
          <p:cNvSpPr>
            <a:spLocks noGrp="1"/>
          </p:cNvSpPr>
          <p:nvPr>
            <p:ph type="body" sz="quarter" idx="14" hasCustomPrompt="1"/>
          </p:nvPr>
        </p:nvSpPr>
        <p:spPr>
          <a:xfrm>
            <a:off x="382902" y="4074123"/>
            <a:ext cx="3998589" cy="274638"/>
          </a:xfrm>
          <a:prstGeom prst="rect">
            <a:avLst/>
          </a:prstGeom>
        </p:spPr>
        <p:txBody>
          <a:bodyPr lIns="0" tIns="0" rIns="0" bIns="0"/>
          <a:lstStyle>
            <a:lvl1pPr marL="0" indent="0" algn="ctr" defTabSz="914400" rtl="0" eaLnBrk="1" latinLnBrk="0" hangingPunct="1">
              <a:lnSpc>
                <a:spcPct val="100000"/>
              </a:lnSpc>
              <a:spcBef>
                <a:spcPts val="0"/>
              </a:spcBef>
              <a:buFontTx/>
              <a:buNone/>
              <a:defRPr lang="fr-FR" sz="1200" b="0" kern="1200" dirty="0">
                <a:solidFill>
                  <a:schemeClr val="tx1"/>
                </a:solidFill>
                <a:latin typeface="+mj-lt"/>
                <a:ea typeface="+mn-ea"/>
                <a:cs typeface="+mn-cs"/>
              </a:defRPr>
            </a:lvl1pPr>
          </a:lstStyle>
          <a:p>
            <a:pPr lvl="0"/>
            <a:r>
              <a:rPr lang="en-US" noProof="0"/>
              <a:t>INSERT TEXT</a:t>
            </a:r>
          </a:p>
        </p:txBody>
      </p:sp>
      <p:sp>
        <p:nvSpPr>
          <p:cNvPr id="19" name="Espace réservé du texte 2">
            <a:extLst>
              <a:ext uri="{FF2B5EF4-FFF2-40B4-BE49-F238E27FC236}">
                <a16:creationId xmlns:a16="http://schemas.microsoft.com/office/drawing/2014/main" id="{3E5EB8DA-9DEF-EF48-9EE9-59093D298D42}"/>
              </a:ext>
            </a:extLst>
          </p:cNvPr>
          <p:cNvSpPr>
            <a:spLocks noGrp="1"/>
          </p:cNvSpPr>
          <p:nvPr>
            <p:ph type="body" sz="quarter" idx="15" hasCustomPrompt="1"/>
          </p:nvPr>
        </p:nvSpPr>
        <p:spPr>
          <a:xfrm>
            <a:off x="4762502" y="4074123"/>
            <a:ext cx="3998589" cy="274638"/>
          </a:xfrm>
          <a:prstGeom prst="rect">
            <a:avLst/>
          </a:prstGeom>
        </p:spPr>
        <p:txBody>
          <a:bodyPr lIns="0" tIns="0" rIns="0" bIns="0"/>
          <a:lstStyle>
            <a:lvl1pPr marL="0" indent="0" algn="ctr" defTabSz="914400" rtl="0" eaLnBrk="1" latinLnBrk="0" hangingPunct="1">
              <a:lnSpc>
                <a:spcPct val="100000"/>
              </a:lnSpc>
              <a:spcBef>
                <a:spcPts val="0"/>
              </a:spcBef>
              <a:buFontTx/>
              <a:buNone/>
              <a:defRPr lang="fr-FR" sz="1200" b="0" kern="1200" dirty="0">
                <a:solidFill>
                  <a:schemeClr val="tx1"/>
                </a:solidFill>
                <a:latin typeface="+mj-lt"/>
                <a:ea typeface="+mn-ea"/>
                <a:cs typeface="+mn-cs"/>
              </a:defRPr>
            </a:lvl1pPr>
          </a:lstStyle>
          <a:p>
            <a:pPr lvl="0"/>
            <a:r>
              <a:rPr lang="en-US" noProof="0"/>
              <a:t>INSERT TEXT</a:t>
            </a:r>
          </a:p>
        </p:txBody>
      </p:sp>
      <p:sp>
        <p:nvSpPr>
          <p:cNvPr id="22" name="Titre 1">
            <a:extLst>
              <a:ext uri="{FF2B5EF4-FFF2-40B4-BE49-F238E27FC236}">
                <a16:creationId xmlns:a16="http://schemas.microsoft.com/office/drawing/2014/main" id="{BDD5ABE0-09C4-42CC-886C-D99716342B82}"/>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23" name="Text Placeholder 14">
            <a:extLst>
              <a:ext uri="{FF2B5EF4-FFF2-40B4-BE49-F238E27FC236}">
                <a16:creationId xmlns:a16="http://schemas.microsoft.com/office/drawing/2014/main" id="{4471878F-4F92-4DF3-B6EF-5FFC2FC7F879}"/>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8" name="Connecteur droit 8">
            <a:extLst>
              <a:ext uri="{FF2B5EF4-FFF2-40B4-BE49-F238E27FC236}">
                <a16:creationId xmlns:a16="http://schemas.microsoft.com/office/drawing/2014/main" id="{5C27C61C-22E0-4BF6-B34A-28CCC99949F7}"/>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4" name="Footer Placeholder 12">
            <a:extLst>
              <a:ext uri="{FF2B5EF4-FFF2-40B4-BE49-F238E27FC236}">
                <a16:creationId xmlns:a16="http://schemas.microsoft.com/office/drawing/2014/main" id="{C2C429EA-CF4E-4C40-A85B-8B5A7883DBE3}"/>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5" name="Date Placeholder 3">
            <a:extLst>
              <a:ext uri="{FF2B5EF4-FFF2-40B4-BE49-F238E27FC236}">
                <a16:creationId xmlns:a16="http://schemas.microsoft.com/office/drawing/2014/main" id="{EB9A5B2B-707F-495F-81C3-D015E24857B7}"/>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7634CDC6-C02A-4F32-980A-C085EAC23A4A}"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4" name="Graphic 13">
            <a:extLst>
              <a:ext uri="{FF2B5EF4-FFF2-40B4-BE49-F238E27FC236}">
                <a16:creationId xmlns:a16="http://schemas.microsoft.com/office/drawing/2014/main" id="{E28D6B3D-911B-44CE-91F2-53AB575F33FA}"/>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2" y="4757069"/>
            <a:ext cx="1056478" cy="211585"/>
          </a:xfrm>
          <a:prstGeom prst="rect">
            <a:avLst/>
          </a:prstGeom>
        </p:spPr>
      </p:pic>
      <p:pic>
        <p:nvPicPr>
          <p:cNvPr id="21" name="Image 20">
            <a:extLst>
              <a:ext uri="{FF2B5EF4-FFF2-40B4-BE49-F238E27FC236}">
                <a16:creationId xmlns:a16="http://schemas.microsoft.com/office/drawing/2014/main" id="{C542F9C2-B292-4144-8044-BB9C856DF8DD}"/>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310982879"/>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2 images - 2 lines title">
    <p:spTree>
      <p:nvGrpSpPr>
        <p:cNvPr id="1" name=""/>
        <p:cNvGrpSpPr/>
        <p:nvPr/>
      </p:nvGrpSpPr>
      <p:grpSpPr>
        <a:xfrm>
          <a:off x="0" y="0"/>
          <a:ext cx="0" cy="0"/>
          <a:chOff x="0" y="0"/>
          <a:chExt cx="0" cy="0"/>
        </a:xfrm>
      </p:grpSpPr>
      <p:sp>
        <p:nvSpPr>
          <p:cNvPr id="13" name="Espace réservé pour une image  12">
            <a:extLst>
              <a:ext uri="{FF2B5EF4-FFF2-40B4-BE49-F238E27FC236}">
                <a16:creationId xmlns:a16="http://schemas.microsoft.com/office/drawing/2014/main" id="{911C0480-0C12-AE45-93AE-AEAF1DB9DCCA}"/>
              </a:ext>
            </a:extLst>
          </p:cNvPr>
          <p:cNvSpPr>
            <a:spLocks noGrp="1"/>
          </p:cNvSpPr>
          <p:nvPr>
            <p:ph type="pic" sz="quarter" idx="12" hasCustomPrompt="1"/>
          </p:nvPr>
        </p:nvSpPr>
        <p:spPr>
          <a:xfrm>
            <a:off x="382904" y="1549654"/>
            <a:ext cx="3998596" cy="2643179"/>
          </a:xfrm>
          <a:custGeom>
            <a:avLst/>
            <a:gdLst>
              <a:gd name="connsiteX0" fmla="*/ 65234 w 3998596"/>
              <a:gd name="connsiteY0" fmla="*/ 0 h 2643179"/>
              <a:gd name="connsiteX1" fmla="*/ 3933362 w 3998596"/>
              <a:gd name="connsiteY1" fmla="*/ 0 h 2643179"/>
              <a:gd name="connsiteX2" fmla="*/ 3998596 w 3998596"/>
              <a:gd name="connsiteY2" fmla="*/ 65234 h 2643179"/>
              <a:gd name="connsiteX3" fmla="*/ 3998596 w 3998596"/>
              <a:gd name="connsiteY3" fmla="*/ 2577945 h 2643179"/>
              <a:gd name="connsiteX4" fmla="*/ 3933362 w 3998596"/>
              <a:gd name="connsiteY4" fmla="*/ 2643179 h 2643179"/>
              <a:gd name="connsiteX5" fmla="*/ 65234 w 3998596"/>
              <a:gd name="connsiteY5" fmla="*/ 2643179 h 2643179"/>
              <a:gd name="connsiteX6" fmla="*/ 0 w 3998596"/>
              <a:gd name="connsiteY6" fmla="*/ 2577945 h 2643179"/>
              <a:gd name="connsiteX7" fmla="*/ 0 w 3998596"/>
              <a:gd name="connsiteY7" fmla="*/ 65234 h 2643179"/>
              <a:gd name="connsiteX8" fmla="*/ 65234 w 3998596"/>
              <a:gd name="connsiteY8" fmla="*/ 0 h 26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8596" h="2643179">
                <a:moveTo>
                  <a:pt x="65234" y="0"/>
                </a:moveTo>
                <a:lnTo>
                  <a:pt x="3933362" y="0"/>
                </a:lnTo>
                <a:cubicBezTo>
                  <a:pt x="3969390" y="0"/>
                  <a:pt x="3998596" y="29206"/>
                  <a:pt x="3998596" y="65234"/>
                </a:cubicBezTo>
                <a:lnTo>
                  <a:pt x="3998596" y="2577945"/>
                </a:lnTo>
                <a:cubicBezTo>
                  <a:pt x="3998596" y="2613973"/>
                  <a:pt x="3969390" y="2643179"/>
                  <a:pt x="3933362" y="2643179"/>
                </a:cubicBezTo>
                <a:lnTo>
                  <a:pt x="65234" y="2643179"/>
                </a:lnTo>
                <a:cubicBezTo>
                  <a:pt x="29206" y="2643179"/>
                  <a:pt x="0" y="2613973"/>
                  <a:pt x="0" y="2577945"/>
                </a:cubicBezTo>
                <a:lnTo>
                  <a:pt x="0" y="65234"/>
                </a:lnTo>
                <a:cubicBezTo>
                  <a:pt x="0" y="29206"/>
                  <a:pt x="29206" y="0"/>
                  <a:pt x="65234" y="0"/>
                </a:cubicBezTo>
                <a:close/>
              </a:path>
            </a:pathLst>
          </a:custGeom>
        </p:spPr>
        <p:txBody>
          <a:bodyPr wrap="square" anchor="ctr">
            <a:noAutofit/>
          </a:bodyPr>
          <a:lstStyle>
            <a:lvl1pPr marL="0" indent="0" algn="ctr">
              <a:buNone/>
              <a:defRPr sz="1600">
                <a:solidFill>
                  <a:schemeClr val="tx1"/>
                </a:solidFill>
              </a:defRPr>
            </a:lvl1pPr>
          </a:lstStyle>
          <a:p>
            <a:r>
              <a:rPr lang="en-US" noProof="0"/>
              <a:t>Insert image</a:t>
            </a:r>
          </a:p>
        </p:txBody>
      </p:sp>
      <p:sp>
        <p:nvSpPr>
          <p:cNvPr id="42" name="Text Placeholder 14">
            <a:extLst>
              <a:ext uri="{FF2B5EF4-FFF2-40B4-BE49-F238E27FC236}">
                <a16:creationId xmlns:a16="http://schemas.microsoft.com/office/drawing/2014/main" id="{AE38FD9D-46D9-AC42-B91A-F99126048FB6}"/>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5" name="ZoneTexte 7">
            <a:extLst>
              <a:ext uri="{FF2B5EF4-FFF2-40B4-BE49-F238E27FC236}">
                <a16:creationId xmlns:a16="http://schemas.microsoft.com/office/drawing/2014/main" id="{22698845-2916-45D0-B3E4-D237E8514CBF}"/>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7" name="Espace réservé pour une image  16">
            <a:extLst>
              <a:ext uri="{FF2B5EF4-FFF2-40B4-BE49-F238E27FC236}">
                <a16:creationId xmlns:a16="http://schemas.microsoft.com/office/drawing/2014/main" id="{60B0E87F-BF46-034E-BBEB-7DD5E2A46203}"/>
              </a:ext>
            </a:extLst>
          </p:cNvPr>
          <p:cNvSpPr>
            <a:spLocks noGrp="1"/>
          </p:cNvSpPr>
          <p:nvPr>
            <p:ph type="pic" sz="quarter" idx="13" hasCustomPrompt="1"/>
          </p:nvPr>
        </p:nvSpPr>
        <p:spPr>
          <a:xfrm>
            <a:off x="4762500" y="1549654"/>
            <a:ext cx="3998596" cy="2643179"/>
          </a:xfrm>
          <a:custGeom>
            <a:avLst/>
            <a:gdLst>
              <a:gd name="connsiteX0" fmla="*/ 65234 w 3998596"/>
              <a:gd name="connsiteY0" fmla="*/ 0 h 2643179"/>
              <a:gd name="connsiteX1" fmla="*/ 3933362 w 3998596"/>
              <a:gd name="connsiteY1" fmla="*/ 0 h 2643179"/>
              <a:gd name="connsiteX2" fmla="*/ 3998596 w 3998596"/>
              <a:gd name="connsiteY2" fmla="*/ 65234 h 2643179"/>
              <a:gd name="connsiteX3" fmla="*/ 3998596 w 3998596"/>
              <a:gd name="connsiteY3" fmla="*/ 2577945 h 2643179"/>
              <a:gd name="connsiteX4" fmla="*/ 3933362 w 3998596"/>
              <a:gd name="connsiteY4" fmla="*/ 2643179 h 2643179"/>
              <a:gd name="connsiteX5" fmla="*/ 65234 w 3998596"/>
              <a:gd name="connsiteY5" fmla="*/ 2643179 h 2643179"/>
              <a:gd name="connsiteX6" fmla="*/ 0 w 3998596"/>
              <a:gd name="connsiteY6" fmla="*/ 2577945 h 2643179"/>
              <a:gd name="connsiteX7" fmla="*/ 0 w 3998596"/>
              <a:gd name="connsiteY7" fmla="*/ 65234 h 2643179"/>
              <a:gd name="connsiteX8" fmla="*/ 65234 w 3998596"/>
              <a:gd name="connsiteY8" fmla="*/ 0 h 26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8596" h="2643179">
                <a:moveTo>
                  <a:pt x="65234" y="0"/>
                </a:moveTo>
                <a:lnTo>
                  <a:pt x="3933362" y="0"/>
                </a:lnTo>
                <a:cubicBezTo>
                  <a:pt x="3969390" y="0"/>
                  <a:pt x="3998596" y="29206"/>
                  <a:pt x="3998596" y="65234"/>
                </a:cubicBezTo>
                <a:lnTo>
                  <a:pt x="3998596" y="2577945"/>
                </a:lnTo>
                <a:cubicBezTo>
                  <a:pt x="3998596" y="2613973"/>
                  <a:pt x="3969390" y="2643179"/>
                  <a:pt x="3933362" y="2643179"/>
                </a:cubicBezTo>
                <a:lnTo>
                  <a:pt x="65234" y="2643179"/>
                </a:lnTo>
                <a:cubicBezTo>
                  <a:pt x="29206" y="2643179"/>
                  <a:pt x="0" y="2613973"/>
                  <a:pt x="0" y="2577945"/>
                </a:cubicBezTo>
                <a:lnTo>
                  <a:pt x="0" y="65234"/>
                </a:lnTo>
                <a:cubicBezTo>
                  <a:pt x="0" y="29206"/>
                  <a:pt x="29206" y="0"/>
                  <a:pt x="65234" y="0"/>
                </a:cubicBezTo>
                <a:close/>
              </a:path>
            </a:pathLst>
          </a:custGeom>
        </p:spPr>
        <p:txBody>
          <a:bodyPr wrap="square" anchor="ctr">
            <a:noAutofit/>
          </a:bodyPr>
          <a:lstStyle>
            <a:lvl1pPr marL="0" indent="0" algn="ctr">
              <a:buNone/>
              <a:defRPr sz="1600">
                <a:solidFill>
                  <a:schemeClr val="tx1"/>
                </a:solidFill>
              </a:defRPr>
            </a:lvl1pPr>
          </a:lstStyle>
          <a:p>
            <a:r>
              <a:rPr lang="en-US" noProof="0"/>
              <a:t>Insert image</a:t>
            </a:r>
          </a:p>
        </p:txBody>
      </p:sp>
      <p:sp>
        <p:nvSpPr>
          <p:cNvPr id="16" name="Espace réservé du texte 2">
            <a:extLst>
              <a:ext uri="{FF2B5EF4-FFF2-40B4-BE49-F238E27FC236}">
                <a16:creationId xmlns:a16="http://schemas.microsoft.com/office/drawing/2014/main" id="{FA7664AA-B8C8-3B45-B99A-0CA51D498D4B}"/>
              </a:ext>
            </a:extLst>
          </p:cNvPr>
          <p:cNvSpPr>
            <a:spLocks noGrp="1"/>
          </p:cNvSpPr>
          <p:nvPr>
            <p:ph type="body" sz="quarter" idx="14" hasCustomPrompt="1"/>
          </p:nvPr>
        </p:nvSpPr>
        <p:spPr>
          <a:xfrm>
            <a:off x="382904" y="4307205"/>
            <a:ext cx="3998596" cy="274638"/>
          </a:xfrm>
          <a:prstGeom prst="rect">
            <a:avLst/>
          </a:prstGeom>
        </p:spPr>
        <p:txBody>
          <a:bodyPr lIns="0" tIns="0" rIns="0" bIns="0"/>
          <a:lstStyle>
            <a:lvl1pPr marL="0" indent="0" algn="ctr" defTabSz="914400" rtl="0" eaLnBrk="1" latinLnBrk="0" hangingPunct="1">
              <a:lnSpc>
                <a:spcPct val="100000"/>
              </a:lnSpc>
              <a:spcBef>
                <a:spcPts val="0"/>
              </a:spcBef>
              <a:buFontTx/>
              <a:buNone/>
              <a:defRPr lang="fr-FR" sz="1200" b="0" kern="1200" dirty="0">
                <a:solidFill>
                  <a:schemeClr val="tx1"/>
                </a:solidFill>
                <a:latin typeface="+mj-lt"/>
                <a:ea typeface="+mn-ea"/>
                <a:cs typeface="+mn-cs"/>
              </a:defRPr>
            </a:lvl1pPr>
          </a:lstStyle>
          <a:p>
            <a:pPr lvl="0"/>
            <a:r>
              <a:rPr lang="en-US" noProof="0"/>
              <a:t>INSERT TEXT</a:t>
            </a:r>
          </a:p>
        </p:txBody>
      </p:sp>
      <p:sp>
        <p:nvSpPr>
          <p:cNvPr id="19" name="Espace réservé du texte 2">
            <a:extLst>
              <a:ext uri="{FF2B5EF4-FFF2-40B4-BE49-F238E27FC236}">
                <a16:creationId xmlns:a16="http://schemas.microsoft.com/office/drawing/2014/main" id="{3E5EB8DA-9DEF-EF48-9EE9-59093D298D42}"/>
              </a:ext>
            </a:extLst>
          </p:cNvPr>
          <p:cNvSpPr>
            <a:spLocks noGrp="1"/>
          </p:cNvSpPr>
          <p:nvPr>
            <p:ph type="body" sz="quarter" idx="15" hasCustomPrompt="1"/>
          </p:nvPr>
        </p:nvSpPr>
        <p:spPr>
          <a:xfrm>
            <a:off x="4762500" y="4307205"/>
            <a:ext cx="3998596" cy="274638"/>
          </a:xfrm>
          <a:prstGeom prst="rect">
            <a:avLst/>
          </a:prstGeom>
        </p:spPr>
        <p:txBody>
          <a:bodyPr lIns="0" tIns="0" rIns="0" bIns="0"/>
          <a:lstStyle>
            <a:lvl1pPr marL="0" indent="0" algn="ctr" defTabSz="914400" rtl="0" eaLnBrk="1" latinLnBrk="0" hangingPunct="1">
              <a:lnSpc>
                <a:spcPct val="100000"/>
              </a:lnSpc>
              <a:spcBef>
                <a:spcPts val="0"/>
              </a:spcBef>
              <a:buFontTx/>
              <a:buNone/>
              <a:defRPr lang="fr-FR" sz="1200" b="0" kern="1200" dirty="0">
                <a:solidFill>
                  <a:schemeClr val="tx1"/>
                </a:solidFill>
                <a:latin typeface="+mj-lt"/>
                <a:ea typeface="+mn-ea"/>
                <a:cs typeface="+mn-cs"/>
              </a:defRPr>
            </a:lvl1pPr>
          </a:lstStyle>
          <a:p>
            <a:pPr lvl="0"/>
            <a:r>
              <a:rPr lang="en-US" noProof="0"/>
              <a:t>INSERT TEXT</a:t>
            </a:r>
          </a:p>
        </p:txBody>
      </p:sp>
      <p:cxnSp>
        <p:nvCxnSpPr>
          <p:cNvPr id="18" name="Connecteur droit 8">
            <a:extLst>
              <a:ext uri="{FF2B5EF4-FFF2-40B4-BE49-F238E27FC236}">
                <a16:creationId xmlns:a16="http://schemas.microsoft.com/office/drawing/2014/main" id="{D0294F47-5302-4438-BCB7-B21F3AB2CB6E}"/>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Titre 1">
            <a:extLst>
              <a:ext uri="{FF2B5EF4-FFF2-40B4-BE49-F238E27FC236}">
                <a16:creationId xmlns:a16="http://schemas.microsoft.com/office/drawing/2014/main" id="{9E550D51-E609-4961-8A78-92A330D6A168}"/>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21" name="Footer Placeholder 12">
            <a:extLst>
              <a:ext uri="{FF2B5EF4-FFF2-40B4-BE49-F238E27FC236}">
                <a16:creationId xmlns:a16="http://schemas.microsoft.com/office/drawing/2014/main" id="{4A710AAC-154A-4BDC-864E-AA9931DD42F3}"/>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2" name="Date Placeholder 3">
            <a:extLst>
              <a:ext uri="{FF2B5EF4-FFF2-40B4-BE49-F238E27FC236}">
                <a16:creationId xmlns:a16="http://schemas.microsoft.com/office/drawing/2014/main" id="{795B0A11-F784-4DE3-BB40-1E76C2275E3A}"/>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98E95D18-7331-4A0D-B67D-972C3958AD22}"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4" name="Graphic 13">
            <a:extLst>
              <a:ext uri="{FF2B5EF4-FFF2-40B4-BE49-F238E27FC236}">
                <a16:creationId xmlns:a16="http://schemas.microsoft.com/office/drawing/2014/main" id="{F7A896BA-DA6D-43DA-A178-EC5256BB8C4A}"/>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2" y="4757069"/>
            <a:ext cx="1056478" cy="211585"/>
          </a:xfrm>
          <a:prstGeom prst="rect">
            <a:avLst/>
          </a:prstGeom>
        </p:spPr>
      </p:pic>
      <p:pic>
        <p:nvPicPr>
          <p:cNvPr id="23" name="Image 22">
            <a:extLst>
              <a:ext uri="{FF2B5EF4-FFF2-40B4-BE49-F238E27FC236}">
                <a16:creationId xmlns:a16="http://schemas.microsoft.com/office/drawing/2014/main" id="{C7382105-1170-F74D-BA5B-AD13297F526D}"/>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893678389"/>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Full bkgd image - 1 line title - no subtitle">
    <p:bg>
      <p:bgPr>
        <a:solidFill>
          <a:schemeClr val="bg1"/>
        </a:solidFill>
        <a:effectLst/>
      </p:bgPr>
    </p:bg>
    <p:spTree>
      <p:nvGrpSpPr>
        <p:cNvPr id="1" name=""/>
        <p:cNvGrpSpPr/>
        <p:nvPr/>
      </p:nvGrpSpPr>
      <p:grpSpPr>
        <a:xfrm>
          <a:off x="0" y="0"/>
          <a:ext cx="0" cy="0"/>
          <a:chOff x="0" y="0"/>
          <a:chExt cx="0" cy="0"/>
        </a:xfrm>
      </p:grpSpPr>
      <p:sp>
        <p:nvSpPr>
          <p:cNvPr id="21" name="ZoneTexte 7">
            <a:extLst>
              <a:ext uri="{FF2B5EF4-FFF2-40B4-BE49-F238E27FC236}">
                <a16:creationId xmlns:a16="http://schemas.microsoft.com/office/drawing/2014/main" id="{64F11E7F-0F44-6549-9AE8-64F85711DDF7}"/>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39" name="Connecteur droit 8">
            <a:extLst>
              <a:ext uri="{FF2B5EF4-FFF2-40B4-BE49-F238E27FC236}">
                <a16:creationId xmlns:a16="http://schemas.microsoft.com/office/drawing/2014/main" id="{9EA78508-74E4-44FE-9897-5877052FD886}"/>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Titre 1">
            <a:extLst>
              <a:ext uri="{FF2B5EF4-FFF2-40B4-BE49-F238E27FC236}">
                <a16:creationId xmlns:a16="http://schemas.microsoft.com/office/drawing/2014/main" id="{B8A68B02-B6B8-0A4E-927D-C7C5E11DCAB7}"/>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pic>
        <p:nvPicPr>
          <p:cNvPr id="33" name="Picture 32">
            <a:extLst>
              <a:ext uri="{FF2B5EF4-FFF2-40B4-BE49-F238E27FC236}">
                <a16:creationId xmlns:a16="http://schemas.microsoft.com/office/drawing/2014/main" id="{1871A71E-628D-4D24-B17B-FDE9F4EF14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8" name="Footer Placeholder 12">
            <a:extLst>
              <a:ext uri="{FF2B5EF4-FFF2-40B4-BE49-F238E27FC236}">
                <a16:creationId xmlns:a16="http://schemas.microsoft.com/office/drawing/2014/main" id="{9F28A98E-F435-4D47-A8FC-35A7D47A25C3}"/>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9" name="Date Placeholder 3">
            <a:extLst>
              <a:ext uri="{FF2B5EF4-FFF2-40B4-BE49-F238E27FC236}">
                <a16:creationId xmlns:a16="http://schemas.microsoft.com/office/drawing/2014/main" id="{740DFD82-0032-46F1-A230-074DC471A00B}"/>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DA919677-0C92-4AC6-8A0F-91EB6C275750}"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D7BB7CB4-B7F2-419C-BCB6-491FF638935E}"/>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34172" y="4757069"/>
            <a:ext cx="1056478" cy="211585"/>
          </a:xfrm>
          <a:prstGeom prst="rect">
            <a:avLst/>
          </a:prstGeom>
        </p:spPr>
      </p:pic>
      <p:pic>
        <p:nvPicPr>
          <p:cNvPr id="11" name="Image 10">
            <a:extLst>
              <a:ext uri="{FF2B5EF4-FFF2-40B4-BE49-F238E27FC236}">
                <a16:creationId xmlns:a16="http://schemas.microsoft.com/office/drawing/2014/main" id="{51D4F9BE-7012-A54D-A978-EE4E7FAFCCEC}"/>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963640549"/>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Full bkgd image - 1 line title">
    <p:bg>
      <p:bgPr>
        <a:solidFill>
          <a:schemeClr val="bg1"/>
        </a:solidFill>
        <a:effectLst/>
      </p:bgPr>
    </p:bg>
    <p:spTree>
      <p:nvGrpSpPr>
        <p:cNvPr id="1" name=""/>
        <p:cNvGrpSpPr/>
        <p:nvPr/>
      </p:nvGrpSpPr>
      <p:grpSpPr>
        <a:xfrm>
          <a:off x="0" y="0"/>
          <a:ext cx="0" cy="0"/>
          <a:chOff x="0" y="0"/>
          <a:chExt cx="0" cy="0"/>
        </a:xfrm>
      </p:grpSpPr>
      <p:sp>
        <p:nvSpPr>
          <p:cNvPr id="21" name="ZoneTexte 7">
            <a:extLst>
              <a:ext uri="{FF2B5EF4-FFF2-40B4-BE49-F238E27FC236}">
                <a16:creationId xmlns:a16="http://schemas.microsoft.com/office/drawing/2014/main" id="{64F11E7F-0F44-6549-9AE8-64F85711DDF7}"/>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39" name="Connecteur droit 8">
            <a:extLst>
              <a:ext uri="{FF2B5EF4-FFF2-40B4-BE49-F238E27FC236}">
                <a16:creationId xmlns:a16="http://schemas.microsoft.com/office/drawing/2014/main" id="{9EA78508-74E4-44FE-9897-5877052FD886}"/>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Titre 1">
            <a:extLst>
              <a:ext uri="{FF2B5EF4-FFF2-40B4-BE49-F238E27FC236}">
                <a16:creationId xmlns:a16="http://schemas.microsoft.com/office/drawing/2014/main" id="{B8A68B02-B6B8-0A4E-927D-C7C5E11DCAB7}"/>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20" name="Text Placeholder 14">
            <a:extLst>
              <a:ext uri="{FF2B5EF4-FFF2-40B4-BE49-F238E27FC236}">
                <a16:creationId xmlns:a16="http://schemas.microsoft.com/office/drawing/2014/main" id="{52FDB6FF-C113-2C47-8E97-8C0F867428B4}"/>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pic>
        <p:nvPicPr>
          <p:cNvPr id="33" name="Picture 32">
            <a:extLst>
              <a:ext uri="{FF2B5EF4-FFF2-40B4-BE49-F238E27FC236}">
                <a16:creationId xmlns:a16="http://schemas.microsoft.com/office/drawing/2014/main" id="{1871A71E-628D-4D24-B17B-FDE9F4EF14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9" name="Footer Placeholder 12">
            <a:extLst>
              <a:ext uri="{FF2B5EF4-FFF2-40B4-BE49-F238E27FC236}">
                <a16:creationId xmlns:a16="http://schemas.microsoft.com/office/drawing/2014/main" id="{44459834-7BC3-494E-BD8C-44164A05849A}"/>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1" name="Date Placeholder 3">
            <a:extLst>
              <a:ext uri="{FF2B5EF4-FFF2-40B4-BE49-F238E27FC236}">
                <a16:creationId xmlns:a16="http://schemas.microsoft.com/office/drawing/2014/main" id="{26610FA0-1AD9-4F59-8752-3E7CFBCCCC21}"/>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451E5422-847B-44EF-B6F2-7CFEDC2BDA19}"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E4DA9242-667B-4DBF-AA24-0D741DA18F0B}"/>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34172" y="4757069"/>
            <a:ext cx="1056478" cy="211585"/>
          </a:xfrm>
          <a:prstGeom prst="rect">
            <a:avLst/>
          </a:prstGeom>
        </p:spPr>
      </p:pic>
      <p:pic>
        <p:nvPicPr>
          <p:cNvPr id="12" name="Image 11">
            <a:extLst>
              <a:ext uri="{FF2B5EF4-FFF2-40B4-BE49-F238E27FC236}">
                <a16:creationId xmlns:a16="http://schemas.microsoft.com/office/drawing/2014/main" id="{9F50DDA8-531A-DD40-9DCC-F7F88A5391B7}"/>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229567393"/>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Full bkgd image - 2 lines title">
    <p:bg>
      <p:bgPr>
        <a:solidFill>
          <a:schemeClr val="bg1"/>
        </a:solidFill>
        <a:effectLst/>
      </p:bgPr>
    </p:bg>
    <p:spTree>
      <p:nvGrpSpPr>
        <p:cNvPr id="1" name=""/>
        <p:cNvGrpSpPr/>
        <p:nvPr/>
      </p:nvGrpSpPr>
      <p:grpSpPr>
        <a:xfrm>
          <a:off x="0" y="0"/>
          <a:ext cx="0" cy="0"/>
          <a:chOff x="0" y="0"/>
          <a:chExt cx="0" cy="0"/>
        </a:xfrm>
      </p:grpSpPr>
      <p:sp>
        <p:nvSpPr>
          <p:cNvPr id="29" name="Text Placeholder 14">
            <a:extLst>
              <a:ext uri="{FF2B5EF4-FFF2-40B4-BE49-F238E27FC236}">
                <a16:creationId xmlns:a16="http://schemas.microsoft.com/office/drawing/2014/main" id="{6758D208-D91A-434F-BD0C-E716F52577C1}"/>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21" name="ZoneTexte 7">
            <a:extLst>
              <a:ext uri="{FF2B5EF4-FFF2-40B4-BE49-F238E27FC236}">
                <a16:creationId xmlns:a16="http://schemas.microsoft.com/office/drawing/2014/main" id="{64F11E7F-0F44-6549-9AE8-64F85711DDF7}"/>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39" name="Connecteur droit 8">
            <a:extLst>
              <a:ext uri="{FF2B5EF4-FFF2-40B4-BE49-F238E27FC236}">
                <a16:creationId xmlns:a16="http://schemas.microsoft.com/office/drawing/2014/main" id="{9EA78508-74E4-44FE-9897-5877052FD886}"/>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Titre 1">
            <a:extLst>
              <a:ext uri="{FF2B5EF4-FFF2-40B4-BE49-F238E27FC236}">
                <a16:creationId xmlns:a16="http://schemas.microsoft.com/office/drawing/2014/main" id="{8F773064-62EE-4DCF-B613-CBAFE0D9AAAD}"/>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pic>
        <p:nvPicPr>
          <p:cNvPr id="33" name="Picture 32">
            <a:extLst>
              <a:ext uri="{FF2B5EF4-FFF2-40B4-BE49-F238E27FC236}">
                <a16:creationId xmlns:a16="http://schemas.microsoft.com/office/drawing/2014/main" id="{1BC7433B-AF58-4F95-A63A-7C7E75670C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9" name="Footer Placeholder 12">
            <a:extLst>
              <a:ext uri="{FF2B5EF4-FFF2-40B4-BE49-F238E27FC236}">
                <a16:creationId xmlns:a16="http://schemas.microsoft.com/office/drawing/2014/main" id="{4A1C16C3-9BDD-43BA-9702-A860CCE5CF52}"/>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1" name="Date Placeholder 3">
            <a:extLst>
              <a:ext uri="{FF2B5EF4-FFF2-40B4-BE49-F238E27FC236}">
                <a16:creationId xmlns:a16="http://schemas.microsoft.com/office/drawing/2014/main" id="{D7E39D8A-0C98-4FE7-9DE9-8BE925362A83}"/>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57A87F61-48C1-45CC-B843-A8B5CE7AEBFD}"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95C21EC4-5E5E-4E00-971F-0B7D3D062EB5}"/>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34172" y="4757069"/>
            <a:ext cx="1056478" cy="211585"/>
          </a:xfrm>
          <a:prstGeom prst="rect">
            <a:avLst/>
          </a:prstGeom>
        </p:spPr>
      </p:pic>
      <p:pic>
        <p:nvPicPr>
          <p:cNvPr id="12" name="Image 11">
            <a:extLst>
              <a:ext uri="{FF2B5EF4-FFF2-40B4-BE49-F238E27FC236}">
                <a16:creationId xmlns:a16="http://schemas.microsoft.com/office/drawing/2014/main" id="{E5767389-2681-5748-93E4-35423FCBAF83}"/>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9427825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Full bkgd image - 1 line title white">
    <p:bg>
      <p:bgPr>
        <a:solidFill>
          <a:schemeClr val="tx1"/>
        </a:solidFill>
        <a:effectLst/>
      </p:bgPr>
    </p:bg>
    <p:spTree>
      <p:nvGrpSpPr>
        <p:cNvPr id="1" name=""/>
        <p:cNvGrpSpPr/>
        <p:nvPr/>
      </p:nvGrpSpPr>
      <p:grpSpPr>
        <a:xfrm>
          <a:off x="0" y="0"/>
          <a:ext cx="0" cy="0"/>
          <a:chOff x="0" y="0"/>
          <a:chExt cx="0" cy="0"/>
        </a:xfrm>
      </p:grpSpPr>
      <p:sp>
        <p:nvSpPr>
          <p:cNvPr id="18" name="ZoneTexte 7">
            <a:extLst>
              <a:ext uri="{FF2B5EF4-FFF2-40B4-BE49-F238E27FC236}">
                <a16:creationId xmlns:a16="http://schemas.microsoft.com/office/drawing/2014/main" id="{FAFB4A33-86F3-D74D-917A-04049D8B5DB5}"/>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Arial Narrow"/>
              <a:ea typeface="+mn-ea"/>
              <a:cs typeface="+mn-cs"/>
            </a:endParaRPr>
          </a:p>
        </p:txBody>
      </p:sp>
      <p:cxnSp>
        <p:nvCxnSpPr>
          <p:cNvPr id="22" name="Connecteur droit 8">
            <a:extLst>
              <a:ext uri="{FF2B5EF4-FFF2-40B4-BE49-F238E27FC236}">
                <a16:creationId xmlns:a16="http://schemas.microsoft.com/office/drawing/2014/main" id="{AB7F2006-3235-4C1B-B451-74B0CB68E1EA}"/>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54" name="Graphic 53">
            <a:extLst>
              <a:ext uri="{FF2B5EF4-FFF2-40B4-BE49-F238E27FC236}">
                <a16:creationId xmlns:a16="http://schemas.microsoft.com/office/drawing/2014/main" id="{89BBA403-03BB-4FC8-9FD2-884A1CCE872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901467" y="4691063"/>
            <a:ext cx="908368" cy="277597"/>
          </a:xfrm>
          <a:prstGeom prst="rect">
            <a:avLst/>
          </a:prstGeom>
        </p:spPr>
      </p:pic>
      <p:sp>
        <p:nvSpPr>
          <p:cNvPr id="24" name="Titre 1">
            <a:extLst>
              <a:ext uri="{FF2B5EF4-FFF2-40B4-BE49-F238E27FC236}">
                <a16:creationId xmlns:a16="http://schemas.microsoft.com/office/drawing/2014/main" id="{62C82A4A-94A3-8545-9362-DE196DA52563}"/>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bg1"/>
                </a:solidFill>
                <a:effectLst/>
                <a:latin typeface="+mj-lt"/>
                <a:ea typeface="+mj-ea"/>
                <a:cs typeface="3ds Light"/>
              </a:defRPr>
            </a:lvl1pPr>
          </a:lstStyle>
          <a:p>
            <a:r>
              <a:rPr lang="en-US" noProof="0"/>
              <a:t>THIS IS THE SLIDE TITLE</a:t>
            </a:r>
          </a:p>
        </p:txBody>
      </p:sp>
      <p:sp>
        <p:nvSpPr>
          <p:cNvPr id="27" name="Text Placeholder 14">
            <a:extLst>
              <a:ext uri="{FF2B5EF4-FFF2-40B4-BE49-F238E27FC236}">
                <a16:creationId xmlns:a16="http://schemas.microsoft.com/office/drawing/2014/main" id="{8998B16E-8E76-2647-9A83-23B05B28AF76}"/>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bg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pic>
        <p:nvPicPr>
          <p:cNvPr id="3" name="Picture 2">
            <a:extLst>
              <a:ext uri="{FF2B5EF4-FFF2-40B4-BE49-F238E27FC236}">
                <a16:creationId xmlns:a16="http://schemas.microsoft.com/office/drawing/2014/main" id="{54D68CFD-63CD-4008-B153-21BCF3197DF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9" name="Footer Placeholder 12">
            <a:extLst>
              <a:ext uri="{FF2B5EF4-FFF2-40B4-BE49-F238E27FC236}">
                <a16:creationId xmlns:a16="http://schemas.microsoft.com/office/drawing/2014/main" id="{9D5996F5-C08A-4C64-B947-D59A147477EB}"/>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Narrow"/>
                <a:ea typeface="+mn-ea"/>
                <a:cs typeface="+mn-cs"/>
              </a:rPr>
              <a:t>© Dassault Systèmes | Confidential Information |                    | ref.: 3DS_Document_2021</a:t>
            </a:r>
          </a:p>
        </p:txBody>
      </p:sp>
      <p:sp>
        <p:nvSpPr>
          <p:cNvPr id="11" name="Date Placeholder 3">
            <a:extLst>
              <a:ext uri="{FF2B5EF4-FFF2-40B4-BE49-F238E27FC236}">
                <a16:creationId xmlns:a16="http://schemas.microsoft.com/office/drawing/2014/main" id="{0A9229A0-228B-47B3-BAF9-839C8A57655D}"/>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bg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986A4BFB-0C68-43E1-9FC9-7EBB12AB01C2}" type="datetime1">
              <a:rPr kumimoji="0" lang="en-US" sz="6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FFFFFF"/>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A4F7122D-80A9-478B-9F51-C14536B624ED}"/>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334172" y="4757069"/>
            <a:ext cx="1056478" cy="211585"/>
          </a:xfrm>
          <a:prstGeom prst="rect">
            <a:avLst/>
          </a:prstGeom>
        </p:spPr>
      </p:pic>
    </p:spTree>
    <p:extLst>
      <p:ext uri="{BB962C8B-B14F-4D97-AF65-F5344CB8AC3E}">
        <p14:creationId xmlns:p14="http://schemas.microsoft.com/office/powerpoint/2010/main" val="26846899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xes - 1 line title">
    <p:bg>
      <p:bgPr>
        <a:solidFill>
          <a:schemeClr val="bg1"/>
        </a:solidFill>
        <a:effectLst/>
      </p:bgPr>
    </p:bg>
    <p:spTree>
      <p:nvGrpSpPr>
        <p:cNvPr id="1" name=""/>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6789E206-C5AD-47E5-A47D-8FC93D2C16FB}"/>
              </a:ext>
            </a:extLst>
          </p:cNvPr>
          <p:cNvSpPr/>
          <p:nvPr userDrawn="1"/>
        </p:nvSpPr>
        <p:spPr>
          <a:xfrm>
            <a:off x="382937" y="1286934"/>
            <a:ext cx="3912871" cy="3124564"/>
          </a:xfrm>
          <a:prstGeom prst="roundRect">
            <a:avLst>
              <a:gd name="adj" fmla="val 235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sp>
        <p:nvSpPr>
          <p:cNvPr id="31" name="Rectangle: Rounded Corners 30">
            <a:extLst>
              <a:ext uri="{FF2B5EF4-FFF2-40B4-BE49-F238E27FC236}">
                <a16:creationId xmlns:a16="http://schemas.microsoft.com/office/drawing/2014/main" id="{E0616FD8-62C6-4466-AE39-D2E22BCFC67A}"/>
              </a:ext>
            </a:extLst>
          </p:cNvPr>
          <p:cNvSpPr/>
          <p:nvPr userDrawn="1"/>
        </p:nvSpPr>
        <p:spPr>
          <a:xfrm>
            <a:off x="4669154" y="1286934"/>
            <a:ext cx="3912871" cy="3124564"/>
          </a:xfrm>
          <a:prstGeom prst="roundRect">
            <a:avLst>
              <a:gd name="adj" fmla="val 30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sp>
        <p:nvSpPr>
          <p:cNvPr id="6" name="Text Placeholder 5">
            <a:extLst>
              <a:ext uri="{FF2B5EF4-FFF2-40B4-BE49-F238E27FC236}">
                <a16:creationId xmlns:a16="http://schemas.microsoft.com/office/drawing/2014/main" id="{B7EE0ABB-0322-46E6-B135-5AB630CEA3AD}"/>
              </a:ext>
            </a:extLst>
          </p:cNvPr>
          <p:cNvSpPr>
            <a:spLocks noGrp="1"/>
          </p:cNvSpPr>
          <p:nvPr>
            <p:ph type="body" sz="quarter" idx="18" hasCustomPrompt="1"/>
          </p:nvPr>
        </p:nvSpPr>
        <p:spPr>
          <a:xfrm>
            <a:off x="619215" y="1491054"/>
            <a:ext cx="3440315" cy="184666"/>
          </a:xfrm>
          <a:prstGeom prst="rect">
            <a:avLst/>
          </a:prstGeom>
        </p:spPr>
        <p:txBody>
          <a:bodyPr lIns="0" tIns="0" rIns="0" bIns="0" anchor="b">
            <a:noAutofit/>
          </a:bodyPr>
          <a:lstStyle>
            <a:lvl1pPr marL="0" indent="0" algn="ctr">
              <a:lnSpc>
                <a:spcPct val="100000"/>
              </a:lnSpc>
              <a:spcBef>
                <a:spcPts val="0"/>
              </a:spcBef>
              <a:buFontTx/>
              <a:buNone/>
              <a:defRPr sz="1200" b="0">
                <a:solidFill>
                  <a:schemeClr val="tx1"/>
                </a:solidFill>
                <a:latin typeface="+mj-lt"/>
              </a:defRPr>
            </a:lvl1pPr>
          </a:lstStyle>
          <a:p>
            <a:pPr lvl="0"/>
            <a:r>
              <a:rPr lang="en-US" noProof="0"/>
              <a:t>INSERT TEXT</a:t>
            </a:r>
          </a:p>
        </p:txBody>
      </p:sp>
      <p:sp>
        <p:nvSpPr>
          <p:cNvPr id="33" name="Text Placeholder 5">
            <a:extLst>
              <a:ext uri="{FF2B5EF4-FFF2-40B4-BE49-F238E27FC236}">
                <a16:creationId xmlns:a16="http://schemas.microsoft.com/office/drawing/2014/main" id="{1E39F0C4-2EDF-D849-95EA-D42B852A3217}"/>
              </a:ext>
            </a:extLst>
          </p:cNvPr>
          <p:cNvSpPr>
            <a:spLocks noGrp="1"/>
          </p:cNvSpPr>
          <p:nvPr>
            <p:ph type="body" sz="quarter" idx="21" hasCustomPrompt="1"/>
          </p:nvPr>
        </p:nvSpPr>
        <p:spPr>
          <a:xfrm>
            <a:off x="4905432" y="1491054"/>
            <a:ext cx="3440315" cy="184666"/>
          </a:xfrm>
          <a:prstGeom prst="rect">
            <a:avLst/>
          </a:prstGeom>
        </p:spPr>
        <p:txBody>
          <a:bodyPr lIns="0" tIns="0" rIns="0" bIns="0" anchor="b">
            <a:noAutofit/>
          </a:bodyPr>
          <a:lstStyle>
            <a:lvl1pPr marL="0" indent="0" algn="ctr">
              <a:lnSpc>
                <a:spcPct val="100000"/>
              </a:lnSpc>
              <a:spcBef>
                <a:spcPts val="0"/>
              </a:spcBef>
              <a:buFontTx/>
              <a:buNone/>
              <a:defRPr sz="1200" b="0">
                <a:solidFill>
                  <a:schemeClr val="tx1"/>
                </a:solidFill>
                <a:latin typeface="+mj-lt"/>
              </a:defRPr>
            </a:lvl1pPr>
          </a:lstStyle>
          <a:p>
            <a:pPr lvl="0"/>
            <a:r>
              <a:rPr lang="en-US" noProof="0"/>
              <a:t>INSERT TEXT</a:t>
            </a:r>
          </a:p>
        </p:txBody>
      </p:sp>
      <p:sp>
        <p:nvSpPr>
          <p:cNvPr id="14" name="ZoneTexte 7">
            <a:extLst>
              <a:ext uri="{FF2B5EF4-FFF2-40B4-BE49-F238E27FC236}">
                <a16:creationId xmlns:a16="http://schemas.microsoft.com/office/drawing/2014/main" id="{854B2E12-7FEA-9F42-862D-A1D8E039D65C}"/>
              </a:ext>
            </a:extLst>
          </p:cNvPr>
          <p:cNvSpPr txBox="1"/>
          <p:nvPr userDrawn="1"/>
        </p:nvSpPr>
        <p:spPr>
          <a:xfrm>
            <a:off x="0" y="4845550"/>
            <a:ext cx="354434" cy="123111"/>
          </a:xfrm>
          <a:prstGeom prst="rect">
            <a:avLst/>
          </a:prstGeom>
          <a:noFill/>
        </p:spPr>
        <p:txBody>
          <a:bodyPr wrap="square" lIns="0" tIns="0" rIns="0" bIns="0" rtlCol="0">
            <a:noAutofit/>
          </a:bodyPr>
          <a:lstStyle/>
          <a:p>
            <a:pPr algn="ctr"/>
            <a:fld id="{984FB007-5C84-F347-A76E-037DFFA5CC99}" type="slidenum">
              <a:rPr lang="en-US" sz="800" noProof="0" smtClean="0">
                <a:solidFill>
                  <a:schemeClr val="tx1"/>
                </a:solidFill>
              </a:rPr>
              <a:pPr algn="ctr"/>
              <a:t>‹#›</a:t>
            </a:fld>
            <a:endParaRPr lang="en-US" sz="800" noProof="0">
              <a:solidFill>
                <a:schemeClr val="tx1"/>
              </a:solidFill>
            </a:endParaRPr>
          </a:p>
        </p:txBody>
      </p:sp>
      <p:sp>
        <p:nvSpPr>
          <p:cNvPr id="21" name="Titre 1">
            <a:extLst>
              <a:ext uri="{FF2B5EF4-FFF2-40B4-BE49-F238E27FC236}">
                <a16:creationId xmlns:a16="http://schemas.microsoft.com/office/drawing/2014/main" id="{C571A79E-B699-4E25-AED1-F10C201C12C8}"/>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22" name="Text Placeholder 14">
            <a:extLst>
              <a:ext uri="{FF2B5EF4-FFF2-40B4-BE49-F238E27FC236}">
                <a16:creationId xmlns:a16="http://schemas.microsoft.com/office/drawing/2014/main" id="{1716FDA2-DC8F-4A2F-808F-98CC15FB8043}"/>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8" name="Connecteur droit 8">
            <a:extLst>
              <a:ext uri="{FF2B5EF4-FFF2-40B4-BE49-F238E27FC236}">
                <a16:creationId xmlns:a16="http://schemas.microsoft.com/office/drawing/2014/main" id="{8CA3988A-A5B7-4348-84AF-7B39B07064C7}"/>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Content Placeholder 18">
            <a:extLst>
              <a:ext uri="{FF2B5EF4-FFF2-40B4-BE49-F238E27FC236}">
                <a16:creationId xmlns:a16="http://schemas.microsoft.com/office/drawing/2014/main" id="{A4AFFCB1-086E-4C42-865A-E5AF0D851E62}"/>
              </a:ext>
            </a:extLst>
          </p:cNvPr>
          <p:cNvSpPr>
            <a:spLocks noGrp="1"/>
          </p:cNvSpPr>
          <p:nvPr>
            <p:ph sz="quarter" idx="16" hasCustomPrompt="1"/>
          </p:nvPr>
        </p:nvSpPr>
        <p:spPr>
          <a:xfrm>
            <a:off x="624192" y="1896534"/>
            <a:ext cx="3440310" cy="2218266"/>
          </a:xfrm>
          <a:custGeom>
            <a:avLst/>
            <a:gdLst>
              <a:gd name="connsiteX0" fmla="*/ 0 w 3440310"/>
              <a:gd name="connsiteY0" fmla="*/ 0 h 2218266"/>
              <a:gd name="connsiteX1" fmla="*/ 3440310 w 3440310"/>
              <a:gd name="connsiteY1" fmla="*/ 0 h 2218266"/>
              <a:gd name="connsiteX2" fmla="*/ 3440310 w 3440310"/>
              <a:gd name="connsiteY2" fmla="*/ 2218266 h 2218266"/>
              <a:gd name="connsiteX3" fmla="*/ 0 w 3440310"/>
              <a:gd name="connsiteY3" fmla="*/ 2218266 h 2218266"/>
            </a:gdLst>
            <a:ahLst/>
            <a:cxnLst>
              <a:cxn ang="0">
                <a:pos x="connsiteX0" y="connsiteY0"/>
              </a:cxn>
              <a:cxn ang="0">
                <a:pos x="connsiteX1" y="connsiteY1"/>
              </a:cxn>
              <a:cxn ang="0">
                <a:pos x="connsiteX2" y="connsiteY2"/>
              </a:cxn>
              <a:cxn ang="0">
                <a:pos x="connsiteX3" y="connsiteY3"/>
              </a:cxn>
            </a:cxnLst>
            <a:rect l="l" t="t" r="r" b="b"/>
            <a:pathLst>
              <a:path w="3440310" h="2218266">
                <a:moveTo>
                  <a:pt x="0" y="0"/>
                </a:moveTo>
                <a:lnTo>
                  <a:pt x="3440310" y="0"/>
                </a:lnTo>
                <a:lnTo>
                  <a:pt x="3440310" y="2218266"/>
                </a:lnTo>
                <a:lnTo>
                  <a:pt x="0" y="2218266"/>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25" name="Content Placeholder 24">
            <a:extLst>
              <a:ext uri="{FF2B5EF4-FFF2-40B4-BE49-F238E27FC236}">
                <a16:creationId xmlns:a16="http://schemas.microsoft.com/office/drawing/2014/main" id="{40D52AC6-3BBD-4897-9D61-F7689C37FE6F}"/>
              </a:ext>
            </a:extLst>
          </p:cNvPr>
          <p:cNvSpPr>
            <a:spLocks noGrp="1"/>
          </p:cNvSpPr>
          <p:nvPr>
            <p:ph sz="quarter" idx="26" hasCustomPrompt="1"/>
          </p:nvPr>
        </p:nvSpPr>
        <p:spPr>
          <a:xfrm>
            <a:off x="4905432" y="1896534"/>
            <a:ext cx="3440310" cy="2218266"/>
          </a:xfrm>
          <a:custGeom>
            <a:avLst/>
            <a:gdLst>
              <a:gd name="connsiteX0" fmla="*/ 0 w 3440310"/>
              <a:gd name="connsiteY0" fmla="*/ 0 h 2218266"/>
              <a:gd name="connsiteX1" fmla="*/ 3440310 w 3440310"/>
              <a:gd name="connsiteY1" fmla="*/ 0 h 2218266"/>
              <a:gd name="connsiteX2" fmla="*/ 3440310 w 3440310"/>
              <a:gd name="connsiteY2" fmla="*/ 2218266 h 2218266"/>
              <a:gd name="connsiteX3" fmla="*/ 0 w 3440310"/>
              <a:gd name="connsiteY3" fmla="*/ 2218266 h 2218266"/>
            </a:gdLst>
            <a:ahLst/>
            <a:cxnLst>
              <a:cxn ang="0">
                <a:pos x="connsiteX0" y="connsiteY0"/>
              </a:cxn>
              <a:cxn ang="0">
                <a:pos x="connsiteX1" y="connsiteY1"/>
              </a:cxn>
              <a:cxn ang="0">
                <a:pos x="connsiteX2" y="connsiteY2"/>
              </a:cxn>
              <a:cxn ang="0">
                <a:pos x="connsiteX3" y="connsiteY3"/>
              </a:cxn>
            </a:cxnLst>
            <a:rect l="l" t="t" r="r" b="b"/>
            <a:pathLst>
              <a:path w="3440310" h="2218266">
                <a:moveTo>
                  <a:pt x="0" y="0"/>
                </a:moveTo>
                <a:lnTo>
                  <a:pt x="3440310" y="0"/>
                </a:lnTo>
                <a:lnTo>
                  <a:pt x="3440310" y="2218266"/>
                </a:lnTo>
                <a:lnTo>
                  <a:pt x="0" y="2218266"/>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p:txBody>
      </p:sp>
      <p:sp>
        <p:nvSpPr>
          <p:cNvPr id="26" name="Footer Placeholder 12">
            <a:extLst>
              <a:ext uri="{FF2B5EF4-FFF2-40B4-BE49-F238E27FC236}">
                <a16:creationId xmlns:a16="http://schemas.microsoft.com/office/drawing/2014/main" id="{0C73479F-43DB-4080-B08E-366D3C06FF25}"/>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r>
              <a:rPr lang="en-US" noProof="0"/>
              <a:t>© Dassault Systèmes | Confidential Information |                    | ref.: 3DS_Document_2021</a:t>
            </a:r>
          </a:p>
        </p:txBody>
      </p:sp>
      <p:sp>
        <p:nvSpPr>
          <p:cNvPr id="27" name="Date Placeholder 3">
            <a:extLst>
              <a:ext uri="{FF2B5EF4-FFF2-40B4-BE49-F238E27FC236}">
                <a16:creationId xmlns:a16="http://schemas.microsoft.com/office/drawing/2014/main" id="{16E990FD-05BF-47A0-9BC4-58F843040404}"/>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fld id="{9AB9FF50-9E56-4948-B317-E946F265E7F9}" type="datetime1">
              <a:rPr lang="en-US" noProof="0" smtClean="0"/>
              <a:t>11/10/2022</a:t>
            </a:fld>
            <a:endParaRPr lang="en-US" noProof="0"/>
          </a:p>
        </p:txBody>
      </p:sp>
      <p:pic>
        <p:nvPicPr>
          <p:cNvPr id="15" name="Image 14">
            <a:extLst>
              <a:ext uri="{FF2B5EF4-FFF2-40B4-BE49-F238E27FC236}">
                <a16:creationId xmlns:a16="http://schemas.microsoft.com/office/drawing/2014/main" id="{C5CC7074-05E9-F044-BF46-4856D927160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52851641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Full bkgd image - 2 lines title white">
    <p:bg>
      <p:bgPr>
        <a:solidFill>
          <a:schemeClr val="tx1"/>
        </a:solidFill>
        <a:effectLst/>
      </p:bgPr>
    </p:bg>
    <p:spTree>
      <p:nvGrpSpPr>
        <p:cNvPr id="1" name=""/>
        <p:cNvGrpSpPr/>
        <p:nvPr/>
      </p:nvGrpSpPr>
      <p:grpSpPr>
        <a:xfrm>
          <a:off x="0" y="0"/>
          <a:ext cx="0" cy="0"/>
          <a:chOff x="0" y="0"/>
          <a:chExt cx="0" cy="0"/>
        </a:xfrm>
      </p:grpSpPr>
      <p:sp>
        <p:nvSpPr>
          <p:cNvPr id="29" name="Text Placeholder 14">
            <a:extLst>
              <a:ext uri="{FF2B5EF4-FFF2-40B4-BE49-F238E27FC236}">
                <a16:creationId xmlns:a16="http://schemas.microsoft.com/office/drawing/2014/main" id="{6758D208-D91A-434F-BD0C-E716F52577C1}"/>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bg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8" name="ZoneTexte 7">
            <a:extLst>
              <a:ext uri="{FF2B5EF4-FFF2-40B4-BE49-F238E27FC236}">
                <a16:creationId xmlns:a16="http://schemas.microsoft.com/office/drawing/2014/main" id="{FAFB4A33-86F3-D74D-917A-04049D8B5DB5}"/>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Arial Narrow"/>
              <a:ea typeface="+mn-ea"/>
              <a:cs typeface="+mn-cs"/>
            </a:endParaRPr>
          </a:p>
        </p:txBody>
      </p:sp>
      <p:cxnSp>
        <p:nvCxnSpPr>
          <p:cNvPr id="22" name="Connecteur droit 8">
            <a:extLst>
              <a:ext uri="{FF2B5EF4-FFF2-40B4-BE49-F238E27FC236}">
                <a16:creationId xmlns:a16="http://schemas.microsoft.com/office/drawing/2014/main" id="{AB7F2006-3235-4C1B-B451-74B0CB68E1EA}"/>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54" name="Graphic 53">
            <a:extLst>
              <a:ext uri="{FF2B5EF4-FFF2-40B4-BE49-F238E27FC236}">
                <a16:creationId xmlns:a16="http://schemas.microsoft.com/office/drawing/2014/main" id="{89BBA403-03BB-4FC8-9FD2-884A1CCE872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901467" y="4691063"/>
            <a:ext cx="908368" cy="277597"/>
          </a:xfrm>
          <a:prstGeom prst="rect">
            <a:avLst/>
          </a:prstGeom>
        </p:spPr>
      </p:pic>
      <p:sp>
        <p:nvSpPr>
          <p:cNvPr id="25" name="Titre 1">
            <a:extLst>
              <a:ext uri="{FF2B5EF4-FFF2-40B4-BE49-F238E27FC236}">
                <a16:creationId xmlns:a16="http://schemas.microsoft.com/office/drawing/2014/main" id="{D7895C50-E861-4CE0-B72E-5234BB15D375}"/>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bg1"/>
                </a:solidFill>
                <a:effectLst/>
                <a:latin typeface="+mj-lt"/>
                <a:ea typeface="+mj-ea"/>
                <a:cs typeface="3ds Light"/>
              </a:defRPr>
            </a:lvl1pPr>
          </a:lstStyle>
          <a:p>
            <a:r>
              <a:rPr lang="en-US" noProof="0"/>
              <a:t>THIS IS THE SLIDE TITLE</a:t>
            </a:r>
            <a:br>
              <a:rPr lang="en-US" noProof="0"/>
            </a:br>
            <a:r>
              <a:rPr lang="en-US" noProof="0"/>
              <a:t>IN 2 LINES</a:t>
            </a:r>
          </a:p>
        </p:txBody>
      </p:sp>
      <p:pic>
        <p:nvPicPr>
          <p:cNvPr id="19" name="Picture 18">
            <a:extLst>
              <a:ext uri="{FF2B5EF4-FFF2-40B4-BE49-F238E27FC236}">
                <a16:creationId xmlns:a16="http://schemas.microsoft.com/office/drawing/2014/main" id="{C631EDF2-9B46-42DC-A929-C0CB0FF12A7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9" name="Footer Placeholder 12">
            <a:extLst>
              <a:ext uri="{FF2B5EF4-FFF2-40B4-BE49-F238E27FC236}">
                <a16:creationId xmlns:a16="http://schemas.microsoft.com/office/drawing/2014/main" id="{82C9CE89-A215-4761-9822-E85E6AABE2B7}"/>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Narrow"/>
                <a:ea typeface="+mn-ea"/>
                <a:cs typeface="+mn-cs"/>
              </a:rPr>
              <a:t>© Dassault Systèmes | Confidential Information |                    | ref.: 3DS_Document_2021</a:t>
            </a:r>
          </a:p>
        </p:txBody>
      </p:sp>
      <p:sp>
        <p:nvSpPr>
          <p:cNvPr id="11" name="Date Placeholder 3">
            <a:extLst>
              <a:ext uri="{FF2B5EF4-FFF2-40B4-BE49-F238E27FC236}">
                <a16:creationId xmlns:a16="http://schemas.microsoft.com/office/drawing/2014/main" id="{4B2C1979-35EF-493E-A3B4-625D43244728}"/>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bg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5B93D012-9FEC-418D-AEB4-2D6509FBC175}" type="datetime1">
              <a:rPr kumimoji="0" lang="en-US" sz="6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FFFFFF"/>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F4C3675B-D144-45AA-A5B5-442F355F0AA6}"/>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334172" y="4757069"/>
            <a:ext cx="1056478" cy="211585"/>
          </a:xfrm>
          <a:prstGeom prst="rect">
            <a:avLst/>
          </a:prstGeom>
        </p:spPr>
      </p:pic>
    </p:spTree>
    <p:extLst>
      <p:ext uri="{BB962C8B-B14F-4D97-AF65-F5344CB8AC3E}">
        <p14:creationId xmlns:p14="http://schemas.microsoft.com/office/powerpoint/2010/main" val="2349661976"/>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Impactful message V1">
    <p:bg>
      <p:bgPr>
        <a:solidFill>
          <a:schemeClr val="bg1"/>
        </a:solidFill>
        <a:effectLst/>
      </p:bgPr>
    </p:bg>
    <p:spTree>
      <p:nvGrpSpPr>
        <p:cNvPr id="1" name=""/>
        <p:cNvGrpSpPr/>
        <p:nvPr/>
      </p:nvGrpSpPr>
      <p:grpSpPr>
        <a:xfrm>
          <a:off x="0" y="0"/>
          <a:ext cx="0" cy="0"/>
          <a:chOff x="0" y="0"/>
          <a:chExt cx="0" cy="0"/>
        </a:xfrm>
      </p:grpSpPr>
      <p:sp>
        <p:nvSpPr>
          <p:cNvPr id="4" name="Forme libre 3">
            <a:extLst>
              <a:ext uri="{FF2B5EF4-FFF2-40B4-BE49-F238E27FC236}">
                <a16:creationId xmlns:a16="http://schemas.microsoft.com/office/drawing/2014/main" id="{7B0A659F-EFD1-444F-9E43-8DE421EF2903}"/>
              </a:ext>
            </a:extLst>
          </p:cNvPr>
          <p:cNvSpPr/>
          <p:nvPr userDrawn="1"/>
        </p:nvSpPr>
        <p:spPr>
          <a:xfrm>
            <a:off x="5426318" y="0"/>
            <a:ext cx="3717682" cy="5143500"/>
          </a:xfrm>
          <a:custGeom>
            <a:avLst/>
            <a:gdLst>
              <a:gd name="connsiteX0" fmla="*/ 893329 w 3717682"/>
              <a:gd name="connsiteY0" fmla="*/ 0 h 5143500"/>
              <a:gd name="connsiteX1" fmla="*/ 3717682 w 3717682"/>
              <a:gd name="connsiteY1" fmla="*/ 0 h 5143500"/>
              <a:gd name="connsiteX2" fmla="*/ 3717682 w 3717682"/>
              <a:gd name="connsiteY2" fmla="*/ 5143500 h 5143500"/>
              <a:gd name="connsiteX3" fmla="*/ 1175798 w 3717682"/>
              <a:gd name="connsiteY3" fmla="*/ 5143500 h 5143500"/>
              <a:gd name="connsiteX4" fmla="*/ 1096714 w 3717682"/>
              <a:gd name="connsiteY4" fmla="*/ 5071624 h 5143500"/>
              <a:gd name="connsiteX5" fmla="*/ 0 w 3717682"/>
              <a:gd name="connsiteY5" fmla="*/ 2423922 h 5143500"/>
              <a:gd name="connsiteX6" fmla="*/ 855043 w 3717682"/>
              <a:gd name="connsiteY6" fmla="*/ 42126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7682" h="5143500">
                <a:moveTo>
                  <a:pt x="893329" y="0"/>
                </a:moveTo>
                <a:lnTo>
                  <a:pt x="3717682" y="0"/>
                </a:lnTo>
                <a:lnTo>
                  <a:pt x="3717682" y="5143500"/>
                </a:lnTo>
                <a:lnTo>
                  <a:pt x="1175798" y="5143500"/>
                </a:lnTo>
                <a:lnTo>
                  <a:pt x="1096714" y="5071624"/>
                </a:lnTo>
                <a:cubicBezTo>
                  <a:pt x="419108" y="4394018"/>
                  <a:pt x="0" y="3457914"/>
                  <a:pt x="0" y="2423922"/>
                </a:cubicBezTo>
                <a:cubicBezTo>
                  <a:pt x="0" y="1519179"/>
                  <a:pt x="320880" y="689382"/>
                  <a:pt x="855043" y="4212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17" name="ZoneTexte 7">
            <a:extLst>
              <a:ext uri="{FF2B5EF4-FFF2-40B4-BE49-F238E27FC236}">
                <a16:creationId xmlns:a16="http://schemas.microsoft.com/office/drawing/2014/main" id="{20FAB314-069B-7245-9CD1-1E8C141EB995}"/>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Arial Narrow"/>
              <a:ea typeface="+mn-ea"/>
              <a:cs typeface="+mn-cs"/>
            </a:endParaRPr>
          </a:p>
        </p:txBody>
      </p:sp>
      <p:cxnSp>
        <p:nvCxnSpPr>
          <p:cNvPr id="29" name="Connecteur droit 8">
            <a:extLst>
              <a:ext uri="{FF2B5EF4-FFF2-40B4-BE49-F238E27FC236}">
                <a16:creationId xmlns:a16="http://schemas.microsoft.com/office/drawing/2014/main" id="{4C4DEE83-04EA-447C-BE7B-2CEB490676BA}"/>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6A92616C-3082-4BF8-82D6-4E39B7D717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12" name="Content Placeholder 2">
            <a:extLst>
              <a:ext uri="{FF2B5EF4-FFF2-40B4-BE49-F238E27FC236}">
                <a16:creationId xmlns:a16="http://schemas.microsoft.com/office/drawing/2014/main" id="{9BDCD690-2E7F-47AF-9C94-AEDA86A481C1}"/>
              </a:ext>
            </a:extLst>
          </p:cNvPr>
          <p:cNvSpPr>
            <a:spLocks noGrp="1"/>
          </p:cNvSpPr>
          <p:nvPr>
            <p:ph sz="quarter" idx="15" hasCustomPrompt="1"/>
          </p:nvPr>
        </p:nvSpPr>
        <p:spPr>
          <a:xfrm>
            <a:off x="5801994" y="1620838"/>
            <a:ext cx="2996226" cy="1906133"/>
          </a:xfrm>
          <a:prstGeom prst="rect">
            <a:avLst/>
          </a:prstGeom>
        </p:spPr>
        <p:txBody>
          <a:bodyPr lIns="0" tIns="0" rIns="0" bIns="0" anchor="ctr"/>
          <a:lstStyle>
            <a:lvl1pPr marL="0" indent="0" algn="ctr">
              <a:lnSpc>
                <a:spcPct val="90000"/>
              </a:lnSpc>
              <a:spcBef>
                <a:spcPts val="1000"/>
              </a:spcBef>
              <a:spcAft>
                <a:spcPts val="0"/>
              </a:spcAft>
              <a:buNone/>
              <a:defRPr sz="2000" i="1"/>
            </a:lvl1pPr>
            <a:lvl2pPr marL="345600" indent="-172800">
              <a:lnSpc>
                <a:spcPct val="100000"/>
              </a:lnSpc>
              <a:spcBef>
                <a:spcPts val="0"/>
              </a:spcBef>
              <a:spcAft>
                <a:spcPts val="300"/>
              </a:spcAft>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defRPr sz="1000"/>
            </a:lvl4pPr>
          </a:lstStyle>
          <a:p>
            <a:pPr lvl="0"/>
            <a:r>
              <a:rPr lang="en-US" noProof="0"/>
              <a:t>Sit at velit periculis. Usu ferri invenire adipiscing ea. Sed maiorum legendos ea, sit at sonet molestie. Et vero brute eum, eros aliquip at vel, magna causae pro te.</a:t>
            </a:r>
          </a:p>
        </p:txBody>
      </p:sp>
      <p:sp>
        <p:nvSpPr>
          <p:cNvPr id="13" name="Footer Placeholder 12">
            <a:extLst>
              <a:ext uri="{FF2B5EF4-FFF2-40B4-BE49-F238E27FC236}">
                <a16:creationId xmlns:a16="http://schemas.microsoft.com/office/drawing/2014/main" id="{72711897-9C9F-44F7-B001-2D24A2493B65}"/>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Narrow"/>
                <a:ea typeface="+mn-ea"/>
                <a:cs typeface="+mn-cs"/>
              </a:rPr>
              <a:t>© Dassault Systèmes | Confidential Information |                    | ref.: 3DS_Document_2021</a:t>
            </a:r>
          </a:p>
        </p:txBody>
      </p:sp>
      <p:sp>
        <p:nvSpPr>
          <p:cNvPr id="14" name="Date Placeholder 3">
            <a:extLst>
              <a:ext uri="{FF2B5EF4-FFF2-40B4-BE49-F238E27FC236}">
                <a16:creationId xmlns:a16="http://schemas.microsoft.com/office/drawing/2014/main" id="{B7D6CB01-56AC-4018-86E5-8B3478C1CFB2}"/>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bg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538520C2-A06F-4654-846B-F974E191C726}" type="datetime1">
              <a:rPr kumimoji="0" lang="en-US" sz="6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FFFFFF"/>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77350021-0238-438B-BD55-CD11DCB585F7}"/>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34172" y="4757069"/>
            <a:ext cx="1056478" cy="211585"/>
          </a:xfrm>
          <a:prstGeom prst="rect">
            <a:avLst/>
          </a:prstGeom>
        </p:spPr>
      </p:pic>
      <p:pic>
        <p:nvPicPr>
          <p:cNvPr id="11" name="Image 10">
            <a:extLst>
              <a:ext uri="{FF2B5EF4-FFF2-40B4-BE49-F238E27FC236}">
                <a16:creationId xmlns:a16="http://schemas.microsoft.com/office/drawing/2014/main" id="{C47871E2-A425-6046-8567-E566344B1EEA}"/>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254525404"/>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Impactful message V2">
    <p:bg>
      <p:bgPr>
        <a:solidFill>
          <a:schemeClr val="bg1"/>
        </a:solidFill>
        <a:effectLst/>
      </p:bgPr>
    </p:bg>
    <p:spTree>
      <p:nvGrpSpPr>
        <p:cNvPr id="1" name=""/>
        <p:cNvGrpSpPr/>
        <p:nvPr/>
      </p:nvGrpSpPr>
      <p:grpSpPr>
        <a:xfrm>
          <a:off x="0" y="0"/>
          <a:ext cx="0" cy="0"/>
          <a:chOff x="0" y="0"/>
          <a:chExt cx="0" cy="0"/>
        </a:xfrm>
      </p:grpSpPr>
      <p:sp>
        <p:nvSpPr>
          <p:cNvPr id="48" name="Picture Placeholder 47">
            <a:extLst>
              <a:ext uri="{FF2B5EF4-FFF2-40B4-BE49-F238E27FC236}">
                <a16:creationId xmlns:a16="http://schemas.microsoft.com/office/drawing/2014/main" id="{711D59F2-F966-4BE3-BB2C-A1FB4C0C8458}"/>
              </a:ext>
            </a:extLst>
          </p:cNvPr>
          <p:cNvSpPr>
            <a:spLocks noGrp="1"/>
          </p:cNvSpPr>
          <p:nvPr>
            <p:ph type="pic" sz="quarter" idx="12" hasCustomPrompt="1"/>
          </p:nvPr>
        </p:nvSpPr>
        <p:spPr>
          <a:xfrm>
            <a:off x="5426317" y="1"/>
            <a:ext cx="3717682" cy="5143499"/>
          </a:xfrm>
          <a:custGeom>
            <a:avLst/>
            <a:gdLst>
              <a:gd name="connsiteX0" fmla="*/ 3243187 w 3717682"/>
              <a:gd name="connsiteY0" fmla="*/ 4869228 h 5143499"/>
              <a:gd name="connsiteX1" fmla="*/ 3238365 w 3717682"/>
              <a:gd name="connsiteY1" fmla="*/ 4873182 h 5143499"/>
              <a:gd name="connsiteX2" fmla="*/ 3238374 w 3717682"/>
              <a:gd name="connsiteY2" fmla="*/ 4873182 h 5143499"/>
              <a:gd name="connsiteX3" fmla="*/ 3227066 w 3717682"/>
              <a:gd name="connsiteY3" fmla="*/ 4930787 h 5143499"/>
              <a:gd name="connsiteX4" fmla="*/ 3284505 w 3717682"/>
              <a:gd name="connsiteY4" fmla="*/ 4930787 h 5143499"/>
              <a:gd name="connsiteX5" fmla="*/ 3285694 w 3717682"/>
              <a:gd name="connsiteY5" fmla="*/ 4924630 h 5143499"/>
              <a:gd name="connsiteX6" fmla="*/ 3282706 w 3717682"/>
              <a:gd name="connsiteY6" fmla="*/ 4921282 h 5143499"/>
              <a:gd name="connsiteX7" fmla="*/ 3244546 w 3717682"/>
              <a:gd name="connsiteY7" fmla="*/ 4921282 h 5143499"/>
              <a:gd name="connsiteX8" fmla="*/ 3247789 w 3717682"/>
              <a:gd name="connsiteY8" fmla="*/ 4904760 h 5143499"/>
              <a:gd name="connsiteX9" fmla="*/ 3281509 w 3717682"/>
              <a:gd name="connsiteY9" fmla="*/ 4904760 h 5143499"/>
              <a:gd name="connsiteX10" fmla="*/ 3283334 w 3717682"/>
              <a:gd name="connsiteY10" fmla="*/ 4903297 h 5143499"/>
              <a:gd name="connsiteX11" fmla="*/ 3284624 w 3717682"/>
              <a:gd name="connsiteY11" fmla="*/ 4896744 h 5143499"/>
              <a:gd name="connsiteX12" fmla="*/ 3283376 w 3717682"/>
              <a:gd name="connsiteY12" fmla="*/ 4895280 h 5143499"/>
              <a:gd name="connsiteX13" fmla="*/ 3249639 w 3717682"/>
              <a:gd name="connsiteY13" fmla="*/ 4895280 h 5143499"/>
              <a:gd name="connsiteX14" fmla="*/ 3252865 w 3717682"/>
              <a:gd name="connsiteY14" fmla="*/ 4878792 h 5143499"/>
              <a:gd name="connsiteX15" fmla="*/ 3289684 w 3717682"/>
              <a:gd name="connsiteY15" fmla="*/ 4878792 h 5143499"/>
              <a:gd name="connsiteX16" fmla="*/ 3293589 w 3717682"/>
              <a:gd name="connsiteY16" fmla="*/ 4876488 h 5143499"/>
              <a:gd name="connsiteX17" fmla="*/ 3295015 w 3717682"/>
              <a:gd name="connsiteY17" fmla="*/ 4869228 h 5143499"/>
              <a:gd name="connsiteX18" fmla="*/ 3143539 w 3717682"/>
              <a:gd name="connsiteY18" fmla="*/ 4869228 h 5143499"/>
              <a:gd name="connsiteX19" fmla="*/ 3139481 w 3717682"/>
              <a:gd name="connsiteY19" fmla="*/ 4873182 h 5143499"/>
              <a:gd name="connsiteX20" fmla="*/ 3128173 w 3717682"/>
              <a:gd name="connsiteY20" fmla="*/ 4930787 h 5143499"/>
              <a:gd name="connsiteX21" fmla="*/ 3140126 w 3717682"/>
              <a:gd name="connsiteY21" fmla="*/ 4930787 h 5143499"/>
              <a:gd name="connsiteX22" fmla="*/ 3144481 w 3717682"/>
              <a:gd name="connsiteY22" fmla="*/ 4927246 h 5143499"/>
              <a:gd name="connsiteX23" fmla="*/ 3152945 w 3717682"/>
              <a:gd name="connsiteY23" fmla="*/ 4884134 h 5143499"/>
              <a:gd name="connsiteX24" fmla="*/ 3166681 w 3717682"/>
              <a:gd name="connsiteY24" fmla="*/ 4903549 h 5143499"/>
              <a:gd name="connsiteX25" fmla="*/ 3169958 w 3717682"/>
              <a:gd name="connsiteY25" fmla="*/ 4905425 h 5143499"/>
              <a:gd name="connsiteX26" fmla="*/ 3176138 w 3717682"/>
              <a:gd name="connsiteY26" fmla="*/ 4905425 h 5143499"/>
              <a:gd name="connsiteX27" fmla="*/ 3180162 w 3717682"/>
              <a:gd name="connsiteY27" fmla="*/ 4903549 h 5143499"/>
              <a:gd name="connsiteX28" fmla="*/ 3201504 w 3717682"/>
              <a:gd name="connsiteY28" fmla="*/ 4884134 h 5143499"/>
              <a:gd name="connsiteX29" fmla="*/ 3193040 w 3717682"/>
              <a:gd name="connsiteY29" fmla="*/ 4927246 h 5143499"/>
              <a:gd name="connsiteX30" fmla="*/ 3196012 w 3717682"/>
              <a:gd name="connsiteY30" fmla="*/ 4930787 h 5143499"/>
              <a:gd name="connsiteX31" fmla="*/ 3207956 w 3717682"/>
              <a:gd name="connsiteY31" fmla="*/ 4930787 h 5143499"/>
              <a:gd name="connsiteX32" fmla="*/ 3219273 w 3717682"/>
              <a:gd name="connsiteY32" fmla="*/ 4873190 h 5143499"/>
              <a:gd name="connsiteX33" fmla="*/ 3216768 w 3717682"/>
              <a:gd name="connsiteY33" fmla="*/ 4869228 h 5143499"/>
              <a:gd name="connsiteX34" fmla="*/ 3202693 w 3717682"/>
              <a:gd name="connsiteY34" fmla="*/ 4869228 h 5143499"/>
              <a:gd name="connsiteX35" fmla="*/ 3175442 w 3717682"/>
              <a:gd name="connsiteY35" fmla="*/ 4893227 h 5143499"/>
              <a:gd name="connsiteX36" fmla="*/ 3157614 w 3717682"/>
              <a:gd name="connsiteY36" fmla="*/ 4869228 h 5143499"/>
              <a:gd name="connsiteX37" fmla="*/ 3072703 w 3717682"/>
              <a:gd name="connsiteY37" fmla="*/ 4869228 h 5143499"/>
              <a:gd name="connsiteX38" fmla="*/ 3067872 w 3717682"/>
              <a:gd name="connsiteY38" fmla="*/ 4873182 h 5143499"/>
              <a:gd name="connsiteX39" fmla="*/ 3056581 w 3717682"/>
              <a:gd name="connsiteY39" fmla="*/ 4930787 h 5143499"/>
              <a:gd name="connsiteX40" fmla="*/ 3113995 w 3717682"/>
              <a:gd name="connsiteY40" fmla="*/ 4930787 h 5143499"/>
              <a:gd name="connsiteX41" fmla="*/ 3115209 w 3717682"/>
              <a:gd name="connsiteY41" fmla="*/ 4924630 h 5143499"/>
              <a:gd name="connsiteX42" fmla="*/ 3112196 w 3717682"/>
              <a:gd name="connsiteY42" fmla="*/ 4921282 h 5143499"/>
              <a:gd name="connsiteX43" fmla="*/ 3074053 w 3717682"/>
              <a:gd name="connsiteY43" fmla="*/ 4921282 h 5143499"/>
              <a:gd name="connsiteX44" fmla="*/ 3077287 w 3717682"/>
              <a:gd name="connsiteY44" fmla="*/ 4904760 h 5143499"/>
              <a:gd name="connsiteX45" fmla="*/ 3111007 w 3717682"/>
              <a:gd name="connsiteY45" fmla="*/ 4904760 h 5143499"/>
              <a:gd name="connsiteX46" fmla="*/ 3112841 w 3717682"/>
              <a:gd name="connsiteY46" fmla="*/ 4903297 h 5143499"/>
              <a:gd name="connsiteX47" fmla="*/ 3114131 w 3717682"/>
              <a:gd name="connsiteY47" fmla="*/ 4896744 h 5143499"/>
              <a:gd name="connsiteX48" fmla="*/ 3112875 w 3717682"/>
              <a:gd name="connsiteY48" fmla="*/ 4895280 h 5143499"/>
              <a:gd name="connsiteX49" fmla="*/ 3079146 w 3717682"/>
              <a:gd name="connsiteY49" fmla="*/ 4895280 h 5143499"/>
              <a:gd name="connsiteX50" fmla="*/ 3082389 w 3717682"/>
              <a:gd name="connsiteY50" fmla="*/ 4878792 h 5143499"/>
              <a:gd name="connsiteX51" fmla="*/ 3119199 w 3717682"/>
              <a:gd name="connsiteY51" fmla="*/ 4878792 h 5143499"/>
              <a:gd name="connsiteX52" fmla="*/ 3123122 w 3717682"/>
              <a:gd name="connsiteY52" fmla="*/ 4876488 h 5143499"/>
              <a:gd name="connsiteX53" fmla="*/ 3124531 w 3717682"/>
              <a:gd name="connsiteY53" fmla="*/ 4869228 h 5143499"/>
              <a:gd name="connsiteX54" fmla="*/ 2999626 w 3717682"/>
              <a:gd name="connsiteY54" fmla="*/ 4869228 h 5143499"/>
              <a:gd name="connsiteX55" fmla="*/ 2994346 w 3717682"/>
              <a:gd name="connsiteY55" fmla="*/ 4872559 h 5143499"/>
              <a:gd name="connsiteX56" fmla="*/ 2993115 w 3717682"/>
              <a:gd name="connsiteY56" fmla="*/ 4878767 h 5143499"/>
              <a:gd name="connsiteX57" fmla="*/ 3017581 w 3717682"/>
              <a:gd name="connsiteY57" fmla="*/ 4878767 h 5143499"/>
              <a:gd name="connsiteX58" fmla="*/ 3007394 w 3717682"/>
              <a:gd name="connsiteY58" fmla="*/ 4930787 h 5143499"/>
              <a:gd name="connsiteX59" fmla="*/ 3018362 w 3717682"/>
              <a:gd name="connsiteY59" fmla="*/ 4930787 h 5143499"/>
              <a:gd name="connsiteX60" fmla="*/ 3023863 w 3717682"/>
              <a:gd name="connsiteY60" fmla="*/ 4926413 h 5143499"/>
              <a:gd name="connsiteX61" fmla="*/ 3033202 w 3717682"/>
              <a:gd name="connsiteY61" fmla="*/ 4878767 h 5143499"/>
              <a:gd name="connsiteX62" fmla="*/ 3053627 w 3717682"/>
              <a:gd name="connsiteY62" fmla="*/ 4878767 h 5143499"/>
              <a:gd name="connsiteX63" fmla="*/ 3058025 w 3717682"/>
              <a:gd name="connsiteY63" fmla="*/ 4874999 h 5143499"/>
              <a:gd name="connsiteX64" fmla="*/ 3058025 w 3717682"/>
              <a:gd name="connsiteY64" fmla="*/ 4875007 h 5143499"/>
              <a:gd name="connsiteX65" fmla="*/ 3059162 w 3717682"/>
              <a:gd name="connsiteY65" fmla="*/ 4869228 h 5143499"/>
              <a:gd name="connsiteX66" fmla="*/ 2848319 w 3717682"/>
              <a:gd name="connsiteY66" fmla="*/ 4869228 h 5143499"/>
              <a:gd name="connsiteX67" fmla="*/ 2845407 w 3717682"/>
              <a:gd name="connsiteY67" fmla="*/ 4871306 h 5143499"/>
              <a:gd name="connsiteX68" fmla="*/ 2842096 w 3717682"/>
              <a:gd name="connsiteY68" fmla="*/ 4888214 h 5143499"/>
              <a:gd name="connsiteX69" fmla="*/ 2886403 w 3717682"/>
              <a:gd name="connsiteY69" fmla="*/ 4909925 h 5143499"/>
              <a:gd name="connsiteX70" fmla="*/ 2882302 w 3717682"/>
              <a:gd name="connsiteY70" fmla="*/ 4930787 h 5143499"/>
              <a:gd name="connsiteX71" fmla="*/ 2893279 w 3717682"/>
              <a:gd name="connsiteY71" fmla="*/ 4930787 h 5143499"/>
              <a:gd name="connsiteX72" fmla="*/ 2898780 w 3717682"/>
              <a:gd name="connsiteY72" fmla="*/ 4926413 h 5143499"/>
              <a:gd name="connsiteX73" fmla="*/ 2909986 w 3717682"/>
              <a:gd name="connsiteY73" fmla="*/ 4869228 h 5143499"/>
              <a:gd name="connsiteX74" fmla="*/ 2896692 w 3717682"/>
              <a:gd name="connsiteY74" fmla="*/ 4869228 h 5143499"/>
              <a:gd name="connsiteX75" fmla="*/ 2893984 w 3717682"/>
              <a:gd name="connsiteY75" fmla="*/ 4871306 h 5143499"/>
              <a:gd name="connsiteX76" fmla="*/ 2888465 w 3717682"/>
              <a:gd name="connsiteY76" fmla="*/ 4899335 h 5143499"/>
              <a:gd name="connsiteX77" fmla="*/ 2857785 w 3717682"/>
              <a:gd name="connsiteY77" fmla="*/ 4887802 h 5143499"/>
              <a:gd name="connsiteX78" fmla="*/ 2861435 w 3717682"/>
              <a:gd name="connsiteY78" fmla="*/ 4869228 h 5143499"/>
              <a:gd name="connsiteX79" fmla="*/ 3334041 w 3717682"/>
              <a:gd name="connsiteY79" fmla="*/ 4869051 h 5143499"/>
              <a:gd name="connsiteX80" fmla="*/ 3305279 w 3717682"/>
              <a:gd name="connsiteY80" fmla="*/ 4880811 h 5143499"/>
              <a:gd name="connsiteX81" fmla="*/ 3324143 w 3717682"/>
              <a:gd name="connsiteY81" fmla="*/ 4902212 h 5143499"/>
              <a:gd name="connsiteX82" fmla="*/ 3341410 w 3717682"/>
              <a:gd name="connsiteY82" fmla="*/ 4917185 h 5143499"/>
              <a:gd name="connsiteX83" fmla="*/ 3329482 w 3717682"/>
              <a:gd name="connsiteY83" fmla="*/ 4921315 h 5143499"/>
              <a:gd name="connsiteX84" fmla="*/ 3302410 w 3717682"/>
              <a:gd name="connsiteY84" fmla="*/ 4921315 h 5143499"/>
              <a:gd name="connsiteX85" fmla="*/ 3297010 w 3717682"/>
              <a:gd name="connsiteY85" fmla="*/ 4925294 h 5143499"/>
              <a:gd name="connsiteX86" fmla="*/ 3295941 w 3717682"/>
              <a:gd name="connsiteY86" fmla="*/ 4930787 h 5143499"/>
              <a:gd name="connsiteX87" fmla="*/ 3330068 w 3717682"/>
              <a:gd name="connsiteY87" fmla="*/ 4930787 h 5143499"/>
              <a:gd name="connsiteX88" fmla="*/ 3359017 w 3717682"/>
              <a:gd name="connsiteY88" fmla="*/ 4920373 h 5143499"/>
              <a:gd name="connsiteX89" fmla="*/ 3356513 w 3717682"/>
              <a:gd name="connsiteY89" fmla="*/ 4906283 h 5143499"/>
              <a:gd name="connsiteX90" fmla="*/ 3346818 w 3717682"/>
              <a:gd name="connsiteY90" fmla="*/ 4899335 h 5143499"/>
              <a:gd name="connsiteX91" fmla="*/ 3323472 w 3717682"/>
              <a:gd name="connsiteY91" fmla="*/ 4881854 h 5143499"/>
              <a:gd name="connsiteX92" fmla="*/ 3333574 w 3717682"/>
              <a:gd name="connsiteY92" fmla="*/ 4878767 h 5143499"/>
              <a:gd name="connsiteX93" fmla="*/ 3356462 w 3717682"/>
              <a:gd name="connsiteY93" fmla="*/ 4878767 h 5143499"/>
              <a:gd name="connsiteX94" fmla="*/ 3361853 w 3717682"/>
              <a:gd name="connsiteY94" fmla="*/ 4874797 h 5143499"/>
              <a:gd name="connsiteX95" fmla="*/ 3362990 w 3717682"/>
              <a:gd name="connsiteY95" fmla="*/ 4869051 h 5143499"/>
              <a:gd name="connsiteX96" fmla="*/ 2952612 w 3717682"/>
              <a:gd name="connsiteY96" fmla="*/ 4869051 h 5143499"/>
              <a:gd name="connsiteX97" fmla="*/ 2923866 w 3717682"/>
              <a:gd name="connsiteY97" fmla="*/ 4880811 h 5143499"/>
              <a:gd name="connsiteX98" fmla="*/ 2942738 w 3717682"/>
              <a:gd name="connsiteY98" fmla="*/ 4902212 h 5143499"/>
              <a:gd name="connsiteX99" fmla="*/ 2960006 w 3717682"/>
              <a:gd name="connsiteY99" fmla="*/ 4917185 h 5143499"/>
              <a:gd name="connsiteX100" fmla="*/ 2948061 w 3717682"/>
              <a:gd name="connsiteY100" fmla="*/ 4921315 h 5143499"/>
              <a:gd name="connsiteX101" fmla="*/ 2920997 w 3717682"/>
              <a:gd name="connsiteY101" fmla="*/ 4921315 h 5143499"/>
              <a:gd name="connsiteX102" fmla="*/ 2915598 w 3717682"/>
              <a:gd name="connsiteY102" fmla="*/ 4925294 h 5143499"/>
              <a:gd name="connsiteX103" fmla="*/ 2914520 w 3717682"/>
              <a:gd name="connsiteY103" fmla="*/ 4930787 h 5143499"/>
              <a:gd name="connsiteX104" fmla="*/ 2948647 w 3717682"/>
              <a:gd name="connsiteY104" fmla="*/ 4930787 h 5143499"/>
              <a:gd name="connsiteX105" fmla="*/ 2977596 w 3717682"/>
              <a:gd name="connsiteY105" fmla="*/ 4920373 h 5143499"/>
              <a:gd name="connsiteX106" fmla="*/ 2975108 w 3717682"/>
              <a:gd name="connsiteY106" fmla="*/ 4906283 h 5143499"/>
              <a:gd name="connsiteX107" fmla="*/ 2965405 w 3717682"/>
              <a:gd name="connsiteY107" fmla="*/ 4899335 h 5143499"/>
              <a:gd name="connsiteX108" fmla="*/ 2942051 w 3717682"/>
              <a:gd name="connsiteY108" fmla="*/ 4881854 h 5143499"/>
              <a:gd name="connsiteX109" fmla="*/ 2952153 w 3717682"/>
              <a:gd name="connsiteY109" fmla="*/ 4878767 h 5143499"/>
              <a:gd name="connsiteX110" fmla="*/ 2975049 w 3717682"/>
              <a:gd name="connsiteY110" fmla="*/ 4878767 h 5143499"/>
              <a:gd name="connsiteX111" fmla="*/ 2980440 w 3717682"/>
              <a:gd name="connsiteY111" fmla="*/ 4874797 h 5143499"/>
              <a:gd name="connsiteX112" fmla="*/ 2981577 w 3717682"/>
              <a:gd name="connsiteY112" fmla="*/ 4869051 h 5143499"/>
              <a:gd name="connsiteX113" fmla="*/ 2802111 w 3717682"/>
              <a:gd name="connsiteY113" fmla="*/ 4869051 h 5143499"/>
              <a:gd name="connsiteX114" fmla="*/ 2773366 w 3717682"/>
              <a:gd name="connsiteY114" fmla="*/ 4880811 h 5143499"/>
              <a:gd name="connsiteX115" fmla="*/ 2792246 w 3717682"/>
              <a:gd name="connsiteY115" fmla="*/ 4902212 h 5143499"/>
              <a:gd name="connsiteX116" fmla="*/ 2809505 w 3717682"/>
              <a:gd name="connsiteY116" fmla="*/ 4917185 h 5143499"/>
              <a:gd name="connsiteX117" fmla="*/ 2797561 w 3717682"/>
              <a:gd name="connsiteY117" fmla="*/ 4921315 h 5143499"/>
              <a:gd name="connsiteX118" fmla="*/ 2770488 w 3717682"/>
              <a:gd name="connsiteY118" fmla="*/ 4921315 h 5143499"/>
              <a:gd name="connsiteX119" fmla="*/ 2765097 w 3717682"/>
              <a:gd name="connsiteY119" fmla="*/ 4925294 h 5143499"/>
              <a:gd name="connsiteX120" fmla="*/ 2764011 w 3717682"/>
              <a:gd name="connsiteY120" fmla="*/ 4930787 h 5143499"/>
              <a:gd name="connsiteX121" fmla="*/ 2798138 w 3717682"/>
              <a:gd name="connsiteY121" fmla="*/ 4930787 h 5143499"/>
              <a:gd name="connsiteX122" fmla="*/ 2827104 w 3717682"/>
              <a:gd name="connsiteY122" fmla="*/ 4920373 h 5143499"/>
              <a:gd name="connsiteX123" fmla="*/ 2824600 w 3717682"/>
              <a:gd name="connsiteY123" fmla="*/ 4906283 h 5143499"/>
              <a:gd name="connsiteX124" fmla="*/ 2814913 w 3717682"/>
              <a:gd name="connsiteY124" fmla="*/ 4899335 h 5143499"/>
              <a:gd name="connsiteX125" fmla="*/ 2791542 w 3717682"/>
              <a:gd name="connsiteY125" fmla="*/ 4881854 h 5143499"/>
              <a:gd name="connsiteX126" fmla="*/ 2801644 w 3717682"/>
              <a:gd name="connsiteY126" fmla="*/ 4878767 h 5143499"/>
              <a:gd name="connsiteX127" fmla="*/ 2824532 w 3717682"/>
              <a:gd name="connsiteY127" fmla="*/ 4878767 h 5143499"/>
              <a:gd name="connsiteX128" fmla="*/ 2829939 w 3717682"/>
              <a:gd name="connsiteY128" fmla="*/ 4874797 h 5143499"/>
              <a:gd name="connsiteX129" fmla="*/ 2831060 w 3717682"/>
              <a:gd name="connsiteY129" fmla="*/ 4869051 h 5143499"/>
              <a:gd name="connsiteX130" fmla="*/ 2554594 w 3717682"/>
              <a:gd name="connsiteY130" fmla="*/ 4818697 h 5143499"/>
              <a:gd name="connsiteX131" fmla="*/ 2506679 w 3717682"/>
              <a:gd name="connsiteY131" fmla="*/ 4832401 h 5143499"/>
              <a:gd name="connsiteX132" fmla="*/ 2536426 w 3717682"/>
              <a:gd name="connsiteY132" fmla="*/ 4837128 h 5143499"/>
              <a:gd name="connsiteX133" fmla="*/ 2592592 w 3717682"/>
              <a:gd name="connsiteY133" fmla="*/ 4852573 h 5143499"/>
              <a:gd name="connsiteX134" fmla="*/ 2515457 w 3717682"/>
              <a:gd name="connsiteY134" fmla="*/ 4932277 h 5143499"/>
              <a:gd name="connsiteX135" fmla="*/ 2537318 w 3717682"/>
              <a:gd name="connsiteY135" fmla="*/ 4875983 h 5143499"/>
              <a:gd name="connsiteX136" fmla="*/ 2542895 w 3717682"/>
              <a:gd name="connsiteY136" fmla="*/ 4853187 h 5143499"/>
              <a:gd name="connsiteX137" fmla="*/ 2524218 w 3717682"/>
              <a:gd name="connsiteY137" fmla="*/ 4872030 h 5143499"/>
              <a:gd name="connsiteX138" fmla="*/ 2487578 w 3717682"/>
              <a:gd name="connsiteY138" fmla="*/ 4935414 h 5143499"/>
              <a:gd name="connsiteX139" fmla="*/ 2477187 w 3717682"/>
              <a:gd name="connsiteY139" fmla="*/ 4965487 h 5143499"/>
              <a:gd name="connsiteX140" fmla="*/ 2518259 w 3717682"/>
              <a:gd name="connsiteY140" fmla="*/ 4955216 h 5143499"/>
              <a:gd name="connsiteX141" fmla="*/ 2622229 w 3717682"/>
              <a:gd name="connsiteY141" fmla="*/ 4857300 h 5143499"/>
              <a:gd name="connsiteX142" fmla="*/ 2613315 w 3717682"/>
              <a:gd name="connsiteY142" fmla="*/ 4831517 h 5143499"/>
              <a:gd name="connsiteX143" fmla="*/ 2554594 w 3717682"/>
              <a:gd name="connsiteY143" fmla="*/ 4818697 h 5143499"/>
              <a:gd name="connsiteX144" fmla="*/ 3137129 w 3717682"/>
              <a:gd name="connsiteY144" fmla="*/ 4793385 h 5143499"/>
              <a:gd name="connsiteX145" fmla="*/ 3151773 w 3717682"/>
              <a:gd name="connsiteY145" fmla="*/ 4809730 h 5143499"/>
              <a:gd name="connsiteX146" fmla="*/ 3151035 w 3717682"/>
              <a:gd name="connsiteY146" fmla="*/ 4813431 h 5143499"/>
              <a:gd name="connsiteX147" fmla="*/ 3146739 w 3717682"/>
              <a:gd name="connsiteY147" fmla="*/ 4818016 h 5143499"/>
              <a:gd name="connsiteX148" fmla="*/ 3113512 w 3717682"/>
              <a:gd name="connsiteY148" fmla="*/ 4818016 h 5143499"/>
              <a:gd name="connsiteX149" fmla="*/ 3115142 w 3717682"/>
              <a:gd name="connsiteY149" fmla="*/ 4809730 h 5143499"/>
              <a:gd name="connsiteX150" fmla="*/ 3137129 w 3717682"/>
              <a:gd name="connsiteY150" fmla="*/ 4793385 h 5143499"/>
              <a:gd name="connsiteX151" fmla="*/ 2908772 w 3717682"/>
              <a:gd name="connsiteY151" fmla="*/ 4793385 h 5143499"/>
              <a:gd name="connsiteX152" fmla="*/ 2923408 w 3717682"/>
              <a:gd name="connsiteY152" fmla="*/ 4809730 h 5143499"/>
              <a:gd name="connsiteX153" fmla="*/ 2922678 w 3717682"/>
              <a:gd name="connsiteY153" fmla="*/ 4813431 h 5143499"/>
              <a:gd name="connsiteX154" fmla="*/ 2918374 w 3717682"/>
              <a:gd name="connsiteY154" fmla="*/ 4818016 h 5143499"/>
              <a:gd name="connsiteX155" fmla="*/ 2885163 w 3717682"/>
              <a:gd name="connsiteY155" fmla="*/ 4818016 h 5143499"/>
              <a:gd name="connsiteX156" fmla="*/ 2886785 w 3717682"/>
              <a:gd name="connsiteY156" fmla="*/ 4809730 h 5143499"/>
              <a:gd name="connsiteX157" fmla="*/ 2908772 w 3717682"/>
              <a:gd name="connsiteY157" fmla="*/ 4793385 h 5143499"/>
              <a:gd name="connsiteX158" fmla="*/ 2671715 w 3717682"/>
              <a:gd name="connsiteY158" fmla="*/ 4783926 h 5143499"/>
              <a:gd name="connsiteX159" fmla="*/ 2638520 w 3717682"/>
              <a:gd name="connsiteY159" fmla="*/ 4801898 h 5143499"/>
              <a:gd name="connsiteX160" fmla="*/ 2664854 w 3717682"/>
              <a:gd name="connsiteY160" fmla="*/ 4864568 h 5143499"/>
              <a:gd name="connsiteX161" fmla="*/ 2687733 w 3717682"/>
              <a:gd name="connsiteY161" fmla="*/ 4909866 h 5143499"/>
              <a:gd name="connsiteX162" fmla="*/ 2639174 w 3717682"/>
              <a:gd name="connsiteY162" fmla="*/ 4918716 h 5143499"/>
              <a:gd name="connsiteX163" fmla="*/ 2602737 w 3717682"/>
              <a:gd name="connsiteY163" fmla="*/ 4921576 h 5143499"/>
              <a:gd name="connsiteX164" fmla="*/ 2609444 w 3717682"/>
              <a:gd name="connsiteY164" fmla="*/ 4931233 h 5143499"/>
              <a:gd name="connsiteX165" fmla="*/ 2663666 w 3717682"/>
              <a:gd name="connsiteY165" fmla="*/ 4936701 h 5143499"/>
              <a:gd name="connsiteX166" fmla="*/ 2718643 w 3717682"/>
              <a:gd name="connsiteY166" fmla="*/ 4911877 h 5143499"/>
              <a:gd name="connsiteX167" fmla="*/ 2694278 w 3717682"/>
              <a:gd name="connsiteY167" fmla="*/ 4859916 h 5143499"/>
              <a:gd name="connsiteX168" fmla="*/ 2665856 w 3717682"/>
              <a:gd name="connsiteY168" fmla="*/ 4812506 h 5143499"/>
              <a:gd name="connsiteX169" fmla="*/ 2718125 w 3717682"/>
              <a:gd name="connsiteY169" fmla="*/ 4800493 h 5143499"/>
              <a:gd name="connsiteX170" fmla="*/ 2735495 w 3717682"/>
              <a:gd name="connsiteY170" fmla="*/ 4794235 h 5143499"/>
              <a:gd name="connsiteX171" fmla="*/ 2711130 w 3717682"/>
              <a:gd name="connsiteY171" fmla="*/ 4785284 h 5143499"/>
              <a:gd name="connsiteX172" fmla="*/ 2671715 w 3717682"/>
              <a:gd name="connsiteY172" fmla="*/ 4783926 h 5143499"/>
              <a:gd name="connsiteX173" fmla="*/ 3324762 w 3717682"/>
              <a:gd name="connsiteY173" fmla="*/ 4783846 h 5143499"/>
              <a:gd name="connsiteX174" fmla="*/ 3319490 w 3717682"/>
              <a:gd name="connsiteY174" fmla="*/ 4787194 h 5143499"/>
              <a:gd name="connsiteX175" fmla="*/ 3318268 w 3717682"/>
              <a:gd name="connsiteY175" fmla="*/ 4793402 h 5143499"/>
              <a:gd name="connsiteX176" fmla="*/ 3342734 w 3717682"/>
              <a:gd name="connsiteY176" fmla="*/ 4793402 h 5143499"/>
              <a:gd name="connsiteX177" fmla="*/ 3332539 w 3717682"/>
              <a:gd name="connsiteY177" fmla="*/ 4845422 h 5143499"/>
              <a:gd name="connsiteX178" fmla="*/ 3343507 w 3717682"/>
              <a:gd name="connsiteY178" fmla="*/ 4845422 h 5143499"/>
              <a:gd name="connsiteX179" fmla="*/ 3349000 w 3717682"/>
              <a:gd name="connsiteY179" fmla="*/ 4841048 h 5143499"/>
              <a:gd name="connsiteX180" fmla="*/ 3358355 w 3717682"/>
              <a:gd name="connsiteY180" fmla="*/ 4793402 h 5143499"/>
              <a:gd name="connsiteX181" fmla="*/ 3378780 w 3717682"/>
              <a:gd name="connsiteY181" fmla="*/ 4793402 h 5143499"/>
              <a:gd name="connsiteX182" fmla="*/ 3383195 w 3717682"/>
              <a:gd name="connsiteY182" fmla="*/ 4789633 h 5143499"/>
              <a:gd name="connsiteX183" fmla="*/ 3384316 w 3717682"/>
              <a:gd name="connsiteY183" fmla="*/ 4783846 h 5143499"/>
              <a:gd name="connsiteX184" fmla="*/ 3274395 w 3717682"/>
              <a:gd name="connsiteY184" fmla="*/ 4783846 h 5143499"/>
              <a:gd name="connsiteX185" fmla="*/ 3262314 w 3717682"/>
              <a:gd name="connsiteY185" fmla="*/ 4845422 h 5143499"/>
              <a:gd name="connsiteX186" fmla="*/ 3314906 w 3717682"/>
              <a:gd name="connsiteY186" fmla="*/ 4845422 h 5143499"/>
              <a:gd name="connsiteX187" fmla="*/ 3316044 w 3717682"/>
              <a:gd name="connsiteY187" fmla="*/ 4839660 h 5143499"/>
              <a:gd name="connsiteX188" fmla="*/ 3313123 w 3717682"/>
              <a:gd name="connsiteY188" fmla="*/ 4835916 h 5143499"/>
              <a:gd name="connsiteX189" fmla="*/ 3279785 w 3717682"/>
              <a:gd name="connsiteY189" fmla="*/ 4835916 h 5143499"/>
              <a:gd name="connsiteX190" fmla="*/ 3289599 w 3717682"/>
              <a:gd name="connsiteY190" fmla="*/ 4785932 h 5143499"/>
              <a:gd name="connsiteX191" fmla="*/ 3287689 w 3717682"/>
              <a:gd name="connsiteY191" fmla="*/ 4783846 h 5143499"/>
              <a:gd name="connsiteX192" fmla="*/ 3190706 w 3717682"/>
              <a:gd name="connsiteY192" fmla="*/ 4783846 h 5143499"/>
              <a:gd name="connsiteX193" fmla="*/ 3187174 w 3717682"/>
              <a:gd name="connsiteY193" fmla="*/ 4786580 h 5143499"/>
              <a:gd name="connsiteX194" fmla="*/ 3181062 w 3717682"/>
              <a:gd name="connsiteY194" fmla="*/ 4817948 h 5143499"/>
              <a:gd name="connsiteX195" fmla="*/ 3209943 w 3717682"/>
              <a:gd name="connsiteY195" fmla="*/ 4846801 h 5143499"/>
              <a:gd name="connsiteX196" fmla="*/ 3209943 w 3717682"/>
              <a:gd name="connsiteY196" fmla="*/ 4846793 h 5143499"/>
              <a:gd name="connsiteX197" fmla="*/ 3249622 w 3717682"/>
              <a:gd name="connsiteY197" fmla="*/ 4817940 h 5143499"/>
              <a:gd name="connsiteX198" fmla="*/ 3255709 w 3717682"/>
              <a:gd name="connsiteY198" fmla="*/ 4786580 h 5143499"/>
              <a:gd name="connsiteX199" fmla="*/ 3253247 w 3717682"/>
              <a:gd name="connsiteY199" fmla="*/ 4783846 h 5143499"/>
              <a:gd name="connsiteX200" fmla="*/ 3240810 w 3717682"/>
              <a:gd name="connsiteY200" fmla="*/ 4783846 h 5143499"/>
              <a:gd name="connsiteX201" fmla="*/ 3237398 w 3717682"/>
              <a:gd name="connsiteY201" fmla="*/ 4801890 h 5143499"/>
              <a:gd name="connsiteX202" fmla="*/ 3235445 w 3717682"/>
              <a:gd name="connsiteY202" fmla="*/ 4811496 h 5143499"/>
              <a:gd name="connsiteX203" fmla="*/ 3233815 w 3717682"/>
              <a:gd name="connsiteY203" fmla="*/ 4819841 h 5143499"/>
              <a:gd name="connsiteX204" fmla="*/ 3211522 w 3717682"/>
              <a:gd name="connsiteY204" fmla="*/ 4836329 h 5143499"/>
              <a:gd name="connsiteX205" fmla="*/ 3196139 w 3717682"/>
              <a:gd name="connsiteY205" fmla="*/ 4819841 h 5143499"/>
              <a:gd name="connsiteX206" fmla="*/ 3196852 w 3717682"/>
              <a:gd name="connsiteY206" fmla="*/ 4816114 h 5143499"/>
              <a:gd name="connsiteX207" fmla="*/ 3199722 w 3717682"/>
              <a:gd name="connsiteY207" fmla="*/ 4801898 h 5143499"/>
              <a:gd name="connsiteX208" fmla="*/ 3203143 w 3717682"/>
              <a:gd name="connsiteY208" fmla="*/ 4783846 h 5143499"/>
              <a:gd name="connsiteX209" fmla="*/ 2786677 w 3717682"/>
              <a:gd name="connsiteY209" fmla="*/ 4783846 h 5143499"/>
              <a:gd name="connsiteX210" fmla="*/ 2786491 w 3717682"/>
              <a:gd name="connsiteY210" fmla="*/ 4784645 h 5143499"/>
              <a:gd name="connsiteX211" fmla="*/ 2793053 w 3717682"/>
              <a:gd name="connsiteY211" fmla="*/ 4793360 h 5143499"/>
              <a:gd name="connsiteX212" fmla="*/ 2825415 w 3717682"/>
              <a:gd name="connsiteY212" fmla="*/ 4793360 h 5143499"/>
              <a:gd name="connsiteX213" fmla="*/ 2840101 w 3717682"/>
              <a:gd name="connsiteY213" fmla="*/ 4814659 h 5143499"/>
              <a:gd name="connsiteX214" fmla="*/ 2820032 w 3717682"/>
              <a:gd name="connsiteY214" fmla="*/ 4835916 h 5143499"/>
              <a:gd name="connsiteX215" fmla="*/ 2797866 w 3717682"/>
              <a:gd name="connsiteY215" fmla="*/ 4835916 h 5143499"/>
              <a:gd name="connsiteX216" fmla="*/ 2804709 w 3717682"/>
              <a:gd name="connsiteY216" fmla="*/ 4800964 h 5143499"/>
              <a:gd name="connsiteX217" fmla="*/ 2791610 w 3717682"/>
              <a:gd name="connsiteY217" fmla="*/ 4800964 h 5143499"/>
              <a:gd name="connsiteX218" fmla="*/ 2788698 w 3717682"/>
              <a:gd name="connsiteY218" fmla="*/ 4803051 h 5143499"/>
              <a:gd name="connsiteX219" fmla="*/ 2780378 w 3717682"/>
              <a:gd name="connsiteY219" fmla="*/ 4845422 h 5143499"/>
              <a:gd name="connsiteX220" fmla="*/ 2817188 w 3717682"/>
              <a:gd name="connsiteY220" fmla="*/ 4845422 h 5143499"/>
              <a:gd name="connsiteX221" fmla="*/ 2856562 w 3717682"/>
              <a:gd name="connsiteY221" fmla="*/ 4814239 h 5143499"/>
              <a:gd name="connsiteX222" fmla="*/ 2831196 w 3717682"/>
              <a:gd name="connsiteY222" fmla="*/ 4783846 h 5143499"/>
              <a:gd name="connsiteX223" fmla="*/ 3055062 w 3717682"/>
              <a:gd name="connsiteY223" fmla="*/ 4783661 h 5143499"/>
              <a:gd name="connsiteX224" fmla="*/ 3026300 w 3717682"/>
              <a:gd name="connsiteY224" fmla="*/ 4795438 h 5143499"/>
              <a:gd name="connsiteX225" fmla="*/ 3045180 w 3717682"/>
              <a:gd name="connsiteY225" fmla="*/ 4816838 h 5143499"/>
              <a:gd name="connsiteX226" fmla="*/ 3062456 w 3717682"/>
              <a:gd name="connsiteY226" fmla="*/ 4831820 h 5143499"/>
              <a:gd name="connsiteX227" fmla="*/ 3050512 w 3717682"/>
              <a:gd name="connsiteY227" fmla="*/ 4835942 h 5143499"/>
              <a:gd name="connsiteX228" fmla="*/ 3023447 w 3717682"/>
              <a:gd name="connsiteY228" fmla="*/ 4835942 h 5143499"/>
              <a:gd name="connsiteX229" fmla="*/ 3018040 w 3717682"/>
              <a:gd name="connsiteY229" fmla="*/ 4839920 h 5143499"/>
              <a:gd name="connsiteX230" fmla="*/ 3016970 w 3717682"/>
              <a:gd name="connsiteY230" fmla="*/ 4845422 h 5143499"/>
              <a:gd name="connsiteX231" fmla="*/ 3051097 w 3717682"/>
              <a:gd name="connsiteY231" fmla="*/ 4845422 h 5143499"/>
              <a:gd name="connsiteX232" fmla="*/ 3080055 w 3717682"/>
              <a:gd name="connsiteY232" fmla="*/ 4834999 h 5143499"/>
              <a:gd name="connsiteX233" fmla="*/ 3080063 w 3717682"/>
              <a:gd name="connsiteY233" fmla="*/ 4834999 h 5143499"/>
              <a:gd name="connsiteX234" fmla="*/ 3077559 w 3717682"/>
              <a:gd name="connsiteY234" fmla="*/ 4820909 h 5143499"/>
              <a:gd name="connsiteX235" fmla="*/ 3067864 w 3717682"/>
              <a:gd name="connsiteY235" fmla="*/ 4813944 h 5143499"/>
              <a:gd name="connsiteX236" fmla="*/ 3044493 w 3717682"/>
              <a:gd name="connsiteY236" fmla="*/ 4796481 h 5143499"/>
              <a:gd name="connsiteX237" fmla="*/ 3054620 w 3717682"/>
              <a:gd name="connsiteY237" fmla="*/ 4793385 h 5143499"/>
              <a:gd name="connsiteX238" fmla="*/ 3077491 w 3717682"/>
              <a:gd name="connsiteY238" fmla="*/ 4793385 h 5143499"/>
              <a:gd name="connsiteX239" fmla="*/ 3082899 w 3717682"/>
              <a:gd name="connsiteY239" fmla="*/ 4789431 h 5143499"/>
              <a:gd name="connsiteX240" fmla="*/ 3084028 w 3717682"/>
              <a:gd name="connsiteY240" fmla="*/ 4783661 h 5143499"/>
              <a:gd name="connsiteX241" fmla="*/ 2982358 w 3717682"/>
              <a:gd name="connsiteY241" fmla="*/ 4783661 h 5143499"/>
              <a:gd name="connsiteX242" fmla="*/ 2953613 w 3717682"/>
              <a:gd name="connsiteY242" fmla="*/ 4795438 h 5143499"/>
              <a:gd name="connsiteX243" fmla="*/ 2972485 w 3717682"/>
              <a:gd name="connsiteY243" fmla="*/ 4816838 h 5143499"/>
              <a:gd name="connsiteX244" fmla="*/ 2989761 w 3717682"/>
              <a:gd name="connsiteY244" fmla="*/ 4831820 h 5143499"/>
              <a:gd name="connsiteX245" fmla="*/ 2977800 w 3717682"/>
              <a:gd name="connsiteY245" fmla="*/ 4835942 h 5143499"/>
              <a:gd name="connsiteX246" fmla="*/ 2950761 w 3717682"/>
              <a:gd name="connsiteY246" fmla="*/ 4835942 h 5143499"/>
              <a:gd name="connsiteX247" fmla="*/ 2945345 w 3717682"/>
              <a:gd name="connsiteY247" fmla="*/ 4839920 h 5143499"/>
              <a:gd name="connsiteX248" fmla="*/ 2944266 w 3717682"/>
              <a:gd name="connsiteY248" fmla="*/ 4845422 h 5143499"/>
              <a:gd name="connsiteX249" fmla="*/ 2978394 w 3717682"/>
              <a:gd name="connsiteY249" fmla="*/ 4845422 h 5143499"/>
              <a:gd name="connsiteX250" fmla="*/ 3007360 w 3717682"/>
              <a:gd name="connsiteY250" fmla="*/ 4834999 h 5143499"/>
              <a:gd name="connsiteX251" fmla="*/ 3004855 w 3717682"/>
              <a:gd name="connsiteY251" fmla="*/ 4820909 h 5143499"/>
              <a:gd name="connsiteX252" fmla="*/ 2995161 w 3717682"/>
              <a:gd name="connsiteY252" fmla="*/ 4813944 h 5143499"/>
              <a:gd name="connsiteX253" fmla="*/ 2971798 w 3717682"/>
              <a:gd name="connsiteY253" fmla="*/ 4796481 h 5143499"/>
              <a:gd name="connsiteX254" fmla="*/ 2981917 w 3717682"/>
              <a:gd name="connsiteY254" fmla="*/ 4793385 h 5143499"/>
              <a:gd name="connsiteX255" fmla="*/ 3004779 w 3717682"/>
              <a:gd name="connsiteY255" fmla="*/ 4793385 h 5143499"/>
              <a:gd name="connsiteX256" fmla="*/ 3010178 w 3717682"/>
              <a:gd name="connsiteY256" fmla="*/ 4789431 h 5143499"/>
              <a:gd name="connsiteX257" fmla="*/ 3011324 w 3717682"/>
              <a:gd name="connsiteY257" fmla="*/ 4783661 h 5143499"/>
              <a:gd name="connsiteX258" fmla="*/ 3138963 w 3717682"/>
              <a:gd name="connsiteY258" fmla="*/ 4783013 h 5143499"/>
              <a:gd name="connsiteX259" fmla="*/ 3100124 w 3717682"/>
              <a:gd name="connsiteY259" fmla="*/ 4811614 h 5143499"/>
              <a:gd name="connsiteX260" fmla="*/ 3094028 w 3717682"/>
              <a:gd name="connsiteY260" fmla="*/ 4842705 h 5143499"/>
              <a:gd name="connsiteX261" fmla="*/ 3096388 w 3717682"/>
              <a:gd name="connsiteY261" fmla="*/ 4845422 h 5143499"/>
              <a:gd name="connsiteX262" fmla="*/ 3108138 w 3717682"/>
              <a:gd name="connsiteY262" fmla="*/ 4845422 h 5143499"/>
              <a:gd name="connsiteX263" fmla="*/ 3111567 w 3717682"/>
              <a:gd name="connsiteY263" fmla="*/ 4827521 h 5143499"/>
              <a:gd name="connsiteX264" fmla="*/ 3148174 w 3717682"/>
              <a:gd name="connsiteY264" fmla="*/ 4827521 h 5143499"/>
              <a:gd name="connsiteX265" fmla="*/ 3144753 w 3717682"/>
              <a:gd name="connsiteY265" fmla="*/ 4845422 h 5143499"/>
              <a:gd name="connsiteX266" fmla="*/ 3156510 w 3717682"/>
              <a:gd name="connsiteY266" fmla="*/ 4845422 h 5143499"/>
              <a:gd name="connsiteX267" fmla="*/ 3159932 w 3717682"/>
              <a:gd name="connsiteY267" fmla="*/ 4842705 h 5143499"/>
              <a:gd name="connsiteX268" fmla="*/ 3166036 w 3717682"/>
              <a:gd name="connsiteY268" fmla="*/ 4811614 h 5143499"/>
              <a:gd name="connsiteX269" fmla="*/ 3138963 w 3717682"/>
              <a:gd name="connsiteY269" fmla="*/ 4783013 h 5143499"/>
              <a:gd name="connsiteX270" fmla="*/ 2910597 w 3717682"/>
              <a:gd name="connsiteY270" fmla="*/ 4783013 h 5143499"/>
              <a:gd name="connsiteX271" fmla="*/ 2871775 w 3717682"/>
              <a:gd name="connsiteY271" fmla="*/ 4811614 h 5143499"/>
              <a:gd name="connsiteX272" fmla="*/ 2865663 w 3717682"/>
              <a:gd name="connsiteY272" fmla="*/ 4842705 h 5143499"/>
              <a:gd name="connsiteX273" fmla="*/ 2868031 w 3717682"/>
              <a:gd name="connsiteY273" fmla="*/ 4845422 h 5143499"/>
              <a:gd name="connsiteX274" fmla="*/ 2879781 w 3717682"/>
              <a:gd name="connsiteY274" fmla="*/ 4845422 h 5143499"/>
              <a:gd name="connsiteX275" fmla="*/ 2883202 w 3717682"/>
              <a:gd name="connsiteY275" fmla="*/ 4827521 h 5143499"/>
              <a:gd name="connsiteX276" fmla="*/ 2919817 w 3717682"/>
              <a:gd name="connsiteY276" fmla="*/ 4827521 h 5143499"/>
              <a:gd name="connsiteX277" fmla="*/ 2916396 w 3717682"/>
              <a:gd name="connsiteY277" fmla="*/ 4845422 h 5143499"/>
              <a:gd name="connsiteX278" fmla="*/ 2928154 w 3717682"/>
              <a:gd name="connsiteY278" fmla="*/ 4845422 h 5143499"/>
              <a:gd name="connsiteX279" fmla="*/ 2931566 w 3717682"/>
              <a:gd name="connsiteY279" fmla="*/ 4842705 h 5143499"/>
              <a:gd name="connsiteX280" fmla="*/ 2937679 w 3717682"/>
              <a:gd name="connsiteY280" fmla="*/ 4811614 h 5143499"/>
              <a:gd name="connsiteX281" fmla="*/ 2910597 w 3717682"/>
              <a:gd name="connsiteY281" fmla="*/ 4783013 h 5143499"/>
              <a:gd name="connsiteX282" fmla="*/ 2604596 w 3717682"/>
              <a:gd name="connsiteY282" fmla="*/ 4694494 h 5143499"/>
              <a:gd name="connsiteX283" fmla="*/ 2604596 w 3717682"/>
              <a:gd name="connsiteY283" fmla="*/ 4694502 h 5143499"/>
              <a:gd name="connsiteX284" fmla="*/ 2561063 w 3717682"/>
              <a:gd name="connsiteY284" fmla="*/ 4706111 h 5143499"/>
              <a:gd name="connsiteX285" fmla="*/ 2584714 w 3717682"/>
              <a:gd name="connsiteY285" fmla="*/ 4710283 h 5143499"/>
              <a:gd name="connsiteX286" fmla="*/ 2633732 w 3717682"/>
              <a:gd name="connsiteY286" fmla="*/ 4720882 h 5143499"/>
              <a:gd name="connsiteX287" fmla="*/ 2585478 w 3717682"/>
              <a:gd name="connsiteY287" fmla="*/ 4787632 h 5143499"/>
              <a:gd name="connsiteX288" fmla="*/ 2569909 w 3717682"/>
              <a:gd name="connsiteY288" fmla="*/ 4802588 h 5143499"/>
              <a:gd name="connsiteX289" fmla="*/ 2571759 w 3717682"/>
              <a:gd name="connsiteY289" fmla="*/ 4806609 h 5143499"/>
              <a:gd name="connsiteX290" fmla="*/ 2588942 w 3717682"/>
              <a:gd name="connsiteY290" fmla="*/ 4800881 h 5143499"/>
              <a:gd name="connsiteX291" fmla="*/ 2661416 w 3717682"/>
              <a:gd name="connsiteY291" fmla="*/ 4714910 h 5143499"/>
              <a:gd name="connsiteX292" fmla="*/ 2604596 w 3717682"/>
              <a:gd name="connsiteY292" fmla="*/ 4694494 h 5143499"/>
              <a:gd name="connsiteX293" fmla="*/ 893329 w 3717682"/>
              <a:gd name="connsiteY293" fmla="*/ 0 h 5143499"/>
              <a:gd name="connsiteX294" fmla="*/ 3717682 w 3717682"/>
              <a:gd name="connsiteY294" fmla="*/ 0 h 5143499"/>
              <a:gd name="connsiteX295" fmla="*/ 3717682 w 3717682"/>
              <a:gd name="connsiteY295" fmla="*/ 5143499 h 5143499"/>
              <a:gd name="connsiteX296" fmla="*/ 1175798 w 3717682"/>
              <a:gd name="connsiteY296" fmla="*/ 5143499 h 5143499"/>
              <a:gd name="connsiteX297" fmla="*/ 1096714 w 3717682"/>
              <a:gd name="connsiteY297" fmla="*/ 5071623 h 5143499"/>
              <a:gd name="connsiteX298" fmla="*/ 0 w 3717682"/>
              <a:gd name="connsiteY298" fmla="*/ 2423921 h 5143499"/>
              <a:gd name="connsiteX299" fmla="*/ 855043 w 3717682"/>
              <a:gd name="connsiteY299" fmla="*/ 42126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3717682" h="5143499">
                <a:moveTo>
                  <a:pt x="3243187" y="4869228"/>
                </a:moveTo>
                <a:cubicBezTo>
                  <a:pt x="3240488" y="4869228"/>
                  <a:pt x="3238909" y="4870465"/>
                  <a:pt x="3238365" y="4873182"/>
                </a:cubicBezTo>
                <a:lnTo>
                  <a:pt x="3238374" y="4873182"/>
                </a:lnTo>
                <a:lnTo>
                  <a:pt x="3227066" y="4930787"/>
                </a:lnTo>
                <a:lnTo>
                  <a:pt x="3284505" y="4930787"/>
                </a:lnTo>
                <a:lnTo>
                  <a:pt x="3285694" y="4924630"/>
                </a:lnTo>
                <a:cubicBezTo>
                  <a:pt x="3286203" y="4922123"/>
                  <a:pt x="3285584" y="4921282"/>
                  <a:pt x="3282706" y="4921282"/>
                </a:cubicBezTo>
                <a:lnTo>
                  <a:pt x="3244546" y="4921282"/>
                </a:lnTo>
                <a:lnTo>
                  <a:pt x="3247789" y="4904760"/>
                </a:lnTo>
                <a:lnTo>
                  <a:pt x="3281509" y="4904760"/>
                </a:lnTo>
                <a:cubicBezTo>
                  <a:pt x="3282401" y="4904794"/>
                  <a:pt x="3283181" y="4904169"/>
                  <a:pt x="3283334" y="4903297"/>
                </a:cubicBezTo>
                <a:lnTo>
                  <a:pt x="3284624" y="4896744"/>
                </a:lnTo>
                <a:cubicBezTo>
                  <a:pt x="3284794" y="4895919"/>
                  <a:pt x="3284319" y="4895280"/>
                  <a:pt x="3283376" y="4895280"/>
                </a:cubicBezTo>
                <a:lnTo>
                  <a:pt x="3249639" y="4895280"/>
                </a:lnTo>
                <a:lnTo>
                  <a:pt x="3252865" y="4878792"/>
                </a:lnTo>
                <a:lnTo>
                  <a:pt x="3289684" y="4878792"/>
                </a:lnTo>
                <a:cubicBezTo>
                  <a:pt x="3291424" y="4878792"/>
                  <a:pt x="3293148" y="4878792"/>
                  <a:pt x="3293589" y="4876488"/>
                </a:cubicBezTo>
                <a:lnTo>
                  <a:pt x="3295015" y="4869228"/>
                </a:lnTo>
                <a:close/>
                <a:moveTo>
                  <a:pt x="3143539" y="4869228"/>
                </a:moveTo>
                <a:cubicBezTo>
                  <a:pt x="3141229" y="4869228"/>
                  <a:pt x="3139965" y="4870675"/>
                  <a:pt x="3139481" y="4873182"/>
                </a:cubicBezTo>
                <a:lnTo>
                  <a:pt x="3128173" y="4930787"/>
                </a:lnTo>
                <a:lnTo>
                  <a:pt x="3140126" y="4930787"/>
                </a:lnTo>
                <a:cubicBezTo>
                  <a:pt x="3142630" y="4930787"/>
                  <a:pt x="3144031" y="4929542"/>
                  <a:pt x="3144481" y="4927246"/>
                </a:cubicBezTo>
                <a:lnTo>
                  <a:pt x="3152945" y="4884134"/>
                </a:lnTo>
                <a:lnTo>
                  <a:pt x="3166681" y="4903549"/>
                </a:lnTo>
                <a:cubicBezTo>
                  <a:pt x="3167335" y="4904730"/>
                  <a:pt x="3168598" y="4905454"/>
                  <a:pt x="3169958" y="4905425"/>
                </a:cubicBezTo>
                <a:lnTo>
                  <a:pt x="3176138" y="4905425"/>
                </a:lnTo>
                <a:cubicBezTo>
                  <a:pt x="3177678" y="4905357"/>
                  <a:pt x="3179127" y="4904681"/>
                  <a:pt x="3180162" y="4903549"/>
                </a:cubicBezTo>
                <a:lnTo>
                  <a:pt x="3201504" y="4884134"/>
                </a:lnTo>
                <a:lnTo>
                  <a:pt x="3193040" y="4927246"/>
                </a:lnTo>
                <a:cubicBezTo>
                  <a:pt x="3192591" y="4929542"/>
                  <a:pt x="3193499" y="4930787"/>
                  <a:pt x="3196012" y="4930787"/>
                </a:cubicBezTo>
                <a:lnTo>
                  <a:pt x="3207956" y="4930787"/>
                </a:lnTo>
                <a:lnTo>
                  <a:pt x="3219273" y="4873190"/>
                </a:lnTo>
                <a:cubicBezTo>
                  <a:pt x="3219748" y="4870675"/>
                  <a:pt x="3219086" y="4869228"/>
                  <a:pt x="3216768" y="4869228"/>
                </a:cubicBezTo>
                <a:lnTo>
                  <a:pt x="3202693" y="4869228"/>
                </a:lnTo>
                <a:lnTo>
                  <a:pt x="3175442" y="4893227"/>
                </a:lnTo>
                <a:lnTo>
                  <a:pt x="3157614" y="4869228"/>
                </a:lnTo>
                <a:close/>
                <a:moveTo>
                  <a:pt x="3072703" y="4869228"/>
                </a:moveTo>
                <a:cubicBezTo>
                  <a:pt x="3070003" y="4869228"/>
                  <a:pt x="3068407" y="4870465"/>
                  <a:pt x="3067872" y="4873182"/>
                </a:cubicBezTo>
                <a:lnTo>
                  <a:pt x="3056581" y="4930787"/>
                </a:lnTo>
                <a:lnTo>
                  <a:pt x="3113995" y="4930787"/>
                </a:lnTo>
                <a:lnTo>
                  <a:pt x="3115209" y="4924630"/>
                </a:lnTo>
                <a:cubicBezTo>
                  <a:pt x="3115710" y="4922123"/>
                  <a:pt x="3115091" y="4921282"/>
                  <a:pt x="3112196" y="4921282"/>
                </a:cubicBezTo>
                <a:lnTo>
                  <a:pt x="3074053" y="4921282"/>
                </a:lnTo>
                <a:lnTo>
                  <a:pt x="3077287" y="4904760"/>
                </a:lnTo>
                <a:lnTo>
                  <a:pt x="3111007" y="4904760"/>
                </a:lnTo>
                <a:cubicBezTo>
                  <a:pt x="3111899" y="4904787"/>
                  <a:pt x="3112678" y="4904166"/>
                  <a:pt x="3112841" y="4903297"/>
                </a:cubicBezTo>
                <a:lnTo>
                  <a:pt x="3114131" y="4896744"/>
                </a:lnTo>
                <a:cubicBezTo>
                  <a:pt x="3114284" y="4895919"/>
                  <a:pt x="3113834" y="4895280"/>
                  <a:pt x="3112875" y="4895280"/>
                </a:cubicBezTo>
                <a:lnTo>
                  <a:pt x="3079146" y="4895280"/>
                </a:lnTo>
                <a:lnTo>
                  <a:pt x="3082389" y="4878792"/>
                </a:lnTo>
                <a:lnTo>
                  <a:pt x="3119199" y="4878792"/>
                </a:lnTo>
                <a:cubicBezTo>
                  <a:pt x="3120931" y="4878792"/>
                  <a:pt x="3122655" y="4878792"/>
                  <a:pt x="3123122" y="4876488"/>
                </a:cubicBezTo>
                <a:lnTo>
                  <a:pt x="3124531" y="4869228"/>
                </a:lnTo>
                <a:close/>
                <a:moveTo>
                  <a:pt x="2999626" y="4869228"/>
                </a:moveTo>
                <a:cubicBezTo>
                  <a:pt x="2996544" y="4869228"/>
                  <a:pt x="2994787" y="4870263"/>
                  <a:pt x="2994346" y="4872559"/>
                </a:cubicBezTo>
                <a:lnTo>
                  <a:pt x="2993115" y="4878767"/>
                </a:lnTo>
                <a:lnTo>
                  <a:pt x="3017581" y="4878767"/>
                </a:lnTo>
                <a:lnTo>
                  <a:pt x="3007394" y="4930787"/>
                </a:lnTo>
                <a:lnTo>
                  <a:pt x="3018362" y="4930787"/>
                </a:lnTo>
                <a:cubicBezTo>
                  <a:pt x="3021444" y="4930787"/>
                  <a:pt x="3023227" y="4929542"/>
                  <a:pt x="3023863" y="4926413"/>
                </a:cubicBezTo>
                <a:lnTo>
                  <a:pt x="3033202" y="4878767"/>
                </a:lnTo>
                <a:lnTo>
                  <a:pt x="3053627" y="4878767"/>
                </a:lnTo>
                <a:cubicBezTo>
                  <a:pt x="3056514" y="4878767"/>
                  <a:pt x="3057532" y="4877514"/>
                  <a:pt x="3058025" y="4874999"/>
                </a:cubicBezTo>
                <a:lnTo>
                  <a:pt x="3058025" y="4875007"/>
                </a:lnTo>
                <a:lnTo>
                  <a:pt x="3059162" y="4869228"/>
                </a:lnTo>
                <a:close/>
                <a:moveTo>
                  <a:pt x="2848319" y="4869228"/>
                </a:moveTo>
                <a:cubicBezTo>
                  <a:pt x="2846774" y="4869228"/>
                  <a:pt x="2845611" y="4870254"/>
                  <a:pt x="2845407" y="4871306"/>
                </a:cubicBezTo>
                <a:lnTo>
                  <a:pt x="2842096" y="4888214"/>
                </a:lnTo>
                <a:cubicBezTo>
                  <a:pt x="2835789" y="4920365"/>
                  <a:pt x="2866512" y="4915974"/>
                  <a:pt x="2886403" y="4909925"/>
                </a:cubicBezTo>
                <a:lnTo>
                  <a:pt x="2882302" y="4930787"/>
                </a:lnTo>
                <a:lnTo>
                  <a:pt x="2893279" y="4930787"/>
                </a:lnTo>
                <a:cubicBezTo>
                  <a:pt x="2896369" y="4930787"/>
                  <a:pt x="2898152" y="4929542"/>
                  <a:pt x="2898780" y="4926413"/>
                </a:cubicBezTo>
                <a:lnTo>
                  <a:pt x="2909986" y="4869228"/>
                </a:lnTo>
                <a:lnTo>
                  <a:pt x="2896692" y="4869228"/>
                </a:lnTo>
                <a:cubicBezTo>
                  <a:pt x="2895350" y="4869228"/>
                  <a:pt x="2894179" y="4870254"/>
                  <a:pt x="2893984" y="4871306"/>
                </a:cubicBezTo>
                <a:lnTo>
                  <a:pt x="2888465" y="4899335"/>
                </a:lnTo>
                <a:cubicBezTo>
                  <a:pt x="2878847" y="4902262"/>
                  <a:pt x="2853897" y="4907629"/>
                  <a:pt x="2857785" y="4887802"/>
                </a:cubicBezTo>
                <a:lnTo>
                  <a:pt x="2861435" y="4869228"/>
                </a:lnTo>
                <a:close/>
                <a:moveTo>
                  <a:pt x="3334041" y="4869051"/>
                </a:moveTo>
                <a:cubicBezTo>
                  <a:pt x="3317631" y="4869051"/>
                  <a:pt x="3307783" y="4869152"/>
                  <a:pt x="3305279" y="4880811"/>
                </a:cubicBezTo>
                <a:cubicBezTo>
                  <a:pt x="3303428" y="4889476"/>
                  <a:pt x="3310271" y="4893665"/>
                  <a:pt x="3324143" y="4902212"/>
                </a:cubicBezTo>
                <a:cubicBezTo>
                  <a:pt x="3339356" y="4911549"/>
                  <a:pt x="3342828" y="4912264"/>
                  <a:pt x="3341410" y="4917185"/>
                </a:cubicBezTo>
                <a:cubicBezTo>
                  <a:pt x="3340306" y="4921155"/>
                  <a:pt x="3336316" y="4921315"/>
                  <a:pt x="3329482" y="4921315"/>
                </a:cubicBezTo>
                <a:lnTo>
                  <a:pt x="3302410" y="4921315"/>
                </a:lnTo>
                <a:cubicBezTo>
                  <a:pt x="3299336" y="4921315"/>
                  <a:pt x="3297545" y="4922577"/>
                  <a:pt x="3297010" y="4925294"/>
                </a:cubicBezTo>
                <a:lnTo>
                  <a:pt x="3295941" y="4930787"/>
                </a:lnTo>
                <a:lnTo>
                  <a:pt x="3330068" y="4930787"/>
                </a:lnTo>
                <a:cubicBezTo>
                  <a:pt x="3345680" y="4930787"/>
                  <a:pt x="3355460" y="4929828"/>
                  <a:pt x="3359017" y="4920373"/>
                </a:cubicBezTo>
                <a:cubicBezTo>
                  <a:pt x="3360757" y="4915763"/>
                  <a:pt x="3360732" y="4910994"/>
                  <a:pt x="3356513" y="4906283"/>
                </a:cubicBezTo>
                <a:cubicBezTo>
                  <a:pt x="3354373" y="4903886"/>
                  <a:pt x="3351198" y="4901774"/>
                  <a:pt x="3346818" y="4899335"/>
                </a:cubicBezTo>
                <a:cubicBezTo>
                  <a:pt x="3327326" y="4888407"/>
                  <a:pt x="3322224" y="4887146"/>
                  <a:pt x="3323472" y="4881854"/>
                </a:cubicBezTo>
                <a:cubicBezTo>
                  <a:pt x="3324151" y="4878877"/>
                  <a:pt x="3326239" y="4878767"/>
                  <a:pt x="3333574" y="4878767"/>
                </a:cubicBezTo>
                <a:lnTo>
                  <a:pt x="3356462" y="4878767"/>
                </a:lnTo>
                <a:cubicBezTo>
                  <a:pt x="3359535" y="4878767"/>
                  <a:pt x="3361318" y="4877514"/>
                  <a:pt x="3361853" y="4874797"/>
                </a:cubicBezTo>
                <a:lnTo>
                  <a:pt x="3362990" y="4869051"/>
                </a:lnTo>
                <a:close/>
                <a:moveTo>
                  <a:pt x="2952612" y="4869051"/>
                </a:moveTo>
                <a:cubicBezTo>
                  <a:pt x="2936210" y="4869051"/>
                  <a:pt x="2926371" y="4869152"/>
                  <a:pt x="2923866" y="4880811"/>
                </a:cubicBezTo>
                <a:cubicBezTo>
                  <a:pt x="2922016" y="4889476"/>
                  <a:pt x="2928850" y="4893665"/>
                  <a:pt x="2942738" y="4902212"/>
                </a:cubicBezTo>
                <a:cubicBezTo>
                  <a:pt x="2957943" y="4911549"/>
                  <a:pt x="2961415" y="4912264"/>
                  <a:pt x="2960006" y="4917185"/>
                </a:cubicBezTo>
                <a:cubicBezTo>
                  <a:pt x="2958877" y="4921155"/>
                  <a:pt x="2954895" y="4921315"/>
                  <a:pt x="2948061" y="4921315"/>
                </a:cubicBezTo>
                <a:lnTo>
                  <a:pt x="2920997" y="4921315"/>
                </a:lnTo>
                <a:cubicBezTo>
                  <a:pt x="2917924" y="4921315"/>
                  <a:pt x="2916133" y="4922577"/>
                  <a:pt x="2915598" y="4925294"/>
                </a:cubicBezTo>
                <a:lnTo>
                  <a:pt x="2914520" y="4930787"/>
                </a:lnTo>
                <a:lnTo>
                  <a:pt x="2948647" y="4930787"/>
                </a:lnTo>
                <a:cubicBezTo>
                  <a:pt x="2964268" y="4930787"/>
                  <a:pt x="2974047" y="4929828"/>
                  <a:pt x="2977596" y="4920373"/>
                </a:cubicBezTo>
                <a:cubicBezTo>
                  <a:pt x="2979345" y="4915763"/>
                  <a:pt x="2979328" y="4910994"/>
                  <a:pt x="2975108" y="4906283"/>
                </a:cubicBezTo>
                <a:cubicBezTo>
                  <a:pt x="2972952" y="4903886"/>
                  <a:pt x="2969794" y="4901774"/>
                  <a:pt x="2965405" y="4899335"/>
                </a:cubicBezTo>
                <a:cubicBezTo>
                  <a:pt x="2945905" y="4888407"/>
                  <a:pt x="2940820" y="4887146"/>
                  <a:pt x="2942051" y="4881854"/>
                </a:cubicBezTo>
                <a:cubicBezTo>
                  <a:pt x="2942730" y="4878877"/>
                  <a:pt x="2944810" y="4878767"/>
                  <a:pt x="2952153" y="4878767"/>
                </a:cubicBezTo>
                <a:lnTo>
                  <a:pt x="2975049" y="4878767"/>
                </a:lnTo>
                <a:cubicBezTo>
                  <a:pt x="2978114" y="4878767"/>
                  <a:pt x="2979914" y="4877514"/>
                  <a:pt x="2980440" y="4874797"/>
                </a:cubicBezTo>
                <a:lnTo>
                  <a:pt x="2981577" y="4869051"/>
                </a:lnTo>
                <a:close/>
                <a:moveTo>
                  <a:pt x="2802111" y="4869051"/>
                </a:moveTo>
                <a:cubicBezTo>
                  <a:pt x="2785710" y="4869051"/>
                  <a:pt x="2775862" y="4869152"/>
                  <a:pt x="2773366" y="4880811"/>
                </a:cubicBezTo>
                <a:cubicBezTo>
                  <a:pt x="2771498" y="4889476"/>
                  <a:pt x="2778349" y="4893665"/>
                  <a:pt x="2792246" y="4902212"/>
                </a:cubicBezTo>
                <a:cubicBezTo>
                  <a:pt x="2807434" y="4911549"/>
                  <a:pt x="2810906" y="4912264"/>
                  <a:pt x="2809505" y="4917185"/>
                </a:cubicBezTo>
                <a:cubicBezTo>
                  <a:pt x="2808385" y="4921155"/>
                  <a:pt x="2804403" y="4921315"/>
                  <a:pt x="2797561" y="4921315"/>
                </a:cubicBezTo>
                <a:lnTo>
                  <a:pt x="2770488" y="4921315"/>
                </a:lnTo>
                <a:cubicBezTo>
                  <a:pt x="2767415" y="4921315"/>
                  <a:pt x="2765632" y="4922577"/>
                  <a:pt x="2765097" y="4925294"/>
                </a:cubicBezTo>
                <a:lnTo>
                  <a:pt x="2764011" y="4930787"/>
                </a:lnTo>
                <a:lnTo>
                  <a:pt x="2798138" y="4930787"/>
                </a:lnTo>
                <a:cubicBezTo>
                  <a:pt x="2813759" y="4930787"/>
                  <a:pt x="2823547" y="4929828"/>
                  <a:pt x="2827104" y="4920373"/>
                </a:cubicBezTo>
                <a:cubicBezTo>
                  <a:pt x="2828827" y="4915763"/>
                  <a:pt x="2828810" y="4910994"/>
                  <a:pt x="2824600" y="4906283"/>
                </a:cubicBezTo>
                <a:cubicBezTo>
                  <a:pt x="2822452" y="4903886"/>
                  <a:pt x="2819277" y="4901774"/>
                  <a:pt x="2814913" y="4899335"/>
                </a:cubicBezTo>
                <a:cubicBezTo>
                  <a:pt x="2795404" y="4888407"/>
                  <a:pt x="2790311" y="4887146"/>
                  <a:pt x="2791542" y="4881854"/>
                </a:cubicBezTo>
                <a:cubicBezTo>
                  <a:pt x="2792238" y="4878877"/>
                  <a:pt x="2794318" y="4878767"/>
                  <a:pt x="2801644" y="4878767"/>
                </a:cubicBezTo>
                <a:lnTo>
                  <a:pt x="2824532" y="4878767"/>
                </a:lnTo>
                <a:cubicBezTo>
                  <a:pt x="2827613" y="4878767"/>
                  <a:pt x="2829405" y="4877514"/>
                  <a:pt x="2829939" y="4874797"/>
                </a:cubicBezTo>
                <a:lnTo>
                  <a:pt x="2831060" y="4869051"/>
                </a:lnTo>
                <a:close/>
                <a:moveTo>
                  <a:pt x="2554594" y="4818697"/>
                </a:moveTo>
                <a:cubicBezTo>
                  <a:pt x="2536545" y="4819757"/>
                  <a:pt x="2505499" y="4826092"/>
                  <a:pt x="2506679" y="4832401"/>
                </a:cubicBezTo>
                <a:cubicBezTo>
                  <a:pt x="2507766" y="4839231"/>
                  <a:pt x="2527427" y="4837128"/>
                  <a:pt x="2536426" y="4837128"/>
                </a:cubicBezTo>
                <a:cubicBezTo>
                  <a:pt x="2556215" y="4837128"/>
                  <a:pt x="2587643" y="4838466"/>
                  <a:pt x="2592592" y="4852573"/>
                </a:cubicBezTo>
                <a:cubicBezTo>
                  <a:pt x="2603263" y="4882957"/>
                  <a:pt x="2530883" y="4937517"/>
                  <a:pt x="2515457" y="4932277"/>
                </a:cubicBezTo>
                <a:cubicBezTo>
                  <a:pt x="2508479" y="4929904"/>
                  <a:pt x="2529635" y="4890250"/>
                  <a:pt x="2537318" y="4875983"/>
                </a:cubicBezTo>
                <a:cubicBezTo>
                  <a:pt x="2541885" y="4867470"/>
                  <a:pt x="2548838" y="4854095"/>
                  <a:pt x="2542895" y="4853187"/>
                </a:cubicBezTo>
                <a:cubicBezTo>
                  <a:pt x="2536273" y="4852186"/>
                  <a:pt x="2528956" y="4864770"/>
                  <a:pt x="2524218" y="4872030"/>
                </a:cubicBezTo>
                <a:cubicBezTo>
                  <a:pt x="2511349" y="4891756"/>
                  <a:pt x="2498147" y="4913291"/>
                  <a:pt x="2487578" y="4935414"/>
                </a:cubicBezTo>
                <a:cubicBezTo>
                  <a:pt x="2484310" y="4942245"/>
                  <a:pt x="2473452" y="4962829"/>
                  <a:pt x="2477187" y="4965487"/>
                </a:cubicBezTo>
                <a:cubicBezTo>
                  <a:pt x="2480668" y="4967960"/>
                  <a:pt x="2497205" y="4964436"/>
                  <a:pt x="2518259" y="4955216"/>
                </a:cubicBezTo>
                <a:cubicBezTo>
                  <a:pt x="2584451" y="4926220"/>
                  <a:pt x="2614249" y="4888484"/>
                  <a:pt x="2622229" y="4857300"/>
                </a:cubicBezTo>
                <a:cubicBezTo>
                  <a:pt x="2624773" y="4847711"/>
                  <a:pt x="2621259" y="4837546"/>
                  <a:pt x="2613315" y="4831517"/>
                </a:cubicBezTo>
                <a:cubicBezTo>
                  <a:pt x="2599486" y="4821027"/>
                  <a:pt x="2574866" y="4817520"/>
                  <a:pt x="2554594" y="4818697"/>
                </a:cubicBezTo>
                <a:close/>
                <a:moveTo>
                  <a:pt x="3137129" y="4793385"/>
                </a:moveTo>
                <a:cubicBezTo>
                  <a:pt x="3150449" y="4793385"/>
                  <a:pt x="3153930" y="4798340"/>
                  <a:pt x="3151773" y="4809730"/>
                </a:cubicBezTo>
                <a:cubicBezTo>
                  <a:pt x="3151773" y="4809730"/>
                  <a:pt x="3151230" y="4812573"/>
                  <a:pt x="3151035" y="4813431"/>
                </a:cubicBezTo>
                <a:cubicBezTo>
                  <a:pt x="3150772" y="4814710"/>
                  <a:pt x="3150186" y="4818016"/>
                  <a:pt x="3146739" y="4818016"/>
                </a:cubicBezTo>
                <a:lnTo>
                  <a:pt x="3113512" y="4818016"/>
                </a:lnTo>
                <a:lnTo>
                  <a:pt x="3115142" y="4809730"/>
                </a:lnTo>
                <a:cubicBezTo>
                  <a:pt x="3117485" y="4797734"/>
                  <a:pt x="3124531" y="4793385"/>
                  <a:pt x="3137129" y="4793385"/>
                </a:cubicBezTo>
                <a:close/>
                <a:moveTo>
                  <a:pt x="2908772" y="4793385"/>
                </a:moveTo>
                <a:cubicBezTo>
                  <a:pt x="2922084" y="4793385"/>
                  <a:pt x="2925581" y="4798340"/>
                  <a:pt x="2923408" y="4809730"/>
                </a:cubicBezTo>
                <a:cubicBezTo>
                  <a:pt x="2923408" y="4809730"/>
                  <a:pt x="2922865" y="4812573"/>
                  <a:pt x="2922678" y="4813431"/>
                </a:cubicBezTo>
                <a:cubicBezTo>
                  <a:pt x="2922423" y="4814710"/>
                  <a:pt x="2921829" y="4818016"/>
                  <a:pt x="2918374" y="4818016"/>
                </a:cubicBezTo>
                <a:lnTo>
                  <a:pt x="2885163" y="4818016"/>
                </a:lnTo>
                <a:lnTo>
                  <a:pt x="2886785" y="4809730"/>
                </a:lnTo>
                <a:cubicBezTo>
                  <a:pt x="2889111" y="4797734"/>
                  <a:pt x="2896174" y="4793385"/>
                  <a:pt x="2908772" y="4793385"/>
                </a:cubicBezTo>
                <a:close/>
                <a:moveTo>
                  <a:pt x="2671715" y="4783926"/>
                </a:moveTo>
                <a:cubicBezTo>
                  <a:pt x="2657863" y="4785815"/>
                  <a:pt x="2645049" y="4790925"/>
                  <a:pt x="2638520" y="4801898"/>
                </a:cubicBezTo>
                <a:cubicBezTo>
                  <a:pt x="2628435" y="4818857"/>
                  <a:pt x="2647502" y="4842074"/>
                  <a:pt x="2664854" y="4864568"/>
                </a:cubicBezTo>
                <a:cubicBezTo>
                  <a:pt x="2678768" y="4882595"/>
                  <a:pt x="2693922" y="4899814"/>
                  <a:pt x="2687733" y="4909866"/>
                </a:cubicBezTo>
                <a:cubicBezTo>
                  <a:pt x="2682690" y="4918085"/>
                  <a:pt x="2650320" y="4918068"/>
                  <a:pt x="2639174" y="4918716"/>
                </a:cubicBezTo>
                <a:cubicBezTo>
                  <a:pt x="2625633" y="4919515"/>
                  <a:pt x="2606150" y="4919557"/>
                  <a:pt x="2602737" y="4921576"/>
                </a:cubicBezTo>
                <a:cubicBezTo>
                  <a:pt x="2599681" y="4923385"/>
                  <a:pt x="2597983" y="4928995"/>
                  <a:pt x="2609444" y="4931233"/>
                </a:cubicBezTo>
                <a:cubicBezTo>
                  <a:pt x="2618638" y="4933050"/>
                  <a:pt x="2640540" y="4936718"/>
                  <a:pt x="2663666" y="4936701"/>
                </a:cubicBezTo>
                <a:cubicBezTo>
                  <a:pt x="2687801" y="4936692"/>
                  <a:pt x="2713150" y="4932360"/>
                  <a:pt x="2718643" y="4911877"/>
                </a:cubicBezTo>
                <a:cubicBezTo>
                  <a:pt x="2723058" y="4895423"/>
                  <a:pt x="2707751" y="4877791"/>
                  <a:pt x="2694278" y="4859916"/>
                </a:cubicBezTo>
                <a:cubicBezTo>
                  <a:pt x="2679524" y="4840333"/>
                  <a:pt x="2664599" y="4826377"/>
                  <a:pt x="2665856" y="4812506"/>
                </a:cubicBezTo>
                <a:cubicBezTo>
                  <a:pt x="2666824" y="4801730"/>
                  <a:pt x="2686120" y="4801107"/>
                  <a:pt x="2718125" y="4800493"/>
                </a:cubicBezTo>
                <a:cubicBezTo>
                  <a:pt x="2724798" y="4800350"/>
                  <a:pt x="2738041" y="4800005"/>
                  <a:pt x="2735495" y="4794235"/>
                </a:cubicBezTo>
                <a:cubicBezTo>
                  <a:pt x="2733211" y="4789154"/>
                  <a:pt x="2723295" y="4787463"/>
                  <a:pt x="2711130" y="4785284"/>
                </a:cubicBezTo>
                <a:cubicBezTo>
                  <a:pt x="2700455" y="4783371"/>
                  <a:pt x="2685566" y="4782037"/>
                  <a:pt x="2671715" y="4783926"/>
                </a:cubicBezTo>
                <a:close/>
                <a:moveTo>
                  <a:pt x="3324762" y="4783846"/>
                </a:moveTo>
                <a:cubicBezTo>
                  <a:pt x="3321681" y="4783846"/>
                  <a:pt x="3319949" y="4784889"/>
                  <a:pt x="3319490" y="4787194"/>
                </a:cubicBezTo>
                <a:lnTo>
                  <a:pt x="3318268" y="4793402"/>
                </a:lnTo>
                <a:lnTo>
                  <a:pt x="3342734" y="4793402"/>
                </a:lnTo>
                <a:lnTo>
                  <a:pt x="3332539" y="4845422"/>
                </a:lnTo>
                <a:lnTo>
                  <a:pt x="3343507" y="4845422"/>
                </a:lnTo>
                <a:cubicBezTo>
                  <a:pt x="3346597" y="4845422"/>
                  <a:pt x="3348388" y="4844169"/>
                  <a:pt x="3349000" y="4841048"/>
                </a:cubicBezTo>
                <a:lnTo>
                  <a:pt x="3358355" y="4793402"/>
                </a:lnTo>
                <a:lnTo>
                  <a:pt x="3378780" y="4793402"/>
                </a:lnTo>
                <a:cubicBezTo>
                  <a:pt x="3381667" y="4793402"/>
                  <a:pt x="3382686" y="4792140"/>
                  <a:pt x="3383195" y="4789633"/>
                </a:cubicBezTo>
                <a:lnTo>
                  <a:pt x="3384316" y="4783846"/>
                </a:lnTo>
                <a:close/>
                <a:moveTo>
                  <a:pt x="3274395" y="4783846"/>
                </a:moveTo>
                <a:lnTo>
                  <a:pt x="3262314" y="4845422"/>
                </a:lnTo>
                <a:lnTo>
                  <a:pt x="3314906" y="4845422"/>
                </a:lnTo>
                <a:lnTo>
                  <a:pt x="3316044" y="4839660"/>
                </a:lnTo>
                <a:cubicBezTo>
                  <a:pt x="3316578" y="4836968"/>
                  <a:pt x="3315619" y="4835916"/>
                  <a:pt x="3313123" y="4835916"/>
                </a:cubicBezTo>
                <a:lnTo>
                  <a:pt x="3279785" y="4835916"/>
                </a:lnTo>
                <a:lnTo>
                  <a:pt x="3289599" y="4785932"/>
                </a:lnTo>
                <a:cubicBezTo>
                  <a:pt x="3289794" y="4784889"/>
                  <a:pt x="3289030" y="4783846"/>
                  <a:pt x="3287689" y="4783846"/>
                </a:cubicBezTo>
                <a:close/>
                <a:moveTo>
                  <a:pt x="3190706" y="4783846"/>
                </a:moveTo>
                <a:cubicBezTo>
                  <a:pt x="3189093" y="4783846"/>
                  <a:pt x="3187582" y="4784477"/>
                  <a:pt x="3187174" y="4786580"/>
                </a:cubicBezTo>
                <a:lnTo>
                  <a:pt x="3181062" y="4817948"/>
                </a:lnTo>
                <a:cubicBezTo>
                  <a:pt x="3176894" y="4840063"/>
                  <a:pt x="3187998" y="4846801"/>
                  <a:pt x="3209943" y="4846801"/>
                </a:cubicBezTo>
                <a:lnTo>
                  <a:pt x="3209943" y="4846793"/>
                </a:lnTo>
                <a:cubicBezTo>
                  <a:pt x="3235649" y="4846793"/>
                  <a:pt x="3245556" y="4838078"/>
                  <a:pt x="3249622" y="4817940"/>
                </a:cubicBezTo>
                <a:lnTo>
                  <a:pt x="3255709" y="4786580"/>
                </a:lnTo>
                <a:cubicBezTo>
                  <a:pt x="3256117" y="4784477"/>
                  <a:pt x="3254852" y="4783846"/>
                  <a:pt x="3253247" y="4783846"/>
                </a:cubicBezTo>
                <a:lnTo>
                  <a:pt x="3240810" y="4783846"/>
                </a:lnTo>
                <a:lnTo>
                  <a:pt x="3237398" y="4801890"/>
                </a:lnTo>
                <a:lnTo>
                  <a:pt x="3235445" y="4811496"/>
                </a:lnTo>
                <a:lnTo>
                  <a:pt x="3233815" y="4819841"/>
                </a:lnTo>
                <a:cubicBezTo>
                  <a:pt x="3231540" y="4831206"/>
                  <a:pt x="3224112" y="4836329"/>
                  <a:pt x="3211522" y="4836329"/>
                </a:cubicBezTo>
                <a:cubicBezTo>
                  <a:pt x="3197676" y="4836329"/>
                  <a:pt x="3193966" y="4831332"/>
                  <a:pt x="3196139" y="4819841"/>
                </a:cubicBezTo>
                <a:cubicBezTo>
                  <a:pt x="3196139" y="4819841"/>
                  <a:pt x="3196674" y="4816972"/>
                  <a:pt x="3196852" y="4816114"/>
                </a:cubicBezTo>
                <a:lnTo>
                  <a:pt x="3199722" y="4801898"/>
                </a:lnTo>
                <a:lnTo>
                  <a:pt x="3203143" y="4783846"/>
                </a:lnTo>
                <a:close/>
                <a:moveTo>
                  <a:pt x="2786677" y="4783846"/>
                </a:moveTo>
                <a:lnTo>
                  <a:pt x="2786491" y="4784645"/>
                </a:lnTo>
                <a:cubicBezTo>
                  <a:pt x="2785489" y="4788784"/>
                  <a:pt x="2786015" y="4793360"/>
                  <a:pt x="2793053" y="4793360"/>
                </a:cubicBezTo>
                <a:lnTo>
                  <a:pt x="2825415" y="4793360"/>
                </a:lnTo>
                <a:cubicBezTo>
                  <a:pt x="2840984" y="4793360"/>
                  <a:pt x="2843208" y="4801074"/>
                  <a:pt x="2840101" y="4814659"/>
                </a:cubicBezTo>
                <a:cubicBezTo>
                  <a:pt x="2837045" y="4828001"/>
                  <a:pt x="2831722" y="4834865"/>
                  <a:pt x="2820032" y="4835916"/>
                </a:cubicBezTo>
                <a:lnTo>
                  <a:pt x="2797866" y="4835916"/>
                </a:lnTo>
                <a:lnTo>
                  <a:pt x="2804709" y="4800964"/>
                </a:lnTo>
                <a:lnTo>
                  <a:pt x="2791610" y="4800964"/>
                </a:lnTo>
                <a:cubicBezTo>
                  <a:pt x="2790065" y="4800964"/>
                  <a:pt x="2788902" y="4802007"/>
                  <a:pt x="2788698" y="4803051"/>
                </a:cubicBezTo>
                <a:lnTo>
                  <a:pt x="2780378" y="4845422"/>
                </a:lnTo>
                <a:lnTo>
                  <a:pt x="2817188" y="4845422"/>
                </a:lnTo>
                <a:cubicBezTo>
                  <a:pt x="2837809" y="4845422"/>
                  <a:pt x="2852097" y="4837834"/>
                  <a:pt x="2856562" y="4814239"/>
                </a:cubicBezTo>
                <a:cubicBezTo>
                  <a:pt x="2859882" y="4796674"/>
                  <a:pt x="2852207" y="4783846"/>
                  <a:pt x="2831196" y="4783846"/>
                </a:cubicBezTo>
                <a:close/>
                <a:moveTo>
                  <a:pt x="3055062" y="4783661"/>
                </a:moveTo>
                <a:cubicBezTo>
                  <a:pt x="3038660" y="4783661"/>
                  <a:pt x="3028813" y="4783762"/>
                  <a:pt x="3026300" y="4795438"/>
                </a:cubicBezTo>
                <a:cubicBezTo>
                  <a:pt x="3024458" y="4804094"/>
                  <a:pt x="3031300" y="4808291"/>
                  <a:pt x="3045180" y="4816838"/>
                </a:cubicBezTo>
                <a:cubicBezTo>
                  <a:pt x="3060376" y="4826175"/>
                  <a:pt x="3063848" y="4826882"/>
                  <a:pt x="3062456" y="4831820"/>
                </a:cubicBezTo>
                <a:cubicBezTo>
                  <a:pt x="3061327" y="4835790"/>
                  <a:pt x="3057346" y="4835942"/>
                  <a:pt x="3050512" y="4835942"/>
                </a:cubicBezTo>
                <a:lnTo>
                  <a:pt x="3023447" y="4835942"/>
                </a:lnTo>
                <a:cubicBezTo>
                  <a:pt x="3020366" y="4835942"/>
                  <a:pt x="3018574" y="4837203"/>
                  <a:pt x="3018040" y="4839920"/>
                </a:cubicBezTo>
                <a:lnTo>
                  <a:pt x="3016970" y="4845422"/>
                </a:lnTo>
                <a:lnTo>
                  <a:pt x="3051097" y="4845422"/>
                </a:lnTo>
                <a:cubicBezTo>
                  <a:pt x="3066701" y="4845422"/>
                  <a:pt x="3076506" y="4844471"/>
                  <a:pt x="3080055" y="4834999"/>
                </a:cubicBezTo>
                <a:lnTo>
                  <a:pt x="3080063" y="4834999"/>
                </a:lnTo>
                <a:cubicBezTo>
                  <a:pt x="3081795" y="4830381"/>
                  <a:pt x="3081778" y="4825612"/>
                  <a:pt x="3077559" y="4820909"/>
                </a:cubicBezTo>
                <a:cubicBezTo>
                  <a:pt x="3075411" y="4818503"/>
                  <a:pt x="3072244" y="4816409"/>
                  <a:pt x="3067864" y="4813944"/>
                </a:cubicBezTo>
                <a:cubicBezTo>
                  <a:pt x="3048364" y="4803017"/>
                  <a:pt x="3043270" y="4801772"/>
                  <a:pt x="3044493" y="4796481"/>
                </a:cubicBezTo>
                <a:cubicBezTo>
                  <a:pt x="3045189" y="4793511"/>
                  <a:pt x="3047277" y="4793385"/>
                  <a:pt x="3054620" y="4793385"/>
                </a:cubicBezTo>
                <a:lnTo>
                  <a:pt x="3077491" y="4793385"/>
                </a:lnTo>
                <a:cubicBezTo>
                  <a:pt x="3080573" y="4793385"/>
                  <a:pt x="3082364" y="4792140"/>
                  <a:pt x="3082899" y="4789431"/>
                </a:cubicBezTo>
                <a:lnTo>
                  <a:pt x="3084028" y="4783661"/>
                </a:lnTo>
                <a:close/>
                <a:moveTo>
                  <a:pt x="2982358" y="4783661"/>
                </a:moveTo>
                <a:cubicBezTo>
                  <a:pt x="2965957" y="4783661"/>
                  <a:pt x="2956118" y="4783762"/>
                  <a:pt x="2953613" y="4795438"/>
                </a:cubicBezTo>
                <a:cubicBezTo>
                  <a:pt x="2951754" y="4804094"/>
                  <a:pt x="2958605" y="4808291"/>
                  <a:pt x="2972485" y="4816838"/>
                </a:cubicBezTo>
                <a:cubicBezTo>
                  <a:pt x="2987681" y="4826175"/>
                  <a:pt x="2991162" y="4826882"/>
                  <a:pt x="2989761" y="4831820"/>
                </a:cubicBezTo>
                <a:cubicBezTo>
                  <a:pt x="2988641" y="4835790"/>
                  <a:pt x="2984651" y="4835942"/>
                  <a:pt x="2977800" y="4835942"/>
                </a:cubicBezTo>
                <a:lnTo>
                  <a:pt x="2950761" y="4835942"/>
                </a:lnTo>
                <a:cubicBezTo>
                  <a:pt x="2947671" y="4835942"/>
                  <a:pt x="2945888" y="4837203"/>
                  <a:pt x="2945345" y="4839920"/>
                </a:cubicBezTo>
                <a:lnTo>
                  <a:pt x="2944266" y="4845422"/>
                </a:lnTo>
                <a:lnTo>
                  <a:pt x="2978394" y="4845422"/>
                </a:lnTo>
                <a:cubicBezTo>
                  <a:pt x="2994014" y="4845422"/>
                  <a:pt x="3003803" y="4844471"/>
                  <a:pt x="3007360" y="4834999"/>
                </a:cubicBezTo>
                <a:cubicBezTo>
                  <a:pt x="3009083" y="4830381"/>
                  <a:pt x="3009066" y="4825612"/>
                  <a:pt x="3004855" y="4820909"/>
                </a:cubicBezTo>
                <a:cubicBezTo>
                  <a:pt x="3002699" y="4818503"/>
                  <a:pt x="2999533" y="4816409"/>
                  <a:pt x="2995161" y="4813944"/>
                </a:cubicBezTo>
                <a:cubicBezTo>
                  <a:pt x="2975643" y="4803017"/>
                  <a:pt x="2970567" y="4801772"/>
                  <a:pt x="2971798" y="4796481"/>
                </a:cubicBezTo>
                <a:cubicBezTo>
                  <a:pt x="2972477" y="4793511"/>
                  <a:pt x="2974557" y="4793385"/>
                  <a:pt x="2981917" y="4793385"/>
                </a:cubicBezTo>
                <a:lnTo>
                  <a:pt x="3004779" y="4793385"/>
                </a:lnTo>
                <a:cubicBezTo>
                  <a:pt x="3007869" y="4793385"/>
                  <a:pt x="3009660" y="4792140"/>
                  <a:pt x="3010178" y="4789431"/>
                </a:cubicBezTo>
                <a:lnTo>
                  <a:pt x="3011324" y="4783661"/>
                </a:lnTo>
                <a:close/>
                <a:moveTo>
                  <a:pt x="3138963" y="4783013"/>
                </a:moveTo>
                <a:cubicBezTo>
                  <a:pt x="3117247" y="4783013"/>
                  <a:pt x="3104861" y="4788414"/>
                  <a:pt x="3100124" y="4811614"/>
                </a:cubicBezTo>
                <a:lnTo>
                  <a:pt x="3094028" y="4842705"/>
                </a:lnTo>
                <a:cubicBezTo>
                  <a:pt x="3093621" y="4844791"/>
                  <a:pt x="3094835" y="4845422"/>
                  <a:pt x="3096388" y="4845422"/>
                </a:cubicBezTo>
                <a:lnTo>
                  <a:pt x="3108138" y="4845422"/>
                </a:lnTo>
                <a:lnTo>
                  <a:pt x="3111567" y="4827521"/>
                </a:lnTo>
                <a:lnTo>
                  <a:pt x="3148174" y="4827521"/>
                </a:lnTo>
                <a:lnTo>
                  <a:pt x="3144753" y="4845422"/>
                </a:lnTo>
                <a:lnTo>
                  <a:pt x="3156510" y="4845422"/>
                </a:lnTo>
                <a:cubicBezTo>
                  <a:pt x="3158056" y="4845422"/>
                  <a:pt x="3159524" y="4844791"/>
                  <a:pt x="3159932" y="4842705"/>
                </a:cubicBezTo>
                <a:lnTo>
                  <a:pt x="3166036" y="4811614"/>
                </a:lnTo>
                <a:cubicBezTo>
                  <a:pt x="3170535" y="4788027"/>
                  <a:pt x="3157088" y="4783013"/>
                  <a:pt x="3138963" y="4783013"/>
                </a:cubicBezTo>
                <a:close/>
                <a:moveTo>
                  <a:pt x="2910597" y="4783013"/>
                </a:moveTo>
                <a:cubicBezTo>
                  <a:pt x="2888890" y="4783013"/>
                  <a:pt x="2876504" y="4788414"/>
                  <a:pt x="2871775" y="4811614"/>
                </a:cubicBezTo>
                <a:lnTo>
                  <a:pt x="2865663" y="4842705"/>
                </a:lnTo>
                <a:cubicBezTo>
                  <a:pt x="2865264" y="4844791"/>
                  <a:pt x="2866478" y="4845422"/>
                  <a:pt x="2868031" y="4845422"/>
                </a:cubicBezTo>
                <a:lnTo>
                  <a:pt x="2879781" y="4845422"/>
                </a:lnTo>
                <a:lnTo>
                  <a:pt x="2883202" y="4827521"/>
                </a:lnTo>
                <a:lnTo>
                  <a:pt x="2919817" y="4827521"/>
                </a:lnTo>
                <a:lnTo>
                  <a:pt x="2916396" y="4845422"/>
                </a:lnTo>
                <a:lnTo>
                  <a:pt x="2928154" y="4845422"/>
                </a:lnTo>
                <a:cubicBezTo>
                  <a:pt x="2929699" y="4845422"/>
                  <a:pt x="2931167" y="4844791"/>
                  <a:pt x="2931566" y="4842705"/>
                </a:cubicBezTo>
                <a:lnTo>
                  <a:pt x="2937679" y="4811614"/>
                </a:lnTo>
                <a:cubicBezTo>
                  <a:pt x="2942170" y="4788027"/>
                  <a:pt x="2928722" y="4783013"/>
                  <a:pt x="2910597" y="4783013"/>
                </a:cubicBezTo>
                <a:close/>
                <a:moveTo>
                  <a:pt x="2604596" y="4694494"/>
                </a:moveTo>
                <a:lnTo>
                  <a:pt x="2604596" y="4694502"/>
                </a:lnTo>
                <a:cubicBezTo>
                  <a:pt x="2581132" y="4695596"/>
                  <a:pt x="2559730" y="4701543"/>
                  <a:pt x="2561063" y="4706111"/>
                </a:cubicBezTo>
                <a:cubicBezTo>
                  <a:pt x="2562701" y="4711671"/>
                  <a:pt x="2578644" y="4710283"/>
                  <a:pt x="2584714" y="4710283"/>
                </a:cubicBezTo>
                <a:cubicBezTo>
                  <a:pt x="2607067" y="4710283"/>
                  <a:pt x="2628596" y="4714624"/>
                  <a:pt x="2633732" y="4720882"/>
                </a:cubicBezTo>
                <a:cubicBezTo>
                  <a:pt x="2641755" y="4730657"/>
                  <a:pt x="2627942" y="4754766"/>
                  <a:pt x="2585478" y="4787632"/>
                </a:cubicBezTo>
                <a:cubicBezTo>
                  <a:pt x="2577337" y="4793932"/>
                  <a:pt x="2571258" y="4799737"/>
                  <a:pt x="2569909" y="4802588"/>
                </a:cubicBezTo>
                <a:cubicBezTo>
                  <a:pt x="2569187" y="4804102"/>
                  <a:pt x="2569527" y="4806306"/>
                  <a:pt x="2571759" y="4806609"/>
                </a:cubicBezTo>
                <a:cubicBezTo>
                  <a:pt x="2574094" y="4806937"/>
                  <a:pt x="2579697" y="4805633"/>
                  <a:pt x="2588942" y="4800881"/>
                </a:cubicBezTo>
                <a:cubicBezTo>
                  <a:pt x="2626669" y="4781491"/>
                  <a:pt x="2669956" y="4741996"/>
                  <a:pt x="2661416" y="4714910"/>
                </a:cubicBezTo>
                <a:cubicBezTo>
                  <a:pt x="2656212" y="4698380"/>
                  <a:pt x="2628239" y="4693392"/>
                  <a:pt x="2604596" y="4694494"/>
                </a:cubicBezTo>
                <a:close/>
                <a:moveTo>
                  <a:pt x="893329" y="0"/>
                </a:moveTo>
                <a:lnTo>
                  <a:pt x="3717682" y="0"/>
                </a:lnTo>
                <a:lnTo>
                  <a:pt x="3717682" y="5143499"/>
                </a:lnTo>
                <a:lnTo>
                  <a:pt x="1175798" y="5143499"/>
                </a:lnTo>
                <a:lnTo>
                  <a:pt x="1096714" y="5071623"/>
                </a:lnTo>
                <a:cubicBezTo>
                  <a:pt x="419108" y="4394017"/>
                  <a:pt x="0" y="3457913"/>
                  <a:pt x="0" y="2423921"/>
                </a:cubicBezTo>
                <a:cubicBezTo>
                  <a:pt x="0" y="1519180"/>
                  <a:pt x="320880" y="689382"/>
                  <a:pt x="855043" y="42126"/>
                </a:cubicBezTo>
                <a:close/>
              </a:path>
            </a:pathLst>
          </a:custGeom>
        </p:spPr>
        <p:txBody>
          <a:bodyPr wrap="square" anchor="ctr">
            <a:noAutofit/>
          </a:bodyPr>
          <a:lstStyle>
            <a:lvl1pPr marL="0" indent="0" algn="ctr">
              <a:buNone/>
              <a:defRPr sz="1600"/>
            </a:lvl1pPr>
          </a:lstStyle>
          <a:p>
            <a:r>
              <a:rPr lang="en-US" noProof="0"/>
              <a:t>Insert image</a:t>
            </a:r>
          </a:p>
        </p:txBody>
      </p:sp>
      <p:pic>
        <p:nvPicPr>
          <p:cNvPr id="10" name="Image 9">
            <a:extLst>
              <a:ext uri="{FF2B5EF4-FFF2-40B4-BE49-F238E27FC236}">
                <a16:creationId xmlns:a16="http://schemas.microsoft.com/office/drawing/2014/main" id="{734445E9-1627-7C4E-BC4C-33D3B0358268}"/>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61000"/>
                    </a14:imgEffect>
                  </a14:imgLayer>
                </a14:imgProps>
              </a:ext>
              <a:ext uri="{28A0092B-C50C-407E-A947-70E740481C1C}">
                <a14:useLocalDpi xmlns:a14="http://schemas.microsoft.com/office/drawing/2010/main" val="0"/>
              </a:ext>
            </a:extLst>
          </a:blip>
          <a:stretch>
            <a:fillRect/>
          </a:stretch>
        </p:blipFill>
        <p:spPr>
          <a:xfrm>
            <a:off x="662878" y="1480359"/>
            <a:ext cx="1003144" cy="915914"/>
          </a:xfrm>
          <a:prstGeom prst="rect">
            <a:avLst/>
          </a:prstGeom>
        </p:spPr>
      </p:pic>
      <p:sp>
        <p:nvSpPr>
          <p:cNvPr id="11" name="ZoneTexte 7">
            <a:extLst>
              <a:ext uri="{FF2B5EF4-FFF2-40B4-BE49-F238E27FC236}">
                <a16:creationId xmlns:a16="http://schemas.microsoft.com/office/drawing/2014/main" id="{D5E28100-23B4-0C41-9F0D-D979777516FC}"/>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2" name="Connecteur droit 8">
            <a:extLst>
              <a:ext uri="{FF2B5EF4-FFF2-40B4-BE49-F238E27FC236}">
                <a16:creationId xmlns:a16="http://schemas.microsoft.com/office/drawing/2014/main" id="{EA4C756E-194C-4F3E-ABC9-E3B2DB21DD3B}"/>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4275C9A1-9AF5-4D16-BE50-3EC7D1F7FF4B}"/>
              </a:ext>
            </a:extLst>
          </p:cNvPr>
          <p:cNvSpPr>
            <a:spLocks noGrp="1"/>
          </p:cNvSpPr>
          <p:nvPr>
            <p:ph sz="quarter" idx="15" hasCustomPrompt="1"/>
          </p:nvPr>
        </p:nvSpPr>
        <p:spPr>
          <a:xfrm>
            <a:off x="1149741" y="1665040"/>
            <a:ext cx="3961713" cy="2134800"/>
          </a:xfrm>
          <a:prstGeom prst="rect">
            <a:avLst/>
          </a:prstGeom>
        </p:spPr>
        <p:txBody>
          <a:bodyPr lIns="90000" tIns="0" rIns="0" bIns="0" anchor="ctr"/>
          <a:lstStyle>
            <a:lvl1pPr marL="0" indent="0" algn="l">
              <a:lnSpc>
                <a:spcPct val="90000"/>
              </a:lnSpc>
              <a:spcBef>
                <a:spcPts val="1000"/>
              </a:spcBef>
              <a:spcAft>
                <a:spcPts val="0"/>
              </a:spcAft>
              <a:buNone/>
              <a:defRPr sz="2400" i="0">
                <a:latin typeface="+mj-lt"/>
              </a:defRPr>
            </a:lvl1pPr>
            <a:lvl2pPr marL="345600" indent="-172800">
              <a:lnSpc>
                <a:spcPct val="100000"/>
              </a:lnSpc>
              <a:spcBef>
                <a:spcPts val="0"/>
              </a:spcBef>
              <a:spcAft>
                <a:spcPts val="300"/>
              </a:spcAft>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defRPr sz="1000"/>
            </a:lvl4pPr>
          </a:lstStyle>
          <a:p>
            <a:pPr lvl="0"/>
            <a:r>
              <a:rPr lang="en-US" noProof="0"/>
              <a:t>Sit at velit periculis. Usu ferri invenire adipiscing ea. Sed maiorum legendos ea, sit at sonet molestie. </a:t>
            </a:r>
          </a:p>
        </p:txBody>
      </p:sp>
      <p:sp>
        <p:nvSpPr>
          <p:cNvPr id="14" name="Footer Placeholder 12">
            <a:extLst>
              <a:ext uri="{FF2B5EF4-FFF2-40B4-BE49-F238E27FC236}">
                <a16:creationId xmlns:a16="http://schemas.microsoft.com/office/drawing/2014/main" id="{1CFB3F51-7DDA-4269-839D-1C90128534D2}"/>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5" name="Date Placeholder 3">
            <a:extLst>
              <a:ext uri="{FF2B5EF4-FFF2-40B4-BE49-F238E27FC236}">
                <a16:creationId xmlns:a16="http://schemas.microsoft.com/office/drawing/2014/main" id="{FF55589C-D3E1-49AD-84E2-2C1132E96B20}"/>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AD0C327C-C0A9-4850-B0AC-4CEFADFEC70B}"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9" name="Graphic 8">
            <a:extLst>
              <a:ext uri="{FF2B5EF4-FFF2-40B4-BE49-F238E27FC236}">
                <a16:creationId xmlns:a16="http://schemas.microsoft.com/office/drawing/2014/main" id="{01A068D3-8F71-4F76-858C-CAFCD4A9A675}"/>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34172" y="4757069"/>
            <a:ext cx="1056478" cy="211585"/>
          </a:xfrm>
          <a:prstGeom prst="rect">
            <a:avLst/>
          </a:prstGeom>
        </p:spPr>
      </p:pic>
    </p:spTree>
    <p:extLst>
      <p:ext uri="{BB962C8B-B14F-4D97-AF65-F5344CB8AC3E}">
        <p14:creationId xmlns:p14="http://schemas.microsoft.com/office/powerpoint/2010/main" val="2337951543"/>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Graph + text - 1 line title">
    <p:spTree>
      <p:nvGrpSpPr>
        <p:cNvPr id="1" name=""/>
        <p:cNvGrpSpPr/>
        <p:nvPr/>
      </p:nvGrpSpPr>
      <p:grpSpPr>
        <a:xfrm>
          <a:off x="0" y="0"/>
          <a:ext cx="0" cy="0"/>
          <a:chOff x="0" y="0"/>
          <a:chExt cx="0" cy="0"/>
        </a:xfrm>
      </p:grpSpPr>
      <p:sp>
        <p:nvSpPr>
          <p:cNvPr id="10" name="ZoneTexte 7">
            <a:extLst>
              <a:ext uri="{FF2B5EF4-FFF2-40B4-BE49-F238E27FC236}">
                <a16:creationId xmlns:a16="http://schemas.microsoft.com/office/drawing/2014/main" id="{CAD62B7D-30EE-D645-873E-4444E201BED4}"/>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5" name="Titre 1">
            <a:extLst>
              <a:ext uri="{FF2B5EF4-FFF2-40B4-BE49-F238E27FC236}">
                <a16:creationId xmlns:a16="http://schemas.microsoft.com/office/drawing/2014/main" id="{464E3299-DC24-46C5-9A27-05B7E38A79C8}"/>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19" name="Text Placeholder 14">
            <a:extLst>
              <a:ext uri="{FF2B5EF4-FFF2-40B4-BE49-F238E27FC236}">
                <a16:creationId xmlns:a16="http://schemas.microsoft.com/office/drawing/2014/main" id="{E4C463AC-C609-4E95-9D85-6B94D3AC0DC7}"/>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8" name="Connecteur droit 8">
            <a:extLst>
              <a:ext uri="{FF2B5EF4-FFF2-40B4-BE49-F238E27FC236}">
                <a16:creationId xmlns:a16="http://schemas.microsoft.com/office/drawing/2014/main" id="{B560DC92-45A9-4298-BFD9-D29534643BAE}"/>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0" name="Chart Placeholder 2">
            <a:extLst>
              <a:ext uri="{FF2B5EF4-FFF2-40B4-BE49-F238E27FC236}">
                <a16:creationId xmlns:a16="http://schemas.microsoft.com/office/drawing/2014/main" id="{56F9DD30-0F68-41A2-965A-322FE98B54B5}"/>
              </a:ext>
            </a:extLst>
          </p:cNvPr>
          <p:cNvSpPr>
            <a:spLocks noGrp="1"/>
          </p:cNvSpPr>
          <p:nvPr>
            <p:ph type="chart" sz="quarter" idx="14" hasCustomPrompt="1"/>
          </p:nvPr>
        </p:nvSpPr>
        <p:spPr>
          <a:xfrm>
            <a:off x="3943350" y="1185385"/>
            <a:ext cx="4638674" cy="3386615"/>
          </a:xfrm>
          <a:prstGeom prst="rect">
            <a:avLst/>
          </a:prstGeom>
        </p:spPr>
        <p:txBody>
          <a:bodyPr anchor="ctr"/>
          <a:lstStyle>
            <a:lvl1pPr marL="0" indent="0" algn="ctr">
              <a:buNone/>
              <a:defRPr sz="1600"/>
            </a:lvl1pPr>
          </a:lstStyle>
          <a:p>
            <a:r>
              <a:rPr lang="en-US" noProof="0"/>
              <a:t>Insert chart</a:t>
            </a:r>
          </a:p>
        </p:txBody>
      </p:sp>
      <p:sp>
        <p:nvSpPr>
          <p:cNvPr id="14" name="Content Placeholder 2">
            <a:extLst>
              <a:ext uri="{FF2B5EF4-FFF2-40B4-BE49-F238E27FC236}">
                <a16:creationId xmlns:a16="http://schemas.microsoft.com/office/drawing/2014/main" id="{2F4493A9-6684-4DA6-93CD-D927F27D1659}"/>
              </a:ext>
            </a:extLst>
          </p:cNvPr>
          <p:cNvSpPr>
            <a:spLocks noGrp="1"/>
          </p:cNvSpPr>
          <p:nvPr>
            <p:ph sz="quarter" idx="15" hasCustomPrompt="1"/>
          </p:nvPr>
        </p:nvSpPr>
        <p:spPr>
          <a:xfrm>
            <a:off x="382590" y="1185385"/>
            <a:ext cx="3354235" cy="3384000"/>
          </a:xfrm>
          <a:prstGeom prst="rect">
            <a:avLst/>
          </a:prstGeom>
        </p:spPr>
        <p:txBody>
          <a:bodyPr lIns="0" tIns="0" rIns="0" bIns="0"/>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17" name="Footer Placeholder 12">
            <a:extLst>
              <a:ext uri="{FF2B5EF4-FFF2-40B4-BE49-F238E27FC236}">
                <a16:creationId xmlns:a16="http://schemas.microsoft.com/office/drawing/2014/main" id="{B5FD5146-E279-4B7F-9CFE-66839F7FA2B7}"/>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2" name="Date Placeholder 3">
            <a:extLst>
              <a:ext uri="{FF2B5EF4-FFF2-40B4-BE49-F238E27FC236}">
                <a16:creationId xmlns:a16="http://schemas.microsoft.com/office/drawing/2014/main" id="{719A82C0-6962-4DE6-9615-06E2A0620431}"/>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63640025-5764-4308-8317-C6A903A94F6D}"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1" name="Graphic 10">
            <a:extLst>
              <a:ext uri="{FF2B5EF4-FFF2-40B4-BE49-F238E27FC236}">
                <a16:creationId xmlns:a16="http://schemas.microsoft.com/office/drawing/2014/main" id="{1709635A-FCA6-4F06-870E-9349731A4D6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2" y="4757069"/>
            <a:ext cx="1056478" cy="211585"/>
          </a:xfrm>
          <a:prstGeom prst="rect">
            <a:avLst/>
          </a:prstGeom>
        </p:spPr>
      </p:pic>
      <p:pic>
        <p:nvPicPr>
          <p:cNvPr id="12" name="Image 11">
            <a:extLst>
              <a:ext uri="{FF2B5EF4-FFF2-40B4-BE49-F238E27FC236}">
                <a16:creationId xmlns:a16="http://schemas.microsoft.com/office/drawing/2014/main" id="{DA5B1EA8-17A1-964F-9B9B-6D612C664B9D}"/>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4091529766"/>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Graph + text - 2 lines title">
    <p:spTree>
      <p:nvGrpSpPr>
        <p:cNvPr id="1" name=""/>
        <p:cNvGrpSpPr/>
        <p:nvPr/>
      </p:nvGrpSpPr>
      <p:grpSpPr>
        <a:xfrm>
          <a:off x="0" y="0"/>
          <a:ext cx="0" cy="0"/>
          <a:chOff x="0" y="0"/>
          <a:chExt cx="0" cy="0"/>
        </a:xfrm>
      </p:grpSpPr>
      <p:sp>
        <p:nvSpPr>
          <p:cNvPr id="21" name="Content Placeholder 20">
            <a:extLst>
              <a:ext uri="{FF2B5EF4-FFF2-40B4-BE49-F238E27FC236}">
                <a16:creationId xmlns:a16="http://schemas.microsoft.com/office/drawing/2014/main" id="{FDE29D3A-7363-4E09-BE18-E9EB8A9302B0}"/>
              </a:ext>
            </a:extLst>
          </p:cNvPr>
          <p:cNvSpPr>
            <a:spLocks noGrp="1"/>
          </p:cNvSpPr>
          <p:nvPr>
            <p:ph sz="quarter" idx="16" hasCustomPrompt="1"/>
          </p:nvPr>
        </p:nvSpPr>
        <p:spPr>
          <a:xfrm>
            <a:off x="382591" y="1530490"/>
            <a:ext cx="3354235" cy="3038895"/>
          </a:xfrm>
          <a:custGeom>
            <a:avLst/>
            <a:gdLst>
              <a:gd name="connsiteX0" fmla="*/ 0 w 3354235"/>
              <a:gd name="connsiteY0" fmla="*/ 0 h 3038895"/>
              <a:gd name="connsiteX1" fmla="*/ 3354235 w 3354235"/>
              <a:gd name="connsiteY1" fmla="*/ 0 h 3038895"/>
              <a:gd name="connsiteX2" fmla="*/ 3354235 w 3354235"/>
              <a:gd name="connsiteY2" fmla="*/ 3038895 h 3038895"/>
              <a:gd name="connsiteX3" fmla="*/ 0 w 3354235"/>
              <a:gd name="connsiteY3" fmla="*/ 3038895 h 3038895"/>
            </a:gdLst>
            <a:ahLst/>
            <a:cxnLst>
              <a:cxn ang="0">
                <a:pos x="connsiteX0" y="connsiteY0"/>
              </a:cxn>
              <a:cxn ang="0">
                <a:pos x="connsiteX1" y="connsiteY1"/>
              </a:cxn>
              <a:cxn ang="0">
                <a:pos x="connsiteX2" y="connsiteY2"/>
              </a:cxn>
              <a:cxn ang="0">
                <a:pos x="connsiteX3" y="connsiteY3"/>
              </a:cxn>
            </a:cxnLst>
            <a:rect l="l" t="t" r="r" b="b"/>
            <a:pathLst>
              <a:path w="3354235" h="3038895">
                <a:moveTo>
                  <a:pt x="0" y="0"/>
                </a:moveTo>
                <a:lnTo>
                  <a:pt x="3354235" y="0"/>
                </a:lnTo>
                <a:lnTo>
                  <a:pt x="3354235" y="3038895"/>
                </a:lnTo>
                <a:lnTo>
                  <a:pt x="0" y="3038895"/>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15" name="Text Placeholder 14">
            <a:extLst>
              <a:ext uri="{FF2B5EF4-FFF2-40B4-BE49-F238E27FC236}">
                <a16:creationId xmlns:a16="http://schemas.microsoft.com/office/drawing/2014/main" id="{5EF2505C-1F95-3649-82BC-A77CD3A4C5B7}"/>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0" name="ZoneTexte 7">
            <a:extLst>
              <a:ext uri="{FF2B5EF4-FFF2-40B4-BE49-F238E27FC236}">
                <a16:creationId xmlns:a16="http://schemas.microsoft.com/office/drawing/2014/main" id="{CAD62B7D-30EE-D645-873E-4444E201BED4}"/>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8" name="Connecteur droit 8">
            <a:extLst>
              <a:ext uri="{FF2B5EF4-FFF2-40B4-BE49-F238E27FC236}">
                <a16:creationId xmlns:a16="http://schemas.microsoft.com/office/drawing/2014/main" id="{A9F187C5-3001-47D7-82D1-610C05FC9A59}"/>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Chart Placeholder 2">
            <a:extLst>
              <a:ext uri="{FF2B5EF4-FFF2-40B4-BE49-F238E27FC236}">
                <a16:creationId xmlns:a16="http://schemas.microsoft.com/office/drawing/2014/main" id="{B5D5D560-C9FC-4B55-8F3A-12980951F2B5}"/>
              </a:ext>
            </a:extLst>
          </p:cNvPr>
          <p:cNvSpPr>
            <a:spLocks noGrp="1"/>
          </p:cNvSpPr>
          <p:nvPr>
            <p:ph type="chart" sz="quarter" idx="14" hasCustomPrompt="1"/>
          </p:nvPr>
        </p:nvSpPr>
        <p:spPr>
          <a:xfrm>
            <a:off x="3943350" y="1533105"/>
            <a:ext cx="4638674" cy="3038895"/>
          </a:xfrm>
          <a:prstGeom prst="rect">
            <a:avLst/>
          </a:prstGeom>
        </p:spPr>
        <p:txBody>
          <a:bodyPr anchor="ctr"/>
          <a:lstStyle>
            <a:lvl1pPr marL="0" indent="0" algn="ctr">
              <a:buNone/>
              <a:defRPr sz="1600"/>
            </a:lvl1pPr>
          </a:lstStyle>
          <a:p>
            <a:r>
              <a:rPr lang="en-US" noProof="0"/>
              <a:t>Insert chart</a:t>
            </a:r>
          </a:p>
        </p:txBody>
      </p:sp>
      <p:sp>
        <p:nvSpPr>
          <p:cNvPr id="11" name="Titre 1">
            <a:extLst>
              <a:ext uri="{FF2B5EF4-FFF2-40B4-BE49-F238E27FC236}">
                <a16:creationId xmlns:a16="http://schemas.microsoft.com/office/drawing/2014/main" id="{9A03BF53-73BD-484C-9C19-0A93E17EAF79}"/>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22" name="Footer Placeholder 12">
            <a:extLst>
              <a:ext uri="{FF2B5EF4-FFF2-40B4-BE49-F238E27FC236}">
                <a16:creationId xmlns:a16="http://schemas.microsoft.com/office/drawing/2014/main" id="{AD3E5D24-6E5A-456B-9B4A-CB63AC6BF098}"/>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3" name="Date Placeholder 3">
            <a:extLst>
              <a:ext uri="{FF2B5EF4-FFF2-40B4-BE49-F238E27FC236}">
                <a16:creationId xmlns:a16="http://schemas.microsoft.com/office/drawing/2014/main" id="{45A1083F-18FA-4029-BE54-7F946E80026B}"/>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A835F999-4DA0-4DCA-91BD-EAD766AD2A42}"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2" name="Graphic 11">
            <a:extLst>
              <a:ext uri="{FF2B5EF4-FFF2-40B4-BE49-F238E27FC236}">
                <a16:creationId xmlns:a16="http://schemas.microsoft.com/office/drawing/2014/main" id="{4C216EC9-D313-40B3-A40D-8750851AA35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2" y="4757069"/>
            <a:ext cx="1056478" cy="211585"/>
          </a:xfrm>
          <a:prstGeom prst="rect">
            <a:avLst/>
          </a:prstGeom>
        </p:spPr>
      </p:pic>
      <p:pic>
        <p:nvPicPr>
          <p:cNvPr id="13" name="Image 12">
            <a:extLst>
              <a:ext uri="{FF2B5EF4-FFF2-40B4-BE49-F238E27FC236}">
                <a16:creationId xmlns:a16="http://schemas.microsoft.com/office/drawing/2014/main" id="{23AEE154-C53A-3A44-9704-FF629E5938B4}"/>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010299907"/>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2 Graphs - 1 line title">
    <p:spTree>
      <p:nvGrpSpPr>
        <p:cNvPr id="1" name=""/>
        <p:cNvGrpSpPr/>
        <p:nvPr/>
      </p:nvGrpSpPr>
      <p:grpSpPr>
        <a:xfrm>
          <a:off x="0" y="0"/>
          <a:ext cx="0" cy="0"/>
          <a:chOff x="0" y="0"/>
          <a:chExt cx="0" cy="0"/>
        </a:xfrm>
      </p:grpSpPr>
      <p:sp>
        <p:nvSpPr>
          <p:cNvPr id="13" name="ZoneTexte 7">
            <a:extLst>
              <a:ext uri="{FF2B5EF4-FFF2-40B4-BE49-F238E27FC236}">
                <a16:creationId xmlns:a16="http://schemas.microsoft.com/office/drawing/2014/main" id="{0CA667B9-10B2-5340-9F48-B33CFAF9DB48}"/>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6" name="Titre 1">
            <a:extLst>
              <a:ext uri="{FF2B5EF4-FFF2-40B4-BE49-F238E27FC236}">
                <a16:creationId xmlns:a16="http://schemas.microsoft.com/office/drawing/2014/main" id="{FD65DAF3-E06E-4CD8-9D02-D13D5E74E08B}"/>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20" name="Text Placeholder 14">
            <a:extLst>
              <a:ext uri="{FF2B5EF4-FFF2-40B4-BE49-F238E27FC236}">
                <a16:creationId xmlns:a16="http://schemas.microsoft.com/office/drawing/2014/main" id="{9143E142-CCC3-48E5-BCDC-169490F9B3D8}"/>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5" name="Connecteur droit 8">
            <a:extLst>
              <a:ext uri="{FF2B5EF4-FFF2-40B4-BE49-F238E27FC236}">
                <a16:creationId xmlns:a16="http://schemas.microsoft.com/office/drawing/2014/main" id="{241F5401-BB88-4D56-9585-CF6264AD9817}"/>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Chart Placeholder 2">
            <a:extLst>
              <a:ext uri="{FF2B5EF4-FFF2-40B4-BE49-F238E27FC236}">
                <a16:creationId xmlns:a16="http://schemas.microsoft.com/office/drawing/2014/main" id="{B580869B-FE49-4179-BB24-7CDE52DB06FB}"/>
              </a:ext>
            </a:extLst>
          </p:cNvPr>
          <p:cNvSpPr>
            <a:spLocks noGrp="1"/>
          </p:cNvSpPr>
          <p:nvPr>
            <p:ph type="chart" sz="quarter" idx="15" hasCustomPrompt="1"/>
          </p:nvPr>
        </p:nvSpPr>
        <p:spPr>
          <a:xfrm>
            <a:off x="382904" y="1185385"/>
            <a:ext cx="3975356" cy="3386615"/>
          </a:xfrm>
          <a:prstGeom prst="rect">
            <a:avLst/>
          </a:prstGeom>
        </p:spPr>
        <p:txBody>
          <a:bodyPr anchor="ctr"/>
          <a:lstStyle>
            <a:lvl1pPr marL="0" indent="0" algn="ctr">
              <a:buNone/>
              <a:defRPr sz="1600"/>
            </a:lvl1pPr>
          </a:lstStyle>
          <a:p>
            <a:r>
              <a:rPr lang="en-US" noProof="0"/>
              <a:t>Insert chart</a:t>
            </a:r>
          </a:p>
        </p:txBody>
      </p:sp>
      <p:sp>
        <p:nvSpPr>
          <p:cNvPr id="21" name="Chart Placeholder 2">
            <a:extLst>
              <a:ext uri="{FF2B5EF4-FFF2-40B4-BE49-F238E27FC236}">
                <a16:creationId xmlns:a16="http://schemas.microsoft.com/office/drawing/2014/main" id="{3DFFB2D5-9912-41F7-8C4E-7A42C73848B9}"/>
              </a:ext>
            </a:extLst>
          </p:cNvPr>
          <p:cNvSpPr>
            <a:spLocks noGrp="1"/>
          </p:cNvSpPr>
          <p:nvPr>
            <p:ph type="chart" sz="quarter" idx="16" hasCustomPrompt="1"/>
          </p:nvPr>
        </p:nvSpPr>
        <p:spPr>
          <a:xfrm>
            <a:off x="4606230" y="1185385"/>
            <a:ext cx="3975356" cy="3386615"/>
          </a:xfrm>
          <a:prstGeom prst="rect">
            <a:avLst/>
          </a:prstGeom>
        </p:spPr>
        <p:txBody>
          <a:bodyPr anchor="ctr"/>
          <a:lstStyle>
            <a:lvl1pPr marL="0" indent="0" algn="ctr">
              <a:buNone/>
              <a:defRPr sz="1600"/>
            </a:lvl1pPr>
          </a:lstStyle>
          <a:p>
            <a:r>
              <a:rPr lang="en-US" noProof="0"/>
              <a:t>Insert chart</a:t>
            </a:r>
          </a:p>
        </p:txBody>
      </p:sp>
      <p:sp>
        <p:nvSpPr>
          <p:cNvPr id="11" name="Footer Placeholder 12">
            <a:extLst>
              <a:ext uri="{FF2B5EF4-FFF2-40B4-BE49-F238E27FC236}">
                <a16:creationId xmlns:a16="http://schemas.microsoft.com/office/drawing/2014/main" id="{C7C162E3-B898-42C3-A75B-54DBDBB473DE}"/>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2" name="Date Placeholder 3">
            <a:extLst>
              <a:ext uri="{FF2B5EF4-FFF2-40B4-BE49-F238E27FC236}">
                <a16:creationId xmlns:a16="http://schemas.microsoft.com/office/drawing/2014/main" id="{4E831FD3-0FA5-4A06-9DFF-CB9C5E1C6BB0}"/>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1AC25AC5-081C-4745-A36E-6D769EAE1E03}"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4" name="Graphic 13">
            <a:extLst>
              <a:ext uri="{FF2B5EF4-FFF2-40B4-BE49-F238E27FC236}">
                <a16:creationId xmlns:a16="http://schemas.microsoft.com/office/drawing/2014/main" id="{1FAAE70E-2621-4BD1-BFFF-B36A5BF7AD78}"/>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2" y="4757069"/>
            <a:ext cx="1056478" cy="211585"/>
          </a:xfrm>
          <a:prstGeom prst="rect">
            <a:avLst/>
          </a:prstGeom>
        </p:spPr>
      </p:pic>
      <p:pic>
        <p:nvPicPr>
          <p:cNvPr id="17" name="Image 16">
            <a:extLst>
              <a:ext uri="{FF2B5EF4-FFF2-40B4-BE49-F238E27FC236}">
                <a16:creationId xmlns:a16="http://schemas.microsoft.com/office/drawing/2014/main" id="{8CDBA9D7-A95F-5A4D-9297-A88F6D1B90CC}"/>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0907277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2 Graph - 2 lines title">
    <p:spTree>
      <p:nvGrpSpPr>
        <p:cNvPr id="1" name=""/>
        <p:cNvGrpSpPr/>
        <p:nvPr/>
      </p:nvGrpSpPr>
      <p:grpSpPr>
        <a:xfrm>
          <a:off x="0" y="0"/>
          <a:ext cx="0" cy="0"/>
          <a:chOff x="0" y="0"/>
          <a:chExt cx="0" cy="0"/>
        </a:xfrm>
      </p:grpSpPr>
      <p:sp>
        <p:nvSpPr>
          <p:cNvPr id="16" name="Text Placeholder 14">
            <a:extLst>
              <a:ext uri="{FF2B5EF4-FFF2-40B4-BE49-F238E27FC236}">
                <a16:creationId xmlns:a16="http://schemas.microsoft.com/office/drawing/2014/main" id="{BC52370C-3B93-BA4F-90EB-FDD3FE71C059}"/>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3" name="ZoneTexte 7">
            <a:extLst>
              <a:ext uri="{FF2B5EF4-FFF2-40B4-BE49-F238E27FC236}">
                <a16:creationId xmlns:a16="http://schemas.microsoft.com/office/drawing/2014/main" id="{0CA667B9-10B2-5340-9F48-B33CFAF9DB48}"/>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5" name="Connecteur droit 8">
            <a:extLst>
              <a:ext uri="{FF2B5EF4-FFF2-40B4-BE49-F238E27FC236}">
                <a16:creationId xmlns:a16="http://schemas.microsoft.com/office/drawing/2014/main" id="{1B40FC61-8E9D-487D-8B0C-0512D4F45B62}"/>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1" name="Chart Placeholder 2">
            <a:extLst>
              <a:ext uri="{FF2B5EF4-FFF2-40B4-BE49-F238E27FC236}">
                <a16:creationId xmlns:a16="http://schemas.microsoft.com/office/drawing/2014/main" id="{C883D573-D85A-44EF-A74A-226004F0DD74}"/>
              </a:ext>
            </a:extLst>
          </p:cNvPr>
          <p:cNvSpPr>
            <a:spLocks noGrp="1"/>
          </p:cNvSpPr>
          <p:nvPr>
            <p:ph type="chart" sz="quarter" idx="15" hasCustomPrompt="1"/>
          </p:nvPr>
        </p:nvSpPr>
        <p:spPr>
          <a:xfrm>
            <a:off x="382904" y="1533106"/>
            <a:ext cx="3975356" cy="3038894"/>
          </a:xfrm>
          <a:prstGeom prst="rect">
            <a:avLst/>
          </a:prstGeom>
        </p:spPr>
        <p:txBody>
          <a:bodyPr anchor="ctr"/>
          <a:lstStyle>
            <a:lvl1pPr marL="0" indent="0" algn="ctr">
              <a:buNone/>
              <a:defRPr sz="1600"/>
            </a:lvl1pPr>
          </a:lstStyle>
          <a:p>
            <a:r>
              <a:rPr lang="en-US" noProof="0"/>
              <a:t>Insert chart</a:t>
            </a:r>
          </a:p>
        </p:txBody>
      </p:sp>
      <p:sp>
        <p:nvSpPr>
          <p:cNvPr id="22" name="Chart Placeholder 2">
            <a:extLst>
              <a:ext uri="{FF2B5EF4-FFF2-40B4-BE49-F238E27FC236}">
                <a16:creationId xmlns:a16="http://schemas.microsoft.com/office/drawing/2014/main" id="{B854AC56-5F45-4999-A780-DAE57800E32F}"/>
              </a:ext>
            </a:extLst>
          </p:cNvPr>
          <p:cNvSpPr>
            <a:spLocks noGrp="1"/>
          </p:cNvSpPr>
          <p:nvPr>
            <p:ph type="chart" sz="quarter" idx="16" hasCustomPrompt="1"/>
          </p:nvPr>
        </p:nvSpPr>
        <p:spPr>
          <a:xfrm>
            <a:off x="4606230" y="1533106"/>
            <a:ext cx="3975356" cy="3038894"/>
          </a:xfrm>
          <a:prstGeom prst="rect">
            <a:avLst/>
          </a:prstGeom>
        </p:spPr>
        <p:txBody>
          <a:bodyPr anchor="ctr"/>
          <a:lstStyle>
            <a:lvl1pPr marL="0" indent="0" algn="ctr">
              <a:buNone/>
              <a:defRPr sz="1600"/>
            </a:lvl1pPr>
          </a:lstStyle>
          <a:p>
            <a:r>
              <a:rPr lang="en-US" noProof="0"/>
              <a:t>Insert chart</a:t>
            </a:r>
          </a:p>
        </p:txBody>
      </p:sp>
      <p:sp>
        <p:nvSpPr>
          <p:cNvPr id="10" name="Titre 1">
            <a:extLst>
              <a:ext uri="{FF2B5EF4-FFF2-40B4-BE49-F238E27FC236}">
                <a16:creationId xmlns:a16="http://schemas.microsoft.com/office/drawing/2014/main" id="{D9708901-F7A9-45C8-84A2-4E40CCBA3A8A}"/>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12" name="Footer Placeholder 12">
            <a:extLst>
              <a:ext uri="{FF2B5EF4-FFF2-40B4-BE49-F238E27FC236}">
                <a16:creationId xmlns:a16="http://schemas.microsoft.com/office/drawing/2014/main" id="{5AEACEB9-B8F3-4A67-B6B8-C106EAE70140}"/>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4" name="Date Placeholder 3">
            <a:extLst>
              <a:ext uri="{FF2B5EF4-FFF2-40B4-BE49-F238E27FC236}">
                <a16:creationId xmlns:a16="http://schemas.microsoft.com/office/drawing/2014/main" id="{2FFA4865-ABE6-4A5D-88DA-894D2BBB9BAC}"/>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D8E29A2B-31B4-4F16-BA22-DD3378DB52D3}"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1" name="Graphic 10">
            <a:extLst>
              <a:ext uri="{FF2B5EF4-FFF2-40B4-BE49-F238E27FC236}">
                <a16:creationId xmlns:a16="http://schemas.microsoft.com/office/drawing/2014/main" id="{79610E9C-9FC1-4270-8DDC-D189BAC4DE6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2" y="4757069"/>
            <a:ext cx="1056478" cy="211585"/>
          </a:xfrm>
          <a:prstGeom prst="rect">
            <a:avLst/>
          </a:prstGeom>
        </p:spPr>
      </p:pic>
      <p:pic>
        <p:nvPicPr>
          <p:cNvPr id="17" name="Image 16">
            <a:extLst>
              <a:ext uri="{FF2B5EF4-FFF2-40B4-BE49-F238E27FC236}">
                <a16:creationId xmlns:a16="http://schemas.microsoft.com/office/drawing/2014/main" id="{A4076917-080A-7E41-B812-6B6DD4B90B8F}"/>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4163001366"/>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Graph only - 1 line title">
    <p:spTree>
      <p:nvGrpSpPr>
        <p:cNvPr id="1" name=""/>
        <p:cNvGrpSpPr/>
        <p:nvPr/>
      </p:nvGrpSpPr>
      <p:grpSpPr>
        <a:xfrm>
          <a:off x="0" y="0"/>
          <a:ext cx="0" cy="0"/>
          <a:chOff x="0" y="0"/>
          <a:chExt cx="0" cy="0"/>
        </a:xfrm>
      </p:grpSpPr>
      <p:sp>
        <p:nvSpPr>
          <p:cNvPr id="10" name="ZoneTexte 7">
            <a:extLst>
              <a:ext uri="{FF2B5EF4-FFF2-40B4-BE49-F238E27FC236}">
                <a16:creationId xmlns:a16="http://schemas.microsoft.com/office/drawing/2014/main" id="{F288ED3E-A9C4-AC41-8ED2-F8612385A2BD}"/>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2" name="Titre 1">
            <a:extLst>
              <a:ext uri="{FF2B5EF4-FFF2-40B4-BE49-F238E27FC236}">
                <a16:creationId xmlns:a16="http://schemas.microsoft.com/office/drawing/2014/main" id="{E883AB93-8A12-4381-863D-A6DCA8326D80}"/>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13" name="Text Placeholder 14">
            <a:extLst>
              <a:ext uri="{FF2B5EF4-FFF2-40B4-BE49-F238E27FC236}">
                <a16:creationId xmlns:a16="http://schemas.microsoft.com/office/drawing/2014/main" id="{BD0AA781-C64B-4621-94F8-C750E1CF59A7}"/>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6" name="Connecteur droit 8">
            <a:extLst>
              <a:ext uri="{FF2B5EF4-FFF2-40B4-BE49-F238E27FC236}">
                <a16:creationId xmlns:a16="http://schemas.microsoft.com/office/drawing/2014/main" id="{BA08A484-23E0-431D-B5CE-6AD504F83139}"/>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8" name="Chart Placeholder 2">
            <a:extLst>
              <a:ext uri="{FF2B5EF4-FFF2-40B4-BE49-F238E27FC236}">
                <a16:creationId xmlns:a16="http://schemas.microsoft.com/office/drawing/2014/main" id="{B2656E46-4EF8-44EB-A3BA-8E234F8F5949}"/>
              </a:ext>
            </a:extLst>
          </p:cNvPr>
          <p:cNvSpPr>
            <a:spLocks noGrp="1"/>
          </p:cNvSpPr>
          <p:nvPr>
            <p:ph type="chart" sz="quarter" idx="15" hasCustomPrompt="1"/>
          </p:nvPr>
        </p:nvSpPr>
        <p:spPr>
          <a:xfrm>
            <a:off x="382903" y="1240527"/>
            <a:ext cx="8198669" cy="3331473"/>
          </a:xfrm>
          <a:prstGeom prst="rect">
            <a:avLst/>
          </a:prstGeom>
        </p:spPr>
        <p:txBody>
          <a:bodyPr anchor="ctr"/>
          <a:lstStyle>
            <a:lvl1pPr marL="0" indent="0" algn="ctr">
              <a:buNone/>
              <a:defRPr sz="1600"/>
            </a:lvl1pPr>
          </a:lstStyle>
          <a:p>
            <a:r>
              <a:rPr lang="en-US" noProof="0"/>
              <a:t>Insert chart</a:t>
            </a:r>
          </a:p>
        </p:txBody>
      </p:sp>
      <p:sp>
        <p:nvSpPr>
          <p:cNvPr id="9" name="Footer Placeholder 12">
            <a:extLst>
              <a:ext uri="{FF2B5EF4-FFF2-40B4-BE49-F238E27FC236}">
                <a16:creationId xmlns:a16="http://schemas.microsoft.com/office/drawing/2014/main" id="{FE353168-0A63-4CFC-B12A-63888B8E8181}"/>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4" name="Date Placeholder 3">
            <a:extLst>
              <a:ext uri="{FF2B5EF4-FFF2-40B4-BE49-F238E27FC236}">
                <a16:creationId xmlns:a16="http://schemas.microsoft.com/office/drawing/2014/main" id="{04FD620A-7110-463F-8D3C-30A30BA38125}"/>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20094472-3864-4E30-B252-28539877E16D}"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1" name="Graphic 10">
            <a:extLst>
              <a:ext uri="{FF2B5EF4-FFF2-40B4-BE49-F238E27FC236}">
                <a16:creationId xmlns:a16="http://schemas.microsoft.com/office/drawing/2014/main" id="{98E94F8A-EFA8-407B-96B7-46D33FFC8EF7}"/>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2" y="4757069"/>
            <a:ext cx="1056478" cy="211585"/>
          </a:xfrm>
          <a:prstGeom prst="rect">
            <a:avLst/>
          </a:prstGeom>
        </p:spPr>
      </p:pic>
      <p:pic>
        <p:nvPicPr>
          <p:cNvPr id="15" name="Image 14">
            <a:extLst>
              <a:ext uri="{FF2B5EF4-FFF2-40B4-BE49-F238E27FC236}">
                <a16:creationId xmlns:a16="http://schemas.microsoft.com/office/drawing/2014/main" id="{B8608F09-C542-AB45-9758-FFC17FC787FE}"/>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597314518"/>
      </p:ext>
    </p:extLst>
  </p:cSld>
  <p:clrMapOvr>
    <a:masterClrMapping/>
  </p:clrMapOvr>
  <p:extLst>
    <p:ext uri="{DCECCB84-F9BA-43D5-87BE-67443E8EF086}">
      <p15:sldGuideLst xmlns:p15="http://schemas.microsoft.com/office/powerpoint/2012/main"/>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Graph only - 2 lines title">
    <p:spTree>
      <p:nvGrpSpPr>
        <p:cNvPr id="1" name=""/>
        <p:cNvGrpSpPr/>
        <p:nvPr/>
      </p:nvGrpSpPr>
      <p:grpSpPr>
        <a:xfrm>
          <a:off x="0" y="0"/>
          <a:ext cx="0" cy="0"/>
          <a:chOff x="0" y="0"/>
          <a:chExt cx="0" cy="0"/>
        </a:xfrm>
      </p:grpSpPr>
      <p:sp>
        <p:nvSpPr>
          <p:cNvPr id="10" name="ZoneTexte 7">
            <a:extLst>
              <a:ext uri="{FF2B5EF4-FFF2-40B4-BE49-F238E27FC236}">
                <a16:creationId xmlns:a16="http://schemas.microsoft.com/office/drawing/2014/main" id="{F288ED3E-A9C4-AC41-8ED2-F8612385A2BD}"/>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3" name="Text Placeholder 14">
            <a:extLst>
              <a:ext uri="{FF2B5EF4-FFF2-40B4-BE49-F238E27FC236}">
                <a16:creationId xmlns:a16="http://schemas.microsoft.com/office/drawing/2014/main" id="{D89B8EAD-7EE5-CD41-9D0D-BC9A90591A2A}"/>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6" name="Connecteur droit 8">
            <a:extLst>
              <a:ext uri="{FF2B5EF4-FFF2-40B4-BE49-F238E27FC236}">
                <a16:creationId xmlns:a16="http://schemas.microsoft.com/office/drawing/2014/main" id="{FAD8D98F-A73D-4D06-9361-4DDB0A71E819}"/>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Chart Placeholder 2">
            <a:extLst>
              <a:ext uri="{FF2B5EF4-FFF2-40B4-BE49-F238E27FC236}">
                <a16:creationId xmlns:a16="http://schemas.microsoft.com/office/drawing/2014/main" id="{657D95C7-47CB-496F-AF2C-A661F7B950B1}"/>
              </a:ext>
            </a:extLst>
          </p:cNvPr>
          <p:cNvSpPr>
            <a:spLocks noGrp="1"/>
          </p:cNvSpPr>
          <p:nvPr>
            <p:ph type="chart" sz="quarter" idx="15" hasCustomPrompt="1"/>
          </p:nvPr>
        </p:nvSpPr>
        <p:spPr>
          <a:xfrm>
            <a:off x="382903" y="1591733"/>
            <a:ext cx="8198669" cy="2980267"/>
          </a:xfrm>
          <a:prstGeom prst="rect">
            <a:avLst/>
          </a:prstGeom>
        </p:spPr>
        <p:txBody>
          <a:bodyPr anchor="ctr"/>
          <a:lstStyle>
            <a:lvl1pPr marL="0" indent="0" algn="ctr">
              <a:buNone/>
              <a:defRPr sz="1600"/>
            </a:lvl1pPr>
          </a:lstStyle>
          <a:p>
            <a:r>
              <a:rPr lang="en-US" noProof="0"/>
              <a:t>Insert chart</a:t>
            </a:r>
          </a:p>
        </p:txBody>
      </p:sp>
      <p:sp>
        <p:nvSpPr>
          <p:cNvPr id="11" name="Titre 1">
            <a:extLst>
              <a:ext uri="{FF2B5EF4-FFF2-40B4-BE49-F238E27FC236}">
                <a16:creationId xmlns:a16="http://schemas.microsoft.com/office/drawing/2014/main" id="{8CE5E645-F65D-4A5F-869B-E42DB973A9D6}"/>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9" name="Footer Placeholder 12">
            <a:extLst>
              <a:ext uri="{FF2B5EF4-FFF2-40B4-BE49-F238E27FC236}">
                <a16:creationId xmlns:a16="http://schemas.microsoft.com/office/drawing/2014/main" id="{17BB0B79-480D-4882-B086-D7A38F61396F}"/>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4" name="Date Placeholder 3">
            <a:extLst>
              <a:ext uri="{FF2B5EF4-FFF2-40B4-BE49-F238E27FC236}">
                <a16:creationId xmlns:a16="http://schemas.microsoft.com/office/drawing/2014/main" id="{4649C3A4-CC03-4BBE-9350-74DC9E1A37FA}"/>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71E41AE3-1215-45A9-915D-2BE4405FDCA6}"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2" name="Graphic 11">
            <a:extLst>
              <a:ext uri="{FF2B5EF4-FFF2-40B4-BE49-F238E27FC236}">
                <a16:creationId xmlns:a16="http://schemas.microsoft.com/office/drawing/2014/main" id="{580A439D-6A75-411B-8384-51E0E29DFFC9}"/>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2" y="4757069"/>
            <a:ext cx="1056478" cy="211585"/>
          </a:xfrm>
          <a:prstGeom prst="rect">
            <a:avLst/>
          </a:prstGeom>
        </p:spPr>
      </p:pic>
      <p:pic>
        <p:nvPicPr>
          <p:cNvPr id="15" name="Image 14">
            <a:extLst>
              <a:ext uri="{FF2B5EF4-FFF2-40B4-BE49-F238E27FC236}">
                <a16:creationId xmlns:a16="http://schemas.microsoft.com/office/drawing/2014/main" id="{D0A578FE-10C2-F94B-80CE-36D30EF47508}"/>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927385583"/>
      </p:ext>
    </p:extLst>
  </p:cSld>
  <p:clrMapOvr>
    <a:masterClrMapping/>
  </p:clrMapOvr>
  <p:extLst>
    <p:ext uri="{DCECCB84-F9BA-43D5-87BE-67443E8EF086}">
      <p15:sldGuideLst xmlns:p15="http://schemas.microsoft.com/office/powerpoint/2012/main"/>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oxes - 1 line title">
    <p:bg>
      <p:bgPr>
        <a:solidFill>
          <a:schemeClr val="bg1"/>
        </a:solidFill>
        <a:effectLst/>
      </p:bgPr>
    </p:bg>
    <p:spTree>
      <p:nvGrpSpPr>
        <p:cNvPr id="1" name=""/>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6789E206-C5AD-47E5-A47D-8FC93D2C16FB}"/>
              </a:ext>
            </a:extLst>
          </p:cNvPr>
          <p:cNvSpPr/>
          <p:nvPr userDrawn="1"/>
        </p:nvSpPr>
        <p:spPr>
          <a:xfrm>
            <a:off x="382937" y="1286934"/>
            <a:ext cx="3912871" cy="3124564"/>
          </a:xfrm>
          <a:prstGeom prst="roundRect">
            <a:avLst>
              <a:gd name="adj" fmla="val 235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31" name="Rectangle: Rounded Corners 30">
            <a:extLst>
              <a:ext uri="{FF2B5EF4-FFF2-40B4-BE49-F238E27FC236}">
                <a16:creationId xmlns:a16="http://schemas.microsoft.com/office/drawing/2014/main" id="{E0616FD8-62C6-4466-AE39-D2E22BCFC67A}"/>
              </a:ext>
            </a:extLst>
          </p:cNvPr>
          <p:cNvSpPr/>
          <p:nvPr userDrawn="1"/>
        </p:nvSpPr>
        <p:spPr>
          <a:xfrm>
            <a:off x="4669154" y="1286934"/>
            <a:ext cx="3912871" cy="3124564"/>
          </a:xfrm>
          <a:prstGeom prst="roundRect">
            <a:avLst>
              <a:gd name="adj" fmla="val 30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6" name="Text Placeholder 5">
            <a:extLst>
              <a:ext uri="{FF2B5EF4-FFF2-40B4-BE49-F238E27FC236}">
                <a16:creationId xmlns:a16="http://schemas.microsoft.com/office/drawing/2014/main" id="{B7EE0ABB-0322-46E6-B135-5AB630CEA3AD}"/>
              </a:ext>
            </a:extLst>
          </p:cNvPr>
          <p:cNvSpPr>
            <a:spLocks noGrp="1"/>
          </p:cNvSpPr>
          <p:nvPr>
            <p:ph type="body" sz="quarter" idx="18" hasCustomPrompt="1"/>
          </p:nvPr>
        </p:nvSpPr>
        <p:spPr>
          <a:xfrm>
            <a:off x="619215" y="1491054"/>
            <a:ext cx="3440315" cy="184666"/>
          </a:xfrm>
          <a:prstGeom prst="rect">
            <a:avLst/>
          </a:prstGeom>
        </p:spPr>
        <p:txBody>
          <a:bodyPr lIns="0" tIns="0" rIns="0" bIns="0" anchor="b">
            <a:noAutofit/>
          </a:bodyPr>
          <a:lstStyle>
            <a:lvl1pPr marL="0" indent="0" algn="ctr">
              <a:lnSpc>
                <a:spcPct val="100000"/>
              </a:lnSpc>
              <a:spcBef>
                <a:spcPts val="0"/>
              </a:spcBef>
              <a:buFontTx/>
              <a:buNone/>
              <a:defRPr sz="1200" b="0">
                <a:solidFill>
                  <a:schemeClr val="tx1"/>
                </a:solidFill>
                <a:latin typeface="+mj-lt"/>
              </a:defRPr>
            </a:lvl1pPr>
          </a:lstStyle>
          <a:p>
            <a:pPr lvl="0"/>
            <a:r>
              <a:rPr lang="en-US" noProof="0"/>
              <a:t>INSERT TEXT</a:t>
            </a:r>
          </a:p>
        </p:txBody>
      </p:sp>
      <p:sp>
        <p:nvSpPr>
          <p:cNvPr id="33" name="Text Placeholder 5">
            <a:extLst>
              <a:ext uri="{FF2B5EF4-FFF2-40B4-BE49-F238E27FC236}">
                <a16:creationId xmlns:a16="http://schemas.microsoft.com/office/drawing/2014/main" id="{1E39F0C4-2EDF-D849-95EA-D42B852A3217}"/>
              </a:ext>
            </a:extLst>
          </p:cNvPr>
          <p:cNvSpPr>
            <a:spLocks noGrp="1"/>
          </p:cNvSpPr>
          <p:nvPr>
            <p:ph type="body" sz="quarter" idx="21" hasCustomPrompt="1"/>
          </p:nvPr>
        </p:nvSpPr>
        <p:spPr>
          <a:xfrm>
            <a:off x="4905432" y="1491054"/>
            <a:ext cx="3440315" cy="184666"/>
          </a:xfrm>
          <a:prstGeom prst="rect">
            <a:avLst/>
          </a:prstGeom>
        </p:spPr>
        <p:txBody>
          <a:bodyPr lIns="0" tIns="0" rIns="0" bIns="0" anchor="b">
            <a:noAutofit/>
          </a:bodyPr>
          <a:lstStyle>
            <a:lvl1pPr marL="0" indent="0" algn="ctr">
              <a:lnSpc>
                <a:spcPct val="100000"/>
              </a:lnSpc>
              <a:spcBef>
                <a:spcPts val="0"/>
              </a:spcBef>
              <a:buFontTx/>
              <a:buNone/>
              <a:defRPr sz="1200" b="0">
                <a:solidFill>
                  <a:schemeClr val="tx1"/>
                </a:solidFill>
                <a:latin typeface="+mj-lt"/>
              </a:defRPr>
            </a:lvl1pPr>
          </a:lstStyle>
          <a:p>
            <a:pPr lvl="0"/>
            <a:r>
              <a:rPr lang="en-US" noProof="0"/>
              <a:t>INSERT TEXT</a:t>
            </a:r>
          </a:p>
        </p:txBody>
      </p:sp>
      <p:sp>
        <p:nvSpPr>
          <p:cNvPr id="14" name="ZoneTexte 7">
            <a:extLst>
              <a:ext uri="{FF2B5EF4-FFF2-40B4-BE49-F238E27FC236}">
                <a16:creationId xmlns:a16="http://schemas.microsoft.com/office/drawing/2014/main" id="{854B2E12-7FEA-9F42-862D-A1D8E039D65C}"/>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21" name="Titre 1">
            <a:extLst>
              <a:ext uri="{FF2B5EF4-FFF2-40B4-BE49-F238E27FC236}">
                <a16:creationId xmlns:a16="http://schemas.microsoft.com/office/drawing/2014/main" id="{C571A79E-B699-4E25-AED1-F10C201C12C8}"/>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22" name="Text Placeholder 14">
            <a:extLst>
              <a:ext uri="{FF2B5EF4-FFF2-40B4-BE49-F238E27FC236}">
                <a16:creationId xmlns:a16="http://schemas.microsoft.com/office/drawing/2014/main" id="{1716FDA2-DC8F-4A2F-808F-98CC15FB8043}"/>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8" name="Connecteur droit 8">
            <a:extLst>
              <a:ext uri="{FF2B5EF4-FFF2-40B4-BE49-F238E27FC236}">
                <a16:creationId xmlns:a16="http://schemas.microsoft.com/office/drawing/2014/main" id="{8CA3988A-A5B7-4348-84AF-7B39B07064C7}"/>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Content Placeholder 18">
            <a:extLst>
              <a:ext uri="{FF2B5EF4-FFF2-40B4-BE49-F238E27FC236}">
                <a16:creationId xmlns:a16="http://schemas.microsoft.com/office/drawing/2014/main" id="{A4AFFCB1-086E-4C42-865A-E5AF0D851E62}"/>
              </a:ext>
            </a:extLst>
          </p:cNvPr>
          <p:cNvSpPr>
            <a:spLocks noGrp="1"/>
          </p:cNvSpPr>
          <p:nvPr>
            <p:ph sz="quarter" idx="16" hasCustomPrompt="1"/>
          </p:nvPr>
        </p:nvSpPr>
        <p:spPr>
          <a:xfrm>
            <a:off x="624192" y="1896534"/>
            <a:ext cx="3440310" cy="2218266"/>
          </a:xfrm>
          <a:custGeom>
            <a:avLst/>
            <a:gdLst>
              <a:gd name="connsiteX0" fmla="*/ 0 w 3440310"/>
              <a:gd name="connsiteY0" fmla="*/ 0 h 2218266"/>
              <a:gd name="connsiteX1" fmla="*/ 3440310 w 3440310"/>
              <a:gd name="connsiteY1" fmla="*/ 0 h 2218266"/>
              <a:gd name="connsiteX2" fmla="*/ 3440310 w 3440310"/>
              <a:gd name="connsiteY2" fmla="*/ 2218266 h 2218266"/>
              <a:gd name="connsiteX3" fmla="*/ 0 w 3440310"/>
              <a:gd name="connsiteY3" fmla="*/ 2218266 h 2218266"/>
            </a:gdLst>
            <a:ahLst/>
            <a:cxnLst>
              <a:cxn ang="0">
                <a:pos x="connsiteX0" y="connsiteY0"/>
              </a:cxn>
              <a:cxn ang="0">
                <a:pos x="connsiteX1" y="connsiteY1"/>
              </a:cxn>
              <a:cxn ang="0">
                <a:pos x="connsiteX2" y="connsiteY2"/>
              </a:cxn>
              <a:cxn ang="0">
                <a:pos x="connsiteX3" y="connsiteY3"/>
              </a:cxn>
            </a:cxnLst>
            <a:rect l="l" t="t" r="r" b="b"/>
            <a:pathLst>
              <a:path w="3440310" h="2218266">
                <a:moveTo>
                  <a:pt x="0" y="0"/>
                </a:moveTo>
                <a:lnTo>
                  <a:pt x="3440310" y="0"/>
                </a:lnTo>
                <a:lnTo>
                  <a:pt x="3440310" y="2218266"/>
                </a:lnTo>
                <a:lnTo>
                  <a:pt x="0" y="2218266"/>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25" name="Content Placeholder 24">
            <a:extLst>
              <a:ext uri="{FF2B5EF4-FFF2-40B4-BE49-F238E27FC236}">
                <a16:creationId xmlns:a16="http://schemas.microsoft.com/office/drawing/2014/main" id="{40D52AC6-3BBD-4897-9D61-F7689C37FE6F}"/>
              </a:ext>
            </a:extLst>
          </p:cNvPr>
          <p:cNvSpPr>
            <a:spLocks noGrp="1"/>
          </p:cNvSpPr>
          <p:nvPr>
            <p:ph sz="quarter" idx="26" hasCustomPrompt="1"/>
          </p:nvPr>
        </p:nvSpPr>
        <p:spPr>
          <a:xfrm>
            <a:off x="4905432" y="1896534"/>
            <a:ext cx="3440310" cy="2218266"/>
          </a:xfrm>
          <a:custGeom>
            <a:avLst/>
            <a:gdLst>
              <a:gd name="connsiteX0" fmla="*/ 0 w 3440310"/>
              <a:gd name="connsiteY0" fmla="*/ 0 h 2218266"/>
              <a:gd name="connsiteX1" fmla="*/ 3440310 w 3440310"/>
              <a:gd name="connsiteY1" fmla="*/ 0 h 2218266"/>
              <a:gd name="connsiteX2" fmla="*/ 3440310 w 3440310"/>
              <a:gd name="connsiteY2" fmla="*/ 2218266 h 2218266"/>
              <a:gd name="connsiteX3" fmla="*/ 0 w 3440310"/>
              <a:gd name="connsiteY3" fmla="*/ 2218266 h 2218266"/>
            </a:gdLst>
            <a:ahLst/>
            <a:cxnLst>
              <a:cxn ang="0">
                <a:pos x="connsiteX0" y="connsiteY0"/>
              </a:cxn>
              <a:cxn ang="0">
                <a:pos x="connsiteX1" y="connsiteY1"/>
              </a:cxn>
              <a:cxn ang="0">
                <a:pos x="connsiteX2" y="connsiteY2"/>
              </a:cxn>
              <a:cxn ang="0">
                <a:pos x="connsiteX3" y="connsiteY3"/>
              </a:cxn>
            </a:cxnLst>
            <a:rect l="l" t="t" r="r" b="b"/>
            <a:pathLst>
              <a:path w="3440310" h="2218266">
                <a:moveTo>
                  <a:pt x="0" y="0"/>
                </a:moveTo>
                <a:lnTo>
                  <a:pt x="3440310" y="0"/>
                </a:lnTo>
                <a:lnTo>
                  <a:pt x="3440310" y="2218266"/>
                </a:lnTo>
                <a:lnTo>
                  <a:pt x="0" y="2218266"/>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26" name="Footer Placeholder 12">
            <a:extLst>
              <a:ext uri="{FF2B5EF4-FFF2-40B4-BE49-F238E27FC236}">
                <a16:creationId xmlns:a16="http://schemas.microsoft.com/office/drawing/2014/main" id="{0C73479F-43DB-4080-B08E-366D3C06FF25}"/>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7" name="Date Placeholder 3">
            <a:extLst>
              <a:ext uri="{FF2B5EF4-FFF2-40B4-BE49-F238E27FC236}">
                <a16:creationId xmlns:a16="http://schemas.microsoft.com/office/drawing/2014/main" id="{16E990FD-05BF-47A0-9BC4-58F843040404}"/>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9AB9FF50-9E56-4948-B317-E946F265E7F9}"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5" name="Graphic 14">
            <a:extLst>
              <a:ext uri="{FF2B5EF4-FFF2-40B4-BE49-F238E27FC236}">
                <a16:creationId xmlns:a16="http://schemas.microsoft.com/office/drawing/2014/main" id="{E006C15F-7828-4691-8BB1-23407E5A544C}"/>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2" y="4757069"/>
            <a:ext cx="1056478" cy="211585"/>
          </a:xfrm>
          <a:prstGeom prst="rect">
            <a:avLst/>
          </a:prstGeom>
        </p:spPr>
      </p:pic>
      <p:pic>
        <p:nvPicPr>
          <p:cNvPr id="16" name="Image 15">
            <a:extLst>
              <a:ext uri="{FF2B5EF4-FFF2-40B4-BE49-F238E27FC236}">
                <a16:creationId xmlns:a16="http://schemas.microsoft.com/office/drawing/2014/main" id="{82BE4A45-AE86-EE4D-BE40-7E7DCDC6EF78}"/>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42357164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oxes - 2 line title">
    <p:bg>
      <p:bgPr>
        <a:solidFill>
          <a:schemeClr val="bg1"/>
        </a:solidFill>
        <a:effectLst/>
      </p:bgPr>
    </p:bg>
    <p:spTree>
      <p:nvGrpSpPr>
        <p:cNvPr id="1" name=""/>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6789E206-C5AD-47E5-A47D-8FC93D2C16FB}"/>
              </a:ext>
            </a:extLst>
          </p:cNvPr>
          <p:cNvSpPr/>
          <p:nvPr userDrawn="1"/>
        </p:nvSpPr>
        <p:spPr>
          <a:xfrm>
            <a:off x="382937" y="1584096"/>
            <a:ext cx="3912871" cy="2827401"/>
          </a:xfrm>
          <a:prstGeom prst="roundRect">
            <a:avLst>
              <a:gd name="adj" fmla="val 235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sp>
        <p:nvSpPr>
          <p:cNvPr id="31" name="Rectangle: Rounded Corners 30">
            <a:extLst>
              <a:ext uri="{FF2B5EF4-FFF2-40B4-BE49-F238E27FC236}">
                <a16:creationId xmlns:a16="http://schemas.microsoft.com/office/drawing/2014/main" id="{E0616FD8-62C6-4466-AE39-D2E22BCFC67A}"/>
              </a:ext>
            </a:extLst>
          </p:cNvPr>
          <p:cNvSpPr/>
          <p:nvPr userDrawn="1"/>
        </p:nvSpPr>
        <p:spPr>
          <a:xfrm>
            <a:off x="4669154" y="1584096"/>
            <a:ext cx="3912871" cy="2827401"/>
          </a:xfrm>
          <a:prstGeom prst="roundRect">
            <a:avLst>
              <a:gd name="adj" fmla="val 30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sp>
        <p:nvSpPr>
          <p:cNvPr id="6" name="Text Placeholder 5">
            <a:extLst>
              <a:ext uri="{FF2B5EF4-FFF2-40B4-BE49-F238E27FC236}">
                <a16:creationId xmlns:a16="http://schemas.microsoft.com/office/drawing/2014/main" id="{B7EE0ABB-0322-46E6-B135-5AB630CEA3AD}"/>
              </a:ext>
            </a:extLst>
          </p:cNvPr>
          <p:cNvSpPr>
            <a:spLocks noGrp="1"/>
          </p:cNvSpPr>
          <p:nvPr>
            <p:ph type="body" sz="quarter" idx="18" hasCustomPrompt="1"/>
          </p:nvPr>
        </p:nvSpPr>
        <p:spPr>
          <a:xfrm>
            <a:off x="619215" y="1812787"/>
            <a:ext cx="3440315" cy="184666"/>
          </a:xfrm>
          <a:prstGeom prst="rect">
            <a:avLst/>
          </a:prstGeom>
        </p:spPr>
        <p:txBody>
          <a:bodyPr lIns="0" tIns="0" rIns="0" bIns="0" anchor="b">
            <a:noAutofit/>
          </a:bodyPr>
          <a:lstStyle>
            <a:lvl1pPr marL="0" indent="0" algn="ctr">
              <a:lnSpc>
                <a:spcPct val="100000"/>
              </a:lnSpc>
              <a:spcBef>
                <a:spcPts val="0"/>
              </a:spcBef>
              <a:buFontTx/>
              <a:buNone/>
              <a:defRPr sz="1200" b="0">
                <a:solidFill>
                  <a:schemeClr val="tx1"/>
                </a:solidFill>
                <a:latin typeface="+mj-lt"/>
              </a:defRPr>
            </a:lvl1pPr>
          </a:lstStyle>
          <a:p>
            <a:pPr lvl="0"/>
            <a:r>
              <a:rPr lang="en-US" noProof="0"/>
              <a:t>INSERT TEXT</a:t>
            </a:r>
          </a:p>
        </p:txBody>
      </p:sp>
      <p:sp>
        <p:nvSpPr>
          <p:cNvPr id="27" name="Text Placeholder 14">
            <a:extLst>
              <a:ext uri="{FF2B5EF4-FFF2-40B4-BE49-F238E27FC236}">
                <a16:creationId xmlns:a16="http://schemas.microsoft.com/office/drawing/2014/main" id="{6BBE6982-7846-374E-AD3E-7EBD9F520E2C}"/>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33" name="Text Placeholder 5">
            <a:extLst>
              <a:ext uri="{FF2B5EF4-FFF2-40B4-BE49-F238E27FC236}">
                <a16:creationId xmlns:a16="http://schemas.microsoft.com/office/drawing/2014/main" id="{1E39F0C4-2EDF-D849-95EA-D42B852A3217}"/>
              </a:ext>
            </a:extLst>
          </p:cNvPr>
          <p:cNvSpPr>
            <a:spLocks noGrp="1"/>
          </p:cNvSpPr>
          <p:nvPr>
            <p:ph type="body" sz="quarter" idx="21" hasCustomPrompt="1"/>
          </p:nvPr>
        </p:nvSpPr>
        <p:spPr>
          <a:xfrm>
            <a:off x="4905432" y="1812787"/>
            <a:ext cx="3440315" cy="184666"/>
          </a:xfrm>
          <a:prstGeom prst="rect">
            <a:avLst/>
          </a:prstGeom>
        </p:spPr>
        <p:txBody>
          <a:bodyPr lIns="0" tIns="0" rIns="0" bIns="0" anchor="b">
            <a:noAutofit/>
          </a:bodyPr>
          <a:lstStyle>
            <a:lvl1pPr marL="0" indent="0" algn="ctr">
              <a:lnSpc>
                <a:spcPct val="100000"/>
              </a:lnSpc>
              <a:spcBef>
                <a:spcPts val="0"/>
              </a:spcBef>
              <a:buFontTx/>
              <a:buNone/>
              <a:defRPr sz="1200" b="0">
                <a:solidFill>
                  <a:schemeClr val="tx1"/>
                </a:solidFill>
                <a:latin typeface="+mj-lt"/>
              </a:defRPr>
            </a:lvl1pPr>
          </a:lstStyle>
          <a:p>
            <a:pPr lvl="0"/>
            <a:r>
              <a:rPr lang="en-US" noProof="0"/>
              <a:t>INSERT TEXT</a:t>
            </a:r>
          </a:p>
        </p:txBody>
      </p:sp>
      <p:sp>
        <p:nvSpPr>
          <p:cNvPr id="14" name="ZoneTexte 7">
            <a:extLst>
              <a:ext uri="{FF2B5EF4-FFF2-40B4-BE49-F238E27FC236}">
                <a16:creationId xmlns:a16="http://schemas.microsoft.com/office/drawing/2014/main" id="{854B2E12-7FEA-9F42-862D-A1D8E039D65C}"/>
              </a:ext>
            </a:extLst>
          </p:cNvPr>
          <p:cNvSpPr txBox="1"/>
          <p:nvPr userDrawn="1"/>
        </p:nvSpPr>
        <p:spPr>
          <a:xfrm>
            <a:off x="0" y="4845550"/>
            <a:ext cx="354434" cy="123111"/>
          </a:xfrm>
          <a:prstGeom prst="rect">
            <a:avLst/>
          </a:prstGeom>
          <a:noFill/>
        </p:spPr>
        <p:txBody>
          <a:bodyPr wrap="square" lIns="0" tIns="0" rIns="0" bIns="0" rtlCol="0">
            <a:noAutofit/>
          </a:bodyPr>
          <a:lstStyle/>
          <a:p>
            <a:pPr algn="ctr"/>
            <a:fld id="{984FB007-5C84-F347-A76E-037DFFA5CC99}" type="slidenum">
              <a:rPr lang="en-US" sz="800" noProof="0" smtClean="0">
                <a:solidFill>
                  <a:schemeClr val="tx1"/>
                </a:solidFill>
              </a:rPr>
              <a:pPr algn="ctr"/>
              <a:t>‹#›</a:t>
            </a:fld>
            <a:endParaRPr lang="en-US" sz="800" noProof="0">
              <a:solidFill>
                <a:schemeClr val="tx1"/>
              </a:solidFill>
            </a:endParaRPr>
          </a:p>
        </p:txBody>
      </p:sp>
      <p:cxnSp>
        <p:nvCxnSpPr>
          <p:cNvPr id="18" name="Connecteur droit 8">
            <a:extLst>
              <a:ext uri="{FF2B5EF4-FFF2-40B4-BE49-F238E27FC236}">
                <a16:creationId xmlns:a16="http://schemas.microsoft.com/office/drawing/2014/main" id="{7768BC2D-D3F5-4548-8D98-2B4FB2E06D4B}"/>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Titre 1">
            <a:extLst>
              <a:ext uri="{FF2B5EF4-FFF2-40B4-BE49-F238E27FC236}">
                <a16:creationId xmlns:a16="http://schemas.microsoft.com/office/drawing/2014/main" id="{7A4270DA-4F2B-4548-8D52-2BA954A391B6}"/>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16" name="Content Placeholder 15">
            <a:extLst>
              <a:ext uri="{FF2B5EF4-FFF2-40B4-BE49-F238E27FC236}">
                <a16:creationId xmlns:a16="http://schemas.microsoft.com/office/drawing/2014/main" id="{7950DB06-3896-4C8B-B48C-801B202DCE6F}"/>
              </a:ext>
            </a:extLst>
          </p:cNvPr>
          <p:cNvSpPr>
            <a:spLocks noGrp="1"/>
          </p:cNvSpPr>
          <p:nvPr>
            <p:ph sz="quarter" idx="26" hasCustomPrompt="1"/>
          </p:nvPr>
        </p:nvSpPr>
        <p:spPr>
          <a:xfrm>
            <a:off x="4905432" y="2173868"/>
            <a:ext cx="3440310" cy="1897451"/>
          </a:xfrm>
          <a:custGeom>
            <a:avLst/>
            <a:gdLst>
              <a:gd name="connsiteX0" fmla="*/ 0 w 3440310"/>
              <a:gd name="connsiteY0" fmla="*/ 0 h 1897451"/>
              <a:gd name="connsiteX1" fmla="*/ 3440310 w 3440310"/>
              <a:gd name="connsiteY1" fmla="*/ 0 h 1897451"/>
              <a:gd name="connsiteX2" fmla="*/ 3440310 w 3440310"/>
              <a:gd name="connsiteY2" fmla="*/ 1897451 h 1897451"/>
              <a:gd name="connsiteX3" fmla="*/ 0 w 3440310"/>
              <a:gd name="connsiteY3" fmla="*/ 1897451 h 1897451"/>
            </a:gdLst>
            <a:ahLst/>
            <a:cxnLst>
              <a:cxn ang="0">
                <a:pos x="connsiteX0" y="connsiteY0"/>
              </a:cxn>
              <a:cxn ang="0">
                <a:pos x="connsiteX1" y="connsiteY1"/>
              </a:cxn>
              <a:cxn ang="0">
                <a:pos x="connsiteX2" y="connsiteY2"/>
              </a:cxn>
              <a:cxn ang="0">
                <a:pos x="connsiteX3" y="connsiteY3"/>
              </a:cxn>
            </a:cxnLst>
            <a:rect l="l" t="t" r="r" b="b"/>
            <a:pathLst>
              <a:path w="3440310" h="1897451">
                <a:moveTo>
                  <a:pt x="0" y="0"/>
                </a:moveTo>
                <a:lnTo>
                  <a:pt x="3440310" y="0"/>
                </a:lnTo>
                <a:lnTo>
                  <a:pt x="3440310" y="1897451"/>
                </a:lnTo>
                <a:lnTo>
                  <a:pt x="0" y="1897451"/>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22" name="Content Placeholder 21">
            <a:extLst>
              <a:ext uri="{FF2B5EF4-FFF2-40B4-BE49-F238E27FC236}">
                <a16:creationId xmlns:a16="http://schemas.microsoft.com/office/drawing/2014/main" id="{EE27D671-ADEC-46F5-982D-2E50B953D04A}"/>
              </a:ext>
            </a:extLst>
          </p:cNvPr>
          <p:cNvSpPr>
            <a:spLocks noGrp="1"/>
          </p:cNvSpPr>
          <p:nvPr>
            <p:ph sz="quarter" idx="27" hasCustomPrompt="1"/>
          </p:nvPr>
        </p:nvSpPr>
        <p:spPr>
          <a:xfrm>
            <a:off x="624192" y="2173868"/>
            <a:ext cx="3440310" cy="1897451"/>
          </a:xfrm>
          <a:custGeom>
            <a:avLst/>
            <a:gdLst>
              <a:gd name="connsiteX0" fmla="*/ 0 w 3440310"/>
              <a:gd name="connsiteY0" fmla="*/ 0 h 1897451"/>
              <a:gd name="connsiteX1" fmla="*/ 3440310 w 3440310"/>
              <a:gd name="connsiteY1" fmla="*/ 0 h 1897451"/>
              <a:gd name="connsiteX2" fmla="*/ 3440310 w 3440310"/>
              <a:gd name="connsiteY2" fmla="*/ 1897451 h 1897451"/>
              <a:gd name="connsiteX3" fmla="*/ 0 w 3440310"/>
              <a:gd name="connsiteY3" fmla="*/ 1897451 h 1897451"/>
            </a:gdLst>
            <a:ahLst/>
            <a:cxnLst>
              <a:cxn ang="0">
                <a:pos x="connsiteX0" y="connsiteY0"/>
              </a:cxn>
              <a:cxn ang="0">
                <a:pos x="connsiteX1" y="connsiteY1"/>
              </a:cxn>
              <a:cxn ang="0">
                <a:pos x="connsiteX2" y="connsiteY2"/>
              </a:cxn>
              <a:cxn ang="0">
                <a:pos x="connsiteX3" y="connsiteY3"/>
              </a:cxn>
            </a:cxnLst>
            <a:rect l="l" t="t" r="r" b="b"/>
            <a:pathLst>
              <a:path w="3440310" h="1897451">
                <a:moveTo>
                  <a:pt x="0" y="0"/>
                </a:moveTo>
                <a:lnTo>
                  <a:pt x="3440310" y="0"/>
                </a:lnTo>
                <a:lnTo>
                  <a:pt x="3440310" y="1897451"/>
                </a:lnTo>
                <a:lnTo>
                  <a:pt x="0" y="1897451"/>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p:txBody>
      </p:sp>
      <p:sp>
        <p:nvSpPr>
          <p:cNvPr id="23" name="Footer Placeholder 12">
            <a:extLst>
              <a:ext uri="{FF2B5EF4-FFF2-40B4-BE49-F238E27FC236}">
                <a16:creationId xmlns:a16="http://schemas.microsoft.com/office/drawing/2014/main" id="{6F97E304-063F-4688-9B34-C5F17F15C6B4}"/>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r>
              <a:rPr lang="en-US" noProof="0"/>
              <a:t>© Dassault Systèmes | Confidential Information |                    | ref.: 3DS_Document_2021</a:t>
            </a:r>
          </a:p>
        </p:txBody>
      </p:sp>
      <p:sp>
        <p:nvSpPr>
          <p:cNvPr id="26" name="Date Placeholder 3">
            <a:extLst>
              <a:ext uri="{FF2B5EF4-FFF2-40B4-BE49-F238E27FC236}">
                <a16:creationId xmlns:a16="http://schemas.microsoft.com/office/drawing/2014/main" id="{EF792005-E621-4170-8ACF-EDE018A2611A}"/>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fld id="{10E59D85-C1A6-4D79-9CBB-A7ABF7287237}" type="datetime1">
              <a:rPr lang="en-US" noProof="0" smtClean="0"/>
              <a:t>11/10/2022</a:t>
            </a:fld>
            <a:endParaRPr lang="en-US" noProof="0"/>
          </a:p>
        </p:txBody>
      </p:sp>
      <p:pic>
        <p:nvPicPr>
          <p:cNvPr id="15" name="Image 14">
            <a:extLst>
              <a:ext uri="{FF2B5EF4-FFF2-40B4-BE49-F238E27FC236}">
                <a16:creationId xmlns:a16="http://schemas.microsoft.com/office/drawing/2014/main" id="{7AD7C156-6065-F745-BABD-1130211441E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83107789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oxes - 2 line title">
    <p:bg>
      <p:bgPr>
        <a:solidFill>
          <a:schemeClr val="bg1"/>
        </a:solidFill>
        <a:effectLst/>
      </p:bgPr>
    </p:bg>
    <p:spTree>
      <p:nvGrpSpPr>
        <p:cNvPr id="1" name=""/>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6789E206-C5AD-47E5-A47D-8FC93D2C16FB}"/>
              </a:ext>
            </a:extLst>
          </p:cNvPr>
          <p:cNvSpPr/>
          <p:nvPr userDrawn="1"/>
        </p:nvSpPr>
        <p:spPr>
          <a:xfrm>
            <a:off x="382937" y="1584096"/>
            <a:ext cx="3912871" cy="2827401"/>
          </a:xfrm>
          <a:prstGeom prst="roundRect">
            <a:avLst>
              <a:gd name="adj" fmla="val 235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31" name="Rectangle: Rounded Corners 30">
            <a:extLst>
              <a:ext uri="{FF2B5EF4-FFF2-40B4-BE49-F238E27FC236}">
                <a16:creationId xmlns:a16="http://schemas.microsoft.com/office/drawing/2014/main" id="{E0616FD8-62C6-4466-AE39-D2E22BCFC67A}"/>
              </a:ext>
            </a:extLst>
          </p:cNvPr>
          <p:cNvSpPr/>
          <p:nvPr userDrawn="1"/>
        </p:nvSpPr>
        <p:spPr>
          <a:xfrm>
            <a:off x="4669154" y="1584096"/>
            <a:ext cx="3912871" cy="2827401"/>
          </a:xfrm>
          <a:prstGeom prst="roundRect">
            <a:avLst>
              <a:gd name="adj" fmla="val 30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6" name="Text Placeholder 5">
            <a:extLst>
              <a:ext uri="{FF2B5EF4-FFF2-40B4-BE49-F238E27FC236}">
                <a16:creationId xmlns:a16="http://schemas.microsoft.com/office/drawing/2014/main" id="{B7EE0ABB-0322-46E6-B135-5AB630CEA3AD}"/>
              </a:ext>
            </a:extLst>
          </p:cNvPr>
          <p:cNvSpPr>
            <a:spLocks noGrp="1"/>
          </p:cNvSpPr>
          <p:nvPr>
            <p:ph type="body" sz="quarter" idx="18" hasCustomPrompt="1"/>
          </p:nvPr>
        </p:nvSpPr>
        <p:spPr>
          <a:xfrm>
            <a:off x="619215" y="1812787"/>
            <a:ext cx="3440315" cy="184666"/>
          </a:xfrm>
          <a:prstGeom prst="rect">
            <a:avLst/>
          </a:prstGeom>
        </p:spPr>
        <p:txBody>
          <a:bodyPr lIns="0" tIns="0" rIns="0" bIns="0" anchor="b">
            <a:noAutofit/>
          </a:bodyPr>
          <a:lstStyle>
            <a:lvl1pPr marL="0" indent="0" algn="ctr">
              <a:lnSpc>
                <a:spcPct val="100000"/>
              </a:lnSpc>
              <a:spcBef>
                <a:spcPts val="0"/>
              </a:spcBef>
              <a:buFontTx/>
              <a:buNone/>
              <a:defRPr sz="1200" b="0">
                <a:solidFill>
                  <a:schemeClr val="tx1"/>
                </a:solidFill>
                <a:latin typeface="+mj-lt"/>
              </a:defRPr>
            </a:lvl1pPr>
          </a:lstStyle>
          <a:p>
            <a:pPr lvl="0"/>
            <a:r>
              <a:rPr lang="en-US" noProof="0"/>
              <a:t>INSERT TEXT</a:t>
            </a:r>
          </a:p>
        </p:txBody>
      </p:sp>
      <p:sp>
        <p:nvSpPr>
          <p:cNvPr id="27" name="Text Placeholder 14">
            <a:extLst>
              <a:ext uri="{FF2B5EF4-FFF2-40B4-BE49-F238E27FC236}">
                <a16:creationId xmlns:a16="http://schemas.microsoft.com/office/drawing/2014/main" id="{6BBE6982-7846-374E-AD3E-7EBD9F520E2C}"/>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33" name="Text Placeholder 5">
            <a:extLst>
              <a:ext uri="{FF2B5EF4-FFF2-40B4-BE49-F238E27FC236}">
                <a16:creationId xmlns:a16="http://schemas.microsoft.com/office/drawing/2014/main" id="{1E39F0C4-2EDF-D849-95EA-D42B852A3217}"/>
              </a:ext>
            </a:extLst>
          </p:cNvPr>
          <p:cNvSpPr>
            <a:spLocks noGrp="1"/>
          </p:cNvSpPr>
          <p:nvPr>
            <p:ph type="body" sz="quarter" idx="21" hasCustomPrompt="1"/>
          </p:nvPr>
        </p:nvSpPr>
        <p:spPr>
          <a:xfrm>
            <a:off x="4905432" y="1812787"/>
            <a:ext cx="3440315" cy="184666"/>
          </a:xfrm>
          <a:prstGeom prst="rect">
            <a:avLst/>
          </a:prstGeom>
        </p:spPr>
        <p:txBody>
          <a:bodyPr lIns="0" tIns="0" rIns="0" bIns="0" anchor="b">
            <a:noAutofit/>
          </a:bodyPr>
          <a:lstStyle>
            <a:lvl1pPr marL="0" indent="0" algn="ctr">
              <a:lnSpc>
                <a:spcPct val="100000"/>
              </a:lnSpc>
              <a:spcBef>
                <a:spcPts val="0"/>
              </a:spcBef>
              <a:buFontTx/>
              <a:buNone/>
              <a:defRPr sz="1200" b="0">
                <a:solidFill>
                  <a:schemeClr val="tx1"/>
                </a:solidFill>
                <a:latin typeface="+mj-lt"/>
              </a:defRPr>
            </a:lvl1pPr>
          </a:lstStyle>
          <a:p>
            <a:pPr lvl="0"/>
            <a:r>
              <a:rPr lang="en-US" noProof="0"/>
              <a:t>INSERT TEXT</a:t>
            </a:r>
          </a:p>
        </p:txBody>
      </p:sp>
      <p:sp>
        <p:nvSpPr>
          <p:cNvPr id="14" name="ZoneTexte 7">
            <a:extLst>
              <a:ext uri="{FF2B5EF4-FFF2-40B4-BE49-F238E27FC236}">
                <a16:creationId xmlns:a16="http://schemas.microsoft.com/office/drawing/2014/main" id="{854B2E12-7FEA-9F42-862D-A1D8E039D65C}"/>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8" name="Connecteur droit 8">
            <a:extLst>
              <a:ext uri="{FF2B5EF4-FFF2-40B4-BE49-F238E27FC236}">
                <a16:creationId xmlns:a16="http://schemas.microsoft.com/office/drawing/2014/main" id="{7768BC2D-D3F5-4548-8D98-2B4FB2E06D4B}"/>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Titre 1">
            <a:extLst>
              <a:ext uri="{FF2B5EF4-FFF2-40B4-BE49-F238E27FC236}">
                <a16:creationId xmlns:a16="http://schemas.microsoft.com/office/drawing/2014/main" id="{7A4270DA-4F2B-4548-8D52-2BA954A391B6}"/>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16" name="Content Placeholder 15">
            <a:extLst>
              <a:ext uri="{FF2B5EF4-FFF2-40B4-BE49-F238E27FC236}">
                <a16:creationId xmlns:a16="http://schemas.microsoft.com/office/drawing/2014/main" id="{7950DB06-3896-4C8B-B48C-801B202DCE6F}"/>
              </a:ext>
            </a:extLst>
          </p:cNvPr>
          <p:cNvSpPr>
            <a:spLocks noGrp="1"/>
          </p:cNvSpPr>
          <p:nvPr>
            <p:ph sz="quarter" idx="26" hasCustomPrompt="1"/>
          </p:nvPr>
        </p:nvSpPr>
        <p:spPr>
          <a:xfrm>
            <a:off x="4905432" y="2173868"/>
            <a:ext cx="3440310" cy="1897451"/>
          </a:xfrm>
          <a:custGeom>
            <a:avLst/>
            <a:gdLst>
              <a:gd name="connsiteX0" fmla="*/ 0 w 3440310"/>
              <a:gd name="connsiteY0" fmla="*/ 0 h 1897451"/>
              <a:gd name="connsiteX1" fmla="*/ 3440310 w 3440310"/>
              <a:gd name="connsiteY1" fmla="*/ 0 h 1897451"/>
              <a:gd name="connsiteX2" fmla="*/ 3440310 w 3440310"/>
              <a:gd name="connsiteY2" fmla="*/ 1897451 h 1897451"/>
              <a:gd name="connsiteX3" fmla="*/ 0 w 3440310"/>
              <a:gd name="connsiteY3" fmla="*/ 1897451 h 1897451"/>
            </a:gdLst>
            <a:ahLst/>
            <a:cxnLst>
              <a:cxn ang="0">
                <a:pos x="connsiteX0" y="connsiteY0"/>
              </a:cxn>
              <a:cxn ang="0">
                <a:pos x="connsiteX1" y="connsiteY1"/>
              </a:cxn>
              <a:cxn ang="0">
                <a:pos x="connsiteX2" y="connsiteY2"/>
              </a:cxn>
              <a:cxn ang="0">
                <a:pos x="connsiteX3" y="connsiteY3"/>
              </a:cxn>
            </a:cxnLst>
            <a:rect l="l" t="t" r="r" b="b"/>
            <a:pathLst>
              <a:path w="3440310" h="1897451">
                <a:moveTo>
                  <a:pt x="0" y="0"/>
                </a:moveTo>
                <a:lnTo>
                  <a:pt x="3440310" y="0"/>
                </a:lnTo>
                <a:lnTo>
                  <a:pt x="3440310" y="1897451"/>
                </a:lnTo>
                <a:lnTo>
                  <a:pt x="0" y="1897451"/>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22" name="Content Placeholder 21">
            <a:extLst>
              <a:ext uri="{FF2B5EF4-FFF2-40B4-BE49-F238E27FC236}">
                <a16:creationId xmlns:a16="http://schemas.microsoft.com/office/drawing/2014/main" id="{EE27D671-ADEC-46F5-982D-2E50B953D04A}"/>
              </a:ext>
            </a:extLst>
          </p:cNvPr>
          <p:cNvSpPr>
            <a:spLocks noGrp="1"/>
          </p:cNvSpPr>
          <p:nvPr>
            <p:ph sz="quarter" idx="27" hasCustomPrompt="1"/>
          </p:nvPr>
        </p:nvSpPr>
        <p:spPr>
          <a:xfrm>
            <a:off x="624192" y="2173868"/>
            <a:ext cx="3440310" cy="1897451"/>
          </a:xfrm>
          <a:custGeom>
            <a:avLst/>
            <a:gdLst>
              <a:gd name="connsiteX0" fmla="*/ 0 w 3440310"/>
              <a:gd name="connsiteY0" fmla="*/ 0 h 1897451"/>
              <a:gd name="connsiteX1" fmla="*/ 3440310 w 3440310"/>
              <a:gd name="connsiteY1" fmla="*/ 0 h 1897451"/>
              <a:gd name="connsiteX2" fmla="*/ 3440310 w 3440310"/>
              <a:gd name="connsiteY2" fmla="*/ 1897451 h 1897451"/>
              <a:gd name="connsiteX3" fmla="*/ 0 w 3440310"/>
              <a:gd name="connsiteY3" fmla="*/ 1897451 h 1897451"/>
            </a:gdLst>
            <a:ahLst/>
            <a:cxnLst>
              <a:cxn ang="0">
                <a:pos x="connsiteX0" y="connsiteY0"/>
              </a:cxn>
              <a:cxn ang="0">
                <a:pos x="connsiteX1" y="connsiteY1"/>
              </a:cxn>
              <a:cxn ang="0">
                <a:pos x="connsiteX2" y="connsiteY2"/>
              </a:cxn>
              <a:cxn ang="0">
                <a:pos x="connsiteX3" y="connsiteY3"/>
              </a:cxn>
            </a:cxnLst>
            <a:rect l="l" t="t" r="r" b="b"/>
            <a:pathLst>
              <a:path w="3440310" h="1897451">
                <a:moveTo>
                  <a:pt x="0" y="0"/>
                </a:moveTo>
                <a:lnTo>
                  <a:pt x="3440310" y="0"/>
                </a:lnTo>
                <a:lnTo>
                  <a:pt x="3440310" y="1897451"/>
                </a:lnTo>
                <a:lnTo>
                  <a:pt x="0" y="1897451"/>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23" name="Footer Placeholder 12">
            <a:extLst>
              <a:ext uri="{FF2B5EF4-FFF2-40B4-BE49-F238E27FC236}">
                <a16:creationId xmlns:a16="http://schemas.microsoft.com/office/drawing/2014/main" id="{6F97E304-063F-4688-9B34-C5F17F15C6B4}"/>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6" name="Date Placeholder 3">
            <a:extLst>
              <a:ext uri="{FF2B5EF4-FFF2-40B4-BE49-F238E27FC236}">
                <a16:creationId xmlns:a16="http://schemas.microsoft.com/office/drawing/2014/main" id="{EF792005-E621-4170-8ACF-EDE018A2611A}"/>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10E59D85-C1A6-4D79-9CBB-A7ABF7287237}"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5" name="Graphic 14">
            <a:extLst>
              <a:ext uri="{FF2B5EF4-FFF2-40B4-BE49-F238E27FC236}">
                <a16:creationId xmlns:a16="http://schemas.microsoft.com/office/drawing/2014/main" id="{929FCAAE-E743-48E3-91CB-B6B8A6325A6C}"/>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2" y="4757069"/>
            <a:ext cx="1056478" cy="211585"/>
          </a:xfrm>
          <a:prstGeom prst="rect">
            <a:avLst/>
          </a:prstGeom>
        </p:spPr>
      </p:pic>
      <p:pic>
        <p:nvPicPr>
          <p:cNvPr id="20" name="Image 19">
            <a:extLst>
              <a:ext uri="{FF2B5EF4-FFF2-40B4-BE49-F238E27FC236}">
                <a16:creationId xmlns:a16="http://schemas.microsoft.com/office/drawing/2014/main" id="{4A0EE80E-6D2E-3443-BFDE-2668EFD11800}"/>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580195887"/>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meline - 1 line title">
    <p:spTree>
      <p:nvGrpSpPr>
        <p:cNvPr id="1" name=""/>
        <p:cNvGrpSpPr/>
        <p:nvPr/>
      </p:nvGrpSpPr>
      <p:grpSpPr>
        <a:xfrm>
          <a:off x="0" y="0"/>
          <a:ext cx="0" cy="0"/>
          <a:chOff x="0" y="0"/>
          <a:chExt cx="0" cy="0"/>
        </a:xfrm>
      </p:grpSpPr>
      <p:sp>
        <p:nvSpPr>
          <p:cNvPr id="42" name="Content Placeholder 41">
            <a:extLst>
              <a:ext uri="{FF2B5EF4-FFF2-40B4-BE49-F238E27FC236}">
                <a16:creationId xmlns:a16="http://schemas.microsoft.com/office/drawing/2014/main" id="{85B4A79B-F6C5-4A17-9A1F-22CD49BF8AFD}"/>
              </a:ext>
            </a:extLst>
          </p:cNvPr>
          <p:cNvSpPr>
            <a:spLocks noGrp="1"/>
          </p:cNvSpPr>
          <p:nvPr>
            <p:ph sz="quarter" idx="27" hasCustomPrompt="1"/>
          </p:nvPr>
        </p:nvSpPr>
        <p:spPr>
          <a:xfrm>
            <a:off x="1008522"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cxnSp>
        <p:nvCxnSpPr>
          <p:cNvPr id="17" name="Straight Connector 16">
            <a:extLst>
              <a:ext uri="{FF2B5EF4-FFF2-40B4-BE49-F238E27FC236}">
                <a16:creationId xmlns:a16="http://schemas.microsoft.com/office/drawing/2014/main" id="{ECD9AD71-E4C1-4393-B98B-4FC2087EC72F}"/>
              </a:ext>
            </a:extLst>
          </p:cNvPr>
          <p:cNvCxnSpPr/>
          <p:nvPr userDrawn="1"/>
        </p:nvCxnSpPr>
        <p:spPr>
          <a:xfrm>
            <a:off x="382904" y="1638160"/>
            <a:ext cx="8200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Isosceles Triangle 17">
            <a:extLst>
              <a:ext uri="{FF2B5EF4-FFF2-40B4-BE49-F238E27FC236}">
                <a16:creationId xmlns:a16="http://schemas.microsoft.com/office/drawing/2014/main" id="{FBE330D4-B574-4B4F-94C4-EAA259E97A10}"/>
              </a:ext>
            </a:extLst>
          </p:cNvPr>
          <p:cNvSpPr/>
          <p:nvPr userDrawn="1"/>
        </p:nvSpPr>
        <p:spPr>
          <a:xfrm flipV="1">
            <a:off x="1765527"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19" name="Isosceles Triangle 18">
            <a:extLst>
              <a:ext uri="{FF2B5EF4-FFF2-40B4-BE49-F238E27FC236}">
                <a16:creationId xmlns:a16="http://schemas.microsoft.com/office/drawing/2014/main" id="{5B3A4B44-8E1B-44F9-8820-4E4D9FFCAB39}"/>
              </a:ext>
            </a:extLst>
          </p:cNvPr>
          <p:cNvSpPr/>
          <p:nvPr userDrawn="1"/>
        </p:nvSpPr>
        <p:spPr>
          <a:xfrm flipV="1">
            <a:off x="3603852"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0" name="Isosceles Triangle 19">
            <a:extLst>
              <a:ext uri="{FF2B5EF4-FFF2-40B4-BE49-F238E27FC236}">
                <a16:creationId xmlns:a16="http://schemas.microsoft.com/office/drawing/2014/main" id="{D9F16955-3CAA-473B-BFB5-F89D4F9BDA34}"/>
              </a:ext>
            </a:extLst>
          </p:cNvPr>
          <p:cNvSpPr/>
          <p:nvPr userDrawn="1"/>
        </p:nvSpPr>
        <p:spPr>
          <a:xfrm flipV="1">
            <a:off x="5442176"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1" name="Isosceles Triangle 20">
            <a:extLst>
              <a:ext uri="{FF2B5EF4-FFF2-40B4-BE49-F238E27FC236}">
                <a16:creationId xmlns:a16="http://schemas.microsoft.com/office/drawing/2014/main" id="{CBBBBA5C-9C4B-43A0-B3C6-FEA9D7E28B81}"/>
              </a:ext>
            </a:extLst>
          </p:cNvPr>
          <p:cNvSpPr/>
          <p:nvPr userDrawn="1"/>
        </p:nvSpPr>
        <p:spPr>
          <a:xfrm flipV="1">
            <a:off x="7279411"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6" name="Picture Placeholder 2">
            <a:extLst>
              <a:ext uri="{FF2B5EF4-FFF2-40B4-BE49-F238E27FC236}">
                <a16:creationId xmlns:a16="http://schemas.microsoft.com/office/drawing/2014/main" id="{32FF488C-9DE0-4342-B997-AC7618826CD0}"/>
              </a:ext>
            </a:extLst>
          </p:cNvPr>
          <p:cNvSpPr>
            <a:spLocks noGrp="1" noChangeAspect="1"/>
          </p:cNvSpPr>
          <p:nvPr>
            <p:ph type="pic" sz="quarter" idx="12"/>
          </p:nvPr>
        </p:nvSpPr>
        <p:spPr>
          <a:xfrm>
            <a:off x="1601849"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7" name="Picture Placeholder 2">
            <a:extLst>
              <a:ext uri="{FF2B5EF4-FFF2-40B4-BE49-F238E27FC236}">
                <a16:creationId xmlns:a16="http://schemas.microsoft.com/office/drawing/2014/main" id="{3778AB8D-DB97-4C96-A612-CC2F47D8B5B8}"/>
              </a:ext>
            </a:extLst>
          </p:cNvPr>
          <p:cNvSpPr>
            <a:spLocks noGrp="1" noChangeAspect="1"/>
          </p:cNvSpPr>
          <p:nvPr>
            <p:ph type="pic" sz="quarter" idx="13"/>
          </p:nvPr>
        </p:nvSpPr>
        <p:spPr>
          <a:xfrm>
            <a:off x="7125635" y="1852167"/>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8" name="Picture Placeholder 2">
            <a:extLst>
              <a:ext uri="{FF2B5EF4-FFF2-40B4-BE49-F238E27FC236}">
                <a16:creationId xmlns:a16="http://schemas.microsoft.com/office/drawing/2014/main" id="{D0B46D80-841E-4713-8F88-650446A2E7AD}"/>
              </a:ext>
            </a:extLst>
          </p:cNvPr>
          <p:cNvSpPr>
            <a:spLocks noGrp="1" noChangeAspect="1"/>
          </p:cNvSpPr>
          <p:nvPr>
            <p:ph type="pic" sz="quarter" idx="14"/>
          </p:nvPr>
        </p:nvSpPr>
        <p:spPr>
          <a:xfrm>
            <a:off x="5284373"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9" name="Picture Placeholder 2">
            <a:extLst>
              <a:ext uri="{FF2B5EF4-FFF2-40B4-BE49-F238E27FC236}">
                <a16:creationId xmlns:a16="http://schemas.microsoft.com/office/drawing/2014/main" id="{D55F8C4F-B94C-4128-866D-9230D2226A75}"/>
              </a:ext>
            </a:extLst>
          </p:cNvPr>
          <p:cNvSpPr>
            <a:spLocks noGrp="1" noChangeAspect="1"/>
          </p:cNvSpPr>
          <p:nvPr>
            <p:ph type="pic" sz="quarter" idx="15"/>
          </p:nvPr>
        </p:nvSpPr>
        <p:spPr>
          <a:xfrm>
            <a:off x="3443111"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30" name="Text Placeholder 4">
            <a:extLst>
              <a:ext uri="{FF2B5EF4-FFF2-40B4-BE49-F238E27FC236}">
                <a16:creationId xmlns:a16="http://schemas.microsoft.com/office/drawing/2014/main" id="{96451A65-D63C-4713-9E24-8A2E4214C3D1}"/>
              </a:ext>
            </a:extLst>
          </p:cNvPr>
          <p:cNvSpPr>
            <a:spLocks noGrp="1"/>
          </p:cNvSpPr>
          <p:nvPr>
            <p:ph type="body" sz="quarter" idx="16" hasCustomPrompt="1"/>
          </p:nvPr>
        </p:nvSpPr>
        <p:spPr>
          <a:xfrm>
            <a:off x="1008518"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1" name="Text Placeholder 4">
            <a:extLst>
              <a:ext uri="{FF2B5EF4-FFF2-40B4-BE49-F238E27FC236}">
                <a16:creationId xmlns:a16="http://schemas.microsoft.com/office/drawing/2014/main" id="{C0CFFF3C-7F18-4020-8A35-B4834420A246}"/>
              </a:ext>
            </a:extLst>
          </p:cNvPr>
          <p:cNvSpPr>
            <a:spLocks noGrp="1"/>
          </p:cNvSpPr>
          <p:nvPr>
            <p:ph type="body" sz="quarter" idx="17" hasCustomPrompt="1"/>
          </p:nvPr>
        </p:nvSpPr>
        <p:spPr>
          <a:xfrm>
            <a:off x="6527621"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2" name="Text Placeholder 4">
            <a:extLst>
              <a:ext uri="{FF2B5EF4-FFF2-40B4-BE49-F238E27FC236}">
                <a16:creationId xmlns:a16="http://schemas.microsoft.com/office/drawing/2014/main" id="{153639C1-212A-4C35-84A8-8AF5C32AE948}"/>
              </a:ext>
            </a:extLst>
          </p:cNvPr>
          <p:cNvSpPr>
            <a:spLocks noGrp="1"/>
          </p:cNvSpPr>
          <p:nvPr>
            <p:ph type="body" sz="quarter" idx="18" hasCustomPrompt="1"/>
          </p:nvPr>
        </p:nvSpPr>
        <p:spPr>
          <a:xfrm>
            <a:off x="4686735"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3" name="Text Placeholder 4">
            <a:extLst>
              <a:ext uri="{FF2B5EF4-FFF2-40B4-BE49-F238E27FC236}">
                <a16:creationId xmlns:a16="http://schemas.microsoft.com/office/drawing/2014/main" id="{E74BC87F-AF3B-43E2-8521-D1B15BA0E5B0}"/>
              </a:ext>
            </a:extLst>
          </p:cNvPr>
          <p:cNvSpPr>
            <a:spLocks noGrp="1"/>
          </p:cNvSpPr>
          <p:nvPr>
            <p:ph type="body" sz="quarter" idx="19" hasCustomPrompt="1"/>
          </p:nvPr>
        </p:nvSpPr>
        <p:spPr>
          <a:xfrm>
            <a:off x="2847846"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25" name="ZoneTexte 7">
            <a:extLst>
              <a:ext uri="{FF2B5EF4-FFF2-40B4-BE49-F238E27FC236}">
                <a16:creationId xmlns:a16="http://schemas.microsoft.com/office/drawing/2014/main" id="{65D2364B-7E89-C34B-84ED-05AAB2908895}"/>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45" name="Titre 1">
            <a:extLst>
              <a:ext uri="{FF2B5EF4-FFF2-40B4-BE49-F238E27FC236}">
                <a16:creationId xmlns:a16="http://schemas.microsoft.com/office/drawing/2014/main" id="{F910B2CC-809E-4A17-8B5A-7BE19AFF7CFA}"/>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46" name="Text Placeholder 14">
            <a:extLst>
              <a:ext uri="{FF2B5EF4-FFF2-40B4-BE49-F238E27FC236}">
                <a16:creationId xmlns:a16="http://schemas.microsoft.com/office/drawing/2014/main" id="{1A6E627C-849B-4BF5-A892-85FCA5D32AEA}"/>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35" name="Connecteur droit 8">
            <a:extLst>
              <a:ext uri="{FF2B5EF4-FFF2-40B4-BE49-F238E27FC236}">
                <a16:creationId xmlns:a16="http://schemas.microsoft.com/office/drawing/2014/main" id="{2080F982-B713-43FB-8028-3E6C5C5FE63F}"/>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43" name="Content Placeholder 42">
            <a:extLst>
              <a:ext uri="{FF2B5EF4-FFF2-40B4-BE49-F238E27FC236}">
                <a16:creationId xmlns:a16="http://schemas.microsoft.com/office/drawing/2014/main" id="{51AE5D68-F82C-45C1-BD48-BCADB3116D02}"/>
              </a:ext>
            </a:extLst>
          </p:cNvPr>
          <p:cNvSpPr>
            <a:spLocks noGrp="1"/>
          </p:cNvSpPr>
          <p:nvPr>
            <p:ph sz="quarter" idx="33" hasCustomPrompt="1"/>
          </p:nvPr>
        </p:nvSpPr>
        <p:spPr>
          <a:xfrm>
            <a:off x="2848831"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4" name="Content Placeholder 43">
            <a:extLst>
              <a:ext uri="{FF2B5EF4-FFF2-40B4-BE49-F238E27FC236}">
                <a16:creationId xmlns:a16="http://schemas.microsoft.com/office/drawing/2014/main" id="{A3A6EDBD-FE8E-4140-B8CA-BFCF071A7A48}"/>
              </a:ext>
            </a:extLst>
          </p:cNvPr>
          <p:cNvSpPr>
            <a:spLocks noGrp="1"/>
          </p:cNvSpPr>
          <p:nvPr>
            <p:ph sz="quarter" idx="34" hasCustomPrompt="1"/>
          </p:nvPr>
        </p:nvSpPr>
        <p:spPr>
          <a:xfrm>
            <a:off x="4689140"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7" name="Content Placeholder 46">
            <a:extLst>
              <a:ext uri="{FF2B5EF4-FFF2-40B4-BE49-F238E27FC236}">
                <a16:creationId xmlns:a16="http://schemas.microsoft.com/office/drawing/2014/main" id="{ABE530F1-8525-4E60-AEE7-A055781DE6AF}"/>
              </a:ext>
            </a:extLst>
          </p:cNvPr>
          <p:cNvSpPr>
            <a:spLocks noGrp="1"/>
          </p:cNvSpPr>
          <p:nvPr>
            <p:ph sz="quarter" idx="35" hasCustomPrompt="1"/>
          </p:nvPr>
        </p:nvSpPr>
        <p:spPr>
          <a:xfrm>
            <a:off x="6529450"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8" name="Footer Placeholder 12">
            <a:extLst>
              <a:ext uri="{FF2B5EF4-FFF2-40B4-BE49-F238E27FC236}">
                <a16:creationId xmlns:a16="http://schemas.microsoft.com/office/drawing/2014/main" id="{FD552AEE-4A16-4749-8B2F-71E40E223288}"/>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49" name="Date Placeholder 3">
            <a:extLst>
              <a:ext uri="{FF2B5EF4-FFF2-40B4-BE49-F238E27FC236}">
                <a16:creationId xmlns:a16="http://schemas.microsoft.com/office/drawing/2014/main" id="{0227BF96-9E81-45FC-A409-03169A93B785}"/>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3966B2AE-F6A7-44F4-9D8B-F97DDB42874A}"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34" name="Graphic 33">
            <a:extLst>
              <a:ext uri="{FF2B5EF4-FFF2-40B4-BE49-F238E27FC236}">
                <a16:creationId xmlns:a16="http://schemas.microsoft.com/office/drawing/2014/main" id="{193AEFE0-5B7F-4BE7-8070-3BA4C89FEF5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2" y="4757069"/>
            <a:ext cx="1056478" cy="211585"/>
          </a:xfrm>
          <a:prstGeom prst="rect">
            <a:avLst/>
          </a:prstGeom>
        </p:spPr>
      </p:pic>
      <p:pic>
        <p:nvPicPr>
          <p:cNvPr id="37" name="Image 36">
            <a:extLst>
              <a:ext uri="{FF2B5EF4-FFF2-40B4-BE49-F238E27FC236}">
                <a16:creationId xmlns:a16="http://schemas.microsoft.com/office/drawing/2014/main" id="{D501671A-1FFE-5243-85EE-2FFB24414CFD}"/>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739087285"/>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meline - 2 lines title">
    <p:spTree>
      <p:nvGrpSpPr>
        <p:cNvPr id="1" name=""/>
        <p:cNvGrpSpPr/>
        <p:nvPr/>
      </p:nvGrpSpPr>
      <p:grpSpPr>
        <a:xfrm>
          <a:off x="0" y="0"/>
          <a:ext cx="0" cy="0"/>
          <a:chOff x="0" y="0"/>
          <a:chExt cx="0" cy="0"/>
        </a:xfrm>
      </p:grpSpPr>
      <p:sp>
        <p:nvSpPr>
          <p:cNvPr id="8" name="Text Placeholder 14">
            <a:extLst>
              <a:ext uri="{FF2B5EF4-FFF2-40B4-BE49-F238E27FC236}">
                <a16:creationId xmlns:a16="http://schemas.microsoft.com/office/drawing/2014/main" id="{7909D851-A66D-48F5-9919-38BC246B83C4}"/>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7" name="Straight Connector 16">
            <a:extLst>
              <a:ext uri="{FF2B5EF4-FFF2-40B4-BE49-F238E27FC236}">
                <a16:creationId xmlns:a16="http://schemas.microsoft.com/office/drawing/2014/main" id="{ECD9AD71-E4C1-4393-B98B-4FC2087EC72F}"/>
              </a:ext>
            </a:extLst>
          </p:cNvPr>
          <p:cNvCxnSpPr/>
          <p:nvPr userDrawn="1"/>
        </p:nvCxnSpPr>
        <p:spPr>
          <a:xfrm>
            <a:off x="382904" y="1638160"/>
            <a:ext cx="8200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Isosceles Triangle 17">
            <a:extLst>
              <a:ext uri="{FF2B5EF4-FFF2-40B4-BE49-F238E27FC236}">
                <a16:creationId xmlns:a16="http://schemas.microsoft.com/office/drawing/2014/main" id="{FBE330D4-B574-4B4F-94C4-EAA259E97A10}"/>
              </a:ext>
            </a:extLst>
          </p:cNvPr>
          <p:cNvSpPr/>
          <p:nvPr userDrawn="1"/>
        </p:nvSpPr>
        <p:spPr>
          <a:xfrm flipV="1">
            <a:off x="1765527"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19" name="Isosceles Triangle 18">
            <a:extLst>
              <a:ext uri="{FF2B5EF4-FFF2-40B4-BE49-F238E27FC236}">
                <a16:creationId xmlns:a16="http://schemas.microsoft.com/office/drawing/2014/main" id="{5B3A4B44-8E1B-44F9-8820-4E4D9FFCAB39}"/>
              </a:ext>
            </a:extLst>
          </p:cNvPr>
          <p:cNvSpPr/>
          <p:nvPr userDrawn="1"/>
        </p:nvSpPr>
        <p:spPr>
          <a:xfrm flipV="1">
            <a:off x="3603852"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0" name="Isosceles Triangle 19">
            <a:extLst>
              <a:ext uri="{FF2B5EF4-FFF2-40B4-BE49-F238E27FC236}">
                <a16:creationId xmlns:a16="http://schemas.microsoft.com/office/drawing/2014/main" id="{D9F16955-3CAA-473B-BFB5-F89D4F9BDA34}"/>
              </a:ext>
            </a:extLst>
          </p:cNvPr>
          <p:cNvSpPr/>
          <p:nvPr userDrawn="1"/>
        </p:nvSpPr>
        <p:spPr>
          <a:xfrm flipV="1">
            <a:off x="5442176"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1" name="Isosceles Triangle 20">
            <a:extLst>
              <a:ext uri="{FF2B5EF4-FFF2-40B4-BE49-F238E27FC236}">
                <a16:creationId xmlns:a16="http://schemas.microsoft.com/office/drawing/2014/main" id="{CBBBBA5C-9C4B-43A0-B3C6-FEA9D7E28B81}"/>
              </a:ext>
            </a:extLst>
          </p:cNvPr>
          <p:cNvSpPr/>
          <p:nvPr userDrawn="1"/>
        </p:nvSpPr>
        <p:spPr>
          <a:xfrm flipV="1">
            <a:off x="7279411"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6" name="Picture Placeholder 2">
            <a:extLst>
              <a:ext uri="{FF2B5EF4-FFF2-40B4-BE49-F238E27FC236}">
                <a16:creationId xmlns:a16="http://schemas.microsoft.com/office/drawing/2014/main" id="{32FF488C-9DE0-4342-B997-AC7618826CD0}"/>
              </a:ext>
            </a:extLst>
          </p:cNvPr>
          <p:cNvSpPr>
            <a:spLocks noGrp="1" noChangeAspect="1"/>
          </p:cNvSpPr>
          <p:nvPr>
            <p:ph type="pic" sz="quarter" idx="12"/>
          </p:nvPr>
        </p:nvSpPr>
        <p:spPr>
          <a:xfrm>
            <a:off x="1601849"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7" name="Picture Placeholder 2">
            <a:extLst>
              <a:ext uri="{FF2B5EF4-FFF2-40B4-BE49-F238E27FC236}">
                <a16:creationId xmlns:a16="http://schemas.microsoft.com/office/drawing/2014/main" id="{3778AB8D-DB97-4C96-A612-CC2F47D8B5B8}"/>
              </a:ext>
            </a:extLst>
          </p:cNvPr>
          <p:cNvSpPr>
            <a:spLocks noGrp="1" noChangeAspect="1"/>
          </p:cNvSpPr>
          <p:nvPr>
            <p:ph type="pic" sz="quarter" idx="13"/>
          </p:nvPr>
        </p:nvSpPr>
        <p:spPr>
          <a:xfrm>
            <a:off x="7125635" y="1852167"/>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8" name="Picture Placeholder 2">
            <a:extLst>
              <a:ext uri="{FF2B5EF4-FFF2-40B4-BE49-F238E27FC236}">
                <a16:creationId xmlns:a16="http://schemas.microsoft.com/office/drawing/2014/main" id="{D0B46D80-841E-4713-8F88-650446A2E7AD}"/>
              </a:ext>
            </a:extLst>
          </p:cNvPr>
          <p:cNvSpPr>
            <a:spLocks noGrp="1" noChangeAspect="1"/>
          </p:cNvSpPr>
          <p:nvPr>
            <p:ph type="pic" sz="quarter" idx="14"/>
          </p:nvPr>
        </p:nvSpPr>
        <p:spPr>
          <a:xfrm>
            <a:off x="5284373"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9" name="Picture Placeholder 2">
            <a:extLst>
              <a:ext uri="{FF2B5EF4-FFF2-40B4-BE49-F238E27FC236}">
                <a16:creationId xmlns:a16="http://schemas.microsoft.com/office/drawing/2014/main" id="{D55F8C4F-B94C-4128-866D-9230D2226A75}"/>
              </a:ext>
            </a:extLst>
          </p:cNvPr>
          <p:cNvSpPr>
            <a:spLocks noGrp="1" noChangeAspect="1"/>
          </p:cNvSpPr>
          <p:nvPr>
            <p:ph type="pic" sz="quarter" idx="15"/>
          </p:nvPr>
        </p:nvSpPr>
        <p:spPr>
          <a:xfrm>
            <a:off x="3443111"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30" name="Text Placeholder 4">
            <a:extLst>
              <a:ext uri="{FF2B5EF4-FFF2-40B4-BE49-F238E27FC236}">
                <a16:creationId xmlns:a16="http://schemas.microsoft.com/office/drawing/2014/main" id="{96451A65-D63C-4713-9E24-8A2E4214C3D1}"/>
              </a:ext>
            </a:extLst>
          </p:cNvPr>
          <p:cNvSpPr>
            <a:spLocks noGrp="1"/>
          </p:cNvSpPr>
          <p:nvPr>
            <p:ph type="body" sz="quarter" idx="16" hasCustomPrompt="1"/>
          </p:nvPr>
        </p:nvSpPr>
        <p:spPr>
          <a:xfrm>
            <a:off x="1008518"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1" name="Text Placeholder 4">
            <a:extLst>
              <a:ext uri="{FF2B5EF4-FFF2-40B4-BE49-F238E27FC236}">
                <a16:creationId xmlns:a16="http://schemas.microsoft.com/office/drawing/2014/main" id="{C0CFFF3C-7F18-4020-8A35-B4834420A246}"/>
              </a:ext>
            </a:extLst>
          </p:cNvPr>
          <p:cNvSpPr>
            <a:spLocks noGrp="1"/>
          </p:cNvSpPr>
          <p:nvPr>
            <p:ph type="body" sz="quarter" idx="17" hasCustomPrompt="1"/>
          </p:nvPr>
        </p:nvSpPr>
        <p:spPr>
          <a:xfrm>
            <a:off x="6527621"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2" name="Text Placeholder 4">
            <a:extLst>
              <a:ext uri="{FF2B5EF4-FFF2-40B4-BE49-F238E27FC236}">
                <a16:creationId xmlns:a16="http://schemas.microsoft.com/office/drawing/2014/main" id="{153639C1-212A-4C35-84A8-8AF5C32AE948}"/>
              </a:ext>
            </a:extLst>
          </p:cNvPr>
          <p:cNvSpPr>
            <a:spLocks noGrp="1"/>
          </p:cNvSpPr>
          <p:nvPr>
            <p:ph type="body" sz="quarter" idx="18" hasCustomPrompt="1"/>
          </p:nvPr>
        </p:nvSpPr>
        <p:spPr>
          <a:xfrm>
            <a:off x="4686735"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3" name="Text Placeholder 4">
            <a:extLst>
              <a:ext uri="{FF2B5EF4-FFF2-40B4-BE49-F238E27FC236}">
                <a16:creationId xmlns:a16="http://schemas.microsoft.com/office/drawing/2014/main" id="{E74BC87F-AF3B-43E2-8521-D1B15BA0E5B0}"/>
              </a:ext>
            </a:extLst>
          </p:cNvPr>
          <p:cNvSpPr>
            <a:spLocks noGrp="1"/>
          </p:cNvSpPr>
          <p:nvPr>
            <p:ph type="body" sz="quarter" idx="19" hasCustomPrompt="1"/>
          </p:nvPr>
        </p:nvSpPr>
        <p:spPr>
          <a:xfrm>
            <a:off x="2847846"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25" name="ZoneTexte 7">
            <a:extLst>
              <a:ext uri="{FF2B5EF4-FFF2-40B4-BE49-F238E27FC236}">
                <a16:creationId xmlns:a16="http://schemas.microsoft.com/office/drawing/2014/main" id="{65D2364B-7E89-C34B-84ED-05AAB2908895}"/>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35" name="Connecteur droit 8">
            <a:extLst>
              <a:ext uri="{FF2B5EF4-FFF2-40B4-BE49-F238E27FC236}">
                <a16:creationId xmlns:a16="http://schemas.microsoft.com/office/drawing/2014/main" id="{4339EFE3-B2C3-485D-97E8-C9722BC5C48A}"/>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4" name="Titre 1">
            <a:extLst>
              <a:ext uri="{FF2B5EF4-FFF2-40B4-BE49-F238E27FC236}">
                <a16:creationId xmlns:a16="http://schemas.microsoft.com/office/drawing/2014/main" id="{5E82A5CB-F115-4E21-AC79-E482AAAD911F}"/>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38" name="Content Placeholder 37">
            <a:extLst>
              <a:ext uri="{FF2B5EF4-FFF2-40B4-BE49-F238E27FC236}">
                <a16:creationId xmlns:a16="http://schemas.microsoft.com/office/drawing/2014/main" id="{D3EDE0CE-7253-4F1E-926C-21D27F53C338}"/>
              </a:ext>
            </a:extLst>
          </p:cNvPr>
          <p:cNvSpPr>
            <a:spLocks noGrp="1"/>
          </p:cNvSpPr>
          <p:nvPr>
            <p:ph sz="quarter" idx="27" hasCustomPrompt="1"/>
          </p:nvPr>
        </p:nvSpPr>
        <p:spPr>
          <a:xfrm>
            <a:off x="1008522"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39" name="Content Placeholder 38">
            <a:extLst>
              <a:ext uri="{FF2B5EF4-FFF2-40B4-BE49-F238E27FC236}">
                <a16:creationId xmlns:a16="http://schemas.microsoft.com/office/drawing/2014/main" id="{F007F418-1B99-4975-8932-27F15504A564}"/>
              </a:ext>
            </a:extLst>
          </p:cNvPr>
          <p:cNvSpPr>
            <a:spLocks noGrp="1"/>
          </p:cNvSpPr>
          <p:nvPr>
            <p:ph sz="quarter" idx="33" hasCustomPrompt="1"/>
          </p:nvPr>
        </p:nvSpPr>
        <p:spPr>
          <a:xfrm>
            <a:off x="2848831"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3" name="Content Placeholder 42">
            <a:extLst>
              <a:ext uri="{FF2B5EF4-FFF2-40B4-BE49-F238E27FC236}">
                <a16:creationId xmlns:a16="http://schemas.microsoft.com/office/drawing/2014/main" id="{847BC59C-7F02-4297-A93F-2995FACCC350}"/>
              </a:ext>
            </a:extLst>
          </p:cNvPr>
          <p:cNvSpPr>
            <a:spLocks noGrp="1"/>
          </p:cNvSpPr>
          <p:nvPr>
            <p:ph sz="quarter" idx="34" hasCustomPrompt="1"/>
          </p:nvPr>
        </p:nvSpPr>
        <p:spPr>
          <a:xfrm>
            <a:off x="4689140"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4" name="Content Placeholder 43">
            <a:extLst>
              <a:ext uri="{FF2B5EF4-FFF2-40B4-BE49-F238E27FC236}">
                <a16:creationId xmlns:a16="http://schemas.microsoft.com/office/drawing/2014/main" id="{151EC02E-D66A-42D3-AEA8-B98DDF3E1328}"/>
              </a:ext>
            </a:extLst>
          </p:cNvPr>
          <p:cNvSpPr>
            <a:spLocks noGrp="1"/>
          </p:cNvSpPr>
          <p:nvPr>
            <p:ph sz="quarter" idx="35" hasCustomPrompt="1"/>
          </p:nvPr>
        </p:nvSpPr>
        <p:spPr>
          <a:xfrm>
            <a:off x="6529450"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5" name="Footer Placeholder 12">
            <a:extLst>
              <a:ext uri="{FF2B5EF4-FFF2-40B4-BE49-F238E27FC236}">
                <a16:creationId xmlns:a16="http://schemas.microsoft.com/office/drawing/2014/main" id="{40234D22-EF62-4519-982D-35614FAAB146}"/>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47" name="Date Placeholder 3">
            <a:extLst>
              <a:ext uri="{FF2B5EF4-FFF2-40B4-BE49-F238E27FC236}">
                <a16:creationId xmlns:a16="http://schemas.microsoft.com/office/drawing/2014/main" id="{68DE967F-2C31-44D8-8490-AFCEF936A36C}"/>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908927BA-DB5F-47BE-8FFA-5D42580F2685}"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37" name="Graphic 36">
            <a:extLst>
              <a:ext uri="{FF2B5EF4-FFF2-40B4-BE49-F238E27FC236}">
                <a16:creationId xmlns:a16="http://schemas.microsoft.com/office/drawing/2014/main" id="{F873AFF6-7F9C-422E-BB50-405D98480EB5}"/>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2" y="4757069"/>
            <a:ext cx="1056478" cy="211585"/>
          </a:xfrm>
          <a:prstGeom prst="rect">
            <a:avLst/>
          </a:prstGeom>
        </p:spPr>
      </p:pic>
      <p:pic>
        <p:nvPicPr>
          <p:cNvPr id="40" name="Image 39">
            <a:extLst>
              <a:ext uri="{FF2B5EF4-FFF2-40B4-BE49-F238E27FC236}">
                <a16:creationId xmlns:a16="http://schemas.microsoft.com/office/drawing/2014/main" id="{F0F5C3CF-17D3-6C4B-BB66-0AE128413381}"/>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464613018"/>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Key numbers - 1 line title">
    <p:spTree>
      <p:nvGrpSpPr>
        <p:cNvPr id="1" name=""/>
        <p:cNvGrpSpPr/>
        <p:nvPr/>
      </p:nvGrpSpPr>
      <p:grpSpPr>
        <a:xfrm>
          <a:off x="0" y="0"/>
          <a:ext cx="0" cy="0"/>
          <a:chOff x="0" y="0"/>
          <a:chExt cx="0" cy="0"/>
        </a:xfrm>
      </p:grpSpPr>
      <p:sp>
        <p:nvSpPr>
          <p:cNvPr id="28" name="Content Placeholder 27">
            <a:extLst>
              <a:ext uri="{FF2B5EF4-FFF2-40B4-BE49-F238E27FC236}">
                <a16:creationId xmlns:a16="http://schemas.microsoft.com/office/drawing/2014/main" id="{B710BA1E-7958-4909-90F4-C085E2FBA176}"/>
              </a:ext>
            </a:extLst>
          </p:cNvPr>
          <p:cNvSpPr>
            <a:spLocks noGrp="1"/>
          </p:cNvSpPr>
          <p:nvPr>
            <p:ph sz="quarter" idx="27" hasCustomPrompt="1"/>
          </p:nvPr>
        </p:nvSpPr>
        <p:spPr>
          <a:xfrm>
            <a:off x="1056953"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41" name="Text Placeholder 2">
            <a:extLst>
              <a:ext uri="{FF2B5EF4-FFF2-40B4-BE49-F238E27FC236}">
                <a16:creationId xmlns:a16="http://schemas.microsoft.com/office/drawing/2014/main" id="{CD02C751-CE04-47EA-A1A7-31A30527F7D4}"/>
              </a:ext>
            </a:extLst>
          </p:cNvPr>
          <p:cNvSpPr>
            <a:spLocks noGrp="1"/>
          </p:cNvSpPr>
          <p:nvPr>
            <p:ph type="body" sz="quarter" idx="12" hasCustomPrompt="1"/>
          </p:nvPr>
        </p:nvSpPr>
        <p:spPr>
          <a:xfrm>
            <a:off x="1056952"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2" name="Text Placeholder 4">
            <a:extLst>
              <a:ext uri="{FF2B5EF4-FFF2-40B4-BE49-F238E27FC236}">
                <a16:creationId xmlns:a16="http://schemas.microsoft.com/office/drawing/2014/main" id="{DB429DA6-DBB5-4F41-8058-8B35D30BC50A}"/>
              </a:ext>
            </a:extLst>
          </p:cNvPr>
          <p:cNvSpPr>
            <a:spLocks noGrp="1"/>
          </p:cNvSpPr>
          <p:nvPr>
            <p:ph type="body" sz="quarter" idx="16" hasCustomPrompt="1"/>
          </p:nvPr>
        </p:nvSpPr>
        <p:spPr>
          <a:xfrm>
            <a:off x="1056953"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44" name="Text Placeholder 2">
            <a:extLst>
              <a:ext uri="{FF2B5EF4-FFF2-40B4-BE49-F238E27FC236}">
                <a16:creationId xmlns:a16="http://schemas.microsoft.com/office/drawing/2014/main" id="{5C1D8542-B4AD-430A-A597-54C6CC352747}"/>
              </a:ext>
            </a:extLst>
          </p:cNvPr>
          <p:cNvSpPr>
            <a:spLocks noGrp="1"/>
          </p:cNvSpPr>
          <p:nvPr>
            <p:ph type="body" sz="quarter" idx="18" hasCustomPrompt="1"/>
          </p:nvPr>
        </p:nvSpPr>
        <p:spPr>
          <a:xfrm>
            <a:off x="6477837"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5" name="Text Placeholder 4">
            <a:extLst>
              <a:ext uri="{FF2B5EF4-FFF2-40B4-BE49-F238E27FC236}">
                <a16:creationId xmlns:a16="http://schemas.microsoft.com/office/drawing/2014/main" id="{2493263F-FDCE-4F77-B97C-089B8D52BEFB}"/>
              </a:ext>
            </a:extLst>
          </p:cNvPr>
          <p:cNvSpPr>
            <a:spLocks noGrp="1"/>
          </p:cNvSpPr>
          <p:nvPr>
            <p:ph type="body" sz="quarter" idx="19" hasCustomPrompt="1"/>
          </p:nvPr>
        </p:nvSpPr>
        <p:spPr>
          <a:xfrm>
            <a:off x="6477838"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47" name="Text Placeholder 2">
            <a:extLst>
              <a:ext uri="{FF2B5EF4-FFF2-40B4-BE49-F238E27FC236}">
                <a16:creationId xmlns:a16="http://schemas.microsoft.com/office/drawing/2014/main" id="{869AADEE-F997-410C-8BFD-CE19019828B9}"/>
              </a:ext>
            </a:extLst>
          </p:cNvPr>
          <p:cNvSpPr>
            <a:spLocks noGrp="1"/>
          </p:cNvSpPr>
          <p:nvPr>
            <p:ph type="body" sz="quarter" idx="21" hasCustomPrompt="1"/>
          </p:nvPr>
        </p:nvSpPr>
        <p:spPr>
          <a:xfrm>
            <a:off x="3767395"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8" name="Text Placeholder 4">
            <a:extLst>
              <a:ext uri="{FF2B5EF4-FFF2-40B4-BE49-F238E27FC236}">
                <a16:creationId xmlns:a16="http://schemas.microsoft.com/office/drawing/2014/main" id="{F66BDDE9-B972-4AB5-8E71-CE9797570F9D}"/>
              </a:ext>
            </a:extLst>
          </p:cNvPr>
          <p:cNvSpPr>
            <a:spLocks noGrp="1"/>
          </p:cNvSpPr>
          <p:nvPr>
            <p:ph type="body" sz="quarter" idx="22" hasCustomPrompt="1"/>
          </p:nvPr>
        </p:nvSpPr>
        <p:spPr>
          <a:xfrm>
            <a:off x="3767396"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17" name="ZoneTexte 7">
            <a:extLst>
              <a:ext uri="{FF2B5EF4-FFF2-40B4-BE49-F238E27FC236}">
                <a16:creationId xmlns:a16="http://schemas.microsoft.com/office/drawing/2014/main" id="{F7565AA9-0535-714B-905F-9E644D5DFA04}"/>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8" name="Straight Connector 16">
            <a:extLst>
              <a:ext uri="{FF2B5EF4-FFF2-40B4-BE49-F238E27FC236}">
                <a16:creationId xmlns:a16="http://schemas.microsoft.com/office/drawing/2014/main" id="{38DB578A-2FA6-634F-981A-653D1A36E8C3}"/>
              </a:ext>
            </a:extLst>
          </p:cNvPr>
          <p:cNvCxnSpPr>
            <a:cxnSpLocks/>
          </p:cNvCxnSpPr>
          <p:nvPr userDrawn="1"/>
        </p:nvCxnSpPr>
        <p:spPr>
          <a:xfrm>
            <a:off x="1681552"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cxnSp>
        <p:nvCxnSpPr>
          <p:cNvPr id="22" name="Straight Connector 16">
            <a:extLst>
              <a:ext uri="{FF2B5EF4-FFF2-40B4-BE49-F238E27FC236}">
                <a16:creationId xmlns:a16="http://schemas.microsoft.com/office/drawing/2014/main" id="{F67BC959-B4EF-FB4D-8F2D-59BD065DB459}"/>
              </a:ext>
            </a:extLst>
          </p:cNvPr>
          <p:cNvCxnSpPr>
            <a:cxnSpLocks/>
          </p:cNvCxnSpPr>
          <p:nvPr userDrawn="1"/>
        </p:nvCxnSpPr>
        <p:spPr>
          <a:xfrm>
            <a:off x="7102437"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cxnSp>
        <p:nvCxnSpPr>
          <p:cNvPr id="23" name="Straight Connector 16">
            <a:extLst>
              <a:ext uri="{FF2B5EF4-FFF2-40B4-BE49-F238E27FC236}">
                <a16:creationId xmlns:a16="http://schemas.microsoft.com/office/drawing/2014/main" id="{15748BF8-CDA2-D44A-9255-3C7C85D5EE23}"/>
              </a:ext>
            </a:extLst>
          </p:cNvPr>
          <p:cNvCxnSpPr>
            <a:cxnSpLocks/>
          </p:cNvCxnSpPr>
          <p:nvPr userDrawn="1"/>
        </p:nvCxnSpPr>
        <p:spPr>
          <a:xfrm>
            <a:off x="4391995"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sp>
        <p:nvSpPr>
          <p:cNvPr id="25" name="Titre 1">
            <a:extLst>
              <a:ext uri="{FF2B5EF4-FFF2-40B4-BE49-F238E27FC236}">
                <a16:creationId xmlns:a16="http://schemas.microsoft.com/office/drawing/2014/main" id="{63CF197C-B04A-4BDB-A027-C0B40573B280}"/>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26" name="Text Placeholder 14">
            <a:extLst>
              <a:ext uri="{FF2B5EF4-FFF2-40B4-BE49-F238E27FC236}">
                <a16:creationId xmlns:a16="http://schemas.microsoft.com/office/drawing/2014/main" id="{65AD26B9-E9F3-4F8C-80DA-8B48BB2F0292}"/>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24" name="Connecteur droit 8">
            <a:extLst>
              <a:ext uri="{FF2B5EF4-FFF2-40B4-BE49-F238E27FC236}">
                <a16:creationId xmlns:a16="http://schemas.microsoft.com/office/drawing/2014/main" id="{F9944759-B4F4-4F74-BD60-6C5174FB074C}"/>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9" name="Content Placeholder 28">
            <a:extLst>
              <a:ext uri="{FF2B5EF4-FFF2-40B4-BE49-F238E27FC236}">
                <a16:creationId xmlns:a16="http://schemas.microsoft.com/office/drawing/2014/main" id="{311AB234-3E00-45E7-8145-2A7C3BCC5D85}"/>
              </a:ext>
            </a:extLst>
          </p:cNvPr>
          <p:cNvSpPr>
            <a:spLocks noGrp="1"/>
          </p:cNvSpPr>
          <p:nvPr>
            <p:ph sz="quarter" idx="28" hasCustomPrompt="1"/>
          </p:nvPr>
        </p:nvSpPr>
        <p:spPr>
          <a:xfrm>
            <a:off x="3767396"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30" name="Content Placeholder 29">
            <a:extLst>
              <a:ext uri="{FF2B5EF4-FFF2-40B4-BE49-F238E27FC236}">
                <a16:creationId xmlns:a16="http://schemas.microsoft.com/office/drawing/2014/main" id="{7CF9C069-0AB9-40D8-B304-216441ABF147}"/>
              </a:ext>
            </a:extLst>
          </p:cNvPr>
          <p:cNvSpPr>
            <a:spLocks noGrp="1"/>
          </p:cNvSpPr>
          <p:nvPr>
            <p:ph sz="quarter" idx="29" hasCustomPrompt="1"/>
          </p:nvPr>
        </p:nvSpPr>
        <p:spPr>
          <a:xfrm>
            <a:off x="6477838"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31" name="Footer Placeholder 12">
            <a:extLst>
              <a:ext uri="{FF2B5EF4-FFF2-40B4-BE49-F238E27FC236}">
                <a16:creationId xmlns:a16="http://schemas.microsoft.com/office/drawing/2014/main" id="{A30AF8A0-C30D-4654-B36F-5168EBC94812}"/>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32" name="Date Placeholder 3">
            <a:extLst>
              <a:ext uri="{FF2B5EF4-FFF2-40B4-BE49-F238E27FC236}">
                <a16:creationId xmlns:a16="http://schemas.microsoft.com/office/drawing/2014/main" id="{147BD69A-4497-4023-B931-31AFC9CD0D34}"/>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FCAD231A-22C9-479C-880E-6729FFA8B514}"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21" name="Graphic 20">
            <a:extLst>
              <a:ext uri="{FF2B5EF4-FFF2-40B4-BE49-F238E27FC236}">
                <a16:creationId xmlns:a16="http://schemas.microsoft.com/office/drawing/2014/main" id="{300F337C-D1E7-45E2-BDD3-FB9A077C1C8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2" y="4757069"/>
            <a:ext cx="1056478" cy="211585"/>
          </a:xfrm>
          <a:prstGeom prst="rect">
            <a:avLst/>
          </a:prstGeom>
        </p:spPr>
      </p:pic>
      <p:pic>
        <p:nvPicPr>
          <p:cNvPr id="33" name="Image 32">
            <a:extLst>
              <a:ext uri="{FF2B5EF4-FFF2-40B4-BE49-F238E27FC236}">
                <a16:creationId xmlns:a16="http://schemas.microsoft.com/office/drawing/2014/main" id="{6722B513-40B5-C44B-898B-B6E4ED0401D8}"/>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4239871220"/>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Key numbers - 2 lines title">
    <p:spTree>
      <p:nvGrpSpPr>
        <p:cNvPr id="1" name=""/>
        <p:cNvGrpSpPr/>
        <p:nvPr/>
      </p:nvGrpSpPr>
      <p:grpSpPr>
        <a:xfrm>
          <a:off x="0" y="0"/>
          <a:ext cx="0" cy="0"/>
          <a:chOff x="0" y="0"/>
          <a:chExt cx="0" cy="0"/>
        </a:xfrm>
      </p:grpSpPr>
      <p:sp>
        <p:nvSpPr>
          <p:cNvPr id="8" name="Text Placeholder 14">
            <a:extLst>
              <a:ext uri="{FF2B5EF4-FFF2-40B4-BE49-F238E27FC236}">
                <a16:creationId xmlns:a16="http://schemas.microsoft.com/office/drawing/2014/main" id="{7909D851-A66D-48F5-9919-38BC246B83C4}"/>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41" name="Text Placeholder 2">
            <a:extLst>
              <a:ext uri="{FF2B5EF4-FFF2-40B4-BE49-F238E27FC236}">
                <a16:creationId xmlns:a16="http://schemas.microsoft.com/office/drawing/2014/main" id="{CD02C751-CE04-47EA-A1A7-31A30527F7D4}"/>
              </a:ext>
            </a:extLst>
          </p:cNvPr>
          <p:cNvSpPr>
            <a:spLocks noGrp="1"/>
          </p:cNvSpPr>
          <p:nvPr>
            <p:ph type="body" sz="quarter" idx="12" hasCustomPrompt="1"/>
          </p:nvPr>
        </p:nvSpPr>
        <p:spPr>
          <a:xfrm>
            <a:off x="1056952"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2" name="Text Placeholder 4">
            <a:extLst>
              <a:ext uri="{FF2B5EF4-FFF2-40B4-BE49-F238E27FC236}">
                <a16:creationId xmlns:a16="http://schemas.microsoft.com/office/drawing/2014/main" id="{DB429DA6-DBB5-4F41-8058-8B35D30BC50A}"/>
              </a:ext>
            </a:extLst>
          </p:cNvPr>
          <p:cNvSpPr>
            <a:spLocks noGrp="1"/>
          </p:cNvSpPr>
          <p:nvPr>
            <p:ph type="body" sz="quarter" idx="16" hasCustomPrompt="1"/>
          </p:nvPr>
        </p:nvSpPr>
        <p:spPr>
          <a:xfrm>
            <a:off x="1056953"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44" name="Text Placeholder 2">
            <a:extLst>
              <a:ext uri="{FF2B5EF4-FFF2-40B4-BE49-F238E27FC236}">
                <a16:creationId xmlns:a16="http://schemas.microsoft.com/office/drawing/2014/main" id="{5C1D8542-B4AD-430A-A597-54C6CC352747}"/>
              </a:ext>
            </a:extLst>
          </p:cNvPr>
          <p:cNvSpPr>
            <a:spLocks noGrp="1"/>
          </p:cNvSpPr>
          <p:nvPr>
            <p:ph type="body" sz="quarter" idx="18" hasCustomPrompt="1"/>
          </p:nvPr>
        </p:nvSpPr>
        <p:spPr>
          <a:xfrm>
            <a:off x="6477837"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5" name="Text Placeholder 4">
            <a:extLst>
              <a:ext uri="{FF2B5EF4-FFF2-40B4-BE49-F238E27FC236}">
                <a16:creationId xmlns:a16="http://schemas.microsoft.com/office/drawing/2014/main" id="{2493263F-FDCE-4F77-B97C-089B8D52BEFB}"/>
              </a:ext>
            </a:extLst>
          </p:cNvPr>
          <p:cNvSpPr>
            <a:spLocks noGrp="1"/>
          </p:cNvSpPr>
          <p:nvPr>
            <p:ph type="body" sz="quarter" idx="19" hasCustomPrompt="1"/>
          </p:nvPr>
        </p:nvSpPr>
        <p:spPr>
          <a:xfrm>
            <a:off x="6477838"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47" name="Text Placeholder 2">
            <a:extLst>
              <a:ext uri="{FF2B5EF4-FFF2-40B4-BE49-F238E27FC236}">
                <a16:creationId xmlns:a16="http://schemas.microsoft.com/office/drawing/2014/main" id="{869AADEE-F997-410C-8BFD-CE19019828B9}"/>
              </a:ext>
            </a:extLst>
          </p:cNvPr>
          <p:cNvSpPr>
            <a:spLocks noGrp="1"/>
          </p:cNvSpPr>
          <p:nvPr>
            <p:ph type="body" sz="quarter" idx="21" hasCustomPrompt="1"/>
          </p:nvPr>
        </p:nvSpPr>
        <p:spPr>
          <a:xfrm>
            <a:off x="3767395"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8" name="Text Placeholder 4">
            <a:extLst>
              <a:ext uri="{FF2B5EF4-FFF2-40B4-BE49-F238E27FC236}">
                <a16:creationId xmlns:a16="http://schemas.microsoft.com/office/drawing/2014/main" id="{F66BDDE9-B972-4AB5-8E71-CE9797570F9D}"/>
              </a:ext>
            </a:extLst>
          </p:cNvPr>
          <p:cNvSpPr>
            <a:spLocks noGrp="1"/>
          </p:cNvSpPr>
          <p:nvPr>
            <p:ph type="body" sz="quarter" idx="22" hasCustomPrompt="1"/>
          </p:nvPr>
        </p:nvSpPr>
        <p:spPr>
          <a:xfrm>
            <a:off x="3767396"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17" name="ZoneTexte 7">
            <a:extLst>
              <a:ext uri="{FF2B5EF4-FFF2-40B4-BE49-F238E27FC236}">
                <a16:creationId xmlns:a16="http://schemas.microsoft.com/office/drawing/2014/main" id="{F7565AA9-0535-714B-905F-9E644D5DFA04}"/>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8" name="Straight Connector 16">
            <a:extLst>
              <a:ext uri="{FF2B5EF4-FFF2-40B4-BE49-F238E27FC236}">
                <a16:creationId xmlns:a16="http://schemas.microsoft.com/office/drawing/2014/main" id="{38DB578A-2FA6-634F-981A-653D1A36E8C3}"/>
              </a:ext>
            </a:extLst>
          </p:cNvPr>
          <p:cNvCxnSpPr>
            <a:cxnSpLocks/>
          </p:cNvCxnSpPr>
          <p:nvPr userDrawn="1"/>
        </p:nvCxnSpPr>
        <p:spPr>
          <a:xfrm>
            <a:off x="1681552"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cxnSp>
        <p:nvCxnSpPr>
          <p:cNvPr id="22" name="Straight Connector 16">
            <a:extLst>
              <a:ext uri="{FF2B5EF4-FFF2-40B4-BE49-F238E27FC236}">
                <a16:creationId xmlns:a16="http://schemas.microsoft.com/office/drawing/2014/main" id="{F67BC959-B4EF-FB4D-8F2D-59BD065DB459}"/>
              </a:ext>
            </a:extLst>
          </p:cNvPr>
          <p:cNvCxnSpPr>
            <a:cxnSpLocks/>
          </p:cNvCxnSpPr>
          <p:nvPr userDrawn="1"/>
        </p:nvCxnSpPr>
        <p:spPr>
          <a:xfrm>
            <a:off x="7102437"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cxnSp>
        <p:nvCxnSpPr>
          <p:cNvPr id="23" name="Straight Connector 16">
            <a:extLst>
              <a:ext uri="{FF2B5EF4-FFF2-40B4-BE49-F238E27FC236}">
                <a16:creationId xmlns:a16="http://schemas.microsoft.com/office/drawing/2014/main" id="{15748BF8-CDA2-D44A-9255-3C7C85D5EE23}"/>
              </a:ext>
            </a:extLst>
          </p:cNvPr>
          <p:cNvCxnSpPr>
            <a:cxnSpLocks/>
          </p:cNvCxnSpPr>
          <p:nvPr userDrawn="1"/>
        </p:nvCxnSpPr>
        <p:spPr>
          <a:xfrm>
            <a:off x="4391994"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cxnSp>
        <p:nvCxnSpPr>
          <p:cNvPr id="24" name="Connecteur droit 8">
            <a:extLst>
              <a:ext uri="{FF2B5EF4-FFF2-40B4-BE49-F238E27FC236}">
                <a16:creationId xmlns:a16="http://schemas.microsoft.com/office/drawing/2014/main" id="{03757C0F-2B79-4AE3-BC5A-2C74E98878AA}"/>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0" name="Titre 1">
            <a:extLst>
              <a:ext uri="{FF2B5EF4-FFF2-40B4-BE49-F238E27FC236}">
                <a16:creationId xmlns:a16="http://schemas.microsoft.com/office/drawing/2014/main" id="{40C13F49-D391-4CC4-9D41-EF6FAC021914}"/>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26" name="Content Placeholder 25">
            <a:extLst>
              <a:ext uri="{FF2B5EF4-FFF2-40B4-BE49-F238E27FC236}">
                <a16:creationId xmlns:a16="http://schemas.microsoft.com/office/drawing/2014/main" id="{D141D94C-17E2-4229-B713-C2621FBB2957}"/>
              </a:ext>
            </a:extLst>
          </p:cNvPr>
          <p:cNvSpPr>
            <a:spLocks noGrp="1"/>
          </p:cNvSpPr>
          <p:nvPr>
            <p:ph sz="quarter" idx="27" hasCustomPrompt="1"/>
          </p:nvPr>
        </p:nvSpPr>
        <p:spPr>
          <a:xfrm>
            <a:off x="1056953"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27" name="Content Placeholder 26">
            <a:extLst>
              <a:ext uri="{FF2B5EF4-FFF2-40B4-BE49-F238E27FC236}">
                <a16:creationId xmlns:a16="http://schemas.microsoft.com/office/drawing/2014/main" id="{8AE44D07-780C-4981-A539-F7197B846665}"/>
              </a:ext>
            </a:extLst>
          </p:cNvPr>
          <p:cNvSpPr>
            <a:spLocks noGrp="1"/>
          </p:cNvSpPr>
          <p:nvPr>
            <p:ph sz="quarter" idx="28" hasCustomPrompt="1"/>
          </p:nvPr>
        </p:nvSpPr>
        <p:spPr>
          <a:xfrm>
            <a:off x="3767396"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28" name="Content Placeholder 27">
            <a:extLst>
              <a:ext uri="{FF2B5EF4-FFF2-40B4-BE49-F238E27FC236}">
                <a16:creationId xmlns:a16="http://schemas.microsoft.com/office/drawing/2014/main" id="{E9B09DCE-E65C-48B0-A557-69FAEC52355F}"/>
              </a:ext>
            </a:extLst>
          </p:cNvPr>
          <p:cNvSpPr>
            <a:spLocks noGrp="1"/>
          </p:cNvSpPr>
          <p:nvPr>
            <p:ph sz="quarter" idx="29" hasCustomPrompt="1"/>
          </p:nvPr>
        </p:nvSpPr>
        <p:spPr>
          <a:xfrm>
            <a:off x="6477838"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29" name="Footer Placeholder 12">
            <a:extLst>
              <a:ext uri="{FF2B5EF4-FFF2-40B4-BE49-F238E27FC236}">
                <a16:creationId xmlns:a16="http://schemas.microsoft.com/office/drawing/2014/main" id="{8A679DE4-4111-4E44-B452-0C92AB37A72E}"/>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30" name="Date Placeholder 3">
            <a:extLst>
              <a:ext uri="{FF2B5EF4-FFF2-40B4-BE49-F238E27FC236}">
                <a16:creationId xmlns:a16="http://schemas.microsoft.com/office/drawing/2014/main" id="{D5BE1A53-FDBA-46F1-96FD-611579E7095B}"/>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D142EEC0-A2D2-41C9-AE58-B5D1EE079E50}"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21" name="Graphic 20">
            <a:extLst>
              <a:ext uri="{FF2B5EF4-FFF2-40B4-BE49-F238E27FC236}">
                <a16:creationId xmlns:a16="http://schemas.microsoft.com/office/drawing/2014/main" id="{C4A1D58A-014B-4D07-B0BE-A3FF5C4E16F6}"/>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2" y="4757069"/>
            <a:ext cx="1056478" cy="211585"/>
          </a:xfrm>
          <a:prstGeom prst="rect">
            <a:avLst/>
          </a:prstGeom>
        </p:spPr>
      </p:pic>
      <p:pic>
        <p:nvPicPr>
          <p:cNvPr id="31" name="Image 30">
            <a:extLst>
              <a:ext uri="{FF2B5EF4-FFF2-40B4-BE49-F238E27FC236}">
                <a16:creationId xmlns:a16="http://schemas.microsoft.com/office/drawing/2014/main" id="{090E1A81-461E-5D44-9646-9D05F6764C5E}"/>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801362813"/>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ack Cover">
    <p:spTree>
      <p:nvGrpSpPr>
        <p:cNvPr id="1" name=""/>
        <p:cNvGrpSpPr/>
        <p:nvPr/>
      </p:nvGrpSpPr>
      <p:grpSpPr>
        <a:xfrm>
          <a:off x="0" y="0"/>
          <a:ext cx="0" cy="0"/>
          <a:chOff x="0" y="0"/>
          <a:chExt cx="0" cy="0"/>
        </a:xfrm>
      </p:grpSpPr>
      <p:sp>
        <p:nvSpPr>
          <p:cNvPr id="17" name="ZoneTexte 7">
            <a:extLst>
              <a:ext uri="{FF2B5EF4-FFF2-40B4-BE49-F238E27FC236}">
                <a16:creationId xmlns:a16="http://schemas.microsoft.com/office/drawing/2014/main" id="{F7565AA9-0535-714B-905F-9E644D5DFA04}"/>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24" name="Connecteur droit 8">
            <a:extLst>
              <a:ext uri="{FF2B5EF4-FFF2-40B4-BE49-F238E27FC236}">
                <a16:creationId xmlns:a16="http://schemas.microsoft.com/office/drawing/2014/main" id="{03757C0F-2B79-4AE3-BC5A-2C74E98878AA}"/>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56009D36-41AB-4F99-8EEC-28DA7FD44C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9975" y="41011"/>
            <a:ext cx="4464050" cy="4451853"/>
          </a:xfrm>
          <a:prstGeom prst="rect">
            <a:avLst/>
          </a:prstGeom>
        </p:spPr>
      </p:pic>
      <p:pic>
        <p:nvPicPr>
          <p:cNvPr id="7" name="Graphic 6">
            <a:extLst>
              <a:ext uri="{FF2B5EF4-FFF2-40B4-BE49-F238E27FC236}">
                <a16:creationId xmlns:a16="http://schemas.microsoft.com/office/drawing/2014/main" id="{EDA9391E-73A0-472B-BCD0-6EB96D61D15E}"/>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34172" y="4757069"/>
            <a:ext cx="1056478" cy="211585"/>
          </a:xfrm>
          <a:prstGeom prst="rect">
            <a:avLst/>
          </a:prstGeom>
        </p:spPr>
      </p:pic>
      <p:sp>
        <p:nvSpPr>
          <p:cNvPr id="8" name="Footer Placeholder 12">
            <a:extLst>
              <a:ext uri="{FF2B5EF4-FFF2-40B4-BE49-F238E27FC236}">
                <a16:creationId xmlns:a16="http://schemas.microsoft.com/office/drawing/2014/main" id="{76A7F7A0-86BD-4262-B39E-72D92F507DFF}"/>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F5486"/>
                </a:solidFill>
                <a:effectLst/>
                <a:uLnTx/>
                <a:uFillTx/>
                <a:latin typeface="Arial Narrow"/>
                <a:ea typeface="+mn-ea"/>
                <a:cs typeface="+mn-cs"/>
              </a:rPr>
              <a:t>© Dassault </a:t>
            </a:r>
            <a:r>
              <a:rPr kumimoji="0" lang="en-US" sz="600" b="0" i="0" u="none" strike="noStrike" kern="1200" cap="none" spc="0" normalizeH="0" baseline="0" noProof="0" dirty="0" err="1">
                <a:ln>
                  <a:noFill/>
                </a:ln>
                <a:solidFill>
                  <a:srgbClr val="0F5486"/>
                </a:solidFill>
                <a:effectLst/>
                <a:uLnTx/>
                <a:uFillTx/>
                <a:latin typeface="Arial Narrow"/>
                <a:ea typeface="+mn-ea"/>
                <a:cs typeface="+mn-cs"/>
              </a:rPr>
              <a:t>Systèmes</a:t>
            </a:r>
            <a:r>
              <a:rPr kumimoji="0" lang="en-US" sz="600" b="0" i="0" u="none" strike="noStrike" kern="1200" cap="none" spc="0" normalizeH="0" baseline="0" noProof="0" dirty="0">
                <a:ln>
                  <a:noFill/>
                </a:ln>
                <a:solidFill>
                  <a:srgbClr val="0F5486"/>
                </a:solidFill>
                <a:effectLst/>
                <a:uLnTx/>
                <a:uFillTx/>
                <a:latin typeface="Arial Narrow"/>
                <a:ea typeface="+mn-ea"/>
                <a:cs typeface="+mn-cs"/>
              </a:rPr>
              <a:t> | Confidential Information |                    | ref.: 3DS_Document_2021</a:t>
            </a:r>
          </a:p>
        </p:txBody>
      </p:sp>
      <p:sp>
        <p:nvSpPr>
          <p:cNvPr id="9" name="Date Placeholder 3">
            <a:extLst>
              <a:ext uri="{FF2B5EF4-FFF2-40B4-BE49-F238E27FC236}">
                <a16:creationId xmlns:a16="http://schemas.microsoft.com/office/drawing/2014/main" id="{DABC4B45-F460-4186-B144-F781D1688A58}"/>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D142EEC0-A2D2-41C9-AE58-B5D1EE079E50}"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Image 9">
            <a:extLst>
              <a:ext uri="{FF2B5EF4-FFF2-40B4-BE49-F238E27FC236}">
                <a16:creationId xmlns:a16="http://schemas.microsoft.com/office/drawing/2014/main" id="{1AC94FAB-480A-6149-B88D-A1A0313FDF33}"/>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791697265"/>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8123385"/>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Cover V1">
    <p:spTree>
      <p:nvGrpSpPr>
        <p:cNvPr id="1" name=""/>
        <p:cNvGrpSpPr/>
        <p:nvPr/>
      </p:nvGrpSpPr>
      <p:grpSpPr>
        <a:xfrm>
          <a:off x="0" y="0"/>
          <a:ext cx="0" cy="0"/>
          <a:chOff x="0" y="0"/>
          <a:chExt cx="0" cy="0"/>
        </a:xfrm>
      </p:grpSpPr>
      <p:sp>
        <p:nvSpPr>
          <p:cNvPr id="14" name="Titre 1">
            <a:extLst>
              <a:ext uri="{FF2B5EF4-FFF2-40B4-BE49-F238E27FC236}">
                <a16:creationId xmlns:a16="http://schemas.microsoft.com/office/drawing/2014/main" id="{CFABFB0F-3B61-4CF2-9A67-DB91C118E594}"/>
              </a:ext>
            </a:extLst>
          </p:cNvPr>
          <p:cNvSpPr>
            <a:spLocks noGrp="1"/>
          </p:cNvSpPr>
          <p:nvPr>
            <p:ph type="title" hasCustomPrompt="1"/>
          </p:nvPr>
        </p:nvSpPr>
        <p:spPr>
          <a:xfrm>
            <a:off x="542492" y="1941750"/>
            <a:ext cx="4450930" cy="898708"/>
          </a:xfrm>
          <a:prstGeom prst="rect">
            <a:avLst/>
          </a:prstGeom>
        </p:spPr>
        <p:txBody>
          <a:bodyPr lIns="0" tIns="0" rIns="0" bIns="0" anchor="b">
            <a:noAutofit/>
          </a:bodyPr>
          <a:lstStyle>
            <a:lvl1pPr algn="l">
              <a:defRPr lang="en-US" sz="3200" b="1" i="0" kern="1200" cap="all" spc="0" baseline="0" noProof="0" dirty="0" smtClean="0">
                <a:solidFill>
                  <a:schemeClr val="tx1"/>
                </a:solidFill>
                <a:effectLst/>
                <a:latin typeface="3ds" panose="02000503020000020004" pitchFamily="2" charset="0"/>
                <a:ea typeface="+mj-ea"/>
                <a:cs typeface="3ds" panose="02000503020000020004" pitchFamily="2" charset="0"/>
              </a:defRPr>
            </a:lvl1pPr>
          </a:lstStyle>
          <a:p>
            <a:r>
              <a:rPr lang="en-US" noProof="0"/>
              <a:t>THIS IS THE TITLE OF THE PRESENTATION</a:t>
            </a:r>
          </a:p>
        </p:txBody>
      </p:sp>
      <p:sp>
        <p:nvSpPr>
          <p:cNvPr id="15" name="Text Placeholder 14">
            <a:extLst>
              <a:ext uri="{FF2B5EF4-FFF2-40B4-BE49-F238E27FC236}">
                <a16:creationId xmlns:a16="http://schemas.microsoft.com/office/drawing/2014/main" id="{3313F780-5FBD-452C-9BD8-D1D33E0EC85B}"/>
              </a:ext>
            </a:extLst>
          </p:cNvPr>
          <p:cNvSpPr>
            <a:spLocks noGrp="1"/>
          </p:cNvSpPr>
          <p:nvPr>
            <p:ph type="body" sz="quarter" idx="11" hasCustomPrompt="1"/>
          </p:nvPr>
        </p:nvSpPr>
        <p:spPr>
          <a:xfrm>
            <a:off x="542492" y="2953684"/>
            <a:ext cx="4450930" cy="307777"/>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8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sub-title of the presentation</a:t>
            </a:r>
          </a:p>
        </p:txBody>
      </p:sp>
      <p:sp>
        <p:nvSpPr>
          <p:cNvPr id="12" name="Picture Placeholder 11">
            <a:extLst>
              <a:ext uri="{FF2B5EF4-FFF2-40B4-BE49-F238E27FC236}">
                <a16:creationId xmlns:a16="http://schemas.microsoft.com/office/drawing/2014/main" id="{943FABAB-1AFD-4844-BAE6-84AA1AFCD20C}"/>
              </a:ext>
            </a:extLst>
          </p:cNvPr>
          <p:cNvSpPr>
            <a:spLocks noGrp="1"/>
          </p:cNvSpPr>
          <p:nvPr>
            <p:ph type="pic" sz="quarter" idx="13" hasCustomPrompt="1"/>
          </p:nvPr>
        </p:nvSpPr>
        <p:spPr>
          <a:xfrm>
            <a:off x="5114926" y="1"/>
            <a:ext cx="4029074" cy="5143499"/>
          </a:xfrm>
          <a:custGeom>
            <a:avLst/>
            <a:gdLst>
              <a:gd name="connsiteX0" fmla="*/ 1238998 w 4029074"/>
              <a:gd name="connsiteY0" fmla="*/ 0 h 5143499"/>
              <a:gd name="connsiteX1" fmla="*/ 4029074 w 4029074"/>
              <a:gd name="connsiteY1" fmla="*/ 0 h 5143499"/>
              <a:gd name="connsiteX2" fmla="*/ 4029074 w 4029074"/>
              <a:gd name="connsiteY2" fmla="*/ 842036 h 5143499"/>
              <a:gd name="connsiteX3" fmla="*/ 4029074 w 4029074"/>
              <a:gd name="connsiteY3" fmla="*/ 1941749 h 5143499"/>
              <a:gd name="connsiteX4" fmla="*/ 4029074 w 4029074"/>
              <a:gd name="connsiteY4" fmla="*/ 3201749 h 5143499"/>
              <a:gd name="connsiteX5" fmla="*/ 4029074 w 4029074"/>
              <a:gd name="connsiteY5" fmla="*/ 3743118 h 5143499"/>
              <a:gd name="connsiteX6" fmla="*/ 4029074 w 4029074"/>
              <a:gd name="connsiteY6" fmla="*/ 5143499 h 5143499"/>
              <a:gd name="connsiteX7" fmla="*/ 1238998 w 4029074"/>
              <a:gd name="connsiteY7" fmla="*/ 5143499 h 5143499"/>
              <a:gd name="connsiteX8" fmla="*/ 1223084 w 4029074"/>
              <a:gd name="connsiteY8" fmla="*/ 5130964 h 5143499"/>
              <a:gd name="connsiteX9" fmla="*/ 0 w 4029074"/>
              <a:gd name="connsiteY9" fmla="*/ 2571750 h 5143499"/>
              <a:gd name="connsiteX10" fmla="*/ 1223083 w 4029074"/>
              <a:gd name="connsiteY10" fmla="*/ 12537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29074" h="5143499">
                <a:moveTo>
                  <a:pt x="1238998" y="0"/>
                </a:moveTo>
                <a:lnTo>
                  <a:pt x="4029074" y="0"/>
                </a:lnTo>
                <a:lnTo>
                  <a:pt x="4029074" y="842036"/>
                </a:lnTo>
                <a:lnTo>
                  <a:pt x="4029074" y="1941749"/>
                </a:lnTo>
                <a:lnTo>
                  <a:pt x="4029074" y="3201749"/>
                </a:lnTo>
                <a:lnTo>
                  <a:pt x="4029074" y="3743118"/>
                </a:lnTo>
                <a:lnTo>
                  <a:pt x="4029074" y="5143499"/>
                </a:lnTo>
                <a:lnTo>
                  <a:pt x="1238998" y="5143499"/>
                </a:lnTo>
                <a:lnTo>
                  <a:pt x="1223084" y="5130964"/>
                </a:lnTo>
                <a:cubicBezTo>
                  <a:pt x="467400" y="4476004"/>
                  <a:pt x="0" y="3571185"/>
                  <a:pt x="0" y="2571750"/>
                </a:cubicBezTo>
                <a:cubicBezTo>
                  <a:pt x="0" y="1572315"/>
                  <a:pt x="467400" y="667497"/>
                  <a:pt x="1223083" y="12537"/>
                </a:cubicBezTo>
                <a:close/>
              </a:path>
            </a:pathLst>
          </a:custGeom>
        </p:spPr>
        <p:txBody>
          <a:bodyPr wrap="square" anchor="ctr">
            <a:noAutofit/>
          </a:bodyPr>
          <a:lstStyle>
            <a:lvl1pPr marL="0" indent="0" algn="ctr" defTabSz="914400" rtl="0" eaLnBrk="1" latinLnBrk="0" hangingPunct="1">
              <a:lnSpc>
                <a:spcPct val="90000"/>
              </a:lnSpc>
              <a:spcBef>
                <a:spcPts val="1000"/>
              </a:spcBef>
              <a:buFontTx/>
              <a:buNone/>
              <a:defRPr lang="vi-VN" sz="1600" kern="1200" dirty="0">
                <a:solidFill>
                  <a:schemeClr val="tx1"/>
                </a:solidFill>
                <a:latin typeface="+mn-lt"/>
                <a:ea typeface="+mn-ea"/>
                <a:cs typeface="+mn-cs"/>
              </a:defRPr>
            </a:lvl1pPr>
          </a:lstStyle>
          <a:p>
            <a:r>
              <a:rPr lang="en-US" noProof="0"/>
              <a:t>Insert image</a:t>
            </a:r>
          </a:p>
        </p:txBody>
      </p:sp>
      <p:cxnSp>
        <p:nvCxnSpPr>
          <p:cNvPr id="20" name="Connecteur droit 8">
            <a:extLst>
              <a:ext uri="{FF2B5EF4-FFF2-40B4-BE49-F238E27FC236}">
                <a16:creationId xmlns:a16="http://schemas.microsoft.com/office/drawing/2014/main" id="{82A6B2F8-AE5B-4F00-8021-7680F4786DF2}"/>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CD5FAD2E-0501-44EA-9A9B-36DF9E92C04E}"/>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a:stretch/>
        </p:blipFill>
        <p:spPr>
          <a:xfrm>
            <a:off x="542492" y="704285"/>
            <a:ext cx="792000" cy="931764"/>
          </a:xfrm>
          <a:prstGeom prst="rect">
            <a:avLst/>
          </a:prstGeom>
        </p:spPr>
      </p:pic>
      <p:cxnSp>
        <p:nvCxnSpPr>
          <p:cNvPr id="5" name="Straight Connector 4">
            <a:extLst>
              <a:ext uri="{FF2B5EF4-FFF2-40B4-BE49-F238E27FC236}">
                <a16:creationId xmlns:a16="http://schemas.microsoft.com/office/drawing/2014/main" id="{33528634-F79B-418B-A25F-E488AEF8CD06}"/>
              </a:ext>
            </a:extLst>
          </p:cNvPr>
          <p:cNvCxnSpPr/>
          <p:nvPr userDrawn="1"/>
        </p:nvCxnSpPr>
        <p:spPr>
          <a:xfrm>
            <a:off x="1674019" y="3699618"/>
            <a:ext cx="0" cy="928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F3FD26EF-CDF8-4490-AA7B-DE7F8FC41C00}"/>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558914" y="3556784"/>
            <a:ext cx="1075202" cy="328532"/>
          </a:xfrm>
          <a:prstGeom prst="rect">
            <a:avLst/>
          </a:prstGeom>
        </p:spPr>
      </p:pic>
      <p:pic>
        <p:nvPicPr>
          <p:cNvPr id="17" name="Picture 16">
            <a:extLst>
              <a:ext uri="{FF2B5EF4-FFF2-40B4-BE49-F238E27FC236}">
                <a16:creationId xmlns:a16="http://schemas.microsoft.com/office/drawing/2014/main" id="{A322730F-0829-4B84-B2F3-03A250E90A88}"/>
              </a:ext>
            </a:extLst>
          </p:cNvPr>
          <p:cNvPicPr>
            <a:picLocks noChangeAspect="1"/>
          </p:cNvPicPr>
          <p:nvPr userDrawn="1"/>
        </p:nvPicPr>
        <p:blipFill rotWithShape="1">
          <a:blip r:embed="rId5" cstate="hqprint">
            <a:extLst>
              <a:ext uri="{28A0092B-C50C-407E-A947-70E740481C1C}">
                <a14:useLocalDpi xmlns:a14="http://schemas.microsoft.com/office/drawing/2010/main" val="0"/>
              </a:ext>
            </a:extLst>
          </a:blip>
          <a:srcRect t="77143"/>
          <a:stretch/>
        </p:blipFill>
        <p:spPr>
          <a:xfrm>
            <a:off x="1678201" y="3652391"/>
            <a:ext cx="2215646" cy="238338"/>
          </a:xfrm>
          <a:prstGeom prst="rect">
            <a:avLst/>
          </a:prstGeom>
        </p:spPr>
      </p:pic>
      <p:sp>
        <p:nvSpPr>
          <p:cNvPr id="21" name="Footer Placeholder 12">
            <a:extLst>
              <a:ext uri="{FF2B5EF4-FFF2-40B4-BE49-F238E27FC236}">
                <a16:creationId xmlns:a16="http://schemas.microsoft.com/office/drawing/2014/main" id="{E5FFC82E-FF28-4C69-A7DE-543CC5E769C6}"/>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2" name="Date Placeholder 3">
            <a:extLst>
              <a:ext uri="{FF2B5EF4-FFF2-40B4-BE49-F238E27FC236}">
                <a16:creationId xmlns:a16="http://schemas.microsoft.com/office/drawing/2014/main" id="{E65DA672-3E8D-479B-8DC7-40922121F3D4}"/>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697D6F65-337B-4D4D-9F4C-959681A8A527}"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spTree>
    <p:extLst>
      <p:ext uri="{BB962C8B-B14F-4D97-AF65-F5344CB8AC3E}">
        <p14:creationId xmlns:p14="http://schemas.microsoft.com/office/powerpoint/2010/main" val="4289408204"/>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Cover V2">
    <p:spTree>
      <p:nvGrpSpPr>
        <p:cNvPr id="1" name=""/>
        <p:cNvGrpSpPr/>
        <p:nvPr/>
      </p:nvGrpSpPr>
      <p:grpSpPr>
        <a:xfrm>
          <a:off x="0" y="0"/>
          <a:ext cx="0" cy="0"/>
          <a:chOff x="0" y="0"/>
          <a:chExt cx="0" cy="0"/>
        </a:xfrm>
      </p:grpSpPr>
      <p:sp>
        <p:nvSpPr>
          <p:cNvPr id="14" name="Titre 1">
            <a:extLst>
              <a:ext uri="{FF2B5EF4-FFF2-40B4-BE49-F238E27FC236}">
                <a16:creationId xmlns:a16="http://schemas.microsoft.com/office/drawing/2014/main" id="{CFABFB0F-3B61-4CF2-9A67-DB91C118E594}"/>
              </a:ext>
            </a:extLst>
          </p:cNvPr>
          <p:cNvSpPr>
            <a:spLocks noGrp="1"/>
          </p:cNvSpPr>
          <p:nvPr>
            <p:ph type="title" hasCustomPrompt="1"/>
          </p:nvPr>
        </p:nvSpPr>
        <p:spPr>
          <a:xfrm>
            <a:off x="542492" y="1941750"/>
            <a:ext cx="4450930" cy="898708"/>
          </a:xfrm>
          <a:prstGeom prst="rect">
            <a:avLst/>
          </a:prstGeom>
        </p:spPr>
        <p:txBody>
          <a:bodyPr lIns="0" tIns="0" rIns="0" bIns="0" anchor="b">
            <a:noAutofit/>
          </a:bodyPr>
          <a:lstStyle>
            <a:lvl1pPr algn="l">
              <a:defRPr lang="en-US" sz="3200" b="1" i="0" kern="1200" cap="all" spc="0" baseline="0" noProof="0" dirty="0" smtClean="0">
                <a:solidFill>
                  <a:schemeClr val="tx1"/>
                </a:solidFill>
                <a:effectLst/>
                <a:latin typeface="3ds" panose="02000503020000020004" pitchFamily="2" charset="0"/>
                <a:ea typeface="+mj-ea"/>
                <a:cs typeface="3ds" panose="02000503020000020004" pitchFamily="2" charset="0"/>
              </a:defRPr>
            </a:lvl1pPr>
          </a:lstStyle>
          <a:p>
            <a:r>
              <a:rPr lang="en-US" noProof="0"/>
              <a:t>THIS IS THE TITLE OF THE PRESENTATION</a:t>
            </a:r>
          </a:p>
        </p:txBody>
      </p:sp>
      <p:sp>
        <p:nvSpPr>
          <p:cNvPr id="15" name="Text Placeholder 14">
            <a:extLst>
              <a:ext uri="{FF2B5EF4-FFF2-40B4-BE49-F238E27FC236}">
                <a16:creationId xmlns:a16="http://schemas.microsoft.com/office/drawing/2014/main" id="{3313F780-5FBD-452C-9BD8-D1D33E0EC85B}"/>
              </a:ext>
            </a:extLst>
          </p:cNvPr>
          <p:cNvSpPr>
            <a:spLocks noGrp="1"/>
          </p:cNvSpPr>
          <p:nvPr>
            <p:ph type="body" sz="quarter" idx="11" hasCustomPrompt="1"/>
          </p:nvPr>
        </p:nvSpPr>
        <p:spPr>
          <a:xfrm>
            <a:off x="542492" y="2953684"/>
            <a:ext cx="4450930" cy="307777"/>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8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sub-title of the presentation</a:t>
            </a:r>
          </a:p>
        </p:txBody>
      </p:sp>
      <p:sp>
        <p:nvSpPr>
          <p:cNvPr id="22" name="Freeform: Shape 21">
            <a:extLst>
              <a:ext uri="{FF2B5EF4-FFF2-40B4-BE49-F238E27FC236}">
                <a16:creationId xmlns:a16="http://schemas.microsoft.com/office/drawing/2014/main" id="{8F69A22C-69B3-4A24-81FF-D29C2DBDA658}"/>
              </a:ext>
            </a:extLst>
          </p:cNvPr>
          <p:cNvSpPr/>
          <p:nvPr userDrawn="1"/>
        </p:nvSpPr>
        <p:spPr>
          <a:xfrm>
            <a:off x="5114926" y="1"/>
            <a:ext cx="4029074" cy="5143499"/>
          </a:xfrm>
          <a:custGeom>
            <a:avLst/>
            <a:gdLst>
              <a:gd name="connsiteX0" fmla="*/ 1238998 w 4029074"/>
              <a:gd name="connsiteY0" fmla="*/ 0 h 5143499"/>
              <a:gd name="connsiteX1" fmla="*/ 4029074 w 4029074"/>
              <a:gd name="connsiteY1" fmla="*/ 0 h 5143499"/>
              <a:gd name="connsiteX2" fmla="*/ 4029074 w 4029074"/>
              <a:gd name="connsiteY2" fmla="*/ 842036 h 5143499"/>
              <a:gd name="connsiteX3" fmla="*/ 4029074 w 4029074"/>
              <a:gd name="connsiteY3" fmla="*/ 1941749 h 5143499"/>
              <a:gd name="connsiteX4" fmla="*/ 4029074 w 4029074"/>
              <a:gd name="connsiteY4" fmla="*/ 3201749 h 5143499"/>
              <a:gd name="connsiteX5" fmla="*/ 4029074 w 4029074"/>
              <a:gd name="connsiteY5" fmla="*/ 3743118 h 5143499"/>
              <a:gd name="connsiteX6" fmla="*/ 4029074 w 4029074"/>
              <a:gd name="connsiteY6" fmla="*/ 5143499 h 5143499"/>
              <a:gd name="connsiteX7" fmla="*/ 1238998 w 4029074"/>
              <a:gd name="connsiteY7" fmla="*/ 5143499 h 5143499"/>
              <a:gd name="connsiteX8" fmla="*/ 1223084 w 4029074"/>
              <a:gd name="connsiteY8" fmla="*/ 5130964 h 5143499"/>
              <a:gd name="connsiteX9" fmla="*/ 0 w 4029074"/>
              <a:gd name="connsiteY9" fmla="*/ 2571750 h 5143499"/>
              <a:gd name="connsiteX10" fmla="*/ 1223083 w 4029074"/>
              <a:gd name="connsiteY10" fmla="*/ 12537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29074" h="5143499">
                <a:moveTo>
                  <a:pt x="1238998" y="0"/>
                </a:moveTo>
                <a:lnTo>
                  <a:pt x="4029074" y="0"/>
                </a:lnTo>
                <a:lnTo>
                  <a:pt x="4029074" y="842036"/>
                </a:lnTo>
                <a:lnTo>
                  <a:pt x="4029074" y="1941749"/>
                </a:lnTo>
                <a:lnTo>
                  <a:pt x="4029074" y="3201749"/>
                </a:lnTo>
                <a:lnTo>
                  <a:pt x="4029074" y="3743118"/>
                </a:lnTo>
                <a:lnTo>
                  <a:pt x="4029074" y="5143499"/>
                </a:lnTo>
                <a:lnTo>
                  <a:pt x="1238998" y="5143499"/>
                </a:lnTo>
                <a:lnTo>
                  <a:pt x="1223084" y="5130964"/>
                </a:lnTo>
                <a:cubicBezTo>
                  <a:pt x="467400" y="4476004"/>
                  <a:pt x="0" y="3571185"/>
                  <a:pt x="0" y="2571750"/>
                </a:cubicBezTo>
                <a:cubicBezTo>
                  <a:pt x="0" y="1572315"/>
                  <a:pt x="467400" y="667497"/>
                  <a:pt x="1223083" y="1253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cxnSp>
        <p:nvCxnSpPr>
          <p:cNvPr id="11" name="Connecteur droit 8">
            <a:extLst>
              <a:ext uri="{FF2B5EF4-FFF2-40B4-BE49-F238E27FC236}">
                <a16:creationId xmlns:a16="http://schemas.microsoft.com/office/drawing/2014/main" id="{1E134866-0D48-4B80-B4A7-7A3C96A9A681}"/>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C9AD724-14B1-43D8-8797-87E8D95FD127}"/>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a:stretch/>
        </p:blipFill>
        <p:spPr>
          <a:xfrm>
            <a:off x="542492" y="704285"/>
            <a:ext cx="792000" cy="931764"/>
          </a:xfrm>
          <a:prstGeom prst="rect">
            <a:avLst/>
          </a:prstGeom>
        </p:spPr>
      </p:pic>
      <p:cxnSp>
        <p:nvCxnSpPr>
          <p:cNvPr id="12" name="Straight Connector 11">
            <a:extLst>
              <a:ext uri="{FF2B5EF4-FFF2-40B4-BE49-F238E27FC236}">
                <a16:creationId xmlns:a16="http://schemas.microsoft.com/office/drawing/2014/main" id="{A02E39EB-DC7F-473C-920E-9B025C30C100}"/>
              </a:ext>
            </a:extLst>
          </p:cNvPr>
          <p:cNvCxnSpPr/>
          <p:nvPr userDrawn="1"/>
        </p:nvCxnSpPr>
        <p:spPr>
          <a:xfrm>
            <a:off x="1674019" y="3699618"/>
            <a:ext cx="0" cy="928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9E3E8D12-10C1-486F-A70F-00C0A200BD80}"/>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558914" y="3556784"/>
            <a:ext cx="1075202" cy="328532"/>
          </a:xfrm>
          <a:prstGeom prst="rect">
            <a:avLst/>
          </a:prstGeom>
        </p:spPr>
      </p:pic>
      <p:pic>
        <p:nvPicPr>
          <p:cNvPr id="16" name="Picture 15">
            <a:extLst>
              <a:ext uri="{FF2B5EF4-FFF2-40B4-BE49-F238E27FC236}">
                <a16:creationId xmlns:a16="http://schemas.microsoft.com/office/drawing/2014/main" id="{69D51F82-B9C2-42E2-8BA1-F555FB9223D4}"/>
              </a:ext>
            </a:extLst>
          </p:cNvPr>
          <p:cNvPicPr>
            <a:picLocks noChangeAspect="1"/>
          </p:cNvPicPr>
          <p:nvPr userDrawn="1"/>
        </p:nvPicPr>
        <p:blipFill rotWithShape="1">
          <a:blip r:embed="rId5" cstate="hqprint">
            <a:extLst>
              <a:ext uri="{28A0092B-C50C-407E-A947-70E740481C1C}">
                <a14:useLocalDpi xmlns:a14="http://schemas.microsoft.com/office/drawing/2010/main" val="0"/>
              </a:ext>
            </a:extLst>
          </a:blip>
          <a:srcRect t="77143"/>
          <a:stretch/>
        </p:blipFill>
        <p:spPr>
          <a:xfrm>
            <a:off x="1678201" y="3652391"/>
            <a:ext cx="2215646" cy="238338"/>
          </a:xfrm>
          <a:prstGeom prst="rect">
            <a:avLst/>
          </a:prstGeom>
        </p:spPr>
      </p:pic>
      <p:sp>
        <p:nvSpPr>
          <p:cNvPr id="17" name="Footer Placeholder 12">
            <a:extLst>
              <a:ext uri="{FF2B5EF4-FFF2-40B4-BE49-F238E27FC236}">
                <a16:creationId xmlns:a16="http://schemas.microsoft.com/office/drawing/2014/main" id="{66DB9BE2-4DFC-4FE2-B671-D98576756E30}"/>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8" name="Date Placeholder 3">
            <a:extLst>
              <a:ext uri="{FF2B5EF4-FFF2-40B4-BE49-F238E27FC236}">
                <a16:creationId xmlns:a16="http://schemas.microsoft.com/office/drawing/2014/main" id="{8C710C12-5DF1-4C86-8819-5FB825068D81}"/>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BE9083C9-84F8-4FB1-AA62-36BAFFCD4576}"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spTree>
    <p:extLst>
      <p:ext uri="{BB962C8B-B14F-4D97-AF65-F5344CB8AC3E}">
        <p14:creationId xmlns:p14="http://schemas.microsoft.com/office/powerpoint/2010/main" val="124858511"/>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9" name="Titre 1">
            <a:extLst>
              <a:ext uri="{FF2B5EF4-FFF2-40B4-BE49-F238E27FC236}">
                <a16:creationId xmlns:a16="http://schemas.microsoft.com/office/drawing/2014/main" id="{23B521CC-7B05-4C2E-BA5E-B65F5CA9C11F}"/>
              </a:ext>
            </a:extLst>
          </p:cNvPr>
          <p:cNvSpPr>
            <a:spLocks noGrp="1"/>
          </p:cNvSpPr>
          <p:nvPr>
            <p:ph type="title" hasCustomPrompt="1"/>
          </p:nvPr>
        </p:nvSpPr>
        <p:spPr>
          <a:xfrm>
            <a:off x="2086944" y="354764"/>
            <a:ext cx="4970113" cy="492443"/>
          </a:xfrm>
          <a:prstGeom prst="rect">
            <a:avLst/>
          </a:prstGeom>
        </p:spPr>
        <p:txBody>
          <a:bodyPr lIns="0" tIns="0" rIns="0" bIns="0" anchor="t">
            <a:noAutofit/>
          </a:bodyPr>
          <a:lstStyle>
            <a:lvl1pPr algn="ctr">
              <a:lnSpc>
                <a:spcPct val="100000"/>
              </a:lnSpc>
              <a:tabLst>
                <a:tab pos="1706563" algn="l"/>
              </a:tabLst>
              <a:defRPr lang="en-US" sz="3200" b="1" i="0" kern="1200" cap="all" spc="0" baseline="0" noProof="0" dirty="0" smtClean="0">
                <a:solidFill>
                  <a:schemeClr val="tx1"/>
                </a:solidFill>
                <a:effectLst/>
                <a:latin typeface="+mj-lt"/>
                <a:ea typeface="+mj-ea"/>
                <a:cs typeface="3ds Light"/>
              </a:defRPr>
            </a:lvl1pPr>
          </a:lstStyle>
          <a:p>
            <a:r>
              <a:rPr lang="en-US" noProof="0"/>
              <a:t>TABLE OF CONTENTS</a:t>
            </a:r>
          </a:p>
        </p:txBody>
      </p:sp>
      <p:sp>
        <p:nvSpPr>
          <p:cNvPr id="11" name="Espace réservé du texte 5">
            <a:extLst>
              <a:ext uri="{FF2B5EF4-FFF2-40B4-BE49-F238E27FC236}">
                <a16:creationId xmlns:a16="http://schemas.microsoft.com/office/drawing/2014/main" id="{B34C3BE3-5C95-4A64-B73B-5A274E540163}"/>
              </a:ext>
            </a:extLst>
          </p:cNvPr>
          <p:cNvSpPr>
            <a:spLocks noGrp="1"/>
          </p:cNvSpPr>
          <p:nvPr>
            <p:ph type="body" sz="quarter" idx="11" hasCustomPrompt="1"/>
          </p:nvPr>
        </p:nvSpPr>
        <p:spPr>
          <a:xfrm>
            <a:off x="1956367" y="121216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2" name="Espace réservé du texte 5">
            <a:extLst>
              <a:ext uri="{FF2B5EF4-FFF2-40B4-BE49-F238E27FC236}">
                <a16:creationId xmlns:a16="http://schemas.microsoft.com/office/drawing/2014/main" id="{CF81852F-49BD-45B9-BBDF-3F35D57118EA}"/>
              </a:ext>
            </a:extLst>
          </p:cNvPr>
          <p:cNvSpPr>
            <a:spLocks noGrp="1"/>
          </p:cNvSpPr>
          <p:nvPr>
            <p:ph type="body" sz="quarter" idx="13" hasCustomPrompt="1"/>
          </p:nvPr>
        </p:nvSpPr>
        <p:spPr>
          <a:xfrm>
            <a:off x="1956367" y="177569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3" name="Espace réservé du texte 5">
            <a:extLst>
              <a:ext uri="{FF2B5EF4-FFF2-40B4-BE49-F238E27FC236}">
                <a16:creationId xmlns:a16="http://schemas.microsoft.com/office/drawing/2014/main" id="{CEDF0D5A-7AC5-494F-AF50-41A9970E9B47}"/>
              </a:ext>
            </a:extLst>
          </p:cNvPr>
          <p:cNvSpPr>
            <a:spLocks noGrp="1"/>
          </p:cNvSpPr>
          <p:nvPr>
            <p:ph type="body" sz="quarter" idx="15" hasCustomPrompt="1"/>
          </p:nvPr>
        </p:nvSpPr>
        <p:spPr>
          <a:xfrm>
            <a:off x="1956367" y="233922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4" name="Espace réservé du texte 5">
            <a:extLst>
              <a:ext uri="{FF2B5EF4-FFF2-40B4-BE49-F238E27FC236}">
                <a16:creationId xmlns:a16="http://schemas.microsoft.com/office/drawing/2014/main" id="{B56EEC8B-0F3C-48CF-8C1E-BD1D112FA209}"/>
              </a:ext>
            </a:extLst>
          </p:cNvPr>
          <p:cNvSpPr>
            <a:spLocks noGrp="1"/>
          </p:cNvSpPr>
          <p:nvPr>
            <p:ph type="body" sz="quarter" idx="17" hasCustomPrompt="1"/>
          </p:nvPr>
        </p:nvSpPr>
        <p:spPr>
          <a:xfrm>
            <a:off x="1956367" y="290275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5" name="Espace réservé du texte 5">
            <a:extLst>
              <a:ext uri="{FF2B5EF4-FFF2-40B4-BE49-F238E27FC236}">
                <a16:creationId xmlns:a16="http://schemas.microsoft.com/office/drawing/2014/main" id="{DAE94A33-EECD-4586-8D7D-A28834028073}"/>
              </a:ext>
            </a:extLst>
          </p:cNvPr>
          <p:cNvSpPr>
            <a:spLocks noGrp="1"/>
          </p:cNvSpPr>
          <p:nvPr>
            <p:ph type="body" sz="quarter" idx="19" hasCustomPrompt="1"/>
          </p:nvPr>
        </p:nvSpPr>
        <p:spPr>
          <a:xfrm>
            <a:off x="1956367" y="346628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6" name="Espace réservé du texte 5">
            <a:extLst>
              <a:ext uri="{FF2B5EF4-FFF2-40B4-BE49-F238E27FC236}">
                <a16:creationId xmlns:a16="http://schemas.microsoft.com/office/drawing/2014/main" id="{DD024ED7-5BEB-4173-9E13-F737ABB96364}"/>
              </a:ext>
            </a:extLst>
          </p:cNvPr>
          <p:cNvSpPr>
            <a:spLocks noGrp="1"/>
          </p:cNvSpPr>
          <p:nvPr>
            <p:ph type="body" sz="quarter" idx="21" hasCustomPrompt="1"/>
          </p:nvPr>
        </p:nvSpPr>
        <p:spPr>
          <a:xfrm>
            <a:off x="1956367" y="402981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9" name="ZoneTexte 7">
            <a:extLst>
              <a:ext uri="{FF2B5EF4-FFF2-40B4-BE49-F238E27FC236}">
                <a16:creationId xmlns:a16="http://schemas.microsoft.com/office/drawing/2014/main" id="{A2067B04-117E-4F9B-8F7C-63907A4B6548}"/>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21" name="Connecteur droit 8">
            <a:extLst>
              <a:ext uri="{FF2B5EF4-FFF2-40B4-BE49-F238E27FC236}">
                <a16:creationId xmlns:a16="http://schemas.microsoft.com/office/drawing/2014/main" id="{2C3516F2-70A7-469B-B546-24739C197C50}"/>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8" name="Footer Placeholder 12">
            <a:extLst>
              <a:ext uri="{FF2B5EF4-FFF2-40B4-BE49-F238E27FC236}">
                <a16:creationId xmlns:a16="http://schemas.microsoft.com/office/drawing/2014/main" id="{08A08A0A-E6DD-4A44-9BDA-FB7465200EC0}"/>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0" name="Date Placeholder 3">
            <a:extLst>
              <a:ext uri="{FF2B5EF4-FFF2-40B4-BE49-F238E27FC236}">
                <a16:creationId xmlns:a16="http://schemas.microsoft.com/office/drawing/2014/main" id="{BA4554DB-5BC1-4CB3-8E21-E9330CA062E6}"/>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0B06C53A-D9FC-4139-A60B-C52347A0FB63}"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7" name="Graphic 16">
            <a:extLst>
              <a:ext uri="{FF2B5EF4-FFF2-40B4-BE49-F238E27FC236}">
                <a16:creationId xmlns:a16="http://schemas.microsoft.com/office/drawing/2014/main" id="{8DD6E5BE-89CD-4BEA-82A4-10BC97560455}"/>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6696"/>
            <a:ext cx="1370673" cy="211960"/>
          </a:xfrm>
          <a:prstGeom prst="rect">
            <a:avLst/>
          </a:prstGeom>
        </p:spPr>
      </p:pic>
      <p:pic>
        <p:nvPicPr>
          <p:cNvPr id="22" name="Image 21">
            <a:extLst>
              <a:ext uri="{FF2B5EF4-FFF2-40B4-BE49-F238E27FC236}">
                <a16:creationId xmlns:a16="http://schemas.microsoft.com/office/drawing/2014/main" id="{30B18F19-2D58-2640-8EB4-CEDB984F9375}"/>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1621147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meline - 1 line title">
    <p:spTree>
      <p:nvGrpSpPr>
        <p:cNvPr id="1" name=""/>
        <p:cNvGrpSpPr/>
        <p:nvPr/>
      </p:nvGrpSpPr>
      <p:grpSpPr>
        <a:xfrm>
          <a:off x="0" y="0"/>
          <a:ext cx="0" cy="0"/>
          <a:chOff x="0" y="0"/>
          <a:chExt cx="0" cy="0"/>
        </a:xfrm>
      </p:grpSpPr>
      <p:sp>
        <p:nvSpPr>
          <p:cNvPr id="42" name="Content Placeholder 41">
            <a:extLst>
              <a:ext uri="{FF2B5EF4-FFF2-40B4-BE49-F238E27FC236}">
                <a16:creationId xmlns:a16="http://schemas.microsoft.com/office/drawing/2014/main" id="{85B4A79B-F6C5-4A17-9A1F-22CD49BF8AFD}"/>
              </a:ext>
            </a:extLst>
          </p:cNvPr>
          <p:cNvSpPr>
            <a:spLocks noGrp="1"/>
          </p:cNvSpPr>
          <p:nvPr>
            <p:ph sz="quarter" idx="27" hasCustomPrompt="1"/>
          </p:nvPr>
        </p:nvSpPr>
        <p:spPr>
          <a:xfrm>
            <a:off x="1008522"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p:txBody>
      </p:sp>
      <p:cxnSp>
        <p:nvCxnSpPr>
          <p:cNvPr id="17" name="Straight Connector 16">
            <a:extLst>
              <a:ext uri="{FF2B5EF4-FFF2-40B4-BE49-F238E27FC236}">
                <a16:creationId xmlns:a16="http://schemas.microsoft.com/office/drawing/2014/main" id="{ECD9AD71-E4C1-4393-B98B-4FC2087EC72F}"/>
              </a:ext>
            </a:extLst>
          </p:cNvPr>
          <p:cNvCxnSpPr/>
          <p:nvPr userDrawn="1"/>
        </p:nvCxnSpPr>
        <p:spPr>
          <a:xfrm>
            <a:off x="382904" y="1638160"/>
            <a:ext cx="8200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Isosceles Triangle 17">
            <a:extLst>
              <a:ext uri="{FF2B5EF4-FFF2-40B4-BE49-F238E27FC236}">
                <a16:creationId xmlns:a16="http://schemas.microsoft.com/office/drawing/2014/main" id="{FBE330D4-B574-4B4F-94C4-EAA259E97A10}"/>
              </a:ext>
            </a:extLst>
          </p:cNvPr>
          <p:cNvSpPr/>
          <p:nvPr userDrawn="1"/>
        </p:nvSpPr>
        <p:spPr>
          <a:xfrm flipV="1">
            <a:off x="1765527"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sp>
        <p:nvSpPr>
          <p:cNvPr id="19" name="Isosceles Triangle 18">
            <a:extLst>
              <a:ext uri="{FF2B5EF4-FFF2-40B4-BE49-F238E27FC236}">
                <a16:creationId xmlns:a16="http://schemas.microsoft.com/office/drawing/2014/main" id="{5B3A4B44-8E1B-44F9-8820-4E4D9FFCAB39}"/>
              </a:ext>
            </a:extLst>
          </p:cNvPr>
          <p:cNvSpPr/>
          <p:nvPr userDrawn="1"/>
        </p:nvSpPr>
        <p:spPr>
          <a:xfrm flipV="1">
            <a:off x="3603852"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sp>
        <p:nvSpPr>
          <p:cNvPr id="20" name="Isosceles Triangle 19">
            <a:extLst>
              <a:ext uri="{FF2B5EF4-FFF2-40B4-BE49-F238E27FC236}">
                <a16:creationId xmlns:a16="http://schemas.microsoft.com/office/drawing/2014/main" id="{D9F16955-3CAA-473B-BFB5-F89D4F9BDA34}"/>
              </a:ext>
            </a:extLst>
          </p:cNvPr>
          <p:cNvSpPr/>
          <p:nvPr userDrawn="1"/>
        </p:nvSpPr>
        <p:spPr>
          <a:xfrm flipV="1">
            <a:off x="5442176"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sp>
        <p:nvSpPr>
          <p:cNvPr id="21" name="Isosceles Triangle 20">
            <a:extLst>
              <a:ext uri="{FF2B5EF4-FFF2-40B4-BE49-F238E27FC236}">
                <a16:creationId xmlns:a16="http://schemas.microsoft.com/office/drawing/2014/main" id="{CBBBBA5C-9C4B-43A0-B3C6-FEA9D7E28B81}"/>
              </a:ext>
            </a:extLst>
          </p:cNvPr>
          <p:cNvSpPr/>
          <p:nvPr userDrawn="1"/>
        </p:nvSpPr>
        <p:spPr>
          <a:xfrm flipV="1">
            <a:off x="7279411"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sp>
        <p:nvSpPr>
          <p:cNvPr id="26" name="Picture Placeholder 2">
            <a:extLst>
              <a:ext uri="{FF2B5EF4-FFF2-40B4-BE49-F238E27FC236}">
                <a16:creationId xmlns:a16="http://schemas.microsoft.com/office/drawing/2014/main" id="{32FF488C-9DE0-4342-B997-AC7618826CD0}"/>
              </a:ext>
            </a:extLst>
          </p:cNvPr>
          <p:cNvSpPr>
            <a:spLocks noGrp="1" noChangeAspect="1"/>
          </p:cNvSpPr>
          <p:nvPr>
            <p:ph type="pic" sz="quarter" idx="12"/>
          </p:nvPr>
        </p:nvSpPr>
        <p:spPr>
          <a:xfrm>
            <a:off x="1601849" y="1851083"/>
            <a:ext cx="417600" cy="417600"/>
          </a:xfrm>
          <a:prstGeom prst="rect">
            <a:avLst/>
          </a:prstGeom>
        </p:spPr>
        <p:txBody>
          <a:bodyPr anchor="ctr"/>
          <a:lstStyle>
            <a:lvl1pPr marL="0" indent="0" algn="ctr">
              <a:buNone/>
              <a:defRPr sz="600">
                <a:solidFill>
                  <a:schemeClr val="tx1"/>
                </a:solidFill>
              </a:defRPr>
            </a:lvl1pPr>
          </a:lstStyle>
          <a:p>
            <a:r>
              <a:rPr lang="en-US" altLang="ko-KR" noProof="0" smtClean="0"/>
              <a:t>Click icon to add picture</a:t>
            </a:r>
            <a:endParaRPr lang="en-US" noProof="0"/>
          </a:p>
        </p:txBody>
      </p:sp>
      <p:sp>
        <p:nvSpPr>
          <p:cNvPr id="27" name="Picture Placeholder 2">
            <a:extLst>
              <a:ext uri="{FF2B5EF4-FFF2-40B4-BE49-F238E27FC236}">
                <a16:creationId xmlns:a16="http://schemas.microsoft.com/office/drawing/2014/main" id="{3778AB8D-DB97-4C96-A612-CC2F47D8B5B8}"/>
              </a:ext>
            </a:extLst>
          </p:cNvPr>
          <p:cNvSpPr>
            <a:spLocks noGrp="1" noChangeAspect="1"/>
          </p:cNvSpPr>
          <p:nvPr>
            <p:ph type="pic" sz="quarter" idx="13"/>
          </p:nvPr>
        </p:nvSpPr>
        <p:spPr>
          <a:xfrm>
            <a:off x="7125635" y="1852167"/>
            <a:ext cx="417600" cy="417600"/>
          </a:xfrm>
          <a:prstGeom prst="rect">
            <a:avLst/>
          </a:prstGeom>
        </p:spPr>
        <p:txBody>
          <a:bodyPr anchor="ctr"/>
          <a:lstStyle>
            <a:lvl1pPr marL="0" indent="0" algn="ctr">
              <a:buNone/>
              <a:defRPr sz="600">
                <a:solidFill>
                  <a:schemeClr val="tx1"/>
                </a:solidFill>
              </a:defRPr>
            </a:lvl1pPr>
          </a:lstStyle>
          <a:p>
            <a:r>
              <a:rPr lang="en-US" altLang="ko-KR" noProof="0" smtClean="0"/>
              <a:t>Click icon to add picture</a:t>
            </a:r>
            <a:endParaRPr lang="en-US" noProof="0"/>
          </a:p>
        </p:txBody>
      </p:sp>
      <p:sp>
        <p:nvSpPr>
          <p:cNvPr id="28" name="Picture Placeholder 2">
            <a:extLst>
              <a:ext uri="{FF2B5EF4-FFF2-40B4-BE49-F238E27FC236}">
                <a16:creationId xmlns:a16="http://schemas.microsoft.com/office/drawing/2014/main" id="{D0B46D80-841E-4713-8F88-650446A2E7AD}"/>
              </a:ext>
            </a:extLst>
          </p:cNvPr>
          <p:cNvSpPr>
            <a:spLocks noGrp="1" noChangeAspect="1"/>
          </p:cNvSpPr>
          <p:nvPr>
            <p:ph type="pic" sz="quarter" idx="14"/>
          </p:nvPr>
        </p:nvSpPr>
        <p:spPr>
          <a:xfrm>
            <a:off x="5284373" y="1851083"/>
            <a:ext cx="417600" cy="417600"/>
          </a:xfrm>
          <a:prstGeom prst="rect">
            <a:avLst/>
          </a:prstGeom>
        </p:spPr>
        <p:txBody>
          <a:bodyPr anchor="ctr"/>
          <a:lstStyle>
            <a:lvl1pPr marL="0" indent="0" algn="ctr">
              <a:buNone/>
              <a:defRPr sz="600">
                <a:solidFill>
                  <a:schemeClr val="tx1"/>
                </a:solidFill>
              </a:defRPr>
            </a:lvl1pPr>
          </a:lstStyle>
          <a:p>
            <a:r>
              <a:rPr lang="en-US" altLang="ko-KR" noProof="0" smtClean="0"/>
              <a:t>Click icon to add picture</a:t>
            </a:r>
            <a:endParaRPr lang="en-US" noProof="0"/>
          </a:p>
        </p:txBody>
      </p:sp>
      <p:sp>
        <p:nvSpPr>
          <p:cNvPr id="29" name="Picture Placeholder 2">
            <a:extLst>
              <a:ext uri="{FF2B5EF4-FFF2-40B4-BE49-F238E27FC236}">
                <a16:creationId xmlns:a16="http://schemas.microsoft.com/office/drawing/2014/main" id="{D55F8C4F-B94C-4128-866D-9230D2226A75}"/>
              </a:ext>
            </a:extLst>
          </p:cNvPr>
          <p:cNvSpPr>
            <a:spLocks noGrp="1" noChangeAspect="1"/>
          </p:cNvSpPr>
          <p:nvPr>
            <p:ph type="pic" sz="quarter" idx="15"/>
          </p:nvPr>
        </p:nvSpPr>
        <p:spPr>
          <a:xfrm>
            <a:off x="3443111" y="1851083"/>
            <a:ext cx="417600" cy="417600"/>
          </a:xfrm>
          <a:prstGeom prst="rect">
            <a:avLst/>
          </a:prstGeom>
        </p:spPr>
        <p:txBody>
          <a:bodyPr anchor="ctr"/>
          <a:lstStyle>
            <a:lvl1pPr marL="0" indent="0" algn="ctr">
              <a:buNone/>
              <a:defRPr sz="600">
                <a:solidFill>
                  <a:schemeClr val="tx1"/>
                </a:solidFill>
              </a:defRPr>
            </a:lvl1pPr>
          </a:lstStyle>
          <a:p>
            <a:r>
              <a:rPr lang="en-US" altLang="ko-KR" noProof="0" smtClean="0"/>
              <a:t>Click icon to add picture</a:t>
            </a:r>
            <a:endParaRPr lang="en-US" noProof="0"/>
          </a:p>
        </p:txBody>
      </p:sp>
      <p:sp>
        <p:nvSpPr>
          <p:cNvPr id="30" name="Text Placeholder 4">
            <a:extLst>
              <a:ext uri="{FF2B5EF4-FFF2-40B4-BE49-F238E27FC236}">
                <a16:creationId xmlns:a16="http://schemas.microsoft.com/office/drawing/2014/main" id="{96451A65-D63C-4713-9E24-8A2E4214C3D1}"/>
              </a:ext>
            </a:extLst>
          </p:cNvPr>
          <p:cNvSpPr>
            <a:spLocks noGrp="1"/>
          </p:cNvSpPr>
          <p:nvPr>
            <p:ph type="body" sz="quarter" idx="16" hasCustomPrompt="1"/>
          </p:nvPr>
        </p:nvSpPr>
        <p:spPr>
          <a:xfrm>
            <a:off x="1008518"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1" name="Text Placeholder 4">
            <a:extLst>
              <a:ext uri="{FF2B5EF4-FFF2-40B4-BE49-F238E27FC236}">
                <a16:creationId xmlns:a16="http://schemas.microsoft.com/office/drawing/2014/main" id="{C0CFFF3C-7F18-4020-8A35-B4834420A246}"/>
              </a:ext>
            </a:extLst>
          </p:cNvPr>
          <p:cNvSpPr>
            <a:spLocks noGrp="1"/>
          </p:cNvSpPr>
          <p:nvPr>
            <p:ph type="body" sz="quarter" idx="17" hasCustomPrompt="1"/>
          </p:nvPr>
        </p:nvSpPr>
        <p:spPr>
          <a:xfrm>
            <a:off x="6527621"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2" name="Text Placeholder 4">
            <a:extLst>
              <a:ext uri="{FF2B5EF4-FFF2-40B4-BE49-F238E27FC236}">
                <a16:creationId xmlns:a16="http://schemas.microsoft.com/office/drawing/2014/main" id="{153639C1-212A-4C35-84A8-8AF5C32AE948}"/>
              </a:ext>
            </a:extLst>
          </p:cNvPr>
          <p:cNvSpPr>
            <a:spLocks noGrp="1"/>
          </p:cNvSpPr>
          <p:nvPr>
            <p:ph type="body" sz="quarter" idx="18" hasCustomPrompt="1"/>
          </p:nvPr>
        </p:nvSpPr>
        <p:spPr>
          <a:xfrm>
            <a:off x="4686735"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3" name="Text Placeholder 4">
            <a:extLst>
              <a:ext uri="{FF2B5EF4-FFF2-40B4-BE49-F238E27FC236}">
                <a16:creationId xmlns:a16="http://schemas.microsoft.com/office/drawing/2014/main" id="{E74BC87F-AF3B-43E2-8521-D1B15BA0E5B0}"/>
              </a:ext>
            </a:extLst>
          </p:cNvPr>
          <p:cNvSpPr>
            <a:spLocks noGrp="1"/>
          </p:cNvSpPr>
          <p:nvPr>
            <p:ph type="body" sz="quarter" idx="19" hasCustomPrompt="1"/>
          </p:nvPr>
        </p:nvSpPr>
        <p:spPr>
          <a:xfrm>
            <a:off x="2847846"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25" name="ZoneTexte 7">
            <a:extLst>
              <a:ext uri="{FF2B5EF4-FFF2-40B4-BE49-F238E27FC236}">
                <a16:creationId xmlns:a16="http://schemas.microsoft.com/office/drawing/2014/main" id="{65D2364B-7E89-C34B-84ED-05AAB2908895}"/>
              </a:ext>
            </a:extLst>
          </p:cNvPr>
          <p:cNvSpPr txBox="1"/>
          <p:nvPr userDrawn="1"/>
        </p:nvSpPr>
        <p:spPr>
          <a:xfrm>
            <a:off x="0" y="4845550"/>
            <a:ext cx="354434" cy="123111"/>
          </a:xfrm>
          <a:prstGeom prst="rect">
            <a:avLst/>
          </a:prstGeom>
          <a:noFill/>
        </p:spPr>
        <p:txBody>
          <a:bodyPr wrap="square" lIns="0" tIns="0" rIns="0" bIns="0" rtlCol="0">
            <a:noAutofit/>
          </a:bodyPr>
          <a:lstStyle/>
          <a:p>
            <a:pPr algn="ctr"/>
            <a:fld id="{984FB007-5C84-F347-A76E-037DFFA5CC99}" type="slidenum">
              <a:rPr lang="en-US" sz="800" noProof="0" smtClean="0">
                <a:solidFill>
                  <a:schemeClr val="tx1"/>
                </a:solidFill>
              </a:rPr>
              <a:pPr algn="ctr"/>
              <a:t>‹#›</a:t>
            </a:fld>
            <a:endParaRPr lang="en-US" sz="800" noProof="0">
              <a:solidFill>
                <a:schemeClr val="tx1"/>
              </a:solidFill>
            </a:endParaRPr>
          </a:p>
        </p:txBody>
      </p:sp>
      <p:sp>
        <p:nvSpPr>
          <p:cNvPr id="45" name="Titre 1">
            <a:extLst>
              <a:ext uri="{FF2B5EF4-FFF2-40B4-BE49-F238E27FC236}">
                <a16:creationId xmlns:a16="http://schemas.microsoft.com/office/drawing/2014/main" id="{F910B2CC-809E-4A17-8B5A-7BE19AFF7CFA}"/>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46" name="Text Placeholder 14">
            <a:extLst>
              <a:ext uri="{FF2B5EF4-FFF2-40B4-BE49-F238E27FC236}">
                <a16:creationId xmlns:a16="http://schemas.microsoft.com/office/drawing/2014/main" id="{1A6E627C-849B-4BF5-A892-85FCA5D32AEA}"/>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35" name="Connecteur droit 8">
            <a:extLst>
              <a:ext uri="{FF2B5EF4-FFF2-40B4-BE49-F238E27FC236}">
                <a16:creationId xmlns:a16="http://schemas.microsoft.com/office/drawing/2014/main" id="{2080F982-B713-43FB-8028-3E6C5C5FE63F}"/>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43" name="Content Placeholder 42">
            <a:extLst>
              <a:ext uri="{FF2B5EF4-FFF2-40B4-BE49-F238E27FC236}">
                <a16:creationId xmlns:a16="http://schemas.microsoft.com/office/drawing/2014/main" id="{51AE5D68-F82C-45C1-BD48-BCADB3116D02}"/>
              </a:ext>
            </a:extLst>
          </p:cNvPr>
          <p:cNvSpPr>
            <a:spLocks noGrp="1"/>
          </p:cNvSpPr>
          <p:nvPr>
            <p:ph sz="quarter" idx="33" hasCustomPrompt="1"/>
          </p:nvPr>
        </p:nvSpPr>
        <p:spPr>
          <a:xfrm>
            <a:off x="2848831"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4" name="Content Placeholder 43">
            <a:extLst>
              <a:ext uri="{FF2B5EF4-FFF2-40B4-BE49-F238E27FC236}">
                <a16:creationId xmlns:a16="http://schemas.microsoft.com/office/drawing/2014/main" id="{A3A6EDBD-FE8E-4140-B8CA-BFCF071A7A48}"/>
              </a:ext>
            </a:extLst>
          </p:cNvPr>
          <p:cNvSpPr>
            <a:spLocks noGrp="1"/>
          </p:cNvSpPr>
          <p:nvPr>
            <p:ph sz="quarter" idx="34" hasCustomPrompt="1"/>
          </p:nvPr>
        </p:nvSpPr>
        <p:spPr>
          <a:xfrm>
            <a:off x="4689140"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7" name="Content Placeholder 46">
            <a:extLst>
              <a:ext uri="{FF2B5EF4-FFF2-40B4-BE49-F238E27FC236}">
                <a16:creationId xmlns:a16="http://schemas.microsoft.com/office/drawing/2014/main" id="{ABE530F1-8525-4E60-AEE7-A055781DE6AF}"/>
              </a:ext>
            </a:extLst>
          </p:cNvPr>
          <p:cNvSpPr>
            <a:spLocks noGrp="1"/>
          </p:cNvSpPr>
          <p:nvPr>
            <p:ph sz="quarter" idx="35" hasCustomPrompt="1"/>
          </p:nvPr>
        </p:nvSpPr>
        <p:spPr>
          <a:xfrm>
            <a:off x="6529450"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8" name="Footer Placeholder 12">
            <a:extLst>
              <a:ext uri="{FF2B5EF4-FFF2-40B4-BE49-F238E27FC236}">
                <a16:creationId xmlns:a16="http://schemas.microsoft.com/office/drawing/2014/main" id="{FD552AEE-4A16-4749-8B2F-71E40E223288}"/>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r>
              <a:rPr lang="en-US" noProof="0"/>
              <a:t>© Dassault Systèmes | Confidential Information |                    | ref.: 3DS_Document_2021</a:t>
            </a:r>
          </a:p>
        </p:txBody>
      </p:sp>
      <p:sp>
        <p:nvSpPr>
          <p:cNvPr id="49" name="Date Placeholder 3">
            <a:extLst>
              <a:ext uri="{FF2B5EF4-FFF2-40B4-BE49-F238E27FC236}">
                <a16:creationId xmlns:a16="http://schemas.microsoft.com/office/drawing/2014/main" id="{0227BF96-9E81-45FC-A409-03169A93B785}"/>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fld id="{3966B2AE-F6A7-44F4-9D8B-F97DDB42874A}" type="datetime1">
              <a:rPr lang="en-US" noProof="0" smtClean="0"/>
              <a:t>11/10/2022</a:t>
            </a:fld>
            <a:endParaRPr lang="en-US" noProof="0"/>
          </a:p>
        </p:txBody>
      </p:sp>
      <p:pic>
        <p:nvPicPr>
          <p:cNvPr id="34" name="Image 33">
            <a:extLst>
              <a:ext uri="{FF2B5EF4-FFF2-40B4-BE49-F238E27FC236}">
                <a16:creationId xmlns:a16="http://schemas.microsoft.com/office/drawing/2014/main" id="{0A2DEDFD-72EA-644D-97F7-B6B3AFA4602C}"/>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4166085711"/>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sp>
        <p:nvSpPr>
          <p:cNvPr id="13" name="Titre 1">
            <a:extLst>
              <a:ext uri="{FF2B5EF4-FFF2-40B4-BE49-F238E27FC236}">
                <a16:creationId xmlns:a16="http://schemas.microsoft.com/office/drawing/2014/main" id="{623D1550-682D-42A1-A7EF-27F8C12FAF99}"/>
              </a:ext>
            </a:extLst>
          </p:cNvPr>
          <p:cNvSpPr>
            <a:spLocks noGrp="1"/>
          </p:cNvSpPr>
          <p:nvPr>
            <p:ph type="title" hasCustomPrompt="1"/>
          </p:nvPr>
        </p:nvSpPr>
        <p:spPr>
          <a:xfrm>
            <a:off x="421242" y="2079308"/>
            <a:ext cx="4743647" cy="984885"/>
          </a:xfrm>
          <a:prstGeom prst="rect">
            <a:avLst/>
          </a:prstGeom>
        </p:spPr>
        <p:txBody>
          <a:bodyPr lIns="0" tIns="0" rIns="0" bIns="0" anchor="ctr">
            <a:noAutofit/>
          </a:bodyPr>
          <a:lstStyle>
            <a:lvl1pPr algn="r">
              <a:lnSpc>
                <a:spcPct val="100000"/>
              </a:lnSpc>
              <a:defRPr lang="en-US" sz="3200" b="1" i="0" kern="1200" cap="all" spc="0" baseline="0" noProof="0" dirty="0" smtClean="0">
                <a:solidFill>
                  <a:schemeClr val="tx1"/>
                </a:solidFill>
                <a:effectLst/>
                <a:latin typeface="+mj-lt"/>
                <a:ea typeface="+mj-ea"/>
                <a:cs typeface="3ds Light"/>
              </a:defRPr>
            </a:lvl1pPr>
          </a:lstStyle>
          <a:p>
            <a:r>
              <a:rPr lang="en-US" noProof="0"/>
              <a:t>THIS IS THE </a:t>
            </a:r>
            <a:br>
              <a:rPr lang="en-US" noProof="0"/>
            </a:br>
            <a:r>
              <a:rPr lang="en-US" noProof="0"/>
              <a:t>SECTION NAME</a:t>
            </a:r>
          </a:p>
        </p:txBody>
      </p:sp>
      <p:sp>
        <p:nvSpPr>
          <p:cNvPr id="14" name="ZoneTexte 7">
            <a:extLst>
              <a:ext uri="{FF2B5EF4-FFF2-40B4-BE49-F238E27FC236}">
                <a16:creationId xmlns:a16="http://schemas.microsoft.com/office/drawing/2014/main" id="{263DB818-8085-450E-9B5E-297B7E97DBF6}"/>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2" name="Connecteur droit 8">
            <a:extLst>
              <a:ext uri="{FF2B5EF4-FFF2-40B4-BE49-F238E27FC236}">
                <a16:creationId xmlns:a16="http://schemas.microsoft.com/office/drawing/2014/main" id="{B9759164-0E59-46FC-9689-8C6079BE7B4F}"/>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Footer Placeholder 12">
            <a:extLst>
              <a:ext uri="{FF2B5EF4-FFF2-40B4-BE49-F238E27FC236}">
                <a16:creationId xmlns:a16="http://schemas.microsoft.com/office/drawing/2014/main" id="{CE30DEF6-4946-4224-9195-C52887C9AEFD}"/>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0" name="Date Placeholder 3">
            <a:extLst>
              <a:ext uri="{FF2B5EF4-FFF2-40B4-BE49-F238E27FC236}">
                <a16:creationId xmlns:a16="http://schemas.microsoft.com/office/drawing/2014/main" id="{692A8E88-718C-4572-BF56-D0A2D70C8E4C}"/>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CB059890-1C30-4D5F-A1DA-1EE2D3F0CF7A}"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1" name="Graphic 10">
            <a:extLst>
              <a:ext uri="{FF2B5EF4-FFF2-40B4-BE49-F238E27FC236}">
                <a16:creationId xmlns:a16="http://schemas.microsoft.com/office/drawing/2014/main" id="{96A86564-B54E-47C3-A5F2-F8DEC2C79BB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6696"/>
            <a:ext cx="1370673" cy="211960"/>
          </a:xfrm>
          <a:prstGeom prst="rect">
            <a:avLst/>
          </a:prstGeom>
        </p:spPr>
      </p:pic>
      <p:sp>
        <p:nvSpPr>
          <p:cNvPr id="16" name="Forme libre 15">
            <a:extLst>
              <a:ext uri="{FF2B5EF4-FFF2-40B4-BE49-F238E27FC236}">
                <a16:creationId xmlns:a16="http://schemas.microsoft.com/office/drawing/2014/main" id="{DDA3AC87-345E-784E-AFF9-28535B884A8A}"/>
              </a:ext>
            </a:extLst>
          </p:cNvPr>
          <p:cNvSpPr/>
          <p:nvPr userDrawn="1"/>
        </p:nvSpPr>
        <p:spPr>
          <a:xfrm>
            <a:off x="5426315" y="1"/>
            <a:ext cx="3717682" cy="5143499"/>
          </a:xfrm>
          <a:custGeom>
            <a:avLst/>
            <a:gdLst>
              <a:gd name="connsiteX0" fmla="*/ 893329 w 3717682"/>
              <a:gd name="connsiteY0" fmla="*/ 0 h 5143499"/>
              <a:gd name="connsiteX1" fmla="*/ 3717682 w 3717682"/>
              <a:gd name="connsiteY1" fmla="*/ 0 h 5143499"/>
              <a:gd name="connsiteX2" fmla="*/ 3717682 w 3717682"/>
              <a:gd name="connsiteY2" fmla="*/ 5143499 h 5143499"/>
              <a:gd name="connsiteX3" fmla="*/ 3662785 w 3717682"/>
              <a:gd name="connsiteY3" fmla="*/ 5143499 h 5143499"/>
              <a:gd name="connsiteX4" fmla="*/ 1977372 w 3717682"/>
              <a:gd name="connsiteY4" fmla="*/ 5143499 h 5143499"/>
              <a:gd name="connsiteX5" fmla="*/ 1175798 w 3717682"/>
              <a:gd name="connsiteY5" fmla="*/ 5143499 h 5143499"/>
              <a:gd name="connsiteX6" fmla="*/ 1096714 w 3717682"/>
              <a:gd name="connsiteY6" fmla="*/ 5071623 h 5143499"/>
              <a:gd name="connsiteX7" fmla="*/ 0 w 3717682"/>
              <a:gd name="connsiteY7" fmla="*/ 2423921 h 5143499"/>
              <a:gd name="connsiteX8" fmla="*/ 855043 w 3717682"/>
              <a:gd name="connsiteY8" fmla="*/ 42126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7682" h="5143499">
                <a:moveTo>
                  <a:pt x="893329" y="0"/>
                </a:moveTo>
                <a:lnTo>
                  <a:pt x="3717682" y="0"/>
                </a:lnTo>
                <a:lnTo>
                  <a:pt x="3717682" y="5143499"/>
                </a:lnTo>
                <a:lnTo>
                  <a:pt x="3662785" y="5143499"/>
                </a:lnTo>
                <a:lnTo>
                  <a:pt x="1977372" y="5143499"/>
                </a:lnTo>
                <a:lnTo>
                  <a:pt x="1175798" y="5143499"/>
                </a:lnTo>
                <a:lnTo>
                  <a:pt x="1096714" y="5071623"/>
                </a:lnTo>
                <a:cubicBezTo>
                  <a:pt x="419108" y="4394017"/>
                  <a:pt x="0" y="3457913"/>
                  <a:pt x="0" y="2423921"/>
                </a:cubicBezTo>
                <a:cubicBezTo>
                  <a:pt x="0" y="1519180"/>
                  <a:pt x="320880" y="689382"/>
                  <a:pt x="855043" y="4212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pic>
        <p:nvPicPr>
          <p:cNvPr id="17" name="Image 16">
            <a:extLst>
              <a:ext uri="{FF2B5EF4-FFF2-40B4-BE49-F238E27FC236}">
                <a16:creationId xmlns:a16="http://schemas.microsoft.com/office/drawing/2014/main" id="{34ADCEC9-A5A0-0A46-9057-9C017BA9F1F3}"/>
              </a:ext>
            </a:extLst>
          </p:cNvPr>
          <p:cNvPicPr>
            <a:picLocks noChangeAspect="1"/>
          </p:cNvPicPr>
          <p:nvPr userDrawn="1"/>
        </p:nvPicPr>
        <p:blipFill>
          <a:blip r:embed="rId4" cstate="hq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882253067"/>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ext only - 1 line title">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BF8DFB14-F605-442D-8A29-80BCBC3F4333}"/>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11" name="ZoneTexte 7">
            <a:extLst>
              <a:ext uri="{FF2B5EF4-FFF2-40B4-BE49-F238E27FC236}">
                <a16:creationId xmlns:a16="http://schemas.microsoft.com/office/drawing/2014/main" id="{8AA81F04-A4CD-438D-89D0-CDBF79F7E0A6}"/>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4" name="Connecteur droit 8">
            <a:extLst>
              <a:ext uri="{FF2B5EF4-FFF2-40B4-BE49-F238E27FC236}">
                <a16:creationId xmlns:a16="http://schemas.microsoft.com/office/drawing/2014/main" id="{21691B72-DFDE-477D-B4DC-13F5A4C2EC3F}"/>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Footer Placeholder 12">
            <a:extLst>
              <a:ext uri="{FF2B5EF4-FFF2-40B4-BE49-F238E27FC236}">
                <a16:creationId xmlns:a16="http://schemas.microsoft.com/office/drawing/2014/main" id="{911BDE1B-31FF-4B86-B96A-4794B2A52D2C}"/>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8" name="Date Placeholder 3">
            <a:extLst>
              <a:ext uri="{FF2B5EF4-FFF2-40B4-BE49-F238E27FC236}">
                <a16:creationId xmlns:a16="http://schemas.microsoft.com/office/drawing/2014/main" id="{430B0B92-D6C3-40AC-8EAE-19A1355F0A2A}"/>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6BE0BEDF-10E8-46E6-91EC-9AAFECF8E05B}"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40EF099C-840E-4118-BECE-59A43DC2466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6696"/>
            <a:ext cx="1370673" cy="211960"/>
          </a:xfrm>
          <a:prstGeom prst="rect">
            <a:avLst/>
          </a:prstGeom>
        </p:spPr>
      </p:pic>
      <p:sp>
        <p:nvSpPr>
          <p:cNvPr id="12" name="Content Placeholder 15">
            <a:extLst>
              <a:ext uri="{FF2B5EF4-FFF2-40B4-BE49-F238E27FC236}">
                <a16:creationId xmlns:a16="http://schemas.microsoft.com/office/drawing/2014/main" id="{2484FDEA-1857-434A-8016-788EF93EDD29}"/>
              </a:ext>
            </a:extLst>
          </p:cNvPr>
          <p:cNvSpPr>
            <a:spLocks noGrp="1"/>
          </p:cNvSpPr>
          <p:nvPr>
            <p:ph sz="quarter" idx="16" hasCustomPrompt="1"/>
          </p:nvPr>
        </p:nvSpPr>
        <p:spPr>
          <a:xfrm>
            <a:off x="382904" y="854927"/>
            <a:ext cx="8200800" cy="3704378"/>
          </a:xfrm>
          <a:custGeom>
            <a:avLst/>
            <a:gdLst>
              <a:gd name="connsiteX0" fmla="*/ 0 w 8200800"/>
              <a:gd name="connsiteY0" fmla="*/ 0 h 3258000"/>
              <a:gd name="connsiteX1" fmla="*/ 8200800 w 8200800"/>
              <a:gd name="connsiteY1" fmla="*/ 0 h 3258000"/>
              <a:gd name="connsiteX2" fmla="*/ 8200800 w 8200800"/>
              <a:gd name="connsiteY2" fmla="*/ 3258000 h 3258000"/>
              <a:gd name="connsiteX3" fmla="*/ 0 w 8200800"/>
              <a:gd name="connsiteY3" fmla="*/ 3258000 h 3258000"/>
            </a:gdLst>
            <a:ahLst/>
            <a:cxnLst>
              <a:cxn ang="0">
                <a:pos x="connsiteX0" y="connsiteY0"/>
              </a:cxn>
              <a:cxn ang="0">
                <a:pos x="connsiteX1" y="connsiteY1"/>
              </a:cxn>
              <a:cxn ang="0">
                <a:pos x="connsiteX2" y="connsiteY2"/>
              </a:cxn>
              <a:cxn ang="0">
                <a:pos x="connsiteX3" y="connsiteY3"/>
              </a:cxn>
            </a:cxnLst>
            <a:rect l="l" t="t" r="r" b="b"/>
            <a:pathLst>
              <a:path w="8200800" h="3258000">
                <a:moveTo>
                  <a:pt x="0" y="0"/>
                </a:moveTo>
                <a:lnTo>
                  <a:pt x="8200800" y="0"/>
                </a:lnTo>
                <a:lnTo>
                  <a:pt x="8200800" y="3258000"/>
                </a:lnTo>
                <a:lnTo>
                  <a:pt x="0" y="3258000"/>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p:txBody>
      </p:sp>
      <p:pic>
        <p:nvPicPr>
          <p:cNvPr id="13" name="Image 12">
            <a:extLst>
              <a:ext uri="{FF2B5EF4-FFF2-40B4-BE49-F238E27FC236}">
                <a16:creationId xmlns:a16="http://schemas.microsoft.com/office/drawing/2014/main" id="{6D4F83E8-CB8B-A04E-BA53-7CE1C756FF42}"/>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4087504898"/>
      </p:ext>
    </p:extLst>
  </p:cSld>
  <p:clrMapOvr>
    <a:masterClrMapping/>
  </p:clrMapOvr>
  <p:extLst>
    <p:ext uri="{DCECCB84-F9BA-43D5-87BE-67443E8EF086}">
      <p15:sldGuideLst xmlns:p15="http://schemas.microsoft.com/office/powerpoint/2012/main"/>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1_Text only - 1 line title">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12F92CC6-BE72-4384-8A84-F164B8B2DEF1}"/>
              </a:ext>
            </a:extLst>
          </p:cNvPr>
          <p:cNvSpPr>
            <a:spLocks noGrp="1"/>
          </p:cNvSpPr>
          <p:nvPr>
            <p:ph sz="quarter" idx="16" hasCustomPrompt="1"/>
          </p:nvPr>
        </p:nvSpPr>
        <p:spPr>
          <a:xfrm>
            <a:off x="382904" y="1301305"/>
            <a:ext cx="8200800" cy="3258000"/>
          </a:xfrm>
          <a:custGeom>
            <a:avLst/>
            <a:gdLst>
              <a:gd name="connsiteX0" fmla="*/ 0 w 8200800"/>
              <a:gd name="connsiteY0" fmla="*/ 0 h 3258000"/>
              <a:gd name="connsiteX1" fmla="*/ 8200800 w 8200800"/>
              <a:gd name="connsiteY1" fmla="*/ 0 h 3258000"/>
              <a:gd name="connsiteX2" fmla="*/ 8200800 w 8200800"/>
              <a:gd name="connsiteY2" fmla="*/ 3258000 h 3258000"/>
              <a:gd name="connsiteX3" fmla="*/ 0 w 8200800"/>
              <a:gd name="connsiteY3" fmla="*/ 3258000 h 3258000"/>
            </a:gdLst>
            <a:ahLst/>
            <a:cxnLst>
              <a:cxn ang="0">
                <a:pos x="connsiteX0" y="connsiteY0"/>
              </a:cxn>
              <a:cxn ang="0">
                <a:pos x="connsiteX1" y="connsiteY1"/>
              </a:cxn>
              <a:cxn ang="0">
                <a:pos x="connsiteX2" y="connsiteY2"/>
              </a:cxn>
              <a:cxn ang="0">
                <a:pos x="connsiteX3" y="connsiteY3"/>
              </a:cxn>
            </a:cxnLst>
            <a:rect l="l" t="t" r="r" b="b"/>
            <a:pathLst>
              <a:path w="8200800" h="3258000">
                <a:moveTo>
                  <a:pt x="0" y="0"/>
                </a:moveTo>
                <a:lnTo>
                  <a:pt x="8200800" y="0"/>
                </a:lnTo>
                <a:lnTo>
                  <a:pt x="8200800" y="3258000"/>
                </a:lnTo>
                <a:lnTo>
                  <a:pt x="0" y="3258000"/>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7" name="Titre 1">
            <a:extLst>
              <a:ext uri="{FF2B5EF4-FFF2-40B4-BE49-F238E27FC236}">
                <a16:creationId xmlns:a16="http://schemas.microsoft.com/office/drawing/2014/main" id="{BF8DFB14-F605-442D-8A29-80BCBC3F4333}"/>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8" name="Text Placeholder 14">
            <a:extLst>
              <a:ext uri="{FF2B5EF4-FFF2-40B4-BE49-F238E27FC236}">
                <a16:creationId xmlns:a16="http://schemas.microsoft.com/office/drawing/2014/main" id="{7909D851-A66D-48F5-9919-38BC246B83C4}"/>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1" name="ZoneTexte 7">
            <a:extLst>
              <a:ext uri="{FF2B5EF4-FFF2-40B4-BE49-F238E27FC236}">
                <a16:creationId xmlns:a16="http://schemas.microsoft.com/office/drawing/2014/main" id="{8AA81F04-A4CD-438D-89D0-CDBF79F7E0A6}"/>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4" name="Connecteur droit 8">
            <a:extLst>
              <a:ext uri="{FF2B5EF4-FFF2-40B4-BE49-F238E27FC236}">
                <a16:creationId xmlns:a16="http://schemas.microsoft.com/office/drawing/2014/main" id="{21691B72-DFDE-477D-B4DC-13F5A4C2EC3F}"/>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Footer Placeholder 12">
            <a:extLst>
              <a:ext uri="{FF2B5EF4-FFF2-40B4-BE49-F238E27FC236}">
                <a16:creationId xmlns:a16="http://schemas.microsoft.com/office/drawing/2014/main" id="{911BDE1B-31FF-4B86-B96A-4794B2A52D2C}"/>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8" name="Date Placeholder 3">
            <a:extLst>
              <a:ext uri="{FF2B5EF4-FFF2-40B4-BE49-F238E27FC236}">
                <a16:creationId xmlns:a16="http://schemas.microsoft.com/office/drawing/2014/main" id="{430B0B92-D6C3-40AC-8EAE-19A1355F0A2A}"/>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6BE0BEDF-10E8-46E6-91EC-9AAFECF8E05B}"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40EF099C-840E-4118-BECE-59A43DC2466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6696"/>
            <a:ext cx="1370673" cy="211960"/>
          </a:xfrm>
          <a:prstGeom prst="rect">
            <a:avLst/>
          </a:prstGeom>
        </p:spPr>
      </p:pic>
      <p:pic>
        <p:nvPicPr>
          <p:cNvPr id="12" name="Image 11">
            <a:extLst>
              <a:ext uri="{FF2B5EF4-FFF2-40B4-BE49-F238E27FC236}">
                <a16:creationId xmlns:a16="http://schemas.microsoft.com/office/drawing/2014/main" id="{10C5B88B-02F5-A041-9471-C25EA4562175}"/>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596777807"/>
      </p:ext>
    </p:extLst>
  </p:cSld>
  <p:clrMapOvr>
    <a:masterClrMapping/>
  </p:clrMapOvr>
  <p:extLst>
    <p:ext uri="{DCECCB84-F9BA-43D5-87BE-67443E8EF086}">
      <p15:sldGuideLst xmlns:p15="http://schemas.microsoft.com/office/powerpoint/2012/main"/>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ext only - 2 lines title">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49B2912C-F696-4E45-AC04-94404691482A}"/>
              </a:ext>
            </a:extLst>
          </p:cNvPr>
          <p:cNvSpPr>
            <a:spLocks noGrp="1"/>
          </p:cNvSpPr>
          <p:nvPr>
            <p:ph sz="quarter" idx="16" hasCustomPrompt="1"/>
          </p:nvPr>
        </p:nvSpPr>
        <p:spPr>
          <a:xfrm>
            <a:off x="382904" y="1533106"/>
            <a:ext cx="8200800" cy="3038893"/>
          </a:xfrm>
          <a:custGeom>
            <a:avLst/>
            <a:gdLst>
              <a:gd name="connsiteX0" fmla="*/ 0 w 8200800"/>
              <a:gd name="connsiteY0" fmla="*/ 0 h 3038893"/>
              <a:gd name="connsiteX1" fmla="*/ 8200800 w 8200800"/>
              <a:gd name="connsiteY1" fmla="*/ 0 h 3038893"/>
              <a:gd name="connsiteX2" fmla="*/ 8200800 w 8200800"/>
              <a:gd name="connsiteY2" fmla="*/ 3038893 h 3038893"/>
              <a:gd name="connsiteX3" fmla="*/ 0 w 8200800"/>
              <a:gd name="connsiteY3" fmla="*/ 3038893 h 3038893"/>
            </a:gdLst>
            <a:ahLst/>
            <a:cxnLst>
              <a:cxn ang="0">
                <a:pos x="connsiteX0" y="connsiteY0"/>
              </a:cxn>
              <a:cxn ang="0">
                <a:pos x="connsiteX1" y="connsiteY1"/>
              </a:cxn>
              <a:cxn ang="0">
                <a:pos x="connsiteX2" y="connsiteY2"/>
              </a:cxn>
              <a:cxn ang="0">
                <a:pos x="connsiteX3" y="connsiteY3"/>
              </a:cxn>
            </a:cxnLst>
            <a:rect l="l" t="t" r="r" b="b"/>
            <a:pathLst>
              <a:path w="8200800" h="3038893">
                <a:moveTo>
                  <a:pt x="0" y="0"/>
                </a:moveTo>
                <a:lnTo>
                  <a:pt x="8200800" y="0"/>
                </a:lnTo>
                <a:lnTo>
                  <a:pt x="8200800" y="3038893"/>
                </a:lnTo>
                <a:lnTo>
                  <a:pt x="0" y="303889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8" name="Text Placeholder 14">
            <a:extLst>
              <a:ext uri="{FF2B5EF4-FFF2-40B4-BE49-F238E27FC236}">
                <a16:creationId xmlns:a16="http://schemas.microsoft.com/office/drawing/2014/main" id="{7909D851-A66D-48F5-9919-38BC246B83C4}"/>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0" name="ZoneTexte 7">
            <a:extLst>
              <a:ext uri="{FF2B5EF4-FFF2-40B4-BE49-F238E27FC236}">
                <a16:creationId xmlns:a16="http://schemas.microsoft.com/office/drawing/2014/main" id="{4BAD4DE2-1D10-4376-9B8C-69A7343C9951}"/>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4" name="Titre 1">
            <a:extLst>
              <a:ext uri="{FF2B5EF4-FFF2-40B4-BE49-F238E27FC236}">
                <a16:creationId xmlns:a16="http://schemas.microsoft.com/office/drawing/2014/main" id="{06E888DC-EE36-4126-B419-6416AC439661}"/>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cxnSp>
        <p:nvCxnSpPr>
          <p:cNvPr id="15" name="Connecteur droit 8">
            <a:extLst>
              <a:ext uri="{FF2B5EF4-FFF2-40B4-BE49-F238E27FC236}">
                <a16:creationId xmlns:a16="http://schemas.microsoft.com/office/drawing/2014/main" id="{A7E9C05A-4D57-4496-9472-379C50F46D3A}"/>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0" name="Footer Placeholder 12">
            <a:extLst>
              <a:ext uri="{FF2B5EF4-FFF2-40B4-BE49-F238E27FC236}">
                <a16:creationId xmlns:a16="http://schemas.microsoft.com/office/drawing/2014/main" id="{1EAFC5DA-1965-4B8B-80D6-56B9AB21CE86}"/>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1" name="Date Placeholder 3">
            <a:extLst>
              <a:ext uri="{FF2B5EF4-FFF2-40B4-BE49-F238E27FC236}">
                <a16:creationId xmlns:a16="http://schemas.microsoft.com/office/drawing/2014/main" id="{A0DBA252-DC1A-4A91-91C6-23FC3C2036CB}"/>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1F9389CD-88DA-47AB-B0E8-0DFE16321015}"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1" name="Graphic 10">
            <a:extLst>
              <a:ext uri="{FF2B5EF4-FFF2-40B4-BE49-F238E27FC236}">
                <a16:creationId xmlns:a16="http://schemas.microsoft.com/office/drawing/2014/main" id="{8C91B69B-635F-42EB-BC24-7E7935CB3497}"/>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6696"/>
            <a:ext cx="1370673" cy="211960"/>
          </a:xfrm>
          <a:prstGeom prst="rect">
            <a:avLst/>
          </a:prstGeom>
        </p:spPr>
      </p:pic>
      <p:pic>
        <p:nvPicPr>
          <p:cNvPr id="12" name="Image 11">
            <a:extLst>
              <a:ext uri="{FF2B5EF4-FFF2-40B4-BE49-F238E27FC236}">
                <a16:creationId xmlns:a16="http://schemas.microsoft.com/office/drawing/2014/main" id="{BF1BC927-1017-5A47-AF5C-8E82741196E3}"/>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894769949"/>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ext + image - 1 line title">
    <p:bg>
      <p:bgPr>
        <a:solidFill>
          <a:schemeClr val="bg1"/>
        </a:solidFill>
        <a:effectLst/>
      </p:bgPr>
    </p:bg>
    <p:spTree>
      <p:nvGrpSpPr>
        <p:cNvPr id="1" name=""/>
        <p:cNvGrpSpPr/>
        <p:nvPr/>
      </p:nvGrpSpPr>
      <p:grpSpPr>
        <a:xfrm>
          <a:off x="0" y="0"/>
          <a:ext cx="0" cy="0"/>
          <a:chOff x="0" y="0"/>
          <a:chExt cx="0" cy="0"/>
        </a:xfrm>
      </p:grpSpPr>
      <p:sp>
        <p:nvSpPr>
          <p:cNvPr id="21" name="Content Placeholder 20">
            <a:extLst>
              <a:ext uri="{FF2B5EF4-FFF2-40B4-BE49-F238E27FC236}">
                <a16:creationId xmlns:a16="http://schemas.microsoft.com/office/drawing/2014/main" id="{7DDF75E6-2FA4-45BC-9D0C-27E2370C919F}"/>
              </a:ext>
            </a:extLst>
          </p:cNvPr>
          <p:cNvSpPr>
            <a:spLocks noGrp="1"/>
          </p:cNvSpPr>
          <p:nvPr>
            <p:ph sz="quarter" idx="16" hasCustomPrompt="1"/>
          </p:nvPr>
        </p:nvSpPr>
        <p:spPr>
          <a:xfrm>
            <a:off x="382906" y="1129553"/>
            <a:ext cx="5497636" cy="3442447"/>
          </a:xfrm>
          <a:custGeom>
            <a:avLst/>
            <a:gdLst>
              <a:gd name="connsiteX0" fmla="*/ 0 w 5497636"/>
              <a:gd name="connsiteY0" fmla="*/ 0 h 3442447"/>
              <a:gd name="connsiteX1" fmla="*/ 5497636 w 5497636"/>
              <a:gd name="connsiteY1" fmla="*/ 0 h 3442447"/>
              <a:gd name="connsiteX2" fmla="*/ 5497636 w 5497636"/>
              <a:gd name="connsiteY2" fmla="*/ 3442447 h 3442447"/>
              <a:gd name="connsiteX3" fmla="*/ 0 w 5497636"/>
              <a:gd name="connsiteY3" fmla="*/ 3442447 h 3442447"/>
            </a:gdLst>
            <a:ahLst/>
            <a:cxnLst>
              <a:cxn ang="0">
                <a:pos x="connsiteX0" y="connsiteY0"/>
              </a:cxn>
              <a:cxn ang="0">
                <a:pos x="connsiteX1" y="connsiteY1"/>
              </a:cxn>
              <a:cxn ang="0">
                <a:pos x="connsiteX2" y="connsiteY2"/>
              </a:cxn>
              <a:cxn ang="0">
                <a:pos x="connsiteX3" y="connsiteY3"/>
              </a:cxn>
            </a:cxnLst>
            <a:rect l="l" t="t" r="r" b="b"/>
            <a:pathLst>
              <a:path w="5497636" h="3442447">
                <a:moveTo>
                  <a:pt x="0" y="0"/>
                </a:moveTo>
                <a:lnTo>
                  <a:pt x="5497636" y="0"/>
                </a:lnTo>
                <a:lnTo>
                  <a:pt x="5497636" y="3442447"/>
                </a:lnTo>
                <a:lnTo>
                  <a:pt x="0" y="3442447"/>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11" name="ZoneTexte 7">
            <a:extLst>
              <a:ext uri="{FF2B5EF4-FFF2-40B4-BE49-F238E27FC236}">
                <a16:creationId xmlns:a16="http://schemas.microsoft.com/office/drawing/2014/main" id="{D5E28100-23B4-0C41-9F0D-D979777516FC}"/>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5" name="Titre 1">
            <a:extLst>
              <a:ext uri="{FF2B5EF4-FFF2-40B4-BE49-F238E27FC236}">
                <a16:creationId xmlns:a16="http://schemas.microsoft.com/office/drawing/2014/main" id="{4B2E8A73-FE19-4F09-B5E9-7F09BC1CAEE6}"/>
              </a:ext>
            </a:extLst>
          </p:cNvPr>
          <p:cNvSpPr>
            <a:spLocks noGrp="1"/>
          </p:cNvSpPr>
          <p:nvPr>
            <p:ph type="title" hasCustomPrompt="1"/>
          </p:nvPr>
        </p:nvSpPr>
        <p:spPr>
          <a:xfrm>
            <a:off x="382937" y="266056"/>
            <a:ext cx="5497910"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16" name="Text Placeholder 14">
            <a:extLst>
              <a:ext uri="{FF2B5EF4-FFF2-40B4-BE49-F238E27FC236}">
                <a16:creationId xmlns:a16="http://schemas.microsoft.com/office/drawing/2014/main" id="{7DFB9808-374D-4A9D-8F58-FD27E9969A32}"/>
              </a:ext>
            </a:extLst>
          </p:cNvPr>
          <p:cNvSpPr>
            <a:spLocks noGrp="1"/>
          </p:cNvSpPr>
          <p:nvPr>
            <p:ph type="body" sz="quarter" idx="11" hasCustomPrompt="1"/>
          </p:nvPr>
        </p:nvSpPr>
        <p:spPr>
          <a:xfrm>
            <a:off x="382905" y="630181"/>
            <a:ext cx="5497640"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2" name="Connecteur droit 8">
            <a:extLst>
              <a:ext uri="{FF2B5EF4-FFF2-40B4-BE49-F238E27FC236}">
                <a16:creationId xmlns:a16="http://schemas.microsoft.com/office/drawing/2014/main" id="{DF97314C-3489-4C47-BC83-C45A78C87D18}"/>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85B3B106-37D0-49FD-98BD-B6E794868CF2}"/>
              </a:ext>
            </a:extLst>
          </p:cNvPr>
          <p:cNvSpPr>
            <a:spLocks noGrp="1"/>
          </p:cNvSpPr>
          <p:nvPr>
            <p:ph type="pic" sz="quarter" idx="13" hasCustomPrompt="1"/>
          </p:nvPr>
        </p:nvSpPr>
        <p:spPr>
          <a:xfrm>
            <a:off x="6057899" y="2"/>
            <a:ext cx="3086100" cy="5143499"/>
          </a:xfrm>
          <a:custGeom>
            <a:avLst/>
            <a:gdLst>
              <a:gd name="connsiteX0" fmla="*/ 2611605 w 3086100"/>
              <a:gd name="connsiteY0" fmla="*/ 4869227 h 5143499"/>
              <a:gd name="connsiteX1" fmla="*/ 2606783 w 3086100"/>
              <a:gd name="connsiteY1" fmla="*/ 4873181 h 5143499"/>
              <a:gd name="connsiteX2" fmla="*/ 2606792 w 3086100"/>
              <a:gd name="connsiteY2" fmla="*/ 4873181 h 5143499"/>
              <a:gd name="connsiteX3" fmla="*/ 2595484 w 3086100"/>
              <a:gd name="connsiteY3" fmla="*/ 4930786 h 5143499"/>
              <a:gd name="connsiteX4" fmla="*/ 2652923 w 3086100"/>
              <a:gd name="connsiteY4" fmla="*/ 4930786 h 5143499"/>
              <a:gd name="connsiteX5" fmla="*/ 2654112 w 3086100"/>
              <a:gd name="connsiteY5" fmla="*/ 4924629 h 5143499"/>
              <a:gd name="connsiteX6" fmla="*/ 2651124 w 3086100"/>
              <a:gd name="connsiteY6" fmla="*/ 4921281 h 5143499"/>
              <a:gd name="connsiteX7" fmla="*/ 2612964 w 3086100"/>
              <a:gd name="connsiteY7" fmla="*/ 4921281 h 5143499"/>
              <a:gd name="connsiteX8" fmla="*/ 2616207 w 3086100"/>
              <a:gd name="connsiteY8" fmla="*/ 4904759 h 5143499"/>
              <a:gd name="connsiteX9" fmla="*/ 2649927 w 3086100"/>
              <a:gd name="connsiteY9" fmla="*/ 4904759 h 5143499"/>
              <a:gd name="connsiteX10" fmla="*/ 2651752 w 3086100"/>
              <a:gd name="connsiteY10" fmla="*/ 4903296 h 5143499"/>
              <a:gd name="connsiteX11" fmla="*/ 2653042 w 3086100"/>
              <a:gd name="connsiteY11" fmla="*/ 4896743 h 5143499"/>
              <a:gd name="connsiteX12" fmla="*/ 2651794 w 3086100"/>
              <a:gd name="connsiteY12" fmla="*/ 4895279 h 5143499"/>
              <a:gd name="connsiteX13" fmla="*/ 2618057 w 3086100"/>
              <a:gd name="connsiteY13" fmla="*/ 4895279 h 5143499"/>
              <a:gd name="connsiteX14" fmla="*/ 2621283 w 3086100"/>
              <a:gd name="connsiteY14" fmla="*/ 4878791 h 5143499"/>
              <a:gd name="connsiteX15" fmla="*/ 2658102 w 3086100"/>
              <a:gd name="connsiteY15" fmla="*/ 4878791 h 5143499"/>
              <a:gd name="connsiteX16" fmla="*/ 2662007 w 3086100"/>
              <a:gd name="connsiteY16" fmla="*/ 4876487 h 5143499"/>
              <a:gd name="connsiteX17" fmla="*/ 2663433 w 3086100"/>
              <a:gd name="connsiteY17" fmla="*/ 4869227 h 5143499"/>
              <a:gd name="connsiteX18" fmla="*/ 2511957 w 3086100"/>
              <a:gd name="connsiteY18" fmla="*/ 4869227 h 5143499"/>
              <a:gd name="connsiteX19" fmla="*/ 2507899 w 3086100"/>
              <a:gd name="connsiteY19" fmla="*/ 4873181 h 5143499"/>
              <a:gd name="connsiteX20" fmla="*/ 2496591 w 3086100"/>
              <a:gd name="connsiteY20" fmla="*/ 4930786 h 5143499"/>
              <a:gd name="connsiteX21" fmla="*/ 2508544 w 3086100"/>
              <a:gd name="connsiteY21" fmla="*/ 4930786 h 5143499"/>
              <a:gd name="connsiteX22" fmla="*/ 2512899 w 3086100"/>
              <a:gd name="connsiteY22" fmla="*/ 4927245 h 5143499"/>
              <a:gd name="connsiteX23" fmla="*/ 2521363 w 3086100"/>
              <a:gd name="connsiteY23" fmla="*/ 4884133 h 5143499"/>
              <a:gd name="connsiteX24" fmla="*/ 2535099 w 3086100"/>
              <a:gd name="connsiteY24" fmla="*/ 4903548 h 5143499"/>
              <a:gd name="connsiteX25" fmla="*/ 2538376 w 3086100"/>
              <a:gd name="connsiteY25" fmla="*/ 4905424 h 5143499"/>
              <a:gd name="connsiteX26" fmla="*/ 2544556 w 3086100"/>
              <a:gd name="connsiteY26" fmla="*/ 4905424 h 5143499"/>
              <a:gd name="connsiteX27" fmla="*/ 2548580 w 3086100"/>
              <a:gd name="connsiteY27" fmla="*/ 4903548 h 5143499"/>
              <a:gd name="connsiteX28" fmla="*/ 2569922 w 3086100"/>
              <a:gd name="connsiteY28" fmla="*/ 4884133 h 5143499"/>
              <a:gd name="connsiteX29" fmla="*/ 2561458 w 3086100"/>
              <a:gd name="connsiteY29" fmla="*/ 4927245 h 5143499"/>
              <a:gd name="connsiteX30" fmla="*/ 2564430 w 3086100"/>
              <a:gd name="connsiteY30" fmla="*/ 4930786 h 5143499"/>
              <a:gd name="connsiteX31" fmla="*/ 2576374 w 3086100"/>
              <a:gd name="connsiteY31" fmla="*/ 4930786 h 5143499"/>
              <a:gd name="connsiteX32" fmla="*/ 2587691 w 3086100"/>
              <a:gd name="connsiteY32" fmla="*/ 4873189 h 5143499"/>
              <a:gd name="connsiteX33" fmla="*/ 2585186 w 3086100"/>
              <a:gd name="connsiteY33" fmla="*/ 4869227 h 5143499"/>
              <a:gd name="connsiteX34" fmla="*/ 2571111 w 3086100"/>
              <a:gd name="connsiteY34" fmla="*/ 4869227 h 5143499"/>
              <a:gd name="connsiteX35" fmla="*/ 2543860 w 3086100"/>
              <a:gd name="connsiteY35" fmla="*/ 4893226 h 5143499"/>
              <a:gd name="connsiteX36" fmla="*/ 2526032 w 3086100"/>
              <a:gd name="connsiteY36" fmla="*/ 4869227 h 5143499"/>
              <a:gd name="connsiteX37" fmla="*/ 2441121 w 3086100"/>
              <a:gd name="connsiteY37" fmla="*/ 4869227 h 5143499"/>
              <a:gd name="connsiteX38" fmla="*/ 2436290 w 3086100"/>
              <a:gd name="connsiteY38" fmla="*/ 4873181 h 5143499"/>
              <a:gd name="connsiteX39" fmla="*/ 2424999 w 3086100"/>
              <a:gd name="connsiteY39" fmla="*/ 4930786 h 5143499"/>
              <a:gd name="connsiteX40" fmla="*/ 2482413 w 3086100"/>
              <a:gd name="connsiteY40" fmla="*/ 4930786 h 5143499"/>
              <a:gd name="connsiteX41" fmla="*/ 2483627 w 3086100"/>
              <a:gd name="connsiteY41" fmla="*/ 4924629 h 5143499"/>
              <a:gd name="connsiteX42" fmla="*/ 2480614 w 3086100"/>
              <a:gd name="connsiteY42" fmla="*/ 4921281 h 5143499"/>
              <a:gd name="connsiteX43" fmla="*/ 2442471 w 3086100"/>
              <a:gd name="connsiteY43" fmla="*/ 4921281 h 5143499"/>
              <a:gd name="connsiteX44" fmla="*/ 2445705 w 3086100"/>
              <a:gd name="connsiteY44" fmla="*/ 4904759 h 5143499"/>
              <a:gd name="connsiteX45" fmla="*/ 2479425 w 3086100"/>
              <a:gd name="connsiteY45" fmla="*/ 4904759 h 5143499"/>
              <a:gd name="connsiteX46" fmla="*/ 2481259 w 3086100"/>
              <a:gd name="connsiteY46" fmla="*/ 4903296 h 5143499"/>
              <a:gd name="connsiteX47" fmla="*/ 2482549 w 3086100"/>
              <a:gd name="connsiteY47" fmla="*/ 4896743 h 5143499"/>
              <a:gd name="connsiteX48" fmla="*/ 2481293 w 3086100"/>
              <a:gd name="connsiteY48" fmla="*/ 4895279 h 5143499"/>
              <a:gd name="connsiteX49" fmla="*/ 2447564 w 3086100"/>
              <a:gd name="connsiteY49" fmla="*/ 4895279 h 5143499"/>
              <a:gd name="connsiteX50" fmla="*/ 2450807 w 3086100"/>
              <a:gd name="connsiteY50" fmla="*/ 4878791 h 5143499"/>
              <a:gd name="connsiteX51" fmla="*/ 2487617 w 3086100"/>
              <a:gd name="connsiteY51" fmla="*/ 4878791 h 5143499"/>
              <a:gd name="connsiteX52" fmla="*/ 2491540 w 3086100"/>
              <a:gd name="connsiteY52" fmla="*/ 4876487 h 5143499"/>
              <a:gd name="connsiteX53" fmla="*/ 2492949 w 3086100"/>
              <a:gd name="connsiteY53" fmla="*/ 4869227 h 5143499"/>
              <a:gd name="connsiteX54" fmla="*/ 2368044 w 3086100"/>
              <a:gd name="connsiteY54" fmla="*/ 4869227 h 5143499"/>
              <a:gd name="connsiteX55" fmla="*/ 2362764 w 3086100"/>
              <a:gd name="connsiteY55" fmla="*/ 4872558 h 5143499"/>
              <a:gd name="connsiteX56" fmla="*/ 2361533 w 3086100"/>
              <a:gd name="connsiteY56" fmla="*/ 4878766 h 5143499"/>
              <a:gd name="connsiteX57" fmla="*/ 2385999 w 3086100"/>
              <a:gd name="connsiteY57" fmla="*/ 4878766 h 5143499"/>
              <a:gd name="connsiteX58" fmla="*/ 2375812 w 3086100"/>
              <a:gd name="connsiteY58" fmla="*/ 4930786 h 5143499"/>
              <a:gd name="connsiteX59" fmla="*/ 2386780 w 3086100"/>
              <a:gd name="connsiteY59" fmla="*/ 4930786 h 5143499"/>
              <a:gd name="connsiteX60" fmla="*/ 2392281 w 3086100"/>
              <a:gd name="connsiteY60" fmla="*/ 4926412 h 5143499"/>
              <a:gd name="connsiteX61" fmla="*/ 2401620 w 3086100"/>
              <a:gd name="connsiteY61" fmla="*/ 4878766 h 5143499"/>
              <a:gd name="connsiteX62" fmla="*/ 2422045 w 3086100"/>
              <a:gd name="connsiteY62" fmla="*/ 4878766 h 5143499"/>
              <a:gd name="connsiteX63" fmla="*/ 2426443 w 3086100"/>
              <a:gd name="connsiteY63" fmla="*/ 4874998 h 5143499"/>
              <a:gd name="connsiteX64" fmla="*/ 2426443 w 3086100"/>
              <a:gd name="connsiteY64" fmla="*/ 4875006 h 5143499"/>
              <a:gd name="connsiteX65" fmla="*/ 2427580 w 3086100"/>
              <a:gd name="connsiteY65" fmla="*/ 4869227 h 5143499"/>
              <a:gd name="connsiteX66" fmla="*/ 2216737 w 3086100"/>
              <a:gd name="connsiteY66" fmla="*/ 4869227 h 5143499"/>
              <a:gd name="connsiteX67" fmla="*/ 2213825 w 3086100"/>
              <a:gd name="connsiteY67" fmla="*/ 4871305 h 5143499"/>
              <a:gd name="connsiteX68" fmla="*/ 2210514 w 3086100"/>
              <a:gd name="connsiteY68" fmla="*/ 4888213 h 5143499"/>
              <a:gd name="connsiteX69" fmla="*/ 2254821 w 3086100"/>
              <a:gd name="connsiteY69" fmla="*/ 4909924 h 5143499"/>
              <a:gd name="connsiteX70" fmla="*/ 2250720 w 3086100"/>
              <a:gd name="connsiteY70" fmla="*/ 4930786 h 5143499"/>
              <a:gd name="connsiteX71" fmla="*/ 2261697 w 3086100"/>
              <a:gd name="connsiteY71" fmla="*/ 4930786 h 5143499"/>
              <a:gd name="connsiteX72" fmla="*/ 2267198 w 3086100"/>
              <a:gd name="connsiteY72" fmla="*/ 4926412 h 5143499"/>
              <a:gd name="connsiteX73" fmla="*/ 2278404 w 3086100"/>
              <a:gd name="connsiteY73" fmla="*/ 4869227 h 5143499"/>
              <a:gd name="connsiteX74" fmla="*/ 2265110 w 3086100"/>
              <a:gd name="connsiteY74" fmla="*/ 4869227 h 5143499"/>
              <a:gd name="connsiteX75" fmla="*/ 2262402 w 3086100"/>
              <a:gd name="connsiteY75" fmla="*/ 4871305 h 5143499"/>
              <a:gd name="connsiteX76" fmla="*/ 2256883 w 3086100"/>
              <a:gd name="connsiteY76" fmla="*/ 4899334 h 5143499"/>
              <a:gd name="connsiteX77" fmla="*/ 2226203 w 3086100"/>
              <a:gd name="connsiteY77" fmla="*/ 4887801 h 5143499"/>
              <a:gd name="connsiteX78" fmla="*/ 2229853 w 3086100"/>
              <a:gd name="connsiteY78" fmla="*/ 4869227 h 5143499"/>
              <a:gd name="connsiteX79" fmla="*/ 2702459 w 3086100"/>
              <a:gd name="connsiteY79" fmla="*/ 4869050 h 5143499"/>
              <a:gd name="connsiteX80" fmla="*/ 2673697 w 3086100"/>
              <a:gd name="connsiteY80" fmla="*/ 4880810 h 5143499"/>
              <a:gd name="connsiteX81" fmla="*/ 2692561 w 3086100"/>
              <a:gd name="connsiteY81" fmla="*/ 4902211 h 5143499"/>
              <a:gd name="connsiteX82" fmla="*/ 2709828 w 3086100"/>
              <a:gd name="connsiteY82" fmla="*/ 4917184 h 5143499"/>
              <a:gd name="connsiteX83" fmla="*/ 2697900 w 3086100"/>
              <a:gd name="connsiteY83" fmla="*/ 4921314 h 5143499"/>
              <a:gd name="connsiteX84" fmla="*/ 2670828 w 3086100"/>
              <a:gd name="connsiteY84" fmla="*/ 4921314 h 5143499"/>
              <a:gd name="connsiteX85" fmla="*/ 2665428 w 3086100"/>
              <a:gd name="connsiteY85" fmla="*/ 4925293 h 5143499"/>
              <a:gd name="connsiteX86" fmla="*/ 2664359 w 3086100"/>
              <a:gd name="connsiteY86" fmla="*/ 4930786 h 5143499"/>
              <a:gd name="connsiteX87" fmla="*/ 2698486 w 3086100"/>
              <a:gd name="connsiteY87" fmla="*/ 4930786 h 5143499"/>
              <a:gd name="connsiteX88" fmla="*/ 2727435 w 3086100"/>
              <a:gd name="connsiteY88" fmla="*/ 4920372 h 5143499"/>
              <a:gd name="connsiteX89" fmla="*/ 2724931 w 3086100"/>
              <a:gd name="connsiteY89" fmla="*/ 4906282 h 5143499"/>
              <a:gd name="connsiteX90" fmla="*/ 2715236 w 3086100"/>
              <a:gd name="connsiteY90" fmla="*/ 4899334 h 5143499"/>
              <a:gd name="connsiteX91" fmla="*/ 2691890 w 3086100"/>
              <a:gd name="connsiteY91" fmla="*/ 4881853 h 5143499"/>
              <a:gd name="connsiteX92" fmla="*/ 2701992 w 3086100"/>
              <a:gd name="connsiteY92" fmla="*/ 4878766 h 5143499"/>
              <a:gd name="connsiteX93" fmla="*/ 2724880 w 3086100"/>
              <a:gd name="connsiteY93" fmla="*/ 4878766 h 5143499"/>
              <a:gd name="connsiteX94" fmla="*/ 2730271 w 3086100"/>
              <a:gd name="connsiteY94" fmla="*/ 4874796 h 5143499"/>
              <a:gd name="connsiteX95" fmla="*/ 2731408 w 3086100"/>
              <a:gd name="connsiteY95" fmla="*/ 4869050 h 5143499"/>
              <a:gd name="connsiteX96" fmla="*/ 2321030 w 3086100"/>
              <a:gd name="connsiteY96" fmla="*/ 4869050 h 5143499"/>
              <a:gd name="connsiteX97" fmla="*/ 2292284 w 3086100"/>
              <a:gd name="connsiteY97" fmla="*/ 4880810 h 5143499"/>
              <a:gd name="connsiteX98" fmla="*/ 2311156 w 3086100"/>
              <a:gd name="connsiteY98" fmla="*/ 4902211 h 5143499"/>
              <a:gd name="connsiteX99" fmla="*/ 2328424 w 3086100"/>
              <a:gd name="connsiteY99" fmla="*/ 4917184 h 5143499"/>
              <a:gd name="connsiteX100" fmla="*/ 2316479 w 3086100"/>
              <a:gd name="connsiteY100" fmla="*/ 4921314 h 5143499"/>
              <a:gd name="connsiteX101" fmla="*/ 2289415 w 3086100"/>
              <a:gd name="connsiteY101" fmla="*/ 4921314 h 5143499"/>
              <a:gd name="connsiteX102" fmla="*/ 2284016 w 3086100"/>
              <a:gd name="connsiteY102" fmla="*/ 4925293 h 5143499"/>
              <a:gd name="connsiteX103" fmla="*/ 2282938 w 3086100"/>
              <a:gd name="connsiteY103" fmla="*/ 4930786 h 5143499"/>
              <a:gd name="connsiteX104" fmla="*/ 2317065 w 3086100"/>
              <a:gd name="connsiteY104" fmla="*/ 4930786 h 5143499"/>
              <a:gd name="connsiteX105" fmla="*/ 2346014 w 3086100"/>
              <a:gd name="connsiteY105" fmla="*/ 4920372 h 5143499"/>
              <a:gd name="connsiteX106" fmla="*/ 2343526 w 3086100"/>
              <a:gd name="connsiteY106" fmla="*/ 4906282 h 5143499"/>
              <a:gd name="connsiteX107" fmla="*/ 2333823 w 3086100"/>
              <a:gd name="connsiteY107" fmla="*/ 4899334 h 5143499"/>
              <a:gd name="connsiteX108" fmla="*/ 2310469 w 3086100"/>
              <a:gd name="connsiteY108" fmla="*/ 4881853 h 5143499"/>
              <a:gd name="connsiteX109" fmla="*/ 2320571 w 3086100"/>
              <a:gd name="connsiteY109" fmla="*/ 4878766 h 5143499"/>
              <a:gd name="connsiteX110" fmla="*/ 2343467 w 3086100"/>
              <a:gd name="connsiteY110" fmla="*/ 4878766 h 5143499"/>
              <a:gd name="connsiteX111" fmla="*/ 2348858 w 3086100"/>
              <a:gd name="connsiteY111" fmla="*/ 4874796 h 5143499"/>
              <a:gd name="connsiteX112" fmla="*/ 2349995 w 3086100"/>
              <a:gd name="connsiteY112" fmla="*/ 4869050 h 5143499"/>
              <a:gd name="connsiteX113" fmla="*/ 2170529 w 3086100"/>
              <a:gd name="connsiteY113" fmla="*/ 4869050 h 5143499"/>
              <a:gd name="connsiteX114" fmla="*/ 2141784 w 3086100"/>
              <a:gd name="connsiteY114" fmla="*/ 4880810 h 5143499"/>
              <a:gd name="connsiteX115" fmla="*/ 2160664 w 3086100"/>
              <a:gd name="connsiteY115" fmla="*/ 4902211 h 5143499"/>
              <a:gd name="connsiteX116" fmla="*/ 2177923 w 3086100"/>
              <a:gd name="connsiteY116" fmla="*/ 4917184 h 5143499"/>
              <a:gd name="connsiteX117" fmla="*/ 2165979 w 3086100"/>
              <a:gd name="connsiteY117" fmla="*/ 4921314 h 5143499"/>
              <a:gd name="connsiteX118" fmla="*/ 2138906 w 3086100"/>
              <a:gd name="connsiteY118" fmla="*/ 4921314 h 5143499"/>
              <a:gd name="connsiteX119" fmla="*/ 2133515 w 3086100"/>
              <a:gd name="connsiteY119" fmla="*/ 4925293 h 5143499"/>
              <a:gd name="connsiteX120" fmla="*/ 2132429 w 3086100"/>
              <a:gd name="connsiteY120" fmla="*/ 4930786 h 5143499"/>
              <a:gd name="connsiteX121" fmla="*/ 2166556 w 3086100"/>
              <a:gd name="connsiteY121" fmla="*/ 4930786 h 5143499"/>
              <a:gd name="connsiteX122" fmla="*/ 2195522 w 3086100"/>
              <a:gd name="connsiteY122" fmla="*/ 4920372 h 5143499"/>
              <a:gd name="connsiteX123" fmla="*/ 2193018 w 3086100"/>
              <a:gd name="connsiteY123" fmla="*/ 4906282 h 5143499"/>
              <a:gd name="connsiteX124" fmla="*/ 2183331 w 3086100"/>
              <a:gd name="connsiteY124" fmla="*/ 4899334 h 5143499"/>
              <a:gd name="connsiteX125" fmla="*/ 2159960 w 3086100"/>
              <a:gd name="connsiteY125" fmla="*/ 4881853 h 5143499"/>
              <a:gd name="connsiteX126" fmla="*/ 2170062 w 3086100"/>
              <a:gd name="connsiteY126" fmla="*/ 4878766 h 5143499"/>
              <a:gd name="connsiteX127" fmla="*/ 2192950 w 3086100"/>
              <a:gd name="connsiteY127" fmla="*/ 4878766 h 5143499"/>
              <a:gd name="connsiteX128" fmla="*/ 2198357 w 3086100"/>
              <a:gd name="connsiteY128" fmla="*/ 4874796 h 5143499"/>
              <a:gd name="connsiteX129" fmla="*/ 2199478 w 3086100"/>
              <a:gd name="connsiteY129" fmla="*/ 4869050 h 5143499"/>
              <a:gd name="connsiteX130" fmla="*/ 1923012 w 3086100"/>
              <a:gd name="connsiteY130" fmla="*/ 4818696 h 5143499"/>
              <a:gd name="connsiteX131" fmla="*/ 1875097 w 3086100"/>
              <a:gd name="connsiteY131" fmla="*/ 4832400 h 5143499"/>
              <a:gd name="connsiteX132" fmla="*/ 1904844 w 3086100"/>
              <a:gd name="connsiteY132" fmla="*/ 4837127 h 5143499"/>
              <a:gd name="connsiteX133" fmla="*/ 1961010 w 3086100"/>
              <a:gd name="connsiteY133" fmla="*/ 4852572 h 5143499"/>
              <a:gd name="connsiteX134" fmla="*/ 1883875 w 3086100"/>
              <a:gd name="connsiteY134" fmla="*/ 4932276 h 5143499"/>
              <a:gd name="connsiteX135" fmla="*/ 1905736 w 3086100"/>
              <a:gd name="connsiteY135" fmla="*/ 4875982 h 5143499"/>
              <a:gd name="connsiteX136" fmla="*/ 1911313 w 3086100"/>
              <a:gd name="connsiteY136" fmla="*/ 4853186 h 5143499"/>
              <a:gd name="connsiteX137" fmla="*/ 1892636 w 3086100"/>
              <a:gd name="connsiteY137" fmla="*/ 4872029 h 5143499"/>
              <a:gd name="connsiteX138" fmla="*/ 1855996 w 3086100"/>
              <a:gd name="connsiteY138" fmla="*/ 4935413 h 5143499"/>
              <a:gd name="connsiteX139" fmla="*/ 1845605 w 3086100"/>
              <a:gd name="connsiteY139" fmla="*/ 4965486 h 5143499"/>
              <a:gd name="connsiteX140" fmla="*/ 1886677 w 3086100"/>
              <a:gd name="connsiteY140" fmla="*/ 4955215 h 5143499"/>
              <a:gd name="connsiteX141" fmla="*/ 1990647 w 3086100"/>
              <a:gd name="connsiteY141" fmla="*/ 4857299 h 5143499"/>
              <a:gd name="connsiteX142" fmla="*/ 1981733 w 3086100"/>
              <a:gd name="connsiteY142" fmla="*/ 4831516 h 5143499"/>
              <a:gd name="connsiteX143" fmla="*/ 1923012 w 3086100"/>
              <a:gd name="connsiteY143" fmla="*/ 4818696 h 5143499"/>
              <a:gd name="connsiteX144" fmla="*/ 2505547 w 3086100"/>
              <a:gd name="connsiteY144" fmla="*/ 4793384 h 5143499"/>
              <a:gd name="connsiteX145" fmla="*/ 2520191 w 3086100"/>
              <a:gd name="connsiteY145" fmla="*/ 4809729 h 5143499"/>
              <a:gd name="connsiteX146" fmla="*/ 2519453 w 3086100"/>
              <a:gd name="connsiteY146" fmla="*/ 4813430 h 5143499"/>
              <a:gd name="connsiteX147" fmla="*/ 2515157 w 3086100"/>
              <a:gd name="connsiteY147" fmla="*/ 4818015 h 5143499"/>
              <a:gd name="connsiteX148" fmla="*/ 2481930 w 3086100"/>
              <a:gd name="connsiteY148" fmla="*/ 4818015 h 5143499"/>
              <a:gd name="connsiteX149" fmla="*/ 2483560 w 3086100"/>
              <a:gd name="connsiteY149" fmla="*/ 4809729 h 5143499"/>
              <a:gd name="connsiteX150" fmla="*/ 2505547 w 3086100"/>
              <a:gd name="connsiteY150" fmla="*/ 4793384 h 5143499"/>
              <a:gd name="connsiteX151" fmla="*/ 2277190 w 3086100"/>
              <a:gd name="connsiteY151" fmla="*/ 4793384 h 5143499"/>
              <a:gd name="connsiteX152" fmla="*/ 2291826 w 3086100"/>
              <a:gd name="connsiteY152" fmla="*/ 4809729 h 5143499"/>
              <a:gd name="connsiteX153" fmla="*/ 2291096 w 3086100"/>
              <a:gd name="connsiteY153" fmla="*/ 4813430 h 5143499"/>
              <a:gd name="connsiteX154" fmla="*/ 2286792 w 3086100"/>
              <a:gd name="connsiteY154" fmla="*/ 4818015 h 5143499"/>
              <a:gd name="connsiteX155" fmla="*/ 2253581 w 3086100"/>
              <a:gd name="connsiteY155" fmla="*/ 4818015 h 5143499"/>
              <a:gd name="connsiteX156" fmla="*/ 2255203 w 3086100"/>
              <a:gd name="connsiteY156" fmla="*/ 4809729 h 5143499"/>
              <a:gd name="connsiteX157" fmla="*/ 2277190 w 3086100"/>
              <a:gd name="connsiteY157" fmla="*/ 4793384 h 5143499"/>
              <a:gd name="connsiteX158" fmla="*/ 2040133 w 3086100"/>
              <a:gd name="connsiteY158" fmla="*/ 4783925 h 5143499"/>
              <a:gd name="connsiteX159" fmla="*/ 2006938 w 3086100"/>
              <a:gd name="connsiteY159" fmla="*/ 4801897 h 5143499"/>
              <a:gd name="connsiteX160" fmla="*/ 2033272 w 3086100"/>
              <a:gd name="connsiteY160" fmla="*/ 4864567 h 5143499"/>
              <a:gd name="connsiteX161" fmla="*/ 2056151 w 3086100"/>
              <a:gd name="connsiteY161" fmla="*/ 4909865 h 5143499"/>
              <a:gd name="connsiteX162" fmla="*/ 2007592 w 3086100"/>
              <a:gd name="connsiteY162" fmla="*/ 4918715 h 5143499"/>
              <a:gd name="connsiteX163" fmla="*/ 1971155 w 3086100"/>
              <a:gd name="connsiteY163" fmla="*/ 4921575 h 5143499"/>
              <a:gd name="connsiteX164" fmla="*/ 1977862 w 3086100"/>
              <a:gd name="connsiteY164" fmla="*/ 4931232 h 5143499"/>
              <a:gd name="connsiteX165" fmla="*/ 2032084 w 3086100"/>
              <a:gd name="connsiteY165" fmla="*/ 4936700 h 5143499"/>
              <a:gd name="connsiteX166" fmla="*/ 2087061 w 3086100"/>
              <a:gd name="connsiteY166" fmla="*/ 4911876 h 5143499"/>
              <a:gd name="connsiteX167" fmla="*/ 2062696 w 3086100"/>
              <a:gd name="connsiteY167" fmla="*/ 4859915 h 5143499"/>
              <a:gd name="connsiteX168" fmla="*/ 2034274 w 3086100"/>
              <a:gd name="connsiteY168" fmla="*/ 4812505 h 5143499"/>
              <a:gd name="connsiteX169" fmla="*/ 2086543 w 3086100"/>
              <a:gd name="connsiteY169" fmla="*/ 4800492 h 5143499"/>
              <a:gd name="connsiteX170" fmla="*/ 2103913 w 3086100"/>
              <a:gd name="connsiteY170" fmla="*/ 4794234 h 5143499"/>
              <a:gd name="connsiteX171" fmla="*/ 2079548 w 3086100"/>
              <a:gd name="connsiteY171" fmla="*/ 4785283 h 5143499"/>
              <a:gd name="connsiteX172" fmla="*/ 2040133 w 3086100"/>
              <a:gd name="connsiteY172" fmla="*/ 4783925 h 5143499"/>
              <a:gd name="connsiteX173" fmla="*/ 2693180 w 3086100"/>
              <a:gd name="connsiteY173" fmla="*/ 4783845 h 5143499"/>
              <a:gd name="connsiteX174" fmla="*/ 2687908 w 3086100"/>
              <a:gd name="connsiteY174" fmla="*/ 4787193 h 5143499"/>
              <a:gd name="connsiteX175" fmla="*/ 2686686 w 3086100"/>
              <a:gd name="connsiteY175" fmla="*/ 4793401 h 5143499"/>
              <a:gd name="connsiteX176" fmla="*/ 2711152 w 3086100"/>
              <a:gd name="connsiteY176" fmla="*/ 4793401 h 5143499"/>
              <a:gd name="connsiteX177" fmla="*/ 2700957 w 3086100"/>
              <a:gd name="connsiteY177" fmla="*/ 4845421 h 5143499"/>
              <a:gd name="connsiteX178" fmla="*/ 2711925 w 3086100"/>
              <a:gd name="connsiteY178" fmla="*/ 4845421 h 5143499"/>
              <a:gd name="connsiteX179" fmla="*/ 2717418 w 3086100"/>
              <a:gd name="connsiteY179" fmla="*/ 4841047 h 5143499"/>
              <a:gd name="connsiteX180" fmla="*/ 2726773 w 3086100"/>
              <a:gd name="connsiteY180" fmla="*/ 4793401 h 5143499"/>
              <a:gd name="connsiteX181" fmla="*/ 2747198 w 3086100"/>
              <a:gd name="connsiteY181" fmla="*/ 4793401 h 5143499"/>
              <a:gd name="connsiteX182" fmla="*/ 2751613 w 3086100"/>
              <a:gd name="connsiteY182" fmla="*/ 4789632 h 5143499"/>
              <a:gd name="connsiteX183" fmla="*/ 2752734 w 3086100"/>
              <a:gd name="connsiteY183" fmla="*/ 4783845 h 5143499"/>
              <a:gd name="connsiteX184" fmla="*/ 2642813 w 3086100"/>
              <a:gd name="connsiteY184" fmla="*/ 4783845 h 5143499"/>
              <a:gd name="connsiteX185" fmla="*/ 2630732 w 3086100"/>
              <a:gd name="connsiteY185" fmla="*/ 4845421 h 5143499"/>
              <a:gd name="connsiteX186" fmla="*/ 2683324 w 3086100"/>
              <a:gd name="connsiteY186" fmla="*/ 4845421 h 5143499"/>
              <a:gd name="connsiteX187" fmla="*/ 2684462 w 3086100"/>
              <a:gd name="connsiteY187" fmla="*/ 4839659 h 5143499"/>
              <a:gd name="connsiteX188" fmla="*/ 2681541 w 3086100"/>
              <a:gd name="connsiteY188" fmla="*/ 4835915 h 5143499"/>
              <a:gd name="connsiteX189" fmla="*/ 2648203 w 3086100"/>
              <a:gd name="connsiteY189" fmla="*/ 4835915 h 5143499"/>
              <a:gd name="connsiteX190" fmla="*/ 2658017 w 3086100"/>
              <a:gd name="connsiteY190" fmla="*/ 4785931 h 5143499"/>
              <a:gd name="connsiteX191" fmla="*/ 2656107 w 3086100"/>
              <a:gd name="connsiteY191" fmla="*/ 4783845 h 5143499"/>
              <a:gd name="connsiteX192" fmla="*/ 2559124 w 3086100"/>
              <a:gd name="connsiteY192" fmla="*/ 4783845 h 5143499"/>
              <a:gd name="connsiteX193" fmla="*/ 2555592 w 3086100"/>
              <a:gd name="connsiteY193" fmla="*/ 4786579 h 5143499"/>
              <a:gd name="connsiteX194" fmla="*/ 2549480 w 3086100"/>
              <a:gd name="connsiteY194" fmla="*/ 4817947 h 5143499"/>
              <a:gd name="connsiteX195" fmla="*/ 2578361 w 3086100"/>
              <a:gd name="connsiteY195" fmla="*/ 4846800 h 5143499"/>
              <a:gd name="connsiteX196" fmla="*/ 2578361 w 3086100"/>
              <a:gd name="connsiteY196" fmla="*/ 4846792 h 5143499"/>
              <a:gd name="connsiteX197" fmla="*/ 2618040 w 3086100"/>
              <a:gd name="connsiteY197" fmla="*/ 4817939 h 5143499"/>
              <a:gd name="connsiteX198" fmla="*/ 2624127 w 3086100"/>
              <a:gd name="connsiteY198" fmla="*/ 4786579 h 5143499"/>
              <a:gd name="connsiteX199" fmla="*/ 2621665 w 3086100"/>
              <a:gd name="connsiteY199" fmla="*/ 4783845 h 5143499"/>
              <a:gd name="connsiteX200" fmla="*/ 2609228 w 3086100"/>
              <a:gd name="connsiteY200" fmla="*/ 4783845 h 5143499"/>
              <a:gd name="connsiteX201" fmla="*/ 2605816 w 3086100"/>
              <a:gd name="connsiteY201" fmla="*/ 4801889 h 5143499"/>
              <a:gd name="connsiteX202" fmla="*/ 2603863 w 3086100"/>
              <a:gd name="connsiteY202" fmla="*/ 4811495 h 5143499"/>
              <a:gd name="connsiteX203" fmla="*/ 2602233 w 3086100"/>
              <a:gd name="connsiteY203" fmla="*/ 4819840 h 5143499"/>
              <a:gd name="connsiteX204" fmla="*/ 2579940 w 3086100"/>
              <a:gd name="connsiteY204" fmla="*/ 4836328 h 5143499"/>
              <a:gd name="connsiteX205" fmla="*/ 2564557 w 3086100"/>
              <a:gd name="connsiteY205" fmla="*/ 4819840 h 5143499"/>
              <a:gd name="connsiteX206" fmla="*/ 2565270 w 3086100"/>
              <a:gd name="connsiteY206" fmla="*/ 4816113 h 5143499"/>
              <a:gd name="connsiteX207" fmla="*/ 2568140 w 3086100"/>
              <a:gd name="connsiteY207" fmla="*/ 4801897 h 5143499"/>
              <a:gd name="connsiteX208" fmla="*/ 2571561 w 3086100"/>
              <a:gd name="connsiteY208" fmla="*/ 4783845 h 5143499"/>
              <a:gd name="connsiteX209" fmla="*/ 2155095 w 3086100"/>
              <a:gd name="connsiteY209" fmla="*/ 4783845 h 5143499"/>
              <a:gd name="connsiteX210" fmla="*/ 2154909 w 3086100"/>
              <a:gd name="connsiteY210" fmla="*/ 4784644 h 5143499"/>
              <a:gd name="connsiteX211" fmla="*/ 2161471 w 3086100"/>
              <a:gd name="connsiteY211" fmla="*/ 4793359 h 5143499"/>
              <a:gd name="connsiteX212" fmla="*/ 2193833 w 3086100"/>
              <a:gd name="connsiteY212" fmla="*/ 4793359 h 5143499"/>
              <a:gd name="connsiteX213" fmla="*/ 2208519 w 3086100"/>
              <a:gd name="connsiteY213" fmla="*/ 4814658 h 5143499"/>
              <a:gd name="connsiteX214" fmla="*/ 2188450 w 3086100"/>
              <a:gd name="connsiteY214" fmla="*/ 4835915 h 5143499"/>
              <a:gd name="connsiteX215" fmla="*/ 2166284 w 3086100"/>
              <a:gd name="connsiteY215" fmla="*/ 4835915 h 5143499"/>
              <a:gd name="connsiteX216" fmla="*/ 2173127 w 3086100"/>
              <a:gd name="connsiteY216" fmla="*/ 4800963 h 5143499"/>
              <a:gd name="connsiteX217" fmla="*/ 2160028 w 3086100"/>
              <a:gd name="connsiteY217" fmla="*/ 4800963 h 5143499"/>
              <a:gd name="connsiteX218" fmla="*/ 2157116 w 3086100"/>
              <a:gd name="connsiteY218" fmla="*/ 4803050 h 5143499"/>
              <a:gd name="connsiteX219" fmla="*/ 2148796 w 3086100"/>
              <a:gd name="connsiteY219" fmla="*/ 4845421 h 5143499"/>
              <a:gd name="connsiteX220" fmla="*/ 2185606 w 3086100"/>
              <a:gd name="connsiteY220" fmla="*/ 4845421 h 5143499"/>
              <a:gd name="connsiteX221" fmla="*/ 2224980 w 3086100"/>
              <a:gd name="connsiteY221" fmla="*/ 4814238 h 5143499"/>
              <a:gd name="connsiteX222" fmla="*/ 2199614 w 3086100"/>
              <a:gd name="connsiteY222" fmla="*/ 4783845 h 5143499"/>
              <a:gd name="connsiteX223" fmla="*/ 2423480 w 3086100"/>
              <a:gd name="connsiteY223" fmla="*/ 4783660 h 5143499"/>
              <a:gd name="connsiteX224" fmla="*/ 2394718 w 3086100"/>
              <a:gd name="connsiteY224" fmla="*/ 4795437 h 5143499"/>
              <a:gd name="connsiteX225" fmla="*/ 2413598 w 3086100"/>
              <a:gd name="connsiteY225" fmla="*/ 4816837 h 5143499"/>
              <a:gd name="connsiteX226" fmla="*/ 2430874 w 3086100"/>
              <a:gd name="connsiteY226" fmla="*/ 4831819 h 5143499"/>
              <a:gd name="connsiteX227" fmla="*/ 2418930 w 3086100"/>
              <a:gd name="connsiteY227" fmla="*/ 4835941 h 5143499"/>
              <a:gd name="connsiteX228" fmla="*/ 2391865 w 3086100"/>
              <a:gd name="connsiteY228" fmla="*/ 4835941 h 5143499"/>
              <a:gd name="connsiteX229" fmla="*/ 2386458 w 3086100"/>
              <a:gd name="connsiteY229" fmla="*/ 4839919 h 5143499"/>
              <a:gd name="connsiteX230" fmla="*/ 2385388 w 3086100"/>
              <a:gd name="connsiteY230" fmla="*/ 4845421 h 5143499"/>
              <a:gd name="connsiteX231" fmla="*/ 2419515 w 3086100"/>
              <a:gd name="connsiteY231" fmla="*/ 4845421 h 5143499"/>
              <a:gd name="connsiteX232" fmla="*/ 2448473 w 3086100"/>
              <a:gd name="connsiteY232" fmla="*/ 4834998 h 5143499"/>
              <a:gd name="connsiteX233" fmla="*/ 2448481 w 3086100"/>
              <a:gd name="connsiteY233" fmla="*/ 4834998 h 5143499"/>
              <a:gd name="connsiteX234" fmla="*/ 2445977 w 3086100"/>
              <a:gd name="connsiteY234" fmla="*/ 4820908 h 5143499"/>
              <a:gd name="connsiteX235" fmla="*/ 2436282 w 3086100"/>
              <a:gd name="connsiteY235" fmla="*/ 4813943 h 5143499"/>
              <a:gd name="connsiteX236" fmla="*/ 2412911 w 3086100"/>
              <a:gd name="connsiteY236" fmla="*/ 4796480 h 5143499"/>
              <a:gd name="connsiteX237" fmla="*/ 2423038 w 3086100"/>
              <a:gd name="connsiteY237" fmla="*/ 4793384 h 5143499"/>
              <a:gd name="connsiteX238" fmla="*/ 2445909 w 3086100"/>
              <a:gd name="connsiteY238" fmla="*/ 4793384 h 5143499"/>
              <a:gd name="connsiteX239" fmla="*/ 2451317 w 3086100"/>
              <a:gd name="connsiteY239" fmla="*/ 4789430 h 5143499"/>
              <a:gd name="connsiteX240" fmla="*/ 2452446 w 3086100"/>
              <a:gd name="connsiteY240" fmla="*/ 4783660 h 5143499"/>
              <a:gd name="connsiteX241" fmla="*/ 2350776 w 3086100"/>
              <a:gd name="connsiteY241" fmla="*/ 4783660 h 5143499"/>
              <a:gd name="connsiteX242" fmla="*/ 2322031 w 3086100"/>
              <a:gd name="connsiteY242" fmla="*/ 4795437 h 5143499"/>
              <a:gd name="connsiteX243" fmla="*/ 2340903 w 3086100"/>
              <a:gd name="connsiteY243" fmla="*/ 4816837 h 5143499"/>
              <a:gd name="connsiteX244" fmla="*/ 2358179 w 3086100"/>
              <a:gd name="connsiteY244" fmla="*/ 4831819 h 5143499"/>
              <a:gd name="connsiteX245" fmla="*/ 2346218 w 3086100"/>
              <a:gd name="connsiteY245" fmla="*/ 4835941 h 5143499"/>
              <a:gd name="connsiteX246" fmla="*/ 2319179 w 3086100"/>
              <a:gd name="connsiteY246" fmla="*/ 4835941 h 5143499"/>
              <a:gd name="connsiteX247" fmla="*/ 2313763 w 3086100"/>
              <a:gd name="connsiteY247" fmla="*/ 4839919 h 5143499"/>
              <a:gd name="connsiteX248" fmla="*/ 2312684 w 3086100"/>
              <a:gd name="connsiteY248" fmla="*/ 4845421 h 5143499"/>
              <a:gd name="connsiteX249" fmla="*/ 2346812 w 3086100"/>
              <a:gd name="connsiteY249" fmla="*/ 4845421 h 5143499"/>
              <a:gd name="connsiteX250" fmla="*/ 2375778 w 3086100"/>
              <a:gd name="connsiteY250" fmla="*/ 4834998 h 5143499"/>
              <a:gd name="connsiteX251" fmla="*/ 2373273 w 3086100"/>
              <a:gd name="connsiteY251" fmla="*/ 4820908 h 5143499"/>
              <a:gd name="connsiteX252" fmla="*/ 2363579 w 3086100"/>
              <a:gd name="connsiteY252" fmla="*/ 4813943 h 5143499"/>
              <a:gd name="connsiteX253" fmla="*/ 2340216 w 3086100"/>
              <a:gd name="connsiteY253" fmla="*/ 4796480 h 5143499"/>
              <a:gd name="connsiteX254" fmla="*/ 2350335 w 3086100"/>
              <a:gd name="connsiteY254" fmla="*/ 4793384 h 5143499"/>
              <a:gd name="connsiteX255" fmla="*/ 2373197 w 3086100"/>
              <a:gd name="connsiteY255" fmla="*/ 4793384 h 5143499"/>
              <a:gd name="connsiteX256" fmla="*/ 2378596 w 3086100"/>
              <a:gd name="connsiteY256" fmla="*/ 4789430 h 5143499"/>
              <a:gd name="connsiteX257" fmla="*/ 2379742 w 3086100"/>
              <a:gd name="connsiteY257" fmla="*/ 4783660 h 5143499"/>
              <a:gd name="connsiteX258" fmla="*/ 2507381 w 3086100"/>
              <a:gd name="connsiteY258" fmla="*/ 4783012 h 5143499"/>
              <a:gd name="connsiteX259" fmla="*/ 2468542 w 3086100"/>
              <a:gd name="connsiteY259" fmla="*/ 4811613 h 5143499"/>
              <a:gd name="connsiteX260" fmla="*/ 2462446 w 3086100"/>
              <a:gd name="connsiteY260" fmla="*/ 4842704 h 5143499"/>
              <a:gd name="connsiteX261" fmla="*/ 2464806 w 3086100"/>
              <a:gd name="connsiteY261" fmla="*/ 4845421 h 5143499"/>
              <a:gd name="connsiteX262" fmla="*/ 2476556 w 3086100"/>
              <a:gd name="connsiteY262" fmla="*/ 4845421 h 5143499"/>
              <a:gd name="connsiteX263" fmla="*/ 2479985 w 3086100"/>
              <a:gd name="connsiteY263" fmla="*/ 4827520 h 5143499"/>
              <a:gd name="connsiteX264" fmla="*/ 2516592 w 3086100"/>
              <a:gd name="connsiteY264" fmla="*/ 4827520 h 5143499"/>
              <a:gd name="connsiteX265" fmla="*/ 2513171 w 3086100"/>
              <a:gd name="connsiteY265" fmla="*/ 4845421 h 5143499"/>
              <a:gd name="connsiteX266" fmla="*/ 2524928 w 3086100"/>
              <a:gd name="connsiteY266" fmla="*/ 4845421 h 5143499"/>
              <a:gd name="connsiteX267" fmla="*/ 2528350 w 3086100"/>
              <a:gd name="connsiteY267" fmla="*/ 4842704 h 5143499"/>
              <a:gd name="connsiteX268" fmla="*/ 2534454 w 3086100"/>
              <a:gd name="connsiteY268" fmla="*/ 4811613 h 5143499"/>
              <a:gd name="connsiteX269" fmla="*/ 2507381 w 3086100"/>
              <a:gd name="connsiteY269" fmla="*/ 4783012 h 5143499"/>
              <a:gd name="connsiteX270" fmla="*/ 2279015 w 3086100"/>
              <a:gd name="connsiteY270" fmla="*/ 4783012 h 5143499"/>
              <a:gd name="connsiteX271" fmla="*/ 2240193 w 3086100"/>
              <a:gd name="connsiteY271" fmla="*/ 4811613 h 5143499"/>
              <a:gd name="connsiteX272" fmla="*/ 2234081 w 3086100"/>
              <a:gd name="connsiteY272" fmla="*/ 4842704 h 5143499"/>
              <a:gd name="connsiteX273" fmla="*/ 2236449 w 3086100"/>
              <a:gd name="connsiteY273" fmla="*/ 4845421 h 5143499"/>
              <a:gd name="connsiteX274" fmla="*/ 2248199 w 3086100"/>
              <a:gd name="connsiteY274" fmla="*/ 4845421 h 5143499"/>
              <a:gd name="connsiteX275" fmla="*/ 2251620 w 3086100"/>
              <a:gd name="connsiteY275" fmla="*/ 4827520 h 5143499"/>
              <a:gd name="connsiteX276" fmla="*/ 2288235 w 3086100"/>
              <a:gd name="connsiteY276" fmla="*/ 4827520 h 5143499"/>
              <a:gd name="connsiteX277" fmla="*/ 2284814 w 3086100"/>
              <a:gd name="connsiteY277" fmla="*/ 4845421 h 5143499"/>
              <a:gd name="connsiteX278" fmla="*/ 2296572 w 3086100"/>
              <a:gd name="connsiteY278" fmla="*/ 4845421 h 5143499"/>
              <a:gd name="connsiteX279" fmla="*/ 2299984 w 3086100"/>
              <a:gd name="connsiteY279" fmla="*/ 4842704 h 5143499"/>
              <a:gd name="connsiteX280" fmla="*/ 2306097 w 3086100"/>
              <a:gd name="connsiteY280" fmla="*/ 4811613 h 5143499"/>
              <a:gd name="connsiteX281" fmla="*/ 2279015 w 3086100"/>
              <a:gd name="connsiteY281" fmla="*/ 4783012 h 5143499"/>
              <a:gd name="connsiteX282" fmla="*/ 1973014 w 3086100"/>
              <a:gd name="connsiteY282" fmla="*/ 4694493 h 5143499"/>
              <a:gd name="connsiteX283" fmla="*/ 1973014 w 3086100"/>
              <a:gd name="connsiteY283" fmla="*/ 4694501 h 5143499"/>
              <a:gd name="connsiteX284" fmla="*/ 1929481 w 3086100"/>
              <a:gd name="connsiteY284" fmla="*/ 4706110 h 5143499"/>
              <a:gd name="connsiteX285" fmla="*/ 1953132 w 3086100"/>
              <a:gd name="connsiteY285" fmla="*/ 4710282 h 5143499"/>
              <a:gd name="connsiteX286" fmla="*/ 2002150 w 3086100"/>
              <a:gd name="connsiteY286" fmla="*/ 4720881 h 5143499"/>
              <a:gd name="connsiteX287" fmla="*/ 1953896 w 3086100"/>
              <a:gd name="connsiteY287" fmla="*/ 4787631 h 5143499"/>
              <a:gd name="connsiteX288" fmla="*/ 1938327 w 3086100"/>
              <a:gd name="connsiteY288" fmla="*/ 4802587 h 5143499"/>
              <a:gd name="connsiteX289" fmla="*/ 1940177 w 3086100"/>
              <a:gd name="connsiteY289" fmla="*/ 4806608 h 5143499"/>
              <a:gd name="connsiteX290" fmla="*/ 1957360 w 3086100"/>
              <a:gd name="connsiteY290" fmla="*/ 4800880 h 5143499"/>
              <a:gd name="connsiteX291" fmla="*/ 2029834 w 3086100"/>
              <a:gd name="connsiteY291" fmla="*/ 4714909 h 5143499"/>
              <a:gd name="connsiteX292" fmla="*/ 1973014 w 3086100"/>
              <a:gd name="connsiteY292" fmla="*/ 4694493 h 5143499"/>
              <a:gd name="connsiteX293" fmla="*/ 460601 w 3086100"/>
              <a:gd name="connsiteY293" fmla="*/ 0 h 5143499"/>
              <a:gd name="connsiteX294" fmla="*/ 3086100 w 3086100"/>
              <a:gd name="connsiteY294" fmla="*/ 0 h 5143499"/>
              <a:gd name="connsiteX295" fmla="*/ 3086100 w 3086100"/>
              <a:gd name="connsiteY295" fmla="*/ 842036 h 5143499"/>
              <a:gd name="connsiteX296" fmla="*/ 3086100 w 3086100"/>
              <a:gd name="connsiteY296" fmla="*/ 1941749 h 5143499"/>
              <a:gd name="connsiteX297" fmla="*/ 3086100 w 3086100"/>
              <a:gd name="connsiteY297" fmla="*/ 3201749 h 5143499"/>
              <a:gd name="connsiteX298" fmla="*/ 3086100 w 3086100"/>
              <a:gd name="connsiteY298" fmla="*/ 3743118 h 5143499"/>
              <a:gd name="connsiteX299" fmla="*/ 3086100 w 3086100"/>
              <a:gd name="connsiteY299" fmla="*/ 5143499 h 5143499"/>
              <a:gd name="connsiteX300" fmla="*/ 547192 w 3086100"/>
              <a:gd name="connsiteY300" fmla="*/ 5143499 h 5143499"/>
              <a:gd name="connsiteX301" fmla="*/ 451948 w 3086100"/>
              <a:gd name="connsiteY301" fmla="*/ 4947929 h 5143499"/>
              <a:gd name="connsiteX302" fmla="*/ 0 w 3086100"/>
              <a:gd name="connsiteY302" fmla="*/ 2482849 h 5143499"/>
              <a:gd name="connsiteX303" fmla="*/ 451948 w 3086100"/>
              <a:gd name="connsiteY303" fmla="*/ 17768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3086100" h="5143499">
                <a:moveTo>
                  <a:pt x="2611605" y="4869227"/>
                </a:moveTo>
                <a:cubicBezTo>
                  <a:pt x="2608906" y="4869227"/>
                  <a:pt x="2607327" y="4870464"/>
                  <a:pt x="2606783" y="4873181"/>
                </a:cubicBezTo>
                <a:lnTo>
                  <a:pt x="2606792" y="4873181"/>
                </a:lnTo>
                <a:lnTo>
                  <a:pt x="2595484" y="4930786"/>
                </a:lnTo>
                <a:lnTo>
                  <a:pt x="2652923" y="4930786"/>
                </a:lnTo>
                <a:lnTo>
                  <a:pt x="2654112" y="4924629"/>
                </a:lnTo>
                <a:cubicBezTo>
                  <a:pt x="2654621" y="4922122"/>
                  <a:pt x="2654002" y="4921281"/>
                  <a:pt x="2651124" y="4921281"/>
                </a:cubicBezTo>
                <a:lnTo>
                  <a:pt x="2612964" y="4921281"/>
                </a:lnTo>
                <a:lnTo>
                  <a:pt x="2616207" y="4904759"/>
                </a:lnTo>
                <a:lnTo>
                  <a:pt x="2649927" y="4904759"/>
                </a:lnTo>
                <a:cubicBezTo>
                  <a:pt x="2650819" y="4904793"/>
                  <a:pt x="2651599" y="4904168"/>
                  <a:pt x="2651752" y="4903296"/>
                </a:cubicBezTo>
                <a:lnTo>
                  <a:pt x="2653042" y="4896743"/>
                </a:lnTo>
                <a:cubicBezTo>
                  <a:pt x="2653212" y="4895918"/>
                  <a:pt x="2652737" y="4895279"/>
                  <a:pt x="2651794" y="4895279"/>
                </a:cubicBezTo>
                <a:lnTo>
                  <a:pt x="2618057" y="4895279"/>
                </a:lnTo>
                <a:lnTo>
                  <a:pt x="2621283" y="4878791"/>
                </a:lnTo>
                <a:lnTo>
                  <a:pt x="2658102" y="4878791"/>
                </a:lnTo>
                <a:cubicBezTo>
                  <a:pt x="2659842" y="4878791"/>
                  <a:pt x="2661566" y="4878791"/>
                  <a:pt x="2662007" y="4876487"/>
                </a:cubicBezTo>
                <a:lnTo>
                  <a:pt x="2663433" y="4869227"/>
                </a:lnTo>
                <a:close/>
                <a:moveTo>
                  <a:pt x="2511957" y="4869227"/>
                </a:moveTo>
                <a:cubicBezTo>
                  <a:pt x="2509647" y="4869227"/>
                  <a:pt x="2508383" y="4870674"/>
                  <a:pt x="2507899" y="4873181"/>
                </a:cubicBezTo>
                <a:lnTo>
                  <a:pt x="2496591" y="4930786"/>
                </a:lnTo>
                <a:lnTo>
                  <a:pt x="2508544" y="4930786"/>
                </a:lnTo>
                <a:cubicBezTo>
                  <a:pt x="2511048" y="4930786"/>
                  <a:pt x="2512449" y="4929541"/>
                  <a:pt x="2512899" y="4927245"/>
                </a:cubicBezTo>
                <a:lnTo>
                  <a:pt x="2521363" y="4884133"/>
                </a:lnTo>
                <a:lnTo>
                  <a:pt x="2535099" y="4903548"/>
                </a:lnTo>
                <a:cubicBezTo>
                  <a:pt x="2535753" y="4904729"/>
                  <a:pt x="2537016" y="4905453"/>
                  <a:pt x="2538376" y="4905424"/>
                </a:cubicBezTo>
                <a:lnTo>
                  <a:pt x="2544556" y="4905424"/>
                </a:lnTo>
                <a:cubicBezTo>
                  <a:pt x="2546096" y="4905356"/>
                  <a:pt x="2547545" y="4904680"/>
                  <a:pt x="2548580" y="4903548"/>
                </a:cubicBezTo>
                <a:lnTo>
                  <a:pt x="2569922" y="4884133"/>
                </a:lnTo>
                <a:lnTo>
                  <a:pt x="2561458" y="4927245"/>
                </a:lnTo>
                <a:cubicBezTo>
                  <a:pt x="2561009" y="4929541"/>
                  <a:pt x="2561917" y="4930786"/>
                  <a:pt x="2564430" y="4930786"/>
                </a:cubicBezTo>
                <a:lnTo>
                  <a:pt x="2576374" y="4930786"/>
                </a:lnTo>
                <a:lnTo>
                  <a:pt x="2587691" y="4873189"/>
                </a:lnTo>
                <a:cubicBezTo>
                  <a:pt x="2588166" y="4870674"/>
                  <a:pt x="2587504" y="4869227"/>
                  <a:pt x="2585186" y="4869227"/>
                </a:cubicBezTo>
                <a:lnTo>
                  <a:pt x="2571111" y="4869227"/>
                </a:lnTo>
                <a:lnTo>
                  <a:pt x="2543860" y="4893226"/>
                </a:lnTo>
                <a:lnTo>
                  <a:pt x="2526032" y="4869227"/>
                </a:lnTo>
                <a:close/>
                <a:moveTo>
                  <a:pt x="2441121" y="4869227"/>
                </a:moveTo>
                <a:cubicBezTo>
                  <a:pt x="2438421" y="4869227"/>
                  <a:pt x="2436825" y="4870464"/>
                  <a:pt x="2436290" y="4873181"/>
                </a:cubicBezTo>
                <a:lnTo>
                  <a:pt x="2424999" y="4930786"/>
                </a:lnTo>
                <a:lnTo>
                  <a:pt x="2482413" y="4930786"/>
                </a:lnTo>
                <a:lnTo>
                  <a:pt x="2483627" y="4924629"/>
                </a:lnTo>
                <a:cubicBezTo>
                  <a:pt x="2484128" y="4922122"/>
                  <a:pt x="2483509" y="4921281"/>
                  <a:pt x="2480614" y="4921281"/>
                </a:cubicBezTo>
                <a:lnTo>
                  <a:pt x="2442471" y="4921281"/>
                </a:lnTo>
                <a:lnTo>
                  <a:pt x="2445705" y="4904759"/>
                </a:lnTo>
                <a:lnTo>
                  <a:pt x="2479425" y="4904759"/>
                </a:lnTo>
                <a:cubicBezTo>
                  <a:pt x="2480317" y="4904786"/>
                  <a:pt x="2481096" y="4904165"/>
                  <a:pt x="2481259" y="4903296"/>
                </a:cubicBezTo>
                <a:lnTo>
                  <a:pt x="2482549" y="4896743"/>
                </a:lnTo>
                <a:cubicBezTo>
                  <a:pt x="2482702" y="4895918"/>
                  <a:pt x="2482252" y="4895279"/>
                  <a:pt x="2481293" y="4895279"/>
                </a:cubicBezTo>
                <a:lnTo>
                  <a:pt x="2447564" y="4895279"/>
                </a:lnTo>
                <a:lnTo>
                  <a:pt x="2450807" y="4878791"/>
                </a:lnTo>
                <a:lnTo>
                  <a:pt x="2487617" y="4878791"/>
                </a:lnTo>
                <a:cubicBezTo>
                  <a:pt x="2489349" y="4878791"/>
                  <a:pt x="2491073" y="4878791"/>
                  <a:pt x="2491540" y="4876487"/>
                </a:cubicBezTo>
                <a:lnTo>
                  <a:pt x="2492949" y="4869227"/>
                </a:lnTo>
                <a:close/>
                <a:moveTo>
                  <a:pt x="2368044" y="4869227"/>
                </a:moveTo>
                <a:cubicBezTo>
                  <a:pt x="2364962" y="4869227"/>
                  <a:pt x="2363205" y="4870262"/>
                  <a:pt x="2362764" y="4872558"/>
                </a:cubicBezTo>
                <a:lnTo>
                  <a:pt x="2361533" y="4878766"/>
                </a:lnTo>
                <a:lnTo>
                  <a:pt x="2385999" y="4878766"/>
                </a:lnTo>
                <a:lnTo>
                  <a:pt x="2375812" y="4930786"/>
                </a:lnTo>
                <a:lnTo>
                  <a:pt x="2386780" y="4930786"/>
                </a:lnTo>
                <a:cubicBezTo>
                  <a:pt x="2389862" y="4930786"/>
                  <a:pt x="2391645" y="4929541"/>
                  <a:pt x="2392281" y="4926412"/>
                </a:cubicBezTo>
                <a:lnTo>
                  <a:pt x="2401620" y="4878766"/>
                </a:lnTo>
                <a:lnTo>
                  <a:pt x="2422045" y="4878766"/>
                </a:lnTo>
                <a:cubicBezTo>
                  <a:pt x="2424932" y="4878766"/>
                  <a:pt x="2425950" y="4877513"/>
                  <a:pt x="2426443" y="4874998"/>
                </a:cubicBezTo>
                <a:lnTo>
                  <a:pt x="2426443" y="4875006"/>
                </a:lnTo>
                <a:lnTo>
                  <a:pt x="2427580" y="4869227"/>
                </a:lnTo>
                <a:close/>
                <a:moveTo>
                  <a:pt x="2216737" y="4869227"/>
                </a:moveTo>
                <a:cubicBezTo>
                  <a:pt x="2215192" y="4869227"/>
                  <a:pt x="2214029" y="4870253"/>
                  <a:pt x="2213825" y="4871305"/>
                </a:cubicBezTo>
                <a:lnTo>
                  <a:pt x="2210514" y="4888213"/>
                </a:lnTo>
                <a:cubicBezTo>
                  <a:pt x="2204207" y="4920364"/>
                  <a:pt x="2234930" y="4915973"/>
                  <a:pt x="2254821" y="4909924"/>
                </a:cubicBezTo>
                <a:lnTo>
                  <a:pt x="2250720" y="4930786"/>
                </a:lnTo>
                <a:lnTo>
                  <a:pt x="2261697" y="4930786"/>
                </a:lnTo>
                <a:cubicBezTo>
                  <a:pt x="2264787" y="4930786"/>
                  <a:pt x="2266570" y="4929541"/>
                  <a:pt x="2267198" y="4926412"/>
                </a:cubicBezTo>
                <a:lnTo>
                  <a:pt x="2278404" y="4869227"/>
                </a:lnTo>
                <a:lnTo>
                  <a:pt x="2265110" y="4869227"/>
                </a:lnTo>
                <a:cubicBezTo>
                  <a:pt x="2263768" y="4869227"/>
                  <a:pt x="2262597" y="4870253"/>
                  <a:pt x="2262402" y="4871305"/>
                </a:cubicBezTo>
                <a:lnTo>
                  <a:pt x="2256883" y="4899334"/>
                </a:lnTo>
                <a:cubicBezTo>
                  <a:pt x="2247265" y="4902261"/>
                  <a:pt x="2222315" y="4907628"/>
                  <a:pt x="2226203" y="4887801"/>
                </a:cubicBezTo>
                <a:lnTo>
                  <a:pt x="2229853" y="4869227"/>
                </a:lnTo>
                <a:close/>
                <a:moveTo>
                  <a:pt x="2702459" y="4869050"/>
                </a:moveTo>
                <a:cubicBezTo>
                  <a:pt x="2686049" y="4869050"/>
                  <a:pt x="2676201" y="4869151"/>
                  <a:pt x="2673697" y="4880810"/>
                </a:cubicBezTo>
                <a:cubicBezTo>
                  <a:pt x="2671846" y="4889475"/>
                  <a:pt x="2678689" y="4893664"/>
                  <a:pt x="2692561" y="4902211"/>
                </a:cubicBezTo>
                <a:cubicBezTo>
                  <a:pt x="2707774" y="4911548"/>
                  <a:pt x="2711246" y="4912263"/>
                  <a:pt x="2709828" y="4917184"/>
                </a:cubicBezTo>
                <a:cubicBezTo>
                  <a:pt x="2708724" y="4921154"/>
                  <a:pt x="2704734" y="4921314"/>
                  <a:pt x="2697900" y="4921314"/>
                </a:cubicBezTo>
                <a:lnTo>
                  <a:pt x="2670828" y="4921314"/>
                </a:lnTo>
                <a:cubicBezTo>
                  <a:pt x="2667754" y="4921314"/>
                  <a:pt x="2665963" y="4922576"/>
                  <a:pt x="2665428" y="4925293"/>
                </a:cubicBezTo>
                <a:lnTo>
                  <a:pt x="2664359" y="4930786"/>
                </a:lnTo>
                <a:lnTo>
                  <a:pt x="2698486" y="4930786"/>
                </a:lnTo>
                <a:cubicBezTo>
                  <a:pt x="2714098" y="4930786"/>
                  <a:pt x="2723878" y="4929827"/>
                  <a:pt x="2727435" y="4920372"/>
                </a:cubicBezTo>
                <a:cubicBezTo>
                  <a:pt x="2729175" y="4915762"/>
                  <a:pt x="2729150" y="4910993"/>
                  <a:pt x="2724931" y="4906282"/>
                </a:cubicBezTo>
                <a:cubicBezTo>
                  <a:pt x="2722791" y="4903885"/>
                  <a:pt x="2719616" y="4901773"/>
                  <a:pt x="2715236" y="4899334"/>
                </a:cubicBezTo>
                <a:cubicBezTo>
                  <a:pt x="2695744" y="4888406"/>
                  <a:pt x="2690642" y="4887145"/>
                  <a:pt x="2691890" y="4881853"/>
                </a:cubicBezTo>
                <a:cubicBezTo>
                  <a:pt x="2692569" y="4878876"/>
                  <a:pt x="2694657" y="4878766"/>
                  <a:pt x="2701992" y="4878766"/>
                </a:cubicBezTo>
                <a:lnTo>
                  <a:pt x="2724880" y="4878766"/>
                </a:lnTo>
                <a:cubicBezTo>
                  <a:pt x="2727953" y="4878766"/>
                  <a:pt x="2729736" y="4877513"/>
                  <a:pt x="2730271" y="4874796"/>
                </a:cubicBezTo>
                <a:lnTo>
                  <a:pt x="2731408" y="4869050"/>
                </a:lnTo>
                <a:close/>
                <a:moveTo>
                  <a:pt x="2321030" y="4869050"/>
                </a:moveTo>
                <a:cubicBezTo>
                  <a:pt x="2304628" y="4869050"/>
                  <a:pt x="2294789" y="4869151"/>
                  <a:pt x="2292284" y="4880810"/>
                </a:cubicBezTo>
                <a:cubicBezTo>
                  <a:pt x="2290434" y="4889475"/>
                  <a:pt x="2297268" y="4893664"/>
                  <a:pt x="2311156" y="4902211"/>
                </a:cubicBezTo>
                <a:cubicBezTo>
                  <a:pt x="2326361" y="4911548"/>
                  <a:pt x="2329833" y="4912263"/>
                  <a:pt x="2328424" y="4917184"/>
                </a:cubicBezTo>
                <a:cubicBezTo>
                  <a:pt x="2327295" y="4921154"/>
                  <a:pt x="2323313" y="4921314"/>
                  <a:pt x="2316479" y="4921314"/>
                </a:cubicBezTo>
                <a:lnTo>
                  <a:pt x="2289415" y="4921314"/>
                </a:lnTo>
                <a:cubicBezTo>
                  <a:pt x="2286342" y="4921314"/>
                  <a:pt x="2284551" y="4922576"/>
                  <a:pt x="2284016" y="4925293"/>
                </a:cubicBezTo>
                <a:lnTo>
                  <a:pt x="2282938" y="4930786"/>
                </a:lnTo>
                <a:lnTo>
                  <a:pt x="2317065" y="4930786"/>
                </a:lnTo>
                <a:cubicBezTo>
                  <a:pt x="2332686" y="4930786"/>
                  <a:pt x="2342465" y="4929827"/>
                  <a:pt x="2346014" y="4920372"/>
                </a:cubicBezTo>
                <a:cubicBezTo>
                  <a:pt x="2347763" y="4915762"/>
                  <a:pt x="2347746" y="4910993"/>
                  <a:pt x="2343526" y="4906282"/>
                </a:cubicBezTo>
                <a:cubicBezTo>
                  <a:pt x="2341370" y="4903885"/>
                  <a:pt x="2338212" y="4901773"/>
                  <a:pt x="2333823" y="4899334"/>
                </a:cubicBezTo>
                <a:cubicBezTo>
                  <a:pt x="2314323" y="4888406"/>
                  <a:pt x="2309238" y="4887145"/>
                  <a:pt x="2310469" y="4881853"/>
                </a:cubicBezTo>
                <a:cubicBezTo>
                  <a:pt x="2311148" y="4878876"/>
                  <a:pt x="2313228" y="4878766"/>
                  <a:pt x="2320571" y="4878766"/>
                </a:cubicBezTo>
                <a:lnTo>
                  <a:pt x="2343467" y="4878766"/>
                </a:lnTo>
                <a:cubicBezTo>
                  <a:pt x="2346532" y="4878766"/>
                  <a:pt x="2348332" y="4877513"/>
                  <a:pt x="2348858" y="4874796"/>
                </a:cubicBezTo>
                <a:lnTo>
                  <a:pt x="2349995" y="4869050"/>
                </a:lnTo>
                <a:close/>
                <a:moveTo>
                  <a:pt x="2170529" y="4869050"/>
                </a:moveTo>
                <a:cubicBezTo>
                  <a:pt x="2154128" y="4869050"/>
                  <a:pt x="2144280" y="4869151"/>
                  <a:pt x="2141784" y="4880810"/>
                </a:cubicBezTo>
                <a:cubicBezTo>
                  <a:pt x="2139916" y="4889475"/>
                  <a:pt x="2146767" y="4893664"/>
                  <a:pt x="2160664" y="4902211"/>
                </a:cubicBezTo>
                <a:cubicBezTo>
                  <a:pt x="2175852" y="4911548"/>
                  <a:pt x="2179324" y="4912263"/>
                  <a:pt x="2177923" y="4917184"/>
                </a:cubicBezTo>
                <a:cubicBezTo>
                  <a:pt x="2176803" y="4921154"/>
                  <a:pt x="2172821" y="4921314"/>
                  <a:pt x="2165979" y="4921314"/>
                </a:cubicBezTo>
                <a:lnTo>
                  <a:pt x="2138906" y="4921314"/>
                </a:lnTo>
                <a:cubicBezTo>
                  <a:pt x="2135833" y="4921314"/>
                  <a:pt x="2134050" y="4922576"/>
                  <a:pt x="2133515" y="4925293"/>
                </a:cubicBezTo>
                <a:lnTo>
                  <a:pt x="2132429" y="4930786"/>
                </a:lnTo>
                <a:lnTo>
                  <a:pt x="2166556" y="4930786"/>
                </a:lnTo>
                <a:cubicBezTo>
                  <a:pt x="2182177" y="4930786"/>
                  <a:pt x="2191965" y="4929827"/>
                  <a:pt x="2195522" y="4920372"/>
                </a:cubicBezTo>
                <a:cubicBezTo>
                  <a:pt x="2197245" y="4915762"/>
                  <a:pt x="2197228" y="4910993"/>
                  <a:pt x="2193018" y="4906282"/>
                </a:cubicBezTo>
                <a:cubicBezTo>
                  <a:pt x="2190870" y="4903885"/>
                  <a:pt x="2187695" y="4901773"/>
                  <a:pt x="2183331" y="4899334"/>
                </a:cubicBezTo>
                <a:cubicBezTo>
                  <a:pt x="2163822" y="4888406"/>
                  <a:pt x="2158729" y="4887145"/>
                  <a:pt x="2159960" y="4881853"/>
                </a:cubicBezTo>
                <a:cubicBezTo>
                  <a:pt x="2160656" y="4878876"/>
                  <a:pt x="2162736" y="4878766"/>
                  <a:pt x="2170062" y="4878766"/>
                </a:cubicBezTo>
                <a:lnTo>
                  <a:pt x="2192950" y="4878766"/>
                </a:lnTo>
                <a:cubicBezTo>
                  <a:pt x="2196031" y="4878766"/>
                  <a:pt x="2197823" y="4877513"/>
                  <a:pt x="2198357" y="4874796"/>
                </a:cubicBezTo>
                <a:lnTo>
                  <a:pt x="2199478" y="4869050"/>
                </a:lnTo>
                <a:close/>
                <a:moveTo>
                  <a:pt x="1923012" y="4818696"/>
                </a:moveTo>
                <a:cubicBezTo>
                  <a:pt x="1904963" y="4819756"/>
                  <a:pt x="1873917" y="4826091"/>
                  <a:pt x="1875097" y="4832400"/>
                </a:cubicBezTo>
                <a:cubicBezTo>
                  <a:pt x="1876184" y="4839230"/>
                  <a:pt x="1895845" y="4837127"/>
                  <a:pt x="1904844" y="4837127"/>
                </a:cubicBezTo>
                <a:cubicBezTo>
                  <a:pt x="1924633" y="4837127"/>
                  <a:pt x="1956061" y="4838465"/>
                  <a:pt x="1961010" y="4852572"/>
                </a:cubicBezTo>
                <a:cubicBezTo>
                  <a:pt x="1971681" y="4882956"/>
                  <a:pt x="1899301" y="4937516"/>
                  <a:pt x="1883875" y="4932276"/>
                </a:cubicBezTo>
                <a:cubicBezTo>
                  <a:pt x="1876897" y="4929903"/>
                  <a:pt x="1898053" y="4890249"/>
                  <a:pt x="1905736" y="4875982"/>
                </a:cubicBezTo>
                <a:cubicBezTo>
                  <a:pt x="1910303" y="4867469"/>
                  <a:pt x="1917256" y="4854094"/>
                  <a:pt x="1911313" y="4853186"/>
                </a:cubicBezTo>
                <a:cubicBezTo>
                  <a:pt x="1904691" y="4852185"/>
                  <a:pt x="1897374" y="4864769"/>
                  <a:pt x="1892636" y="4872029"/>
                </a:cubicBezTo>
                <a:cubicBezTo>
                  <a:pt x="1879767" y="4891755"/>
                  <a:pt x="1866565" y="4913290"/>
                  <a:pt x="1855996" y="4935413"/>
                </a:cubicBezTo>
                <a:cubicBezTo>
                  <a:pt x="1852728" y="4942244"/>
                  <a:pt x="1841870" y="4962828"/>
                  <a:pt x="1845605" y="4965486"/>
                </a:cubicBezTo>
                <a:cubicBezTo>
                  <a:pt x="1849086" y="4967959"/>
                  <a:pt x="1865623" y="4964435"/>
                  <a:pt x="1886677" y="4955215"/>
                </a:cubicBezTo>
                <a:cubicBezTo>
                  <a:pt x="1952869" y="4926219"/>
                  <a:pt x="1982667" y="4888483"/>
                  <a:pt x="1990647" y="4857299"/>
                </a:cubicBezTo>
                <a:cubicBezTo>
                  <a:pt x="1993191" y="4847710"/>
                  <a:pt x="1989677" y="4837545"/>
                  <a:pt x="1981733" y="4831516"/>
                </a:cubicBezTo>
                <a:cubicBezTo>
                  <a:pt x="1967904" y="4821026"/>
                  <a:pt x="1943284" y="4817519"/>
                  <a:pt x="1923012" y="4818696"/>
                </a:cubicBezTo>
                <a:close/>
                <a:moveTo>
                  <a:pt x="2505547" y="4793384"/>
                </a:moveTo>
                <a:cubicBezTo>
                  <a:pt x="2518867" y="4793384"/>
                  <a:pt x="2522348" y="4798339"/>
                  <a:pt x="2520191" y="4809729"/>
                </a:cubicBezTo>
                <a:cubicBezTo>
                  <a:pt x="2520191" y="4809729"/>
                  <a:pt x="2519648" y="4812572"/>
                  <a:pt x="2519453" y="4813430"/>
                </a:cubicBezTo>
                <a:cubicBezTo>
                  <a:pt x="2519190" y="4814709"/>
                  <a:pt x="2518604" y="4818015"/>
                  <a:pt x="2515157" y="4818015"/>
                </a:cubicBezTo>
                <a:lnTo>
                  <a:pt x="2481930" y="4818015"/>
                </a:lnTo>
                <a:lnTo>
                  <a:pt x="2483560" y="4809729"/>
                </a:lnTo>
                <a:cubicBezTo>
                  <a:pt x="2485903" y="4797733"/>
                  <a:pt x="2492949" y="4793384"/>
                  <a:pt x="2505547" y="4793384"/>
                </a:cubicBezTo>
                <a:close/>
                <a:moveTo>
                  <a:pt x="2277190" y="4793384"/>
                </a:moveTo>
                <a:cubicBezTo>
                  <a:pt x="2290502" y="4793384"/>
                  <a:pt x="2293999" y="4798339"/>
                  <a:pt x="2291826" y="4809729"/>
                </a:cubicBezTo>
                <a:cubicBezTo>
                  <a:pt x="2291826" y="4809729"/>
                  <a:pt x="2291283" y="4812572"/>
                  <a:pt x="2291096" y="4813430"/>
                </a:cubicBezTo>
                <a:cubicBezTo>
                  <a:pt x="2290841" y="4814709"/>
                  <a:pt x="2290247" y="4818015"/>
                  <a:pt x="2286792" y="4818015"/>
                </a:cubicBezTo>
                <a:lnTo>
                  <a:pt x="2253581" y="4818015"/>
                </a:lnTo>
                <a:lnTo>
                  <a:pt x="2255203" y="4809729"/>
                </a:lnTo>
                <a:cubicBezTo>
                  <a:pt x="2257529" y="4797733"/>
                  <a:pt x="2264592" y="4793384"/>
                  <a:pt x="2277190" y="4793384"/>
                </a:cubicBezTo>
                <a:close/>
                <a:moveTo>
                  <a:pt x="2040133" y="4783925"/>
                </a:moveTo>
                <a:cubicBezTo>
                  <a:pt x="2026282" y="4785814"/>
                  <a:pt x="2013467" y="4790924"/>
                  <a:pt x="2006938" y="4801897"/>
                </a:cubicBezTo>
                <a:cubicBezTo>
                  <a:pt x="1996853" y="4818856"/>
                  <a:pt x="2015920" y="4842073"/>
                  <a:pt x="2033272" y="4864567"/>
                </a:cubicBezTo>
                <a:cubicBezTo>
                  <a:pt x="2047186" y="4882594"/>
                  <a:pt x="2062340" y="4899813"/>
                  <a:pt x="2056151" y="4909865"/>
                </a:cubicBezTo>
                <a:cubicBezTo>
                  <a:pt x="2051108" y="4918084"/>
                  <a:pt x="2018738" y="4918067"/>
                  <a:pt x="2007592" y="4918715"/>
                </a:cubicBezTo>
                <a:cubicBezTo>
                  <a:pt x="1994051" y="4919514"/>
                  <a:pt x="1974568" y="4919556"/>
                  <a:pt x="1971155" y="4921575"/>
                </a:cubicBezTo>
                <a:cubicBezTo>
                  <a:pt x="1968099" y="4923384"/>
                  <a:pt x="1966401" y="4928994"/>
                  <a:pt x="1977862" y="4931232"/>
                </a:cubicBezTo>
                <a:cubicBezTo>
                  <a:pt x="1987056" y="4933049"/>
                  <a:pt x="2008958" y="4936717"/>
                  <a:pt x="2032084" y="4936700"/>
                </a:cubicBezTo>
                <a:cubicBezTo>
                  <a:pt x="2056219" y="4936691"/>
                  <a:pt x="2081568" y="4932359"/>
                  <a:pt x="2087061" y="4911876"/>
                </a:cubicBezTo>
                <a:cubicBezTo>
                  <a:pt x="2091476" y="4895422"/>
                  <a:pt x="2076169" y="4877790"/>
                  <a:pt x="2062696" y="4859915"/>
                </a:cubicBezTo>
                <a:cubicBezTo>
                  <a:pt x="2047942" y="4840332"/>
                  <a:pt x="2033017" y="4826376"/>
                  <a:pt x="2034274" y="4812505"/>
                </a:cubicBezTo>
                <a:cubicBezTo>
                  <a:pt x="2035242" y="4801729"/>
                  <a:pt x="2054538" y="4801106"/>
                  <a:pt x="2086543" y="4800492"/>
                </a:cubicBezTo>
                <a:cubicBezTo>
                  <a:pt x="2093216" y="4800349"/>
                  <a:pt x="2106459" y="4800004"/>
                  <a:pt x="2103913" y="4794234"/>
                </a:cubicBezTo>
                <a:cubicBezTo>
                  <a:pt x="2101629" y="4789153"/>
                  <a:pt x="2091713" y="4787462"/>
                  <a:pt x="2079548" y="4785283"/>
                </a:cubicBezTo>
                <a:cubicBezTo>
                  <a:pt x="2068873" y="4783370"/>
                  <a:pt x="2053985" y="4782037"/>
                  <a:pt x="2040133" y="4783925"/>
                </a:cubicBezTo>
                <a:close/>
                <a:moveTo>
                  <a:pt x="2693180" y="4783845"/>
                </a:moveTo>
                <a:cubicBezTo>
                  <a:pt x="2690099" y="4783845"/>
                  <a:pt x="2688367" y="4784888"/>
                  <a:pt x="2687908" y="4787193"/>
                </a:cubicBezTo>
                <a:lnTo>
                  <a:pt x="2686686" y="4793401"/>
                </a:lnTo>
                <a:lnTo>
                  <a:pt x="2711152" y="4793401"/>
                </a:lnTo>
                <a:lnTo>
                  <a:pt x="2700957" y="4845421"/>
                </a:lnTo>
                <a:lnTo>
                  <a:pt x="2711925" y="4845421"/>
                </a:lnTo>
                <a:cubicBezTo>
                  <a:pt x="2715015" y="4845421"/>
                  <a:pt x="2716806" y="4844168"/>
                  <a:pt x="2717418" y="4841047"/>
                </a:cubicBezTo>
                <a:lnTo>
                  <a:pt x="2726773" y="4793401"/>
                </a:lnTo>
                <a:lnTo>
                  <a:pt x="2747198" y="4793401"/>
                </a:lnTo>
                <a:cubicBezTo>
                  <a:pt x="2750085" y="4793401"/>
                  <a:pt x="2751104" y="4792139"/>
                  <a:pt x="2751613" y="4789632"/>
                </a:cubicBezTo>
                <a:lnTo>
                  <a:pt x="2752734" y="4783845"/>
                </a:lnTo>
                <a:close/>
                <a:moveTo>
                  <a:pt x="2642813" y="4783845"/>
                </a:moveTo>
                <a:lnTo>
                  <a:pt x="2630732" y="4845421"/>
                </a:lnTo>
                <a:lnTo>
                  <a:pt x="2683324" y="4845421"/>
                </a:lnTo>
                <a:lnTo>
                  <a:pt x="2684462" y="4839659"/>
                </a:lnTo>
                <a:cubicBezTo>
                  <a:pt x="2684996" y="4836967"/>
                  <a:pt x="2684037" y="4835915"/>
                  <a:pt x="2681541" y="4835915"/>
                </a:cubicBezTo>
                <a:lnTo>
                  <a:pt x="2648203" y="4835915"/>
                </a:lnTo>
                <a:lnTo>
                  <a:pt x="2658017" y="4785931"/>
                </a:lnTo>
                <a:cubicBezTo>
                  <a:pt x="2658212" y="4784888"/>
                  <a:pt x="2657448" y="4783845"/>
                  <a:pt x="2656107" y="4783845"/>
                </a:cubicBezTo>
                <a:close/>
                <a:moveTo>
                  <a:pt x="2559124" y="4783845"/>
                </a:moveTo>
                <a:cubicBezTo>
                  <a:pt x="2557511" y="4783845"/>
                  <a:pt x="2556000" y="4784476"/>
                  <a:pt x="2555592" y="4786579"/>
                </a:cubicBezTo>
                <a:lnTo>
                  <a:pt x="2549480" y="4817947"/>
                </a:lnTo>
                <a:cubicBezTo>
                  <a:pt x="2545312" y="4840062"/>
                  <a:pt x="2556416" y="4846800"/>
                  <a:pt x="2578361" y="4846800"/>
                </a:cubicBezTo>
                <a:lnTo>
                  <a:pt x="2578361" y="4846792"/>
                </a:lnTo>
                <a:cubicBezTo>
                  <a:pt x="2604067" y="4846792"/>
                  <a:pt x="2613974" y="4838077"/>
                  <a:pt x="2618040" y="4817939"/>
                </a:cubicBezTo>
                <a:lnTo>
                  <a:pt x="2624127" y="4786579"/>
                </a:lnTo>
                <a:cubicBezTo>
                  <a:pt x="2624535" y="4784476"/>
                  <a:pt x="2623270" y="4783845"/>
                  <a:pt x="2621665" y="4783845"/>
                </a:cubicBezTo>
                <a:lnTo>
                  <a:pt x="2609228" y="4783845"/>
                </a:lnTo>
                <a:lnTo>
                  <a:pt x="2605816" y="4801889"/>
                </a:lnTo>
                <a:lnTo>
                  <a:pt x="2603863" y="4811495"/>
                </a:lnTo>
                <a:lnTo>
                  <a:pt x="2602233" y="4819840"/>
                </a:lnTo>
                <a:cubicBezTo>
                  <a:pt x="2599958" y="4831205"/>
                  <a:pt x="2592530" y="4836328"/>
                  <a:pt x="2579940" y="4836328"/>
                </a:cubicBezTo>
                <a:cubicBezTo>
                  <a:pt x="2566094" y="4836328"/>
                  <a:pt x="2562384" y="4831331"/>
                  <a:pt x="2564557" y="4819840"/>
                </a:cubicBezTo>
                <a:cubicBezTo>
                  <a:pt x="2564557" y="4819840"/>
                  <a:pt x="2565092" y="4816971"/>
                  <a:pt x="2565270" y="4816113"/>
                </a:cubicBezTo>
                <a:lnTo>
                  <a:pt x="2568140" y="4801897"/>
                </a:lnTo>
                <a:lnTo>
                  <a:pt x="2571561" y="4783845"/>
                </a:lnTo>
                <a:close/>
                <a:moveTo>
                  <a:pt x="2155095" y="4783845"/>
                </a:moveTo>
                <a:lnTo>
                  <a:pt x="2154909" y="4784644"/>
                </a:lnTo>
                <a:cubicBezTo>
                  <a:pt x="2153907" y="4788783"/>
                  <a:pt x="2154433" y="4793359"/>
                  <a:pt x="2161471" y="4793359"/>
                </a:cubicBezTo>
                <a:lnTo>
                  <a:pt x="2193833" y="4793359"/>
                </a:lnTo>
                <a:cubicBezTo>
                  <a:pt x="2209402" y="4793359"/>
                  <a:pt x="2211626" y="4801073"/>
                  <a:pt x="2208519" y="4814658"/>
                </a:cubicBezTo>
                <a:cubicBezTo>
                  <a:pt x="2205463" y="4828000"/>
                  <a:pt x="2200140" y="4834864"/>
                  <a:pt x="2188450" y="4835915"/>
                </a:cubicBezTo>
                <a:lnTo>
                  <a:pt x="2166284" y="4835915"/>
                </a:lnTo>
                <a:lnTo>
                  <a:pt x="2173127" y="4800963"/>
                </a:lnTo>
                <a:lnTo>
                  <a:pt x="2160028" y="4800963"/>
                </a:lnTo>
                <a:cubicBezTo>
                  <a:pt x="2158483" y="4800963"/>
                  <a:pt x="2157320" y="4802006"/>
                  <a:pt x="2157116" y="4803050"/>
                </a:cubicBezTo>
                <a:lnTo>
                  <a:pt x="2148796" y="4845421"/>
                </a:lnTo>
                <a:lnTo>
                  <a:pt x="2185606" y="4845421"/>
                </a:lnTo>
                <a:cubicBezTo>
                  <a:pt x="2206227" y="4845421"/>
                  <a:pt x="2220515" y="4837833"/>
                  <a:pt x="2224980" y="4814238"/>
                </a:cubicBezTo>
                <a:cubicBezTo>
                  <a:pt x="2228300" y="4796673"/>
                  <a:pt x="2220625" y="4783845"/>
                  <a:pt x="2199614" y="4783845"/>
                </a:cubicBezTo>
                <a:close/>
                <a:moveTo>
                  <a:pt x="2423480" y="4783660"/>
                </a:moveTo>
                <a:cubicBezTo>
                  <a:pt x="2407078" y="4783660"/>
                  <a:pt x="2397231" y="4783761"/>
                  <a:pt x="2394718" y="4795437"/>
                </a:cubicBezTo>
                <a:cubicBezTo>
                  <a:pt x="2392876" y="4804093"/>
                  <a:pt x="2399718" y="4808290"/>
                  <a:pt x="2413598" y="4816837"/>
                </a:cubicBezTo>
                <a:cubicBezTo>
                  <a:pt x="2428794" y="4826174"/>
                  <a:pt x="2432266" y="4826881"/>
                  <a:pt x="2430874" y="4831819"/>
                </a:cubicBezTo>
                <a:cubicBezTo>
                  <a:pt x="2429745" y="4835789"/>
                  <a:pt x="2425764" y="4835941"/>
                  <a:pt x="2418930" y="4835941"/>
                </a:cubicBezTo>
                <a:lnTo>
                  <a:pt x="2391865" y="4835941"/>
                </a:lnTo>
                <a:cubicBezTo>
                  <a:pt x="2388784" y="4835941"/>
                  <a:pt x="2386992" y="4837202"/>
                  <a:pt x="2386458" y="4839919"/>
                </a:cubicBezTo>
                <a:lnTo>
                  <a:pt x="2385388" y="4845421"/>
                </a:lnTo>
                <a:lnTo>
                  <a:pt x="2419515" y="4845421"/>
                </a:lnTo>
                <a:cubicBezTo>
                  <a:pt x="2435119" y="4845421"/>
                  <a:pt x="2444924" y="4844470"/>
                  <a:pt x="2448473" y="4834998"/>
                </a:cubicBezTo>
                <a:lnTo>
                  <a:pt x="2448481" y="4834998"/>
                </a:lnTo>
                <a:cubicBezTo>
                  <a:pt x="2450213" y="4830380"/>
                  <a:pt x="2450196" y="4825611"/>
                  <a:pt x="2445977" y="4820908"/>
                </a:cubicBezTo>
                <a:cubicBezTo>
                  <a:pt x="2443829" y="4818502"/>
                  <a:pt x="2440662" y="4816408"/>
                  <a:pt x="2436282" y="4813943"/>
                </a:cubicBezTo>
                <a:cubicBezTo>
                  <a:pt x="2416782" y="4803016"/>
                  <a:pt x="2411688" y="4801771"/>
                  <a:pt x="2412911" y="4796480"/>
                </a:cubicBezTo>
                <a:cubicBezTo>
                  <a:pt x="2413607" y="4793510"/>
                  <a:pt x="2415695" y="4793384"/>
                  <a:pt x="2423038" y="4793384"/>
                </a:cubicBezTo>
                <a:lnTo>
                  <a:pt x="2445909" y="4793384"/>
                </a:lnTo>
                <a:cubicBezTo>
                  <a:pt x="2448991" y="4793384"/>
                  <a:pt x="2450782" y="4792139"/>
                  <a:pt x="2451317" y="4789430"/>
                </a:cubicBezTo>
                <a:lnTo>
                  <a:pt x="2452446" y="4783660"/>
                </a:lnTo>
                <a:close/>
                <a:moveTo>
                  <a:pt x="2350776" y="4783660"/>
                </a:moveTo>
                <a:cubicBezTo>
                  <a:pt x="2334375" y="4783660"/>
                  <a:pt x="2324536" y="4783761"/>
                  <a:pt x="2322031" y="4795437"/>
                </a:cubicBezTo>
                <a:cubicBezTo>
                  <a:pt x="2320172" y="4804093"/>
                  <a:pt x="2327023" y="4808290"/>
                  <a:pt x="2340903" y="4816837"/>
                </a:cubicBezTo>
                <a:cubicBezTo>
                  <a:pt x="2356099" y="4826174"/>
                  <a:pt x="2359580" y="4826881"/>
                  <a:pt x="2358179" y="4831819"/>
                </a:cubicBezTo>
                <a:cubicBezTo>
                  <a:pt x="2357059" y="4835789"/>
                  <a:pt x="2353069" y="4835941"/>
                  <a:pt x="2346218" y="4835941"/>
                </a:cubicBezTo>
                <a:lnTo>
                  <a:pt x="2319179" y="4835941"/>
                </a:lnTo>
                <a:cubicBezTo>
                  <a:pt x="2316089" y="4835941"/>
                  <a:pt x="2314306" y="4837202"/>
                  <a:pt x="2313763" y="4839919"/>
                </a:cubicBezTo>
                <a:lnTo>
                  <a:pt x="2312684" y="4845421"/>
                </a:lnTo>
                <a:lnTo>
                  <a:pt x="2346812" y="4845421"/>
                </a:lnTo>
                <a:cubicBezTo>
                  <a:pt x="2362432" y="4845421"/>
                  <a:pt x="2372221" y="4844470"/>
                  <a:pt x="2375778" y="4834998"/>
                </a:cubicBezTo>
                <a:cubicBezTo>
                  <a:pt x="2377501" y="4830380"/>
                  <a:pt x="2377484" y="4825611"/>
                  <a:pt x="2373273" y="4820908"/>
                </a:cubicBezTo>
                <a:cubicBezTo>
                  <a:pt x="2371117" y="4818502"/>
                  <a:pt x="2367951" y="4816408"/>
                  <a:pt x="2363579" y="4813943"/>
                </a:cubicBezTo>
                <a:cubicBezTo>
                  <a:pt x="2344061" y="4803016"/>
                  <a:pt x="2338985" y="4801771"/>
                  <a:pt x="2340216" y="4796480"/>
                </a:cubicBezTo>
                <a:cubicBezTo>
                  <a:pt x="2340895" y="4793510"/>
                  <a:pt x="2342975" y="4793384"/>
                  <a:pt x="2350335" y="4793384"/>
                </a:cubicBezTo>
                <a:lnTo>
                  <a:pt x="2373197" y="4793384"/>
                </a:lnTo>
                <a:cubicBezTo>
                  <a:pt x="2376287" y="4793384"/>
                  <a:pt x="2378078" y="4792139"/>
                  <a:pt x="2378596" y="4789430"/>
                </a:cubicBezTo>
                <a:lnTo>
                  <a:pt x="2379742" y="4783660"/>
                </a:lnTo>
                <a:close/>
                <a:moveTo>
                  <a:pt x="2507381" y="4783012"/>
                </a:moveTo>
                <a:cubicBezTo>
                  <a:pt x="2485665" y="4783012"/>
                  <a:pt x="2473279" y="4788413"/>
                  <a:pt x="2468542" y="4811613"/>
                </a:cubicBezTo>
                <a:lnTo>
                  <a:pt x="2462446" y="4842704"/>
                </a:lnTo>
                <a:cubicBezTo>
                  <a:pt x="2462039" y="4844790"/>
                  <a:pt x="2463253" y="4845421"/>
                  <a:pt x="2464806" y="4845421"/>
                </a:cubicBezTo>
                <a:lnTo>
                  <a:pt x="2476556" y="4845421"/>
                </a:lnTo>
                <a:lnTo>
                  <a:pt x="2479985" y="4827520"/>
                </a:lnTo>
                <a:lnTo>
                  <a:pt x="2516592" y="4827520"/>
                </a:lnTo>
                <a:lnTo>
                  <a:pt x="2513171" y="4845421"/>
                </a:lnTo>
                <a:lnTo>
                  <a:pt x="2524928" y="4845421"/>
                </a:lnTo>
                <a:cubicBezTo>
                  <a:pt x="2526474" y="4845421"/>
                  <a:pt x="2527942" y="4844790"/>
                  <a:pt x="2528350" y="4842704"/>
                </a:cubicBezTo>
                <a:lnTo>
                  <a:pt x="2534454" y="4811613"/>
                </a:lnTo>
                <a:cubicBezTo>
                  <a:pt x="2538953" y="4788026"/>
                  <a:pt x="2525506" y="4783012"/>
                  <a:pt x="2507381" y="4783012"/>
                </a:cubicBezTo>
                <a:close/>
                <a:moveTo>
                  <a:pt x="2279015" y="4783012"/>
                </a:moveTo>
                <a:cubicBezTo>
                  <a:pt x="2257308" y="4783012"/>
                  <a:pt x="2244922" y="4788413"/>
                  <a:pt x="2240193" y="4811613"/>
                </a:cubicBezTo>
                <a:lnTo>
                  <a:pt x="2234081" y="4842704"/>
                </a:lnTo>
                <a:cubicBezTo>
                  <a:pt x="2233682" y="4844790"/>
                  <a:pt x="2234896" y="4845421"/>
                  <a:pt x="2236449" y="4845421"/>
                </a:cubicBezTo>
                <a:lnTo>
                  <a:pt x="2248199" y="4845421"/>
                </a:lnTo>
                <a:lnTo>
                  <a:pt x="2251620" y="4827520"/>
                </a:lnTo>
                <a:lnTo>
                  <a:pt x="2288235" y="4827520"/>
                </a:lnTo>
                <a:lnTo>
                  <a:pt x="2284814" y="4845421"/>
                </a:lnTo>
                <a:lnTo>
                  <a:pt x="2296572" y="4845421"/>
                </a:lnTo>
                <a:cubicBezTo>
                  <a:pt x="2298117" y="4845421"/>
                  <a:pt x="2299585" y="4844790"/>
                  <a:pt x="2299984" y="4842704"/>
                </a:cubicBezTo>
                <a:lnTo>
                  <a:pt x="2306097" y="4811613"/>
                </a:lnTo>
                <a:cubicBezTo>
                  <a:pt x="2310588" y="4788026"/>
                  <a:pt x="2297140" y="4783012"/>
                  <a:pt x="2279015" y="4783012"/>
                </a:cubicBezTo>
                <a:close/>
                <a:moveTo>
                  <a:pt x="1973014" y="4694493"/>
                </a:moveTo>
                <a:lnTo>
                  <a:pt x="1973014" y="4694501"/>
                </a:lnTo>
                <a:cubicBezTo>
                  <a:pt x="1949550" y="4695595"/>
                  <a:pt x="1928148" y="4701542"/>
                  <a:pt x="1929481" y="4706110"/>
                </a:cubicBezTo>
                <a:cubicBezTo>
                  <a:pt x="1931119" y="4711670"/>
                  <a:pt x="1947062" y="4710282"/>
                  <a:pt x="1953132" y="4710282"/>
                </a:cubicBezTo>
                <a:cubicBezTo>
                  <a:pt x="1975485" y="4710282"/>
                  <a:pt x="1997014" y="4714623"/>
                  <a:pt x="2002150" y="4720881"/>
                </a:cubicBezTo>
                <a:cubicBezTo>
                  <a:pt x="2010173" y="4730656"/>
                  <a:pt x="1996360" y="4754765"/>
                  <a:pt x="1953896" y="4787631"/>
                </a:cubicBezTo>
                <a:cubicBezTo>
                  <a:pt x="1945755" y="4793931"/>
                  <a:pt x="1939676" y="4799736"/>
                  <a:pt x="1938327" y="4802587"/>
                </a:cubicBezTo>
                <a:cubicBezTo>
                  <a:pt x="1937605" y="4804101"/>
                  <a:pt x="1937945" y="4806305"/>
                  <a:pt x="1940177" y="4806608"/>
                </a:cubicBezTo>
                <a:cubicBezTo>
                  <a:pt x="1942512" y="4806936"/>
                  <a:pt x="1948115" y="4805632"/>
                  <a:pt x="1957360" y="4800880"/>
                </a:cubicBezTo>
                <a:cubicBezTo>
                  <a:pt x="1995087" y="4781490"/>
                  <a:pt x="2038374" y="4741995"/>
                  <a:pt x="2029834" y="4714909"/>
                </a:cubicBezTo>
                <a:cubicBezTo>
                  <a:pt x="2024630" y="4698379"/>
                  <a:pt x="1996657" y="4693391"/>
                  <a:pt x="1973014" y="4694493"/>
                </a:cubicBezTo>
                <a:close/>
                <a:moveTo>
                  <a:pt x="460601" y="0"/>
                </a:moveTo>
                <a:lnTo>
                  <a:pt x="3086100" y="0"/>
                </a:lnTo>
                <a:lnTo>
                  <a:pt x="3086100" y="842036"/>
                </a:lnTo>
                <a:lnTo>
                  <a:pt x="3086100" y="1941749"/>
                </a:lnTo>
                <a:lnTo>
                  <a:pt x="3086100" y="3201749"/>
                </a:lnTo>
                <a:lnTo>
                  <a:pt x="3086100" y="3743118"/>
                </a:lnTo>
                <a:lnTo>
                  <a:pt x="3086100" y="5143499"/>
                </a:lnTo>
                <a:lnTo>
                  <a:pt x="547192" y="5143499"/>
                </a:lnTo>
                <a:lnTo>
                  <a:pt x="451948" y="4947929"/>
                </a:lnTo>
                <a:cubicBezTo>
                  <a:pt x="172711" y="4317060"/>
                  <a:pt x="0" y="3445523"/>
                  <a:pt x="0" y="2482849"/>
                </a:cubicBezTo>
                <a:cubicBezTo>
                  <a:pt x="0" y="1520175"/>
                  <a:pt x="172711" y="648637"/>
                  <a:pt x="451948" y="17768"/>
                </a:cubicBezTo>
                <a:close/>
              </a:path>
            </a:pathLst>
          </a:custGeom>
        </p:spPr>
        <p:txBody>
          <a:bodyPr wrap="square" anchor="ctr">
            <a:noAutofit/>
          </a:bodyPr>
          <a:lstStyle>
            <a:lvl1pPr marL="0" indent="0" algn="ctr">
              <a:buNone/>
              <a:defRPr sz="1600"/>
            </a:lvl1pPr>
          </a:lstStyle>
          <a:p>
            <a:r>
              <a:rPr lang="en-US" noProof="0"/>
              <a:t>Insert image</a:t>
            </a:r>
          </a:p>
        </p:txBody>
      </p:sp>
      <p:pic>
        <p:nvPicPr>
          <p:cNvPr id="17" name="Graphic 16">
            <a:extLst>
              <a:ext uri="{FF2B5EF4-FFF2-40B4-BE49-F238E27FC236}">
                <a16:creationId xmlns:a16="http://schemas.microsoft.com/office/drawing/2014/main" id="{59E770E7-D76C-413C-A66C-7411A35CE1B6}"/>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901467" y="4691063"/>
            <a:ext cx="908368" cy="277597"/>
          </a:xfrm>
          <a:prstGeom prst="rect">
            <a:avLst/>
          </a:prstGeom>
        </p:spPr>
      </p:pic>
      <p:sp>
        <p:nvSpPr>
          <p:cNvPr id="22" name="Footer Placeholder 12">
            <a:extLst>
              <a:ext uri="{FF2B5EF4-FFF2-40B4-BE49-F238E27FC236}">
                <a16:creationId xmlns:a16="http://schemas.microsoft.com/office/drawing/2014/main" id="{392C54BE-7908-4804-B366-5EAD145AEC95}"/>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3" name="Date Placeholder 3">
            <a:extLst>
              <a:ext uri="{FF2B5EF4-FFF2-40B4-BE49-F238E27FC236}">
                <a16:creationId xmlns:a16="http://schemas.microsoft.com/office/drawing/2014/main" id="{8C478684-E237-44F6-93CF-B837C42614DE}"/>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21DD913A-E417-4CC0-B90D-D9797F16455A}"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3" name="Graphic 12">
            <a:extLst>
              <a:ext uri="{FF2B5EF4-FFF2-40B4-BE49-F238E27FC236}">
                <a16:creationId xmlns:a16="http://schemas.microsoft.com/office/drawing/2014/main" id="{4A93E8B0-CFFA-4ECD-8F32-E410B3473931}"/>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34169" y="4756696"/>
            <a:ext cx="1370673" cy="211960"/>
          </a:xfrm>
          <a:prstGeom prst="rect">
            <a:avLst/>
          </a:prstGeom>
        </p:spPr>
      </p:pic>
    </p:spTree>
    <p:extLst>
      <p:ext uri="{BB962C8B-B14F-4D97-AF65-F5344CB8AC3E}">
        <p14:creationId xmlns:p14="http://schemas.microsoft.com/office/powerpoint/2010/main" val="3471422495"/>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ext + image - 2 lines title">
    <p:bg>
      <p:bgPr>
        <a:solidFill>
          <a:schemeClr val="bg1"/>
        </a:solidFill>
        <a:effectLst/>
      </p:bgPr>
    </p:bg>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DCC0A36F-4386-43D8-9878-1990319145E6}"/>
              </a:ext>
            </a:extLst>
          </p:cNvPr>
          <p:cNvSpPr>
            <a:spLocks noGrp="1"/>
          </p:cNvSpPr>
          <p:nvPr>
            <p:ph sz="quarter" idx="16" hasCustomPrompt="1"/>
          </p:nvPr>
        </p:nvSpPr>
        <p:spPr>
          <a:xfrm>
            <a:off x="382906" y="1525675"/>
            <a:ext cx="5619003" cy="3046326"/>
          </a:xfrm>
          <a:custGeom>
            <a:avLst/>
            <a:gdLst>
              <a:gd name="connsiteX0" fmla="*/ 0 w 5619003"/>
              <a:gd name="connsiteY0" fmla="*/ 0 h 3046326"/>
              <a:gd name="connsiteX1" fmla="*/ 5619003 w 5619003"/>
              <a:gd name="connsiteY1" fmla="*/ 0 h 3046326"/>
              <a:gd name="connsiteX2" fmla="*/ 5619003 w 5619003"/>
              <a:gd name="connsiteY2" fmla="*/ 3046326 h 3046326"/>
              <a:gd name="connsiteX3" fmla="*/ 0 w 5619003"/>
              <a:gd name="connsiteY3" fmla="*/ 3046326 h 3046326"/>
            </a:gdLst>
            <a:ahLst/>
            <a:cxnLst>
              <a:cxn ang="0">
                <a:pos x="connsiteX0" y="connsiteY0"/>
              </a:cxn>
              <a:cxn ang="0">
                <a:pos x="connsiteX1" y="connsiteY1"/>
              </a:cxn>
              <a:cxn ang="0">
                <a:pos x="connsiteX2" y="connsiteY2"/>
              </a:cxn>
              <a:cxn ang="0">
                <a:pos x="connsiteX3" y="connsiteY3"/>
              </a:cxn>
            </a:cxnLst>
            <a:rect l="l" t="t" r="r" b="b"/>
            <a:pathLst>
              <a:path w="5619003" h="3046326">
                <a:moveTo>
                  <a:pt x="0" y="0"/>
                </a:moveTo>
                <a:lnTo>
                  <a:pt x="5619003" y="0"/>
                </a:lnTo>
                <a:lnTo>
                  <a:pt x="5619003" y="3046326"/>
                </a:lnTo>
                <a:lnTo>
                  <a:pt x="0" y="3046326"/>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24" name="Picture Placeholder 23">
            <a:extLst>
              <a:ext uri="{FF2B5EF4-FFF2-40B4-BE49-F238E27FC236}">
                <a16:creationId xmlns:a16="http://schemas.microsoft.com/office/drawing/2014/main" id="{97F5B4CC-C4A6-45CA-81E0-EA5CF067E7BC}"/>
              </a:ext>
            </a:extLst>
          </p:cNvPr>
          <p:cNvSpPr>
            <a:spLocks noGrp="1"/>
          </p:cNvSpPr>
          <p:nvPr>
            <p:ph type="pic" sz="quarter" idx="13" hasCustomPrompt="1"/>
          </p:nvPr>
        </p:nvSpPr>
        <p:spPr>
          <a:xfrm>
            <a:off x="6057899" y="2"/>
            <a:ext cx="3086100" cy="5143499"/>
          </a:xfrm>
          <a:custGeom>
            <a:avLst/>
            <a:gdLst>
              <a:gd name="connsiteX0" fmla="*/ 2611605 w 3086100"/>
              <a:gd name="connsiteY0" fmla="*/ 4869227 h 5143499"/>
              <a:gd name="connsiteX1" fmla="*/ 2606783 w 3086100"/>
              <a:gd name="connsiteY1" fmla="*/ 4873181 h 5143499"/>
              <a:gd name="connsiteX2" fmla="*/ 2606792 w 3086100"/>
              <a:gd name="connsiteY2" fmla="*/ 4873181 h 5143499"/>
              <a:gd name="connsiteX3" fmla="*/ 2595484 w 3086100"/>
              <a:gd name="connsiteY3" fmla="*/ 4930786 h 5143499"/>
              <a:gd name="connsiteX4" fmla="*/ 2652923 w 3086100"/>
              <a:gd name="connsiteY4" fmla="*/ 4930786 h 5143499"/>
              <a:gd name="connsiteX5" fmla="*/ 2654112 w 3086100"/>
              <a:gd name="connsiteY5" fmla="*/ 4924629 h 5143499"/>
              <a:gd name="connsiteX6" fmla="*/ 2651124 w 3086100"/>
              <a:gd name="connsiteY6" fmla="*/ 4921281 h 5143499"/>
              <a:gd name="connsiteX7" fmla="*/ 2612964 w 3086100"/>
              <a:gd name="connsiteY7" fmla="*/ 4921281 h 5143499"/>
              <a:gd name="connsiteX8" fmla="*/ 2616207 w 3086100"/>
              <a:gd name="connsiteY8" fmla="*/ 4904759 h 5143499"/>
              <a:gd name="connsiteX9" fmla="*/ 2649927 w 3086100"/>
              <a:gd name="connsiteY9" fmla="*/ 4904759 h 5143499"/>
              <a:gd name="connsiteX10" fmla="*/ 2651752 w 3086100"/>
              <a:gd name="connsiteY10" fmla="*/ 4903296 h 5143499"/>
              <a:gd name="connsiteX11" fmla="*/ 2653042 w 3086100"/>
              <a:gd name="connsiteY11" fmla="*/ 4896743 h 5143499"/>
              <a:gd name="connsiteX12" fmla="*/ 2651794 w 3086100"/>
              <a:gd name="connsiteY12" fmla="*/ 4895279 h 5143499"/>
              <a:gd name="connsiteX13" fmla="*/ 2618057 w 3086100"/>
              <a:gd name="connsiteY13" fmla="*/ 4895279 h 5143499"/>
              <a:gd name="connsiteX14" fmla="*/ 2621283 w 3086100"/>
              <a:gd name="connsiteY14" fmla="*/ 4878791 h 5143499"/>
              <a:gd name="connsiteX15" fmla="*/ 2658102 w 3086100"/>
              <a:gd name="connsiteY15" fmla="*/ 4878791 h 5143499"/>
              <a:gd name="connsiteX16" fmla="*/ 2662007 w 3086100"/>
              <a:gd name="connsiteY16" fmla="*/ 4876487 h 5143499"/>
              <a:gd name="connsiteX17" fmla="*/ 2663433 w 3086100"/>
              <a:gd name="connsiteY17" fmla="*/ 4869227 h 5143499"/>
              <a:gd name="connsiteX18" fmla="*/ 2511957 w 3086100"/>
              <a:gd name="connsiteY18" fmla="*/ 4869227 h 5143499"/>
              <a:gd name="connsiteX19" fmla="*/ 2507899 w 3086100"/>
              <a:gd name="connsiteY19" fmla="*/ 4873181 h 5143499"/>
              <a:gd name="connsiteX20" fmla="*/ 2496591 w 3086100"/>
              <a:gd name="connsiteY20" fmla="*/ 4930786 h 5143499"/>
              <a:gd name="connsiteX21" fmla="*/ 2508544 w 3086100"/>
              <a:gd name="connsiteY21" fmla="*/ 4930786 h 5143499"/>
              <a:gd name="connsiteX22" fmla="*/ 2512899 w 3086100"/>
              <a:gd name="connsiteY22" fmla="*/ 4927245 h 5143499"/>
              <a:gd name="connsiteX23" fmla="*/ 2521363 w 3086100"/>
              <a:gd name="connsiteY23" fmla="*/ 4884133 h 5143499"/>
              <a:gd name="connsiteX24" fmla="*/ 2535099 w 3086100"/>
              <a:gd name="connsiteY24" fmla="*/ 4903548 h 5143499"/>
              <a:gd name="connsiteX25" fmla="*/ 2538376 w 3086100"/>
              <a:gd name="connsiteY25" fmla="*/ 4905424 h 5143499"/>
              <a:gd name="connsiteX26" fmla="*/ 2544556 w 3086100"/>
              <a:gd name="connsiteY26" fmla="*/ 4905424 h 5143499"/>
              <a:gd name="connsiteX27" fmla="*/ 2548580 w 3086100"/>
              <a:gd name="connsiteY27" fmla="*/ 4903548 h 5143499"/>
              <a:gd name="connsiteX28" fmla="*/ 2569922 w 3086100"/>
              <a:gd name="connsiteY28" fmla="*/ 4884133 h 5143499"/>
              <a:gd name="connsiteX29" fmla="*/ 2561458 w 3086100"/>
              <a:gd name="connsiteY29" fmla="*/ 4927245 h 5143499"/>
              <a:gd name="connsiteX30" fmla="*/ 2564430 w 3086100"/>
              <a:gd name="connsiteY30" fmla="*/ 4930786 h 5143499"/>
              <a:gd name="connsiteX31" fmla="*/ 2576374 w 3086100"/>
              <a:gd name="connsiteY31" fmla="*/ 4930786 h 5143499"/>
              <a:gd name="connsiteX32" fmla="*/ 2587691 w 3086100"/>
              <a:gd name="connsiteY32" fmla="*/ 4873189 h 5143499"/>
              <a:gd name="connsiteX33" fmla="*/ 2585186 w 3086100"/>
              <a:gd name="connsiteY33" fmla="*/ 4869227 h 5143499"/>
              <a:gd name="connsiteX34" fmla="*/ 2571111 w 3086100"/>
              <a:gd name="connsiteY34" fmla="*/ 4869227 h 5143499"/>
              <a:gd name="connsiteX35" fmla="*/ 2543860 w 3086100"/>
              <a:gd name="connsiteY35" fmla="*/ 4893226 h 5143499"/>
              <a:gd name="connsiteX36" fmla="*/ 2526032 w 3086100"/>
              <a:gd name="connsiteY36" fmla="*/ 4869227 h 5143499"/>
              <a:gd name="connsiteX37" fmla="*/ 2441121 w 3086100"/>
              <a:gd name="connsiteY37" fmla="*/ 4869227 h 5143499"/>
              <a:gd name="connsiteX38" fmla="*/ 2436290 w 3086100"/>
              <a:gd name="connsiteY38" fmla="*/ 4873181 h 5143499"/>
              <a:gd name="connsiteX39" fmla="*/ 2424999 w 3086100"/>
              <a:gd name="connsiteY39" fmla="*/ 4930786 h 5143499"/>
              <a:gd name="connsiteX40" fmla="*/ 2482413 w 3086100"/>
              <a:gd name="connsiteY40" fmla="*/ 4930786 h 5143499"/>
              <a:gd name="connsiteX41" fmla="*/ 2483627 w 3086100"/>
              <a:gd name="connsiteY41" fmla="*/ 4924629 h 5143499"/>
              <a:gd name="connsiteX42" fmla="*/ 2480614 w 3086100"/>
              <a:gd name="connsiteY42" fmla="*/ 4921281 h 5143499"/>
              <a:gd name="connsiteX43" fmla="*/ 2442471 w 3086100"/>
              <a:gd name="connsiteY43" fmla="*/ 4921281 h 5143499"/>
              <a:gd name="connsiteX44" fmla="*/ 2445705 w 3086100"/>
              <a:gd name="connsiteY44" fmla="*/ 4904759 h 5143499"/>
              <a:gd name="connsiteX45" fmla="*/ 2479425 w 3086100"/>
              <a:gd name="connsiteY45" fmla="*/ 4904759 h 5143499"/>
              <a:gd name="connsiteX46" fmla="*/ 2481259 w 3086100"/>
              <a:gd name="connsiteY46" fmla="*/ 4903296 h 5143499"/>
              <a:gd name="connsiteX47" fmla="*/ 2482549 w 3086100"/>
              <a:gd name="connsiteY47" fmla="*/ 4896743 h 5143499"/>
              <a:gd name="connsiteX48" fmla="*/ 2481293 w 3086100"/>
              <a:gd name="connsiteY48" fmla="*/ 4895279 h 5143499"/>
              <a:gd name="connsiteX49" fmla="*/ 2447564 w 3086100"/>
              <a:gd name="connsiteY49" fmla="*/ 4895279 h 5143499"/>
              <a:gd name="connsiteX50" fmla="*/ 2450807 w 3086100"/>
              <a:gd name="connsiteY50" fmla="*/ 4878791 h 5143499"/>
              <a:gd name="connsiteX51" fmla="*/ 2487617 w 3086100"/>
              <a:gd name="connsiteY51" fmla="*/ 4878791 h 5143499"/>
              <a:gd name="connsiteX52" fmla="*/ 2491540 w 3086100"/>
              <a:gd name="connsiteY52" fmla="*/ 4876487 h 5143499"/>
              <a:gd name="connsiteX53" fmla="*/ 2492949 w 3086100"/>
              <a:gd name="connsiteY53" fmla="*/ 4869227 h 5143499"/>
              <a:gd name="connsiteX54" fmla="*/ 2368044 w 3086100"/>
              <a:gd name="connsiteY54" fmla="*/ 4869227 h 5143499"/>
              <a:gd name="connsiteX55" fmla="*/ 2362764 w 3086100"/>
              <a:gd name="connsiteY55" fmla="*/ 4872558 h 5143499"/>
              <a:gd name="connsiteX56" fmla="*/ 2361533 w 3086100"/>
              <a:gd name="connsiteY56" fmla="*/ 4878766 h 5143499"/>
              <a:gd name="connsiteX57" fmla="*/ 2385999 w 3086100"/>
              <a:gd name="connsiteY57" fmla="*/ 4878766 h 5143499"/>
              <a:gd name="connsiteX58" fmla="*/ 2375812 w 3086100"/>
              <a:gd name="connsiteY58" fmla="*/ 4930786 h 5143499"/>
              <a:gd name="connsiteX59" fmla="*/ 2386780 w 3086100"/>
              <a:gd name="connsiteY59" fmla="*/ 4930786 h 5143499"/>
              <a:gd name="connsiteX60" fmla="*/ 2392281 w 3086100"/>
              <a:gd name="connsiteY60" fmla="*/ 4926412 h 5143499"/>
              <a:gd name="connsiteX61" fmla="*/ 2401620 w 3086100"/>
              <a:gd name="connsiteY61" fmla="*/ 4878766 h 5143499"/>
              <a:gd name="connsiteX62" fmla="*/ 2422045 w 3086100"/>
              <a:gd name="connsiteY62" fmla="*/ 4878766 h 5143499"/>
              <a:gd name="connsiteX63" fmla="*/ 2426443 w 3086100"/>
              <a:gd name="connsiteY63" fmla="*/ 4874998 h 5143499"/>
              <a:gd name="connsiteX64" fmla="*/ 2426443 w 3086100"/>
              <a:gd name="connsiteY64" fmla="*/ 4875006 h 5143499"/>
              <a:gd name="connsiteX65" fmla="*/ 2427580 w 3086100"/>
              <a:gd name="connsiteY65" fmla="*/ 4869227 h 5143499"/>
              <a:gd name="connsiteX66" fmla="*/ 2216737 w 3086100"/>
              <a:gd name="connsiteY66" fmla="*/ 4869227 h 5143499"/>
              <a:gd name="connsiteX67" fmla="*/ 2213825 w 3086100"/>
              <a:gd name="connsiteY67" fmla="*/ 4871305 h 5143499"/>
              <a:gd name="connsiteX68" fmla="*/ 2210514 w 3086100"/>
              <a:gd name="connsiteY68" fmla="*/ 4888213 h 5143499"/>
              <a:gd name="connsiteX69" fmla="*/ 2254821 w 3086100"/>
              <a:gd name="connsiteY69" fmla="*/ 4909924 h 5143499"/>
              <a:gd name="connsiteX70" fmla="*/ 2250720 w 3086100"/>
              <a:gd name="connsiteY70" fmla="*/ 4930786 h 5143499"/>
              <a:gd name="connsiteX71" fmla="*/ 2261697 w 3086100"/>
              <a:gd name="connsiteY71" fmla="*/ 4930786 h 5143499"/>
              <a:gd name="connsiteX72" fmla="*/ 2267198 w 3086100"/>
              <a:gd name="connsiteY72" fmla="*/ 4926412 h 5143499"/>
              <a:gd name="connsiteX73" fmla="*/ 2278404 w 3086100"/>
              <a:gd name="connsiteY73" fmla="*/ 4869227 h 5143499"/>
              <a:gd name="connsiteX74" fmla="*/ 2265110 w 3086100"/>
              <a:gd name="connsiteY74" fmla="*/ 4869227 h 5143499"/>
              <a:gd name="connsiteX75" fmla="*/ 2262402 w 3086100"/>
              <a:gd name="connsiteY75" fmla="*/ 4871305 h 5143499"/>
              <a:gd name="connsiteX76" fmla="*/ 2256883 w 3086100"/>
              <a:gd name="connsiteY76" fmla="*/ 4899334 h 5143499"/>
              <a:gd name="connsiteX77" fmla="*/ 2226203 w 3086100"/>
              <a:gd name="connsiteY77" fmla="*/ 4887801 h 5143499"/>
              <a:gd name="connsiteX78" fmla="*/ 2229853 w 3086100"/>
              <a:gd name="connsiteY78" fmla="*/ 4869227 h 5143499"/>
              <a:gd name="connsiteX79" fmla="*/ 2702459 w 3086100"/>
              <a:gd name="connsiteY79" fmla="*/ 4869050 h 5143499"/>
              <a:gd name="connsiteX80" fmla="*/ 2673697 w 3086100"/>
              <a:gd name="connsiteY80" fmla="*/ 4880810 h 5143499"/>
              <a:gd name="connsiteX81" fmla="*/ 2692561 w 3086100"/>
              <a:gd name="connsiteY81" fmla="*/ 4902211 h 5143499"/>
              <a:gd name="connsiteX82" fmla="*/ 2709828 w 3086100"/>
              <a:gd name="connsiteY82" fmla="*/ 4917184 h 5143499"/>
              <a:gd name="connsiteX83" fmla="*/ 2697900 w 3086100"/>
              <a:gd name="connsiteY83" fmla="*/ 4921314 h 5143499"/>
              <a:gd name="connsiteX84" fmla="*/ 2670828 w 3086100"/>
              <a:gd name="connsiteY84" fmla="*/ 4921314 h 5143499"/>
              <a:gd name="connsiteX85" fmla="*/ 2665428 w 3086100"/>
              <a:gd name="connsiteY85" fmla="*/ 4925293 h 5143499"/>
              <a:gd name="connsiteX86" fmla="*/ 2664359 w 3086100"/>
              <a:gd name="connsiteY86" fmla="*/ 4930786 h 5143499"/>
              <a:gd name="connsiteX87" fmla="*/ 2698486 w 3086100"/>
              <a:gd name="connsiteY87" fmla="*/ 4930786 h 5143499"/>
              <a:gd name="connsiteX88" fmla="*/ 2727435 w 3086100"/>
              <a:gd name="connsiteY88" fmla="*/ 4920372 h 5143499"/>
              <a:gd name="connsiteX89" fmla="*/ 2724931 w 3086100"/>
              <a:gd name="connsiteY89" fmla="*/ 4906282 h 5143499"/>
              <a:gd name="connsiteX90" fmla="*/ 2715236 w 3086100"/>
              <a:gd name="connsiteY90" fmla="*/ 4899334 h 5143499"/>
              <a:gd name="connsiteX91" fmla="*/ 2691890 w 3086100"/>
              <a:gd name="connsiteY91" fmla="*/ 4881853 h 5143499"/>
              <a:gd name="connsiteX92" fmla="*/ 2701992 w 3086100"/>
              <a:gd name="connsiteY92" fmla="*/ 4878766 h 5143499"/>
              <a:gd name="connsiteX93" fmla="*/ 2724880 w 3086100"/>
              <a:gd name="connsiteY93" fmla="*/ 4878766 h 5143499"/>
              <a:gd name="connsiteX94" fmla="*/ 2730271 w 3086100"/>
              <a:gd name="connsiteY94" fmla="*/ 4874796 h 5143499"/>
              <a:gd name="connsiteX95" fmla="*/ 2731408 w 3086100"/>
              <a:gd name="connsiteY95" fmla="*/ 4869050 h 5143499"/>
              <a:gd name="connsiteX96" fmla="*/ 2321030 w 3086100"/>
              <a:gd name="connsiteY96" fmla="*/ 4869050 h 5143499"/>
              <a:gd name="connsiteX97" fmla="*/ 2292284 w 3086100"/>
              <a:gd name="connsiteY97" fmla="*/ 4880810 h 5143499"/>
              <a:gd name="connsiteX98" fmla="*/ 2311156 w 3086100"/>
              <a:gd name="connsiteY98" fmla="*/ 4902211 h 5143499"/>
              <a:gd name="connsiteX99" fmla="*/ 2328424 w 3086100"/>
              <a:gd name="connsiteY99" fmla="*/ 4917184 h 5143499"/>
              <a:gd name="connsiteX100" fmla="*/ 2316479 w 3086100"/>
              <a:gd name="connsiteY100" fmla="*/ 4921314 h 5143499"/>
              <a:gd name="connsiteX101" fmla="*/ 2289415 w 3086100"/>
              <a:gd name="connsiteY101" fmla="*/ 4921314 h 5143499"/>
              <a:gd name="connsiteX102" fmla="*/ 2284016 w 3086100"/>
              <a:gd name="connsiteY102" fmla="*/ 4925293 h 5143499"/>
              <a:gd name="connsiteX103" fmla="*/ 2282938 w 3086100"/>
              <a:gd name="connsiteY103" fmla="*/ 4930786 h 5143499"/>
              <a:gd name="connsiteX104" fmla="*/ 2317065 w 3086100"/>
              <a:gd name="connsiteY104" fmla="*/ 4930786 h 5143499"/>
              <a:gd name="connsiteX105" fmla="*/ 2346014 w 3086100"/>
              <a:gd name="connsiteY105" fmla="*/ 4920372 h 5143499"/>
              <a:gd name="connsiteX106" fmla="*/ 2343526 w 3086100"/>
              <a:gd name="connsiteY106" fmla="*/ 4906282 h 5143499"/>
              <a:gd name="connsiteX107" fmla="*/ 2333823 w 3086100"/>
              <a:gd name="connsiteY107" fmla="*/ 4899334 h 5143499"/>
              <a:gd name="connsiteX108" fmla="*/ 2310469 w 3086100"/>
              <a:gd name="connsiteY108" fmla="*/ 4881853 h 5143499"/>
              <a:gd name="connsiteX109" fmla="*/ 2320571 w 3086100"/>
              <a:gd name="connsiteY109" fmla="*/ 4878766 h 5143499"/>
              <a:gd name="connsiteX110" fmla="*/ 2343467 w 3086100"/>
              <a:gd name="connsiteY110" fmla="*/ 4878766 h 5143499"/>
              <a:gd name="connsiteX111" fmla="*/ 2348858 w 3086100"/>
              <a:gd name="connsiteY111" fmla="*/ 4874796 h 5143499"/>
              <a:gd name="connsiteX112" fmla="*/ 2349995 w 3086100"/>
              <a:gd name="connsiteY112" fmla="*/ 4869050 h 5143499"/>
              <a:gd name="connsiteX113" fmla="*/ 2170529 w 3086100"/>
              <a:gd name="connsiteY113" fmla="*/ 4869050 h 5143499"/>
              <a:gd name="connsiteX114" fmla="*/ 2141784 w 3086100"/>
              <a:gd name="connsiteY114" fmla="*/ 4880810 h 5143499"/>
              <a:gd name="connsiteX115" fmla="*/ 2160664 w 3086100"/>
              <a:gd name="connsiteY115" fmla="*/ 4902211 h 5143499"/>
              <a:gd name="connsiteX116" fmla="*/ 2177923 w 3086100"/>
              <a:gd name="connsiteY116" fmla="*/ 4917184 h 5143499"/>
              <a:gd name="connsiteX117" fmla="*/ 2165979 w 3086100"/>
              <a:gd name="connsiteY117" fmla="*/ 4921314 h 5143499"/>
              <a:gd name="connsiteX118" fmla="*/ 2138906 w 3086100"/>
              <a:gd name="connsiteY118" fmla="*/ 4921314 h 5143499"/>
              <a:gd name="connsiteX119" fmla="*/ 2133515 w 3086100"/>
              <a:gd name="connsiteY119" fmla="*/ 4925293 h 5143499"/>
              <a:gd name="connsiteX120" fmla="*/ 2132429 w 3086100"/>
              <a:gd name="connsiteY120" fmla="*/ 4930786 h 5143499"/>
              <a:gd name="connsiteX121" fmla="*/ 2166556 w 3086100"/>
              <a:gd name="connsiteY121" fmla="*/ 4930786 h 5143499"/>
              <a:gd name="connsiteX122" fmla="*/ 2195522 w 3086100"/>
              <a:gd name="connsiteY122" fmla="*/ 4920372 h 5143499"/>
              <a:gd name="connsiteX123" fmla="*/ 2193018 w 3086100"/>
              <a:gd name="connsiteY123" fmla="*/ 4906282 h 5143499"/>
              <a:gd name="connsiteX124" fmla="*/ 2183331 w 3086100"/>
              <a:gd name="connsiteY124" fmla="*/ 4899334 h 5143499"/>
              <a:gd name="connsiteX125" fmla="*/ 2159960 w 3086100"/>
              <a:gd name="connsiteY125" fmla="*/ 4881853 h 5143499"/>
              <a:gd name="connsiteX126" fmla="*/ 2170062 w 3086100"/>
              <a:gd name="connsiteY126" fmla="*/ 4878766 h 5143499"/>
              <a:gd name="connsiteX127" fmla="*/ 2192950 w 3086100"/>
              <a:gd name="connsiteY127" fmla="*/ 4878766 h 5143499"/>
              <a:gd name="connsiteX128" fmla="*/ 2198357 w 3086100"/>
              <a:gd name="connsiteY128" fmla="*/ 4874796 h 5143499"/>
              <a:gd name="connsiteX129" fmla="*/ 2199478 w 3086100"/>
              <a:gd name="connsiteY129" fmla="*/ 4869050 h 5143499"/>
              <a:gd name="connsiteX130" fmla="*/ 1923012 w 3086100"/>
              <a:gd name="connsiteY130" fmla="*/ 4818696 h 5143499"/>
              <a:gd name="connsiteX131" fmla="*/ 1875097 w 3086100"/>
              <a:gd name="connsiteY131" fmla="*/ 4832400 h 5143499"/>
              <a:gd name="connsiteX132" fmla="*/ 1904844 w 3086100"/>
              <a:gd name="connsiteY132" fmla="*/ 4837127 h 5143499"/>
              <a:gd name="connsiteX133" fmla="*/ 1961010 w 3086100"/>
              <a:gd name="connsiteY133" fmla="*/ 4852572 h 5143499"/>
              <a:gd name="connsiteX134" fmla="*/ 1883875 w 3086100"/>
              <a:gd name="connsiteY134" fmla="*/ 4932276 h 5143499"/>
              <a:gd name="connsiteX135" fmla="*/ 1905736 w 3086100"/>
              <a:gd name="connsiteY135" fmla="*/ 4875982 h 5143499"/>
              <a:gd name="connsiteX136" fmla="*/ 1911313 w 3086100"/>
              <a:gd name="connsiteY136" fmla="*/ 4853186 h 5143499"/>
              <a:gd name="connsiteX137" fmla="*/ 1892636 w 3086100"/>
              <a:gd name="connsiteY137" fmla="*/ 4872029 h 5143499"/>
              <a:gd name="connsiteX138" fmla="*/ 1855996 w 3086100"/>
              <a:gd name="connsiteY138" fmla="*/ 4935413 h 5143499"/>
              <a:gd name="connsiteX139" fmla="*/ 1845605 w 3086100"/>
              <a:gd name="connsiteY139" fmla="*/ 4965486 h 5143499"/>
              <a:gd name="connsiteX140" fmla="*/ 1886677 w 3086100"/>
              <a:gd name="connsiteY140" fmla="*/ 4955215 h 5143499"/>
              <a:gd name="connsiteX141" fmla="*/ 1990647 w 3086100"/>
              <a:gd name="connsiteY141" fmla="*/ 4857299 h 5143499"/>
              <a:gd name="connsiteX142" fmla="*/ 1981733 w 3086100"/>
              <a:gd name="connsiteY142" fmla="*/ 4831516 h 5143499"/>
              <a:gd name="connsiteX143" fmla="*/ 1923012 w 3086100"/>
              <a:gd name="connsiteY143" fmla="*/ 4818696 h 5143499"/>
              <a:gd name="connsiteX144" fmla="*/ 2505547 w 3086100"/>
              <a:gd name="connsiteY144" fmla="*/ 4793384 h 5143499"/>
              <a:gd name="connsiteX145" fmla="*/ 2520191 w 3086100"/>
              <a:gd name="connsiteY145" fmla="*/ 4809729 h 5143499"/>
              <a:gd name="connsiteX146" fmla="*/ 2519453 w 3086100"/>
              <a:gd name="connsiteY146" fmla="*/ 4813430 h 5143499"/>
              <a:gd name="connsiteX147" fmla="*/ 2515157 w 3086100"/>
              <a:gd name="connsiteY147" fmla="*/ 4818015 h 5143499"/>
              <a:gd name="connsiteX148" fmla="*/ 2481930 w 3086100"/>
              <a:gd name="connsiteY148" fmla="*/ 4818015 h 5143499"/>
              <a:gd name="connsiteX149" fmla="*/ 2483560 w 3086100"/>
              <a:gd name="connsiteY149" fmla="*/ 4809729 h 5143499"/>
              <a:gd name="connsiteX150" fmla="*/ 2505547 w 3086100"/>
              <a:gd name="connsiteY150" fmla="*/ 4793384 h 5143499"/>
              <a:gd name="connsiteX151" fmla="*/ 2277190 w 3086100"/>
              <a:gd name="connsiteY151" fmla="*/ 4793384 h 5143499"/>
              <a:gd name="connsiteX152" fmla="*/ 2291826 w 3086100"/>
              <a:gd name="connsiteY152" fmla="*/ 4809729 h 5143499"/>
              <a:gd name="connsiteX153" fmla="*/ 2291096 w 3086100"/>
              <a:gd name="connsiteY153" fmla="*/ 4813430 h 5143499"/>
              <a:gd name="connsiteX154" fmla="*/ 2286792 w 3086100"/>
              <a:gd name="connsiteY154" fmla="*/ 4818015 h 5143499"/>
              <a:gd name="connsiteX155" fmla="*/ 2253581 w 3086100"/>
              <a:gd name="connsiteY155" fmla="*/ 4818015 h 5143499"/>
              <a:gd name="connsiteX156" fmla="*/ 2255203 w 3086100"/>
              <a:gd name="connsiteY156" fmla="*/ 4809729 h 5143499"/>
              <a:gd name="connsiteX157" fmla="*/ 2277190 w 3086100"/>
              <a:gd name="connsiteY157" fmla="*/ 4793384 h 5143499"/>
              <a:gd name="connsiteX158" fmla="*/ 2040133 w 3086100"/>
              <a:gd name="connsiteY158" fmla="*/ 4783925 h 5143499"/>
              <a:gd name="connsiteX159" fmla="*/ 2006938 w 3086100"/>
              <a:gd name="connsiteY159" fmla="*/ 4801897 h 5143499"/>
              <a:gd name="connsiteX160" fmla="*/ 2033272 w 3086100"/>
              <a:gd name="connsiteY160" fmla="*/ 4864567 h 5143499"/>
              <a:gd name="connsiteX161" fmla="*/ 2056151 w 3086100"/>
              <a:gd name="connsiteY161" fmla="*/ 4909865 h 5143499"/>
              <a:gd name="connsiteX162" fmla="*/ 2007592 w 3086100"/>
              <a:gd name="connsiteY162" fmla="*/ 4918715 h 5143499"/>
              <a:gd name="connsiteX163" fmla="*/ 1971155 w 3086100"/>
              <a:gd name="connsiteY163" fmla="*/ 4921575 h 5143499"/>
              <a:gd name="connsiteX164" fmla="*/ 1977862 w 3086100"/>
              <a:gd name="connsiteY164" fmla="*/ 4931232 h 5143499"/>
              <a:gd name="connsiteX165" fmla="*/ 2032084 w 3086100"/>
              <a:gd name="connsiteY165" fmla="*/ 4936700 h 5143499"/>
              <a:gd name="connsiteX166" fmla="*/ 2087061 w 3086100"/>
              <a:gd name="connsiteY166" fmla="*/ 4911876 h 5143499"/>
              <a:gd name="connsiteX167" fmla="*/ 2062696 w 3086100"/>
              <a:gd name="connsiteY167" fmla="*/ 4859915 h 5143499"/>
              <a:gd name="connsiteX168" fmla="*/ 2034274 w 3086100"/>
              <a:gd name="connsiteY168" fmla="*/ 4812505 h 5143499"/>
              <a:gd name="connsiteX169" fmla="*/ 2086543 w 3086100"/>
              <a:gd name="connsiteY169" fmla="*/ 4800492 h 5143499"/>
              <a:gd name="connsiteX170" fmla="*/ 2103913 w 3086100"/>
              <a:gd name="connsiteY170" fmla="*/ 4794234 h 5143499"/>
              <a:gd name="connsiteX171" fmla="*/ 2079548 w 3086100"/>
              <a:gd name="connsiteY171" fmla="*/ 4785283 h 5143499"/>
              <a:gd name="connsiteX172" fmla="*/ 2040133 w 3086100"/>
              <a:gd name="connsiteY172" fmla="*/ 4783925 h 5143499"/>
              <a:gd name="connsiteX173" fmla="*/ 2693180 w 3086100"/>
              <a:gd name="connsiteY173" fmla="*/ 4783845 h 5143499"/>
              <a:gd name="connsiteX174" fmla="*/ 2687908 w 3086100"/>
              <a:gd name="connsiteY174" fmla="*/ 4787193 h 5143499"/>
              <a:gd name="connsiteX175" fmla="*/ 2686686 w 3086100"/>
              <a:gd name="connsiteY175" fmla="*/ 4793401 h 5143499"/>
              <a:gd name="connsiteX176" fmla="*/ 2711152 w 3086100"/>
              <a:gd name="connsiteY176" fmla="*/ 4793401 h 5143499"/>
              <a:gd name="connsiteX177" fmla="*/ 2700957 w 3086100"/>
              <a:gd name="connsiteY177" fmla="*/ 4845421 h 5143499"/>
              <a:gd name="connsiteX178" fmla="*/ 2711925 w 3086100"/>
              <a:gd name="connsiteY178" fmla="*/ 4845421 h 5143499"/>
              <a:gd name="connsiteX179" fmla="*/ 2717418 w 3086100"/>
              <a:gd name="connsiteY179" fmla="*/ 4841047 h 5143499"/>
              <a:gd name="connsiteX180" fmla="*/ 2726773 w 3086100"/>
              <a:gd name="connsiteY180" fmla="*/ 4793401 h 5143499"/>
              <a:gd name="connsiteX181" fmla="*/ 2747198 w 3086100"/>
              <a:gd name="connsiteY181" fmla="*/ 4793401 h 5143499"/>
              <a:gd name="connsiteX182" fmla="*/ 2751613 w 3086100"/>
              <a:gd name="connsiteY182" fmla="*/ 4789632 h 5143499"/>
              <a:gd name="connsiteX183" fmla="*/ 2752734 w 3086100"/>
              <a:gd name="connsiteY183" fmla="*/ 4783845 h 5143499"/>
              <a:gd name="connsiteX184" fmla="*/ 2642813 w 3086100"/>
              <a:gd name="connsiteY184" fmla="*/ 4783845 h 5143499"/>
              <a:gd name="connsiteX185" fmla="*/ 2630732 w 3086100"/>
              <a:gd name="connsiteY185" fmla="*/ 4845421 h 5143499"/>
              <a:gd name="connsiteX186" fmla="*/ 2683324 w 3086100"/>
              <a:gd name="connsiteY186" fmla="*/ 4845421 h 5143499"/>
              <a:gd name="connsiteX187" fmla="*/ 2684462 w 3086100"/>
              <a:gd name="connsiteY187" fmla="*/ 4839659 h 5143499"/>
              <a:gd name="connsiteX188" fmla="*/ 2681541 w 3086100"/>
              <a:gd name="connsiteY188" fmla="*/ 4835915 h 5143499"/>
              <a:gd name="connsiteX189" fmla="*/ 2648203 w 3086100"/>
              <a:gd name="connsiteY189" fmla="*/ 4835915 h 5143499"/>
              <a:gd name="connsiteX190" fmla="*/ 2658017 w 3086100"/>
              <a:gd name="connsiteY190" fmla="*/ 4785931 h 5143499"/>
              <a:gd name="connsiteX191" fmla="*/ 2656107 w 3086100"/>
              <a:gd name="connsiteY191" fmla="*/ 4783845 h 5143499"/>
              <a:gd name="connsiteX192" fmla="*/ 2559124 w 3086100"/>
              <a:gd name="connsiteY192" fmla="*/ 4783845 h 5143499"/>
              <a:gd name="connsiteX193" fmla="*/ 2555592 w 3086100"/>
              <a:gd name="connsiteY193" fmla="*/ 4786579 h 5143499"/>
              <a:gd name="connsiteX194" fmla="*/ 2549480 w 3086100"/>
              <a:gd name="connsiteY194" fmla="*/ 4817947 h 5143499"/>
              <a:gd name="connsiteX195" fmla="*/ 2578361 w 3086100"/>
              <a:gd name="connsiteY195" fmla="*/ 4846800 h 5143499"/>
              <a:gd name="connsiteX196" fmla="*/ 2578361 w 3086100"/>
              <a:gd name="connsiteY196" fmla="*/ 4846792 h 5143499"/>
              <a:gd name="connsiteX197" fmla="*/ 2618040 w 3086100"/>
              <a:gd name="connsiteY197" fmla="*/ 4817939 h 5143499"/>
              <a:gd name="connsiteX198" fmla="*/ 2624127 w 3086100"/>
              <a:gd name="connsiteY198" fmla="*/ 4786579 h 5143499"/>
              <a:gd name="connsiteX199" fmla="*/ 2621665 w 3086100"/>
              <a:gd name="connsiteY199" fmla="*/ 4783845 h 5143499"/>
              <a:gd name="connsiteX200" fmla="*/ 2609228 w 3086100"/>
              <a:gd name="connsiteY200" fmla="*/ 4783845 h 5143499"/>
              <a:gd name="connsiteX201" fmla="*/ 2605816 w 3086100"/>
              <a:gd name="connsiteY201" fmla="*/ 4801889 h 5143499"/>
              <a:gd name="connsiteX202" fmla="*/ 2603863 w 3086100"/>
              <a:gd name="connsiteY202" fmla="*/ 4811495 h 5143499"/>
              <a:gd name="connsiteX203" fmla="*/ 2602233 w 3086100"/>
              <a:gd name="connsiteY203" fmla="*/ 4819840 h 5143499"/>
              <a:gd name="connsiteX204" fmla="*/ 2579940 w 3086100"/>
              <a:gd name="connsiteY204" fmla="*/ 4836328 h 5143499"/>
              <a:gd name="connsiteX205" fmla="*/ 2564557 w 3086100"/>
              <a:gd name="connsiteY205" fmla="*/ 4819840 h 5143499"/>
              <a:gd name="connsiteX206" fmla="*/ 2565270 w 3086100"/>
              <a:gd name="connsiteY206" fmla="*/ 4816113 h 5143499"/>
              <a:gd name="connsiteX207" fmla="*/ 2568140 w 3086100"/>
              <a:gd name="connsiteY207" fmla="*/ 4801897 h 5143499"/>
              <a:gd name="connsiteX208" fmla="*/ 2571561 w 3086100"/>
              <a:gd name="connsiteY208" fmla="*/ 4783845 h 5143499"/>
              <a:gd name="connsiteX209" fmla="*/ 2155095 w 3086100"/>
              <a:gd name="connsiteY209" fmla="*/ 4783845 h 5143499"/>
              <a:gd name="connsiteX210" fmla="*/ 2154909 w 3086100"/>
              <a:gd name="connsiteY210" fmla="*/ 4784644 h 5143499"/>
              <a:gd name="connsiteX211" fmla="*/ 2161471 w 3086100"/>
              <a:gd name="connsiteY211" fmla="*/ 4793359 h 5143499"/>
              <a:gd name="connsiteX212" fmla="*/ 2193833 w 3086100"/>
              <a:gd name="connsiteY212" fmla="*/ 4793359 h 5143499"/>
              <a:gd name="connsiteX213" fmla="*/ 2208519 w 3086100"/>
              <a:gd name="connsiteY213" fmla="*/ 4814658 h 5143499"/>
              <a:gd name="connsiteX214" fmla="*/ 2188450 w 3086100"/>
              <a:gd name="connsiteY214" fmla="*/ 4835915 h 5143499"/>
              <a:gd name="connsiteX215" fmla="*/ 2166284 w 3086100"/>
              <a:gd name="connsiteY215" fmla="*/ 4835915 h 5143499"/>
              <a:gd name="connsiteX216" fmla="*/ 2173127 w 3086100"/>
              <a:gd name="connsiteY216" fmla="*/ 4800963 h 5143499"/>
              <a:gd name="connsiteX217" fmla="*/ 2160028 w 3086100"/>
              <a:gd name="connsiteY217" fmla="*/ 4800963 h 5143499"/>
              <a:gd name="connsiteX218" fmla="*/ 2157116 w 3086100"/>
              <a:gd name="connsiteY218" fmla="*/ 4803050 h 5143499"/>
              <a:gd name="connsiteX219" fmla="*/ 2148796 w 3086100"/>
              <a:gd name="connsiteY219" fmla="*/ 4845421 h 5143499"/>
              <a:gd name="connsiteX220" fmla="*/ 2185606 w 3086100"/>
              <a:gd name="connsiteY220" fmla="*/ 4845421 h 5143499"/>
              <a:gd name="connsiteX221" fmla="*/ 2224980 w 3086100"/>
              <a:gd name="connsiteY221" fmla="*/ 4814238 h 5143499"/>
              <a:gd name="connsiteX222" fmla="*/ 2199614 w 3086100"/>
              <a:gd name="connsiteY222" fmla="*/ 4783845 h 5143499"/>
              <a:gd name="connsiteX223" fmla="*/ 2423480 w 3086100"/>
              <a:gd name="connsiteY223" fmla="*/ 4783660 h 5143499"/>
              <a:gd name="connsiteX224" fmla="*/ 2394718 w 3086100"/>
              <a:gd name="connsiteY224" fmla="*/ 4795437 h 5143499"/>
              <a:gd name="connsiteX225" fmla="*/ 2413598 w 3086100"/>
              <a:gd name="connsiteY225" fmla="*/ 4816837 h 5143499"/>
              <a:gd name="connsiteX226" fmla="*/ 2430874 w 3086100"/>
              <a:gd name="connsiteY226" fmla="*/ 4831819 h 5143499"/>
              <a:gd name="connsiteX227" fmla="*/ 2418930 w 3086100"/>
              <a:gd name="connsiteY227" fmla="*/ 4835941 h 5143499"/>
              <a:gd name="connsiteX228" fmla="*/ 2391865 w 3086100"/>
              <a:gd name="connsiteY228" fmla="*/ 4835941 h 5143499"/>
              <a:gd name="connsiteX229" fmla="*/ 2386458 w 3086100"/>
              <a:gd name="connsiteY229" fmla="*/ 4839919 h 5143499"/>
              <a:gd name="connsiteX230" fmla="*/ 2385388 w 3086100"/>
              <a:gd name="connsiteY230" fmla="*/ 4845421 h 5143499"/>
              <a:gd name="connsiteX231" fmla="*/ 2419515 w 3086100"/>
              <a:gd name="connsiteY231" fmla="*/ 4845421 h 5143499"/>
              <a:gd name="connsiteX232" fmla="*/ 2448473 w 3086100"/>
              <a:gd name="connsiteY232" fmla="*/ 4834998 h 5143499"/>
              <a:gd name="connsiteX233" fmla="*/ 2448481 w 3086100"/>
              <a:gd name="connsiteY233" fmla="*/ 4834998 h 5143499"/>
              <a:gd name="connsiteX234" fmla="*/ 2445977 w 3086100"/>
              <a:gd name="connsiteY234" fmla="*/ 4820908 h 5143499"/>
              <a:gd name="connsiteX235" fmla="*/ 2436282 w 3086100"/>
              <a:gd name="connsiteY235" fmla="*/ 4813943 h 5143499"/>
              <a:gd name="connsiteX236" fmla="*/ 2412911 w 3086100"/>
              <a:gd name="connsiteY236" fmla="*/ 4796480 h 5143499"/>
              <a:gd name="connsiteX237" fmla="*/ 2423038 w 3086100"/>
              <a:gd name="connsiteY237" fmla="*/ 4793384 h 5143499"/>
              <a:gd name="connsiteX238" fmla="*/ 2445909 w 3086100"/>
              <a:gd name="connsiteY238" fmla="*/ 4793384 h 5143499"/>
              <a:gd name="connsiteX239" fmla="*/ 2451317 w 3086100"/>
              <a:gd name="connsiteY239" fmla="*/ 4789430 h 5143499"/>
              <a:gd name="connsiteX240" fmla="*/ 2452446 w 3086100"/>
              <a:gd name="connsiteY240" fmla="*/ 4783660 h 5143499"/>
              <a:gd name="connsiteX241" fmla="*/ 2350776 w 3086100"/>
              <a:gd name="connsiteY241" fmla="*/ 4783660 h 5143499"/>
              <a:gd name="connsiteX242" fmla="*/ 2322031 w 3086100"/>
              <a:gd name="connsiteY242" fmla="*/ 4795437 h 5143499"/>
              <a:gd name="connsiteX243" fmla="*/ 2340903 w 3086100"/>
              <a:gd name="connsiteY243" fmla="*/ 4816837 h 5143499"/>
              <a:gd name="connsiteX244" fmla="*/ 2358179 w 3086100"/>
              <a:gd name="connsiteY244" fmla="*/ 4831819 h 5143499"/>
              <a:gd name="connsiteX245" fmla="*/ 2346218 w 3086100"/>
              <a:gd name="connsiteY245" fmla="*/ 4835941 h 5143499"/>
              <a:gd name="connsiteX246" fmla="*/ 2319179 w 3086100"/>
              <a:gd name="connsiteY246" fmla="*/ 4835941 h 5143499"/>
              <a:gd name="connsiteX247" fmla="*/ 2313763 w 3086100"/>
              <a:gd name="connsiteY247" fmla="*/ 4839919 h 5143499"/>
              <a:gd name="connsiteX248" fmla="*/ 2312684 w 3086100"/>
              <a:gd name="connsiteY248" fmla="*/ 4845421 h 5143499"/>
              <a:gd name="connsiteX249" fmla="*/ 2346812 w 3086100"/>
              <a:gd name="connsiteY249" fmla="*/ 4845421 h 5143499"/>
              <a:gd name="connsiteX250" fmla="*/ 2375778 w 3086100"/>
              <a:gd name="connsiteY250" fmla="*/ 4834998 h 5143499"/>
              <a:gd name="connsiteX251" fmla="*/ 2373273 w 3086100"/>
              <a:gd name="connsiteY251" fmla="*/ 4820908 h 5143499"/>
              <a:gd name="connsiteX252" fmla="*/ 2363579 w 3086100"/>
              <a:gd name="connsiteY252" fmla="*/ 4813943 h 5143499"/>
              <a:gd name="connsiteX253" fmla="*/ 2340216 w 3086100"/>
              <a:gd name="connsiteY253" fmla="*/ 4796480 h 5143499"/>
              <a:gd name="connsiteX254" fmla="*/ 2350335 w 3086100"/>
              <a:gd name="connsiteY254" fmla="*/ 4793384 h 5143499"/>
              <a:gd name="connsiteX255" fmla="*/ 2373197 w 3086100"/>
              <a:gd name="connsiteY255" fmla="*/ 4793384 h 5143499"/>
              <a:gd name="connsiteX256" fmla="*/ 2378596 w 3086100"/>
              <a:gd name="connsiteY256" fmla="*/ 4789430 h 5143499"/>
              <a:gd name="connsiteX257" fmla="*/ 2379742 w 3086100"/>
              <a:gd name="connsiteY257" fmla="*/ 4783660 h 5143499"/>
              <a:gd name="connsiteX258" fmla="*/ 2507381 w 3086100"/>
              <a:gd name="connsiteY258" fmla="*/ 4783012 h 5143499"/>
              <a:gd name="connsiteX259" fmla="*/ 2468542 w 3086100"/>
              <a:gd name="connsiteY259" fmla="*/ 4811613 h 5143499"/>
              <a:gd name="connsiteX260" fmla="*/ 2462446 w 3086100"/>
              <a:gd name="connsiteY260" fmla="*/ 4842704 h 5143499"/>
              <a:gd name="connsiteX261" fmla="*/ 2464806 w 3086100"/>
              <a:gd name="connsiteY261" fmla="*/ 4845421 h 5143499"/>
              <a:gd name="connsiteX262" fmla="*/ 2476556 w 3086100"/>
              <a:gd name="connsiteY262" fmla="*/ 4845421 h 5143499"/>
              <a:gd name="connsiteX263" fmla="*/ 2479985 w 3086100"/>
              <a:gd name="connsiteY263" fmla="*/ 4827520 h 5143499"/>
              <a:gd name="connsiteX264" fmla="*/ 2516592 w 3086100"/>
              <a:gd name="connsiteY264" fmla="*/ 4827520 h 5143499"/>
              <a:gd name="connsiteX265" fmla="*/ 2513171 w 3086100"/>
              <a:gd name="connsiteY265" fmla="*/ 4845421 h 5143499"/>
              <a:gd name="connsiteX266" fmla="*/ 2524928 w 3086100"/>
              <a:gd name="connsiteY266" fmla="*/ 4845421 h 5143499"/>
              <a:gd name="connsiteX267" fmla="*/ 2528350 w 3086100"/>
              <a:gd name="connsiteY267" fmla="*/ 4842704 h 5143499"/>
              <a:gd name="connsiteX268" fmla="*/ 2534454 w 3086100"/>
              <a:gd name="connsiteY268" fmla="*/ 4811613 h 5143499"/>
              <a:gd name="connsiteX269" fmla="*/ 2507381 w 3086100"/>
              <a:gd name="connsiteY269" fmla="*/ 4783012 h 5143499"/>
              <a:gd name="connsiteX270" fmla="*/ 2279015 w 3086100"/>
              <a:gd name="connsiteY270" fmla="*/ 4783012 h 5143499"/>
              <a:gd name="connsiteX271" fmla="*/ 2240193 w 3086100"/>
              <a:gd name="connsiteY271" fmla="*/ 4811613 h 5143499"/>
              <a:gd name="connsiteX272" fmla="*/ 2234081 w 3086100"/>
              <a:gd name="connsiteY272" fmla="*/ 4842704 h 5143499"/>
              <a:gd name="connsiteX273" fmla="*/ 2236449 w 3086100"/>
              <a:gd name="connsiteY273" fmla="*/ 4845421 h 5143499"/>
              <a:gd name="connsiteX274" fmla="*/ 2248199 w 3086100"/>
              <a:gd name="connsiteY274" fmla="*/ 4845421 h 5143499"/>
              <a:gd name="connsiteX275" fmla="*/ 2251620 w 3086100"/>
              <a:gd name="connsiteY275" fmla="*/ 4827520 h 5143499"/>
              <a:gd name="connsiteX276" fmla="*/ 2288235 w 3086100"/>
              <a:gd name="connsiteY276" fmla="*/ 4827520 h 5143499"/>
              <a:gd name="connsiteX277" fmla="*/ 2284814 w 3086100"/>
              <a:gd name="connsiteY277" fmla="*/ 4845421 h 5143499"/>
              <a:gd name="connsiteX278" fmla="*/ 2296572 w 3086100"/>
              <a:gd name="connsiteY278" fmla="*/ 4845421 h 5143499"/>
              <a:gd name="connsiteX279" fmla="*/ 2299984 w 3086100"/>
              <a:gd name="connsiteY279" fmla="*/ 4842704 h 5143499"/>
              <a:gd name="connsiteX280" fmla="*/ 2306097 w 3086100"/>
              <a:gd name="connsiteY280" fmla="*/ 4811613 h 5143499"/>
              <a:gd name="connsiteX281" fmla="*/ 2279015 w 3086100"/>
              <a:gd name="connsiteY281" fmla="*/ 4783012 h 5143499"/>
              <a:gd name="connsiteX282" fmla="*/ 1973014 w 3086100"/>
              <a:gd name="connsiteY282" fmla="*/ 4694493 h 5143499"/>
              <a:gd name="connsiteX283" fmla="*/ 1973014 w 3086100"/>
              <a:gd name="connsiteY283" fmla="*/ 4694501 h 5143499"/>
              <a:gd name="connsiteX284" fmla="*/ 1929481 w 3086100"/>
              <a:gd name="connsiteY284" fmla="*/ 4706110 h 5143499"/>
              <a:gd name="connsiteX285" fmla="*/ 1953132 w 3086100"/>
              <a:gd name="connsiteY285" fmla="*/ 4710282 h 5143499"/>
              <a:gd name="connsiteX286" fmla="*/ 2002150 w 3086100"/>
              <a:gd name="connsiteY286" fmla="*/ 4720881 h 5143499"/>
              <a:gd name="connsiteX287" fmla="*/ 1953896 w 3086100"/>
              <a:gd name="connsiteY287" fmla="*/ 4787631 h 5143499"/>
              <a:gd name="connsiteX288" fmla="*/ 1938327 w 3086100"/>
              <a:gd name="connsiteY288" fmla="*/ 4802587 h 5143499"/>
              <a:gd name="connsiteX289" fmla="*/ 1940177 w 3086100"/>
              <a:gd name="connsiteY289" fmla="*/ 4806608 h 5143499"/>
              <a:gd name="connsiteX290" fmla="*/ 1957360 w 3086100"/>
              <a:gd name="connsiteY290" fmla="*/ 4800880 h 5143499"/>
              <a:gd name="connsiteX291" fmla="*/ 2029834 w 3086100"/>
              <a:gd name="connsiteY291" fmla="*/ 4714909 h 5143499"/>
              <a:gd name="connsiteX292" fmla="*/ 1973014 w 3086100"/>
              <a:gd name="connsiteY292" fmla="*/ 4694493 h 5143499"/>
              <a:gd name="connsiteX293" fmla="*/ 460601 w 3086100"/>
              <a:gd name="connsiteY293" fmla="*/ 0 h 5143499"/>
              <a:gd name="connsiteX294" fmla="*/ 3086100 w 3086100"/>
              <a:gd name="connsiteY294" fmla="*/ 0 h 5143499"/>
              <a:gd name="connsiteX295" fmla="*/ 3086100 w 3086100"/>
              <a:gd name="connsiteY295" fmla="*/ 842036 h 5143499"/>
              <a:gd name="connsiteX296" fmla="*/ 3086100 w 3086100"/>
              <a:gd name="connsiteY296" fmla="*/ 1941749 h 5143499"/>
              <a:gd name="connsiteX297" fmla="*/ 3086100 w 3086100"/>
              <a:gd name="connsiteY297" fmla="*/ 3201749 h 5143499"/>
              <a:gd name="connsiteX298" fmla="*/ 3086100 w 3086100"/>
              <a:gd name="connsiteY298" fmla="*/ 3743118 h 5143499"/>
              <a:gd name="connsiteX299" fmla="*/ 3086100 w 3086100"/>
              <a:gd name="connsiteY299" fmla="*/ 5143499 h 5143499"/>
              <a:gd name="connsiteX300" fmla="*/ 547192 w 3086100"/>
              <a:gd name="connsiteY300" fmla="*/ 5143499 h 5143499"/>
              <a:gd name="connsiteX301" fmla="*/ 451948 w 3086100"/>
              <a:gd name="connsiteY301" fmla="*/ 4947929 h 5143499"/>
              <a:gd name="connsiteX302" fmla="*/ 0 w 3086100"/>
              <a:gd name="connsiteY302" fmla="*/ 2482849 h 5143499"/>
              <a:gd name="connsiteX303" fmla="*/ 451948 w 3086100"/>
              <a:gd name="connsiteY303" fmla="*/ 17768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3086100" h="5143499">
                <a:moveTo>
                  <a:pt x="2611605" y="4869227"/>
                </a:moveTo>
                <a:cubicBezTo>
                  <a:pt x="2608906" y="4869227"/>
                  <a:pt x="2607327" y="4870464"/>
                  <a:pt x="2606783" y="4873181"/>
                </a:cubicBezTo>
                <a:lnTo>
                  <a:pt x="2606792" y="4873181"/>
                </a:lnTo>
                <a:lnTo>
                  <a:pt x="2595484" y="4930786"/>
                </a:lnTo>
                <a:lnTo>
                  <a:pt x="2652923" y="4930786"/>
                </a:lnTo>
                <a:lnTo>
                  <a:pt x="2654112" y="4924629"/>
                </a:lnTo>
                <a:cubicBezTo>
                  <a:pt x="2654621" y="4922122"/>
                  <a:pt x="2654002" y="4921281"/>
                  <a:pt x="2651124" y="4921281"/>
                </a:cubicBezTo>
                <a:lnTo>
                  <a:pt x="2612964" y="4921281"/>
                </a:lnTo>
                <a:lnTo>
                  <a:pt x="2616207" y="4904759"/>
                </a:lnTo>
                <a:lnTo>
                  <a:pt x="2649927" y="4904759"/>
                </a:lnTo>
                <a:cubicBezTo>
                  <a:pt x="2650819" y="4904793"/>
                  <a:pt x="2651599" y="4904168"/>
                  <a:pt x="2651752" y="4903296"/>
                </a:cubicBezTo>
                <a:lnTo>
                  <a:pt x="2653042" y="4896743"/>
                </a:lnTo>
                <a:cubicBezTo>
                  <a:pt x="2653212" y="4895918"/>
                  <a:pt x="2652737" y="4895279"/>
                  <a:pt x="2651794" y="4895279"/>
                </a:cubicBezTo>
                <a:lnTo>
                  <a:pt x="2618057" y="4895279"/>
                </a:lnTo>
                <a:lnTo>
                  <a:pt x="2621283" y="4878791"/>
                </a:lnTo>
                <a:lnTo>
                  <a:pt x="2658102" y="4878791"/>
                </a:lnTo>
                <a:cubicBezTo>
                  <a:pt x="2659842" y="4878791"/>
                  <a:pt x="2661566" y="4878791"/>
                  <a:pt x="2662007" y="4876487"/>
                </a:cubicBezTo>
                <a:lnTo>
                  <a:pt x="2663433" y="4869227"/>
                </a:lnTo>
                <a:close/>
                <a:moveTo>
                  <a:pt x="2511957" y="4869227"/>
                </a:moveTo>
                <a:cubicBezTo>
                  <a:pt x="2509647" y="4869227"/>
                  <a:pt x="2508383" y="4870674"/>
                  <a:pt x="2507899" y="4873181"/>
                </a:cubicBezTo>
                <a:lnTo>
                  <a:pt x="2496591" y="4930786"/>
                </a:lnTo>
                <a:lnTo>
                  <a:pt x="2508544" y="4930786"/>
                </a:lnTo>
                <a:cubicBezTo>
                  <a:pt x="2511048" y="4930786"/>
                  <a:pt x="2512449" y="4929541"/>
                  <a:pt x="2512899" y="4927245"/>
                </a:cubicBezTo>
                <a:lnTo>
                  <a:pt x="2521363" y="4884133"/>
                </a:lnTo>
                <a:lnTo>
                  <a:pt x="2535099" y="4903548"/>
                </a:lnTo>
                <a:cubicBezTo>
                  <a:pt x="2535753" y="4904729"/>
                  <a:pt x="2537016" y="4905453"/>
                  <a:pt x="2538376" y="4905424"/>
                </a:cubicBezTo>
                <a:lnTo>
                  <a:pt x="2544556" y="4905424"/>
                </a:lnTo>
                <a:cubicBezTo>
                  <a:pt x="2546096" y="4905356"/>
                  <a:pt x="2547545" y="4904680"/>
                  <a:pt x="2548580" y="4903548"/>
                </a:cubicBezTo>
                <a:lnTo>
                  <a:pt x="2569922" y="4884133"/>
                </a:lnTo>
                <a:lnTo>
                  <a:pt x="2561458" y="4927245"/>
                </a:lnTo>
                <a:cubicBezTo>
                  <a:pt x="2561009" y="4929541"/>
                  <a:pt x="2561917" y="4930786"/>
                  <a:pt x="2564430" y="4930786"/>
                </a:cubicBezTo>
                <a:lnTo>
                  <a:pt x="2576374" y="4930786"/>
                </a:lnTo>
                <a:lnTo>
                  <a:pt x="2587691" y="4873189"/>
                </a:lnTo>
                <a:cubicBezTo>
                  <a:pt x="2588166" y="4870674"/>
                  <a:pt x="2587504" y="4869227"/>
                  <a:pt x="2585186" y="4869227"/>
                </a:cubicBezTo>
                <a:lnTo>
                  <a:pt x="2571111" y="4869227"/>
                </a:lnTo>
                <a:lnTo>
                  <a:pt x="2543860" y="4893226"/>
                </a:lnTo>
                <a:lnTo>
                  <a:pt x="2526032" y="4869227"/>
                </a:lnTo>
                <a:close/>
                <a:moveTo>
                  <a:pt x="2441121" y="4869227"/>
                </a:moveTo>
                <a:cubicBezTo>
                  <a:pt x="2438421" y="4869227"/>
                  <a:pt x="2436825" y="4870464"/>
                  <a:pt x="2436290" y="4873181"/>
                </a:cubicBezTo>
                <a:lnTo>
                  <a:pt x="2424999" y="4930786"/>
                </a:lnTo>
                <a:lnTo>
                  <a:pt x="2482413" y="4930786"/>
                </a:lnTo>
                <a:lnTo>
                  <a:pt x="2483627" y="4924629"/>
                </a:lnTo>
                <a:cubicBezTo>
                  <a:pt x="2484128" y="4922122"/>
                  <a:pt x="2483509" y="4921281"/>
                  <a:pt x="2480614" y="4921281"/>
                </a:cubicBezTo>
                <a:lnTo>
                  <a:pt x="2442471" y="4921281"/>
                </a:lnTo>
                <a:lnTo>
                  <a:pt x="2445705" y="4904759"/>
                </a:lnTo>
                <a:lnTo>
                  <a:pt x="2479425" y="4904759"/>
                </a:lnTo>
                <a:cubicBezTo>
                  <a:pt x="2480317" y="4904786"/>
                  <a:pt x="2481096" y="4904165"/>
                  <a:pt x="2481259" y="4903296"/>
                </a:cubicBezTo>
                <a:lnTo>
                  <a:pt x="2482549" y="4896743"/>
                </a:lnTo>
                <a:cubicBezTo>
                  <a:pt x="2482702" y="4895918"/>
                  <a:pt x="2482252" y="4895279"/>
                  <a:pt x="2481293" y="4895279"/>
                </a:cubicBezTo>
                <a:lnTo>
                  <a:pt x="2447564" y="4895279"/>
                </a:lnTo>
                <a:lnTo>
                  <a:pt x="2450807" y="4878791"/>
                </a:lnTo>
                <a:lnTo>
                  <a:pt x="2487617" y="4878791"/>
                </a:lnTo>
                <a:cubicBezTo>
                  <a:pt x="2489349" y="4878791"/>
                  <a:pt x="2491073" y="4878791"/>
                  <a:pt x="2491540" y="4876487"/>
                </a:cubicBezTo>
                <a:lnTo>
                  <a:pt x="2492949" y="4869227"/>
                </a:lnTo>
                <a:close/>
                <a:moveTo>
                  <a:pt x="2368044" y="4869227"/>
                </a:moveTo>
                <a:cubicBezTo>
                  <a:pt x="2364962" y="4869227"/>
                  <a:pt x="2363205" y="4870262"/>
                  <a:pt x="2362764" y="4872558"/>
                </a:cubicBezTo>
                <a:lnTo>
                  <a:pt x="2361533" y="4878766"/>
                </a:lnTo>
                <a:lnTo>
                  <a:pt x="2385999" y="4878766"/>
                </a:lnTo>
                <a:lnTo>
                  <a:pt x="2375812" y="4930786"/>
                </a:lnTo>
                <a:lnTo>
                  <a:pt x="2386780" y="4930786"/>
                </a:lnTo>
                <a:cubicBezTo>
                  <a:pt x="2389862" y="4930786"/>
                  <a:pt x="2391645" y="4929541"/>
                  <a:pt x="2392281" y="4926412"/>
                </a:cubicBezTo>
                <a:lnTo>
                  <a:pt x="2401620" y="4878766"/>
                </a:lnTo>
                <a:lnTo>
                  <a:pt x="2422045" y="4878766"/>
                </a:lnTo>
                <a:cubicBezTo>
                  <a:pt x="2424932" y="4878766"/>
                  <a:pt x="2425950" y="4877513"/>
                  <a:pt x="2426443" y="4874998"/>
                </a:cubicBezTo>
                <a:lnTo>
                  <a:pt x="2426443" y="4875006"/>
                </a:lnTo>
                <a:lnTo>
                  <a:pt x="2427580" y="4869227"/>
                </a:lnTo>
                <a:close/>
                <a:moveTo>
                  <a:pt x="2216737" y="4869227"/>
                </a:moveTo>
                <a:cubicBezTo>
                  <a:pt x="2215192" y="4869227"/>
                  <a:pt x="2214029" y="4870253"/>
                  <a:pt x="2213825" y="4871305"/>
                </a:cubicBezTo>
                <a:lnTo>
                  <a:pt x="2210514" y="4888213"/>
                </a:lnTo>
                <a:cubicBezTo>
                  <a:pt x="2204207" y="4920364"/>
                  <a:pt x="2234930" y="4915973"/>
                  <a:pt x="2254821" y="4909924"/>
                </a:cubicBezTo>
                <a:lnTo>
                  <a:pt x="2250720" y="4930786"/>
                </a:lnTo>
                <a:lnTo>
                  <a:pt x="2261697" y="4930786"/>
                </a:lnTo>
                <a:cubicBezTo>
                  <a:pt x="2264787" y="4930786"/>
                  <a:pt x="2266570" y="4929541"/>
                  <a:pt x="2267198" y="4926412"/>
                </a:cubicBezTo>
                <a:lnTo>
                  <a:pt x="2278404" y="4869227"/>
                </a:lnTo>
                <a:lnTo>
                  <a:pt x="2265110" y="4869227"/>
                </a:lnTo>
                <a:cubicBezTo>
                  <a:pt x="2263768" y="4869227"/>
                  <a:pt x="2262597" y="4870253"/>
                  <a:pt x="2262402" y="4871305"/>
                </a:cubicBezTo>
                <a:lnTo>
                  <a:pt x="2256883" y="4899334"/>
                </a:lnTo>
                <a:cubicBezTo>
                  <a:pt x="2247265" y="4902261"/>
                  <a:pt x="2222315" y="4907628"/>
                  <a:pt x="2226203" y="4887801"/>
                </a:cubicBezTo>
                <a:lnTo>
                  <a:pt x="2229853" y="4869227"/>
                </a:lnTo>
                <a:close/>
                <a:moveTo>
                  <a:pt x="2702459" y="4869050"/>
                </a:moveTo>
                <a:cubicBezTo>
                  <a:pt x="2686049" y="4869050"/>
                  <a:pt x="2676201" y="4869151"/>
                  <a:pt x="2673697" y="4880810"/>
                </a:cubicBezTo>
                <a:cubicBezTo>
                  <a:pt x="2671846" y="4889475"/>
                  <a:pt x="2678689" y="4893664"/>
                  <a:pt x="2692561" y="4902211"/>
                </a:cubicBezTo>
                <a:cubicBezTo>
                  <a:pt x="2707774" y="4911548"/>
                  <a:pt x="2711246" y="4912263"/>
                  <a:pt x="2709828" y="4917184"/>
                </a:cubicBezTo>
                <a:cubicBezTo>
                  <a:pt x="2708724" y="4921154"/>
                  <a:pt x="2704734" y="4921314"/>
                  <a:pt x="2697900" y="4921314"/>
                </a:cubicBezTo>
                <a:lnTo>
                  <a:pt x="2670828" y="4921314"/>
                </a:lnTo>
                <a:cubicBezTo>
                  <a:pt x="2667754" y="4921314"/>
                  <a:pt x="2665963" y="4922576"/>
                  <a:pt x="2665428" y="4925293"/>
                </a:cubicBezTo>
                <a:lnTo>
                  <a:pt x="2664359" y="4930786"/>
                </a:lnTo>
                <a:lnTo>
                  <a:pt x="2698486" y="4930786"/>
                </a:lnTo>
                <a:cubicBezTo>
                  <a:pt x="2714098" y="4930786"/>
                  <a:pt x="2723878" y="4929827"/>
                  <a:pt x="2727435" y="4920372"/>
                </a:cubicBezTo>
                <a:cubicBezTo>
                  <a:pt x="2729175" y="4915762"/>
                  <a:pt x="2729150" y="4910993"/>
                  <a:pt x="2724931" y="4906282"/>
                </a:cubicBezTo>
                <a:cubicBezTo>
                  <a:pt x="2722791" y="4903885"/>
                  <a:pt x="2719616" y="4901773"/>
                  <a:pt x="2715236" y="4899334"/>
                </a:cubicBezTo>
                <a:cubicBezTo>
                  <a:pt x="2695744" y="4888406"/>
                  <a:pt x="2690642" y="4887145"/>
                  <a:pt x="2691890" y="4881853"/>
                </a:cubicBezTo>
                <a:cubicBezTo>
                  <a:pt x="2692569" y="4878876"/>
                  <a:pt x="2694657" y="4878766"/>
                  <a:pt x="2701992" y="4878766"/>
                </a:cubicBezTo>
                <a:lnTo>
                  <a:pt x="2724880" y="4878766"/>
                </a:lnTo>
                <a:cubicBezTo>
                  <a:pt x="2727953" y="4878766"/>
                  <a:pt x="2729736" y="4877513"/>
                  <a:pt x="2730271" y="4874796"/>
                </a:cubicBezTo>
                <a:lnTo>
                  <a:pt x="2731408" y="4869050"/>
                </a:lnTo>
                <a:close/>
                <a:moveTo>
                  <a:pt x="2321030" y="4869050"/>
                </a:moveTo>
                <a:cubicBezTo>
                  <a:pt x="2304628" y="4869050"/>
                  <a:pt x="2294789" y="4869151"/>
                  <a:pt x="2292284" y="4880810"/>
                </a:cubicBezTo>
                <a:cubicBezTo>
                  <a:pt x="2290434" y="4889475"/>
                  <a:pt x="2297268" y="4893664"/>
                  <a:pt x="2311156" y="4902211"/>
                </a:cubicBezTo>
                <a:cubicBezTo>
                  <a:pt x="2326361" y="4911548"/>
                  <a:pt x="2329833" y="4912263"/>
                  <a:pt x="2328424" y="4917184"/>
                </a:cubicBezTo>
                <a:cubicBezTo>
                  <a:pt x="2327295" y="4921154"/>
                  <a:pt x="2323313" y="4921314"/>
                  <a:pt x="2316479" y="4921314"/>
                </a:cubicBezTo>
                <a:lnTo>
                  <a:pt x="2289415" y="4921314"/>
                </a:lnTo>
                <a:cubicBezTo>
                  <a:pt x="2286342" y="4921314"/>
                  <a:pt x="2284551" y="4922576"/>
                  <a:pt x="2284016" y="4925293"/>
                </a:cubicBezTo>
                <a:lnTo>
                  <a:pt x="2282938" y="4930786"/>
                </a:lnTo>
                <a:lnTo>
                  <a:pt x="2317065" y="4930786"/>
                </a:lnTo>
                <a:cubicBezTo>
                  <a:pt x="2332686" y="4930786"/>
                  <a:pt x="2342465" y="4929827"/>
                  <a:pt x="2346014" y="4920372"/>
                </a:cubicBezTo>
                <a:cubicBezTo>
                  <a:pt x="2347763" y="4915762"/>
                  <a:pt x="2347746" y="4910993"/>
                  <a:pt x="2343526" y="4906282"/>
                </a:cubicBezTo>
                <a:cubicBezTo>
                  <a:pt x="2341370" y="4903885"/>
                  <a:pt x="2338212" y="4901773"/>
                  <a:pt x="2333823" y="4899334"/>
                </a:cubicBezTo>
                <a:cubicBezTo>
                  <a:pt x="2314323" y="4888406"/>
                  <a:pt x="2309238" y="4887145"/>
                  <a:pt x="2310469" y="4881853"/>
                </a:cubicBezTo>
                <a:cubicBezTo>
                  <a:pt x="2311148" y="4878876"/>
                  <a:pt x="2313228" y="4878766"/>
                  <a:pt x="2320571" y="4878766"/>
                </a:cubicBezTo>
                <a:lnTo>
                  <a:pt x="2343467" y="4878766"/>
                </a:lnTo>
                <a:cubicBezTo>
                  <a:pt x="2346532" y="4878766"/>
                  <a:pt x="2348332" y="4877513"/>
                  <a:pt x="2348858" y="4874796"/>
                </a:cubicBezTo>
                <a:lnTo>
                  <a:pt x="2349995" y="4869050"/>
                </a:lnTo>
                <a:close/>
                <a:moveTo>
                  <a:pt x="2170529" y="4869050"/>
                </a:moveTo>
                <a:cubicBezTo>
                  <a:pt x="2154128" y="4869050"/>
                  <a:pt x="2144280" y="4869151"/>
                  <a:pt x="2141784" y="4880810"/>
                </a:cubicBezTo>
                <a:cubicBezTo>
                  <a:pt x="2139916" y="4889475"/>
                  <a:pt x="2146767" y="4893664"/>
                  <a:pt x="2160664" y="4902211"/>
                </a:cubicBezTo>
                <a:cubicBezTo>
                  <a:pt x="2175852" y="4911548"/>
                  <a:pt x="2179324" y="4912263"/>
                  <a:pt x="2177923" y="4917184"/>
                </a:cubicBezTo>
                <a:cubicBezTo>
                  <a:pt x="2176803" y="4921154"/>
                  <a:pt x="2172821" y="4921314"/>
                  <a:pt x="2165979" y="4921314"/>
                </a:cubicBezTo>
                <a:lnTo>
                  <a:pt x="2138906" y="4921314"/>
                </a:lnTo>
                <a:cubicBezTo>
                  <a:pt x="2135833" y="4921314"/>
                  <a:pt x="2134050" y="4922576"/>
                  <a:pt x="2133515" y="4925293"/>
                </a:cubicBezTo>
                <a:lnTo>
                  <a:pt x="2132429" y="4930786"/>
                </a:lnTo>
                <a:lnTo>
                  <a:pt x="2166556" y="4930786"/>
                </a:lnTo>
                <a:cubicBezTo>
                  <a:pt x="2182177" y="4930786"/>
                  <a:pt x="2191965" y="4929827"/>
                  <a:pt x="2195522" y="4920372"/>
                </a:cubicBezTo>
                <a:cubicBezTo>
                  <a:pt x="2197245" y="4915762"/>
                  <a:pt x="2197228" y="4910993"/>
                  <a:pt x="2193018" y="4906282"/>
                </a:cubicBezTo>
                <a:cubicBezTo>
                  <a:pt x="2190870" y="4903885"/>
                  <a:pt x="2187695" y="4901773"/>
                  <a:pt x="2183331" y="4899334"/>
                </a:cubicBezTo>
                <a:cubicBezTo>
                  <a:pt x="2163822" y="4888406"/>
                  <a:pt x="2158729" y="4887145"/>
                  <a:pt x="2159960" y="4881853"/>
                </a:cubicBezTo>
                <a:cubicBezTo>
                  <a:pt x="2160656" y="4878876"/>
                  <a:pt x="2162736" y="4878766"/>
                  <a:pt x="2170062" y="4878766"/>
                </a:cubicBezTo>
                <a:lnTo>
                  <a:pt x="2192950" y="4878766"/>
                </a:lnTo>
                <a:cubicBezTo>
                  <a:pt x="2196031" y="4878766"/>
                  <a:pt x="2197823" y="4877513"/>
                  <a:pt x="2198357" y="4874796"/>
                </a:cubicBezTo>
                <a:lnTo>
                  <a:pt x="2199478" y="4869050"/>
                </a:lnTo>
                <a:close/>
                <a:moveTo>
                  <a:pt x="1923012" y="4818696"/>
                </a:moveTo>
                <a:cubicBezTo>
                  <a:pt x="1904963" y="4819756"/>
                  <a:pt x="1873917" y="4826091"/>
                  <a:pt x="1875097" y="4832400"/>
                </a:cubicBezTo>
                <a:cubicBezTo>
                  <a:pt x="1876184" y="4839230"/>
                  <a:pt x="1895845" y="4837127"/>
                  <a:pt x="1904844" y="4837127"/>
                </a:cubicBezTo>
                <a:cubicBezTo>
                  <a:pt x="1924633" y="4837127"/>
                  <a:pt x="1956061" y="4838465"/>
                  <a:pt x="1961010" y="4852572"/>
                </a:cubicBezTo>
                <a:cubicBezTo>
                  <a:pt x="1971681" y="4882956"/>
                  <a:pt x="1899301" y="4937516"/>
                  <a:pt x="1883875" y="4932276"/>
                </a:cubicBezTo>
                <a:cubicBezTo>
                  <a:pt x="1876897" y="4929903"/>
                  <a:pt x="1898053" y="4890249"/>
                  <a:pt x="1905736" y="4875982"/>
                </a:cubicBezTo>
                <a:cubicBezTo>
                  <a:pt x="1910303" y="4867469"/>
                  <a:pt x="1917256" y="4854094"/>
                  <a:pt x="1911313" y="4853186"/>
                </a:cubicBezTo>
                <a:cubicBezTo>
                  <a:pt x="1904691" y="4852185"/>
                  <a:pt x="1897374" y="4864769"/>
                  <a:pt x="1892636" y="4872029"/>
                </a:cubicBezTo>
                <a:cubicBezTo>
                  <a:pt x="1879767" y="4891755"/>
                  <a:pt x="1866565" y="4913290"/>
                  <a:pt x="1855996" y="4935413"/>
                </a:cubicBezTo>
                <a:cubicBezTo>
                  <a:pt x="1852728" y="4942244"/>
                  <a:pt x="1841870" y="4962828"/>
                  <a:pt x="1845605" y="4965486"/>
                </a:cubicBezTo>
                <a:cubicBezTo>
                  <a:pt x="1849086" y="4967959"/>
                  <a:pt x="1865623" y="4964435"/>
                  <a:pt x="1886677" y="4955215"/>
                </a:cubicBezTo>
                <a:cubicBezTo>
                  <a:pt x="1952869" y="4926219"/>
                  <a:pt x="1982667" y="4888483"/>
                  <a:pt x="1990647" y="4857299"/>
                </a:cubicBezTo>
                <a:cubicBezTo>
                  <a:pt x="1993191" y="4847710"/>
                  <a:pt x="1989677" y="4837545"/>
                  <a:pt x="1981733" y="4831516"/>
                </a:cubicBezTo>
                <a:cubicBezTo>
                  <a:pt x="1967904" y="4821026"/>
                  <a:pt x="1943284" y="4817519"/>
                  <a:pt x="1923012" y="4818696"/>
                </a:cubicBezTo>
                <a:close/>
                <a:moveTo>
                  <a:pt x="2505547" y="4793384"/>
                </a:moveTo>
                <a:cubicBezTo>
                  <a:pt x="2518867" y="4793384"/>
                  <a:pt x="2522348" y="4798339"/>
                  <a:pt x="2520191" y="4809729"/>
                </a:cubicBezTo>
                <a:cubicBezTo>
                  <a:pt x="2520191" y="4809729"/>
                  <a:pt x="2519648" y="4812572"/>
                  <a:pt x="2519453" y="4813430"/>
                </a:cubicBezTo>
                <a:cubicBezTo>
                  <a:pt x="2519190" y="4814709"/>
                  <a:pt x="2518604" y="4818015"/>
                  <a:pt x="2515157" y="4818015"/>
                </a:cubicBezTo>
                <a:lnTo>
                  <a:pt x="2481930" y="4818015"/>
                </a:lnTo>
                <a:lnTo>
                  <a:pt x="2483560" y="4809729"/>
                </a:lnTo>
                <a:cubicBezTo>
                  <a:pt x="2485903" y="4797733"/>
                  <a:pt x="2492949" y="4793384"/>
                  <a:pt x="2505547" y="4793384"/>
                </a:cubicBezTo>
                <a:close/>
                <a:moveTo>
                  <a:pt x="2277190" y="4793384"/>
                </a:moveTo>
                <a:cubicBezTo>
                  <a:pt x="2290502" y="4793384"/>
                  <a:pt x="2293999" y="4798339"/>
                  <a:pt x="2291826" y="4809729"/>
                </a:cubicBezTo>
                <a:cubicBezTo>
                  <a:pt x="2291826" y="4809729"/>
                  <a:pt x="2291283" y="4812572"/>
                  <a:pt x="2291096" y="4813430"/>
                </a:cubicBezTo>
                <a:cubicBezTo>
                  <a:pt x="2290841" y="4814709"/>
                  <a:pt x="2290247" y="4818015"/>
                  <a:pt x="2286792" y="4818015"/>
                </a:cubicBezTo>
                <a:lnTo>
                  <a:pt x="2253581" y="4818015"/>
                </a:lnTo>
                <a:lnTo>
                  <a:pt x="2255203" y="4809729"/>
                </a:lnTo>
                <a:cubicBezTo>
                  <a:pt x="2257529" y="4797733"/>
                  <a:pt x="2264592" y="4793384"/>
                  <a:pt x="2277190" y="4793384"/>
                </a:cubicBezTo>
                <a:close/>
                <a:moveTo>
                  <a:pt x="2040133" y="4783925"/>
                </a:moveTo>
                <a:cubicBezTo>
                  <a:pt x="2026282" y="4785814"/>
                  <a:pt x="2013467" y="4790924"/>
                  <a:pt x="2006938" y="4801897"/>
                </a:cubicBezTo>
                <a:cubicBezTo>
                  <a:pt x="1996853" y="4818856"/>
                  <a:pt x="2015920" y="4842073"/>
                  <a:pt x="2033272" y="4864567"/>
                </a:cubicBezTo>
                <a:cubicBezTo>
                  <a:pt x="2047186" y="4882594"/>
                  <a:pt x="2062340" y="4899813"/>
                  <a:pt x="2056151" y="4909865"/>
                </a:cubicBezTo>
                <a:cubicBezTo>
                  <a:pt x="2051108" y="4918084"/>
                  <a:pt x="2018738" y="4918067"/>
                  <a:pt x="2007592" y="4918715"/>
                </a:cubicBezTo>
                <a:cubicBezTo>
                  <a:pt x="1994051" y="4919514"/>
                  <a:pt x="1974568" y="4919556"/>
                  <a:pt x="1971155" y="4921575"/>
                </a:cubicBezTo>
                <a:cubicBezTo>
                  <a:pt x="1968099" y="4923384"/>
                  <a:pt x="1966401" y="4928994"/>
                  <a:pt x="1977862" y="4931232"/>
                </a:cubicBezTo>
                <a:cubicBezTo>
                  <a:pt x="1987056" y="4933049"/>
                  <a:pt x="2008958" y="4936717"/>
                  <a:pt x="2032084" y="4936700"/>
                </a:cubicBezTo>
                <a:cubicBezTo>
                  <a:pt x="2056219" y="4936691"/>
                  <a:pt x="2081568" y="4932359"/>
                  <a:pt x="2087061" y="4911876"/>
                </a:cubicBezTo>
                <a:cubicBezTo>
                  <a:pt x="2091476" y="4895422"/>
                  <a:pt x="2076169" y="4877790"/>
                  <a:pt x="2062696" y="4859915"/>
                </a:cubicBezTo>
                <a:cubicBezTo>
                  <a:pt x="2047942" y="4840332"/>
                  <a:pt x="2033017" y="4826376"/>
                  <a:pt x="2034274" y="4812505"/>
                </a:cubicBezTo>
                <a:cubicBezTo>
                  <a:pt x="2035242" y="4801729"/>
                  <a:pt x="2054538" y="4801106"/>
                  <a:pt x="2086543" y="4800492"/>
                </a:cubicBezTo>
                <a:cubicBezTo>
                  <a:pt x="2093216" y="4800349"/>
                  <a:pt x="2106459" y="4800004"/>
                  <a:pt x="2103913" y="4794234"/>
                </a:cubicBezTo>
                <a:cubicBezTo>
                  <a:pt x="2101629" y="4789153"/>
                  <a:pt x="2091713" y="4787462"/>
                  <a:pt x="2079548" y="4785283"/>
                </a:cubicBezTo>
                <a:cubicBezTo>
                  <a:pt x="2068873" y="4783370"/>
                  <a:pt x="2053985" y="4782037"/>
                  <a:pt x="2040133" y="4783925"/>
                </a:cubicBezTo>
                <a:close/>
                <a:moveTo>
                  <a:pt x="2693180" y="4783845"/>
                </a:moveTo>
                <a:cubicBezTo>
                  <a:pt x="2690099" y="4783845"/>
                  <a:pt x="2688367" y="4784888"/>
                  <a:pt x="2687908" y="4787193"/>
                </a:cubicBezTo>
                <a:lnTo>
                  <a:pt x="2686686" y="4793401"/>
                </a:lnTo>
                <a:lnTo>
                  <a:pt x="2711152" y="4793401"/>
                </a:lnTo>
                <a:lnTo>
                  <a:pt x="2700957" y="4845421"/>
                </a:lnTo>
                <a:lnTo>
                  <a:pt x="2711925" y="4845421"/>
                </a:lnTo>
                <a:cubicBezTo>
                  <a:pt x="2715015" y="4845421"/>
                  <a:pt x="2716806" y="4844168"/>
                  <a:pt x="2717418" y="4841047"/>
                </a:cubicBezTo>
                <a:lnTo>
                  <a:pt x="2726773" y="4793401"/>
                </a:lnTo>
                <a:lnTo>
                  <a:pt x="2747198" y="4793401"/>
                </a:lnTo>
                <a:cubicBezTo>
                  <a:pt x="2750085" y="4793401"/>
                  <a:pt x="2751104" y="4792139"/>
                  <a:pt x="2751613" y="4789632"/>
                </a:cubicBezTo>
                <a:lnTo>
                  <a:pt x="2752734" y="4783845"/>
                </a:lnTo>
                <a:close/>
                <a:moveTo>
                  <a:pt x="2642813" y="4783845"/>
                </a:moveTo>
                <a:lnTo>
                  <a:pt x="2630732" y="4845421"/>
                </a:lnTo>
                <a:lnTo>
                  <a:pt x="2683324" y="4845421"/>
                </a:lnTo>
                <a:lnTo>
                  <a:pt x="2684462" y="4839659"/>
                </a:lnTo>
                <a:cubicBezTo>
                  <a:pt x="2684996" y="4836967"/>
                  <a:pt x="2684037" y="4835915"/>
                  <a:pt x="2681541" y="4835915"/>
                </a:cubicBezTo>
                <a:lnTo>
                  <a:pt x="2648203" y="4835915"/>
                </a:lnTo>
                <a:lnTo>
                  <a:pt x="2658017" y="4785931"/>
                </a:lnTo>
                <a:cubicBezTo>
                  <a:pt x="2658212" y="4784888"/>
                  <a:pt x="2657448" y="4783845"/>
                  <a:pt x="2656107" y="4783845"/>
                </a:cubicBezTo>
                <a:close/>
                <a:moveTo>
                  <a:pt x="2559124" y="4783845"/>
                </a:moveTo>
                <a:cubicBezTo>
                  <a:pt x="2557511" y="4783845"/>
                  <a:pt x="2556000" y="4784476"/>
                  <a:pt x="2555592" y="4786579"/>
                </a:cubicBezTo>
                <a:lnTo>
                  <a:pt x="2549480" y="4817947"/>
                </a:lnTo>
                <a:cubicBezTo>
                  <a:pt x="2545312" y="4840062"/>
                  <a:pt x="2556416" y="4846800"/>
                  <a:pt x="2578361" y="4846800"/>
                </a:cubicBezTo>
                <a:lnTo>
                  <a:pt x="2578361" y="4846792"/>
                </a:lnTo>
                <a:cubicBezTo>
                  <a:pt x="2604067" y="4846792"/>
                  <a:pt x="2613974" y="4838077"/>
                  <a:pt x="2618040" y="4817939"/>
                </a:cubicBezTo>
                <a:lnTo>
                  <a:pt x="2624127" y="4786579"/>
                </a:lnTo>
                <a:cubicBezTo>
                  <a:pt x="2624535" y="4784476"/>
                  <a:pt x="2623270" y="4783845"/>
                  <a:pt x="2621665" y="4783845"/>
                </a:cubicBezTo>
                <a:lnTo>
                  <a:pt x="2609228" y="4783845"/>
                </a:lnTo>
                <a:lnTo>
                  <a:pt x="2605816" y="4801889"/>
                </a:lnTo>
                <a:lnTo>
                  <a:pt x="2603863" y="4811495"/>
                </a:lnTo>
                <a:lnTo>
                  <a:pt x="2602233" y="4819840"/>
                </a:lnTo>
                <a:cubicBezTo>
                  <a:pt x="2599958" y="4831205"/>
                  <a:pt x="2592530" y="4836328"/>
                  <a:pt x="2579940" y="4836328"/>
                </a:cubicBezTo>
                <a:cubicBezTo>
                  <a:pt x="2566094" y="4836328"/>
                  <a:pt x="2562384" y="4831331"/>
                  <a:pt x="2564557" y="4819840"/>
                </a:cubicBezTo>
                <a:cubicBezTo>
                  <a:pt x="2564557" y="4819840"/>
                  <a:pt x="2565092" y="4816971"/>
                  <a:pt x="2565270" y="4816113"/>
                </a:cubicBezTo>
                <a:lnTo>
                  <a:pt x="2568140" y="4801897"/>
                </a:lnTo>
                <a:lnTo>
                  <a:pt x="2571561" y="4783845"/>
                </a:lnTo>
                <a:close/>
                <a:moveTo>
                  <a:pt x="2155095" y="4783845"/>
                </a:moveTo>
                <a:lnTo>
                  <a:pt x="2154909" y="4784644"/>
                </a:lnTo>
                <a:cubicBezTo>
                  <a:pt x="2153907" y="4788783"/>
                  <a:pt x="2154433" y="4793359"/>
                  <a:pt x="2161471" y="4793359"/>
                </a:cubicBezTo>
                <a:lnTo>
                  <a:pt x="2193833" y="4793359"/>
                </a:lnTo>
                <a:cubicBezTo>
                  <a:pt x="2209402" y="4793359"/>
                  <a:pt x="2211626" y="4801073"/>
                  <a:pt x="2208519" y="4814658"/>
                </a:cubicBezTo>
                <a:cubicBezTo>
                  <a:pt x="2205463" y="4828000"/>
                  <a:pt x="2200140" y="4834864"/>
                  <a:pt x="2188450" y="4835915"/>
                </a:cubicBezTo>
                <a:lnTo>
                  <a:pt x="2166284" y="4835915"/>
                </a:lnTo>
                <a:lnTo>
                  <a:pt x="2173127" y="4800963"/>
                </a:lnTo>
                <a:lnTo>
                  <a:pt x="2160028" y="4800963"/>
                </a:lnTo>
                <a:cubicBezTo>
                  <a:pt x="2158483" y="4800963"/>
                  <a:pt x="2157320" y="4802006"/>
                  <a:pt x="2157116" y="4803050"/>
                </a:cubicBezTo>
                <a:lnTo>
                  <a:pt x="2148796" y="4845421"/>
                </a:lnTo>
                <a:lnTo>
                  <a:pt x="2185606" y="4845421"/>
                </a:lnTo>
                <a:cubicBezTo>
                  <a:pt x="2206227" y="4845421"/>
                  <a:pt x="2220515" y="4837833"/>
                  <a:pt x="2224980" y="4814238"/>
                </a:cubicBezTo>
                <a:cubicBezTo>
                  <a:pt x="2228300" y="4796673"/>
                  <a:pt x="2220625" y="4783845"/>
                  <a:pt x="2199614" y="4783845"/>
                </a:cubicBezTo>
                <a:close/>
                <a:moveTo>
                  <a:pt x="2423480" y="4783660"/>
                </a:moveTo>
                <a:cubicBezTo>
                  <a:pt x="2407078" y="4783660"/>
                  <a:pt x="2397231" y="4783761"/>
                  <a:pt x="2394718" y="4795437"/>
                </a:cubicBezTo>
                <a:cubicBezTo>
                  <a:pt x="2392876" y="4804093"/>
                  <a:pt x="2399718" y="4808290"/>
                  <a:pt x="2413598" y="4816837"/>
                </a:cubicBezTo>
                <a:cubicBezTo>
                  <a:pt x="2428794" y="4826174"/>
                  <a:pt x="2432266" y="4826881"/>
                  <a:pt x="2430874" y="4831819"/>
                </a:cubicBezTo>
                <a:cubicBezTo>
                  <a:pt x="2429745" y="4835789"/>
                  <a:pt x="2425764" y="4835941"/>
                  <a:pt x="2418930" y="4835941"/>
                </a:cubicBezTo>
                <a:lnTo>
                  <a:pt x="2391865" y="4835941"/>
                </a:lnTo>
                <a:cubicBezTo>
                  <a:pt x="2388784" y="4835941"/>
                  <a:pt x="2386992" y="4837202"/>
                  <a:pt x="2386458" y="4839919"/>
                </a:cubicBezTo>
                <a:lnTo>
                  <a:pt x="2385388" y="4845421"/>
                </a:lnTo>
                <a:lnTo>
                  <a:pt x="2419515" y="4845421"/>
                </a:lnTo>
                <a:cubicBezTo>
                  <a:pt x="2435119" y="4845421"/>
                  <a:pt x="2444924" y="4844470"/>
                  <a:pt x="2448473" y="4834998"/>
                </a:cubicBezTo>
                <a:lnTo>
                  <a:pt x="2448481" y="4834998"/>
                </a:lnTo>
                <a:cubicBezTo>
                  <a:pt x="2450213" y="4830380"/>
                  <a:pt x="2450196" y="4825611"/>
                  <a:pt x="2445977" y="4820908"/>
                </a:cubicBezTo>
                <a:cubicBezTo>
                  <a:pt x="2443829" y="4818502"/>
                  <a:pt x="2440662" y="4816408"/>
                  <a:pt x="2436282" y="4813943"/>
                </a:cubicBezTo>
                <a:cubicBezTo>
                  <a:pt x="2416782" y="4803016"/>
                  <a:pt x="2411688" y="4801771"/>
                  <a:pt x="2412911" y="4796480"/>
                </a:cubicBezTo>
                <a:cubicBezTo>
                  <a:pt x="2413607" y="4793510"/>
                  <a:pt x="2415695" y="4793384"/>
                  <a:pt x="2423038" y="4793384"/>
                </a:cubicBezTo>
                <a:lnTo>
                  <a:pt x="2445909" y="4793384"/>
                </a:lnTo>
                <a:cubicBezTo>
                  <a:pt x="2448991" y="4793384"/>
                  <a:pt x="2450782" y="4792139"/>
                  <a:pt x="2451317" y="4789430"/>
                </a:cubicBezTo>
                <a:lnTo>
                  <a:pt x="2452446" y="4783660"/>
                </a:lnTo>
                <a:close/>
                <a:moveTo>
                  <a:pt x="2350776" y="4783660"/>
                </a:moveTo>
                <a:cubicBezTo>
                  <a:pt x="2334375" y="4783660"/>
                  <a:pt x="2324536" y="4783761"/>
                  <a:pt x="2322031" y="4795437"/>
                </a:cubicBezTo>
                <a:cubicBezTo>
                  <a:pt x="2320172" y="4804093"/>
                  <a:pt x="2327023" y="4808290"/>
                  <a:pt x="2340903" y="4816837"/>
                </a:cubicBezTo>
                <a:cubicBezTo>
                  <a:pt x="2356099" y="4826174"/>
                  <a:pt x="2359580" y="4826881"/>
                  <a:pt x="2358179" y="4831819"/>
                </a:cubicBezTo>
                <a:cubicBezTo>
                  <a:pt x="2357059" y="4835789"/>
                  <a:pt x="2353069" y="4835941"/>
                  <a:pt x="2346218" y="4835941"/>
                </a:cubicBezTo>
                <a:lnTo>
                  <a:pt x="2319179" y="4835941"/>
                </a:lnTo>
                <a:cubicBezTo>
                  <a:pt x="2316089" y="4835941"/>
                  <a:pt x="2314306" y="4837202"/>
                  <a:pt x="2313763" y="4839919"/>
                </a:cubicBezTo>
                <a:lnTo>
                  <a:pt x="2312684" y="4845421"/>
                </a:lnTo>
                <a:lnTo>
                  <a:pt x="2346812" y="4845421"/>
                </a:lnTo>
                <a:cubicBezTo>
                  <a:pt x="2362432" y="4845421"/>
                  <a:pt x="2372221" y="4844470"/>
                  <a:pt x="2375778" y="4834998"/>
                </a:cubicBezTo>
                <a:cubicBezTo>
                  <a:pt x="2377501" y="4830380"/>
                  <a:pt x="2377484" y="4825611"/>
                  <a:pt x="2373273" y="4820908"/>
                </a:cubicBezTo>
                <a:cubicBezTo>
                  <a:pt x="2371117" y="4818502"/>
                  <a:pt x="2367951" y="4816408"/>
                  <a:pt x="2363579" y="4813943"/>
                </a:cubicBezTo>
                <a:cubicBezTo>
                  <a:pt x="2344061" y="4803016"/>
                  <a:pt x="2338985" y="4801771"/>
                  <a:pt x="2340216" y="4796480"/>
                </a:cubicBezTo>
                <a:cubicBezTo>
                  <a:pt x="2340895" y="4793510"/>
                  <a:pt x="2342975" y="4793384"/>
                  <a:pt x="2350335" y="4793384"/>
                </a:cubicBezTo>
                <a:lnTo>
                  <a:pt x="2373197" y="4793384"/>
                </a:lnTo>
                <a:cubicBezTo>
                  <a:pt x="2376287" y="4793384"/>
                  <a:pt x="2378078" y="4792139"/>
                  <a:pt x="2378596" y="4789430"/>
                </a:cubicBezTo>
                <a:lnTo>
                  <a:pt x="2379742" y="4783660"/>
                </a:lnTo>
                <a:close/>
                <a:moveTo>
                  <a:pt x="2507381" y="4783012"/>
                </a:moveTo>
                <a:cubicBezTo>
                  <a:pt x="2485665" y="4783012"/>
                  <a:pt x="2473279" y="4788413"/>
                  <a:pt x="2468542" y="4811613"/>
                </a:cubicBezTo>
                <a:lnTo>
                  <a:pt x="2462446" y="4842704"/>
                </a:lnTo>
                <a:cubicBezTo>
                  <a:pt x="2462039" y="4844790"/>
                  <a:pt x="2463253" y="4845421"/>
                  <a:pt x="2464806" y="4845421"/>
                </a:cubicBezTo>
                <a:lnTo>
                  <a:pt x="2476556" y="4845421"/>
                </a:lnTo>
                <a:lnTo>
                  <a:pt x="2479985" y="4827520"/>
                </a:lnTo>
                <a:lnTo>
                  <a:pt x="2516592" y="4827520"/>
                </a:lnTo>
                <a:lnTo>
                  <a:pt x="2513171" y="4845421"/>
                </a:lnTo>
                <a:lnTo>
                  <a:pt x="2524928" y="4845421"/>
                </a:lnTo>
                <a:cubicBezTo>
                  <a:pt x="2526474" y="4845421"/>
                  <a:pt x="2527942" y="4844790"/>
                  <a:pt x="2528350" y="4842704"/>
                </a:cubicBezTo>
                <a:lnTo>
                  <a:pt x="2534454" y="4811613"/>
                </a:lnTo>
                <a:cubicBezTo>
                  <a:pt x="2538953" y="4788026"/>
                  <a:pt x="2525506" y="4783012"/>
                  <a:pt x="2507381" y="4783012"/>
                </a:cubicBezTo>
                <a:close/>
                <a:moveTo>
                  <a:pt x="2279015" y="4783012"/>
                </a:moveTo>
                <a:cubicBezTo>
                  <a:pt x="2257308" y="4783012"/>
                  <a:pt x="2244922" y="4788413"/>
                  <a:pt x="2240193" y="4811613"/>
                </a:cubicBezTo>
                <a:lnTo>
                  <a:pt x="2234081" y="4842704"/>
                </a:lnTo>
                <a:cubicBezTo>
                  <a:pt x="2233682" y="4844790"/>
                  <a:pt x="2234896" y="4845421"/>
                  <a:pt x="2236449" y="4845421"/>
                </a:cubicBezTo>
                <a:lnTo>
                  <a:pt x="2248199" y="4845421"/>
                </a:lnTo>
                <a:lnTo>
                  <a:pt x="2251620" y="4827520"/>
                </a:lnTo>
                <a:lnTo>
                  <a:pt x="2288235" y="4827520"/>
                </a:lnTo>
                <a:lnTo>
                  <a:pt x="2284814" y="4845421"/>
                </a:lnTo>
                <a:lnTo>
                  <a:pt x="2296572" y="4845421"/>
                </a:lnTo>
                <a:cubicBezTo>
                  <a:pt x="2298117" y="4845421"/>
                  <a:pt x="2299585" y="4844790"/>
                  <a:pt x="2299984" y="4842704"/>
                </a:cubicBezTo>
                <a:lnTo>
                  <a:pt x="2306097" y="4811613"/>
                </a:lnTo>
                <a:cubicBezTo>
                  <a:pt x="2310588" y="4788026"/>
                  <a:pt x="2297140" y="4783012"/>
                  <a:pt x="2279015" y="4783012"/>
                </a:cubicBezTo>
                <a:close/>
                <a:moveTo>
                  <a:pt x="1973014" y="4694493"/>
                </a:moveTo>
                <a:lnTo>
                  <a:pt x="1973014" y="4694501"/>
                </a:lnTo>
                <a:cubicBezTo>
                  <a:pt x="1949550" y="4695595"/>
                  <a:pt x="1928148" y="4701542"/>
                  <a:pt x="1929481" y="4706110"/>
                </a:cubicBezTo>
                <a:cubicBezTo>
                  <a:pt x="1931119" y="4711670"/>
                  <a:pt x="1947062" y="4710282"/>
                  <a:pt x="1953132" y="4710282"/>
                </a:cubicBezTo>
                <a:cubicBezTo>
                  <a:pt x="1975485" y="4710282"/>
                  <a:pt x="1997014" y="4714623"/>
                  <a:pt x="2002150" y="4720881"/>
                </a:cubicBezTo>
                <a:cubicBezTo>
                  <a:pt x="2010173" y="4730656"/>
                  <a:pt x="1996360" y="4754765"/>
                  <a:pt x="1953896" y="4787631"/>
                </a:cubicBezTo>
                <a:cubicBezTo>
                  <a:pt x="1945755" y="4793931"/>
                  <a:pt x="1939676" y="4799736"/>
                  <a:pt x="1938327" y="4802587"/>
                </a:cubicBezTo>
                <a:cubicBezTo>
                  <a:pt x="1937605" y="4804101"/>
                  <a:pt x="1937945" y="4806305"/>
                  <a:pt x="1940177" y="4806608"/>
                </a:cubicBezTo>
                <a:cubicBezTo>
                  <a:pt x="1942512" y="4806936"/>
                  <a:pt x="1948115" y="4805632"/>
                  <a:pt x="1957360" y="4800880"/>
                </a:cubicBezTo>
                <a:cubicBezTo>
                  <a:pt x="1995087" y="4781490"/>
                  <a:pt x="2038374" y="4741995"/>
                  <a:pt x="2029834" y="4714909"/>
                </a:cubicBezTo>
                <a:cubicBezTo>
                  <a:pt x="2024630" y="4698379"/>
                  <a:pt x="1996657" y="4693391"/>
                  <a:pt x="1973014" y="4694493"/>
                </a:cubicBezTo>
                <a:close/>
                <a:moveTo>
                  <a:pt x="460601" y="0"/>
                </a:moveTo>
                <a:lnTo>
                  <a:pt x="3086100" y="0"/>
                </a:lnTo>
                <a:lnTo>
                  <a:pt x="3086100" y="842036"/>
                </a:lnTo>
                <a:lnTo>
                  <a:pt x="3086100" y="1941749"/>
                </a:lnTo>
                <a:lnTo>
                  <a:pt x="3086100" y="3201749"/>
                </a:lnTo>
                <a:lnTo>
                  <a:pt x="3086100" y="3743118"/>
                </a:lnTo>
                <a:lnTo>
                  <a:pt x="3086100" y="5143499"/>
                </a:lnTo>
                <a:lnTo>
                  <a:pt x="547192" y="5143499"/>
                </a:lnTo>
                <a:lnTo>
                  <a:pt x="451948" y="4947929"/>
                </a:lnTo>
                <a:cubicBezTo>
                  <a:pt x="172711" y="4317060"/>
                  <a:pt x="0" y="3445523"/>
                  <a:pt x="0" y="2482849"/>
                </a:cubicBezTo>
                <a:cubicBezTo>
                  <a:pt x="0" y="1520175"/>
                  <a:pt x="172711" y="648637"/>
                  <a:pt x="451948" y="17768"/>
                </a:cubicBezTo>
                <a:close/>
              </a:path>
            </a:pathLst>
          </a:custGeom>
        </p:spPr>
        <p:txBody>
          <a:bodyPr wrap="square" anchor="ctr">
            <a:noAutofit/>
          </a:bodyPr>
          <a:lstStyle>
            <a:lvl1pPr marL="0" indent="0" algn="ctr">
              <a:buNone/>
              <a:defRPr sz="1600"/>
            </a:lvl1pPr>
          </a:lstStyle>
          <a:p>
            <a:r>
              <a:rPr lang="en-US" noProof="0"/>
              <a:t>Insert image</a:t>
            </a:r>
          </a:p>
        </p:txBody>
      </p:sp>
      <p:sp>
        <p:nvSpPr>
          <p:cNvPr id="11" name="ZoneTexte 7">
            <a:extLst>
              <a:ext uri="{FF2B5EF4-FFF2-40B4-BE49-F238E27FC236}">
                <a16:creationId xmlns:a16="http://schemas.microsoft.com/office/drawing/2014/main" id="{D5E28100-23B4-0C41-9F0D-D979777516FC}"/>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2" name="Text Placeholder 14">
            <a:extLst>
              <a:ext uri="{FF2B5EF4-FFF2-40B4-BE49-F238E27FC236}">
                <a16:creationId xmlns:a16="http://schemas.microsoft.com/office/drawing/2014/main" id="{B8C03A33-7651-F14B-9E61-1FD1CCA71A18}"/>
              </a:ext>
            </a:extLst>
          </p:cNvPr>
          <p:cNvSpPr>
            <a:spLocks noGrp="1"/>
          </p:cNvSpPr>
          <p:nvPr>
            <p:ph type="body" sz="quarter" idx="11" hasCustomPrompt="1"/>
          </p:nvPr>
        </p:nvSpPr>
        <p:spPr>
          <a:xfrm>
            <a:off x="382905" y="1034648"/>
            <a:ext cx="5619052"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5" name="Connecteur droit 8">
            <a:extLst>
              <a:ext uri="{FF2B5EF4-FFF2-40B4-BE49-F238E27FC236}">
                <a16:creationId xmlns:a16="http://schemas.microsoft.com/office/drawing/2014/main" id="{76E86959-47EF-40FD-8178-D84F5E7A0589}"/>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25" name="Graphic 24">
            <a:extLst>
              <a:ext uri="{FF2B5EF4-FFF2-40B4-BE49-F238E27FC236}">
                <a16:creationId xmlns:a16="http://schemas.microsoft.com/office/drawing/2014/main" id="{4BA3E254-0FAD-4923-8423-37B7665EFF7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901467" y="4691063"/>
            <a:ext cx="908368" cy="277597"/>
          </a:xfrm>
          <a:prstGeom prst="rect">
            <a:avLst/>
          </a:prstGeom>
        </p:spPr>
      </p:pic>
      <p:sp>
        <p:nvSpPr>
          <p:cNvPr id="10" name="Titre 1">
            <a:extLst>
              <a:ext uri="{FF2B5EF4-FFF2-40B4-BE49-F238E27FC236}">
                <a16:creationId xmlns:a16="http://schemas.microsoft.com/office/drawing/2014/main" id="{6EB06358-24BE-4AD7-82C3-18149F56A0B0}"/>
              </a:ext>
            </a:extLst>
          </p:cNvPr>
          <p:cNvSpPr>
            <a:spLocks noGrp="1"/>
          </p:cNvSpPr>
          <p:nvPr>
            <p:ph type="title" hasCustomPrompt="1"/>
          </p:nvPr>
        </p:nvSpPr>
        <p:spPr>
          <a:xfrm>
            <a:off x="382937" y="271454"/>
            <a:ext cx="5619012"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21" name="Footer Placeholder 12">
            <a:extLst>
              <a:ext uri="{FF2B5EF4-FFF2-40B4-BE49-F238E27FC236}">
                <a16:creationId xmlns:a16="http://schemas.microsoft.com/office/drawing/2014/main" id="{A6798E04-FDA5-4D82-9A44-95546BCDACCF}"/>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2" name="Date Placeholder 3">
            <a:extLst>
              <a:ext uri="{FF2B5EF4-FFF2-40B4-BE49-F238E27FC236}">
                <a16:creationId xmlns:a16="http://schemas.microsoft.com/office/drawing/2014/main" id="{8291889B-FC90-4E78-9D95-CB20CDD8B2B6}"/>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4F7B6745-AD2B-4B9E-BE15-BFF381C610E5}"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3" name="Graphic 12">
            <a:extLst>
              <a:ext uri="{FF2B5EF4-FFF2-40B4-BE49-F238E27FC236}">
                <a16:creationId xmlns:a16="http://schemas.microsoft.com/office/drawing/2014/main" id="{3C9BE15B-72CD-4199-BA09-3D386464CB92}"/>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34169" y="4756696"/>
            <a:ext cx="1370673" cy="211960"/>
          </a:xfrm>
          <a:prstGeom prst="rect">
            <a:avLst/>
          </a:prstGeom>
        </p:spPr>
      </p:pic>
    </p:spTree>
    <p:extLst>
      <p:ext uri="{BB962C8B-B14F-4D97-AF65-F5344CB8AC3E}">
        <p14:creationId xmlns:p14="http://schemas.microsoft.com/office/powerpoint/2010/main" val="242538168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2 images - 1 line title">
    <p:spTree>
      <p:nvGrpSpPr>
        <p:cNvPr id="1" name=""/>
        <p:cNvGrpSpPr/>
        <p:nvPr/>
      </p:nvGrpSpPr>
      <p:grpSpPr>
        <a:xfrm>
          <a:off x="0" y="0"/>
          <a:ext cx="0" cy="0"/>
          <a:chOff x="0" y="0"/>
          <a:chExt cx="0" cy="0"/>
        </a:xfrm>
      </p:grpSpPr>
      <p:sp>
        <p:nvSpPr>
          <p:cNvPr id="13" name="Espace réservé pour une image  12">
            <a:extLst>
              <a:ext uri="{FF2B5EF4-FFF2-40B4-BE49-F238E27FC236}">
                <a16:creationId xmlns:a16="http://schemas.microsoft.com/office/drawing/2014/main" id="{911C0480-0C12-AE45-93AE-AEAF1DB9DCCA}"/>
              </a:ext>
            </a:extLst>
          </p:cNvPr>
          <p:cNvSpPr>
            <a:spLocks noGrp="1"/>
          </p:cNvSpPr>
          <p:nvPr>
            <p:ph type="pic" sz="quarter" idx="12" hasCustomPrompt="1"/>
          </p:nvPr>
        </p:nvSpPr>
        <p:spPr>
          <a:xfrm>
            <a:off x="382904" y="1316572"/>
            <a:ext cx="3998596" cy="2643179"/>
          </a:xfrm>
          <a:custGeom>
            <a:avLst/>
            <a:gdLst>
              <a:gd name="connsiteX0" fmla="*/ 65234 w 3998596"/>
              <a:gd name="connsiteY0" fmla="*/ 0 h 2643179"/>
              <a:gd name="connsiteX1" fmla="*/ 3933362 w 3998596"/>
              <a:gd name="connsiteY1" fmla="*/ 0 h 2643179"/>
              <a:gd name="connsiteX2" fmla="*/ 3998596 w 3998596"/>
              <a:gd name="connsiteY2" fmla="*/ 65234 h 2643179"/>
              <a:gd name="connsiteX3" fmla="*/ 3998596 w 3998596"/>
              <a:gd name="connsiteY3" fmla="*/ 2577945 h 2643179"/>
              <a:gd name="connsiteX4" fmla="*/ 3933362 w 3998596"/>
              <a:gd name="connsiteY4" fmla="*/ 2643179 h 2643179"/>
              <a:gd name="connsiteX5" fmla="*/ 65234 w 3998596"/>
              <a:gd name="connsiteY5" fmla="*/ 2643179 h 2643179"/>
              <a:gd name="connsiteX6" fmla="*/ 0 w 3998596"/>
              <a:gd name="connsiteY6" fmla="*/ 2577945 h 2643179"/>
              <a:gd name="connsiteX7" fmla="*/ 0 w 3998596"/>
              <a:gd name="connsiteY7" fmla="*/ 65234 h 2643179"/>
              <a:gd name="connsiteX8" fmla="*/ 65234 w 3998596"/>
              <a:gd name="connsiteY8" fmla="*/ 0 h 26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8596" h="2643179">
                <a:moveTo>
                  <a:pt x="65234" y="0"/>
                </a:moveTo>
                <a:lnTo>
                  <a:pt x="3933362" y="0"/>
                </a:lnTo>
                <a:cubicBezTo>
                  <a:pt x="3969390" y="0"/>
                  <a:pt x="3998596" y="29206"/>
                  <a:pt x="3998596" y="65234"/>
                </a:cubicBezTo>
                <a:lnTo>
                  <a:pt x="3998596" y="2577945"/>
                </a:lnTo>
                <a:cubicBezTo>
                  <a:pt x="3998596" y="2613973"/>
                  <a:pt x="3969390" y="2643179"/>
                  <a:pt x="3933362" y="2643179"/>
                </a:cubicBezTo>
                <a:lnTo>
                  <a:pt x="65234" y="2643179"/>
                </a:lnTo>
                <a:cubicBezTo>
                  <a:pt x="29206" y="2643179"/>
                  <a:pt x="0" y="2613973"/>
                  <a:pt x="0" y="2577945"/>
                </a:cubicBezTo>
                <a:lnTo>
                  <a:pt x="0" y="65234"/>
                </a:lnTo>
                <a:cubicBezTo>
                  <a:pt x="0" y="29206"/>
                  <a:pt x="29206" y="0"/>
                  <a:pt x="65234" y="0"/>
                </a:cubicBezTo>
                <a:close/>
              </a:path>
            </a:pathLst>
          </a:custGeom>
        </p:spPr>
        <p:txBody>
          <a:bodyPr wrap="square" anchor="ctr">
            <a:noAutofit/>
          </a:bodyPr>
          <a:lstStyle>
            <a:lvl1pPr marL="0" indent="0" algn="ctr">
              <a:buNone/>
              <a:defRPr sz="1600">
                <a:solidFill>
                  <a:schemeClr val="tx1"/>
                </a:solidFill>
              </a:defRPr>
            </a:lvl1pPr>
          </a:lstStyle>
          <a:p>
            <a:r>
              <a:rPr lang="en-US" noProof="0"/>
              <a:t>Insert image</a:t>
            </a:r>
          </a:p>
        </p:txBody>
      </p:sp>
      <p:sp>
        <p:nvSpPr>
          <p:cNvPr id="15" name="ZoneTexte 7">
            <a:extLst>
              <a:ext uri="{FF2B5EF4-FFF2-40B4-BE49-F238E27FC236}">
                <a16:creationId xmlns:a16="http://schemas.microsoft.com/office/drawing/2014/main" id="{22698845-2916-45D0-B3E4-D237E8514CBF}"/>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7" name="Espace réservé pour une image  16">
            <a:extLst>
              <a:ext uri="{FF2B5EF4-FFF2-40B4-BE49-F238E27FC236}">
                <a16:creationId xmlns:a16="http://schemas.microsoft.com/office/drawing/2014/main" id="{60B0E87F-BF46-034E-BBEB-7DD5E2A46203}"/>
              </a:ext>
            </a:extLst>
          </p:cNvPr>
          <p:cNvSpPr>
            <a:spLocks noGrp="1"/>
          </p:cNvSpPr>
          <p:nvPr>
            <p:ph type="pic" sz="quarter" idx="13" hasCustomPrompt="1"/>
          </p:nvPr>
        </p:nvSpPr>
        <p:spPr>
          <a:xfrm>
            <a:off x="4762502" y="1316572"/>
            <a:ext cx="3998596" cy="2643179"/>
          </a:xfrm>
          <a:custGeom>
            <a:avLst/>
            <a:gdLst>
              <a:gd name="connsiteX0" fmla="*/ 65234 w 3998596"/>
              <a:gd name="connsiteY0" fmla="*/ 0 h 2643179"/>
              <a:gd name="connsiteX1" fmla="*/ 3933362 w 3998596"/>
              <a:gd name="connsiteY1" fmla="*/ 0 h 2643179"/>
              <a:gd name="connsiteX2" fmla="*/ 3998596 w 3998596"/>
              <a:gd name="connsiteY2" fmla="*/ 65234 h 2643179"/>
              <a:gd name="connsiteX3" fmla="*/ 3998596 w 3998596"/>
              <a:gd name="connsiteY3" fmla="*/ 2577945 h 2643179"/>
              <a:gd name="connsiteX4" fmla="*/ 3933362 w 3998596"/>
              <a:gd name="connsiteY4" fmla="*/ 2643179 h 2643179"/>
              <a:gd name="connsiteX5" fmla="*/ 65234 w 3998596"/>
              <a:gd name="connsiteY5" fmla="*/ 2643179 h 2643179"/>
              <a:gd name="connsiteX6" fmla="*/ 0 w 3998596"/>
              <a:gd name="connsiteY6" fmla="*/ 2577945 h 2643179"/>
              <a:gd name="connsiteX7" fmla="*/ 0 w 3998596"/>
              <a:gd name="connsiteY7" fmla="*/ 65234 h 2643179"/>
              <a:gd name="connsiteX8" fmla="*/ 65234 w 3998596"/>
              <a:gd name="connsiteY8" fmla="*/ 0 h 26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8596" h="2643179">
                <a:moveTo>
                  <a:pt x="65234" y="0"/>
                </a:moveTo>
                <a:lnTo>
                  <a:pt x="3933362" y="0"/>
                </a:lnTo>
                <a:cubicBezTo>
                  <a:pt x="3969390" y="0"/>
                  <a:pt x="3998596" y="29206"/>
                  <a:pt x="3998596" y="65234"/>
                </a:cubicBezTo>
                <a:lnTo>
                  <a:pt x="3998596" y="2577945"/>
                </a:lnTo>
                <a:cubicBezTo>
                  <a:pt x="3998596" y="2613973"/>
                  <a:pt x="3969390" y="2643179"/>
                  <a:pt x="3933362" y="2643179"/>
                </a:cubicBezTo>
                <a:lnTo>
                  <a:pt x="65234" y="2643179"/>
                </a:lnTo>
                <a:cubicBezTo>
                  <a:pt x="29206" y="2643179"/>
                  <a:pt x="0" y="2613973"/>
                  <a:pt x="0" y="2577945"/>
                </a:cubicBezTo>
                <a:lnTo>
                  <a:pt x="0" y="65234"/>
                </a:lnTo>
                <a:cubicBezTo>
                  <a:pt x="0" y="29206"/>
                  <a:pt x="29206" y="0"/>
                  <a:pt x="65234" y="0"/>
                </a:cubicBezTo>
                <a:close/>
              </a:path>
            </a:pathLst>
          </a:custGeom>
        </p:spPr>
        <p:txBody>
          <a:bodyPr wrap="square" anchor="ctr">
            <a:noAutofit/>
          </a:bodyPr>
          <a:lstStyle>
            <a:lvl1pPr marL="0" indent="0" algn="ctr">
              <a:buNone/>
              <a:defRPr sz="1600">
                <a:solidFill>
                  <a:schemeClr val="tx1"/>
                </a:solidFill>
              </a:defRPr>
            </a:lvl1pPr>
          </a:lstStyle>
          <a:p>
            <a:r>
              <a:rPr lang="en-US" noProof="0"/>
              <a:t>Insert image</a:t>
            </a:r>
          </a:p>
        </p:txBody>
      </p:sp>
      <p:sp>
        <p:nvSpPr>
          <p:cNvPr id="16" name="Espace réservé du texte 2">
            <a:extLst>
              <a:ext uri="{FF2B5EF4-FFF2-40B4-BE49-F238E27FC236}">
                <a16:creationId xmlns:a16="http://schemas.microsoft.com/office/drawing/2014/main" id="{FA7664AA-B8C8-3B45-B99A-0CA51D498D4B}"/>
              </a:ext>
            </a:extLst>
          </p:cNvPr>
          <p:cNvSpPr>
            <a:spLocks noGrp="1"/>
          </p:cNvSpPr>
          <p:nvPr>
            <p:ph type="body" sz="quarter" idx="14" hasCustomPrompt="1"/>
          </p:nvPr>
        </p:nvSpPr>
        <p:spPr>
          <a:xfrm>
            <a:off x="382902" y="4074123"/>
            <a:ext cx="3998589" cy="274638"/>
          </a:xfrm>
          <a:prstGeom prst="rect">
            <a:avLst/>
          </a:prstGeom>
        </p:spPr>
        <p:txBody>
          <a:bodyPr lIns="0" tIns="0" rIns="0" bIns="0"/>
          <a:lstStyle>
            <a:lvl1pPr marL="0" indent="0" algn="ctr" defTabSz="914400" rtl="0" eaLnBrk="1" latinLnBrk="0" hangingPunct="1">
              <a:lnSpc>
                <a:spcPct val="100000"/>
              </a:lnSpc>
              <a:spcBef>
                <a:spcPts val="0"/>
              </a:spcBef>
              <a:buFontTx/>
              <a:buNone/>
              <a:defRPr lang="fr-FR" sz="1200" b="0" kern="1200" dirty="0">
                <a:solidFill>
                  <a:schemeClr val="tx1"/>
                </a:solidFill>
                <a:latin typeface="+mj-lt"/>
                <a:ea typeface="+mn-ea"/>
                <a:cs typeface="+mn-cs"/>
              </a:defRPr>
            </a:lvl1pPr>
          </a:lstStyle>
          <a:p>
            <a:pPr lvl="0"/>
            <a:r>
              <a:rPr lang="en-US" noProof="0"/>
              <a:t>INSERT TEXT</a:t>
            </a:r>
          </a:p>
        </p:txBody>
      </p:sp>
      <p:sp>
        <p:nvSpPr>
          <p:cNvPr id="19" name="Espace réservé du texte 2">
            <a:extLst>
              <a:ext uri="{FF2B5EF4-FFF2-40B4-BE49-F238E27FC236}">
                <a16:creationId xmlns:a16="http://schemas.microsoft.com/office/drawing/2014/main" id="{3E5EB8DA-9DEF-EF48-9EE9-59093D298D42}"/>
              </a:ext>
            </a:extLst>
          </p:cNvPr>
          <p:cNvSpPr>
            <a:spLocks noGrp="1"/>
          </p:cNvSpPr>
          <p:nvPr>
            <p:ph type="body" sz="quarter" idx="15" hasCustomPrompt="1"/>
          </p:nvPr>
        </p:nvSpPr>
        <p:spPr>
          <a:xfrm>
            <a:off x="4762502" y="4074123"/>
            <a:ext cx="3998589" cy="274638"/>
          </a:xfrm>
          <a:prstGeom prst="rect">
            <a:avLst/>
          </a:prstGeom>
        </p:spPr>
        <p:txBody>
          <a:bodyPr lIns="0" tIns="0" rIns="0" bIns="0"/>
          <a:lstStyle>
            <a:lvl1pPr marL="0" indent="0" algn="ctr" defTabSz="914400" rtl="0" eaLnBrk="1" latinLnBrk="0" hangingPunct="1">
              <a:lnSpc>
                <a:spcPct val="100000"/>
              </a:lnSpc>
              <a:spcBef>
                <a:spcPts val="0"/>
              </a:spcBef>
              <a:buFontTx/>
              <a:buNone/>
              <a:defRPr lang="fr-FR" sz="1200" b="0" kern="1200" dirty="0">
                <a:solidFill>
                  <a:schemeClr val="tx1"/>
                </a:solidFill>
                <a:latin typeface="+mj-lt"/>
                <a:ea typeface="+mn-ea"/>
                <a:cs typeface="+mn-cs"/>
              </a:defRPr>
            </a:lvl1pPr>
          </a:lstStyle>
          <a:p>
            <a:pPr lvl="0"/>
            <a:r>
              <a:rPr lang="en-US" noProof="0"/>
              <a:t>INSERT TEXT</a:t>
            </a:r>
          </a:p>
        </p:txBody>
      </p:sp>
      <p:sp>
        <p:nvSpPr>
          <p:cNvPr id="22" name="Titre 1">
            <a:extLst>
              <a:ext uri="{FF2B5EF4-FFF2-40B4-BE49-F238E27FC236}">
                <a16:creationId xmlns:a16="http://schemas.microsoft.com/office/drawing/2014/main" id="{BDD5ABE0-09C4-42CC-886C-D99716342B82}"/>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23" name="Text Placeholder 14">
            <a:extLst>
              <a:ext uri="{FF2B5EF4-FFF2-40B4-BE49-F238E27FC236}">
                <a16:creationId xmlns:a16="http://schemas.microsoft.com/office/drawing/2014/main" id="{4471878F-4F92-4DF3-B6EF-5FFC2FC7F879}"/>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8" name="Connecteur droit 8">
            <a:extLst>
              <a:ext uri="{FF2B5EF4-FFF2-40B4-BE49-F238E27FC236}">
                <a16:creationId xmlns:a16="http://schemas.microsoft.com/office/drawing/2014/main" id="{5C27C61C-22E0-4BF6-B34A-28CCC99949F7}"/>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4" name="Footer Placeholder 12">
            <a:extLst>
              <a:ext uri="{FF2B5EF4-FFF2-40B4-BE49-F238E27FC236}">
                <a16:creationId xmlns:a16="http://schemas.microsoft.com/office/drawing/2014/main" id="{C2C429EA-CF4E-4C40-A85B-8B5A7883DBE3}"/>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5" name="Date Placeholder 3">
            <a:extLst>
              <a:ext uri="{FF2B5EF4-FFF2-40B4-BE49-F238E27FC236}">
                <a16:creationId xmlns:a16="http://schemas.microsoft.com/office/drawing/2014/main" id="{EB9A5B2B-707F-495F-81C3-D015E24857B7}"/>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7634CDC6-C02A-4F32-980A-C085EAC23A4A}"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4" name="Graphic 13">
            <a:extLst>
              <a:ext uri="{FF2B5EF4-FFF2-40B4-BE49-F238E27FC236}">
                <a16:creationId xmlns:a16="http://schemas.microsoft.com/office/drawing/2014/main" id="{6671DAB5-571C-4FB6-A366-248042B68F75}"/>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6696"/>
            <a:ext cx="1370673" cy="211960"/>
          </a:xfrm>
          <a:prstGeom prst="rect">
            <a:avLst/>
          </a:prstGeom>
        </p:spPr>
      </p:pic>
      <p:pic>
        <p:nvPicPr>
          <p:cNvPr id="21" name="Image 20">
            <a:extLst>
              <a:ext uri="{FF2B5EF4-FFF2-40B4-BE49-F238E27FC236}">
                <a16:creationId xmlns:a16="http://schemas.microsoft.com/office/drawing/2014/main" id="{BC71195B-8CB6-C944-BD0C-42E3E93AEC30}"/>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4087491167"/>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2 images - 2 lines title">
    <p:spTree>
      <p:nvGrpSpPr>
        <p:cNvPr id="1" name=""/>
        <p:cNvGrpSpPr/>
        <p:nvPr/>
      </p:nvGrpSpPr>
      <p:grpSpPr>
        <a:xfrm>
          <a:off x="0" y="0"/>
          <a:ext cx="0" cy="0"/>
          <a:chOff x="0" y="0"/>
          <a:chExt cx="0" cy="0"/>
        </a:xfrm>
      </p:grpSpPr>
      <p:sp>
        <p:nvSpPr>
          <p:cNvPr id="13" name="Espace réservé pour une image  12">
            <a:extLst>
              <a:ext uri="{FF2B5EF4-FFF2-40B4-BE49-F238E27FC236}">
                <a16:creationId xmlns:a16="http://schemas.microsoft.com/office/drawing/2014/main" id="{911C0480-0C12-AE45-93AE-AEAF1DB9DCCA}"/>
              </a:ext>
            </a:extLst>
          </p:cNvPr>
          <p:cNvSpPr>
            <a:spLocks noGrp="1"/>
          </p:cNvSpPr>
          <p:nvPr>
            <p:ph type="pic" sz="quarter" idx="12" hasCustomPrompt="1"/>
          </p:nvPr>
        </p:nvSpPr>
        <p:spPr>
          <a:xfrm>
            <a:off x="382904" y="1549654"/>
            <a:ext cx="3998596" cy="2643179"/>
          </a:xfrm>
          <a:custGeom>
            <a:avLst/>
            <a:gdLst>
              <a:gd name="connsiteX0" fmla="*/ 65234 w 3998596"/>
              <a:gd name="connsiteY0" fmla="*/ 0 h 2643179"/>
              <a:gd name="connsiteX1" fmla="*/ 3933362 w 3998596"/>
              <a:gd name="connsiteY1" fmla="*/ 0 h 2643179"/>
              <a:gd name="connsiteX2" fmla="*/ 3998596 w 3998596"/>
              <a:gd name="connsiteY2" fmla="*/ 65234 h 2643179"/>
              <a:gd name="connsiteX3" fmla="*/ 3998596 w 3998596"/>
              <a:gd name="connsiteY3" fmla="*/ 2577945 h 2643179"/>
              <a:gd name="connsiteX4" fmla="*/ 3933362 w 3998596"/>
              <a:gd name="connsiteY4" fmla="*/ 2643179 h 2643179"/>
              <a:gd name="connsiteX5" fmla="*/ 65234 w 3998596"/>
              <a:gd name="connsiteY5" fmla="*/ 2643179 h 2643179"/>
              <a:gd name="connsiteX6" fmla="*/ 0 w 3998596"/>
              <a:gd name="connsiteY6" fmla="*/ 2577945 h 2643179"/>
              <a:gd name="connsiteX7" fmla="*/ 0 w 3998596"/>
              <a:gd name="connsiteY7" fmla="*/ 65234 h 2643179"/>
              <a:gd name="connsiteX8" fmla="*/ 65234 w 3998596"/>
              <a:gd name="connsiteY8" fmla="*/ 0 h 26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8596" h="2643179">
                <a:moveTo>
                  <a:pt x="65234" y="0"/>
                </a:moveTo>
                <a:lnTo>
                  <a:pt x="3933362" y="0"/>
                </a:lnTo>
                <a:cubicBezTo>
                  <a:pt x="3969390" y="0"/>
                  <a:pt x="3998596" y="29206"/>
                  <a:pt x="3998596" y="65234"/>
                </a:cubicBezTo>
                <a:lnTo>
                  <a:pt x="3998596" y="2577945"/>
                </a:lnTo>
                <a:cubicBezTo>
                  <a:pt x="3998596" y="2613973"/>
                  <a:pt x="3969390" y="2643179"/>
                  <a:pt x="3933362" y="2643179"/>
                </a:cubicBezTo>
                <a:lnTo>
                  <a:pt x="65234" y="2643179"/>
                </a:lnTo>
                <a:cubicBezTo>
                  <a:pt x="29206" y="2643179"/>
                  <a:pt x="0" y="2613973"/>
                  <a:pt x="0" y="2577945"/>
                </a:cubicBezTo>
                <a:lnTo>
                  <a:pt x="0" y="65234"/>
                </a:lnTo>
                <a:cubicBezTo>
                  <a:pt x="0" y="29206"/>
                  <a:pt x="29206" y="0"/>
                  <a:pt x="65234" y="0"/>
                </a:cubicBezTo>
                <a:close/>
              </a:path>
            </a:pathLst>
          </a:custGeom>
        </p:spPr>
        <p:txBody>
          <a:bodyPr wrap="square" anchor="ctr">
            <a:noAutofit/>
          </a:bodyPr>
          <a:lstStyle>
            <a:lvl1pPr marL="0" indent="0" algn="ctr">
              <a:buNone/>
              <a:defRPr sz="1600">
                <a:solidFill>
                  <a:schemeClr val="tx1"/>
                </a:solidFill>
              </a:defRPr>
            </a:lvl1pPr>
          </a:lstStyle>
          <a:p>
            <a:r>
              <a:rPr lang="en-US" noProof="0"/>
              <a:t>Insert image</a:t>
            </a:r>
          </a:p>
        </p:txBody>
      </p:sp>
      <p:sp>
        <p:nvSpPr>
          <p:cNvPr id="42" name="Text Placeholder 14">
            <a:extLst>
              <a:ext uri="{FF2B5EF4-FFF2-40B4-BE49-F238E27FC236}">
                <a16:creationId xmlns:a16="http://schemas.microsoft.com/office/drawing/2014/main" id="{AE38FD9D-46D9-AC42-B91A-F99126048FB6}"/>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5" name="ZoneTexte 7">
            <a:extLst>
              <a:ext uri="{FF2B5EF4-FFF2-40B4-BE49-F238E27FC236}">
                <a16:creationId xmlns:a16="http://schemas.microsoft.com/office/drawing/2014/main" id="{22698845-2916-45D0-B3E4-D237E8514CBF}"/>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7" name="Espace réservé pour une image  16">
            <a:extLst>
              <a:ext uri="{FF2B5EF4-FFF2-40B4-BE49-F238E27FC236}">
                <a16:creationId xmlns:a16="http://schemas.microsoft.com/office/drawing/2014/main" id="{60B0E87F-BF46-034E-BBEB-7DD5E2A46203}"/>
              </a:ext>
            </a:extLst>
          </p:cNvPr>
          <p:cNvSpPr>
            <a:spLocks noGrp="1"/>
          </p:cNvSpPr>
          <p:nvPr>
            <p:ph type="pic" sz="quarter" idx="13" hasCustomPrompt="1"/>
          </p:nvPr>
        </p:nvSpPr>
        <p:spPr>
          <a:xfrm>
            <a:off x="4762500" y="1549654"/>
            <a:ext cx="3998596" cy="2643179"/>
          </a:xfrm>
          <a:custGeom>
            <a:avLst/>
            <a:gdLst>
              <a:gd name="connsiteX0" fmla="*/ 65234 w 3998596"/>
              <a:gd name="connsiteY0" fmla="*/ 0 h 2643179"/>
              <a:gd name="connsiteX1" fmla="*/ 3933362 w 3998596"/>
              <a:gd name="connsiteY1" fmla="*/ 0 h 2643179"/>
              <a:gd name="connsiteX2" fmla="*/ 3998596 w 3998596"/>
              <a:gd name="connsiteY2" fmla="*/ 65234 h 2643179"/>
              <a:gd name="connsiteX3" fmla="*/ 3998596 w 3998596"/>
              <a:gd name="connsiteY3" fmla="*/ 2577945 h 2643179"/>
              <a:gd name="connsiteX4" fmla="*/ 3933362 w 3998596"/>
              <a:gd name="connsiteY4" fmla="*/ 2643179 h 2643179"/>
              <a:gd name="connsiteX5" fmla="*/ 65234 w 3998596"/>
              <a:gd name="connsiteY5" fmla="*/ 2643179 h 2643179"/>
              <a:gd name="connsiteX6" fmla="*/ 0 w 3998596"/>
              <a:gd name="connsiteY6" fmla="*/ 2577945 h 2643179"/>
              <a:gd name="connsiteX7" fmla="*/ 0 w 3998596"/>
              <a:gd name="connsiteY7" fmla="*/ 65234 h 2643179"/>
              <a:gd name="connsiteX8" fmla="*/ 65234 w 3998596"/>
              <a:gd name="connsiteY8" fmla="*/ 0 h 26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8596" h="2643179">
                <a:moveTo>
                  <a:pt x="65234" y="0"/>
                </a:moveTo>
                <a:lnTo>
                  <a:pt x="3933362" y="0"/>
                </a:lnTo>
                <a:cubicBezTo>
                  <a:pt x="3969390" y="0"/>
                  <a:pt x="3998596" y="29206"/>
                  <a:pt x="3998596" y="65234"/>
                </a:cubicBezTo>
                <a:lnTo>
                  <a:pt x="3998596" y="2577945"/>
                </a:lnTo>
                <a:cubicBezTo>
                  <a:pt x="3998596" y="2613973"/>
                  <a:pt x="3969390" y="2643179"/>
                  <a:pt x="3933362" y="2643179"/>
                </a:cubicBezTo>
                <a:lnTo>
                  <a:pt x="65234" y="2643179"/>
                </a:lnTo>
                <a:cubicBezTo>
                  <a:pt x="29206" y="2643179"/>
                  <a:pt x="0" y="2613973"/>
                  <a:pt x="0" y="2577945"/>
                </a:cubicBezTo>
                <a:lnTo>
                  <a:pt x="0" y="65234"/>
                </a:lnTo>
                <a:cubicBezTo>
                  <a:pt x="0" y="29206"/>
                  <a:pt x="29206" y="0"/>
                  <a:pt x="65234" y="0"/>
                </a:cubicBezTo>
                <a:close/>
              </a:path>
            </a:pathLst>
          </a:custGeom>
        </p:spPr>
        <p:txBody>
          <a:bodyPr wrap="square" anchor="ctr">
            <a:noAutofit/>
          </a:bodyPr>
          <a:lstStyle>
            <a:lvl1pPr marL="0" indent="0" algn="ctr">
              <a:buNone/>
              <a:defRPr sz="1600">
                <a:solidFill>
                  <a:schemeClr val="tx1"/>
                </a:solidFill>
              </a:defRPr>
            </a:lvl1pPr>
          </a:lstStyle>
          <a:p>
            <a:r>
              <a:rPr lang="en-US" noProof="0"/>
              <a:t>Insert image</a:t>
            </a:r>
          </a:p>
        </p:txBody>
      </p:sp>
      <p:sp>
        <p:nvSpPr>
          <p:cNvPr id="16" name="Espace réservé du texte 2">
            <a:extLst>
              <a:ext uri="{FF2B5EF4-FFF2-40B4-BE49-F238E27FC236}">
                <a16:creationId xmlns:a16="http://schemas.microsoft.com/office/drawing/2014/main" id="{FA7664AA-B8C8-3B45-B99A-0CA51D498D4B}"/>
              </a:ext>
            </a:extLst>
          </p:cNvPr>
          <p:cNvSpPr>
            <a:spLocks noGrp="1"/>
          </p:cNvSpPr>
          <p:nvPr>
            <p:ph type="body" sz="quarter" idx="14" hasCustomPrompt="1"/>
          </p:nvPr>
        </p:nvSpPr>
        <p:spPr>
          <a:xfrm>
            <a:off x="382904" y="4307205"/>
            <a:ext cx="3998596" cy="274638"/>
          </a:xfrm>
          <a:prstGeom prst="rect">
            <a:avLst/>
          </a:prstGeom>
        </p:spPr>
        <p:txBody>
          <a:bodyPr lIns="0" tIns="0" rIns="0" bIns="0"/>
          <a:lstStyle>
            <a:lvl1pPr marL="0" indent="0" algn="ctr" defTabSz="914400" rtl="0" eaLnBrk="1" latinLnBrk="0" hangingPunct="1">
              <a:lnSpc>
                <a:spcPct val="100000"/>
              </a:lnSpc>
              <a:spcBef>
                <a:spcPts val="0"/>
              </a:spcBef>
              <a:buFontTx/>
              <a:buNone/>
              <a:defRPr lang="fr-FR" sz="1200" b="0" kern="1200" dirty="0">
                <a:solidFill>
                  <a:schemeClr val="tx1"/>
                </a:solidFill>
                <a:latin typeface="+mj-lt"/>
                <a:ea typeface="+mn-ea"/>
                <a:cs typeface="+mn-cs"/>
              </a:defRPr>
            </a:lvl1pPr>
          </a:lstStyle>
          <a:p>
            <a:pPr lvl="0"/>
            <a:r>
              <a:rPr lang="en-US" noProof="0"/>
              <a:t>INSERT TEXT</a:t>
            </a:r>
          </a:p>
        </p:txBody>
      </p:sp>
      <p:sp>
        <p:nvSpPr>
          <p:cNvPr id="19" name="Espace réservé du texte 2">
            <a:extLst>
              <a:ext uri="{FF2B5EF4-FFF2-40B4-BE49-F238E27FC236}">
                <a16:creationId xmlns:a16="http://schemas.microsoft.com/office/drawing/2014/main" id="{3E5EB8DA-9DEF-EF48-9EE9-59093D298D42}"/>
              </a:ext>
            </a:extLst>
          </p:cNvPr>
          <p:cNvSpPr>
            <a:spLocks noGrp="1"/>
          </p:cNvSpPr>
          <p:nvPr>
            <p:ph type="body" sz="quarter" idx="15" hasCustomPrompt="1"/>
          </p:nvPr>
        </p:nvSpPr>
        <p:spPr>
          <a:xfrm>
            <a:off x="4762500" y="4307205"/>
            <a:ext cx="3998596" cy="274638"/>
          </a:xfrm>
          <a:prstGeom prst="rect">
            <a:avLst/>
          </a:prstGeom>
        </p:spPr>
        <p:txBody>
          <a:bodyPr lIns="0" tIns="0" rIns="0" bIns="0"/>
          <a:lstStyle>
            <a:lvl1pPr marL="0" indent="0" algn="ctr" defTabSz="914400" rtl="0" eaLnBrk="1" latinLnBrk="0" hangingPunct="1">
              <a:lnSpc>
                <a:spcPct val="100000"/>
              </a:lnSpc>
              <a:spcBef>
                <a:spcPts val="0"/>
              </a:spcBef>
              <a:buFontTx/>
              <a:buNone/>
              <a:defRPr lang="fr-FR" sz="1200" b="0" kern="1200" dirty="0">
                <a:solidFill>
                  <a:schemeClr val="tx1"/>
                </a:solidFill>
                <a:latin typeface="+mj-lt"/>
                <a:ea typeface="+mn-ea"/>
                <a:cs typeface="+mn-cs"/>
              </a:defRPr>
            </a:lvl1pPr>
          </a:lstStyle>
          <a:p>
            <a:pPr lvl="0"/>
            <a:r>
              <a:rPr lang="en-US" noProof="0"/>
              <a:t>INSERT TEXT</a:t>
            </a:r>
          </a:p>
        </p:txBody>
      </p:sp>
      <p:cxnSp>
        <p:nvCxnSpPr>
          <p:cNvPr id="18" name="Connecteur droit 8">
            <a:extLst>
              <a:ext uri="{FF2B5EF4-FFF2-40B4-BE49-F238E27FC236}">
                <a16:creationId xmlns:a16="http://schemas.microsoft.com/office/drawing/2014/main" id="{D0294F47-5302-4438-BCB7-B21F3AB2CB6E}"/>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Titre 1">
            <a:extLst>
              <a:ext uri="{FF2B5EF4-FFF2-40B4-BE49-F238E27FC236}">
                <a16:creationId xmlns:a16="http://schemas.microsoft.com/office/drawing/2014/main" id="{9E550D51-E609-4961-8A78-92A330D6A168}"/>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21" name="Footer Placeholder 12">
            <a:extLst>
              <a:ext uri="{FF2B5EF4-FFF2-40B4-BE49-F238E27FC236}">
                <a16:creationId xmlns:a16="http://schemas.microsoft.com/office/drawing/2014/main" id="{4A710AAC-154A-4BDC-864E-AA9931DD42F3}"/>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2" name="Date Placeholder 3">
            <a:extLst>
              <a:ext uri="{FF2B5EF4-FFF2-40B4-BE49-F238E27FC236}">
                <a16:creationId xmlns:a16="http://schemas.microsoft.com/office/drawing/2014/main" id="{795B0A11-F784-4DE3-BB40-1E76C2275E3A}"/>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98E95D18-7331-4A0D-B67D-972C3958AD22}"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4" name="Graphic 13">
            <a:extLst>
              <a:ext uri="{FF2B5EF4-FFF2-40B4-BE49-F238E27FC236}">
                <a16:creationId xmlns:a16="http://schemas.microsoft.com/office/drawing/2014/main" id="{C077693D-8EC1-40DE-A817-F8EAB8EC36F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6696"/>
            <a:ext cx="1370673" cy="211960"/>
          </a:xfrm>
          <a:prstGeom prst="rect">
            <a:avLst/>
          </a:prstGeom>
        </p:spPr>
      </p:pic>
      <p:pic>
        <p:nvPicPr>
          <p:cNvPr id="23" name="Image 22">
            <a:extLst>
              <a:ext uri="{FF2B5EF4-FFF2-40B4-BE49-F238E27FC236}">
                <a16:creationId xmlns:a16="http://schemas.microsoft.com/office/drawing/2014/main" id="{AC968052-4650-3147-852B-84F5C201BDA2}"/>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795277840"/>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Full bkgd image - 1 line title - no subtitle">
    <p:bg>
      <p:bgPr>
        <a:solidFill>
          <a:schemeClr val="bg1"/>
        </a:solidFill>
        <a:effectLst/>
      </p:bgPr>
    </p:bg>
    <p:spTree>
      <p:nvGrpSpPr>
        <p:cNvPr id="1" name=""/>
        <p:cNvGrpSpPr/>
        <p:nvPr/>
      </p:nvGrpSpPr>
      <p:grpSpPr>
        <a:xfrm>
          <a:off x="0" y="0"/>
          <a:ext cx="0" cy="0"/>
          <a:chOff x="0" y="0"/>
          <a:chExt cx="0" cy="0"/>
        </a:xfrm>
      </p:grpSpPr>
      <p:sp>
        <p:nvSpPr>
          <p:cNvPr id="21" name="ZoneTexte 7">
            <a:extLst>
              <a:ext uri="{FF2B5EF4-FFF2-40B4-BE49-F238E27FC236}">
                <a16:creationId xmlns:a16="http://schemas.microsoft.com/office/drawing/2014/main" id="{64F11E7F-0F44-6549-9AE8-64F85711DDF7}"/>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39" name="Connecteur droit 8">
            <a:extLst>
              <a:ext uri="{FF2B5EF4-FFF2-40B4-BE49-F238E27FC236}">
                <a16:creationId xmlns:a16="http://schemas.microsoft.com/office/drawing/2014/main" id="{9EA78508-74E4-44FE-9897-5877052FD886}"/>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Titre 1">
            <a:extLst>
              <a:ext uri="{FF2B5EF4-FFF2-40B4-BE49-F238E27FC236}">
                <a16:creationId xmlns:a16="http://schemas.microsoft.com/office/drawing/2014/main" id="{B8A68B02-B6B8-0A4E-927D-C7C5E11DCAB7}"/>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pic>
        <p:nvPicPr>
          <p:cNvPr id="33" name="Picture 32">
            <a:extLst>
              <a:ext uri="{FF2B5EF4-FFF2-40B4-BE49-F238E27FC236}">
                <a16:creationId xmlns:a16="http://schemas.microsoft.com/office/drawing/2014/main" id="{1871A71E-628D-4D24-B17B-FDE9F4EF14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8" name="Footer Placeholder 12">
            <a:extLst>
              <a:ext uri="{FF2B5EF4-FFF2-40B4-BE49-F238E27FC236}">
                <a16:creationId xmlns:a16="http://schemas.microsoft.com/office/drawing/2014/main" id="{9F28A98E-F435-4D47-A8FC-35A7D47A25C3}"/>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9" name="Date Placeholder 3">
            <a:extLst>
              <a:ext uri="{FF2B5EF4-FFF2-40B4-BE49-F238E27FC236}">
                <a16:creationId xmlns:a16="http://schemas.microsoft.com/office/drawing/2014/main" id="{740DFD82-0032-46F1-A230-074DC471A00B}"/>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DA919677-0C92-4AC6-8A0F-91EB6C275750}"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6C81EF38-452F-4B6F-AF94-8632F472846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34169" y="4756696"/>
            <a:ext cx="1370673" cy="211960"/>
          </a:xfrm>
          <a:prstGeom prst="rect">
            <a:avLst/>
          </a:prstGeom>
        </p:spPr>
      </p:pic>
      <p:pic>
        <p:nvPicPr>
          <p:cNvPr id="11" name="Image 10">
            <a:extLst>
              <a:ext uri="{FF2B5EF4-FFF2-40B4-BE49-F238E27FC236}">
                <a16:creationId xmlns:a16="http://schemas.microsoft.com/office/drawing/2014/main" id="{AF60A0B3-1705-7241-9570-CAABF891EC22}"/>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760289114"/>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1_Full bkgd image - 1 line title">
    <p:bg>
      <p:bgPr>
        <a:solidFill>
          <a:schemeClr val="bg1"/>
        </a:solidFill>
        <a:effectLst/>
      </p:bgPr>
    </p:bg>
    <p:spTree>
      <p:nvGrpSpPr>
        <p:cNvPr id="1" name=""/>
        <p:cNvGrpSpPr/>
        <p:nvPr/>
      </p:nvGrpSpPr>
      <p:grpSpPr>
        <a:xfrm>
          <a:off x="0" y="0"/>
          <a:ext cx="0" cy="0"/>
          <a:chOff x="0" y="0"/>
          <a:chExt cx="0" cy="0"/>
        </a:xfrm>
      </p:grpSpPr>
      <p:sp>
        <p:nvSpPr>
          <p:cNvPr id="21" name="ZoneTexte 7">
            <a:extLst>
              <a:ext uri="{FF2B5EF4-FFF2-40B4-BE49-F238E27FC236}">
                <a16:creationId xmlns:a16="http://schemas.microsoft.com/office/drawing/2014/main" id="{64F11E7F-0F44-6549-9AE8-64F85711DDF7}"/>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39" name="Connecteur droit 8">
            <a:extLst>
              <a:ext uri="{FF2B5EF4-FFF2-40B4-BE49-F238E27FC236}">
                <a16:creationId xmlns:a16="http://schemas.microsoft.com/office/drawing/2014/main" id="{9EA78508-74E4-44FE-9897-5877052FD886}"/>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Titre 1">
            <a:extLst>
              <a:ext uri="{FF2B5EF4-FFF2-40B4-BE49-F238E27FC236}">
                <a16:creationId xmlns:a16="http://schemas.microsoft.com/office/drawing/2014/main" id="{B8A68B02-B6B8-0A4E-927D-C7C5E11DCAB7}"/>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20" name="Text Placeholder 14">
            <a:extLst>
              <a:ext uri="{FF2B5EF4-FFF2-40B4-BE49-F238E27FC236}">
                <a16:creationId xmlns:a16="http://schemas.microsoft.com/office/drawing/2014/main" id="{52FDB6FF-C113-2C47-8E97-8C0F867428B4}"/>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pic>
        <p:nvPicPr>
          <p:cNvPr id="33" name="Picture 32">
            <a:extLst>
              <a:ext uri="{FF2B5EF4-FFF2-40B4-BE49-F238E27FC236}">
                <a16:creationId xmlns:a16="http://schemas.microsoft.com/office/drawing/2014/main" id="{1871A71E-628D-4D24-B17B-FDE9F4EF14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9" name="Footer Placeholder 12">
            <a:extLst>
              <a:ext uri="{FF2B5EF4-FFF2-40B4-BE49-F238E27FC236}">
                <a16:creationId xmlns:a16="http://schemas.microsoft.com/office/drawing/2014/main" id="{44459834-7BC3-494E-BD8C-44164A05849A}"/>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1" name="Date Placeholder 3">
            <a:extLst>
              <a:ext uri="{FF2B5EF4-FFF2-40B4-BE49-F238E27FC236}">
                <a16:creationId xmlns:a16="http://schemas.microsoft.com/office/drawing/2014/main" id="{26610FA0-1AD9-4F59-8752-3E7CFBCCCC21}"/>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451E5422-847B-44EF-B6F2-7CFEDC2BDA19}"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15FACC9E-3BB3-43D4-9BDD-D28D884503A6}"/>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34169" y="4756696"/>
            <a:ext cx="1370673" cy="211960"/>
          </a:xfrm>
          <a:prstGeom prst="rect">
            <a:avLst/>
          </a:prstGeom>
        </p:spPr>
      </p:pic>
      <p:pic>
        <p:nvPicPr>
          <p:cNvPr id="12" name="Image 11">
            <a:extLst>
              <a:ext uri="{FF2B5EF4-FFF2-40B4-BE49-F238E27FC236}">
                <a16:creationId xmlns:a16="http://schemas.microsoft.com/office/drawing/2014/main" id="{E4AC1544-1D79-0141-9356-4F234B91A9EF}"/>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3885311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meline - 2 lines title">
    <p:spTree>
      <p:nvGrpSpPr>
        <p:cNvPr id="1" name=""/>
        <p:cNvGrpSpPr/>
        <p:nvPr/>
      </p:nvGrpSpPr>
      <p:grpSpPr>
        <a:xfrm>
          <a:off x="0" y="0"/>
          <a:ext cx="0" cy="0"/>
          <a:chOff x="0" y="0"/>
          <a:chExt cx="0" cy="0"/>
        </a:xfrm>
      </p:grpSpPr>
      <p:sp>
        <p:nvSpPr>
          <p:cNvPr id="8" name="Text Placeholder 14">
            <a:extLst>
              <a:ext uri="{FF2B5EF4-FFF2-40B4-BE49-F238E27FC236}">
                <a16:creationId xmlns:a16="http://schemas.microsoft.com/office/drawing/2014/main" id="{7909D851-A66D-48F5-9919-38BC246B83C4}"/>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7" name="Straight Connector 16">
            <a:extLst>
              <a:ext uri="{FF2B5EF4-FFF2-40B4-BE49-F238E27FC236}">
                <a16:creationId xmlns:a16="http://schemas.microsoft.com/office/drawing/2014/main" id="{ECD9AD71-E4C1-4393-B98B-4FC2087EC72F}"/>
              </a:ext>
            </a:extLst>
          </p:cNvPr>
          <p:cNvCxnSpPr/>
          <p:nvPr userDrawn="1"/>
        </p:nvCxnSpPr>
        <p:spPr>
          <a:xfrm>
            <a:off x="382904" y="1638160"/>
            <a:ext cx="8200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Isosceles Triangle 17">
            <a:extLst>
              <a:ext uri="{FF2B5EF4-FFF2-40B4-BE49-F238E27FC236}">
                <a16:creationId xmlns:a16="http://schemas.microsoft.com/office/drawing/2014/main" id="{FBE330D4-B574-4B4F-94C4-EAA259E97A10}"/>
              </a:ext>
            </a:extLst>
          </p:cNvPr>
          <p:cNvSpPr/>
          <p:nvPr userDrawn="1"/>
        </p:nvSpPr>
        <p:spPr>
          <a:xfrm flipV="1">
            <a:off x="1765527"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sp>
        <p:nvSpPr>
          <p:cNvPr id="19" name="Isosceles Triangle 18">
            <a:extLst>
              <a:ext uri="{FF2B5EF4-FFF2-40B4-BE49-F238E27FC236}">
                <a16:creationId xmlns:a16="http://schemas.microsoft.com/office/drawing/2014/main" id="{5B3A4B44-8E1B-44F9-8820-4E4D9FFCAB39}"/>
              </a:ext>
            </a:extLst>
          </p:cNvPr>
          <p:cNvSpPr/>
          <p:nvPr userDrawn="1"/>
        </p:nvSpPr>
        <p:spPr>
          <a:xfrm flipV="1">
            <a:off x="3603852"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sp>
        <p:nvSpPr>
          <p:cNvPr id="20" name="Isosceles Triangle 19">
            <a:extLst>
              <a:ext uri="{FF2B5EF4-FFF2-40B4-BE49-F238E27FC236}">
                <a16:creationId xmlns:a16="http://schemas.microsoft.com/office/drawing/2014/main" id="{D9F16955-3CAA-473B-BFB5-F89D4F9BDA34}"/>
              </a:ext>
            </a:extLst>
          </p:cNvPr>
          <p:cNvSpPr/>
          <p:nvPr userDrawn="1"/>
        </p:nvSpPr>
        <p:spPr>
          <a:xfrm flipV="1">
            <a:off x="5442176"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sp>
        <p:nvSpPr>
          <p:cNvPr id="21" name="Isosceles Triangle 20">
            <a:extLst>
              <a:ext uri="{FF2B5EF4-FFF2-40B4-BE49-F238E27FC236}">
                <a16:creationId xmlns:a16="http://schemas.microsoft.com/office/drawing/2014/main" id="{CBBBBA5C-9C4B-43A0-B3C6-FEA9D7E28B81}"/>
              </a:ext>
            </a:extLst>
          </p:cNvPr>
          <p:cNvSpPr/>
          <p:nvPr userDrawn="1"/>
        </p:nvSpPr>
        <p:spPr>
          <a:xfrm flipV="1">
            <a:off x="7279411"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sp>
        <p:nvSpPr>
          <p:cNvPr id="26" name="Picture Placeholder 2">
            <a:extLst>
              <a:ext uri="{FF2B5EF4-FFF2-40B4-BE49-F238E27FC236}">
                <a16:creationId xmlns:a16="http://schemas.microsoft.com/office/drawing/2014/main" id="{32FF488C-9DE0-4342-B997-AC7618826CD0}"/>
              </a:ext>
            </a:extLst>
          </p:cNvPr>
          <p:cNvSpPr>
            <a:spLocks noGrp="1" noChangeAspect="1"/>
          </p:cNvSpPr>
          <p:nvPr>
            <p:ph type="pic" sz="quarter" idx="12"/>
          </p:nvPr>
        </p:nvSpPr>
        <p:spPr>
          <a:xfrm>
            <a:off x="1601849" y="1851083"/>
            <a:ext cx="417600" cy="417600"/>
          </a:xfrm>
          <a:prstGeom prst="rect">
            <a:avLst/>
          </a:prstGeom>
        </p:spPr>
        <p:txBody>
          <a:bodyPr anchor="ctr"/>
          <a:lstStyle>
            <a:lvl1pPr marL="0" indent="0" algn="ctr">
              <a:buNone/>
              <a:defRPr sz="600">
                <a:solidFill>
                  <a:schemeClr val="tx1"/>
                </a:solidFill>
              </a:defRPr>
            </a:lvl1pPr>
          </a:lstStyle>
          <a:p>
            <a:r>
              <a:rPr lang="en-US" altLang="ko-KR" noProof="0" smtClean="0"/>
              <a:t>Click icon to add picture</a:t>
            </a:r>
            <a:endParaRPr lang="en-US" noProof="0"/>
          </a:p>
        </p:txBody>
      </p:sp>
      <p:sp>
        <p:nvSpPr>
          <p:cNvPr id="27" name="Picture Placeholder 2">
            <a:extLst>
              <a:ext uri="{FF2B5EF4-FFF2-40B4-BE49-F238E27FC236}">
                <a16:creationId xmlns:a16="http://schemas.microsoft.com/office/drawing/2014/main" id="{3778AB8D-DB97-4C96-A612-CC2F47D8B5B8}"/>
              </a:ext>
            </a:extLst>
          </p:cNvPr>
          <p:cNvSpPr>
            <a:spLocks noGrp="1" noChangeAspect="1"/>
          </p:cNvSpPr>
          <p:nvPr>
            <p:ph type="pic" sz="quarter" idx="13"/>
          </p:nvPr>
        </p:nvSpPr>
        <p:spPr>
          <a:xfrm>
            <a:off x="7125635" y="1852167"/>
            <a:ext cx="417600" cy="417600"/>
          </a:xfrm>
          <a:prstGeom prst="rect">
            <a:avLst/>
          </a:prstGeom>
        </p:spPr>
        <p:txBody>
          <a:bodyPr anchor="ctr"/>
          <a:lstStyle>
            <a:lvl1pPr marL="0" indent="0" algn="ctr">
              <a:buNone/>
              <a:defRPr sz="600">
                <a:solidFill>
                  <a:schemeClr val="tx1"/>
                </a:solidFill>
              </a:defRPr>
            </a:lvl1pPr>
          </a:lstStyle>
          <a:p>
            <a:r>
              <a:rPr lang="en-US" altLang="ko-KR" noProof="0" smtClean="0"/>
              <a:t>Click icon to add picture</a:t>
            </a:r>
            <a:endParaRPr lang="en-US" noProof="0"/>
          </a:p>
        </p:txBody>
      </p:sp>
      <p:sp>
        <p:nvSpPr>
          <p:cNvPr id="28" name="Picture Placeholder 2">
            <a:extLst>
              <a:ext uri="{FF2B5EF4-FFF2-40B4-BE49-F238E27FC236}">
                <a16:creationId xmlns:a16="http://schemas.microsoft.com/office/drawing/2014/main" id="{D0B46D80-841E-4713-8F88-650446A2E7AD}"/>
              </a:ext>
            </a:extLst>
          </p:cNvPr>
          <p:cNvSpPr>
            <a:spLocks noGrp="1" noChangeAspect="1"/>
          </p:cNvSpPr>
          <p:nvPr>
            <p:ph type="pic" sz="quarter" idx="14"/>
          </p:nvPr>
        </p:nvSpPr>
        <p:spPr>
          <a:xfrm>
            <a:off x="5284373" y="1851083"/>
            <a:ext cx="417600" cy="417600"/>
          </a:xfrm>
          <a:prstGeom prst="rect">
            <a:avLst/>
          </a:prstGeom>
        </p:spPr>
        <p:txBody>
          <a:bodyPr anchor="ctr"/>
          <a:lstStyle>
            <a:lvl1pPr marL="0" indent="0" algn="ctr">
              <a:buNone/>
              <a:defRPr sz="600">
                <a:solidFill>
                  <a:schemeClr val="tx1"/>
                </a:solidFill>
              </a:defRPr>
            </a:lvl1pPr>
          </a:lstStyle>
          <a:p>
            <a:r>
              <a:rPr lang="en-US" altLang="ko-KR" noProof="0" smtClean="0"/>
              <a:t>Click icon to add picture</a:t>
            </a:r>
            <a:endParaRPr lang="en-US" noProof="0"/>
          </a:p>
        </p:txBody>
      </p:sp>
      <p:sp>
        <p:nvSpPr>
          <p:cNvPr id="29" name="Picture Placeholder 2">
            <a:extLst>
              <a:ext uri="{FF2B5EF4-FFF2-40B4-BE49-F238E27FC236}">
                <a16:creationId xmlns:a16="http://schemas.microsoft.com/office/drawing/2014/main" id="{D55F8C4F-B94C-4128-866D-9230D2226A75}"/>
              </a:ext>
            </a:extLst>
          </p:cNvPr>
          <p:cNvSpPr>
            <a:spLocks noGrp="1" noChangeAspect="1"/>
          </p:cNvSpPr>
          <p:nvPr>
            <p:ph type="pic" sz="quarter" idx="15"/>
          </p:nvPr>
        </p:nvSpPr>
        <p:spPr>
          <a:xfrm>
            <a:off x="3443111" y="1851083"/>
            <a:ext cx="417600" cy="417600"/>
          </a:xfrm>
          <a:prstGeom prst="rect">
            <a:avLst/>
          </a:prstGeom>
        </p:spPr>
        <p:txBody>
          <a:bodyPr anchor="ctr"/>
          <a:lstStyle>
            <a:lvl1pPr marL="0" indent="0" algn="ctr">
              <a:buNone/>
              <a:defRPr sz="600">
                <a:solidFill>
                  <a:schemeClr val="tx1"/>
                </a:solidFill>
              </a:defRPr>
            </a:lvl1pPr>
          </a:lstStyle>
          <a:p>
            <a:r>
              <a:rPr lang="en-US" altLang="ko-KR" noProof="0" smtClean="0"/>
              <a:t>Click icon to add picture</a:t>
            </a:r>
            <a:endParaRPr lang="en-US" noProof="0"/>
          </a:p>
        </p:txBody>
      </p:sp>
      <p:sp>
        <p:nvSpPr>
          <p:cNvPr id="30" name="Text Placeholder 4">
            <a:extLst>
              <a:ext uri="{FF2B5EF4-FFF2-40B4-BE49-F238E27FC236}">
                <a16:creationId xmlns:a16="http://schemas.microsoft.com/office/drawing/2014/main" id="{96451A65-D63C-4713-9E24-8A2E4214C3D1}"/>
              </a:ext>
            </a:extLst>
          </p:cNvPr>
          <p:cNvSpPr>
            <a:spLocks noGrp="1"/>
          </p:cNvSpPr>
          <p:nvPr>
            <p:ph type="body" sz="quarter" idx="16" hasCustomPrompt="1"/>
          </p:nvPr>
        </p:nvSpPr>
        <p:spPr>
          <a:xfrm>
            <a:off x="1008518"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1" name="Text Placeholder 4">
            <a:extLst>
              <a:ext uri="{FF2B5EF4-FFF2-40B4-BE49-F238E27FC236}">
                <a16:creationId xmlns:a16="http://schemas.microsoft.com/office/drawing/2014/main" id="{C0CFFF3C-7F18-4020-8A35-B4834420A246}"/>
              </a:ext>
            </a:extLst>
          </p:cNvPr>
          <p:cNvSpPr>
            <a:spLocks noGrp="1"/>
          </p:cNvSpPr>
          <p:nvPr>
            <p:ph type="body" sz="quarter" idx="17" hasCustomPrompt="1"/>
          </p:nvPr>
        </p:nvSpPr>
        <p:spPr>
          <a:xfrm>
            <a:off x="6527621"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2" name="Text Placeholder 4">
            <a:extLst>
              <a:ext uri="{FF2B5EF4-FFF2-40B4-BE49-F238E27FC236}">
                <a16:creationId xmlns:a16="http://schemas.microsoft.com/office/drawing/2014/main" id="{153639C1-212A-4C35-84A8-8AF5C32AE948}"/>
              </a:ext>
            </a:extLst>
          </p:cNvPr>
          <p:cNvSpPr>
            <a:spLocks noGrp="1"/>
          </p:cNvSpPr>
          <p:nvPr>
            <p:ph type="body" sz="quarter" idx="18" hasCustomPrompt="1"/>
          </p:nvPr>
        </p:nvSpPr>
        <p:spPr>
          <a:xfrm>
            <a:off x="4686735"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3" name="Text Placeholder 4">
            <a:extLst>
              <a:ext uri="{FF2B5EF4-FFF2-40B4-BE49-F238E27FC236}">
                <a16:creationId xmlns:a16="http://schemas.microsoft.com/office/drawing/2014/main" id="{E74BC87F-AF3B-43E2-8521-D1B15BA0E5B0}"/>
              </a:ext>
            </a:extLst>
          </p:cNvPr>
          <p:cNvSpPr>
            <a:spLocks noGrp="1"/>
          </p:cNvSpPr>
          <p:nvPr>
            <p:ph type="body" sz="quarter" idx="19" hasCustomPrompt="1"/>
          </p:nvPr>
        </p:nvSpPr>
        <p:spPr>
          <a:xfrm>
            <a:off x="2847846"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25" name="ZoneTexte 7">
            <a:extLst>
              <a:ext uri="{FF2B5EF4-FFF2-40B4-BE49-F238E27FC236}">
                <a16:creationId xmlns:a16="http://schemas.microsoft.com/office/drawing/2014/main" id="{65D2364B-7E89-C34B-84ED-05AAB2908895}"/>
              </a:ext>
            </a:extLst>
          </p:cNvPr>
          <p:cNvSpPr txBox="1"/>
          <p:nvPr userDrawn="1"/>
        </p:nvSpPr>
        <p:spPr>
          <a:xfrm>
            <a:off x="0" y="4845550"/>
            <a:ext cx="354434" cy="123111"/>
          </a:xfrm>
          <a:prstGeom prst="rect">
            <a:avLst/>
          </a:prstGeom>
          <a:noFill/>
        </p:spPr>
        <p:txBody>
          <a:bodyPr wrap="square" lIns="0" tIns="0" rIns="0" bIns="0" rtlCol="0">
            <a:noAutofit/>
          </a:bodyPr>
          <a:lstStyle/>
          <a:p>
            <a:pPr algn="ctr"/>
            <a:fld id="{984FB007-5C84-F347-A76E-037DFFA5CC99}" type="slidenum">
              <a:rPr lang="en-US" sz="800" noProof="0" smtClean="0">
                <a:solidFill>
                  <a:schemeClr val="tx1"/>
                </a:solidFill>
              </a:rPr>
              <a:pPr algn="ctr"/>
              <a:t>‹#›</a:t>
            </a:fld>
            <a:endParaRPr lang="en-US" sz="800" noProof="0">
              <a:solidFill>
                <a:schemeClr val="tx1"/>
              </a:solidFill>
            </a:endParaRPr>
          </a:p>
        </p:txBody>
      </p:sp>
      <p:cxnSp>
        <p:nvCxnSpPr>
          <p:cNvPr id="35" name="Connecteur droit 8">
            <a:extLst>
              <a:ext uri="{FF2B5EF4-FFF2-40B4-BE49-F238E27FC236}">
                <a16:creationId xmlns:a16="http://schemas.microsoft.com/office/drawing/2014/main" id="{4339EFE3-B2C3-485D-97E8-C9722BC5C48A}"/>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4" name="Titre 1">
            <a:extLst>
              <a:ext uri="{FF2B5EF4-FFF2-40B4-BE49-F238E27FC236}">
                <a16:creationId xmlns:a16="http://schemas.microsoft.com/office/drawing/2014/main" id="{5E82A5CB-F115-4E21-AC79-E482AAAD911F}"/>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38" name="Content Placeholder 37">
            <a:extLst>
              <a:ext uri="{FF2B5EF4-FFF2-40B4-BE49-F238E27FC236}">
                <a16:creationId xmlns:a16="http://schemas.microsoft.com/office/drawing/2014/main" id="{D3EDE0CE-7253-4F1E-926C-21D27F53C338}"/>
              </a:ext>
            </a:extLst>
          </p:cNvPr>
          <p:cNvSpPr>
            <a:spLocks noGrp="1"/>
          </p:cNvSpPr>
          <p:nvPr>
            <p:ph sz="quarter" idx="27" hasCustomPrompt="1"/>
          </p:nvPr>
        </p:nvSpPr>
        <p:spPr>
          <a:xfrm>
            <a:off x="1008522"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39" name="Content Placeholder 38">
            <a:extLst>
              <a:ext uri="{FF2B5EF4-FFF2-40B4-BE49-F238E27FC236}">
                <a16:creationId xmlns:a16="http://schemas.microsoft.com/office/drawing/2014/main" id="{F007F418-1B99-4975-8932-27F15504A564}"/>
              </a:ext>
            </a:extLst>
          </p:cNvPr>
          <p:cNvSpPr>
            <a:spLocks noGrp="1"/>
          </p:cNvSpPr>
          <p:nvPr>
            <p:ph sz="quarter" idx="33" hasCustomPrompt="1"/>
          </p:nvPr>
        </p:nvSpPr>
        <p:spPr>
          <a:xfrm>
            <a:off x="2848831"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3" name="Content Placeholder 42">
            <a:extLst>
              <a:ext uri="{FF2B5EF4-FFF2-40B4-BE49-F238E27FC236}">
                <a16:creationId xmlns:a16="http://schemas.microsoft.com/office/drawing/2014/main" id="{847BC59C-7F02-4297-A93F-2995FACCC350}"/>
              </a:ext>
            </a:extLst>
          </p:cNvPr>
          <p:cNvSpPr>
            <a:spLocks noGrp="1"/>
          </p:cNvSpPr>
          <p:nvPr>
            <p:ph sz="quarter" idx="34" hasCustomPrompt="1"/>
          </p:nvPr>
        </p:nvSpPr>
        <p:spPr>
          <a:xfrm>
            <a:off x="4689140"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4" name="Content Placeholder 43">
            <a:extLst>
              <a:ext uri="{FF2B5EF4-FFF2-40B4-BE49-F238E27FC236}">
                <a16:creationId xmlns:a16="http://schemas.microsoft.com/office/drawing/2014/main" id="{151EC02E-D66A-42D3-AEA8-B98DDF3E1328}"/>
              </a:ext>
            </a:extLst>
          </p:cNvPr>
          <p:cNvSpPr>
            <a:spLocks noGrp="1"/>
          </p:cNvSpPr>
          <p:nvPr>
            <p:ph sz="quarter" idx="35" hasCustomPrompt="1"/>
          </p:nvPr>
        </p:nvSpPr>
        <p:spPr>
          <a:xfrm>
            <a:off x="6529450"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5" name="Footer Placeholder 12">
            <a:extLst>
              <a:ext uri="{FF2B5EF4-FFF2-40B4-BE49-F238E27FC236}">
                <a16:creationId xmlns:a16="http://schemas.microsoft.com/office/drawing/2014/main" id="{40234D22-EF62-4519-982D-35614FAAB146}"/>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r>
              <a:rPr lang="en-US" noProof="0"/>
              <a:t>© Dassault Systèmes | Confidential Information |                    | ref.: 3DS_Document_2021</a:t>
            </a:r>
          </a:p>
        </p:txBody>
      </p:sp>
      <p:sp>
        <p:nvSpPr>
          <p:cNvPr id="47" name="Date Placeholder 3">
            <a:extLst>
              <a:ext uri="{FF2B5EF4-FFF2-40B4-BE49-F238E27FC236}">
                <a16:creationId xmlns:a16="http://schemas.microsoft.com/office/drawing/2014/main" id="{68DE967F-2C31-44D8-8490-AFCEF936A36C}"/>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fld id="{908927BA-DB5F-47BE-8FFA-5D42580F2685}" type="datetime1">
              <a:rPr lang="en-US" noProof="0" smtClean="0"/>
              <a:t>11/10/2022</a:t>
            </a:fld>
            <a:endParaRPr lang="en-US" noProof="0"/>
          </a:p>
        </p:txBody>
      </p:sp>
      <p:pic>
        <p:nvPicPr>
          <p:cNvPr id="37" name="Image 36">
            <a:extLst>
              <a:ext uri="{FF2B5EF4-FFF2-40B4-BE49-F238E27FC236}">
                <a16:creationId xmlns:a16="http://schemas.microsoft.com/office/drawing/2014/main" id="{459FABF0-E657-2B47-A635-8B9BF3B1E9D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289675007"/>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Full bkgd image - 2 lines title">
    <p:bg>
      <p:bgPr>
        <a:solidFill>
          <a:schemeClr val="bg1"/>
        </a:solidFill>
        <a:effectLst/>
      </p:bgPr>
    </p:bg>
    <p:spTree>
      <p:nvGrpSpPr>
        <p:cNvPr id="1" name=""/>
        <p:cNvGrpSpPr/>
        <p:nvPr/>
      </p:nvGrpSpPr>
      <p:grpSpPr>
        <a:xfrm>
          <a:off x="0" y="0"/>
          <a:ext cx="0" cy="0"/>
          <a:chOff x="0" y="0"/>
          <a:chExt cx="0" cy="0"/>
        </a:xfrm>
      </p:grpSpPr>
      <p:sp>
        <p:nvSpPr>
          <p:cNvPr id="29" name="Text Placeholder 14">
            <a:extLst>
              <a:ext uri="{FF2B5EF4-FFF2-40B4-BE49-F238E27FC236}">
                <a16:creationId xmlns:a16="http://schemas.microsoft.com/office/drawing/2014/main" id="{6758D208-D91A-434F-BD0C-E716F52577C1}"/>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21" name="ZoneTexte 7">
            <a:extLst>
              <a:ext uri="{FF2B5EF4-FFF2-40B4-BE49-F238E27FC236}">
                <a16:creationId xmlns:a16="http://schemas.microsoft.com/office/drawing/2014/main" id="{64F11E7F-0F44-6549-9AE8-64F85711DDF7}"/>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39" name="Connecteur droit 8">
            <a:extLst>
              <a:ext uri="{FF2B5EF4-FFF2-40B4-BE49-F238E27FC236}">
                <a16:creationId xmlns:a16="http://schemas.microsoft.com/office/drawing/2014/main" id="{9EA78508-74E4-44FE-9897-5877052FD886}"/>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Titre 1">
            <a:extLst>
              <a:ext uri="{FF2B5EF4-FFF2-40B4-BE49-F238E27FC236}">
                <a16:creationId xmlns:a16="http://schemas.microsoft.com/office/drawing/2014/main" id="{8F773064-62EE-4DCF-B613-CBAFE0D9AAAD}"/>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pic>
        <p:nvPicPr>
          <p:cNvPr id="33" name="Picture 32">
            <a:extLst>
              <a:ext uri="{FF2B5EF4-FFF2-40B4-BE49-F238E27FC236}">
                <a16:creationId xmlns:a16="http://schemas.microsoft.com/office/drawing/2014/main" id="{1BC7433B-AF58-4F95-A63A-7C7E75670C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9" name="Footer Placeholder 12">
            <a:extLst>
              <a:ext uri="{FF2B5EF4-FFF2-40B4-BE49-F238E27FC236}">
                <a16:creationId xmlns:a16="http://schemas.microsoft.com/office/drawing/2014/main" id="{4A1C16C3-9BDD-43BA-9702-A860CCE5CF52}"/>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1" name="Date Placeholder 3">
            <a:extLst>
              <a:ext uri="{FF2B5EF4-FFF2-40B4-BE49-F238E27FC236}">
                <a16:creationId xmlns:a16="http://schemas.microsoft.com/office/drawing/2014/main" id="{D7E39D8A-0C98-4FE7-9DE9-8BE925362A83}"/>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57A87F61-48C1-45CC-B843-A8B5CE7AEBFD}"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708FAB81-2952-4818-9A31-A88ACB7A441D}"/>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34169" y="4756696"/>
            <a:ext cx="1370673" cy="211960"/>
          </a:xfrm>
          <a:prstGeom prst="rect">
            <a:avLst/>
          </a:prstGeom>
        </p:spPr>
      </p:pic>
      <p:pic>
        <p:nvPicPr>
          <p:cNvPr id="12" name="Image 11">
            <a:extLst>
              <a:ext uri="{FF2B5EF4-FFF2-40B4-BE49-F238E27FC236}">
                <a16:creationId xmlns:a16="http://schemas.microsoft.com/office/drawing/2014/main" id="{1B521B04-BA63-514B-9A1C-8C9C3A466D1C}"/>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58790375"/>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Full bkgd image - 1 line title white">
    <p:bg>
      <p:bgPr>
        <a:solidFill>
          <a:schemeClr val="tx1"/>
        </a:solidFill>
        <a:effectLst/>
      </p:bgPr>
    </p:bg>
    <p:spTree>
      <p:nvGrpSpPr>
        <p:cNvPr id="1" name=""/>
        <p:cNvGrpSpPr/>
        <p:nvPr/>
      </p:nvGrpSpPr>
      <p:grpSpPr>
        <a:xfrm>
          <a:off x="0" y="0"/>
          <a:ext cx="0" cy="0"/>
          <a:chOff x="0" y="0"/>
          <a:chExt cx="0" cy="0"/>
        </a:xfrm>
      </p:grpSpPr>
      <p:sp>
        <p:nvSpPr>
          <p:cNvPr id="18" name="ZoneTexte 7">
            <a:extLst>
              <a:ext uri="{FF2B5EF4-FFF2-40B4-BE49-F238E27FC236}">
                <a16:creationId xmlns:a16="http://schemas.microsoft.com/office/drawing/2014/main" id="{FAFB4A33-86F3-D74D-917A-04049D8B5DB5}"/>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Arial Narrow"/>
              <a:ea typeface="+mn-ea"/>
              <a:cs typeface="+mn-cs"/>
            </a:endParaRPr>
          </a:p>
        </p:txBody>
      </p:sp>
      <p:cxnSp>
        <p:nvCxnSpPr>
          <p:cNvPr id="22" name="Connecteur droit 8">
            <a:extLst>
              <a:ext uri="{FF2B5EF4-FFF2-40B4-BE49-F238E27FC236}">
                <a16:creationId xmlns:a16="http://schemas.microsoft.com/office/drawing/2014/main" id="{AB7F2006-3235-4C1B-B451-74B0CB68E1EA}"/>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54" name="Graphic 53">
            <a:extLst>
              <a:ext uri="{FF2B5EF4-FFF2-40B4-BE49-F238E27FC236}">
                <a16:creationId xmlns:a16="http://schemas.microsoft.com/office/drawing/2014/main" id="{89BBA403-03BB-4FC8-9FD2-884A1CCE872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901467" y="4691063"/>
            <a:ext cx="908368" cy="277597"/>
          </a:xfrm>
          <a:prstGeom prst="rect">
            <a:avLst/>
          </a:prstGeom>
        </p:spPr>
      </p:pic>
      <p:sp>
        <p:nvSpPr>
          <p:cNvPr id="24" name="Titre 1">
            <a:extLst>
              <a:ext uri="{FF2B5EF4-FFF2-40B4-BE49-F238E27FC236}">
                <a16:creationId xmlns:a16="http://schemas.microsoft.com/office/drawing/2014/main" id="{62C82A4A-94A3-8545-9362-DE196DA52563}"/>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bg1"/>
                </a:solidFill>
                <a:effectLst/>
                <a:latin typeface="+mj-lt"/>
                <a:ea typeface="+mj-ea"/>
                <a:cs typeface="3ds Light"/>
              </a:defRPr>
            </a:lvl1pPr>
          </a:lstStyle>
          <a:p>
            <a:r>
              <a:rPr lang="en-US" noProof="0"/>
              <a:t>THIS IS THE SLIDE TITLE</a:t>
            </a:r>
          </a:p>
        </p:txBody>
      </p:sp>
      <p:sp>
        <p:nvSpPr>
          <p:cNvPr id="27" name="Text Placeholder 14">
            <a:extLst>
              <a:ext uri="{FF2B5EF4-FFF2-40B4-BE49-F238E27FC236}">
                <a16:creationId xmlns:a16="http://schemas.microsoft.com/office/drawing/2014/main" id="{8998B16E-8E76-2647-9A83-23B05B28AF76}"/>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bg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pic>
        <p:nvPicPr>
          <p:cNvPr id="3" name="Picture 2">
            <a:extLst>
              <a:ext uri="{FF2B5EF4-FFF2-40B4-BE49-F238E27FC236}">
                <a16:creationId xmlns:a16="http://schemas.microsoft.com/office/drawing/2014/main" id="{54D68CFD-63CD-4008-B153-21BCF3197DF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9" name="Footer Placeholder 12">
            <a:extLst>
              <a:ext uri="{FF2B5EF4-FFF2-40B4-BE49-F238E27FC236}">
                <a16:creationId xmlns:a16="http://schemas.microsoft.com/office/drawing/2014/main" id="{9D5996F5-C08A-4C64-B947-D59A147477EB}"/>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Narrow"/>
                <a:ea typeface="+mn-ea"/>
                <a:cs typeface="+mn-cs"/>
              </a:rPr>
              <a:t>© Dassault Systèmes | Confidential Information |                    | ref.: 3DS_Document_2021</a:t>
            </a:r>
          </a:p>
        </p:txBody>
      </p:sp>
      <p:sp>
        <p:nvSpPr>
          <p:cNvPr id="11" name="Date Placeholder 3">
            <a:extLst>
              <a:ext uri="{FF2B5EF4-FFF2-40B4-BE49-F238E27FC236}">
                <a16:creationId xmlns:a16="http://schemas.microsoft.com/office/drawing/2014/main" id="{0A9229A0-228B-47B3-BAF9-839C8A57655D}"/>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bg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986A4BFB-0C68-43E1-9FC9-7EBB12AB01C2}" type="datetime1">
              <a:rPr kumimoji="0" lang="en-US" sz="6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FFFFFF"/>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7B305449-7648-4386-B4DC-738B86C39655}"/>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334169" y="4756696"/>
            <a:ext cx="1370673" cy="211960"/>
          </a:xfrm>
          <a:prstGeom prst="rect">
            <a:avLst/>
          </a:prstGeom>
        </p:spPr>
      </p:pic>
    </p:spTree>
    <p:extLst>
      <p:ext uri="{BB962C8B-B14F-4D97-AF65-F5344CB8AC3E}">
        <p14:creationId xmlns:p14="http://schemas.microsoft.com/office/powerpoint/2010/main" val="38520010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Full bkgd image - 2 lines title white">
    <p:bg>
      <p:bgPr>
        <a:solidFill>
          <a:schemeClr val="tx1"/>
        </a:solidFill>
        <a:effectLst/>
      </p:bgPr>
    </p:bg>
    <p:spTree>
      <p:nvGrpSpPr>
        <p:cNvPr id="1" name=""/>
        <p:cNvGrpSpPr/>
        <p:nvPr/>
      </p:nvGrpSpPr>
      <p:grpSpPr>
        <a:xfrm>
          <a:off x="0" y="0"/>
          <a:ext cx="0" cy="0"/>
          <a:chOff x="0" y="0"/>
          <a:chExt cx="0" cy="0"/>
        </a:xfrm>
      </p:grpSpPr>
      <p:sp>
        <p:nvSpPr>
          <p:cNvPr id="29" name="Text Placeholder 14">
            <a:extLst>
              <a:ext uri="{FF2B5EF4-FFF2-40B4-BE49-F238E27FC236}">
                <a16:creationId xmlns:a16="http://schemas.microsoft.com/office/drawing/2014/main" id="{6758D208-D91A-434F-BD0C-E716F52577C1}"/>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bg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8" name="ZoneTexte 7">
            <a:extLst>
              <a:ext uri="{FF2B5EF4-FFF2-40B4-BE49-F238E27FC236}">
                <a16:creationId xmlns:a16="http://schemas.microsoft.com/office/drawing/2014/main" id="{FAFB4A33-86F3-D74D-917A-04049D8B5DB5}"/>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Arial Narrow"/>
              <a:ea typeface="+mn-ea"/>
              <a:cs typeface="+mn-cs"/>
            </a:endParaRPr>
          </a:p>
        </p:txBody>
      </p:sp>
      <p:cxnSp>
        <p:nvCxnSpPr>
          <p:cNvPr id="22" name="Connecteur droit 8">
            <a:extLst>
              <a:ext uri="{FF2B5EF4-FFF2-40B4-BE49-F238E27FC236}">
                <a16:creationId xmlns:a16="http://schemas.microsoft.com/office/drawing/2014/main" id="{AB7F2006-3235-4C1B-B451-74B0CB68E1EA}"/>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54" name="Graphic 53">
            <a:extLst>
              <a:ext uri="{FF2B5EF4-FFF2-40B4-BE49-F238E27FC236}">
                <a16:creationId xmlns:a16="http://schemas.microsoft.com/office/drawing/2014/main" id="{89BBA403-03BB-4FC8-9FD2-884A1CCE872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901467" y="4691063"/>
            <a:ext cx="908368" cy="277597"/>
          </a:xfrm>
          <a:prstGeom prst="rect">
            <a:avLst/>
          </a:prstGeom>
        </p:spPr>
      </p:pic>
      <p:sp>
        <p:nvSpPr>
          <p:cNvPr id="25" name="Titre 1">
            <a:extLst>
              <a:ext uri="{FF2B5EF4-FFF2-40B4-BE49-F238E27FC236}">
                <a16:creationId xmlns:a16="http://schemas.microsoft.com/office/drawing/2014/main" id="{D7895C50-E861-4CE0-B72E-5234BB15D375}"/>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bg1"/>
                </a:solidFill>
                <a:effectLst/>
                <a:latin typeface="+mj-lt"/>
                <a:ea typeface="+mj-ea"/>
                <a:cs typeface="3ds Light"/>
              </a:defRPr>
            </a:lvl1pPr>
          </a:lstStyle>
          <a:p>
            <a:r>
              <a:rPr lang="en-US" noProof="0"/>
              <a:t>THIS IS THE SLIDE TITLE</a:t>
            </a:r>
            <a:br>
              <a:rPr lang="en-US" noProof="0"/>
            </a:br>
            <a:r>
              <a:rPr lang="en-US" noProof="0"/>
              <a:t>IN 2 LINES</a:t>
            </a:r>
          </a:p>
        </p:txBody>
      </p:sp>
      <p:pic>
        <p:nvPicPr>
          <p:cNvPr id="19" name="Picture 18">
            <a:extLst>
              <a:ext uri="{FF2B5EF4-FFF2-40B4-BE49-F238E27FC236}">
                <a16:creationId xmlns:a16="http://schemas.microsoft.com/office/drawing/2014/main" id="{C631EDF2-9B46-42DC-A929-C0CB0FF12A7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9" name="Footer Placeholder 12">
            <a:extLst>
              <a:ext uri="{FF2B5EF4-FFF2-40B4-BE49-F238E27FC236}">
                <a16:creationId xmlns:a16="http://schemas.microsoft.com/office/drawing/2014/main" id="{82C9CE89-A215-4761-9822-E85E6AABE2B7}"/>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Narrow"/>
                <a:ea typeface="+mn-ea"/>
                <a:cs typeface="+mn-cs"/>
              </a:rPr>
              <a:t>© Dassault Systèmes | Confidential Information |                    | ref.: 3DS_Document_2021</a:t>
            </a:r>
          </a:p>
        </p:txBody>
      </p:sp>
      <p:sp>
        <p:nvSpPr>
          <p:cNvPr id="11" name="Date Placeholder 3">
            <a:extLst>
              <a:ext uri="{FF2B5EF4-FFF2-40B4-BE49-F238E27FC236}">
                <a16:creationId xmlns:a16="http://schemas.microsoft.com/office/drawing/2014/main" id="{4B2C1979-35EF-493E-A3B4-625D43244728}"/>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bg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5B93D012-9FEC-418D-AEB4-2D6509FBC175}" type="datetime1">
              <a:rPr kumimoji="0" lang="en-US" sz="6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FFFFFF"/>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B3D9125C-81B1-4E1D-9D6B-1A3A846D493D}"/>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334169" y="4756696"/>
            <a:ext cx="1370673" cy="211960"/>
          </a:xfrm>
          <a:prstGeom prst="rect">
            <a:avLst/>
          </a:prstGeom>
        </p:spPr>
      </p:pic>
    </p:spTree>
    <p:extLst>
      <p:ext uri="{BB962C8B-B14F-4D97-AF65-F5344CB8AC3E}">
        <p14:creationId xmlns:p14="http://schemas.microsoft.com/office/powerpoint/2010/main" val="1883328912"/>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Impactful message V1">
    <p:bg>
      <p:bgPr>
        <a:solidFill>
          <a:schemeClr val="bg1"/>
        </a:solidFill>
        <a:effectLst/>
      </p:bgPr>
    </p:bg>
    <p:spTree>
      <p:nvGrpSpPr>
        <p:cNvPr id="1" name=""/>
        <p:cNvGrpSpPr/>
        <p:nvPr/>
      </p:nvGrpSpPr>
      <p:grpSpPr>
        <a:xfrm>
          <a:off x="0" y="0"/>
          <a:ext cx="0" cy="0"/>
          <a:chOff x="0" y="0"/>
          <a:chExt cx="0" cy="0"/>
        </a:xfrm>
      </p:grpSpPr>
      <p:sp>
        <p:nvSpPr>
          <p:cNvPr id="4" name="Forme libre 3">
            <a:extLst>
              <a:ext uri="{FF2B5EF4-FFF2-40B4-BE49-F238E27FC236}">
                <a16:creationId xmlns:a16="http://schemas.microsoft.com/office/drawing/2014/main" id="{7B0A659F-EFD1-444F-9E43-8DE421EF2903}"/>
              </a:ext>
            </a:extLst>
          </p:cNvPr>
          <p:cNvSpPr/>
          <p:nvPr userDrawn="1"/>
        </p:nvSpPr>
        <p:spPr>
          <a:xfrm>
            <a:off x="5426318" y="0"/>
            <a:ext cx="3717682" cy="5143500"/>
          </a:xfrm>
          <a:custGeom>
            <a:avLst/>
            <a:gdLst>
              <a:gd name="connsiteX0" fmla="*/ 893329 w 3717682"/>
              <a:gd name="connsiteY0" fmla="*/ 0 h 5143500"/>
              <a:gd name="connsiteX1" fmla="*/ 3717682 w 3717682"/>
              <a:gd name="connsiteY1" fmla="*/ 0 h 5143500"/>
              <a:gd name="connsiteX2" fmla="*/ 3717682 w 3717682"/>
              <a:gd name="connsiteY2" fmla="*/ 5143500 h 5143500"/>
              <a:gd name="connsiteX3" fmla="*/ 1175798 w 3717682"/>
              <a:gd name="connsiteY3" fmla="*/ 5143500 h 5143500"/>
              <a:gd name="connsiteX4" fmla="*/ 1096714 w 3717682"/>
              <a:gd name="connsiteY4" fmla="*/ 5071624 h 5143500"/>
              <a:gd name="connsiteX5" fmla="*/ 0 w 3717682"/>
              <a:gd name="connsiteY5" fmla="*/ 2423922 h 5143500"/>
              <a:gd name="connsiteX6" fmla="*/ 855043 w 3717682"/>
              <a:gd name="connsiteY6" fmla="*/ 42126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7682" h="5143500">
                <a:moveTo>
                  <a:pt x="893329" y="0"/>
                </a:moveTo>
                <a:lnTo>
                  <a:pt x="3717682" y="0"/>
                </a:lnTo>
                <a:lnTo>
                  <a:pt x="3717682" y="5143500"/>
                </a:lnTo>
                <a:lnTo>
                  <a:pt x="1175798" y="5143500"/>
                </a:lnTo>
                <a:lnTo>
                  <a:pt x="1096714" y="5071624"/>
                </a:lnTo>
                <a:cubicBezTo>
                  <a:pt x="419108" y="4394018"/>
                  <a:pt x="0" y="3457914"/>
                  <a:pt x="0" y="2423922"/>
                </a:cubicBezTo>
                <a:cubicBezTo>
                  <a:pt x="0" y="1519179"/>
                  <a:pt x="320880" y="689382"/>
                  <a:pt x="855043" y="4212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17" name="ZoneTexte 7">
            <a:extLst>
              <a:ext uri="{FF2B5EF4-FFF2-40B4-BE49-F238E27FC236}">
                <a16:creationId xmlns:a16="http://schemas.microsoft.com/office/drawing/2014/main" id="{20FAB314-069B-7245-9CD1-1E8C141EB995}"/>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Arial Narrow"/>
              <a:ea typeface="+mn-ea"/>
              <a:cs typeface="+mn-cs"/>
            </a:endParaRPr>
          </a:p>
        </p:txBody>
      </p:sp>
      <p:cxnSp>
        <p:nvCxnSpPr>
          <p:cNvPr id="29" name="Connecteur droit 8">
            <a:extLst>
              <a:ext uri="{FF2B5EF4-FFF2-40B4-BE49-F238E27FC236}">
                <a16:creationId xmlns:a16="http://schemas.microsoft.com/office/drawing/2014/main" id="{4C4DEE83-04EA-447C-BE7B-2CEB490676BA}"/>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6A92616C-3082-4BF8-82D6-4E39B7D717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12" name="Content Placeholder 2">
            <a:extLst>
              <a:ext uri="{FF2B5EF4-FFF2-40B4-BE49-F238E27FC236}">
                <a16:creationId xmlns:a16="http://schemas.microsoft.com/office/drawing/2014/main" id="{9BDCD690-2E7F-47AF-9C94-AEDA86A481C1}"/>
              </a:ext>
            </a:extLst>
          </p:cNvPr>
          <p:cNvSpPr>
            <a:spLocks noGrp="1"/>
          </p:cNvSpPr>
          <p:nvPr>
            <p:ph sz="quarter" idx="15" hasCustomPrompt="1"/>
          </p:nvPr>
        </p:nvSpPr>
        <p:spPr>
          <a:xfrm>
            <a:off x="5801994" y="1620838"/>
            <a:ext cx="2996226" cy="1906133"/>
          </a:xfrm>
          <a:prstGeom prst="rect">
            <a:avLst/>
          </a:prstGeom>
        </p:spPr>
        <p:txBody>
          <a:bodyPr lIns="0" tIns="0" rIns="0" bIns="0" anchor="ctr"/>
          <a:lstStyle>
            <a:lvl1pPr marL="0" indent="0" algn="ctr">
              <a:lnSpc>
                <a:spcPct val="90000"/>
              </a:lnSpc>
              <a:spcBef>
                <a:spcPts val="1000"/>
              </a:spcBef>
              <a:spcAft>
                <a:spcPts val="0"/>
              </a:spcAft>
              <a:buNone/>
              <a:defRPr sz="2000" i="1"/>
            </a:lvl1pPr>
            <a:lvl2pPr marL="345600" indent="-172800">
              <a:lnSpc>
                <a:spcPct val="100000"/>
              </a:lnSpc>
              <a:spcBef>
                <a:spcPts val="0"/>
              </a:spcBef>
              <a:spcAft>
                <a:spcPts val="300"/>
              </a:spcAft>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defRPr sz="1000"/>
            </a:lvl4pPr>
          </a:lstStyle>
          <a:p>
            <a:pPr lvl="0"/>
            <a:r>
              <a:rPr lang="en-US" noProof="0"/>
              <a:t>Sit at velit periculis. Usu ferri invenire adipiscing ea. Sed maiorum legendos ea, sit at sonet molestie. Et vero brute eum, eros aliquip at vel, magna causae pro te.</a:t>
            </a:r>
          </a:p>
        </p:txBody>
      </p:sp>
      <p:sp>
        <p:nvSpPr>
          <p:cNvPr id="13" name="Footer Placeholder 12">
            <a:extLst>
              <a:ext uri="{FF2B5EF4-FFF2-40B4-BE49-F238E27FC236}">
                <a16:creationId xmlns:a16="http://schemas.microsoft.com/office/drawing/2014/main" id="{72711897-9C9F-44F7-B001-2D24A2493B65}"/>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Narrow"/>
                <a:ea typeface="+mn-ea"/>
                <a:cs typeface="+mn-cs"/>
              </a:rPr>
              <a:t>© Dassault Systèmes | Confidential Information |                    | ref.: 3DS_Document_2021</a:t>
            </a:r>
          </a:p>
        </p:txBody>
      </p:sp>
      <p:sp>
        <p:nvSpPr>
          <p:cNvPr id="14" name="Date Placeholder 3">
            <a:extLst>
              <a:ext uri="{FF2B5EF4-FFF2-40B4-BE49-F238E27FC236}">
                <a16:creationId xmlns:a16="http://schemas.microsoft.com/office/drawing/2014/main" id="{B7D6CB01-56AC-4018-86E5-8B3478C1CFB2}"/>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bg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538520C2-A06F-4654-846B-F974E191C726}" type="datetime1">
              <a:rPr kumimoji="0" lang="en-US" sz="6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FFFFFF"/>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E9747B9A-3C36-429E-8B93-DBD58CB5A2C7}"/>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34169" y="4756696"/>
            <a:ext cx="1370673" cy="211960"/>
          </a:xfrm>
          <a:prstGeom prst="rect">
            <a:avLst/>
          </a:prstGeom>
        </p:spPr>
      </p:pic>
      <p:pic>
        <p:nvPicPr>
          <p:cNvPr id="11" name="Image 10">
            <a:extLst>
              <a:ext uri="{FF2B5EF4-FFF2-40B4-BE49-F238E27FC236}">
                <a16:creationId xmlns:a16="http://schemas.microsoft.com/office/drawing/2014/main" id="{212421AC-303D-474C-B355-28E4D2E6E193}"/>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659146876"/>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Impactful message V2">
    <p:bg>
      <p:bgPr>
        <a:solidFill>
          <a:schemeClr val="bg1"/>
        </a:solidFill>
        <a:effectLst/>
      </p:bgPr>
    </p:bg>
    <p:spTree>
      <p:nvGrpSpPr>
        <p:cNvPr id="1" name=""/>
        <p:cNvGrpSpPr/>
        <p:nvPr/>
      </p:nvGrpSpPr>
      <p:grpSpPr>
        <a:xfrm>
          <a:off x="0" y="0"/>
          <a:ext cx="0" cy="0"/>
          <a:chOff x="0" y="0"/>
          <a:chExt cx="0" cy="0"/>
        </a:xfrm>
      </p:grpSpPr>
      <p:sp>
        <p:nvSpPr>
          <p:cNvPr id="48" name="Picture Placeholder 47">
            <a:extLst>
              <a:ext uri="{FF2B5EF4-FFF2-40B4-BE49-F238E27FC236}">
                <a16:creationId xmlns:a16="http://schemas.microsoft.com/office/drawing/2014/main" id="{711D59F2-F966-4BE3-BB2C-A1FB4C0C8458}"/>
              </a:ext>
            </a:extLst>
          </p:cNvPr>
          <p:cNvSpPr>
            <a:spLocks noGrp="1"/>
          </p:cNvSpPr>
          <p:nvPr>
            <p:ph type="pic" sz="quarter" idx="12" hasCustomPrompt="1"/>
          </p:nvPr>
        </p:nvSpPr>
        <p:spPr>
          <a:xfrm>
            <a:off x="5426317" y="1"/>
            <a:ext cx="3717682" cy="5143499"/>
          </a:xfrm>
          <a:custGeom>
            <a:avLst/>
            <a:gdLst>
              <a:gd name="connsiteX0" fmla="*/ 3243187 w 3717682"/>
              <a:gd name="connsiteY0" fmla="*/ 4869228 h 5143499"/>
              <a:gd name="connsiteX1" fmla="*/ 3238365 w 3717682"/>
              <a:gd name="connsiteY1" fmla="*/ 4873182 h 5143499"/>
              <a:gd name="connsiteX2" fmla="*/ 3238374 w 3717682"/>
              <a:gd name="connsiteY2" fmla="*/ 4873182 h 5143499"/>
              <a:gd name="connsiteX3" fmla="*/ 3227066 w 3717682"/>
              <a:gd name="connsiteY3" fmla="*/ 4930787 h 5143499"/>
              <a:gd name="connsiteX4" fmla="*/ 3284505 w 3717682"/>
              <a:gd name="connsiteY4" fmla="*/ 4930787 h 5143499"/>
              <a:gd name="connsiteX5" fmla="*/ 3285694 w 3717682"/>
              <a:gd name="connsiteY5" fmla="*/ 4924630 h 5143499"/>
              <a:gd name="connsiteX6" fmla="*/ 3282706 w 3717682"/>
              <a:gd name="connsiteY6" fmla="*/ 4921282 h 5143499"/>
              <a:gd name="connsiteX7" fmla="*/ 3244546 w 3717682"/>
              <a:gd name="connsiteY7" fmla="*/ 4921282 h 5143499"/>
              <a:gd name="connsiteX8" fmla="*/ 3247789 w 3717682"/>
              <a:gd name="connsiteY8" fmla="*/ 4904760 h 5143499"/>
              <a:gd name="connsiteX9" fmla="*/ 3281509 w 3717682"/>
              <a:gd name="connsiteY9" fmla="*/ 4904760 h 5143499"/>
              <a:gd name="connsiteX10" fmla="*/ 3283334 w 3717682"/>
              <a:gd name="connsiteY10" fmla="*/ 4903297 h 5143499"/>
              <a:gd name="connsiteX11" fmla="*/ 3284624 w 3717682"/>
              <a:gd name="connsiteY11" fmla="*/ 4896744 h 5143499"/>
              <a:gd name="connsiteX12" fmla="*/ 3283376 w 3717682"/>
              <a:gd name="connsiteY12" fmla="*/ 4895280 h 5143499"/>
              <a:gd name="connsiteX13" fmla="*/ 3249639 w 3717682"/>
              <a:gd name="connsiteY13" fmla="*/ 4895280 h 5143499"/>
              <a:gd name="connsiteX14" fmla="*/ 3252865 w 3717682"/>
              <a:gd name="connsiteY14" fmla="*/ 4878792 h 5143499"/>
              <a:gd name="connsiteX15" fmla="*/ 3289684 w 3717682"/>
              <a:gd name="connsiteY15" fmla="*/ 4878792 h 5143499"/>
              <a:gd name="connsiteX16" fmla="*/ 3293589 w 3717682"/>
              <a:gd name="connsiteY16" fmla="*/ 4876488 h 5143499"/>
              <a:gd name="connsiteX17" fmla="*/ 3295015 w 3717682"/>
              <a:gd name="connsiteY17" fmla="*/ 4869228 h 5143499"/>
              <a:gd name="connsiteX18" fmla="*/ 3143539 w 3717682"/>
              <a:gd name="connsiteY18" fmla="*/ 4869228 h 5143499"/>
              <a:gd name="connsiteX19" fmla="*/ 3139481 w 3717682"/>
              <a:gd name="connsiteY19" fmla="*/ 4873182 h 5143499"/>
              <a:gd name="connsiteX20" fmla="*/ 3128173 w 3717682"/>
              <a:gd name="connsiteY20" fmla="*/ 4930787 h 5143499"/>
              <a:gd name="connsiteX21" fmla="*/ 3140126 w 3717682"/>
              <a:gd name="connsiteY21" fmla="*/ 4930787 h 5143499"/>
              <a:gd name="connsiteX22" fmla="*/ 3144481 w 3717682"/>
              <a:gd name="connsiteY22" fmla="*/ 4927246 h 5143499"/>
              <a:gd name="connsiteX23" fmla="*/ 3152945 w 3717682"/>
              <a:gd name="connsiteY23" fmla="*/ 4884134 h 5143499"/>
              <a:gd name="connsiteX24" fmla="*/ 3166681 w 3717682"/>
              <a:gd name="connsiteY24" fmla="*/ 4903549 h 5143499"/>
              <a:gd name="connsiteX25" fmla="*/ 3169958 w 3717682"/>
              <a:gd name="connsiteY25" fmla="*/ 4905425 h 5143499"/>
              <a:gd name="connsiteX26" fmla="*/ 3176138 w 3717682"/>
              <a:gd name="connsiteY26" fmla="*/ 4905425 h 5143499"/>
              <a:gd name="connsiteX27" fmla="*/ 3180162 w 3717682"/>
              <a:gd name="connsiteY27" fmla="*/ 4903549 h 5143499"/>
              <a:gd name="connsiteX28" fmla="*/ 3201504 w 3717682"/>
              <a:gd name="connsiteY28" fmla="*/ 4884134 h 5143499"/>
              <a:gd name="connsiteX29" fmla="*/ 3193040 w 3717682"/>
              <a:gd name="connsiteY29" fmla="*/ 4927246 h 5143499"/>
              <a:gd name="connsiteX30" fmla="*/ 3196012 w 3717682"/>
              <a:gd name="connsiteY30" fmla="*/ 4930787 h 5143499"/>
              <a:gd name="connsiteX31" fmla="*/ 3207956 w 3717682"/>
              <a:gd name="connsiteY31" fmla="*/ 4930787 h 5143499"/>
              <a:gd name="connsiteX32" fmla="*/ 3219273 w 3717682"/>
              <a:gd name="connsiteY32" fmla="*/ 4873190 h 5143499"/>
              <a:gd name="connsiteX33" fmla="*/ 3216768 w 3717682"/>
              <a:gd name="connsiteY33" fmla="*/ 4869228 h 5143499"/>
              <a:gd name="connsiteX34" fmla="*/ 3202693 w 3717682"/>
              <a:gd name="connsiteY34" fmla="*/ 4869228 h 5143499"/>
              <a:gd name="connsiteX35" fmla="*/ 3175442 w 3717682"/>
              <a:gd name="connsiteY35" fmla="*/ 4893227 h 5143499"/>
              <a:gd name="connsiteX36" fmla="*/ 3157614 w 3717682"/>
              <a:gd name="connsiteY36" fmla="*/ 4869228 h 5143499"/>
              <a:gd name="connsiteX37" fmla="*/ 3072703 w 3717682"/>
              <a:gd name="connsiteY37" fmla="*/ 4869228 h 5143499"/>
              <a:gd name="connsiteX38" fmla="*/ 3067872 w 3717682"/>
              <a:gd name="connsiteY38" fmla="*/ 4873182 h 5143499"/>
              <a:gd name="connsiteX39" fmla="*/ 3056581 w 3717682"/>
              <a:gd name="connsiteY39" fmla="*/ 4930787 h 5143499"/>
              <a:gd name="connsiteX40" fmla="*/ 3113995 w 3717682"/>
              <a:gd name="connsiteY40" fmla="*/ 4930787 h 5143499"/>
              <a:gd name="connsiteX41" fmla="*/ 3115209 w 3717682"/>
              <a:gd name="connsiteY41" fmla="*/ 4924630 h 5143499"/>
              <a:gd name="connsiteX42" fmla="*/ 3112196 w 3717682"/>
              <a:gd name="connsiteY42" fmla="*/ 4921282 h 5143499"/>
              <a:gd name="connsiteX43" fmla="*/ 3074053 w 3717682"/>
              <a:gd name="connsiteY43" fmla="*/ 4921282 h 5143499"/>
              <a:gd name="connsiteX44" fmla="*/ 3077287 w 3717682"/>
              <a:gd name="connsiteY44" fmla="*/ 4904760 h 5143499"/>
              <a:gd name="connsiteX45" fmla="*/ 3111007 w 3717682"/>
              <a:gd name="connsiteY45" fmla="*/ 4904760 h 5143499"/>
              <a:gd name="connsiteX46" fmla="*/ 3112841 w 3717682"/>
              <a:gd name="connsiteY46" fmla="*/ 4903297 h 5143499"/>
              <a:gd name="connsiteX47" fmla="*/ 3114131 w 3717682"/>
              <a:gd name="connsiteY47" fmla="*/ 4896744 h 5143499"/>
              <a:gd name="connsiteX48" fmla="*/ 3112875 w 3717682"/>
              <a:gd name="connsiteY48" fmla="*/ 4895280 h 5143499"/>
              <a:gd name="connsiteX49" fmla="*/ 3079146 w 3717682"/>
              <a:gd name="connsiteY49" fmla="*/ 4895280 h 5143499"/>
              <a:gd name="connsiteX50" fmla="*/ 3082389 w 3717682"/>
              <a:gd name="connsiteY50" fmla="*/ 4878792 h 5143499"/>
              <a:gd name="connsiteX51" fmla="*/ 3119199 w 3717682"/>
              <a:gd name="connsiteY51" fmla="*/ 4878792 h 5143499"/>
              <a:gd name="connsiteX52" fmla="*/ 3123122 w 3717682"/>
              <a:gd name="connsiteY52" fmla="*/ 4876488 h 5143499"/>
              <a:gd name="connsiteX53" fmla="*/ 3124531 w 3717682"/>
              <a:gd name="connsiteY53" fmla="*/ 4869228 h 5143499"/>
              <a:gd name="connsiteX54" fmla="*/ 2999626 w 3717682"/>
              <a:gd name="connsiteY54" fmla="*/ 4869228 h 5143499"/>
              <a:gd name="connsiteX55" fmla="*/ 2994346 w 3717682"/>
              <a:gd name="connsiteY55" fmla="*/ 4872559 h 5143499"/>
              <a:gd name="connsiteX56" fmla="*/ 2993115 w 3717682"/>
              <a:gd name="connsiteY56" fmla="*/ 4878767 h 5143499"/>
              <a:gd name="connsiteX57" fmla="*/ 3017581 w 3717682"/>
              <a:gd name="connsiteY57" fmla="*/ 4878767 h 5143499"/>
              <a:gd name="connsiteX58" fmla="*/ 3007394 w 3717682"/>
              <a:gd name="connsiteY58" fmla="*/ 4930787 h 5143499"/>
              <a:gd name="connsiteX59" fmla="*/ 3018362 w 3717682"/>
              <a:gd name="connsiteY59" fmla="*/ 4930787 h 5143499"/>
              <a:gd name="connsiteX60" fmla="*/ 3023863 w 3717682"/>
              <a:gd name="connsiteY60" fmla="*/ 4926413 h 5143499"/>
              <a:gd name="connsiteX61" fmla="*/ 3033202 w 3717682"/>
              <a:gd name="connsiteY61" fmla="*/ 4878767 h 5143499"/>
              <a:gd name="connsiteX62" fmla="*/ 3053627 w 3717682"/>
              <a:gd name="connsiteY62" fmla="*/ 4878767 h 5143499"/>
              <a:gd name="connsiteX63" fmla="*/ 3058025 w 3717682"/>
              <a:gd name="connsiteY63" fmla="*/ 4874999 h 5143499"/>
              <a:gd name="connsiteX64" fmla="*/ 3058025 w 3717682"/>
              <a:gd name="connsiteY64" fmla="*/ 4875007 h 5143499"/>
              <a:gd name="connsiteX65" fmla="*/ 3059162 w 3717682"/>
              <a:gd name="connsiteY65" fmla="*/ 4869228 h 5143499"/>
              <a:gd name="connsiteX66" fmla="*/ 2848319 w 3717682"/>
              <a:gd name="connsiteY66" fmla="*/ 4869228 h 5143499"/>
              <a:gd name="connsiteX67" fmla="*/ 2845407 w 3717682"/>
              <a:gd name="connsiteY67" fmla="*/ 4871306 h 5143499"/>
              <a:gd name="connsiteX68" fmla="*/ 2842096 w 3717682"/>
              <a:gd name="connsiteY68" fmla="*/ 4888214 h 5143499"/>
              <a:gd name="connsiteX69" fmla="*/ 2886403 w 3717682"/>
              <a:gd name="connsiteY69" fmla="*/ 4909925 h 5143499"/>
              <a:gd name="connsiteX70" fmla="*/ 2882302 w 3717682"/>
              <a:gd name="connsiteY70" fmla="*/ 4930787 h 5143499"/>
              <a:gd name="connsiteX71" fmla="*/ 2893279 w 3717682"/>
              <a:gd name="connsiteY71" fmla="*/ 4930787 h 5143499"/>
              <a:gd name="connsiteX72" fmla="*/ 2898780 w 3717682"/>
              <a:gd name="connsiteY72" fmla="*/ 4926413 h 5143499"/>
              <a:gd name="connsiteX73" fmla="*/ 2909986 w 3717682"/>
              <a:gd name="connsiteY73" fmla="*/ 4869228 h 5143499"/>
              <a:gd name="connsiteX74" fmla="*/ 2896692 w 3717682"/>
              <a:gd name="connsiteY74" fmla="*/ 4869228 h 5143499"/>
              <a:gd name="connsiteX75" fmla="*/ 2893984 w 3717682"/>
              <a:gd name="connsiteY75" fmla="*/ 4871306 h 5143499"/>
              <a:gd name="connsiteX76" fmla="*/ 2888465 w 3717682"/>
              <a:gd name="connsiteY76" fmla="*/ 4899335 h 5143499"/>
              <a:gd name="connsiteX77" fmla="*/ 2857785 w 3717682"/>
              <a:gd name="connsiteY77" fmla="*/ 4887802 h 5143499"/>
              <a:gd name="connsiteX78" fmla="*/ 2861435 w 3717682"/>
              <a:gd name="connsiteY78" fmla="*/ 4869228 h 5143499"/>
              <a:gd name="connsiteX79" fmla="*/ 3334041 w 3717682"/>
              <a:gd name="connsiteY79" fmla="*/ 4869051 h 5143499"/>
              <a:gd name="connsiteX80" fmla="*/ 3305279 w 3717682"/>
              <a:gd name="connsiteY80" fmla="*/ 4880811 h 5143499"/>
              <a:gd name="connsiteX81" fmla="*/ 3324143 w 3717682"/>
              <a:gd name="connsiteY81" fmla="*/ 4902212 h 5143499"/>
              <a:gd name="connsiteX82" fmla="*/ 3341410 w 3717682"/>
              <a:gd name="connsiteY82" fmla="*/ 4917185 h 5143499"/>
              <a:gd name="connsiteX83" fmla="*/ 3329482 w 3717682"/>
              <a:gd name="connsiteY83" fmla="*/ 4921315 h 5143499"/>
              <a:gd name="connsiteX84" fmla="*/ 3302410 w 3717682"/>
              <a:gd name="connsiteY84" fmla="*/ 4921315 h 5143499"/>
              <a:gd name="connsiteX85" fmla="*/ 3297010 w 3717682"/>
              <a:gd name="connsiteY85" fmla="*/ 4925294 h 5143499"/>
              <a:gd name="connsiteX86" fmla="*/ 3295941 w 3717682"/>
              <a:gd name="connsiteY86" fmla="*/ 4930787 h 5143499"/>
              <a:gd name="connsiteX87" fmla="*/ 3330068 w 3717682"/>
              <a:gd name="connsiteY87" fmla="*/ 4930787 h 5143499"/>
              <a:gd name="connsiteX88" fmla="*/ 3359017 w 3717682"/>
              <a:gd name="connsiteY88" fmla="*/ 4920373 h 5143499"/>
              <a:gd name="connsiteX89" fmla="*/ 3356513 w 3717682"/>
              <a:gd name="connsiteY89" fmla="*/ 4906283 h 5143499"/>
              <a:gd name="connsiteX90" fmla="*/ 3346818 w 3717682"/>
              <a:gd name="connsiteY90" fmla="*/ 4899335 h 5143499"/>
              <a:gd name="connsiteX91" fmla="*/ 3323472 w 3717682"/>
              <a:gd name="connsiteY91" fmla="*/ 4881854 h 5143499"/>
              <a:gd name="connsiteX92" fmla="*/ 3333574 w 3717682"/>
              <a:gd name="connsiteY92" fmla="*/ 4878767 h 5143499"/>
              <a:gd name="connsiteX93" fmla="*/ 3356462 w 3717682"/>
              <a:gd name="connsiteY93" fmla="*/ 4878767 h 5143499"/>
              <a:gd name="connsiteX94" fmla="*/ 3361853 w 3717682"/>
              <a:gd name="connsiteY94" fmla="*/ 4874797 h 5143499"/>
              <a:gd name="connsiteX95" fmla="*/ 3362990 w 3717682"/>
              <a:gd name="connsiteY95" fmla="*/ 4869051 h 5143499"/>
              <a:gd name="connsiteX96" fmla="*/ 2952612 w 3717682"/>
              <a:gd name="connsiteY96" fmla="*/ 4869051 h 5143499"/>
              <a:gd name="connsiteX97" fmla="*/ 2923866 w 3717682"/>
              <a:gd name="connsiteY97" fmla="*/ 4880811 h 5143499"/>
              <a:gd name="connsiteX98" fmla="*/ 2942738 w 3717682"/>
              <a:gd name="connsiteY98" fmla="*/ 4902212 h 5143499"/>
              <a:gd name="connsiteX99" fmla="*/ 2960006 w 3717682"/>
              <a:gd name="connsiteY99" fmla="*/ 4917185 h 5143499"/>
              <a:gd name="connsiteX100" fmla="*/ 2948061 w 3717682"/>
              <a:gd name="connsiteY100" fmla="*/ 4921315 h 5143499"/>
              <a:gd name="connsiteX101" fmla="*/ 2920997 w 3717682"/>
              <a:gd name="connsiteY101" fmla="*/ 4921315 h 5143499"/>
              <a:gd name="connsiteX102" fmla="*/ 2915598 w 3717682"/>
              <a:gd name="connsiteY102" fmla="*/ 4925294 h 5143499"/>
              <a:gd name="connsiteX103" fmla="*/ 2914520 w 3717682"/>
              <a:gd name="connsiteY103" fmla="*/ 4930787 h 5143499"/>
              <a:gd name="connsiteX104" fmla="*/ 2948647 w 3717682"/>
              <a:gd name="connsiteY104" fmla="*/ 4930787 h 5143499"/>
              <a:gd name="connsiteX105" fmla="*/ 2977596 w 3717682"/>
              <a:gd name="connsiteY105" fmla="*/ 4920373 h 5143499"/>
              <a:gd name="connsiteX106" fmla="*/ 2975108 w 3717682"/>
              <a:gd name="connsiteY106" fmla="*/ 4906283 h 5143499"/>
              <a:gd name="connsiteX107" fmla="*/ 2965405 w 3717682"/>
              <a:gd name="connsiteY107" fmla="*/ 4899335 h 5143499"/>
              <a:gd name="connsiteX108" fmla="*/ 2942051 w 3717682"/>
              <a:gd name="connsiteY108" fmla="*/ 4881854 h 5143499"/>
              <a:gd name="connsiteX109" fmla="*/ 2952153 w 3717682"/>
              <a:gd name="connsiteY109" fmla="*/ 4878767 h 5143499"/>
              <a:gd name="connsiteX110" fmla="*/ 2975049 w 3717682"/>
              <a:gd name="connsiteY110" fmla="*/ 4878767 h 5143499"/>
              <a:gd name="connsiteX111" fmla="*/ 2980440 w 3717682"/>
              <a:gd name="connsiteY111" fmla="*/ 4874797 h 5143499"/>
              <a:gd name="connsiteX112" fmla="*/ 2981577 w 3717682"/>
              <a:gd name="connsiteY112" fmla="*/ 4869051 h 5143499"/>
              <a:gd name="connsiteX113" fmla="*/ 2802111 w 3717682"/>
              <a:gd name="connsiteY113" fmla="*/ 4869051 h 5143499"/>
              <a:gd name="connsiteX114" fmla="*/ 2773366 w 3717682"/>
              <a:gd name="connsiteY114" fmla="*/ 4880811 h 5143499"/>
              <a:gd name="connsiteX115" fmla="*/ 2792246 w 3717682"/>
              <a:gd name="connsiteY115" fmla="*/ 4902212 h 5143499"/>
              <a:gd name="connsiteX116" fmla="*/ 2809505 w 3717682"/>
              <a:gd name="connsiteY116" fmla="*/ 4917185 h 5143499"/>
              <a:gd name="connsiteX117" fmla="*/ 2797561 w 3717682"/>
              <a:gd name="connsiteY117" fmla="*/ 4921315 h 5143499"/>
              <a:gd name="connsiteX118" fmla="*/ 2770488 w 3717682"/>
              <a:gd name="connsiteY118" fmla="*/ 4921315 h 5143499"/>
              <a:gd name="connsiteX119" fmla="*/ 2765097 w 3717682"/>
              <a:gd name="connsiteY119" fmla="*/ 4925294 h 5143499"/>
              <a:gd name="connsiteX120" fmla="*/ 2764011 w 3717682"/>
              <a:gd name="connsiteY120" fmla="*/ 4930787 h 5143499"/>
              <a:gd name="connsiteX121" fmla="*/ 2798138 w 3717682"/>
              <a:gd name="connsiteY121" fmla="*/ 4930787 h 5143499"/>
              <a:gd name="connsiteX122" fmla="*/ 2827104 w 3717682"/>
              <a:gd name="connsiteY122" fmla="*/ 4920373 h 5143499"/>
              <a:gd name="connsiteX123" fmla="*/ 2824600 w 3717682"/>
              <a:gd name="connsiteY123" fmla="*/ 4906283 h 5143499"/>
              <a:gd name="connsiteX124" fmla="*/ 2814913 w 3717682"/>
              <a:gd name="connsiteY124" fmla="*/ 4899335 h 5143499"/>
              <a:gd name="connsiteX125" fmla="*/ 2791542 w 3717682"/>
              <a:gd name="connsiteY125" fmla="*/ 4881854 h 5143499"/>
              <a:gd name="connsiteX126" fmla="*/ 2801644 w 3717682"/>
              <a:gd name="connsiteY126" fmla="*/ 4878767 h 5143499"/>
              <a:gd name="connsiteX127" fmla="*/ 2824532 w 3717682"/>
              <a:gd name="connsiteY127" fmla="*/ 4878767 h 5143499"/>
              <a:gd name="connsiteX128" fmla="*/ 2829939 w 3717682"/>
              <a:gd name="connsiteY128" fmla="*/ 4874797 h 5143499"/>
              <a:gd name="connsiteX129" fmla="*/ 2831060 w 3717682"/>
              <a:gd name="connsiteY129" fmla="*/ 4869051 h 5143499"/>
              <a:gd name="connsiteX130" fmla="*/ 2554594 w 3717682"/>
              <a:gd name="connsiteY130" fmla="*/ 4818697 h 5143499"/>
              <a:gd name="connsiteX131" fmla="*/ 2506679 w 3717682"/>
              <a:gd name="connsiteY131" fmla="*/ 4832401 h 5143499"/>
              <a:gd name="connsiteX132" fmla="*/ 2536426 w 3717682"/>
              <a:gd name="connsiteY132" fmla="*/ 4837128 h 5143499"/>
              <a:gd name="connsiteX133" fmla="*/ 2592592 w 3717682"/>
              <a:gd name="connsiteY133" fmla="*/ 4852573 h 5143499"/>
              <a:gd name="connsiteX134" fmla="*/ 2515457 w 3717682"/>
              <a:gd name="connsiteY134" fmla="*/ 4932277 h 5143499"/>
              <a:gd name="connsiteX135" fmla="*/ 2537318 w 3717682"/>
              <a:gd name="connsiteY135" fmla="*/ 4875983 h 5143499"/>
              <a:gd name="connsiteX136" fmla="*/ 2542895 w 3717682"/>
              <a:gd name="connsiteY136" fmla="*/ 4853187 h 5143499"/>
              <a:gd name="connsiteX137" fmla="*/ 2524218 w 3717682"/>
              <a:gd name="connsiteY137" fmla="*/ 4872030 h 5143499"/>
              <a:gd name="connsiteX138" fmla="*/ 2487578 w 3717682"/>
              <a:gd name="connsiteY138" fmla="*/ 4935414 h 5143499"/>
              <a:gd name="connsiteX139" fmla="*/ 2477187 w 3717682"/>
              <a:gd name="connsiteY139" fmla="*/ 4965487 h 5143499"/>
              <a:gd name="connsiteX140" fmla="*/ 2518259 w 3717682"/>
              <a:gd name="connsiteY140" fmla="*/ 4955216 h 5143499"/>
              <a:gd name="connsiteX141" fmla="*/ 2622229 w 3717682"/>
              <a:gd name="connsiteY141" fmla="*/ 4857300 h 5143499"/>
              <a:gd name="connsiteX142" fmla="*/ 2613315 w 3717682"/>
              <a:gd name="connsiteY142" fmla="*/ 4831517 h 5143499"/>
              <a:gd name="connsiteX143" fmla="*/ 2554594 w 3717682"/>
              <a:gd name="connsiteY143" fmla="*/ 4818697 h 5143499"/>
              <a:gd name="connsiteX144" fmla="*/ 3137129 w 3717682"/>
              <a:gd name="connsiteY144" fmla="*/ 4793385 h 5143499"/>
              <a:gd name="connsiteX145" fmla="*/ 3151773 w 3717682"/>
              <a:gd name="connsiteY145" fmla="*/ 4809730 h 5143499"/>
              <a:gd name="connsiteX146" fmla="*/ 3151035 w 3717682"/>
              <a:gd name="connsiteY146" fmla="*/ 4813431 h 5143499"/>
              <a:gd name="connsiteX147" fmla="*/ 3146739 w 3717682"/>
              <a:gd name="connsiteY147" fmla="*/ 4818016 h 5143499"/>
              <a:gd name="connsiteX148" fmla="*/ 3113512 w 3717682"/>
              <a:gd name="connsiteY148" fmla="*/ 4818016 h 5143499"/>
              <a:gd name="connsiteX149" fmla="*/ 3115142 w 3717682"/>
              <a:gd name="connsiteY149" fmla="*/ 4809730 h 5143499"/>
              <a:gd name="connsiteX150" fmla="*/ 3137129 w 3717682"/>
              <a:gd name="connsiteY150" fmla="*/ 4793385 h 5143499"/>
              <a:gd name="connsiteX151" fmla="*/ 2908772 w 3717682"/>
              <a:gd name="connsiteY151" fmla="*/ 4793385 h 5143499"/>
              <a:gd name="connsiteX152" fmla="*/ 2923408 w 3717682"/>
              <a:gd name="connsiteY152" fmla="*/ 4809730 h 5143499"/>
              <a:gd name="connsiteX153" fmla="*/ 2922678 w 3717682"/>
              <a:gd name="connsiteY153" fmla="*/ 4813431 h 5143499"/>
              <a:gd name="connsiteX154" fmla="*/ 2918374 w 3717682"/>
              <a:gd name="connsiteY154" fmla="*/ 4818016 h 5143499"/>
              <a:gd name="connsiteX155" fmla="*/ 2885163 w 3717682"/>
              <a:gd name="connsiteY155" fmla="*/ 4818016 h 5143499"/>
              <a:gd name="connsiteX156" fmla="*/ 2886785 w 3717682"/>
              <a:gd name="connsiteY156" fmla="*/ 4809730 h 5143499"/>
              <a:gd name="connsiteX157" fmla="*/ 2908772 w 3717682"/>
              <a:gd name="connsiteY157" fmla="*/ 4793385 h 5143499"/>
              <a:gd name="connsiteX158" fmla="*/ 2671715 w 3717682"/>
              <a:gd name="connsiteY158" fmla="*/ 4783926 h 5143499"/>
              <a:gd name="connsiteX159" fmla="*/ 2638520 w 3717682"/>
              <a:gd name="connsiteY159" fmla="*/ 4801898 h 5143499"/>
              <a:gd name="connsiteX160" fmla="*/ 2664854 w 3717682"/>
              <a:gd name="connsiteY160" fmla="*/ 4864568 h 5143499"/>
              <a:gd name="connsiteX161" fmla="*/ 2687733 w 3717682"/>
              <a:gd name="connsiteY161" fmla="*/ 4909866 h 5143499"/>
              <a:gd name="connsiteX162" fmla="*/ 2639174 w 3717682"/>
              <a:gd name="connsiteY162" fmla="*/ 4918716 h 5143499"/>
              <a:gd name="connsiteX163" fmla="*/ 2602737 w 3717682"/>
              <a:gd name="connsiteY163" fmla="*/ 4921576 h 5143499"/>
              <a:gd name="connsiteX164" fmla="*/ 2609444 w 3717682"/>
              <a:gd name="connsiteY164" fmla="*/ 4931233 h 5143499"/>
              <a:gd name="connsiteX165" fmla="*/ 2663666 w 3717682"/>
              <a:gd name="connsiteY165" fmla="*/ 4936701 h 5143499"/>
              <a:gd name="connsiteX166" fmla="*/ 2718643 w 3717682"/>
              <a:gd name="connsiteY166" fmla="*/ 4911877 h 5143499"/>
              <a:gd name="connsiteX167" fmla="*/ 2694278 w 3717682"/>
              <a:gd name="connsiteY167" fmla="*/ 4859916 h 5143499"/>
              <a:gd name="connsiteX168" fmla="*/ 2665856 w 3717682"/>
              <a:gd name="connsiteY168" fmla="*/ 4812506 h 5143499"/>
              <a:gd name="connsiteX169" fmla="*/ 2718125 w 3717682"/>
              <a:gd name="connsiteY169" fmla="*/ 4800493 h 5143499"/>
              <a:gd name="connsiteX170" fmla="*/ 2735495 w 3717682"/>
              <a:gd name="connsiteY170" fmla="*/ 4794235 h 5143499"/>
              <a:gd name="connsiteX171" fmla="*/ 2711130 w 3717682"/>
              <a:gd name="connsiteY171" fmla="*/ 4785284 h 5143499"/>
              <a:gd name="connsiteX172" fmla="*/ 2671715 w 3717682"/>
              <a:gd name="connsiteY172" fmla="*/ 4783926 h 5143499"/>
              <a:gd name="connsiteX173" fmla="*/ 3324762 w 3717682"/>
              <a:gd name="connsiteY173" fmla="*/ 4783846 h 5143499"/>
              <a:gd name="connsiteX174" fmla="*/ 3319490 w 3717682"/>
              <a:gd name="connsiteY174" fmla="*/ 4787194 h 5143499"/>
              <a:gd name="connsiteX175" fmla="*/ 3318268 w 3717682"/>
              <a:gd name="connsiteY175" fmla="*/ 4793402 h 5143499"/>
              <a:gd name="connsiteX176" fmla="*/ 3342734 w 3717682"/>
              <a:gd name="connsiteY176" fmla="*/ 4793402 h 5143499"/>
              <a:gd name="connsiteX177" fmla="*/ 3332539 w 3717682"/>
              <a:gd name="connsiteY177" fmla="*/ 4845422 h 5143499"/>
              <a:gd name="connsiteX178" fmla="*/ 3343507 w 3717682"/>
              <a:gd name="connsiteY178" fmla="*/ 4845422 h 5143499"/>
              <a:gd name="connsiteX179" fmla="*/ 3349000 w 3717682"/>
              <a:gd name="connsiteY179" fmla="*/ 4841048 h 5143499"/>
              <a:gd name="connsiteX180" fmla="*/ 3358355 w 3717682"/>
              <a:gd name="connsiteY180" fmla="*/ 4793402 h 5143499"/>
              <a:gd name="connsiteX181" fmla="*/ 3378780 w 3717682"/>
              <a:gd name="connsiteY181" fmla="*/ 4793402 h 5143499"/>
              <a:gd name="connsiteX182" fmla="*/ 3383195 w 3717682"/>
              <a:gd name="connsiteY182" fmla="*/ 4789633 h 5143499"/>
              <a:gd name="connsiteX183" fmla="*/ 3384316 w 3717682"/>
              <a:gd name="connsiteY183" fmla="*/ 4783846 h 5143499"/>
              <a:gd name="connsiteX184" fmla="*/ 3274395 w 3717682"/>
              <a:gd name="connsiteY184" fmla="*/ 4783846 h 5143499"/>
              <a:gd name="connsiteX185" fmla="*/ 3262314 w 3717682"/>
              <a:gd name="connsiteY185" fmla="*/ 4845422 h 5143499"/>
              <a:gd name="connsiteX186" fmla="*/ 3314906 w 3717682"/>
              <a:gd name="connsiteY186" fmla="*/ 4845422 h 5143499"/>
              <a:gd name="connsiteX187" fmla="*/ 3316044 w 3717682"/>
              <a:gd name="connsiteY187" fmla="*/ 4839660 h 5143499"/>
              <a:gd name="connsiteX188" fmla="*/ 3313123 w 3717682"/>
              <a:gd name="connsiteY188" fmla="*/ 4835916 h 5143499"/>
              <a:gd name="connsiteX189" fmla="*/ 3279785 w 3717682"/>
              <a:gd name="connsiteY189" fmla="*/ 4835916 h 5143499"/>
              <a:gd name="connsiteX190" fmla="*/ 3289599 w 3717682"/>
              <a:gd name="connsiteY190" fmla="*/ 4785932 h 5143499"/>
              <a:gd name="connsiteX191" fmla="*/ 3287689 w 3717682"/>
              <a:gd name="connsiteY191" fmla="*/ 4783846 h 5143499"/>
              <a:gd name="connsiteX192" fmla="*/ 3190706 w 3717682"/>
              <a:gd name="connsiteY192" fmla="*/ 4783846 h 5143499"/>
              <a:gd name="connsiteX193" fmla="*/ 3187174 w 3717682"/>
              <a:gd name="connsiteY193" fmla="*/ 4786580 h 5143499"/>
              <a:gd name="connsiteX194" fmla="*/ 3181062 w 3717682"/>
              <a:gd name="connsiteY194" fmla="*/ 4817948 h 5143499"/>
              <a:gd name="connsiteX195" fmla="*/ 3209943 w 3717682"/>
              <a:gd name="connsiteY195" fmla="*/ 4846801 h 5143499"/>
              <a:gd name="connsiteX196" fmla="*/ 3209943 w 3717682"/>
              <a:gd name="connsiteY196" fmla="*/ 4846793 h 5143499"/>
              <a:gd name="connsiteX197" fmla="*/ 3249622 w 3717682"/>
              <a:gd name="connsiteY197" fmla="*/ 4817940 h 5143499"/>
              <a:gd name="connsiteX198" fmla="*/ 3255709 w 3717682"/>
              <a:gd name="connsiteY198" fmla="*/ 4786580 h 5143499"/>
              <a:gd name="connsiteX199" fmla="*/ 3253247 w 3717682"/>
              <a:gd name="connsiteY199" fmla="*/ 4783846 h 5143499"/>
              <a:gd name="connsiteX200" fmla="*/ 3240810 w 3717682"/>
              <a:gd name="connsiteY200" fmla="*/ 4783846 h 5143499"/>
              <a:gd name="connsiteX201" fmla="*/ 3237398 w 3717682"/>
              <a:gd name="connsiteY201" fmla="*/ 4801890 h 5143499"/>
              <a:gd name="connsiteX202" fmla="*/ 3235445 w 3717682"/>
              <a:gd name="connsiteY202" fmla="*/ 4811496 h 5143499"/>
              <a:gd name="connsiteX203" fmla="*/ 3233815 w 3717682"/>
              <a:gd name="connsiteY203" fmla="*/ 4819841 h 5143499"/>
              <a:gd name="connsiteX204" fmla="*/ 3211522 w 3717682"/>
              <a:gd name="connsiteY204" fmla="*/ 4836329 h 5143499"/>
              <a:gd name="connsiteX205" fmla="*/ 3196139 w 3717682"/>
              <a:gd name="connsiteY205" fmla="*/ 4819841 h 5143499"/>
              <a:gd name="connsiteX206" fmla="*/ 3196852 w 3717682"/>
              <a:gd name="connsiteY206" fmla="*/ 4816114 h 5143499"/>
              <a:gd name="connsiteX207" fmla="*/ 3199722 w 3717682"/>
              <a:gd name="connsiteY207" fmla="*/ 4801898 h 5143499"/>
              <a:gd name="connsiteX208" fmla="*/ 3203143 w 3717682"/>
              <a:gd name="connsiteY208" fmla="*/ 4783846 h 5143499"/>
              <a:gd name="connsiteX209" fmla="*/ 2786677 w 3717682"/>
              <a:gd name="connsiteY209" fmla="*/ 4783846 h 5143499"/>
              <a:gd name="connsiteX210" fmla="*/ 2786491 w 3717682"/>
              <a:gd name="connsiteY210" fmla="*/ 4784645 h 5143499"/>
              <a:gd name="connsiteX211" fmla="*/ 2793053 w 3717682"/>
              <a:gd name="connsiteY211" fmla="*/ 4793360 h 5143499"/>
              <a:gd name="connsiteX212" fmla="*/ 2825415 w 3717682"/>
              <a:gd name="connsiteY212" fmla="*/ 4793360 h 5143499"/>
              <a:gd name="connsiteX213" fmla="*/ 2840101 w 3717682"/>
              <a:gd name="connsiteY213" fmla="*/ 4814659 h 5143499"/>
              <a:gd name="connsiteX214" fmla="*/ 2820032 w 3717682"/>
              <a:gd name="connsiteY214" fmla="*/ 4835916 h 5143499"/>
              <a:gd name="connsiteX215" fmla="*/ 2797866 w 3717682"/>
              <a:gd name="connsiteY215" fmla="*/ 4835916 h 5143499"/>
              <a:gd name="connsiteX216" fmla="*/ 2804709 w 3717682"/>
              <a:gd name="connsiteY216" fmla="*/ 4800964 h 5143499"/>
              <a:gd name="connsiteX217" fmla="*/ 2791610 w 3717682"/>
              <a:gd name="connsiteY217" fmla="*/ 4800964 h 5143499"/>
              <a:gd name="connsiteX218" fmla="*/ 2788698 w 3717682"/>
              <a:gd name="connsiteY218" fmla="*/ 4803051 h 5143499"/>
              <a:gd name="connsiteX219" fmla="*/ 2780378 w 3717682"/>
              <a:gd name="connsiteY219" fmla="*/ 4845422 h 5143499"/>
              <a:gd name="connsiteX220" fmla="*/ 2817188 w 3717682"/>
              <a:gd name="connsiteY220" fmla="*/ 4845422 h 5143499"/>
              <a:gd name="connsiteX221" fmla="*/ 2856562 w 3717682"/>
              <a:gd name="connsiteY221" fmla="*/ 4814239 h 5143499"/>
              <a:gd name="connsiteX222" fmla="*/ 2831196 w 3717682"/>
              <a:gd name="connsiteY222" fmla="*/ 4783846 h 5143499"/>
              <a:gd name="connsiteX223" fmla="*/ 3055062 w 3717682"/>
              <a:gd name="connsiteY223" fmla="*/ 4783661 h 5143499"/>
              <a:gd name="connsiteX224" fmla="*/ 3026300 w 3717682"/>
              <a:gd name="connsiteY224" fmla="*/ 4795438 h 5143499"/>
              <a:gd name="connsiteX225" fmla="*/ 3045180 w 3717682"/>
              <a:gd name="connsiteY225" fmla="*/ 4816838 h 5143499"/>
              <a:gd name="connsiteX226" fmla="*/ 3062456 w 3717682"/>
              <a:gd name="connsiteY226" fmla="*/ 4831820 h 5143499"/>
              <a:gd name="connsiteX227" fmla="*/ 3050512 w 3717682"/>
              <a:gd name="connsiteY227" fmla="*/ 4835942 h 5143499"/>
              <a:gd name="connsiteX228" fmla="*/ 3023447 w 3717682"/>
              <a:gd name="connsiteY228" fmla="*/ 4835942 h 5143499"/>
              <a:gd name="connsiteX229" fmla="*/ 3018040 w 3717682"/>
              <a:gd name="connsiteY229" fmla="*/ 4839920 h 5143499"/>
              <a:gd name="connsiteX230" fmla="*/ 3016970 w 3717682"/>
              <a:gd name="connsiteY230" fmla="*/ 4845422 h 5143499"/>
              <a:gd name="connsiteX231" fmla="*/ 3051097 w 3717682"/>
              <a:gd name="connsiteY231" fmla="*/ 4845422 h 5143499"/>
              <a:gd name="connsiteX232" fmla="*/ 3080055 w 3717682"/>
              <a:gd name="connsiteY232" fmla="*/ 4834999 h 5143499"/>
              <a:gd name="connsiteX233" fmla="*/ 3080063 w 3717682"/>
              <a:gd name="connsiteY233" fmla="*/ 4834999 h 5143499"/>
              <a:gd name="connsiteX234" fmla="*/ 3077559 w 3717682"/>
              <a:gd name="connsiteY234" fmla="*/ 4820909 h 5143499"/>
              <a:gd name="connsiteX235" fmla="*/ 3067864 w 3717682"/>
              <a:gd name="connsiteY235" fmla="*/ 4813944 h 5143499"/>
              <a:gd name="connsiteX236" fmla="*/ 3044493 w 3717682"/>
              <a:gd name="connsiteY236" fmla="*/ 4796481 h 5143499"/>
              <a:gd name="connsiteX237" fmla="*/ 3054620 w 3717682"/>
              <a:gd name="connsiteY237" fmla="*/ 4793385 h 5143499"/>
              <a:gd name="connsiteX238" fmla="*/ 3077491 w 3717682"/>
              <a:gd name="connsiteY238" fmla="*/ 4793385 h 5143499"/>
              <a:gd name="connsiteX239" fmla="*/ 3082899 w 3717682"/>
              <a:gd name="connsiteY239" fmla="*/ 4789431 h 5143499"/>
              <a:gd name="connsiteX240" fmla="*/ 3084028 w 3717682"/>
              <a:gd name="connsiteY240" fmla="*/ 4783661 h 5143499"/>
              <a:gd name="connsiteX241" fmla="*/ 2982358 w 3717682"/>
              <a:gd name="connsiteY241" fmla="*/ 4783661 h 5143499"/>
              <a:gd name="connsiteX242" fmla="*/ 2953613 w 3717682"/>
              <a:gd name="connsiteY242" fmla="*/ 4795438 h 5143499"/>
              <a:gd name="connsiteX243" fmla="*/ 2972485 w 3717682"/>
              <a:gd name="connsiteY243" fmla="*/ 4816838 h 5143499"/>
              <a:gd name="connsiteX244" fmla="*/ 2989761 w 3717682"/>
              <a:gd name="connsiteY244" fmla="*/ 4831820 h 5143499"/>
              <a:gd name="connsiteX245" fmla="*/ 2977800 w 3717682"/>
              <a:gd name="connsiteY245" fmla="*/ 4835942 h 5143499"/>
              <a:gd name="connsiteX246" fmla="*/ 2950761 w 3717682"/>
              <a:gd name="connsiteY246" fmla="*/ 4835942 h 5143499"/>
              <a:gd name="connsiteX247" fmla="*/ 2945345 w 3717682"/>
              <a:gd name="connsiteY247" fmla="*/ 4839920 h 5143499"/>
              <a:gd name="connsiteX248" fmla="*/ 2944266 w 3717682"/>
              <a:gd name="connsiteY248" fmla="*/ 4845422 h 5143499"/>
              <a:gd name="connsiteX249" fmla="*/ 2978394 w 3717682"/>
              <a:gd name="connsiteY249" fmla="*/ 4845422 h 5143499"/>
              <a:gd name="connsiteX250" fmla="*/ 3007360 w 3717682"/>
              <a:gd name="connsiteY250" fmla="*/ 4834999 h 5143499"/>
              <a:gd name="connsiteX251" fmla="*/ 3004855 w 3717682"/>
              <a:gd name="connsiteY251" fmla="*/ 4820909 h 5143499"/>
              <a:gd name="connsiteX252" fmla="*/ 2995161 w 3717682"/>
              <a:gd name="connsiteY252" fmla="*/ 4813944 h 5143499"/>
              <a:gd name="connsiteX253" fmla="*/ 2971798 w 3717682"/>
              <a:gd name="connsiteY253" fmla="*/ 4796481 h 5143499"/>
              <a:gd name="connsiteX254" fmla="*/ 2981917 w 3717682"/>
              <a:gd name="connsiteY254" fmla="*/ 4793385 h 5143499"/>
              <a:gd name="connsiteX255" fmla="*/ 3004779 w 3717682"/>
              <a:gd name="connsiteY255" fmla="*/ 4793385 h 5143499"/>
              <a:gd name="connsiteX256" fmla="*/ 3010178 w 3717682"/>
              <a:gd name="connsiteY256" fmla="*/ 4789431 h 5143499"/>
              <a:gd name="connsiteX257" fmla="*/ 3011324 w 3717682"/>
              <a:gd name="connsiteY257" fmla="*/ 4783661 h 5143499"/>
              <a:gd name="connsiteX258" fmla="*/ 3138963 w 3717682"/>
              <a:gd name="connsiteY258" fmla="*/ 4783013 h 5143499"/>
              <a:gd name="connsiteX259" fmla="*/ 3100124 w 3717682"/>
              <a:gd name="connsiteY259" fmla="*/ 4811614 h 5143499"/>
              <a:gd name="connsiteX260" fmla="*/ 3094028 w 3717682"/>
              <a:gd name="connsiteY260" fmla="*/ 4842705 h 5143499"/>
              <a:gd name="connsiteX261" fmla="*/ 3096388 w 3717682"/>
              <a:gd name="connsiteY261" fmla="*/ 4845422 h 5143499"/>
              <a:gd name="connsiteX262" fmla="*/ 3108138 w 3717682"/>
              <a:gd name="connsiteY262" fmla="*/ 4845422 h 5143499"/>
              <a:gd name="connsiteX263" fmla="*/ 3111567 w 3717682"/>
              <a:gd name="connsiteY263" fmla="*/ 4827521 h 5143499"/>
              <a:gd name="connsiteX264" fmla="*/ 3148174 w 3717682"/>
              <a:gd name="connsiteY264" fmla="*/ 4827521 h 5143499"/>
              <a:gd name="connsiteX265" fmla="*/ 3144753 w 3717682"/>
              <a:gd name="connsiteY265" fmla="*/ 4845422 h 5143499"/>
              <a:gd name="connsiteX266" fmla="*/ 3156510 w 3717682"/>
              <a:gd name="connsiteY266" fmla="*/ 4845422 h 5143499"/>
              <a:gd name="connsiteX267" fmla="*/ 3159932 w 3717682"/>
              <a:gd name="connsiteY267" fmla="*/ 4842705 h 5143499"/>
              <a:gd name="connsiteX268" fmla="*/ 3166036 w 3717682"/>
              <a:gd name="connsiteY268" fmla="*/ 4811614 h 5143499"/>
              <a:gd name="connsiteX269" fmla="*/ 3138963 w 3717682"/>
              <a:gd name="connsiteY269" fmla="*/ 4783013 h 5143499"/>
              <a:gd name="connsiteX270" fmla="*/ 2910597 w 3717682"/>
              <a:gd name="connsiteY270" fmla="*/ 4783013 h 5143499"/>
              <a:gd name="connsiteX271" fmla="*/ 2871775 w 3717682"/>
              <a:gd name="connsiteY271" fmla="*/ 4811614 h 5143499"/>
              <a:gd name="connsiteX272" fmla="*/ 2865663 w 3717682"/>
              <a:gd name="connsiteY272" fmla="*/ 4842705 h 5143499"/>
              <a:gd name="connsiteX273" fmla="*/ 2868031 w 3717682"/>
              <a:gd name="connsiteY273" fmla="*/ 4845422 h 5143499"/>
              <a:gd name="connsiteX274" fmla="*/ 2879781 w 3717682"/>
              <a:gd name="connsiteY274" fmla="*/ 4845422 h 5143499"/>
              <a:gd name="connsiteX275" fmla="*/ 2883202 w 3717682"/>
              <a:gd name="connsiteY275" fmla="*/ 4827521 h 5143499"/>
              <a:gd name="connsiteX276" fmla="*/ 2919817 w 3717682"/>
              <a:gd name="connsiteY276" fmla="*/ 4827521 h 5143499"/>
              <a:gd name="connsiteX277" fmla="*/ 2916396 w 3717682"/>
              <a:gd name="connsiteY277" fmla="*/ 4845422 h 5143499"/>
              <a:gd name="connsiteX278" fmla="*/ 2928154 w 3717682"/>
              <a:gd name="connsiteY278" fmla="*/ 4845422 h 5143499"/>
              <a:gd name="connsiteX279" fmla="*/ 2931566 w 3717682"/>
              <a:gd name="connsiteY279" fmla="*/ 4842705 h 5143499"/>
              <a:gd name="connsiteX280" fmla="*/ 2937679 w 3717682"/>
              <a:gd name="connsiteY280" fmla="*/ 4811614 h 5143499"/>
              <a:gd name="connsiteX281" fmla="*/ 2910597 w 3717682"/>
              <a:gd name="connsiteY281" fmla="*/ 4783013 h 5143499"/>
              <a:gd name="connsiteX282" fmla="*/ 2604596 w 3717682"/>
              <a:gd name="connsiteY282" fmla="*/ 4694494 h 5143499"/>
              <a:gd name="connsiteX283" fmla="*/ 2604596 w 3717682"/>
              <a:gd name="connsiteY283" fmla="*/ 4694502 h 5143499"/>
              <a:gd name="connsiteX284" fmla="*/ 2561063 w 3717682"/>
              <a:gd name="connsiteY284" fmla="*/ 4706111 h 5143499"/>
              <a:gd name="connsiteX285" fmla="*/ 2584714 w 3717682"/>
              <a:gd name="connsiteY285" fmla="*/ 4710283 h 5143499"/>
              <a:gd name="connsiteX286" fmla="*/ 2633732 w 3717682"/>
              <a:gd name="connsiteY286" fmla="*/ 4720882 h 5143499"/>
              <a:gd name="connsiteX287" fmla="*/ 2585478 w 3717682"/>
              <a:gd name="connsiteY287" fmla="*/ 4787632 h 5143499"/>
              <a:gd name="connsiteX288" fmla="*/ 2569909 w 3717682"/>
              <a:gd name="connsiteY288" fmla="*/ 4802588 h 5143499"/>
              <a:gd name="connsiteX289" fmla="*/ 2571759 w 3717682"/>
              <a:gd name="connsiteY289" fmla="*/ 4806609 h 5143499"/>
              <a:gd name="connsiteX290" fmla="*/ 2588942 w 3717682"/>
              <a:gd name="connsiteY290" fmla="*/ 4800881 h 5143499"/>
              <a:gd name="connsiteX291" fmla="*/ 2661416 w 3717682"/>
              <a:gd name="connsiteY291" fmla="*/ 4714910 h 5143499"/>
              <a:gd name="connsiteX292" fmla="*/ 2604596 w 3717682"/>
              <a:gd name="connsiteY292" fmla="*/ 4694494 h 5143499"/>
              <a:gd name="connsiteX293" fmla="*/ 893329 w 3717682"/>
              <a:gd name="connsiteY293" fmla="*/ 0 h 5143499"/>
              <a:gd name="connsiteX294" fmla="*/ 3717682 w 3717682"/>
              <a:gd name="connsiteY294" fmla="*/ 0 h 5143499"/>
              <a:gd name="connsiteX295" fmla="*/ 3717682 w 3717682"/>
              <a:gd name="connsiteY295" fmla="*/ 5143499 h 5143499"/>
              <a:gd name="connsiteX296" fmla="*/ 1175798 w 3717682"/>
              <a:gd name="connsiteY296" fmla="*/ 5143499 h 5143499"/>
              <a:gd name="connsiteX297" fmla="*/ 1096714 w 3717682"/>
              <a:gd name="connsiteY297" fmla="*/ 5071623 h 5143499"/>
              <a:gd name="connsiteX298" fmla="*/ 0 w 3717682"/>
              <a:gd name="connsiteY298" fmla="*/ 2423921 h 5143499"/>
              <a:gd name="connsiteX299" fmla="*/ 855043 w 3717682"/>
              <a:gd name="connsiteY299" fmla="*/ 42126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3717682" h="5143499">
                <a:moveTo>
                  <a:pt x="3243187" y="4869228"/>
                </a:moveTo>
                <a:cubicBezTo>
                  <a:pt x="3240488" y="4869228"/>
                  <a:pt x="3238909" y="4870465"/>
                  <a:pt x="3238365" y="4873182"/>
                </a:cubicBezTo>
                <a:lnTo>
                  <a:pt x="3238374" y="4873182"/>
                </a:lnTo>
                <a:lnTo>
                  <a:pt x="3227066" y="4930787"/>
                </a:lnTo>
                <a:lnTo>
                  <a:pt x="3284505" y="4930787"/>
                </a:lnTo>
                <a:lnTo>
                  <a:pt x="3285694" y="4924630"/>
                </a:lnTo>
                <a:cubicBezTo>
                  <a:pt x="3286203" y="4922123"/>
                  <a:pt x="3285584" y="4921282"/>
                  <a:pt x="3282706" y="4921282"/>
                </a:cubicBezTo>
                <a:lnTo>
                  <a:pt x="3244546" y="4921282"/>
                </a:lnTo>
                <a:lnTo>
                  <a:pt x="3247789" y="4904760"/>
                </a:lnTo>
                <a:lnTo>
                  <a:pt x="3281509" y="4904760"/>
                </a:lnTo>
                <a:cubicBezTo>
                  <a:pt x="3282401" y="4904794"/>
                  <a:pt x="3283181" y="4904169"/>
                  <a:pt x="3283334" y="4903297"/>
                </a:cubicBezTo>
                <a:lnTo>
                  <a:pt x="3284624" y="4896744"/>
                </a:lnTo>
                <a:cubicBezTo>
                  <a:pt x="3284794" y="4895919"/>
                  <a:pt x="3284319" y="4895280"/>
                  <a:pt x="3283376" y="4895280"/>
                </a:cubicBezTo>
                <a:lnTo>
                  <a:pt x="3249639" y="4895280"/>
                </a:lnTo>
                <a:lnTo>
                  <a:pt x="3252865" y="4878792"/>
                </a:lnTo>
                <a:lnTo>
                  <a:pt x="3289684" y="4878792"/>
                </a:lnTo>
                <a:cubicBezTo>
                  <a:pt x="3291424" y="4878792"/>
                  <a:pt x="3293148" y="4878792"/>
                  <a:pt x="3293589" y="4876488"/>
                </a:cubicBezTo>
                <a:lnTo>
                  <a:pt x="3295015" y="4869228"/>
                </a:lnTo>
                <a:close/>
                <a:moveTo>
                  <a:pt x="3143539" y="4869228"/>
                </a:moveTo>
                <a:cubicBezTo>
                  <a:pt x="3141229" y="4869228"/>
                  <a:pt x="3139965" y="4870675"/>
                  <a:pt x="3139481" y="4873182"/>
                </a:cubicBezTo>
                <a:lnTo>
                  <a:pt x="3128173" y="4930787"/>
                </a:lnTo>
                <a:lnTo>
                  <a:pt x="3140126" y="4930787"/>
                </a:lnTo>
                <a:cubicBezTo>
                  <a:pt x="3142630" y="4930787"/>
                  <a:pt x="3144031" y="4929542"/>
                  <a:pt x="3144481" y="4927246"/>
                </a:cubicBezTo>
                <a:lnTo>
                  <a:pt x="3152945" y="4884134"/>
                </a:lnTo>
                <a:lnTo>
                  <a:pt x="3166681" y="4903549"/>
                </a:lnTo>
                <a:cubicBezTo>
                  <a:pt x="3167335" y="4904730"/>
                  <a:pt x="3168598" y="4905454"/>
                  <a:pt x="3169958" y="4905425"/>
                </a:cubicBezTo>
                <a:lnTo>
                  <a:pt x="3176138" y="4905425"/>
                </a:lnTo>
                <a:cubicBezTo>
                  <a:pt x="3177678" y="4905357"/>
                  <a:pt x="3179127" y="4904681"/>
                  <a:pt x="3180162" y="4903549"/>
                </a:cubicBezTo>
                <a:lnTo>
                  <a:pt x="3201504" y="4884134"/>
                </a:lnTo>
                <a:lnTo>
                  <a:pt x="3193040" y="4927246"/>
                </a:lnTo>
                <a:cubicBezTo>
                  <a:pt x="3192591" y="4929542"/>
                  <a:pt x="3193499" y="4930787"/>
                  <a:pt x="3196012" y="4930787"/>
                </a:cubicBezTo>
                <a:lnTo>
                  <a:pt x="3207956" y="4930787"/>
                </a:lnTo>
                <a:lnTo>
                  <a:pt x="3219273" y="4873190"/>
                </a:lnTo>
                <a:cubicBezTo>
                  <a:pt x="3219748" y="4870675"/>
                  <a:pt x="3219086" y="4869228"/>
                  <a:pt x="3216768" y="4869228"/>
                </a:cubicBezTo>
                <a:lnTo>
                  <a:pt x="3202693" y="4869228"/>
                </a:lnTo>
                <a:lnTo>
                  <a:pt x="3175442" y="4893227"/>
                </a:lnTo>
                <a:lnTo>
                  <a:pt x="3157614" y="4869228"/>
                </a:lnTo>
                <a:close/>
                <a:moveTo>
                  <a:pt x="3072703" y="4869228"/>
                </a:moveTo>
                <a:cubicBezTo>
                  <a:pt x="3070003" y="4869228"/>
                  <a:pt x="3068407" y="4870465"/>
                  <a:pt x="3067872" y="4873182"/>
                </a:cubicBezTo>
                <a:lnTo>
                  <a:pt x="3056581" y="4930787"/>
                </a:lnTo>
                <a:lnTo>
                  <a:pt x="3113995" y="4930787"/>
                </a:lnTo>
                <a:lnTo>
                  <a:pt x="3115209" y="4924630"/>
                </a:lnTo>
                <a:cubicBezTo>
                  <a:pt x="3115710" y="4922123"/>
                  <a:pt x="3115091" y="4921282"/>
                  <a:pt x="3112196" y="4921282"/>
                </a:cubicBezTo>
                <a:lnTo>
                  <a:pt x="3074053" y="4921282"/>
                </a:lnTo>
                <a:lnTo>
                  <a:pt x="3077287" y="4904760"/>
                </a:lnTo>
                <a:lnTo>
                  <a:pt x="3111007" y="4904760"/>
                </a:lnTo>
                <a:cubicBezTo>
                  <a:pt x="3111899" y="4904787"/>
                  <a:pt x="3112678" y="4904166"/>
                  <a:pt x="3112841" y="4903297"/>
                </a:cubicBezTo>
                <a:lnTo>
                  <a:pt x="3114131" y="4896744"/>
                </a:lnTo>
                <a:cubicBezTo>
                  <a:pt x="3114284" y="4895919"/>
                  <a:pt x="3113834" y="4895280"/>
                  <a:pt x="3112875" y="4895280"/>
                </a:cubicBezTo>
                <a:lnTo>
                  <a:pt x="3079146" y="4895280"/>
                </a:lnTo>
                <a:lnTo>
                  <a:pt x="3082389" y="4878792"/>
                </a:lnTo>
                <a:lnTo>
                  <a:pt x="3119199" y="4878792"/>
                </a:lnTo>
                <a:cubicBezTo>
                  <a:pt x="3120931" y="4878792"/>
                  <a:pt x="3122655" y="4878792"/>
                  <a:pt x="3123122" y="4876488"/>
                </a:cubicBezTo>
                <a:lnTo>
                  <a:pt x="3124531" y="4869228"/>
                </a:lnTo>
                <a:close/>
                <a:moveTo>
                  <a:pt x="2999626" y="4869228"/>
                </a:moveTo>
                <a:cubicBezTo>
                  <a:pt x="2996544" y="4869228"/>
                  <a:pt x="2994787" y="4870263"/>
                  <a:pt x="2994346" y="4872559"/>
                </a:cubicBezTo>
                <a:lnTo>
                  <a:pt x="2993115" y="4878767"/>
                </a:lnTo>
                <a:lnTo>
                  <a:pt x="3017581" y="4878767"/>
                </a:lnTo>
                <a:lnTo>
                  <a:pt x="3007394" y="4930787"/>
                </a:lnTo>
                <a:lnTo>
                  <a:pt x="3018362" y="4930787"/>
                </a:lnTo>
                <a:cubicBezTo>
                  <a:pt x="3021444" y="4930787"/>
                  <a:pt x="3023227" y="4929542"/>
                  <a:pt x="3023863" y="4926413"/>
                </a:cubicBezTo>
                <a:lnTo>
                  <a:pt x="3033202" y="4878767"/>
                </a:lnTo>
                <a:lnTo>
                  <a:pt x="3053627" y="4878767"/>
                </a:lnTo>
                <a:cubicBezTo>
                  <a:pt x="3056514" y="4878767"/>
                  <a:pt x="3057532" y="4877514"/>
                  <a:pt x="3058025" y="4874999"/>
                </a:cubicBezTo>
                <a:lnTo>
                  <a:pt x="3058025" y="4875007"/>
                </a:lnTo>
                <a:lnTo>
                  <a:pt x="3059162" y="4869228"/>
                </a:lnTo>
                <a:close/>
                <a:moveTo>
                  <a:pt x="2848319" y="4869228"/>
                </a:moveTo>
                <a:cubicBezTo>
                  <a:pt x="2846774" y="4869228"/>
                  <a:pt x="2845611" y="4870254"/>
                  <a:pt x="2845407" y="4871306"/>
                </a:cubicBezTo>
                <a:lnTo>
                  <a:pt x="2842096" y="4888214"/>
                </a:lnTo>
                <a:cubicBezTo>
                  <a:pt x="2835789" y="4920365"/>
                  <a:pt x="2866512" y="4915974"/>
                  <a:pt x="2886403" y="4909925"/>
                </a:cubicBezTo>
                <a:lnTo>
                  <a:pt x="2882302" y="4930787"/>
                </a:lnTo>
                <a:lnTo>
                  <a:pt x="2893279" y="4930787"/>
                </a:lnTo>
                <a:cubicBezTo>
                  <a:pt x="2896369" y="4930787"/>
                  <a:pt x="2898152" y="4929542"/>
                  <a:pt x="2898780" y="4926413"/>
                </a:cubicBezTo>
                <a:lnTo>
                  <a:pt x="2909986" y="4869228"/>
                </a:lnTo>
                <a:lnTo>
                  <a:pt x="2896692" y="4869228"/>
                </a:lnTo>
                <a:cubicBezTo>
                  <a:pt x="2895350" y="4869228"/>
                  <a:pt x="2894179" y="4870254"/>
                  <a:pt x="2893984" y="4871306"/>
                </a:cubicBezTo>
                <a:lnTo>
                  <a:pt x="2888465" y="4899335"/>
                </a:lnTo>
                <a:cubicBezTo>
                  <a:pt x="2878847" y="4902262"/>
                  <a:pt x="2853897" y="4907629"/>
                  <a:pt x="2857785" y="4887802"/>
                </a:cubicBezTo>
                <a:lnTo>
                  <a:pt x="2861435" y="4869228"/>
                </a:lnTo>
                <a:close/>
                <a:moveTo>
                  <a:pt x="3334041" y="4869051"/>
                </a:moveTo>
                <a:cubicBezTo>
                  <a:pt x="3317631" y="4869051"/>
                  <a:pt x="3307783" y="4869152"/>
                  <a:pt x="3305279" y="4880811"/>
                </a:cubicBezTo>
                <a:cubicBezTo>
                  <a:pt x="3303428" y="4889476"/>
                  <a:pt x="3310271" y="4893665"/>
                  <a:pt x="3324143" y="4902212"/>
                </a:cubicBezTo>
                <a:cubicBezTo>
                  <a:pt x="3339356" y="4911549"/>
                  <a:pt x="3342828" y="4912264"/>
                  <a:pt x="3341410" y="4917185"/>
                </a:cubicBezTo>
                <a:cubicBezTo>
                  <a:pt x="3340306" y="4921155"/>
                  <a:pt x="3336316" y="4921315"/>
                  <a:pt x="3329482" y="4921315"/>
                </a:cubicBezTo>
                <a:lnTo>
                  <a:pt x="3302410" y="4921315"/>
                </a:lnTo>
                <a:cubicBezTo>
                  <a:pt x="3299336" y="4921315"/>
                  <a:pt x="3297545" y="4922577"/>
                  <a:pt x="3297010" y="4925294"/>
                </a:cubicBezTo>
                <a:lnTo>
                  <a:pt x="3295941" y="4930787"/>
                </a:lnTo>
                <a:lnTo>
                  <a:pt x="3330068" y="4930787"/>
                </a:lnTo>
                <a:cubicBezTo>
                  <a:pt x="3345680" y="4930787"/>
                  <a:pt x="3355460" y="4929828"/>
                  <a:pt x="3359017" y="4920373"/>
                </a:cubicBezTo>
                <a:cubicBezTo>
                  <a:pt x="3360757" y="4915763"/>
                  <a:pt x="3360732" y="4910994"/>
                  <a:pt x="3356513" y="4906283"/>
                </a:cubicBezTo>
                <a:cubicBezTo>
                  <a:pt x="3354373" y="4903886"/>
                  <a:pt x="3351198" y="4901774"/>
                  <a:pt x="3346818" y="4899335"/>
                </a:cubicBezTo>
                <a:cubicBezTo>
                  <a:pt x="3327326" y="4888407"/>
                  <a:pt x="3322224" y="4887146"/>
                  <a:pt x="3323472" y="4881854"/>
                </a:cubicBezTo>
                <a:cubicBezTo>
                  <a:pt x="3324151" y="4878877"/>
                  <a:pt x="3326239" y="4878767"/>
                  <a:pt x="3333574" y="4878767"/>
                </a:cubicBezTo>
                <a:lnTo>
                  <a:pt x="3356462" y="4878767"/>
                </a:lnTo>
                <a:cubicBezTo>
                  <a:pt x="3359535" y="4878767"/>
                  <a:pt x="3361318" y="4877514"/>
                  <a:pt x="3361853" y="4874797"/>
                </a:cubicBezTo>
                <a:lnTo>
                  <a:pt x="3362990" y="4869051"/>
                </a:lnTo>
                <a:close/>
                <a:moveTo>
                  <a:pt x="2952612" y="4869051"/>
                </a:moveTo>
                <a:cubicBezTo>
                  <a:pt x="2936210" y="4869051"/>
                  <a:pt x="2926371" y="4869152"/>
                  <a:pt x="2923866" y="4880811"/>
                </a:cubicBezTo>
                <a:cubicBezTo>
                  <a:pt x="2922016" y="4889476"/>
                  <a:pt x="2928850" y="4893665"/>
                  <a:pt x="2942738" y="4902212"/>
                </a:cubicBezTo>
                <a:cubicBezTo>
                  <a:pt x="2957943" y="4911549"/>
                  <a:pt x="2961415" y="4912264"/>
                  <a:pt x="2960006" y="4917185"/>
                </a:cubicBezTo>
                <a:cubicBezTo>
                  <a:pt x="2958877" y="4921155"/>
                  <a:pt x="2954895" y="4921315"/>
                  <a:pt x="2948061" y="4921315"/>
                </a:cubicBezTo>
                <a:lnTo>
                  <a:pt x="2920997" y="4921315"/>
                </a:lnTo>
                <a:cubicBezTo>
                  <a:pt x="2917924" y="4921315"/>
                  <a:pt x="2916133" y="4922577"/>
                  <a:pt x="2915598" y="4925294"/>
                </a:cubicBezTo>
                <a:lnTo>
                  <a:pt x="2914520" y="4930787"/>
                </a:lnTo>
                <a:lnTo>
                  <a:pt x="2948647" y="4930787"/>
                </a:lnTo>
                <a:cubicBezTo>
                  <a:pt x="2964268" y="4930787"/>
                  <a:pt x="2974047" y="4929828"/>
                  <a:pt x="2977596" y="4920373"/>
                </a:cubicBezTo>
                <a:cubicBezTo>
                  <a:pt x="2979345" y="4915763"/>
                  <a:pt x="2979328" y="4910994"/>
                  <a:pt x="2975108" y="4906283"/>
                </a:cubicBezTo>
                <a:cubicBezTo>
                  <a:pt x="2972952" y="4903886"/>
                  <a:pt x="2969794" y="4901774"/>
                  <a:pt x="2965405" y="4899335"/>
                </a:cubicBezTo>
                <a:cubicBezTo>
                  <a:pt x="2945905" y="4888407"/>
                  <a:pt x="2940820" y="4887146"/>
                  <a:pt x="2942051" y="4881854"/>
                </a:cubicBezTo>
                <a:cubicBezTo>
                  <a:pt x="2942730" y="4878877"/>
                  <a:pt x="2944810" y="4878767"/>
                  <a:pt x="2952153" y="4878767"/>
                </a:cubicBezTo>
                <a:lnTo>
                  <a:pt x="2975049" y="4878767"/>
                </a:lnTo>
                <a:cubicBezTo>
                  <a:pt x="2978114" y="4878767"/>
                  <a:pt x="2979914" y="4877514"/>
                  <a:pt x="2980440" y="4874797"/>
                </a:cubicBezTo>
                <a:lnTo>
                  <a:pt x="2981577" y="4869051"/>
                </a:lnTo>
                <a:close/>
                <a:moveTo>
                  <a:pt x="2802111" y="4869051"/>
                </a:moveTo>
                <a:cubicBezTo>
                  <a:pt x="2785710" y="4869051"/>
                  <a:pt x="2775862" y="4869152"/>
                  <a:pt x="2773366" y="4880811"/>
                </a:cubicBezTo>
                <a:cubicBezTo>
                  <a:pt x="2771498" y="4889476"/>
                  <a:pt x="2778349" y="4893665"/>
                  <a:pt x="2792246" y="4902212"/>
                </a:cubicBezTo>
                <a:cubicBezTo>
                  <a:pt x="2807434" y="4911549"/>
                  <a:pt x="2810906" y="4912264"/>
                  <a:pt x="2809505" y="4917185"/>
                </a:cubicBezTo>
                <a:cubicBezTo>
                  <a:pt x="2808385" y="4921155"/>
                  <a:pt x="2804403" y="4921315"/>
                  <a:pt x="2797561" y="4921315"/>
                </a:cubicBezTo>
                <a:lnTo>
                  <a:pt x="2770488" y="4921315"/>
                </a:lnTo>
                <a:cubicBezTo>
                  <a:pt x="2767415" y="4921315"/>
                  <a:pt x="2765632" y="4922577"/>
                  <a:pt x="2765097" y="4925294"/>
                </a:cubicBezTo>
                <a:lnTo>
                  <a:pt x="2764011" y="4930787"/>
                </a:lnTo>
                <a:lnTo>
                  <a:pt x="2798138" y="4930787"/>
                </a:lnTo>
                <a:cubicBezTo>
                  <a:pt x="2813759" y="4930787"/>
                  <a:pt x="2823547" y="4929828"/>
                  <a:pt x="2827104" y="4920373"/>
                </a:cubicBezTo>
                <a:cubicBezTo>
                  <a:pt x="2828827" y="4915763"/>
                  <a:pt x="2828810" y="4910994"/>
                  <a:pt x="2824600" y="4906283"/>
                </a:cubicBezTo>
                <a:cubicBezTo>
                  <a:pt x="2822452" y="4903886"/>
                  <a:pt x="2819277" y="4901774"/>
                  <a:pt x="2814913" y="4899335"/>
                </a:cubicBezTo>
                <a:cubicBezTo>
                  <a:pt x="2795404" y="4888407"/>
                  <a:pt x="2790311" y="4887146"/>
                  <a:pt x="2791542" y="4881854"/>
                </a:cubicBezTo>
                <a:cubicBezTo>
                  <a:pt x="2792238" y="4878877"/>
                  <a:pt x="2794318" y="4878767"/>
                  <a:pt x="2801644" y="4878767"/>
                </a:cubicBezTo>
                <a:lnTo>
                  <a:pt x="2824532" y="4878767"/>
                </a:lnTo>
                <a:cubicBezTo>
                  <a:pt x="2827613" y="4878767"/>
                  <a:pt x="2829405" y="4877514"/>
                  <a:pt x="2829939" y="4874797"/>
                </a:cubicBezTo>
                <a:lnTo>
                  <a:pt x="2831060" y="4869051"/>
                </a:lnTo>
                <a:close/>
                <a:moveTo>
                  <a:pt x="2554594" y="4818697"/>
                </a:moveTo>
                <a:cubicBezTo>
                  <a:pt x="2536545" y="4819757"/>
                  <a:pt x="2505499" y="4826092"/>
                  <a:pt x="2506679" y="4832401"/>
                </a:cubicBezTo>
                <a:cubicBezTo>
                  <a:pt x="2507766" y="4839231"/>
                  <a:pt x="2527427" y="4837128"/>
                  <a:pt x="2536426" y="4837128"/>
                </a:cubicBezTo>
                <a:cubicBezTo>
                  <a:pt x="2556215" y="4837128"/>
                  <a:pt x="2587643" y="4838466"/>
                  <a:pt x="2592592" y="4852573"/>
                </a:cubicBezTo>
                <a:cubicBezTo>
                  <a:pt x="2603263" y="4882957"/>
                  <a:pt x="2530883" y="4937517"/>
                  <a:pt x="2515457" y="4932277"/>
                </a:cubicBezTo>
                <a:cubicBezTo>
                  <a:pt x="2508479" y="4929904"/>
                  <a:pt x="2529635" y="4890250"/>
                  <a:pt x="2537318" y="4875983"/>
                </a:cubicBezTo>
                <a:cubicBezTo>
                  <a:pt x="2541885" y="4867470"/>
                  <a:pt x="2548838" y="4854095"/>
                  <a:pt x="2542895" y="4853187"/>
                </a:cubicBezTo>
                <a:cubicBezTo>
                  <a:pt x="2536273" y="4852186"/>
                  <a:pt x="2528956" y="4864770"/>
                  <a:pt x="2524218" y="4872030"/>
                </a:cubicBezTo>
                <a:cubicBezTo>
                  <a:pt x="2511349" y="4891756"/>
                  <a:pt x="2498147" y="4913291"/>
                  <a:pt x="2487578" y="4935414"/>
                </a:cubicBezTo>
                <a:cubicBezTo>
                  <a:pt x="2484310" y="4942245"/>
                  <a:pt x="2473452" y="4962829"/>
                  <a:pt x="2477187" y="4965487"/>
                </a:cubicBezTo>
                <a:cubicBezTo>
                  <a:pt x="2480668" y="4967960"/>
                  <a:pt x="2497205" y="4964436"/>
                  <a:pt x="2518259" y="4955216"/>
                </a:cubicBezTo>
                <a:cubicBezTo>
                  <a:pt x="2584451" y="4926220"/>
                  <a:pt x="2614249" y="4888484"/>
                  <a:pt x="2622229" y="4857300"/>
                </a:cubicBezTo>
                <a:cubicBezTo>
                  <a:pt x="2624773" y="4847711"/>
                  <a:pt x="2621259" y="4837546"/>
                  <a:pt x="2613315" y="4831517"/>
                </a:cubicBezTo>
                <a:cubicBezTo>
                  <a:pt x="2599486" y="4821027"/>
                  <a:pt x="2574866" y="4817520"/>
                  <a:pt x="2554594" y="4818697"/>
                </a:cubicBezTo>
                <a:close/>
                <a:moveTo>
                  <a:pt x="3137129" y="4793385"/>
                </a:moveTo>
                <a:cubicBezTo>
                  <a:pt x="3150449" y="4793385"/>
                  <a:pt x="3153930" y="4798340"/>
                  <a:pt x="3151773" y="4809730"/>
                </a:cubicBezTo>
                <a:cubicBezTo>
                  <a:pt x="3151773" y="4809730"/>
                  <a:pt x="3151230" y="4812573"/>
                  <a:pt x="3151035" y="4813431"/>
                </a:cubicBezTo>
                <a:cubicBezTo>
                  <a:pt x="3150772" y="4814710"/>
                  <a:pt x="3150186" y="4818016"/>
                  <a:pt x="3146739" y="4818016"/>
                </a:cubicBezTo>
                <a:lnTo>
                  <a:pt x="3113512" y="4818016"/>
                </a:lnTo>
                <a:lnTo>
                  <a:pt x="3115142" y="4809730"/>
                </a:lnTo>
                <a:cubicBezTo>
                  <a:pt x="3117485" y="4797734"/>
                  <a:pt x="3124531" y="4793385"/>
                  <a:pt x="3137129" y="4793385"/>
                </a:cubicBezTo>
                <a:close/>
                <a:moveTo>
                  <a:pt x="2908772" y="4793385"/>
                </a:moveTo>
                <a:cubicBezTo>
                  <a:pt x="2922084" y="4793385"/>
                  <a:pt x="2925581" y="4798340"/>
                  <a:pt x="2923408" y="4809730"/>
                </a:cubicBezTo>
                <a:cubicBezTo>
                  <a:pt x="2923408" y="4809730"/>
                  <a:pt x="2922865" y="4812573"/>
                  <a:pt x="2922678" y="4813431"/>
                </a:cubicBezTo>
                <a:cubicBezTo>
                  <a:pt x="2922423" y="4814710"/>
                  <a:pt x="2921829" y="4818016"/>
                  <a:pt x="2918374" y="4818016"/>
                </a:cubicBezTo>
                <a:lnTo>
                  <a:pt x="2885163" y="4818016"/>
                </a:lnTo>
                <a:lnTo>
                  <a:pt x="2886785" y="4809730"/>
                </a:lnTo>
                <a:cubicBezTo>
                  <a:pt x="2889111" y="4797734"/>
                  <a:pt x="2896174" y="4793385"/>
                  <a:pt x="2908772" y="4793385"/>
                </a:cubicBezTo>
                <a:close/>
                <a:moveTo>
                  <a:pt x="2671715" y="4783926"/>
                </a:moveTo>
                <a:cubicBezTo>
                  <a:pt x="2657863" y="4785815"/>
                  <a:pt x="2645049" y="4790925"/>
                  <a:pt x="2638520" y="4801898"/>
                </a:cubicBezTo>
                <a:cubicBezTo>
                  <a:pt x="2628435" y="4818857"/>
                  <a:pt x="2647502" y="4842074"/>
                  <a:pt x="2664854" y="4864568"/>
                </a:cubicBezTo>
                <a:cubicBezTo>
                  <a:pt x="2678768" y="4882595"/>
                  <a:pt x="2693922" y="4899814"/>
                  <a:pt x="2687733" y="4909866"/>
                </a:cubicBezTo>
                <a:cubicBezTo>
                  <a:pt x="2682690" y="4918085"/>
                  <a:pt x="2650320" y="4918068"/>
                  <a:pt x="2639174" y="4918716"/>
                </a:cubicBezTo>
                <a:cubicBezTo>
                  <a:pt x="2625633" y="4919515"/>
                  <a:pt x="2606150" y="4919557"/>
                  <a:pt x="2602737" y="4921576"/>
                </a:cubicBezTo>
                <a:cubicBezTo>
                  <a:pt x="2599681" y="4923385"/>
                  <a:pt x="2597983" y="4928995"/>
                  <a:pt x="2609444" y="4931233"/>
                </a:cubicBezTo>
                <a:cubicBezTo>
                  <a:pt x="2618638" y="4933050"/>
                  <a:pt x="2640540" y="4936718"/>
                  <a:pt x="2663666" y="4936701"/>
                </a:cubicBezTo>
                <a:cubicBezTo>
                  <a:pt x="2687801" y="4936692"/>
                  <a:pt x="2713150" y="4932360"/>
                  <a:pt x="2718643" y="4911877"/>
                </a:cubicBezTo>
                <a:cubicBezTo>
                  <a:pt x="2723058" y="4895423"/>
                  <a:pt x="2707751" y="4877791"/>
                  <a:pt x="2694278" y="4859916"/>
                </a:cubicBezTo>
                <a:cubicBezTo>
                  <a:pt x="2679524" y="4840333"/>
                  <a:pt x="2664599" y="4826377"/>
                  <a:pt x="2665856" y="4812506"/>
                </a:cubicBezTo>
                <a:cubicBezTo>
                  <a:pt x="2666824" y="4801730"/>
                  <a:pt x="2686120" y="4801107"/>
                  <a:pt x="2718125" y="4800493"/>
                </a:cubicBezTo>
                <a:cubicBezTo>
                  <a:pt x="2724798" y="4800350"/>
                  <a:pt x="2738041" y="4800005"/>
                  <a:pt x="2735495" y="4794235"/>
                </a:cubicBezTo>
                <a:cubicBezTo>
                  <a:pt x="2733211" y="4789154"/>
                  <a:pt x="2723295" y="4787463"/>
                  <a:pt x="2711130" y="4785284"/>
                </a:cubicBezTo>
                <a:cubicBezTo>
                  <a:pt x="2700455" y="4783371"/>
                  <a:pt x="2685566" y="4782037"/>
                  <a:pt x="2671715" y="4783926"/>
                </a:cubicBezTo>
                <a:close/>
                <a:moveTo>
                  <a:pt x="3324762" y="4783846"/>
                </a:moveTo>
                <a:cubicBezTo>
                  <a:pt x="3321681" y="4783846"/>
                  <a:pt x="3319949" y="4784889"/>
                  <a:pt x="3319490" y="4787194"/>
                </a:cubicBezTo>
                <a:lnTo>
                  <a:pt x="3318268" y="4793402"/>
                </a:lnTo>
                <a:lnTo>
                  <a:pt x="3342734" y="4793402"/>
                </a:lnTo>
                <a:lnTo>
                  <a:pt x="3332539" y="4845422"/>
                </a:lnTo>
                <a:lnTo>
                  <a:pt x="3343507" y="4845422"/>
                </a:lnTo>
                <a:cubicBezTo>
                  <a:pt x="3346597" y="4845422"/>
                  <a:pt x="3348388" y="4844169"/>
                  <a:pt x="3349000" y="4841048"/>
                </a:cubicBezTo>
                <a:lnTo>
                  <a:pt x="3358355" y="4793402"/>
                </a:lnTo>
                <a:lnTo>
                  <a:pt x="3378780" y="4793402"/>
                </a:lnTo>
                <a:cubicBezTo>
                  <a:pt x="3381667" y="4793402"/>
                  <a:pt x="3382686" y="4792140"/>
                  <a:pt x="3383195" y="4789633"/>
                </a:cubicBezTo>
                <a:lnTo>
                  <a:pt x="3384316" y="4783846"/>
                </a:lnTo>
                <a:close/>
                <a:moveTo>
                  <a:pt x="3274395" y="4783846"/>
                </a:moveTo>
                <a:lnTo>
                  <a:pt x="3262314" y="4845422"/>
                </a:lnTo>
                <a:lnTo>
                  <a:pt x="3314906" y="4845422"/>
                </a:lnTo>
                <a:lnTo>
                  <a:pt x="3316044" y="4839660"/>
                </a:lnTo>
                <a:cubicBezTo>
                  <a:pt x="3316578" y="4836968"/>
                  <a:pt x="3315619" y="4835916"/>
                  <a:pt x="3313123" y="4835916"/>
                </a:cubicBezTo>
                <a:lnTo>
                  <a:pt x="3279785" y="4835916"/>
                </a:lnTo>
                <a:lnTo>
                  <a:pt x="3289599" y="4785932"/>
                </a:lnTo>
                <a:cubicBezTo>
                  <a:pt x="3289794" y="4784889"/>
                  <a:pt x="3289030" y="4783846"/>
                  <a:pt x="3287689" y="4783846"/>
                </a:cubicBezTo>
                <a:close/>
                <a:moveTo>
                  <a:pt x="3190706" y="4783846"/>
                </a:moveTo>
                <a:cubicBezTo>
                  <a:pt x="3189093" y="4783846"/>
                  <a:pt x="3187582" y="4784477"/>
                  <a:pt x="3187174" y="4786580"/>
                </a:cubicBezTo>
                <a:lnTo>
                  <a:pt x="3181062" y="4817948"/>
                </a:lnTo>
                <a:cubicBezTo>
                  <a:pt x="3176894" y="4840063"/>
                  <a:pt x="3187998" y="4846801"/>
                  <a:pt x="3209943" y="4846801"/>
                </a:cubicBezTo>
                <a:lnTo>
                  <a:pt x="3209943" y="4846793"/>
                </a:lnTo>
                <a:cubicBezTo>
                  <a:pt x="3235649" y="4846793"/>
                  <a:pt x="3245556" y="4838078"/>
                  <a:pt x="3249622" y="4817940"/>
                </a:cubicBezTo>
                <a:lnTo>
                  <a:pt x="3255709" y="4786580"/>
                </a:lnTo>
                <a:cubicBezTo>
                  <a:pt x="3256117" y="4784477"/>
                  <a:pt x="3254852" y="4783846"/>
                  <a:pt x="3253247" y="4783846"/>
                </a:cubicBezTo>
                <a:lnTo>
                  <a:pt x="3240810" y="4783846"/>
                </a:lnTo>
                <a:lnTo>
                  <a:pt x="3237398" y="4801890"/>
                </a:lnTo>
                <a:lnTo>
                  <a:pt x="3235445" y="4811496"/>
                </a:lnTo>
                <a:lnTo>
                  <a:pt x="3233815" y="4819841"/>
                </a:lnTo>
                <a:cubicBezTo>
                  <a:pt x="3231540" y="4831206"/>
                  <a:pt x="3224112" y="4836329"/>
                  <a:pt x="3211522" y="4836329"/>
                </a:cubicBezTo>
                <a:cubicBezTo>
                  <a:pt x="3197676" y="4836329"/>
                  <a:pt x="3193966" y="4831332"/>
                  <a:pt x="3196139" y="4819841"/>
                </a:cubicBezTo>
                <a:cubicBezTo>
                  <a:pt x="3196139" y="4819841"/>
                  <a:pt x="3196674" y="4816972"/>
                  <a:pt x="3196852" y="4816114"/>
                </a:cubicBezTo>
                <a:lnTo>
                  <a:pt x="3199722" y="4801898"/>
                </a:lnTo>
                <a:lnTo>
                  <a:pt x="3203143" y="4783846"/>
                </a:lnTo>
                <a:close/>
                <a:moveTo>
                  <a:pt x="2786677" y="4783846"/>
                </a:moveTo>
                <a:lnTo>
                  <a:pt x="2786491" y="4784645"/>
                </a:lnTo>
                <a:cubicBezTo>
                  <a:pt x="2785489" y="4788784"/>
                  <a:pt x="2786015" y="4793360"/>
                  <a:pt x="2793053" y="4793360"/>
                </a:cubicBezTo>
                <a:lnTo>
                  <a:pt x="2825415" y="4793360"/>
                </a:lnTo>
                <a:cubicBezTo>
                  <a:pt x="2840984" y="4793360"/>
                  <a:pt x="2843208" y="4801074"/>
                  <a:pt x="2840101" y="4814659"/>
                </a:cubicBezTo>
                <a:cubicBezTo>
                  <a:pt x="2837045" y="4828001"/>
                  <a:pt x="2831722" y="4834865"/>
                  <a:pt x="2820032" y="4835916"/>
                </a:cubicBezTo>
                <a:lnTo>
                  <a:pt x="2797866" y="4835916"/>
                </a:lnTo>
                <a:lnTo>
                  <a:pt x="2804709" y="4800964"/>
                </a:lnTo>
                <a:lnTo>
                  <a:pt x="2791610" y="4800964"/>
                </a:lnTo>
                <a:cubicBezTo>
                  <a:pt x="2790065" y="4800964"/>
                  <a:pt x="2788902" y="4802007"/>
                  <a:pt x="2788698" y="4803051"/>
                </a:cubicBezTo>
                <a:lnTo>
                  <a:pt x="2780378" y="4845422"/>
                </a:lnTo>
                <a:lnTo>
                  <a:pt x="2817188" y="4845422"/>
                </a:lnTo>
                <a:cubicBezTo>
                  <a:pt x="2837809" y="4845422"/>
                  <a:pt x="2852097" y="4837834"/>
                  <a:pt x="2856562" y="4814239"/>
                </a:cubicBezTo>
                <a:cubicBezTo>
                  <a:pt x="2859882" y="4796674"/>
                  <a:pt x="2852207" y="4783846"/>
                  <a:pt x="2831196" y="4783846"/>
                </a:cubicBezTo>
                <a:close/>
                <a:moveTo>
                  <a:pt x="3055062" y="4783661"/>
                </a:moveTo>
                <a:cubicBezTo>
                  <a:pt x="3038660" y="4783661"/>
                  <a:pt x="3028813" y="4783762"/>
                  <a:pt x="3026300" y="4795438"/>
                </a:cubicBezTo>
                <a:cubicBezTo>
                  <a:pt x="3024458" y="4804094"/>
                  <a:pt x="3031300" y="4808291"/>
                  <a:pt x="3045180" y="4816838"/>
                </a:cubicBezTo>
                <a:cubicBezTo>
                  <a:pt x="3060376" y="4826175"/>
                  <a:pt x="3063848" y="4826882"/>
                  <a:pt x="3062456" y="4831820"/>
                </a:cubicBezTo>
                <a:cubicBezTo>
                  <a:pt x="3061327" y="4835790"/>
                  <a:pt x="3057346" y="4835942"/>
                  <a:pt x="3050512" y="4835942"/>
                </a:cubicBezTo>
                <a:lnTo>
                  <a:pt x="3023447" y="4835942"/>
                </a:lnTo>
                <a:cubicBezTo>
                  <a:pt x="3020366" y="4835942"/>
                  <a:pt x="3018574" y="4837203"/>
                  <a:pt x="3018040" y="4839920"/>
                </a:cubicBezTo>
                <a:lnTo>
                  <a:pt x="3016970" y="4845422"/>
                </a:lnTo>
                <a:lnTo>
                  <a:pt x="3051097" y="4845422"/>
                </a:lnTo>
                <a:cubicBezTo>
                  <a:pt x="3066701" y="4845422"/>
                  <a:pt x="3076506" y="4844471"/>
                  <a:pt x="3080055" y="4834999"/>
                </a:cubicBezTo>
                <a:lnTo>
                  <a:pt x="3080063" y="4834999"/>
                </a:lnTo>
                <a:cubicBezTo>
                  <a:pt x="3081795" y="4830381"/>
                  <a:pt x="3081778" y="4825612"/>
                  <a:pt x="3077559" y="4820909"/>
                </a:cubicBezTo>
                <a:cubicBezTo>
                  <a:pt x="3075411" y="4818503"/>
                  <a:pt x="3072244" y="4816409"/>
                  <a:pt x="3067864" y="4813944"/>
                </a:cubicBezTo>
                <a:cubicBezTo>
                  <a:pt x="3048364" y="4803017"/>
                  <a:pt x="3043270" y="4801772"/>
                  <a:pt x="3044493" y="4796481"/>
                </a:cubicBezTo>
                <a:cubicBezTo>
                  <a:pt x="3045189" y="4793511"/>
                  <a:pt x="3047277" y="4793385"/>
                  <a:pt x="3054620" y="4793385"/>
                </a:cubicBezTo>
                <a:lnTo>
                  <a:pt x="3077491" y="4793385"/>
                </a:lnTo>
                <a:cubicBezTo>
                  <a:pt x="3080573" y="4793385"/>
                  <a:pt x="3082364" y="4792140"/>
                  <a:pt x="3082899" y="4789431"/>
                </a:cubicBezTo>
                <a:lnTo>
                  <a:pt x="3084028" y="4783661"/>
                </a:lnTo>
                <a:close/>
                <a:moveTo>
                  <a:pt x="2982358" y="4783661"/>
                </a:moveTo>
                <a:cubicBezTo>
                  <a:pt x="2965957" y="4783661"/>
                  <a:pt x="2956118" y="4783762"/>
                  <a:pt x="2953613" y="4795438"/>
                </a:cubicBezTo>
                <a:cubicBezTo>
                  <a:pt x="2951754" y="4804094"/>
                  <a:pt x="2958605" y="4808291"/>
                  <a:pt x="2972485" y="4816838"/>
                </a:cubicBezTo>
                <a:cubicBezTo>
                  <a:pt x="2987681" y="4826175"/>
                  <a:pt x="2991162" y="4826882"/>
                  <a:pt x="2989761" y="4831820"/>
                </a:cubicBezTo>
                <a:cubicBezTo>
                  <a:pt x="2988641" y="4835790"/>
                  <a:pt x="2984651" y="4835942"/>
                  <a:pt x="2977800" y="4835942"/>
                </a:cubicBezTo>
                <a:lnTo>
                  <a:pt x="2950761" y="4835942"/>
                </a:lnTo>
                <a:cubicBezTo>
                  <a:pt x="2947671" y="4835942"/>
                  <a:pt x="2945888" y="4837203"/>
                  <a:pt x="2945345" y="4839920"/>
                </a:cubicBezTo>
                <a:lnTo>
                  <a:pt x="2944266" y="4845422"/>
                </a:lnTo>
                <a:lnTo>
                  <a:pt x="2978394" y="4845422"/>
                </a:lnTo>
                <a:cubicBezTo>
                  <a:pt x="2994014" y="4845422"/>
                  <a:pt x="3003803" y="4844471"/>
                  <a:pt x="3007360" y="4834999"/>
                </a:cubicBezTo>
                <a:cubicBezTo>
                  <a:pt x="3009083" y="4830381"/>
                  <a:pt x="3009066" y="4825612"/>
                  <a:pt x="3004855" y="4820909"/>
                </a:cubicBezTo>
                <a:cubicBezTo>
                  <a:pt x="3002699" y="4818503"/>
                  <a:pt x="2999533" y="4816409"/>
                  <a:pt x="2995161" y="4813944"/>
                </a:cubicBezTo>
                <a:cubicBezTo>
                  <a:pt x="2975643" y="4803017"/>
                  <a:pt x="2970567" y="4801772"/>
                  <a:pt x="2971798" y="4796481"/>
                </a:cubicBezTo>
                <a:cubicBezTo>
                  <a:pt x="2972477" y="4793511"/>
                  <a:pt x="2974557" y="4793385"/>
                  <a:pt x="2981917" y="4793385"/>
                </a:cubicBezTo>
                <a:lnTo>
                  <a:pt x="3004779" y="4793385"/>
                </a:lnTo>
                <a:cubicBezTo>
                  <a:pt x="3007869" y="4793385"/>
                  <a:pt x="3009660" y="4792140"/>
                  <a:pt x="3010178" y="4789431"/>
                </a:cubicBezTo>
                <a:lnTo>
                  <a:pt x="3011324" y="4783661"/>
                </a:lnTo>
                <a:close/>
                <a:moveTo>
                  <a:pt x="3138963" y="4783013"/>
                </a:moveTo>
                <a:cubicBezTo>
                  <a:pt x="3117247" y="4783013"/>
                  <a:pt x="3104861" y="4788414"/>
                  <a:pt x="3100124" y="4811614"/>
                </a:cubicBezTo>
                <a:lnTo>
                  <a:pt x="3094028" y="4842705"/>
                </a:lnTo>
                <a:cubicBezTo>
                  <a:pt x="3093621" y="4844791"/>
                  <a:pt x="3094835" y="4845422"/>
                  <a:pt x="3096388" y="4845422"/>
                </a:cubicBezTo>
                <a:lnTo>
                  <a:pt x="3108138" y="4845422"/>
                </a:lnTo>
                <a:lnTo>
                  <a:pt x="3111567" y="4827521"/>
                </a:lnTo>
                <a:lnTo>
                  <a:pt x="3148174" y="4827521"/>
                </a:lnTo>
                <a:lnTo>
                  <a:pt x="3144753" y="4845422"/>
                </a:lnTo>
                <a:lnTo>
                  <a:pt x="3156510" y="4845422"/>
                </a:lnTo>
                <a:cubicBezTo>
                  <a:pt x="3158056" y="4845422"/>
                  <a:pt x="3159524" y="4844791"/>
                  <a:pt x="3159932" y="4842705"/>
                </a:cubicBezTo>
                <a:lnTo>
                  <a:pt x="3166036" y="4811614"/>
                </a:lnTo>
                <a:cubicBezTo>
                  <a:pt x="3170535" y="4788027"/>
                  <a:pt x="3157088" y="4783013"/>
                  <a:pt x="3138963" y="4783013"/>
                </a:cubicBezTo>
                <a:close/>
                <a:moveTo>
                  <a:pt x="2910597" y="4783013"/>
                </a:moveTo>
                <a:cubicBezTo>
                  <a:pt x="2888890" y="4783013"/>
                  <a:pt x="2876504" y="4788414"/>
                  <a:pt x="2871775" y="4811614"/>
                </a:cubicBezTo>
                <a:lnTo>
                  <a:pt x="2865663" y="4842705"/>
                </a:lnTo>
                <a:cubicBezTo>
                  <a:pt x="2865264" y="4844791"/>
                  <a:pt x="2866478" y="4845422"/>
                  <a:pt x="2868031" y="4845422"/>
                </a:cubicBezTo>
                <a:lnTo>
                  <a:pt x="2879781" y="4845422"/>
                </a:lnTo>
                <a:lnTo>
                  <a:pt x="2883202" y="4827521"/>
                </a:lnTo>
                <a:lnTo>
                  <a:pt x="2919817" y="4827521"/>
                </a:lnTo>
                <a:lnTo>
                  <a:pt x="2916396" y="4845422"/>
                </a:lnTo>
                <a:lnTo>
                  <a:pt x="2928154" y="4845422"/>
                </a:lnTo>
                <a:cubicBezTo>
                  <a:pt x="2929699" y="4845422"/>
                  <a:pt x="2931167" y="4844791"/>
                  <a:pt x="2931566" y="4842705"/>
                </a:cubicBezTo>
                <a:lnTo>
                  <a:pt x="2937679" y="4811614"/>
                </a:lnTo>
                <a:cubicBezTo>
                  <a:pt x="2942170" y="4788027"/>
                  <a:pt x="2928722" y="4783013"/>
                  <a:pt x="2910597" y="4783013"/>
                </a:cubicBezTo>
                <a:close/>
                <a:moveTo>
                  <a:pt x="2604596" y="4694494"/>
                </a:moveTo>
                <a:lnTo>
                  <a:pt x="2604596" y="4694502"/>
                </a:lnTo>
                <a:cubicBezTo>
                  <a:pt x="2581132" y="4695596"/>
                  <a:pt x="2559730" y="4701543"/>
                  <a:pt x="2561063" y="4706111"/>
                </a:cubicBezTo>
                <a:cubicBezTo>
                  <a:pt x="2562701" y="4711671"/>
                  <a:pt x="2578644" y="4710283"/>
                  <a:pt x="2584714" y="4710283"/>
                </a:cubicBezTo>
                <a:cubicBezTo>
                  <a:pt x="2607067" y="4710283"/>
                  <a:pt x="2628596" y="4714624"/>
                  <a:pt x="2633732" y="4720882"/>
                </a:cubicBezTo>
                <a:cubicBezTo>
                  <a:pt x="2641755" y="4730657"/>
                  <a:pt x="2627942" y="4754766"/>
                  <a:pt x="2585478" y="4787632"/>
                </a:cubicBezTo>
                <a:cubicBezTo>
                  <a:pt x="2577337" y="4793932"/>
                  <a:pt x="2571258" y="4799737"/>
                  <a:pt x="2569909" y="4802588"/>
                </a:cubicBezTo>
                <a:cubicBezTo>
                  <a:pt x="2569187" y="4804102"/>
                  <a:pt x="2569527" y="4806306"/>
                  <a:pt x="2571759" y="4806609"/>
                </a:cubicBezTo>
                <a:cubicBezTo>
                  <a:pt x="2574094" y="4806937"/>
                  <a:pt x="2579697" y="4805633"/>
                  <a:pt x="2588942" y="4800881"/>
                </a:cubicBezTo>
                <a:cubicBezTo>
                  <a:pt x="2626669" y="4781491"/>
                  <a:pt x="2669956" y="4741996"/>
                  <a:pt x="2661416" y="4714910"/>
                </a:cubicBezTo>
                <a:cubicBezTo>
                  <a:pt x="2656212" y="4698380"/>
                  <a:pt x="2628239" y="4693392"/>
                  <a:pt x="2604596" y="4694494"/>
                </a:cubicBezTo>
                <a:close/>
                <a:moveTo>
                  <a:pt x="893329" y="0"/>
                </a:moveTo>
                <a:lnTo>
                  <a:pt x="3717682" y="0"/>
                </a:lnTo>
                <a:lnTo>
                  <a:pt x="3717682" y="5143499"/>
                </a:lnTo>
                <a:lnTo>
                  <a:pt x="1175798" y="5143499"/>
                </a:lnTo>
                <a:lnTo>
                  <a:pt x="1096714" y="5071623"/>
                </a:lnTo>
                <a:cubicBezTo>
                  <a:pt x="419108" y="4394017"/>
                  <a:pt x="0" y="3457913"/>
                  <a:pt x="0" y="2423921"/>
                </a:cubicBezTo>
                <a:cubicBezTo>
                  <a:pt x="0" y="1519180"/>
                  <a:pt x="320880" y="689382"/>
                  <a:pt x="855043" y="42126"/>
                </a:cubicBezTo>
                <a:close/>
              </a:path>
            </a:pathLst>
          </a:custGeom>
        </p:spPr>
        <p:txBody>
          <a:bodyPr wrap="square" anchor="ctr">
            <a:noAutofit/>
          </a:bodyPr>
          <a:lstStyle>
            <a:lvl1pPr marL="0" indent="0" algn="ctr">
              <a:buNone/>
              <a:defRPr sz="1600"/>
            </a:lvl1pPr>
          </a:lstStyle>
          <a:p>
            <a:r>
              <a:rPr lang="en-US" noProof="0"/>
              <a:t>Insert image</a:t>
            </a:r>
          </a:p>
        </p:txBody>
      </p:sp>
      <p:pic>
        <p:nvPicPr>
          <p:cNvPr id="10" name="Image 9">
            <a:extLst>
              <a:ext uri="{FF2B5EF4-FFF2-40B4-BE49-F238E27FC236}">
                <a16:creationId xmlns:a16="http://schemas.microsoft.com/office/drawing/2014/main" id="{734445E9-1627-7C4E-BC4C-33D3B0358268}"/>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61000"/>
                    </a14:imgEffect>
                  </a14:imgLayer>
                </a14:imgProps>
              </a:ext>
              <a:ext uri="{28A0092B-C50C-407E-A947-70E740481C1C}">
                <a14:useLocalDpi xmlns:a14="http://schemas.microsoft.com/office/drawing/2010/main" val="0"/>
              </a:ext>
            </a:extLst>
          </a:blip>
          <a:stretch>
            <a:fillRect/>
          </a:stretch>
        </p:blipFill>
        <p:spPr>
          <a:xfrm>
            <a:off x="662878" y="1480359"/>
            <a:ext cx="1003144" cy="915914"/>
          </a:xfrm>
          <a:prstGeom prst="rect">
            <a:avLst/>
          </a:prstGeom>
        </p:spPr>
      </p:pic>
      <p:sp>
        <p:nvSpPr>
          <p:cNvPr id="11" name="ZoneTexte 7">
            <a:extLst>
              <a:ext uri="{FF2B5EF4-FFF2-40B4-BE49-F238E27FC236}">
                <a16:creationId xmlns:a16="http://schemas.microsoft.com/office/drawing/2014/main" id="{D5E28100-23B4-0C41-9F0D-D979777516FC}"/>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2" name="Connecteur droit 8">
            <a:extLst>
              <a:ext uri="{FF2B5EF4-FFF2-40B4-BE49-F238E27FC236}">
                <a16:creationId xmlns:a16="http://schemas.microsoft.com/office/drawing/2014/main" id="{EA4C756E-194C-4F3E-ABC9-E3B2DB21DD3B}"/>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4275C9A1-9AF5-4D16-BE50-3EC7D1F7FF4B}"/>
              </a:ext>
            </a:extLst>
          </p:cNvPr>
          <p:cNvSpPr>
            <a:spLocks noGrp="1"/>
          </p:cNvSpPr>
          <p:nvPr>
            <p:ph sz="quarter" idx="15" hasCustomPrompt="1"/>
          </p:nvPr>
        </p:nvSpPr>
        <p:spPr>
          <a:xfrm>
            <a:off x="1149741" y="1665040"/>
            <a:ext cx="3961713" cy="2134800"/>
          </a:xfrm>
          <a:prstGeom prst="rect">
            <a:avLst/>
          </a:prstGeom>
        </p:spPr>
        <p:txBody>
          <a:bodyPr lIns="90000" tIns="0" rIns="0" bIns="0" anchor="ctr"/>
          <a:lstStyle>
            <a:lvl1pPr marL="0" indent="0" algn="l">
              <a:lnSpc>
                <a:spcPct val="90000"/>
              </a:lnSpc>
              <a:spcBef>
                <a:spcPts val="1000"/>
              </a:spcBef>
              <a:spcAft>
                <a:spcPts val="0"/>
              </a:spcAft>
              <a:buNone/>
              <a:defRPr sz="2400" i="0">
                <a:latin typeface="+mj-lt"/>
              </a:defRPr>
            </a:lvl1pPr>
            <a:lvl2pPr marL="345600" indent="-172800">
              <a:lnSpc>
                <a:spcPct val="100000"/>
              </a:lnSpc>
              <a:spcBef>
                <a:spcPts val="0"/>
              </a:spcBef>
              <a:spcAft>
                <a:spcPts val="300"/>
              </a:spcAft>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defRPr sz="1000"/>
            </a:lvl4pPr>
          </a:lstStyle>
          <a:p>
            <a:pPr lvl="0"/>
            <a:r>
              <a:rPr lang="en-US" noProof="0"/>
              <a:t>Sit at velit periculis. Usu ferri invenire adipiscing ea. Sed maiorum legendos ea, sit at sonet molestie. </a:t>
            </a:r>
          </a:p>
        </p:txBody>
      </p:sp>
      <p:sp>
        <p:nvSpPr>
          <p:cNvPr id="14" name="Footer Placeholder 12">
            <a:extLst>
              <a:ext uri="{FF2B5EF4-FFF2-40B4-BE49-F238E27FC236}">
                <a16:creationId xmlns:a16="http://schemas.microsoft.com/office/drawing/2014/main" id="{1CFB3F51-7DDA-4269-839D-1C90128534D2}"/>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5" name="Date Placeholder 3">
            <a:extLst>
              <a:ext uri="{FF2B5EF4-FFF2-40B4-BE49-F238E27FC236}">
                <a16:creationId xmlns:a16="http://schemas.microsoft.com/office/drawing/2014/main" id="{FF55589C-D3E1-49AD-84E2-2C1132E96B20}"/>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AD0C327C-C0A9-4850-B0AC-4CEFADFEC70B}"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9" name="Graphic 8">
            <a:extLst>
              <a:ext uri="{FF2B5EF4-FFF2-40B4-BE49-F238E27FC236}">
                <a16:creationId xmlns:a16="http://schemas.microsoft.com/office/drawing/2014/main" id="{81B4EE4A-885A-4C8A-B9E7-9A3EDCAE7FD6}"/>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34169" y="4756696"/>
            <a:ext cx="1370673" cy="211960"/>
          </a:xfrm>
          <a:prstGeom prst="rect">
            <a:avLst/>
          </a:prstGeom>
        </p:spPr>
      </p:pic>
    </p:spTree>
    <p:extLst>
      <p:ext uri="{BB962C8B-B14F-4D97-AF65-F5344CB8AC3E}">
        <p14:creationId xmlns:p14="http://schemas.microsoft.com/office/powerpoint/2010/main" val="4215527441"/>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Graph + text - 1 line title">
    <p:spTree>
      <p:nvGrpSpPr>
        <p:cNvPr id="1" name=""/>
        <p:cNvGrpSpPr/>
        <p:nvPr/>
      </p:nvGrpSpPr>
      <p:grpSpPr>
        <a:xfrm>
          <a:off x="0" y="0"/>
          <a:ext cx="0" cy="0"/>
          <a:chOff x="0" y="0"/>
          <a:chExt cx="0" cy="0"/>
        </a:xfrm>
      </p:grpSpPr>
      <p:sp>
        <p:nvSpPr>
          <p:cNvPr id="10" name="ZoneTexte 7">
            <a:extLst>
              <a:ext uri="{FF2B5EF4-FFF2-40B4-BE49-F238E27FC236}">
                <a16:creationId xmlns:a16="http://schemas.microsoft.com/office/drawing/2014/main" id="{CAD62B7D-30EE-D645-873E-4444E201BED4}"/>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5" name="Titre 1">
            <a:extLst>
              <a:ext uri="{FF2B5EF4-FFF2-40B4-BE49-F238E27FC236}">
                <a16:creationId xmlns:a16="http://schemas.microsoft.com/office/drawing/2014/main" id="{464E3299-DC24-46C5-9A27-05B7E38A79C8}"/>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19" name="Text Placeholder 14">
            <a:extLst>
              <a:ext uri="{FF2B5EF4-FFF2-40B4-BE49-F238E27FC236}">
                <a16:creationId xmlns:a16="http://schemas.microsoft.com/office/drawing/2014/main" id="{E4C463AC-C609-4E95-9D85-6B94D3AC0DC7}"/>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8" name="Connecteur droit 8">
            <a:extLst>
              <a:ext uri="{FF2B5EF4-FFF2-40B4-BE49-F238E27FC236}">
                <a16:creationId xmlns:a16="http://schemas.microsoft.com/office/drawing/2014/main" id="{B560DC92-45A9-4298-BFD9-D29534643BAE}"/>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0" name="Chart Placeholder 2">
            <a:extLst>
              <a:ext uri="{FF2B5EF4-FFF2-40B4-BE49-F238E27FC236}">
                <a16:creationId xmlns:a16="http://schemas.microsoft.com/office/drawing/2014/main" id="{56F9DD30-0F68-41A2-965A-322FE98B54B5}"/>
              </a:ext>
            </a:extLst>
          </p:cNvPr>
          <p:cNvSpPr>
            <a:spLocks noGrp="1"/>
          </p:cNvSpPr>
          <p:nvPr>
            <p:ph type="chart" sz="quarter" idx="14" hasCustomPrompt="1"/>
          </p:nvPr>
        </p:nvSpPr>
        <p:spPr>
          <a:xfrm>
            <a:off x="3943350" y="1185385"/>
            <a:ext cx="4638674" cy="3386615"/>
          </a:xfrm>
          <a:prstGeom prst="rect">
            <a:avLst/>
          </a:prstGeom>
        </p:spPr>
        <p:txBody>
          <a:bodyPr anchor="ctr"/>
          <a:lstStyle>
            <a:lvl1pPr marL="0" indent="0" algn="ctr">
              <a:buNone/>
              <a:defRPr sz="1600"/>
            </a:lvl1pPr>
          </a:lstStyle>
          <a:p>
            <a:r>
              <a:rPr lang="en-US" noProof="0"/>
              <a:t>Insert chart</a:t>
            </a:r>
          </a:p>
        </p:txBody>
      </p:sp>
      <p:sp>
        <p:nvSpPr>
          <p:cNvPr id="14" name="Content Placeholder 2">
            <a:extLst>
              <a:ext uri="{FF2B5EF4-FFF2-40B4-BE49-F238E27FC236}">
                <a16:creationId xmlns:a16="http://schemas.microsoft.com/office/drawing/2014/main" id="{2F4493A9-6684-4DA6-93CD-D927F27D1659}"/>
              </a:ext>
            </a:extLst>
          </p:cNvPr>
          <p:cNvSpPr>
            <a:spLocks noGrp="1"/>
          </p:cNvSpPr>
          <p:nvPr>
            <p:ph sz="quarter" idx="15" hasCustomPrompt="1"/>
          </p:nvPr>
        </p:nvSpPr>
        <p:spPr>
          <a:xfrm>
            <a:off x="382590" y="1185385"/>
            <a:ext cx="3354235" cy="3384000"/>
          </a:xfrm>
          <a:prstGeom prst="rect">
            <a:avLst/>
          </a:prstGeom>
        </p:spPr>
        <p:txBody>
          <a:bodyPr lIns="0" tIns="0" rIns="0" bIns="0"/>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17" name="Footer Placeholder 12">
            <a:extLst>
              <a:ext uri="{FF2B5EF4-FFF2-40B4-BE49-F238E27FC236}">
                <a16:creationId xmlns:a16="http://schemas.microsoft.com/office/drawing/2014/main" id="{B5FD5146-E279-4B7F-9CFE-66839F7FA2B7}"/>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2" name="Date Placeholder 3">
            <a:extLst>
              <a:ext uri="{FF2B5EF4-FFF2-40B4-BE49-F238E27FC236}">
                <a16:creationId xmlns:a16="http://schemas.microsoft.com/office/drawing/2014/main" id="{719A82C0-6962-4DE6-9615-06E2A0620431}"/>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63640025-5764-4308-8317-C6A903A94F6D}"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1" name="Graphic 10">
            <a:extLst>
              <a:ext uri="{FF2B5EF4-FFF2-40B4-BE49-F238E27FC236}">
                <a16:creationId xmlns:a16="http://schemas.microsoft.com/office/drawing/2014/main" id="{A17AE7B2-1817-4E96-8F3A-097B852894D2}"/>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6696"/>
            <a:ext cx="1370673" cy="211960"/>
          </a:xfrm>
          <a:prstGeom prst="rect">
            <a:avLst/>
          </a:prstGeom>
        </p:spPr>
      </p:pic>
      <p:pic>
        <p:nvPicPr>
          <p:cNvPr id="12" name="Image 11">
            <a:extLst>
              <a:ext uri="{FF2B5EF4-FFF2-40B4-BE49-F238E27FC236}">
                <a16:creationId xmlns:a16="http://schemas.microsoft.com/office/drawing/2014/main" id="{2C94EBB4-CB50-F54F-8A07-15B6389B046F}"/>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949505579"/>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Graph + text - 2 lines title">
    <p:spTree>
      <p:nvGrpSpPr>
        <p:cNvPr id="1" name=""/>
        <p:cNvGrpSpPr/>
        <p:nvPr/>
      </p:nvGrpSpPr>
      <p:grpSpPr>
        <a:xfrm>
          <a:off x="0" y="0"/>
          <a:ext cx="0" cy="0"/>
          <a:chOff x="0" y="0"/>
          <a:chExt cx="0" cy="0"/>
        </a:xfrm>
      </p:grpSpPr>
      <p:sp>
        <p:nvSpPr>
          <p:cNvPr id="21" name="Content Placeholder 20">
            <a:extLst>
              <a:ext uri="{FF2B5EF4-FFF2-40B4-BE49-F238E27FC236}">
                <a16:creationId xmlns:a16="http://schemas.microsoft.com/office/drawing/2014/main" id="{FDE29D3A-7363-4E09-BE18-E9EB8A9302B0}"/>
              </a:ext>
            </a:extLst>
          </p:cNvPr>
          <p:cNvSpPr>
            <a:spLocks noGrp="1"/>
          </p:cNvSpPr>
          <p:nvPr>
            <p:ph sz="quarter" idx="16" hasCustomPrompt="1"/>
          </p:nvPr>
        </p:nvSpPr>
        <p:spPr>
          <a:xfrm>
            <a:off x="382591" y="1530490"/>
            <a:ext cx="3354235" cy="3038895"/>
          </a:xfrm>
          <a:custGeom>
            <a:avLst/>
            <a:gdLst>
              <a:gd name="connsiteX0" fmla="*/ 0 w 3354235"/>
              <a:gd name="connsiteY0" fmla="*/ 0 h 3038895"/>
              <a:gd name="connsiteX1" fmla="*/ 3354235 w 3354235"/>
              <a:gd name="connsiteY1" fmla="*/ 0 h 3038895"/>
              <a:gd name="connsiteX2" fmla="*/ 3354235 w 3354235"/>
              <a:gd name="connsiteY2" fmla="*/ 3038895 h 3038895"/>
              <a:gd name="connsiteX3" fmla="*/ 0 w 3354235"/>
              <a:gd name="connsiteY3" fmla="*/ 3038895 h 3038895"/>
            </a:gdLst>
            <a:ahLst/>
            <a:cxnLst>
              <a:cxn ang="0">
                <a:pos x="connsiteX0" y="connsiteY0"/>
              </a:cxn>
              <a:cxn ang="0">
                <a:pos x="connsiteX1" y="connsiteY1"/>
              </a:cxn>
              <a:cxn ang="0">
                <a:pos x="connsiteX2" y="connsiteY2"/>
              </a:cxn>
              <a:cxn ang="0">
                <a:pos x="connsiteX3" y="connsiteY3"/>
              </a:cxn>
            </a:cxnLst>
            <a:rect l="l" t="t" r="r" b="b"/>
            <a:pathLst>
              <a:path w="3354235" h="3038895">
                <a:moveTo>
                  <a:pt x="0" y="0"/>
                </a:moveTo>
                <a:lnTo>
                  <a:pt x="3354235" y="0"/>
                </a:lnTo>
                <a:lnTo>
                  <a:pt x="3354235" y="3038895"/>
                </a:lnTo>
                <a:lnTo>
                  <a:pt x="0" y="3038895"/>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15" name="Text Placeholder 14">
            <a:extLst>
              <a:ext uri="{FF2B5EF4-FFF2-40B4-BE49-F238E27FC236}">
                <a16:creationId xmlns:a16="http://schemas.microsoft.com/office/drawing/2014/main" id="{5EF2505C-1F95-3649-82BC-A77CD3A4C5B7}"/>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0" name="ZoneTexte 7">
            <a:extLst>
              <a:ext uri="{FF2B5EF4-FFF2-40B4-BE49-F238E27FC236}">
                <a16:creationId xmlns:a16="http://schemas.microsoft.com/office/drawing/2014/main" id="{CAD62B7D-30EE-D645-873E-4444E201BED4}"/>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8" name="Connecteur droit 8">
            <a:extLst>
              <a:ext uri="{FF2B5EF4-FFF2-40B4-BE49-F238E27FC236}">
                <a16:creationId xmlns:a16="http://schemas.microsoft.com/office/drawing/2014/main" id="{A9F187C5-3001-47D7-82D1-610C05FC9A59}"/>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Chart Placeholder 2">
            <a:extLst>
              <a:ext uri="{FF2B5EF4-FFF2-40B4-BE49-F238E27FC236}">
                <a16:creationId xmlns:a16="http://schemas.microsoft.com/office/drawing/2014/main" id="{B5D5D560-C9FC-4B55-8F3A-12980951F2B5}"/>
              </a:ext>
            </a:extLst>
          </p:cNvPr>
          <p:cNvSpPr>
            <a:spLocks noGrp="1"/>
          </p:cNvSpPr>
          <p:nvPr>
            <p:ph type="chart" sz="quarter" idx="14" hasCustomPrompt="1"/>
          </p:nvPr>
        </p:nvSpPr>
        <p:spPr>
          <a:xfrm>
            <a:off x="3943350" y="1533105"/>
            <a:ext cx="4638674" cy="3038895"/>
          </a:xfrm>
          <a:prstGeom prst="rect">
            <a:avLst/>
          </a:prstGeom>
        </p:spPr>
        <p:txBody>
          <a:bodyPr anchor="ctr"/>
          <a:lstStyle>
            <a:lvl1pPr marL="0" indent="0" algn="ctr">
              <a:buNone/>
              <a:defRPr sz="1600"/>
            </a:lvl1pPr>
          </a:lstStyle>
          <a:p>
            <a:r>
              <a:rPr lang="en-US" noProof="0"/>
              <a:t>Insert chart</a:t>
            </a:r>
          </a:p>
        </p:txBody>
      </p:sp>
      <p:sp>
        <p:nvSpPr>
          <p:cNvPr id="11" name="Titre 1">
            <a:extLst>
              <a:ext uri="{FF2B5EF4-FFF2-40B4-BE49-F238E27FC236}">
                <a16:creationId xmlns:a16="http://schemas.microsoft.com/office/drawing/2014/main" id="{9A03BF53-73BD-484C-9C19-0A93E17EAF79}"/>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22" name="Footer Placeholder 12">
            <a:extLst>
              <a:ext uri="{FF2B5EF4-FFF2-40B4-BE49-F238E27FC236}">
                <a16:creationId xmlns:a16="http://schemas.microsoft.com/office/drawing/2014/main" id="{AD3E5D24-6E5A-456B-9B4A-CB63AC6BF098}"/>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3" name="Date Placeholder 3">
            <a:extLst>
              <a:ext uri="{FF2B5EF4-FFF2-40B4-BE49-F238E27FC236}">
                <a16:creationId xmlns:a16="http://schemas.microsoft.com/office/drawing/2014/main" id="{45A1083F-18FA-4029-BE54-7F946E80026B}"/>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A835F999-4DA0-4DCA-91BD-EAD766AD2A42}"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2" name="Graphic 11">
            <a:extLst>
              <a:ext uri="{FF2B5EF4-FFF2-40B4-BE49-F238E27FC236}">
                <a16:creationId xmlns:a16="http://schemas.microsoft.com/office/drawing/2014/main" id="{1FB17475-EEEF-4DD6-A941-D06C7B160F5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6696"/>
            <a:ext cx="1370673" cy="211960"/>
          </a:xfrm>
          <a:prstGeom prst="rect">
            <a:avLst/>
          </a:prstGeom>
        </p:spPr>
      </p:pic>
      <p:pic>
        <p:nvPicPr>
          <p:cNvPr id="13" name="Image 12">
            <a:extLst>
              <a:ext uri="{FF2B5EF4-FFF2-40B4-BE49-F238E27FC236}">
                <a16:creationId xmlns:a16="http://schemas.microsoft.com/office/drawing/2014/main" id="{270FB396-17E5-CF4E-976E-792E938E38E3}"/>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429610913"/>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2 Graphs - 1 line title">
    <p:spTree>
      <p:nvGrpSpPr>
        <p:cNvPr id="1" name=""/>
        <p:cNvGrpSpPr/>
        <p:nvPr/>
      </p:nvGrpSpPr>
      <p:grpSpPr>
        <a:xfrm>
          <a:off x="0" y="0"/>
          <a:ext cx="0" cy="0"/>
          <a:chOff x="0" y="0"/>
          <a:chExt cx="0" cy="0"/>
        </a:xfrm>
      </p:grpSpPr>
      <p:sp>
        <p:nvSpPr>
          <p:cNvPr id="13" name="ZoneTexte 7">
            <a:extLst>
              <a:ext uri="{FF2B5EF4-FFF2-40B4-BE49-F238E27FC236}">
                <a16:creationId xmlns:a16="http://schemas.microsoft.com/office/drawing/2014/main" id="{0CA667B9-10B2-5340-9F48-B33CFAF9DB48}"/>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6" name="Titre 1">
            <a:extLst>
              <a:ext uri="{FF2B5EF4-FFF2-40B4-BE49-F238E27FC236}">
                <a16:creationId xmlns:a16="http://schemas.microsoft.com/office/drawing/2014/main" id="{FD65DAF3-E06E-4CD8-9D02-D13D5E74E08B}"/>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20" name="Text Placeholder 14">
            <a:extLst>
              <a:ext uri="{FF2B5EF4-FFF2-40B4-BE49-F238E27FC236}">
                <a16:creationId xmlns:a16="http://schemas.microsoft.com/office/drawing/2014/main" id="{9143E142-CCC3-48E5-BCDC-169490F9B3D8}"/>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5" name="Connecteur droit 8">
            <a:extLst>
              <a:ext uri="{FF2B5EF4-FFF2-40B4-BE49-F238E27FC236}">
                <a16:creationId xmlns:a16="http://schemas.microsoft.com/office/drawing/2014/main" id="{241F5401-BB88-4D56-9585-CF6264AD9817}"/>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Chart Placeholder 2">
            <a:extLst>
              <a:ext uri="{FF2B5EF4-FFF2-40B4-BE49-F238E27FC236}">
                <a16:creationId xmlns:a16="http://schemas.microsoft.com/office/drawing/2014/main" id="{B580869B-FE49-4179-BB24-7CDE52DB06FB}"/>
              </a:ext>
            </a:extLst>
          </p:cNvPr>
          <p:cNvSpPr>
            <a:spLocks noGrp="1"/>
          </p:cNvSpPr>
          <p:nvPr>
            <p:ph type="chart" sz="quarter" idx="15" hasCustomPrompt="1"/>
          </p:nvPr>
        </p:nvSpPr>
        <p:spPr>
          <a:xfrm>
            <a:off x="382904" y="1185385"/>
            <a:ext cx="3975356" cy="3386615"/>
          </a:xfrm>
          <a:prstGeom prst="rect">
            <a:avLst/>
          </a:prstGeom>
        </p:spPr>
        <p:txBody>
          <a:bodyPr anchor="ctr"/>
          <a:lstStyle>
            <a:lvl1pPr marL="0" indent="0" algn="ctr">
              <a:buNone/>
              <a:defRPr sz="1600"/>
            </a:lvl1pPr>
          </a:lstStyle>
          <a:p>
            <a:r>
              <a:rPr lang="en-US" noProof="0"/>
              <a:t>Insert chart</a:t>
            </a:r>
          </a:p>
        </p:txBody>
      </p:sp>
      <p:sp>
        <p:nvSpPr>
          <p:cNvPr id="21" name="Chart Placeholder 2">
            <a:extLst>
              <a:ext uri="{FF2B5EF4-FFF2-40B4-BE49-F238E27FC236}">
                <a16:creationId xmlns:a16="http://schemas.microsoft.com/office/drawing/2014/main" id="{3DFFB2D5-9912-41F7-8C4E-7A42C73848B9}"/>
              </a:ext>
            </a:extLst>
          </p:cNvPr>
          <p:cNvSpPr>
            <a:spLocks noGrp="1"/>
          </p:cNvSpPr>
          <p:nvPr>
            <p:ph type="chart" sz="quarter" idx="16" hasCustomPrompt="1"/>
          </p:nvPr>
        </p:nvSpPr>
        <p:spPr>
          <a:xfrm>
            <a:off x="4606230" y="1185385"/>
            <a:ext cx="3975356" cy="3386615"/>
          </a:xfrm>
          <a:prstGeom prst="rect">
            <a:avLst/>
          </a:prstGeom>
        </p:spPr>
        <p:txBody>
          <a:bodyPr anchor="ctr"/>
          <a:lstStyle>
            <a:lvl1pPr marL="0" indent="0" algn="ctr">
              <a:buNone/>
              <a:defRPr sz="1600"/>
            </a:lvl1pPr>
          </a:lstStyle>
          <a:p>
            <a:r>
              <a:rPr lang="en-US" noProof="0"/>
              <a:t>Insert chart</a:t>
            </a:r>
          </a:p>
        </p:txBody>
      </p:sp>
      <p:sp>
        <p:nvSpPr>
          <p:cNvPr id="11" name="Footer Placeholder 12">
            <a:extLst>
              <a:ext uri="{FF2B5EF4-FFF2-40B4-BE49-F238E27FC236}">
                <a16:creationId xmlns:a16="http://schemas.microsoft.com/office/drawing/2014/main" id="{C7C162E3-B898-42C3-A75B-54DBDBB473DE}"/>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2" name="Date Placeholder 3">
            <a:extLst>
              <a:ext uri="{FF2B5EF4-FFF2-40B4-BE49-F238E27FC236}">
                <a16:creationId xmlns:a16="http://schemas.microsoft.com/office/drawing/2014/main" id="{4E831FD3-0FA5-4A06-9DFF-CB9C5E1C6BB0}"/>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1AC25AC5-081C-4745-A36E-6D769EAE1E03}"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4" name="Graphic 13">
            <a:extLst>
              <a:ext uri="{FF2B5EF4-FFF2-40B4-BE49-F238E27FC236}">
                <a16:creationId xmlns:a16="http://schemas.microsoft.com/office/drawing/2014/main" id="{CC790B01-0D67-4F03-B9D7-50730D7F19D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6696"/>
            <a:ext cx="1370673" cy="211960"/>
          </a:xfrm>
          <a:prstGeom prst="rect">
            <a:avLst/>
          </a:prstGeom>
        </p:spPr>
      </p:pic>
      <p:pic>
        <p:nvPicPr>
          <p:cNvPr id="17" name="Image 16">
            <a:extLst>
              <a:ext uri="{FF2B5EF4-FFF2-40B4-BE49-F238E27FC236}">
                <a16:creationId xmlns:a16="http://schemas.microsoft.com/office/drawing/2014/main" id="{D44DB343-3343-BE48-BCCB-9BAEB82B52A3}"/>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193981113"/>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2 Graph - 2 lines title">
    <p:spTree>
      <p:nvGrpSpPr>
        <p:cNvPr id="1" name=""/>
        <p:cNvGrpSpPr/>
        <p:nvPr/>
      </p:nvGrpSpPr>
      <p:grpSpPr>
        <a:xfrm>
          <a:off x="0" y="0"/>
          <a:ext cx="0" cy="0"/>
          <a:chOff x="0" y="0"/>
          <a:chExt cx="0" cy="0"/>
        </a:xfrm>
      </p:grpSpPr>
      <p:sp>
        <p:nvSpPr>
          <p:cNvPr id="16" name="Text Placeholder 14">
            <a:extLst>
              <a:ext uri="{FF2B5EF4-FFF2-40B4-BE49-F238E27FC236}">
                <a16:creationId xmlns:a16="http://schemas.microsoft.com/office/drawing/2014/main" id="{BC52370C-3B93-BA4F-90EB-FDD3FE71C059}"/>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3" name="ZoneTexte 7">
            <a:extLst>
              <a:ext uri="{FF2B5EF4-FFF2-40B4-BE49-F238E27FC236}">
                <a16:creationId xmlns:a16="http://schemas.microsoft.com/office/drawing/2014/main" id="{0CA667B9-10B2-5340-9F48-B33CFAF9DB48}"/>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5" name="Connecteur droit 8">
            <a:extLst>
              <a:ext uri="{FF2B5EF4-FFF2-40B4-BE49-F238E27FC236}">
                <a16:creationId xmlns:a16="http://schemas.microsoft.com/office/drawing/2014/main" id="{1B40FC61-8E9D-487D-8B0C-0512D4F45B62}"/>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1" name="Chart Placeholder 2">
            <a:extLst>
              <a:ext uri="{FF2B5EF4-FFF2-40B4-BE49-F238E27FC236}">
                <a16:creationId xmlns:a16="http://schemas.microsoft.com/office/drawing/2014/main" id="{C883D573-D85A-44EF-A74A-226004F0DD74}"/>
              </a:ext>
            </a:extLst>
          </p:cNvPr>
          <p:cNvSpPr>
            <a:spLocks noGrp="1"/>
          </p:cNvSpPr>
          <p:nvPr>
            <p:ph type="chart" sz="quarter" idx="15" hasCustomPrompt="1"/>
          </p:nvPr>
        </p:nvSpPr>
        <p:spPr>
          <a:xfrm>
            <a:off x="382904" y="1533106"/>
            <a:ext cx="3975356" cy="3038894"/>
          </a:xfrm>
          <a:prstGeom prst="rect">
            <a:avLst/>
          </a:prstGeom>
        </p:spPr>
        <p:txBody>
          <a:bodyPr anchor="ctr"/>
          <a:lstStyle>
            <a:lvl1pPr marL="0" indent="0" algn="ctr">
              <a:buNone/>
              <a:defRPr sz="1600"/>
            </a:lvl1pPr>
          </a:lstStyle>
          <a:p>
            <a:r>
              <a:rPr lang="en-US" noProof="0"/>
              <a:t>Insert chart</a:t>
            </a:r>
          </a:p>
        </p:txBody>
      </p:sp>
      <p:sp>
        <p:nvSpPr>
          <p:cNvPr id="22" name="Chart Placeholder 2">
            <a:extLst>
              <a:ext uri="{FF2B5EF4-FFF2-40B4-BE49-F238E27FC236}">
                <a16:creationId xmlns:a16="http://schemas.microsoft.com/office/drawing/2014/main" id="{B854AC56-5F45-4999-A780-DAE57800E32F}"/>
              </a:ext>
            </a:extLst>
          </p:cNvPr>
          <p:cNvSpPr>
            <a:spLocks noGrp="1"/>
          </p:cNvSpPr>
          <p:nvPr>
            <p:ph type="chart" sz="quarter" idx="16" hasCustomPrompt="1"/>
          </p:nvPr>
        </p:nvSpPr>
        <p:spPr>
          <a:xfrm>
            <a:off x="4606230" y="1533106"/>
            <a:ext cx="3975356" cy="3038894"/>
          </a:xfrm>
          <a:prstGeom prst="rect">
            <a:avLst/>
          </a:prstGeom>
        </p:spPr>
        <p:txBody>
          <a:bodyPr anchor="ctr"/>
          <a:lstStyle>
            <a:lvl1pPr marL="0" indent="0" algn="ctr">
              <a:buNone/>
              <a:defRPr sz="1600"/>
            </a:lvl1pPr>
          </a:lstStyle>
          <a:p>
            <a:r>
              <a:rPr lang="en-US" noProof="0"/>
              <a:t>Insert chart</a:t>
            </a:r>
          </a:p>
        </p:txBody>
      </p:sp>
      <p:sp>
        <p:nvSpPr>
          <p:cNvPr id="10" name="Titre 1">
            <a:extLst>
              <a:ext uri="{FF2B5EF4-FFF2-40B4-BE49-F238E27FC236}">
                <a16:creationId xmlns:a16="http://schemas.microsoft.com/office/drawing/2014/main" id="{D9708901-F7A9-45C8-84A2-4E40CCBA3A8A}"/>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12" name="Footer Placeholder 12">
            <a:extLst>
              <a:ext uri="{FF2B5EF4-FFF2-40B4-BE49-F238E27FC236}">
                <a16:creationId xmlns:a16="http://schemas.microsoft.com/office/drawing/2014/main" id="{5AEACEB9-B8F3-4A67-B6B8-C106EAE70140}"/>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4" name="Date Placeholder 3">
            <a:extLst>
              <a:ext uri="{FF2B5EF4-FFF2-40B4-BE49-F238E27FC236}">
                <a16:creationId xmlns:a16="http://schemas.microsoft.com/office/drawing/2014/main" id="{2FFA4865-ABE6-4A5D-88DA-894D2BBB9BAC}"/>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D8E29A2B-31B4-4F16-BA22-DD3378DB52D3}"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1" name="Graphic 10">
            <a:extLst>
              <a:ext uri="{FF2B5EF4-FFF2-40B4-BE49-F238E27FC236}">
                <a16:creationId xmlns:a16="http://schemas.microsoft.com/office/drawing/2014/main" id="{0FD8A17C-ABD1-4B46-BC68-E21C0CEF12D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6696"/>
            <a:ext cx="1370673" cy="211960"/>
          </a:xfrm>
          <a:prstGeom prst="rect">
            <a:avLst/>
          </a:prstGeom>
        </p:spPr>
      </p:pic>
      <p:pic>
        <p:nvPicPr>
          <p:cNvPr id="17" name="Image 16">
            <a:extLst>
              <a:ext uri="{FF2B5EF4-FFF2-40B4-BE49-F238E27FC236}">
                <a16:creationId xmlns:a16="http://schemas.microsoft.com/office/drawing/2014/main" id="{F860EB3F-B0A5-A747-989B-5984C6F65109}"/>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626760857"/>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Graph only - 1 line title">
    <p:spTree>
      <p:nvGrpSpPr>
        <p:cNvPr id="1" name=""/>
        <p:cNvGrpSpPr/>
        <p:nvPr/>
      </p:nvGrpSpPr>
      <p:grpSpPr>
        <a:xfrm>
          <a:off x="0" y="0"/>
          <a:ext cx="0" cy="0"/>
          <a:chOff x="0" y="0"/>
          <a:chExt cx="0" cy="0"/>
        </a:xfrm>
      </p:grpSpPr>
      <p:sp>
        <p:nvSpPr>
          <p:cNvPr id="10" name="ZoneTexte 7">
            <a:extLst>
              <a:ext uri="{FF2B5EF4-FFF2-40B4-BE49-F238E27FC236}">
                <a16:creationId xmlns:a16="http://schemas.microsoft.com/office/drawing/2014/main" id="{F288ED3E-A9C4-AC41-8ED2-F8612385A2BD}"/>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2" name="Titre 1">
            <a:extLst>
              <a:ext uri="{FF2B5EF4-FFF2-40B4-BE49-F238E27FC236}">
                <a16:creationId xmlns:a16="http://schemas.microsoft.com/office/drawing/2014/main" id="{E883AB93-8A12-4381-863D-A6DCA8326D80}"/>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13" name="Text Placeholder 14">
            <a:extLst>
              <a:ext uri="{FF2B5EF4-FFF2-40B4-BE49-F238E27FC236}">
                <a16:creationId xmlns:a16="http://schemas.microsoft.com/office/drawing/2014/main" id="{BD0AA781-C64B-4621-94F8-C750E1CF59A7}"/>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6" name="Connecteur droit 8">
            <a:extLst>
              <a:ext uri="{FF2B5EF4-FFF2-40B4-BE49-F238E27FC236}">
                <a16:creationId xmlns:a16="http://schemas.microsoft.com/office/drawing/2014/main" id="{BA08A484-23E0-431D-B5CE-6AD504F83139}"/>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8" name="Chart Placeholder 2">
            <a:extLst>
              <a:ext uri="{FF2B5EF4-FFF2-40B4-BE49-F238E27FC236}">
                <a16:creationId xmlns:a16="http://schemas.microsoft.com/office/drawing/2014/main" id="{B2656E46-4EF8-44EB-A3BA-8E234F8F5949}"/>
              </a:ext>
            </a:extLst>
          </p:cNvPr>
          <p:cNvSpPr>
            <a:spLocks noGrp="1"/>
          </p:cNvSpPr>
          <p:nvPr>
            <p:ph type="chart" sz="quarter" idx="15" hasCustomPrompt="1"/>
          </p:nvPr>
        </p:nvSpPr>
        <p:spPr>
          <a:xfrm>
            <a:off x="382903" y="1240527"/>
            <a:ext cx="8198669" cy="3331473"/>
          </a:xfrm>
          <a:prstGeom prst="rect">
            <a:avLst/>
          </a:prstGeom>
        </p:spPr>
        <p:txBody>
          <a:bodyPr anchor="ctr"/>
          <a:lstStyle>
            <a:lvl1pPr marL="0" indent="0" algn="ctr">
              <a:buNone/>
              <a:defRPr sz="1600"/>
            </a:lvl1pPr>
          </a:lstStyle>
          <a:p>
            <a:r>
              <a:rPr lang="en-US" noProof="0"/>
              <a:t>Insert chart</a:t>
            </a:r>
          </a:p>
        </p:txBody>
      </p:sp>
      <p:sp>
        <p:nvSpPr>
          <p:cNvPr id="9" name="Footer Placeholder 12">
            <a:extLst>
              <a:ext uri="{FF2B5EF4-FFF2-40B4-BE49-F238E27FC236}">
                <a16:creationId xmlns:a16="http://schemas.microsoft.com/office/drawing/2014/main" id="{FE353168-0A63-4CFC-B12A-63888B8E8181}"/>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4" name="Date Placeholder 3">
            <a:extLst>
              <a:ext uri="{FF2B5EF4-FFF2-40B4-BE49-F238E27FC236}">
                <a16:creationId xmlns:a16="http://schemas.microsoft.com/office/drawing/2014/main" id="{04FD620A-7110-463F-8D3C-30A30BA38125}"/>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20094472-3864-4E30-B252-28539877E16D}"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1" name="Graphic 10">
            <a:extLst>
              <a:ext uri="{FF2B5EF4-FFF2-40B4-BE49-F238E27FC236}">
                <a16:creationId xmlns:a16="http://schemas.microsoft.com/office/drawing/2014/main" id="{0A72DA06-4398-42ED-B5F2-A066C05B12DA}"/>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6696"/>
            <a:ext cx="1370673" cy="211960"/>
          </a:xfrm>
          <a:prstGeom prst="rect">
            <a:avLst/>
          </a:prstGeom>
        </p:spPr>
      </p:pic>
      <p:pic>
        <p:nvPicPr>
          <p:cNvPr id="15" name="Image 14">
            <a:extLst>
              <a:ext uri="{FF2B5EF4-FFF2-40B4-BE49-F238E27FC236}">
                <a16:creationId xmlns:a16="http://schemas.microsoft.com/office/drawing/2014/main" id="{6BF82C09-D220-6B4F-AFBD-56A51AF09114}"/>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844531367"/>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Key numbers - 1 line title">
    <p:spTree>
      <p:nvGrpSpPr>
        <p:cNvPr id="1" name=""/>
        <p:cNvGrpSpPr/>
        <p:nvPr/>
      </p:nvGrpSpPr>
      <p:grpSpPr>
        <a:xfrm>
          <a:off x="0" y="0"/>
          <a:ext cx="0" cy="0"/>
          <a:chOff x="0" y="0"/>
          <a:chExt cx="0" cy="0"/>
        </a:xfrm>
      </p:grpSpPr>
      <p:sp>
        <p:nvSpPr>
          <p:cNvPr id="28" name="Content Placeholder 27">
            <a:extLst>
              <a:ext uri="{FF2B5EF4-FFF2-40B4-BE49-F238E27FC236}">
                <a16:creationId xmlns:a16="http://schemas.microsoft.com/office/drawing/2014/main" id="{B710BA1E-7958-4909-90F4-C085E2FBA176}"/>
              </a:ext>
            </a:extLst>
          </p:cNvPr>
          <p:cNvSpPr>
            <a:spLocks noGrp="1"/>
          </p:cNvSpPr>
          <p:nvPr>
            <p:ph sz="quarter" idx="27" hasCustomPrompt="1"/>
          </p:nvPr>
        </p:nvSpPr>
        <p:spPr>
          <a:xfrm>
            <a:off x="1056953"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41" name="Text Placeholder 2">
            <a:extLst>
              <a:ext uri="{FF2B5EF4-FFF2-40B4-BE49-F238E27FC236}">
                <a16:creationId xmlns:a16="http://schemas.microsoft.com/office/drawing/2014/main" id="{CD02C751-CE04-47EA-A1A7-31A30527F7D4}"/>
              </a:ext>
            </a:extLst>
          </p:cNvPr>
          <p:cNvSpPr>
            <a:spLocks noGrp="1"/>
          </p:cNvSpPr>
          <p:nvPr>
            <p:ph type="body" sz="quarter" idx="12" hasCustomPrompt="1"/>
          </p:nvPr>
        </p:nvSpPr>
        <p:spPr>
          <a:xfrm>
            <a:off x="1056952"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2" name="Text Placeholder 4">
            <a:extLst>
              <a:ext uri="{FF2B5EF4-FFF2-40B4-BE49-F238E27FC236}">
                <a16:creationId xmlns:a16="http://schemas.microsoft.com/office/drawing/2014/main" id="{DB429DA6-DBB5-4F41-8058-8B35D30BC50A}"/>
              </a:ext>
            </a:extLst>
          </p:cNvPr>
          <p:cNvSpPr>
            <a:spLocks noGrp="1"/>
          </p:cNvSpPr>
          <p:nvPr>
            <p:ph type="body" sz="quarter" idx="16" hasCustomPrompt="1"/>
          </p:nvPr>
        </p:nvSpPr>
        <p:spPr>
          <a:xfrm>
            <a:off x="1056953"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44" name="Text Placeholder 2">
            <a:extLst>
              <a:ext uri="{FF2B5EF4-FFF2-40B4-BE49-F238E27FC236}">
                <a16:creationId xmlns:a16="http://schemas.microsoft.com/office/drawing/2014/main" id="{5C1D8542-B4AD-430A-A597-54C6CC352747}"/>
              </a:ext>
            </a:extLst>
          </p:cNvPr>
          <p:cNvSpPr>
            <a:spLocks noGrp="1"/>
          </p:cNvSpPr>
          <p:nvPr>
            <p:ph type="body" sz="quarter" idx="18" hasCustomPrompt="1"/>
          </p:nvPr>
        </p:nvSpPr>
        <p:spPr>
          <a:xfrm>
            <a:off x="6477837"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5" name="Text Placeholder 4">
            <a:extLst>
              <a:ext uri="{FF2B5EF4-FFF2-40B4-BE49-F238E27FC236}">
                <a16:creationId xmlns:a16="http://schemas.microsoft.com/office/drawing/2014/main" id="{2493263F-FDCE-4F77-B97C-089B8D52BEFB}"/>
              </a:ext>
            </a:extLst>
          </p:cNvPr>
          <p:cNvSpPr>
            <a:spLocks noGrp="1"/>
          </p:cNvSpPr>
          <p:nvPr>
            <p:ph type="body" sz="quarter" idx="19" hasCustomPrompt="1"/>
          </p:nvPr>
        </p:nvSpPr>
        <p:spPr>
          <a:xfrm>
            <a:off x="6477838"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47" name="Text Placeholder 2">
            <a:extLst>
              <a:ext uri="{FF2B5EF4-FFF2-40B4-BE49-F238E27FC236}">
                <a16:creationId xmlns:a16="http://schemas.microsoft.com/office/drawing/2014/main" id="{869AADEE-F997-410C-8BFD-CE19019828B9}"/>
              </a:ext>
            </a:extLst>
          </p:cNvPr>
          <p:cNvSpPr>
            <a:spLocks noGrp="1"/>
          </p:cNvSpPr>
          <p:nvPr>
            <p:ph type="body" sz="quarter" idx="21" hasCustomPrompt="1"/>
          </p:nvPr>
        </p:nvSpPr>
        <p:spPr>
          <a:xfrm>
            <a:off x="3767395"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8" name="Text Placeholder 4">
            <a:extLst>
              <a:ext uri="{FF2B5EF4-FFF2-40B4-BE49-F238E27FC236}">
                <a16:creationId xmlns:a16="http://schemas.microsoft.com/office/drawing/2014/main" id="{F66BDDE9-B972-4AB5-8E71-CE9797570F9D}"/>
              </a:ext>
            </a:extLst>
          </p:cNvPr>
          <p:cNvSpPr>
            <a:spLocks noGrp="1"/>
          </p:cNvSpPr>
          <p:nvPr>
            <p:ph type="body" sz="quarter" idx="22" hasCustomPrompt="1"/>
          </p:nvPr>
        </p:nvSpPr>
        <p:spPr>
          <a:xfrm>
            <a:off x="3767396"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17" name="ZoneTexte 7">
            <a:extLst>
              <a:ext uri="{FF2B5EF4-FFF2-40B4-BE49-F238E27FC236}">
                <a16:creationId xmlns:a16="http://schemas.microsoft.com/office/drawing/2014/main" id="{F7565AA9-0535-714B-905F-9E644D5DFA04}"/>
              </a:ext>
            </a:extLst>
          </p:cNvPr>
          <p:cNvSpPr txBox="1"/>
          <p:nvPr userDrawn="1"/>
        </p:nvSpPr>
        <p:spPr>
          <a:xfrm>
            <a:off x="0" y="4845550"/>
            <a:ext cx="354434" cy="123111"/>
          </a:xfrm>
          <a:prstGeom prst="rect">
            <a:avLst/>
          </a:prstGeom>
          <a:noFill/>
        </p:spPr>
        <p:txBody>
          <a:bodyPr wrap="square" lIns="0" tIns="0" rIns="0" bIns="0" rtlCol="0">
            <a:noAutofit/>
          </a:bodyPr>
          <a:lstStyle/>
          <a:p>
            <a:pPr algn="ctr"/>
            <a:fld id="{984FB007-5C84-F347-A76E-037DFFA5CC99}" type="slidenum">
              <a:rPr lang="en-US" sz="800" noProof="0" smtClean="0">
                <a:solidFill>
                  <a:schemeClr val="tx1"/>
                </a:solidFill>
              </a:rPr>
              <a:pPr algn="ctr"/>
              <a:t>‹#›</a:t>
            </a:fld>
            <a:endParaRPr lang="en-US" sz="800" noProof="0">
              <a:solidFill>
                <a:schemeClr val="tx1"/>
              </a:solidFill>
            </a:endParaRPr>
          </a:p>
        </p:txBody>
      </p:sp>
      <p:cxnSp>
        <p:nvCxnSpPr>
          <p:cNvPr id="18" name="Straight Connector 16">
            <a:extLst>
              <a:ext uri="{FF2B5EF4-FFF2-40B4-BE49-F238E27FC236}">
                <a16:creationId xmlns:a16="http://schemas.microsoft.com/office/drawing/2014/main" id="{38DB578A-2FA6-634F-981A-653D1A36E8C3}"/>
              </a:ext>
            </a:extLst>
          </p:cNvPr>
          <p:cNvCxnSpPr>
            <a:cxnSpLocks/>
          </p:cNvCxnSpPr>
          <p:nvPr userDrawn="1"/>
        </p:nvCxnSpPr>
        <p:spPr>
          <a:xfrm>
            <a:off x="1681552"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cxnSp>
        <p:nvCxnSpPr>
          <p:cNvPr id="22" name="Straight Connector 16">
            <a:extLst>
              <a:ext uri="{FF2B5EF4-FFF2-40B4-BE49-F238E27FC236}">
                <a16:creationId xmlns:a16="http://schemas.microsoft.com/office/drawing/2014/main" id="{F67BC959-B4EF-FB4D-8F2D-59BD065DB459}"/>
              </a:ext>
            </a:extLst>
          </p:cNvPr>
          <p:cNvCxnSpPr>
            <a:cxnSpLocks/>
          </p:cNvCxnSpPr>
          <p:nvPr userDrawn="1"/>
        </p:nvCxnSpPr>
        <p:spPr>
          <a:xfrm>
            <a:off x="7102437"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cxnSp>
        <p:nvCxnSpPr>
          <p:cNvPr id="23" name="Straight Connector 16">
            <a:extLst>
              <a:ext uri="{FF2B5EF4-FFF2-40B4-BE49-F238E27FC236}">
                <a16:creationId xmlns:a16="http://schemas.microsoft.com/office/drawing/2014/main" id="{15748BF8-CDA2-D44A-9255-3C7C85D5EE23}"/>
              </a:ext>
            </a:extLst>
          </p:cNvPr>
          <p:cNvCxnSpPr>
            <a:cxnSpLocks/>
          </p:cNvCxnSpPr>
          <p:nvPr userDrawn="1"/>
        </p:nvCxnSpPr>
        <p:spPr>
          <a:xfrm>
            <a:off x="4391995"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sp>
        <p:nvSpPr>
          <p:cNvPr id="25" name="Titre 1">
            <a:extLst>
              <a:ext uri="{FF2B5EF4-FFF2-40B4-BE49-F238E27FC236}">
                <a16:creationId xmlns:a16="http://schemas.microsoft.com/office/drawing/2014/main" id="{63CF197C-B04A-4BDB-A027-C0B40573B280}"/>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26" name="Text Placeholder 14">
            <a:extLst>
              <a:ext uri="{FF2B5EF4-FFF2-40B4-BE49-F238E27FC236}">
                <a16:creationId xmlns:a16="http://schemas.microsoft.com/office/drawing/2014/main" id="{65AD26B9-E9F3-4F8C-80DA-8B48BB2F0292}"/>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24" name="Connecteur droit 8">
            <a:extLst>
              <a:ext uri="{FF2B5EF4-FFF2-40B4-BE49-F238E27FC236}">
                <a16:creationId xmlns:a16="http://schemas.microsoft.com/office/drawing/2014/main" id="{F9944759-B4F4-4F74-BD60-6C5174FB074C}"/>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9" name="Content Placeholder 28">
            <a:extLst>
              <a:ext uri="{FF2B5EF4-FFF2-40B4-BE49-F238E27FC236}">
                <a16:creationId xmlns:a16="http://schemas.microsoft.com/office/drawing/2014/main" id="{311AB234-3E00-45E7-8145-2A7C3BCC5D85}"/>
              </a:ext>
            </a:extLst>
          </p:cNvPr>
          <p:cNvSpPr>
            <a:spLocks noGrp="1"/>
          </p:cNvSpPr>
          <p:nvPr>
            <p:ph sz="quarter" idx="28" hasCustomPrompt="1"/>
          </p:nvPr>
        </p:nvSpPr>
        <p:spPr>
          <a:xfrm>
            <a:off x="3767396"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30" name="Content Placeholder 29">
            <a:extLst>
              <a:ext uri="{FF2B5EF4-FFF2-40B4-BE49-F238E27FC236}">
                <a16:creationId xmlns:a16="http://schemas.microsoft.com/office/drawing/2014/main" id="{7CF9C069-0AB9-40D8-B304-216441ABF147}"/>
              </a:ext>
            </a:extLst>
          </p:cNvPr>
          <p:cNvSpPr>
            <a:spLocks noGrp="1"/>
          </p:cNvSpPr>
          <p:nvPr>
            <p:ph sz="quarter" idx="29" hasCustomPrompt="1"/>
          </p:nvPr>
        </p:nvSpPr>
        <p:spPr>
          <a:xfrm>
            <a:off x="6477838"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31" name="Footer Placeholder 12">
            <a:extLst>
              <a:ext uri="{FF2B5EF4-FFF2-40B4-BE49-F238E27FC236}">
                <a16:creationId xmlns:a16="http://schemas.microsoft.com/office/drawing/2014/main" id="{A30AF8A0-C30D-4654-B36F-5168EBC94812}"/>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r>
              <a:rPr lang="en-US" noProof="0"/>
              <a:t>© Dassault Systèmes | Confidential Information |                    | ref.: 3DS_Document_2021</a:t>
            </a:r>
          </a:p>
        </p:txBody>
      </p:sp>
      <p:sp>
        <p:nvSpPr>
          <p:cNvPr id="32" name="Date Placeholder 3">
            <a:extLst>
              <a:ext uri="{FF2B5EF4-FFF2-40B4-BE49-F238E27FC236}">
                <a16:creationId xmlns:a16="http://schemas.microsoft.com/office/drawing/2014/main" id="{147BD69A-4497-4023-B931-31AFC9CD0D34}"/>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fld id="{FCAD231A-22C9-479C-880E-6729FFA8B514}" type="datetime1">
              <a:rPr lang="en-US" noProof="0" smtClean="0"/>
              <a:t>11/10/2022</a:t>
            </a:fld>
            <a:endParaRPr lang="en-US" noProof="0"/>
          </a:p>
        </p:txBody>
      </p:sp>
      <p:pic>
        <p:nvPicPr>
          <p:cNvPr id="21" name="Image 20">
            <a:extLst>
              <a:ext uri="{FF2B5EF4-FFF2-40B4-BE49-F238E27FC236}">
                <a16:creationId xmlns:a16="http://schemas.microsoft.com/office/drawing/2014/main" id="{CB81F1E1-0E2B-FB44-9904-9ED26E4EE8A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351197409"/>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Graph only - 2 lines title">
    <p:spTree>
      <p:nvGrpSpPr>
        <p:cNvPr id="1" name=""/>
        <p:cNvGrpSpPr/>
        <p:nvPr/>
      </p:nvGrpSpPr>
      <p:grpSpPr>
        <a:xfrm>
          <a:off x="0" y="0"/>
          <a:ext cx="0" cy="0"/>
          <a:chOff x="0" y="0"/>
          <a:chExt cx="0" cy="0"/>
        </a:xfrm>
      </p:grpSpPr>
      <p:sp>
        <p:nvSpPr>
          <p:cNvPr id="10" name="ZoneTexte 7">
            <a:extLst>
              <a:ext uri="{FF2B5EF4-FFF2-40B4-BE49-F238E27FC236}">
                <a16:creationId xmlns:a16="http://schemas.microsoft.com/office/drawing/2014/main" id="{F288ED3E-A9C4-AC41-8ED2-F8612385A2BD}"/>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3" name="Text Placeholder 14">
            <a:extLst>
              <a:ext uri="{FF2B5EF4-FFF2-40B4-BE49-F238E27FC236}">
                <a16:creationId xmlns:a16="http://schemas.microsoft.com/office/drawing/2014/main" id="{D89B8EAD-7EE5-CD41-9D0D-BC9A90591A2A}"/>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6" name="Connecteur droit 8">
            <a:extLst>
              <a:ext uri="{FF2B5EF4-FFF2-40B4-BE49-F238E27FC236}">
                <a16:creationId xmlns:a16="http://schemas.microsoft.com/office/drawing/2014/main" id="{FAD8D98F-A73D-4D06-9361-4DDB0A71E819}"/>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Chart Placeholder 2">
            <a:extLst>
              <a:ext uri="{FF2B5EF4-FFF2-40B4-BE49-F238E27FC236}">
                <a16:creationId xmlns:a16="http://schemas.microsoft.com/office/drawing/2014/main" id="{657D95C7-47CB-496F-AF2C-A661F7B950B1}"/>
              </a:ext>
            </a:extLst>
          </p:cNvPr>
          <p:cNvSpPr>
            <a:spLocks noGrp="1"/>
          </p:cNvSpPr>
          <p:nvPr>
            <p:ph type="chart" sz="quarter" idx="15" hasCustomPrompt="1"/>
          </p:nvPr>
        </p:nvSpPr>
        <p:spPr>
          <a:xfrm>
            <a:off x="382903" y="1591733"/>
            <a:ext cx="8198669" cy="2980267"/>
          </a:xfrm>
          <a:prstGeom prst="rect">
            <a:avLst/>
          </a:prstGeom>
        </p:spPr>
        <p:txBody>
          <a:bodyPr anchor="ctr"/>
          <a:lstStyle>
            <a:lvl1pPr marL="0" indent="0" algn="ctr">
              <a:buNone/>
              <a:defRPr sz="1600"/>
            </a:lvl1pPr>
          </a:lstStyle>
          <a:p>
            <a:r>
              <a:rPr lang="en-US" noProof="0"/>
              <a:t>Insert chart</a:t>
            </a:r>
          </a:p>
        </p:txBody>
      </p:sp>
      <p:sp>
        <p:nvSpPr>
          <p:cNvPr id="11" name="Titre 1">
            <a:extLst>
              <a:ext uri="{FF2B5EF4-FFF2-40B4-BE49-F238E27FC236}">
                <a16:creationId xmlns:a16="http://schemas.microsoft.com/office/drawing/2014/main" id="{8CE5E645-F65D-4A5F-869B-E42DB973A9D6}"/>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9" name="Footer Placeholder 12">
            <a:extLst>
              <a:ext uri="{FF2B5EF4-FFF2-40B4-BE49-F238E27FC236}">
                <a16:creationId xmlns:a16="http://schemas.microsoft.com/office/drawing/2014/main" id="{17BB0B79-480D-4882-B086-D7A38F61396F}"/>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4" name="Date Placeholder 3">
            <a:extLst>
              <a:ext uri="{FF2B5EF4-FFF2-40B4-BE49-F238E27FC236}">
                <a16:creationId xmlns:a16="http://schemas.microsoft.com/office/drawing/2014/main" id="{4649C3A4-CC03-4BBE-9350-74DC9E1A37FA}"/>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71E41AE3-1215-45A9-915D-2BE4405FDCA6}"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2" name="Graphic 11">
            <a:extLst>
              <a:ext uri="{FF2B5EF4-FFF2-40B4-BE49-F238E27FC236}">
                <a16:creationId xmlns:a16="http://schemas.microsoft.com/office/drawing/2014/main" id="{FE83EBF0-10C4-46DE-A912-4B3CB35E8B9A}"/>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6696"/>
            <a:ext cx="1370673" cy="211960"/>
          </a:xfrm>
          <a:prstGeom prst="rect">
            <a:avLst/>
          </a:prstGeom>
        </p:spPr>
      </p:pic>
      <p:pic>
        <p:nvPicPr>
          <p:cNvPr id="15" name="Image 14">
            <a:extLst>
              <a:ext uri="{FF2B5EF4-FFF2-40B4-BE49-F238E27FC236}">
                <a16:creationId xmlns:a16="http://schemas.microsoft.com/office/drawing/2014/main" id="{B744A1D7-5032-5442-AA68-99D4FBF44EC9}"/>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605085993"/>
      </p:ext>
    </p:extLst>
  </p:cSld>
  <p:clrMapOvr>
    <a:masterClrMapping/>
  </p:clrMapOvr>
  <p:extLst>
    <p:ext uri="{DCECCB84-F9BA-43D5-87BE-67443E8EF086}">
      <p15:sldGuideLst xmlns:p15="http://schemas.microsoft.com/office/powerpoint/2012/main"/>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oxes - 1 line title">
    <p:bg>
      <p:bgPr>
        <a:solidFill>
          <a:schemeClr val="bg1"/>
        </a:solidFill>
        <a:effectLst/>
      </p:bgPr>
    </p:bg>
    <p:spTree>
      <p:nvGrpSpPr>
        <p:cNvPr id="1" name=""/>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6789E206-C5AD-47E5-A47D-8FC93D2C16FB}"/>
              </a:ext>
            </a:extLst>
          </p:cNvPr>
          <p:cNvSpPr/>
          <p:nvPr userDrawn="1"/>
        </p:nvSpPr>
        <p:spPr>
          <a:xfrm>
            <a:off x="382937" y="1286934"/>
            <a:ext cx="3912871" cy="3124564"/>
          </a:xfrm>
          <a:prstGeom prst="roundRect">
            <a:avLst>
              <a:gd name="adj" fmla="val 235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31" name="Rectangle: Rounded Corners 30">
            <a:extLst>
              <a:ext uri="{FF2B5EF4-FFF2-40B4-BE49-F238E27FC236}">
                <a16:creationId xmlns:a16="http://schemas.microsoft.com/office/drawing/2014/main" id="{E0616FD8-62C6-4466-AE39-D2E22BCFC67A}"/>
              </a:ext>
            </a:extLst>
          </p:cNvPr>
          <p:cNvSpPr/>
          <p:nvPr userDrawn="1"/>
        </p:nvSpPr>
        <p:spPr>
          <a:xfrm>
            <a:off x="4669154" y="1286934"/>
            <a:ext cx="3912871" cy="3124564"/>
          </a:xfrm>
          <a:prstGeom prst="roundRect">
            <a:avLst>
              <a:gd name="adj" fmla="val 30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6" name="Text Placeholder 5">
            <a:extLst>
              <a:ext uri="{FF2B5EF4-FFF2-40B4-BE49-F238E27FC236}">
                <a16:creationId xmlns:a16="http://schemas.microsoft.com/office/drawing/2014/main" id="{B7EE0ABB-0322-46E6-B135-5AB630CEA3AD}"/>
              </a:ext>
            </a:extLst>
          </p:cNvPr>
          <p:cNvSpPr>
            <a:spLocks noGrp="1"/>
          </p:cNvSpPr>
          <p:nvPr>
            <p:ph type="body" sz="quarter" idx="18" hasCustomPrompt="1"/>
          </p:nvPr>
        </p:nvSpPr>
        <p:spPr>
          <a:xfrm>
            <a:off x="619215" y="1491054"/>
            <a:ext cx="3440315" cy="184666"/>
          </a:xfrm>
          <a:prstGeom prst="rect">
            <a:avLst/>
          </a:prstGeom>
        </p:spPr>
        <p:txBody>
          <a:bodyPr lIns="0" tIns="0" rIns="0" bIns="0" anchor="b">
            <a:noAutofit/>
          </a:bodyPr>
          <a:lstStyle>
            <a:lvl1pPr marL="0" indent="0" algn="ctr">
              <a:lnSpc>
                <a:spcPct val="100000"/>
              </a:lnSpc>
              <a:spcBef>
                <a:spcPts val="0"/>
              </a:spcBef>
              <a:buFontTx/>
              <a:buNone/>
              <a:defRPr sz="1200" b="0">
                <a:solidFill>
                  <a:schemeClr val="tx1"/>
                </a:solidFill>
                <a:latin typeface="+mj-lt"/>
              </a:defRPr>
            </a:lvl1pPr>
          </a:lstStyle>
          <a:p>
            <a:pPr lvl="0"/>
            <a:r>
              <a:rPr lang="en-US" noProof="0"/>
              <a:t>INSERT TEXT</a:t>
            </a:r>
          </a:p>
        </p:txBody>
      </p:sp>
      <p:sp>
        <p:nvSpPr>
          <p:cNvPr id="33" name="Text Placeholder 5">
            <a:extLst>
              <a:ext uri="{FF2B5EF4-FFF2-40B4-BE49-F238E27FC236}">
                <a16:creationId xmlns:a16="http://schemas.microsoft.com/office/drawing/2014/main" id="{1E39F0C4-2EDF-D849-95EA-D42B852A3217}"/>
              </a:ext>
            </a:extLst>
          </p:cNvPr>
          <p:cNvSpPr>
            <a:spLocks noGrp="1"/>
          </p:cNvSpPr>
          <p:nvPr>
            <p:ph type="body" sz="quarter" idx="21" hasCustomPrompt="1"/>
          </p:nvPr>
        </p:nvSpPr>
        <p:spPr>
          <a:xfrm>
            <a:off x="4905432" y="1491054"/>
            <a:ext cx="3440315" cy="184666"/>
          </a:xfrm>
          <a:prstGeom prst="rect">
            <a:avLst/>
          </a:prstGeom>
        </p:spPr>
        <p:txBody>
          <a:bodyPr lIns="0" tIns="0" rIns="0" bIns="0" anchor="b">
            <a:noAutofit/>
          </a:bodyPr>
          <a:lstStyle>
            <a:lvl1pPr marL="0" indent="0" algn="ctr">
              <a:lnSpc>
                <a:spcPct val="100000"/>
              </a:lnSpc>
              <a:spcBef>
                <a:spcPts val="0"/>
              </a:spcBef>
              <a:buFontTx/>
              <a:buNone/>
              <a:defRPr sz="1200" b="0">
                <a:solidFill>
                  <a:schemeClr val="tx1"/>
                </a:solidFill>
                <a:latin typeface="+mj-lt"/>
              </a:defRPr>
            </a:lvl1pPr>
          </a:lstStyle>
          <a:p>
            <a:pPr lvl="0"/>
            <a:r>
              <a:rPr lang="en-US" noProof="0"/>
              <a:t>INSERT TEXT</a:t>
            </a:r>
          </a:p>
        </p:txBody>
      </p:sp>
      <p:sp>
        <p:nvSpPr>
          <p:cNvPr id="14" name="ZoneTexte 7">
            <a:extLst>
              <a:ext uri="{FF2B5EF4-FFF2-40B4-BE49-F238E27FC236}">
                <a16:creationId xmlns:a16="http://schemas.microsoft.com/office/drawing/2014/main" id="{854B2E12-7FEA-9F42-862D-A1D8E039D65C}"/>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21" name="Titre 1">
            <a:extLst>
              <a:ext uri="{FF2B5EF4-FFF2-40B4-BE49-F238E27FC236}">
                <a16:creationId xmlns:a16="http://schemas.microsoft.com/office/drawing/2014/main" id="{C571A79E-B699-4E25-AED1-F10C201C12C8}"/>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22" name="Text Placeholder 14">
            <a:extLst>
              <a:ext uri="{FF2B5EF4-FFF2-40B4-BE49-F238E27FC236}">
                <a16:creationId xmlns:a16="http://schemas.microsoft.com/office/drawing/2014/main" id="{1716FDA2-DC8F-4A2F-808F-98CC15FB8043}"/>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8" name="Connecteur droit 8">
            <a:extLst>
              <a:ext uri="{FF2B5EF4-FFF2-40B4-BE49-F238E27FC236}">
                <a16:creationId xmlns:a16="http://schemas.microsoft.com/office/drawing/2014/main" id="{8CA3988A-A5B7-4348-84AF-7B39B07064C7}"/>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Content Placeholder 18">
            <a:extLst>
              <a:ext uri="{FF2B5EF4-FFF2-40B4-BE49-F238E27FC236}">
                <a16:creationId xmlns:a16="http://schemas.microsoft.com/office/drawing/2014/main" id="{A4AFFCB1-086E-4C42-865A-E5AF0D851E62}"/>
              </a:ext>
            </a:extLst>
          </p:cNvPr>
          <p:cNvSpPr>
            <a:spLocks noGrp="1"/>
          </p:cNvSpPr>
          <p:nvPr>
            <p:ph sz="quarter" idx="16" hasCustomPrompt="1"/>
          </p:nvPr>
        </p:nvSpPr>
        <p:spPr>
          <a:xfrm>
            <a:off x="624192" y="1896534"/>
            <a:ext cx="3440310" cy="2218266"/>
          </a:xfrm>
          <a:custGeom>
            <a:avLst/>
            <a:gdLst>
              <a:gd name="connsiteX0" fmla="*/ 0 w 3440310"/>
              <a:gd name="connsiteY0" fmla="*/ 0 h 2218266"/>
              <a:gd name="connsiteX1" fmla="*/ 3440310 w 3440310"/>
              <a:gd name="connsiteY1" fmla="*/ 0 h 2218266"/>
              <a:gd name="connsiteX2" fmla="*/ 3440310 w 3440310"/>
              <a:gd name="connsiteY2" fmla="*/ 2218266 h 2218266"/>
              <a:gd name="connsiteX3" fmla="*/ 0 w 3440310"/>
              <a:gd name="connsiteY3" fmla="*/ 2218266 h 2218266"/>
            </a:gdLst>
            <a:ahLst/>
            <a:cxnLst>
              <a:cxn ang="0">
                <a:pos x="connsiteX0" y="connsiteY0"/>
              </a:cxn>
              <a:cxn ang="0">
                <a:pos x="connsiteX1" y="connsiteY1"/>
              </a:cxn>
              <a:cxn ang="0">
                <a:pos x="connsiteX2" y="connsiteY2"/>
              </a:cxn>
              <a:cxn ang="0">
                <a:pos x="connsiteX3" y="connsiteY3"/>
              </a:cxn>
            </a:cxnLst>
            <a:rect l="l" t="t" r="r" b="b"/>
            <a:pathLst>
              <a:path w="3440310" h="2218266">
                <a:moveTo>
                  <a:pt x="0" y="0"/>
                </a:moveTo>
                <a:lnTo>
                  <a:pt x="3440310" y="0"/>
                </a:lnTo>
                <a:lnTo>
                  <a:pt x="3440310" y="2218266"/>
                </a:lnTo>
                <a:lnTo>
                  <a:pt x="0" y="2218266"/>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25" name="Content Placeholder 24">
            <a:extLst>
              <a:ext uri="{FF2B5EF4-FFF2-40B4-BE49-F238E27FC236}">
                <a16:creationId xmlns:a16="http://schemas.microsoft.com/office/drawing/2014/main" id="{40D52AC6-3BBD-4897-9D61-F7689C37FE6F}"/>
              </a:ext>
            </a:extLst>
          </p:cNvPr>
          <p:cNvSpPr>
            <a:spLocks noGrp="1"/>
          </p:cNvSpPr>
          <p:nvPr>
            <p:ph sz="quarter" idx="26" hasCustomPrompt="1"/>
          </p:nvPr>
        </p:nvSpPr>
        <p:spPr>
          <a:xfrm>
            <a:off x="4905432" y="1896534"/>
            <a:ext cx="3440310" cy="2218266"/>
          </a:xfrm>
          <a:custGeom>
            <a:avLst/>
            <a:gdLst>
              <a:gd name="connsiteX0" fmla="*/ 0 w 3440310"/>
              <a:gd name="connsiteY0" fmla="*/ 0 h 2218266"/>
              <a:gd name="connsiteX1" fmla="*/ 3440310 w 3440310"/>
              <a:gd name="connsiteY1" fmla="*/ 0 h 2218266"/>
              <a:gd name="connsiteX2" fmla="*/ 3440310 w 3440310"/>
              <a:gd name="connsiteY2" fmla="*/ 2218266 h 2218266"/>
              <a:gd name="connsiteX3" fmla="*/ 0 w 3440310"/>
              <a:gd name="connsiteY3" fmla="*/ 2218266 h 2218266"/>
            </a:gdLst>
            <a:ahLst/>
            <a:cxnLst>
              <a:cxn ang="0">
                <a:pos x="connsiteX0" y="connsiteY0"/>
              </a:cxn>
              <a:cxn ang="0">
                <a:pos x="connsiteX1" y="connsiteY1"/>
              </a:cxn>
              <a:cxn ang="0">
                <a:pos x="connsiteX2" y="connsiteY2"/>
              </a:cxn>
              <a:cxn ang="0">
                <a:pos x="connsiteX3" y="connsiteY3"/>
              </a:cxn>
            </a:cxnLst>
            <a:rect l="l" t="t" r="r" b="b"/>
            <a:pathLst>
              <a:path w="3440310" h="2218266">
                <a:moveTo>
                  <a:pt x="0" y="0"/>
                </a:moveTo>
                <a:lnTo>
                  <a:pt x="3440310" y="0"/>
                </a:lnTo>
                <a:lnTo>
                  <a:pt x="3440310" y="2218266"/>
                </a:lnTo>
                <a:lnTo>
                  <a:pt x="0" y="2218266"/>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26" name="Footer Placeholder 12">
            <a:extLst>
              <a:ext uri="{FF2B5EF4-FFF2-40B4-BE49-F238E27FC236}">
                <a16:creationId xmlns:a16="http://schemas.microsoft.com/office/drawing/2014/main" id="{0C73479F-43DB-4080-B08E-366D3C06FF25}"/>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7" name="Date Placeholder 3">
            <a:extLst>
              <a:ext uri="{FF2B5EF4-FFF2-40B4-BE49-F238E27FC236}">
                <a16:creationId xmlns:a16="http://schemas.microsoft.com/office/drawing/2014/main" id="{16E990FD-05BF-47A0-9BC4-58F843040404}"/>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9AB9FF50-9E56-4948-B317-E946F265E7F9}"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5" name="Graphic 14">
            <a:extLst>
              <a:ext uri="{FF2B5EF4-FFF2-40B4-BE49-F238E27FC236}">
                <a16:creationId xmlns:a16="http://schemas.microsoft.com/office/drawing/2014/main" id="{ACE56B93-685B-482A-A775-08F80A2056BA}"/>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6696"/>
            <a:ext cx="1370673" cy="211960"/>
          </a:xfrm>
          <a:prstGeom prst="rect">
            <a:avLst/>
          </a:prstGeom>
        </p:spPr>
      </p:pic>
      <p:pic>
        <p:nvPicPr>
          <p:cNvPr id="16" name="Image 15">
            <a:extLst>
              <a:ext uri="{FF2B5EF4-FFF2-40B4-BE49-F238E27FC236}">
                <a16:creationId xmlns:a16="http://schemas.microsoft.com/office/drawing/2014/main" id="{3A275117-BEAE-D345-A9F4-CB89F7F5FC87}"/>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501498069"/>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oxes - 2 line title">
    <p:bg>
      <p:bgPr>
        <a:solidFill>
          <a:schemeClr val="bg1"/>
        </a:solidFill>
        <a:effectLst/>
      </p:bgPr>
    </p:bg>
    <p:spTree>
      <p:nvGrpSpPr>
        <p:cNvPr id="1" name=""/>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6789E206-C5AD-47E5-A47D-8FC93D2C16FB}"/>
              </a:ext>
            </a:extLst>
          </p:cNvPr>
          <p:cNvSpPr/>
          <p:nvPr userDrawn="1"/>
        </p:nvSpPr>
        <p:spPr>
          <a:xfrm>
            <a:off x="382937" y="1584096"/>
            <a:ext cx="3912871" cy="2827401"/>
          </a:xfrm>
          <a:prstGeom prst="roundRect">
            <a:avLst>
              <a:gd name="adj" fmla="val 235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31" name="Rectangle: Rounded Corners 30">
            <a:extLst>
              <a:ext uri="{FF2B5EF4-FFF2-40B4-BE49-F238E27FC236}">
                <a16:creationId xmlns:a16="http://schemas.microsoft.com/office/drawing/2014/main" id="{E0616FD8-62C6-4466-AE39-D2E22BCFC67A}"/>
              </a:ext>
            </a:extLst>
          </p:cNvPr>
          <p:cNvSpPr/>
          <p:nvPr userDrawn="1"/>
        </p:nvSpPr>
        <p:spPr>
          <a:xfrm>
            <a:off x="4669154" y="1584096"/>
            <a:ext cx="3912871" cy="2827401"/>
          </a:xfrm>
          <a:prstGeom prst="roundRect">
            <a:avLst>
              <a:gd name="adj" fmla="val 30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6" name="Text Placeholder 5">
            <a:extLst>
              <a:ext uri="{FF2B5EF4-FFF2-40B4-BE49-F238E27FC236}">
                <a16:creationId xmlns:a16="http://schemas.microsoft.com/office/drawing/2014/main" id="{B7EE0ABB-0322-46E6-B135-5AB630CEA3AD}"/>
              </a:ext>
            </a:extLst>
          </p:cNvPr>
          <p:cNvSpPr>
            <a:spLocks noGrp="1"/>
          </p:cNvSpPr>
          <p:nvPr>
            <p:ph type="body" sz="quarter" idx="18" hasCustomPrompt="1"/>
          </p:nvPr>
        </p:nvSpPr>
        <p:spPr>
          <a:xfrm>
            <a:off x="619215" y="1812787"/>
            <a:ext cx="3440315" cy="184666"/>
          </a:xfrm>
          <a:prstGeom prst="rect">
            <a:avLst/>
          </a:prstGeom>
        </p:spPr>
        <p:txBody>
          <a:bodyPr lIns="0" tIns="0" rIns="0" bIns="0" anchor="b">
            <a:noAutofit/>
          </a:bodyPr>
          <a:lstStyle>
            <a:lvl1pPr marL="0" indent="0" algn="ctr">
              <a:lnSpc>
                <a:spcPct val="100000"/>
              </a:lnSpc>
              <a:spcBef>
                <a:spcPts val="0"/>
              </a:spcBef>
              <a:buFontTx/>
              <a:buNone/>
              <a:defRPr sz="1200" b="0">
                <a:solidFill>
                  <a:schemeClr val="tx1"/>
                </a:solidFill>
                <a:latin typeface="+mj-lt"/>
              </a:defRPr>
            </a:lvl1pPr>
          </a:lstStyle>
          <a:p>
            <a:pPr lvl="0"/>
            <a:r>
              <a:rPr lang="en-US" noProof="0"/>
              <a:t>INSERT TEXT</a:t>
            </a:r>
          </a:p>
        </p:txBody>
      </p:sp>
      <p:sp>
        <p:nvSpPr>
          <p:cNvPr id="27" name="Text Placeholder 14">
            <a:extLst>
              <a:ext uri="{FF2B5EF4-FFF2-40B4-BE49-F238E27FC236}">
                <a16:creationId xmlns:a16="http://schemas.microsoft.com/office/drawing/2014/main" id="{6BBE6982-7846-374E-AD3E-7EBD9F520E2C}"/>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33" name="Text Placeholder 5">
            <a:extLst>
              <a:ext uri="{FF2B5EF4-FFF2-40B4-BE49-F238E27FC236}">
                <a16:creationId xmlns:a16="http://schemas.microsoft.com/office/drawing/2014/main" id="{1E39F0C4-2EDF-D849-95EA-D42B852A3217}"/>
              </a:ext>
            </a:extLst>
          </p:cNvPr>
          <p:cNvSpPr>
            <a:spLocks noGrp="1"/>
          </p:cNvSpPr>
          <p:nvPr>
            <p:ph type="body" sz="quarter" idx="21" hasCustomPrompt="1"/>
          </p:nvPr>
        </p:nvSpPr>
        <p:spPr>
          <a:xfrm>
            <a:off x="4905432" y="1812787"/>
            <a:ext cx="3440315" cy="184666"/>
          </a:xfrm>
          <a:prstGeom prst="rect">
            <a:avLst/>
          </a:prstGeom>
        </p:spPr>
        <p:txBody>
          <a:bodyPr lIns="0" tIns="0" rIns="0" bIns="0" anchor="b">
            <a:noAutofit/>
          </a:bodyPr>
          <a:lstStyle>
            <a:lvl1pPr marL="0" indent="0" algn="ctr">
              <a:lnSpc>
                <a:spcPct val="100000"/>
              </a:lnSpc>
              <a:spcBef>
                <a:spcPts val="0"/>
              </a:spcBef>
              <a:buFontTx/>
              <a:buNone/>
              <a:defRPr sz="1200" b="0">
                <a:solidFill>
                  <a:schemeClr val="tx1"/>
                </a:solidFill>
                <a:latin typeface="+mj-lt"/>
              </a:defRPr>
            </a:lvl1pPr>
          </a:lstStyle>
          <a:p>
            <a:pPr lvl="0"/>
            <a:r>
              <a:rPr lang="en-US" noProof="0"/>
              <a:t>INSERT TEXT</a:t>
            </a:r>
          </a:p>
        </p:txBody>
      </p:sp>
      <p:sp>
        <p:nvSpPr>
          <p:cNvPr id="14" name="ZoneTexte 7">
            <a:extLst>
              <a:ext uri="{FF2B5EF4-FFF2-40B4-BE49-F238E27FC236}">
                <a16:creationId xmlns:a16="http://schemas.microsoft.com/office/drawing/2014/main" id="{854B2E12-7FEA-9F42-862D-A1D8E039D65C}"/>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8" name="Connecteur droit 8">
            <a:extLst>
              <a:ext uri="{FF2B5EF4-FFF2-40B4-BE49-F238E27FC236}">
                <a16:creationId xmlns:a16="http://schemas.microsoft.com/office/drawing/2014/main" id="{7768BC2D-D3F5-4548-8D98-2B4FB2E06D4B}"/>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Titre 1">
            <a:extLst>
              <a:ext uri="{FF2B5EF4-FFF2-40B4-BE49-F238E27FC236}">
                <a16:creationId xmlns:a16="http://schemas.microsoft.com/office/drawing/2014/main" id="{7A4270DA-4F2B-4548-8D52-2BA954A391B6}"/>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16" name="Content Placeholder 15">
            <a:extLst>
              <a:ext uri="{FF2B5EF4-FFF2-40B4-BE49-F238E27FC236}">
                <a16:creationId xmlns:a16="http://schemas.microsoft.com/office/drawing/2014/main" id="{7950DB06-3896-4C8B-B48C-801B202DCE6F}"/>
              </a:ext>
            </a:extLst>
          </p:cNvPr>
          <p:cNvSpPr>
            <a:spLocks noGrp="1"/>
          </p:cNvSpPr>
          <p:nvPr>
            <p:ph sz="quarter" idx="26" hasCustomPrompt="1"/>
          </p:nvPr>
        </p:nvSpPr>
        <p:spPr>
          <a:xfrm>
            <a:off x="4905432" y="2173868"/>
            <a:ext cx="3440310" cy="1897451"/>
          </a:xfrm>
          <a:custGeom>
            <a:avLst/>
            <a:gdLst>
              <a:gd name="connsiteX0" fmla="*/ 0 w 3440310"/>
              <a:gd name="connsiteY0" fmla="*/ 0 h 1897451"/>
              <a:gd name="connsiteX1" fmla="*/ 3440310 w 3440310"/>
              <a:gd name="connsiteY1" fmla="*/ 0 h 1897451"/>
              <a:gd name="connsiteX2" fmla="*/ 3440310 w 3440310"/>
              <a:gd name="connsiteY2" fmla="*/ 1897451 h 1897451"/>
              <a:gd name="connsiteX3" fmla="*/ 0 w 3440310"/>
              <a:gd name="connsiteY3" fmla="*/ 1897451 h 1897451"/>
            </a:gdLst>
            <a:ahLst/>
            <a:cxnLst>
              <a:cxn ang="0">
                <a:pos x="connsiteX0" y="connsiteY0"/>
              </a:cxn>
              <a:cxn ang="0">
                <a:pos x="connsiteX1" y="connsiteY1"/>
              </a:cxn>
              <a:cxn ang="0">
                <a:pos x="connsiteX2" y="connsiteY2"/>
              </a:cxn>
              <a:cxn ang="0">
                <a:pos x="connsiteX3" y="connsiteY3"/>
              </a:cxn>
            </a:cxnLst>
            <a:rect l="l" t="t" r="r" b="b"/>
            <a:pathLst>
              <a:path w="3440310" h="1897451">
                <a:moveTo>
                  <a:pt x="0" y="0"/>
                </a:moveTo>
                <a:lnTo>
                  <a:pt x="3440310" y="0"/>
                </a:lnTo>
                <a:lnTo>
                  <a:pt x="3440310" y="1897451"/>
                </a:lnTo>
                <a:lnTo>
                  <a:pt x="0" y="1897451"/>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22" name="Content Placeholder 21">
            <a:extLst>
              <a:ext uri="{FF2B5EF4-FFF2-40B4-BE49-F238E27FC236}">
                <a16:creationId xmlns:a16="http://schemas.microsoft.com/office/drawing/2014/main" id="{EE27D671-ADEC-46F5-982D-2E50B953D04A}"/>
              </a:ext>
            </a:extLst>
          </p:cNvPr>
          <p:cNvSpPr>
            <a:spLocks noGrp="1"/>
          </p:cNvSpPr>
          <p:nvPr>
            <p:ph sz="quarter" idx="27" hasCustomPrompt="1"/>
          </p:nvPr>
        </p:nvSpPr>
        <p:spPr>
          <a:xfrm>
            <a:off x="624192" y="2173868"/>
            <a:ext cx="3440310" cy="1897451"/>
          </a:xfrm>
          <a:custGeom>
            <a:avLst/>
            <a:gdLst>
              <a:gd name="connsiteX0" fmla="*/ 0 w 3440310"/>
              <a:gd name="connsiteY0" fmla="*/ 0 h 1897451"/>
              <a:gd name="connsiteX1" fmla="*/ 3440310 w 3440310"/>
              <a:gd name="connsiteY1" fmla="*/ 0 h 1897451"/>
              <a:gd name="connsiteX2" fmla="*/ 3440310 w 3440310"/>
              <a:gd name="connsiteY2" fmla="*/ 1897451 h 1897451"/>
              <a:gd name="connsiteX3" fmla="*/ 0 w 3440310"/>
              <a:gd name="connsiteY3" fmla="*/ 1897451 h 1897451"/>
            </a:gdLst>
            <a:ahLst/>
            <a:cxnLst>
              <a:cxn ang="0">
                <a:pos x="connsiteX0" y="connsiteY0"/>
              </a:cxn>
              <a:cxn ang="0">
                <a:pos x="connsiteX1" y="connsiteY1"/>
              </a:cxn>
              <a:cxn ang="0">
                <a:pos x="connsiteX2" y="connsiteY2"/>
              </a:cxn>
              <a:cxn ang="0">
                <a:pos x="connsiteX3" y="connsiteY3"/>
              </a:cxn>
            </a:cxnLst>
            <a:rect l="l" t="t" r="r" b="b"/>
            <a:pathLst>
              <a:path w="3440310" h="1897451">
                <a:moveTo>
                  <a:pt x="0" y="0"/>
                </a:moveTo>
                <a:lnTo>
                  <a:pt x="3440310" y="0"/>
                </a:lnTo>
                <a:lnTo>
                  <a:pt x="3440310" y="1897451"/>
                </a:lnTo>
                <a:lnTo>
                  <a:pt x="0" y="1897451"/>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23" name="Footer Placeholder 12">
            <a:extLst>
              <a:ext uri="{FF2B5EF4-FFF2-40B4-BE49-F238E27FC236}">
                <a16:creationId xmlns:a16="http://schemas.microsoft.com/office/drawing/2014/main" id="{6F97E304-063F-4688-9B34-C5F17F15C6B4}"/>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6" name="Date Placeholder 3">
            <a:extLst>
              <a:ext uri="{FF2B5EF4-FFF2-40B4-BE49-F238E27FC236}">
                <a16:creationId xmlns:a16="http://schemas.microsoft.com/office/drawing/2014/main" id="{EF792005-E621-4170-8ACF-EDE018A2611A}"/>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10E59D85-C1A6-4D79-9CBB-A7ABF7287237}"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5" name="Graphic 14">
            <a:extLst>
              <a:ext uri="{FF2B5EF4-FFF2-40B4-BE49-F238E27FC236}">
                <a16:creationId xmlns:a16="http://schemas.microsoft.com/office/drawing/2014/main" id="{EEE826EC-8132-4268-A6D7-E1C4BB49C959}"/>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6696"/>
            <a:ext cx="1370673" cy="211960"/>
          </a:xfrm>
          <a:prstGeom prst="rect">
            <a:avLst/>
          </a:prstGeom>
        </p:spPr>
      </p:pic>
      <p:pic>
        <p:nvPicPr>
          <p:cNvPr id="20" name="Image 19">
            <a:extLst>
              <a:ext uri="{FF2B5EF4-FFF2-40B4-BE49-F238E27FC236}">
                <a16:creationId xmlns:a16="http://schemas.microsoft.com/office/drawing/2014/main" id="{C3375F5E-0A0F-8C44-B321-0DFE089604D4}"/>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886752365"/>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meline - 1 line title">
    <p:spTree>
      <p:nvGrpSpPr>
        <p:cNvPr id="1" name=""/>
        <p:cNvGrpSpPr/>
        <p:nvPr/>
      </p:nvGrpSpPr>
      <p:grpSpPr>
        <a:xfrm>
          <a:off x="0" y="0"/>
          <a:ext cx="0" cy="0"/>
          <a:chOff x="0" y="0"/>
          <a:chExt cx="0" cy="0"/>
        </a:xfrm>
      </p:grpSpPr>
      <p:sp>
        <p:nvSpPr>
          <p:cNvPr id="42" name="Content Placeholder 41">
            <a:extLst>
              <a:ext uri="{FF2B5EF4-FFF2-40B4-BE49-F238E27FC236}">
                <a16:creationId xmlns:a16="http://schemas.microsoft.com/office/drawing/2014/main" id="{85B4A79B-F6C5-4A17-9A1F-22CD49BF8AFD}"/>
              </a:ext>
            </a:extLst>
          </p:cNvPr>
          <p:cNvSpPr>
            <a:spLocks noGrp="1"/>
          </p:cNvSpPr>
          <p:nvPr>
            <p:ph sz="quarter" idx="27" hasCustomPrompt="1"/>
          </p:nvPr>
        </p:nvSpPr>
        <p:spPr>
          <a:xfrm>
            <a:off x="1008522"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cxnSp>
        <p:nvCxnSpPr>
          <p:cNvPr id="17" name="Straight Connector 16">
            <a:extLst>
              <a:ext uri="{FF2B5EF4-FFF2-40B4-BE49-F238E27FC236}">
                <a16:creationId xmlns:a16="http://schemas.microsoft.com/office/drawing/2014/main" id="{ECD9AD71-E4C1-4393-B98B-4FC2087EC72F}"/>
              </a:ext>
            </a:extLst>
          </p:cNvPr>
          <p:cNvCxnSpPr/>
          <p:nvPr userDrawn="1"/>
        </p:nvCxnSpPr>
        <p:spPr>
          <a:xfrm>
            <a:off x="382904" y="1638160"/>
            <a:ext cx="8200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Isosceles Triangle 17">
            <a:extLst>
              <a:ext uri="{FF2B5EF4-FFF2-40B4-BE49-F238E27FC236}">
                <a16:creationId xmlns:a16="http://schemas.microsoft.com/office/drawing/2014/main" id="{FBE330D4-B574-4B4F-94C4-EAA259E97A10}"/>
              </a:ext>
            </a:extLst>
          </p:cNvPr>
          <p:cNvSpPr/>
          <p:nvPr userDrawn="1"/>
        </p:nvSpPr>
        <p:spPr>
          <a:xfrm flipV="1">
            <a:off x="1765527"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19" name="Isosceles Triangle 18">
            <a:extLst>
              <a:ext uri="{FF2B5EF4-FFF2-40B4-BE49-F238E27FC236}">
                <a16:creationId xmlns:a16="http://schemas.microsoft.com/office/drawing/2014/main" id="{5B3A4B44-8E1B-44F9-8820-4E4D9FFCAB39}"/>
              </a:ext>
            </a:extLst>
          </p:cNvPr>
          <p:cNvSpPr/>
          <p:nvPr userDrawn="1"/>
        </p:nvSpPr>
        <p:spPr>
          <a:xfrm flipV="1">
            <a:off x="3603852"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0" name="Isosceles Triangle 19">
            <a:extLst>
              <a:ext uri="{FF2B5EF4-FFF2-40B4-BE49-F238E27FC236}">
                <a16:creationId xmlns:a16="http://schemas.microsoft.com/office/drawing/2014/main" id="{D9F16955-3CAA-473B-BFB5-F89D4F9BDA34}"/>
              </a:ext>
            </a:extLst>
          </p:cNvPr>
          <p:cNvSpPr/>
          <p:nvPr userDrawn="1"/>
        </p:nvSpPr>
        <p:spPr>
          <a:xfrm flipV="1">
            <a:off x="5442176"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1" name="Isosceles Triangle 20">
            <a:extLst>
              <a:ext uri="{FF2B5EF4-FFF2-40B4-BE49-F238E27FC236}">
                <a16:creationId xmlns:a16="http://schemas.microsoft.com/office/drawing/2014/main" id="{CBBBBA5C-9C4B-43A0-B3C6-FEA9D7E28B81}"/>
              </a:ext>
            </a:extLst>
          </p:cNvPr>
          <p:cNvSpPr/>
          <p:nvPr userDrawn="1"/>
        </p:nvSpPr>
        <p:spPr>
          <a:xfrm flipV="1">
            <a:off x="7279411"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6" name="Picture Placeholder 2">
            <a:extLst>
              <a:ext uri="{FF2B5EF4-FFF2-40B4-BE49-F238E27FC236}">
                <a16:creationId xmlns:a16="http://schemas.microsoft.com/office/drawing/2014/main" id="{32FF488C-9DE0-4342-B997-AC7618826CD0}"/>
              </a:ext>
            </a:extLst>
          </p:cNvPr>
          <p:cNvSpPr>
            <a:spLocks noGrp="1" noChangeAspect="1"/>
          </p:cNvSpPr>
          <p:nvPr>
            <p:ph type="pic" sz="quarter" idx="12"/>
          </p:nvPr>
        </p:nvSpPr>
        <p:spPr>
          <a:xfrm>
            <a:off x="1601849"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7" name="Picture Placeholder 2">
            <a:extLst>
              <a:ext uri="{FF2B5EF4-FFF2-40B4-BE49-F238E27FC236}">
                <a16:creationId xmlns:a16="http://schemas.microsoft.com/office/drawing/2014/main" id="{3778AB8D-DB97-4C96-A612-CC2F47D8B5B8}"/>
              </a:ext>
            </a:extLst>
          </p:cNvPr>
          <p:cNvSpPr>
            <a:spLocks noGrp="1" noChangeAspect="1"/>
          </p:cNvSpPr>
          <p:nvPr>
            <p:ph type="pic" sz="quarter" idx="13"/>
          </p:nvPr>
        </p:nvSpPr>
        <p:spPr>
          <a:xfrm>
            <a:off x="7125635" y="1852167"/>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8" name="Picture Placeholder 2">
            <a:extLst>
              <a:ext uri="{FF2B5EF4-FFF2-40B4-BE49-F238E27FC236}">
                <a16:creationId xmlns:a16="http://schemas.microsoft.com/office/drawing/2014/main" id="{D0B46D80-841E-4713-8F88-650446A2E7AD}"/>
              </a:ext>
            </a:extLst>
          </p:cNvPr>
          <p:cNvSpPr>
            <a:spLocks noGrp="1" noChangeAspect="1"/>
          </p:cNvSpPr>
          <p:nvPr>
            <p:ph type="pic" sz="quarter" idx="14"/>
          </p:nvPr>
        </p:nvSpPr>
        <p:spPr>
          <a:xfrm>
            <a:off x="5284373"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9" name="Picture Placeholder 2">
            <a:extLst>
              <a:ext uri="{FF2B5EF4-FFF2-40B4-BE49-F238E27FC236}">
                <a16:creationId xmlns:a16="http://schemas.microsoft.com/office/drawing/2014/main" id="{D55F8C4F-B94C-4128-866D-9230D2226A75}"/>
              </a:ext>
            </a:extLst>
          </p:cNvPr>
          <p:cNvSpPr>
            <a:spLocks noGrp="1" noChangeAspect="1"/>
          </p:cNvSpPr>
          <p:nvPr>
            <p:ph type="pic" sz="quarter" idx="15"/>
          </p:nvPr>
        </p:nvSpPr>
        <p:spPr>
          <a:xfrm>
            <a:off x="3443111"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30" name="Text Placeholder 4">
            <a:extLst>
              <a:ext uri="{FF2B5EF4-FFF2-40B4-BE49-F238E27FC236}">
                <a16:creationId xmlns:a16="http://schemas.microsoft.com/office/drawing/2014/main" id="{96451A65-D63C-4713-9E24-8A2E4214C3D1}"/>
              </a:ext>
            </a:extLst>
          </p:cNvPr>
          <p:cNvSpPr>
            <a:spLocks noGrp="1"/>
          </p:cNvSpPr>
          <p:nvPr>
            <p:ph type="body" sz="quarter" idx="16" hasCustomPrompt="1"/>
          </p:nvPr>
        </p:nvSpPr>
        <p:spPr>
          <a:xfrm>
            <a:off x="1008518"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1" name="Text Placeholder 4">
            <a:extLst>
              <a:ext uri="{FF2B5EF4-FFF2-40B4-BE49-F238E27FC236}">
                <a16:creationId xmlns:a16="http://schemas.microsoft.com/office/drawing/2014/main" id="{C0CFFF3C-7F18-4020-8A35-B4834420A246}"/>
              </a:ext>
            </a:extLst>
          </p:cNvPr>
          <p:cNvSpPr>
            <a:spLocks noGrp="1"/>
          </p:cNvSpPr>
          <p:nvPr>
            <p:ph type="body" sz="quarter" idx="17" hasCustomPrompt="1"/>
          </p:nvPr>
        </p:nvSpPr>
        <p:spPr>
          <a:xfrm>
            <a:off x="6527621"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2" name="Text Placeholder 4">
            <a:extLst>
              <a:ext uri="{FF2B5EF4-FFF2-40B4-BE49-F238E27FC236}">
                <a16:creationId xmlns:a16="http://schemas.microsoft.com/office/drawing/2014/main" id="{153639C1-212A-4C35-84A8-8AF5C32AE948}"/>
              </a:ext>
            </a:extLst>
          </p:cNvPr>
          <p:cNvSpPr>
            <a:spLocks noGrp="1"/>
          </p:cNvSpPr>
          <p:nvPr>
            <p:ph type="body" sz="quarter" idx="18" hasCustomPrompt="1"/>
          </p:nvPr>
        </p:nvSpPr>
        <p:spPr>
          <a:xfrm>
            <a:off x="4686735"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3" name="Text Placeholder 4">
            <a:extLst>
              <a:ext uri="{FF2B5EF4-FFF2-40B4-BE49-F238E27FC236}">
                <a16:creationId xmlns:a16="http://schemas.microsoft.com/office/drawing/2014/main" id="{E74BC87F-AF3B-43E2-8521-D1B15BA0E5B0}"/>
              </a:ext>
            </a:extLst>
          </p:cNvPr>
          <p:cNvSpPr>
            <a:spLocks noGrp="1"/>
          </p:cNvSpPr>
          <p:nvPr>
            <p:ph type="body" sz="quarter" idx="19" hasCustomPrompt="1"/>
          </p:nvPr>
        </p:nvSpPr>
        <p:spPr>
          <a:xfrm>
            <a:off x="2847846"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25" name="ZoneTexte 7">
            <a:extLst>
              <a:ext uri="{FF2B5EF4-FFF2-40B4-BE49-F238E27FC236}">
                <a16:creationId xmlns:a16="http://schemas.microsoft.com/office/drawing/2014/main" id="{65D2364B-7E89-C34B-84ED-05AAB2908895}"/>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45" name="Titre 1">
            <a:extLst>
              <a:ext uri="{FF2B5EF4-FFF2-40B4-BE49-F238E27FC236}">
                <a16:creationId xmlns:a16="http://schemas.microsoft.com/office/drawing/2014/main" id="{F910B2CC-809E-4A17-8B5A-7BE19AFF7CFA}"/>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46" name="Text Placeholder 14">
            <a:extLst>
              <a:ext uri="{FF2B5EF4-FFF2-40B4-BE49-F238E27FC236}">
                <a16:creationId xmlns:a16="http://schemas.microsoft.com/office/drawing/2014/main" id="{1A6E627C-849B-4BF5-A892-85FCA5D32AEA}"/>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35" name="Connecteur droit 8">
            <a:extLst>
              <a:ext uri="{FF2B5EF4-FFF2-40B4-BE49-F238E27FC236}">
                <a16:creationId xmlns:a16="http://schemas.microsoft.com/office/drawing/2014/main" id="{2080F982-B713-43FB-8028-3E6C5C5FE63F}"/>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43" name="Content Placeholder 42">
            <a:extLst>
              <a:ext uri="{FF2B5EF4-FFF2-40B4-BE49-F238E27FC236}">
                <a16:creationId xmlns:a16="http://schemas.microsoft.com/office/drawing/2014/main" id="{51AE5D68-F82C-45C1-BD48-BCADB3116D02}"/>
              </a:ext>
            </a:extLst>
          </p:cNvPr>
          <p:cNvSpPr>
            <a:spLocks noGrp="1"/>
          </p:cNvSpPr>
          <p:nvPr>
            <p:ph sz="quarter" idx="33" hasCustomPrompt="1"/>
          </p:nvPr>
        </p:nvSpPr>
        <p:spPr>
          <a:xfrm>
            <a:off x="2848831"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4" name="Content Placeholder 43">
            <a:extLst>
              <a:ext uri="{FF2B5EF4-FFF2-40B4-BE49-F238E27FC236}">
                <a16:creationId xmlns:a16="http://schemas.microsoft.com/office/drawing/2014/main" id="{A3A6EDBD-FE8E-4140-B8CA-BFCF071A7A48}"/>
              </a:ext>
            </a:extLst>
          </p:cNvPr>
          <p:cNvSpPr>
            <a:spLocks noGrp="1"/>
          </p:cNvSpPr>
          <p:nvPr>
            <p:ph sz="quarter" idx="34" hasCustomPrompt="1"/>
          </p:nvPr>
        </p:nvSpPr>
        <p:spPr>
          <a:xfrm>
            <a:off x="4689140"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7" name="Content Placeholder 46">
            <a:extLst>
              <a:ext uri="{FF2B5EF4-FFF2-40B4-BE49-F238E27FC236}">
                <a16:creationId xmlns:a16="http://schemas.microsoft.com/office/drawing/2014/main" id="{ABE530F1-8525-4E60-AEE7-A055781DE6AF}"/>
              </a:ext>
            </a:extLst>
          </p:cNvPr>
          <p:cNvSpPr>
            <a:spLocks noGrp="1"/>
          </p:cNvSpPr>
          <p:nvPr>
            <p:ph sz="quarter" idx="35" hasCustomPrompt="1"/>
          </p:nvPr>
        </p:nvSpPr>
        <p:spPr>
          <a:xfrm>
            <a:off x="6529450"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8" name="Footer Placeholder 12">
            <a:extLst>
              <a:ext uri="{FF2B5EF4-FFF2-40B4-BE49-F238E27FC236}">
                <a16:creationId xmlns:a16="http://schemas.microsoft.com/office/drawing/2014/main" id="{FD552AEE-4A16-4749-8B2F-71E40E223288}"/>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49" name="Date Placeholder 3">
            <a:extLst>
              <a:ext uri="{FF2B5EF4-FFF2-40B4-BE49-F238E27FC236}">
                <a16:creationId xmlns:a16="http://schemas.microsoft.com/office/drawing/2014/main" id="{0227BF96-9E81-45FC-A409-03169A93B785}"/>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3966B2AE-F6A7-44F4-9D8B-F97DDB42874A}"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34" name="Graphic 33">
            <a:extLst>
              <a:ext uri="{FF2B5EF4-FFF2-40B4-BE49-F238E27FC236}">
                <a16:creationId xmlns:a16="http://schemas.microsoft.com/office/drawing/2014/main" id="{28002562-29C8-40D8-AE7C-239CBF84A10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6696"/>
            <a:ext cx="1370673" cy="211960"/>
          </a:xfrm>
          <a:prstGeom prst="rect">
            <a:avLst/>
          </a:prstGeom>
        </p:spPr>
      </p:pic>
      <p:pic>
        <p:nvPicPr>
          <p:cNvPr id="37" name="Image 36">
            <a:extLst>
              <a:ext uri="{FF2B5EF4-FFF2-40B4-BE49-F238E27FC236}">
                <a16:creationId xmlns:a16="http://schemas.microsoft.com/office/drawing/2014/main" id="{9B9639D0-112E-BD44-8EFC-4F86E24C1DF2}"/>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897160211"/>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meline - 2 lines title">
    <p:spTree>
      <p:nvGrpSpPr>
        <p:cNvPr id="1" name=""/>
        <p:cNvGrpSpPr/>
        <p:nvPr/>
      </p:nvGrpSpPr>
      <p:grpSpPr>
        <a:xfrm>
          <a:off x="0" y="0"/>
          <a:ext cx="0" cy="0"/>
          <a:chOff x="0" y="0"/>
          <a:chExt cx="0" cy="0"/>
        </a:xfrm>
      </p:grpSpPr>
      <p:sp>
        <p:nvSpPr>
          <p:cNvPr id="8" name="Text Placeholder 14">
            <a:extLst>
              <a:ext uri="{FF2B5EF4-FFF2-40B4-BE49-F238E27FC236}">
                <a16:creationId xmlns:a16="http://schemas.microsoft.com/office/drawing/2014/main" id="{7909D851-A66D-48F5-9919-38BC246B83C4}"/>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7" name="Straight Connector 16">
            <a:extLst>
              <a:ext uri="{FF2B5EF4-FFF2-40B4-BE49-F238E27FC236}">
                <a16:creationId xmlns:a16="http://schemas.microsoft.com/office/drawing/2014/main" id="{ECD9AD71-E4C1-4393-B98B-4FC2087EC72F}"/>
              </a:ext>
            </a:extLst>
          </p:cNvPr>
          <p:cNvCxnSpPr/>
          <p:nvPr userDrawn="1"/>
        </p:nvCxnSpPr>
        <p:spPr>
          <a:xfrm>
            <a:off x="382904" y="1638160"/>
            <a:ext cx="8200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Isosceles Triangle 17">
            <a:extLst>
              <a:ext uri="{FF2B5EF4-FFF2-40B4-BE49-F238E27FC236}">
                <a16:creationId xmlns:a16="http://schemas.microsoft.com/office/drawing/2014/main" id="{FBE330D4-B574-4B4F-94C4-EAA259E97A10}"/>
              </a:ext>
            </a:extLst>
          </p:cNvPr>
          <p:cNvSpPr/>
          <p:nvPr userDrawn="1"/>
        </p:nvSpPr>
        <p:spPr>
          <a:xfrm flipV="1">
            <a:off x="1765527"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19" name="Isosceles Triangle 18">
            <a:extLst>
              <a:ext uri="{FF2B5EF4-FFF2-40B4-BE49-F238E27FC236}">
                <a16:creationId xmlns:a16="http://schemas.microsoft.com/office/drawing/2014/main" id="{5B3A4B44-8E1B-44F9-8820-4E4D9FFCAB39}"/>
              </a:ext>
            </a:extLst>
          </p:cNvPr>
          <p:cNvSpPr/>
          <p:nvPr userDrawn="1"/>
        </p:nvSpPr>
        <p:spPr>
          <a:xfrm flipV="1">
            <a:off x="3603852"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0" name="Isosceles Triangle 19">
            <a:extLst>
              <a:ext uri="{FF2B5EF4-FFF2-40B4-BE49-F238E27FC236}">
                <a16:creationId xmlns:a16="http://schemas.microsoft.com/office/drawing/2014/main" id="{D9F16955-3CAA-473B-BFB5-F89D4F9BDA34}"/>
              </a:ext>
            </a:extLst>
          </p:cNvPr>
          <p:cNvSpPr/>
          <p:nvPr userDrawn="1"/>
        </p:nvSpPr>
        <p:spPr>
          <a:xfrm flipV="1">
            <a:off x="5442176"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1" name="Isosceles Triangle 20">
            <a:extLst>
              <a:ext uri="{FF2B5EF4-FFF2-40B4-BE49-F238E27FC236}">
                <a16:creationId xmlns:a16="http://schemas.microsoft.com/office/drawing/2014/main" id="{CBBBBA5C-9C4B-43A0-B3C6-FEA9D7E28B81}"/>
              </a:ext>
            </a:extLst>
          </p:cNvPr>
          <p:cNvSpPr/>
          <p:nvPr userDrawn="1"/>
        </p:nvSpPr>
        <p:spPr>
          <a:xfrm flipV="1">
            <a:off x="7279411"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6" name="Picture Placeholder 2">
            <a:extLst>
              <a:ext uri="{FF2B5EF4-FFF2-40B4-BE49-F238E27FC236}">
                <a16:creationId xmlns:a16="http://schemas.microsoft.com/office/drawing/2014/main" id="{32FF488C-9DE0-4342-B997-AC7618826CD0}"/>
              </a:ext>
            </a:extLst>
          </p:cNvPr>
          <p:cNvSpPr>
            <a:spLocks noGrp="1" noChangeAspect="1"/>
          </p:cNvSpPr>
          <p:nvPr>
            <p:ph type="pic" sz="quarter" idx="12"/>
          </p:nvPr>
        </p:nvSpPr>
        <p:spPr>
          <a:xfrm>
            <a:off x="1601849"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7" name="Picture Placeholder 2">
            <a:extLst>
              <a:ext uri="{FF2B5EF4-FFF2-40B4-BE49-F238E27FC236}">
                <a16:creationId xmlns:a16="http://schemas.microsoft.com/office/drawing/2014/main" id="{3778AB8D-DB97-4C96-A612-CC2F47D8B5B8}"/>
              </a:ext>
            </a:extLst>
          </p:cNvPr>
          <p:cNvSpPr>
            <a:spLocks noGrp="1" noChangeAspect="1"/>
          </p:cNvSpPr>
          <p:nvPr>
            <p:ph type="pic" sz="quarter" idx="13"/>
          </p:nvPr>
        </p:nvSpPr>
        <p:spPr>
          <a:xfrm>
            <a:off x="7125635" y="1852167"/>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8" name="Picture Placeholder 2">
            <a:extLst>
              <a:ext uri="{FF2B5EF4-FFF2-40B4-BE49-F238E27FC236}">
                <a16:creationId xmlns:a16="http://schemas.microsoft.com/office/drawing/2014/main" id="{D0B46D80-841E-4713-8F88-650446A2E7AD}"/>
              </a:ext>
            </a:extLst>
          </p:cNvPr>
          <p:cNvSpPr>
            <a:spLocks noGrp="1" noChangeAspect="1"/>
          </p:cNvSpPr>
          <p:nvPr>
            <p:ph type="pic" sz="quarter" idx="14"/>
          </p:nvPr>
        </p:nvSpPr>
        <p:spPr>
          <a:xfrm>
            <a:off x="5284373"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9" name="Picture Placeholder 2">
            <a:extLst>
              <a:ext uri="{FF2B5EF4-FFF2-40B4-BE49-F238E27FC236}">
                <a16:creationId xmlns:a16="http://schemas.microsoft.com/office/drawing/2014/main" id="{D55F8C4F-B94C-4128-866D-9230D2226A75}"/>
              </a:ext>
            </a:extLst>
          </p:cNvPr>
          <p:cNvSpPr>
            <a:spLocks noGrp="1" noChangeAspect="1"/>
          </p:cNvSpPr>
          <p:nvPr>
            <p:ph type="pic" sz="quarter" idx="15"/>
          </p:nvPr>
        </p:nvSpPr>
        <p:spPr>
          <a:xfrm>
            <a:off x="3443111"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30" name="Text Placeholder 4">
            <a:extLst>
              <a:ext uri="{FF2B5EF4-FFF2-40B4-BE49-F238E27FC236}">
                <a16:creationId xmlns:a16="http://schemas.microsoft.com/office/drawing/2014/main" id="{96451A65-D63C-4713-9E24-8A2E4214C3D1}"/>
              </a:ext>
            </a:extLst>
          </p:cNvPr>
          <p:cNvSpPr>
            <a:spLocks noGrp="1"/>
          </p:cNvSpPr>
          <p:nvPr>
            <p:ph type="body" sz="quarter" idx="16" hasCustomPrompt="1"/>
          </p:nvPr>
        </p:nvSpPr>
        <p:spPr>
          <a:xfrm>
            <a:off x="1008518"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1" name="Text Placeholder 4">
            <a:extLst>
              <a:ext uri="{FF2B5EF4-FFF2-40B4-BE49-F238E27FC236}">
                <a16:creationId xmlns:a16="http://schemas.microsoft.com/office/drawing/2014/main" id="{C0CFFF3C-7F18-4020-8A35-B4834420A246}"/>
              </a:ext>
            </a:extLst>
          </p:cNvPr>
          <p:cNvSpPr>
            <a:spLocks noGrp="1"/>
          </p:cNvSpPr>
          <p:nvPr>
            <p:ph type="body" sz="quarter" idx="17" hasCustomPrompt="1"/>
          </p:nvPr>
        </p:nvSpPr>
        <p:spPr>
          <a:xfrm>
            <a:off x="6527621"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2" name="Text Placeholder 4">
            <a:extLst>
              <a:ext uri="{FF2B5EF4-FFF2-40B4-BE49-F238E27FC236}">
                <a16:creationId xmlns:a16="http://schemas.microsoft.com/office/drawing/2014/main" id="{153639C1-212A-4C35-84A8-8AF5C32AE948}"/>
              </a:ext>
            </a:extLst>
          </p:cNvPr>
          <p:cNvSpPr>
            <a:spLocks noGrp="1"/>
          </p:cNvSpPr>
          <p:nvPr>
            <p:ph type="body" sz="quarter" idx="18" hasCustomPrompt="1"/>
          </p:nvPr>
        </p:nvSpPr>
        <p:spPr>
          <a:xfrm>
            <a:off x="4686735"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3" name="Text Placeholder 4">
            <a:extLst>
              <a:ext uri="{FF2B5EF4-FFF2-40B4-BE49-F238E27FC236}">
                <a16:creationId xmlns:a16="http://schemas.microsoft.com/office/drawing/2014/main" id="{E74BC87F-AF3B-43E2-8521-D1B15BA0E5B0}"/>
              </a:ext>
            </a:extLst>
          </p:cNvPr>
          <p:cNvSpPr>
            <a:spLocks noGrp="1"/>
          </p:cNvSpPr>
          <p:nvPr>
            <p:ph type="body" sz="quarter" idx="19" hasCustomPrompt="1"/>
          </p:nvPr>
        </p:nvSpPr>
        <p:spPr>
          <a:xfrm>
            <a:off x="2847846"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25" name="ZoneTexte 7">
            <a:extLst>
              <a:ext uri="{FF2B5EF4-FFF2-40B4-BE49-F238E27FC236}">
                <a16:creationId xmlns:a16="http://schemas.microsoft.com/office/drawing/2014/main" id="{65D2364B-7E89-C34B-84ED-05AAB2908895}"/>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35" name="Connecteur droit 8">
            <a:extLst>
              <a:ext uri="{FF2B5EF4-FFF2-40B4-BE49-F238E27FC236}">
                <a16:creationId xmlns:a16="http://schemas.microsoft.com/office/drawing/2014/main" id="{4339EFE3-B2C3-485D-97E8-C9722BC5C48A}"/>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4" name="Titre 1">
            <a:extLst>
              <a:ext uri="{FF2B5EF4-FFF2-40B4-BE49-F238E27FC236}">
                <a16:creationId xmlns:a16="http://schemas.microsoft.com/office/drawing/2014/main" id="{5E82A5CB-F115-4E21-AC79-E482AAAD911F}"/>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38" name="Content Placeholder 37">
            <a:extLst>
              <a:ext uri="{FF2B5EF4-FFF2-40B4-BE49-F238E27FC236}">
                <a16:creationId xmlns:a16="http://schemas.microsoft.com/office/drawing/2014/main" id="{D3EDE0CE-7253-4F1E-926C-21D27F53C338}"/>
              </a:ext>
            </a:extLst>
          </p:cNvPr>
          <p:cNvSpPr>
            <a:spLocks noGrp="1"/>
          </p:cNvSpPr>
          <p:nvPr>
            <p:ph sz="quarter" idx="27" hasCustomPrompt="1"/>
          </p:nvPr>
        </p:nvSpPr>
        <p:spPr>
          <a:xfrm>
            <a:off x="1008522"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39" name="Content Placeholder 38">
            <a:extLst>
              <a:ext uri="{FF2B5EF4-FFF2-40B4-BE49-F238E27FC236}">
                <a16:creationId xmlns:a16="http://schemas.microsoft.com/office/drawing/2014/main" id="{F007F418-1B99-4975-8932-27F15504A564}"/>
              </a:ext>
            </a:extLst>
          </p:cNvPr>
          <p:cNvSpPr>
            <a:spLocks noGrp="1"/>
          </p:cNvSpPr>
          <p:nvPr>
            <p:ph sz="quarter" idx="33" hasCustomPrompt="1"/>
          </p:nvPr>
        </p:nvSpPr>
        <p:spPr>
          <a:xfrm>
            <a:off x="2848831"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3" name="Content Placeholder 42">
            <a:extLst>
              <a:ext uri="{FF2B5EF4-FFF2-40B4-BE49-F238E27FC236}">
                <a16:creationId xmlns:a16="http://schemas.microsoft.com/office/drawing/2014/main" id="{847BC59C-7F02-4297-A93F-2995FACCC350}"/>
              </a:ext>
            </a:extLst>
          </p:cNvPr>
          <p:cNvSpPr>
            <a:spLocks noGrp="1"/>
          </p:cNvSpPr>
          <p:nvPr>
            <p:ph sz="quarter" idx="34" hasCustomPrompt="1"/>
          </p:nvPr>
        </p:nvSpPr>
        <p:spPr>
          <a:xfrm>
            <a:off x="4689140"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4" name="Content Placeholder 43">
            <a:extLst>
              <a:ext uri="{FF2B5EF4-FFF2-40B4-BE49-F238E27FC236}">
                <a16:creationId xmlns:a16="http://schemas.microsoft.com/office/drawing/2014/main" id="{151EC02E-D66A-42D3-AEA8-B98DDF3E1328}"/>
              </a:ext>
            </a:extLst>
          </p:cNvPr>
          <p:cNvSpPr>
            <a:spLocks noGrp="1"/>
          </p:cNvSpPr>
          <p:nvPr>
            <p:ph sz="quarter" idx="35" hasCustomPrompt="1"/>
          </p:nvPr>
        </p:nvSpPr>
        <p:spPr>
          <a:xfrm>
            <a:off x="6529450"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5" name="Footer Placeholder 12">
            <a:extLst>
              <a:ext uri="{FF2B5EF4-FFF2-40B4-BE49-F238E27FC236}">
                <a16:creationId xmlns:a16="http://schemas.microsoft.com/office/drawing/2014/main" id="{40234D22-EF62-4519-982D-35614FAAB146}"/>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47" name="Date Placeholder 3">
            <a:extLst>
              <a:ext uri="{FF2B5EF4-FFF2-40B4-BE49-F238E27FC236}">
                <a16:creationId xmlns:a16="http://schemas.microsoft.com/office/drawing/2014/main" id="{68DE967F-2C31-44D8-8490-AFCEF936A36C}"/>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908927BA-DB5F-47BE-8FFA-5D42580F2685}"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37" name="Graphic 36">
            <a:extLst>
              <a:ext uri="{FF2B5EF4-FFF2-40B4-BE49-F238E27FC236}">
                <a16:creationId xmlns:a16="http://schemas.microsoft.com/office/drawing/2014/main" id="{C203A2C2-3ECE-4938-A7EB-790C232608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6696"/>
            <a:ext cx="1370673" cy="211960"/>
          </a:xfrm>
          <a:prstGeom prst="rect">
            <a:avLst/>
          </a:prstGeom>
        </p:spPr>
      </p:pic>
      <p:pic>
        <p:nvPicPr>
          <p:cNvPr id="40" name="Image 39">
            <a:extLst>
              <a:ext uri="{FF2B5EF4-FFF2-40B4-BE49-F238E27FC236}">
                <a16:creationId xmlns:a16="http://schemas.microsoft.com/office/drawing/2014/main" id="{40FCF774-133A-0E4A-A3D0-B2579931B4B8}"/>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347120940"/>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Key numbers - 1 line title">
    <p:spTree>
      <p:nvGrpSpPr>
        <p:cNvPr id="1" name=""/>
        <p:cNvGrpSpPr/>
        <p:nvPr/>
      </p:nvGrpSpPr>
      <p:grpSpPr>
        <a:xfrm>
          <a:off x="0" y="0"/>
          <a:ext cx="0" cy="0"/>
          <a:chOff x="0" y="0"/>
          <a:chExt cx="0" cy="0"/>
        </a:xfrm>
      </p:grpSpPr>
      <p:sp>
        <p:nvSpPr>
          <p:cNvPr id="28" name="Content Placeholder 27">
            <a:extLst>
              <a:ext uri="{FF2B5EF4-FFF2-40B4-BE49-F238E27FC236}">
                <a16:creationId xmlns:a16="http://schemas.microsoft.com/office/drawing/2014/main" id="{B710BA1E-7958-4909-90F4-C085E2FBA176}"/>
              </a:ext>
            </a:extLst>
          </p:cNvPr>
          <p:cNvSpPr>
            <a:spLocks noGrp="1"/>
          </p:cNvSpPr>
          <p:nvPr>
            <p:ph sz="quarter" idx="27" hasCustomPrompt="1"/>
          </p:nvPr>
        </p:nvSpPr>
        <p:spPr>
          <a:xfrm>
            <a:off x="1056953"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41" name="Text Placeholder 2">
            <a:extLst>
              <a:ext uri="{FF2B5EF4-FFF2-40B4-BE49-F238E27FC236}">
                <a16:creationId xmlns:a16="http://schemas.microsoft.com/office/drawing/2014/main" id="{CD02C751-CE04-47EA-A1A7-31A30527F7D4}"/>
              </a:ext>
            </a:extLst>
          </p:cNvPr>
          <p:cNvSpPr>
            <a:spLocks noGrp="1"/>
          </p:cNvSpPr>
          <p:nvPr>
            <p:ph type="body" sz="quarter" idx="12" hasCustomPrompt="1"/>
          </p:nvPr>
        </p:nvSpPr>
        <p:spPr>
          <a:xfrm>
            <a:off x="1056952"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2" name="Text Placeholder 4">
            <a:extLst>
              <a:ext uri="{FF2B5EF4-FFF2-40B4-BE49-F238E27FC236}">
                <a16:creationId xmlns:a16="http://schemas.microsoft.com/office/drawing/2014/main" id="{DB429DA6-DBB5-4F41-8058-8B35D30BC50A}"/>
              </a:ext>
            </a:extLst>
          </p:cNvPr>
          <p:cNvSpPr>
            <a:spLocks noGrp="1"/>
          </p:cNvSpPr>
          <p:nvPr>
            <p:ph type="body" sz="quarter" idx="16" hasCustomPrompt="1"/>
          </p:nvPr>
        </p:nvSpPr>
        <p:spPr>
          <a:xfrm>
            <a:off x="1056953"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44" name="Text Placeholder 2">
            <a:extLst>
              <a:ext uri="{FF2B5EF4-FFF2-40B4-BE49-F238E27FC236}">
                <a16:creationId xmlns:a16="http://schemas.microsoft.com/office/drawing/2014/main" id="{5C1D8542-B4AD-430A-A597-54C6CC352747}"/>
              </a:ext>
            </a:extLst>
          </p:cNvPr>
          <p:cNvSpPr>
            <a:spLocks noGrp="1"/>
          </p:cNvSpPr>
          <p:nvPr>
            <p:ph type="body" sz="quarter" idx="18" hasCustomPrompt="1"/>
          </p:nvPr>
        </p:nvSpPr>
        <p:spPr>
          <a:xfrm>
            <a:off x="6477837"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5" name="Text Placeholder 4">
            <a:extLst>
              <a:ext uri="{FF2B5EF4-FFF2-40B4-BE49-F238E27FC236}">
                <a16:creationId xmlns:a16="http://schemas.microsoft.com/office/drawing/2014/main" id="{2493263F-FDCE-4F77-B97C-089B8D52BEFB}"/>
              </a:ext>
            </a:extLst>
          </p:cNvPr>
          <p:cNvSpPr>
            <a:spLocks noGrp="1"/>
          </p:cNvSpPr>
          <p:nvPr>
            <p:ph type="body" sz="quarter" idx="19" hasCustomPrompt="1"/>
          </p:nvPr>
        </p:nvSpPr>
        <p:spPr>
          <a:xfrm>
            <a:off x="6477838"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47" name="Text Placeholder 2">
            <a:extLst>
              <a:ext uri="{FF2B5EF4-FFF2-40B4-BE49-F238E27FC236}">
                <a16:creationId xmlns:a16="http://schemas.microsoft.com/office/drawing/2014/main" id="{869AADEE-F997-410C-8BFD-CE19019828B9}"/>
              </a:ext>
            </a:extLst>
          </p:cNvPr>
          <p:cNvSpPr>
            <a:spLocks noGrp="1"/>
          </p:cNvSpPr>
          <p:nvPr>
            <p:ph type="body" sz="quarter" idx="21" hasCustomPrompt="1"/>
          </p:nvPr>
        </p:nvSpPr>
        <p:spPr>
          <a:xfrm>
            <a:off x="3767395"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8" name="Text Placeholder 4">
            <a:extLst>
              <a:ext uri="{FF2B5EF4-FFF2-40B4-BE49-F238E27FC236}">
                <a16:creationId xmlns:a16="http://schemas.microsoft.com/office/drawing/2014/main" id="{F66BDDE9-B972-4AB5-8E71-CE9797570F9D}"/>
              </a:ext>
            </a:extLst>
          </p:cNvPr>
          <p:cNvSpPr>
            <a:spLocks noGrp="1"/>
          </p:cNvSpPr>
          <p:nvPr>
            <p:ph type="body" sz="quarter" idx="22" hasCustomPrompt="1"/>
          </p:nvPr>
        </p:nvSpPr>
        <p:spPr>
          <a:xfrm>
            <a:off x="3767396"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17" name="ZoneTexte 7">
            <a:extLst>
              <a:ext uri="{FF2B5EF4-FFF2-40B4-BE49-F238E27FC236}">
                <a16:creationId xmlns:a16="http://schemas.microsoft.com/office/drawing/2014/main" id="{F7565AA9-0535-714B-905F-9E644D5DFA04}"/>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8" name="Straight Connector 16">
            <a:extLst>
              <a:ext uri="{FF2B5EF4-FFF2-40B4-BE49-F238E27FC236}">
                <a16:creationId xmlns:a16="http://schemas.microsoft.com/office/drawing/2014/main" id="{38DB578A-2FA6-634F-981A-653D1A36E8C3}"/>
              </a:ext>
            </a:extLst>
          </p:cNvPr>
          <p:cNvCxnSpPr>
            <a:cxnSpLocks/>
          </p:cNvCxnSpPr>
          <p:nvPr userDrawn="1"/>
        </p:nvCxnSpPr>
        <p:spPr>
          <a:xfrm>
            <a:off x="1681552"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cxnSp>
        <p:nvCxnSpPr>
          <p:cNvPr id="22" name="Straight Connector 16">
            <a:extLst>
              <a:ext uri="{FF2B5EF4-FFF2-40B4-BE49-F238E27FC236}">
                <a16:creationId xmlns:a16="http://schemas.microsoft.com/office/drawing/2014/main" id="{F67BC959-B4EF-FB4D-8F2D-59BD065DB459}"/>
              </a:ext>
            </a:extLst>
          </p:cNvPr>
          <p:cNvCxnSpPr>
            <a:cxnSpLocks/>
          </p:cNvCxnSpPr>
          <p:nvPr userDrawn="1"/>
        </p:nvCxnSpPr>
        <p:spPr>
          <a:xfrm>
            <a:off x="7102437"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cxnSp>
        <p:nvCxnSpPr>
          <p:cNvPr id="23" name="Straight Connector 16">
            <a:extLst>
              <a:ext uri="{FF2B5EF4-FFF2-40B4-BE49-F238E27FC236}">
                <a16:creationId xmlns:a16="http://schemas.microsoft.com/office/drawing/2014/main" id="{15748BF8-CDA2-D44A-9255-3C7C85D5EE23}"/>
              </a:ext>
            </a:extLst>
          </p:cNvPr>
          <p:cNvCxnSpPr>
            <a:cxnSpLocks/>
          </p:cNvCxnSpPr>
          <p:nvPr userDrawn="1"/>
        </p:nvCxnSpPr>
        <p:spPr>
          <a:xfrm>
            <a:off x="4391995"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sp>
        <p:nvSpPr>
          <p:cNvPr id="25" name="Titre 1">
            <a:extLst>
              <a:ext uri="{FF2B5EF4-FFF2-40B4-BE49-F238E27FC236}">
                <a16:creationId xmlns:a16="http://schemas.microsoft.com/office/drawing/2014/main" id="{63CF197C-B04A-4BDB-A027-C0B40573B280}"/>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26" name="Text Placeholder 14">
            <a:extLst>
              <a:ext uri="{FF2B5EF4-FFF2-40B4-BE49-F238E27FC236}">
                <a16:creationId xmlns:a16="http://schemas.microsoft.com/office/drawing/2014/main" id="{65AD26B9-E9F3-4F8C-80DA-8B48BB2F0292}"/>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24" name="Connecteur droit 8">
            <a:extLst>
              <a:ext uri="{FF2B5EF4-FFF2-40B4-BE49-F238E27FC236}">
                <a16:creationId xmlns:a16="http://schemas.microsoft.com/office/drawing/2014/main" id="{F9944759-B4F4-4F74-BD60-6C5174FB074C}"/>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9" name="Content Placeholder 28">
            <a:extLst>
              <a:ext uri="{FF2B5EF4-FFF2-40B4-BE49-F238E27FC236}">
                <a16:creationId xmlns:a16="http://schemas.microsoft.com/office/drawing/2014/main" id="{311AB234-3E00-45E7-8145-2A7C3BCC5D85}"/>
              </a:ext>
            </a:extLst>
          </p:cNvPr>
          <p:cNvSpPr>
            <a:spLocks noGrp="1"/>
          </p:cNvSpPr>
          <p:nvPr>
            <p:ph sz="quarter" idx="28" hasCustomPrompt="1"/>
          </p:nvPr>
        </p:nvSpPr>
        <p:spPr>
          <a:xfrm>
            <a:off x="3767396"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30" name="Content Placeholder 29">
            <a:extLst>
              <a:ext uri="{FF2B5EF4-FFF2-40B4-BE49-F238E27FC236}">
                <a16:creationId xmlns:a16="http://schemas.microsoft.com/office/drawing/2014/main" id="{7CF9C069-0AB9-40D8-B304-216441ABF147}"/>
              </a:ext>
            </a:extLst>
          </p:cNvPr>
          <p:cNvSpPr>
            <a:spLocks noGrp="1"/>
          </p:cNvSpPr>
          <p:nvPr>
            <p:ph sz="quarter" idx="29" hasCustomPrompt="1"/>
          </p:nvPr>
        </p:nvSpPr>
        <p:spPr>
          <a:xfrm>
            <a:off x="6477838"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31" name="Footer Placeholder 12">
            <a:extLst>
              <a:ext uri="{FF2B5EF4-FFF2-40B4-BE49-F238E27FC236}">
                <a16:creationId xmlns:a16="http://schemas.microsoft.com/office/drawing/2014/main" id="{A30AF8A0-C30D-4654-B36F-5168EBC94812}"/>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32" name="Date Placeholder 3">
            <a:extLst>
              <a:ext uri="{FF2B5EF4-FFF2-40B4-BE49-F238E27FC236}">
                <a16:creationId xmlns:a16="http://schemas.microsoft.com/office/drawing/2014/main" id="{147BD69A-4497-4023-B931-31AFC9CD0D34}"/>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FCAD231A-22C9-479C-880E-6729FFA8B514}"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21" name="Graphic 20">
            <a:extLst>
              <a:ext uri="{FF2B5EF4-FFF2-40B4-BE49-F238E27FC236}">
                <a16:creationId xmlns:a16="http://schemas.microsoft.com/office/drawing/2014/main" id="{81857EF0-2FEA-451D-8418-B86AABB9E9EC}"/>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6696"/>
            <a:ext cx="1370673" cy="211960"/>
          </a:xfrm>
          <a:prstGeom prst="rect">
            <a:avLst/>
          </a:prstGeom>
        </p:spPr>
      </p:pic>
      <p:pic>
        <p:nvPicPr>
          <p:cNvPr id="33" name="Image 32">
            <a:extLst>
              <a:ext uri="{FF2B5EF4-FFF2-40B4-BE49-F238E27FC236}">
                <a16:creationId xmlns:a16="http://schemas.microsoft.com/office/drawing/2014/main" id="{787B15C6-AFB9-FA48-A4DC-E6AFA1DD2A40}"/>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35970162"/>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Key numbers - 2 lines title">
    <p:spTree>
      <p:nvGrpSpPr>
        <p:cNvPr id="1" name=""/>
        <p:cNvGrpSpPr/>
        <p:nvPr/>
      </p:nvGrpSpPr>
      <p:grpSpPr>
        <a:xfrm>
          <a:off x="0" y="0"/>
          <a:ext cx="0" cy="0"/>
          <a:chOff x="0" y="0"/>
          <a:chExt cx="0" cy="0"/>
        </a:xfrm>
      </p:grpSpPr>
      <p:sp>
        <p:nvSpPr>
          <p:cNvPr id="8" name="Text Placeholder 14">
            <a:extLst>
              <a:ext uri="{FF2B5EF4-FFF2-40B4-BE49-F238E27FC236}">
                <a16:creationId xmlns:a16="http://schemas.microsoft.com/office/drawing/2014/main" id="{7909D851-A66D-48F5-9919-38BC246B83C4}"/>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41" name="Text Placeholder 2">
            <a:extLst>
              <a:ext uri="{FF2B5EF4-FFF2-40B4-BE49-F238E27FC236}">
                <a16:creationId xmlns:a16="http://schemas.microsoft.com/office/drawing/2014/main" id="{CD02C751-CE04-47EA-A1A7-31A30527F7D4}"/>
              </a:ext>
            </a:extLst>
          </p:cNvPr>
          <p:cNvSpPr>
            <a:spLocks noGrp="1"/>
          </p:cNvSpPr>
          <p:nvPr>
            <p:ph type="body" sz="quarter" idx="12" hasCustomPrompt="1"/>
          </p:nvPr>
        </p:nvSpPr>
        <p:spPr>
          <a:xfrm>
            <a:off x="1056952"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2" name="Text Placeholder 4">
            <a:extLst>
              <a:ext uri="{FF2B5EF4-FFF2-40B4-BE49-F238E27FC236}">
                <a16:creationId xmlns:a16="http://schemas.microsoft.com/office/drawing/2014/main" id="{DB429DA6-DBB5-4F41-8058-8B35D30BC50A}"/>
              </a:ext>
            </a:extLst>
          </p:cNvPr>
          <p:cNvSpPr>
            <a:spLocks noGrp="1"/>
          </p:cNvSpPr>
          <p:nvPr>
            <p:ph type="body" sz="quarter" idx="16" hasCustomPrompt="1"/>
          </p:nvPr>
        </p:nvSpPr>
        <p:spPr>
          <a:xfrm>
            <a:off x="1056953"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44" name="Text Placeholder 2">
            <a:extLst>
              <a:ext uri="{FF2B5EF4-FFF2-40B4-BE49-F238E27FC236}">
                <a16:creationId xmlns:a16="http://schemas.microsoft.com/office/drawing/2014/main" id="{5C1D8542-B4AD-430A-A597-54C6CC352747}"/>
              </a:ext>
            </a:extLst>
          </p:cNvPr>
          <p:cNvSpPr>
            <a:spLocks noGrp="1"/>
          </p:cNvSpPr>
          <p:nvPr>
            <p:ph type="body" sz="quarter" idx="18" hasCustomPrompt="1"/>
          </p:nvPr>
        </p:nvSpPr>
        <p:spPr>
          <a:xfrm>
            <a:off x="6477837"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5" name="Text Placeholder 4">
            <a:extLst>
              <a:ext uri="{FF2B5EF4-FFF2-40B4-BE49-F238E27FC236}">
                <a16:creationId xmlns:a16="http://schemas.microsoft.com/office/drawing/2014/main" id="{2493263F-FDCE-4F77-B97C-089B8D52BEFB}"/>
              </a:ext>
            </a:extLst>
          </p:cNvPr>
          <p:cNvSpPr>
            <a:spLocks noGrp="1"/>
          </p:cNvSpPr>
          <p:nvPr>
            <p:ph type="body" sz="quarter" idx="19" hasCustomPrompt="1"/>
          </p:nvPr>
        </p:nvSpPr>
        <p:spPr>
          <a:xfrm>
            <a:off x="6477838"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47" name="Text Placeholder 2">
            <a:extLst>
              <a:ext uri="{FF2B5EF4-FFF2-40B4-BE49-F238E27FC236}">
                <a16:creationId xmlns:a16="http://schemas.microsoft.com/office/drawing/2014/main" id="{869AADEE-F997-410C-8BFD-CE19019828B9}"/>
              </a:ext>
            </a:extLst>
          </p:cNvPr>
          <p:cNvSpPr>
            <a:spLocks noGrp="1"/>
          </p:cNvSpPr>
          <p:nvPr>
            <p:ph type="body" sz="quarter" idx="21" hasCustomPrompt="1"/>
          </p:nvPr>
        </p:nvSpPr>
        <p:spPr>
          <a:xfrm>
            <a:off x="3767395"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8" name="Text Placeholder 4">
            <a:extLst>
              <a:ext uri="{FF2B5EF4-FFF2-40B4-BE49-F238E27FC236}">
                <a16:creationId xmlns:a16="http://schemas.microsoft.com/office/drawing/2014/main" id="{F66BDDE9-B972-4AB5-8E71-CE9797570F9D}"/>
              </a:ext>
            </a:extLst>
          </p:cNvPr>
          <p:cNvSpPr>
            <a:spLocks noGrp="1"/>
          </p:cNvSpPr>
          <p:nvPr>
            <p:ph type="body" sz="quarter" idx="22" hasCustomPrompt="1"/>
          </p:nvPr>
        </p:nvSpPr>
        <p:spPr>
          <a:xfrm>
            <a:off x="3767396"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17" name="ZoneTexte 7">
            <a:extLst>
              <a:ext uri="{FF2B5EF4-FFF2-40B4-BE49-F238E27FC236}">
                <a16:creationId xmlns:a16="http://schemas.microsoft.com/office/drawing/2014/main" id="{F7565AA9-0535-714B-905F-9E644D5DFA04}"/>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8" name="Straight Connector 16">
            <a:extLst>
              <a:ext uri="{FF2B5EF4-FFF2-40B4-BE49-F238E27FC236}">
                <a16:creationId xmlns:a16="http://schemas.microsoft.com/office/drawing/2014/main" id="{38DB578A-2FA6-634F-981A-653D1A36E8C3}"/>
              </a:ext>
            </a:extLst>
          </p:cNvPr>
          <p:cNvCxnSpPr>
            <a:cxnSpLocks/>
          </p:cNvCxnSpPr>
          <p:nvPr userDrawn="1"/>
        </p:nvCxnSpPr>
        <p:spPr>
          <a:xfrm>
            <a:off x="1681552"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cxnSp>
        <p:nvCxnSpPr>
          <p:cNvPr id="22" name="Straight Connector 16">
            <a:extLst>
              <a:ext uri="{FF2B5EF4-FFF2-40B4-BE49-F238E27FC236}">
                <a16:creationId xmlns:a16="http://schemas.microsoft.com/office/drawing/2014/main" id="{F67BC959-B4EF-FB4D-8F2D-59BD065DB459}"/>
              </a:ext>
            </a:extLst>
          </p:cNvPr>
          <p:cNvCxnSpPr>
            <a:cxnSpLocks/>
          </p:cNvCxnSpPr>
          <p:nvPr userDrawn="1"/>
        </p:nvCxnSpPr>
        <p:spPr>
          <a:xfrm>
            <a:off x="7102437"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cxnSp>
        <p:nvCxnSpPr>
          <p:cNvPr id="23" name="Straight Connector 16">
            <a:extLst>
              <a:ext uri="{FF2B5EF4-FFF2-40B4-BE49-F238E27FC236}">
                <a16:creationId xmlns:a16="http://schemas.microsoft.com/office/drawing/2014/main" id="{15748BF8-CDA2-D44A-9255-3C7C85D5EE23}"/>
              </a:ext>
            </a:extLst>
          </p:cNvPr>
          <p:cNvCxnSpPr>
            <a:cxnSpLocks/>
          </p:cNvCxnSpPr>
          <p:nvPr userDrawn="1"/>
        </p:nvCxnSpPr>
        <p:spPr>
          <a:xfrm>
            <a:off x="4391994"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cxnSp>
        <p:nvCxnSpPr>
          <p:cNvPr id="24" name="Connecteur droit 8">
            <a:extLst>
              <a:ext uri="{FF2B5EF4-FFF2-40B4-BE49-F238E27FC236}">
                <a16:creationId xmlns:a16="http://schemas.microsoft.com/office/drawing/2014/main" id="{03757C0F-2B79-4AE3-BC5A-2C74E98878AA}"/>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0" name="Titre 1">
            <a:extLst>
              <a:ext uri="{FF2B5EF4-FFF2-40B4-BE49-F238E27FC236}">
                <a16:creationId xmlns:a16="http://schemas.microsoft.com/office/drawing/2014/main" id="{40C13F49-D391-4CC4-9D41-EF6FAC021914}"/>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26" name="Content Placeholder 25">
            <a:extLst>
              <a:ext uri="{FF2B5EF4-FFF2-40B4-BE49-F238E27FC236}">
                <a16:creationId xmlns:a16="http://schemas.microsoft.com/office/drawing/2014/main" id="{D141D94C-17E2-4229-B713-C2621FBB2957}"/>
              </a:ext>
            </a:extLst>
          </p:cNvPr>
          <p:cNvSpPr>
            <a:spLocks noGrp="1"/>
          </p:cNvSpPr>
          <p:nvPr>
            <p:ph sz="quarter" idx="27" hasCustomPrompt="1"/>
          </p:nvPr>
        </p:nvSpPr>
        <p:spPr>
          <a:xfrm>
            <a:off x="1056953"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27" name="Content Placeholder 26">
            <a:extLst>
              <a:ext uri="{FF2B5EF4-FFF2-40B4-BE49-F238E27FC236}">
                <a16:creationId xmlns:a16="http://schemas.microsoft.com/office/drawing/2014/main" id="{8AE44D07-780C-4981-A539-F7197B846665}"/>
              </a:ext>
            </a:extLst>
          </p:cNvPr>
          <p:cNvSpPr>
            <a:spLocks noGrp="1"/>
          </p:cNvSpPr>
          <p:nvPr>
            <p:ph sz="quarter" idx="28" hasCustomPrompt="1"/>
          </p:nvPr>
        </p:nvSpPr>
        <p:spPr>
          <a:xfrm>
            <a:off x="3767396"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28" name="Content Placeholder 27">
            <a:extLst>
              <a:ext uri="{FF2B5EF4-FFF2-40B4-BE49-F238E27FC236}">
                <a16:creationId xmlns:a16="http://schemas.microsoft.com/office/drawing/2014/main" id="{E9B09DCE-E65C-48B0-A557-69FAEC52355F}"/>
              </a:ext>
            </a:extLst>
          </p:cNvPr>
          <p:cNvSpPr>
            <a:spLocks noGrp="1"/>
          </p:cNvSpPr>
          <p:nvPr>
            <p:ph sz="quarter" idx="29" hasCustomPrompt="1"/>
          </p:nvPr>
        </p:nvSpPr>
        <p:spPr>
          <a:xfrm>
            <a:off x="6477838"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29" name="Footer Placeholder 12">
            <a:extLst>
              <a:ext uri="{FF2B5EF4-FFF2-40B4-BE49-F238E27FC236}">
                <a16:creationId xmlns:a16="http://schemas.microsoft.com/office/drawing/2014/main" id="{8A679DE4-4111-4E44-B452-0C92AB37A72E}"/>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30" name="Date Placeholder 3">
            <a:extLst>
              <a:ext uri="{FF2B5EF4-FFF2-40B4-BE49-F238E27FC236}">
                <a16:creationId xmlns:a16="http://schemas.microsoft.com/office/drawing/2014/main" id="{D5BE1A53-FDBA-46F1-96FD-611579E7095B}"/>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D142EEC0-A2D2-41C9-AE58-B5D1EE079E50}"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21" name="Graphic 20">
            <a:extLst>
              <a:ext uri="{FF2B5EF4-FFF2-40B4-BE49-F238E27FC236}">
                <a16:creationId xmlns:a16="http://schemas.microsoft.com/office/drawing/2014/main" id="{1F67B638-9927-4869-9836-8C0ECA03CEA6}"/>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6696"/>
            <a:ext cx="1370673" cy="211960"/>
          </a:xfrm>
          <a:prstGeom prst="rect">
            <a:avLst/>
          </a:prstGeom>
        </p:spPr>
      </p:pic>
      <p:pic>
        <p:nvPicPr>
          <p:cNvPr id="31" name="Image 30">
            <a:extLst>
              <a:ext uri="{FF2B5EF4-FFF2-40B4-BE49-F238E27FC236}">
                <a16:creationId xmlns:a16="http://schemas.microsoft.com/office/drawing/2014/main" id="{2FA79310-77B7-E34A-9098-269BE7B295BF}"/>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62411019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ack Cover">
    <p:spTree>
      <p:nvGrpSpPr>
        <p:cNvPr id="1" name=""/>
        <p:cNvGrpSpPr/>
        <p:nvPr/>
      </p:nvGrpSpPr>
      <p:grpSpPr>
        <a:xfrm>
          <a:off x="0" y="0"/>
          <a:ext cx="0" cy="0"/>
          <a:chOff x="0" y="0"/>
          <a:chExt cx="0" cy="0"/>
        </a:xfrm>
      </p:grpSpPr>
      <p:sp>
        <p:nvSpPr>
          <p:cNvPr id="17" name="ZoneTexte 7">
            <a:extLst>
              <a:ext uri="{FF2B5EF4-FFF2-40B4-BE49-F238E27FC236}">
                <a16:creationId xmlns:a16="http://schemas.microsoft.com/office/drawing/2014/main" id="{F7565AA9-0535-714B-905F-9E644D5DFA04}"/>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24" name="Connecteur droit 8">
            <a:extLst>
              <a:ext uri="{FF2B5EF4-FFF2-40B4-BE49-F238E27FC236}">
                <a16:creationId xmlns:a16="http://schemas.microsoft.com/office/drawing/2014/main" id="{03757C0F-2B79-4AE3-BC5A-2C74E98878AA}"/>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56009D36-41AB-4F99-8EEC-28DA7FD44C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9975" y="41011"/>
            <a:ext cx="4464050" cy="4451853"/>
          </a:xfrm>
          <a:prstGeom prst="rect">
            <a:avLst/>
          </a:prstGeom>
        </p:spPr>
      </p:pic>
      <p:pic>
        <p:nvPicPr>
          <p:cNvPr id="7" name="Graphic 6">
            <a:extLst>
              <a:ext uri="{FF2B5EF4-FFF2-40B4-BE49-F238E27FC236}">
                <a16:creationId xmlns:a16="http://schemas.microsoft.com/office/drawing/2014/main" id="{A2C5CE57-7F75-49BC-BC08-4D00575CF18B}"/>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34169" y="4756696"/>
            <a:ext cx="1370673" cy="211960"/>
          </a:xfrm>
          <a:prstGeom prst="rect">
            <a:avLst/>
          </a:prstGeom>
        </p:spPr>
      </p:pic>
      <p:sp>
        <p:nvSpPr>
          <p:cNvPr id="8" name="Footer Placeholder 12">
            <a:extLst>
              <a:ext uri="{FF2B5EF4-FFF2-40B4-BE49-F238E27FC236}">
                <a16:creationId xmlns:a16="http://schemas.microsoft.com/office/drawing/2014/main" id="{FDF00375-921C-41F7-B5B9-A760CC995C9F}"/>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F5486"/>
                </a:solidFill>
                <a:effectLst/>
                <a:uLnTx/>
                <a:uFillTx/>
                <a:latin typeface="Arial Narrow"/>
                <a:ea typeface="+mn-ea"/>
                <a:cs typeface="+mn-cs"/>
              </a:rPr>
              <a:t>© Dassault </a:t>
            </a:r>
            <a:r>
              <a:rPr kumimoji="0" lang="en-US" sz="600" b="0" i="0" u="none" strike="noStrike" kern="1200" cap="none" spc="0" normalizeH="0" baseline="0" noProof="0" dirty="0" err="1">
                <a:ln>
                  <a:noFill/>
                </a:ln>
                <a:solidFill>
                  <a:srgbClr val="0F5486"/>
                </a:solidFill>
                <a:effectLst/>
                <a:uLnTx/>
                <a:uFillTx/>
                <a:latin typeface="Arial Narrow"/>
                <a:ea typeface="+mn-ea"/>
                <a:cs typeface="+mn-cs"/>
              </a:rPr>
              <a:t>Systèmes</a:t>
            </a:r>
            <a:r>
              <a:rPr kumimoji="0" lang="en-US" sz="600" b="0" i="0" u="none" strike="noStrike" kern="1200" cap="none" spc="0" normalizeH="0" baseline="0" noProof="0" dirty="0">
                <a:ln>
                  <a:noFill/>
                </a:ln>
                <a:solidFill>
                  <a:srgbClr val="0F5486"/>
                </a:solidFill>
                <a:effectLst/>
                <a:uLnTx/>
                <a:uFillTx/>
                <a:latin typeface="Arial Narrow"/>
                <a:ea typeface="+mn-ea"/>
                <a:cs typeface="+mn-cs"/>
              </a:rPr>
              <a:t> | Confidential Information |                    | ref.: 3DS_Document_2021</a:t>
            </a:r>
          </a:p>
        </p:txBody>
      </p:sp>
      <p:sp>
        <p:nvSpPr>
          <p:cNvPr id="9" name="Date Placeholder 3">
            <a:extLst>
              <a:ext uri="{FF2B5EF4-FFF2-40B4-BE49-F238E27FC236}">
                <a16:creationId xmlns:a16="http://schemas.microsoft.com/office/drawing/2014/main" id="{697F0ED2-4C50-496B-8373-2212A7D5371E}"/>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D142EEC0-A2D2-41C9-AE58-B5D1EE079E50}"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Image 9">
            <a:extLst>
              <a:ext uri="{FF2B5EF4-FFF2-40B4-BE49-F238E27FC236}">
                <a16:creationId xmlns:a16="http://schemas.microsoft.com/office/drawing/2014/main" id="{C2208511-D88D-A64E-8F9A-2AC470659DED}"/>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49142156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275600"/>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Cover V1">
    <p:spTree>
      <p:nvGrpSpPr>
        <p:cNvPr id="1" name=""/>
        <p:cNvGrpSpPr/>
        <p:nvPr/>
      </p:nvGrpSpPr>
      <p:grpSpPr>
        <a:xfrm>
          <a:off x="0" y="0"/>
          <a:ext cx="0" cy="0"/>
          <a:chOff x="0" y="0"/>
          <a:chExt cx="0" cy="0"/>
        </a:xfrm>
      </p:grpSpPr>
      <p:sp>
        <p:nvSpPr>
          <p:cNvPr id="14" name="Titre 1">
            <a:extLst>
              <a:ext uri="{FF2B5EF4-FFF2-40B4-BE49-F238E27FC236}">
                <a16:creationId xmlns:a16="http://schemas.microsoft.com/office/drawing/2014/main" id="{CFABFB0F-3B61-4CF2-9A67-DB91C118E594}"/>
              </a:ext>
            </a:extLst>
          </p:cNvPr>
          <p:cNvSpPr>
            <a:spLocks noGrp="1"/>
          </p:cNvSpPr>
          <p:nvPr>
            <p:ph type="title" hasCustomPrompt="1"/>
          </p:nvPr>
        </p:nvSpPr>
        <p:spPr>
          <a:xfrm>
            <a:off x="542492" y="1941750"/>
            <a:ext cx="4450930" cy="898708"/>
          </a:xfrm>
          <a:prstGeom prst="rect">
            <a:avLst/>
          </a:prstGeom>
        </p:spPr>
        <p:txBody>
          <a:bodyPr lIns="0" tIns="0" rIns="0" bIns="0" anchor="b">
            <a:noAutofit/>
          </a:bodyPr>
          <a:lstStyle>
            <a:lvl1pPr algn="l">
              <a:defRPr lang="en-US" sz="3200" b="1" i="0" kern="1200" cap="all" spc="0" baseline="0" noProof="0" dirty="0" smtClean="0">
                <a:solidFill>
                  <a:schemeClr val="tx1"/>
                </a:solidFill>
                <a:effectLst/>
                <a:latin typeface="3ds" panose="02000503020000020004" pitchFamily="2" charset="0"/>
                <a:ea typeface="+mj-ea"/>
                <a:cs typeface="3ds" panose="02000503020000020004" pitchFamily="2" charset="0"/>
              </a:defRPr>
            </a:lvl1pPr>
          </a:lstStyle>
          <a:p>
            <a:r>
              <a:rPr lang="en-US" noProof="0"/>
              <a:t>THIS IS THE TITLE OF THE PRESENTATION</a:t>
            </a:r>
          </a:p>
        </p:txBody>
      </p:sp>
      <p:sp>
        <p:nvSpPr>
          <p:cNvPr id="15" name="Text Placeholder 14">
            <a:extLst>
              <a:ext uri="{FF2B5EF4-FFF2-40B4-BE49-F238E27FC236}">
                <a16:creationId xmlns:a16="http://schemas.microsoft.com/office/drawing/2014/main" id="{3313F780-5FBD-452C-9BD8-D1D33E0EC85B}"/>
              </a:ext>
            </a:extLst>
          </p:cNvPr>
          <p:cNvSpPr>
            <a:spLocks noGrp="1"/>
          </p:cNvSpPr>
          <p:nvPr>
            <p:ph type="body" sz="quarter" idx="11" hasCustomPrompt="1"/>
          </p:nvPr>
        </p:nvSpPr>
        <p:spPr>
          <a:xfrm>
            <a:off x="542492" y="2953684"/>
            <a:ext cx="4450930" cy="307777"/>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8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sub-title of the presentation</a:t>
            </a:r>
          </a:p>
        </p:txBody>
      </p:sp>
      <p:sp>
        <p:nvSpPr>
          <p:cNvPr id="12" name="Picture Placeholder 11">
            <a:extLst>
              <a:ext uri="{FF2B5EF4-FFF2-40B4-BE49-F238E27FC236}">
                <a16:creationId xmlns:a16="http://schemas.microsoft.com/office/drawing/2014/main" id="{943FABAB-1AFD-4844-BAE6-84AA1AFCD20C}"/>
              </a:ext>
            </a:extLst>
          </p:cNvPr>
          <p:cNvSpPr>
            <a:spLocks noGrp="1"/>
          </p:cNvSpPr>
          <p:nvPr>
            <p:ph type="pic" sz="quarter" idx="13" hasCustomPrompt="1"/>
          </p:nvPr>
        </p:nvSpPr>
        <p:spPr>
          <a:xfrm>
            <a:off x="5114926" y="1"/>
            <a:ext cx="4029074" cy="5143499"/>
          </a:xfrm>
          <a:custGeom>
            <a:avLst/>
            <a:gdLst>
              <a:gd name="connsiteX0" fmla="*/ 1238998 w 4029074"/>
              <a:gd name="connsiteY0" fmla="*/ 0 h 5143499"/>
              <a:gd name="connsiteX1" fmla="*/ 4029074 w 4029074"/>
              <a:gd name="connsiteY1" fmla="*/ 0 h 5143499"/>
              <a:gd name="connsiteX2" fmla="*/ 4029074 w 4029074"/>
              <a:gd name="connsiteY2" fmla="*/ 842036 h 5143499"/>
              <a:gd name="connsiteX3" fmla="*/ 4029074 w 4029074"/>
              <a:gd name="connsiteY3" fmla="*/ 1941749 h 5143499"/>
              <a:gd name="connsiteX4" fmla="*/ 4029074 w 4029074"/>
              <a:gd name="connsiteY4" fmla="*/ 3201749 h 5143499"/>
              <a:gd name="connsiteX5" fmla="*/ 4029074 w 4029074"/>
              <a:gd name="connsiteY5" fmla="*/ 3743118 h 5143499"/>
              <a:gd name="connsiteX6" fmla="*/ 4029074 w 4029074"/>
              <a:gd name="connsiteY6" fmla="*/ 5143499 h 5143499"/>
              <a:gd name="connsiteX7" fmla="*/ 1238998 w 4029074"/>
              <a:gd name="connsiteY7" fmla="*/ 5143499 h 5143499"/>
              <a:gd name="connsiteX8" fmla="*/ 1223084 w 4029074"/>
              <a:gd name="connsiteY8" fmla="*/ 5130964 h 5143499"/>
              <a:gd name="connsiteX9" fmla="*/ 0 w 4029074"/>
              <a:gd name="connsiteY9" fmla="*/ 2571750 h 5143499"/>
              <a:gd name="connsiteX10" fmla="*/ 1223083 w 4029074"/>
              <a:gd name="connsiteY10" fmla="*/ 12537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29074" h="5143499">
                <a:moveTo>
                  <a:pt x="1238998" y="0"/>
                </a:moveTo>
                <a:lnTo>
                  <a:pt x="4029074" y="0"/>
                </a:lnTo>
                <a:lnTo>
                  <a:pt x="4029074" y="842036"/>
                </a:lnTo>
                <a:lnTo>
                  <a:pt x="4029074" y="1941749"/>
                </a:lnTo>
                <a:lnTo>
                  <a:pt x="4029074" y="3201749"/>
                </a:lnTo>
                <a:lnTo>
                  <a:pt x="4029074" y="3743118"/>
                </a:lnTo>
                <a:lnTo>
                  <a:pt x="4029074" y="5143499"/>
                </a:lnTo>
                <a:lnTo>
                  <a:pt x="1238998" y="5143499"/>
                </a:lnTo>
                <a:lnTo>
                  <a:pt x="1223084" y="5130964"/>
                </a:lnTo>
                <a:cubicBezTo>
                  <a:pt x="467400" y="4476004"/>
                  <a:pt x="0" y="3571185"/>
                  <a:pt x="0" y="2571750"/>
                </a:cubicBezTo>
                <a:cubicBezTo>
                  <a:pt x="0" y="1572315"/>
                  <a:pt x="467400" y="667497"/>
                  <a:pt x="1223083" y="12537"/>
                </a:cubicBezTo>
                <a:close/>
              </a:path>
            </a:pathLst>
          </a:custGeom>
        </p:spPr>
        <p:txBody>
          <a:bodyPr wrap="square" anchor="ctr">
            <a:noAutofit/>
          </a:bodyPr>
          <a:lstStyle>
            <a:lvl1pPr marL="0" indent="0" algn="ctr" defTabSz="914400" rtl="0" eaLnBrk="1" latinLnBrk="0" hangingPunct="1">
              <a:lnSpc>
                <a:spcPct val="90000"/>
              </a:lnSpc>
              <a:spcBef>
                <a:spcPts val="1000"/>
              </a:spcBef>
              <a:buFontTx/>
              <a:buNone/>
              <a:defRPr lang="vi-VN" sz="1600" kern="1200" dirty="0">
                <a:solidFill>
                  <a:schemeClr val="tx1"/>
                </a:solidFill>
                <a:latin typeface="+mn-lt"/>
                <a:ea typeface="+mn-ea"/>
                <a:cs typeface="+mn-cs"/>
              </a:defRPr>
            </a:lvl1pPr>
          </a:lstStyle>
          <a:p>
            <a:r>
              <a:rPr lang="en-US" noProof="0"/>
              <a:t>Insert image</a:t>
            </a:r>
          </a:p>
        </p:txBody>
      </p:sp>
      <p:cxnSp>
        <p:nvCxnSpPr>
          <p:cNvPr id="20" name="Connecteur droit 8">
            <a:extLst>
              <a:ext uri="{FF2B5EF4-FFF2-40B4-BE49-F238E27FC236}">
                <a16:creationId xmlns:a16="http://schemas.microsoft.com/office/drawing/2014/main" id="{82A6B2F8-AE5B-4F00-8021-7680F4786DF2}"/>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CD5FAD2E-0501-44EA-9A9B-36DF9E92C04E}"/>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a:stretch/>
        </p:blipFill>
        <p:spPr>
          <a:xfrm>
            <a:off x="542492" y="704285"/>
            <a:ext cx="792000" cy="931764"/>
          </a:xfrm>
          <a:prstGeom prst="rect">
            <a:avLst/>
          </a:prstGeom>
        </p:spPr>
      </p:pic>
      <p:cxnSp>
        <p:nvCxnSpPr>
          <p:cNvPr id="5" name="Straight Connector 4">
            <a:extLst>
              <a:ext uri="{FF2B5EF4-FFF2-40B4-BE49-F238E27FC236}">
                <a16:creationId xmlns:a16="http://schemas.microsoft.com/office/drawing/2014/main" id="{33528634-F79B-418B-A25F-E488AEF8CD06}"/>
              </a:ext>
            </a:extLst>
          </p:cNvPr>
          <p:cNvCxnSpPr/>
          <p:nvPr userDrawn="1"/>
        </p:nvCxnSpPr>
        <p:spPr>
          <a:xfrm>
            <a:off x="1674019" y="3699618"/>
            <a:ext cx="0" cy="928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F3FD26EF-CDF8-4490-AA7B-DE7F8FC41C00}"/>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558914" y="3556784"/>
            <a:ext cx="1075202" cy="328532"/>
          </a:xfrm>
          <a:prstGeom prst="rect">
            <a:avLst/>
          </a:prstGeom>
        </p:spPr>
      </p:pic>
      <p:pic>
        <p:nvPicPr>
          <p:cNvPr id="17" name="Picture 16">
            <a:extLst>
              <a:ext uri="{FF2B5EF4-FFF2-40B4-BE49-F238E27FC236}">
                <a16:creationId xmlns:a16="http://schemas.microsoft.com/office/drawing/2014/main" id="{A322730F-0829-4B84-B2F3-03A250E90A88}"/>
              </a:ext>
            </a:extLst>
          </p:cNvPr>
          <p:cNvPicPr>
            <a:picLocks noChangeAspect="1"/>
          </p:cNvPicPr>
          <p:nvPr userDrawn="1"/>
        </p:nvPicPr>
        <p:blipFill rotWithShape="1">
          <a:blip r:embed="rId5" cstate="hqprint">
            <a:extLst>
              <a:ext uri="{28A0092B-C50C-407E-A947-70E740481C1C}">
                <a14:useLocalDpi xmlns:a14="http://schemas.microsoft.com/office/drawing/2010/main" val="0"/>
              </a:ext>
            </a:extLst>
          </a:blip>
          <a:srcRect t="77143"/>
          <a:stretch/>
        </p:blipFill>
        <p:spPr>
          <a:xfrm>
            <a:off x="1678201" y="3652391"/>
            <a:ext cx="2215646" cy="238338"/>
          </a:xfrm>
          <a:prstGeom prst="rect">
            <a:avLst/>
          </a:prstGeom>
        </p:spPr>
      </p:pic>
      <p:sp>
        <p:nvSpPr>
          <p:cNvPr id="21" name="Footer Placeholder 12">
            <a:extLst>
              <a:ext uri="{FF2B5EF4-FFF2-40B4-BE49-F238E27FC236}">
                <a16:creationId xmlns:a16="http://schemas.microsoft.com/office/drawing/2014/main" id="{E5FFC82E-FF28-4C69-A7DE-543CC5E769C6}"/>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2" name="Date Placeholder 3">
            <a:extLst>
              <a:ext uri="{FF2B5EF4-FFF2-40B4-BE49-F238E27FC236}">
                <a16:creationId xmlns:a16="http://schemas.microsoft.com/office/drawing/2014/main" id="{E65DA672-3E8D-479B-8DC7-40922121F3D4}"/>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697D6F65-337B-4D4D-9F4C-959681A8A527}"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spTree>
    <p:extLst>
      <p:ext uri="{BB962C8B-B14F-4D97-AF65-F5344CB8AC3E}">
        <p14:creationId xmlns:p14="http://schemas.microsoft.com/office/powerpoint/2010/main" val="42784740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Key numbers - 2 lines title">
    <p:spTree>
      <p:nvGrpSpPr>
        <p:cNvPr id="1" name=""/>
        <p:cNvGrpSpPr/>
        <p:nvPr/>
      </p:nvGrpSpPr>
      <p:grpSpPr>
        <a:xfrm>
          <a:off x="0" y="0"/>
          <a:ext cx="0" cy="0"/>
          <a:chOff x="0" y="0"/>
          <a:chExt cx="0" cy="0"/>
        </a:xfrm>
      </p:grpSpPr>
      <p:sp>
        <p:nvSpPr>
          <p:cNvPr id="8" name="Text Placeholder 14">
            <a:extLst>
              <a:ext uri="{FF2B5EF4-FFF2-40B4-BE49-F238E27FC236}">
                <a16:creationId xmlns:a16="http://schemas.microsoft.com/office/drawing/2014/main" id="{7909D851-A66D-48F5-9919-38BC246B83C4}"/>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41" name="Text Placeholder 2">
            <a:extLst>
              <a:ext uri="{FF2B5EF4-FFF2-40B4-BE49-F238E27FC236}">
                <a16:creationId xmlns:a16="http://schemas.microsoft.com/office/drawing/2014/main" id="{CD02C751-CE04-47EA-A1A7-31A30527F7D4}"/>
              </a:ext>
            </a:extLst>
          </p:cNvPr>
          <p:cNvSpPr>
            <a:spLocks noGrp="1"/>
          </p:cNvSpPr>
          <p:nvPr>
            <p:ph type="body" sz="quarter" idx="12" hasCustomPrompt="1"/>
          </p:nvPr>
        </p:nvSpPr>
        <p:spPr>
          <a:xfrm>
            <a:off x="1056952"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2" name="Text Placeholder 4">
            <a:extLst>
              <a:ext uri="{FF2B5EF4-FFF2-40B4-BE49-F238E27FC236}">
                <a16:creationId xmlns:a16="http://schemas.microsoft.com/office/drawing/2014/main" id="{DB429DA6-DBB5-4F41-8058-8B35D30BC50A}"/>
              </a:ext>
            </a:extLst>
          </p:cNvPr>
          <p:cNvSpPr>
            <a:spLocks noGrp="1"/>
          </p:cNvSpPr>
          <p:nvPr>
            <p:ph type="body" sz="quarter" idx="16" hasCustomPrompt="1"/>
          </p:nvPr>
        </p:nvSpPr>
        <p:spPr>
          <a:xfrm>
            <a:off x="1056953"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44" name="Text Placeholder 2">
            <a:extLst>
              <a:ext uri="{FF2B5EF4-FFF2-40B4-BE49-F238E27FC236}">
                <a16:creationId xmlns:a16="http://schemas.microsoft.com/office/drawing/2014/main" id="{5C1D8542-B4AD-430A-A597-54C6CC352747}"/>
              </a:ext>
            </a:extLst>
          </p:cNvPr>
          <p:cNvSpPr>
            <a:spLocks noGrp="1"/>
          </p:cNvSpPr>
          <p:nvPr>
            <p:ph type="body" sz="quarter" idx="18" hasCustomPrompt="1"/>
          </p:nvPr>
        </p:nvSpPr>
        <p:spPr>
          <a:xfrm>
            <a:off x="6477837"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5" name="Text Placeholder 4">
            <a:extLst>
              <a:ext uri="{FF2B5EF4-FFF2-40B4-BE49-F238E27FC236}">
                <a16:creationId xmlns:a16="http://schemas.microsoft.com/office/drawing/2014/main" id="{2493263F-FDCE-4F77-B97C-089B8D52BEFB}"/>
              </a:ext>
            </a:extLst>
          </p:cNvPr>
          <p:cNvSpPr>
            <a:spLocks noGrp="1"/>
          </p:cNvSpPr>
          <p:nvPr>
            <p:ph type="body" sz="quarter" idx="19" hasCustomPrompt="1"/>
          </p:nvPr>
        </p:nvSpPr>
        <p:spPr>
          <a:xfrm>
            <a:off x="6477838"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47" name="Text Placeholder 2">
            <a:extLst>
              <a:ext uri="{FF2B5EF4-FFF2-40B4-BE49-F238E27FC236}">
                <a16:creationId xmlns:a16="http://schemas.microsoft.com/office/drawing/2014/main" id="{869AADEE-F997-410C-8BFD-CE19019828B9}"/>
              </a:ext>
            </a:extLst>
          </p:cNvPr>
          <p:cNvSpPr>
            <a:spLocks noGrp="1"/>
          </p:cNvSpPr>
          <p:nvPr>
            <p:ph type="body" sz="quarter" idx="21" hasCustomPrompt="1"/>
          </p:nvPr>
        </p:nvSpPr>
        <p:spPr>
          <a:xfrm>
            <a:off x="3767395"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8" name="Text Placeholder 4">
            <a:extLst>
              <a:ext uri="{FF2B5EF4-FFF2-40B4-BE49-F238E27FC236}">
                <a16:creationId xmlns:a16="http://schemas.microsoft.com/office/drawing/2014/main" id="{F66BDDE9-B972-4AB5-8E71-CE9797570F9D}"/>
              </a:ext>
            </a:extLst>
          </p:cNvPr>
          <p:cNvSpPr>
            <a:spLocks noGrp="1"/>
          </p:cNvSpPr>
          <p:nvPr>
            <p:ph type="body" sz="quarter" idx="22" hasCustomPrompt="1"/>
          </p:nvPr>
        </p:nvSpPr>
        <p:spPr>
          <a:xfrm>
            <a:off x="3767396"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17" name="ZoneTexte 7">
            <a:extLst>
              <a:ext uri="{FF2B5EF4-FFF2-40B4-BE49-F238E27FC236}">
                <a16:creationId xmlns:a16="http://schemas.microsoft.com/office/drawing/2014/main" id="{F7565AA9-0535-714B-905F-9E644D5DFA04}"/>
              </a:ext>
            </a:extLst>
          </p:cNvPr>
          <p:cNvSpPr txBox="1"/>
          <p:nvPr userDrawn="1"/>
        </p:nvSpPr>
        <p:spPr>
          <a:xfrm>
            <a:off x="0" y="4845550"/>
            <a:ext cx="354434" cy="123111"/>
          </a:xfrm>
          <a:prstGeom prst="rect">
            <a:avLst/>
          </a:prstGeom>
          <a:noFill/>
        </p:spPr>
        <p:txBody>
          <a:bodyPr wrap="square" lIns="0" tIns="0" rIns="0" bIns="0" rtlCol="0">
            <a:noAutofit/>
          </a:bodyPr>
          <a:lstStyle/>
          <a:p>
            <a:pPr algn="ctr"/>
            <a:fld id="{984FB007-5C84-F347-A76E-037DFFA5CC99}" type="slidenum">
              <a:rPr lang="en-US" sz="800" noProof="0" smtClean="0">
                <a:solidFill>
                  <a:schemeClr val="tx1"/>
                </a:solidFill>
              </a:rPr>
              <a:pPr algn="ctr"/>
              <a:t>‹#›</a:t>
            </a:fld>
            <a:endParaRPr lang="en-US" sz="800" noProof="0">
              <a:solidFill>
                <a:schemeClr val="tx1"/>
              </a:solidFill>
            </a:endParaRPr>
          </a:p>
        </p:txBody>
      </p:sp>
      <p:cxnSp>
        <p:nvCxnSpPr>
          <p:cNvPr id="18" name="Straight Connector 16">
            <a:extLst>
              <a:ext uri="{FF2B5EF4-FFF2-40B4-BE49-F238E27FC236}">
                <a16:creationId xmlns:a16="http://schemas.microsoft.com/office/drawing/2014/main" id="{38DB578A-2FA6-634F-981A-653D1A36E8C3}"/>
              </a:ext>
            </a:extLst>
          </p:cNvPr>
          <p:cNvCxnSpPr>
            <a:cxnSpLocks/>
          </p:cNvCxnSpPr>
          <p:nvPr userDrawn="1"/>
        </p:nvCxnSpPr>
        <p:spPr>
          <a:xfrm>
            <a:off x="1681552"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cxnSp>
        <p:nvCxnSpPr>
          <p:cNvPr id="22" name="Straight Connector 16">
            <a:extLst>
              <a:ext uri="{FF2B5EF4-FFF2-40B4-BE49-F238E27FC236}">
                <a16:creationId xmlns:a16="http://schemas.microsoft.com/office/drawing/2014/main" id="{F67BC959-B4EF-FB4D-8F2D-59BD065DB459}"/>
              </a:ext>
            </a:extLst>
          </p:cNvPr>
          <p:cNvCxnSpPr>
            <a:cxnSpLocks/>
          </p:cNvCxnSpPr>
          <p:nvPr userDrawn="1"/>
        </p:nvCxnSpPr>
        <p:spPr>
          <a:xfrm>
            <a:off x="7102437"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cxnSp>
        <p:nvCxnSpPr>
          <p:cNvPr id="23" name="Straight Connector 16">
            <a:extLst>
              <a:ext uri="{FF2B5EF4-FFF2-40B4-BE49-F238E27FC236}">
                <a16:creationId xmlns:a16="http://schemas.microsoft.com/office/drawing/2014/main" id="{15748BF8-CDA2-D44A-9255-3C7C85D5EE23}"/>
              </a:ext>
            </a:extLst>
          </p:cNvPr>
          <p:cNvCxnSpPr>
            <a:cxnSpLocks/>
          </p:cNvCxnSpPr>
          <p:nvPr userDrawn="1"/>
        </p:nvCxnSpPr>
        <p:spPr>
          <a:xfrm>
            <a:off x="4391994"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cxnSp>
        <p:nvCxnSpPr>
          <p:cNvPr id="24" name="Connecteur droit 8">
            <a:extLst>
              <a:ext uri="{FF2B5EF4-FFF2-40B4-BE49-F238E27FC236}">
                <a16:creationId xmlns:a16="http://schemas.microsoft.com/office/drawing/2014/main" id="{03757C0F-2B79-4AE3-BC5A-2C74E98878AA}"/>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0" name="Titre 1">
            <a:extLst>
              <a:ext uri="{FF2B5EF4-FFF2-40B4-BE49-F238E27FC236}">
                <a16:creationId xmlns:a16="http://schemas.microsoft.com/office/drawing/2014/main" id="{40C13F49-D391-4CC4-9D41-EF6FAC021914}"/>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26" name="Content Placeholder 25">
            <a:extLst>
              <a:ext uri="{FF2B5EF4-FFF2-40B4-BE49-F238E27FC236}">
                <a16:creationId xmlns:a16="http://schemas.microsoft.com/office/drawing/2014/main" id="{D141D94C-17E2-4229-B713-C2621FBB2957}"/>
              </a:ext>
            </a:extLst>
          </p:cNvPr>
          <p:cNvSpPr>
            <a:spLocks noGrp="1"/>
          </p:cNvSpPr>
          <p:nvPr>
            <p:ph sz="quarter" idx="27" hasCustomPrompt="1"/>
          </p:nvPr>
        </p:nvSpPr>
        <p:spPr>
          <a:xfrm>
            <a:off x="1056953"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27" name="Content Placeholder 26">
            <a:extLst>
              <a:ext uri="{FF2B5EF4-FFF2-40B4-BE49-F238E27FC236}">
                <a16:creationId xmlns:a16="http://schemas.microsoft.com/office/drawing/2014/main" id="{8AE44D07-780C-4981-A539-F7197B846665}"/>
              </a:ext>
            </a:extLst>
          </p:cNvPr>
          <p:cNvSpPr>
            <a:spLocks noGrp="1"/>
          </p:cNvSpPr>
          <p:nvPr>
            <p:ph sz="quarter" idx="28" hasCustomPrompt="1"/>
          </p:nvPr>
        </p:nvSpPr>
        <p:spPr>
          <a:xfrm>
            <a:off x="3767396"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28" name="Content Placeholder 27">
            <a:extLst>
              <a:ext uri="{FF2B5EF4-FFF2-40B4-BE49-F238E27FC236}">
                <a16:creationId xmlns:a16="http://schemas.microsoft.com/office/drawing/2014/main" id="{E9B09DCE-E65C-48B0-A557-69FAEC52355F}"/>
              </a:ext>
            </a:extLst>
          </p:cNvPr>
          <p:cNvSpPr>
            <a:spLocks noGrp="1"/>
          </p:cNvSpPr>
          <p:nvPr>
            <p:ph sz="quarter" idx="29" hasCustomPrompt="1"/>
          </p:nvPr>
        </p:nvSpPr>
        <p:spPr>
          <a:xfrm>
            <a:off x="6477838"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29" name="Footer Placeholder 12">
            <a:extLst>
              <a:ext uri="{FF2B5EF4-FFF2-40B4-BE49-F238E27FC236}">
                <a16:creationId xmlns:a16="http://schemas.microsoft.com/office/drawing/2014/main" id="{8A679DE4-4111-4E44-B452-0C92AB37A72E}"/>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r>
              <a:rPr lang="en-US" noProof="0"/>
              <a:t>© Dassault Systèmes | Confidential Information |                    | ref.: 3DS_Document_2021</a:t>
            </a:r>
          </a:p>
        </p:txBody>
      </p:sp>
      <p:sp>
        <p:nvSpPr>
          <p:cNvPr id="30" name="Date Placeholder 3">
            <a:extLst>
              <a:ext uri="{FF2B5EF4-FFF2-40B4-BE49-F238E27FC236}">
                <a16:creationId xmlns:a16="http://schemas.microsoft.com/office/drawing/2014/main" id="{D5BE1A53-FDBA-46F1-96FD-611579E7095B}"/>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fld id="{D142EEC0-A2D2-41C9-AE58-B5D1EE079E50}" type="datetime1">
              <a:rPr lang="en-US" noProof="0" smtClean="0"/>
              <a:t>11/10/2022</a:t>
            </a:fld>
            <a:endParaRPr lang="en-US" noProof="0"/>
          </a:p>
        </p:txBody>
      </p:sp>
      <p:pic>
        <p:nvPicPr>
          <p:cNvPr id="21" name="Image 20">
            <a:extLst>
              <a:ext uri="{FF2B5EF4-FFF2-40B4-BE49-F238E27FC236}">
                <a16:creationId xmlns:a16="http://schemas.microsoft.com/office/drawing/2014/main" id="{E62C0F43-8F6D-6944-95F4-A1CE0C85FC8C}"/>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428705561"/>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Cover V2">
    <p:spTree>
      <p:nvGrpSpPr>
        <p:cNvPr id="1" name=""/>
        <p:cNvGrpSpPr/>
        <p:nvPr/>
      </p:nvGrpSpPr>
      <p:grpSpPr>
        <a:xfrm>
          <a:off x="0" y="0"/>
          <a:ext cx="0" cy="0"/>
          <a:chOff x="0" y="0"/>
          <a:chExt cx="0" cy="0"/>
        </a:xfrm>
      </p:grpSpPr>
      <p:sp>
        <p:nvSpPr>
          <p:cNvPr id="14" name="Titre 1">
            <a:extLst>
              <a:ext uri="{FF2B5EF4-FFF2-40B4-BE49-F238E27FC236}">
                <a16:creationId xmlns:a16="http://schemas.microsoft.com/office/drawing/2014/main" id="{CFABFB0F-3B61-4CF2-9A67-DB91C118E594}"/>
              </a:ext>
            </a:extLst>
          </p:cNvPr>
          <p:cNvSpPr>
            <a:spLocks noGrp="1"/>
          </p:cNvSpPr>
          <p:nvPr>
            <p:ph type="title" hasCustomPrompt="1"/>
          </p:nvPr>
        </p:nvSpPr>
        <p:spPr>
          <a:xfrm>
            <a:off x="542492" y="1941750"/>
            <a:ext cx="4450930" cy="898708"/>
          </a:xfrm>
          <a:prstGeom prst="rect">
            <a:avLst/>
          </a:prstGeom>
        </p:spPr>
        <p:txBody>
          <a:bodyPr lIns="0" tIns="0" rIns="0" bIns="0" anchor="b">
            <a:noAutofit/>
          </a:bodyPr>
          <a:lstStyle>
            <a:lvl1pPr algn="l">
              <a:defRPr lang="en-US" sz="3200" b="1" i="0" kern="1200" cap="all" spc="0" baseline="0" noProof="0" dirty="0" smtClean="0">
                <a:solidFill>
                  <a:schemeClr val="tx1"/>
                </a:solidFill>
                <a:effectLst/>
                <a:latin typeface="3ds" panose="02000503020000020004" pitchFamily="2" charset="0"/>
                <a:ea typeface="+mj-ea"/>
                <a:cs typeface="3ds" panose="02000503020000020004" pitchFamily="2" charset="0"/>
              </a:defRPr>
            </a:lvl1pPr>
          </a:lstStyle>
          <a:p>
            <a:r>
              <a:rPr lang="en-US" noProof="0"/>
              <a:t>THIS IS THE TITLE OF THE PRESENTATION</a:t>
            </a:r>
          </a:p>
        </p:txBody>
      </p:sp>
      <p:sp>
        <p:nvSpPr>
          <p:cNvPr id="15" name="Text Placeholder 14">
            <a:extLst>
              <a:ext uri="{FF2B5EF4-FFF2-40B4-BE49-F238E27FC236}">
                <a16:creationId xmlns:a16="http://schemas.microsoft.com/office/drawing/2014/main" id="{3313F780-5FBD-452C-9BD8-D1D33E0EC85B}"/>
              </a:ext>
            </a:extLst>
          </p:cNvPr>
          <p:cNvSpPr>
            <a:spLocks noGrp="1"/>
          </p:cNvSpPr>
          <p:nvPr>
            <p:ph type="body" sz="quarter" idx="11" hasCustomPrompt="1"/>
          </p:nvPr>
        </p:nvSpPr>
        <p:spPr>
          <a:xfrm>
            <a:off x="542492" y="2953684"/>
            <a:ext cx="4450930" cy="307777"/>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8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sub-title of the presentation</a:t>
            </a:r>
          </a:p>
        </p:txBody>
      </p:sp>
      <p:sp>
        <p:nvSpPr>
          <p:cNvPr id="22" name="Freeform: Shape 21">
            <a:extLst>
              <a:ext uri="{FF2B5EF4-FFF2-40B4-BE49-F238E27FC236}">
                <a16:creationId xmlns:a16="http://schemas.microsoft.com/office/drawing/2014/main" id="{8F69A22C-69B3-4A24-81FF-D29C2DBDA658}"/>
              </a:ext>
            </a:extLst>
          </p:cNvPr>
          <p:cNvSpPr/>
          <p:nvPr userDrawn="1"/>
        </p:nvSpPr>
        <p:spPr>
          <a:xfrm>
            <a:off x="5114926" y="1"/>
            <a:ext cx="4029074" cy="5143499"/>
          </a:xfrm>
          <a:custGeom>
            <a:avLst/>
            <a:gdLst>
              <a:gd name="connsiteX0" fmla="*/ 1238998 w 4029074"/>
              <a:gd name="connsiteY0" fmla="*/ 0 h 5143499"/>
              <a:gd name="connsiteX1" fmla="*/ 4029074 w 4029074"/>
              <a:gd name="connsiteY1" fmla="*/ 0 h 5143499"/>
              <a:gd name="connsiteX2" fmla="*/ 4029074 w 4029074"/>
              <a:gd name="connsiteY2" fmla="*/ 842036 h 5143499"/>
              <a:gd name="connsiteX3" fmla="*/ 4029074 w 4029074"/>
              <a:gd name="connsiteY3" fmla="*/ 1941749 h 5143499"/>
              <a:gd name="connsiteX4" fmla="*/ 4029074 w 4029074"/>
              <a:gd name="connsiteY4" fmla="*/ 3201749 h 5143499"/>
              <a:gd name="connsiteX5" fmla="*/ 4029074 w 4029074"/>
              <a:gd name="connsiteY5" fmla="*/ 3743118 h 5143499"/>
              <a:gd name="connsiteX6" fmla="*/ 4029074 w 4029074"/>
              <a:gd name="connsiteY6" fmla="*/ 5143499 h 5143499"/>
              <a:gd name="connsiteX7" fmla="*/ 1238998 w 4029074"/>
              <a:gd name="connsiteY7" fmla="*/ 5143499 h 5143499"/>
              <a:gd name="connsiteX8" fmla="*/ 1223084 w 4029074"/>
              <a:gd name="connsiteY8" fmla="*/ 5130964 h 5143499"/>
              <a:gd name="connsiteX9" fmla="*/ 0 w 4029074"/>
              <a:gd name="connsiteY9" fmla="*/ 2571750 h 5143499"/>
              <a:gd name="connsiteX10" fmla="*/ 1223083 w 4029074"/>
              <a:gd name="connsiteY10" fmla="*/ 12537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29074" h="5143499">
                <a:moveTo>
                  <a:pt x="1238998" y="0"/>
                </a:moveTo>
                <a:lnTo>
                  <a:pt x="4029074" y="0"/>
                </a:lnTo>
                <a:lnTo>
                  <a:pt x="4029074" y="842036"/>
                </a:lnTo>
                <a:lnTo>
                  <a:pt x="4029074" y="1941749"/>
                </a:lnTo>
                <a:lnTo>
                  <a:pt x="4029074" y="3201749"/>
                </a:lnTo>
                <a:lnTo>
                  <a:pt x="4029074" y="3743118"/>
                </a:lnTo>
                <a:lnTo>
                  <a:pt x="4029074" y="5143499"/>
                </a:lnTo>
                <a:lnTo>
                  <a:pt x="1238998" y="5143499"/>
                </a:lnTo>
                <a:lnTo>
                  <a:pt x="1223084" y="5130964"/>
                </a:lnTo>
                <a:cubicBezTo>
                  <a:pt x="467400" y="4476004"/>
                  <a:pt x="0" y="3571185"/>
                  <a:pt x="0" y="2571750"/>
                </a:cubicBezTo>
                <a:cubicBezTo>
                  <a:pt x="0" y="1572315"/>
                  <a:pt x="467400" y="667497"/>
                  <a:pt x="1223083" y="1253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cxnSp>
        <p:nvCxnSpPr>
          <p:cNvPr id="11" name="Connecteur droit 8">
            <a:extLst>
              <a:ext uri="{FF2B5EF4-FFF2-40B4-BE49-F238E27FC236}">
                <a16:creationId xmlns:a16="http://schemas.microsoft.com/office/drawing/2014/main" id="{1E134866-0D48-4B80-B4A7-7A3C96A9A681}"/>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C9AD724-14B1-43D8-8797-87E8D95FD127}"/>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a:stretch/>
        </p:blipFill>
        <p:spPr>
          <a:xfrm>
            <a:off x="542492" y="704285"/>
            <a:ext cx="792000" cy="931764"/>
          </a:xfrm>
          <a:prstGeom prst="rect">
            <a:avLst/>
          </a:prstGeom>
        </p:spPr>
      </p:pic>
      <p:cxnSp>
        <p:nvCxnSpPr>
          <p:cNvPr id="12" name="Straight Connector 11">
            <a:extLst>
              <a:ext uri="{FF2B5EF4-FFF2-40B4-BE49-F238E27FC236}">
                <a16:creationId xmlns:a16="http://schemas.microsoft.com/office/drawing/2014/main" id="{A02E39EB-DC7F-473C-920E-9B025C30C100}"/>
              </a:ext>
            </a:extLst>
          </p:cNvPr>
          <p:cNvCxnSpPr/>
          <p:nvPr userDrawn="1"/>
        </p:nvCxnSpPr>
        <p:spPr>
          <a:xfrm>
            <a:off x="1674019" y="3699618"/>
            <a:ext cx="0" cy="928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9E3E8D12-10C1-486F-A70F-00C0A200BD80}"/>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558914" y="3556784"/>
            <a:ext cx="1075202" cy="328532"/>
          </a:xfrm>
          <a:prstGeom prst="rect">
            <a:avLst/>
          </a:prstGeom>
        </p:spPr>
      </p:pic>
      <p:pic>
        <p:nvPicPr>
          <p:cNvPr id="16" name="Picture 15">
            <a:extLst>
              <a:ext uri="{FF2B5EF4-FFF2-40B4-BE49-F238E27FC236}">
                <a16:creationId xmlns:a16="http://schemas.microsoft.com/office/drawing/2014/main" id="{69D51F82-B9C2-42E2-8BA1-F555FB9223D4}"/>
              </a:ext>
            </a:extLst>
          </p:cNvPr>
          <p:cNvPicPr>
            <a:picLocks noChangeAspect="1"/>
          </p:cNvPicPr>
          <p:nvPr userDrawn="1"/>
        </p:nvPicPr>
        <p:blipFill rotWithShape="1">
          <a:blip r:embed="rId5" cstate="hqprint">
            <a:extLst>
              <a:ext uri="{28A0092B-C50C-407E-A947-70E740481C1C}">
                <a14:useLocalDpi xmlns:a14="http://schemas.microsoft.com/office/drawing/2010/main" val="0"/>
              </a:ext>
            </a:extLst>
          </a:blip>
          <a:srcRect t="77143"/>
          <a:stretch/>
        </p:blipFill>
        <p:spPr>
          <a:xfrm>
            <a:off x="1678201" y="3652391"/>
            <a:ext cx="2215646" cy="238338"/>
          </a:xfrm>
          <a:prstGeom prst="rect">
            <a:avLst/>
          </a:prstGeom>
        </p:spPr>
      </p:pic>
      <p:sp>
        <p:nvSpPr>
          <p:cNvPr id="17" name="Footer Placeholder 12">
            <a:extLst>
              <a:ext uri="{FF2B5EF4-FFF2-40B4-BE49-F238E27FC236}">
                <a16:creationId xmlns:a16="http://schemas.microsoft.com/office/drawing/2014/main" id="{66DB9BE2-4DFC-4FE2-B671-D98576756E30}"/>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8" name="Date Placeholder 3">
            <a:extLst>
              <a:ext uri="{FF2B5EF4-FFF2-40B4-BE49-F238E27FC236}">
                <a16:creationId xmlns:a16="http://schemas.microsoft.com/office/drawing/2014/main" id="{8C710C12-5DF1-4C86-8819-5FB825068D81}"/>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BE9083C9-84F8-4FB1-AA62-36BAFFCD4576}"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spTree>
    <p:extLst>
      <p:ext uri="{BB962C8B-B14F-4D97-AF65-F5344CB8AC3E}">
        <p14:creationId xmlns:p14="http://schemas.microsoft.com/office/powerpoint/2010/main" val="849437614"/>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9" name="Titre 1">
            <a:extLst>
              <a:ext uri="{FF2B5EF4-FFF2-40B4-BE49-F238E27FC236}">
                <a16:creationId xmlns:a16="http://schemas.microsoft.com/office/drawing/2014/main" id="{23B521CC-7B05-4C2E-BA5E-B65F5CA9C11F}"/>
              </a:ext>
            </a:extLst>
          </p:cNvPr>
          <p:cNvSpPr>
            <a:spLocks noGrp="1"/>
          </p:cNvSpPr>
          <p:nvPr>
            <p:ph type="title" hasCustomPrompt="1"/>
          </p:nvPr>
        </p:nvSpPr>
        <p:spPr>
          <a:xfrm>
            <a:off x="2086944" y="354764"/>
            <a:ext cx="4970113" cy="492443"/>
          </a:xfrm>
          <a:prstGeom prst="rect">
            <a:avLst/>
          </a:prstGeom>
        </p:spPr>
        <p:txBody>
          <a:bodyPr lIns="0" tIns="0" rIns="0" bIns="0" anchor="t">
            <a:noAutofit/>
          </a:bodyPr>
          <a:lstStyle>
            <a:lvl1pPr algn="ctr">
              <a:lnSpc>
                <a:spcPct val="100000"/>
              </a:lnSpc>
              <a:tabLst>
                <a:tab pos="1706563" algn="l"/>
              </a:tabLst>
              <a:defRPr lang="en-US" sz="3200" b="1" i="0" kern="1200" cap="all" spc="0" baseline="0" noProof="0" dirty="0" smtClean="0">
                <a:solidFill>
                  <a:schemeClr val="tx1"/>
                </a:solidFill>
                <a:effectLst/>
                <a:latin typeface="+mj-lt"/>
                <a:ea typeface="+mj-ea"/>
                <a:cs typeface="3ds Light"/>
              </a:defRPr>
            </a:lvl1pPr>
          </a:lstStyle>
          <a:p>
            <a:r>
              <a:rPr lang="en-US" noProof="0"/>
              <a:t>TABLE OF CONTENTS</a:t>
            </a:r>
          </a:p>
        </p:txBody>
      </p:sp>
      <p:sp>
        <p:nvSpPr>
          <p:cNvPr id="11" name="Espace réservé du texte 5">
            <a:extLst>
              <a:ext uri="{FF2B5EF4-FFF2-40B4-BE49-F238E27FC236}">
                <a16:creationId xmlns:a16="http://schemas.microsoft.com/office/drawing/2014/main" id="{B34C3BE3-5C95-4A64-B73B-5A274E540163}"/>
              </a:ext>
            </a:extLst>
          </p:cNvPr>
          <p:cNvSpPr>
            <a:spLocks noGrp="1"/>
          </p:cNvSpPr>
          <p:nvPr>
            <p:ph type="body" sz="quarter" idx="11" hasCustomPrompt="1"/>
          </p:nvPr>
        </p:nvSpPr>
        <p:spPr>
          <a:xfrm>
            <a:off x="1956367" y="121216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2" name="Espace réservé du texte 5">
            <a:extLst>
              <a:ext uri="{FF2B5EF4-FFF2-40B4-BE49-F238E27FC236}">
                <a16:creationId xmlns:a16="http://schemas.microsoft.com/office/drawing/2014/main" id="{CF81852F-49BD-45B9-BBDF-3F35D57118EA}"/>
              </a:ext>
            </a:extLst>
          </p:cNvPr>
          <p:cNvSpPr>
            <a:spLocks noGrp="1"/>
          </p:cNvSpPr>
          <p:nvPr>
            <p:ph type="body" sz="quarter" idx="13" hasCustomPrompt="1"/>
          </p:nvPr>
        </p:nvSpPr>
        <p:spPr>
          <a:xfrm>
            <a:off x="1956367" y="177569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3" name="Espace réservé du texte 5">
            <a:extLst>
              <a:ext uri="{FF2B5EF4-FFF2-40B4-BE49-F238E27FC236}">
                <a16:creationId xmlns:a16="http://schemas.microsoft.com/office/drawing/2014/main" id="{CEDF0D5A-7AC5-494F-AF50-41A9970E9B47}"/>
              </a:ext>
            </a:extLst>
          </p:cNvPr>
          <p:cNvSpPr>
            <a:spLocks noGrp="1"/>
          </p:cNvSpPr>
          <p:nvPr>
            <p:ph type="body" sz="quarter" idx="15" hasCustomPrompt="1"/>
          </p:nvPr>
        </p:nvSpPr>
        <p:spPr>
          <a:xfrm>
            <a:off x="1956367" y="233922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4" name="Espace réservé du texte 5">
            <a:extLst>
              <a:ext uri="{FF2B5EF4-FFF2-40B4-BE49-F238E27FC236}">
                <a16:creationId xmlns:a16="http://schemas.microsoft.com/office/drawing/2014/main" id="{B56EEC8B-0F3C-48CF-8C1E-BD1D112FA209}"/>
              </a:ext>
            </a:extLst>
          </p:cNvPr>
          <p:cNvSpPr>
            <a:spLocks noGrp="1"/>
          </p:cNvSpPr>
          <p:nvPr>
            <p:ph type="body" sz="quarter" idx="17" hasCustomPrompt="1"/>
          </p:nvPr>
        </p:nvSpPr>
        <p:spPr>
          <a:xfrm>
            <a:off x="1956367" y="290275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5" name="Espace réservé du texte 5">
            <a:extLst>
              <a:ext uri="{FF2B5EF4-FFF2-40B4-BE49-F238E27FC236}">
                <a16:creationId xmlns:a16="http://schemas.microsoft.com/office/drawing/2014/main" id="{DAE94A33-EECD-4586-8D7D-A28834028073}"/>
              </a:ext>
            </a:extLst>
          </p:cNvPr>
          <p:cNvSpPr>
            <a:spLocks noGrp="1"/>
          </p:cNvSpPr>
          <p:nvPr>
            <p:ph type="body" sz="quarter" idx="19" hasCustomPrompt="1"/>
          </p:nvPr>
        </p:nvSpPr>
        <p:spPr>
          <a:xfrm>
            <a:off x="1956367" y="346628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6" name="Espace réservé du texte 5">
            <a:extLst>
              <a:ext uri="{FF2B5EF4-FFF2-40B4-BE49-F238E27FC236}">
                <a16:creationId xmlns:a16="http://schemas.microsoft.com/office/drawing/2014/main" id="{DD024ED7-5BEB-4173-9E13-F737ABB96364}"/>
              </a:ext>
            </a:extLst>
          </p:cNvPr>
          <p:cNvSpPr>
            <a:spLocks noGrp="1"/>
          </p:cNvSpPr>
          <p:nvPr>
            <p:ph type="body" sz="quarter" idx="21" hasCustomPrompt="1"/>
          </p:nvPr>
        </p:nvSpPr>
        <p:spPr>
          <a:xfrm>
            <a:off x="1956367" y="402981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9" name="ZoneTexte 7">
            <a:extLst>
              <a:ext uri="{FF2B5EF4-FFF2-40B4-BE49-F238E27FC236}">
                <a16:creationId xmlns:a16="http://schemas.microsoft.com/office/drawing/2014/main" id="{A2067B04-117E-4F9B-8F7C-63907A4B6548}"/>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21" name="Connecteur droit 8">
            <a:extLst>
              <a:ext uri="{FF2B5EF4-FFF2-40B4-BE49-F238E27FC236}">
                <a16:creationId xmlns:a16="http://schemas.microsoft.com/office/drawing/2014/main" id="{2C3516F2-70A7-469B-B546-24739C197C50}"/>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8" name="Footer Placeholder 12">
            <a:extLst>
              <a:ext uri="{FF2B5EF4-FFF2-40B4-BE49-F238E27FC236}">
                <a16:creationId xmlns:a16="http://schemas.microsoft.com/office/drawing/2014/main" id="{08A08A0A-E6DD-4A44-9BDA-FB7465200EC0}"/>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0" name="Date Placeholder 3">
            <a:extLst>
              <a:ext uri="{FF2B5EF4-FFF2-40B4-BE49-F238E27FC236}">
                <a16:creationId xmlns:a16="http://schemas.microsoft.com/office/drawing/2014/main" id="{BA4554DB-5BC1-4CB3-8E21-E9330CA062E6}"/>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0B06C53A-D9FC-4139-A60B-C52347A0FB63}"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7" name="Graphic 16">
            <a:extLst>
              <a:ext uri="{FF2B5EF4-FFF2-40B4-BE49-F238E27FC236}">
                <a16:creationId xmlns:a16="http://schemas.microsoft.com/office/drawing/2014/main" id="{D8BFF4CF-D6E3-40E3-8903-86B18789633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6700"/>
            <a:ext cx="1003260" cy="211957"/>
          </a:xfrm>
          <a:prstGeom prst="rect">
            <a:avLst/>
          </a:prstGeom>
        </p:spPr>
      </p:pic>
      <p:pic>
        <p:nvPicPr>
          <p:cNvPr id="22" name="Image 21">
            <a:extLst>
              <a:ext uri="{FF2B5EF4-FFF2-40B4-BE49-F238E27FC236}">
                <a16:creationId xmlns:a16="http://schemas.microsoft.com/office/drawing/2014/main" id="{23891492-3F56-8B44-B321-B7977C392888}"/>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77745156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sp>
        <p:nvSpPr>
          <p:cNvPr id="13" name="Titre 1">
            <a:extLst>
              <a:ext uri="{FF2B5EF4-FFF2-40B4-BE49-F238E27FC236}">
                <a16:creationId xmlns:a16="http://schemas.microsoft.com/office/drawing/2014/main" id="{623D1550-682D-42A1-A7EF-27F8C12FAF99}"/>
              </a:ext>
            </a:extLst>
          </p:cNvPr>
          <p:cNvSpPr>
            <a:spLocks noGrp="1"/>
          </p:cNvSpPr>
          <p:nvPr>
            <p:ph type="title" hasCustomPrompt="1"/>
          </p:nvPr>
        </p:nvSpPr>
        <p:spPr>
          <a:xfrm>
            <a:off x="421242" y="2079308"/>
            <a:ext cx="4743647" cy="984885"/>
          </a:xfrm>
          <a:prstGeom prst="rect">
            <a:avLst/>
          </a:prstGeom>
        </p:spPr>
        <p:txBody>
          <a:bodyPr lIns="0" tIns="0" rIns="0" bIns="0" anchor="ctr">
            <a:noAutofit/>
          </a:bodyPr>
          <a:lstStyle>
            <a:lvl1pPr algn="r">
              <a:lnSpc>
                <a:spcPct val="100000"/>
              </a:lnSpc>
              <a:defRPr lang="en-US" sz="3200" b="1" i="0" kern="1200" cap="all" spc="0" baseline="0" noProof="0" dirty="0" smtClean="0">
                <a:solidFill>
                  <a:schemeClr val="tx1"/>
                </a:solidFill>
                <a:effectLst/>
                <a:latin typeface="+mj-lt"/>
                <a:ea typeface="+mj-ea"/>
                <a:cs typeface="3ds Light"/>
              </a:defRPr>
            </a:lvl1pPr>
          </a:lstStyle>
          <a:p>
            <a:r>
              <a:rPr lang="en-US" noProof="0"/>
              <a:t>THIS IS THE </a:t>
            </a:r>
            <a:br>
              <a:rPr lang="en-US" noProof="0"/>
            </a:br>
            <a:r>
              <a:rPr lang="en-US" noProof="0"/>
              <a:t>SECTION NAME</a:t>
            </a:r>
          </a:p>
        </p:txBody>
      </p:sp>
      <p:sp>
        <p:nvSpPr>
          <p:cNvPr id="14" name="ZoneTexte 7">
            <a:extLst>
              <a:ext uri="{FF2B5EF4-FFF2-40B4-BE49-F238E27FC236}">
                <a16:creationId xmlns:a16="http://schemas.microsoft.com/office/drawing/2014/main" id="{263DB818-8085-450E-9B5E-297B7E97DBF6}"/>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2" name="Connecteur droit 8">
            <a:extLst>
              <a:ext uri="{FF2B5EF4-FFF2-40B4-BE49-F238E27FC236}">
                <a16:creationId xmlns:a16="http://schemas.microsoft.com/office/drawing/2014/main" id="{B9759164-0E59-46FC-9689-8C6079BE7B4F}"/>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Footer Placeholder 12">
            <a:extLst>
              <a:ext uri="{FF2B5EF4-FFF2-40B4-BE49-F238E27FC236}">
                <a16:creationId xmlns:a16="http://schemas.microsoft.com/office/drawing/2014/main" id="{CE30DEF6-4946-4224-9195-C52887C9AEFD}"/>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0" name="Date Placeholder 3">
            <a:extLst>
              <a:ext uri="{FF2B5EF4-FFF2-40B4-BE49-F238E27FC236}">
                <a16:creationId xmlns:a16="http://schemas.microsoft.com/office/drawing/2014/main" id="{692A8E88-718C-4572-BF56-D0A2D70C8E4C}"/>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CB059890-1C30-4D5F-A1DA-1EE2D3F0CF7A}"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1" name="Graphic 10">
            <a:extLst>
              <a:ext uri="{FF2B5EF4-FFF2-40B4-BE49-F238E27FC236}">
                <a16:creationId xmlns:a16="http://schemas.microsoft.com/office/drawing/2014/main" id="{024FEBD4-648B-4ECE-B418-E2BC55C4ADB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6700"/>
            <a:ext cx="1003260" cy="211957"/>
          </a:xfrm>
          <a:prstGeom prst="rect">
            <a:avLst/>
          </a:prstGeom>
        </p:spPr>
      </p:pic>
      <p:sp>
        <p:nvSpPr>
          <p:cNvPr id="15" name="Forme libre 14">
            <a:extLst>
              <a:ext uri="{FF2B5EF4-FFF2-40B4-BE49-F238E27FC236}">
                <a16:creationId xmlns:a16="http://schemas.microsoft.com/office/drawing/2014/main" id="{D7671C20-4E3A-5A46-9A46-0C3D2AEC6682}"/>
              </a:ext>
            </a:extLst>
          </p:cNvPr>
          <p:cNvSpPr/>
          <p:nvPr userDrawn="1"/>
        </p:nvSpPr>
        <p:spPr>
          <a:xfrm>
            <a:off x="5426315" y="1"/>
            <a:ext cx="3717682" cy="5143499"/>
          </a:xfrm>
          <a:custGeom>
            <a:avLst/>
            <a:gdLst>
              <a:gd name="connsiteX0" fmla="*/ 893329 w 3717682"/>
              <a:gd name="connsiteY0" fmla="*/ 0 h 5143499"/>
              <a:gd name="connsiteX1" fmla="*/ 3717682 w 3717682"/>
              <a:gd name="connsiteY1" fmla="*/ 0 h 5143499"/>
              <a:gd name="connsiteX2" fmla="*/ 3717682 w 3717682"/>
              <a:gd name="connsiteY2" fmla="*/ 5143499 h 5143499"/>
              <a:gd name="connsiteX3" fmla="*/ 3662785 w 3717682"/>
              <a:gd name="connsiteY3" fmla="*/ 5143499 h 5143499"/>
              <a:gd name="connsiteX4" fmla="*/ 1977372 w 3717682"/>
              <a:gd name="connsiteY4" fmla="*/ 5143499 h 5143499"/>
              <a:gd name="connsiteX5" fmla="*/ 1175798 w 3717682"/>
              <a:gd name="connsiteY5" fmla="*/ 5143499 h 5143499"/>
              <a:gd name="connsiteX6" fmla="*/ 1096714 w 3717682"/>
              <a:gd name="connsiteY6" fmla="*/ 5071623 h 5143499"/>
              <a:gd name="connsiteX7" fmla="*/ 0 w 3717682"/>
              <a:gd name="connsiteY7" fmla="*/ 2423921 h 5143499"/>
              <a:gd name="connsiteX8" fmla="*/ 855043 w 3717682"/>
              <a:gd name="connsiteY8" fmla="*/ 42126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7682" h="5143499">
                <a:moveTo>
                  <a:pt x="893329" y="0"/>
                </a:moveTo>
                <a:lnTo>
                  <a:pt x="3717682" y="0"/>
                </a:lnTo>
                <a:lnTo>
                  <a:pt x="3717682" y="5143499"/>
                </a:lnTo>
                <a:lnTo>
                  <a:pt x="3662785" y="5143499"/>
                </a:lnTo>
                <a:lnTo>
                  <a:pt x="1977372" y="5143499"/>
                </a:lnTo>
                <a:lnTo>
                  <a:pt x="1175798" y="5143499"/>
                </a:lnTo>
                <a:lnTo>
                  <a:pt x="1096714" y="5071623"/>
                </a:lnTo>
                <a:cubicBezTo>
                  <a:pt x="419108" y="4394017"/>
                  <a:pt x="0" y="3457913"/>
                  <a:pt x="0" y="2423921"/>
                </a:cubicBezTo>
                <a:cubicBezTo>
                  <a:pt x="0" y="1519180"/>
                  <a:pt x="320880" y="689382"/>
                  <a:pt x="855043" y="4212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pic>
        <p:nvPicPr>
          <p:cNvPr id="16" name="Image 15">
            <a:extLst>
              <a:ext uri="{FF2B5EF4-FFF2-40B4-BE49-F238E27FC236}">
                <a16:creationId xmlns:a16="http://schemas.microsoft.com/office/drawing/2014/main" id="{2D77F0E4-CB4D-1B40-A7DE-F99D7B581960}"/>
              </a:ext>
            </a:extLst>
          </p:cNvPr>
          <p:cNvPicPr>
            <a:picLocks noChangeAspect="1"/>
          </p:cNvPicPr>
          <p:nvPr userDrawn="1"/>
        </p:nvPicPr>
        <p:blipFill>
          <a:blip r:embed="rId4" cstate="hq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70925408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ext only - 1 line title">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BF8DFB14-F605-442D-8A29-80BCBC3F4333}"/>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11" name="ZoneTexte 7">
            <a:extLst>
              <a:ext uri="{FF2B5EF4-FFF2-40B4-BE49-F238E27FC236}">
                <a16:creationId xmlns:a16="http://schemas.microsoft.com/office/drawing/2014/main" id="{8AA81F04-A4CD-438D-89D0-CDBF79F7E0A6}"/>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4" name="Connecteur droit 8">
            <a:extLst>
              <a:ext uri="{FF2B5EF4-FFF2-40B4-BE49-F238E27FC236}">
                <a16:creationId xmlns:a16="http://schemas.microsoft.com/office/drawing/2014/main" id="{21691B72-DFDE-477D-B4DC-13F5A4C2EC3F}"/>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Footer Placeholder 12">
            <a:extLst>
              <a:ext uri="{FF2B5EF4-FFF2-40B4-BE49-F238E27FC236}">
                <a16:creationId xmlns:a16="http://schemas.microsoft.com/office/drawing/2014/main" id="{911BDE1B-31FF-4B86-B96A-4794B2A52D2C}"/>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8" name="Date Placeholder 3">
            <a:extLst>
              <a:ext uri="{FF2B5EF4-FFF2-40B4-BE49-F238E27FC236}">
                <a16:creationId xmlns:a16="http://schemas.microsoft.com/office/drawing/2014/main" id="{430B0B92-D6C3-40AC-8EAE-19A1355F0A2A}"/>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6BE0BEDF-10E8-46E6-91EC-9AAFECF8E05B}"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A28DB732-D3C0-4C18-A835-98112B26911C}"/>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6700"/>
            <a:ext cx="1003260" cy="211957"/>
          </a:xfrm>
          <a:prstGeom prst="rect">
            <a:avLst/>
          </a:prstGeom>
        </p:spPr>
      </p:pic>
      <p:sp>
        <p:nvSpPr>
          <p:cNvPr id="12" name="Content Placeholder 15">
            <a:extLst>
              <a:ext uri="{FF2B5EF4-FFF2-40B4-BE49-F238E27FC236}">
                <a16:creationId xmlns:a16="http://schemas.microsoft.com/office/drawing/2014/main" id="{F72F1937-3E3F-E643-9665-11E6D5E2F945}"/>
              </a:ext>
            </a:extLst>
          </p:cNvPr>
          <p:cNvSpPr>
            <a:spLocks noGrp="1"/>
          </p:cNvSpPr>
          <p:nvPr>
            <p:ph sz="quarter" idx="16" hasCustomPrompt="1"/>
          </p:nvPr>
        </p:nvSpPr>
        <p:spPr>
          <a:xfrm>
            <a:off x="382904" y="854927"/>
            <a:ext cx="8200800" cy="3704378"/>
          </a:xfrm>
          <a:custGeom>
            <a:avLst/>
            <a:gdLst>
              <a:gd name="connsiteX0" fmla="*/ 0 w 8200800"/>
              <a:gd name="connsiteY0" fmla="*/ 0 h 3258000"/>
              <a:gd name="connsiteX1" fmla="*/ 8200800 w 8200800"/>
              <a:gd name="connsiteY1" fmla="*/ 0 h 3258000"/>
              <a:gd name="connsiteX2" fmla="*/ 8200800 w 8200800"/>
              <a:gd name="connsiteY2" fmla="*/ 3258000 h 3258000"/>
              <a:gd name="connsiteX3" fmla="*/ 0 w 8200800"/>
              <a:gd name="connsiteY3" fmla="*/ 3258000 h 3258000"/>
            </a:gdLst>
            <a:ahLst/>
            <a:cxnLst>
              <a:cxn ang="0">
                <a:pos x="connsiteX0" y="connsiteY0"/>
              </a:cxn>
              <a:cxn ang="0">
                <a:pos x="connsiteX1" y="connsiteY1"/>
              </a:cxn>
              <a:cxn ang="0">
                <a:pos x="connsiteX2" y="connsiteY2"/>
              </a:cxn>
              <a:cxn ang="0">
                <a:pos x="connsiteX3" y="connsiteY3"/>
              </a:cxn>
            </a:cxnLst>
            <a:rect l="l" t="t" r="r" b="b"/>
            <a:pathLst>
              <a:path w="8200800" h="3258000">
                <a:moveTo>
                  <a:pt x="0" y="0"/>
                </a:moveTo>
                <a:lnTo>
                  <a:pt x="8200800" y="0"/>
                </a:lnTo>
                <a:lnTo>
                  <a:pt x="8200800" y="3258000"/>
                </a:lnTo>
                <a:lnTo>
                  <a:pt x="0" y="3258000"/>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p:txBody>
      </p:sp>
      <p:pic>
        <p:nvPicPr>
          <p:cNvPr id="13" name="Image 12">
            <a:extLst>
              <a:ext uri="{FF2B5EF4-FFF2-40B4-BE49-F238E27FC236}">
                <a16:creationId xmlns:a16="http://schemas.microsoft.com/office/drawing/2014/main" id="{94384851-A07B-E542-B373-46BDEDDBFD67}"/>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58784125"/>
      </p:ext>
    </p:extLst>
  </p:cSld>
  <p:clrMapOvr>
    <a:masterClrMapping/>
  </p:clrMapOvr>
  <p:extLst>
    <p:ext uri="{DCECCB84-F9BA-43D5-87BE-67443E8EF086}">
      <p15:sldGuideLst xmlns:p15="http://schemas.microsoft.com/office/powerpoint/2012/main"/>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1_Text only - 1 line title">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12F92CC6-BE72-4384-8A84-F164B8B2DEF1}"/>
              </a:ext>
            </a:extLst>
          </p:cNvPr>
          <p:cNvSpPr>
            <a:spLocks noGrp="1"/>
          </p:cNvSpPr>
          <p:nvPr>
            <p:ph sz="quarter" idx="16" hasCustomPrompt="1"/>
          </p:nvPr>
        </p:nvSpPr>
        <p:spPr>
          <a:xfrm>
            <a:off x="382904" y="1301305"/>
            <a:ext cx="8200800" cy="3258000"/>
          </a:xfrm>
          <a:custGeom>
            <a:avLst/>
            <a:gdLst>
              <a:gd name="connsiteX0" fmla="*/ 0 w 8200800"/>
              <a:gd name="connsiteY0" fmla="*/ 0 h 3258000"/>
              <a:gd name="connsiteX1" fmla="*/ 8200800 w 8200800"/>
              <a:gd name="connsiteY1" fmla="*/ 0 h 3258000"/>
              <a:gd name="connsiteX2" fmla="*/ 8200800 w 8200800"/>
              <a:gd name="connsiteY2" fmla="*/ 3258000 h 3258000"/>
              <a:gd name="connsiteX3" fmla="*/ 0 w 8200800"/>
              <a:gd name="connsiteY3" fmla="*/ 3258000 h 3258000"/>
            </a:gdLst>
            <a:ahLst/>
            <a:cxnLst>
              <a:cxn ang="0">
                <a:pos x="connsiteX0" y="connsiteY0"/>
              </a:cxn>
              <a:cxn ang="0">
                <a:pos x="connsiteX1" y="connsiteY1"/>
              </a:cxn>
              <a:cxn ang="0">
                <a:pos x="connsiteX2" y="connsiteY2"/>
              </a:cxn>
              <a:cxn ang="0">
                <a:pos x="connsiteX3" y="connsiteY3"/>
              </a:cxn>
            </a:cxnLst>
            <a:rect l="l" t="t" r="r" b="b"/>
            <a:pathLst>
              <a:path w="8200800" h="3258000">
                <a:moveTo>
                  <a:pt x="0" y="0"/>
                </a:moveTo>
                <a:lnTo>
                  <a:pt x="8200800" y="0"/>
                </a:lnTo>
                <a:lnTo>
                  <a:pt x="8200800" y="3258000"/>
                </a:lnTo>
                <a:lnTo>
                  <a:pt x="0" y="3258000"/>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7" name="Titre 1">
            <a:extLst>
              <a:ext uri="{FF2B5EF4-FFF2-40B4-BE49-F238E27FC236}">
                <a16:creationId xmlns:a16="http://schemas.microsoft.com/office/drawing/2014/main" id="{BF8DFB14-F605-442D-8A29-80BCBC3F4333}"/>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8" name="Text Placeholder 14">
            <a:extLst>
              <a:ext uri="{FF2B5EF4-FFF2-40B4-BE49-F238E27FC236}">
                <a16:creationId xmlns:a16="http://schemas.microsoft.com/office/drawing/2014/main" id="{7909D851-A66D-48F5-9919-38BC246B83C4}"/>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1" name="ZoneTexte 7">
            <a:extLst>
              <a:ext uri="{FF2B5EF4-FFF2-40B4-BE49-F238E27FC236}">
                <a16:creationId xmlns:a16="http://schemas.microsoft.com/office/drawing/2014/main" id="{8AA81F04-A4CD-438D-89D0-CDBF79F7E0A6}"/>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4" name="Connecteur droit 8">
            <a:extLst>
              <a:ext uri="{FF2B5EF4-FFF2-40B4-BE49-F238E27FC236}">
                <a16:creationId xmlns:a16="http://schemas.microsoft.com/office/drawing/2014/main" id="{21691B72-DFDE-477D-B4DC-13F5A4C2EC3F}"/>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Footer Placeholder 12">
            <a:extLst>
              <a:ext uri="{FF2B5EF4-FFF2-40B4-BE49-F238E27FC236}">
                <a16:creationId xmlns:a16="http://schemas.microsoft.com/office/drawing/2014/main" id="{911BDE1B-31FF-4B86-B96A-4794B2A52D2C}"/>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8" name="Date Placeholder 3">
            <a:extLst>
              <a:ext uri="{FF2B5EF4-FFF2-40B4-BE49-F238E27FC236}">
                <a16:creationId xmlns:a16="http://schemas.microsoft.com/office/drawing/2014/main" id="{430B0B92-D6C3-40AC-8EAE-19A1355F0A2A}"/>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6BE0BEDF-10E8-46E6-91EC-9AAFECF8E05B}"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A28DB732-D3C0-4C18-A835-98112B26911C}"/>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6700"/>
            <a:ext cx="1003260" cy="211957"/>
          </a:xfrm>
          <a:prstGeom prst="rect">
            <a:avLst/>
          </a:prstGeom>
        </p:spPr>
      </p:pic>
      <p:pic>
        <p:nvPicPr>
          <p:cNvPr id="12" name="Image 11">
            <a:extLst>
              <a:ext uri="{FF2B5EF4-FFF2-40B4-BE49-F238E27FC236}">
                <a16:creationId xmlns:a16="http://schemas.microsoft.com/office/drawing/2014/main" id="{B94989F7-54B0-4D46-974A-5996D72AAE03}"/>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070488743"/>
      </p:ext>
    </p:extLst>
  </p:cSld>
  <p:clrMapOvr>
    <a:masterClrMapping/>
  </p:clrMapOvr>
  <p:extLst>
    <p:ext uri="{DCECCB84-F9BA-43D5-87BE-67443E8EF086}">
      <p15:sldGuideLst xmlns:p15="http://schemas.microsoft.com/office/powerpoint/2012/main"/>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ext only - 2 lines title">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49B2912C-F696-4E45-AC04-94404691482A}"/>
              </a:ext>
            </a:extLst>
          </p:cNvPr>
          <p:cNvSpPr>
            <a:spLocks noGrp="1"/>
          </p:cNvSpPr>
          <p:nvPr>
            <p:ph sz="quarter" idx="16" hasCustomPrompt="1"/>
          </p:nvPr>
        </p:nvSpPr>
        <p:spPr>
          <a:xfrm>
            <a:off x="382904" y="1533106"/>
            <a:ext cx="8200800" cy="3038893"/>
          </a:xfrm>
          <a:custGeom>
            <a:avLst/>
            <a:gdLst>
              <a:gd name="connsiteX0" fmla="*/ 0 w 8200800"/>
              <a:gd name="connsiteY0" fmla="*/ 0 h 3038893"/>
              <a:gd name="connsiteX1" fmla="*/ 8200800 w 8200800"/>
              <a:gd name="connsiteY1" fmla="*/ 0 h 3038893"/>
              <a:gd name="connsiteX2" fmla="*/ 8200800 w 8200800"/>
              <a:gd name="connsiteY2" fmla="*/ 3038893 h 3038893"/>
              <a:gd name="connsiteX3" fmla="*/ 0 w 8200800"/>
              <a:gd name="connsiteY3" fmla="*/ 3038893 h 3038893"/>
            </a:gdLst>
            <a:ahLst/>
            <a:cxnLst>
              <a:cxn ang="0">
                <a:pos x="connsiteX0" y="connsiteY0"/>
              </a:cxn>
              <a:cxn ang="0">
                <a:pos x="connsiteX1" y="connsiteY1"/>
              </a:cxn>
              <a:cxn ang="0">
                <a:pos x="connsiteX2" y="connsiteY2"/>
              </a:cxn>
              <a:cxn ang="0">
                <a:pos x="connsiteX3" y="connsiteY3"/>
              </a:cxn>
            </a:cxnLst>
            <a:rect l="l" t="t" r="r" b="b"/>
            <a:pathLst>
              <a:path w="8200800" h="3038893">
                <a:moveTo>
                  <a:pt x="0" y="0"/>
                </a:moveTo>
                <a:lnTo>
                  <a:pt x="8200800" y="0"/>
                </a:lnTo>
                <a:lnTo>
                  <a:pt x="8200800" y="3038893"/>
                </a:lnTo>
                <a:lnTo>
                  <a:pt x="0" y="303889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8" name="Text Placeholder 14">
            <a:extLst>
              <a:ext uri="{FF2B5EF4-FFF2-40B4-BE49-F238E27FC236}">
                <a16:creationId xmlns:a16="http://schemas.microsoft.com/office/drawing/2014/main" id="{7909D851-A66D-48F5-9919-38BC246B83C4}"/>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0" name="ZoneTexte 7">
            <a:extLst>
              <a:ext uri="{FF2B5EF4-FFF2-40B4-BE49-F238E27FC236}">
                <a16:creationId xmlns:a16="http://schemas.microsoft.com/office/drawing/2014/main" id="{4BAD4DE2-1D10-4376-9B8C-69A7343C9951}"/>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4" name="Titre 1">
            <a:extLst>
              <a:ext uri="{FF2B5EF4-FFF2-40B4-BE49-F238E27FC236}">
                <a16:creationId xmlns:a16="http://schemas.microsoft.com/office/drawing/2014/main" id="{06E888DC-EE36-4126-B419-6416AC439661}"/>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cxnSp>
        <p:nvCxnSpPr>
          <p:cNvPr id="15" name="Connecteur droit 8">
            <a:extLst>
              <a:ext uri="{FF2B5EF4-FFF2-40B4-BE49-F238E27FC236}">
                <a16:creationId xmlns:a16="http://schemas.microsoft.com/office/drawing/2014/main" id="{A7E9C05A-4D57-4496-9472-379C50F46D3A}"/>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0" name="Footer Placeholder 12">
            <a:extLst>
              <a:ext uri="{FF2B5EF4-FFF2-40B4-BE49-F238E27FC236}">
                <a16:creationId xmlns:a16="http://schemas.microsoft.com/office/drawing/2014/main" id="{1EAFC5DA-1965-4B8B-80D6-56B9AB21CE86}"/>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1" name="Date Placeholder 3">
            <a:extLst>
              <a:ext uri="{FF2B5EF4-FFF2-40B4-BE49-F238E27FC236}">
                <a16:creationId xmlns:a16="http://schemas.microsoft.com/office/drawing/2014/main" id="{A0DBA252-DC1A-4A91-91C6-23FC3C2036CB}"/>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1F9389CD-88DA-47AB-B0E8-0DFE16321015}"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1" name="Graphic 10">
            <a:extLst>
              <a:ext uri="{FF2B5EF4-FFF2-40B4-BE49-F238E27FC236}">
                <a16:creationId xmlns:a16="http://schemas.microsoft.com/office/drawing/2014/main" id="{D845BC73-6830-41DE-9E29-07F0ED29BFC5}"/>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6700"/>
            <a:ext cx="1003260" cy="211957"/>
          </a:xfrm>
          <a:prstGeom prst="rect">
            <a:avLst/>
          </a:prstGeom>
        </p:spPr>
      </p:pic>
      <p:pic>
        <p:nvPicPr>
          <p:cNvPr id="12" name="Image 11">
            <a:extLst>
              <a:ext uri="{FF2B5EF4-FFF2-40B4-BE49-F238E27FC236}">
                <a16:creationId xmlns:a16="http://schemas.microsoft.com/office/drawing/2014/main" id="{97429233-0D8B-9E4C-ABD9-4B178C77EB17}"/>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949440539"/>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ext + image - 1 line title">
    <p:bg>
      <p:bgPr>
        <a:solidFill>
          <a:schemeClr val="bg1"/>
        </a:solidFill>
        <a:effectLst/>
      </p:bgPr>
    </p:bg>
    <p:spTree>
      <p:nvGrpSpPr>
        <p:cNvPr id="1" name=""/>
        <p:cNvGrpSpPr/>
        <p:nvPr/>
      </p:nvGrpSpPr>
      <p:grpSpPr>
        <a:xfrm>
          <a:off x="0" y="0"/>
          <a:ext cx="0" cy="0"/>
          <a:chOff x="0" y="0"/>
          <a:chExt cx="0" cy="0"/>
        </a:xfrm>
      </p:grpSpPr>
      <p:sp>
        <p:nvSpPr>
          <p:cNvPr id="21" name="Content Placeholder 20">
            <a:extLst>
              <a:ext uri="{FF2B5EF4-FFF2-40B4-BE49-F238E27FC236}">
                <a16:creationId xmlns:a16="http://schemas.microsoft.com/office/drawing/2014/main" id="{7DDF75E6-2FA4-45BC-9D0C-27E2370C919F}"/>
              </a:ext>
            </a:extLst>
          </p:cNvPr>
          <p:cNvSpPr>
            <a:spLocks noGrp="1"/>
          </p:cNvSpPr>
          <p:nvPr>
            <p:ph sz="quarter" idx="16" hasCustomPrompt="1"/>
          </p:nvPr>
        </p:nvSpPr>
        <p:spPr>
          <a:xfrm>
            <a:off x="382906" y="1129553"/>
            <a:ext cx="5497636" cy="3442447"/>
          </a:xfrm>
          <a:custGeom>
            <a:avLst/>
            <a:gdLst>
              <a:gd name="connsiteX0" fmla="*/ 0 w 5497636"/>
              <a:gd name="connsiteY0" fmla="*/ 0 h 3442447"/>
              <a:gd name="connsiteX1" fmla="*/ 5497636 w 5497636"/>
              <a:gd name="connsiteY1" fmla="*/ 0 h 3442447"/>
              <a:gd name="connsiteX2" fmla="*/ 5497636 w 5497636"/>
              <a:gd name="connsiteY2" fmla="*/ 3442447 h 3442447"/>
              <a:gd name="connsiteX3" fmla="*/ 0 w 5497636"/>
              <a:gd name="connsiteY3" fmla="*/ 3442447 h 3442447"/>
            </a:gdLst>
            <a:ahLst/>
            <a:cxnLst>
              <a:cxn ang="0">
                <a:pos x="connsiteX0" y="connsiteY0"/>
              </a:cxn>
              <a:cxn ang="0">
                <a:pos x="connsiteX1" y="connsiteY1"/>
              </a:cxn>
              <a:cxn ang="0">
                <a:pos x="connsiteX2" y="connsiteY2"/>
              </a:cxn>
              <a:cxn ang="0">
                <a:pos x="connsiteX3" y="connsiteY3"/>
              </a:cxn>
            </a:cxnLst>
            <a:rect l="l" t="t" r="r" b="b"/>
            <a:pathLst>
              <a:path w="5497636" h="3442447">
                <a:moveTo>
                  <a:pt x="0" y="0"/>
                </a:moveTo>
                <a:lnTo>
                  <a:pt x="5497636" y="0"/>
                </a:lnTo>
                <a:lnTo>
                  <a:pt x="5497636" y="3442447"/>
                </a:lnTo>
                <a:lnTo>
                  <a:pt x="0" y="3442447"/>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11" name="ZoneTexte 7">
            <a:extLst>
              <a:ext uri="{FF2B5EF4-FFF2-40B4-BE49-F238E27FC236}">
                <a16:creationId xmlns:a16="http://schemas.microsoft.com/office/drawing/2014/main" id="{D5E28100-23B4-0C41-9F0D-D979777516FC}"/>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5" name="Titre 1">
            <a:extLst>
              <a:ext uri="{FF2B5EF4-FFF2-40B4-BE49-F238E27FC236}">
                <a16:creationId xmlns:a16="http://schemas.microsoft.com/office/drawing/2014/main" id="{4B2E8A73-FE19-4F09-B5E9-7F09BC1CAEE6}"/>
              </a:ext>
            </a:extLst>
          </p:cNvPr>
          <p:cNvSpPr>
            <a:spLocks noGrp="1"/>
          </p:cNvSpPr>
          <p:nvPr>
            <p:ph type="title" hasCustomPrompt="1"/>
          </p:nvPr>
        </p:nvSpPr>
        <p:spPr>
          <a:xfrm>
            <a:off x="382937" y="266056"/>
            <a:ext cx="5497910"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16" name="Text Placeholder 14">
            <a:extLst>
              <a:ext uri="{FF2B5EF4-FFF2-40B4-BE49-F238E27FC236}">
                <a16:creationId xmlns:a16="http://schemas.microsoft.com/office/drawing/2014/main" id="{7DFB9808-374D-4A9D-8F58-FD27E9969A32}"/>
              </a:ext>
            </a:extLst>
          </p:cNvPr>
          <p:cNvSpPr>
            <a:spLocks noGrp="1"/>
          </p:cNvSpPr>
          <p:nvPr>
            <p:ph type="body" sz="quarter" idx="11" hasCustomPrompt="1"/>
          </p:nvPr>
        </p:nvSpPr>
        <p:spPr>
          <a:xfrm>
            <a:off x="382905" y="630181"/>
            <a:ext cx="5497640"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2" name="Connecteur droit 8">
            <a:extLst>
              <a:ext uri="{FF2B5EF4-FFF2-40B4-BE49-F238E27FC236}">
                <a16:creationId xmlns:a16="http://schemas.microsoft.com/office/drawing/2014/main" id="{DF97314C-3489-4C47-BC83-C45A78C87D18}"/>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85B3B106-37D0-49FD-98BD-B6E794868CF2}"/>
              </a:ext>
            </a:extLst>
          </p:cNvPr>
          <p:cNvSpPr>
            <a:spLocks noGrp="1"/>
          </p:cNvSpPr>
          <p:nvPr>
            <p:ph type="pic" sz="quarter" idx="13" hasCustomPrompt="1"/>
          </p:nvPr>
        </p:nvSpPr>
        <p:spPr>
          <a:xfrm>
            <a:off x="6057899" y="2"/>
            <a:ext cx="3086100" cy="5143499"/>
          </a:xfrm>
          <a:custGeom>
            <a:avLst/>
            <a:gdLst>
              <a:gd name="connsiteX0" fmla="*/ 2611605 w 3086100"/>
              <a:gd name="connsiteY0" fmla="*/ 4869227 h 5143499"/>
              <a:gd name="connsiteX1" fmla="*/ 2606783 w 3086100"/>
              <a:gd name="connsiteY1" fmla="*/ 4873181 h 5143499"/>
              <a:gd name="connsiteX2" fmla="*/ 2606792 w 3086100"/>
              <a:gd name="connsiteY2" fmla="*/ 4873181 h 5143499"/>
              <a:gd name="connsiteX3" fmla="*/ 2595484 w 3086100"/>
              <a:gd name="connsiteY3" fmla="*/ 4930786 h 5143499"/>
              <a:gd name="connsiteX4" fmla="*/ 2652923 w 3086100"/>
              <a:gd name="connsiteY4" fmla="*/ 4930786 h 5143499"/>
              <a:gd name="connsiteX5" fmla="*/ 2654112 w 3086100"/>
              <a:gd name="connsiteY5" fmla="*/ 4924629 h 5143499"/>
              <a:gd name="connsiteX6" fmla="*/ 2651124 w 3086100"/>
              <a:gd name="connsiteY6" fmla="*/ 4921281 h 5143499"/>
              <a:gd name="connsiteX7" fmla="*/ 2612964 w 3086100"/>
              <a:gd name="connsiteY7" fmla="*/ 4921281 h 5143499"/>
              <a:gd name="connsiteX8" fmla="*/ 2616207 w 3086100"/>
              <a:gd name="connsiteY8" fmla="*/ 4904759 h 5143499"/>
              <a:gd name="connsiteX9" fmla="*/ 2649927 w 3086100"/>
              <a:gd name="connsiteY9" fmla="*/ 4904759 h 5143499"/>
              <a:gd name="connsiteX10" fmla="*/ 2651752 w 3086100"/>
              <a:gd name="connsiteY10" fmla="*/ 4903296 h 5143499"/>
              <a:gd name="connsiteX11" fmla="*/ 2653042 w 3086100"/>
              <a:gd name="connsiteY11" fmla="*/ 4896743 h 5143499"/>
              <a:gd name="connsiteX12" fmla="*/ 2651794 w 3086100"/>
              <a:gd name="connsiteY12" fmla="*/ 4895279 h 5143499"/>
              <a:gd name="connsiteX13" fmla="*/ 2618057 w 3086100"/>
              <a:gd name="connsiteY13" fmla="*/ 4895279 h 5143499"/>
              <a:gd name="connsiteX14" fmla="*/ 2621283 w 3086100"/>
              <a:gd name="connsiteY14" fmla="*/ 4878791 h 5143499"/>
              <a:gd name="connsiteX15" fmla="*/ 2658102 w 3086100"/>
              <a:gd name="connsiteY15" fmla="*/ 4878791 h 5143499"/>
              <a:gd name="connsiteX16" fmla="*/ 2662007 w 3086100"/>
              <a:gd name="connsiteY16" fmla="*/ 4876487 h 5143499"/>
              <a:gd name="connsiteX17" fmla="*/ 2663433 w 3086100"/>
              <a:gd name="connsiteY17" fmla="*/ 4869227 h 5143499"/>
              <a:gd name="connsiteX18" fmla="*/ 2511957 w 3086100"/>
              <a:gd name="connsiteY18" fmla="*/ 4869227 h 5143499"/>
              <a:gd name="connsiteX19" fmla="*/ 2507899 w 3086100"/>
              <a:gd name="connsiteY19" fmla="*/ 4873181 h 5143499"/>
              <a:gd name="connsiteX20" fmla="*/ 2496591 w 3086100"/>
              <a:gd name="connsiteY20" fmla="*/ 4930786 h 5143499"/>
              <a:gd name="connsiteX21" fmla="*/ 2508544 w 3086100"/>
              <a:gd name="connsiteY21" fmla="*/ 4930786 h 5143499"/>
              <a:gd name="connsiteX22" fmla="*/ 2512899 w 3086100"/>
              <a:gd name="connsiteY22" fmla="*/ 4927245 h 5143499"/>
              <a:gd name="connsiteX23" fmla="*/ 2521363 w 3086100"/>
              <a:gd name="connsiteY23" fmla="*/ 4884133 h 5143499"/>
              <a:gd name="connsiteX24" fmla="*/ 2535099 w 3086100"/>
              <a:gd name="connsiteY24" fmla="*/ 4903548 h 5143499"/>
              <a:gd name="connsiteX25" fmla="*/ 2538376 w 3086100"/>
              <a:gd name="connsiteY25" fmla="*/ 4905424 h 5143499"/>
              <a:gd name="connsiteX26" fmla="*/ 2544556 w 3086100"/>
              <a:gd name="connsiteY26" fmla="*/ 4905424 h 5143499"/>
              <a:gd name="connsiteX27" fmla="*/ 2548580 w 3086100"/>
              <a:gd name="connsiteY27" fmla="*/ 4903548 h 5143499"/>
              <a:gd name="connsiteX28" fmla="*/ 2569922 w 3086100"/>
              <a:gd name="connsiteY28" fmla="*/ 4884133 h 5143499"/>
              <a:gd name="connsiteX29" fmla="*/ 2561458 w 3086100"/>
              <a:gd name="connsiteY29" fmla="*/ 4927245 h 5143499"/>
              <a:gd name="connsiteX30" fmla="*/ 2564430 w 3086100"/>
              <a:gd name="connsiteY30" fmla="*/ 4930786 h 5143499"/>
              <a:gd name="connsiteX31" fmla="*/ 2576374 w 3086100"/>
              <a:gd name="connsiteY31" fmla="*/ 4930786 h 5143499"/>
              <a:gd name="connsiteX32" fmla="*/ 2587691 w 3086100"/>
              <a:gd name="connsiteY32" fmla="*/ 4873189 h 5143499"/>
              <a:gd name="connsiteX33" fmla="*/ 2585186 w 3086100"/>
              <a:gd name="connsiteY33" fmla="*/ 4869227 h 5143499"/>
              <a:gd name="connsiteX34" fmla="*/ 2571111 w 3086100"/>
              <a:gd name="connsiteY34" fmla="*/ 4869227 h 5143499"/>
              <a:gd name="connsiteX35" fmla="*/ 2543860 w 3086100"/>
              <a:gd name="connsiteY35" fmla="*/ 4893226 h 5143499"/>
              <a:gd name="connsiteX36" fmla="*/ 2526032 w 3086100"/>
              <a:gd name="connsiteY36" fmla="*/ 4869227 h 5143499"/>
              <a:gd name="connsiteX37" fmla="*/ 2441121 w 3086100"/>
              <a:gd name="connsiteY37" fmla="*/ 4869227 h 5143499"/>
              <a:gd name="connsiteX38" fmla="*/ 2436290 w 3086100"/>
              <a:gd name="connsiteY38" fmla="*/ 4873181 h 5143499"/>
              <a:gd name="connsiteX39" fmla="*/ 2424999 w 3086100"/>
              <a:gd name="connsiteY39" fmla="*/ 4930786 h 5143499"/>
              <a:gd name="connsiteX40" fmla="*/ 2482413 w 3086100"/>
              <a:gd name="connsiteY40" fmla="*/ 4930786 h 5143499"/>
              <a:gd name="connsiteX41" fmla="*/ 2483627 w 3086100"/>
              <a:gd name="connsiteY41" fmla="*/ 4924629 h 5143499"/>
              <a:gd name="connsiteX42" fmla="*/ 2480614 w 3086100"/>
              <a:gd name="connsiteY42" fmla="*/ 4921281 h 5143499"/>
              <a:gd name="connsiteX43" fmla="*/ 2442471 w 3086100"/>
              <a:gd name="connsiteY43" fmla="*/ 4921281 h 5143499"/>
              <a:gd name="connsiteX44" fmla="*/ 2445705 w 3086100"/>
              <a:gd name="connsiteY44" fmla="*/ 4904759 h 5143499"/>
              <a:gd name="connsiteX45" fmla="*/ 2479425 w 3086100"/>
              <a:gd name="connsiteY45" fmla="*/ 4904759 h 5143499"/>
              <a:gd name="connsiteX46" fmla="*/ 2481259 w 3086100"/>
              <a:gd name="connsiteY46" fmla="*/ 4903296 h 5143499"/>
              <a:gd name="connsiteX47" fmla="*/ 2482549 w 3086100"/>
              <a:gd name="connsiteY47" fmla="*/ 4896743 h 5143499"/>
              <a:gd name="connsiteX48" fmla="*/ 2481293 w 3086100"/>
              <a:gd name="connsiteY48" fmla="*/ 4895279 h 5143499"/>
              <a:gd name="connsiteX49" fmla="*/ 2447564 w 3086100"/>
              <a:gd name="connsiteY49" fmla="*/ 4895279 h 5143499"/>
              <a:gd name="connsiteX50" fmla="*/ 2450807 w 3086100"/>
              <a:gd name="connsiteY50" fmla="*/ 4878791 h 5143499"/>
              <a:gd name="connsiteX51" fmla="*/ 2487617 w 3086100"/>
              <a:gd name="connsiteY51" fmla="*/ 4878791 h 5143499"/>
              <a:gd name="connsiteX52" fmla="*/ 2491540 w 3086100"/>
              <a:gd name="connsiteY52" fmla="*/ 4876487 h 5143499"/>
              <a:gd name="connsiteX53" fmla="*/ 2492949 w 3086100"/>
              <a:gd name="connsiteY53" fmla="*/ 4869227 h 5143499"/>
              <a:gd name="connsiteX54" fmla="*/ 2368044 w 3086100"/>
              <a:gd name="connsiteY54" fmla="*/ 4869227 h 5143499"/>
              <a:gd name="connsiteX55" fmla="*/ 2362764 w 3086100"/>
              <a:gd name="connsiteY55" fmla="*/ 4872558 h 5143499"/>
              <a:gd name="connsiteX56" fmla="*/ 2361533 w 3086100"/>
              <a:gd name="connsiteY56" fmla="*/ 4878766 h 5143499"/>
              <a:gd name="connsiteX57" fmla="*/ 2385999 w 3086100"/>
              <a:gd name="connsiteY57" fmla="*/ 4878766 h 5143499"/>
              <a:gd name="connsiteX58" fmla="*/ 2375812 w 3086100"/>
              <a:gd name="connsiteY58" fmla="*/ 4930786 h 5143499"/>
              <a:gd name="connsiteX59" fmla="*/ 2386780 w 3086100"/>
              <a:gd name="connsiteY59" fmla="*/ 4930786 h 5143499"/>
              <a:gd name="connsiteX60" fmla="*/ 2392281 w 3086100"/>
              <a:gd name="connsiteY60" fmla="*/ 4926412 h 5143499"/>
              <a:gd name="connsiteX61" fmla="*/ 2401620 w 3086100"/>
              <a:gd name="connsiteY61" fmla="*/ 4878766 h 5143499"/>
              <a:gd name="connsiteX62" fmla="*/ 2422045 w 3086100"/>
              <a:gd name="connsiteY62" fmla="*/ 4878766 h 5143499"/>
              <a:gd name="connsiteX63" fmla="*/ 2426443 w 3086100"/>
              <a:gd name="connsiteY63" fmla="*/ 4874998 h 5143499"/>
              <a:gd name="connsiteX64" fmla="*/ 2426443 w 3086100"/>
              <a:gd name="connsiteY64" fmla="*/ 4875006 h 5143499"/>
              <a:gd name="connsiteX65" fmla="*/ 2427580 w 3086100"/>
              <a:gd name="connsiteY65" fmla="*/ 4869227 h 5143499"/>
              <a:gd name="connsiteX66" fmla="*/ 2216737 w 3086100"/>
              <a:gd name="connsiteY66" fmla="*/ 4869227 h 5143499"/>
              <a:gd name="connsiteX67" fmla="*/ 2213825 w 3086100"/>
              <a:gd name="connsiteY67" fmla="*/ 4871305 h 5143499"/>
              <a:gd name="connsiteX68" fmla="*/ 2210514 w 3086100"/>
              <a:gd name="connsiteY68" fmla="*/ 4888213 h 5143499"/>
              <a:gd name="connsiteX69" fmla="*/ 2254821 w 3086100"/>
              <a:gd name="connsiteY69" fmla="*/ 4909924 h 5143499"/>
              <a:gd name="connsiteX70" fmla="*/ 2250720 w 3086100"/>
              <a:gd name="connsiteY70" fmla="*/ 4930786 h 5143499"/>
              <a:gd name="connsiteX71" fmla="*/ 2261697 w 3086100"/>
              <a:gd name="connsiteY71" fmla="*/ 4930786 h 5143499"/>
              <a:gd name="connsiteX72" fmla="*/ 2267198 w 3086100"/>
              <a:gd name="connsiteY72" fmla="*/ 4926412 h 5143499"/>
              <a:gd name="connsiteX73" fmla="*/ 2278404 w 3086100"/>
              <a:gd name="connsiteY73" fmla="*/ 4869227 h 5143499"/>
              <a:gd name="connsiteX74" fmla="*/ 2265110 w 3086100"/>
              <a:gd name="connsiteY74" fmla="*/ 4869227 h 5143499"/>
              <a:gd name="connsiteX75" fmla="*/ 2262402 w 3086100"/>
              <a:gd name="connsiteY75" fmla="*/ 4871305 h 5143499"/>
              <a:gd name="connsiteX76" fmla="*/ 2256883 w 3086100"/>
              <a:gd name="connsiteY76" fmla="*/ 4899334 h 5143499"/>
              <a:gd name="connsiteX77" fmla="*/ 2226203 w 3086100"/>
              <a:gd name="connsiteY77" fmla="*/ 4887801 h 5143499"/>
              <a:gd name="connsiteX78" fmla="*/ 2229853 w 3086100"/>
              <a:gd name="connsiteY78" fmla="*/ 4869227 h 5143499"/>
              <a:gd name="connsiteX79" fmla="*/ 2702459 w 3086100"/>
              <a:gd name="connsiteY79" fmla="*/ 4869050 h 5143499"/>
              <a:gd name="connsiteX80" fmla="*/ 2673697 w 3086100"/>
              <a:gd name="connsiteY80" fmla="*/ 4880810 h 5143499"/>
              <a:gd name="connsiteX81" fmla="*/ 2692561 w 3086100"/>
              <a:gd name="connsiteY81" fmla="*/ 4902211 h 5143499"/>
              <a:gd name="connsiteX82" fmla="*/ 2709828 w 3086100"/>
              <a:gd name="connsiteY82" fmla="*/ 4917184 h 5143499"/>
              <a:gd name="connsiteX83" fmla="*/ 2697900 w 3086100"/>
              <a:gd name="connsiteY83" fmla="*/ 4921314 h 5143499"/>
              <a:gd name="connsiteX84" fmla="*/ 2670828 w 3086100"/>
              <a:gd name="connsiteY84" fmla="*/ 4921314 h 5143499"/>
              <a:gd name="connsiteX85" fmla="*/ 2665428 w 3086100"/>
              <a:gd name="connsiteY85" fmla="*/ 4925293 h 5143499"/>
              <a:gd name="connsiteX86" fmla="*/ 2664359 w 3086100"/>
              <a:gd name="connsiteY86" fmla="*/ 4930786 h 5143499"/>
              <a:gd name="connsiteX87" fmla="*/ 2698486 w 3086100"/>
              <a:gd name="connsiteY87" fmla="*/ 4930786 h 5143499"/>
              <a:gd name="connsiteX88" fmla="*/ 2727435 w 3086100"/>
              <a:gd name="connsiteY88" fmla="*/ 4920372 h 5143499"/>
              <a:gd name="connsiteX89" fmla="*/ 2724931 w 3086100"/>
              <a:gd name="connsiteY89" fmla="*/ 4906282 h 5143499"/>
              <a:gd name="connsiteX90" fmla="*/ 2715236 w 3086100"/>
              <a:gd name="connsiteY90" fmla="*/ 4899334 h 5143499"/>
              <a:gd name="connsiteX91" fmla="*/ 2691890 w 3086100"/>
              <a:gd name="connsiteY91" fmla="*/ 4881853 h 5143499"/>
              <a:gd name="connsiteX92" fmla="*/ 2701992 w 3086100"/>
              <a:gd name="connsiteY92" fmla="*/ 4878766 h 5143499"/>
              <a:gd name="connsiteX93" fmla="*/ 2724880 w 3086100"/>
              <a:gd name="connsiteY93" fmla="*/ 4878766 h 5143499"/>
              <a:gd name="connsiteX94" fmla="*/ 2730271 w 3086100"/>
              <a:gd name="connsiteY94" fmla="*/ 4874796 h 5143499"/>
              <a:gd name="connsiteX95" fmla="*/ 2731408 w 3086100"/>
              <a:gd name="connsiteY95" fmla="*/ 4869050 h 5143499"/>
              <a:gd name="connsiteX96" fmla="*/ 2321030 w 3086100"/>
              <a:gd name="connsiteY96" fmla="*/ 4869050 h 5143499"/>
              <a:gd name="connsiteX97" fmla="*/ 2292284 w 3086100"/>
              <a:gd name="connsiteY97" fmla="*/ 4880810 h 5143499"/>
              <a:gd name="connsiteX98" fmla="*/ 2311156 w 3086100"/>
              <a:gd name="connsiteY98" fmla="*/ 4902211 h 5143499"/>
              <a:gd name="connsiteX99" fmla="*/ 2328424 w 3086100"/>
              <a:gd name="connsiteY99" fmla="*/ 4917184 h 5143499"/>
              <a:gd name="connsiteX100" fmla="*/ 2316479 w 3086100"/>
              <a:gd name="connsiteY100" fmla="*/ 4921314 h 5143499"/>
              <a:gd name="connsiteX101" fmla="*/ 2289415 w 3086100"/>
              <a:gd name="connsiteY101" fmla="*/ 4921314 h 5143499"/>
              <a:gd name="connsiteX102" fmla="*/ 2284016 w 3086100"/>
              <a:gd name="connsiteY102" fmla="*/ 4925293 h 5143499"/>
              <a:gd name="connsiteX103" fmla="*/ 2282938 w 3086100"/>
              <a:gd name="connsiteY103" fmla="*/ 4930786 h 5143499"/>
              <a:gd name="connsiteX104" fmla="*/ 2317065 w 3086100"/>
              <a:gd name="connsiteY104" fmla="*/ 4930786 h 5143499"/>
              <a:gd name="connsiteX105" fmla="*/ 2346014 w 3086100"/>
              <a:gd name="connsiteY105" fmla="*/ 4920372 h 5143499"/>
              <a:gd name="connsiteX106" fmla="*/ 2343526 w 3086100"/>
              <a:gd name="connsiteY106" fmla="*/ 4906282 h 5143499"/>
              <a:gd name="connsiteX107" fmla="*/ 2333823 w 3086100"/>
              <a:gd name="connsiteY107" fmla="*/ 4899334 h 5143499"/>
              <a:gd name="connsiteX108" fmla="*/ 2310469 w 3086100"/>
              <a:gd name="connsiteY108" fmla="*/ 4881853 h 5143499"/>
              <a:gd name="connsiteX109" fmla="*/ 2320571 w 3086100"/>
              <a:gd name="connsiteY109" fmla="*/ 4878766 h 5143499"/>
              <a:gd name="connsiteX110" fmla="*/ 2343467 w 3086100"/>
              <a:gd name="connsiteY110" fmla="*/ 4878766 h 5143499"/>
              <a:gd name="connsiteX111" fmla="*/ 2348858 w 3086100"/>
              <a:gd name="connsiteY111" fmla="*/ 4874796 h 5143499"/>
              <a:gd name="connsiteX112" fmla="*/ 2349995 w 3086100"/>
              <a:gd name="connsiteY112" fmla="*/ 4869050 h 5143499"/>
              <a:gd name="connsiteX113" fmla="*/ 2170529 w 3086100"/>
              <a:gd name="connsiteY113" fmla="*/ 4869050 h 5143499"/>
              <a:gd name="connsiteX114" fmla="*/ 2141784 w 3086100"/>
              <a:gd name="connsiteY114" fmla="*/ 4880810 h 5143499"/>
              <a:gd name="connsiteX115" fmla="*/ 2160664 w 3086100"/>
              <a:gd name="connsiteY115" fmla="*/ 4902211 h 5143499"/>
              <a:gd name="connsiteX116" fmla="*/ 2177923 w 3086100"/>
              <a:gd name="connsiteY116" fmla="*/ 4917184 h 5143499"/>
              <a:gd name="connsiteX117" fmla="*/ 2165979 w 3086100"/>
              <a:gd name="connsiteY117" fmla="*/ 4921314 h 5143499"/>
              <a:gd name="connsiteX118" fmla="*/ 2138906 w 3086100"/>
              <a:gd name="connsiteY118" fmla="*/ 4921314 h 5143499"/>
              <a:gd name="connsiteX119" fmla="*/ 2133515 w 3086100"/>
              <a:gd name="connsiteY119" fmla="*/ 4925293 h 5143499"/>
              <a:gd name="connsiteX120" fmla="*/ 2132429 w 3086100"/>
              <a:gd name="connsiteY120" fmla="*/ 4930786 h 5143499"/>
              <a:gd name="connsiteX121" fmla="*/ 2166556 w 3086100"/>
              <a:gd name="connsiteY121" fmla="*/ 4930786 h 5143499"/>
              <a:gd name="connsiteX122" fmla="*/ 2195522 w 3086100"/>
              <a:gd name="connsiteY122" fmla="*/ 4920372 h 5143499"/>
              <a:gd name="connsiteX123" fmla="*/ 2193018 w 3086100"/>
              <a:gd name="connsiteY123" fmla="*/ 4906282 h 5143499"/>
              <a:gd name="connsiteX124" fmla="*/ 2183331 w 3086100"/>
              <a:gd name="connsiteY124" fmla="*/ 4899334 h 5143499"/>
              <a:gd name="connsiteX125" fmla="*/ 2159960 w 3086100"/>
              <a:gd name="connsiteY125" fmla="*/ 4881853 h 5143499"/>
              <a:gd name="connsiteX126" fmla="*/ 2170062 w 3086100"/>
              <a:gd name="connsiteY126" fmla="*/ 4878766 h 5143499"/>
              <a:gd name="connsiteX127" fmla="*/ 2192950 w 3086100"/>
              <a:gd name="connsiteY127" fmla="*/ 4878766 h 5143499"/>
              <a:gd name="connsiteX128" fmla="*/ 2198357 w 3086100"/>
              <a:gd name="connsiteY128" fmla="*/ 4874796 h 5143499"/>
              <a:gd name="connsiteX129" fmla="*/ 2199478 w 3086100"/>
              <a:gd name="connsiteY129" fmla="*/ 4869050 h 5143499"/>
              <a:gd name="connsiteX130" fmla="*/ 1923012 w 3086100"/>
              <a:gd name="connsiteY130" fmla="*/ 4818696 h 5143499"/>
              <a:gd name="connsiteX131" fmla="*/ 1875097 w 3086100"/>
              <a:gd name="connsiteY131" fmla="*/ 4832400 h 5143499"/>
              <a:gd name="connsiteX132" fmla="*/ 1904844 w 3086100"/>
              <a:gd name="connsiteY132" fmla="*/ 4837127 h 5143499"/>
              <a:gd name="connsiteX133" fmla="*/ 1961010 w 3086100"/>
              <a:gd name="connsiteY133" fmla="*/ 4852572 h 5143499"/>
              <a:gd name="connsiteX134" fmla="*/ 1883875 w 3086100"/>
              <a:gd name="connsiteY134" fmla="*/ 4932276 h 5143499"/>
              <a:gd name="connsiteX135" fmla="*/ 1905736 w 3086100"/>
              <a:gd name="connsiteY135" fmla="*/ 4875982 h 5143499"/>
              <a:gd name="connsiteX136" fmla="*/ 1911313 w 3086100"/>
              <a:gd name="connsiteY136" fmla="*/ 4853186 h 5143499"/>
              <a:gd name="connsiteX137" fmla="*/ 1892636 w 3086100"/>
              <a:gd name="connsiteY137" fmla="*/ 4872029 h 5143499"/>
              <a:gd name="connsiteX138" fmla="*/ 1855996 w 3086100"/>
              <a:gd name="connsiteY138" fmla="*/ 4935413 h 5143499"/>
              <a:gd name="connsiteX139" fmla="*/ 1845605 w 3086100"/>
              <a:gd name="connsiteY139" fmla="*/ 4965486 h 5143499"/>
              <a:gd name="connsiteX140" fmla="*/ 1886677 w 3086100"/>
              <a:gd name="connsiteY140" fmla="*/ 4955215 h 5143499"/>
              <a:gd name="connsiteX141" fmla="*/ 1990647 w 3086100"/>
              <a:gd name="connsiteY141" fmla="*/ 4857299 h 5143499"/>
              <a:gd name="connsiteX142" fmla="*/ 1981733 w 3086100"/>
              <a:gd name="connsiteY142" fmla="*/ 4831516 h 5143499"/>
              <a:gd name="connsiteX143" fmla="*/ 1923012 w 3086100"/>
              <a:gd name="connsiteY143" fmla="*/ 4818696 h 5143499"/>
              <a:gd name="connsiteX144" fmla="*/ 2505547 w 3086100"/>
              <a:gd name="connsiteY144" fmla="*/ 4793384 h 5143499"/>
              <a:gd name="connsiteX145" fmla="*/ 2520191 w 3086100"/>
              <a:gd name="connsiteY145" fmla="*/ 4809729 h 5143499"/>
              <a:gd name="connsiteX146" fmla="*/ 2519453 w 3086100"/>
              <a:gd name="connsiteY146" fmla="*/ 4813430 h 5143499"/>
              <a:gd name="connsiteX147" fmla="*/ 2515157 w 3086100"/>
              <a:gd name="connsiteY147" fmla="*/ 4818015 h 5143499"/>
              <a:gd name="connsiteX148" fmla="*/ 2481930 w 3086100"/>
              <a:gd name="connsiteY148" fmla="*/ 4818015 h 5143499"/>
              <a:gd name="connsiteX149" fmla="*/ 2483560 w 3086100"/>
              <a:gd name="connsiteY149" fmla="*/ 4809729 h 5143499"/>
              <a:gd name="connsiteX150" fmla="*/ 2505547 w 3086100"/>
              <a:gd name="connsiteY150" fmla="*/ 4793384 h 5143499"/>
              <a:gd name="connsiteX151" fmla="*/ 2277190 w 3086100"/>
              <a:gd name="connsiteY151" fmla="*/ 4793384 h 5143499"/>
              <a:gd name="connsiteX152" fmla="*/ 2291826 w 3086100"/>
              <a:gd name="connsiteY152" fmla="*/ 4809729 h 5143499"/>
              <a:gd name="connsiteX153" fmla="*/ 2291096 w 3086100"/>
              <a:gd name="connsiteY153" fmla="*/ 4813430 h 5143499"/>
              <a:gd name="connsiteX154" fmla="*/ 2286792 w 3086100"/>
              <a:gd name="connsiteY154" fmla="*/ 4818015 h 5143499"/>
              <a:gd name="connsiteX155" fmla="*/ 2253581 w 3086100"/>
              <a:gd name="connsiteY155" fmla="*/ 4818015 h 5143499"/>
              <a:gd name="connsiteX156" fmla="*/ 2255203 w 3086100"/>
              <a:gd name="connsiteY156" fmla="*/ 4809729 h 5143499"/>
              <a:gd name="connsiteX157" fmla="*/ 2277190 w 3086100"/>
              <a:gd name="connsiteY157" fmla="*/ 4793384 h 5143499"/>
              <a:gd name="connsiteX158" fmla="*/ 2040133 w 3086100"/>
              <a:gd name="connsiteY158" fmla="*/ 4783925 h 5143499"/>
              <a:gd name="connsiteX159" fmla="*/ 2006938 w 3086100"/>
              <a:gd name="connsiteY159" fmla="*/ 4801897 h 5143499"/>
              <a:gd name="connsiteX160" fmla="*/ 2033272 w 3086100"/>
              <a:gd name="connsiteY160" fmla="*/ 4864567 h 5143499"/>
              <a:gd name="connsiteX161" fmla="*/ 2056151 w 3086100"/>
              <a:gd name="connsiteY161" fmla="*/ 4909865 h 5143499"/>
              <a:gd name="connsiteX162" fmla="*/ 2007592 w 3086100"/>
              <a:gd name="connsiteY162" fmla="*/ 4918715 h 5143499"/>
              <a:gd name="connsiteX163" fmla="*/ 1971155 w 3086100"/>
              <a:gd name="connsiteY163" fmla="*/ 4921575 h 5143499"/>
              <a:gd name="connsiteX164" fmla="*/ 1977862 w 3086100"/>
              <a:gd name="connsiteY164" fmla="*/ 4931232 h 5143499"/>
              <a:gd name="connsiteX165" fmla="*/ 2032084 w 3086100"/>
              <a:gd name="connsiteY165" fmla="*/ 4936700 h 5143499"/>
              <a:gd name="connsiteX166" fmla="*/ 2087061 w 3086100"/>
              <a:gd name="connsiteY166" fmla="*/ 4911876 h 5143499"/>
              <a:gd name="connsiteX167" fmla="*/ 2062696 w 3086100"/>
              <a:gd name="connsiteY167" fmla="*/ 4859915 h 5143499"/>
              <a:gd name="connsiteX168" fmla="*/ 2034274 w 3086100"/>
              <a:gd name="connsiteY168" fmla="*/ 4812505 h 5143499"/>
              <a:gd name="connsiteX169" fmla="*/ 2086543 w 3086100"/>
              <a:gd name="connsiteY169" fmla="*/ 4800492 h 5143499"/>
              <a:gd name="connsiteX170" fmla="*/ 2103913 w 3086100"/>
              <a:gd name="connsiteY170" fmla="*/ 4794234 h 5143499"/>
              <a:gd name="connsiteX171" fmla="*/ 2079548 w 3086100"/>
              <a:gd name="connsiteY171" fmla="*/ 4785283 h 5143499"/>
              <a:gd name="connsiteX172" fmla="*/ 2040133 w 3086100"/>
              <a:gd name="connsiteY172" fmla="*/ 4783925 h 5143499"/>
              <a:gd name="connsiteX173" fmla="*/ 2693180 w 3086100"/>
              <a:gd name="connsiteY173" fmla="*/ 4783845 h 5143499"/>
              <a:gd name="connsiteX174" fmla="*/ 2687908 w 3086100"/>
              <a:gd name="connsiteY174" fmla="*/ 4787193 h 5143499"/>
              <a:gd name="connsiteX175" fmla="*/ 2686686 w 3086100"/>
              <a:gd name="connsiteY175" fmla="*/ 4793401 h 5143499"/>
              <a:gd name="connsiteX176" fmla="*/ 2711152 w 3086100"/>
              <a:gd name="connsiteY176" fmla="*/ 4793401 h 5143499"/>
              <a:gd name="connsiteX177" fmla="*/ 2700957 w 3086100"/>
              <a:gd name="connsiteY177" fmla="*/ 4845421 h 5143499"/>
              <a:gd name="connsiteX178" fmla="*/ 2711925 w 3086100"/>
              <a:gd name="connsiteY178" fmla="*/ 4845421 h 5143499"/>
              <a:gd name="connsiteX179" fmla="*/ 2717418 w 3086100"/>
              <a:gd name="connsiteY179" fmla="*/ 4841047 h 5143499"/>
              <a:gd name="connsiteX180" fmla="*/ 2726773 w 3086100"/>
              <a:gd name="connsiteY180" fmla="*/ 4793401 h 5143499"/>
              <a:gd name="connsiteX181" fmla="*/ 2747198 w 3086100"/>
              <a:gd name="connsiteY181" fmla="*/ 4793401 h 5143499"/>
              <a:gd name="connsiteX182" fmla="*/ 2751613 w 3086100"/>
              <a:gd name="connsiteY182" fmla="*/ 4789632 h 5143499"/>
              <a:gd name="connsiteX183" fmla="*/ 2752734 w 3086100"/>
              <a:gd name="connsiteY183" fmla="*/ 4783845 h 5143499"/>
              <a:gd name="connsiteX184" fmla="*/ 2642813 w 3086100"/>
              <a:gd name="connsiteY184" fmla="*/ 4783845 h 5143499"/>
              <a:gd name="connsiteX185" fmla="*/ 2630732 w 3086100"/>
              <a:gd name="connsiteY185" fmla="*/ 4845421 h 5143499"/>
              <a:gd name="connsiteX186" fmla="*/ 2683324 w 3086100"/>
              <a:gd name="connsiteY186" fmla="*/ 4845421 h 5143499"/>
              <a:gd name="connsiteX187" fmla="*/ 2684462 w 3086100"/>
              <a:gd name="connsiteY187" fmla="*/ 4839659 h 5143499"/>
              <a:gd name="connsiteX188" fmla="*/ 2681541 w 3086100"/>
              <a:gd name="connsiteY188" fmla="*/ 4835915 h 5143499"/>
              <a:gd name="connsiteX189" fmla="*/ 2648203 w 3086100"/>
              <a:gd name="connsiteY189" fmla="*/ 4835915 h 5143499"/>
              <a:gd name="connsiteX190" fmla="*/ 2658017 w 3086100"/>
              <a:gd name="connsiteY190" fmla="*/ 4785931 h 5143499"/>
              <a:gd name="connsiteX191" fmla="*/ 2656107 w 3086100"/>
              <a:gd name="connsiteY191" fmla="*/ 4783845 h 5143499"/>
              <a:gd name="connsiteX192" fmla="*/ 2559124 w 3086100"/>
              <a:gd name="connsiteY192" fmla="*/ 4783845 h 5143499"/>
              <a:gd name="connsiteX193" fmla="*/ 2555592 w 3086100"/>
              <a:gd name="connsiteY193" fmla="*/ 4786579 h 5143499"/>
              <a:gd name="connsiteX194" fmla="*/ 2549480 w 3086100"/>
              <a:gd name="connsiteY194" fmla="*/ 4817947 h 5143499"/>
              <a:gd name="connsiteX195" fmla="*/ 2578361 w 3086100"/>
              <a:gd name="connsiteY195" fmla="*/ 4846800 h 5143499"/>
              <a:gd name="connsiteX196" fmla="*/ 2578361 w 3086100"/>
              <a:gd name="connsiteY196" fmla="*/ 4846792 h 5143499"/>
              <a:gd name="connsiteX197" fmla="*/ 2618040 w 3086100"/>
              <a:gd name="connsiteY197" fmla="*/ 4817939 h 5143499"/>
              <a:gd name="connsiteX198" fmla="*/ 2624127 w 3086100"/>
              <a:gd name="connsiteY198" fmla="*/ 4786579 h 5143499"/>
              <a:gd name="connsiteX199" fmla="*/ 2621665 w 3086100"/>
              <a:gd name="connsiteY199" fmla="*/ 4783845 h 5143499"/>
              <a:gd name="connsiteX200" fmla="*/ 2609228 w 3086100"/>
              <a:gd name="connsiteY200" fmla="*/ 4783845 h 5143499"/>
              <a:gd name="connsiteX201" fmla="*/ 2605816 w 3086100"/>
              <a:gd name="connsiteY201" fmla="*/ 4801889 h 5143499"/>
              <a:gd name="connsiteX202" fmla="*/ 2603863 w 3086100"/>
              <a:gd name="connsiteY202" fmla="*/ 4811495 h 5143499"/>
              <a:gd name="connsiteX203" fmla="*/ 2602233 w 3086100"/>
              <a:gd name="connsiteY203" fmla="*/ 4819840 h 5143499"/>
              <a:gd name="connsiteX204" fmla="*/ 2579940 w 3086100"/>
              <a:gd name="connsiteY204" fmla="*/ 4836328 h 5143499"/>
              <a:gd name="connsiteX205" fmla="*/ 2564557 w 3086100"/>
              <a:gd name="connsiteY205" fmla="*/ 4819840 h 5143499"/>
              <a:gd name="connsiteX206" fmla="*/ 2565270 w 3086100"/>
              <a:gd name="connsiteY206" fmla="*/ 4816113 h 5143499"/>
              <a:gd name="connsiteX207" fmla="*/ 2568140 w 3086100"/>
              <a:gd name="connsiteY207" fmla="*/ 4801897 h 5143499"/>
              <a:gd name="connsiteX208" fmla="*/ 2571561 w 3086100"/>
              <a:gd name="connsiteY208" fmla="*/ 4783845 h 5143499"/>
              <a:gd name="connsiteX209" fmla="*/ 2155095 w 3086100"/>
              <a:gd name="connsiteY209" fmla="*/ 4783845 h 5143499"/>
              <a:gd name="connsiteX210" fmla="*/ 2154909 w 3086100"/>
              <a:gd name="connsiteY210" fmla="*/ 4784644 h 5143499"/>
              <a:gd name="connsiteX211" fmla="*/ 2161471 w 3086100"/>
              <a:gd name="connsiteY211" fmla="*/ 4793359 h 5143499"/>
              <a:gd name="connsiteX212" fmla="*/ 2193833 w 3086100"/>
              <a:gd name="connsiteY212" fmla="*/ 4793359 h 5143499"/>
              <a:gd name="connsiteX213" fmla="*/ 2208519 w 3086100"/>
              <a:gd name="connsiteY213" fmla="*/ 4814658 h 5143499"/>
              <a:gd name="connsiteX214" fmla="*/ 2188450 w 3086100"/>
              <a:gd name="connsiteY214" fmla="*/ 4835915 h 5143499"/>
              <a:gd name="connsiteX215" fmla="*/ 2166284 w 3086100"/>
              <a:gd name="connsiteY215" fmla="*/ 4835915 h 5143499"/>
              <a:gd name="connsiteX216" fmla="*/ 2173127 w 3086100"/>
              <a:gd name="connsiteY216" fmla="*/ 4800963 h 5143499"/>
              <a:gd name="connsiteX217" fmla="*/ 2160028 w 3086100"/>
              <a:gd name="connsiteY217" fmla="*/ 4800963 h 5143499"/>
              <a:gd name="connsiteX218" fmla="*/ 2157116 w 3086100"/>
              <a:gd name="connsiteY218" fmla="*/ 4803050 h 5143499"/>
              <a:gd name="connsiteX219" fmla="*/ 2148796 w 3086100"/>
              <a:gd name="connsiteY219" fmla="*/ 4845421 h 5143499"/>
              <a:gd name="connsiteX220" fmla="*/ 2185606 w 3086100"/>
              <a:gd name="connsiteY220" fmla="*/ 4845421 h 5143499"/>
              <a:gd name="connsiteX221" fmla="*/ 2224980 w 3086100"/>
              <a:gd name="connsiteY221" fmla="*/ 4814238 h 5143499"/>
              <a:gd name="connsiteX222" fmla="*/ 2199614 w 3086100"/>
              <a:gd name="connsiteY222" fmla="*/ 4783845 h 5143499"/>
              <a:gd name="connsiteX223" fmla="*/ 2423480 w 3086100"/>
              <a:gd name="connsiteY223" fmla="*/ 4783660 h 5143499"/>
              <a:gd name="connsiteX224" fmla="*/ 2394718 w 3086100"/>
              <a:gd name="connsiteY224" fmla="*/ 4795437 h 5143499"/>
              <a:gd name="connsiteX225" fmla="*/ 2413598 w 3086100"/>
              <a:gd name="connsiteY225" fmla="*/ 4816837 h 5143499"/>
              <a:gd name="connsiteX226" fmla="*/ 2430874 w 3086100"/>
              <a:gd name="connsiteY226" fmla="*/ 4831819 h 5143499"/>
              <a:gd name="connsiteX227" fmla="*/ 2418930 w 3086100"/>
              <a:gd name="connsiteY227" fmla="*/ 4835941 h 5143499"/>
              <a:gd name="connsiteX228" fmla="*/ 2391865 w 3086100"/>
              <a:gd name="connsiteY228" fmla="*/ 4835941 h 5143499"/>
              <a:gd name="connsiteX229" fmla="*/ 2386458 w 3086100"/>
              <a:gd name="connsiteY229" fmla="*/ 4839919 h 5143499"/>
              <a:gd name="connsiteX230" fmla="*/ 2385388 w 3086100"/>
              <a:gd name="connsiteY230" fmla="*/ 4845421 h 5143499"/>
              <a:gd name="connsiteX231" fmla="*/ 2419515 w 3086100"/>
              <a:gd name="connsiteY231" fmla="*/ 4845421 h 5143499"/>
              <a:gd name="connsiteX232" fmla="*/ 2448473 w 3086100"/>
              <a:gd name="connsiteY232" fmla="*/ 4834998 h 5143499"/>
              <a:gd name="connsiteX233" fmla="*/ 2448481 w 3086100"/>
              <a:gd name="connsiteY233" fmla="*/ 4834998 h 5143499"/>
              <a:gd name="connsiteX234" fmla="*/ 2445977 w 3086100"/>
              <a:gd name="connsiteY234" fmla="*/ 4820908 h 5143499"/>
              <a:gd name="connsiteX235" fmla="*/ 2436282 w 3086100"/>
              <a:gd name="connsiteY235" fmla="*/ 4813943 h 5143499"/>
              <a:gd name="connsiteX236" fmla="*/ 2412911 w 3086100"/>
              <a:gd name="connsiteY236" fmla="*/ 4796480 h 5143499"/>
              <a:gd name="connsiteX237" fmla="*/ 2423038 w 3086100"/>
              <a:gd name="connsiteY237" fmla="*/ 4793384 h 5143499"/>
              <a:gd name="connsiteX238" fmla="*/ 2445909 w 3086100"/>
              <a:gd name="connsiteY238" fmla="*/ 4793384 h 5143499"/>
              <a:gd name="connsiteX239" fmla="*/ 2451317 w 3086100"/>
              <a:gd name="connsiteY239" fmla="*/ 4789430 h 5143499"/>
              <a:gd name="connsiteX240" fmla="*/ 2452446 w 3086100"/>
              <a:gd name="connsiteY240" fmla="*/ 4783660 h 5143499"/>
              <a:gd name="connsiteX241" fmla="*/ 2350776 w 3086100"/>
              <a:gd name="connsiteY241" fmla="*/ 4783660 h 5143499"/>
              <a:gd name="connsiteX242" fmla="*/ 2322031 w 3086100"/>
              <a:gd name="connsiteY242" fmla="*/ 4795437 h 5143499"/>
              <a:gd name="connsiteX243" fmla="*/ 2340903 w 3086100"/>
              <a:gd name="connsiteY243" fmla="*/ 4816837 h 5143499"/>
              <a:gd name="connsiteX244" fmla="*/ 2358179 w 3086100"/>
              <a:gd name="connsiteY244" fmla="*/ 4831819 h 5143499"/>
              <a:gd name="connsiteX245" fmla="*/ 2346218 w 3086100"/>
              <a:gd name="connsiteY245" fmla="*/ 4835941 h 5143499"/>
              <a:gd name="connsiteX246" fmla="*/ 2319179 w 3086100"/>
              <a:gd name="connsiteY246" fmla="*/ 4835941 h 5143499"/>
              <a:gd name="connsiteX247" fmla="*/ 2313763 w 3086100"/>
              <a:gd name="connsiteY247" fmla="*/ 4839919 h 5143499"/>
              <a:gd name="connsiteX248" fmla="*/ 2312684 w 3086100"/>
              <a:gd name="connsiteY248" fmla="*/ 4845421 h 5143499"/>
              <a:gd name="connsiteX249" fmla="*/ 2346812 w 3086100"/>
              <a:gd name="connsiteY249" fmla="*/ 4845421 h 5143499"/>
              <a:gd name="connsiteX250" fmla="*/ 2375778 w 3086100"/>
              <a:gd name="connsiteY250" fmla="*/ 4834998 h 5143499"/>
              <a:gd name="connsiteX251" fmla="*/ 2373273 w 3086100"/>
              <a:gd name="connsiteY251" fmla="*/ 4820908 h 5143499"/>
              <a:gd name="connsiteX252" fmla="*/ 2363579 w 3086100"/>
              <a:gd name="connsiteY252" fmla="*/ 4813943 h 5143499"/>
              <a:gd name="connsiteX253" fmla="*/ 2340216 w 3086100"/>
              <a:gd name="connsiteY253" fmla="*/ 4796480 h 5143499"/>
              <a:gd name="connsiteX254" fmla="*/ 2350335 w 3086100"/>
              <a:gd name="connsiteY254" fmla="*/ 4793384 h 5143499"/>
              <a:gd name="connsiteX255" fmla="*/ 2373197 w 3086100"/>
              <a:gd name="connsiteY255" fmla="*/ 4793384 h 5143499"/>
              <a:gd name="connsiteX256" fmla="*/ 2378596 w 3086100"/>
              <a:gd name="connsiteY256" fmla="*/ 4789430 h 5143499"/>
              <a:gd name="connsiteX257" fmla="*/ 2379742 w 3086100"/>
              <a:gd name="connsiteY257" fmla="*/ 4783660 h 5143499"/>
              <a:gd name="connsiteX258" fmla="*/ 2507381 w 3086100"/>
              <a:gd name="connsiteY258" fmla="*/ 4783012 h 5143499"/>
              <a:gd name="connsiteX259" fmla="*/ 2468542 w 3086100"/>
              <a:gd name="connsiteY259" fmla="*/ 4811613 h 5143499"/>
              <a:gd name="connsiteX260" fmla="*/ 2462446 w 3086100"/>
              <a:gd name="connsiteY260" fmla="*/ 4842704 h 5143499"/>
              <a:gd name="connsiteX261" fmla="*/ 2464806 w 3086100"/>
              <a:gd name="connsiteY261" fmla="*/ 4845421 h 5143499"/>
              <a:gd name="connsiteX262" fmla="*/ 2476556 w 3086100"/>
              <a:gd name="connsiteY262" fmla="*/ 4845421 h 5143499"/>
              <a:gd name="connsiteX263" fmla="*/ 2479985 w 3086100"/>
              <a:gd name="connsiteY263" fmla="*/ 4827520 h 5143499"/>
              <a:gd name="connsiteX264" fmla="*/ 2516592 w 3086100"/>
              <a:gd name="connsiteY264" fmla="*/ 4827520 h 5143499"/>
              <a:gd name="connsiteX265" fmla="*/ 2513171 w 3086100"/>
              <a:gd name="connsiteY265" fmla="*/ 4845421 h 5143499"/>
              <a:gd name="connsiteX266" fmla="*/ 2524928 w 3086100"/>
              <a:gd name="connsiteY266" fmla="*/ 4845421 h 5143499"/>
              <a:gd name="connsiteX267" fmla="*/ 2528350 w 3086100"/>
              <a:gd name="connsiteY267" fmla="*/ 4842704 h 5143499"/>
              <a:gd name="connsiteX268" fmla="*/ 2534454 w 3086100"/>
              <a:gd name="connsiteY268" fmla="*/ 4811613 h 5143499"/>
              <a:gd name="connsiteX269" fmla="*/ 2507381 w 3086100"/>
              <a:gd name="connsiteY269" fmla="*/ 4783012 h 5143499"/>
              <a:gd name="connsiteX270" fmla="*/ 2279015 w 3086100"/>
              <a:gd name="connsiteY270" fmla="*/ 4783012 h 5143499"/>
              <a:gd name="connsiteX271" fmla="*/ 2240193 w 3086100"/>
              <a:gd name="connsiteY271" fmla="*/ 4811613 h 5143499"/>
              <a:gd name="connsiteX272" fmla="*/ 2234081 w 3086100"/>
              <a:gd name="connsiteY272" fmla="*/ 4842704 h 5143499"/>
              <a:gd name="connsiteX273" fmla="*/ 2236449 w 3086100"/>
              <a:gd name="connsiteY273" fmla="*/ 4845421 h 5143499"/>
              <a:gd name="connsiteX274" fmla="*/ 2248199 w 3086100"/>
              <a:gd name="connsiteY274" fmla="*/ 4845421 h 5143499"/>
              <a:gd name="connsiteX275" fmla="*/ 2251620 w 3086100"/>
              <a:gd name="connsiteY275" fmla="*/ 4827520 h 5143499"/>
              <a:gd name="connsiteX276" fmla="*/ 2288235 w 3086100"/>
              <a:gd name="connsiteY276" fmla="*/ 4827520 h 5143499"/>
              <a:gd name="connsiteX277" fmla="*/ 2284814 w 3086100"/>
              <a:gd name="connsiteY277" fmla="*/ 4845421 h 5143499"/>
              <a:gd name="connsiteX278" fmla="*/ 2296572 w 3086100"/>
              <a:gd name="connsiteY278" fmla="*/ 4845421 h 5143499"/>
              <a:gd name="connsiteX279" fmla="*/ 2299984 w 3086100"/>
              <a:gd name="connsiteY279" fmla="*/ 4842704 h 5143499"/>
              <a:gd name="connsiteX280" fmla="*/ 2306097 w 3086100"/>
              <a:gd name="connsiteY280" fmla="*/ 4811613 h 5143499"/>
              <a:gd name="connsiteX281" fmla="*/ 2279015 w 3086100"/>
              <a:gd name="connsiteY281" fmla="*/ 4783012 h 5143499"/>
              <a:gd name="connsiteX282" fmla="*/ 1973014 w 3086100"/>
              <a:gd name="connsiteY282" fmla="*/ 4694493 h 5143499"/>
              <a:gd name="connsiteX283" fmla="*/ 1973014 w 3086100"/>
              <a:gd name="connsiteY283" fmla="*/ 4694501 h 5143499"/>
              <a:gd name="connsiteX284" fmla="*/ 1929481 w 3086100"/>
              <a:gd name="connsiteY284" fmla="*/ 4706110 h 5143499"/>
              <a:gd name="connsiteX285" fmla="*/ 1953132 w 3086100"/>
              <a:gd name="connsiteY285" fmla="*/ 4710282 h 5143499"/>
              <a:gd name="connsiteX286" fmla="*/ 2002150 w 3086100"/>
              <a:gd name="connsiteY286" fmla="*/ 4720881 h 5143499"/>
              <a:gd name="connsiteX287" fmla="*/ 1953896 w 3086100"/>
              <a:gd name="connsiteY287" fmla="*/ 4787631 h 5143499"/>
              <a:gd name="connsiteX288" fmla="*/ 1938327 w 3086100"/>
              <a:gd name="connsiteY288" fmla="*/ 4802587 h 5143499"/>
              <a:gd name="connsiteX289" fmla="*/ 1940177 w 3086100"/>
              <a:gd name="connsiteY289" fmla="*/ 4806608 h 5143499"/>
              <a:gd name="connsiteX290" fmla="*/ 1957360 w 3086100"/>
              <a:gd name="connsiteY290" fmla="*/ 4800880 h 5143499"/>
              <a:gd name="connsiteX291" fmla="*/ 2029834 w 3086100"/>
              <a:gd name="connsiteY291" fmla="*/ 4714909 h 5143499"/>
              <a:gd name="connsiteX292" fmla="*/ 1973014 w 3086100"/>
              <a:gd name="connsiteY292" fmla="*/ 4694493 h 5143499"/>
              <a:gd name="connsiteX293" fmla="*/ 460601 w 3086100"/>
              <a:gd name="connsiteY293" fmla="*/ 0 h 5143499"/>
              <a:gd name="connsiteX294" fmla="*/ 3086100 w 3086100"/>
              <a:gd name="connsiteY294" fmla="*/ 0 h 5143499"/>
              <a:gd name="connsiteX295" fmla="*/ 3086100 w 3086100"/>
              <a:gd name="connsiteY295" fmla="*/ 842036 h 5143499"/>
              <a:gd name="connsiteX296" fmla="*/ 3086100 w 3086100"/>
              <a:gd name="connsiteY296" fmla="*/ 1941749 h 5143499"/>
              <a:gd name="connsiteX297" fmla="*/ 3086100 w 3086100"/>
              <a:gd name="connsiteY297" fmla="*/ 3201749 h 5143499"/>
              <a:gd name="connsiteX298" fmla="*/ 3086100 w 3086100"/>
              <a:gd name="connsiteY298" fmla="*/ 3743118 h 5143499"/>
              <a:gd name="connsiteX299" fmla="*/ 3086100 w 3086100"/>
              <a:gd name="connsiteY299" fmla="*/ 5143499 h 5143499"/>
              <a:gd name="connsiteX300" fmla="*/ 547192 w 3086100"/>
              <a:gd name="connsiteY300" fmla="*/ 5143499 h 5143499"/>
              <a:gd name="connsiteX301" fmla="*/ 451948 w 3086100"/>
              <a:gd name="connsiteY301" fmla="*/ 4947929 h 5143499"/>
              <a:gd name="connsiteX302" fmla="*/ 0 w 3086100"/>
              <a:gd name="connsiteY302" fmla="*/ 2482849 h 5143499"/>
              <a:gd name="connsiteX303" fmla="*/ 451948 w 3086100"/>
              <a:gd name="connsiteY303" fmla="*/ 17768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3086100" h="5143499">
                <a:moveTo>
                  <a:pt x="2611605" y="4869227"/>
                </a:moveTo>
                <a:cubicBezTo>
                  <a:pt x="2608906" y="4869227"/>
                  <a:pt x="2607327" y="4870464"/>
                  <a:pt x="2606783" y="4873181"/>
                </a:cubicBezTo>
                <a:lnTo>
                  <a:pt x="2606792" y="4873181"/>
                </a:lnTo>
                <a:lnTo>
                  <a:pt x="2595484" y="4930786"/>
                </a:lnTo>
                <a:lnTo>
                  <a:pt x="2652923" y="4930786"/>
                </a:lnTo>
                <a:lnTo>
                  <a:pt x="2654112" y="4924629"/>
                </a:lnTo>
                <a:cubicBezTo>
                  <a:pt x="2654621" y="4922122"/>
                  <a:pt x="2654002" y="4921281"/>
                  <a:pt x="2651124" y="4921281"/>
                </a:cubicBezTo>
                <a:lnTo>
                  <a:pt x="2612964" y="4921281"/>
                </a:lnTo>
                <a:lnTo>
                  <a:pt x="2616207" y="4904759"/>
                </a:lnTo>
                <a:lnTo>
                  <a:pt x="2649927" y="4904759"/>
                </a:lnTo>
                <a:cubicBezTo>
                  <a:pt x="2650819" y="4904793"/>
                  <a:pt x="2651599" y="4904168"/>
                  <a:pt x="2651752" y="4903296"/>
                </a:cubicBezTo>
                <a:lnTo>
                  <a:pt x="2653042" y="4896743"/>
                </a:lnTo>
                <a:cubicBezTo>
                  <a:pt x="2653212" y="4895918"/>
                  <a:pt x="2652737" y="4895279"/>
                  <a:pt x="2651794" y="4895279"/>
                </a:cubicBezTo>
                <a:lnTo>
                  <a:pt x="2618057" y="4895279"/>
                </a:lnTo>
                <a:lnTo>
                  <a:pt x="2621283" y="4878791"/>
                </a:lnTo>
                <a:lnTo>
                  <a:pt x="2658102" y="4878791"/>
                </a:lnTo>
                <a:cubicBezTo>
                  <a:pt x="2659842" y="4878791"/>
                  <a:pt x="2661566" y="4878791"/>
                  <a:pt x="2662007" y="4876487"/>
                </a:cubicBezTo>
                <a:lnTo>
                  <a:pt x="2663433" y="4869227"/>
                </a:lnTo>
                <a:close/>
                <a:moveTo>
                  <a:pt x="2511957" y="4869227"/>
                </a:moveTo>
                <a:cubicBezTo>
                  <a:pt x="2509647" y="4869227"/>
                  <a:pt x="2508383" y="4870674"/>
                  <a:pt x="2507899" y="4873181"/>
                </a:cubicBezTo>
                <a:lnTo>
                  <a:pt x="2496591" y="4930786"/>
                </a:lnTo>
                <a:lnTo>
                  <a:pt x="2508544" y="4930786"/>
                </a:lnTo>
                <a:cubicBezTo>
                  <a:pt x="2511048" y="4930786"/>
                  <a:pt x="2512449" y="4929541"/>
                  <a:pt x="2512899" y="4927245"/>
                </a:cubicBezTo>
                <a:lnTo>
                  <a:pt x="2521363" y="4884133"/>
                </a:lnTo>
                <a:lnTo>
                  <a:pt x="2535099" y="4903548"/>
                </a:lnTo>
                <a:cubicBezTo>
                  <a:pt x="2535753" y="4904729"/>
                  <a:pt x="2537016" y="4905453"/>
                  <a:pt x="2538376" y="4905424"/>
                </a:cubicBezTo>
                <a:lnTo>
                  <a:pt x="2544556" y="4905424"/>
                </a:lnTo>
                <a:cubicBezTo>
                  <a:pt x="2546096" y="4905356"/>
                  <a:pt x="2547545" y="4904680"/>
                  <a:pt x="2548580" y="4903548"/>
                </a:cubicBezTo>
                <a:lnTo>
                  <a:pt x="2569922" y="4884133"/>
                </a:lnTo>
                <a:lnTo>
                  <a:pt x="2561458" y="4927245"/>
                </a:lnTo>
                <a:cubicBezTo>
                  <a:pt x="2561009" y="4929541"/>
                  <a:pt x="2561917" y="4930786"/>
                  <a:pt x="2564430" y="4930786"/>
                </a:cubicBezTo>
                <a:lnTo>
                  <a:pt x="2576374" y="4930786"/>
                </a:lnTo>
                <a:lnTo>
                  <a:pt x="2587691" y="4873189"/>
                </a:lnTo>
                <a:cubicBezTo>
                  <a:pt x="2588166" y="4870674"/>
                  <a:pt x="2587504" y="4869227"/>
                  <a:pt x="2585186" y="4869227"/>
                </a:cubicBezTo>
                <a:lnTo>
                  <a:pt x="2571111" y="4869227"/>
                </a:lnTo>
                <a:lnTo>
                  <a:pt x="2543860" y="4893226"/>
                </a:lnTo>
                <a:lnTo>
                  <a:pt x="2526032" y="4869227"/>
                </a:lnTo>
                <a:close/>
                <a:moveTo>
                  <a:pt x="2441121" y="4869227"/>
                </a:moveTo>
                <a:cubicBezTo>
                  <a:pt x="2438421" y="4869227"/>
                  <a:pt x="2436825" y="4870464"/>
                  <a:pt x="2436290" y="4873181"/>
                </a:cubicBezTo>
                <a:lnTo>
                  <a:pt x="2424999" y="4930786"/>
                </a:lnTo>
                <a:lnTo>
                  <a:pt x="2482413" y="4930786"/>
                </a:lnTo>
                <a:lnTo>
                  <a:pt x="2483627" y="4924629"/>
                </a:lnTo>
                <a:cubicBezTo>
                  <a:pt x="2484128" y="4922122"/>
                  <a:pt x="2483509" y="4921281"/>
                  <a:pt x="2480614" y="4921281"/>
                </a:cubicBezTo>
                <a:lnTo>
                  <a:pt x="2442471" y="4921281"/>
                </a:lnTo>
                <a:lnTo>
                  <a:pt x="2445705" y="4904759"/>
                </a:lnTo>
                <a:lnTo>
                  <a:pt x="2479425" y="4904759"/>
                </a:lnTo>
                <a:cubicBezTo>
                  <a:pt x="2480317" y="4904786"/>
                  <a:pt x="2481096" y="4904165"/>
                  <a:pt x="2481259" y="4903296"/>
                </a:cubicBezTo>
                <a:lnTo>
                  <a:pt x="2482549" y="4896743"/>
                </a:lnTo>
                <a:cubicBezTo>
                  <a:pt x="2482702" y="4895918"/>
                  <a:pt x="2482252" y="4895279"/>
                  <a:pt x="2481293" y="4895279"/>
                </a:cubicBezTo>
                <a:lnTo>
                  <a:pt x="2447564" y="4895279"/>
                </a:lnTo>
                <a:lnTo>
                  <a:pt x="2450807" y="4878791"/>
                </a:lnTo>
                <a:lnTo>
                  <a:pt x="2487617" y="4878791"/>
                </a:lnTo>
                <a:cubicBezTo>
                  <a:pt x="2489349" y="4878791"/>
                  <a:pt x="2491073" y="4878791"/>
                  <a:pt x="2491540" y="4876487"/>
                </a:cubicBezTo>
                <a:lnTo>
                  <a:pt x="2492949" y="4869227"/>
                </a:lnTo>
                <a:close/>
                <a:moveTo>
                  <a:pt x="2368044" y="4869227"/>
                </a:moveTo>
                <a:cubicBezTo>
                  <a:pt x="2364962" y="4869227"/>
                  <a:pt x="2363205" y="4870262"/>
                  <a:pt x="2362764" y="4872558"/>
                </a:cubicBezTo>
                <a:lnTo>
                  <a:pt x="2361533" y="4878766"/>
                </a:lnTo>
                <a:lnTo>
                  <a:pt x="2385999" y="4878766"/>
                </a:lnTo>
                <a:lnTo>
                  <a:pt x="2375812" y="4930786"/>
                </a:lnTo>
                <a:lnTo>
                  <a:pt x="2386780" y="4930786"/>
                </a:lnTo>
                <a:cubicBezTo>
                  <a:pt x="2389862" y="4930786"/>
                  <a:pt x="2391645" y="4929541"/>
                  <a:pt x="2392281" y="4926412"/>
                </a:cubicBezTo>
                <a:lnTo>
                  <a:pt x="2401620" y="4878766"/>
                </a:lnTo>
                <a:lnTo>
                  <a:pt x="2422045" y="4878766"/>
                </a:lnTo>
                <a:cubicBezTo>
                  <a:pt x="2424932" y="4878766"/>
                  <a:pt x="2425950" y="4877513"/>
                  <a:pt x="2426443" y="4874998"/>
                </a:cubicBezTo>
                <a:lnTo>
                  <a:pt x="2426443" y="4875006"/>
                </a:lnTo>
                <a:lnTo>
                  <a:pt x="2427580" y="4869227"/>
                </a:lnTo>
                <a:close/>
                <a:moveTo>
                  <a:pt x="2216737" y="4869227"/>
                </a:moveTo>
                <a:cubicBezTo>
                  <a:pt x="2215192" y="4869227"/>
                  <a:pt x="2214029" y="4870253"/>
                  <a:pt x="2213825" y="4871305"/>
                </a:cubicBezTo>
                <a:lnTo>
                  <a:pt x="2210514" y="4888213"/>
                </a:lnTo>
                <a:cubicBezTo>
                  <a:pt x="2204207" y="4920364"/>
                  <a:pt x="2234930" y="4915973"/>
                  <a:pt x="2254821" y="4909924"/>
                </a:cubicBezTo>
                <a:lnTo>
                  <a:pt x="2250720" y="4930786"/>
                </a:lnTo>
                <a:lnTo>
                  <a:pt x="2261697" y="4930786"/>
                </a:lnTo>
                <a:cubicBezTo>
                  <a:pt x="2264787" y="4930786"/>
                  <a:pt x="2266570" y="4929541"/>
                  <a:pt x="2267198" y="4926412"/>
                </a:cubicBezTo>
                <a:lnTo>
                  <a:pt x="2278404" y="4869227"/>
                </a:lnTo>
                <a:lnTo>
                  <a:pt x="2265110" y="4869227"/>
                </a:lnTo>
                <a:cubicBezTo>
                  <a:pt x="2263768" y="4869227"/>
                  <a:pt x="2262597" y="4870253"/>
                  <a:pt x="2262402" y="4871305"/>
                </a:cubicBezTo>
                <a:lnTo>
                  <a:pt x="2256883" y="4899334"/>
                </a:lnTo>
                <a:cubicBezTo>
                  <a:pt x="2247265" y="4902261"/>
                  <a:pt x="2222315" y="4907628"/>
                  <a:pt x="2226203" y="4887801"/>
                </a:cubicBezTo>
                <a:lnTo>
                  <a:pt x="2229853" y="4869227"/>
                </a:lnTo>
                <a:close/>
                <a:moveTo>
                  <a:pt x="2702459" y="4869050"/>
                </a:moveTo>
                <a:cubicBezTo>
                  <a:pt x="2686049" y="4869050"/>
                  <a:pt x="2676201" y="4869151"/>
                  <a:pt x="2673697" y="4880810"/>
                </a:cubicBezTo>
                <a:cubicBezTo>
                  <a:pt x="2671846" y="4889475"/>
                  <a:pt x="2678689" y="4893664"/>
                  <a:pt x="2692561" y="4902211"/>
                </a:cubicBezTo>
                <a:cubicBezTo>
                  <a:pt x="2707774" y="4911548"/>
                  <a:pt x="2711246" y="4912263"/>
                  <a:pt x="2709828" y="4917184"/>
                </a:cubicBezTo>
                <a:cubicBezTo>
                  <a:pt x="2708724" y="4921154"/>
                  <a:pt x="2704734" y="4921314"/>
                  <a:pt x="2697900" y="4921314"/>
                </a:cubicBezTo>
                <a:lnTo>
                  <a:pt x="2670828" y="4921314"/>
                </a:lnTo>
                <a:cubicBezTo>
                  <a:pt x="2667754" y="4921314"/>
                  <a:pt x="2665963" y="4922576"/>
                  <a:pt x="2665428" y="4925293"/>
                </a:cubicBezTo>
                <a:lnTo>
                  <a:pt x="2664359" y="4930786"/>
                </a:lnTo>
                <a:lnTo>
                  <a:pt x="2698486" y="4930786"/>
                </a:lnTo>
                <a:cubicBezTo>
                  <a:pt x="2714098" y="4930786"/>
                  <a:pt x="2723878" y="4929827"/>
                  <a:pt x="2727435" y="4920372"/>
                </a:cubicBezTo>
                <a:cubicBezTo>
                  <a:pt x="2729175" y="4915762"/>
                  <a:pt x="2729150" y="4910993"/>
                  <a:pt x="2724931" y="4906282"/>
                </a:cubicBezTo>
                <a:cubicBezTo>
                  <a:pt x="2722791" y="4903885"/>
                  <a:pt x="2719616" y="4901773"/>
                  <a:pt x="2715236" y="4899334"/>
                </a:cubicBezTo>
                <a:cubicBezTo>
                  <a:pt x="2695744" y="4888406"/>
                  <a:pt x="2690642" y="4887145"/>
                  <a:pt x="2691890" y="4881853"/>
                </a:cubicBezTo>
                <a:cubicBezTo>
                  <a:pt x="2692569" y="4878876"/>
                  <a:pt x="2694657" y="4878766"/>
                  <a:pt x="2701992" y="4878766"/>
                </a:cubicBezTo>
                <a:lnTo>
                  <a:pt x="2724880" y="4878766"/>
                </a:lnTo>
                <a:cubicBezTo>
                  <a:pt x="2727953" y="4878766"/>
                  <a:pt x="2729736" y="4877513"/>
                  <a:pt x="2730271" y="4874796"/>
                </a:cubicBezTo>
                <a:lnTo>
                  <a:pt x="2731408" y="4869050"/>
                </a:lnTo>
                <a:close/>
                <a:moveTo>
                  <a:pt x="2321030" y="4869050"/>
                </a:moveTo>
                <a:cubicBezTo>
                  <a:pt x="2304628" y="4869050"/>
                  <a:pt x="2294789" y="4869151"/>
                  <a:pt x="2292284" y="4880810"/>
                </a:cubicBezTo>
                <a:cubicBezTo>
                  <a:pt x="2290434" y="4889475"/>
                  <a:pt x="2297268" y="4893664"/>
                  <a:pt x="2311156" y="4902211"/>
                </a:cubicBezTo>
                <a:cubicBezTo>
                  <a:pt x="2326361" y="4911548"/>
                  <a:pt x="2329833" y="4912263"/>
                  <a:pt x="2328424" y="4917184"/>
                </a:cubicBezTo>
                <a:cubicBezTo>
                  <a:pt x="2327295" y="4921154"/>
                  <a:pt x="2323313" y="4921314"/>
                  <a:pt x="2316479" y="4921314"/>
                </a:cubicBezTo>
                <a:lnTo>
                  <a:pt x="2289415" y="4921314"/>
                </a:lnTo>
                <a:cubicBezTo>
                  <a:pt x="2286342" y="4921314"/>
                  <a:pt x="2284551" y="4922576"/>
                  <a:pt x="2284016" y="4925293"/>
                </a:cubicBezTo>
                <a:lnTo>
                  <a:pt x="2282938" y="4930786"/>
                </a:lnTo>
                <a:lnTo>
                  <a:pt x="2317065" y="4930786"/>
                </a:lnTo>
                <a:cubicBezTo>
                  <a:pt x="2332686" y="4930786"/>
                  <a:pt x="2342465" y="4929827"/>
                  <a:pt x="2346014" y="4920372"/>
                </a:cubicBezTo>
                <a:cubicBezTo>
                  <a:pt x="2347763" y="4915762"/>
                  <a:pt x="2347746" y="4910993"/>
                  <a:pt x="2343526" y="4906282"/>
                </a:cubicBezTo>
                <a:cubicBezTo>
                  <a:pt x="2341370" y="4903885"/>
                  <a:pt x="2338212" y="4901773"/>
                  <a:pt x="2333823" y="4899334"/>
                </a:cubicBezTo>
                <a:cubicBezTo>
                  <a:pt x="2314323" y="4888406"/>
                  <a:pt x="2309238" y="4887145"/>
                  <a:pt x="2310469" y="4881853"/>
                </a:cubicBezTo>
                <a:cubicBezTo>
                  <a:pt x="2311148" y="4878876"/>
                  <a:pt x="2313228" y="4878766"/>
                  <a:pt x="2320571" y="4878766"/>
                </a:cubicBezTo>
                <a:lnTo>
                  <a:pt x="2343467" y="4878766"/>
                </a:lnTo>
                <a:cubicBezTo>
                  <a:pt x="2346532" y="4878766"/>
                  <a:pt x="2348332" y="4877513"/>
                  <a:pt x="2348858" y="4874796"/>
                </a:cubicBezTo>
                <a:lnTo>
                  <a:pt x="2349995" y="4869050"/>
                </a:lnTo>
                <a:close/>
                <a:moveTo>
                  <a:pt x="2170529" y="4869050"/>
                </a:moveTo>
                <a:cubicBezTo>
                  <a:pt x="2154128" y="4869050"/>
                  <a:pt x="2144280" y="4869151"/>
                  <a:pt x="2141784" y="4880810"/>
                </a:cubicBezTo>
                <a:cubicBezTo>
                  <a:pt x="2139916" y="4889475"/>
                  <a:pt x="2146767" y="4893664"/>
                  <a:pt x="2160664" y="4902211"/>
                </a:cubicBezTo>
                <a:cubicBezTo>
                  <a:pt x="2175852" y="4911548"/>
                  <a:pt x="2179324" y="4912263"/>
                  <a:pt x="2177923" y="4917184"/>
                </a:cubicBezTo>
                <a:cubicBezTo>
                  <a:pt x="2176803" y="4921154"/>
                  <a:pt x="2172821" y="4921314"/>
                  <a:pt x="2165979" y="4921314"/>
                </a:cubicBezTo>
                <a:lnTo>
                  <a:pt x="2138906" y="4921314"/>
                </a:lnTo>
                <a:cubicBezTo>
                  <a:pt x="2135833" y="4921314"/>
                  <a:pt x="2134050" y="4922576"/>
                  <a:pt x="2133515" y="4925293"/>
                </a:cubicBezTo>
                <a:lnTo>
                  <a:pt x="2132429" y="4930786"/>
                </a:lnTo>
                <a:lnTo>
                  <a:pt x="2166556" y="4930786"/>
                </a:lnTo>
                <a:cubicBezTo>
                  <a:pt x="2182177" y="4930786"/>
                  <a:pt x="2191965" y="4929827"/>
                  <a:pt x="2195522" y="4920372"/>
                </a:cubicBezTo>
                <a:cubicBezTo>
                  <a:pt x="2197245" y="4915762"/>
                  <a:pt x="2197228" y="4910993"/>
                  <a:pt x="2193018" y="4906282"/>
                </a:cubicBezTo>
                <a:cubicBezTo>
                  <a:pt x="2190870" y="4903885"/>
                  <a:pt x="2187695" y="4901773"/>
                  <a:pt x="2183331" y="4899334"/>
                </a:cubicBezTo>
                <a:cubicBezTo>
                  <a:pt x="2163822" y="4888406"/>
                  <a:pt x="2158729" y="4887145"/>
                  <a:pt x="2159960" y="4881853"/>
                </a:cubicBezTo>
                <a:cubicBezTo>
                  <a:pt x="2160656" y="4878876"/>
                  <a:pt x="2162736" y="4878766"/>
                  <a:pt x="2170062" y="4878766"/>
                </a:cubicBezTo>
                <a:lnTo>
                  <a:pt x="2192950" y="4878766"/>
                </a:lnTo>
                <a:cubicBezTo>
                  <a:pt x="2196031" y="4878766"/>
                  <a:pt x="2197823" y="4877513"/>
                  <a:pt x="2198357" y="4874796"/>
                </a:cubicBezTo>
                <a:lnTo>
                  <a:pt x="2199478" y="4869050"/>
                </a:lnTo>
                <a:close/>
                <a:moveTo>
                  <a:pt x="1923012" y="4818696"/>
                </a:moveTo>
                <a:cubicBezTo>
                  <a:pt x="1904963" y="4819756"/>
                  <a:pt x="1873917" y="4826091"/>
                  <a:pt x="1875097" y="4832400"/>
                </a:cubicBezTo>
                <a:cubicBezTo>
                  <a:pt x="1876184" y="4839230"/>
                  <a:pt x="1895845" y="4837127"/>
                  <a:pt x="1904844" y="4837127"/>
                </a:cubicBezTo>
                <a:cubicBezTo>
                  <a:pt x="1924633" y="4837127"/>
                  <a:pt x="1956061" y="4838465"/>
                  <a:pt x="1961010" y="4852572"/>
                </a:cubicBezTo>
                <a:cubicBezTo>
                  <a:pt x="1971681" y="4882956"/>
                  <a:pt x="1899301" y="4937516"/>
                  <a:pt x="1883875" y="4932276"/>
                </a:cubicBezTo>
                <a:cubicBezTo>
                  <a:pt x="1876897" y="4929903"/>
                  <a:pt x="1898053" y="4890249"/>
                  <a:pt x="1905736" y="4875982"/>
                </a:cubicBezTo>
                <a:cubicBezTo>
                  <a:pt x="1910303" y="4867469"/>
                  <a:pt x="1917256" y="4854094"/>
                  <a:pt x="1911313" y="4853186"/>
                </a:cubicBezTo>
                <a:cubicBezTo>
                  <a:pt x="1904691" y="4852185"/>
                  <a:pt x="1897374" y="4864769"/>
                  <a:pt x="1892636" y="4872029"/>
                </a:cubicBezTo>
                <a:cubicBezTo>
                  <a:pt x="1879767" y="4891755"/>
                  <a:pt x="1866565" y="4913290"/>
                  <a:pt x="1855996" y="4935413"/>
                </a:cubicBezTo>
                <a:cubicBezTo>
                  <a:pt x="1852728" y="4942244"/>
                  <a:pt x="1841870" y="4962828"/>
                  <a:pt x="1845605" y="4965486"/>
                </a:cubicBezTo>
                <a:cubicBezTo>
                  <a:pt x="1849086" y="4967959"/>
                  <a:pt x="1865623" y="4964435"/>
                  <a:pt x="1886677" y="4955215"/>
                </a:cubicBezTo>
                <a:cubicBezTo>
                  <a:pt x="1952869" y="4926219"/>
                  <a:pt x="1982667" y="4888483"/>
                  <a:pt x="1990647" y="4857299"/>
                </a:cubicBezTo>
                <a:cubicBezTo>
                  <a:pt x="1993191" y="4847710"/>
                  <a:pt x="1989677" y="4837545"/>
                  <a:pt x="1981733" y="4831516"/>
                </a:cubicBezTo>
                <a:cubicBezTo>
                  <a:pt x="1967904" y="4821026"/>
                  <a:pt x="1943284" y="4817519"/>
                  <a:pt x="1923012" y="4818696"/>
                </a:cubicBezTo>
                <a:close/>
                <a:moveTo>
                  <a:pt x="2505547" y="4793384"/>
                </a:moveTo>
                <a:cubicBezTo>
                  <a:pt x="2518867" y="4793384"/>
                  <a:pt x="2522348" y="4798339"/>
                  <a:pt x="2520191" y="4809729"/>
                </a:cubicBezTo>
                <a:cubicBezTo>
                  <a:pt x="2520191" y="4809729"/>
                  <a:pt x="2519648" y="4812572"/>
                  <a:pt x="2519453" y="4813430"/>
                </a:cubicBezTo>
                <a:cubicBezTo>
                  <a:pt x="2519190" y="4814709"/>
                  <a:pt x="2518604" y="4818015"/>
                  <a:pt x="2515157" y="4818015"/>
                </a:cubicBezTo>
                <a:lnTo>
                  <a:pt x="2481930" y="4818015"/>
                </a:lnTo>
                <a:lnTo>
                  <a:pt x="2483560" y="4809729"/>
                </a:lnTo>
                <a:cubicBezTo>
                  <a:pt x="2485903" y="4797733"/>
                  <a:pt x="2492949" y="4793384"/>
                  <a:pt x="2505547" y="4793384"/>
                </a:cubicBezTo>
                <a:close/>
                <a:moveTo>
                  <a:pt x="2277190" y="4793384"/>
                </a:moveTo>
                <a:cubicBezTo>
                  <a:pt x="2290502" y="4793384"/>
                  <a:pt x="2293999" y="4798339"/>
                  <a:pt x="2291826" y="4809729"/>
                </a:cubicBezTo>
                <a:cubicBezTo>
                  <a:pt x="2291826" y="4809729"/>
                  <a:pt x="2291283" y="4812572"/>
                  <a:pt x="2291096" y="4813430"/>
                </a:cubicBezTo>
                <a:cubicBezTo>
                  <a:pt x="2290841" y="4814709"/>
                  <a:pt x="2290247" y="4818015"/>
                  <a:pt x="2286792" y="4818015"/>
                </a:cubicBezTo>
                <a:lnTo>
                  <a:pt x="2253581" y="4818015"/>
                </a:lnTo>
                <a:lnTo>
                  <a:pt x="2255203" y="4809729"/>
                </a:lnTo>
                <a:cubicBezTo>
                  <a:pt x="2257529" y="4797733"/>
                  <a:pt x="2264592" y="4793384"/>
                  <a:pt x="2277190" y="4793384"/>
                </a:cubicBezTo>
                <a:close/>
                <a:moveTo>
                  <a:pt x="2040133" y="4783925"/>
                </a:moveTo>
                <a:cubicBezTo>
                  <a:pt x="2026282" y="4785814"/>
                  <a:pt x="2013467" y="4790924"/>
                  <a:pt x="2006938" y="4801897"/>
                </a:cubicBezTo>
                <a:cubicBezTo>
                  <a:pt x="1996853" y="4818856"/>
                  <a:pt x="2015920" y="4842073"/>
                  <a:pt x="2033272" y="4864567"/>
                </a:cubicBezTo>
                <a:cubicBezTo>
                  <a:pt x="2047186" y="4882594"/>
                  <a:pt x="2062340" y="4899813"/>
                  <a:pt x="2056151" y="4909865"/>
                </a:cubicBezTo>
                <a:cubicBezTo>
                  <a:pt x="2051108" y="4918084"/>
                  <a:pt x="2018738" y="4918067"/>
                  <a:pt x="2007592" y="4918715"/>
                </a:cubicBezTo>
                <a:cubicBezTo>
                  <a:pt x="1994051" y="4919514"/>
                  <a:pt x="1974568" y="4919556"/>
                  <a:pt x="1971155" y="4921575"/>
                </a:cubicBezTo>
                <a:cubicBezTo>
                  <a:pt x="1968099" y="4923384"/>
                  <a:pt x="1966401" y="4928994"/>
                  <a:pt x="1977862" y="4931232"/>
                </a:cubicBezTo>
                <a:cubicBezTo>
                  <a:pt x="1987056" y="4933049"/>
                  <a:pt x="2008958" y="4936717"/>
                  <a:pt x="2032084" y="4936700"/>
                </a:cubicBezTo>
                <a:cubicBezTo>
                  <a:pt x="2056219" y="4936691"/>
                  <a:pt x="2081568" y="4932359"/>
                  <a:pt x="2087061" y="4911876"/>
                </a:cubicBezTo>
                <a:cubicBezTo>
                  <a:pt x="2091476" y="4895422"/>
                  <a:pt x="2076169" y="4877790"/>
                  <a:pt x="2062696" y="4859915"/>
                </a:cubicBezTo>
                <a:cubicBezTo>
                  <a:pt x="2047942" y="4840332"/>
                  <a:pt x="2033017" y="4826376"/>
                  <a:pt x="2034274" y="4812505"/>
                </a:cubicBezTo>
                <a:cubicBezTo>
                  <a:pt x="2035242" y="4801729"/>
                  <a:pt x="2054538" y="4801106"/>
                  <a:pt x="2086543" y="4800492"/>
                </a:cubicBezTo>
                <a:cubicBezTo>
                  <a:pt x="2093216" y="4800349"/>
                  <a:pt x="2106459" y="4800004"/>
                  <a:pt x="2103913" y="4794234"/>
                </a:cubicBezTo>
                <a:cubicBezTo>
                  <a:pt x="2101629" y="4789153"/>
                  <a:pt x="2091713" y="4787462"/>
                  <a:pt x="2079548" y="4785283"/>
                </a:cubicBezTo>
                <a:cubicBezTo>
                  <a:pt x="2068873" y="4783370"/>
                  <a:pt x="2053985" y="4782037"/>
                  <a:pt x="2040133" y="4783925"/>
                </a:cubicBezTo>
                <a:close/>
                <a:moveTo>
                  <a:pt x="2693180" y="4783845"/>
                </a:moveTo>
                <a:cubicBezTo>
                  <a:pt x="2690099" y="4783845"/>
                  <a:pt x="2688367" y="4784888"/>
                  <a:pt x="2687908" y="4787193"/>
                </a:cubicBezTo>
                <a:lnTo>
                  <a:pt x="2686686" y="4793401"/>
                </a:lnTo>
                <a:lnTo>
                  <a:pt x="2711152" y="4793401"/>
                </a:lnTo>
                <a:lnTo>
                  <a:pt x="2700957" y="4845421"/>
                </a:lnTo>
                <a:lnTo>
                  <a:pt x="2711925" y="4845421"/>
                </a:lnTo>
                <a:cubicBezTo>
                  <a:pt x="2715015" y="4845421"/>
                  <a:pt x="2716806" y="4844168"/>
                  <a:pt x="2717418" y="4841047"/>
                </a:cubicBezTo>
                <a:lnTo>
                  <a:pt x="2726773" y="4793401"/>
                </a:lnTo>
                <a:lnTo>
                  <a:pt x="2747198" y="4793401"/>
                </a:lnTo>
                <a:cubicBezTo>
                  <a:pt x="2750085" y="4793401"/>
                  <a:pt x="2751104" y="4792139"/>
                  <a:pt x="2751613" y="4789632"/>
                </a:cubicBezTo>
                <a:lnTo>
                  <a:pt x="2752734" y="4783845"/>
                </a:lnTo>
                <a:close/>
                <a:moveTo>
                  <a:pt x="2642813" y="4783845"/>
                </a:moveTo>
                <a:lnTo>
                  <a:pt x="2630732" y="4845421"/>
                </a:lnTo>
                <a:lnTo>
                  <a:pt x="2683324" y="4845421"/>
                </a:lnTo>
                <a:lnTo>
                  <a:pt x="2684462" y="4839659"/>
                </a:lnTo>
                <a:cubicBezTo>
                  <a:pt x="2684996" y="4836967"/>
                  <a:pt x="2684037" y="4835915"/>
                  <a:pt x="2681541" y="4835915"/>
                </a:cubicBezTo>
                <a:lnTo>
                  <a:pt x="2648203" y="4835915"/>
                </a:lnTo>
                <a:lnTo>
                  <a:pt x="2658017" y="4785931"/>
                </a:lnTo>
                <a:cubicBezTo>
                  <a:pt x="2658212" y="4784888"/>
                  <a:pt x="2657448" y="4783845"/>
                  <a:pt x="2656107" y="4783845"/>
                </a:cubicBezTo>
                <a:close/>
                <a:moveTo>
                  <a:pt x="2559124" y="4783845"/>
                </a:moveTo>
                <a:cubicBezTo>
                  <a:pt x="2557511" y="4783845"/>
                  <a:pt x="2556000" y="4784476"/>
                  <a:pt x="2555592" y="4786579"/>
                </a:cubicBezTo>
                <a:lnTo>
                  <a:pt x="2549480" y="4817947"/>
                </a:lnTo>
                <a:cubicBezTo>
                  <a:pt x="2545312" y="4840062"/>
                  <a:pt x="2556416" y="4846800"/>
                  <a:pt x="2578361" y="4846800"/>
                </a:cubicBezTo>
                <a:lnTo>
                  <a:pt x="2578361" y="4846792"/>
                </a:lnTo>
                <a:cubicBezTo>
                  <a:pt x="2604067" y="4846792"/>
                  <a:pt x="2613974" y="4838077"/>
                  <a:pt x="2618040" y="4817939"/>
                </a:cubicBezTo>
                <a:lnTo>
                  <a:pt x="2624127" y="4786579"/>
                </a:lnTo>
                <a:cubicBezTo>
                  <a:pt x="2624535" y="4784476"/>
                  <a:pt x="2623270" y="4783845"/>
                  <a:pt x="2621665" y="4783845"/>
                </a:cubicBezTo>
                <a:lnTo>
                  <a:pt x="2609228" y="4783845"/>
                </a:lnTo>
                <a:lnTo>
                  <a:pt x="2605816" y="4801889"/>
                </a:lnTo>
                <a:lnTo>
                  <a:pt x="2603863" y="4811495"/>
                </a:lnTo>
                <a:lnTo>
                  <a:pt x="2602233" y="4819840"/>
                </a:lnTo>
                <a:cubicBezTo>
                  <a:pt x="2599958" y="4831205"/>
                  <a:pt x="2592530" y="4836328"/>
                  <a:pt x="2579940" y="4836328"/>
                </a:cubicBezTo>
                <a:cubicBezTo>
                  <a:pt x="2566094" y="4836328"/>
                  <a:pt x="2562384" y="4831331"/>
                  <a:pt x="2564557" y="4819840"/>
                </a:cubicBezTo>
                <a:cubicBezTo>
                  <a:pt x="2564557" y="4819840"/>
                  <a:pt x="2565092" y="4816971"/>
                  <a:pt x="2565270" y="4816113"/>
                </a:cubicBezTo>
                <a:lnTo>
                  <a:pt x="2568140" y="4801897"/>
                </a:lnTo>
                <a:lnTo>
                  <a:pt x="2571561" y="4783845"/>
                </a:lnTo>
                <a:close/>
                <a:moveTo>
                  <a:pt x="2155095" y="4783845"/>
                </a:moveTo>
                <a:lnTo>
                  <a:pt x="2154909" y="4784644"/>
                </a:lnTo>
                <a:cubicBezTo>
                  <a:pt x="2153907" y="4788783"/>
                  <a:pt x="2154433" y="4793359"/>
                  <a:pt x="2161471" y="4793359"/>
                </a:cubicBezTo>
                <a:lnTo>
                  <a:pt x="2193833" y="4793359"/>
                </a:lnTo>
                <a:cubicBezTo>
                  <a:pt x="2209402" y="4793359"/>
                  <a:pt x="2211626" y="4801073"/>
                  <a:pt x="2208519" y="4814658"/>
                </a:cubicBezTo>
                <a:cubicBezTo>
                  <a:pt x="2205463" y="4828000"/>
                  <a:pt x="2200140" y="4834864"/>
                  <a:pt x="2188450" y="4835915"/>
                </a:cubicBezTo>
                <a:lnTo>
                  <a:pt x="2166284" y="4835915"/>
                </a:lnTo>
                <a:lnTo>
                  <a:pt x="2173127" y="4800963"/>
                </a:lnTo>
                <a:lnTo>
                  <a:pt x="2160028" y="4800963"/>
                </a:lnTo>
                <a:cubicBezTo>
                  <a:pt x="2158483" y="4800963"/>
                  <a:pt x="2157320" y="4802006"/>
                  <a:pt x="2157116" y="4803050"/>
                </a:cubicBezTo>
                <a:lnTo>
                  <a:pt x="2148796" y="4845421"/>
                </a:lnTo>
                <a:lnTo>
                  <a:pt x="2185606" y="4845421"/>
                </a:lnTo>
                <a:cubicBezTo>
                  <a:pt x="2206227" y="4845421"/>
                  <a:pt x="2220515" y="4837833"/>
                  <a:pt x="2224980" y="4814238"/>
                </a:cubicBezTo>
                <a:cubicBezTo>
                  <a:pt x="2228300" y="4796673"/>
                  <a:pt x="2220625" y="4783845"/>
                  <a:pt x="2199614" y="4783845"/>
                </a:cubicBezTo>
                <a:close/>
                <a:moveTo>
                  <a:pt x="2423480" y="4783660"/>
                </a:moveTo>
                <a:cubicBezTo>
                  <a:pt x="2407078" y="4783660"/>
                  <a:pt x="2397231" y="4783761"/>
                  <a:pt x="2394718" y="4795437"/>
                </a:cubicBezTo>
                <a:cubicBezTo>
                  <a:pt x="2392876" y="4804093"/>
                  <a:pt x="2399718" y="4808290"/>
                  <a:pt x="2413598" y="4816837"/>
                </a:cubicBezTo>
                <a:cubicBezTo>
                  <a:pt x="2428794" y="4826174"/>
                  <a:pt x="2432266" y="4826881"/>
                  <a:pt x="2430874" y="4831819"/>
                </a:cubicBezTo>
                <a:cubicBezTo>
                  <a:pt x="2429745" y="4835789"/>
                  <a:pt x="2425764" y="4835941"/>
                  <a:pt x="2418930" y="4835941"/>
                </a:cubicBezTo>
                <a:lnTo>
                  <a:pt x="2391865" y="4835941"/>
                </a:lnTo>
                <a:cubicBezTo>
                  <a:pt x="2388784" y="4835941"/>
                  <a:pt x="2386992" y="4837202"/>
                  <a:pt x="2386458" y="4839919"/>
                </a:cubicBezTo>
                <a:lnTo>
                  <a:pt x="2385388" y="4845421"/>
                </a:lnTo>
                <a:lnTo>
                  <a:pt x="2419515" y="4845421"/>
                </a:lnTo>
                <a:cubicBezTo>
                  <a:pt x="2435119" y="4845421"/>
                  <a:pt x="2444924" y="4844470"/>
                  <a:pt x="2448473" y="4834998"/>
                </a:cubicBezTo>
                <a:lnTo>
                  <a:pt x="2448481" y="4834998"/>
                </a:lnTo>
                <a:cubicBezTo>
                  <a:pt x="2450213" y="4830380"/>
                  <a:pt x="2450196" y="4825611"/>
                  <a:pt x="2445977" y="4820908"/>
                </a:cubicBezTo>
                <a:cubicBezTo>
                  <a:pt x="2443829" y="4818502"/>
                  <a:pt x="2440662" y="4816408"/>
                  <a:pt x="2436282" y="4813943"/>
                </a:cubicBezTo>
                <a:cubicBezTo>
                  <a:pt x="2416782" y="4803016"/>
                  <a:pt x="2411688" y="4801771"/>
                  <a:pt x="2412911" y="4796480"/>
                </a:cubicBezTo>
                <a:cubicBezTo>
                  <a:pt x="2413607" y="4793510"/>
                  <a:pt x="2415695" y="4793384"/>
                  <a:pt x="2423038" y="4793384"/>
                </a:cubicBezTo>
                <a:lnTo>
                  <a:pt x="2445909" y="4793384"/>
                </a:lnTo>
                <a:cubicBezTo>
                  <a:pt x="2448991" y="4793384"/>
                  <a:pt x="2450782" y="4792139"/>
                  <a:pt x="2451317" y="4789430"/>
                </a:cubicBezTo>
                <a:lnTo>
                  <a:pt x="2452446" y="4783660"/>
                </a:lnTo>
                <a:close/>
                <a:moveTo>
                  <a:pt x="2350776" y="4783660"/>
                </a:moveTo>
                <a:cubicBezTo>
                  <a:pt x="2334375" y="4783660"/>
                  <a:pt x="2324536" y="4783761"/>
                  <a:pt x="2322031" y="4795437"/>
                </a:cubicBezTo>
                <a:cubicBezTo>
                  <a:pt x="2320172" y="4804093"/>
                  <a:pt x="2327023" y="4808290"/>
                  <a:pt x="2340903" y="4816837"/>
                </a:cubicBezTo>
                <a:cubicBezTo>
                  <a:pt x="2356099" y="4826174"/>
                  <a:pt x="2359580" y="4826881"/>
                  <a:pt x="2358179" y="4831819"/>
                </a:cubicBezTo>
                <a:cubicBezTo>
                  <a:pt x="2357059" y="4835789"/>
                  <a:pt x="2353069" y="4835941"/>
                  <a:pt x="2346218" y="4835941"/>
                </a:cubicBezTo>
                <a:lnTo>
                  <a:pt x="2319179" y="4835941"/>
                </a:lnTo>
                <a:cubicBezTo>
                  <a:pt x="2316089" y="4835941"/>
                  <a:pt x="2314306" y="4837202"/>
                  <a:pt x="2313763" y="4839919"/>
                </a:cubicBezTo>
                <a:lnTo>
                  <a:pt x="2312684" y="4845421"/>
                </a:lnTo>
                <a:lnTo>
                  <a:pt x="2346812" y="4845421"/>
                </a:lnTo>
                <a:cubicBezTo>
                  <a:pt x="2362432" y="4845421"/>
                  <a:pt x="2372221" y="4844470"/>
                  <a:pt x="2375778" y="4834998"/>
                </a:cubicBezTo>
                <a:cubicBezTo>
                  <a:pt x="2377501" y="4830380"/>
                  <a:pt x="2377484" y="4825611"/>
                  <a:pt x="2373273" y="4820908"/>
                </a:cubicBezTo>
                <a:cubicBezTo>
                  <a:pt x="2371117" y="4818502"/>
                  <a:pt x="2367951" y="4816408"/>
                  <a:pt x="2363579" y="4813943"/>
                </a:cubicBezTo>
                <a:cubicBezTo>
                  <a:pt x="2344061" y="4803016"/>
                  <a:pt x="2338985" y="4801771"/>
                  <a:pt x="2340216" y="4796480"/>
                </a:cubicBezTo>
                <a:cubicBezTo>
                  <a:pt x="2340895" y="4793510"/>
                  <a:pt x="2342975" y="4793384"/>
                  <a:pt x="2350335" y="4793384"/>
                </a:cubicBezTo>
                <a:lnTo>
                  <a:pt x="2373197" y="4793384"/>
                </a:lnTo>
                <a:cubicBezTo>
                  <a:pt x="2376287" y="4793384"/>
                  <a:pt x="2378078" y="4792139"/>
                  <a:pt x="2378596" y="4789430"/>
                </a:cubicBezTo>
                <a:lnTo>
                  <a:pt x="2379742" y="4783660"/>
                </a:lnTo>
                <a:close/>
                <a:moveTo>
                  <a:pt x="2507381" y="4783012"/>
                </a:moveTo>
                <a:cubicBezTo>
                  <a:pt x="2485665" y="4783012"/>
                  <a:pt x="2473279" y="4788413"/>
                  <a:pt x="2468542" y="4811613"/>
                </a:cubicBezTo>
                <a:lnTo>
                  <a:pt x="2462446" y="4842704"/>
                </a:lnTo>
                <a:cubicBezTo>
                  <a:pt x="2462039" y="4844790"/>
                  <a:pt x="2463253" y="4845421"/>
                  <a:pt x="2464806" y="4845421"/>
                </a:cubicBezTo>
                <a:lnTo>
                  <a:pt x="2476556" y="4845421"/>
                </a:lnTo>
                <a:lnTo>
                  <a:pt x="2479985" y="4827520"/>
                </a:lnTo>
                <a:lnTo>
                  <a:pt x="2516592" y="4827520"/>
                </a:lnTo>
                <a:lnTo>
                  <a:pt x="2513171" y="4845421"/>
                </a:lnTo>
                <a:lnTo>
                  <a:pt x="2524928" y="4845421"/>
                </a:lnTo>
                <a:cubicBezTo>
                  <a:pt x="2526474" y="4845421"/>
                  <a:pt x="2527942" y="4844790"/>
                  <a:pt x="2528350" y="4842704"/>
                </a:cubicBezTo>
                <a:lnTo>
                  <a:pt x="2534454" y="4811613"/>
                </a:lnTo>
                <a:cubicBezTo>
                  <a:pt x="2538953" y="4788026"/>
                  <a:pt x="2525506" y="4783012"/>
                  <a:pt x="2507381" y="4783012"/>
                </a:cubicBezTo>
                <a:close/>
                <a:moveTo>
                  <a:pt x="2279015" y="4783012"/>
                </a:moveTo>
                <a:cubicBezTo>
                  <a:pt x="2257308" y="4783012"/>
                  <a:pt x="2244922" y="4788413"/>
                  <a:pt x="2240193" y="4811613"/>
                </a:cubicBezTo>
                <a:lnTo>
                  <a:pt x="2234081" y="4842704"/>
                </a:lnTo>
                <a:cubicBezTo>
                  <a:pt x="2233682" y="4844790"/>
                  <a:pt x="2234896" y="4845421"/>
                  <a:pt x="2236449" y="4845421"/>
                </a:cubicBezTo>
                <a:lnTo>
                  <a:pt x="2248199" y="4845421"/>
                </a:lnTo>
                <a:lnTo>
                  <a:pt x="2251620" y="4827520"/>
                </a:lnTo>
                <a:lnTo>
                  <a:pt x="2288235" y="4827520"/>
                </a:lnTo>
                <a:lnTo>
                  <a:pt x="2284814" y="4845421"/>
                </a:lnTo>
                <a:lnTo>
                  <a:pt x="2296572" y="4845421"/>
                </a:lnTo>
                <a:cubicBezTo>
                  <a:pt x="2298117" y="4845421"/>
                  <a:pt x="2299585" y="4844790"/>
                  <a:pt x="2299984" y="4842704"/>
                </a:cubicBezTo>
                <a:lnTo>
                  <a:pt x="2306097" y="4811613"/>
                </a:lnTo>
                <a:cubicBezTo>
                  <a:pt x="2310588" y="4788026"/>
                  <a:pt x="2297140" y="4783012"/>
                  <a:pt x="2279015" y="4783012"/>
                </a:cubicBezTo>
                <a:close/>
                <a:moveTo>
                  <a:pt x="1973014" y="4694493"/>
                </a:moveTo>
                <a:lnTo>
                  <a:pt x="1973014" y="4694501"/>
                </a:lnTo>
                <a:cubicBezTo>
                  <a:pt x="1949550" y="4695595"/>
                  <a:pt x="1928148" y="4701542"/>
                  <a:pt x="1929481" y="4706110"/>
                </a:cubicBezTo>
                <a:cubicBezTo>
                  <a:pt x="1931119" y="4711670"/>
                  <a:pt x="1947062" y="4710282"/>
                  <a:pt x="1953132" y="4710282"/>
                </a:cubicBezTo>
                <a:cubicBezTo>
                  <a:pt x="1975485" y="4710282"/>
                  <a:pt x="1997014" y="4714623"/>
                  <a:pt x="2002150" y="4720881"/>
                </a:cubicBezTo>
                <a:cubicBezTo>
                  <a:pt x="2010173" y="4730656"/>
                  <a:pt x="1996360" y="4754765"/>
                  <a:pt x="1953896" y="4787631"/>
                </a:cubicBezTo>
                <a:cubicBezTo>
                  <a:pt x="1945755" y="4793931"/>
                  <a:pt x="1939676" y="4799736"/>
                  <a:pt x="1938327" y="4802587"/>
                </a:cubicBezTo>
                <a:cubicBezTo>
                  <a:pt x="1937605" y="4804101"/>
                  <a:pt x="1937945" y="4806305"/>
                  <a:pt x="1940177" y="4806608"/>
                </a:cubicBezTo>
                <a:cubicBezTo>
                  <a:pt x="1942512" y="4806936"/>
                  <a:pt x="1948115" y="4805632"/>
                  <a:pt x="1957360" y="4800880"/>
                </a:cubicBezTo>
                <a:cubicBezTo>
                  <a:pt x="1995087" y="4781490"/>
                  <a:pt x="2038374" y="4741995"/>
                  <a:pt x="2029834" y="4714909"/>
                </a:cubicBezTo>
                <a:cubicBezTo>
                  <a:pt x="2024630" y="4698379"/>
                  <a:pt x="1996657" y="4693391"/>
                  <a:pt x="1973014" y="4694493"/>
                </a:cubicBezTo>
                <a:close/>
                <a:moveTo>
                  <a:pt x="460601" y="0"/>
                </a:moveTo>
                <a:lnTo>
                  <a:pt x="3086100" y="0"/>
                </a:lnTo>
                <a:lnTo>
                  <a:pt x="3086100" y="842036"/>
                </a:lnTo>
                <a:lnTo>
                  <a:pt x="3086100" y="1941749"/>
                </a:lnTo>
                <a:lnTo>
                  <a:pt x="3086100" y="3201749"/>
                </a:lnTo>
                <a:lnTo>
                  <a:pt x="3086100" y="3743118"/>
                </a:lnTo>
                <a:lnTo>
                  <a:pt x="3086100" y="5143499"/>
                </a:lnTo>
                <a:lnTo>
                  <a:pt x="547192" y="5143499"/>
                </a:lnTo>
                <a:lnTo>
                  <a:pt x="451948" y="4947929"/>
                </a:lnTo>
                <a:cubicBezTo>
                  <a:pt x="172711" y="4317060"/>
                  <a:pt x="0" y="3445523"/>
                  <a:pt x="0" y="2482849"/>
                </a:cubicBezTo>
                <a:cubicBezTo>
                  <a:pt x="0" y="1520175"/>
                  <a:pt x="172711" y="648637"/>
                  <a:pt x="451948" y="17768"/>
                </a:cubicBezTo>
                <a:close/>
              </a:path>
            </a:pathLst>
          </a:custGeom>
        </p:spPr>
        <p:txBody>
          <a:bodyPr wrap="square" anchor="ctr">
            <a:noAutofit/>
          </a:bodyPr>
          <a:lstStyle>
            <a:lvl1pPr marL="0" indent="0" algn="ctr">
              <a:buNone/>
              <a:defRPr sz="1600"/>
            </a:lvl1pPr>
          </a:lstStyle>
          <a:p>
            <a:r>
              <a:rPr lang="en-US" noProof="0"/>
              <a:t>Insert image</a:t>
            </a:r>
          </a:p>
        </p:txBody>
      </p:sp>
      <p:pic>
        <p:nvPicPr>
          <p:cNvPr id="17" name="Graphic 16">
            <a:extLst>
              <a:ext uri="{FF2B5EF4-FFF2-40B4-BE49-F238E27FC236}">
                <a16:creationId xmlns:a16="http://schemas.microsoft.com/office/drawing/2014/main" id="{59E770E7-D76C-413C-A66C-7411A35CE1B6}"/>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901467" y="4691063"/>
            <a:ext cx="908368" cy="277597"/>
          </a:xfrm>
          <a:prstGeom prst="rect">
            <a:avLst/>
          </a:prstGeom>
        </p:spPr>
      </p:pic>
      <p:sp>
        <p:nvSpPr>
          <p:cNvPr id="22" name="Footer Placeholder 12">
            <a:extLst>
              <a:ext uri="{FF2B5EF4-FFF2-40B4-BE49-F238E27FC236}">
                <a16:creationId xmlns:a16="http://schemas.microsoft.com/office/drawing/2014/main" id="{392C54BE-7908-4804-B366-5EAD145AEC95}"/>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3" name="Date Placeholder 3">
            <a:extLst>
              <a:ext uri="{FF2B5EF4-FFF2-40B4-BE49-F238E27FC236}">
                <a16:creationId xmlns:a16="http://schemas.microsoft.com/office/drawing/2014/main" id="{8C478684-E237-44F6-93CF-B837C42614DE}"/>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21DD913A-E417-4CC0-B90D-D9797F16455A}"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3" name="Graphic 12">
            <a:extLst>
              <a:ext uri="{FF2B5EF4-FFF2-40B4-BE49-F238E27FC236}">
                <a16:creationId xmlns:a16="http://schemas.microsoft.com/office/drawing/2014/main" id="{0D2844A3-76ED-4FC2-843E-92BF6046BE17}"/>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34169" y="4756700"/>
            <a:ext cx="1003260" cy="211957"/>
          </a:xfrm>
          <a:prstGeom prst="rect">
            <a:avLst/>
          </a:prstGeom>
        </p:spPr>
      </p:pic>
    </p:spTree>
    <p:extLst>
      <p:ext uri="{BB962C8B-B14F-4D97-AF65-F5344CB8AC3E}">
        <p14:creationId xmlns:p14="http://schemas.microsoft.com/office/powerpoint/2010/main" val="4073517142"/>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ext + image - 2 lines title">
    <p:bg>
      <p:bgPr>
        <a:solidFill>
          <a:schemeClr val="bg1"/>
        </a:solidFill>
        <a:effectLst/>
      </p:bgPr>
    </p:bg>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DCC0A36F-4386-43D8-9878-1990319145E6}"/>
              </a:ext>
            </a:extLst>
          </p:cNvPr>
          <p:cNvSpPr>
            <a:spLocks noGrp="1"/>
          </p:cNvSpPr>
          <p:nvPr>
            <p:ph sz="quarter" idx="16" hasCustomPrompt="1"/>
          </p:nvPr>
        </p:nvSpPr>
        <p:spPr>
          <a:xfrm>
            <a:off x="382906" y="1525675"/>
            <a:ext cx="5619003" cy="3046326"/>
          </a:xfrm>
          <a:custGeom>
            <a:avLst/>
            <a:gdLst>
              <a:gd name="connsiteX0" fmla="*/ 0 w 5619003"/>
              <a:gd name="connsiteY0" fmla="*/ 0 h 3046326"/>
              <a:gd name="connsiteX1" fmla="*/ 5619003 w 5619003"/>
              <a:gd name="connsiteY1" fmla="*/ 0 h 3046326"/>
              <a:gd name="connsiteX2" fmla="*/ 5619003 w 5619003"/>
              <a:gd name="connsiteY2" fmla="*/ 3046326 h 3046326"/>
              <a:gd name="connsiteX3" fmla="*/ 0 w 5619003"/>
              <a:gd name="connsiteY3" fmla="*/ 3046326 h 3046326"/>
            </a:gdLst>
            <a:ahLst/>
            <a:cxnLst>
              <a:cxn ang="0">
                <a:pos x="connsiteX0" y="connsiteY0"/>
              </a:cxn>
              <a:cxn ang="0">
                <a:pos x="connsiteX1" y="connsiteY1"/>
              </a:cxn>
              <a:cxn ang="0">
                <a:pos x="connsiteX2" y="connsiteY2"/>
              </a:cxn>
              <a:cxn ang="0">
                <a:pos x="connsiteX3" y="connsiteY3"/>
              </a:cxn>
            </a:cxnLst>
            <a:rect l="l" t="t" r="r" b="b"/>
            <a:pathLst>
              <a:path w="5619003" h="3046326">
                <a:moveTo>
                  <a:pt x="0" y="0"/>
                </a:moveTo>
                <a:lnTo>
                  <a:pt x="5619003" y="0"/>
                </a:lnTo>
                <a:lnTo>
                  <a:pt x="5619003" y="3046326"/>
                </a:lnTo>
                <a:lnTo>
                  <a:pt x="0" y="3046326"/>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24" name="Picture Placeholder 23">
            <a:extLst>
              <a:ext uri="{FF2B5EF4-FFF2-40B4-BE49-F238E27FC236}">
                <a16:creationId xmlns:a16="http://schemas.microsoft.com/office/drawing/2014/main" id="{97F5B4CC-C4A6-45CA-81E0-EA5CF067E7BC}"/>
              </a:ext>
            </a:extLst>
          </p:cNvPr>
          <p:cNvSpPr>
            <a:spLocks noGrp="1"/>
          </p:cNvSpPr>
          <p:nvPr>
            <p:ph type="pic" sz="quarter" idx="13" hasCustomPrompt="1"/>
          </p:nvPr>
        </p:nvSpPr>
        <p:spPr>
          <a:xfrm>
            <a:off x="6057899" y="2"/>
            <a:ext cx="3086100" cy="5143499"/>
          </a:xfrm>
          <a:custGeom>
            <a:avLst/>
            <a:gdLst>
              <a:gd name="connsiteX0" fmla="*/ 2611605 w 3086100"/>
              <a:gd name="connsiteY0" fmla="*/ 4869227 h 5143499"/>
              <a:gd name="connsiteX1" fmla="*/ 2606783 w 3086100"/>
              <a:gd name="connsiteY1" fmla="*/ 4873181 h 5143499"/>
              <a:gd name="connsiteX2" fmla="*/ 2606792 w 3086100"/>
              <a:gd name="connsiteY2" fmla="*/ 4873181 h 5143499"/>
              <a:gd name="connsiteX3" fmla="*/ 2595484 w 3086100"/>
              <a:gd name="connsiteY3" fmla="*/ 4930786 h 5143499"/>
              <a:gd name="connsiteX4" fmla="*/ 2652923 w 3086100"/>
              <a:gd name="connsiteY4" fmla="*/ 4930786 h 5143499"/>
              <a:gd name="connsiteX5" fmla="*/ 2654112 w 3086100"/>
              <a:gd name="connsiteY5" fmla="*/ 4924629 h 5143499"/>
              <a:gd name="connsiteX6" fmla="*/ 2651124 w 3086100"/>
              <a:gd name="connsiteY6" fmla="*/ 4921281 h 5143499"/>
              <a:gd name="connsiteX7" fmla="*/ 2612964 w 3086100"/>
              <a:gd name="connsiteY7" fmla="*/ 4921281 h 5143499"/>
              <a:gd name="connsiteX8" fmla="*/ 2616207 w 3086100"/>
              <a:gd name="connsiteY8" fmla="*/ 4904759 h 5143499"/>
              <a:gd name="connsiteX9" fmla="*/ 2649927 w 3086100"/>
              <a:gd name="connsiteY9" fmla="*/ 4904759 h 5143499"/>
              <a:gd name="connsiteX10" fmla="*/ 2651752 w 3086100"/>
              <a:gd name="connsiteY10" fmla="*/ 4903296 h 5143499"/>
              <a:gd name="connsiteX11" fmla="*/ 2653042 w 3086100"/>
              <a:gd name="connsiteY11" fmla="*/ 4896743 h 5143499"/>
              <a:gd name="connsiteX12" fmla="*/ 2651794 w 3086100"/>
              <a:gd name="connsiteY12" fmla="*/ 4895279 h 5143499"/>
              <a:gd name="connsiteX13" fmla="*/ 2618057 w 3086100"/>
              <a:gd name="connsiteY13" fmla="*/ 4895279 h 5143499"/>
              <a:gd name="connsiteX14" fmla="*/ 2621283 w 3086100"/>
              <a:gd name="connsiteY14" fmla="*/ 4878791 h 5143499"/>
              <a:gd name="connsiteX15" fmla="*/ 2658102 w 3086100"/>
              <a:gd name="connsiteY15" fmla="*/ 4878791 h 5143499"/>
              <a:gd name="connsiteX16" fmla="*/ 2662007 w 3086100"/>
              <a:gd name="connsiteY16" fmla="*/ 4876487 h 5143499"/>
              <a:gd name="connsiteX17" fmla="*/ 2663433 w 3086100"/>
              <a:gd name="connsiteY17" fmla="*/ 4869227 h 5143499"/>
              <a:gd name="connsiteX18" fmla="*/ 2511957 w 3086100"/>
              <a:gd name="connsiteY18" fmla="*/ 4869227 h 5143499"/>
              <a:gd name="connsiteX19" fmla="*/ 2507899 w 3086100"/>
              <a:gd name="connsiteY19" fmla="*/ 4873181 h 5143499"/>
              <a:gd name="connsiteX20" fmla="*/ 2496591 w 3086100"/>
              <a:gd name="connsiteY20" fmla="*/ 4930786 h 5143499"/>
              <a:gd name="connsiteX21" fmla="*/ 2508544 w 3086100"/>
              <a:gd name="connsiteY21" fmla="*/ 4930786 h 5143499"/>
              <a:gd name="connsiteX22" fmla="*/ 2512899 w 3086100"/>
              <a:gd name="connsiteY22" fmla="*/ 4927245 h 5143499"/>
              <a:gd name="connsiteX23" fmla="*/ 2521363 w 3086100"/>
              <a:gd name="connsiteY23" fmla="*/ 4884133 h 5143499"/>
              <a:gd name="connsiteX24" fmla="*/ 2535099 w 3086100"/>
              <a:gd name="connsiteY24" fmla="*/ 4903548 h 5143499"/>
              <a:gd name="connsiteX25" fmla="*/ 2538376 w 3086100"/>
              <a:gd name="connsiteY25" fmla="*/ 4905424 h 5143499"/>
              <a:gd name="connsiteX26" fmla="*/ 2544556 w 3086100"/>
              <a:gd name="connsiteY26" fmla="*/ 4905424 h 5143499"/>
              <a:gd name="connsiteX27" fmla="*/ 2548580 w 3086100"/>
              <a:gd name="connsiteY27" fmla="*/ 4903548 h 5143499"/>
              <a:gd name="connsiteX28" fmla="*/ 2569922 w 3086100"/>
              <a:gd name="connsiteY28" fmla="*/ 4884133 h 5143499"/>
              <a:gd name="connsiteX29" fmla="*/ 2561458 w 3086100"/>
              <a:gd name="connsiteY29" fmla="*/ 4927245 h 5143499"/>
              <a:gd name="connsiteX30" fmla="*/ 2564430 w 3086100"/>
              <a:gd name="connsiteY30" fmla="*/ 4930786 h 5143499"/>
              <a:gd name="connsiteX31" fmla="*/ 2576374 w 3086100"/>
              <a:gd name="connsiteY31" fmla="*/ 4930786 h 5143499"/>
              <a:gd name="connsiteX32" fmla="*/ 2587691 w 3086100"/>
              <a:gd name="connsiteY32" fmla="*/ 4873189 h 5143499"/>
              <a:gd name="connsiteX33" fmla="*/ 2585186 w 3086100"/>
              <a:gd name="connsiteY33" fmla="*/ 4869227 h 5143499"/>
              <a:gd name="connsiteX34" fmla="*/ 2571111 w 3086100"/>
              <a:gd name="connsiteY34" fmla="*/ 4869227 h 5143499"/>
              <a:gd name="connsiteX35" fmla="*/ 2543860 w 3086100"/>
              <a:gd name="connsiteY35" fmla="*/ 4893226 h 5143499"/>
              <a:gd name="connsiteX36" fmla="*/ 2526032 w 3086100"/>
              <a:gd name="connsiteY36" fmla="*/ 4869227 h 5143499"/>
              <a:gd name="connsiteX37" fmla="*/ 2441121 w 3086100"/>
              <a:gd name="connsiteY37" fmla="*/ 4869227 h 5143499"/>
              <a:gd name="connsiteX38" fmla="*/ 2436290 w 3086100"/>
              <a:gd name="connsiteY38" fmla="*/ 4873181 h 5143499"/>
              <a:gd name="connsiteX39" fmla="*/ 2424999 w 3086100"/>
              <a:gd name="connsiteY39" fmla="*/ 4930786 h 5143499"/>
              <a:gd name="connsiteX40" fmla="*/ 2482413 w 3086100"/>
              <a:gd name="connsiteY40" fmla="*/ 4930786 h 5143499"/>
              <a:gd name="connsiteX41" fmla="*/ 2483627 w 3086100"/>
              <a:gd name="connsiteY41" fmla="*/ 4924629 h 5143499"/>
              <a:gd name="connsiteX42" fmla="*/ 2480614 w 3086100"/>
              <a:gd name="connsiteY42" fmla="*/ 4921281 h 5143499"/>
              <a:gd name="connsiteX43" fmla="*/ 2442471 w 3086100"/>
              <a:gd name="connsiteY43" fmla="*/ 4921281 h 5143499"/>
              <a:gd name="connsiteX44" fmla="*/ 2445705 w 3086100"/>
              <a:gd name="connsiteY44" fmla="*/ 4904759 h 5143499"/>
              <a:gd name="connsiteX45" fmla="*/ 2479425 w 3086100"/>
              <a:gd name="connsiteY45" fmla="*/ 4904759 h 5143499"/>
              <a:gd name="connsiteX46" fmla="*/ 2481259 w 3086100"/>
              <a:gd name="connsiteY46" fmla="*/ 4903296 h 5143499"/>
              <a:gd name="connsiteX47" fmla="*/ 2482549 w 3086100"/>
              <a:gd name="connsiteY47" fmla="*/ 4896743 h 5143499"/>
              <a:gd name="connsiteX48" fmla="*/ 2481293 w 3086100"/>
              <a:gd name="connsiteY48" fmla="*/ 4895279 h 5143499"/>
              <a:gd name="connsiteX49" fmla="*/ 2447564 w 3086100"/>
              <a:gd name="connsiteY49" fmla="*/ 4895279 h 5143499"/>
              <a:gd name="connsiteX50" fmla="*/ 2450807 w 3086100"/>
              <a:gd name="connsiteY50" fmla="*/ 4878791 h 5143499"/>
              <a:gd name="connsiteX51" fmla="*/ 2487617 w 3086100"/>
              <a:gd name="connsiteY51" fmla="*/ 4878791 h 5143499"/>
              <a:gd name="connsiteX52" fmla="*/ 2491540 w 3086100"/>
              <a:gd name="connsiteY52" fmla="*/ 4876487 h 5143499"/>
              <a:gd name="connsiteX53" fmla="*/ 2492949 w 3086100"/>
              <a:gd name="connsiteY53" fmla="*/ 4869227 h 5143499"/>
              <a:gd name="connsiteX54" fmla="*/ 2368044 w 3086100"/>
              <a:gd name="connsiteY54" fmla="*/ 4869227 h 5143499"/>
              <a:gd name="connsiteX55" fmla="*/ 2362764 w 3086100"/>
              <a:gd name="connsiteY55" fmla="*/ 4872558 h 5143499"/>
              <a:gd name="connsiteX56" fmla="*/ 2361533 w 3086100"/>
              <a:gd name="connsiteY56" fmla="*/ 4878766 h 5143499"/>
              <a:gd name="connsiteX57" fmla="*/ 2385999 w 3086100"/>
              <a:gd name="connsiteY57" fmla="*/ 4878766 h 5143499"/>
              <a:gd name="connsiteX58" fmla="*/ 2375812 w 3086100"/>
              <a:gd name="connsiteY58" fmla="*/ 4930786 h 5143499"/>
              <a:gd name="connsiteX59" fmla="*/ 2386780 w 3086100"/>
              <a:gd name="connsiteY59" fmla="*/ 4930786 h 5143499"/>
              <a:gd name="connsiteX60" fmla="*/ 2392281 w 3086100"/>
              <a:gd name="connsiteY60" fmla="*/ 4926412 h 5143499"/>
              <a:gd name="connsiteX61" fmla="*/ 2401620 w 3086100"/>
              <a:gd name="connsiteY61" fmla="*/ 4878766 h 5143499"/>
              <a:gd name="connsiteX62" fmla="*/ 2422045 w 3086100"/>
              <a:gd name="connsiteY62" fmla="*/ 4878766 h 5143499"/>
              <a:gd name="connsiteX63" fmla="*/ 2426443 w 3086100"/>
              <a:gd name="connsiteY63" fmla="*/ 4874998 h 5143499"/>
              <a:gd name="connsiteX64" fmla="*/ 2426443 w 3086100"/>
              <a:gd name="connsiteY64" fmla="*/ 4875006 h 5143499"/>
              <a:gd name="connsiteX65" fmla="*/ 2427580 w 3086100"/>
              <a:gd name="connsiteY65" fmla="*/ 4869227 h 5143499"/>
              <a:gd name="connsiteX66" fmla="*/ 2216737 w 3086100"/>
              <a:gd name="connsiteY66" fmla="*/ 4869227 h 5143499"/>
              <a:gd name="connsiteX67" fmla="*/ 2213825 w 3086100"/>
              <a:gd name="connsiteY67" fmla="*/ 4871305 h 5143499"/>
              <a:gd name="connsiteX68" fmla="*/ 2210514 w 3086100"/>
              <a:gd name="connsiteY68" fmla="*/ 4888213 h 5143499"/>
              <a:gd name="connsiteX69" fmla="*/ 2254821 w 3086100"/>
              <a:gd name="connsiteY69" fmla="*/ 4909924 h 5143499"/>
              <a:gd name="connsiteX70" fmla="*/ 2250720 w 3086100"/>
              <a:gd name="connsiteY70" fmla="*/ 4930786 h 5143499"/>
              <a:gd name="connsiteX71" fmla="*/ 2261697 w 3086100"/>
              <a:gd name="connsiteY71" fmla="*/ 4930786 h 5143499"/>
              <a:gd name="connsiteX72" fmla="*/ 2267198 w 3086100"/>
              <a:gd name="connsiteY72" fmla="*/ 4926412 h 5143499"/>
              <a:gd name="connsiteX73" fmla="*/ 2278404 w 3086100"/>
              <a:gd name="connsiteY73" fmla="*/ 4869227 h 5143499"/>
              <a:gd name="connsiteX74" fmla="*/ 2265110 w 3086100"/>
              <a:gd name="connsiteY74" fmla="*/ 4869227 h 5143499"/>
              <a:gd name="connsiteX75" fmla="*/ 2262402 w 3086100"/>
              <a:gd name="connsiteY75" fmla="*/ 4871305 h 5143499"/>
              <a:gd name="connsiteX76" fmla="*/ 2256883 w 3086100"/>
              <a:gd name="connsiteY76" fmla="*/ 4899334 h 5143499"/>
              <a:gd name="connsiteX77" fmla="*/ 2226203 w 3086100"/>
              <a:gd name="connsiteY77" fmla="*/ 4887801 h 5143499"/>
              <a:gd name="connsiteX78" fmla="*/ 2229853 w 3086100"/>
              <a:gd name="connsiteY78" fmla="*/ 4869227 h 5143499"/>
              <a:gd name="connsiteX79" fmla="*/ 2702459 w 3086100"/>
              <a:gd name="connsiteY79" fmla="*/ 4869050 h 5143499"/>
              <a:gd name="connsiteX80" fmla="*/ 2673697 w 3086100"/>
              <a:gd name="connsiteY80" fmla="*/ 4880810 h 5143499"/>
              <a:gd name="connsiteX81" fmla="*/ 2692561 w 3086100"/>
              <a:gd name="connsiteY81" fmla="*/ 4902211 h 5143499"/>
              <a:gd name="connsiteX82" fmla="*/ 2709828 w 3086100"/>
              <a:gd name="connsiteY82" fmla="*/ 4917184 h 5143499"/>
              <a:gd name="connsiteX83" fmla="*/ 2697900 w 3086100"/>
              <a:gd name="connsiteY83" fmla="*/ 4921314 h 5143499"/>
              <a:gd name="connsiteX84" fmla="*/ 2670828 w 3086100"/>
              <a:gd name="connsiteY84" fmla="*/ 4921314 h 5143499"/>
              <a:gd name="connsiteX85" fmla="*/ 2665428 w 3086100"/>
              <a:gd name="connsiteY85" fmla="*/ 4925293 h 5143499"/>
              <a:gd name="connsiteX86" fmla="*/ 2664359 w 3086100"/>
              <a:gd name="connsiteY86" fmla="*/ 4930786 h 5143499"/>
              <a:gd name="connsiteX87" fmla="*/ 2698486 w 3086100"/>
              <a:gd name="connsiteY87" fmla="*/ 4930786 h 5143499"/>
              <a:gd name="connsiteX88" fmla="*/ 2727435 w 3086100"/>
              <a:gd name="connsiteY88" fmla="*/ 4920372 h 5143499"/>
              <a:gd name="connsiteX89" fmla="*/ 2724931 w 3086100"/>
              <a:gd name="connsiteY89" fmla="*/ 4906282 h 5143499"/>
              <a:gd name="connsiteX90" fmla="*/ 2715236 w 3086100"/>
              <a:gd name="connsiteY90" fmla="*/ 4899334 h 5143499"/>
              <a:gd name="connsiteX91" fmla="*/ 2691890 w 3086100"/>
              <a:gd name="connsiteY91" fmla="*/ 4881853 h 5143499"/>
              <a:gd name="connsiteX92" fmla="*/ 2701992 w 3086100"/>
              <a:gd name="connsiteY92" fmla="*/ 4878766 h 5143499"/>
              <a:gd name="connsiteX93" fmla="*/ 2724880 w 3086100"/>
              <a:gd name="connsiteY93" fmla="*/ 4878766 h 5143499"/>
              <a:gd name="connsiteX94" fmla="*/ 2730271 w 3086100"/>
              <a:gd name="connsiteY94" fmla="*/ 4874796 h 5143499"/>
              <a:gd name="connsiteX95" fmla="*/ 2731408 w 3086100"/>
              <a:gd name="connsiteY95" fmla="*/ 4869050 h 5143499"/>
              <a:gd name="connsiteX96" fmla="*/ 2321030 w 3086100"/>
              <a:gd name="connsiteY96" fmla="*/ 4869050 h 5143499"/>
              <a:gd name="connsiteX97" fmla="*/ 2292284 w 3086100"/>
              <a:gd name="connsiteY97" fmla="*/ 4880810 h 5143499"/>
              <a:gd name="connsiteX98" fmla="*/ 2311156 w 3086100"/>
              <a:gd name="connsiteY98" fmla="*/ 4902211 h 5143499"/>
              <a:gd name="connsiteX99" fmla="*/ 2328424 w 3086100"/>
              <a:gd name="connsiteY99" fmla="*/ 4917184 h 5143499"/>
              <a:gd name="connsiteX100" fmla="*/ 2316479 w 3086100"/>
              <a:gd name="connsiteY100" fmla="*/ 4921314 h 5143499"/>
              <a:gd name="connsiteX101" fmla="*/ 2289415 w 3086100"/>
              <a:gd name="connsiteY101" fmla="*/ 4921314 h 5143499"/>
              <a:gd name="connsiteX102" fmla="*/ 2284016 w 3086100"/>
              <a:gd name="connsiteY102" fmla="*/ 4925293 h 5143499"/>
              <a:gd name="connsiteX103" fmla="*/ 2282938 w 3086100"/>
              <a:gd name="connsiteY103" fmla="*/ 4930786 h 5143499"/>
              <a:gd name="connsiteX104" fmla="*/ 2317065 w 3086100"/>
              <a:gd name="connsiteY104" fmla="*/ 4930786 h 5143499"/>
              <a:gd name="connsiteX105" fmla="*/ 2346014 w 3086100"/>
              <a:gd name="connsiteY105" fmla="*/ 4920372 h 5143499"/>
              <a:gd name="connsiteX106" fmla="*/ 2343526 w 3086100"/>
              <a:gd name="connsiteY106" fmla="*/ 4906282 h 5143499"/>
              <a:gd name="connsiteX107" fmla="*/ 2333823 w 3086100"/>
              <a:gd name="connsiteY107" fmla="*/ 4899334 h 5143499"/>
              <a:gd name="connsiteX108" fmla="*/ 2310469 w 3086100"/>
              <a:gd name="connsiteY108" fmla="*/ 4881853 h 5143499"/>
              <a:gd name="connsiteX109" fmla="*/ 2320571 w 3086100"/>
              <a:gd name="connsiteY109" fmla="*/ 4878766 h 5143499"/>
              <a:gd name="connsiteX110" fmla="*/ 2343467 w 3086100"/>
              <a:gd name="connsiteY110" fmla="*/ 4878766 h 5143499"/>
              <a:gd name="connsiteX111" fmla="*/ 2348858 w 3086100"/>
              <a:gd name="connsiteY111" fmla="*/ 4874796 h 5143499"/>
              <a:gd name="connsiteX112" fmla="*/ 2349995 w 3086100"/>
              <a:gd name="connsiteY112" fmla="*/ 4869050 h 5143499"/>
              <a:gd name="connsiteX113" fmla="*/ 2170529 w 3086100"/>
              <a:gd name="connsiteY113" fmla="*/ 4869050 h 5143499"/>
              <a:gd name="connsiteX114" fmla="*/ 2141784 w 3086100"/>
              <a:gd name="connsiteY114" fmla="*/ 4880810 h 5143499"/>
              <a:gd name="connsiteX115" fmla="*/ 2160664 w 3086100"/>
              <a:gd name="connsiteY115" fmla="*/ 4902211 h 5143499"/>
              <a:gd name="connsiteX116" fmla="*/ 2177923 w 3086100"/>
              <a:gd name="connsiteY116" fmla="*/ 4917184 h 5143499"/>
              <a:gd name="connsiteX117" fmla="*/ 2165979 w 3086100"/>
              <a:gd name="connsiteY117" fmla="*/ 4921314 h 5143499"/>
              <a:gd name="connsiteX118" fmla="*/ 2138906 w 3086100"/>
              <a:gd name="connsiteY118" fmla="*/ 4921314 h 5143499"/>
              <a:gd name="connsiteX119" fmla="*/ 2133515 w 3086100"/>
              <a:gd name="connsiteY119" fmla="*/ 4925293 h 5143499"/>
              <a:gd name="connsiteX120" fmla="*/ 2132429 w 3086100"/>
              <a:gd name="connsiteY120" fmla="*/ 4930786 h 5143499"/>
              <a:gd name="connsiteX121" fmla="*/ 2166556 w 3086100"/>
              <a:gd name="connsiteY121" fmla="*/ 4930786 h 5143499"/>
              <a:gd name="connsiteX122" fmla="*/ 2195522 w 3086100"/>
              <a:gd name="connsiteY122" fmla="*/ 4920372 h 5143499"/>
              <a:gd name="connsiteX123" fmla="*/ 2193018 w 3086100"/>
              <a:gd name="connsiteY123" fmla="*/ 4906282 h 5143499"/>
              <a:gd name="connsiteX124" fmla="*/ 2183331 w 3086100"/>
              <a:gd name="connsiteY124" fmla="*/ 4899334 h 5143499"/>
              <a:gd name="connsiteX125" fmla="*/ 2159960 w 3086100"/>
              <a:gd name="connsiteY125" fmla="*/ 4881853 h 5143499"/>
              <a:gd name="connsiteX126" fmla="*/ 2170062 w 3086100"/>
              <a:gd name="connsiteY126" fmla="*/ 4878766 h 5143499"/>
              <a:gd name="connsiteX127" fmla="*/ 2192950 w 3086100"/>
              <a:gd name="connsiteY127" fmla="*/ 4878766 h 5143499"/>
              <a:gd name="connsiteX128" fmla="*/ 2198357 w 3086100"/>
              <a:gd name="connsiteY128" fmla="*/ 4874796 h 5143499"/>
              <a:gd name="connsiteX129" fmla="*/ 2199478 w 3086100"/>
              <a:gd name="connsiteY129" fmla="*/ 4869050 h 5143499"/>
              <a:gd name="connsiteX130" fmla="*/ 1923012 w 3086100"/>
              <a:gd name="connsiteY130" fmla="*/ 4818696 h 5143499"/>
              <a:gd name="connsiteX131" fmla="*/ 1875097 w 3086100"/>
              <a:gd name="connsiteY131" fmla="*/ 4832400 h 5143499"/>
              <a:gd name="connsiteX132" fmla="*/ 1904844 w 3086100"/>
              <a:gd name="connsiteY132" fmla="*/ 4837127 h 5143499"/>
              <a:gd name="connsiteX133" fmla="*/ 1961010 w 3086100"/>
              <a:gd name="connsiteY133" fmla="*/ 4852572 h 5143499"/>
              <a:gd name="connsiteX134" fmla="*/ 1883875 w 3086100"/>
              <a:gd name="connsiteY134" fmla="*/ 4932276 h 5143499"/>
              <a:gd name="connsiteX135" fmla="*/ 1905736 w 3086100"/>
              <a:gd name="connsiteY135" fmla="*/ 4875982 h 5143499"/>
              <a:gd name="connsiteX136" fmla="*/ 1911313 w 3086100"/>
              <a:gd name="connsiteY136" fmla="*/ 4853186 h 5143499"/>
              <a:gd name="connsiteX137" fmla="*/ 1892636 w 3086100"/>
              <a:gd name="connsiteY137" fmla="*/ 4872029 h 5143499"/>
              <a:gd name="connsiteX138" fmla="*/ 1855996 w 3086100"/>
              <a:gd name="connsiteY138" fmla="*/ 4935413 h 5143499"/>
              <a:gd name="connsiteX139" fmla="*/ 1845605 w 3086100"/>
              <a:gd name="connsiteY139" fmla="*/ 4965486 h 5143499"/>
              <a:gd name="connsiteX140" fmla="*/ 1886677 w 3086100"/>
              <a:gd name="connsiteY140" fmla="*/ 4955215 h 5143499"/>
              <a:gd name="connsiteX141" fmla="*/ 1990647 w 3086100"/>
              <a:gd name="connsiteY141" fmla="*/ 4857299 h 5143499"/>
              <a:gd name="connsiteX142" fmla="*/ 1981733 w 3086100"/>
              <a:gd name="connsiteY142" fmla="*/ 4831516 h 5143499"/>
              <a:gd name="connsiteX143" fmla="*/ 1923012 w 3086100"/>
              <a:gd name="connsiteY143" fmla="*/ 4818696 h 5143499"/>
              <a:gd name="connsiteX144" fmla="*/ 2505547 w 3086100"/>
              <a:gd name="connsiteY144" fmla="*/ 4793384 h 5143499"/>
              <a:gd name="connsiteX145" fmla="*/ 2520191 w 3086100"/>
              <a:gd name="connsiteY145" fmla="*/ 4809729 h 5143499"/>
              <a:gd name="connsiteX146" fmla="*/ 2519453 w 3086100"/>
              <a:gd name="connsiteY146" fmla="*/ 4813430 h 5143499"/>
              <a:gd name="connsiteX147" fmla="*/ 2515157 w 3086100"/>
              <a:gd name="connsiteY147" fmla="*/ 4818015 h 5143499"/>
              <a:gd name="connsiteX148" fmla="*/ 2481930 w 3086100"/>
              <a:gd name="connsiteY148" fmla="*/ 4818015 h 5143499"/>
              <a:gd name="connsiteX149" fmla="*/ 2483560 w 3086100"/>
              <a:gd name="connsiteY149" fmla="*/ 4809729 h 5143499"/>
              <a:gd name="connsiteX150" fmla="*/ 2505547 w 3086100"/>
              <a:gd name="connsiteY150" fmla="*/ 4793384 h 5143499"/>
              <a:gd name="connsiteX151" fmla="*/ 2277190 w 3086100"/>
              <a:gd name="connsiteY151" fmla="*/ 4793384 h 5143499"/>
              <a:gd name="connsiteX152" fmla="*/ 2291826 w 3086100"/>
              <a:gd name="connsiteY152" fmla="*/ 4809729 h 5143499"/>
              <a:gd name="connsiteX153" fmla="*/ 2291096 w 3086100"/>
              <a:gd name="connsiteY153" fmla="*/ 4813430 h 5143499"/>
              <a:gd name="connsiteX154" fmla="*/ 2286792 w 3086100"/>
              <a:gd name="connsiteY154" fmla="*/ 4818015 h 5143499"/>
              <a:gd name="connsiteX155" fmla="*/ 2253581 w 3086100"/>
              <a:gd name="connsiteY155" fmla="*/ 4818015 h 5143499"/>
              <a:gd name="connsiteX156" fmla="*/ 2255203 w 3086100"/>
              <a:gd name="connsiteY156" fmla="*/ 4809729 h 5143499"/>
              <a:gd name="connsiteX157" fmla="*/ 2277190 w 3086100"/>
              <a:gd name="connsiteY157" fmla="*/ 4793384 h 5143499"/>
              <a:gd name="connsiteX158" fmla="*/ 2040133 w 3086100"/>
              <a:gd name="connsiteY158" fmla="*/ 4783925 h 5143499"/>
              <a:gd name="connsiteX159" fmla="*/ 2006938 w 3086100"/>
              <a:gd name="connsiteY159" fmla="*/ 4801897 h 5143499"/>
              <a:gd name="connsiteX160" fmla="*/ 2033272 w 3086100"/>
              <a:gd name="connsiteY160" fmla="*/ 4864567 h 5143499"/>
              <a:gd name="connsiteX161" fmla="*/ 2056151 w 3086100"/>
              <a:gd name="connsiteY161" fmla="*/ 4909865 h 5143499"/>
              <a:gd name="connsiteX162" fmla="*/ 2007592 w 3086100"/>
              <a:gd name="connsiteY162" fmla="*/ 4918715 h 5143499"/>
              <a:gd name="connsiteX163" fmla="*/ 1971155 w 3086100"/>
              <a:gd name="connsiteY163" fmla="*/ 4921575 h 5143499"/>
              <a:gd name="connsiteX164" fmla="*/ 1977862 w 3086100"/>
              <a:gd name="connsiteY164" fmla="*/ 4931232 h 5143499"/>
              <a:gd name="connsiteX165" fmla="*/ 2032084 w 3086100"/>
              <a:gd name="connsiteY165" fmla="*/ 4936700 h 5143499"/>
              <a:gd name="connsiteX166" fmla="*/ 2087061 w 3086100"/>
              <a:gd name="connsiteY166" fmla="*/ 4911876 h 5143499"/>
              <a:gd name="connsiteX167" fmla="*/ 2062696 w 3086100"/>
              <a:gd name="connsiteY167" fmla="*/ 4859915 h 5143499"/>
              <a:gd name="connsiteX168" fmla="*/ 2034274 w 3086100"/>
              <a:gd name="connsiteY168" fmla="*/ 4812505 h 5143499"/>
              <a:gd name="connsiteX169" fmla="*/ 2086543 w 3086100"/>
              <a:gd name="connsiteY169" fmla="*/ 4800492 h 5143499"/>
              <a:gd name="connsiteX170" fmla="*/ 2103913 w 3086100"/>
              <a:gd name="connsiteY170" fmla="*/ 4794234 h 5143499"/>
              <a:gd name="connsiteX171" fmla="*/ 2079548 w 3086100"/>
              <a:gd name="connsiteY171" fmla="*/ 4785283 h 5143499"/>
              <a:gd name="connsiteX172" fmla="*/ 2040133 w 3086100"/>
              <a:gd name="connsiteY172" fmla="*/ 4783925 h 5143499"/>
              <a:gd name="connsiteX173" fmla="*/ 2693180 w 3086100"/>
              <a:gd name="connsiteY173" fmla="*/ 4783845 h 5143499"/>
              <a:gd name="connsiteX174" fmla="*/ 2687908 w 3086100"/>
              <a:gd name="connsiteY174" fmla="*/ 4787193 h 5143499"/>
              <a:gd name="connsiteX175" fmla="*/ 2686686 w 3086100"/>
              <a:gd name="connsiteY175" fmla="*/ 4793401 h 5143499"/>
              <a:gd name="connsiteX176" fmla="*/ 2711152 w 3086100"/>
              <a:gd name="connsiteY176" fmla="*/ 4793401 h 5143499"/>
              <a:gd name="connsiteX177" fmla="*/ 2700957 w 3086100"/>
              <a:gd name="connsiteY177" fmla="*/ 4845421 h 5143499"/>
              <a:gd name="connsiteX178" fmla="*/ 2711925 w 3086100"/>
              <a:gd name="connsiteY178" fmla="*/ 4845421 h 5143499"/>
              <a:gd name="connsiteX179" fmla="*/ 2717418 w 3086100"/>
              <a:gd name="connsiteY179" fmla="*/ 4841047 h 5143499"/>
              <a:gd name="connsiteX180" fmla="*/ 2726773 w 3086100"/>
              <a:gd name="connsiteY180" fmla="*/ 4793401 h 5143499"/>
              <a:gd name="connsiteX181" fmla="*/ 2747198 w 3086100"/>
              <a:gd name="connsiteY181" fmla="*/ 4793401 h 5143499"/>
              <a:gd name="connsiteX182" fmla="*/ 2751613 w 3086100"/>
              <a:gd name="connsiteY182" fmla="*/ 4789632 h 5143499"/>
              <a:gd name="connsiteX183" fmla="*/ 2752734 w 3086100"/>
              <a:gd name="connsiteY183" fmla="*/ 4783845 h 5143499"/>
              <a:gd name="connsiteX184" fmla="*/ 2642813 w 3086100"/>
              <a:gd name="connsiteY184" fmla="*/ 4783845 h 5143499"/>
              <a:gd name="connsiteX185" fmla="*/ 2630732 w 3086100"/>
              <a:gd name="connsiteY185" fmla="*/ 4845421 h 5143499"/>
              <a:gd name="connsiteX186" fmla="*/ 2683324 w 3086100"/>
              <a:gd name="connsiteY186" fmla="*/ 4845421 h 5143499"/>
              <a:gd name="connsiteX187" fmla="*/ 2684462 w 3086100"/>
              <a:gd name="connsiteY187" fmla="*/ 4839659 h 5143499"/>
              <a:gd name="connsiteX188" fmla="*/ 2681541 w 3086100"/>
              <a:gd name="connsiteY188" fmla="*/ 4835915 h 5143499"/>
              <a:gd name="connsiteX189" fmla="*/ 2648203 w 3086100"/>
              <a:gd name="connsiteY189" fmla="*/ 4835915 h 5143499"/>
              <a:gd name="connsiteX190" fmla="*/ 2658017 w 3086100"/>
              <a:gd name="connsiteY190" fmla="*/ 4785931 h 5143499"/>
              <a:gd name="connsiteX191" fmla="*/ 2656107 w 3086100"/>
              <a:gd name="connsiteY191" fmla="*/ 4783845 h 5143499"/>
              <a:gd name="connsiteX192" fmla="*/ 2559124 w 3086100"/>
              <a:gd name="connsiteY192" fmla="*/ 4783845 h 5143499"/>
              <a:gd name="connsiteX193" fmla="*/ 2555592 w 3086100"/>
              <a:gd name="connsiteY193" fmla="*/ 4786579 h 5143499"/>
              <a:gd name="connsiteX194" fmla="*/ 2549480 w 3086100"/>
              <a:gd name="connsiteY194" fmla="*/ 4817947 h 5143499"/>
              <a:gd name="connsiteX195" fmla="*/ 2578361 w 3086100"/>
              <a:gd name="connsiteY195" fmla="*/ 4846800 h 5143499"/>
              <a:gd name="connsiteX196" fmla="*/ 2578361 w 3086100"/>
              <a:gd name="connsiteY196" fmla="*/ 4846792 h 5143499"/>
              <a:gd name="connsiteX197" fmla="*/ 2618040 w 3086100"/>
              <a:gd name="connsiteY197" fmla="*/ 4817939 h 5143499"/>
              <a:gd name="connsiteX198" fmla="*/ 2624127 w 3086100"/>
              <a:gd name="connsiteY198" fmla="*/ 4786579 h 5143499"/>
              <a:gd name="connsiteX199" fmla="*/ 2621665 w 3086100"/>
              <a:gd name="connsiteY199" fmla="*/ 4783845 h 5143499"/>
              <a:gd name="connsiteX200" fmla="*/ 2609228 w 3086100"/>
              <a:gd name="connsiteY200" fmla="*/ 4783845 h 5143499"/>
              <a:gd name="connsiteX201" fmla="*/ 2605816 w 3086100"/>
              <a:gd name="connsiteY201" fmla="*/ 4801889 h 5143499"/>
              <a:gd name="connsiteX202" fmla="*/ 2603863 w 3086100"/>
              <a:gd name="connsiteY202" fmla="*/ 4811495 h 5143499"/>
              <a:gd name="connsiteX203" fmla="*/ 2602233 w 3086100"/>
              <a:gd name="connsiteY203" fmla="*/ 4819840 h 5143499"/>
              <a:gd name="connsiteX204" fmla="*/ 2579940 w 3086100"/>
              <a:gd name="connsiteY204" fmla="*/ 4836328 h 5143499"/>
              <a:gd name="connsiteX205" fmla="*/ 2564557 w 3086100"/>
              <a:gd name="connsiteY205" fmla="*/ 4819840 h 5143499"/>
              <a:gd name="connsiteX206" fmla="*/ 2565270 w 3086100"/>
              <a:gd name="connsiteY206" fmla="*/ 4816113 h 5143499"/>
              <a:gd name="connsiteX207" fmla="*/ 2568140 w 3086100"/>
              <a:gd name="connsiteY207" fmla="*/ 4801897 h 5143499"/>
              <a:gd name="connsiteX208" fmla="*/ 2571561 w 3086100"/>
              <a:gd name="connsiteY208" fmla="*/ 4783845 h 5143499"/>
              <a:gd name="connsiteX209" fmla="*/ 2155095 w 3086100"/>
              <a:gd name="connsiteY209" fmla="*/ 4783845 h 5143499"/>
              <a:gd name="connsiteX210" fmla="*/ 2154909 w 3086100"/>
              <a:gd name="connsiteY210" fmla="*/ 4784644 h 5143499"/>
              <a:gd name="connsiteX211" fmla="*/ 2161471 w 3086100"/>
              <a:gd name="connsiteY211" fmla="*/ 4793359 h 5143499"/>
              <a:gd name="connsiteX212" fmla="*/ 2193833 w 3086100"/>
              <a:gd name="connsiteY212" fmla="*/ 4793359 h 5143499"/>
              <a:gd name="connsiteX213" fmla="*/ 2208519 w 3086100"/>
              <a:gd name="connsiteY213" fmla="*/ 4814658 h 5143499"/>
              <a:gd name="connsiteX214" fmla="*/ 2188450 w 3086100"/>
              <a:gd name="connsiteY214" fmla="*/ 4835915 h 5143499"/>
              <a:gd name="connsiteX215" fmla="*/ 2166284 w 3086100"/>
              <a:gd name="connsiteY215" fmla="*/ 4835915 h 5143499"/>
              <a:gd name="connsiteX216" fmla="*/ 2173127 w 3086100"/>
              <a:gd name="connsiteY216" fmla="*/ 4800963 h 5143499"/>
              <a:gd name="connsiteX217" fmla="*/ 2160028 w 3086100"/>
              <a:gd name="connsiteY217" fmla="*/ 4800963 h 5143499"/>
              <a:gd name="connsiteX218" fmla="*/ 2157116 w 3086100"/>
              <a:gd name="connsiteY218" fmla="*/ 4803050 h 5143499"/>
              <a:gd name="connsiteX219" fmla="*/ 2148796 w 3086100"/>
              <a:gd name="connsiteY219" fmla="*/ 4845421 h 5143499"/>
              <a:gd name="connsiteX220" fmla="*/ 2185606 w 3086100"/>
              <a:gd name="connsiteY220" fmla="*/ 4845421 h 5143499"/>
              <a:gd name="connsiteX221" fmla="*/ 2224980 w 3086100"/>
              <a:gd name="connsiteY221" fmla="*/ 4814238 h 5143499"/>
              <a:gd name="connsiteX222" fmla="*/ 2199614 w 3086100"/>
              <a:gd name="connsiteY222" fmla="*/ 4783845 h 5143499"/>
              <a:gd name="connsiteX223" fmla="*/ 2423480 w 3086100"/>
              <a:gd name="connsiteY223" fmla="*/ 4783660 h 5143499"/>
              <a:gd name="connsiteX224" fmla="*/ 2394718 w 3086100"/>
              <a:gd name="connsiteY224" fmla="*/ 4795437 h 5143499"/>
              <a:gd name="connsiteX225" fmla="*/ 2413598 w 3086100"/>
              <a:gd name="connsiteY225" fmla="*/ 4816837 h 5143499"/>
              <a:gd name="connsiteX226" fmla="*/ 2430874 w 3086100"/>
              <a:gd name="connsiteY226" fmla="*/ 4831819 h 5143499"/>
              <a:gd name="connsiteX227" fmla="*/ 2418930 w 3086100"/>
              <a:gd name="connsiteY227" fmla="*/ 4835941 h 5143499"/>
              <a:gd name="connsiteX228" fmla="*/ 2391865 w 3086100"/>
              <a:gd name="connsiteY228" fmla="*/ 4835941 h 5143499"/>
              <a:gd name="connsiteX229" fmla="*/ 2386458 w 3086100"/>
              <a:gd name="connsiteY229" fmla="*/ 4839919 h 5143499"/>
              <a:gd name="connsiteX230" fmla="*/ 2385388 w 3086100"/>
              <a:gd name="connsiteY230" fmla="*/ 4845421 h 5143499"/>
              <a:gd name="connsiteX231" fmla="*/ 2419515 w 3086100"/>
              <a:gd name="connsiteY231" fmla="*/ 4845421 h 5143499"/>
              <a:gd name="connsiteX232" fmla="*/ 2448473 w 3086100"/>
              <a:gd name="connsiteY232" fmla="*/ 4834998 h 5143499"/>
              <a:gd name="connsiteX233" fmla="*/ 2448481 w 3086100"/>
              <a:gd name="connsiteY233" fmla="*/ 4834998 h 5143499"/>
              <a:gd name="connsiteX234" fmla="*/ 2445977 w 3086100"/>
              <a:gd name="connsiteY234" fmla="*/ 4820908 h 5143499"/>
              <a:gd name="connsiteX235" fmla="*/ 2436282 w 3086100"/>
              <a:gd name="connsiteY235" fmla="*/ 4813943 h 5143499"/>
              <a:gd name="connsiteX236" fmla="*/ 2412911 w 3086100"/>
              <a:gd name="connsiteY236" fmla="*/ 4796480 h 5143499"/>
              <a:gd name="connsiteX237" fmla="*/ 2423038 w 3086100"/>
              <a:gd name="connsiteY237" fmla="*/ 4793384 h 5143499"/>
              <a:gd name="connsiteX238" fmla="*/ 2445909 w 3086100"/>
              <a:gd name="connsiteY238" fmla="*/ 4793384 h 5143499"/>
              <a:gd name="connsiteX239" fmla="*/ 2451317 w 3086100"/>
              <a:gd name="connsiteY239" fmla="*/ 4789430 h 5143499"/>
              <a:gd name="connsiteX240" fmla="*/ 2452446 w 3086100"/>
              <a:gd name="connsiteY240" fmla="*/ 4783660 h 5143499"/>
              <a:gd name="connsiteX241" fmla="*/ 2350776 w 3086100"/>
              <a:gd name="connsiteY241" fmla="*/ 4783660 h 5143499"/>
              <a:gd name="connsiteX242" fmla="*/ 2322031 w 3086100"/>
              <a:gd name="connsiteY242" fmla="*/ 4795437 h 5143499"/>
              <a:gd name="connsiteX243" fmla="*/ 2340903 w 3086100"/>
              <a:gd name="connsiteY243" fmla="*/ 4816837 h 5143499"/>
              <a:gd name="connsiteX244" fmla="*/ 2358179 w 3086100"/>
              <a:gd name="connsiteY244" fmla="*/ 4831819 h 5143499"/>
              <a:gd name="connsiteX245" fmla="*/ 2346218 w 3086100"/>
              <a:gd name="connsiteY245" fmla="*/ 4835941 h 5143499"/>
              <a:gd name="connsiteX246" fmla="*/ 2319179 w 3086100"/>
              <a:gd name="connsiteY246" fmla="*/ 4835941 h 5143499"/>
              <a:gd name="connsiteX247" fmla="*/ 2313763 w 3086100"/>
              <a:gd name="connsiteY247" fmla="*/ 4839919 h 5143499"/>
              <a:gd name="connsiteX248" fmla="*/ 2312684 w 3086100"/>
              <a:gd name="connsiteY248" fmla="*/ 4845421 h 5143499"/>
              <a:gd name="connsiteX249" fmla="*/ 2346812 w 3086100"/>
              <a:gd name="connsiteY249" fmla="*/ 4845421 h 5143499"/>
              <a:gd name="connsiteX250" fmla="*/ 2375778 w 3086100"/>
              <a:gd name="connsiteY250" fmla="*/ 4834998 h 5143499"/>
              <a:gd name="connsiteX251" fmla="*/ 2373273 w 3086100"/>
              <a:gd name="connsiteY251" fmla="*/ 4820908 h 5143499"/>
              <a:gd name="connsiteX252" fmla="*/ 2363579 w 3086100"/>
              <a:gd name="connsiteY252" fmla="*/ 4813943 h 5143499"/>
              <a:gd name="connsiteX253" fmla="*/ 2340216 w 3086100"/>
              <a:gd name="connsiteY253" fmla="*/ 4796480 h 5143499"/>
              <a:gd name="connsiteX254" fmla="*/ 2350335 w 3086100"/>
              <a:gd name="connsiteY254" fmla="*/ 4793384 h 5143499"/>
              <a:gd name="connsiteX255" fmla="*/ 2373197 w 3086100"/>
              <a:gd name="connsiteY255" fmla="*/ 4793384 h 5143499"/>
              <a:gd name="connsiteX256" fmla="*/ 2378596 w 3086100"/>
              <a:gd name="connsiteY256" fmla="*/ 4789430 h 5143499"/>
              <a:gd name="connsiteX257" fmla="*/ 2379742 w 3086100"/>
              <a:gd name="connsiteY257" fmla="*/ 4783660 h 5143499"/>
              <a:gd name="connsiteX258" fmla="*/ 2507381 w 3086100"/>
              <a:gd name="connsiteY258" fmla="*/ 4783012 h 5143499"/>
              <a:gd name="connsiteX259" fmla="*/ 2468542 w 3086100"/>
              <a:gd name="connsiteY259" fmla="*/ 4811613 h 5143499"/>
              <a:gd name="connsiteX260" fmla="*/ 2462446 w 3086100"/>
              <a:gd name="connsiteY260" fmla="*/ 4842704 h 5143499"/>
              <a:gd name="connsiteX261" fmla="*/ 2464806 w 3086100"/>
              <a:gd name="connsiteY261" fmla="*/ 4845421 h 5143499"/>
              <a:gd name="connsiteX262" fmla="*/ 2476556 w 3086100"/>
              <a:gd name="connsiteY262" fmla="*/ 4845421 h 5143499"/>
              <a:gd name="connsiteX263" fmla="*/ 2479985 w 3086100"/>
              <a:gd name="connsiteY263" fmla="*/ 4827520 h 5143499"/>
              <a:gd name="connsiteX264" fmla="*/ 2516592 w 3086100"/>
              <a:gd name="connsiteY264" fmla="*/ 4827520 h 5143499"/>
              <a:gd name="connsiteX265" fmla="*/ 2513171 w 3086100"/>
              <a:gd name="connsiteY265" fmla="*/ 4845421 h 5143499"/>
              <a:gd name="connsiteX266" fmla="*/ 2524928 w 3086100"/>
              <a:gd name="connsiteY266" fmla="*/ 4845421 h 5143499"/>
              <a:gd name="connsiteX267" fmla="*/ 2528350 w 3086100"/>
              <a:gd name="connsiteY267" fmla="*/ 4842704 h 5143499"/>
              <a:gd name="connsiteX268" fmla="*/ 2534454 w 3086100"/>
              <a:gd name="connsiteY268" fmla="*/ 4811613 h 5143499"/>
              <a:gd name="connsiteX269" fmla="*/ 2507381 w 3086100"/>
              <a:gd name="connsiteY269" fmla="*/ 4783012 h 5143499"/>
              <a:gd name="connsiteX270" fmla="*/ 2279015 w 3086100"/>
              <a:gd name="connsiteY270" fmla="*/ 4783012 h 5143499"/>
              <a:gd name="connsiteX271" fmla="*/ 2240193 w 3086100"/>
              <a:gd name="connsiteY271" fmla="*/ 4811613 h 5143499"/>
              <a:gd name="connsiteX272" fmla="*/ 2234081 w 3086100"/>
              <a:gd name="connsiteY272" fmla="*/ 4842704 h 5143499"/>
              <a:gd name="connsiteX273" fmla="*/ 2236449 w 3086100"/>
              <a:gd name="connsiteY273" fmla="*/ 4845421 h 5143499"/>
              <a:gd name="connsiteX274" fmla="*/ 2248199 w 3086100"/>
              <a:gd name="connsiteY274" fmla="*/ 4845421 h 5143499"/>
              <a:gd name="connsiteX275" fmla="*/ 2251620 w 3086100"/>
              <a:gd name="connsiteY275" fmla="*/ 4827520 h 5143499"/>
              <a:gd name="connsiteX276" fmla="*/ 2288235 w 3086100"/>
              <a:gd name="connsiteY276" fmla="*/ 4827520 h 5143499"/>
              <a:gd name="connsiteX277" fmla="*/ 2284814 w 3086100"/>
              <a:gd name="connsiteY277" fmla="*/ 4845421 h 5143499"/>
              <a:gd name="connsiteX278" fmla="*/ 2296572 w 3086100"/>
              <a:gd name="connsiteY278" fmla="*/ 4845421 h 5143499"/>
              <a:gd name="connsiteX279" fmla="*/ 2299984 w 3086100"/>
              <a:gd name="connsiteY279" fmla="*/ 4842704 h 5143499"/>
              <a:gd name="connsiteX280" fmla="*/ 2306097 w 3086100"/>
              <a:gd name="connsiteY280" fmla="*/ 4811613 h 5143499"/>
              <a:gd name="connsiteX281" fmla="*/ 2279015 w 3086100"/>
              <a:gd name="connsiteY281" fmla="*/ 4783012 h 5143499"/>
              <a:gd name="connsiteX282" fmla="*/ 1973014 w 3086100"/>
              <a:gd name="connsiteY282" fmla="*/ 4694493 h 5143499"/>
              <a:gd name="connsiteX283" fmla="*/ 1973014 w 3086100"/>
              <a:gd name="connsiteY283" fmla="*/ 4694501 h 5143499"/>
              <a:gd name="connsiteX284" fmla="*/ 1929481 w 3086100"/>
              <a:gd name="connsiteY284" fmla="*/ 4706110 h 5143499"/>
              <a:gd name="connsiteX285" fmla="*/ 1953132 w 3086100"/>
              <a:gd name="connsiteY285" fmla="*/ 4710282 h 5143499"/>
              <a:gd name="connsiteX286" fmla="*/ 2002150 w 3086100"/>
              <a:gd name="connsiteY286" fmla="*/ 4720881 h 5143499"/>
              <a:gd name="connsiteX287" fmla="*/ 1953896 w 3086100"/>
              <a:gd name="connsiteY287" fmla="*/ 4787631 h 5143499"/>
              <a:gd name="connsiteX288" fmla="*/ 1938327 w 3086100"/>
              <a:gd name="connsiteY288" fmla="*/ 4802587 h 5143499"/>
              <a:gd name="connsiteX289" fmla="*/ 1940177 w 3086100"/>
              <a:gd name="connsiteY289" fmla="*/ 4806608 h 5143499"/>
              <a:gd name="connsiteX290" fmla="*/ 1957360 w 3086100"/>
              <a:gd name="connsiteY290" fmla="*/ 4800880 h 5143499"/>
              <a:gd name="connsiteX291" fmla="*/ 2029834 w 3086100"/>
              <a:gd name="connsiteY291" fmla="*/ 4714909 h 5143499"/>
              <a:gd name="connsiteX292" fmla="*/ 1973014 w 3086100"/>
              <a:gd name="connsiteY292" fmla="*/ 4694493 h 5143499"/>
              <a:gd name="connsiteX293" fmla="*/ 460601 w 3086100"/>
              <a:gd name="connsiteY293" fmla="*/ 0 h 5143499"/>
              <a:gd name="connsiteX294" fmla="*/ 3086100 w 3086100"/>
              <a:gd name="connsiteY294" fmla="*/ 0 h 5143499"/>
              <a:gd name="connsiteX295" fmla="*/ 3086100 w 3086100"/>
              <a:gd name="connsiteY295" fmla="*/ 842036 h 5143499"/>
              <a:gd name="connsiteX296" fmla="*/ 3086100 w 3086100"/>
              <a:gd name="connsiteY296" fmla="*/ 1941749 h 5143499"/>
              <a:gd name="connsiteX297" fmla="*/ 3086100 w 3086100"/>
              <a:gd name="connsiteY297" fmla="*/ 3201749 h 5143499"/>
              <a:gd name="connsiteX298" fmla="*/ 3086100 w 3086100"/>
              <a:gd name="connsiteY298" fmla="*/ 3743118 h 5143499"/>
              <a:gd name="connsiteX299" fmla="*/ 3086100 w 3086100"/>
              <a:gd name="connsiteY299" fmla="*/ 5143499 h 5143499"/>
              <a:gd name="connsiteX300" fmla="*/ 547192 w 3086100"/>
              <a:gd name="connsiteY300" fmla="*/ 5143499 h 5143499"/>
              <a:gd name="connsiteX301" fmla="*/ 451948 w 3086100"/>
              <a:gd name="connsiteY301" fmla="*/ 4947929 h 5143499"/>
              <a:gd name="connsiteX302" fmla="*/ 0 w 3086100"/>
              <a:gd name="connsiteY302" fmla="*/ 2482849 h 5143499"/>
              <a:gd name="connsiteX303" fmla="*/ 451948 w 3086100"/>
              <a:gd name="connsiteY303" fmla="*/ 17768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3086100" h="5143499">
                <a:moveTo>
                  <a:pt x="2611605" y="4869227"/>
                </a:moveTo>
                <a:cubicBezTo>
                  <a:pt x="2608906" y="4869227"/>
                  <a:pt x="2607327" y="4870464"/>
                  <a:pt x="2606783" y="4873181"/>
                </a:cubicBezTo>
                <a:lnTo>
                  <a:pt x="2606792" y="4873181"/>
                </a:lnTo>
                <a:lnTo>
                  <a:pt x="2595484" y="4930786"/>
                </a:lnTo>
                <a:lnTo>
                  <a:pt x="2652923" y="4930786"/>
                </a:lnTo>
                <a:lnTo>
                  <a:pt x="2654112" y="4924629"/>
                </a:lnTo>
                <a:cubicBezTo>
                  <a:pt x="2654621" y="4922122"/>
                  <a:pt x="2654002" y="4921281"/>
                  <a:pt x="2651124" y="4921281"/>
                </a:cubicBezTo>
                <a:lnTo>
                  <a:pt x="2612964" y="4921281"/>
                </a:lnTo>
                <a:lnTo>
                  <a:pt x="2616207" y="4904759"/>
                </a:lnTo>
                <a:lnTo>
                  <a:pt x="2649927" y="4904759"/>
                </a:lnTo>
                <a:cubicBezTo>
                  <a:pt x="2650819" y="4904793"/>
                  <a:pt x="2651599" y="4904168"/>
                  <a:pt x="2651752" y="4903296"/>
                </a:cubicBezTo>
                <a:lnTo>
                  <a:pt x="2653042" y="4896743"/>
                </a:lnTo>
                <a:cubicBezTo>
                  <a:pt x="2653212" y="4895918"/>
                  <a:pt x="2652737" y="4895279"/>
                  <a:pt x="2651794" y="4895279"/>
                </a:cubicBezTo>
                <a:lnTo>
                  <a:pt x="2618057" y="4895279"/>
                </a:lnTo>
                <a:lnTo>
                  <a:pt x="2621283" y="4878791"/>
                </a:lnTo>
                <a:lnTo>
                  <a:pt x="2658102" y="4878791"/>
                </a:lnTo>
                <a:cubicBezTo>
                  <a:pt x="2659842" y="4878791"/>
                  <a:pt x="2661566" y="4878791"/>
                  <a:pt x="2662007" y="4876487"/>
                </a:cubicBezTo>
                <a:lnTo>
                  <a:pt x="2663433" y="4869227"/>
                </a:lnTo>
                <a:close/>
                <a:moveTo>
                  <a:pt x="2511957" y="4869227"/>
                </a:moveTo>
                <a:cubicBezTo>
                  <a:pt x="2509647" y="4869227"/>
                  <a:pt x="2508383" y="4870674"/>
                  <a:pt x="2507899" y="4873181"/>
                </a:cubicBezTo>
                <a:lnTo>
                  <a:pt x="2496591" y="4930786"/>
                </a:lnTo>
                <a:lnTo>
                  <a:pt x="2508544" y="4930786"/>
                </a:lnTo>
                <a:cubicBezTo>
                  <a:pt x="2511048" y="4930786"/>
                  <a:pt x="2512449" y="4929541"/>
                  <a:pt x="2512899" y="4927245"/>
                </a:cubicBezTo>
                <a:lnTo>
                  <a:pt x="2521363" y="4884133"/>
                </a:lnTo>
                <a:lnTo>
                  <a:pt x="2535099" y="4903548"/>
                </a:lnTo>
                <a:cubicBezTo>
                  <a:pt x="2535753" y="4904729"/>
                  <a:pt x="2537016" y="4905453"/>
                  <a:pt x="2538376" y="4905424"/>
                </a:cubicBezTo>
                <a:lnTo>
                  <a:pt x="2544556" y="4905424"/>
                </a:lnTo>
                <a:cubicBezTo>
                  <a:pt x="2546096" y="4905356"/>
                  <a:pt x="2547545" y="4904680"/>
                  <a:pt x="2548580" y="4903548"/>
                </a:cubicBezTo>
                <a:lnTo>
                  <a:pt x="2569922" y="4884133"/>
                </a:lnTo>
                <a:lnTo>
                  <a:pt x="2561458" y="4927245"/>
                </a:lnTo>
                <a:cubicBezTo>
                  <a:pt x="2561009" y="4929541"/>
                  <a:pt x="2561917" y="4930786"/>
                  <a:pt x="2564430" y="4930786"/>
                </a:cubicBezTo>
                <a:lnTo>
                  <a:pt x="2576374" y="4930786"/>
                </a:lnTo>
                <a:lnTo>
                  <a:pt x="2587691" y="4873189"/>
                </a:lnTo>
                <a:cubicBezTo>
                  <a:pt x="2588166" y="4870674"/>
                  <a:pt x="2587504" y="4869227"/>
                  <a:pt x="2585186" y="4869227"/>
                </a:cubicBezTo>
                <a:lnTo>
                  <a:pt x="2571111" y="4869227"/>
                </a:lnTo>
                <a:lnTo>
                  <a:pt x="2543860" y="4893226"/>
                </a:lnTo>
                <a:lnTo>
                  <a:pt x="2526032" y="4869227"/>
                </a:lnTo>
                <a:close/>
                <a:moveTo>
                  <a:pt x="2441121" y="4869227"/>
                </a:moveTo>
                <a:cubicBezTo>
                  <a:pt x="2438421" y="4869227"/>
                  <a:pt x="2436825" y="4870464"/>
                  <a:pt x="2436290" y="4873181"/>
                </a:cubicBezTo>
                <a:lnTo>
                  <a:pt x="2424999" y="4930786"/>
                </a:lnTo>
                <a:lnTo>
                  <a:pt x="2482413" y="4930786"/>
                </a:lnTo>
                <a:lnTo>
                  <a:pt x="2483627" y="4924629"/>
                </a:lnTo>
                <a:cubicBezTo>
                  <a:pt x="2484128" y="4922122"/>
                  <a:pt x="2483509" y="4921281"/>
                  <a:pt x="2480614" y="4921281"/>
                </a:cubicBezTo>
                <a:lnTo>
                  <a:pt x="2442471" y="4921281"/>
                </a:lnTo>
                <a:lnTo>
                  <a:pt x="2445705" y="4904759"/>
                </a:lnTo>
                <a:lnTo>
                  <a:pt x="2479425" y="4904759"/>
                </a:lnTo>
                <a:cubicBezTo>
                  <a:pt x="2480317" y="4904786"/>
                  <a:pt x="2481096" y="4904165"/>
                  <a:pt x="2481259" y="4903296"/>
                </a:cubicBezTo>
                <a:lnTo>
                  <a:pt x="2482549" y="4896743"/>
                </a:lnTo>
                <a:cubicBezTo>
                  <a:pt x="2482702" y="4895918"/>
                  <a:pt x="2482252" y="4895279"/>
                  <a:pt x="2481293" y="4895279"/>
                </a:cubicBezTo>
                <a:lnTo>
                  <a:pt x="2447564" y="4895279"/>
                </a:lnTo>
                <a:lnTo>
                  <a:pt x="2450807" y="4878791"/>
                </a:lnTo>
                <a:lnTo>
                  <a:pt x="2487617" y="4878791"/>
                </a:lnTo>
                <a:cubicBezTo>
                  <a:pt x="2489349" y="4878791"/>
                  <a:pt x="2491073" y="4878791"/>
                  <a:pt x="2491540" y="4876487"/>
                </a:cubicBezTo>
                <a:lnTo>
                  <a:pt x="2492949" y="4869227"/>
                </a:lnTo>
                <a:close/>
                <a:moveTo>
                  <a:pt x="2368044" y="4869227"/>
                </a:moveTo>
                <a:cubicBezTo>
                  <a:pt x="2364962" y="4869227"/>
                  <a:pt x="2363205" y="4870262"/>
                  <a:pt x="2362764" y="4872558"/>
                </a:cubicBezTo>
                <a:lnTo>
                  <a:pt x="2361533" y="4878766"/>
                </a:lnTo>
                <a:lnTo>
                  <a:pt x="2385999" y="4878766"/>
                </a:lnTo>
                <a:lnTo>
                  <a:pt x="2375812" y="4930786"/>
                </a:lnTo>
                <a:lnTo>
                  <a:pt x="2386780" y="4930786"/>
                </a:lnTo>
                <a:cubicBezTo>
                  <a:pt x="2389862" y="4930786"/>
                  <a:pt x="2391645" y="4929541"/>
                  <a:pt x="2392281" y="4926412"/>
                </a:cubicBezTo>
                <a:lnTo>
                  <a:pt x="2401620" y="4878766"/>
                </a:lnTo>
                <a:lnTo>
                  <a:pt x="2422045" y="4878766"/>
                </a:lnTo>
                <a:cubicBezTo>
                  <a:pt x="2424932" y="4878766"/>
                  <a:pt x="2425950" y="4877513"/>
                  <a:pt x="2426443" y="4874998"/>
                </a:cubicBezTo>
                <a:lnTo>
                  <a:pt x="2426443" y="4875006"/>
                </a:lnTo>
                <a:lnTo>
                  <a:pt x="2427580" y="4869227"/>
                </a:lnTo>
                <a:close/>
                <a:moveTo>
                  <a:pt x="2216737" y="4869227"/>
                </a:moveTo>
                <a:cubicBezTo>
                  <a:pt x="2215192" y="4869227"/>
                  <a:pt x="2214029" y="4870253"/>
                  <a:pt x="2213825" y="4871305"/>
                </a:cubicBezTo>
                <a:lnTo>
                  <a:pt x="2210514" y="4888213"/>
                </a:lnTo>
                <a:cubicBezTo>
                  <a:pt x="2204207" y="4920364"/>
                  <a:pt x="2234930" y="4915973"/>
                  <a:pt x="2254821" y="4909924"/>
                </a:cubicBezTo>
                <a:lnTo>
                  <a:pt x="2250720" y="4930786"/>
                </a:lnTo>
                <a:lnTo>
                  <a:pt x="2261697" y="4930786"/>
                </a:lnTo>
                <a:cubicBezTo>
                  <a:pt x="2264787" y="4930786"/>
                  <a:pt x="2266570" y="4929541"/>
                  <a:pt x="2267198" y="4926412"/>
                </a:cubicBezTo>
                <a:lnTo>
                  <a:pt x="2278404" y="4869227"/>
                </a:lnTo>
                <a:lnTo>
                  <a:pt x="2265110" y="4869227"/>
                </a:lnTo>
                <a:cubicBezTo>
                  <a:pt x="2263768" y="4869227"/>
                  <a:pt x="2262597" y="4870253"/>
                  <a:pt x="2262402" y="4871305"/>
                </a:cubicBezTo>
                <a:lnTo>
                  <a:pt x="2256883" y="4899334"/>
                </a:lnTo>
                <a:cubicBezTo>
                  <a:pt x="2247265" y="4902261"/>
                  <a:pt x="2222315" y="4907628"/>
                  <a:pt x="2226203" y="4887801"/>
                </a:cubicBezTo>
                <a:lnTo>
                  <a:pt x="2229853" y="4869227"/>
                </a:lnTo>
                <a:close/>
                <a:moveTo>
                  <a:pt x="2702459" y="4869050"/>
                </a:moveTo>
                <a:cubicBezTo>
                  <a:pt x="2686049" y="4869050"/>
                  <a:pt x="2676201" y="4869151"/>
                  <a:pt x="2673697" y="4880810"/>
                </a:cubicBezTo>
                <a:cubicBezTo>
                  <a:pt x="2671846" y="4889475"/>
                  <a:pt x="2678689" y="4893664"/>
                  <a:pt x="2692561" y="4902211"/>
                </a:cubicBezTo>
                <a:cubicBezTo>
                  <a:pt x="2707774" y="4911548"/>
                  <a:pt x="2711246" y="4912263"/>
                  <a:pt x="2709828" y="4917184"/>
                </a:cubicBezTo>
                <a:cubicBezTo>
                  <a:pt x="2708724" y="4921154"/>
                  <a:pt x="2704734" y="4921314"/>
                  <a:pt x="2697900" y="4921314"/>
                </a:cubicBezTo>
                <a:lnTo>
                  <a:pt x="2670828" y="4921314"/>
                </a:lnTo>
                <a:cubicBezTo>
                  <a:pt x="2667754" y="4921314"/>
                  <a:pt x="2665963" y="4922576"/>
                  <a:pt x="2665428" y="4925293"/>
                </a:cubicBezTo>
                <a:lnTo>
                  <a:pt x="2664359" y="4930786"/>
                </a:lnTo>
                <a:lnTo>
                  <a:pt x="2698486" y="4930786"/>
                </a:lnTo>
                <a:cubicBezTo>
                  <a:pt x="2714098" y="4930786"/>
                  <a:pt x="2723878" y="4929827"/>
                  <a:pt x="2727435" y="4920372"/>
                </a:cubicBezTo>
                <a:cubicBezTo>
                  <a:pt x="2729175" y="4915762"/>
                  <a:pt x="2729150" y="4910993"/>
                  <a:pt x="2724931" y="4906282"/>
                </a:cubicBezTo>
                <a:cubicBezTo>
                  <a:pt x="2722791" y="4903885"/>
                  <a:pt x="2719616" y="4901773"/>
                  <a:pt x="2715236" y="4899334"/>
                </a:cubicBezTo>
                <a:cubicBezTo>
                  <a:pt x="2695744" y="4888406"/>
                  <a:pt x="2690642" y="4887145"/>
                  <a:pt x="2691890" y="4881853"/>
                </a:cubicBezTo>
                <a:cubicBezTo>
                  <a:pt x="2692569" y="4878876"/>
                  <a:pt x="2694657" y="4878766"/>
                  <a:pt x="2701992" y="4878766"/>
                </a:cubicBezTo>
                <a:lnTo>
                  <a:pt x="2724880" y="4878766"/>
                </a:lnTo>
                <a:cubicBezTo>
                  <a:pt x="2727953" y="4878766"/>
                  <a:pt x="2729736" y="4877513"/>
                  <a:pt x="2730271" y="4874796"/>
                </a:cubicBezTo>
                <a:lnTo>
                  <a:pt x="2731408" y="4869050"/>
                </a:lnTo>
                <a:close/>
                <a:moveTo>
                  <a:pt x="2321030" y="4869050"/>
                </a:moveTo>
                <a:cubicBezTo>
                  <a:pt x="2304628" y="4869050"/>
                  <a:pt x="2294789" y="4869151"/>
                  <a:pt x="2292284" y="4880810"/>
                </a:cubicBezTo>
                <a:cubicBezTo>
                  <a:pt x="2290434" y="4889475"/>
                  <a:pt x="2297268" y="4893664"/>
                  <a:pt x="2311156" y="4902211"/>
                </a:cubicBezTo>
                <a:cubicBezTo>
                  <a:pt x="2326361" y="4911548"/>
                  <a:pt x="2329833" y="4912263"/>
                  <a:pt x="2328424" y="4917184"/>
                </a:cubicBezTo>
                <a:cubicBezTo>
                  <a:pt x="2327295" y="4921154"/>
                  <a:pt x="2323313" y="4921314"/>
                  <a:pt x="2316479" y="4921314"/>
                </a:cubicBezTo>
                <a:lnTo>
                  <a:pt x="2289415" y="4921314"/>
                </a:lnTo>
                <a:cubicBezTo>
                  <a:pt x="2286342" y="4921314"/>
                  <a:pt x="2284551" y="4922576"/>
                  <a:pt x="2284016" y="4925293"/>
                </a:cubicBezTo>
                <a:lnTo>
                  <a:pt x="2282938" y="4930786"/>
                </a:lnTo>
                <a:lnTo>
                  <a:pt x="2317065" y="4930786"/>
                </a:lnTo>
                <a:cubicBezTo>
                  <a:pt x="2332686" y="4930786"/>
                  <a:pt x="2342465" y="4929827"/>
                  <a:pt x="2346014" y="4920372"/>
                </a:cubicBezTo>
                <a:cubicBezTo>
                  <a:pt x="2347763" y="4915762"/>
                  <a:pt x="2347746" y="4910993"/>
                  <a:pt x="2343526" y="4906282"/>
                </a:cubicBezTo>
                <a:cubicBezTo>
                  <a:pt x="2341370" y="4903885"/>
                  <a:pt x="2338212" y="4901773"/>
                  <a:pt x="2333823" y="4899334"/>
                </a:cubicBezTo>
                <a:cubicBezTo>
                  <a:pt x="2314323" y="4888406"/>
                  <a:pt x="2309238" y="4887145"/>
                  <a:pt x="2310469" y="4881853"/>
                </a:cubicBezTo>
                <a:cubicBezTo>
                  <a:pt x="2311148" y="4878876"/>
                  <a:pt x="2313228" y="4878766"/>
                  <a:pt x="2320571" y="4878766"/>
                </a:cubicBezTo>
                <a:lnTo>
                  <a:pt x="2343467" y="4878766"/>
                </a:lnTo>
                <a:cubicBezTo>
                  <a:pt x="2346532" y="4878766"/>
                  <a:pt x="2348332" y="4877513"/>
                  <a:pt x="2348858" y="4874796"/>
                </a:cubicBezTo>
                <a:lnTo>
                  <a:pt x="2349995" y="4869050"/>
                </a:lnTo>
                <a:close/>
                <a:moveTo>
                  <a:pt x="2170529" y="4869050"/>
                </a:moveTo>
                <a:cubicBezTo>
                  <a:pt x="2154128" y="4869050"/>
                  <a:pt x="2144280" y="4869151"/>
                  <a:pt x="2141784" y="4880810"/>
                </a:cubicBezTo>
                <a:cubicBezTo>
                  <a:pt x="2139916" y="4889475"/>
                  <a:pt x="2146767" y="4893664"/>
                  <a:pt x="2160664" y="4902211"/>
                </a:cubicBezTo>
                <a:cubicBezTo>
                  <a:pt x="2175852" y="4911548"/>
                  <a:pt x="2179324" y="4912263"/>
                  <a:pt x="2177923" y="4917184"/>
                </a:cubicBezTo>
                <a:cubicBezTo>
                  <a:pt x="2176803" y="4921154"/>
                  <a:pt x="2172821" y="4921314"/>
                  <a:pt x="2165979" y="4921314"/>
                </a:cubicBezTo>
                <a:lnTo>
                  <a:pt x="2138906" y="4921314"/>
                </a:lnTo>
                <a:cubicBezTo>
                  <a:pt x="2135833" y="4921314"/>
                  <a:pt x="2134050" y="4922576"/>
                  <a:pt x="2133515" y="4925293"/>
                </a:cubicBezTo>
                <a:lnTo>
                  <a:pt x="2132429" y="4930786"/>
                </a:lnTo>
                <a:lnTo>
                  <a:pt x="2166556" y="4930786"/>
                </a:lnTo>
                <a:cubicBezTo>
                  <a:pt x="2182177" y="4930786"/>
                  <a:pt x="2191965" y="4929827"/>
                  <a:pt x="2195522" y="4920372"/>
                </a:cubicBezTo>
                <a:cubicBezTo>
                  <a:pt x="2197245" y="4915762"/>
                  <a:pt x="2197228" y="4910993"/>
                  <a:pt x="2193018" y="4906282"/>
                </a:cubicBezTo>
                <a:cubicBezTo>
                  <a:pt x="2190870" y="4903885"/>
                  <a:pt x="2187695" y="4901773"/>
                  <a:pt x="2183331" y="4899334"/>
                </a:cubicBezTo>
                <a:cubicBezTo>
                  <a:pt x="2163822" y="4888406"/>
                  <a:pt x="2158729" y="4887145"/>
                  <a:pt x="2159960" y="4881853"/>
                </a:cubicBezTo>
                <a:cubicBezTo>
                  <a:pt x="2160656" y="4878876"/>
                  <a:pt x="2162736" y="4878766"/>
                  <a:pt x="2170062" y="4878766"/>
                </a:cubicBezTo>
                <a:lnTo>
                  <a:pt x="2192950" y="4878766"/>
                </a:lnTo>
                <a:cubicBezTo>
                  <a:pt x="2196031" y="4878766"/>
                  <a:pt x="2197823" y="4877513"/>
                  <a:pt x="2198357" y="4874796"/>
                </a:cubicBezTo>
                <a:lnTo>
                  <a:pt x="2199478" y="4869050"/>
                </a:lnTo>
                <a:close/>
                <a:moveTo>
                  <a:pt x="1923012" y="4818696"/>
                </a:moveTo>
                <a:cubicBezTo>
                  <a:pt x="1904963" y="4819756"/>
                  <a:pt x="1873917" y="4826091"/>
                  <a:pt x="1875097" y="4832400"/>
                </a:cubicBezTo>
                <a:cubicBezTo>
                  <a:pt x="1876184" y="4839230"/>
                  <a:pt x="1895845" y="4837127"/>
                  <a:pt x="1904844" y="4837127"/>
                </a:cubicBezTo>
                <a:cubicBezTo>
                  <a:pt x="1924633" y="4837127"/>
                  <a:pt x="1956061" y="4838465"/>
                  <a:pt x="1961010" y="4852572"/>
                </a:cubicBezTo>
                <a:cubicBezTo>
                  <a:pt x="1971681" y="4882956"/>
                  <a:pt x="1899301" y="4937516"/>
                  <a:pt x="1883875" y="4932276"/>
                </a:cubicBezTo>
                <a:cubicBezTo>
                  <a:pt x="1876897" y="4929903"/>
                  <a:pt x="1898053" y="4890249"/>
                  <a:pt x="1905736" y="4875982"/>
                </a:cubicBezTo>
                <a:cubicBezTo>
                  <a:pt x="1910303" y="4867469"/>
                  <a:pt x="1917256" y="4854094"/>
                  <a:pt x="1911313" y="4853186"/>
                </a:cubicBezTo>
                <a:cubicBezTo>
                  <a:pt x="1904691" y="4852185"/>
                  <a:pt x="1897374" y="4864769"/>
                  <a:pt x="1892636" y="4872029"/>
                </a:cubicBezTo>
                <a:cubicBezTo>
                  <a:pt x="1879767" y="4891755"/>
                  <a:pt x="1866565" y="4913290"/>
                  <a:pt x="1855996" y="4935413"/>
                </a:cubicBezTo>
                <a:cubicBezTo>
                  <a:pt x="1852728" y="4942244"/>
                  <a:pt x="1841870" y="4962828"/>
                  <a:pt x="1845605" y="4965486"/>
                </a:cubicBezTo>
                <a:cubicBezTo>
                  <a:pt x="1849086" y="4967959"/>
                  <a:pt x="1865623" y="4964435"/>
                  <a:pt x="1886677" y="4955215"/>
                </a:cubicBezTo>
                <a:cubicBezTo>
                  <a:pt x="1952869" y="4926219"/>
                  <a:pt x="1982667" y="4888483"/>
                  <a:pt x="1990647" y="4857299"/>
                </a:cubicBezTo>
                <a:cubicBezTo>
                  <a:pt x="1993191" y="4847710"/>
                  <a:pt x="1989677" y="4837545"/>
                  <a:pt x="1981733" y="4831516"/>
                </a:cubicBezTo>
                <a:cubicBezTo>
                  <a:pt x="1967904" y="4821026"/>
                  <a:pt x="1943284" y="4817519"/>
                  <a:pt x="1923012" y="4818696"/>
                </a:cubicBezTo>
                <a:close/>
                <a:moveTo>
                  <a:pt x="2505547" y="4793384"/>
                </a:moveTo>
                <a:cubicBezTo>
                  <a:pt x="2518867" y="4793384"/>
                  <a:pt x="2522348" y="4798339"/>
                  <a:pt x="2520191" y="4809729"/>
                </a:cubicBezTo>
                <a:cubicBezTo>
                  <a:pt x="2520191" y="4809729"/>
                  <a:pt x="2519648" y="4812572"/>
                  <a:pt x="2519453" y="4813430"/>
                </a:cubicBezTo>
                <a:cubicBezTo>
                  <a:pt x="2519190" y="4814709"/>
                  <a:pt x="2518604" y="4818015"/>
                  <a:pt x="2515157" y="4818015"/>
                </a:cubicBezTo>
                <a:lnTo>
                  <a:pt x="2481930" y="4818015"/>
                </a:lnTo>
                <a:lnTo>
                  <a:pt x="2483560" y="4809729"/>
                </a:lnTo>
                <a:cubicBezTo>
                  <a:pt x="2485903" y="4797733"/>
                  <a:pt x="2492949" y="4793384"/>
                  <a:pt x="2505547" y="4793384"/>
                </a:cubicBezTo>
                <a:close/>
                <a:moveTo>
                  <a:pt x="2277190" y="4793384"/>
                </a:moveTo>
                <a:cubicBezTo>
                  <a:pt x="2290502" y="4793384"/>
                  <a:pt x="2293999" y="4798339"/>
                  <a:pt x="2291826" y="4809729"/>
                </a:cubicBezTo>
                <a:cubicBezTo>
                  <a:pt x="2291826" y="4809729"/>
                  <a:pt x="2291283" y="4812572"/>
                  <a:pt x="2291096" y="4813430"/>
                </a:cubicBezTo>
                <a:cubicBezTo>
                  <a:pt x="2290841" y="4814709"/>
                  <a:pt x="2290247" y="4818015"/>
                  <a:pt x="2286792" y="4818015"/>
                </a:cubicBezTo>
                <a:lnTo>
                  <a:pt x="2253581" y="4818015"/>
                </a:lnTo>
                <a:lnTo>
                  <a:pt x="2255203" y="4809729"/>
                </a:lnTo>
                <a:cubicBezTo>
                  <a:pt x="2257529" y="4797733"/>
                  <a:pt x="2264592" y="4793384"/>
                  <a:pt x="2277190" y="4793384"/>
                </a:cubicBezTo>
                <a:close/>
                <a:moveTo>
                  <a:pt x="2040133" y="4783925"/>
                </a:moveTo>
                <a:cubicBezTo>
                  <a:pt x="2026282" y="4785814"/>
                  <a:pt x="2013467" y="4790924"/>
                  <a:pt x="2006938" y="4801897"/>
                </a:cubicBezTo>
                <a:cubicBezTo>
                  <a:pt x="1996853" y="4818856"/>
                  <a:pt x="2015920" y="4842073"/>
                  <a:pt x="2033272" y="4864567"/>
                </a:cubicBezTo>
                <a:cubicBezTo>
                  <a:pt x="2047186" y="4882594"/>
                  <a:pt x="2062340" y="4899813"/>
                  <a:pt x="2056151" y="4909865"/>
                </a:cubicBezTo>
                <a:cubicBezTo>
                  <a:pt x="2051108" y="4918084"/>
                  <a:pt x="2018738" y="4918067"/>
                  <a:pt x="2007592" y="4918715"/>
                </a:cubicBezTo>
                <a:cubicBezTo>
                  <a:pt x="1994051" y="4919514"/>
                  <a:pt x="1974568" y="4919556"/>
                  <a:pt x="1971155" y="4921575"/>
                </a:cubicBezTo>
                <a:cubicBezTo>
                  <a:pt x="1968099" y="4923384"/>
                  <a:pt x="1966401" y="4928994"/>
                  <a:pt x="1977862" y="4931232"/>
                </a:cubicBezTo>
                <a:cubicBezTo>
                  <a:pt x="1987056" y="4933049"/>
                  <a:pt x="2008958" y="4936717"/>
                  <a:pt x="2032084" y="4936700"/>
                </a:cubicBezTo>
                <a:cubicBezTo>
                  <a:pt x="2056219" y="4936691"/>
                  <a:pt x="2081568" y="4932359"/>
                  <a:pt x="2087061" y="4911876"/>
                </a:cubicBezTo>
                <a:cubicBezTo>
                  <a:pt x="2091476" y="4895422"/>
                  <a:pt x="2076169" y="4877790"/>
                  <a:pt x="2062696" y="4859915"/>
                </a:cubicBezTo>
                <a:cubicBezTo>
                  <a:pt x="2047942" y="4840332"/>
                  <a:pt x="2033017" y="4826376"/>
                  <a:pt x="2034274" y="4812505"/>
                </a:cubicBezTo>
                <a:cubicBezTo>
                  <a:pt x="2035242" y="4801729"/>
                  <a:pt x="2054538" y="4801106"/>
                  <a:pt x="2086543" y="4800492"/>
                </a:cubicBezTo>
                <a:cubicBezTo>
                  <a:pt x="2093216" y="4800349"/>
                  <a:pt x="2106459" y="4800004"/>
                  <a:pt x="2103913" y="4794234"/>
                </a:cubicBezTo>
                <a:cubicBezTo>
                  <a:pt x="2101629" y="4789153"/>
                  <a:pt x="2091713" y="4787462"/>
                  <a:pt x="2079548" y="4785283"/>
                </a:cubicBezTo>
                <a:cubicBezTo>
                  <a:pt x="2068873" y="4783370"/>
                  <a:pt x="2053985" y="4782037"/>
                  <a:pt x="2040133" y="4783925"/>
                </a:cubicBezTo>
                <a:close/>
                <a:moveTo>
                  <a:pt x="2693180" y="4783845"/>
                </a:moveTo>
                <a:cubicBezTo>
                  <a:pt x="2690099" y="4783845"/>
                  <a:pt x="2688367" y="4784888"/>
                  <a:pt x="2687908" y="4787193"/>
                </a:cubicBezTo>
                <a:lnTo>
                  <a:pt x="2686686" y="4793401"/>
                </a:lnTo>
                <a:lnTo>
                  <a:pt x="2711152" y="4793401"/>
                </a:lnTo>
                <a:lnTo>
                  <a:pt x="2700957" y="4845421"/>
                </a:lnTo>
                <a:lnTo>
                  <a:pt x="2711925" y="4845421"/>
                </a:lnTo>
                <a:cubicBezTo>
                  <a:pt x="2715015" y="4845421"/>
                  <a:pt x="2716806" y="4844168"/>
                  <a:pt x="2717418" y="4841047"/>
                </a:cubicBezTo>
                <a:lnTo>
                  <a:pt x="2726773" y="4793401"/>
                </a:lnTo>
                <a:lnTo>
                  <a:pt x="2747198" y="4793401"/>
                </a:lnTo>
                <a:cubicBezTo>
                  <a:pt x="2750085" y="4793401"/>
                  <a:pt x="2751104" y="4792139"/>
                  <a:pt x="2751613" y="4789632"/>
                </a:cubicBezTo>
                <a:lnTo>
                  <a:pt x="2752734" y="4783845"/>
                </a:lnTo>
                <a:close/>
                <a:moveTo>
                  <a:pt x="2642813" y="4783845"/>
                </a:moveTo>
                <a:lnTo>
                  <a:pt x="2630732" y="4845421"/>
                </a:lnTo>
                <a:lnTo>
                  <a:pt x="2683324" y="4845421"/>
                </a:lnTo>
                <a:lnTo>
                  <a:pt x="2684462" y="4839659"/>
                </a:lnTo>
                <a:cubicBezTo>
                  <a:pt x="2684996" y="4836967"/>
                  <a:pt x="2684037" y="4835915"/>
                  <a:pt x="2681541" y="4835915"/>
                </a:cubicBezTo>
                <a:lnTo>
                  <a:pt x="2648203" y="4835915"/>
                </a:lnTo>
                <a:lnTo>
                  <a:pt x="2658017" y="4785931"/>
                </a:lnTo>
                <a:cubicBezTo>
                  <a:pt x="2658212" y="4784888"/>
                  <a:pt x="2657448" y="4783845"/>
                  <a:pt x="2656107" y="4783845"/>
                </a:cubicBezTo>
                <a:close/>
                <a:moveTo>
                  <a:pt x="2559124" y="4783845"/>
                </a:moveTo>
                <a:cubicBezTo>
                  <a:pt x="2557511" y="4783845"/>
                  <a:pt x="2556000" y="4784476"/>
                  <a:pt x="2555592" y="4786579"/>
                </a:cubicBezTo>
                <a:lnTo>
                  <a:pt x="2549480" y="4817947"/>
                </a:lnTo>
                <a:cubicBezTo>
                  <a:pt x="2545312" y="4840062"/>
                  <a:pt x="2556416" y="4846800"/>
                  <a:pt x="2578361" y="4846800"/>
                </a:cubicBezTo>
                <a:lnTo>
                  <a:pt x="2578361" y="4846792"/>
                </a:lnTo>
                <a:cubicBezTo>
                  <a:pt x="2604067" y="4846792"/>
                  <a:pt x="2613974" y="4838077"/>
                  <a:pt x="2618040" y="4817939"/>
                </a:cubicBezTo>
                <a:lnTo>
                  <a:pt x="2624127" y="4786579"/>
                </a:lnTo>
                <a:cubicBezTo>
                  <a:pt x="2624535" y="4784476"/>
                  <a:pt x="2623270" y="4783845"/>
                  <a:pt x="2621665" y="4783845"/>
                </a:cubicBezTo>
                <a:lnTo>
                  <a:pt x="2609228" y="4783845"/>
                </a:lnTo>
                <a:lnTo>
                  <a:pt x="2605816" y="4801889"/>
                </a:lnTo>
                <a:lnTo>
                  <a:pt x="2603863" y="4811495"/>
                </a:lnTo>
                <a:lnTo>
                  <a:pt x="2602233" y="4819840"/>
                </a:lnTo>
                <a:cubicBezTo>
                  <a:pt x="2599958" y="4831205"/>
                  <a:pt x="2592530" y="4836328"/>
                  <a:pt x="2579940" y="4836328"/>
                </a:cubicBezTo>
                <a:cubicBezTo>
                  <a:pt x="2566094" y="4836328"/>
                  <a:pt x="2562384" y="4831331"/>
                  <a:pt x="2564557" y="4819840"/>
                </a:cubicBezTo>
                <a:cubicBezTo>
                  <a:pt x="2564557" y="4819840"/>
                  <a:pt x="2565092" y="4816971"/>
                  <a:pt x="2565270" y="4816113"/>
                </a:cubicBezTo>
                <a:lnTo>
                  <a:pt x="2568140" y="4801897"/>
                </a:lnTo>
                <a:lnTo>
                  <a:pt x="2571561" y="4783845"/>
                </a:lnTo>
                <a:close/>
                <a:moveTo>
                  <a:pt x="2155095" y="4783845"/>
                </a:moveTo>
                <a:lnTo>
                  <a:pt x="2154909" y="4784644"/>
                </a:lnTo>
                <a:cubicBezTo>
                  <a:pt x="2153907" y="4788783"/>
                  <a:pt x="2154433" y="4793359"/>
                  <a:pt x="2161471" y="4793359"/>
                </a:cubicBezTo>
                <a:lnTo>
                  <a:pt x="2193833" y="4793359"/>
                </a:lnTo>
                <a:cubicBezTo>
                  <a:pt x="2209402" y="4793359"/>
                  <a:pt x="2211626" y="4801073"/>
                  <a:pt x="2208519" y="4814658"/>
                </a:cubicBezTo>
                <a:cubicBezTo>
                  <a:pt x="2205463" y="4828000"/>
                  <a:pt x="2200140" y="4834864"/>
                  <a:pt x="2188450" y="4835915"/>
                </a:cubicBezTo>
                <a:lnTo>
                  <a:pt x="2166284" y="4835915"/>
                </a:lnTo>
                <a:lnTo>
                  <a:pt x="2173127" y="4800963"/>
                </a:lnTo>
                <a:lnTo>
                  <a:pt x="2160028" y="4800963"/>
                </a:lnTo>
                <a:cubicBezTo>
                  <a:pt x="2158483" y="4800963"/>
                  <a:pt x="2157320" y="4802006"/>
                  <a:pt x="2157116" y="4803050"/>
                </a:cubicBezTo>
                <a:lnTo>
                  <a:pt x="2148796" y="4845421"/>
                </a:lnTo>
                <a:lnTo>
                  <a:pt x="2185606" y="4845421"/>
                </a:lnTo>
                <a:cubicBezTo>
                  <a:pt x="2206227" y="4845421"/>
                  <a:pt x="2220515" y="4837833"/>
                  <a:pt x="2224980" y="4814238"/>
                </a:cubicBezTo>
                <a:cubicBezTo>
                  <a:pt x="2228300" y="4796673"/>
                  <a:pt x="2220625" y="4783845"/>
                  <a:pt x="2199614" y="4783845"/>
                </a:cubicBezTo>
                <a:close/>
                <a:moveTo>
                  <a:pt x="2423480" y="4783660"/>
                </a:moveTo>
                <a:cubicBezTo>
                  <a:pt x="2407078" y="4783660"/>
                  <a:pt x="2397231" y="4783761"/>
                  <a:pt x="2394718" y="4795437"/>
                </a:cubicBezTo>
                <a:cubicBezTo>
                  <a:pt x="2392876" y="4804093"/>
                  <a:pt x="2399718" y="4808290"/>
                  <a:pt x="2413598" y="4816837"/>
                </a:cubicBezTo>
                <a:cubicBezTo>
                  <a:pt x="2428794" y="4826174"/>
                  <a:pt x="2432266" y="4826881"/>
                  <a:pt x="2430874" y="4831819"/>
                </a:cubicBezTo>
                <a:cubicBezTo>
                  <a:pt x="2429745" y="4835789"/>
                  <a:pt x="2425764" y="4835941"/>
                  <a:pt x="2418930" y="4835941"/>
                </a:cubicBezTo>
                <a:lnTo>
                  <a:pt x="2391865" y="4835941"/>
                </a:lnTo>
                <a:cubicBezTo>
                  <a:pt x="2388784" y="4835941"/>
                  <a:pt x="2386992" y="4837202"/>
                  <a:pt x="2386458" y="4839919"/>
                </a:cubicBezTo>
                <a:lnTo>
                  <a:pt x="2385388" y="4845421"/>
                </a:lnTo>
                <a:lnTo>
                  <a:pt x="2419515" y="4845421"/>
                </a:lnTo>
                <a:cubicBezTo>
                  <a:pt x="2435119" y="4845421"/>
                  <a:pt x="2444924" y="4844470"/>
                  <a:pt x="2448473" y="4834998"/>
                </a:cubicBezTo>
                <a:lnTo>
                  <a:pt x="2448481" y="4834998"/>
                </a:lnTo>
                <a:cubicBezTo>
                  <a:pt x="2450213" y="4830380"/>
                  <a:pt x="2450196" y="4825611"/>
                  <a:pt x="2445977" y="4820908"/>
                </a:cubicBezTo>
                <a:cubicBezTo>
                  <a:pt x="2443829" y="4818502"/>
                  <a:pt x="2440662" y="4816408"/>
                  <a:pt x="2436282" y="4813943"/>
                </a:cubicBezTo>
                <a:cubicBezTo>
                  <a:pt x="2416782" y="4803016"/>
                  <a:pt x="2411688" y="4801771"/>
                  <a:pt x="2412911" y="4796480"/>
                </a:cubicBezTo>
                <a:cubicBezTo>
                  <a:pt x="2413607" y="4793510"/>
                  <a:pt x="2415695" y="4793384"/>
                  <a:pt x="2423038" y="4793384"/>
                </a:cubicBezTo>
                <a:lnTo>
                  <a:pt x="2445909" y="4793384"/>
                </a:lnTo>
                <a:cubicBezTo>
                  <a:pt x="2448991" y="4793384"/>
                  <a:pt x="2450782" y="4792139"/>
                  <a:pt x="2451317" y="4789430"/>
                </a:cubicBezTo>
                <a:lnTo>
                  <a:pt x="2452446" y="4783660"/>
                </a:lnTo>
                <a:close/>
                <a:moveTo>
                  <a:pt x="2350776" y="4783660"/>
                </a:moveTo>
                <a:cubicBezTo>
                  <a:pt x="2334375" y="4783660"/>
                  <a:pt x="2324536" y="4783761"/>
                  <a:pt x="2322031" y="4795437"/>
                </a:cubicBezTo>
                <a:cubicBezTo>
                  <a:pt x="2320172" y="4804093"/>
                  <a:pt x="2327023" y="4808290"/>
                  <a:pt x="2340903" y="4816837"/>
                </a:cubicBezTo>
                <a:cubicBezTo>
                  <a:pt x="2356099" y="4826174"/>
                  <a:pt x="2359580" y="4826881"/>
                  <a:pt x="2358179" y="4831819"/>
                </a:cubicBezTo>
                <a:cubicBezTo>
                  <a:pt x="2357059" y="4835789"/>
                  <a:pt x="2353069" y="4835941"/>
                  <a:pt x="2346218" y="4835941"/>
                </a:cubicBezTo>
                <a:lnTo>
                  <a:pt x="2319179" y="4835941"/>
                </a:lnTo>
                <a:cubicBezTo>
                  <a:pt x="2316089" y="4835941"/>
                  <a:pt x="2314306" y="4837202"/>
                  <a:pt x="2313763" y="4839919"/>
                </a:cubicBezTo>
                <a:lnTo>
                  <a:pt x="2312684" y="4845421"/>
                </a:lnTo>
                <a:lnTo>
                  <a:pt x="2346812" y="4845421"/>
                </a:lnTo>
                <a:cubicBezTo>
                  <a:pt x="2362432" y="4845421"/>
                  <a:pt x="2372221" y="4844470"/>
                  <a:pt x="2375778" y="4834998"/>
                </a:cubicBezTo>
                <a:cubicBezTo>
                  <a:pt x="2377501" y="4830380"/>
                  <a:pt x="2377484" y="4825611"/>
                  <a:pt x="2373273" y="4820908"/>
                </a:cubicBezTo>
                <a:cubicBezTo>
                  <a:pt x="2371117" y="4818502"/>
                  <a:pt x="2367951" y="4816408"/>
                  <a:pt x="2363579" y="4813943"/>
                </a:cubicBezTo>
                <a:cubicBezTo>
                  <a:pt x="2344061" y="4803016"/>
                  <a:pt x="2338985" y="4801771"/>
                  <a:pt x="2340216" y="4796480"/>
                </a:cubicBezTo>
                <a:cubicBezTo>
                  <a:pt x="2340895" y="4793510"/>
                  <a:pt x="2342975" y="4793384"/>
                  <a:pt x="2350335" y="4793384"/>
                </a:cubicBezTo>
                <a:lnTo>
                  <a:pt x="2373197" y="4793384"/>
                </a:lnTo>
                <a:cubicBezTo>
                  <a:pt x="2376287" y="4793384"/>
                  <a:pt x="2378078" y="4792139"/>
                  <a:pt x="2378596" y="4789430"/>
                </a:cubicBezTo>
                <a:lnTo>
                  <a:pt x="2379742" y="4783660"/>
                </a:lnTo>
                <a:close/>
                <a:moveTo>
                  <a:pt x="2507381" y="4783012"/>
                </a:moveTo>
                <a:cubicBezTo>
                  <a:pt x="2485665" y="4783012"/>
                  <a:pt x="2473279" y="4788413"/>
                  <a:pt x="2468542" y="4811613"/>
                </a:cubicBezTo>
                <a:lnTo>
                  <a:pt x="2462446" y="4842704"/>
                </a:lnTo>
                <a:cubicBezTo>
                  <a:pt x="2462039" y="4844790"/>
                  <a:pt x="2463253" y="4845421"/>
                  <a:pt x="2464806" y="4845421"/>
                </a:cubicBezTo>
                <a:lnTo>
                  <a:pt x="2476556" y="4845421"/>
                </a:lnTo>
                <a:lnTo>
                  <a:pt x="2479985" y="4827520"/>
                </a:lnTo>
                <a:lnTo>
                  <a:pt x="2516592" y="4827520"/>
                </a:lnTo>
                <a:lnTo>
                  <a:pt x="2513171" y="4845421"/>
                </a:lnTo>
                <a:lnTo>
                  <a:pt x="2524928" y="4845421"/>
                </a:lnTo>
                <a:cubicBezTo>
                  <a:pt x="2526474" y="4845421"/>
                  <a:pt x="2527942" y="4844790"/>
                  <a:pt x="2528350" y="4842704"/>
                </a:cubicBezTo>
                <a:lnTo>
                  <a:pt x="2534454" y="4811613"/>
                </a:lnTo>
                <a:cubicBezTo>
                  <a:pt x="2538953" y="4788026"/>
                  <a:pt x="2525506" y="4783012"/>
                  <a:pt x="2507381" y="4783012"/>
                </a:cubicBezTo>
                <a:close/>
                <a:moveTo>
                  <a:pt x="2279015" y="4783012"/>
                </a:moveTo>
                <a:cubicBezTo>
                  <a:pt x="2257308" y="4783012"/>
                  <a:pt x="2244922" y="4788413"/>
                  <a:pt x="2240193" y="4811613"/>
                </a:cubicBezTo>
                <a:lnTo>
                  <a:pt x="2234081" y="4842704"/>
                </a:lnTo>
                <a:cubicBezTo>
                  <a:pt x="2233682" y="4844790"/>
                  <a:pt x="2234896" y="4845421"/>
                  <a:pt x="2236449" y="4845421"/>
                </a:cubicBezTo>
                <a:lnTo>
                  <a:pt x="2248199" y="4845421"/>
                </a:lnTo>
                <a:lnTo>
                  <a:pt x="2251620" y="4827520"/>
                </a:lnTo>
                <a:lnTo>
                  <a:pt x="2288235" y="4827520"/>
                </a:lnTo>
                <a:lnTo>
                  <a:pt x="2284814" y="4845421"/>
                </a:lnTo>
                <a:lnTo>
                  <a:pt x="2296572" y="4845421"/>
                </a:lnTo>
                <a:cubicBezTo>
                  <a:pt x="2298117" y="4845421"/>
                  <a:pt x="2299585" y="4844790"/>
                  <a:pt x="2299984" y="4842704"/>
                </a:cubicBezTo>
                <a:lnTo>
                  <a:pt x="2306097" y="4811613"/>
                </a:lnTo>
                <a:cubicBezTo>
                  <a:pt x="2310588" y="4788026"/>
                  <a:pt x="2297140" y="4783012"/>
                  <a:pt x="2279015" y="4783012"/>
                </a:cubicBezTo>
                <a:close/>
                <a:moveTo>
                  <a:pt x="1973014" y="4694493"/>
                </a:moveTo>
                <a:lnTo>
                  <a:pt x="1973014" y="4694501"/>
                </a:lnTo>
                <a:cubicBezTo>
                  <a:pt x="1949550" y="4695595"/>
                  <a:pt x="1928148" y="4701542"/>
                  <a:pt x="1929481" y="4706110"/>
                </a:cubicBezTo>
                <a:cubicBezTo>
                  <a:pt x="1931119" y="4711670"/>
                  <a:pt x="1947062" y="4710282"/>
                  <a:pt x="1953132" y="4710282"/>
                </a:cubicBezTo>
                <a:cubicBezTo>
                  <a:pt x="1975485" y="4710282"/>
                  <a:pt x="1997014" y="4714623"/>
                  <a:pt x="2002150" y="4720881"/>
                </a:cubicBezTo>
                <a:cubicBezTo>
                  <a:pt x="2010173" y="4730656"/>
                  <a:pt x="1996360" y="4754765"/>
                  <a:pt x="1953896" y="4787631"/>
                </a:cubicBezTo>
                <a:cubicBezTo>
                  <a:pt x="1945755" y="4793931"/>
                  <a:pt x="1939676" y="4799736"/>
                  <a:pt x="1938327" y="4802587"/>
                </a:cubicBezTo>
                <a:cubicBezTo>
                  <a:pt x="1937605" y="4804101"/>
                  <a:pt x="1937945" y="4806305"/>
                  <a:pt x="1940177" y="4806608"/>
                </a:cubicBezTo>
                <a:cubicBezTo>
                  <a:pt x="1942512" y="4806936"/>
                  <a:pt x="1948115" y="4805632"/>
                  <a:pt x="1957360" y="4800880"/>
                </a:cubicBezTo>
                <a:cubicBezTo>
                  <a:pt x="1995087" y="4781490"/>
                  <a:pt x="2038374" y="4741995"/>
                  <a:pt x="2029834" y="4714909"/>
                </a:cubicBezTo>
                <a:cubicBezTo>
                  <a:pt x="2024630" y="4698379"/>
                  <a:pt x="1996657" y="4693391"/>
                  <a:pt x="1973014" y="4694493"/>
                </a:cubicBezTo>
                <a:close/>
                <a:moveTo>
                  <a:pt x="460601" y="0"/>
                </a:moveTo>
                <a:lnTo>
                  <a:pt x="3086100" y="0"/>
                </a:lnTo>
                <a:lnTo>
                  <a:pt x="3086100" y="842036"/>
                </a:lnTo>
                <a:lnTo>
                  <a:pt x="3086100" y="1941749"/>
                </a:lnTo>
                <a:lnTo>
                  <a:pt x="3086100" y="3201749"/>
                </a:lnTo>
                <a:lnTo>
                  <a:pt x="3086100" y="3743118"/>
                </a:lnTo>
                <a:lnTo>
                  <a:pt x="3086100" y="5143499"/>
                </a:lnTo>
                <a:lnTo>
                  <a:pt x="547192" y="5143499"/>
                </a:lnTo>
                <a:lnTo>
                  <a:pt x="451948" y="4947929"/>
                </a:lnTo>
                <a:cubicBezTo>
                  <a:pt x="172711" y="4317060"/>
                  <a:pt x="0" y="3445523"/>
                  <a:pt x="0" y="2482849"/>
                </a:cubicBezTo>
                <a:cubicBezTo>
                  <a:pt x="0" y="1520175"/>
                  <a:pt x="172711" y="648637"/>
                  <a:pt x="451948" y="17768"/>
                </a:cubicBezTo>
                <a:close/>
              </a:path>
            </a:pathLst>
          </a:custGeom>
        </p:spPr>
        <p:txBody>
          <a:bodyPr wrap="square" anchor="ctr">
            <a:noAutofit/>
          </a:bodyPr>
          <a:lstStyle>
            <a:lvl1pPr marL="0" indent="0" algn="ctr">
              <a:buNone/>
              <a:defRPr sz="1600"/>
            </a:lvl1pPr>
          </a:lstStyle>
          <a:p>
            <a:r>
              <a:rPr lang="en-US" noProof="0"/>
              <a:t>Insert image</a:t>
            </a:r>
          </a:p>
        </p:txBody>
      </p:sp>
      <p:sp>
        <p:nvSpPr>
          <p:cNvPr id="11" name="ZoneTexte 7">
            <a:extLst>
              <a:ext uri="{FF2B5EF4-FFF2-40B4-BE49-F238E27FC236}">
                <a16:creationId xmlns:a16="http://schemas.microsoft.com/office/drawing/2014/main" id="{D5E28100-23B4-0C41-9F0D-D979777516FC}"/>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2" name="Text Placeholder 14">
            <a:extLst>
              <a:ext uri="{FF2B5EF4-FFF2-40B4-BE49-F238E27FC236}">
                <a16:creationId xmlns:a16="http://schemas.microsoft.com/office/drawing/2014/main" id="{B8C03A33-7651-F14B-9E61-1FD1CCA71A18}"/>
              </a:ext>
            </a:extLst>
          </p:cNvPr>
          <p:cNvSpPr>
            <a:spLocks noGrp="1"/>
          </p:cNvSpPr>
          <p:nvPr>
            <p:ph type="body" sz="quarter" idx="11" hasCustomPrompt="1"/>
          </p:nvPr>
        </p:nvSpPr>
        <p:spPr>
          <a:xfrm>
            <a:off x="382905" y="1034648"/>
            <a:ext cx="5619052"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5" name="Connecteur droit 8">
            <a:extLst>
              <a:ext uri="{FF2B5EF4-FFF2-40B4-BE49-F238E27FC236}">
                <a16:creationId xmlns:a16="http://schemas.microsoft.com/office/drawing/2014/main" id="{76E86959-47EF-40FD-8178-D84F5E7A0589}"/>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25" name="Graphic 24">
            <a:extLst>
              <a:ext uri="{FF2B5EF4-FFF2-40B4-BE49-F238E27FC236}">
                <a16:creationId xmlns:a16="http://schemas.microsoft.com/office/drawing/2014/main" id="{4BA3E254-0FAD-4923-8423-37B7665EFF7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901467" y="4691063"/>
            <a:ext cx="908368" cy="277597"/>
          </a:xfrm>
          <a:prstGeom prst="rect">
            <a:avLst/>
          </a:prstGeom>
        </p:spPr>
      </p:pic>
      <p:sp>
        <p:nvSpPr>
          <p:cNvPr id="10" name="Titre 1">
            <a:extLst>
              <a:ext uri="{FF2B5EF4-FFF2-40B4-BE49-F238E27FC236}">
                <a16:creationId xmlns:a16="http://schemas.microsoft.com/office/drawing/2014/main" id="{6EB06358-24BE-4AD7-82C3-18149F56A0B0}"/>
              </a:ext>
            </a:extLst>
          </p:cNvPr>
          <p:cNvSpPr>
            <a:spLocks noGrp="1"/>
          </p:cNvSpPr>
          <p:nvPr>
            <p:ph type="title" hasCustomPrompt="1"/>
          </p:nvPr>
        </p:nvSpPr>
        <p:spPr>
          <a:xfrm>
            <a:off x="382937" y="271454"/>
            <a:ext cx="5619012"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21" name="Footer Placeholder 12">
            <a:extLst>
              <a:ext uri="{FF2B5EF4-FFF2-40B4-BE49-F238E27FC236}">
                <a16:creationId xmlns:a16="http://schemas.microsoft.com/office/drawing/2014/main" id="{A6798E04-FDA5-4D82-9A44-95546BCDACCF}"/>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2" name="Date Placeholder 3">
            <a:extLst>
              <a:ext uri="{FF2B5EF4-FFF2-40B4-BE49-F238E27FC236}">
                <a16:creationId xmlns:a16="http://schemas.microsoft.com/office/drawing/2014/main" id="{8291889B-FC90-4E78-9D95-CB20CDD8B2B6}"/>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4F7B6745-AD2B-4B9E-BE15-BFF381C610E5}"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3" name="Graphic 12">
            <a:extLst>
              <a:ext uri="{FF2B5EF4-FFF2-40B4-BE49-F238E27FC236}">
                <a16:creationId xmlns:a16="http://schemas.microsoft.com/office/drawing/2014/main" id="{85269442-E2C5-4964-9E73-D4DEBA62BC64}"/>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34169" y="4756700"/>
            <a:ext cx="1003260" cy="211957"/>
          </a:xfrm>
          <a:prstGeom prst="rect">
            <a:avLst/>
          </a:prstGeom>
        </p:spPr>
      </p:pic>
    </p:spTree>
    <p:extLst>
      <p:ext uri="{BB962C8B-B14F-4D97-AF65-F5344CB8AC3E}">
        <p14:creationId xmlns:p14="http://schemas.microsoft.com/office/powerpoint/2010/main" val="882730227"/>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2 images - 1 line title">
    <p:spTree>
      <p:nvGrpSpPr>
        <p:cNvPr id="1" name=""/>
        <p:cNvGrpSpPr/>
        <p:nvPr/>
      </p:nvGrpSpPr>
      <p:grpSpPr>
        <a:xfrm>
          <a:off x="0" y="0"/>
          <a:ext cx="0" cy="0"/>
          <a:chOff x="0" y="0"/>
          <a:chExt cx="0" cy="0"/>
        </a:xfrm>
      </p:grpSpPr>
      <p:sp>
        <p:nvSpPr>
          <p:cNvPr id="13" name="Espace réservé pour une image  12">
            <a:extLst>
              <a:ext uri="{FF2B5EF4-FFF2-40B4-BE49-F238E27FC236}">
                <a16:creationId xmlns:a16="http://schemas.microsoft.com/office/drawing/2014/main" id="{911C0480-0C12-AE45-93AE-AEAF1DB9DCCA}"/>
              </a:ext>
            </a:extLst>
          </p:cNvPr>
          <p:cNvSpPr>
            <a:spLocks noGrp="1"/>
          </p:cNvSpPr>
          <p:nvPr>
            <p:ph type="pic" sz="quarter" idx="12" hasCustomPrompt="1"/>
          </p:nvPr>
        </p:nvSpPr>
        <p:spPr>
          <a:xfrm>
            <a:off x="382904" y="1316572"/>
            <a:ext cx="3998596" cy="2643179"/>
          </a:xfrm>
          <a:custGeom>
            <a:avLst/>
            <a:gdLst>
              <a:gd name="connsiteX0" fmla="*/ 65234 w 3998596"/>
              <a:gd name="connsiteY0" fmla="*/ 0 h 2643179"/>
              <a:gd name="connsiteX1" fmla="*/ 3933362 w 3998596"/>
              <a:gd name="connsiteY1" fmla="*/ 0 h 2643179"/>
              <a:gd name="connsiteX2" fmla="*/ 3998596 w 3998596"/>
              <a:gd name="connsiteY2" fmla="*/ 65234 h 2643179"/>
              <a:gd name="connsiteX3" fmla="*/ 3998596 w 3998596"/>
              <a:gd name="connsiteY3" fmla="*/ 2577945 h 2643179"/>
              <a:gd name="connsiteX4" fmla="*/ 3933362 w 3998596"/>
              <a:gd name="connsiteY4" fmla="*/ 2643179 h 2643179"/>
              <a:gd name="connsiteX5" fmla="*/ 65234 w 3998596"/>
              <a:gd name="connsiteY5" fmla="*/ 2643179 h 2643179"/>
              <a:gd name="connsiteX6" fmla="*/ 0 w 3998596"/>
              <a:gd name="connsiteY6" fmla="*/ 2577945 h 2643179"/>
              <a:gd name="connsiteX7" fmla="*/ 0 w 3998596"/>
              <a:gd name="connsiteY7" fmla="*/ 65234 h 2643179"/>
              <a:gd name="connsiteX8" fmla="*/ 65234 w 3998596"/>
              <a:gd name="connsiteY8" fmla="*/ 0 h 26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8596" h="2643179">
                <a:moveTo>
                  <a:pt x="65234" y="0"/>
                </a:moveTo>
                <a:lnTo>
                  <a:pt x="3933362" y="0"/>
                </a:lnTo>
                <a:cubicBezTo>
                  <a:pt x="3969390" y="0"/>
                  <a:pt x="3998596" y="29206"/>
                  <a:pt x="3998596" y="65234"/>
                </a:cubicBezTo>
                <a:lnTo>
                  <a:pt x="3998596" y="2577945"/>
                </a:lnTo>
                <a:cubicBezTo>
                  <a:pt x="3998596" y="2613973"/>
                  <a:pt x="3969390" y="2643179"/>
                  <a:pt x="3933362" y="2643179"/>
                </a:cubicBezTo>
                <a:lnTo>
                  <a:pt x="65234" y="2643179"/>
                </a:lnTo>
                <a:cubicBezTo>
                  <a:pt x="29206" y="2643179"/>
                  <a:pt x="0" y="2613973"/>
                  <a:pt x="0" y="2577945"/>
                </a:cubicBezTo>
                <a:lnTo>
                  <a:pt x="0" y="65234"/>
                </a:lnTo>
                <a:cubicBezTo>
                  <a:pt x="0" y="29206"/>
                  <a:pt x="29206" y="0"/>
                  <a:pt x="65234" y="0"/>
                </a:cubicBezTo>
                <a:close/>
              </a:path>
            </a:pathLst>
          </a:custGeom>
        </p:spPr>
        <p:txBody>
          <a:bodyPr wrap="square" anchor="ctr">
            <a:noAutofit/>
          </a:bodyPr>
          <a:lstStyle>
            <a:lvl1pPr marL="0" indent="0" algn="ctr">
              <a:buNone/>
              <a:defRPr sz="1600">
                <a:solidFill>
                  <a:schemeClr val="tx1"/>
                </a:solidFill>
              </a:defRPr>
            </a:lvl1pPr>
          </a:lstStyle>
          <a:p>
            <a:r>
              <a:rPr lang="en-US" noProof="0"/>
              <a:t>Insert image</a:t>
            </a:r>
          </a:p>
        </p:txBody>
      </p:sp>
      <p:sp>
        <p:nvSpPr>
          <p:cNvPr id="15" name="ZoneTexte 7">
            <a:extLst>
              <a:ext uri="{FF2B5EF4-FFF2-40B4-BE49-F238E27FC236}">
                <a16:creationId xmlns:a16="http://schemas.microsoft.com/office/drawing/2014/main" id="{22698845-2916-45D0-B3E4-D237E8514CBF}"/>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7" name="Espace réservé pour une image  16">
            <a:extLst>
              <a:ext uri="{FF2B5EF4-FFF2-40B4-BE49-F238E27FC236}">
                <a16:creationId xmlns:a16="http://schemas.microsoft.com/office/drawing/2014/main" id="{60B0E87F-BF46-034E-BBEB-7DD5E2A46203}"/>
              </a:ext>
            </a:extLst>
          </p:cNvPr>
          <p:cNvSpPr>
            <a:spLocks noGrp="1"/>
          </p:cNvSpPr>
          <p:nvPr>
            <p:ph type="pic" sz="quarter" idx="13" hasCustomPrompt="1"/>
          </p:nvPr>
        </p:nvSpPr>
        <p:spPr>
          <a:xfrm>
            <a:off x="4762502" y="1316572"/>
            <a:ext cx="3998596" cy="2643179"/>
          </a:xfrm>
          <a:custGeom>
            <a:avLst/>
            <a:gdLst>
              <a:gd name="connsiteX0" fmla="*/ 65234 w 3998596"/>
              <a:gd name="connsiteY0" fmla="*/ 0 h 2643179"/>
              <a:gd name="connsiteX1" fmla="*/ 3933362 w 3998596"/>
              <a:gd name="connsiteY1" fmla="*/ 0 h 2643179"/>
              <a:gd name="connsiteX2" fmla="*/ 3998596 w 3998596"/>
              <a:gd name="connsiteY2" fmla="*/ 65234 h 2643179"/>
              <a:gd name="connsiteX3" fmla="*/ 3998596 w 3998596"/>
              <a:gd name="connsiteY3" fmla="*/ 2577945 h 2643179"/>
              <a:gd name="connsiteX4" fmla="*/ 3933362 w 3998596"/>
              <a:gd name="connsiteY4" fmla="*/ 2643179 h 2643179"/>
              <a:gd name="connsiteX5" fmla="*/ 65234 w 3998596"/>
              <a:gd name="connsiteY5" fmla="*/ 2643179 h 2643179"/>
              <a:gd name="connsiteX6" fmla="*/ 0 w 3998596"/>
              <a:gd name="connsiteY6" fmla="*/ 2577945 h 2643179"/>
              <a:gd name="connsiteX7" fmla="*/ 0 w 3998596"/>
              <a:gd name="connsiteY7" fmla="*/ 65234 h 2643179"/>
              <a:gd name="connsiteX8" fmla="*/ 65234 w 3998596"/>
              <a:gd name="connsiteY8" fmla="*/ 0 h 26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8596" h="2643179">
                <a:moveTo>
                  <a:pt x="65234" y="0"/>
                </a:moveTo>
                <a:lnTo>
                  <a:pt x="3933362" y="0"/>
                </a:lnTo>
                <a:cubicBezTo>
                  <a:pt x="3969390" y="0"/>
                  <a:pt x="3998596" y="29206"/>
                  <a:pt x="3998596" y="65234"/>
                </a:cubicBezTo>
                <a:lnTo>
                  <a:pt x="3998596" y="2577945"/>
                </a:lnTo>
                <a:cubicBezTo>
                  <a:pt x="3998596" y="2613973"/>
                  <a:pt x="3969390" y="2643179"/>
                  <a:pt x="3933362" y="2643179"/>
                </a:cubicBezTo>
                <a:lnTo>
                  <a:pt x="65234" y="2643179"/>
                </a:lnTo>
                <a:cubicBezTo>
                  <a:pt x="29206" y="2643179"/>
                  <a:pt x="0" y="2613973"/>
                  <a:pt x="0" y="2577945"/>
                </a:cubicBezTo>
                <a:lnTo>
                  <a:pt x="0" y="65234"/>
                </a:lnTo>
                <a:cubicBezTo>
                  <a:pt x="0" y="29206"/>
                  <a:pt x="29206" y="0"/>
                  <a:pt x="65234" y="0"/>
                </a:cubicBezTo>
                <a:close/>
              </a:path>
            </a:pathLst>
          </a:custGeom>
        </p:spPr>
        <p:txBody>
          <a:bodyPr wrap="square" anchor="ctr">
            <a:noAutofit/>
          </a:bodyPr>
          <a:lstStyle>
            <a:lvl1pPr marL="0" indent="0" algn="ctr">
              <a:buNone/>
              <a:defRPr sz="1600">
                <a:solidFill>
                  <a:schemeClr val="tx1"/>
                </a:solidFill>
              </a:defRPr>
            </a:lvl1pPr>
          </a:lstStyle>
          <a:p>
            <a:r>
              <a:rPr lang="en-US" noProof="0"/>
              <a:t>Insert image</a:t>
            </a:r>
          </a:p>
        </p:txBody>
      </p:sp>
      <p:sp>
        <p:nvSpPr>
          <p:cNvPr id="16" name="Espace réservé du texte 2">
            <a:extLst>
              <a:ext uri="{FF2B5EF4-FFF2-40B4-BE49-F238E27FC236}">
                <a16:creationId xmlns:a16="http://schemas.microsoft.com/office/drawing/2014/main" id="{FA7664AA-B8C8-3B45-B99A-0CA51D498D4B}"/>
              </a:ext>
            </a:extLst>
          </p:cNvPr>
          <p:cNvSpPr>
            <a:spLocks noGrp="1"/>
          </p:cNvSpPr>
          <p:nvPr>
            <p:ph type="body" sz="quarter" idx="14" hasCustomPrompt="1"/>
          </p:nvPr>
        </p:nvSpPr>
        <p:spPr>
          <a:xfrm>
            <a:off x="382902" y="4074123"/>
            <a:ext cx="3998589" cy="274638"/>
          </a:xfrm>
          <a:prstGeom prst="rect">
            <a:avLst/>
          </a:prstGeom>
        </p:spPr>
        <p:txBody>
          <a:bodyPr lIns="0" tIns="0" rIns="0" bIns="0"/>
          <a:lstStyle>
            <a:lvl1pPr marL="0" indent="0" algn="ctr" defTabSz="914400" rtl="0" eaLnBrk="1" latinLnBrk="0" hangingPunct="1">
              <a:lnSpc>
                <a:spcPct val="100000"/>
              </a:lnSpc>
              <a:spcBef>
                <a:spcPts val="0"/>
              </a:spcBef>
              <a:buFontTx/>
              <a:buNone/>
              <a:defRPr lang="fr-FR" sz="1200" b="0" kern="1200" dirty="0">
                <a:solidFill>
                  <a:schemeClr val="tx1"/>
                </a:solidFill>
                <a:latin typeface="+mj-lt"/>
                <a:ea typeface="+mn-ea"/>
                <a:cs typeface="+mn-cs"/>
              </a:defRPr>
            </a:lvl1pPr>
          </a:lstStyle>
          <a:p>
            <a:pPr lvl="0"/>
            <a:r>
              <a:rPr lang="en-US" noProof="0"/>
              <a:t>INSERT TEXT</a:t>
            </a:r>
          </a:p>
        </p:txBody>
      </p:sp>
      <p:sp>
        <p:nvSpPr>
          <p:cNvPr id="19" name="Espace réservé du texte 2">
            <a:extLst>
              <a:ext uri="{FF2B5EF4-FFF2-40B4-BE49-F238E27FC236}">
                <a16:creationId xmlns:a16="http://schemas.microsoft.com/office/drawing/2014/main" id="{3E5EB8DA-9DEF-EF48-9EE9-59093D298D42}"/>
              </a:ext>
            </a:extLst>
          </p:cNvPr>
          <p:cNvSpPr>
            <a:spLocks noGrp="1"/>
          </p:cNvSpPr>
          <p:nvPr>
            <p:ph type="body" sz="quarter" idx="15" hasCustomPrompt="1"/>
          </p:nvPr>
        </p:nvSpPr>
        <p:spPr>
          <a:xfrm>
            <a:off x="4762502" y="4074123"/>
            <a:ext cx="3998589" cy="274638"/>
          </a:xfrm>
          <a:prstGeom prst="rect">
            <a:avLst/>
          </a:prstGeom>
        </p:spPr>
        <p:txBody>
          <a:bodyPr lIns="0" tIns="0" rIns="0" bIns="0"/>
          <a:lstStyle>
            <a:lvl1pPr marL="0" indent="0" algn="ctr" defTabSz="914400" rtl="0" eaLnBrk="1" latinLnBrk="0" hangingPunct="1">
              <a:lnSpc>
                <a:spcPct val="100000"/>
              </a:lnSpc>
              <a:spcBef>
                <a:spcPts val="0"/>
              </a:spcBef>
              <a:buFontTx/>
              <a:buNone/>
              <a:defRPr lang="fr-FR" sz="1200" b="0" kern="1200" dirty="0">
                <a:solidFill>
                  <a:schemeClr val="tx1"/>
                </a:solidFill>
                <a:latin typeface="+mj-lt"/>
                <a:ea typeface="+mn-ea"/>
                <a:cs typeface="+mn-cs"/>
              </a:defRPr>
            </a:lvl1pPr>
          </a:lstStyle>
          <a:p>
            <a:pPr lvl="0"/>
            <a:r>
              <a:rPr lang="en-US" noProof="0"/>
              <a:t>INSERT TEXT</a:t>
            </a:r>
          </a:p>
        </p:txBody>
      </p:sp>
      <p:sp>
        <p:nvSpPr>
          <p:cNvPr id="22" name="Titre 1">
            <a:extLst>
              <a:ext uri="{FF2B5EF4-FFF2-40B4-BE49-F238E27FC236}">
                <a16:creationId xmlns:a16="http://schemas.microsoft.com/office/drawing/2014/main" id="{BDD5ABE0-09C4-42CC-886C-D99716342B82}"/>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23" name="Text Placeholder 14">
            <a:extLst>
              <a:ext uri="{FF2B5EF4-FFF2-40B4-BE49-F238E27FC236}">
                <a16:creationId xmlns:a16="http://schemas.microsoft.com/office/drawing/2014/main" id="{4471878F-4F92-4DF3-B6EF-5FFC2FC7F879}"/>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8" name="Connecteur droit 8">
            <a:extLst>
              <a:ext uri="{FF2B5EF4-FFF2-40B4-BE49-F238E27FC236}">
                <a16:creationId xmlns:a16="http://schemas.microsoft.com/office/drawing/2014/main" id="{5C27C61C-22E0-4BF6-B34A-28CCC99949F7}"/>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4" name="Footer Placeholder 12">
            <a:extLst>
              <a:ext uri="{FF2B5EF4-FFF2-40B4-BE49-F238E27FC236}">
                <a16:creationId xmlns:a16="http://schemas.microsoft.com/office/drawing/2014/main" id="{C2C429EA-CF4E-4C40-A85B-8B5A7883DBE3}"/>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5" name="Date Placeholder 3">
            <a:extLst>
              <a:ext uri="{FF2B5EF4-FFF2-40B4-BE49-F238E27FC236}">
                <a16:creationId xmlns:a16="http://schemas.microsoft.com/office/drawing/2014/main" id="{EB9A5B2B-707F-495F-81C3-D015E24857B7}"/>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7634CDC6-C02A-4F32-980A-C085EAC23A4A}"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4" name="Graphic 13">
            <a:extLst>
              <a:ext uri="{FF2B5EF4-FFF2-40B4-BE49-F238E27FC236}">
                <a16:creationId xmlns:a16="http://schemas.microsoft.com/office/drawing/2014/main" id="{779F3BB2-F3F5-4DF9-8FB8-511395B6F69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6700"/>
            <a:ext cx="1003260" cy="211957"/>
          </a:xfrm>
          <a:prstGeom prst="rect">
            <a:avLst/>
          </a:prstGeom>
        </p:spPr>
      </p:pic>
      <p:pic>
        <p:nvPicPr>
          <p:cNvPr id="21" name="Image 20">
            <a:extLst>
              <a:ext uri="{FF2B5EF4-FFF2-40B4-BE49-F238E27FC236}">
                <a16:creationId xmlns:a16="http://schemas.microsoft.com/office/drawing/2014/main" id="{1E18D121-253B-7F4A-B89E-AB42C203EC62}"/>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833169942"/>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2 images - 2 lines title">
    <p:spTree>
      <p:nvGrpSpPr>
        <p:cNvPr id="1" name=""/>
        <p:cNvGrpSpPr/>
        <p:nvPr/>
      </p:nvGrpSpPr>
      <p:grpSpPr>
        <a:xfrm>
          <a:off x="0" y="0"/>
          <a:ext cx="0" cy="0"/>
          <a:chOff x="0" y="0"/>
          <a:chExt cx="0" cy="0"/>
        </a:xfrm>
      </p:grpSpPr>
      <p:sp>
        <p:nvSpPr>
          <p:cNvPr id="13" name="Espace réservé pour une image  12">
            <a:extLst>
              <a:ext uri="{FF2B5EF4-FFF2-40B4-BE49-F238E27FC236}">
                <a16:creationId xmlns:a16="http://schemas.microsoft.com/office/drawing/2014/main" id="{911C0480-0C12-AE45-93AE-AEAF1DB9DCCA}"/>
              </a:ext>
            </a:extLst>
          </p:cNvPr>
          <p:cNvSpPr>
            <a:spLocks noGrp="1"/>
          </p:cNvSpPr>
          <p:nvPr>
            <p:ph type="pic" sz="quarter" idx="12" hasCustomPrompt="1"/>
          </p:nvPr>
        </p:nvSpPr>
        <p:spPr>
          <a:xfrm>
            <a:off x="382904" y="1549654"/>
            <a:ext cx="3998596" cy="2643179"/>
          </a:xfrm>
          <a:custGeom>
            <a:avLst/>
            <a:gdLst>
              <a:gd name="connsiteX0" fmla="*/ 65234 w 3998596"/>
              <a:gd name="connsiteY0" fmla="*/ 0 h 2643179"/>
              <a:gd name="connsiteX1" fmla="*/ 3933362 w 3998596"/>
              <a:gd name="connsiteY1" fmla="*/ 0 h 2643179"/>
              <a:gd name="connsiteX2" fmla="*/ 3998596 w 3998596"/>
              <a:gd name="connsiteY2" fmla="*/ 65234 h 2643179"/>
              <a:gd name="connsiteX3" fmla="*/ 3998596 w 3998596"/>
              <a:gd name="connsiteY3" fmla="*/ 2577945 h 2643179"/>
              <a:gd name="connsiteX4" fmla="*/ 3933362 w 3998596"/>
              <a:gd name="connsiteY4" fmla="*/ 2643179 h 2643179"/>
              <a:gd name="connsiteX5" fmla="*/ 65234 w 3998596"/>
              <a:gd name="connsiteY5" fmla="*/ 2643179 h 2643179"/>
              <a:gd name="connsiteX6" fmla="*/ 0 w 3998596"/>
              <a:gd name="connsiteY6" fmla="*/ 2577945 h 2643179"/>
              <a:gd name="connsiteX7" fmla="*/ 0 w 3998596"/>
              <a:gd name="connsiteY7" fmla="*/ 65234 h 2643179"/>
              <a:gd name="connsiteX8" fmla="*/ 65234 w 3998596"/>
              <a:gd name="connsiteY8" fmla="*/ 0 h 26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8596" h="2643179">
                <a:moveTo>
                  <a:pt x="65234" y="0"/>
                </a:moveTo>
                <a:lnTo>
                  <a:pt x="3933362" y="0"/>
                </a:lnTo>
                <a:cubicBezTo>
                  <a:pt x="3969390" y="0"/>
                  <a:pt x="3998596" y="29206"/>
                  <a:pt x="3998596" y="65234"/>
                </a:cubicBezTo>
                <a:lnTo>
                  <a:pt x="3998596" y="2577945"/>
                </a:lnTo>
                <a:cubicBezTo>
                  <a:pt x="3998596" y="2613973"/>
                  <a:pt x="3969390" y="2643179"/>
                  <a:pt x="3933362" y="2643179"/>
                </a:cubicBezTo>
                <a:lnTo>
                  <a:pt x="65234" y="2643179"/>
                </a:lnTo>
                <a:cubicBezTo>
                  <a:pt x="29206" y="2643179"/>
                  <a:pt x="0" y="2613973"/>
                  <a:pt x="0" y="2577945"/>
                </a:cubicBezTo>
                <a:lnTo>
                  <a:pt x="0" y="65234"/>
                </a:lnTo>
                <a:cubicBezTo>
                  <a:pt x="0" y="29206"/>
                  <a:pt x="29206" y="0"/>
                  <a:pt x="65234" y="0"/>
                </a:cubicBezTo>
                <a:close/>
              </a:path>
            </a:pathLst>
          </a:custGeom>
        </p:spPr>
        <p:txBody>
          <a:bodyPr wrap="square" anchor="ctr">
            <a:noAutofit/>
          </a:bodyPr>
          <a:lstStyle>
            <a:lvl1pPr marL="0" indent="0" algn="ctr">
              <a:buNone/>
              <a:defRPr sz="1600">
                <a:solidFill>
                  <a:schemeClr val="tx1"/>
                </a:solidFill>
              </a:defRPr>
            </a:lvl1pPr>
          </a:lstStyle>
          <a:p>
            <a:r>
              <a:rPr lang="en-US" noProof="0"/>
              <a:t>Insert image</a:t>
            </a:r>
          </a:p>
        </p:txBody>
      </p:sp>
      <p:sp>
        <p:nvSpPr>
          <p:cNvPr id="42" name="Text Placeholder 14">
            <a:extLst>
              <a:ext uri="{FF2B5EF4-FFF2-40B4-BE49-F238E27FC236}">
                <a16:creationId xmlns:a16="http://schemas.microsoft.com/office/drawing/2014/main" id="{AE38FD9D-46D9-AC42-B91A-F99126048FB6}"/>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5" name="ZoneTexte 7">
            <a:extLst>
              <a:ext uri="{FF2B5EF4-FFF2-40B4-BE49-F238E27FC236}">
                <a16:creationId xmlns:a16="http://schemas.microsoft.com/office/drawing/2014/main" id="{22698845-2916-45D0-B3E4-D237E8514CBF}"/>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7" name="Espace réservé pour une image  16">
            <a:extLst>
              <a:ext uri="{FF2B5EF4-FFF2-40B4-BE49-F238E27FC236}">
                <a16:creationId xmlns:a16="http://schemas.microsoft.com/office/drawing/2014/main" id="{60B0E87F-BF46-034E-BBEB-7DD5E2A46203}"/>
              </a:ext>
            </a:extLst>
          </p:cNvPr>
          <p:cNvSpPr>
            <a:spLocks noGrp="1"/>
          </p:cNvSpPr>
          <p:nvPr>
            <p:ph type="pic" sz="quarter" idx="13" hasCustomPrompt="1"/>
          </p:nvPr>
        </p:nvSpPr>
        <p:spPr>
          <a:xfrm>
            <a:off x="4762500" y="1549654"/>
            <a:ext cx="3998596" cy="2643179"/>
          </a:xfrm>
          <a:custGeom>
            <a:avLst/>
            <a:gdLst>
              <a:gd name="connsiteX0" fmla="*/ 65234 w 3998596"/>
              <a:gd name="connsiteY0" fmla="*/ 0 h 2643179"/>
              <a:gd name="connsiteX1" fmla="*/ 3933362 w 3998596"/>
              <a:gd name="connsiteY1" fmla="*/ 0 h 2643179"/>
              <a:gd name="connsiteX2" fmla="*/ 3998596 w 3998596"/>
              <a:gd name="connsiteY2" fmla="*/ 65234 h 2643179"/>
              <a:gd name="connsiteX3" fmla="*/ 3998596 w 3998596"/>
              <a:gd name="connsiteY3" fmla="*/ 2577945 h 2643179"/>
              <a:gd name="connsiteX4" fmla="*/ 3933362 w 3998596"/>
              <a:gd name="connsiteY4" fmla="*/ 2643179 h 2643179"/>
              <a:gd name="connsiteX5" fmla="*/ 65234 w 3998596"/>
              <a:gd name="connsiteY5" fmla="*/ 2643179 h 2643179"/>
              <a:gd name="connsiteX6" fmla="*/ 0 w 3998596"/>
              <a:gd name="connsiteY6" fmla="*/ 2577945 h 2643179"/>
              <a:gd name="connsiteX7" fmla="*/ 0 w 3998596"/>
              <a:gd name="connsiteY7" fmla="*/ 65234 h 2643179"/>
              <a:gd name="connsiteX8" fmla="*/ 65234 w 3998596"/>
              <a:gd name="connsiteY8" fmla="*/ 0 h 26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8596" h="2643179">
                <a:moveTo>
                  <a:pt x="65234" y="0"/>
                </a:moveTo>
                <a:lnTo>
                  <a:pt x="3933362" y="0"/>
                </a:lnTo>
                <a:cubicBezTo>
                  <a:pt x="3969390" y="0"/>
                  <a:pt x="3998596" y="29206"/>
                  <a:pt x="3998596" y="65234"/>
                </a:cubicBezTo>
                <a:lnTo>
                  <a:pt x="3998596" y="2577945"/>
                </a:lnTo>
                <a:cubicBezTo>
                  <a:pt x="3998596" y="2613973"/>
                  <a:pt x="3969390" y="2643179"/>
                  <a:pt x="3933362" y="2643179"/>
                </a:cubicBezTo>
                <a:lnTo>
                  <a:pt x="65234" y="2643179"/>
                </a:lnTo>
                <a:cubicBezTo>
                  <a:pt x="29206" y="2643179"/>
                  <a:pt x="0" y="2613973"/>
                  <a:pt x="0" y="2577945"/>
                </a:cubicBezTo>
                <a:lnTo>
                  <a:pt x="0" y="65234"/>
                </a:lnTo>
                <a:cubicBezTo>
                  <a:pt x="0" y="29206"/>
                  <a:pt x="29206" y="0"/>
                  <a:pt x="65234" y="0"/>
                </a:cubicBezTo>
                <a:close/>
              </a:path>
            </a:pathLst>
          </a:custGeom>
        </p:spPr>
        <p:txBody>
          <a:bodyPr wrap="square" anchor="ctr">
            <a:noAutofit/>
          </a:bodyPr>
          <a:lstStyle>
            <a:lvl1pPr marL="0" indent="0" algn="ctr">
              <a:buNone/>
              <a:defRPr sz="1600">
                <a:solidFill>
                  <a:schemeClr val="tx1"/>
                </a:solidFill>
              </a:defRPr>
            </a:lvl1pPr>
          </a:lstStyle>
          <a:p>
            <a:r>
              <a:rPr lang="en-US" noProof="0"/>
              <a:t>Insert image</a:t>
            </a:r>
          </a:p>
        </p:txBody>
      </p:sp>
      <p:sp>
        <p:nvSpPr>
          <p:cNvPr id="16" name="Espace réservé du texte 2">
            <a:extLst>
              <a:ext uri="{FF2B5EF4-FFF2-40B4-BE49-F238E27FC236}">
                <a16:creationId xmlns:a16="http://schemas.microsoft.com/office/drawing/2014/main" id="{FA7664AA-B8C8-3B45-B99A-0CA51D498D4B}"/>
              </a:ext>
            </a:extLst>
          </p:cNvPr>
          <p:cNvSpPr>
            <a:spLocks noGrp="1"/>
          </p:cNvSpPr>
          <p:nvPr>
            <p:ph type="body" sz="quarter" idx="14" hasCustomPrompt="1"/>
          </p:nvPr>
        </p:nvSpPr>
        <p:spPr>
          <a:xfrm>
            <a:off x="382904" y="4307205"/>
            <a:ext cx="3998596" cy="274638"/>
          </a:xfrm>
          <a:prstGeom prst="rect">
            <a:avLst/>
          </a:prstGeom>
        </p:spPr>
        <p:txBody>
          <a:bodyPr lIns="0" tIns="0" rIns="0" bIns="0"/>
          <a:lstStyle>
            <a:lvl1pPr marL="0" indent="0" algn="ctr" defTabSz="914400" rtl="0" eaLnBrk="1" latinLnBrk="0" hangingPunct="1">
              <a:lnSpc>
                <a:spcPct val="100000"/>
              </a:lnSpc>
              <a:spcBef>
                <a:spcPts val="0"/>
              </a:spcBef>
              <a:buFontTx/>
              <a:buNone/>
              <a:defRPr lang="fr-FR" sz="1200" b="0" kern="1200" dirty="0">
                <a:solidFill>
                  <a:schemeClr val="tx1"/>
                </a:solidFill>
                <a:latin typeface="+mj-lt"/>
                <a:ea typeface="+mn-ea"/>
                <a:cs typeface="+mn-cs"/>
              </a:defRPr>
            </a:lvl1pPr>
          </a:lstStyle>
          <a:p>
            <a:pPr lvl="0"/>
            <a:r>
              <a:rPr lang="en-US" noProof="0"/>
              <a:t>INSERT TEXT</a:t>
            </a:r>
          </a:p>
        </p:txBody>
      </p:sp>
      <p:sp>
        <p:nvSpPr>
          <p:cNvPr id="19" name="Espace réservé du texte 2">
            <a:extLst>
              <a:ext uri="{FF2B5EF4-FFF2-40B4-BE49-F238E27FC236}">
                <a16:creationId xmlns:a16="http://schemas.microsoft.com/office/drawing/2014/main" id="{3E5EB8DA-9DEF-EF48-9EE9-59093D298D42}"/>
              </a:ext>
            </a:extLst>
          </p:cNvPr>
          <p:cNvSpPr>
            <a:spLocks noGrp="1"/>
          </p:cNvSpPr>
          <p:nvPr>
            <p:ph type="body" sz="quarter" idx="15" hasCustomPrompt="1"/>
          </p:nvPr>
        </p:nvSpPr>
        <p:spPr>
          <a:xfrm>
            <a:off x="4762500" y="4307205"/>
            <a:ext cx="3998596" cy="274638"/>
          </a:xfrm>
          <a:prstGeom prst="rect">
            <a:avLst/>
          </a:prstGeom>
        </p:spPr>
        <p:txBody>
          <a:bodyPr lIns="0" tIns="0" rIns="0" bIns="0"/>
          <a:lstStyle>
            <a:lvl1pPr marL="0" indent="0" algn="ctr" defTabSz="914400" rtl="0" eaLnBrk="1" latinLnBrk="0" hangingPunct="1">
              <a:lnSpc>
                <a:spcPct val="100000"/>
              </a:lnSpc>
              <a:spcBef>
                <a:spcPts val="0"/>
              </a:spcBef>
              <a:buFontTx/>
              <a:buNone/>
              <a:defRPr lang="fr-FR" sz="1200" b="0" kern="1200" dirty="0">
                <a:solidFill>
                  <a:schemeClr val="tx1"/>
                </a:solidFill>
                <a:latin typeface="+mj-lt"/>
                <a:ea typeface="+mn-ea"/>
                <a:cs typeface="+mn-cs"/>
              </a:defRPr>
            </a:lvl1pPr>
          </a:lstStyle>
          <a:p>
            <a:pPr lvl="0"/>
            <a:r>
              <a:rPr lang="en-US" noProof="0"/>
              <a:t>INSERT TEXT</a:t>
            </a:r>
          </a:p>
        </p:txBody>
      </p:sp>
      <p:cxnSp>
        <p:nvCxnSpPr>
          <p:cNvPr id="18" name="Connecteur droit 8">
            <a:extLst>
              <a:ext uri="{FF2B5EF4-FFF2-40B4-BE49-F238E27FC236}">
                <a16:creationId xmlns:a16="http://schemas.microsoft.com/office/drawing/2014/main" id="{D0294F47-5302-4438-BCB7-B21F3AB2CB6E}"/>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Titre 1">
            <a:extLst>
              <a:ext uri="{FF2B5EF4-FFF2-40B4-BE49-F238E27FC236}">
                <a16:creationId xmlns:a16="http://schemas.microsoft.com/office/drawing/2014/main" id="{9E550D51-E609-4961-8A78-92A330D6A168}"/>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21" name="Footer Placeholder 12">
            <a:extLst>
              <a:ext uri="{FF2B5EF4-FFF2-40B4-BE49-F238E27FC236}">
                <a16:creationId xmlns:a16="http://schemas.microsoft.com/office/drawing/2014/main" id="{4A710AAC-154A-4BDC-864E-AA9931DD42F3}"/>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2" name="Date Placeholder 3">
            <a:extLst>
              <a:ext uri="{FF2B5EF4-FFF2-40B4-BE49-F238E27FC236}">
                <a16:creationId xmlns:a16="http://schemas.microsoft.com/office/drawing/2014/main" id="{795B0A11-F784-4DE3-BB40-1E76C2275E3A}"/>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98E95D18-7331-4A0D-B67D-972C3958AD22}"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4" name="Graphic 13">
            <a:extLst>
              <a:ext uri="{FF2B5EF4-FFF2-40B4-BE49-F238E27FC236}">
                <a16:creationId xmlns:a16="http://schemas.microsoft.com/office/drawing/2014/main" id="{92CB2DBB-C5EB-4E36-8840-2C7009D11B0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6700"/>
            <a:ext cx="1003260" cy="211957"/>
          </a:xfrm>
          <a:prstGeom prst="rect">
            <a:avLst/>
          </a:prstGeom>
        </p:spPr>
      </p:pic>
      <p:pic>
        <p:nvPicPr>
          <p:cNvPr id="23" name="Image 22">
            <a:extLst>
              <a:ext uri="{FF2B5EF4-FFF2-40B4-BE49-F238E27FC236}">
                <a16:creationId xmlns:a16="http://schemas.microsoft.com/office/drawing/2014/main" id="{F48AB0B7-D63B-394D-8C1D-0E17873F3FAD}"/>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216879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9" name="Titre 1">
            <a:extLst>
              <a:ext uri="{FF2B5EF4-FFF2-40B4-BE49-F238E27FC236}">
                <a16:creationId xmlns:a16="http://schemas.microsoft.com/office/drawing/2014/main" id="{23B521CC-7B05-4C2E-BA5E-B65F5CA9C11F}"/>
              </a:ext>
            </a:extLst>
          </p:cNvPr>
          <p:cNvSpPr>
            <a:spLocks noGrp="1"/>
          </p:cNvSpPr>
          <p:nvPr>
            <p:ph type="title" hasCustomPrompt="1"/>
          </p:nvPr>
        </p:nvSpPr>
        <p:spPr>
          <a:xfrm>
            <a:off x="2086944" y="354764"/>
            <a:ext cx="4970113" cy="492443"/>
          </a:xfrm>
          <a:prstGeom prst="rect">
            <a:avLst/>
          </a:prstGeom>
        </p:spPr>
        <p:txBody>
          <a:bodyPr lIns="0" tIns="0" rIns="0" bIns="0" anchor="t">
            <a:noAutofit/>
          </a:bodyPr>
          <a:lstStyle>
            <a:lvl1pPr algn="ctr">
              <a:lnSpc>
                <a:spcPct val="100000"/>
              </a:lnSpc>
              <a:tabLst>
                <a:tab pos="1706563" algn="l"/>
              </a:tabLst>
              <a:defRPr lang="en-US" sz="3200" b="1" i="0" kern="1200" cap="all" spc="0" baseline="0" noProof="0" dirty="0" smtClean="0">
                <a:solidFill>
                  <a:schemeClr val="tx1"/>
                </a:solidFill>
                <a:effectLst/>
                <a:latin typeface="+mj-lt"/>
                <a:ea typeface="+mj-ea"/>
                <a:cs typeface="3ds Light"/>
              </a:defRPr>
            </a:lvl1pPr>
          </a:lstStyle>
          <a:p>
            <a:r>
              <a:rPr lang="en-US" noProof="0"/>
              <a:t>TABLE OF CONTENTS</a:t>
            </a:r>
          </a:p>
        </p:txBody>
      </p:sp>
      <p:sp>
        <p:nvSpPr>
          <p:cNvPr id="11" name="Espace réservé du texte 5">
            <a:extLst>
              <a:ext uri="{FF2B5EF4-FFF2-40B4-BE49-F238E27FC236}">
                <a16:creationId xmlns:a16="http://schemas.microsoft.com/office/drawing/2014/main" id="{B34C3BE3-5C95-4A64-B73B-5A274E540163}"/>
              </a:ext>
            </a:extLst>
          </p:cNvPr>
          <p:cNvSpPr>
            <a:spLocks noGrp="1"/>
          </p:cNvSpPr>
          <p:nvPr>
            <p:ph type="body" sz="quarter" idx="11" hasCustomPrompt="1"/>
          </p:nvPr>
        </p:nvSpPr>
        <p:spPr>
          <a:xfrm>
            <a:off x="1956367" y="121216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2" name="Espace réservé du texte 5">
            <a:extLst>
              <a:ext uri="{FF2B5EF4-FFF2-40B4-BE49-F238E27FC236}">
                <a16:creationId xmlns:a16="http://schemas.microsoft.com/office/drawing/2014/main" id="{CF81852F-49BD-45B9-BBDF-3F35D57118EA}"/>
              </a:ext>
            </a:extLst>
          </p:cNvPr>
          <p:cNvSpPr>
            <a:spLocks noGrp="1"/>
          </p:cNvSpPr>
          <p:nvPr>
            <p:ph type="body" sz="quarter" idx="13" hasCustomPrompt="1"/>
          </p:nvPr>
        </p:nvSpPr>
        <p:spPr>
          <a:xfrm>
            <a:off x="1956367" y="177569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3" name="Espace réservé du texte 5">
            <a:extLst>
              <a:ext uri="{FF2B5EF4-FFF2-40B4-BE49-F238E27FC236}">
                <a16:creationId xmlns:a16="http://schemas.microsoft.com/office/drawing/2014/main" id="{CEDF0D5A-7AC5-494F-AF50-41A9970E9B47}"/>
              </a:ext>
            </a:extLst>
          </p:cNvPr>
          <p:cNvSpPr>
            <a:spLocks noGrp="1"/>
          </p:cNvSpPr>
          <p:nvPr>
            <p:ph type="body" sz="quarter" idx="15" hasCustomPrompt="1"/>
          </p:nvPr>
        </p:nvSpPr>
        <p:spPr>
          <a:xfrm>
            <a:off x="1956367" y="233922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4" name="Espace réservé du texte 5">
            <a:extLst>
              <a:ext uri="{FF2B5EF4-FFF2-40B4-BE49-F238E27FC236}">
                <a16:creationId xmlns:a16="http://schemas.microsoft.com/office/drawing/2014/main" id="{B56EEC8B-0F3C-48CF-8C1E-BD1D112FA209}"/>
              </a:ext>
            </a:extLst>
          </p:cNvPr>
          <p:cNvSpPr>
            <a:spLocks noGrp="1"/>
          </p:cNvSpPr>
          <p:nvPr>
            <p:ph type="body" sz="quarter" idx="17" hasCustomPrompt="1"/>
          </p:nvPr>
        </p:nvSpPr>
        <p:spPr>
          <a:xfrm>
            <a:off x="1956367" y="290275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5" name="Espace réservé du texte 5">
            <a:extLst>
              <a:ext uri="{FF2B5EF4-FFF2-40B4-BE49-F238E27FC236}">
                <a16:creationId xmlns:a16="http://schemas.microsoft.com/office/drawing/2014/main" id="{DAE94A33-EECD-4586-8D7D-A28834028073}"/>
              </a:ext>
            </a:extLst>
          </p:cNvPr>
          <p:cNvSpPr>
            <a:spLocks noGrp="1"/>
          </p:cNvSpPr>
          <p:nvPr>
            <p:ph type="body" sz="quarter" idx="19" hasCustomPrompt="1"/>
          </p:nvPr>
        </p:nvSpPr>
        <p:spPr>
          <a:xfrm>
            <a:off x="1956367" y="346628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6" name="Espace réservé du texte 5">
            <a:extLst>
              <a:ext uri="{FF2B5EF4-FFF2-40B4-BE49-F238E27FC236}">
                <a16:creationId xmlns:a16="http://schemas.microsoft.com/office/drawing/2014/main" id="{DD024ED7-5BEB-4173-9E13-F737ABB96364}"/>
              </a:ext>
            </a:extLst>
          </p:cNvPr>
          <p:cNvSpPr>
            <a:spLocks noGrp="1"/>
          </p:cNvSpPr>
          <p:nvPr>
            <p:ph type="body" sz="quarter" idx="21" hasCustomPrompt="1"/>
          </p:nvPr>
        </p:nvSpPr>
        <p:spPr>
          <a:xfrm>
            <a:off x="1956367" y="402981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9" name="ZoneTexte 7">
            <a:extLst>
              <a:ext uri="{FF2B5EF4-FFF2-40B4-BE49-F238E27FC236}">
                <a16:creationId xmlns:a16="http://schemas.microsoft.com/office/drawing/2014/main" id="{A2067B04-117E-4F9B-8F7C-63907A4B6548}"/>
              </a:ext>
            </a:extLst>
          </p:cNvPr>
          <p:cNvSpPr txBox="1"/>
          <p:nvPr userDrawn="1"/>
        </p:nvSpPr>
        <p:spPr>
          <a:xfrm>
            <a:off x="0" y="4845550"/>
            <a:ext cx="354434" cy="123111"/>
          </a:xfrm>
          <a:prstGeom prst="rect">
            <a:avLst/>
          </a:prstGeom>
          <a:noFill/>
        </p:spPr>
        <p:txBody>
          <a:bodyPr wrap="square" lIns="0" tIns="0" rIns="0" bIns="0" rtlCol="0">
            <a:noAutofit/>
          </a:bodyPr>
          <a:lstStyle/>
          <a:p>
            <a:pPr algn="ctr"/>
            <a:fld id="{984FB007-5C84-F347-A76E-037DFFA5CC99}" type="slidenum">
              <a:rPr lang="en-US" sz="800" noProof="0" smtClean="0">
                <a:solidFill>
                  <a:schemeClr val="tx1"/>
                </a:solidFill>
              </a:rPr>
              <a:pPr algn="ctr"/>
              <a:t>‹#›</a:t>
            </a:fld>
            <a:endParaRPr lang="en-US" sz="800" noProof="0">
              <a:solidFill>
                <a:schemeClr val="tx1"/>
              </a:solidFill>
            </a:endParaRPr>
          </a:p>
        </p:txBody>
      </p:sp>
      <p:cxnSp>
        <p:nvCxnSpPr>
          <p:cNvPr id="21" name="Connecteur droit 8">
            <a:extLst>
              <a:ext uri="{FF2B5EF4-FFF2-40B4-BE49-F238E27FC236}">
                <a16:creationId xmlns:a16="http://schemas.microsoft.com/office/drawing/2014/main" id="{2C3516F2-70A7-469B-B546-24739C197C50}"/>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8" name="Footer Placeholder 12">
            <a:extLst>
              <a:ext uri="{FF2B5EF4-FFF2-40B4-BE49-F238E27FC236}">
                <a16:creationId xmlns:a16="http://schemas.microsoft.com/office/drawing/2014/main" id="{08A08A0A-E6DD-4A44-9BDA-FB7465200EC0}"/>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r>
              <a:rPr lang="en-US" noProof="0"/>
              <a:t>© Dassault Systèmes | Confidential Information |                    | ref.: 3DS_Document_2021</a:t>
            </a:r>
          </a:p>
        </p:txBody>
      </p:sp>
      <p:sp>
        <p:nvSpPr>
          <p:cNvPr id="20" name="Date Placeholder 3">
            <a:extLst>
              <a:ext uri="{FF2B5EF4-FFF2-40B4-BE49-F238E27FC236}">
                <a16:creationId xmlns:a16="http://schemas.microsoft.com/office/drawing/2014/main" id="{BA4554DB-5BC1-4CB3-8E21-E9330CA062E6}"/>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fld id="{0B06C53A-D9FC-4139-A60B-C52347A0FB63}" type="datetime1">
              <a:rPr lang="en-US" noProof="0" smtClean="0"/>
              <a:t>11/10/2022</a:t>
            </a:fld>
            <a:endParaRPr lang="en-US" noProof="0"/>
          </a:p>
        </p:txBody>
      </p:sp>
      <p:pic>
        <p:nvPicPr>
          <p:cNvPr id="17" name="Image 16">
            <a:extLst>
              <a:ext uri="{FF2B5EF4-FFF2-40B4-BE49-F238E27FC236}">
                <a16:creationId xmlns:a16="http://schemas.microsoft.com/office/drawing/2014/main" id="{D1043090-1D44-BC47-A004-2A9EA60C3C9E}"/>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5043379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ack Cover">
    <p:spTree>
      <p:nvGrpSpPr>
        <p:cNvPr id="1" name=""/>
        <p:cNvGrpSpPr/>
        <p:nvPr/>
      </p:nvGrpSpPr>
      <p:grpSpPr>
        <a:xfrm>
          <a:off x="0" y="0"/>
          <a:ext cx="0" cy="0"/>
          <a:chOff x="0" y="0"/>
          <a:chExt cx="0" cy="0"/>
        </a:xfrm>
      </p:grpSpPr>
      <p:sp>
        <p:nvSpPr>
          <p:cNvPr id="17" name="ZoneTexte 7">
            <a:extLst>
              <a:ext uri="{FF2B5EF4-FFF2-40B4-BE49-F238E27FC236}">
                <a16:creationId xmlns:a16="http://schemas.microsoft.com/office/drawing/2014/main" id="{F7565AA9-0535-714B-905F-9E644D5DFA04}"/>
              </a:ext>
            </a:extLst>
          </p:cNvPr>
          <p:cNvSpPr txBox="1"/>
          <p:nvPr userDrawn="1"/>
        </p:nvSpPr>
        <p:spPr>
          <a:xfrm>
            <a:off x="0" y="4845550"/>
            <a:ext cx="354434" cy="123111"/>
          </a:xfrm>
          <a:prstGeom prst="rect">
            <a:avLst/>
          </a:prstGeom>
          <a:noFill/>
        </p:spPr>
        <p:txBody>
          <a:bodyPr wrap="square" lIns="0" tIns="0" rIns="0" bIns="0" rtlCol="0">
            <a:noAutofit/>
          </a:bodyPr>
          <a:lstStyle/>
          <a:p>
            <a:pPr algn="ctr"/>
            <a:fld id="{984FB007-5C84-F347-A76E-037DFFA5CC99}" type="slidenum">
              <a:rPr lang="en-US" sz="800" noProof="0" smtClean="0">
                <a:solidFill>
                  <a:schemeClr val="tx1"/>
                </a:solidFill>
              </a:rPr>
              <a:pPr algn="ctr"/>
              <a:t>‹#›</a:t>
            </a:fld>
            <a:endParaRPr lang="en-US" sz="800" noProof="0">
              <a:solidFill>
                <a:schemeClr val="tx1"/>
              </a:solidFill>
            </a:endParaRPr>
          </a:p>
        </p:txBody>
      </p:sp>
      <p:cxnSp>
        <p:nvCxnSpPr>
          <p:cNvPr id="24" name="Connecteur droit 8">
            <a:extLst>
              <a:ext uri="{FF2B5EF4-FFF2-40B4-BE49-F238E27FC236}">
                <a16:creationId xmlns:a16="http://schemas.microsoft.com/office/drawing/2014/main" id="{03757C0F-2B79-4AE3-BC5A-2C74E98878AA}"/>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56009D36-41AB-4F99-8EEC-28DA7FD44C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9975" y="41011"/>
            <a:ext cx="4464050" cy="4451853"/>
          </a:xfrm>
          <a:prstGeom prst="rect">
            <a:avLst/>
          </a:prstGeom>
        </p:spPr>
      </p:pic>
      <p:sp>
        <p:nvSpPr>
          <p:cNvPr id="7" name="Footer Placeholder 12">
            <a:extLst>
              <a:ext uri="{FF2B5EF4-FFF2-40B4-BE49-F238E27FC236}">
                <a16:creationId xmlns:a16="http://schemas.microsoft.com/office/drawing/2014/main" id="{95A0C03B-EA77-4A03-A288-E62F68AC738D}"/>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F5486"/>
                </a:solidFill>
                <a:effectLst/>
                <a:uLnTx/>
                <a:uFillTx/>
                <a:latin typeface="Arial Narrow"/>
                <a:ea typeface="+mn-ea"/>
                <a:cs typeface="+mn-cs"/>
              </a:rPr>
              <a:t>© Dassault </a:t>
            </a:r>
            <a:r>
              <a:rPr kumimoji="0" lang="en-US" sz="600" b="0" i="0" u="none" strike="noStrike" kern="1200" cap="none" spc="0" normalizeH="0" baseline="0" noProof="0" dirty="0" err="1">
                <a:ln>
                  <a:noFill/>
                </a:ln>
                <a:solidFill>
                  <a:srgbClr val="0F5486"/>
                </a:solidFill>
                <a:effectLst/>
                <a:uLnTx/>
                <a:uFillTx/>
                <a:latin typeface="Arial Narrow"/>
                <a:ea typeface="+mn-ea"/>
                <a:cs typeface="+mn-cs"/>
              </a:rPr>
              <a:t>Systèmes</a:t>
            </a:r>
            <a:r>
              <a:rPr kumimoji="0" lang="en-US" sz="600" b="0" i="0" u="none" strike="noStrike" kern="1200" cap="none" spc="0" normalizeH="0" baseline="0" noProof="0" dirty="0">
                <a:ln>
                  <a:noFill/>
                </a:ln>
                <a:solidFill>
                  <a:srgbClr val="0F5486"/>
                </a:solidFill>
                <a:effectLst/>
                <a:uLnTx/>
                <a:uFillTx/>
                <a:latin typeface="Arial Narrow"/>
                <a:ea typeface="+mn-ea"/>
                <a:cs typeface="+mn-cs"/>
              </a:rPr>
              <a:t> | Confidential Information |                    | ref.: 3DS_Document_2021</a:t>
            </a:r>
          </a:p>
        </p:txBody>
      </p:sp>
      <p:sp>
        <p:nvSpPr>
          <p:cNvPr id="8" name="Date Placeholder 3">
            <a:extLst>
              <a:ext uri="{FF2B5EF4-FFF2-40B4-BE49-F238E27FC236}">
                <a16:creationId xmlns:a16="http://schemas.microsoft.com/office/drawing/2014/main" id="{B3791CC0-1BF0-4958-8EFF-8FF23FC48955}"/>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D142EEC0-A2D2-41C9-AE58-B5D1EE079E50}"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9" name="Image 8">
            <a:extLst>
              <a:ext uri="{FF2B5EF4-FFF2-40B4-BE49-F238E27FC236}">
                <a16:creationId xmlns:a16="http://schemas.microsoft.com/office/drawing/2014/main" id="{1978EAC3-BB95-3D43-9AD3-B82AE3B85DF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910655399"/>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Full bkgd image - 1 line title - no subtitle">
    <p:bg>
      <p:bgPr>
        <a:solidFill>
          <a:schemeClr val="bg1"/>
        </a:solidFill>
        <a:effectLst/>
      </p:bgPr>
    </p:bg>
    <p:spTree>
      <p:nvGrpSpPr>
        <p:cNvPr id="1" name=""/>
        <p:cNvGrpSpPr/>
        <p:nvPr/>
      </p:nvGrpSpPr>
      <p:grpSpPr>
        <a:xfrm>
          <a:off x="0" y="0"/>
          <a:ext cx="0" cy="0"/>
          <a:chOff x="0" y="0"/>
          <a:chExt cx="0" cy="0"/>
        </a:xfrm>
      </p:grpSpPr>
      <p:sp>
        <p:nvSpPr>
          <p:cNvPr id="21" name="ZoneTexte 7">
            <a:extLst>
              <a:ext uri="{FF2B5EF4-FFF2-40B4-BE49-F238E27FC236}">
                <a16:creationId xmlns:a16="http://schemas.microsoft.com/office/drawing/2014/main" id="{64F11E7F-0F44-6549-9AE8-64F85711DDF7}"/>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39" name="Connecteur droit 8">
            <a:extLst>
              <a:ext uri="{FF2B5EF4-FFF2-40B4-BE49-F238E27FC236}">
                <a16:creationId xmlns:a16="http://schemas.microsoft.com/office/drawing/2014/main" id="{9EA78508-74E4-44FE-9897-5877052FD886}"/>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Titre 1">
            <a:extLst>
              <a:ext uri="{FF2B5EF4-FFF2-40B4-BE49-F238E27FC236}">
                <a16:creationId xmlns:a16="http://schemas.microsoft.com/office/drawing/2014/main" id="{B8A68B02-B6B8-0A4E-927D-C7C5E11DCAB7}"/>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pic>
        <p:nvPicPr>
          <p:cNvPr id="33" name="Picture 32">
            <a:extLst>
              <a:ext uri="{FF2B5EF4-FFF2-40B4-BE49-F238E27FC236}">
                <a16:creationId xmlns:a16="http://schemas.microsoft.com/office/drawing/2014/main" id="{1871A71E-628D-4D24-B17B-FDE9F4EF14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8" name="Footer Placeholder 12">
            <a:extLst>
              <a:ext uri="{FF2B5EF4-FFF2-40B4-BE49-F238E27FC236}">
                <a16:creationId xmlns:a16="http://schemas.microsoft.com/office/drawing/2014/main" id="{9F28A98E-F435-4D47-A8FC-35A7D47A25C3}"/>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9" name="Date Placeholder 3">
            <a:extLst>
              <a:ext uri="{FF2B5EF4-FFF2-40B4-BE49-F238E27FC236}">
                <a16:creationId xmlns:a16="http://schemas.microsoft.com/office/drawing/2014/main" id="{740DFD82-0032-46F1-A230-074DC471A00B}"/>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DA919677-0C92-4AC6-8A0F-91EB6C275750}"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19F16639-4FE5-40D0-B5A6-920C55AF429D}"/>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34169" y="4756700"/>
            <a:ext cx="1003260" cy="211957"/>
          </a:xfrm>
          <a:prstGeom prst="rect">
            <a:avLst/>
          </a:prstGeom>
        </p:spPr>
      </p:pic>
      <p:pic>
        <p:nvPicPr>
          <p:cNvPr id="11" name="Image 10">
            <a:extLst>
              <a:ext uri="{FF2B5EF4-FFF2-40B4-BE49-F238E27FC236}">
                <a16:creationId xmlns:a16="http://schemas.microsoft.com/office/drawing/2014/main" id="{17F42064-CD91-FC49-AA1F-0BF459E0973A}"/>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569899593"/>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1_Full bkgd image - 1 line title">
    <p:bg>
      <p:bgPr>
        <a:solidFill>
          <a:schemeClr val="bg1"/>
        </a:solidFill>
        <a:effectLst/>
      </p:bgPr>
    </p:bg>
    <p:spTree>
      <p:nvGrpSpPr>
        <p:cNvPr id="1" name=""/>
        <p:cNvGrpSpPr/>
        <p:nvPr/>
      </p:nvGrpSpPr>
      <p:grpSpPr>
        <a:xfrm>
          <a:off x="0" y="0"/>
          <a:ext cx="0" cy="0"/>
          <a:chOff x="0" y="0"/>
          <a:chExt cx="0" cy="0"/>
        </a:xfrm>
      </p:grpSpPr>
      <p:sp>
        <p:nvSpPr>
          <p:cNvPr id="21" name="ZoneTexte 7">
            <a:extLst>
              <a:ext uri="{FF2B5EF4-FFF2-40B4-BE49-F238E27FC236}">
                <a16:creationId xmlns:a16="http://schemas.microsoft.com/office/drawing/2014/main" id="{64F11E7F-0F44-6549-9AE8-64F85711DDF7}"/>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39" name="Connecteur droit 8">
            <a:extLst>
              <a:ext uri="{FF2B5EF4-FFF2-40B4-BE49-F238E27FC236}">
                <a16:creationId xmlns:a16="http://schemas.microsoft.com/office/drawing/2014/main" id="{9EA78508-74E4-44FE-9897-5877052FD886}"/>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Titre 1">
            <a:extLst>
              <a:ext uri="{FF2B5EF4-FFF2-40B4-BE49-F238E27FC236}">
                <a16:creationId xmlns:a16="http://schemas.microsoft.com/office/drawing/2014/main" id="{B8A68B02-B6B8-0A4E-927D-C7C5E11DCAB7}"/>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20" name="Text Placeholder 14">
            <a:extLst>
              <a:ext uri="{FF2B5EF4-FFF2-40B4-BE49-F238E27FC236}">
                <a16:creationId xmlns:a16="http://schemas.microsoft.com/office/drawing/2014/main" id="{52FDB6FF-C113-2C47-8E97-8C0F867428B4}"/>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pic>
        <p:nvPicPr>
          <p:cNvPr id="33" name="Picture 32">
            <a:extLst>
              <a:ext uri="{FF2B5EF4-FFF2-40B4-BE49-F238E27FC236}">
                <a16:creationId xmlns:a16="http://schemas.microsoft.com/office/drawing/2014/main" id="{1871A71E-628D-4D24-B17B-FDE9F4EF14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9" name="Footer Placeholder 12">
            <a:extLst>
              <a:ext uri="{FF2B5EF4-FFF2-40B4-BE49-F238E27FC236}">
                <a16:creationId xmlns:a16="http://schemas.microsoft.com/office/drawing/2014/main" id="{44459834-7BC3-494E-BD8C-44164A05849A}"/>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1" name="Date Placeholder 3">
            <a:extLst>
              <a:ext uri="{FF2B5EF4-FFF2-40B4-BE49-F238E27FC236}">
                <a16:creationId xmlns:a16="http://schemas.microsoft.com/office/drawing/2014/main" id="{26610FA0-1AD9-4F59-8752-3E7CFBCCCC21}"/>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451E5422-847B-44EF-B6F2-7CFEDC2BDA19}"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CB2E34AB-81B0-4B76-89E2-5E3812DE3C80}"/>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34169" y="4756700"/>
            <a:ext cx="1003260" cy="211957"/>
          </a:xfrm>
          <a:prstGeom prst="rect">
            <a:avLst/>
          </a:prstGeom>
        </p:spPr>
      </p:pic>
      <p:pic>
        <p:nvPicPr>
          <p:cNvPr id="12" name="Image 11">
            <a:extLst>
              <a:ext uri="{FF2B5EF4-FFF2-40B4-BE49-F238E27FC236}">
                <a16:creationId xmlns:a16="http://schemas.microsoft.com/office/drawing/2014/main" id="{6C489EC9-5895-8149-AB4D-90870E347EA5}"/>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152117264"/>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Full bkgd image - 2 lines title">
    <p:bg>
      <p:bgPr>
        <a:solidFill>
          <a:schemeClr val="bg1"/>
        </a:solidFill>
        <a:effectLst/>
      </p:bgPr>
    </p:bg>
    <p:spTree>
      <p:nvGrpSpPr>
        <p:cNvPr id="1" name=""/>
        <p:cNvGrpSpPr/>
        <p:nvPr/>
      </p:nvGrpSpPr>
      <p:grpSpPr>
        <a:xfrm>
          <a:off x="0" y="0"/>
          <a:ext cx="0" cy="0"/>
          <a:chOff x="0" y="0"/>
          <a:chExt cx="0" cy="0"/>
        </a:xfrm>
      </p:grpSpPr>
      <p:sp>
        <p:nvSpPr>
          <p:cNvPr id="29" name="Text Placeholder 14">
            <a:extLst>
              <a:ext uri="{FF2B5EF4-FFF2-40B4-BE49-F238E27FC236}">
                <a16:creationId xmlns:a16="http://schemas.microsoft.com/office/drawing/2014/main" id="{6758D208-D91A-434F-BD0C-E716F52577C1}"/>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21" name="ZoneTexte 7">
            <a:extLst>
              <a:ext uri="{FF2B5EF4-FFF2-40B4-BE49-F238E27FC236}">
                <a16:creationId xmlns:a16="http://schemas.microsoft.com/office/drawing/2014/main" id="{64F11E7F-0F44-6549-9AE8-64F85711DDF7}"/>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39" name="Connecteur droit 8">
            <a:extLst>
              <a:ext uri="{FF2B5EF4-FFF2-40B4-BE49-F238E27FC236}">
                <a16:creationId xmlns:a16="http://schemas.microsoft.com/office/drawing/2014/main" id="{9EA78508-74E4-44FE-9897-5877052FD886}"/>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Titre 1">
            <a:extLst>
              <a:ext uri="{FF2B5EF4-FFF2-40B4-BE49-F238E27FC236}">
                <a16:creationId xmlns:a16="http://schemas.microsoft.com/office/drawing/2014/main" id="{8F773064-62EE-4DCF-B613-CBAFE0D9AAAD}"/>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pic>
        <p:nvPicPr>
          <p:cNvPr id="33" name="Picture 32">
            <a:extLst>
              <a:ext uri="{FF2B5EF4-FFF2-40B4-BE49-F238E27FC236}">
                <a16:creationId xmlns:a16="http://schemas.microsoft.com/office/drawing/2014/main" id="{1BC7433B-AF58-4F95-A63A-7C7E75670C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9" name="Footer Placeholder 12">
            <a:extLst>
              <a:ext uri="{FF2B5EF4-FFF2-40B4-BE49-F238E27FC236}">
                <a16:creationId xmlns:a16="http://schemas.microsoft.com/office/drawing/2014/main" id="{4A1C16C3-9BDD-43BA-9702-A860CCE5CF52}"/>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1" name="Date Placeholder 3">
            <a:extLst>
              <a:ext uri="{FF2B5EF4-FFF2-40B4-BE49-F238E27FC236}">
                <a16:creationId xmlns:a16="http://schemas.microsoft.com/office/drawing/2014/main" id="{D7E39D8A-0C98-4FE7-9DE9-8BE925362A83}"/>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57A87F61-48C1-45CC-B843-A8B5CE7AEBFD}"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AEB25945-A5F7-4B39-B6E6-0D99B82D7545}"/>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34169" y="4756700"/>
            <a:ext cx="1003260" cy="211957"/>
          </a:xfrm>
          <a:prstGeom prst="rect">
            <a:avLst/>
          </a:prstGeom>
        </p:spPr>
      </p:pic>
      <p:pic>
        <p:nvPicPr>
          <p:cNvPr id="12" name="Image 11">
            <a:extLst>
              <a:ext uri="{FF2B5EF4-FFF2-40B4-BE49-F238E27FC236}">
                <a16:creationId xmlns:a16="http://schemas.microsoft.com/office/drawing/2014/main" id="{C0AA8F3E-02C8-F644-AAA9-B2015416A34D}"/>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4182092780"/>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Full bkgd image - 1 line title white">
    <p:bg>
      <p:bgPr>
        <a:solidFill>
          <a:schemeClr val="tx1"/>
        </a:solidFill>
        <a:effectLst/>
      </p:bgPr>
    </p:bg>
    <p:spTree>
      <p:nvGrpSpPr>
        <p:cNvPr id="1" name=""/>
        <p:cNvGrpSpPr/>
        <p:nvPr/>
      </p:nvGrpSpPr>
      <p:grpSpPr>
        <a:xfrm>
          <a:off x="0" y="0"/>
          <a:ext cx="0" cy="0"/>
          <a:chOff x="0" y="0"/>
          <a:chExt cx="0" cy="0"/>
        </a:xfrm>
      </p:grpSpPr>
      <p:sp>
        <p:nvSpPr>
          <p:cNvPr id="18" name="ZoneTexte 7">
            <a:extLst>
              <a:ext uri="{FF2B5EF4-FFF2-40B4-BE49-F238E27FC236}">
                <a16:creationId xmlns:a16="http://schemas.microsoft.com/office/drawing/2014/main" id="{FAFB4A33-86F3-D74D-917A-04049D8B5DB5}"/>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Arial Narrow"/>
              <a:ea typeface="+mn-ea"/>
              <a:cs typeface="+mn-cs"/>
            </a:endParaRPr>
          </a:p>
        </p:txBody>
      </p:sp>
      <p:cxnSp>
        <p:nvCxnSpPr>
          <p:cNvPr id="22" name="Connecteur droit 8">
            <a:extLst>
              <a:ext uri="{FF2B5EF4-FFF2-40B4-BE49-F238E27FC236}">
                <a16:creationId xmlns:a16="http://schemas.microsoft.com/office/drawing/2014/main" id="{AB7F2006-3235-4C1B-B451-74B0CB68E1EA}"/>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54" name="Graphic 53">
            <a:extLst>
              <a:ext uri="{FF2B5EF4-FFF2-40B4-BE49-F238E27FC236}">
                <a16:creationId xmlns:a16="http://schemas.microsoft.com/office/drawing/2014/main" id="{89BBA403-03BB-4FC8-9FD2-884A1CCE872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901467" y="4691063"/>
            <a:ext cx="908368" cy="277597"/>
          </a:xfrm>
          <a:prstGeom prst="rect">
            <a:avLst/>
          </a:prstGeom>
        </p:spPr>
      </p:pic>
      <p:sp>
        <p:nvSpPr>
          <p:cNvPr id="24" name="Titre 1">
            <a:extLst>
              <a:ext uri="{FF2B5EF4-FFF2-40B4-BE49-F238E27FC236}">
                <a16:creationId xmlns:a16="http://schemas.microsoft.com/office/drawing/2014/main" id="{62C82A4A-94A3-8545-9362-DE196DA52563}"/>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bg1"/>
                </a:solidFill>
                <a:effectLst/>
                <a:latin typeface="+mj-lt"/>
                <a:ea typeface="+mj-ea"/>
                <a:cs typeface="3ds Light"/>
              </a:defRPr>
            </a:lvl1pPr>
          </a:lstStyle>
          <a:p>
            <a:r>
              <a:rPr lang="en-US" noProof="0"/>
              <a:t>THIS IS THE SLIDE TITLE</a:t>
            </a:r>
          </a:p>
        </p:txBody>
      </p:sp>
      <p:sp>
        <p:nvSpPr>
          <p:cNvPr id="27" name="Text Placeholder 14">
            <a:extLst>
              <a:ext uri="{FF2B5EF4-FFF2-40B4-BE49-F238E27FC236}">
                <a16:creationId xmlns:a16="http://schemas.microsoft.com/office/drawing/2014/main" id="{8998B16E-8E76-2647-9A83-23B05B28AF76}"/>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bg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pic>
        <p:nvPicPr>
          <p:cNvPr id="3" name="Picture 2">
            <a:extLst>
              <a:ext uri="{FF2B5EF4-FFF2-40B4-BE49-F238E27FC236}">
                <a16:creationId xmlns:a16="http://schemas.microsoft.com/office/drawing/2014/main" id="{54D68CFD-63CD-4008-B153-21BCF3197DF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9" name="Footer Placeholder 12">
            <a:extLst>
              <a:ext uri="{FF2B5EF4-FFF2-40B4-BE49-F238E27FC236}">
                <a16:creationId xmlns:a16="http://schemas.microsoft.com/office/drawing/2014/main" id="{9D5996F5-C08A-4C64-B947-D59A147477EB}"/>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Narrow"/>
                <a:ea typeface="+mn-ea"/>
                <a:cs typeface="+mn-cs"/>
              </a:rPr>
              <a:t>© Dassault Systèmes | Confidential Information |                    | ref.: 3DS_Document_2021</a:t>
            </a:r>
          </a:p>
        </p:txBody>
      </p:sp>
      <p:sp>
        <p:nvSpPr>
          <p:cNvPr id="11" name="Date Placeholder 3">
            <a:extLst>
              <a:ext uri="{FF2B5EF4-FFF2-40B4-BE49-F238E27FC236}">
                <a16:creationId xmlns:a16="http://schemas.microsoft.com/office/drawing/2014/main" id="{0A9229A0-228B-47B3-BAF9-839C8A57655D}"/>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bg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986A4BFB-0C68-43E1-9FC9-7EBB12AB01C2}" type="datetime1">
              <a:rPr kumimoji="0" lang="en-US" sz="6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FFFFFF"/>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AB5B8819-28A8-4C13-A905-4C38442CBFCC}"/>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334169" y="4756700"/>
            <a:ext cx="1003260" cy="211957"/>
          </a:xfrm>
          <a:prstGeom prst="rect">
            <a:avLst/>
          </a:prstGeom>
        </p:spPr>
      </p:pic>
    </p:spTree>
    <p:extLst>
      <p:ext uri="{BB962C8B-B14F-4D97-AF65-F5344CB8AC3E}">
        <p14:creationId xmlns:p14="http://schemas.microsoft.com/office/powerpoint/2010/main" val="684220327"/>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Full bkgd image - 2 lines title white">
    <p:bg>
      <p:bgPr>
        <a:solidFill>
          <a:schemeClr val="tx1"/>
        </a:solidFill>
        <a:effectLst/>
      </p:bgPr>
    </p:bg>
    <p:spTree>
      <p:nvGrpSpPr>
        <p:cNvPr id="1" name=""/>
        <p:cNvGrpSpPr/>
        <p:nvPr/>
      </p:nvGrpSpPr>
      <p:grpSpPr>
        <a:xfrm>
          <a:off x="0" y="0"/>
          <a:ext cx="0" cy="0"/>
          <a:chOff x="0" y="0"/>
          <a:chExt cx="0" cy="0"/>
        </a:xfrm>
      </p:grpSpPr>
      <p:sp>
        <p:nvSpPr>
          <p:cNvPr id="29" name="Text Placeholder 14">
            <a:extLst>
              <a:ext uri="{FF2B5EF4-FFF2-40B4-BE49-F238E27FC236}">
                <a16:creationId xmlns:a16="http://schemas.microsoft.com/office/drawing/2014/main" id="{6758D208-D91A-434F-BD0C-E716F52577C1}"/>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bg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8" name="ZoneTexte 7">
            <a:extLst>
              <a:ext uri="{FF2B5EF4-FFF2-40B4-BE49-F238E27FC236}">
                <a16:creationId xmlns:a16="http://schemas.microsoft.com/office/drawing/2014/main" id="{FAFB4A33-86F3-D74D-917A-04049D8B5DB5}"/>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Arial Narrow"/>
              <a:ea typeface="+mn-ea"/>
              <a:cs typeface="+mn-cs"/>
            </a:endParaRPr>
          </a:p>
        </p:txBody>
      </p:sp>
      <p:cxnSp>
        <p:nvCxnSpPr>
          <p:cNvPr id="22" name="Connecteur droit 8">
            <a:extLst>
              <a:ext uri="{FF2B5EF4-FFF2-40B4-BE49-F238E27FC236}">
                <a16:creationId xmlns:a16="http://schemas.microsoft.com/office/drawing/2014/main" id="{AB7F2006-3235-4C1B-B451-74B0CB68E1EA}"/>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54" name="Graphic 53">
            <a:extLst>
              <a:ext uri="{FF2B5EF4-FFF2-40B4-BE49-F238E27FC236}">
                <a16:creationId xmlns:a16="http://schemas.microsoft.com/office/drawing/2014/main" id="{89BBA403-03BB-4FC8-9FD2-884A1CCE872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901467" y="4691063"/>
            <a:ext cx="908368" cy="277597"/>
          </a:xfrm>
          <a:prstGeom prst="rect">
            <a:avLst/>
          </a:prstGeom>
        </p:spPr>
      </p:pic>
      <p:sp>
        <p:nvSpPr>
          <p:cNvPr id="25" name="Titre 1">
            <a:extLst>
              <a:ext uri="{FF2B5EF4-FFF2-40B4-BE49-F238E27FC236}">
                <a16:creationId xmlns:a16="http://schemas.microsoft.com/office/drawing/2014/main" id="{D7895C50-E861-4CE0-B72E-5234BB15D375}"/>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bg1"/>
                </a:solidFill>
                <a:effectLst/>
                <a:latin typeface="+mj-lt"/>
                <a:ea typeface="+mj-ea"/>
                <a:cs typeface="3ds Light"/>
              </a:defRPr>
            </a:lvl1pPr>
          </a:lstStyle>
          <a:p>
            <a:r>
              <a:rPr lang="en-US" noProof="0"/>
              <a:t>THIS IS THE SLIDE TITLE</a:t>
            </a:r>
            <a:br>
              <a:rPr lang="en-US" noProof="0"/>
            </a:br>
            <a:r>
              <a:rPr lang="en-US" noProof="0"/>
              <a:t>IN 2 LINES</a:t>
            </a:r>
          </a:p>
        </p:txBody>
      </p:sp>
      <p:pic>
        <p:nvPicPr>
          <p:cNvPr id="19" name="Picture 18">
            <a:extLst>
              <a:ext uri="{FF2B5EF4-FFF2-40B4-BE49-F238E27FC236}">
                <a16:creationId xmlns:a16="http://schemas.microsoft.com/office/drawing/2014/main" id="{C631EDF2-9B46-42DC-A929-C0CB0FF12A7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9" name="Footer Placeholder 12">
            <a:extLst>
              <a:ext uri="{FF2B5EF4-FFF2-40B4-BE49-F238E27FC236}">
                <a16:creationId xmlns:a16="http://schemas.microsoft.com/office/drawing/2014/main" id="{82C9CE89-A215-4761-9822-E85E6AABE2B7}"/>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Narrow"/>
                <a:ea typeface="+mn-ea"/>
                <a:cs typeface="+mn-cs"/>
              </a:rPr>
              <a:t>© Dassault Systèmes | Confidential Information |                    | ref.: 3DS_Document_2021</a:t>
            </a:r>
          </a:p>
        </p:txBody>
      </p:sp>
      <p:sp>
        <p:nvSpPr>
          <p:cNvPr id="11" name="Date Placeholder 3">
            <a:extLst>
              <a:ext uri="{FF2B5EF4-FFF2-40B4-BE49-F238E27FC236}">
                <a16:creationId xmlns:a16="http://schemas.microsoft.com/office/drawing/2014/main" id="{4B2C1979-35EF-493E-A3B4-625D43244728}"/>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bg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5B93D012-9FEC-418D-AEB4-2D6509FBC175}" type="datetime1">
              <a:rPr kumimoji="0" lang="en-US" sz="6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FFFFFF"/>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7A41CF7E-16FA-43B9-890A-CF81228C37AA}"/>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334169" y="4756700"/>
            <a:ext cx="1003260" cy="211957"/>
          </a:xfrm>
          <a:prstGeom prst="rect">
            <a:avLst/>
          </a:prstGeom>
        </p:spPr>
      </p:pic>
    </p:spTree>
    <p:extLst>
      <p:ext uri="{BB962C8B-B14F-4D97-AF65-F5344CB8AC3E}">
        <p14:creationId xmlns:p14="http://schemas.microsoft.com/office/powerpoint/2010/main" val="413440132"/>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Impactful message V1">
    <p:bg>
      <p:bgPr>
        <a:solidFill>
          <a:schemeClr val="bg1"/>
        </a:solidFill>
        <a:effectLst/>
      </p:bgPr>
    </p:bg>
    <p:spTree>
      <p:nvGrpSpPr>
        <p:cNvPr id="1" name=""/>
        <p:cNvGrpSpPr/>
        <p:nvPr/>
      </p:nvGrpSpPr>
      <p:grpSpPr>
        <a:xfrm>
          <a:off x="0" y="0"/>
          <a:ext cx="0" cy="0"/>
          <a:chOff x="0" y="0"/>
          <a:chExt cx="0" cy="0"/>
        </a:xfrm>
      </p:grpSpPr>
      <p:sp>
        <p:nvSpPr>
          <p:cNvPr id="4" name="Forme libre 3">
            <a:extLst>
              <a:ext uri="{FF2B5EF4-FFF2-40B4-BE49-F238E27FC236}">
                <a16:creationId xmlns:a16="http://schemas.microsoft.com/office/drawing/2014/main" id="{7B0A659F-EFD1-444F-9E43-8DE421EF2903}"/>
              </a:ext>
            </a:extLst>
          </p:cNvPr>
          <p:cNvSpPr/>
          <p:nvPr userDrawn="1"/>
        </p:nvSpPr>
        <p:spPr>
          <a:xfrm>
            <a:off x="5426318" y="0"/>
            <a:ext cx="3717682" cy="5143500"/>
          </a:xfrm>
          <a:custGeom>
            <a:avLst/>
            <a:gdLst>
              <a:gd name="connsiteX0" fmla="*/ 893329 w 3717682"/>
              <a:gd name="connsiteY0" fmla="*/ 0 h 5143500"/>
              <a:gd name="connsiteX1" fmla="*/ 3717682 w 3717682"/>
              <a:gd name="connsiteY1" fmla="*/ 0 h 5143500"/>
              <a:gd name="connsiteX2" fmla="*/ 3717682 w 3717682"/>
              <a:gd name="connsiteY2" fmla="*/ 5143500 h 5143500"/>
              <a:gd name="connsiteX3" fmla="*/ 1175798 w 3717682"/>
              <a:gd name="connsiteY3" fmla="*/ 5143500 h 5143500"/>
              <a:gd name="connsiteX4" fmla="*/ 1096714 w 3717682"/>
              <a:gd name="connsiteY4" fmla="*/ 5071624 h 5143500"/>
              <a:gd name="connsiteX5" fmla="*/ 0 w 3717682"/>
              <a:gd name="connsiteY5" fmla="*/ 2423922 h 5143500"/>
              <a:gd name="connsiteX6" fmla="*/ 855043 w 3717682"/>
              <a:gd name="connsiteY6" fmla="*/ 42126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7682" h="5143500">
                <a:moveTo>
                  <a:pt x="893329" y="0"/>
                </a:moveTo>
                <a:lnTo>
                  <a:pt x="3717682" y="0"/>
                </a:lnTo>
                <a:lnTo>
                  <a:pt x="3717682" y="5143500"/>
                </a:lnTo>
                <a:lnTo>
                  <a:pt x="1175798" y="5143500"/>
                </a:lnTo>
                <a:lnTo>
                  <a:pt x="1096714" y="5071624"/>
                </a:lnTo>
                <a:cubicBezTo>
                  <a:pt x="419108" y="4394018"/>
                  <a:pt x="0" y="3457914"/>
                  <a:pt x="0" y="2423922"/>
                </a:cubicBezTo>
                <a:cubicBezTo>
                  <a:pt x="0" y="1519179"/>
                  <a:pt x="320880" y="689382"/>
                  <a:pt x="855043" y="4212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17" name="ZoneTexte 7">
            <a:extLst>
              <a:ext uri="{FF2B5EF4-FFF2-40B4-BE49-F238E27FC236}">
                <a16:creationId xmlns:a16="http://schemas.microsoft.com/office/drawing/2014/main" id="{20FAB314-069B-7245-9CD1-1E8C141EB995}"/>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Arial Narrow"/>
              <a:ea typeface="+mn-ea"/>
              <a:cs typeface="+mn-cs"/>
            </a:endParaRPr>
          </a:p>
        </p:txBody>
      </p:sp>
      <p:cxnSp>
        <p:nvCxnSpPr>
          <p:cNvPr id="29" name="Connecteur droit 8">
            <a:extLst>
              <a:ext uri="{FF2B5EF4-FFF2-40B4-BE49-F238E27FC236}">
                <a16:creationId xmlns:a16="http://schemas.microsoft.com/office/drawing/2014/main" id="{4C4DEE83-04EA-447C-BE7B-2CEB490676BA}"/>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6A92616C-3082-4BF8-82D6-4E39B7D717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12" name="Content Placeholder 2">
            <a:extLst>
              <a:ext uri="{FF2B5EF4-FFF2-40B4-BE49-F238E27FC236}">
                <a16:creationId xmlns:a16="http://schemas.microsoft.com/office/drawing/2014/main" id="{9BDCD690-2E7F-47AF-9C94-AEDA86A481C1}"/>
              </a:ext>
            </a:extLst>
          </p:cNvPr>
          <p:cNvSpPr>
            <a:spLocks noGrp="1"/>
          </p:cNvSpPr>
          <p:nvPr>
            <p:ph sz="quarter" idx="15" hasCustomPrompt="1"/>
          </p:nvPr>
        </p:nvSpPr>
        <p:spPr>
          <a:xfrm>
            <a:off x="5801994" y="1620838"/>
            <a:ext cx="2996226" cy="1906133"/>
          </a:xfrm>
          <a:prstGeom prst="rect">
            <a:avLst/>
          </a:prstGeom>
        </p:spPr>
        <p:txBody>
          <a:bodyPr lIns="0" tIns="0" rIns="0" bIns="0" anchor="ctr"/>
          <a:lstStyle>
            <a:lvl1pPr marL="0" indent="0" algn="ctr">
              <a:lnSpc>
                <a:spcPct val="90000"/>
              </a:lnSpc>
              <a:spcBef>
                <a:spcPts val="1000"/>
              </a:spcBef>
              <a:spcAft>
                <a:spcPts val="0"/>
              </a:spcAft>
              <a:buNone/>
              <a:defRPr sz="2000" i="1"/>
            </a:lvl1pPr>
            <a:lvl2pPr marL="345600" indent="-172800">
              <a:lnSpc>
                <a:spcPct val="100000"/>
              </a:lnSpc>
              <a:spcBef>
                <a:spcPts val="0"/>
              </a:spcBef>
              <a:spcAft>
                <a:spcPts val="300"/>
              </a:spcAft>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defRPr sz="1000"/>
            </a:lvl4pPr>
          </a:lstStyle>
          <a:p>
            <a:pPr lvl="0"/>
            <a:r>
              <a:rPr lang="en-US" noProof="0"/>
              <a:t>Sit at velit periculis. Usu ferri invenire adipiscing ea. Sed maiorum legendos ea, sit at sonet molestie. Et vero brute eum, eros aliquip at vel, magna causae pro te.</a:t>
            </a:r>
          </a:p>
        </p:txBody>
      </p:sp>
      <p:sp>
        <p:nvSpPr>
          <p:cNvPr id="13" name="Footer Placeholder 12">
            <a:extLst>
              <a:ext uri="{FF2B5EF4-FFF2-40B4-BE49-F238E27FC236}">
                <a16:creationId xmlns:a16="http://schemas.microsoft.com/office/drawing/2014/main" id="{72711897-9C9F-44F7-B001-2D24A2493B65}"/>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Narrow"/>
                <a:ea typeface="+mn-ea"/>
                <a:cs typeface="+mn-cs"/>
              </a:rPr>
              <a:t>© Dassault Systèmes | Confidential Information |                    | ref.: 3DS_Document_2021</a:t>
            </a:r>
          </a:p>
        </p:txBody>
      </p:sp>
      <p:sp>
        <p:nvSpPr>
          <p:cNvPr id="14" name="Date Placeholder 3">
            <a:extLst>
              <a:ext uri="{FF2B5EF4-FFF2-40B4-BE49-F238E27FC236}">
                <a16:creationId xmlns:a16="http://schemas.microsoft.com/office/drawing/2014/main" id="{B7D6CB01-56AC-4018-86E5-8B3478C1CFB2}"/>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bg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538520C2-A06F-4654-846B-F974E191C726}" type="datetime1">
              <a:rPr kumimoji="0" lang="en-US" sz="6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FFFFFF"/>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21B2401E-47D4-4181-A255-0D55629EA2E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34169" y="4756700"/>
            <a:ext cx="1003260" cy="211957"/>
          </a:xfrm>
          <a:prstGeom prst="rect">
            <a:avLst/>
          </a:prstGeom>
        </p:spPr>
      </p:pic>
      <p:pic>
        <p:nvPicPr>
          <p:cNvPr id="11" name="Image 10">
            <a:extLst>
              <a:ext uri="{FF2B5EF4-FFF2-40B4-BE49-F238E27FC236}">
                <a16:creationId xmlns:a16="http://schemas.microsoft.com/office/drawing/2014/main" id="{C8DBF109-C718-1743-9EFD-A9DA1AAAAA15}"/>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701419078"/>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Impactful message V2">
    <p:bg>
      <p:bgPr>
        <a:solidFill>
          <a:schemeClr val="bg1"/>
        </a:solidFill>
        <a:effectLst/>
      </p:bgPr>
    </p:bg>
    <p:spTree>
      <p:nvGrpSpPr>
        <p:cNvPr id="1" name=""/>
        <p:cNvGrpSpPr/>
        <p:nvPr/>
      </p:nvGrpSpPr>
      <p:grpSpPr>
        <a:xfrm>
          <a:off x="0" y="0"/>
          <a:ext cx="0" cy="0"/>
          <a:chOff x="0" y="0"/>
          <a:chExt cx="0" cy="0"/>
        </a:xfrm>
      </p:grpSpPr>
      <p:sp>
        <p:nvSpPr>
          <p:cNvPr id="48" name="Picture Placeholder 47">
            <a:extLst>
              <a:ext uri="{FF2B5EF4-FFF2-40B4-BE49-F238E27FC236}">
                <a16:creationId xmlns:a16="http://schemas.microsoft.com/office/drawing/2014/main" id="{711D59F2-F966-4BE3-BB2C-A1FB4C0C8458}"/>
              </a:ext>
            </a:extLst>
          </p:cNvPr>
          <p:cNvSpPr>
            <a:spLocks noGrp="1"/>
          </p:cNvSpPr>
          <p:nvPr>
            <p:ph type="pic" sz="quarter" idx="12" hasCustomPrompt="1"/>
          </p:nvPr>
        </p:nvSpPr>
        <p:spPr>
          <a:xfrm>
            <a:off x="5426317" y="1"/>
            <a:ext cx="3717682" cy="5143499"/>
          </a:xfrm>
          <a:custGeom>
            <a:avLst/>
            <a:gdLst>
              <a:gd name="connsiteX0" fmla="*/ 3243187 w 3717682"/>
              <a:gd name="connsiteY0" fmla="*/ 4869228 h 5143499"/>
              <a:gd name="connsiteX1" fmla="*/ 3238365 w 3717682"/>
              <a:gd name="connsiteY1" fmla="*/ 4873182 h 5143499"/>
              <a:gd name="connsiteX2" fmla="*/ 3238374 w 3717682"/>
              <a:gd name="connsiteY2" fmla="*/ 4873182 h 5143499"/>
              <a:gd name="connsiteX3" fmla="*/ 3227066 w 3717682"/>
              <a:gd name="connsiteY3" fmla="*/ 4930787 h 5143499"/>
              <a:gd name="connsiteX4" fmla="*/ 3284505 w 3717682"/>
              <a:gd name="connsiteY4" fmla="*/ 4930787 h 5143499"/>
              <a:gd name="connsiteX5" fmla="*/ 3285694 w 3717682"/>
              <a:gd name="connsiteY5" fmla="*/ 4924630 h 5143499"/>
              <a:gd name="connsiteX6" fmla="*/ 3282706 w 3717682"/>
              <a:gd name="connsiteY6" fmla="*/ 4921282 h 5143499"/>
              <a:gd name="connsiteX7" fmla="*/ 3244546 w 3717682"/>
              <a:gd name="connsiteY7" fmla="*/ 4921282 h 5143499"/>
              <a:gd name="connsiteX8" fmla="*/ 3247789 w 3717682"/>
              <a:gd name="connsiteY8" fmla="*/ 4904760 h 5143499"/>
              <a:gd name="connsiteX9" fmla="*/ 3281509 w 3717682"/>
              <a:gd name="connsiteY9" fmla="*/ 4904760 h 5143499"/>
              <a:gd name="connsiteX10" fmla="*/ 3283334 w 3717682"/>
              <a:gd name="connsiteY10" fmla="*/ 4903297 h 5143499"/>
              <a:gd name="connsiteX11" fmla="*/ 3284624 w 3717682"/>
              <a:gd name="connsiteY11" fmla="*/ 4896744 h 5143499"/>
              <a:gd name="connsiteX12" fmla="*/ 3283376 w 3717682"/>
              <a:gd name="connsiteY12" fmla="*/ 4895280 h 5143499"/>
              <a:gd name="connsiteX13" fmla="*/ 3249639 w 3717682"/>
              <a:gd name="connsiteY13" fmla="*/ 4895280 h 5143499"/>
              <a:gd name="connsiteX14" fmla="*/ 3252865 w 3717682"/>
              <a:gd name="connsiteY14" fmla="*/ 4878792 h 5143499"/>
              <a:gd name="connsiteX15" fmla="*/ 3289684 w 3717682"/>
              <a:gd name="connsiteY15" fmla="*/ 4878792 h 5143499"/>
              <a:gd name="connsiteX16" fmla="*/ 3293589 w 3717682"/>
              <a:gd name="connsiteY16" fmla="*/ 4876488 h 5143499"/>
              <a:gd name="connsiteX17" fmla="*/ 3295015 w 3717682"/>
              <a:gd name="connsiteY17" fmla="*/ 4869228 h 5143499"/>
              <a:gd name="connsiteX18" fmla="*/ 3143539 w 3717682"/>
              <a:gd name="connsiteY18" fmla="*/ 4869228 h 5143499"/>
              <a:gd name="connsiteX19" fmla="*/ 3139481 w 3717682"/>
              <a:gd name="connsiteY19" fmla="*/ 4873182 h 5143499"/>
              <a:gd name="connsiteX20" fmla="*/ 3128173 w 3717682"/>
              <a:gd name="connsiteY20" fmla="*/ 4930787 h 5143499"/>
              <a:gd name="connsiteX21" fmla="*/ 3140126 w 3717682"/>
              <a:gd name="connsiteY21" fmla="*/ 4930787 h 5143499"/>
              <a:gd name="connsiteX22" fmla="*/ 3144481 w 3717682"/>
              <a:gd name="connsiteY22" fmla="*/ 4927246 h 5143499"/>
              <a:gd name="connsiteX23" fmla="*/ 3152945 w 3717682"/>
              <a:gd name="connsiteY23" fmla="*/ 4884134 h 5143499"/>
              <a:gd name="connsiteX24" fmla="*/ 3166681 w 3717682"/>
              <a:gd name="connsiteY24" fmla="*/ 4903549 h 5143499"/>
              <a:gd name="connsiteX25" fmla="*/ 3169958 w 3717682"/>
              <a:gd name="connsiteY25" fmla="*/ 4905425 h 5143499"/>
              <a:gd name="connsiteX26" fmla="*/ 3176138 w 3717682"/>
              <a:gd name="connsiteY26" fmla="*/ 4905425 h 5143499"/>
              <a:gd name="connsiteX27" fmla="*/ 3180162 w 3717682"/>
              <a:gd name="connsiteY27" fmla="*/ 4903549 h 5143499"/>
              <a:gd name="connsiteX28" fmla="*/ 3201504 w 3717682"/>
              <a:gd name="connsiteY28" fmla="*/ 4884134 h 5143499"/>
              <a:gd name="connsiteX29" fmla="*/ 3193040 w 3717682"/>
              <a:gd name="connsiteY29" fmla="*/ 4927246 h 5143499"/>
              <a:gd name="connsiteX30" fmla="*/ 3196012 w 3717682"/>
              <a:gd name="connsiteY30" fmla="*/ 4930787 h 5143499"/>
              <a:gd name="connsiteX31" fmla="*/ 3207956 w 3717682"/>
              <a:gd name="connsiteY31" fmla="*/ 4930787 h 5143499"/>
              <a:gd name="connsiteX32" fmla="*/ 3219273 w 3717682"/>
              <a:gd name="connsiteY32" fmla="*/ 4873190 h 5143499"/>
              <a:gd name="connsiteX33" fmla="*/ 3216768 w 3717682"/>
              <a:gd name="connsiteY33" fmla="*/ 4869228 h 5143499"/>
              <a:gd name="connsiteX34" fmla="*/ 3202693 w 3717682"/>
              <a:gd name="connsiteY34" fmla="*/ 4869228 h 5143499"/>
              <a:gd name="connsiteX35" fmla="*/ 3175442 w 3717682"/>
              <a:gd name="connsiteY35" fmla="*/ 4893227 h 5143499"/>
              <a:gd name="connsiteX36" fmla="*/ 3157614 w 3717682"/>
              <a:gd name="connsiteY36" fmla="*/ 4869228 h 5143499"/>
              <a:gd name="connsiteX37" fmla="*/ 3072703 w 3717682"/>
              <a:gd name="connsiteY37" fmla="*/ 4869228 h 5143499"/>
              <a:gd name="connsiteX38" fmla="*/ 3067872 w 3717682"/>
              <a:gd name="connsiteY38" fmla="*/ 4873182 h 5143499"/>
              <a:gd name="connsiteX39" fmla="*/ 3056581 w 3717682"/>
              <a:gd name="connsiteY39" fmla="*/ 4930787 h 5143499"/>
              <a:gd name="connsiteX40" fmla="*/ 3113995 w 3717682"/>
              <a:gd name="connsiteY40" fmla="*/ 4930787 h 5143499"/>
              <a:gd name="connsiteX41" fmla="*/ 3115209 w 3717682"/>
              <a:gd name="connsiteY41" fmla="*/ 4924630 h 5143499"/>
              <a:gd name="connsiteX42" fmla="*/ 3112196 w 3717682"/>
              <a:gd name="connsiteY42" fmla="*/ 4921282 h 5143499"/>
              <a:gd name="connsiteX43" fmla="*/ 3074053 w 3717682"/>
              <a:gd name="connsiteY43" fmla="*/ 4921282 h 5143499"/>
              <a:gd name="connsiteX44" fmla="*/ 3077287 w 3717682"/>
              <a:gd name="connsiteY44" fmla="*/ 4904760 h 5143499"/>
              <a:gd name="connsiteX45" fmla="*/ 3111007 w 3717682"/>
              <a:gd name="connsiteY45" fmla="*/ 4904760 h 5143499"/>
              <a:gd name="connsiteX46" fmla="*/ 3112841 w 3717682"/>
              <a:gd name="connsiteY46" fmla="*/ 4903297 h 5143499"/>
              <a:gd name="connsiteX47" fmla="*/ 3114131 w 3717682"/>
              <a:gd name="connsiteY47" fmla="*/ 4896744 h 5143499"/>
              <a:gd name="connsiteX48" fmla="*/ 3112875 w 3717682"/>
              <a:gd name="connsiteY48" fmla="*/ 4895280 h 5143499"/>
              <a:gd name="connsiteX49" fmla="*/ 3079146 w 3717682"/>
              <a:gd name="connsiteY49" fmla="*/ 4895280 h 5143499"/>
              <a:gd name="connsiteX50" fmla="*/ 3082389 w 3717682"/>
              <a:gd name="connsiteY50" fmla="*/ 4878792 h 5143499"/>
              <a:gd name="connsiteX51" fmla="*/ 3119199 w 3717682"/>
              <a:gd name="connsiteY51" fmla="*/ 4878792 h 5143499"/>
              <a:gd name="connsiteX52" fmla="*/ 3123122 w 3717682"/>
              <a:gd name="connsiteY52" fmla="*/ 4876488 h 5143499"/>
              <a:gd name="connsiteX53" fmla="*/ 3124531 w 3717682"/>
              <a:gd name="connsiteY53" fmla="*/ 4869228 h 5143499"/>
              <a:gd name="connsiteX54" fmla="*/ 2999626 w 3717682"/>
              <a:gd name="connsiteY54" fmla="*/ 4869228 h 5143499"/>
              <a:gd name="connsiteX55" fmla="*/ 2994346 w 3717682"/>
              <a:gd name="connsiteY55" fmla="*/ 4872559 h 5143499"/>
              <a:gd name="connsiteX56" fmla="*/ 2993115 w 3717682"/>
              <a:gd name="connsiteY56" fmla="*/ 4878767 h 5143499"/>
              <a:gd name="connsiteX57" fmla="*/ 3017581 w 3717682"/>
              <a:gd name="connsiteY57" fmla="*/ 4878767 h 5143499"/>
              <a:gd name="connsiteX58" fmla="*/ 3007394 w 3717682"/>
              <a:gd name="connsiteY58" fmla="*/ 4930787 h 5143499"/>
              <a:gd name="connsiteX59" fmla="*/ 3018362 w 3717682"/>
              <a:gd name="connsiteY59" fmla="*/ 4930787 h 5143499"/>
              <a:gd name="connsiteX60" fmla="*/ 3023863 w 3717682"/>
              <a:gd name="connsiteY60" fmla="*/ 4926413 h 5143499"/>
              <a:gd name="connsiteX61" fmla="*/ 3033202 w 3717682"/>
              <a:gd name="connsiteY61" fmla="*/ 4878767 h 5143499"/>
              <a:gd name="connsiteX62" fmla="*/ 3053627 w 3717682"/>
              <a:gd name="connsiteY62" fmla="*/ 4878767 h 5143499"/>
              <a:gd name="connsiteX63" fmla="*/ 3058025 w 3717682"/>
              <a:gd name="connsiteY63" fmla="*/ 4874999 h 5143499"/>
              <a:gd name="connsiteX64" fmla="*/ 3058025 w 3717682"/>
              <a:gd name="connsiteY64" fmla="*/ 4875007 h 5143499"/>
              <a:gd name="connsiteX65" fmla="*/ 3059162 w 3717682"/>
              <a:gd name="connsiteY65" fmla="*/ 4869228 h 5143499"/>
              <a:gd name="connsiteX66" fmla="*/ 2848319 w 3717682"/>
              <a:gd name="connsiteY66" fmla="*/ 4869228 h 5143499"/>
              <a:gd name="connsiteX67" fmla="*/ 2845407 w 3717682"/>
              <a:gd name="connsiteY67" fmla="*/ 4871306 h 5143499"/>
              <a:gd name="connsiteX68" fmla="*/ 2842096 w 3717682"/>
              <a:gd name="connsiteY68" fmla="*/ 4888214 h 5143499"/>
              <a:gd name="connsiteX69" fmla="*/ 2886403 w 3717682"/>
              <a:gd name="connsiteY69" fmla="*/ 4909925 h 5143499"/>
              <a:gd name="connsiteX70" fmla="*/ 2882302 w 3717682"/>
              <a:gd name="connsiteY70" fmla="*/ 4930787 h 5143499"/>
              <a:gd name="connsiteX71" fmla="*/ 2893279 w 3717682"/>
              <a:gd name="connsiteY71" fmla="*/ 4930787 h 5143499"/>
              <a:gd name="connsiteX72" fmla="*/ 2898780 w 3717682"/>
              <a:gd name="connsiteY72" fmla="*/ 4926413 h 5143499"/>
              <a:gd name="connsiteX73" fmla="*/ 2909986 w 3717682"/>
              <a:gd name="connsiteY73" fmla="*/ 4869228 h 5143499"/>
              <a:gd name="connsiteX74" fmla="*/ 2896692 w 3717682"/>
              <a:gd name="connsiteY74" fmla="*/ 4869228 h 5143499"/>
              <a:gd name="connsiteX75" fmla="*/ 2893984 w 3717682"/>
              <a:gd name="connsiteY75" fmla="*/ 4871306 h 5143499"/>
              <a:gd name="connsiteX76" fmla="*/ 2888465 w 3717682"/>
              <a:gd name="connsiteY76" fmla="*/ 4899335 h 5143499"/>
              <a:gd name="connsiteX77" fmla="*/ 2857785 w 3717682"/>
              <a:gd name="connsiteY77" fmla="*/ 4887802 h 5143499"/>
              <a:gd name="connsiteX78" fmla="*/ 2861435 w 3717682"/>
              <a:gd name="connsiteY78" fmla="*/ 4869228 h 5143499"/>
              <a:gd name="connsiteX79" fmla="*/ 3334041 w 3717682"/>
              <a:gd name="connsiteY79" fmla="*/ 4869051 h 5143499"/>
              <a:gd name="connsiteX80" fmla="*/ 3305279 w 3717682"/>
              <a:gd name="connsiteY80" fmla="*/ 4880811 h 5143499"/>
              <a:gd name="connsiteX81" fmla="*/ 3324143 w 3717682"/>
              <a:gd name="connsiteY81" fmla="*/ 4902212 h 5143499"/>
              <a:gd name="connsiteX82" fmla="*/ 3341410 w 3717682"/>
              <a:gd name="connsiteY82" fmla="*/ 4917185 h 5143499"/>
              <a:gd name="connsiteX83" fmla="*/ 3329482 w 3717682"/>
              <a:gd name="connsiteY83" fmla="*/ 4921315 h 5143499"/>
              <a:gd name="connsiteX84" fmla="*/ 3302410 w 3717682"/>
              <a:gd name="connsiteY84" fmla="*/ 4921315 h 5143499"/>
              <a:gd name="connsiteX85" fmla="*/ 3297010 w 3717682"/>
              <a:gd name="connsiteY85" fmla="*/ 4925294 h 5143499"/>
              <a:gd name="connsiteX86" fmla="*/ 3295941 w 3717682"/>
              <a:gd name="connsiteY86" fmla="*/ 4930787 h 5143499"/>
              <a:gd name="connsiteX87" fmla="*/ 3330068 w 3717682"/>
              <a:gd name="connsiteY87" fmla="*/ 4930787 h 5143499"/>
              <a:gd name="connsiteX88" fmla="*/ 3359017 w 3717682"/>
              <a:gd name="connsiteY88" fmla="*/ 4920373 h 5143499"/>
              <a:gd name="connsiteX89" fmla="*/ 3356513 w 3717682"/>
              <a:gd name="connsiteY89" fmla="*/ 4906283 h 5143499"/>
              <a:gd name="connsiteX90" fmla="*/ 3346818 w 3717682"/>
              <a:gd name="connsiteY90" fmla="*/ 4899335 h 5143499"/>
              <a:gd name="connsiteX91" fmla="*/ 3323472 w 3717682"/>
              <a:gd name="connsiteY91" fmla="*/ 4881854 h 5143499"/>
              <a:gd name="connsiteX92" fmla="*/ 3333574 w 3717682"/>
              <a:gd name="connsiteY92" fmla="*/ 4878767 h 5143499"/>
              <a:gd name="connsiteX93" fmla="*/ 3356462 w 3717682"/>
              <a:gd name="connsiteY93" fmla="*/ 4878767 h 5143499"/>
              <a:gd name="connsiteX94" fmla="*/ 3361853 w 3717682"/>
              <a:gd name="connsiteY94" fmla="*/ 4874797 h 5143499"/>
              <a:gd name="connsiteX95" fmla="*/ 3362990 w 3717682"/>
              <a:gd name="connsiteY95" fmla="*/ 4869051 h 5143499"/>
              <a:gd name="connsiteX96" fmla="*/ 2952612 w 3717682"/>
              <a:gd name="connsiteY96" fmla="*/ 4869051 h 5143499"/>
              <a:gd name="connsiteX97" fmla="*/ 2923866 w 3717682"/>
              <a:gd name="connsiteY97" fmla="*/ 4880811 h 5143499"/>
              <a:gd name="connsiteX98" fmla="*/ 2942738 w 3717682"/>
              <a:gd name="connsiteY98" fmla="*/ 4902212 h 5143499"/>
              <a:gd name="connsiteX99" fmla="*/ 2960006 w 3717682"/>
              <a:gd name="connsiteY99" fmla="*/ 4917185 h 5143499"/>
              <a:gd name="connsiteX100" fmla="*/ 2948061 w 3717682"/>
              <a:gd name="connsiteY100" fmla="*/ 4921315 h 5143499"/>
              <a:gd name="connsiteX101" fmla="*/ 2920997 w 3717682"/>
              <a:gd name="connsiteY101" fmla="*/ 4921315 h 5143499"/>
              <a:gd name="connsiteX102" fmla="*/ 2915598 w 3717682"/>
              <a:gd name="connsiteY102" fmla="*/ 4925294 h 5143499"/>
              <a:gd name="connsiteX103" fmla="*/ 2914520 w 3717682"/>
              <a:gd name="connsiteY103" fmla="*/ 4930787 h 5143499"/>
              <a:gd name="connsiteX104" fmla="*/ 2948647 w 3717682"/>
              <a:gd name="connsiteY104" fmla="*/ 4930787 h 5143499"/>
              <a:gd name="connsiteX105" fmla="*/ 2977596 w 3717682"/>
              <a:gd name="connsiteY105" fmla="*/ 4920373 h 5143499"/>
              <a:gd name="connsiteX106" fmla="*/ 2975108 w 3717682"/>
              <a:gd name="connsiteY106" fmla="*/ 4906283 h 5143499"/>
              <a:gd name="connsiteX107" fmla="*/ 2965405 w 3717682"/>
              <a:gd name="connsiteY107" fmla="*/ 4899335 h 5143499"/>
              <a:gd name="connsiteX108" fmla="*/ 2942051 w 3717682"/>
              <a:gd name="connsiteY108" fmla="*/ 4881854 h 5143499"/>
              <a:gd name="connsiteX109" fmla="*/ 2952153 w 3717682"/>
              <a:gd name="connsiteY109" fmla="*/ 4878767 h 5143499"/>
              <a:gd name="connsiteX110" fmla="*/ 2975049 w 3717682"/>
              <a:gd name="connsiteY110" fmla="*/ 4878767 h 5143499"/>
              <a:gd name="connsiteX111" fmla="*/ 2980440 w 3717682"/>
              <a:gd name="connsiteY111" fmla="*/ 4874797 h 5143499"/>
              <a:gd name="connsiteX112" fmla="*/ 2981577 w 3717682"/>
              <a:gd name="connsiteY112" fmla="*/ 4869051 h 5143499"/>
              <a:gd name="connsiteX113" fmla="*/ 2802111 w 3717682"/>
              <a:gd name="connsiteY113" fmla="*/ 4869051 h 5143499"/>
              <a:gd name="connsiteX114" fmla="*/ 2773366 w 3717682"/>
              <a:gd name="connsiteY114" fmla="*/ 4880811 h 5143499"/>
              <a:gd name="connsiteX115" fmla="*/ 2792246 w 3717682"/>
              <a:gd name="connsiteY115" fmla="*/ 4902212 h 5143499"/>
              <a:gd name="connsiteX116" fmla="*/ 2809505 w 3717682"/>
              <a:gd name="connsiteY116" fmla="*/ 4917185 h 5143499"/>
              <a:gd name="connsiteX117" fmla="*/ 2797561 w 3717682"/>
              <a:gd name="connsiteY117" fmla="*/ 4921315 h 5143499"/>
              <a:gd name="connsiteX118" fmla="*/ 2770488 w 3717682"/>
              <a:gd name="connsiteY118" fmla="*/ 4921315 h 5143499"/>
              <a:gd name="connsiteX119" fmla="*/ 2765097 w 3717682"/>
              <a:gd name="connsiteY119" fmla="*/ 4925294 h 5143499"/>
              <a:gd name="connsiteX120" fmla="*/ 2764011 w 3717682"/>
              <a:gd name="connsiteY120" fmla="*/ 4930787 h 5143499"/>
              <a:gd name="connsiteX121" fmla="*/ 2798138 w 3717682"/>
              <a:gd name="connsiteY121" fmla="*/ 4930787 h 5143499"/>
              <a:gd name="connsiteX122" fmla="*/ 2827104 w 3717682"/>
              <a:gd name="connsiteY122" fmla="*/ 4920373 h 5143499"/>
              <a:gd name="connsiteX123" fmla="*/ 2824600 w 3717682"/>
              <a:gd name="connsiteY123" fmla="*/ 4906283 h 5143499"/>
              <a:gd name="connsiteX124" fmla="*/ 2814913 w 3717682"/>
              <a:gd name="connsiteY124" fmla="*/ 4899335 h 5143499"/>
              <a:gd name="connsiteX125" fmla="*/ 2791542 w 3717682"/>
              <a:gd name="connsiteY125" fmla="*/ 4881854 h 5143499"/>
              <a:gd name="connsiteX126" fmla="*/ 2801644 w 3717682"/>
              <a:gd name="connsiteY126" fmla="*/ 4878767 h 5143499"/>
              <a:gd name="connsiteX127" fmla="*/ 2824532 w 3717682"/>
              <a:gd name="connsiteY127" fmla="*/ 4878767 h 5143499"/>
              <a:gd name="connsiteX128" fmla="*/ 2829939 w 3717682"/>
              <a:gd name="connsiteY128" fmla="*/ 4874797 h 5143499"/>
              <a:gd name="connsiteX129" fmla="*/ 2831060 w 3717682"/>
              <a:gd name="connsiteY129" fmla="*/ 4869051 h 5143499"/>
              <a:gd name="connsiteX130" fmla="*/ 2554594 w 3717682"/>
              <a:gd name="connsiteY130" fmla="*/ 4818697 h 5143499"/>
              <a:gd name="connsiteX131" fmla="*/ 2506679 w 3717682"/>
              <a:gd name="connsiteY131" fmla="*/ 4832401 h 5143499"/>
              <a:gd name="connsiteX132" fmla="*/ 2536426 w 3717682"/>
              <a:gd name="connsiteY132" fmla="*/ 4837128 h 5143499"/>
              <a:gd name="connsiteX133" fmla="*/ 2592592 w 3717682"/>
              <a:gd name="connsiteY133" fmla="*/ 4852573 h 5143499"/>
              <a:gd name="connsiteX134" fmla="*/ 2515457 w 3717682"/>
              <a:gd name="connsiteY134" fmla="*/ 4932277 h 5143499"/>
              <a:gd name="connsiteX135" fmla="*/ 2537318 w 3717682"/>
              <a:gd name="connsiteY135" fmla="*/ 4875983 h 5143499"/>
              <a:gd name="connsiteX136" fmla="*/ 2542895 w 3717682"/>
              <a:gd name="connsiteY136" fmla="*/ 4853187 h 5143499"/>
              <a:gd name="connsiteX137" fmla="*/ 2524218 w 3717682"/>
              <a:gd name="connsiteY137" fmla="*/ 4872030 h 5143499"/>
              <a:gd name="connsiteX138" fmla="*/ 2487578 w 3717682"/>
              <a:gd name="connsiteY138" fmla="*/ 4935414 h 5143499"/>
              <a:gd name="connsiteX139" fmla="*/ 2477187 w 3717682"/>
              <a:gd name="connsiteY139" fmla="*/ 4965487 h 5143499"/>
              <a:gd name="connsiteX140" fmla="*/ 2518259 w 3717682"/>
              <a:gd name="connsiteY140" fmla="*/ 4955216 h 5143499"/>
              <a:gd name="connsiteX141" fmla="*/ 2622229 w 3717682"/>
              <a:gd name="connsiteY141" fmla="*/ 4857300 h 5143499"/>
              <a:gd name="connsiteX142" fmla="*/ 2613315 w 3717682"/>
              <a:gd name="connsiteY142" fmla="*/ 4831517 h 5143499"/>
              <a:gd name="connsiteX143" fmla="*/ 2554594 w 3717682"/>
              <a:gd name="connsiteY143" fmla="*/ 4818697 h 5143499"/>
              <a:gd name="connsiteX144" fmla="*/ 3137129 w 3717682"/>
              <a:gd name="connsiteY144" fmla="*/ 4793385 h 5143499"/>
              <a:gd name="connsiteX145" fmla="*/ 3151773 w 3717682"/>
              <a:gd name="connsiteY145" fmla="*/ 4809730 h 5143499"/>
              <a:gd name="connsiteX146" fmla="*/ 3151035 w 3717682"/>
              <a:gd name="connsiteY146" fmla="*/ 4813431 h 5143499"/>
              <a:gd name="connsiteX147" fmla="*/ 3146739 w 3717682"/>
              <a:gd name="connsiteY147" fmla="*/ 4818016 h 5143499"/>
              <a:gd name="connsiteX148" fmla="*/ 3113512 w 3717682"/>
              <a:gd name="connsiteY148" fmla="*/ 4818016 h 5143499"/>
              <a:gd name="connsiteX149" fmla="*/ 3115142 w 3717682"/>
              <a:gd name="connsiteY149" fmla="*/ 4809730 h 5143499"/>
              <a:gd name="connsiteX150" fmla="*/ 3137129 w 3717682"/>
              <a:gd name="connsiteY150" fmla="*/ 4793385 h 5143499"/>
              <a:gd name="connsiteX151" fmla="*/ 2908772 w 3717682"/>
              <a:gd name="connsiteY151" fmla="*/ 4793385 h 5143499"/>
              <a:gd name="connsiteX152" fmla="*/ 2923408 w 3717682"/>
              <a:gd name="connsiteY152" fmla="*/ 4809730 h 5143499"/>
              <a:gd name="connsiteX153" fmla="*/ 2922678 w 3717682"/>
              <a:gd name="connsiteY153" fmla="*/ 4813431 h 5143499"/>
              <a:gd name="connsiteX154" fmla="*/ 2918374 w 3717682"/>
              <a:gd name="connsiteY154" fmla="*/ 4818016 h 5143499"/>
              <a:gd name="connsiteX155" fmla="*/ 2885163 w 3717682"/>
              <a:gd name="connsiteY155" fmla="*/ 4818016 h 5143499"/>
              <a:gd name="connsiteX156" fmla="*/ 2886785 w 3717682"/>
              <a:gd name="connsiteY156" fmla="*/ 4809730 h 5143499"/>
              <a:gd name="connsiteX157" fmla="*/ 2908772 w 3717682"/>
              <a:gd name="connsiteY157" fmla="*/ 4793385 h 5143499"/>
              <a:gd name="connsiteX158" fmla="*/ 2671715 w 3717682"/>
              <a:gd name="connsiteY158" fmla="*/ 4783926 h 5143499"/>
              <a:gd name="connsiteX159" fmla="*/ 2638520 w 3717682"/>
              <a:gd name="connsiteY159" fmla="*/ 4801898 h 5143499"/>
              <a:gd name="connsiteX160" fmla="*/ 2664854 w 3717682"/>
              <a:gd name="connsiteY160" fmla="*/ 4864568 h 5143499"/>
              <a:gd name="connsiteX161" fmla="*/ 2687733 w 3717682"/>
              <a:gd name="connsiteY161" fmla="*/ 4909866 h 5143499"/>
              <a:gd name="connsiteX162" fmla="*/ 2639174 w 3717682"/>
              <a:gd name="connsiteY162" fmla="*/ 4918716 h 5143499"/>
              <a:gd name="connsiteX163" fmla="*/ 2602737 w 3717682"/>
              <a:gd name="connsiteY163" fmla="*/ 4921576 h 5143499"/>
              <a:gd name="connsiteX164" fmla="*/ 2609444 w 3717682"/>
              <a:gd name="connsiteY164" fmla="*/ 4931233 h 5143499"/>
              <a:gd name="connsiteX165" fmla="*/ 2663666 w 3717682"/>
              <a:gd name="connsiteY165" fmla="*/ 4936701 h 5143499"/>
              <a:gd name="connsiteX166" fmla="*/ 2718643 w 3717682"/>
              <a:gd name="connsiteY166" fmla="*/ 4911877 h 5143499"/>
              <a:gd name="connsiteX167" fmla="*/ 2694278 w 3717682"/>
              <a:gd name="connsiteY167" fmla="*/ 4859916 h 5143499"/>
              <a:gd name="connsiteX168" fmla="*/ 2665856 w 3717682"/>
              <a:gd name="connsiteY168" fmla="*/ 4812506 h 5143499"/>
              <a:gd name="connsiteX169" fmla="*/ 2718125 w 3717682"/>
              <a:gd name="connsiteY169" fmla="*/ 4800493 h 5143499"/>
              <a:gd name="connsiteX170" fmla="*/ 2735495 w 3717682"/>
              <a:gd name="connsiteY170" fmla="*/ 4794235 h 5143499"/>
              <a:gd name="connsiteX171" fmla="*/ 2711130 w 3717682"/>
              <a:gd name="connsiteY171" fmla="*/ 4785284 h 5143499"/>
              <a:gd name="connsiteX172" fmla="*/ 2671715 w 3717682"/>
              <a:gd name="connsiteY172" fmla="*/ 4783926 h 5143499"/>
              <a:gd name="connsiteX173" fmla="*/ 3324762 w 3717682"/>
              <a:gd name="connsiteY173" fmla="*/ 4783846 h 5143499"/>
              <a:gd name="connsiteX174" fmla="*/ 3319490 w 3717682"/>
              <a:gd name="connsiteY174" fmla="*/ 4787194 h 5143499"/>
              <a:gd name="connsiteX175" fmla="*/ 3318268 w 3717682"/>
              <a:gd name="connsiteY175" fmla="*/ 4793402 h 5143499"/>
              <a:gd name="connsiteX176" fmla="*/ 3342734 w 3717682"/>
              <a:gd name="connsiteY176" fmla="*/ 4793402 h 5143499"/>
              <a:gd name="connsiteX177" fmla="*/ 3332539 w 3717682"/>
              <a:gd name="connsiteY177" fmla="*/ 4845422 h 5143499"/>
              <a:gd name="connsiteX178" fmla="*/ 3343507 w 3717682"/>
              <a:gd name="connsiteY178" fmla="*/ 4845422 h 5143499"/>
              <a:gd name="connsiteX179" fmla="*/ 3349000 w 3717682"/>
              <a:gd name="connsiteY179" fmla="*/ 4841048 h 5143499"/>
              <a:gd name="connsiteX180" fmla="*/ 3358355 w 3717682"/>
              <a:gd name="connsiteY180" fmla="*/ 4793402 h 5143499"/>
              <a:gd name="connsiteX181" fmla="*/ 3378780 w 3717682"/>
              <a:gd name="connsiteY181" fmla="*/ 4793402 h 5143499"/>
              <a:gd name="connsiteX182" fmla="*/ 3383195 w 3717682"/>
              <a:gd name="connsiteY182" fmla="*/ 4789633 h 5143499"/>
              <a:gd name="connsiteX183" fmla="*/ 3384316 w 3717682"/>
              <a:gd name="connsiteY183" fmla="*/ 4783846 h 5143499"/>
              <a:gd name="connsiteX184" fmla="*/ 3274395 w 3717682"/>
              <a:gd name="connsiteY184" fmla="*/ 4783846 h 5143499"/>
              <a:gd name="connsiteX185" fmla="*/ 3262314 w 3717682"/>
              <a:gd name="connsiteY185" fmla="*/ 4845422 h 5143499"/>
              <a:gd name="connsiteX186" fmla="*/ 3314906 w 3717682"/>
              <a:gd name="connsiteY186" fmla="*/ 4845422 h 5143499"/>
              <a:gd name="connsiteX187" fmla="*/ 3316044 w 3717682"/>
              <a:gd name="connsiteY187" fmla="*/ 4839660 h 5143499"/>
              <a:gd name="connsiteX188" fmla="*/ 3313123 w 3717682"/>
              <a:gd name="connsiteY188" fmla="*/ 4835916 h 5143499"/>
              <a:gd name="connsiteX189" fmla="*/ 3279785 w 3717682"/>
              <a:gd name="connsiteY189" fmla="*/ 4835916 h 5143499"/>
              <a:gd name="connsiteX190" fmla="*/ 3289599 w 3717682"/>
              <a:gd name="connsiteY190" fmla="*/ 4785932 h 5143499"/>
              <a:gd name="connsiteX191" fmla="*/ 3287689 w 3717682"/>
              <a:gd name="connsiteY191" fmla="*/ 4783846 h 5143499"/>
              <a:gd name="connsiteX192" fmla="*/ 3190706 w 3717682"/>
              <a:gd name="connsiteY192" fmla="*/ 4783846 h 5143499"/>
              <a:gd name="connsiteX193" fmla="*/ 3187174 w 3717682"/>
              <a:gd name="connsiteY193" fmla="*/ 4786580 h 5143499"/>
              <a:gd name="connsiteX194" fmla="*/ 3181062 w 3717682"/>
              <a:gd name="connsiteY194" fmla="*/ 4817948 h 5143499"/>
              <a:gd name="connsiteX195" fmla="*/ 3209943 w 3717682"/>
              <a:gd name="connsiteY195" fmla="*/ 4846801 h 5143499"/>
              <a:gd name="connsiteX196" fmla="*/ 3209943 w 3717682"/>
              <a:gd name="connsiteY196" fmla="*/ 4846793 h 5143499"/>
              <a:gd name="connsiteX197" fmla="*/ 3249622 w 3717682"/>
              <a:gd name="connsiteY197" fmla="*/ 4817940 h 5143499"/>
              <a:gd name="connsiteX198" fmla="*/ 3255709 w 3717682"/>
              <a:gd name="connsiteY198" fmla="*/ 4786580 h 5143499"/>
              <a:gd name="connsiteX199" fmla="*/ 3253247 w 3717682"/>
              <a:gd name="connsiteY199" fmla="*/ 4783846 h 5143499"/>
              <a:gd name="connsiteX200" fmla="*/ 3240810 w 3717682"/>
              <a:gd name="connsiteY200" fmla="*/ 4783846 h 5143499"/>
              <a:gd name="connsiteX201" fmla="*/ 3237398 w 3717682"/>
              <a:gd name="connsiteY201" fmla="*/ 4801890 h 5143499"/>
              <a:gd name="connsiteX202" fmla="*/ 3235445 w 3717682"/>
              <a:gd name="connsiteY202" fmla="*/ 4811496 h 5143499"/>
              <a:gd name="connsiteX203" fmla="*/ 3233815 w 3717682"/>
              <a:gd name="connsiteY203" fmla="*/ 4819841 h 5143499"/>
              <a:gd name="connsiteX204" fmla="*/ 3211522 w 3717682"/>
              <a:gd name="connsiteY204" fmla="*/ 4836329 h 5143499"/>
              <a:gd name="connsiteX205" fmla="*/ 3196139 w 3717682"/>
              <a:gd name="connsiteY205" fmla="*/ 4819841 h 5143499"/>
              <a:gd name="connsiteX206" fmla="*/ 3196852 w 3717682"/>
              <a:gd name="connsiteY206" fmla="*/ 4816114 h 5143499"/>
              <a:gd name="connsiteX207" fmla="*/ 3199722 w 3717682"/>
              <a:gd name="connsiteY207" fmla="*/ 4801898 h 5143499"/>
              <a:gd name="connsiteX208" fmla="*/ 3203143 w 3717682"/>
              <a:gd name="connsiteY208" fmla="*/ 4783846 h 5143499"/>
              <a:gd name="connsiteX209" fmla="*/ 2786677 w 3717682"/>
              <a:gd name="connsiteY209" fmla="*/ 4783846 h 5143499"/>
              <a:gd name="connsiteX210" fmla="*/ 2786491 w 3717682"/>
              <a:gd name="connsiteY210" fmla="*/ 4784645 h 5143499"/>
              <a:gd name="connsiteX211" fmla="*/ 2793053 w 3717682"/>
              <a:gd name="connsiteY211" fmla="*/ 4793360 h 5143499"/>
              <a:gd name="connsiteX212" fmla="*/ 2825415 w 3717682"/>
              <a:gd name="connsiteY212" fmla="*/ 4793360 h 5143499"/>
              <a:gd name="connsiteX213" fmla="*/ 2840101 w 3717682"/>
              <a:gd name="connsiteY213" fmla="*/ 4814659 h 5143499"/>
              <a:gd name="connsiteX214" fmla="*/ 2820032 w 3717682"/>
              <a:gd name="connsiteY214" fmla="*/ 4835916 h 5143499"/>
              <a:gd name="connsiteX215" fmla="*/ 2797866 w 3717682"/>
              <a:gd name="connsiteY215" fmla="*/ 4835916 h 5143499"/>
              <a:gd name="connsiteX216" fmla="*/ 2804709 w 3717682"/>
              <a:gd name="connsiteY216" fmla="*/ 4800964 h 5143499"/>
              <a:gd name="connsiteX217" fmla="*/ 2791610 w 3717682"/>
              <a:gd name="connsiteY217" fmla="*/ 4800964 h 5143499"/>
              <a:gd name="connsiteX218" fmla="*/ 2788698 w 3717682"/>
              <a:gd name="connsiteY218" fmla="*/ 4803051 h 5143499"/>
              <a:gd name="connsiteX219" fmla="*/ 2780378 w 3717682"/>
              <a:gd name="connsiteY219" fmla="*/ 4845422 h 5143499"/>
              <a:gd name="connsiteX220" fmla="*/ 2817188 w 3717682"/>
              <a:gd name="connsiteY220" fmla="*/ 4845422 h 5143499"/>
              <a:gd name="connsiteX221" fmla="*/ 2856562 w 3717682"/>
              <a:gd name="connsiteY221" fmla="*/ 4814239 h 5143499"/>
              <a:gd name="connsiteX222" fmla="*/ 2831196 w 3717682"/>
              <a:gd name="connsiteY222" fmla="*/ 4783846 h 5143499"/>
              <a:gd name="connsiteX223" fmla="*/ 3055062 w 3717682"/>
              <a:gd name="connsiteY223" fmla="*/ 4783661 h 5143499"/>
              <a:gd name="connsiteX224" fmla="*/ 3026300 w 3717682"/>
              <a:gd name="connsiteY224" fmla="*/ 4795438 h 5143499"/>
              <a:gd name="connsiteX225" fmla="*/ 3045180 w 3717682"/>
              <a:gd name="connsiteY225" fmla="*/ 4816838 h 5143499"/>
              <a:gd name="connsiteX226" fmla="*/ 3062456 w 3717682"/>
              <a:gd name="connsiteY226" fmla="*/ 4831820 h 5143499"/>
              <a:gd name="connsiteX227" fmla="*/ 3050512 w 3717682"/>
              <a:gd name="connsiteY227" fmla="*/ 4835942 h 5143499"/>
              <a:gd name="connsiteX228" fmla="*/ 3023447 w 3717682"/>
              <a:gd name="connsiteY228" fmla="*/ 4835942 h 5143499"/>
              <a:gd name="connsiteX229" fmla="*/ 3018040 w 3717682"/>
              <a:gd name="connsiteY229" fmla="*/ 4839920 h 5143499"/>
              <a:gd name="connsiteX230" fmla="*/ 3016970 w 3717682"/>
              <a:gd name="connsiteY230" fmla="*/ 4845422 h 5143499"/>
              <a:gd name="connsiteX231" fmla="*/ 3051097 w 3717682"/>
              <a:gd name="connsiteY231" fmla="*/ 4845422 h 5143499"/>
              <a:gd name="connsiteX232" fmla="*/ 3080055 w 3717682"/>
              <a:gd name="connsiteY232" fmla="*/ 4834999 h 5143499"/>
              <a:gd name="connsiteX233" fmla="*/ 3080063 w 3717682"/>
              <a:gd name="connsiteY233" fmla="*/ 4834999 h 5143499"/>
              <a:gd name="connsiteX234" fmla="*/ 3077559 w 3717682"/>
              <a:gd name="connsiteY234" fmla="*/ 4820909 h 5143499"/>
              <a:gd name="connsiteX235" fmla="*/ 3067864 w 3717682"/>
              <a:gd name="connsiteY235" fmla="*/ 4813944 h 5143499"/>
              <a:gd name="connsiteX236" fmla="*/ 3044493 w 3717682"/>
              <a:gd name="connsiteY236" fmla="*/ 4796481 h 5143499"/>
              <a:gd name="connsiteX237" fmla="*/ 3054620 w 3717682"/>
              <a:gd name="connsiteY237" fmla="*/ 4793385 h 5143499"/>
              <a:gd name="connsiteX238" fmla="*/ 3077491 w 3717682"/>
              <a:gd name="connsiteY238" fmla="*/ 4793385 h 5143499"/>
              <a:gd name="connsiteX239" fmla="*/ 3082899 w 3717682"/>
              <a:gd name="connsiteY239" fmla="*/ 4789431 h 5143499"/>
              <a:gd name="connsiteX240" fmla="*/ 3084028 w 3717682"/>
              <a:gd name="connsiteY240" fmla="*/ 4783661 h 5143499"/>
              <a:gd name="connsiteX241" fmla="*/ 2982358 w 3717682"/>
              <a:gd name="connsiteY241" fmla="*/ 4783661 h 5143499"/>
              <a:gd name="connsiteX242" fmla="*/ 2953613 w 3717682"/>
              <a:gd name="connsiteY242" fmla="*/ 4795438 h 5143499"/>
              <a:gd name="connsiteX243" fmla="*/ 2972485 w 3717682"/>
              <a:gd name="connsiteY243" fmla="*/ 4816838 h 5143499"/>
              <a:gd name="connsiteX244" fmla="*/ 2989761 w 3717682"/>
              <a:gd name="connsiteY244" fmla="*/ 4831820 h 5143499"/>
              <a:gd name="connsiteX245" fmla="*/ 2977800 w 3717682"/>
              <a:gd name="connsiteY245" fmla="*/ 4835942 h 5143499"/>
              <a:gd name="connsiteX246" fmla="*/ 2950761 w 3717682"/>
              <a:gd name="connsiteY246" fmla="*/ 4835942 h 5143499"/>
              <a:gd name="connsiteX247" fmla="*/ 2945345 w 3717682"/>
              <a:gd name="connsiteY247" fmla="*/ 4839920 h 5143499"/>
              <a:gd name="connsiteX248" fmla="*/ 2944266 w 3717682"/>
              <a:gd name="connsiteY248" fmla="*/ 4845422 h 5143499"/>
              <a:gd name="connsiteX249" fmla="*/ 2978394 w 3717682"/>
              <a:gd name="connsiteY249" fmla="*/ 4845422 h 5143499"/>
              <a:gd name="connsiteX250" fmla="*/ 3007360 w 3717682"/>
              <a:gd name="connsiteY250" fmla="*/ 4834999 h 5143499"/>
              <a:gd name="connsiteX251" fmla="*/ 3004855 w 3717682"/>
              <a:gd name="connsiteY251" fmla="*/ 4820909 h 5143499"/>
              <a:gd name="connsiteX252" fmla="*/ 2995161 w 3717682"/>
              <a:gd name="connsiteY252" fmla="*/ 4813944 h 5143499"/>
              <a:gd name="connsiteX253" fmla="*/ 2971798 w 3717682"/>
              <a:gd name="connsiteY253" fmla="*/ 4796481 h 5143499"/>
              <a:gd name="connsiteX254" fmla="*/ 2981917 w 3717682"/>
              <a:gd name="connsiteY254" fmla="*/ 4793385 h 5143499"/>
              <a:gd name="connsiteX255" fmla="*/ 3004779 w 3717682"/>
              <a:gd name="connsiteY255" fmla="*/ 4793385 h 5143499"/>
              <a:gd name="connsiteX256" fmla="*/ 3010178 w 3717682"/>
              <a:gd name="connsiteY256" fmla="*/ 4789431 h 5143499"/>
              <a:gd name="connsiteX257" fmla="*/ 3011324 w 3717682"/>
              <a:gd name="connsiteY257" fmla="*/ 4783661 h 5143499"/>
              <a:gd name="connsiteX258" fmla="*/ 3138963 w 3717682"/>
              <a:gd name="connsiteY258" fmla="*/ 4783013 h 5143499"/>
              <a:gd name="connsiteX259" fmla="*/ 3100124 w 3717682"/>
              <a:gd name="connsiteY259" fmla="*/ 4811614 h 5143499"/>
              <a:gd name="connsiteX260" fmla="*/ 3094028 w 3717682"/>
              <a:gd name="connsiteY260" fmla="*/ 4842705 h 5143499"/>
              <a:gd name="connsiteX261" fmla="*/ 3096388 w 3717682"/>
              <a:gd name="connsiteY261" fmla="*/ 4845422 h 5143499"/>
              <a:gd name="connsiteX262" fmla="*/ 3108138 w 3717682"/>
              <a:gd name="connsiteY262" fmla="*/ 4845422 h 5143499"/>
              <a:gd name="connsiteX263" fmla="*/ 3111567 w 3717682"/>
              <a:gd name="connsiteY263" fmla="*/ 4827521 h 5143499"/>
              <a:gd name="connsiteX264" fmla="*/ 3148174 w 3717682"/>
              <a:gd name="connsiteY264" fmla="*/ 4827521 h 5143499"/>
              <a:gd name="connsiteX265" fmla="*/ 3144753 w 3717682"/>
              <a:gd name="connsiteY265" fmla="*/ 4845422 h 5143499"/>
              <a:gd name="connsiteX266" fmla="*/ 3156510 w 3717682"/>
              <a:gd name="connsiteY266" fmla="*/ 4845422 h 5143499"/>
              <a:gd name="connsiteX267" fmla="*/ 3159932 w 3717682"/>
              <a:gd name="connsiteY267" fmla="*/ 4842705 h 5143499"/>
              <a:gd name="connsiteX268" fmla="*/ 3166036 w 3717682"/>
              <a:gd name="connsiteY268" fmla="*/ 4811614 h 5143499"/>
              <a:gd name="connsiteX269" fmla="*/ 3138963 w 3717682"/>
              <a:gd name="connsiteY269" fmla="*/ 4783013 h 5143499"/>
              <a:gd name="connsiteX270" fmla="*/ 2910597 w 3717682"/>
              <a:gd name="connsiteY270" fmla="*/ 4783013 h 5143499"/>
              <a:gd name="connsiteX271" fmla="*/ 2871775 w 3717682"/>
              <a:gd name="connsiteY271" fmla="*/ 4811614 h 5143499"/>
              <a:gd name="connsiteX272" fmla="*/ 2865663 w 3717682"/>
              <a:gd name="connsiteY272" fmla="*/ 4842705 h 5143499"/>
              <a:gd name="connsiteX273" fmla="*/ 2868031 w 3717682"/>
              <a:gd name="connsiteY273" fmla="*/ 4845422 h 5143499"/>
              <a:gd name="connsiteX274" fmla="*/ 2879781 w 3717682"/>
              <a:gd name="connsiteY274" fmla="*/ 4845422 h 5143499"/>
              <a:gd name="connsiteX275" fmla="*/ 2883202 w 3717682"/>
              <a:gd name="connsiteY275" fmla="*/ 4827521 h 5143499"/>
              <a:gd name="connsiteX276" fmla="*/ 2919817 w 3717682"/>
              <a:gd name="connsiteY276" fmla="*/ 4827521 h 5143499"/>
              <a:gd name="connsiteX277" fmla="*/ 2916396 w 3717682"/>
              <a:gd name="connsiteY277" fmla="*/ 4845422 h 5143499"/>
              <a:gd name="connsiteX278" fmla="*/ 2928154 w 3717682"/>
              <a:gd name="connsiteY278" fmla="*/ 4845422 h 5143499"/>
              <a:gd name="connsiteX279" fmla="*/ 2931566 w 3717682"/>
              <a:gd name="connsiteY279" fmla="*/ 4842705 h 5143499"/>
              <a:gd name="connsiteX280" fmla="*/ 2937679 w 3717682"/>
              <a:gd name="connsiteY280" fmla="*/ 4811614 h 5143499"/>
              <a:gd name="connsiteX281" fmla="*/ 2910597 w 3717682"/>
              <a:gd name="connsiteY281" fmla="*/ 4783013 h 5143499"/>
              <a:gd name="connsiteX282" fmla="*/ 2604596 w 3717682"/>
              <a:gd name="connsiteY282" fmla="*/ 4694494 h 5143499"/>
              <a:gd name="connsiteX283" fmla="*/ 2604596 w 3717682"/>
              <a:gd name="connsiteY283" fmla="*/ 4694502 h 5143499"/>
              <a:gd name="connsiteX284" fmla="*/ 2561063 w 3717682"/>
              <a:gd name="connsiteY284" fmla="*/ 4706111 h 5143499"/>
              <a:gd name="connsiteX285" fmla="*/ 2584714 w 3717682"/>
              <a:gd name="connsiteY285" fmla="*/ 4710283 h 5143499"/>
              <a:gd name="connsiteX286" fmla="*/ 2633732 w 3717682"/>
              <a:gd name="connsiteY286" fmla="*/ 4720882 h 5143499"/>
              <a:gd name="connsiteX287" fmla="*/ 2585478 w 3717682"/>
              <a:gd name="connsiteY287" fmla="*/ 4787632 h 5143499"/>
              <a:gd name="connsiteX288" fmla="*/ 2569909 w 3717682"/>
              <a:gd name="connsiteY288" fmla="*/ 4802588 h 5143499"/>
              <a:gd name="connsiteX289" fmla="*/ 2571759 w 3717682"/>
              <a:gd name="connsiteY289" fmla="*/ 4806609 h 5143499"/>
              <a:gd name="connsiteX290" fmla="*/ 2588942 w 3717682"/>
              <a:gd name="connsiteY290" fmla="*/ 4800881 h 5143499"/>
              <a:gd name="connsiteX291" fmla="*/ 2661416 w 3717682"/>
              <a:gd name="connsiteY291" fmla="*/ 4714910 h 5143499"/>
              <a:gd name="connsiteX292" fmla="*/ 2604596 w 3717682"/>
              <a:gd name="connsiteY292" fmla="*/ 4694494 h 5143499"/>
              <a:gd name="connsiteX293" fmla="*/ 893329 w 3717682"/>
              <a:gd name="connsiteY293" fmla="*/ 0 h 5143499"/>
              <a:gd name="connsiteX294" fmla="*/ 3717682 w 3717682"/>
              <a:gd name="connsiteY294" fmla="*/ 0 h 5143499"/>
              <a:gd name="connsiteX295" fmla="*/ 3717682 w 3717682"/>
              <a:gd name="connsiteY295" fmla="*/ 5143499 h 5143499"/>
              <a:gd name="connsiteX296" fmla="*/ 1175798 w 3717682"/>
              <a:gd name="connsiteY296" fmla="*/ 5143499 h 5143499"/>
              <a:gd name="connsiteX297" fmla="*/ 1096714 w 3717682"/>
              <a:gd name="connsiteY297" fmla="*/ 5071623 h 5143499"/>
              <a:gd name="connsiteX298" fmla="*/ 0 w 3717682"/>
              <a:gd name="connsiteY298" fmla="*/ 2423921 h 5143499"/>
              <a:gd name="connsiteX299" fmla="*/ 855043 w 3717682"/>
              <a:gd name="connsiteY299" fmla="*/ 42126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3717682" h="5143499">
                <a:moveTo>
                  <a:pt x="3243187" y="4869228"/>
                </a:moveTo>
                <a:cubicBezTo>
                  <a:pt x="3240488" y="4869228"/>
                  <a:pt x="3238909" y="4870465"/>
                  <a:pt x="3238365" y="4873182"/>
                </a:cubicBezTo>
                <a:lnTo>
                  <a:pt x="3238374" y="4873182"/>
                </a:lnTo>
                <a:lnTo>
                  <a:pt x="3227066" y="4930787"/>
                </a:lnTo>
                <a:lnTo>
                  <a:pt x="3284505" y="4930787"/>
                </a:lnTo>
                <a:lnTo>
                  <a:pt x="3285694" y="4924630"/>
                </a:lnTo>
                <a:cubicBezTo>
                  <a:pt x="3286203" y="4922123"/>
                  <a:pt x="3285584" y="4921282"/>
                  <a:pt x="3282706" y="4921282"/>
                </a:cubicBezTo>
                <a:lnTo>
                  <a:pt x="3244546" y="4921282"/>
                </a:lnTo>
                <a:lnTo>
                  <a:pt x="3247789" y="4904760"/>
                </a:lnTo>
                <a:lnTo>
                  <a:pt x="3281509" y="4904760"/>
                </a:lnTo>
                <a:cubicBezTo>
                  <a:pt x="3282401" y="4904794"/>
                  <a:pt x="3283181" y="4904169"/>
                  <a:pt x="3283334" y="4903297"/>
                </a:cubicBezTo>
                <a:lnTo>
                  <a:pt x="3284624" y="4896744"/>
                </a:lnTo>
                <a:cubicBezTo>
                  <a:pt x="3284794" y="4895919"/>
                  <a:pt x="3284319" y="4895280"/>
                  <a:pt x="3283376" y="4895280"/>
                </a:cubicBezTo>
                <a:lnTo>
                  <a:pt x="3249639" y="4895280"/>
                </a:lnTo>
                <a:lnTo>
                  <a:pt x="3252865" y="4878792"/>
                </a:lnTo>
                <a:lnTo>
                  <a:pt x="3289684" y="4878792"/>
                </a:lnTo>
                <a:cubicBezTo>
                  <a:pt x="3291424" y="4878792"/>
                  <a:pt x="3293148" y="4878792"/>
                  <a:pt x="3293589" y="4876488"/>
                </a:cubicBezTo>
                <a:lnTo>
                  <a:pt x="3295015" y="4869228"/>
                </a:lnTo>
                <a:close/>
                <a:moveTo>
                  <a:pt x="3143539" y="4869228"/>
                </a:moveTo>
                <a:cubicBezTo>
                  <a:pt x="3141229" y="4869228"/>
                  <a:pt x="3139965" y="4870675"/>
                  <a:pt x="3139481" y="4873182"/>
                </a:cubicBezTo>
                <a:lnTo>
                  <a:pt x="3128173" y="4930787"/>
                </a:lnTo>
                <a:lnTo>
                  <a:pt x="3140126" y="4930787"/>
                </a:lnTo>
                <a:cubicBezTo>
                  <a:pt x="3142630" y="4930787"/>
                  <a:pt x="3144031" y="4929542"/>
                  <a:pt x="3144481" y="4927246"/>
                </a:cubicBezTo>
                <a:lnTo>
                  <a:pt x="3152945" y="4884134"/>
                </a:lnTo>
                <a:lnTo>
                  <a:pt x="3166681" y="4903549"/>
                </a:lnTo>
                <a:cubicBezTo>
                  <a:pt x="3167335" y="4904730"/>
                  <a:pt x="3168598" y="4905454"/>
                  <a:pt x="3169958" y="4905425"/>
                </a:cubicBezTo>
                <a:lnTo>
                  <a:pt x="3176138" y="4905425"/>
                </a:lnTo>
                <a:cubicBezTo>
                  <a:pt x="3177678" y="4905357"/>
                  <a:pt x="3179127" y="4904681"/>
                  <a:pt x="3180162" y="4903549"/>
                </a:cubicBezTo>
                <a:lnTo>
                  <a:pt x="3201504" y="4884134"/>
                </a:lnTo>
                <a:lnTo>
                  <a:pt x="3193040" y="4927246"/>
                </a:lnTo>
                <a:cubicBezTo>
                  <a:pt x="3192591" y="4929542"/>
                  <a:pt x="3193499" y="4930787"/>
                  <a:pt x="3196012" y="4930787"/>
                </a:cubicBezTo>
                <a:lnTo>
                  <a:pt x="3207956" y="4930787"/>
                </a:lnTo>
                <a:lnTo>
                  <a:pt x="3219273" y="4873190"/>
                </a:lnTo>
                <a:cubicBezTo>
                  <a:pt x="3219748" y="4870675"/>
                  <a:pt x="3219086" y="4869228"/>
                  <a:pt x="3216768" y="4869228"/>
                </a:cubicBezTo>
                <a:lnTo>
                  <a:pt x="3202693" y="4869228"/>
                </a:lnTo>
                <a:lnTo>
                  <a:pt x="3175442" y="4893227"/>
                </a:lnTo>
                <a:lnTo>
                  <a:pt x="3157614" y="4869228"/>
                </a:lnTo>
                <a:close/>
                <a:moveTo>
                  <a:pt x="3072703" y="4869228"/>
                </a:moveTo>
                <a:cubicBezTo>
                  <a:pt x="3070003" y="4869228"/>
                  <a:pt x="3068407" y="4870465"/>
                  <a:pt x="3067872" y="4873182"/>
                </a:cubicBezTo>
                <a:lnTo>
                  <a:pt x="3056581" y="4930787"/>
                </a:lnTo>
                <a:lnTo>
                  <a:pt x="3113995" y="4930787"/>
                </a:lnTo>
                <a:lnTo>
                  <a:pt x="3115209" y="4924630"/>
                </a:lnTo>
                <a:cubicBezTo>
                  <a:pt x="3115710" y="4922123"/>
                  <a:pt x="3115091" y="4921282"/>
                  <a:pt x="3112196" y="4921282"/>
                </a:cubicBezTo>
                <a:lnTo>
                  <a:pt x="3074053" y="4921282"/>
                </a:lnTo>
                <a:lnTo>
                  <a:pt x="3077287" y="4904760"/>
                </a:lnTo>
                <a:lnTo>
                  <a:pt x="3111007" y="4904760"/>
                </a:lnTo>
                <a:cubicBezTo>
                  <a:pt x="3111899" y="4904787"/>
                  <a:pt x="3112678" y="4904166"/>
                  <a:pt x="3112841" y="4903297"/>
                </a:cubicBezTo>
                <a:lnTo>
                  <a:pt x="3114131" y="4896744"/>
                </a:lnTo>
                <a:cubicBezTo>
                  <a:pt x="3114284" y="4895919"/>
                  <a:pt x="3113834" y="4895280"/>
                  <a:pt x="3112875" y="4895280"/>
                </a:cubicBezTo>
                <a:lnTo>
                  <a:pt x="3079146" y="4895280"/>
                </a:lnTo>
                <a:lnTo>
                  <a:pt x="3082389" y="4878792"/>
                </a:lnTo>
                <a:lnTo>
                  <a:pt x="3119199" y="4878792"/>
                </a:lnTo>
                <a:cubicBezTo>
                  <a:pt x="3120931" y="4878792"/>
                  <a:pt x="3122655" y="4878792"/>
                  <a:pt x="3123122" y="4876488"/>
                </a:cubicBezTo>
                <a:lnTo>
                  <a:pt x="3124531" y="4869228"/>
                </a:lnTo>
                <a:close/>
                <a:moveTo>
                  <a:pt x="2999626" y="4869228"/>
                </a:moveTo>
                <a:cubicBezTo>
                  <a:pt x="2996544" y="4869228"/>
                  <a:pt x="2994787" y="4870263"/>
                  <a:pt x="2994346" y="4872559"/>
                </a:cubicBezTo>
                <a:lnTo>
                  <a:pt x="2993115" y="4878767"/>
                </a:lnTo>
                <a:lnTo>
                  <a:pt x="3017581" y="4878767"/>
                </a:lnTo>
                <a:lnTo>
                  <a:pt x="3007394" y="4930787"/>
                </a:lnTo>
                <a:lnTo>
                  <a:pt x="3018362" y="4930787"/>
                </a:lnTo>
                <a:cubicBezTo>
                  <a:pt x="3021444" y="4930787"/>
                  <a:pt x="3023227" y="4929542"/>
                  <a:pt x="3023863" y="4926413"/>
                </a:cubicBezTo>
                <a:lnTo>
                  <a:pt x="3033202" y="4878767"/>
                </a:lnTo>
                <a:lnTo>
                  <a:pt x="3053627" y="4878767"/>
                </a:lnTo>
                <a:cubicBezTo>
                  <a:pt x="3056514" y="4878767"/>
                  <a:pt x="3057532" y="4877514"/>
                  <a:pt x="3058025" y="4874999"/>
                </a:cubicBezTo>
                <a:lnTo>
                  <a:pt x="3058025" y="4875007"/>
                </a:lnTo>
                <a:lnTo>
                  <a:pt x="3059162" y="4869228"/>
                </a:lnTo>
                <a:close/>
                <a:moveTo>
                  <a:pt x="2848319" y="4869228"/>
                </a:moveTo>
                <a:cubicBezTo>
                  <a:pt x="2846774" y="4869228"/>
                  <a:pt x="2845611" y="4870254"/>
                  <a:pt x="2845407" y="4871306"/>
                </a:cubicBezTo>
                <a:lnTo>
                  <a:pt x="2842096" y="4888214"/>
                </a:lnTo>
                <a:cubicBezTo>
                  <a:pt x="2835789" y="4920365"/>
                  <a:pt x="2866512" y="4915974"/>
                  <a:pt x="2886403" y="4909925"/>
                </a:cubicBezTo>
                <a:lnTo>
                  <a:pt x="2882302" y="4930787"/>
                </a:lnTo>
                <a:lnTo>
                  <a:pt x="2893279" y="4930787"/>
                </a:lnTo>
                <a:cubicBezTo>
                  <a:pt x="2896369" y="4930787"/>
                  <a:pt x="2898152" y="4929542"/>
                  <a:pt x="2898780" y="4926413"/>
                </a:cubicBezTo>
                <a:lnTo>
                  <a:pt x="2909986" y="4869228"/>
                </a:lnTo>
                <a:lnTo>
                  <a:pt x="2896692" y="4869228"/>
                </a:lnTo>
                <a:cubicBezTo>
                  <a:pt x="2895350" y="4869228"/>
                  <a:pt x="2894179" y="4870254"/>
                  <a:pt x="2893984" y="4871306"/>
                </a:cubicBezTo>
                <a:lnTo>
                  <a:pt x="2888465" y="4899335"/>
                </a:lnTo>
                <a:cubicBezTo>
                  <a:pt x="2878847" y="4902262"/>
                  <a:pt x="2853897" y="4907629"/>
                  <a:pt x="2857785" y="4887802"/>
                </a:cubicBezTo>
                <a:lnTo>
                  <a:pt x="2861435" y="4869228"/>
                </a:lnTo>
                <a:close/>
                <a:moveTo>
                  <a:pt x="3334041" y="4869051"/>
                </a:moveTo>
                <a:cubicBezTo>
                  <a:pt x="3317631" y="4869051"/>
                  <a:pt x="3307783" y="4869152"/>
                  <a:pt x="3305279" y="4880811"/>
                </a:cubicBezTo>
                <a:cubicBezTo>
                  <a:pt x="3303428" y="4889476"/>
                  <a:pt x="3310271" y="4893665"/>
                  <a:pt x="3324143" y="4902212"/>
                </a:cubicBezTo>
                <a:cubicBezTo>
                  <a:pt x="3339356" y="4911549"/>
                  <a:pt x="3342828" y="4912264"/>
                  <a:pt x="3341410" y="4917185"/>
                </a:cubicBezTo>
                <a:cubicBezTo>
                  <a:pt x="3340306" y="4921155"/>
                  <a:pt x="3336316" y="4921315"/>
                  <a:pt x="3329482" y="4921315"/>
                </a:cubicBezTo>
                <a:lnTo>
                  <a:pt x="3302410" y="4921315"/>
                </a:lnTo>
                <a:cubicBezTo>
                  <a:pt x="3299336" y="4921315"/>
                  <a:pt x="3297545" y="4922577"/>
                  <a:pt x="3297010" y="4925294"/>
                </a:cubicBezTo>
                <a:lnTo>
                  <a:pt x="3295941" y="4930787"/>
                </a:lnTo>
                <a:lnTo>
                  <a:pt x="3330068" y="4930787"/>
                </a:lnTo>
                <a:cubicBezTo>
                  <a:pt x="3345680" y="4930787"/>
                  <a:pt x="3355460" y="4929828"/>
                  <a:pt x="3359017" y="4920373"/>
                </a:cubicBezTo>
                <a:cubicBezTo>
                  <a:pt x="3360757" y="4915763"/>
                  <a:pt x="3360732" y="4910994"/>
                  <a:pt x="3356513" y="4906283"/>
                </a:cubicBezTo>
                <a:cubicBezTo>
                  <a:pt x="3354373" y="4903886"/>
                  <a:pt x="3351198" y="4901774"/>
                  <a:pt x="3346818" y="4899335"/>
                </a:cubicBezTo>
                <a:cubicBezTo>
                  <a:pt x="3327326" y="4888407"/>
                  <a:pt x="3322224" y="4887146"/>
                  <a:pt x="3323472" y="4881854"/>
                </a:cubicBezTo>
                <a:cubicBezTo>
                  <a:pt x="3324151" y="4878877"/>
                  <a:pt x="3326239" y="4878767"/>
                  <a:pt x="3333574" y="4878767"/>
                </a:cubicBezTo>
                <a:lnTo>
                  <a:pt x="3356462" y="4878767"/>
                </a:lnTo>
                <a:cubicBezTo>
                  <a:pt x="3359535" y="4878767"/>
                  <a:pt x="3361318" y="4877514"/>
                  <a:pt x="3361853" y="4874797"/>
                </a:cubicBezTo>
                <a:lnTo>
                  <a:pt x="3362990" y="4869051"/>
                </a:lnTo>
                <a:close/>
                <a:moveTo>
                  <a:pt x="2952612" y="4869051"/>
                </a:moveTo>
                <a:cubicBezTo>
                  <a:pt x="2936210" y="4869051"/>
                  <a:pt x="2926371" y="4869152"/>
                  <a:pt x="2923866" y="4880811"/>
                </a:cubicBezTo>
                <a:cubicBezTo>
                  <a:pt x="2922016" y="4889476"/>
                  <a:pt x="2928850" y="4893665"/>
                  <a:pt x="2942738" y="4902212"/>
                </a:cubicBezTo>
                <a:cubicBezTo>
                  <a:pt x="2957943" y="4911549"/>
                  <a:pt x="2961415" y="4912264"/>
                  <a:pt x="2960006" y="4917185"/>
                </a:cubicBezTo>
                <a:cubicBezTo>
                  <a:pt x="2958877" y="4921155"/>
                  <a:pt x="2954895" y="4921315"/>
                  <a:pt x="2948061" y="4921315"/>
                </a:cubicBezTo>
                <a:lnTo>
                  <a:pt x="2920997" y="4921315"/>
                </a:lnTo>
                <a:cubicBezTo>
                  <a:pt x="2917924" y="4921315"/>
                  <a:pt x="2916133" y="4922577"/>
                  <a:pt x="2915598" y="4925294"/>
                </a:cubicBezTo>
                <a:lnTo>
                  <a:pt x="2914520" y="4930787"/>
                </a:lnTo>
                <a:lnTo>
                  <a:pt x="2948647" y="4930787"/>
                </a:lnTo>
                <a:cubicBezTo>
                  <a:pt x="2964268" y="4930787"/>
                  <a:pt x="2974047" y="4929828"/>
                  <a:pt x="2977596" y="4920373"/>
                </a:cubicBezTo>
                <a:cubicBezTo>
                  <a:pt x="2979345" y="4915763"/>
                  <a:pt x="2979328" y="4910994"/>
                  <a:pt x="2975108" y="4906283"/>
                </a:cubicBezTo>
                <a:cubicBezTo>
                  <a:pt x="2972952" y="4903886"/>
                  <a:pt x="2969794" y="4901774"/>
                  <a:pt x="2965405" y="4899335"/>
                </a:cubicBezTo>
                <a:cubicBezTo>
                  <a:pt x="2945905" y="4888407"/>
                  <a:pt x="2940820" y="4887146"/>
                  <a:pt x="2942051" y="4881854"/>
                </a:cubicBezTo>
                <a:cubicBezTo>
                  <a:pt x="2942730" y="4878877"/>
                  <a:pt x="2944810" y="4878767"/>
                  <a:pt x="2952153" y="4878767"/>
                </a:cubicBezTo>
                <a:lnTo>
                  <a:pt x="2975049" y="4878767"/>
                </a:lnTo>
                <a:cubicBezTo>
                  <a:pt x="2978114" y="4878767"/>
                  <a:pt x="2979914" y="4877514"/>
                  <a:pt x="2980440" y="4874797"/>
                </a:cubicBezTo>
                <a:lnTo>
                  <a:pt x="2981577" y="4869051"/>
                </a:lnTo>
                <a:close/>
                <a:moveTo>
                  <a:pt x="2802111" y="4869051"/>
                </a:moveTo>
                <a:cubicBezTo>
                  <a:pt x="2785710" y="4869051"/>
                  <a:pt x="2775862" y="4869152"/>
                  <a:pt x="2773366" y="4880811"/>
                </a:cubicBezTo>
                <a:cubicBezTo>
                  <a:pt x="2771498" y="4889476"/>
                  <a:pt x="2778349" y="4893665"/>
                  <a:pt x="2792246" y="4902212"/>
                </a:cubicBezTo>
                <a:cubicBezTo>
                  <a:pt x="2807434" y="4911549"/>
                  <a:pt x="2810906" y="4912264"/>
                  <a:pt x="2809505" y="4917185"/>
                </a:cubicBezTo>
                <a:cubicBezTo>
                  <a:pt x="2808385" y="4921155"/>
                  <a:pt x="2804403" y="4921315"/>
                  <a:pt x="2797561" y="4921315"/>
                </a:cubicBezTo>
                <a:lnTo>
                  <a:pt x="2770488" y="4921315"/>
                </a:lnTo>
                <a:cubicBezTo>
                  <a:pt x="2767415" y="4921315"/>
                  <a:pt x="2765632" y="4922577"/>
                  <a:pt x="2765097" y="4925294"/>
                </a:cubicBezTo>
                <a:lnTo>
                  <a:pt x="2764011" y="4930787"/>
                </a:lnTo>
                <a:lnTo>
                  <a:pt x="2798138" y="4930787"/>
                </a:lnTo>
                <a:cubicBezTo>
                  <a:pt x="2813759" y="4930787"/>
                  <a:pt x="2823547" y="4929828"/>
                  <a:pt x="2827104" y="4920373"/>
                </a:cubicBezTo>
                <a:cubicBezTo>
                  <a:pt x="2828827" y="4915763"/>
                  <a:pt x="2828810" y="4910994"/>
                  <a:pt x="2824600" y="4906283"/>
                </a:cubicBezTo>
                <a:cubicBezTo>
                  <a:pt x="2822452" y="4903886"/>
                  <a:pt x="2819277" y="4901774"/>
                  <a:pt x="2814913" y="4899335"/>
                </a:cubicBezTo>
                <a:cubicBezTo>
                  <a:pt x="2795404" y="4888407"/>
                  <a:pt x="2790311" y="4887146"/>
                  <a:pt x="2791542" y="4881854"/>
                </a:cubicBezTo>
                <a:cubicBezTo>
                  <a:pt x="2792238" y="4878877"/>
                  <a:pt x="2794318" y="4878767"/>
                  <a:pt x="2801644" y="4878767"/>
                </a:cubicBezTo>
                <a:lnTo>
                  <a:pt x="2824532" y="4878767"/>
                </a:lnTo>
                <a:cubicBezTo>
                  <a:pt x="2827613" y="4878767"/>
                  <a:pt x="2829405" y="4877514"/>
                  <a:pt x="2829939" y="4874797"/>
                </a:cubicBezTo>
                <a:lnTo>
                  <a:pt x="2831060" y="4869051"/>
                </a:lnTo>
                <a:close/>
                <a:moveTo>
                  <a:pt x="2554594" y="4818697"/>
                </a:moveTo>
                <a:cubicBezTo>
                  <a:pt x="2536545" y="4819757"/>
                  <a:pt x="2505499" y="4826092"/>
                  <a:pt x="2506679" y="4832401"/>
                </a:cubicBezTo>
                <a:cubicBezTo>
                  <a:pt x="2507766" y="4839231"/>
                  <a:pt x="2527427" y="4837128"/>
                  <a:pt x="2536426" y="4837128"/>
                </a:cubicBezTo>
                <a:cubicBezTo>
                  <a:pt x="2556215" y="4837128"/>
                  <a:pt x="2587643" y="4838466"/>
                  <a:pt x="2592592" y="4852573"/>
                </a:cubicBezTo>
                <a:cubicBezTo>
                  <a:pt x="2603263" y="4882957"/>
                  <a:pt x="2530883" y="4937517"/>
                  <a:pt x="2515457" y="4932277"/>
                </a:cubicBezTo>
                <a:cubicBezTo>
                  <a:pt x="2508479" y="4929904"/>
                  <a:pt x="2529635" y="4890250"/>
                  <a:pt x="2537318" y="4875983"/>
                </a:cubicBezTo>
                <a:cubicBezTo>
                  <a:pt x="2541885" y="4867470"/>
                  <a:pt x="2548838" y="4854095"/>
                  <a:pt x="2542895" y="4853187"/>
                </a:cubicBezTo>
                <a:cubicBezTo>
                  <a:pt x="2536273" y="4852186"/>
                  <a:pt x="2528956" y="4864770"/>
                  <a:pt x="2524218" y="4872030"/>
                </a:cubicBezTo>
                <a:cubicBezTo>
                  <a:pt x="2511349" y="4891756"/>
                  <a:pt x="2498147" y="4913291"/>
                  <a:pt x="2487578" y="4935414"/>
                </a:cubicBezTo>
                <a:cubicBezTo>
                  <a:pt x="2484310" y="4942245"/>
                  <a:pt x="2473452" y="4962829"/>
                  <a:pt x="2477187" y="4965487"/>
                </a:cubicBezTo>
                <a:cubicBezTo>
                  <a:pt x="2480668" y="4967960"/>
                  <a:pt x="2497205" y="4964436"/>
                  <a:pt x="2518259" y="4955216"/>
                </a:cubicBezTo>
                <a:cubicBezTo>
                  <a:pt x="2584451" y="4926220"/>
                  <a:pt x="2614249" y="4888484"/>
                  <a:pt x="2622229" y="4857300"/>
                </a:cubicBezTo>
                <a:cubicBezTo>
                  <a:pt x="2624773" y="4847711"/>
                  <a:pt x="2621259" y="4837546"/>
                  <a:pt x="2613315" y="4831517"/>
                </a:cubicBezTo>
                <a:cubicBezTo>
                  <a:pt x="2599486" y="4821027"/>
                  <a:pt x="2574866" y="4817520"/>
                  <a:pt x="2554594" y="4818697"/>
                </a:cubicBezTo>
                <a:close/>
                <a:moveTo>
                  <a:pt x="3137129" y="4793385"/>
                </a:moveTo>
                <a:cubicBezTo>
                  <a:pt x="3150449" y="4793385"/>
                  <a:pt x="3153930" y="4798340"/>
                  <a:pt x="3151773" y="4809730"/>
                </a:cubicBezTo>
                <a:cubicBezTo>
                  <a:pt x="3151773" y="4809730"/>
                  <a:pt x="3151230" y="4812573"/>
                  <a:pt x="3151035" y="4813431"/>
                </a:cubicBezTo>
                <a:cubicBezTo>
                  <a:pt x="3150772" y="4814710"/>
                  <a:pt x="3150186" y="4818016"/>
                  <a:pt x="3146739" y="4818016"/>
                </a:cubicBezTo>
                <a:lnTo>
                  <a:pt x="3113512" y="4818016"/>
                </a:lnTo>
                <a:lnTo>
                  <a:pt x="3115142" y="4809730"/>
                </a:lnTo>
                <a:cubicBezTo>
                  <a:pt x="3117485" y="4797734"/>
                  <a:pt x="3124531" y="4793385"/>
                  <a:pt x="3137129" y="4793385"/>
                </a:cubicBezTo>
                <a:close/>
                <a:moveTo>
                  <a:pt x="2908772" y="4793385"/>
                </a:moveTo>
                <a:cubicBezTo>
                  <a:pt x="2922084" y="4793385"/>
                  <a:pt x="2925581" y="4798340"/>
                  <a:pt x="2923408" y="4809730"/>
                </a:cubicBezTo>
                <a:cubicBezTo>
                  <a:pt x="2923408" y="4809730"/>
                  <a:pt x="2922865" y="4812573"/>
                  <a:pt x="2922678" y="4813431"/>
                </a:cubicBezTo>
                <a:cubicBezTo>
                  <a:pt x="2922423" y="4814710"/>
                  <a:pt x="2921829" y="4818016"/>
                  <a:pt x="2918374" y="4818016"/>
                </a:cubicBezTo>
                <a:lnTo>
                  <a:pt x="2885163" y="4818016"/>
                </a:lnTo>
                <a:lnTo>
                  <a:pt x="2886785" y="4809730"/>
                </a:lnTo>
                <a:cubicBezTo>
                  <a:pt x="2889111" y="4797734"/>
                  <a:pt x="2896174" y="4793385"/>
                  <a:pt x="2908772" y="4793385"/>
                </a:cubicBezTo>
                <a:close/>
                <a:moveTo>
                  <a:pt x="2671715" y="4783926"/>
                </a:moveTo>
                <a:cubicBezTo>
                  <a:pt x="2657863" y="4785815"/>
                  <a:pt x="2645049" y="4790925"/>
                  <a:pt x="2638520" y="4801898"/>
                </a:cubicBezTo>
                <a:cubicBezTo>
                  <a:pt x="2628435" y="4818857"/>
                  <a:pt x="2647502" y="4842074"/>
                  <a:pt x="2664854" y="4864568"/>
                </a:cubicBezTo>
                <a:cubicBezTo>
                  <a:pt x="2678768" y="4882595"/>
                  <a:pt x="2693922" y="4899814"/>
                  <a:pt x="2687733" y="4909866"/>
                </a:cubicBezTo>
                <a:cubicBezTo>
                  <a:pt x="2682690" y="4918085"/>
                  <a:pt x="2650320" y="4918068"/>
                  <a:pt x="2639174" y="4918716"/>
                </a:cubicBezTo>
                <a:cubicBezTo>
                  <a:pt x="2625633" y="4919515"/>
                  <a:pt x="2606150" y="4919557"/>
                  <a:pt x="2602737" y="4921576"/>
                </a:cubicBezTo>
                <a:cubicBezTo>
                  <a:pt x="2599681" y="4923385"/>
                  <a:pt x="2597983" y="4928995"/>
                  <a:pt x="2609444" y="4931233"/>
                </a:cubicBezTo>
                <a:cubicBezTo>
                  <a:pt x="2618638" y="4933050"/>
                  <a:pt x="2640540" y="4936718"/>
                  <a:pt x="2663666" y="4936701"/>
                </a:cubicBezTo>
                <a:cubicBezTo>
                  <a:pt x="2687801" y="4936692"/>
                  <a:pt x="2713150" y="4932360"/>
                  <a:pt x="2718643" y="4911877"/>
                </a:cubicBezTo>
                <a:cubicBezTo>
                  <a:pt x="2723058" y="4895423"/>
                  <a:pt x="2707751" y="4877791"/>
                  <a:pt x="2694278" y="4859916"/>
                </a:cubicBezTo>
                <a:cubicBezTo>
                  <a:pt x="2679524" y="4840333"/>
                  <a:pt x="2664599" y="4826377"/>
                  <a:pt x="2665856" y="4812506"/>
                </a:cubicBezTo>
                <a:cubicBezTo>
                  <a:pt x="2666824" y="4801730"/>
                  <a:pt x="2686120" y="4801107"/>
                  <a:pt x="2718125" y="4800493"/>
                </a:cubicBezTo>
                <a:cubicBezTo>
                  <a:pt x="2724798" y="4800350"/>
                  <a:pt x="2738041" y="4800005"/>
                  <a:pt x="2735495" y="4794235"/>
                </a:cubicBezTo>
                <a:cubicBezTo>
                  <a:pt x="2733211" y="4789154"/>
                  <a:pt x="2723295" y="4787463"/>
                  <a:pt x="2711130" y="4785284"/>
                </a:cubicBezTo>
                <a:cubicBezTo>
                  <a:pt x="2700455" y="4783371"/>
                  <a:pt x="2685566" y="4782037"/>
                  <a:pt x="2671715" y="4783926"/>
                </a:cubicBezTo>
                <a:close/>
                <a:moveTo>
                  <a:pt x="3324762" y="4783846"/>
                </a:moveTo>
                <a:cubicBezTo>
                  <a:pt x="3321681" y="4783846"/>
                  <a:pt x="3319949" y="4784889"/>
                  <a:pt x="3319490" y="4787194"/>
                </a:cubicBezTo>
                <a:lnTo>
                  <a:pt x="3318268" y="4793402"/>
                </a:lnTo>
                <a:lnTo>
                  <a:pt x="3342734" y="4793402"/>
                </a:lnTo>
                <a:lnTo>
                  <a:pt x="3332539" y="4845422"/>
                </a:lnTo>
                <a:lnTo>
                  <a:pt x="3343507" y="4845422"/>
                </a:lnTo>
                <a:cubicBezTo>
                  <a:pt x="3346597" y="4845422"/>
                  <a:pt x="3348388" y="4844169"/>
                  <a:pt x="3349000" y="4841048"/>
                </a:cubicBezTo>
                <a:lnTo>
                  <a:pt x="3358355" y="4793402"/>
                </a:lnTo>
                <a:lnTo>
                  <a:pt x="3378780" y="4793402"/>
                </a:lnTo>
                <a:cubicBezTo>
                  <a:pt x="3381667" y="4793402"/>
                  <a:pt x="3382686" y="4792140"/>
                  <a:pt x="3383195" y="4789633"/>
                </a:cubicBezTo>
                <a:lnTo>
                  <a:pt x="3384316" y="4783846"/>
                </a:lnTo>
                <a:close/>
                <a:moveTo>
                  <a:pt x="3274395" y="4783846"/>
                </a:moveTo>
                <a:lnTo>
                  <a:pt x="3262314" y="4845422"/>
                </a:lnTo>
                <a:lnTo>
                  <a:pt x="3314906" y="4845422"/>
                </a:lnTo>
                <a:lnTo>
                  <a:pt x="3316044" y="4839660"/>
                </a:lnTo>
                <a:cubicBezTo>
                  <a:pt x="3316578" y="4836968"/>
                  <a:pt x="3315619" y="4835916"/>
                  <a:pt x="3313123" y="4835916"/>
                </a:cubicBezTo>
                <a:lnTo>
                  <a:pt x="3279785" y="4835916"/>
                </a:lnTo>
                <a:lnTo>
                  <a:pt x="3289599" y="4785932"/>
                </a:lnTo>
                <a:cubicBezTo>
                  <a:pt x="3289794" y="4784889"/>
                  <a:pt x="3289030" y="4783846"/>
                  <a:pt x="3287689" y="4783846"/>
                </a:cubicBezTo>
                <a:close/>
                <a:moveTo>
                  <a:pt x="3190706" y="4783846"/>
                </a:moveTo>
                <a:cubicBezTo>
                  <a:pt x="3189093" y="4783846"/>
                  <a:pt x="3187582" y="4784477"/>
                  <a:pt x="3187174" y="4786580"/>
                </a:cubicBezTo>
                <a:lnTo>
                  <a:pt x="3181062" y="4817948"/>
                </a:lnTo>
                <a:cubicBezTo>
                  <a:pt x="3176894" y="4840063"/>
                  <a:pt x="3187998" y="4846801"/>
                  <a:pt x="3209943" y="4846801"/>
                </a:cubicBezTo>
                <a:lnTo>
                  <a:pt x="3209943" y="4846793"/>
                </a:lnTo>
                <a:cubicBezTo>
                  <a:pt x="3235649" y="4846793"/>
                  <a:pt x="3245556" y="4838078"/>
                  <a:pt x="3249622" y="4817940"/>
                </a:cubicBezTo>
                <a:lnTo>
                  <a:pt x="3255709" y="4786580"/>
                </a:lnTo>
                <a:cubicBezTo>
                  <a:pt x="3256117" y="4784477"/>
                  <a:pt x="3254852" y="4783846"/>
                  <a:pt x="3253247" y="4783846"/>
                </a:cubicBezTo>
                <a:lnTo>
                  <a:pt x="3240810" y="4783846"/>
                </a:lnTo>
                <a:lnTo>
                  <a:pt x="3237398" y="4801890"/>
                </a:lnTo>
                <a:lnTo>
                  <a:pt x="3235445" y="4811496"/>
                </a:lnTo>
                <a:lnTo>
                  <a:pt x="3233815" y="4819841"/>
                </a:lnTo>
                <a:cubicBezTo>
                  <a:pt x="3231540" y="4831206"/>
                  <a:pt x="3224112" y="4836329"/>
                  <a:pt x="3211522" y="4836329"/>
                </a:cubicBezTo>
                <a:cubicBezTo>
                  <a:pt x="3197676" y="4836329"/>
                  <a:pt x="3193966" y="4831332"/>
                  <a:pt x="3196139" y="4819841"/>
                </a:cubicBezTo>
                <a:cubicBezTo>
                  <a:pt x="3196139" y="4819841"/>
                  <a:pt x="3196674" y="4816972"/>
                  <a:pt x="3196852" y="4816114"/>
                </a:cubicBezTo>
                <a:lnTo>
                  <a:pt x="3199722" y="4801898"/>
                </a:lnTo>
                <a:lnTo>
                  <a:pt x="3203143" y="4783846"/>
                </a:lnTo>
                <a:close/>
                <a:moveTo>
                  <a:pt x="2786677" y="4783846"/>
                </a:moveTo>
                <a:lnTo>
                  <a:pt x="2786491" y="4784645"/>
                </a:lnTo>
                <a:cubicBezTo>
                  <a:pt x="2785489" y="4788784"/>
                  <a:pt x="2786015" y="4793360"/>
                  <a:pt x="2793053" y="4793360"/>
                </a:cubicBezTo>
                <a:lnTo>
                  <a:pt x="2825415" y="4793360"/>
                </a:lnTo>
                <a:cubicBezTo>
                  <a:pt x="2840984" y="4793360"/>
                  <a:pt x="2843208" y="4801074"/>
                  <a:pt x="2840101" y="4814659"/>
                </a:cubicBezTo>
                <a:cubicBezTo>
                  <a:pt x="2837045" y="4828001"/>
                  <a:pt x="2831722" y="4834865"/>
                  <a:pt x="2820032" y="4835916"/>
                </a:cubicBezTo>
                <a:lnTo>
                  <a:pt x="2797866" y="4835916"/>
                </a:lnTo>
                <a:lnTo>
                  <a:pt x="2804709" y="4800964"/>
                </a:lnTo>
                <a:lnTo>
                  <a:pt x="2791610" y="4800964"/>
                </a:lnTo>
                <a:cubicBezTo>
                  <a:pt x="2790065" y="4800964"/>
                  <a:pt x="2788902" y="4802007"/>
                  <a:pt x="2788698" y="4803051"/>
                </a:cubicBezTo>
                <a:lnTo>
                  <a:pt x="2780378" y="4845422"/>
                </a:lnTo>
                <a:lnTo>
                  <a:pt x="2817188" y="4845422"/>
                </a:lnTo>
                <a:cubicBezTo>
                  <a:pt x="2837809" y="4845422"/>
                  <a:pt x="2852097" y="4837834"/>
                  <a:pt x="2856562" y="4814239"/>
                </a:cubicBezTo>
                <a:cubicBezTo>
                  <a:pt x="2859882" y="4796674"/>
                  <a:pt x="2852207" y="4783846"/>
                  <a:pt x="2831196" y="4783846"/>
                </a:cubicBezTo>
                <a:close/>
                <a:moveTo>
                  <a:pt x="3055062" y="4783661"/>
                </a:moveTo>
                <a:cubicBezTo>
                  <a:pt x="3038660" y="4783661"/>
                  <a:pt x="3028813" y="4783762"/>
                  <a:pt x="3026300" y="4795438"/>
                </a:cubicBezTo>
                <a:cubicBezTo>
                  <a:pt x="3024458" y="4804094"/>
                  <a:pt x="3031300" y="4808291"/>
                  <a:pt x="3045180" y="4816838"/>
                </a:cubicBezTo>
                <a:cubicBezTo>
                  <a:pt x="3060376" y="4826175"/>
                  <a:pt x="3063848" y="4826882"/>
                  <a:pt x="3062456" y="4831820"/>
                </a:cubicBezTo>
                <a:cubicBezTo>
                  <a:pt x="3061327" y="4835790"/>
                  <a:pt x="3057346" y="4835942"/>
                  <a:pt x="3050512" y="4835942"/>
                </a:cubicBezTo>
                <a:lnTo>
                  <a:pt x="3023447" y="4835942"/>
                </a:lnTo>
                <a:cubicBezTo>
                  <a:pt x="3020366" y="4835942"/>
                  <a:pt x="3018574" y="4837203"/>
                  <a:pt x="3018040" y="4839920"/>
                </a:cubicBezTo>
                <a:lnTo>
                  <a:pt x="3016970" y="4845422"/>
                </a:lnTo>
                <a:lnTo>
                  <a:pt x="3051097" y="4845422"/>
                </a:lnTo>
                <a:cubicBezTo>
                  <a:pt x="3066701" y="4845422"/>
                  <a:pt x="3076506" y="4844471"/>
                  <a:pt x="3080055" y="4834999"/>
                </a:cubicBezTo>
                <a:lnTo>
                  <a:pt x="3080063" y="4834999"/>
                </a:lnTo>
                <a:cubicBezTo>
                  <a:pt x="3081795" y="4830381"/>
                  <a:pt x="3081778" y="4825612"/>
                  <a:pt x="3077559" y="4820909"/>
                </a:cubicBezTo>
                <a:cubicBezTo>
                  <a:pt x="3075411" y="4818503"/>
                  <a:pt x="3072244" y="4816409"/>
                  <a:pt x="3067864" y="4813944"/>
                </a:cubicBezTo>
                <a:cubicBezTo>
                  <a:pt x="3048364" y="4803017"/>
                  <a:pt x="3043270" y="4801772"/>
                  <a:pt x="3044493" y="4796481"/>
                </a:cubicBezTo>
                <a:cubicBezTo>
                  <a:pt x="3045189" y="4793511"/>
                  <a:pt x="3047277" y="4793385"/>
                  <a:pt x="3054620" y="4793385"/>
                </a:cubicBezTo>
                <a:lnTo>
                  <a:pt x="3077491" y="4793385"/>
                </a:lnTo>
                <a:cubicBezTo>
                  <a:pt x="3080573" y="4793385"/>
                  <a:pt x="3082364" y="4792140"/>
                  <a:pt x="3082899" y="4789431"/>
                </a:cubicBezTo>
                <a:lnTo>
                  <a:pt x="3084028" y="4783661"/>
                </a:lnTo>
                <a:close/>
                <a:moveTo>
                  <a:pt x="2982358" y="4783661"/>
                </a:moveTo>
                <a:cubicBezTo>
                  <a:pt x="2965957" y="4783661"/>
                  <a:pt x="2956118" y="4783762"/>
                  <a:pt x="2953613" y="4795438"/>
                </a:cubicBezTo>
                <a:cubicBezTo>
                  <a:pt x="2951754" y="4804094"/>
                  <a:pt x="2958605" y="4808291"/>
                  <a:pt x="2972485" y="4816838"/>
                </a:cubicBezTo>
                <a:cubicBezTo>
                  <a:pt x="2987681" y="4826175"/>
                  <a:pt x="2991162" y="4826882"/>
                  <a:pt x="2989761" y="4831820"/>
                </a:cubicBezTo>
                <a:cubicBezTo>
                  <a:pt x="2988641" y="4835790"/>
                  <a:pt x="2984651" y="4835942"/>
                  <a:pt x="2977800" y="4835942"/>
                </a:cubicBezTo>
                <a:lnTo>
                  <a:pt x="2950761" y="4835942"/>
                </a:lnTo>
                <a:cubicBezTo>
                  <a:pt x="2947671" y="4835942"/>
                  <a:pt x="2945888" y="4837203"/>
                  <a:pt x="2945345" y="4839920"/>
                </a:cubicBezTo>
                <a:lnTo>
                  <a:pt x="2944266" y="4845422"/>
                </a:lnTo>
                <a:lnTo>
                  <a:pt x="2978394" y="4845422"/>
                </a:lnTo>
                <a:cubicBezTo>
                  <a:pt x="2994014" y="4845422"/>
                  <a:pt x="3003803" y="4844471"/>
                  <a:pt x="3007360" y="4834999"/>
                </a:cubicBezTo>
                <a:cubicBezTo>
                  <a:pt x="3009083" y="4830381"/>
                  <a:pt x="3009066" y="4825612"/>
                  <a:pt x="3004855" y="4820909"/>
                </a:cubicBezTo>
                <a:cubicBezTo>
                  <a:pt x="3002699" y="4818503"/>
                  <a:pt x="2999533" y="4816409"/>
                  <a:pt x="2995161" y="4813944"/>
                </a:cubicBezTo>
                <a:cubicBezTo>
                  <a:pt x="2975643" y="4803017"/>
                  <a:pt x="2970567" y="4801772"/>
                  <a:pt x="2971798" y="4796481"/>
                </a:cubicBezTo>
                <a:cubicBezTo>
                  <a:pt x="2972477" y="4793511"/>
                  <a:pt x="2974557" y="4793385"/>
                  <a:pt x="2981917" y="4793385"/>
                </a:cubicBezTo>
                <a:lnTo>
                  <a:pt x="3004779" y="4793385"/>
                </a:lnTo>
                <a:cubicBezTo>
                  <a:pt x="3007869" y="4793385"/>
                  <a:pt x="3009660" y="4792140"/>
                  <a:pt x="3010178" y="4789431"/>
                </a:cubicBezTo>
                <a:lnTo>
                  <a:pt x="3011324" y="4783661"/>
                </a:lnTo>
                <a:close/>
                <a:moveTo>
                  <a:pt x="3138963" y="4783013"/>
                </a:moveTo>
                <a:cubicBezTo>
                  <a:pt x="3117247" y="4783013"/>
                  <a:pt x="3104861" y="4788414"/>
                  <a:pt x="3100124" y="4811614"/>
                </a:cubicBezTo>
                <a:lnTo>
                  <a:pt x="3094028" y="4842705"/>
                </a:lnTo>
                <a:cubicBezTo>
                  <a:pt x="3093621" y="4844791"/>
                  <a:pt x="3094835" y="4845422"/>
                  <a:pt x="3096388" y="4845422"/>
                </a:cubicBezTo>
                <a:lnTo>
                  <a:pt x="3108138" y="4845422"/>
                </a:lnTo>
                <a:lnTo>
                  <a:pt x="3111567" y="4827521"/>
                </a:lnTo>
                <a:lnTo>
                  <a:pt x="3148174" y="4827521"/>
                </a:lnTo>
                <a:lnTo>
                  <a:pt x="3144753" y="4845422"/>
                </a:lnTo>
                <a:lnTo>
                  <a:pt x="3156510" y="4845422"/>
                </a:lnTo>
                <a:cubicBezTo>
                  <a:pt x="3158056" y="4845422"/>
                  <a:pt x="3159524" y="4844791"/>
                  <a:pt x="3159932" y="4842705"/>
                </a:cubicBezTo>
                <a:lnTo>
                  <a:pt x="3166036" y="4811614"/>
                </a:lnTo>
                <a:cubicBezTo>
                  <a:pt x="3170535" y="4788027"/>
                  <a:pt x="3157088" y="4783013"/>
                  <a:pt x="3138963" y="4783013"/>
                </a:cubicBezTo>
                <a:close/>
                <a:moveTo>
                  <a:pt x="2910597" y="4783013"/>
                </a:moveTo>
                <a:cubicBezTo>
                  <a:pt x="2888890" y="4783013"/>
                  <a:pt x="2876504" y="4788414"/>
                  <a:pt x="2871775" y="4811614"/>
                </a:cubicBezTo>
                <a:lnTo>
                  <a:pt x="2865663" y="4842705"/>
                </a:lnTo>
                <a:cubicBezTo>
                  <a:pt x="2865264" y="4844791"/>
                  <a:pt x="2866478" y="4845422"/>
                  <a:pt x="2868031" y="4845422"/>
                </a:cubicBezTo>
                <a:lnTo>
                  <a:pt x="2879781" y="4845422"/>
                </a:lnTo>
                <a:lnTo>
                  <a:pt x="2883202" y="4827521"/>
                </a:lnTo>
                <a:lnTo>
                  <a:pt x="2919817" y="4827521"/>
                </a:lnTo>
                <a:lnTo>
                  <a:pt x="2916396" y="4845422"/>
                </a:lnTo>
                <a:lnTo>
                  <a:pt x="2928154" y="4845422"/>
                </a:lnTo>
                <a:cubicBezTo>
                  <a:pt x="2929699" y="4845422"/>
                  <a:pt x="2931167" y="4844791"/>
                  <a:pt x="2931566" y="4842705"/>
                </a:cubicBezTo>
                <a:lnTo>
                  <a:pt x="2937679" y="4811614"/>
                </a:lnTo>
                <a:cubicBezTo>
                  <a:pt x="2942170" y="4788027"/>
                  <a:pt x="2928722" y="4783013"/>
                  <a:pt x="2910597" y="4783013"/>
                </a:cubicBezTo>
                <a:close/>
                <a:moveTo>
                  <a:pt x="2604596" y="4694494"/>
                </a:moveTo>
                <a:lnTo>
                  <a:pt x="2604596" y="4694502"/>
                </a:lnTo>
                <a:cubicBezTo>
                  <a:pt x="2581132" y="4695596"/>
                  <a:pt x="2559730" y="4701543"/>
                  <a:pt x="2561063" y="4706111"/>
                </a:cubicBezTo>
                <a:cubicBezTo>
                  <a:pt x="2562701" y="4711671"/>
                  <a:pt x="2578644" y="4710283"/>
                  <a:pt x="2584714" y="4710283"/>
                </a:cubicBezTo>
                <a:cubicBezTo>
                  <a:pt x="2607067" y="4710283"/>
                  <a:pt x="2628596" y="4714624"/>
                  <a:pt x="2633732" y="4720882"/>
                </a:cubicBezTo>
                <a:cubicBezTo>
                  <a:pt x="2641755" y="4730657"/>
                  <a:pt x="2627942" y="4754766"/>
                  <a:pt x="2585478" y="4787632"/>
                </a:cubicBezTo>
                <a:cubicBezTo>
                  <a:pt x="2577337" y="4793932"/>
                  <a:pt x="2571258" y="4799737"/>
                  <a:pt x="2569909" y="4802588"/>
                </a:cubicBezTo>
                <a:cubicBezTo>
                  <a:pt x="2569187" y="4804102"/>
                  <a:pt x="2569527" y="4806306"/>
                  <a:pt x="2571759" y="4806609"/>
                </a:cubicBezTo>
                <a:cubicBezTo>
                  <a:pt x="2574094" y="4806937"/>
                  <a:pt x="2579697" y="4805633"/>
                  <a:pt x="2588942" y="4800881"/>
                </a:cubicBezTo>
                <a:cubicBezTo>
                  <a:pt x="2626669" y="4781491"/>
                  <a:pt x="2669956" y="4741996"/>
                  <a:pt x="2661416" y="4714910"/>
                </a:cubicBezTo>
                <a:cubicBezTo>
                  <a:pt x="2656212" y="4698380"/>
                  <a:pt x="2628239" y="4693392"/>
                  <a:pt x="2604596" y="4694494"/>
                </a:cubicBezTo>
                <a:close/>
                <a:moveTo>
                  <a:pt x="893329" y="0"/>
                </a:moveTo>
                <a:lnTo>
                  <a:pt x="3717682" y="0"/>
                </a:lnTo>
                <a:lnTo>
                  <a:pt x="3717682" y="5143499"/>
                </a:lnTo>
                <a:lnTo>
                  <a:pt x="1175798" y="5143499"/>
                </a:lnTo>
                <a:lnTo>
                  <a:pt x="1096714" y="5071623"/>
                </a:lnTo>
                <a:cubicBezTo>
                  <a:pt x="419108" y="4394017"/>
                  <a:pt x="0" y="3457913"/>
                  <a:pt x="0" y="2423921"/>
                </a:cubicBezTo>
                <a:cubicBezTo>
                  <a:pt x="0" y="1519180"/>
                  <a:pt x="320880" y="689382"/>
                  <a:pt x="855043" y="42126"/>
                </a:cubicBezTo>
                <a:close/>
              </a:path>
            </a:pathLst>
          </a:custGeom>
        </p:spPr>
        <p:txBody>
          <a:bodyPr wrap="square" anchor="ctr">
            <a:noAutofit/>
          </a:bodyPr>
          <a:lstStyle>
            <a:lvl1pPr marL="0" indent="0" algn="ctr">
              <a:buNone/>
              <a:defRPr sz="1600"/>
            </a:lvl1pPr>
          </a:lstStyle>
          <a:p>
            <a:r>
              <a:rPr lang="en-US" noProof="0"/>
              <a:t>Insert image</a:t>
            </a:r>
          </a:p>
        </p:txBody>
      </p:sp>
      <p:pic>
        <p:nvPicPr>
          <p:cNvPr id="10" name="Image 9">
            <a:extLst>
              <a:ext uri="{FF2B5EF4-FFF2-40B4-BE49-F238E27FC236}">
                <a16:creationId xmlns:a16="http://schemas.microsoft.com/office/drawing/2014/main" id="{734445E9-1627-7C4E-BC4C-33D3B0358268}"/>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61000"/>
                    </a14:imgEffect>
                  </a14:imgLayer>
                </a14:imgProps>
              </a:ext>
              <a:ext uri="{28A0092B-C50C-407E-A947-70E740481C1C}">
                <a14:useLocalDpi xmlns:a14="http://schemas.microsoft.com/office/drawing/2010/main" val="0"/>
              </a:ext>
            </a:extLst>
          </a:blip>
          <a:stretch>
            <a:fillRect/>
          </a:stretch>
        </p:blipFill>
        <p:spPr>
          <a:xfrm>
            <a:off x="662878" y="1480359"/>
            <a:ext cx="1003144" cy="915914"/>
          </a:xfrm>
          <a:prstGeom prst="rect">
            <a:avLst/>
          </a:prstGeom>
        </p:spPr>
      </p:pic>
      <p:sp>
        <p:nvSpPr>
          <p:cNvPr id="11" name="ZoneTexte 7">
            <a:extLst>
              <a:ext uri="{FF2B5EF4-FFF2-40B4-BE49-F238E27FC236}">
                <a16:creationId xmlns:a16="http://schemas.microsoft.com/office/drawing/2014/main" id="{D5E28100-23B4-0C41-9F0D-D979777516FC}"/>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2" name="Connecteur droit 8">
            <a:extLst>
              <a:ext uri="{FF2B5EF4-FFF2-40B4-BE49-F238E27FC236}">
                <a16:creationId xmlns:a16="http://schemas.microsoft.com/office/drawing/2014/main" id="{EA4C756E-194C-4F3E-ABC9-E3B2DB21DD3B}"/>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4275C9A1-9AF5-4D16-BE50-3EC7D1F7FF4B}"/>
              </a:ext>
            </a:extLst>
          </p:cNvPr>
          <p:cNvSpPr>
            <a:spLocks noGrp="1"/>
          </p:cNvSpPr>
          <p:nvPr>
            <p:ph sz="quarter" idx="15" hasCustomPrompt="1"/>
          </p:nvPr>
        </p:nvSpPr>
        <p:spPr>
          <a:xfrm>
            <a:off x="1149741" y="1665040"/>
            <a:ext cx="3961713" cy="2134800"/>
          </a:xfrm>
          <a:prstGeom prst="rect">
            <a:avLst/>
          </a:prstGeom>
        </p:spPr>
        <p:txBody>
          <a:bodyPr lIns="90000" tIns="0" rIns="0" bIns="0" anchor="ctr"/>
          <a:lstStyle>
            <a:lvl1pPr marL="0" indent="0" algn="l">
              <a:lnSpc>
                <a:spcPct val="90000"/>
              </a:lnSpc>
              <a:spcBef>
                <a:spcPts val="1000"/>
              </a:spcBef>
              <a:spcAft>
                <a:spcPts val="0"/>
              </a:spcAft>
              <a:buNone/>
              <a:defRPr sz="2400" i="0">
                <a:latin typeface="+mj-lt"/>
              </a:defRPr>
            </a:lvl1pPr>
            <a:lvl2pPr marL="345600" indent="-172800">
              <a:lnSpc>
                <a:spcPct val="100000"/>
              </a:lnSpc>
              <a:spcBef>
                <a:spcPts val="0"/>
              </a:spcBef>
              <a:spcAft>
                <a:spcPts val="300"/>
              </a:spcAft>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defRPr sz="1000"/>
            </a:lvl4pPr>
          </a:lstStyle>
          <a:p>
            <a:pPr lvl="0"/>
            <a:r>
              <a:rPr lang="en-US" noProof="0"/>
              <a:t>Sit at velit periculis. Usu ferri invenire adipiscing ea. Sed maiorum legendos ea, sit at sonet molestie. </a:t>
            </a:r>
          </a:p>
        </p:txBody>
      </p:sp>
      <p:sp>
        <p:nvSpPr>
          <p:cNvPr id="14" name="Footer Placeholder 12">
            <a:extLst>
              <a:ext uri="{FF2B5EF4-FFF2-40B4-BE49-F238E27FC236}">
                <a16:creationId xmlns:a16="http://schemas.microsoft.com/office/drawing/2014/main" id="{1CFB3F51-7DDA-4269-839D-1C90128534D2}"/>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5" name="Date Placeholder 3">
            <a:extLst>
              <a:ext uri="{FF2B5EF4-FFF2-40B4-BE49-F238E27FC236}">
                <a16:creationId xmlns:a16="http://schemas.microsoft.com/office/drawing/2014/main" id="{FF55589C-D3E1-49AD-84E2-2C1132E96B20}"/>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AD0C327C-C0A9-4850-B0AC-4CEFADFEC70B}"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9" name="Graphic 8">
            <a:extLst>
              <a:ext uri="{FF2B5EF4-FFF2-40B4-BE49-F238E27FC236}">
                <a16:creationId xmlns:a16="http://schemas.microsoft.com/office/drawing/2014/main" id="{4D747BFE-973B-45BE-A721-97AC8339D6A0}"/>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34169" y="4756700"/>
            <a:ext cx="1003260" cy="211957"/>
          </a:xfrm>
          <a:prstGeom prst="rect">
            <a:avLst/>
          </a:prstGeom>
        </p:spPr>
      </p:pic>
    </p:spTree>
    <p:extLst>
      <p:ext uri="{BB962C8B-B14F-4D97-AF65-F5344CB8AC3E}">
        <p14:creationId xmlns:p14="http://schemas.microsoft.com/office/powerpoint/2010/main" val="2984953941"/>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Graph + text - 1 line title">
    <p:spTree>
      <p:nvGrpSpPr>
        <p:cNvPr id="1" name=""/>
        <p:cNvGrpSpPr/>
        <p:nvPr/>
      </p:nvGrpSpPr>
      <p:grpSpPr>
        <a:xfrm>
          <a:off x="0" y="0"/>
          <a:ext cx="0" cy="0"/>
          <a:chOff x="0" y="0"/>
          <a:chExt cx="0" cy="0"/>
        </a:xfrm>
      </p:grpSpPr>
      <p:sp>
        <p:nvSpPr>
          <p:cNvPr id="10" name="ZoneTexte 7">
            <a:extLst>
              <a:ext uri="{FF2B5EF4-FFF2-40B4-BE49-F238E27FC236}">
                <a16:creationId xmlns:a16="http://schemas.microsoft.com/office/drawing/2014/main" id="{CAD62B7D-30EE-D645-873E-4444E201BED4}"/>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5" name="Titre 1">
            <a:extLst>
              <a:ext uri="{FF2B5EF4-FFF2-40B4-BE49-F238E27FC236}">
                <a16:creationId xmlns:a16="http://schemas.microsoft.com/office/drawing/2014/main" id="{464E3299-DC24-46C5-9A27-05B7E38A79C8}"/>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19" name="Text Placeholder 14">
            <a:extLst>
              <a:ext uri="{FF2B5EF4-FFF2-40B4-BE49-F238E27FC236}">
                <a16:creationId xmlns:a16="http://schemas.microsoft.com/office/drawing/2014/main" id="{E4C463AC-C609-4E95-9D85-6B94D3AC0DC7}"/>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8" name="Connecteur droit 8">
            <a:extLst>
              <a:ext uri="{FF2B5EF4-FFF2-40B4-BE49-F238E27FC236}">
                <a16:creationId xmlns:a16="http://schemas.microsoft.com/office/drawing/2014/main" id="{B560DC92-45A9-4298-BFD9-D29534643BAE}"/>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0" name="Chart Placeholder 2">
            <a:extLst>
              <a:ext uri="{FF2B5EF4-FFF2-40B4-BE49-F238E27FC236}">
                <a16:creationId xmlns:a16="http://schemas.microsoft.com/office/drawing/2014/main" id="{56F9DD30-0F68-41A2-965A-322FE98B54B5}"/>
              </a:ext>
            </a:extLst>
          </p:cNvPr>
          <p:cNvSpPr>
            <a:spLocks noGrp="1"/>
          </p:cNvSpPr>
          <p:nvPr>
            <p:ph type="chart" sz="quarter" idx="14" hasCustomPrompt="1"/>
          </p:nvPr>
        </p:nvSpPr>
        <p:spPr>
          <a:xfrm>
            <a:off x="3943350" y="1185385"/>
            <a:ext cx="4638674" cy="3386615"/>
          </a:xfrm>
          <a:prstGeom prst="rect">
            <a:avLst/>
          </a:prstGeom>
        </p:spPr>
        <p:txBody>
          <a:bodyPr anchor="ctr"/>
          <a:lstStyle>
            <a:lvl1pPr marL="0" indent="0" algn="ctr">
              <a:buNone/>
              <a:defRPr sz="1600"/>
            </a:lvl1pPr>
          </a:lstStyle>
          <a:p>
            <a:r>
              <a:rPr lang="en-US" noProof="0"/>
              <a:t>Insert chart</a:t>
            </a:r>
          </a:p>
        </p:txBody>
      </p:sp>
      <p:sp>
        <p:nvSpPr>
          <p:cNvPr id="14" name="Content Placeholder 2">
            <a:extLst>
              <a:ext uri="{FF2B5EF4-FFF2-40B4-BE49-F238E27FC236}">
                <a16:creationId xmlns:a16="http://schemas.microsoft.com/office/drawing/2014/main" id="{2F4493A9-6684-4DA6-93CD-D927F27D1659}"/>
              </a:ext>
            </a:extLst>
          </p:cNvPr>
          <p:cNvSpPr>
            <a:spLocks noGrp="1"/>
          </p:cNvSpPr>
          <p:nvPr>
            <p:ph sz="quarter" idx="15" hasCustomPrompt="1"/>
          </p:nvPr>
        </p:nvSpPr>
        <p:spPr>
          <a:xfrm>
            <a:off x="382590" y="1185385"/>
            <a:ext cx="3354235" cy="3384000"/>
          </a:xfrm>
          <a:prstGeom prst="rect">
            <a:avLst/>
          </a:prstGeom>
        </p:spPr>
        <p:txBody>
          <a:bodyPr lIns="0" tIns="0" rIns="0" bIns="0"/>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17" name="Footer Placeholder 12">
            <a:extLst>
              <a:ext uri="{FF2B5EF4-FFF2-40B4-BE49-F238E27FC236}">
                <a16:creationId xmlns:a16="http://schemas.microsoft.com/office/drawing/2014/main" id="{B5FD5146-E279-4B7F-9CFE-66839F7FA2B7}"/>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2" name="Date Placeholder 3">
            <a:extLst>
              <a:ext uri="{FF2B5EF4-FFF2-40B4-BE49-F238E27FC236}">
                <a16:creationId xmlns:a16="http://schemas.microsoft.com/office/drawing/2014/main" id="{719A82C0-6962-4DE6-9615-06E2A0620431}"/>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63640025-5764-4308-8317-C6A903A94F6D}"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1" name="Graphic 10">
            <a:extLst>
              <a:ext uri="{FF2B5EF4-FFF2-40B4-BE49-F238E27FC236}">
                <a16:creationId xmlns:a16="http://schemas.microsoft.com/office/drawing/2014/main" id="{5B1DBF08-8AD9-4AD1-A138-7FB968264298}"/>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6700"/>
            <a:ext cx="1003260" cy="211957"/>
          </a:xfrm>
          <a:prstGeom prst="rect">
            <a:avLst/>
          </a:prstGeom>
        </p:spPr>
      </p:pic>
      <p:pic>
        <p:nvPicPr>
          <p:cNvPr id="12" name="Image 11">
            <a:extLst>
              <a:ext uri="{FF2B5EF4-FFF2-40B4-BE49-F238E27FC236}">
                <a16:creationId xmlns:a16="http://schemas.microsoft.com/office/drawing/2014/main" id="{15FB49C2-AAA1-C143-8376-095D1696D173}"/>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17419482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Graph + text - 2 lines title">
    <p:spTree>
      <p:nvGrpSpPr>
        <p:cNvPr id="1" name=""/>
        <p:cNvGrpSpPr/>
        <p:nvPr/>
      </p:nvGrpSpPr>
      <p:grpSpPr>
        <a:xfrm>
          <a:off x="0" y="0"/>
          <a:ext cx="0" cy="0"/>
          <a:chOff x="0" y="0"/>
          <a:chExt cx="0" cy="0"/>
        </a:xfrm>
      </p:grpSpPr>
      <p:sp>
        <p:nvSpPr>
          <p:cNvPr id="21" name="Content Placeholder 20">
            <a:extLst>
              <a:ext uri="{FF2B5EF4-FFF2-40B4-BE49-F238E27FC236}">
                <a16:creationId xmlns:a16="http://schemas.microsoft.com/office/drawing/2014/main" id="{FDE29D3A-7363-4E09-BE18-E9EB8A9302B0}"/>
              </a:ext>
            </a:extLst>
          </p:cNvPr>
          <p:cNvSpPr>
            <a:spLocks noGrp="1"/>
          </p:cNvSpPr>
          <p:nvPr>
            <p:ph sz="quarter" idx="16" hasCustomPrompt="1"/>
          </p:nvPr>
        </p:nvSpPr>
        <p:spPr>
          <a:xfrm>
            <a:off x="382591" y="1530490"/>
            <a:ext cx="3354235" cy="3038895"/>
          </a:xfrm>
          <a:custGeom>
            <a:avLst/>
            <a:gdLst>
              <a:gd name="connsiteX0" fmla="*/ 0 w 3354235"/>
              <a:gd name="connsiteY0" fmla="*/ 0 h 3038895"/>
              <a:gd name="connsiteX1" fmla="*/ 3354235 w 3354235"/>
              <a:gd name="connsiteY1" fmla="*/ 0 h 3038895"/>
              <a:gd name="connsiteX2" fmla="*/ 3354235 w 3354235"/>
              <a:gd name="connsiteY2" fmla="*/ 3038895 h 3038895"/>
              <a:gd name="connsiteX3" fmla="*/ 0 w 3354235"/>
              <a:gd name="connsiteY3" fmla="*/ 3038895 h 3038895"/>
            </a:gdLst>
            <a:ahLst/>
            <a:cxnLst>
              <a:cxn ang="0">
                <a:pos x="connsiteX0" y="connsiteY0"/>
              </a:cxn>
              <a:cxn ang="0">
                <a:pos x="connsiteX1" y="connsiteY1"/>
              </a:cxn>
              <a:cxn ang="0">
                <a:pos x="connsiteX2" y="connsiteY2"/>
              </a:cxn>
              <a:cxn ang="0">
                <a:pos x="connsiteX3" y="connsiteY3"/>
              </a:cxn>
            </a:cxnLst>
            <a:rect l="l" t="t" r="r" b="b"/>
            <a:pathLst>
              <a:path w="3354235" h="3038895">
                <a:moveTo>
                  <a:pt x="0" y="0"/>
                </a:moveTo>
                <a:lnTo>
                  <a:pt x="3354235" y="0"/>
                </a:lnTo>
                <a:lnTo>
                  <a:pt x="3354235" y="3038895"/>
                </a:lnTo>
                <a:lnTo>
                  <a:pt x="0" y="3038895"/>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15" name="Text Placeholder 14">
            <a:extLst>
              <a:ext uri="{FF2B5EF4-FFF2-40B4-BE49-F238E27FC236}">
                <a16:creationId xmlns:a16="http://schemas.microsoft.com/office/drawing/2014/main" id="{5EF2505C-1F95-3649-82BC-A77CD3A4C5B7}"/>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0" name="ZoneTexte 7">
            <a:extLst>
              <a:ext uri="{FF2B5EF4-FFF2-40B4-BE49-F238E27FC236}">
                <a16:creationId xmlns:a16="http://schemas.microsoft.com/office/drawing/2014/main" id="{CAD62B7D-30EE-D645-873E-4444E201BED4}"/>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8" name="Connecteur droit 8">
            <a:extLst>
              <a:ext uri="{FF2B5EF4-FFF2-40B4-BE49-F238E27FC236}">
                <a16:creationId xmlns:a16="http://schemas.microsoft.com/office/drawing/2014/main" id="{A9F187C5-3001-47D7-82D1-610C05FC9A59}"/>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Chart Placeholder 2">
            <a:extLst>
              <a:ext uri="{FF2B5EF4-FFF2-40B4-BE49-F238E27FC236}">
                <a16:creationId xmlns:a16="http://schemas.microsoft.com/office/drawing/2014/main" id="{B5D5D560-C9FC-4B55-8F3A-12980951F2B5}"/>
              </a:ext>
            </a:extLst>
          </p:cNvPr>
          <p:cNvSpPr>
            <a:spLocks noGrp="1"/>
          </p:cNvSpPr>
          <p:nvPr>
            <p:ph type="chart" sz="quarter" idx="14" hasCustomPrompt="1"/>
          </p:nvPr>
        </p:nvSpPr>
        <p:spPr>
          <a:xfrm>
            <a:off x="3943350" y="1533105"/>
            <a:ext cx="4638674" cy="3038895"/>
          </a:xfrm>
          <a:prstGeom prst="rect">
            <a:avLst/>
          </a:prstGeom>
        </p:spPr>
        <p:txBody>
          <a:bodyPr anchor="ctr"/>
          <a:lstStyle>
            <a:lvl1pPr marL="0" indent="0" algn="ctr">
              <a:buNone/>
              <a:defRPr sz="1600"/>
            </a:lvl1pPr>
          </a:lstStyle>
          <a:p>
            <a:r>
              <a:rPr lang="en-US" noProof="0"/>
              <a:t>Insert chart</a:t>
            </a:r>
          </a:p>
        </p:txBody>
      </p:sp>
      <p:sp>
        <p:nvSpPr>
          <p:cNvPr id="11" name="Titre 1">
            <a:extLst>
              <a:ext uri="{FF2B5EF4-FFF2-40B4-BE49-F238E27FC236}">
                <a16:creationId xmlns:a16="http://schemas.microsoft.com/office/drawing/2014/main" id="{9A03BF53-73BD-484C-9C19-0A93E17EAF79}"/>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22" name="Footer Placeholder 12">
            <a:extLst>
              <a:ext uri="{FF2B5EF4-FFF2-40B4-BE49-F238E27FC236}">
                <a16:creationId xmlns:a16="http://schemas.microsoft.com/office/drawing/2014/main" id="{AD3E5D24-6E5A-456B-9B4A-CB63AC6BF098}"/>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3" name="Date Placeholder 3">
            <a:extLst>
              <a:ext uri="{FF2B5EF4-FFF2-40B4-BE49-F238E27FC236}">
                <a16:creationId xmlns:a16="http://schemas.microsoft.com/office/drawing/2014/main" id="{45A1083F-18FA-4029-BE54-7F946E80026B}"/>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A835F999-4DA0-4DCA-91BD-EAD766AD2A42}"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2" name="Graphic 11">
            <a:extLst>
              <a:ext uri="{FF2B5EF4-FFF2-40B4-BE49-F238E27FC236}">
                <a16:creationId xmlns:a16="http://schemas.microsoft.com/office/drawing/2014/main" id="{47FAE9B3-79F3-4F4C-931C-A5556156DBE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6700"/>
            <a:ext cx="1003260" cy="211957"/>
          </a:xfrm>
          <a:prstGeom prst="rect">
            <a:avLst/>
          </a:prstGeom>
        </p:spPr>
      </p:pic>
      <p:pic>
        <p:nvPicPr>
          <p:cNvPr id="13" name="Image 12">
            <a:extLst>
              <a:ext uri="{FF2B5EF4-FFF2-40B4-BE49-F238E27FC236}">
                <a16:creationId xmlns:a16="http://schemas.microsoft.com/office/drawing/2014/main" id="{FD05C082-A230-E641-97DE-A002246234E8}"/>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926006753"/>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2 Graphs - 1 line title">
    <p:spTree>
      <p:nvGrpSpPr>
        <p:cNvPr id="1" name=""/>
        <p:cNvGrpSpPr/>
        <p:nvPr/>
      </p:nvGrpSpPr>
      <p:grpSpPr>
        <a:xfrm>
          <a:off x="0" y="0"/>
          <a:ext cx="0" cy="0"/>
          <a:chOff x="0" y="0"/>
          <a:chExt cx="0" cy="0"/>
        </a:xfrm>
      </p:grpSpPr>
      <p:sp>
        <p:nvSpPr>
          <p:cNvPr id="13" name="ZoneTexte 7">
            <a:extLst>
              <a:ext uri="{FF2B5EF4-FFF2-40B4-BE49-F238E27FC236}">
                <a16:creationId xmlns:a16="http://schemas.microsoft.com/office/drawing/2014/main" id="{0CA667B9-10B2-5340-9F48-B33CFAF9DB48}"/>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6" name="Titre 1">
            <a:extLst>
              <a:ext uri="{FF2B5EF4-FFF2-40B4-BE49-F238E27FC236}">
                <a16:creationId xmlns:a16="http://schemas.microsoft.com/office/drawing/2014/main" id="{FD65DAF3-E06E-4CD8-9D02-D13D5E74E08B}"/>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20" name="Text Placeholder 14">
            <a:extLst>
              <a:ext uri="{FF2B5EF4-FFF2-40B4-BE49-F238E27FC236}">
                <a16:creationId xmlns:a16="http://schemas.microsoft.com/office/drawing/2014/main" id="{9143E142-CCC3-48E5-BCDC-169490F9B3D8}"/>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5" name="Connecteur droit 8">
            <a:extLst>
              <a:ext uri="{FF2B5EF4-FFF2-40B4-BE49-F238E27FC236}">
                <a16:creationId xmlns:a16="http://schemas.microsoft.com/office/drawing/2014/main" id="{241F5401-BB88-4D56-9585-CF6264AD9817}"/>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Chart Placeholder 2">
            <a:extLst>
              <a:ext uri="{FF2B5EF4-FFF2-40B4-BE49-F238E27FC236}">
                <a16:creationId xmlns:a16="http://schemas.microsoft.com/office/drawing/2014/main" id="{B580869B-FE49-4179-BB24-7CDE52DB06FB}"/>
              </a:ext>
            </a:extLst>
          </p:cNvPr>
          <p:cNvSpPr>
            <a:spLocks noGrp="1"/>
          </p:cNvSpPr>
          <p:nvPr>
            <p:ph type="chart" sz="quarter" idx="15" hasCustomPrompt="1"/>
          </p:nvPr>
        </p:nvSpPr>
        <p:spPr>
          <a:xfrm>
            <a:off x="382904" y="1185385"/>
            <a:ext cx="3975356" cy="3386615"/>
          </a:xfrm>
          <a:prstGeom prst="rect">
            <a:avLst/>
          </a:prstGeom>
        </p:spPr>
        <p:txBody>
          <a:bodyPr anchor="ctr"/>
          <a:lstStyle>
            <a:lvl1pPr marL="0" indent="0" algn="ctr">
              <a:buNone/>
              <a:defRPr sz="1600"/>
            </a:lvl1pPr>
          </a:lstStyle>
          <a:p>
            <a:r>
              <a:rPr lang="en-US" noProof="0"/>
              <a:t>Insert chart</a:t>
            </a:r>
          </a:p>
        </p:txBody>
      </p:sp>
      <p:sp>
        <p:nvSpPr>
          <p:cNvPr id="21" name="Chart Placeholder 2">
            <a:extLst>
              <a:ext uri="{FF2B5EF4-FFF2-40B4-BE49-F238E27FC236}">
                <a16:creationId xmlns:a16="http://schemas.microsoft.com/office/drawing/2014/main" id="{3DFFB2D5-9912-41F7-8C4E-7A42C73848B9}"/>
              </a:ext>
            </a:extLst>
          </p:cNvPr>
          <p:cNvSpPr>
            <a:spLocks noGrp="1"/>
          </p:cNvSpPr>
          <p:nvPr>
            <p:ph type="chart" sz="quarter" idx="16" hasCustomPrompt="1"/>
          </p:nvPr>
        </p:nvSpPr>
        <p:spPr>
          <a:xfrm>
            <a:off x="4606230" y="1185385"/>
            <a:ext cx="3975356" cy="3386615"/>
          </a:xfrm>
          <a:prstGeom prst="rect">
            <a:avLst/>
          </a:prstGeom>
        </p:spPr>
        <p:txBody>
          <a:bodyPr anchor="ctr"/>
          <a:lstStyle>
            <a:lvl1pPr marL="0" indent="0" algn="ctr">
              <a:buNone/>
              <a:defRPr sz="1600"/>
            </a:lvl1pPr>
          </a:lstStyle>
          <a:p>
            <a:r>
              <a:rPr lang="en-US" noProof="0"/>
              <a:t>Insert chart</a:t>
            </a:r>
          </a:p>
        </p:txBody>
      </p:sp>
      <p:sp>
        <p:nvSpPr>
          <p:cNvPr id="11" name="Footer Placeholder 12">
            <a:extLst>
              <a:ext uri="{FF2B5EF4-FFF2-40B4-BE49-F238E27FC236}">
                <a16:creationId xmlns:a16="http://schemas.microsoft.com/office/drawing/2014/main" id="{C7C162E3-B898-42C3-A75B-54DBDBB473DE}"/>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2" name="Date Placeholder 3">
            <a:extLst>
              <a:ext uri="{FF2B5EF4-FFF2-40B4-BE49-F238E27FC236}">
                <a16:creationId xmlns:a16="http://schemas.microsoft.com/office/drawing/2014/main" id="{4E831FD3-0FA5-4A06-9DFF-CB9C5E1C6BB0}"/>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1AC25AC5-081C-4745-A36E-6D769EAE1E03}"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4" name="Graphic 13">
            <a:extLst>
              <a:ext uri="{FF2B5EF4-FFF2-40B4-BE49-F238E27FC236}">
                <a16:creationId xmlns:a16="http://schemas.microsoft.com/office/drawing/2014/main" id="{2CF176DF-56EF-4D7A-A4C7-3CDAFD4193B9}"/>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6700"/>
            <a:ext cx="1003260" cy="211957"/>
          </a:xfrm>
          <a:prstGeom prst="rect">
            <a:avLst/>
          </a:prstGeom>
        </p:spPr>
      </p:pic>
      <p:pic>
        <p:nvPicPr>
          <p:cNvPr id="17" name="Image 16">
            <a:extLst>
              <a:ext uri="{FF2B5EF4-FFF2-40B4-BE49-F238E27FC236}">
                <a16:creationId xmlns:a16="http://schemas.microsoft.com/office/drawing/2014/main" id="{7B04B0FC-264E-0744-AB6F-AB7076FAB6E4}"/>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1711549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5434281"/>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2 Graph - 2 lines title">
    <p:spTree>
      <p:nvGrpSpPr>
        <p:cNvPr id="1" name=""/>
        <p:cNvGrpSpPr/>
        <p:nvPr/>
      </p:nvGrpSpPr>
      <p:grpSpPr>
        <a:xfrm>
          <a:off x="0" y="0"/>
          <a:ext cx="0" cy="0"/>
          <a:chOff x="0" y="0"/>
          <a:chExt cx="0" cy="0"/>
        </a:xfrm>
      </p:grpSpPr>
      <p:sp>
        <p:nvSpPr>
          <p:cNvPr id="16" name="Text Placeholder 14">
            <a:extLst>
              <a:ext uri="{FF2B5EF4-FFF2-40B4-BE49-F238E27FC236}">
                <a16:creationId xmlns:a16="http://schemas.microsoft.com/office/drawing/2014/main" id="{BC52370C-3B93-BA4F-90EB-FDD3FE71C059}"/>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3" name="ZoneTexte 7">
            <a:extLst>
              <a:ext uri="{FF2B5EF4-FFF2-40B4-BE49-F238E27FC236}">
                <a16:creationId xmlns:a16="http://schemas.microsoft.com/office/drawing/2014/main" id="{0CA667B9-10B2-5340-9F48-B33CFAF9DB48}"/>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5" name="Connecteur droit 8">
            <a:extLst>
              <a:ext uri="{FF2B5EF4-FFF2-40B4-BE49-F238E27FC236}">
                <a16:creationId xmlns:a16="http://schemas.microsoft.com/office/drawing/2014/main" id="{1B40FC61-8E9D-487D-8B0C-0512D4F45B62}"/>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1" name="Chart Placeholder 2">
            <a:extLst>
              <a:ext uri="{FF2B5EF4-FFF2-40B4-BE49-F238E27FC236}">
                <a16:creationId xmlns:a16="http://schemas.microsoft.com/office/drawing/2014/main" id="{C883D573-D85A-44EF-A74A-226004F0DD74}"/>
              </a:ext>
            </a:extLst>
          </p:cNvPr>
          <p:cNvSpPr>
            <a:spLocks noGrp="1"/>
          </p:cNvSpPr>
          <p:nvPr>
            <p:ph type="chart" sz="quarter" idx="15" hasCustomPrompt="1"/>
          </p:nvPr>
        </p:nvSpPr>
        <p:spPr>
          <a:xfrm>
            <a:off x="382904" y="1533106"/>
            <a:ext cx="3975356" cy="3038894"/>
          </a:xfrm>
          <a:prstGeom prst="rect">
            <a:avLst/>
          </a:prstGeom>
        </p:spPr>
        <p:txBody>
          <a:bodyPr anchor="ctr"/>
          <a:lstStyle>
            <a:lvl1pPr marL="0" indent="0" algn="ctr">
              <a:buNone/>
              <a:defRPr sz="1600"/>
            </a:lvl1pPr>
          </a:lstStyle>
          <a:p>
            <a:r>
              <a:rPr lang="en-US" noProof="0"/>
              <a:t>Insert chart</a:t>
            </a:r>
          </a:p>
        </p:txBody>
      </p:sp>
      <p:sp>
        <p:nvSpPr>
          <p:cNvPr id="22" name="Chart Placeholder 2">
            <a:extLst>
              <a:ext uri="{FF2B5EF4-FFF2-40B4-BE49-F238E27FC236}">
                <a16:creationId xmlns:a16="http://schemas.microsoft.com/office/drawing/2014/main" id="{B854AC56-5F45-4999-A780-DAE57800E32F}"/>
              </a:ext>
            </a:extLst>
          </p:cNvPr>
          <p:cNvSpPr>
            <a:spLocks noGrp="1"/>
          </p:cNvSpPr>
          <p:nvPr>
            <p:ph type="chart" sz="quarter" idx="16" hasCustomPrompt="1"/>
          </p:nvPr>
        </p:nvSpPr>
        <p:spPr>
          <a:xfrm>
            <a:off x="4606230" y="1533106"/>
            <a:ext cx="3975356" cy="3038894"/>
          </a:xfrm>
          <a:prstGeom prst="rect">
            <a:avLst/>
          </a:prstGeom>
        </p:spPr>
        <p:txBody>
          <a:bodyPr anchor="ctr"/>
          <a:lstStyle>
            <a:lvl1pPr marL="0" indent="0" algn="ctr">
              <a:buNone/>
              <a:defRPr sz="1600"/>
            </a:lvl1pPr>
          </a:lstStyle>
          <a:p>
            <a:r>
              <a:rPr lang="en-US" noProof="0"/>
              <a:t>Insert chart</a:t>
            </a:r>
          </a:p>
        </p:txBody>
      </p:sp>
      <p:sp>
        <p:nvSpPr>
          <p:cNvPr id="10" name="Titre 1">
            <a:extLst>
              <a:ext uri="{FF2B5EF4-FFF2-40B4-BE49-F238E27FC236}">
                <a16:creationId xmlns:a16="http://schemas.microsoft.com/office/drawing/2014/main" id="{D9708901-F7A9-45C8-84A2-4E40CCBA3A8A}"/>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12" name="Footer Placeholder 12">
            <a:extLst>
              <a:ext uri="{FF2B5EF4-FFF2-40B4-BE49-F238E27FC236}">
                <a16:creationId xmlns:a16="http://schemas.microsoft.com/office/drawing/2014/main" id="{5AEACEB9-B8F3-4A67-B6B8-C106EAE70140}"/>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4" name="Date Placeholder 3">
            <a:extLst>
              <a:ext uri="{FF2B5EF4-FFF2-40B4-BE49-F238E27FC236}">
                <a16:creationId xmlns:a16="http://schemas.microsoft.com/office/drawing/2014/main" id="{2FFA4865-ABE6-4A5D-88DA-894D2BBB9BAC}"/>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D8E29A2B-31B4-4F16-BA22-DD3378DB52D3}"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1" name="Graphic 10">
            <a:extLst>
              <a:ext uri="{FF2B5EF4-FFF2-40B4-BE49-F238E27FC236}">
                <a16:creationId xmlns:a16="http://schemas.microsoft.com/office/drawing/2014/main" id="{87A5E3C6-4B73-4291-AAD1-ED5EBE927BFA}"/>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6700"/>
            <a:ext cx="1003260" cy="211957"/>
          </a:xfrm>
          <a:prstGeom prst="rect">
            <a:avLst/>
          </a:prstGeom>
        </p:spPr>
      </p:pic>
      <p:pic>
        <p:nvPicPr>
          <p:cNvPr id="17" name="Image 16">
            <a:extLst>
              <a:ext uri="{FF2B5EF4-FFF2-40B4-BE49-F238E27FC236}">
                <a16:creationId xmlns:a16="http://schemas.microsoft.com/office/drawing/2014/main" id="{8304EE09-60D0-7243-94E9-2673BE8DCBD9}"/>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633019565"/>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Graph only - 1 line title">
    <p:spTree>
      <p:nvGrpSpPr>
        <p:cNvPr id="1" name=""/>
        <p:cNvGrpSpPr/>
        <p:nvPr/>
      </p:nvGrpSpPr>
      <p:grpSpPr>
        <a:xfrm>
          <a:off x="0" y="0"/>
          <a:ext cx="0" cy="0"/>
          <a:chOff x="0" y="0"/>
          <a:chExt cx="0" cy="0"/>
        </a:xfrm>
      </p:grpSpPr>
      <p:sp>
        <p:nvSpPr>
          <p:cNvPr id="10" name="ZoneTexte 7">
            <a:extLst>
              <a:ext uri="{FF2B5EF4-FFF2-40B4-BE49-F238E27FC236}">
                <a16:creationId xmlns:a16="http://schemas.microsoft.com/office/drawing/2014/main" id="{F288ED3E-A9C4-AC41-8ED2-F8612385A2BD}"/>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2" name="Titre 1">
            <a:extLst>
              <a:ext uri="{FF2B5EF4-FFF2-40B4-BE49-F238E27FC236}">
                <a16:creationId xmlns:a16="http://schemas.microsoft.com/office/drawing/2014/main" id="{E883AB93-8A12-4381-863D-A6DCA8326D80}"/>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13" name="Text Placeholder 14">
            <a:extLst>
              <a:ext uri="{FF2B5EF4-FFF2-40B4-BE49-F238E27FC236}">
                <a16:creationId xmlns:a16="http://schemas.microsoft.com/office/drawing/2014/main" id="{BD0AA781-C64B-4621-94F8-C750E1CF59A7}"/>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6" name="Connecteur droit 8">
            <a:extLst>
              <a:ext uri="{FF2B5EF4-FFF2-40B4-BE49-F238E27FC236}">
                <a16:creationId xmlns:a16="http://schemas.microsoft.com/office/drawing/2014/main" id="{BA08A484-23E0-431D-B5CE-6AD504F83139}"/>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8" name="Chart Placeholder 2">
            <a:extLst>
              <a:ext uri="{FF2B5EF4-FFF2-40B4-BE49-F238E27FC236}">
                <a16:creationId xmlns:a16="http://schemas.microsoft.com/office/drawing/2014/main" id="{B2656E46-4EF8-44EB-A3BA-8E234F8F5949}"/>
              </a:ext>
            </a:extLst>
          </p:cNvPr>
          <p:cNvSpPr>
            <a:spLocks noGrp="1"/>
          </p:cNvSpPr>
          <p:nvPr>
            <p:ph type="chart" sz="quarter" idx="15" hasCustomPrompt="1"/>
          </p:nvPr>
        </p:nvSpPr>
        <p:spPr>
          <a:xfrm>
            <a:off x="382903" y="1240527"/>
            <a:ext cx="8198669" cy="3331473"/>
          </a:xfrm>
          <a:prstGeom prst="rect">
            <a:avLst/>
          </a:prstGeom>
        </p:spPr>
        <p:txBody>
          <a:bodyPr anchor="ctr"/>
          <a:lstStyle>
            <a:lvl1pPr marL="0" indent="0" algn="ctr">
              <a:buNone/>
              <a:defRPr sz="1600"/>
            </a:lvl1pPr>
          </a:lstStyle>
          <a:p>
            <a:r>
              <a:rPr lang="en-US" noProof="0"/>
              <a:t>Insert chart</a:t>
            </a:r>
          </a:p>
        </p:txBody>
      </p:sp>
      <p:sp>
        <p:nvSpPr>
          <p:cNvPr id="9" name="Footer Placeholder 12">
            <a:extLst>
              <a:ext uri="{FF2B5EF4-FFF2-40B4-BE49-F238E27FC236}">
                <a16:creationId xmlns:a16="http://schemas.microsoft.com/office/drawing/2014/main" id="{FE353168-0A63-4CFC-B12A-63888B8E8181}"/>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4" name="Date Placeholder 3">
            <a:extLst>
              <a:ext uri="{FF2B5EF4-FFF2-40B4-BE49-F238E27FC236}">
                <a16:creationId xmlns:a16="http://schemas.microsoft.com/office/drawing/2014/main" id="{04FD620A-7110-463F-8D3C-30A30BA38125}"/>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20094472-3864-4E30-B252-28539877E16D}"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1" name="Graphic 10">
            <a:extLst>
              <a:ext uri="{FF2B5EF4-FFF2-40B4-BE49-F238E27FC236}">
                <a16:creationId xmlns:a16="http://schemas.microsoft.com/office/drawing/2014/main" id="{5A4FD4B3-B926-4E2A-A397-3EE5A9E1151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6700"/>
            <a:ext cx="1003260" cy="211957"/>
          </a:xfrm>
          <a:prstGeom prst="rect">
            <a:avLst/>
          </a:prstGeom>
        </p:spPr>
      </p:pic>
      <p:pic>
        <p:nvPicPr>
          <p:cNvPr id="15" name="Image 14">
            <a:extLst>
              <a:ext uri="{FF2B5EF4-FFF2-40B4-BE49-F238E27FC236}">
                <a16:creationId xmlns:a16="http://schemas.microsoft.com/office/drawing/2014/main" id="{E860DBDC-1A1D-EE4D-8AAA-DBD735E6925F}"/>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675835764"/>
      </p:ext>
    </p:extLst>
  </p:cSld>
  <p:clrMapOvr>
    <a:masterClrMapping/>
  </p:clrMapOvr>
  <p:extLst>
    <p:ext uri="{DCECCB84-F9BA-43D5-87BE-67443E8EF086}">
      <p15:sldGuideLst xmlns:p15="http://schemas.microsoft.com/office/powerpoint/2012/main"/>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Graph only - 2 lines title">
    <p:spTree>
      <p:nvGrpSpPr>
        <p:cNvPr id="1" name=""/>
        <p:cNvGrpSpPr/>
        <p:nvPr/>
      </p:nvGrpSpPr>
      <p:grpSpPr>
        <a:xfrm>
          <a:off x="0" y="0"/>
          <a:ext cx="0" cy="0"/>
          <a:chOff x="0" y="0"/>
          <a:chExt cx="0" cy="0"/>
        </a:xfrm>
      </p:grpSpPr>
      <p:sp>
        <p:nvSpPr>
          <p:cNvPr id="10" name="ZoneTexte 7">
            <a:extLst>
              <a:ext uri="{FF2B5EF4-FFF2-40B4-BE49-F238E27FC236}">
                <a16:creationId xmlns:a16="http://schemas.microsoft.com/office/drawing/2014/main" id="{F288ED3E-A9C4-AC41-8ED2-F8612385A2BD}"/>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3" name="Text Placeholder 14">
            <a:extLst>
              <a:ext uri="{FF2B5EF4-FFF2-40B4-BE49-F238E27FC236}">
                <a16:creationId xmlns:a16="http://schemas.microsoft.com/office/drawing/2014/main" id="{D89B8EAD-7EE5-CD41-9D0D-BC9A90591A2A}"/>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6" name="Connecteur droit 8">
            <a:extLst>
              <a:ext uri="{FF2B5EF4-FFF2-40B4-BE49-F238E27FC236}">
                <a16:creationId xmlns:a16="http://schemas.microsoft.com/office/drawing/2014/main" id="{FAD8D98F-A73D-4D06-9361-4DDB0A71E819}"/>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Chart Placeholder 2">
            <a:extLst>
              <a:ext uri="{FF2B5EF4-FFF2-40B4-BE49-F238E27FC236}">
                <a16:creationId xmlns:a16="http://schemas.microsoft.com/office/drawing/2014/main" id="{657D95C7-47CB-496F-AF2C-A661F7B950B1}"/>
              </a:ext>
            </a:extLst>
          </p:cNvPr>
          <p:cNvSpPr>
            <a:spLocks noGrp="1"/>
          </p:cNvSpPr>
          <p:nvPr>
            <p:ph type="chart" sz="quarter" idx="15" hasCustomPrompt="1"/>
          </p:nvPr>
        </p:nvSpPr>
        <p:spPr>
          <a:xfrm>
            <a:off x="382903" y="1591733"/>
            <a:ext cx="8198669" cy="2980267"/>
          </a:xfrm>
          <a:prstGeom prst="rect">
            <a:avLst/>
          </a:prstGeom>
        </p:spPr>
        <p:txBody>
          <a:bodyPr anchor="ctr"/>
          <a:lstStyle>
            <a:lvl1pPr marL="0" indent="0" algn="ctr">
              <a:buNone/>
              <a:defRPr sz="1600"/>
            </a:lvl1pPr>
          </a:lstStyle>
          <a:p>
            <a:r>
              <a:rPr lang="en-US" noProof="0"/>
              <a:t>Insert chart</a:t>
            </a:r>
          </a:p>
        </p:txBody>
      </p:sp>
      <p:sp>
        <p:nvSpPr>
          <p:cNvPr id="11" name="Titre 1">
            <a:extLst>
              <a:ext uri="{FF2B5EF4-FFF2-40B4-BE49-F238E27FC236}">
                <a16:creationId xmlns:a16="http://schemas.microsoft.com/office/drawing/2014/main" id="{8CE5E645-F65D-4A5F-869B-E42DB973A9D6}"/>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9" name="Footer Placeholder 12">
            <a:extLst>
              <a:ext uri="{FF2B5EF4-FFF2-40B4-BE49-F238E27FC236}">
                <a16:creationId xmlns:a16="http://schemas.microsoft.com/office/drawing/2014/main" id="{17BB0B79-480D-4882-B086-D7A38F61396F}"/>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4" name="Date Placeholder 3">
            <a:extLst>
              <a:ext uri="{FF2B5EF4-FFF2-40B4-BE49-F238E27FC236}">
                <a16:creationId xmlns:a16="http://schemas.microsoft.com/office/drawing/2014/main" id="{4649C3A4-CC03-4BBE-9350-74DC9E1A37FA}"/>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71E41AE3-1215-45A9-915D-2BE4405FDCA6}"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2" name="Graphic 11">
            <a:extLst>
              <a:ext uri="{FF2B5EF4-FFF2-40B4-BE49-F238E27FC236}">
                <a16:creationId xmlns:a16="http://schemas.microsoft.com/office/drawing/2014/main" id="{4CCFA0DC-1BD3-46A0-A00E-BEF484BA975A}"/>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6700"/>
            <a:ext cx="1003260" cy="211957"/>
          </a:xfrm>
          <a:prstGeom prst="rect">
            <a:avLst/>
          </a:prstGeom>
        </p:spPr>
      </p:pic>
      <p:pic>
        <p:nvPicPr>
          <p:cNvPr id="15" name="Image 14">
            <a:extLst>
              <a:ext uri="{FF2B5EF4-FFF2-40B4-BE49-F238E27FC236}">
                <a16:creationId xmlns:a16="http://schemas.microsoft.com/office/drawing/2014/main" id="{3428B2E8-12C2-624E-B021-E63A43FB7EA6}"/>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441356286"/>
      </p:ext>
    </p:extLst>
  </p:cSld>
  <p:clrMapOvr>
    <a:masterClrMapping/>
  </p:clrMapOvr>
  <p:extLst>
    <p:ext uri="{DCECCB84-F9BA-43D5-87BE-67443E8EF086}">
      <p15:sldGuideLst xmlns:p15="http://schemas.microsoft.com/office/powerpoint/2012/main"/>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oxes - 1 line title">
    <p:bg>
      <p:bgPr>
        <a:solidFill>
          <a:schemeClr val="bg1"/>
        </a:solidFill>
        <a:effectLst/>
      </p:bgPr>
    </p:bg>
    <p:spTree>
      <p:nvGrpSpPr>
        <p:cNvPr id="1" name=""/>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6789E206-C5AD-47E5-A47D-8FC93D2C16FB}"/>
              </a:ext>
            </a:extLst>
          </p:cNvPr>
          <p:cNvSpPr/>
          <p:nvPr userDrawn="1"/>
        </p:nvSpPr>
        <p:spPr>
          <a:xfrm>
            <a:off x="382937" y="1286934"/>
            <a:ext cx="3912871" cy="3124564"/>
          </a:xfrm>
          <a:prstGeom prst="roundRect">
            <a:avLst>
              <a:gd name="adj" fmla="val 235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31" name="Rectangle: Rounded Corners 30">
            <a:extLst>
              <a:ext uri="{FF2B5EF4-FFF2-40B4-BE49-F238E27FC236}">
                <a16:creationId xmlns:a16="http://schemas.microsoft.com/office/drawing/2014/main" id="{E0616FD8-62C6-4466-AE39-D2E22BCFC67A}"/>
              </a:ext>
            </a:extLst>
          </p:cNvPr>
          <p:cNvSpPr/>
          <p:nvPr userDrawn="1"/>
        </p:nvSpPr>
        <p:spPr>
          <a:xfrm>
            <a:off x="4669154" y="1286934"/>
            <a:ext cx="3912871" cy="3124564"/>
          </a:xfrm>
          <a:prstGeom prst="roundRect">
            <a:avLst>
              <a:gd name="adj" fmla="val 30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6" name="Text Placeholder 5">
            <a:extLst>
              <a:ext uri="{FF2B5EF4-FFF2-40B4-BE49-F238E27FC236}">
                <a16:creationId xmlns:a16="http://schemas.microsoft.com/office/drawing/2014/main" id="{B7EE0ABB-0322-46E6-B135-5AB630CEA3AD}"/>
              </a:ext>
            </a:extLst>
          </p:cNvPr>
          <p:cNvSpPr>
            <a:spLocks noGrp="1"/>
          </p:cNvSpPr>
          <p:nvPr>
            <p:ph type="body" sz="quarter" idx="18" hasCustomPrompt="1"/>
          </p:nvPr>
        </p:nvSpPr>
        <p:spPr>
          <a:xfrm>
            <a:off x="619215" y="1491054"/>
            <a:ext cx="3440315" cy="184666"/>
          </a:xfrm>
          <a:prstGeom prst="rect">
            <a:avLst/>
          </a:prstGeom>
        </p:spPr>
        <p:txBody>
          <a:bodyPr lIns="0" tIns="0" rIns="0" bIns="0" anchor="b">
            <a:noAutofit/>
          </a:bodyPr>
          <a:lstStyle>
            <a:lvl1pPr marL="0" indent="0" algn="ctr">
              <a:lnSpc>
                <a:spcPct val="100000"/>
              </a:lnSpc>
              <a:spcBef>
                <a:spcPts val="0"/>
              </a:spcBef>
              <a:buFontTx/>
              <a:buNone/>
              <a:defRPr sz="1200" b="0">
                <a:solidFill>
                  <a:schemeClr val="tx1"/>
                </a:solidFill>
                <a:latin typeface="+mj-lt"/>
              </a:defRPr>
            </a:lvl1pPr>
          </a:lstStyle>
          <a:p>
            <a:pPr lvl="0"/>
            <a:r>
              <a:rPr lang="en-US" noProof="0"/>
              <a:t>INSERT TEXT</a:t>
            </a:r>
          </a:p>
        </p:txBody>
      </p:sp>
      <p:sp>
        <p:nvSpPr>
          <p:cNvPr id="33" name="Text Placeholder 5">
            <a:extLst>
              <a:ext uri="{FF2B5EF4-FFF2-40B4-BE49-F238E27FC236}">
                <a16:creationId xmlns:a16="http://schemas.microsoft.com/office/drawing/2014/main" id="{1E39F0C4-2EDF-D849-95EA-D42B852A3217}"/>
              </a:ext>
            </a:extLst>
          </p:cNvPr>
          <p:cNvSpPr>
            <a:spLocks noGrp="1"/>
          </p:cNvSpPr>
          <p:nvPr>
            <p:ph type="body" sz="quarter" idx="21" hasCustomPrompt="1"/>
          </p:nvPr>
        </p:nvSpPr>
        <p:spPr>
          <a:xfrm>
            <a:off x="4905432" y="1491054"/>
            <a:ext cx="3440315" cy="184666"/>
          </a:xfrm>
          <a:prstGeom prst="rect">
            <a:avLst/>
          </a:prstGeom>
        </p:spPr>
        <p:txBody>
          <a:bodyPr lIns="0" tIns="0" rIns="0" bIns="0" anchor="b">
            <a:noAutofit/>
          </a:bodyPr>
          <a:lstStyle>
            <a:lvl1pPr marL="0" indent="0" algn="ctr">
              <a:lnSpc>
                <a:spcPct val="100000"/>
              </a:lnSpc>
              <a:spcBef>
                <a:spcPts val="0"/>
              </a:spcBef>
              <a:buFontTx/>
              <a:buNone/>
              <a:defRPr sz="1200" b="0">
                <a:solidFill>
                  <a:schemeClr val="tx1"/>
                </a:solidFill>
                <a:latin typeface="+mj-lt"/>
              </a:defRPr>
            </a:lvl1pPr>
          </a:lstStyle>
          <a:p>
            <a:pPr lvl="0"/>
            <a:r>
              <a:rPr lang="en-US" noProof="0"/>
              <a:t>INSERT TEXT</a:t>
            </a:r>
          </a:p>
        </p:txBody>
      </p:sp>
      <p:sp>
        <p:nvSpPr>
          <p:cNvPr id="14" name="ZoneTexte 7">
            <a:extLst>
              <a:ext uri="{FF2B5EF4-FFF2-40B4-BE49-F238E27FC236}">
                <a16:creationId xmlns:a16="http://schemas.microsoft.com/office/drawing/2014/main" id="{854B2E12-7FEA-9F42-862D-A1D8E039D65C}"/>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21" name="Titre 1">
            <a:extLst>
              <a:ext uri="{FF2B5EF4-FFF2-40B4-BE49-F238E27FC236}">
                <a16:creationId xmlns:a16="http://schemas.microsoft.com/office/drawing/2014/main" id="{C571A79E-B699-4E25-AED1-F10C201C12C8}"/>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22" name="Text Placeholder 14">
            <a:extLst>
              <a:ext uri="{FF2B5EF4-FFF2-40B4-BE49-F238E27FC236}">
                <a16:creationId xmlns:a16="http://schemas.microsoft.com/office/drawing/2014/main" id="{1716FDA2-DC8F-4A2F-808F-98CC15FB8043}"/>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8" name="Connecteur droit 8">
            <a:extLst>
              <a:ext uri="{FF2B5EF4-FFF2-40B4-BE49-F238E27FC236}">
                <a16:creationId xmlns:a16="http://schemas.microsoft.com/office/drawing/2014/main" id="{8CA3988A-A5B7-4348-84AF-7B39B07064C7}"/>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Content Placeholder 18">
            <a:extLst>
              <a:ext uri="{FF2B5EF4-FFF2-40B4-BE49-F238E27FC236}">
                <a16:creationId xmlns:a16="http://schemas.microsoft.com/office/drawing/2014/main" id="{A4AFFCB1-086E-4C42-865A-E5AF0D851E62}"/>
              </a:ext>
            </a:extLst>
          </p:cNvPr>
          <p:cNvSpPr>
            <a:spLocks noGrp="1"/>
          </p:cNvSpPr>
          <p:nvPr>
            <p:ph sz="quarter" idx="16" hasCustomPrompt="1"/>
          </p:nvPr>
        </p:nvSpPr>
        <p:spPr>
          <a:xfrm>
            <a:off x="624192" y="1896534"/>
            <a:ext cx="3440310" cy="2218266"/>
          </a:xfrm>
          <a:custGeom>
            <a:avLst/>
            <a:gdLst>
              <a:gd name="connsiteX0" fmla="*/ 0 w 3440310"/>
              <a:gd name="connsiteY0" fmla="*/ 0 h 2218266"/>
              <a:gd name="connsiteX1" fmla="*/ 3440310 w 3440310"/>
              <a:gd name="connsiteY1" fmla="*/ 0 h 2218266"/>
              <a:gd name="connsiteX2" fmla="*/ 3440310 w 3440310"/>
              <a:gd name="connsiteY2" fmla="*/ 2218266 h 2218266"/>
              <a:gd name="connsiteX3" fmla="*/ 0 w 3440310"/>
              <a:gd name="connsiteY3" fmla="*/ 2218266 h 2218266"/>
            </a:gdLst>
            <a:ahLst/>
            <a:cxnLst>
              <a:cxn ang="0">
                <a:pos x="connsiteX0" y="connsiteY0"/>
              </a:cxn>
              <a:cxn ang="0">
                <a:pos x="connsiteX1" y="connsiteY1"/>
              </a:cxn>
              <a:cxn ang="0">
                <a:pos x="connsiteX2" y="connsiteY2"/>
              </a:cxn>
              <a:cxn ang="0">
                <a:pos x="connsiteX3" y="connsiteY3"/>
              </a:cxn>
            </a:cxnLst>
            <a:rect l="l" t="t" r="r" b="b"/>
            <a:pathLst>
              <a:path w="3440310" h="2218266">
                <a:moveTo>
                  <a:pt x="0" y="0"/>
                </a:moveTo>
                <a:lnTo>
                  <a:pt x="3440310" y="0"/>
                </a:lnTo>
                <a:lnTo>
                  <a:pt x="3440310" y="2218266"/>
                </a:lnTo>
                <a:lnTo>
                  <a:pt x="0" y="2218266"/>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25" name="Content Placeholder 24">
            <a:extLst>
              <a:ext uri="{FF2B5EF4-FFF2-40B4-BE49-F238E27FC236}">
                <a16:creationId xmlns:a16="http://schemas.microsoft.com/office/drawing/2014/main" id="{40D52AC6-3BBD-4897-9D61-F7689C37FE6F}"/>
              </a:ext>
            </a:extLst>
          </p:cNvPr>
          <p:cNvSpPr>
            <a:spLocks noGrp="1"/>
          </p:cNvSpPr>
          <p:nvPr>
            <p:ph sz="quarter" idx="26" hasCustomPrompt="1"/>
          </p:nvPr>
        </p:nvSpPr>
        <p:spPr>
          <a:xfrm>
            <a:off x="4905432" y="1896534"/>
            <a:ext cx="3440310" cy="2218266"/>
          </a:xfrm>
          <a:custGeom>
            <a:avLst/>
            <a:gdLst>
              <a:gd name="connsiteX0" fmla="*/ 0 w 3440310"/>
              <a:gd name="connsiteY0" fmla="*/ 0 h 2218266"/>
              <a:gd name="connsiteX1" fmla="*/ 3440310 w 3440310"/>
              <a:gd name="connsiteY1" fmla="*/ 0 h 2218266"/>
              <a:gd name="connsiteX2" fmla="*/ 3440310 w 3440310"/>
              <a:gd name="connsiteY2" fmla="*/ 2218266 h 2218266"/>
              <a:gd name="connsiteX3" fmla="*/ 0 w 3440310"/>
              <a:gd name="connsiteY3" fmla="*/ 2218266 h 2218266"/>
            </a:gdLst>
            <a:ahLst/>
            <a:cxnLst>
              <a:cxn ang="0">
                <a:pos x="connsiteX0" y="connsiteY0"/>
              </a:cxn>
              <a:cxn ang="0">
                <a:pos x="connsiteX1" y="connsiteY1"/>
              </a:cxn>
              <a:cxn ang="0">
                <a:pos x="connsiteX2" y="connsiteY2"/>
              </a:cxn>
              <a:cxn ang="0">
                <a:pos x="connsiteX3" y="connsiteY3"/>
              </a:cxn>
            </a:cxnLst>
            <a:rect l="l" t="t" r="r" b="b"/>
            <a:pathLst>
              <a:path w="3440310" h="2218266">
                <a:moveTo>
                  <a:pt x="0" y="0"/>
                </a:moveTo>
                <a:lnTo>
                  <a:pt x="3440310" y="0"/>
                </a:lnTo>
                <a:lnTo>
                  <a:pt x="3440310" y="2218266"/>
                </a:lnTo>
                <a:lnTo>
                  <a:pt x="0" y="2218266"/>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26" name="Footer Placeholder 12">
            <a:extLst>
              <a:ext uri="{FF2B5EF4-FFF2-40B4-BE49-F238E27FC236}">
                <a16:creationId xmlns:a16="http://schemas.microsoft.com/office/drawing/2014/main" id="{0C73479F-43DB-4080-B08E-366D3C06FF25}"/>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7" name="Date Placeholder 3">
            <a:extLst>
              <a:ext uri="{FF2B5EF4-FFF2-40B4-BE49-F238E27FC236}">
                <a16:creationId xmlns:a16="http://schemas.microsoft.com/office/drawing/2014/main" id="{16E990FD-05BF-47A0-9BC4-58F843040404}"/>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9AB9FF50-9E56-4948-B317-E946F265E7F9}"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5" name="Graphic 14">
            <a:extLst>
              <a:ext uri="{FF2B5EF4-FFF2-40B4-BE49-F238E27FC236}">
                <a16:creationId xmlns:a16="http://schemas.microsoft.com/office/drawing/2014/main" id="{986A48F7-FB6F-4FEA-A35F-2CF2CC91482C}"/>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6700"/>
            <a:ext cx="1003260" cy="211957"/>
          </a:xfrm>
          <a:prstGeom prst="rect">
            <a:avLst/>
          </a:prstGeom>
        </p:spPr>
      </p:pic>
      <p:pic>
        <p:nvPicPr>
          <p:cNvPr id="16" name="Image 15">
            <a:extLst>
              <a:ext uri="{FF2B5EF4-FFF2-40B4-BE49-F238E27FC236}">
                <a16:creationId xmlns:a16="http://schemas.microsoft.com/office/drawing/2014/main" id="{C03F0462-CEF7-6241-BD9F-6443F5AEF900}"/>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323163725"/>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Boxes - 2 line title">
    <p:bg>
      <p:bgPr>
        <a:solidFill>
          <a:schemeClr val="bg1"/>
        </a:solidFill>
        <a:effectLst/>
      </p:bgPr>
    </p:bg>
    <p:spTree>
      <p:nvGrpSpPr>
        <p:cNvPr id="1" name=""/>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6789E206-C5AD-47E5-A47D-8FC93D2C16FB}"/>
              </a:ext>
            </a:extLst>
          </p:cNvPr>
          <p:cNvSpPr/>
          <p:nvPr userDrawn="1"/>
        </p:nvSpPr>
        <p:spPr>
          <a:xfrm>
            <a:off x="382937" y="1584096"/>
            <a:ext cx="3912871" cy="2827401"/>
          </a:xfrm>
          <a:prstGeom prst="roundRect">
            <a:avLst>
              <a:gd name="adj" fmla="val 235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31" name="Rectangle: Rounded Corners 30">
            <a:extLst>
              <a:ext uri="{FF2B5EF4-FFF2-40B4-BE49-F238E27FC236}">
                <a16:creationId xmlns:a16="http://schemas.microsoft.com/office/drawing/2014/main" id="{E0616FD8-62C6-4466-AE39-D2E22BCFC67A}"/>
              </a:ext>
            </a:extLst>
          </p:cNvPr>
          <p:cNvSpPr/>
          <p:nvPr userDrawn="1"/>
        </p:nvSpPr>
        <p:spPr>
          <a:xfrm>
            <a:off x="4669154" y="1584096"/>
            <a:ext cx="3912871" cy="2827401"/>
          </a:xfrm>
          <a:prstGeom prst="roundRect">
            <a:avLst>
              <a:gd name="adj" fmla="val 30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6" name="Text Placeholder 5">
            <a:extLst>
              <a:ext uri="{FF2B5EF4-FFF2-40B4-BE49-F238E27FC236}">
                <a16:creationId xmlns:a16="http://schemas.microsoft.com/office/drawing/2014/main" id="{B7EE0ABB-0322-46E6-B135-5AB630CEA3AD}"/>
              </a:ext>
            </a:extLst>
          </p:cNvPr>
          <p:cNvSpPr>
            <a:spLocks noGrp="1"/>
          </p:cNvSpPr>
          <p:nvPr>
            <p:ph type="body" sz="quarter" idx="18" hasCustomPrompt="1"/>
          </p:nvPr>
        </p:nvSpPr>
        <p:spPr>
          <a:xfrm>
            <a:off x="619215" y="1812787"/>
            <a:ext cx="3440315" cy="184666"/>
          </a:xfrm>
          <a:prstGeom prst="rect">
            <a:avLst/>
          </a:prstGeom>
        </p:spPr>
        <p:txBody>
          <a:bodyPr lIns="0" tIns="0" rIns="0" bIns="0" anchor="b">
            <a:noAutofit/>
          </a:bodyPr>
          <a:lstStyle>
            <a:lvl1pPr marL="0" indent="0" algn="ctr">
              <a:lnSpc>
                <a:spcPct val="100000"/>
              </a:lnSpc>
              <a:spcBef>
                <a:spcPts val="0"/>
              </a:spcBef>
              <a:buFontTx/>
              <a:buNone/>
              <a:defRPr sz="1200" b="0">
                <a:solidFill>
                  <a:schemeClr val="tx1"/>
                </a:solidFill>
                <a:latin typeface="+mj-lt"/>
              </a:defRPr>
            </a:lvl1pPr>
          </a:lstStyle>
          <a:p>
            <a:pPr lvl="0"/>
            <a:r>
              <a:rPr lang="en-US" noProof="0"/>
              <a:t>INSERT TEXT</a:t>
            </a:r>
          </a:p>
        </p:txBody>
      </p:sp>
      <p:sp>
        <p:nvSpPr>
          <p:cNvPr id="27" name="Text Placeholder 14">
            <a:extLst>
              <a:ext uri="{FF2B5EF4-FFF2-40B4-BE49-F238E27FC236}">
                <a16:creationId xmlns:a16="http://schemas.microsoft.com/office/drawing/2014/main" id="{6BBE6982-7846-374E-AD3E-7EBD9F520E2C}"/>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33" name="Text Placeholder 5">
            <a:extLst>
              <a:ext uri="{FF2B5EF4-FFF2-40B4-BE49-F238E27FC236}">
                <a16:creationId xmlns:a16="http://schemas.microsoft.com/office/drawing/2014/main" id="{1E39F0C4-2EDF-D849-95EA-D42B852A3217}"/>
              </a:ext>
            </a:extLst>
          </p:cNvPr>
          <p:cNvSpPr>
            <a:spLocks noGrp="1"/>
          </p:cNvSpPr>
          <p:nvPr>
            <p:ph type="body" sz="quarter" idx="21" hasCustomPrompt="1"/>
          </p:nvPr>
        </p:nvSpPr>
        <p:spPr>
          <a:xfrm>
            <a:off x="4905432" y="1812787"/>
            <a:ext cx="3440315" cy="184666"/>
          </a:xfrm>
          <a:prstGeom prst="rect">
            <a:avLst/>
          </a:prstGeom>
        </p:spPr>
        <p:txBody>
          <a:bodyPr lIns="0" tIns="0" rIns="0" bIns="0" anchor="b">
            <a:noAutofit/>
          </a:bodyPr>
          <a:lstStyle>
            <a:lvl1pPr marL="0" indent="0" algn="ctr">
              <a:lnSpc>
                <a:spcPct val="100000"/>
              </a:lnSpc>
              <a:spcBef>
                <a:spcPts val="0"/>
              </a:spcBef>
              <a:buFontTx/>
              <a:buNone/>
              <a:defRPr sz="1200" b="0">
                <a:solidFill>
                  <a:schemeClr val="tx1"/>
                </a:solidFill>
                <a:latin typeface="+mj-lt"/>
              </a:defRPr>
            </a:lvl1pPr>
          </a:lstStyle>
          <a:p>
            <a:pPr lvl="0"/>
            <a:r>
              <a:rPr lang="en-US" noProof="0"/>
              <a:t>INSERT TEXT</a:t>
            </a:r>
          </a:p>
        </p:txBody>
      </p:sp>
      <p:sp>
        <p:nvSpPr>
          <p:cNvPr id="14" name="ZoneTexte 7">
            <a:extLst>
              <a:ext uri="{FF2B5EF4-FFF2-40B4-BE49-F238E27FC236}">
                <a16:creationId xmlns:a16="http://schemas.microsoft.com/office/drawing/2014/main" id="{854B2E12-7FEA-9F42-862D-A1D8E039D65C}"/>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8" name="Connecteur droit 8">
            <a:extLst>
              <a:ext uri="{FF2B5EF4-FFF2-40B4-BE49-F238E27FC236}">
                <a16:creationId xmlns:a16="http://schemas.microsoft.com/office/drawing/2014/main" id="{7768BC2D-D3F5-4548-8D98-2B4FB2E06D4B}"/>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Titre 1">
            <a:extLst>
              <a:ext uri="{FF2B5EF4-FFF2-40B4-BE49-F238E27FC236}">
                <a16:creationId xmlns:a16="http://schemas.microsoft.com/office/drawing/2014/main" id="{7A4270DA-4F2B-4548-8D52-2BA954A391B6}"/>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16" name="Content Placeholder 15">
            <a:extLst>
              <a:ext uri="{FF2B5EF4-FFF2-40B4-BE49-F238E27FC236}">
                <a16:creationId xmlns:a16="http://schemas.microsoft.com/office/drawing/2014/main" id="{7950DB06-3896-4C8B-B48C-801B202DCE6F}"/>
              </a:ext>
            </a:extLst>
          </p:cNvPr>
          <p:cNvSpPr>
            <a:spLocks noGrp="1"/>
          </p:cNvSpPr>
          <p:nvPr>
            <p:ph sz="quarter" idx="26" hasCustomPrompt="1"/>
          </p:nvPr>
        </p:nvSpPr>
        <p:spPr>
          <a:xfrm>
            <a:off x="4905432" y="2173868"/>
            <a:ext cx="3440310" cy="1897451"/>
          </a:xfrm>
          <a:custGeom>
            <a:avLst/>
            <a:gdLst>
              <a:gd name="connsiteX0" fmla="*/ 0 w 3440310"/>
              <a:gd name="connsiteY0" fmla="*/ 0 h 1897451"/>
              <a:gd name="connsiteX1" fmla="*/ 3440310 w 3440310"/>
              <a:gd name="connsiteY1" fmla="*/ 0 h 1897451"/>
              <a:gd name="connsiteX2" fmla="*/ 3440310 w 3440310"/>
              <a:gd name="connsiteY2" fmla="*/ 1897451 h 1897451"/>
              <a:gd name="connsiteX3" fmla="*/ 0 w 3440310"/>
              <a:gd name="connsiteY3" fmla="*/ 1897451 h 1897451"/>
            </a:gdLst>
            <a:ahLst/>
            <a:cxnLst>
              <a:cxn ang="0">
                <a:pos x="connsiteX0" y="connsiteY0"/>
              </a:cxn>
              <a:cxn ang="0">
                <a:pos x="connsiteX1" y="connsiteY1"/>
              </a:cxn>
              <a:cxn ang="0">
                <a:pos x="connsiteX2" y="connsiteY2"/>
              </a:cxn>
              <a:cxn ang="0">
                <a:pos x="connsiteX3" y="connsiteY3"/>
              </a:cxn>
            </a:cxnLst>
            <a:rect l="l" t="t" r="r" b="b"/>
            <a:pathLst>
              <a:path w="3440310" h="1897451">
                <a:moveTo>
                  <a:pt x="0" y="0"/>
                </a:moveTo>
                <a:lnTo>
                  <a:pt x="3440310" y="0"/>
                </a:lnTo>
                <a:lnTo>
                  <a:pt x="3440310" y="1897451"/>
                </a:lnTo>
                <a:lnTo>
                  <a:pt x="0" y="1897451"/>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22" name="Content Placeholder 21">
            <a:extLst>
              <a:ext uri="{FF2B5EF4-FFF2-40B4-BE49-F238E27FC236}">
                <a16:creationId xmlns:a16="http://schemas.microsoft.com/office/drawing/2014/main" id="{EE27D671-ADEC-46F5-982D-2E50B953D04A}"/>
              </a:ext>
            </a:extLst>
          </p:cNvPr>
          <p:cNvSpPr>
            <a:spLocks noGrp="1"/>
          </p:cNvSpPr>
          <p:nvPr>
            <p:ph sz="quarter" idx="27" hasCustomPrompt="1"/>
          </p:nvPr>
        </p:nvSpPr>
        <p:spPr>
          <a:xfrm>
            <a:off x="624192" y="2173868"/>
            <a:ext cx="3440310" cy="1897451"/>
          </a:xfrm>
          <a:custGeom>
            <a:avLst/>
            <a:gdLst>
              <a:gd name="connsiteX0" fmla="*/ 0 w 3440310"/>
              <a:gd name="connsiteY0" fmla="*/ 0 h 1897451"/>
              <a:gd name="connsiteX1" fmla="*/ 3440310 w 3440310"/>
              <a:gd name="connsiteY1" fmla="*/ 0 h 1897451"/>
              <a:gd name="connsiteX2" fmla="*/ 3440310 w 3440310"/>
              <a:gd name="connsiteY2" fmla="*/ 1897451 h 1897451"/>
              <a:gd name="connsiteX3" fmla="*/ 0 w 3440310"/>
              <a:gd name="connsiteY3" fmla="*/ 1897451 h 1897451"/>
            </a:gdLst>
            <a:ahLst/>
            <a:cxnLst>
              <a:cxn ang="0">
                <a:pos x="connsiteX0" y="connsiteY0"/>
              </a:cxn>
              <a:cxn ang="0">
                <a:pos x="connsiteX1" y="connsiteY1"/>
              </a:cxn>
              <a:cxn ang="0">
                <a:pos x="connsiteX2" y="connsiteY2"/>
              </a:cxn>
              <a:cxn ang="0">
                <a:pos x="connsiteX3" y="connsiteY3"/>
              </a:cxn>
            </a:cxnLst>
            <a:rect l="l" t="t" r="r" b="b"/>
            <a:pathLst>
              <a:path w="3440310" h="1897451">
                <a:moveTo>
                  <a:pt x="0" y="0"/>
                </a:moveTo>
                <a:lnTo>
                  <a:pt x="3440310" y="0"/>
                </a:lnTo>
                <a:lnTo>
                  <a:pt x="3440310" y="1897451"/>
                </a:lnTo>
                <a:lnTo>
                  <a:pt x="0" y="1897451"/>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23" name="Footer Placeholder 12">
            <a:extLst>
              <a:ext uri="{FF2B5EF4-FFF2-40B4-BE49-F238E27FC236}">
                <a16:creationId xmlns:a16="http://schemas.microsoft.com/office/drawing/2014/main" id="{6F97E304-063F-4688-9B34-C5F17F15C6B4}"/>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6" name="Date Placeholder 3">
            <a:extLst>
              <a:ext uri="{FF2B5EF4-FFF2-40B4-BE49-F238E27FC236}">
                <a16:creationId xmlns:a16="http://schemas.microsoft.com/office/drawing/2014/main" id="{EF792005-E621-4170-8ACF-EDE018A2611A}"/>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10E59D85-C1A6-4D79-9CBB-A7ABF7287237}"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5" name="Graphic 14">
            <a:extLst>
              <a:ext uri="{FF2B5EF4-FFF2-40B4-BE49-F238E27FC236}">
                <a16:creationId xmlns:a16="http://schemas.microsoft.com/office/drawing/2014/main" id="{9AF2BB64-2F50-44E2-BAE4-0AE920D6B51A}"/>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6700"/>
            <a:ext cx="1003260" cy="211957"/>
          </a:xfrm>
          <a:prstGeom prst="rect">
            <a:avLst/>
          </a:prstGeom>
        </p:spPr>
      </p:pic>
      <p:pic>
        <p:nvPicPr>
          <p:cNvPr id="20" name="Image 19">
            <a:extLst>
              <a:ext uri="{FF2B5EF4-FFF2-40B4-BE49-F238E27FC236}">
                <a16:creationId xmlns:a16="http://schemas.microsoft.com/office/drawing/2014/main" id="{A339B22A-262A-4640-9ABC-4578E0CE8A34}"/>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427343360"/>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meline - 1 line title">
    <p:spTree>
      <p:nvGrpSpPr>
        <p:cNvPr id="1" name=""/>
        <p:cNvGrpSpPr/>
        <p:nvPr/>
      </p:nvGrpSpPr>
      <p:grpSpPr>
        <a:xfrm>
          <a:off x="0" y="0"/>
          <a:ext cx="0" cy="0"/>
          <a:chOff x="0" y="0"/>
          <a:chExt cx="0" cy="0"/>
        </a:xfrm>
      </p:grpSpPr>
      <p:sp>
        <p:nvSpPr>
          <p:cNvPr id="42" name="Content Placeholder 41">
            <a:extLst>
              <a:ext uri="{FF2B5EF4-FFF2-40B4-BE49-F238E27FC236}">
                <a16:creationId xmlns:a16="http://schemas.microsoft.com/office/drawing/2014/main" id="{85B4A79B-F6C5-4A17-9A1F-22CD49BF8AFD}"/>
              </a:ext>
            </a:extLst>
          </p:cNvPr>
          <p:cNvSpPr>
            <a:spLocks noGrp="1"/>
          </p:cNvSpPr>
          <p:nvPr>
            <p:ph sz="quarter" idx="27" hasCustomPrompt="1"/>
          </p:nvPr>
        </p:nvSpPr>
        <p:spPr>
          <a:xfrm>
            <a:off x="1008522"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cxnSp>
        <p:nvCxnSpPr>
          <p:cNvPr id="17" name="Straight Connector 16">
            <a:extLst>
              <a:ext uri="{FF2B5EF4-FFF2-40B4-BE49-F238E27FC236}">
                <a16:creationId xmlns:a16="http://schemas.microsoft.com/office/drawing/2014/main" id="{ECD9AD71-E4C1-4393-B98B-4FC2087EC72F}"/>
              </a:ext>
            </a:extLst>
          </p:cNvPr>
          <p:cNvCxnSpPr/>
          <p:nvPr userDrawn="1"/>
        </p:nvCxnSpPr>
        <p:spPr>
          <a:xfrm>
            <a:off x="382904" y="1638160"/>
            <a:ext cx="8200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Isosceles Triangle 17">
            <a:extLst>
              <a:ext uri="{FF2B5EF4-FFF2-40B4-BE49-F238E27FC236}">
                <a16:creationId xmlns:a16="http://schemas.microsoft.com/office/drawing/2014/main" id="{FBE330D4-B574-4B4F-94C4-EAA259E97A10}"/>
              </a:ext>
            </a:extLst>
          </p:cNvPr>
          <p:cNvSpPr/>
          <p:nvPr userDrawn="1"/>
        </p:nvSpPr>
        <p:spPr>
          <a:xfrm flipV="1">
            <a:off x="1765527"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19" name="Isosceles Triangle 18">
            <a:extLst>
              <a:ext uri="{FF2B5EF4-FFF2-40B4-BE49-F238E27FC236}">
                <a16:creationId xmlns:a16="http://schemas.microsoft.com/office/drawing/2014/main" id="{5B3A4B44-8E1B-44F9-8820-4E4D9FFCAB39}"/>
              </a:ext>
            </a:extLst>
          </p:cNvPr>
          <p:cNvSpPr/>
          <p:nvPr userDrawn="1"/>
        </p:nvSpPr>
        <p:spPr>
          <a:xfrm flipV="1">
            <a:off x="3603852"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0" name="Isosceles Triangle 19">
            <a:extLst>
              <a:ext uri="{FF2B5EF4-FFF2-40B4-BE49-F238E27FC236}">
                <a16:creationId xmlns:a16="http://schemas.microsoft.com/office/drawing/2014/main" id="{D9F16955-3CAA-473B-BFB5-F89D4F9BDA34}"/>
              </a:ext>
            </a:extLst>
          </p:cNvPr>
          <p:cNvSpPr/>
          <p:nvPr userDrawn="1"/>
        </p:nvSpPr>
        <p:spPr>
          <a:xfrm flipV="1">
            <a:off x="5442176"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1" name="Isosceles Triangle 20">
            <a:extLst>
              <a:ext uri="{FF2B5EF4-FFF2-40B4-BE49-F238E27FC236}">
                <a16:creationId xmlns:a16="http://schemas.microsoft.com/office/drawing/2014/main" id="{CBBBBA5C-9C4B-43A0-B3C6-FEA9D7E28B81}"/>
              </a:ext>
            </a:extLst>
          </p:cNvPr>
          <p:cNvSpPr/>
          <p:nvPr userDrawn="1"/>
        </p:nvSpPr>
        <p:spPr>
          <a:xfrm flipV="1">
            <a:off x="7279411"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6" name="Picture Placeholder 2">
            <a:extLst>
              <a:ext uri="{FF2B5EF4-FFF2-40B4-BE49-F238E27FC236}">
                <a16:creationId xmlns:a16="http://schemas.microsoft.com/office/drawing/2014/main" id="{32FF488C-9DE0-4342-B997-AC7618826CD0}"/>
              </a:ext>
            </a:extLst>
          </p:cNvPr>
          <p:cNvSpPr>
            <a:spLocks noGrp="1" noChangeAspect="1"/>
          </p:cNvSpPr>
          <p:nvPr>
            <p:ph type="pic" sz="quarter" idx="12"/>
          </p:nvPr>
        </p:nvSpPr>
        <p:spPr>
          <a:xfrm>
            <a:off x="1601849"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7" name="Picture Placeholder 2">
            <a:extLst>
              <a:ext uri="{FF2B5EF4-FFF2-40B4-BE49-F238E27FC236}">
                <a16:creationId xmlns:a16="http://schemas.microsoft.com/office/drawing/2014/main" id="{3778AB8D-DB97-4C96-A612-CC2F47D8B5B8}"/>
              </a:ext>
            </a:extLst>
          </p:cNvPr>
          <p:cNvSpPr>
            <a:spLocks noGrp="1" noChangeAspect="1"/>
          </p:cNvSpPr>
          <p:nvPr>
            <p:ph type="pic" sz="quarter" idx="13"/>
          </p:nvPr>
        </p:nvSpPr>
        <p:spPr>
          <a:xfrm>
            <a:off x="7125635" y="1852167"/>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8" name="Picture Placeholder 2">
            <a:extLst>
              <a:ext uri="{FF2B5EF4-FFF2-40B4-BE49-F238E27FC236}">
                <a16:creationId xmlns:a16="http://schemas.microsoft.com/office/drawing/2014/main" id="{D0B46D80-841E-4713-8F88-650446A2E7AD}"/>
              </a:ext>
            </a:extLst>
          </p:cNvPr>
          <p:cNvSpPr>
            <a:spLocks noGrp="1" noChangeAspect="1"/>
          </p:cNvSpPr>
          <p:nvPr>
            <p:ph type="pic" sz="quarter" idx="14"/>
          </p:nvPr>
        </p:nvSpPr>
        <p:spPr>
          <a:xfrm>
            <a:off x="5284373"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9" name="Picture Placeholder 2">
            <a:extLst>
              <a:ext uri="{FF2B5EF4-FFF2-40B4-BE49-F238E27FC236}">
                <a16:creationId xmlns:a16="http://schemas.microsoft.com/office/drawing/2014/main" id="{D55F8C4F-B94C-4128-866D-9230D2226A75}"/>
              </a:ext>
            </a:extLst>
          </p:cNvPr>
          <p:cNvSpPr>
            <a:spLocks noGrp="1" noChangeAspect="1"/>
          </p:cNvSpPr>
          <p:nvPr>
            <p:ph type="pic" sz="quarter" idx="15"/>
          </p:nvPr>
        </p:nvSpPr>
        <p:spPr>
          <a:xfrm>
            <a:off x="3443111"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30" name="Text Placeholder 4">
            <a:extLst>
              <a:ext uri="{FF2B5EF4-FFF2-40B4-BE49-F238E27FC236}">
                <a16:creationId xmlns:a16="http://schemas.microsoft.com/office/drawing/2014/main" id="{96451A65-D63C-4713-9E24-8A2E4214C3D1}"/>
              </a:ext>
            </a:extLst>
          </p:cNvPr>
          <p:cNvSpPr>
            <a:spLocks noGrp="1"/>
          </p:cNvSpPr>
          <p:nvPr>
            <p:ph type="body" sz="quarter" idx="16" hasCustomPrompt="1"/>
          </p:nvPr>
        </p:nvSpPr>
        <p:spPr>
          <a:xfrm>
            <a:off x="1008518"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1" name="Text Placeholder 4">
            <a:extLst>
              <a:ext uri="{FF2B5EF4-FFF2-40B4-BE49-F238E27FC236}">
                <a16:creationId xmlns:a16="http://schemas.microsoft.com/office/drawing/2014/main" id="{C0CFFF3C-7F18-4020-8A35-B4834420A246}"/>
              </a:ext>
            </a:extLst>
          </p:cNvPr>
          <p:cNvSpPr>
            <a:spLocks noGrp="1"/>
          </p:cNvSpPr>
          <p:nvPr>
            <p:ph type="body" sz="quarter" idx="17" hasCustomPrompt="1"/>
          </p:nvPr>
        </p:nvSpPr>
        <p:spPr>
          <a:xfrm>
            <a:off x="6527621"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2" name="Text Placeholder 4">
            <a:extLst>
              <a:ext uri="{FF2B5EF4-FFF2-40B4-BE49-F238E27FC236}">
                <a16:creationId xmlns:a16="http://schemas.microsoft.com/office/drawing/2014/main" id="{153639C1-212A-4C35-84A8-8AF5C32AE948}"/>
              </a:ext>
            </a:extLst>
          </p:cNvPr>
          <p:cNvSpPr>
            <a:spLocks noGrp="1"/>
          </p:cNvSpPr>
          <p:nvPr>
            <p:ph type="body" sz="quarter" idx="18" hasCustomPrompt="1"/>
          </p:nvPr>
        </p:nvSpPr>
        <p:spPr>
          <a:xfrm>
            <a:off x="4686735"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3" name="Text Placeholder 4">
            <a:extLst>
              <a:ext uri="{FF2B5EF4-FFF2-40B4-BE49-F238E27FC236}">
                <a16:creationId xmlns:a16="http://schemas.microsoft.com/office/drawing/2014/main" id="{E74BC87F-AF3B-43E2-8521-D1B15BA0E5B0}"/>
              </a:ext>
            </a:extLst>
          </p:cNvPr>
          <p:cNvSpPr>
            <a:spLocks noGrp="1"/>
          </p:cNvSpPr>
          <p:nvPr>
            <p:ph type="body" sz="quarter" idx="19" hasCustomPrompt="1"/>
          </p:nvPr>
        </p:nvSpPr>
        <p:spPr>
          <a:xfrm>
            <a:off x="2847846"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25" name="ZoneTexte 7">
            <a:extLst>
              <a:ext uri="{FF2B5EF4-FFF2-40B4-BE49-F238E27FC236}">
                <a16:creationId xmlns:a16="http://schemas.microsoft.com/office/drawing/2014/main" id="{65D2364B-7E89-C34B-84ED-05AAB2908895}"/>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45" name="Titre 1">
            <a:extLst>
              <a:ext uri="{FF2B5EF4-FFF2-40B4-BE49-F238E27FC236}">
                <a16:creationId xmlns:a16="http://schemas.microsoft.com/office/drawing/2014/main" id="{F910B2CC-809E-4A17-8B5A-7BE19AFF7CFA}"/>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46" name="Text Placeholder 14">
            <a:extLst>
              <a:ext uri="{FF2B5EF4-FFF2-40B4-BE49-F238E27FC236}">
                <a16:creationId xmlns:a16="http://schemas.microsoft.com/office/drawing/2014/main" id="{1A6E627C-849B-4BF5-A892-85FCA5D32AEA}"/>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35" name="Connecteur droit 8">
            <a:extLst>
              <a:ext uri="{FF2B5EF4-FFF2-40B4-BE49-F238E27FC236}">
                <a16:creationId xmlns:a16="http://schemas.microsoft.com/office/drawing/2014/main" id="{2080F982-B713-43FB-8028-3E6C5C5FE63F}"/>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43" name="Content Placeholder 42">
            <a:extLst>
              <a:ext uri="{FF2B5EF4-FFF2-40B4-BE49-F238E27FC236}">
                <a16:creationId xmlns:a16="http://schemas.microsoft.com/office/drawing/2014/main" id="{51AE5D68-F82C-45C1-BD48-BCADB3116D02}"/>
              </a:ext>
            </a:extLst>
          </p:cNvPr>
          <p:cNvSpPr>
            <a:spLocks noGrp="1"/>
          </p:cNvSpPr>
          <p:nvPr>
            <p:ph sz="quarter" idx="33" hasCustomPrompt="1"/>
          </p:nvPr>
        </p:nvSpPr>
        <p:spPr>
          <a:xfrm>
            <a:off x="2848831"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4" name="Content Placeholder 43">
            <a:extLst>
              <a:ext uri="{FF2B5EF4-FFF2-40B4-BE49-F238E27FC236}">
                <a16:creationId xmlns:a16="http://schemas.microsoft.com/office/drawing/2014/main" id="{A3A6EDBD-FE8E-4140-B8CA-BFCF071A7A48}"/>
              </a:ext>
            </a:extLst>
          </p:cNvPr>
          <p:cNvSpPr>
            <a:spLocks noGrp="1"/>
          </p:cNvSpPr>
          <p:nvPr>
            <p:ph sz="quarter" idx="34" hasCustomPrompt="1"/>
          </p:nvPr>
        </p:nvSpPr>
        <p:spPr>
          <a:xfrm>
            <a:off x="4689140"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7" name="Content Placeholder 46">
            <a:extLst>
              <a:ext uri="{FF2B5EF4-FFF2-40B4-BE49-F238E27FC236}">
                <a16:creationId xmlns:a16="http://schemas.microsoft.com/office/drawing/2014/main" id="{ABE530F1-8525-4E60-AEE7-A055781DE6AF}"/>
              </a:ext>
            </a:extLst>
          </p:cNvPr>
          <p:cNvSpPr>
            <a:spLocks noGrp="1"/>
          </p:cNvSpPr>
          <p:nvPr>
            <p:ph sz="quarter" idx="35" hasCustomPrompt="1"/>
          </p:nvPr>
        </p:nvSpPr>
        <p:spPr>
          <a:xfrm>
            <a:off x="6529450"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8" name="Footer Placeholder 12">
            <a:extLst>
              <a:ext uri="{FF2B5EF4-FFF2-40B4-BE49-F238E27FC236}">
                <a16:creationId xmlns:a16="http://schemas.microsoft.com/office/drawing/2014/main" id="{FD552AEE-4A16-4749-8B2F-71E40E223288}"/>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49" name="Date Placeholder 3">
            <a:extLst>
              <a:ext uri="{FF2B5EF4-FFF2-40B4-BE49-F238E27FC236}">
                <a16:creationId xmlns:a16="http://schemas.microsoft.com/office/drawing/2014/main" id="{0227BF96-9E81-45FC-A409-03169A93B785}"/>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3966B2AE-F6A7-44F4-9D8B-F97DDB42874A}"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34" name="Graphic 33">
            <a:extLst>
              <a:ext uri="{FF2B5EF4-FFF2-40B4-BE49-F238E27FC236}">
                <a16:creationId xmlns:a16="http://schemas.microsoft.com/office/drawing/2014/main" id="{5A2DB781-FA29-45B4-A015-99F6C37219C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6700"/>
            <a:ext cx="1003260" cy="211957"/>
          </a:xfrm>
          <a:prstGeom prst="rect">
            <a:avLst/>
          </a:prstGeom>
        </p:spPr>
      </p:pic>
      <p:pic>
        <p:nvPicPr>
          <p:cNvPr id="37" name="Image 36">
            <a:extLst>
              <a:ext uri="{FF2B5EF4-FFF2-40B4-BE49-F238E27FC236}">
                <a16:creationId xmlns:a16="http://schemas.microsoft.com/office/drawing/2014/main" id="{356682D3-C8B2-8745-B97F-E642A138781B}"/>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494812920"/>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meline - 2 lines title">
    <p:spTree>
      <p:nvGrpSpPr>
        <p:cNvPr id="1" name=""/>
        <p:cNvGrpSpPr/>
        <p:nvPr/>
      </p:nvGrpSpPr>
      <p:grpSpPr>
        <a:xfrm>
          <a:off x="0" y="0"/>
          <a:ext cx="0" cy="0"/>
          <a:chOff x="0" y="0"/>
          <a:chExt cx="0" cy="0"/>
        </a:xfrm>
      </p:grpSpPr>
      <p:sp>
        <p:nvSpPr>
          <p:cNvPr id="8" name="Text Placeholder 14">
            <a:extLst>
              <a:ext uri="{FF2B5EF4-FFF2-40B4-BE49-F238E27FC236}">
                <a16:creationId xmlns:a16="http://schemas.microsoft.com/office/drawing/2014/main" id="{7909D851-A66D-48F5-9919-38BC246B83C4}"/>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7" name="Straight Connector 16">
            <a:extLst>
              <a:ext uri="{FF2B5EF4-FFF2-40B4-BE49-F238E27FC236}">
                <a16:creationId xmlns:a16="http://schemas.microsoft.com/office/drawing/2014/main" id="{ECD9AD71-E4C1-4393-B98B-4FC2087EC72F}"/>
              </a:ext>
            </a:extLst>
          </p:cNvPr>
          <p:cNvCxnSpPr/>
          <p:nvPr userDrawn="1"/>
        </p:nvCxnSpPr>
        <p:spPr>
          <a:xfrm>
            <a:off x="382904" y="1638160"/>
            <a:ext cx="8200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Isosceles Triangle 17">
            <a:extLst>
              <a:ext uri="{FF2B5EF4-FFF2-40B4-BE49-F238E27FC236}">
                <a16:creationId xmlns:a16="http://schemas.microsoft.com/office/drawing/2014/main" id="{FBE330D4-B574-4B4F-94C4-EAA259E97A10}"/>
              </a:ext>
            </a:extLst>
          </p:cNvPr>
          <p:cNvSpPr/>
          <p:nvPr userDrawn="1"/>
        </p:nvSpPr>
        <p:spPr>
          <a:xfrm flipV="1">
            <a:off x="1765527"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19" name="Isosceles Triangle 18">
            <a:extLst>
              <a:ext uri="{FF2B5EF4-FFF2-40B4-BE49-F238E27FC236}">
                <a16:creationId xmlns:a16="http://schemas.microsoft.com/office/drawing/2014/main" id="{5B3A4B44-8E1B-44F9-8820-4E4D9FFCAB39}"/>
              </a:ext>
            </a:extLst>
          </p:cNvPr>
          <p:cNvSpPr/>
          <p:nvPr userDrawn="1"/>
        </p:nvSpPr>
        <p:spPr>
          <a:xfrm flipV="1">
            <a:off x="3603852"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0" name="Isosceles Triangle 19">
            <a:extLst>
              <a:ext uri="{FF2B5EF4-FFF2-40B4-BE49-F238E27FC236}">
                <a16:creationId xmlns:a16="http://schemas.microsoft.com/office/drawing/2014/main" id="{D9F16955-3CAA-473B-BFB5-F89D4F9BDA34}"/>
              </a:ext>
            </a:extLst>
          </p:cNvPr>
          <p:cNvSpPr/>
          <p:nvPr userDrawn="1"/>
        </p:nvSpPr>
        <p:spPr>
          <a:xfrm flipV="1">
            <a:off x="5442176"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1" name="Isosceles Triangle 20">
            <a:extLst>
              <a:ext uri="{FF2B5EF4-FFF2-40B4-BE49-F238E27FC236}">
                <a16:creationId xmlns:a16="http://schemas.microsoft.com/office/drawing/2014/main" id="{CBBBBA5C-9C4B-43A0-B3C6-FEA9D7E28B81}"/>
              </a:ext>
            </a:extLst>
          </p:cNvPr>
          <p:cNvSpPr/>
          <p:nvPr userDrawn="1"/>
        </p:nvSpPr>
        <p:spPr>
          <a:xfrm flipV="1">
            <a:off x="7279411"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6" name="Picture Placeholder 2">
            <a:extLst>
              <a:ext uri="{FF2B5EF4-FFF2-40B4-BE49-F238E27FC236}">
                <a16:creationId xmlns:a16="http://schemas.microsoft.com/office/drawing/2014/main" id="{32FF488C-9DE0-4342-B997-AC7618826CD0}"/>
              </a:ext>
            </a:extLst>
          </p:cNvPr>
          <p:cNvSpPr>
            <a:spLocks noGrp="1" noChangeAspect="1"/>
          </p:cNvSpPr>
          <p:nvPr>
            <p:ph type="pic" sz="quarter" idx="12"/>
          </p:nvPr>
        </p:nvSpPr>
        <p:spPr>
          <a:xfrm>
            <a:off x="1601849"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7" name="Picture Placeholder 2">
            <a:extLst>
              <a:ext uri="{FF2B5EF4-FFF2-40B4-BE49-F238E27FC236}">
                <a16:creationId xmlns:a16="http://schemas.microsoft.com/office/drawing/2014/main" id="{3778AB8D-DB97-4C96-A612-CC2F47D8B5B8}"/>
              </a:ext>
            </a:extLst>
          </p:cNvPr>
          <p:cNvSpPr>
            <a:spLocks noGrp="1" noChangeAspect="1"/>
          </p:cNvSpPr>
          <p:nvPr>
            <p:ph type="pic" sz="quarter" idx="13"/>
          </p:nvPr>
        </p:nvSpPr>
        <p:spPr>
          <a:xfrm>
            <a:off x="7125635" y="1852167"/>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8" name="Picture Placeholder 2">
            <a:extLst>
              <a:ext uri="{FF2B5EF4-FFF2-40B4-BE49-F238E27FC236}">
                <a16:creationId xmlns:a16="http://schemas.microsoft.com/office/drawing/2014/main" id="{D0B46D80-841E-4713-8F88-650446A2E7AD}"/>
              </a:ext>
            </a:extLst>
          </p:cNvPr>
          <p:cNvSpPr>
            <a:spLocks noGrp="1" noChangeAspect="1"/>
          </p:cNvSpPr>
          <p:nvPr>
            <p:ph type="pic" sz="quarter" idx="14"/>
          </p:nvPr>
        </p:nvSpPr>
        <p:spPr>
          <a:xfrm>
            <a:off x="5284373"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9" name="Picture Placeholder 2">
            <a:extLst>
              <a:ext uri="{FF2B5EF4-FFF2-40B4-BE49-F238E27FC236}">
                <a16:creationId xmlns:a16="http://schemas.microsoft.com/office/drawing/2014/main" id="{D55F8C4F-B94C-4128-866D-9230D2226A75}"/>
              </a:ext>
            </a:extLst>
          </p:cNvPr>
          <p:cNvSpPr>
            <a:spLocks noGrp="1" noChangeAspect="1"/>
          </p:cNvSpPr>
          <p:nvPr>
            <p:ph type="pic" sz="quarter" idx="15"/>
          </p:nvPr>
        </p:nvSpPr>
        <p:spPr>
          <a:xfrm>
            <a:off x="3443111"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30" name="Text Placeholder 4">
            <a:extLst>
              <a:ext uri="{FF2B5EF4-FFF2-40B4-BE49-F238E27FC236}">
                <a16:creationId xmlns:a16="http://schemas.microsoft.com/office/drawing/2014/main" id="{96451A65-D63C-4713-9E24-8A2E4214C3D1}"/>
              </a:ext>
            </a:extLst>
          </p:cNvPr>
          <p:cNvSpPr>
            <a:spLocks noGrp="1"/>
          </p:cNvSpPr>
          <p:nvPr>
            <p:ph type="body" sz="quarter" idx="16" hasCustomPrompt="1"/>
          </p:nvPr>
        </p:nvSpPr>
        <p:spPr>
          <a:xfrm>
            <a:off x="1008518"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1" name="Text Placeholder 4">
            <a:extLst>
              <a:ext uri="{FF2B5EF4-FFF2-40B4-BE49-F238E27FC236}">
                <a16:creationId xmlns:a16="http://schemas.microsoft.com/office/drawing/2014/main" id="{C0CFFF3C-7F18-4020-8A35-B4834420A246}"/>
              </a:ext>
            </a:extLst>
          </p:cNvPr>
          <p:cNvSpPr>
            <a:spLocks noGrp="1"/>
          </p:cNvSpPr>
          <p:nvPr>
            <p:ph type="body" sz="quarter" idx="17" hasCustomPrompt="1"/>
          </p:nvPr>
        </p:nvSpPr>
        <p:spPr>
          <a:xfrm>
            <a:off x="6527621"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2" name="Text Placeholder 4">
            <a:extLst>
              <a:ext uri="{FF2B5EF4-FFF2-40B4-BE49-F238E27FC236}">
                <a16:creationId xmlns:a16="http://schemas.microsoft.com/office/drawing/2014/main" id="{153639C1-212A-4C35-84A8-8AF5C32AE948}"/>
              </a:ext>
            </a:extLst>
          </p:cNvPr>
          <p:cNvSpPr>
            <a:spLocks noGrp="1"/>
          </p:cNvSpPr>
          <p:nvPr>
            <p:ph type="body" sz="quarter" idx="18" hasCustomPrompt="1"/>
          </p:nvPr>
        </p:nvSpPr>
        <p:spPr>
          <a:xfrm>
            <a:off x="4686735"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3" name="Text Placeholder 4">
            <a:extLst>
              <a:ext uri="{FF2B5EF4-FFF2-40B4-BE49-F238E27FC236}">
                <a16:creationId xmlns:a16="http://schemas.microsoft.com/office/drawing/2014/main" id="{E74BC87F-AF3B-43E2-8521-D1B15BA0E5B0}"/>
              </a:ext>
            </a:extLst>
          </p:cNvPr>
          <p:cNvSpPr>
            <a:spLocks noGrp="1"/>
          </p:cNvSpPr>
          <p:nvPr>
            <p:ph type="body" sz="quarter" idx="19" hasCustomPrompt="1"/>
          </p:nvPr>
        </p:nvSpPr>
        <p:spPr>
          <a:xfrm>
            <a:off x="2847846"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25" name="ZoneTexte 7">
            <a:extLst>
              <a:ext uri="{FF2B5EF4-FFF2-40B4-BE49-F238E27FC236}">
                <a16:creationId xmlns:a16="http://schemas.microsoft.com/office/drawing/2014/main" id="{65D2364B-7E89-C34B-84ED-05AAB2908895}"/>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35" name="Connecteur droit 8">
            <a:extLst>
              <a:ext uri="{FF2B5EF4-FFF2-40B4-BE49-F238E27FC236}">
                <a16:creationId xmlns:a16="http://schemas.microsoft.com/office/drawing/2014/main" id="{4339EFE3-B2C3-485D-97E8-C9722BC5C48A}"/>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4" name="Titre 1">
            <a:extLst>
              <a:ext uri="{FF2B5EF4-FFF2-40B4-BE49-F238E27FC236}">
                <a16:creationId xmlns:a16="http://schemas.microsoft.com/office/drawing/2014/main" id="{5E82A5CB-F115-4E21-AC79-E482AAAD911F}"/>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38" name="Content Placeholder 37">
            <a:extLst>
              <a:ext uri="{FF2B5EF4-FFF2-40B4-BE49-F238E27FC236}">
                <a16:creationId xmlns:a16="http://schemas.microsoft.com/office/drawing/2014/main" id="{D3EDE0CE-7253-4F1E-926C-21D27F53C338}"/>
              </a:ext>
            </a:extLst>
          </p:cNvPr>
          <p:cNvSpPr>
            <a:spLocks noGrp="1"/>
          </p:cNvSpPr>
          <p:nvPr>
            <p:ph sz="quarter" idx="27" hasCustomPrompt="1"/>
          </p:nvPr>
        </p:nvSpPr>
        <p:spPr>
          <a:xfrm>
            <a:off x="1008522"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39" name="Content Placeholder 38">
            <a:extLst>
              <a:ext uri="{FF2B5EF4-FFF2-40B4-BE49-F238E27FC236}">
                <a16:creationId xmlns:a16="http://schemas.microsoft.com/office/drawing/2014/main" id="{F007F418-1B99-4975-8932-27F15504A564}"/>
              </a:ext>
            </a:extLst>
          </p:cNvPr>
          <p:cNvSpPr>
            <a:spLocks noGrp="1"/>
          </p:cNvSpPr>
          <p:nvPr>
            <p:ph sz="quarter" idx="33" hasCustomPrompt="1"/>
          </p:nvPr>
        </p:nvSpPr>
        <p:spPr>
          <a:xfrm>
            <a:off x="2848831"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3" name="Content Placeholder 42">
            <a:extLst>
              <a:ext uri="{FF2B5EF4-FFF2-40B4-BE49-F238E27FC236}">
                <a16:creationId xmlns:a16="http://schemas.microsoft.com/office/drawing/2014/main" id="{847BC59C-7F02-4297-A93F-2995FACCC350}"/>
              </a:ext>
            </a:extLst>
          </p:cNvPr>
          <p:cNvSpPr>
            <a:spLocks noGrp="1"/>
          </p:cNvSpPr>
          <p:nvPr>
            <p:ph sz="quarter" idx="34" hasCustomPrompt="1"/>
          </p:nvPr>
        </p:nvSpPr>
        <p:spPr>
          <a:xfrm>
            <a:off x="4689140"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4" name="Content Placeholder 43">
            <a:extLst>
              <a:ext uri="{FF2B5EF4-FFF2-40B4-BE49-F238E27FC236}">
                <a16:creationId xmlns:a16="http://schemas.microsoft.com/office/drawing/2014/main" id="{151EC02E-D66A-42D3-AEA8-B98DDF3E1328}"/>
              </a:ext>
            </a:extLst>
          </p:cNvPr>
          <p:cNvSpPr>
            <a:spLocks noGrp="1"/>
          </p:cNvSpPr>
          <p:nvPr>
            <p:ph sz="quarter" idx="35" hasCustomPrompt="1"/>
          </p:nvPr>
        </p:nvSpPr>
        <p:spPr>
          <a:xfrm>
            <a:off x="6529450"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5" name="Footer Placeholder 12">
            <a:extLst>
              <a:ext uri="{FF2B5EF4-FFF2-40B4-BE49-F238E27FC236}">
                <a16:creationId xmlns:a16="http://schemas.microsoft.com/office/drawing/2014/main" id="{40234D22-EF62-4519-982D-35614FAAB146}"/>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47" name="Date Placeholder 3">
            <a:extLst>
              <a:ext uri="{FF2B5EF4-FFF2-40B4-BE49-F238E27FC236}">
                <a16:creationId xmlns:a16="http://schemas.microsoft.com/office/drawing/2014/main" id="{68DE967F-2C31-44D8-8490-AFCEF936A36C}"/>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908927BA-DB5F-47BE-8FFA-5D42580F2685}"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37" name="Graphic 36">
            <a:extLst>
              <a:ext uri="{FF2B5EF4-FFF2-40B4-BE49-F238E27FC236}">
                <a16:creationId xmlns:a16="http://schemas.microsoft.com/office/drawing/2014/main" id="{A63F9FA9-5873-45D1-8958-C5F6D0797A66}"/>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6700"/>
            <a:ext cx="1003260" cy="211957"/>
          </a:xfrm>
          <a:prstGeom prst="rect">
            <a:avLst/>
          </a:prstGeom>
        </p:spPr>
      </p:pic>
      <p:pic>
        <p:nvPicPr>
          <p:cNvPr id="40" name="Image 39">
            <a:extLst>
              <a:ext uri="{FF2B5EF4-FFF2-40B4-BE49-F238E27FC236}">
                <a16:creationId xmlns:a16="http://schemas.microsoft.com/office/drawing/2014/main" id="{24C7420F-74BE-7E46-8D98-E10829828A51}"/>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350268924"/>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Key numbers - 1 line title">
    <p:spTree>
      <p:nvGrpSpPr>
        <p:cNvPr id="1" name=""/>
        <p:cNvGrpSpPr/>
        <p:nvPr/>
      </p:nvGrpSpPr>
      <p:grpSpPr>
        <a:xfrm>
          <a:off x="0" y="0"/>
          <a:ext cx="0" cy="0"/>
          <a:chOff x="0" y="0"/>
          <a:chExt cx="0" cy="0"/>
        </a:xfrm>
      </p:grpSpPr>
      <p:sp>
        <p:nvSpPr>
          <p:cNvPr id="28" name="Content Placeholder 27">
            <a:extLst>
              <a:ext uri="{FF2B5EF4-FFF2-40B4-BE49-F238E27FC236}">
                <a16:creationId xmlns:a16="http://schemas.microsoft.com/office/drawing/2014/main" id="{B710BA1E-7958-4909-90F4-C085E2FBA176}"/>
              </a:ext>
            </a:extLst>
          </p:cNvPr>
          <p:cNvSpPr>
            <a:spLocks noGrp="1"/>
          </p:cNvSpPr>
          <p:nvPr>
            <p:ph sz="quarter" idx="27" hasCustomPrompt="1"/>
          </p:nvPr>
        </p:nvSpPr>
        <p:spPr>
          <a:xfrm>
            <a:off x="1056953"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41" name="Text Placeholder 2">
            <a:extLst>
              <a:ext uri="{FF2B5EF4-FFF2-40B4-BE49-F238E27FC236}">
                <a16:creationId xmlns:a16="http://schemas.microsoft.com/office/drawing/2014/main" id="{CD02C751-CE04-47EA-A1A7-31A30527F7D4}"/>
              </a:ext>
            </a:extLst>
          </p:cNvPr>
          <p:cNvSpPr>
            <a:spLocks noGrp="1"/>
          </p:cNvSpPr>
          <p:nvPr>
            <p:ph type="body" sz="quarter" idx="12" hasCustomPrompt="1"/>
          </p:nvPr>
        </p:nvSpPr>
        <p:spPr>
          <a:xfrm>
            <a:off x="1056952"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2" name="Text Placeholder 4">
            <a:extLst>
              <a:ext uri="{FF2B5EF4-FFF2-40B4-BE49-F238E27FC236}">
                <a16:creationId xmlns:a16="http://schemas.microsoft.com/office/drawing/2014/main" id="{DB429DA6-DBB5-4F41-8058-8B35D30BC50A}"/>
              </a:ext>
            </a:extLst>
          </p:cNvPr>
          <p:cNvSpPr>
            <a:spLocks noGrp="1"/>
          </p:cNvSpPr>
          <p:nvPr>
            <p:ph type="body" sz="quarter" idx="16" hasCustomPrompt="1"/>
          </p:nvPr>
        </p:nvSpPr>
        <p:spPr>
          <a:xfrm>
            <a:off x="1056953"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44" name="Text Placeholder 2">
            <a:extLst>
              <a:ext uri="{FF2B5EF4-FFF2-40B4-BE49-F238E27FC236}">
                <a16:creationId xmlns:a16="http://schemas.microsoft.com/office/drawing/2014/main" id="{5C1D8542-B4AD-430A-A597-54C6CC352747}"/>
              </a:ext>
            </a:extLst>
          </p:cNvPr>
          <p:cNvSpPr>
            <a:spLocks noGrp="1"/>
          </p:cNvSpPr>
          <p:nvPr>
            <p:ph type="body" sz="quarter" idx="18" hasCustomPrompt="1"/>
          </p:nvPr>
        </p:nvSpPr>
        <p:spPr>
          <a:xfrm>
            <a:off x="6477837"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5" name="Text Placeholder 4">
            <a:extLst>
              <a:ext uri="{FF2B5EF4-FFF2-40B4-BE49-F238E27FC236}">
                <a16:creationId xmlns:a16="http://schemas.microsoft.com/office/drawing/2014/main" id="{2493263F-FDCE-4F77-B97C-089B8D52BEFB}"/>
              </a:ext>
            </a:extLst>
          </p:cNvPr>
          <p:cNvSpPr>
            <a:spLocks noGrp="1"/>
          </p:cNvSpPr>
          <p:nvPr>
            <p:ph type="body" sz="quarter" idx="19" hasCustomPrompt="1"/>
          </p:nvPr>
        </p:nvSpPr>
        <p:spPr>
          <a:xfrm>
            <a:off x="6477838"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47" name="Text Placeholder 2">
            <a:extLst>
              <a:ext uri="{FF2B5EF4-FFF2-40B4-BE49-F238E27FC236}">
                <a16:creationId xmlns:a16="http://schemas.microsoft.com/office/drawing/2014/main" id="{869AADEE-F997-410C-8BFD-CE19019828B9}"/>
              </a:ext>
            </a:extLst>
          </p:cNvPr>
          <p:cNvSpPr>
            <a:spLocks noGrp="1"/>
          </p:cNvSpPr>
          <p:nvPr>
            <p:ph type="body" sz="quarter" idx="21" hasCustomPrompt="1"/>
          </p:nvPr>
        </p:nvSpPr>
        <p:spPr>
          <a:xfrm>
            <a:off x="3767395"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8" name="Text Placeholder 4">
            <a:extLst>
              <a:ext uri="{FF2B5EF4-FFF2-40B4-BE49-F238E27FC236}">
                <a16:creationId xmlns:a16="http://schemas.microsoft.com/office/drawing/2014/main" id="{F66BDDE9-B972-4AB5-8E71-CE9797570F9D}"/>
              </a:ext>
            </a:extLst>
          </p:cNvPr>
          <p:cNvSpPr>
            <a:spLocks noGrp="1"/>
          </p:cNvSpPr>
          <p:nvPr>
            <p:ph type="body" sz="quarter" idx="22" hasCustomPrompt="1"/>
          </p:nvPr>
        </p:nvSpPr>
        <p:spPr>
          <a:xfrm>
            <a:off x="3767396"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17" name="ZoneTexte 7">
            <a:extLst>
              <a:ext uri="{FF2B5EF4-FFF2-40B4-BE49-F238E27FC236}">
                <a16:creationId xmlns:a16="http://schemas.microsoft.com/office/drawing/2014/main" id="{F7565AA9-0535-714B-905F-9E644D5DFA04}"/>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8" name="Straight Connector 16">
            <a:extLst>
              <a:ext uri="{FF2B5EF4-FFF2-40B4-BE49-F238E27FC236}">
                <a16:creationId xmlns:a16="http://schemas.microsoft.com/office/drawing/2014/main" id="{38DB578A-2FA6-634F-981A-653D1A36E8C3}"/>
              </a:ext>
            </a:extLst>
          </p:cNvPr>
          <p:cNvCxnSpPr>
            <a:cxnSpLocks/>
          </p:cNvCxnSpPr>
          <p:nvPr userDrawn="1"/>
        </p:nvCxnSpPr>
        <p:spPr>
          <a:xfrm>
            <a:off x="1681552"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cxnSp>
        <p:nvCxnSpPr>
          <p:cNvPr id="22" name="Straight Connector 16">
            <a:extLst>
              <a:ext uri="{FF2B5EF4-FFF2-40B4-BE49-F238E27FC236}">
                <a16:creationId xmlns:a16="http://schemas.microsoft.com/office/drawing/2014/main" id="{F67BC959-B4EF-FB4D-8F2D-59BD065DB459}"/>
              </a:ext>
            </a:extLst>
          </p:cNvPr>
          <p:cNvCxnSpPr>
            <a:cxnSpLocks/>
          </p:cNvCxnSpPr>
          <p:nvPr userDrawn="1"/>
        </p:nvCxnSpPr>
        <p:spPr>
          <a:xfrm>
            <a:off x="7102437"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cxnSp>
        <p:nvCxnSpPr>
          <p:cNvPr id="23" name="Straight Connector 16">
            <a:extLst>
              <a:ext uri="{FF2B5EF4-FFF2-40B4-BE49-F238E27FC236}">
                <a16:creationId xmlns:a16="http://schemas.microsoft.com/office/drawing/2014/main" id="{15748BF8-CDA2-D44A-9255-3C7C85D5EE23}"/>
              </a:ext>
            </a:extLst>
          </p:cNvPr>
          <p:cNvCxnSpPr>
            <a:cxnSpLocks/>
          </p:cNvCxnSpPr>
          <p:nvPr userDrawn="1"/>
        </p:nvCxnSpPr>
        <p:spPr>
          <a:xfrm>
            <a:off x="4391995"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sp>
        <p:nvSpPr>
          <p:cNvPr id="25" name="Titre 1">
            <a:extLst>
              <a:ext uri="{FF2B5EF4-FFF2-40B4-BE49-F238E27FC236}">
                <a16:creationId xmlns:a16="http://schemas.microsoft.com/office/drawing/2014/main" id="{63CF197C-B04A-4BDB-A027-C0B40573B280}"/>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26" name="Text Placeholder 14">
            <a:extLst>
              <a:ext uri="{FF2B5EF4-FFF2-40B4-BE49-F238E27FC236}">
                <a16:creationId xmlns:a16="http://schemas.microsoft.com/office/drawing/2014/main" id="{65AD26B9-E9F3-4F8C-80DA-8B48BB2F0292}"/>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24" name="Connecteur droit 8">
            <a:extLst>
              <a:ext uri="{FF2B5EF4-FFF2-40B4-BE49-F238E27FC236}">
                <a16:creationId xmlns:a16="http://schemas.microsoft.com/office/drawing/2014/main" id="{F9944759-B4F4-4F74-BD60-6C5174FB074C}"/>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9" name="Content Placeholder 28">
            <a:extLst>
              <a:ext uri="{FF2B5EF4-FFF2-40B4-BE49-F238E27FC236}">
                <a16:creationId xmlns:a16="http://schemas.microsoft.com/office/drawing/2014/main" id="{311AB234-3E00-45E7-8145-2A7C3BCC5D85}"/>
              </a:ext>
            </a:extLst>
          </p:cNvPr>
          <p:cNvSpPr>
            <a:spLocks noGrp="1"/>
          </p:cNvSpPr>
          <p:nvPr>
            <p:ph sz="quarter" idx="28" hasCustomPrompt="1"/>
          </p:nvPr>
        </p:nvSpPr>
        <p:spPr>
          <a:xfrm>
            <a:off x="3767396"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30" name="Content Placeholder 29">
            <a:extLst>
              <a:ext uri="{FF2B5EF4-FFF2-40B4-BE49-F238E27FC236}">
                <a16:creationId xmlns:a16="http://schemas.microsoft.com/office/drawing/2014/main" id="{7CF9C069-0AB9-40D8-B304-216441ABF147}"/>
              </a:ext>
            </a:extLst>
          </p:cNvPr>
          <p:cNvSpPr>
            <a:spLocks noGrp="1"/>
          </p:cNvSpPr>
          <p:nvPr>
            <p:ph sz="quarter" idx="29" hasCustomPrompt="1"/>
          </p:nvPr>
        </p:nvSpPr>
        <p:spPr>
          <a:xfrm>
            <a:off x="6477838"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31" name="Footer Placeholder 12">
            <a:extLst>
              <a:ext uri="{FF2B5EF4-FFF2-40B4-BE49-F238E27FC236}">
                <a16:creationId xmlns:a16="http://schemas.microsoft.com/office/drawing/2014/main" id="{A30AF8A0-C30D-4654-B36F-5168EBC94812}"/>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32" name="Date Placeholder 3">
            <a:extLst>
              <a:ext uri="{FF2B5EF4-FFF2-40B4-BE49-F238E27FC236}">
                <a16:creationId xmlns:a16="http://schemas.microsoft.com/office/drawing/2014/main" id="{147BD69A-4497-4023-B931-31AFC9CD0D34}"/>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FCAD231A-22C9-479C-880E-6729FFA8B514}"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21" name="Graphic 20">
            <a:extLst>
              <a:ext uri="{FF2B5EF4-FFF2-40B4-BE49-F238E27FC236}">
                <a16:creationId xmlns:a16="http://schemas.microsoft.com/office/drawing/2014/main" id="{1D5647D7-9C94-495E-8C30-70C20B76802C}"/>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6700"/>
            <a:ext cx="1003260" cy="211957"/>
          </a:xfrm>
          <a:prstGeom prst="rect">
            <a:avLst/>
          </a:prstGeom>
        </p:spPr>
      </p:pic>
      <p:pic>
        <p:nvPicPr>
          <p:cNvPr id="34" name="Image 33">
            <a:extLst>
              <a:ext uri="{FF2B5EF4-FFF2-40B4-BE49-F238E27FC236}">
                <a16:creationId xmlns:a16="http://schemas.microsoft.com/office/drawing/2014/main" id="{735DC791-45C3-B949-8CFE-CEB59F4BE323}"/>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506546873"/>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Key numbers - 2 lines title">
    <p:spTree>
      <p:nvGrpSpPr>
        <p:cNvPr id="1" name=""/>
        <p:cNvGrpSpPr/>
        <p:nvPr/>
      </p:nvGrpSpPr>
      <p:grpSpPr>
        <a:xfrm>
          <a:off x="0" y="0"/>
          <a:ext cx="0" cy="0"/>
          <a:chOff x="0" y="0"/>
          <a:chExt cx="0" cy="0"/>
        </a:xfrm>
      </p:grpSpPr>
      <p:sp>
        <p:nvSpPr>
          <p:cNvPr id="8" name="Text Placeholder 14">
            <a:extLst>
              <a:ext uri="{FF2B5EF4-FFF2-40B4-BE49-F238E27FC236}">
                <a16:creationId xmlns:a16="http://schemas.microsoft.com/office/drawing/2014/main" id="{7909D851-A66D-48F5-9919-38BC246B83C4}"/>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41" name="Text Placeholder 2">
            <a:extLst>
              <a:ext uri="{FF2B5EF4-FFF2-40B4-BE49-F238E27FC236}">
                <a16:creationId xmlns:a16="http://schemas.microsoft.com/office/drawing/2014/main" id="{CD02C751-CE04-47EA-A1A7-31A30527F7D4}"/>
              </a:ext>
            </a:extLst>
          </p:cNvPr>
          <p:cNvSpPr>
            <a:spLocks noGrp="1"/>
          </p:cNvSpPr>
          <p:nvPr>
            <p:ph type="body" sz="quarter" idx="12" hasCustomPrompt="1"/>
          </p:nvPr>
        </p:nvSpPr>
        <p:spPr>
          <a:xfrm>
            <a:off x="1056952"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2" name="Text Placeholder 4">
            <a:extLst>
              <a:ext uri="{FF2B5EF4-FFF2-40B4-BE49-F238E27FC236}">
                <a16:creationId xmlns:a16="http://schemas.microsoft.com/office/drawing/2014/main" id="{DB429DA6-DBB5-4F41-8058-8B35D30BC50A}"/>
              </a:ext>
            </a:extLst>
          </p:cNvPr>
          <p:cNvSpPr>
            <a:spLocks noGrp="1"/>
          </p:cNvSpPr>
          <p:nvPr>
            <p:ph type="body" sz="quarter" idx="16" hasCustomPrompt="1"/>
          </p:nvPr>
        </p:nvSpPr>
        <p:spPr>
          <a:xfrm>
            <a:off x="1056953"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44" name="Text Placeholder 2">
            <a:extLst>
              <a:ext uri="{FF2B5EF4-FFF2-40B4-BE49-F238E27FC236}">
                <a16:creationId xmlns:a16="http://schemas.microsoft.com/office/drawing/2014/main" id="{5C1D8542-B4AD-430A-A597-54C6CC352747}"/>
              </a:ext>
            </a:extLst>
          </p:cNvPr>
          <p:cNvSpPr>
            <a:spLocks noGrp="1"/>
          </p:cNvSpPr>
          <p:nvPr>
            <p:ph type="body" sz="quarter" idx="18" hasCustomPrompt="1"/>
          </p:nvPr>
        </p:nvSpPr>
        <p:spPr>
          <a:xfrm>
            <a:off x="6477837"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5" name="Text Placeholder 4">
            <a:extLst>
              <a:ext uri="{FF2B5EF4-FFF2-40B4-BE49-F238E27FC236}">
                <a16:creationId xmlns:a16="http://schemas.microsoft.com/office/drawing/2014/main" id="{2493263F-FDCE-4F77-B97C-089B8D52BEFB}"/>
              </a:ext>
            </a:extLst>
          </p:cNvPr>
          <p:cNvSpPr>
            <a:spLocks noGrp="1"/>
          </p:cNvSpPr>
          <p:nvPr>
            <p:ph type="body" sz="quarter" idx="19" hasCustomPrompt="1"/>
          </p:nvPr>
        </p:nvSpPr>
        <p:spPr>
          <a:xfrm>
            <a:off x="6477838"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47" name="Text Placeholder 2">
            <a:extLst>
              <a:ext uri="{FF2B5EF4-FFF2-40B4-BE49-F238E27FC236}">
                <a16:creationId xmlns:a16="http://schemas.microsoft.com/office/drawing/2014/main" id="{869AADEE-F997-410C-8BFD-CE19019828B9}"/>
              </a:ext>
            </a:extLst>
          </p:cNvPr>
          <p:cNvSpPr>
            <a:spLocks noGrp="1"/>
          </p:cNvSpPr>
          <p:nvPr>
            <p:ph type="body" sz="quarter" idx="21" hasCustomPrompt="1"/>
          </p:nvPr>
        </p:nvSpPr>
        <p:spPr>
          <a:xfrm>
            <a:off x="3767395"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8" name="Text Placeholder 4">
            <a:extLst>
              <a:ext uri="{FF2B5EF4-FFF2-40B4-BE49-F238E27FC236}">
                <a16:creationId xmlns:a16="http://schemas.microsoft.com/office/drawing/2014/main" id="{F66BDDE9-B972-4AB5-8E71-CE9797570F9D}"/>
              </a:ext>
            </a:extLst>
          </p:cNvPr>
          <p:cNvSpPr>
            <a:spLocks noGrp="1"/>
          </p:cNvSpPr>
          <p:nvPr>
            <p:ph type="body" sz="quarter" idx="22" hasCustomPrompt="1"/>
          </p:nvPr>
        </p:nvSpPr>
        <p:spPr>
          <a:xfrm>
            <a:off x="3767396"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17" name="ZoneTexte 7">
            <a:extLst>
              <a:ext uri="{FF2B5EF4-FFF2-40B4-BE49-F238E27FC236}">
                <a16:creationId xmlns:a16="http://schemas.microsoft.com/office/drawing/2014/main" id="{F7565AA9-0535-714B-905F-9E644D5DFA04}"/>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8" name="Straight Connector 16">
            <a:extLst>
              <a:ext uri="{FF2B5EF4-FFF2-40B4-BE49-F238E27FC236}">
                <a16:creationId xmlns:a16="http://schemas.microsoft.com/office/drawing/2014/main" id="{38DB578A-2FA6-634F-981A-653D1A36E8C3}"/>
              </a:ext>
            </a:extLst>
          </p:cNvPr>
          <p:cNvCxnSpPr>
            <a:cxnSpLocks/>
          </p:cNvCxnSpPr>
          <p:nvPr userDrawn="1"/>
        </p:nvCxnSpPr>
        <p:spPr>
          <a:xfrm>
            <a:off x="1681552"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cxnSp>
        <p:nvCxnSpPr>
          <p:cNvPr id="22" name="Straight Connector 16">
            <a:extLst>
              <a:ext uri="{FF2B5EF4-FFF2-40B4-BE49-F238E27FC236}">
                <a16:creationId xmlns:a16="http://schemas.microsoft.com/office/drawing/2014/main" id="{F67BC959-B4EF-FB4D-8F2D-59BD065DB459}"/>
              </a:ext>
            </a:extLst>
          </p:cNvPr>
          <p:cNvCxnSpPr>
            <a:cxnSpLocks/>
          </p:cNvCxnSpPr>
          <p:nvPr userDrawn="1"/>
        </p:nvCxnSpPr>
        <p:spPr>
          <a:xfrm>
            <a:off x="7102437"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cxnSp>
        <p:nvCxnSpPr>
          <p:cNvPr id="23" name="Straight Connector 16">
            <a:extLst>
              <a:ext uri="{FF2B5EF4-FFF2-40B4-BE49-F238E27FC236}">
                <a16:creationId xmlns:a16="http://schemas.microsoft.com/office/drawing/2014/main" id="{15748BF8-CDA2-D44A-9255-3C7C85D5EE23}"/>
              </a:ext>
            </a:extLst>
          </p:cNvPr>
          <p:cNvCxnSpPr>
            <a:cxnSpLocks/>
          </p:cNvCxnSpPr>
          <p:nvPr userDrawn="1"/>
        </p:nvCxnSpPr>
        <p:spPr>
          <a:xfrm>
            <a:off x="4391994"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cxnSp>
        <p:nvCxnSpPr>
          <p:cNvPr id="24" name="Connecteur droit 8">
            <a:extLst>
              <a:ext uri="{FF2B5EF4-FFF2-40B4-BE49-F238E27FC236}">
                <a16:creationId xmlns:a16="http://schemas.microsoft.com/office/drawing/2014/main" id="{03757C0F-2B79-4AE3-BC5A-2C74E98878AA}"/>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0" name="Titre 1">
            <a:extLst>
              <a:ext uri="{FF2B5EF4-FFF2-40B4-BE49-F238E27FC236}">
                <a16:creationId xmlns:a16="http://schemas.microsoft.com/office/drawing/2014/main" id="{40C13F49-D391-4CC4-9D41-EF6FAC021914}"/>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26" name="Content Placeholder 25">
            <a:extLst>
              <a:ext uri="{FF2B5EF4-FFF2-40B4-BE49-F238E27FC236}">
                <a16:creationId xmlns:a16="http://schemas.microsoft.com/office/drawing/2014/main" id="{D141D94C-17E2-4229-B713-C2621FBB2957}"/>
              </a:ext>
            </a:extLst>
          </p:cNvPr>
          <p:cNvSpPr>
            <a:spLocks noGrp="1"/>
          </p:cNvSpPr>
          <p:nvPr>
            <p:ph sz="quarter" idx="27" hasCustomPrompt="1"/>
          </p:nvPr>
        </p:nvSpPr>
        <p:spPr>
          <a:xfrm>
            <a:off x="1056953"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27" name="Content Placeholder 26">
            <a:extLst>
              <a:ext uri="{FF2B5EF4-FFF2-40B4-BE49-F238E27FC236}">
                <a16:creationId xmlns:a16="http://schemas.microsoft.com/office/drawing/2014/main" id="{8AE44D07-780C-4981-A539-F7197B846665}"/>
              </a:ext>
            </a:extLst>
          </p:cNvPr>
          <p:cNvSpPr>
            <a:spLocks noGrp="1"/>
          </p:cNvSpPr>
          <p:nvPr>
            <p:ph sz="quarter" idx="28" hasCustomPrompt="1"/>
          </p:nvPr>
        </p:nvSpPr>
        <p:spPr>
          <a:xfrm>
            <a:off x="3767396"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28" name="Content Placeholder 27">
            <a:extLst>
              <a:ext uri="{FF2B5EF4-FFF2-40B4-BE49-F238E27FC236}">
                <a16:creationId xmlns:a16="http://schemas.microsoft.com/office/drawing/2014/main" id="{E9B09DCE-E65C-48B0-A557-69FAEC52355F}"/>
              </a:ext>
            </a:extLst>
          </p:cNvPr>
          <p:cNvSpPr>
            <a:spLocks noGrp="1"/>
          </p:cNvSpPr>
          <p:nvPr>
            <p:ph sz="quarter" idx="29" hasCustomPrompt="1"/>
          </p:nvPr>
        </p:nvSpPr>
        <p:spPr>
          <a:xfrm>
            <a:off x="6477838"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29" name="Footer Placeholder 12">
            <a:extLst>
              <a:ext uri="{FF2B5EF4-FFF2-40B4-BE49-F238E27FC236}">
                <a16:creationId xmlns:a16="http://schemas.microsoft.com/office/drawing/2014/main" id="{8A679DE4-4111-4E44-B452-0C92AB37A72E}"/>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30" name="Date Placeholder 3">
            <a:extLst>
              <a:ext uri="{FF2B5EF4-FFF2-40B4-BE49-F238E27FC236}">
                <a16:creationId xmlns:a16="http://schemas.microsoft.com/office/drawing/2014/main" id="{D5BE1A53-FDBA-46F1-96FD-611579E7095B}"/>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D142EEC0-A2D2-41C9-AE58-B5D1EE079E50}"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21" name="Graphic 20">
            <a:extLst>
              <a:ext uri="{FF2B5EF4-FFF2-40B4-BE49-F238E27FC236}">
                <a16:creationId xmlns:a16="http://schemas.microsoft.com/office/drawing/2014/main" id="{16309ED1-CDFF-4D6E-9FF5-B16888C57AF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9" y="4756700"/>
            <a:ext cx="1003260" cy="211957"/>
          </a:xfrm>
          <a:prstGeom prst="rect">
            <a:avLst/>
          </a:prstGeom>
        </p:spPr>
      </p:pic>
      <p:pic>
        <p:nvPicPr>
          <p:cNvPr id="31" name="Image 30">
            <a:extLst>
              <a:ext uri="{FF2B5EF4-FFF2-40B4-BE49-F238E27FC236}">
                <a16:creationId xmlns:a16="http://schemas.microsoft.com/office/drawing/2014/main" id="{149B257B-A409-0344-9FBB-313C7C9F7500}"/>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097156663"/>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Back Cover">
    <p:spTree>
      <p:nvGrpSpPr>
        <p:cNvPr id="1" name=""/>
        <p:cNvGrpSpPr/>
        <p:nvPr/>
      </p:nvGrpSpPr>
      <p:grpSpPr>
        <a:xfrm>
          <a:off x="0" y="0"/>
          <a:ext cx="0" cy="0"/>
          <a:chOff x="0" y="0"/>
          <a:chExt cx="0" cy="0"/>
        </a:xfrm>
      </p:grpSpPr>
      <p:sp>
        <p:nvSpPr>
          <p:cNvPr id="17" name="ZoneTexte 7">
            <a:extLst>
              <a:ext uri="{FF2B5EF4-FFF2-40B4-BE49-F238E27FC236}">
                <a16:creationId xmlns:a16="http://schemas.microsoft.com/office/drawing/2014/main" id="{F7565AA9-0535-714B-905F-9E644D5DFA04}"/>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24" name="Connecteur droit 8">
            <a:extLst>
              <a:ext uri="{FF2B5EF4-FFF2-40B4-BE49-F238E27FC236}">
                <a16:creationId xmlns:a16="http://schemas.microsoft.com/office/drawing/2014/main" id="{03757C0F-2B79-4AE3-BC5A-2C74E98878AA}"/>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56009D36-41AB-4F99-8EEC-28DA7FD44C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9975" y="41011"/>
            <a:ext cx="4464050" cy="4451853"/>
          </a:xfrm>
          <a:prstGeom prst="rect">
            <a:avLst/>
          </a:prstGeom>
        </p:spPr>
      </p:pic>
      <p:pic>
        <p:nvPicPr>
          <p:cNvPr id="7" name="Graphic 6">
            <a:extLst>
              <a:ext uri="{FF2B5EF4-FFF2-40B4-BE49-F238E27FC236}">
                <a16:creationId xmlns:a16="http://schemas.microsoft.com/office/drawing/2014/main" id="{7646FBA2-C8DB-4961-80DA-DC1969FCA85E}"/>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34169" y="4756700"/>
            <a:ext cx="1003260" cy="211957"/>
          </a:xfrm>
          <a:prstGeom prst="rect">
            <a:avLst/>
          </a:prstGeom>
        </p:spPr>
      </p:pic>
      <p:sp>
        <p:nvSpPr>
          <p:cNvPr id="8" name="Footer Placeholder 12">
            <a:extLst>
              <a:ext uri="{FF2B5EF4-FFF2-40B4-BE49-F238E27FC236}">
                <a16:creationId xmlns:a16="http://schemas.microsoft.com/office/drawing/2014/main" id="{80796B47-9A97-4E03-ADAF-1A5DBF148748}"/>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F5486"/>
                </a:solidFill>
                <a:effectLst/>
                <a:uLnTx/>
                <a:uFillTx/>
                <a:latin typeface="Arial Narrow"/>
                <a:ea typeface="+mn-ea"/>
                <a:cs typeface="+mn-cs"/>
              </a:rPr>
              <a:t>© Dassault </a:t>
            </a:r>
            <a:r>
              <a:rPr kumimoji="0" lang="en-US" sz="600" b="0" i="0" u="none" strike="noStrike" kern="1200" cap="none" spc="0" normalizeH="0" baseline="0" noProof="0" dirty="0" err="1">
                <a:ln>
                  <a:noFill/>
                </a:ln>
                <a:solidFill>
                  <a:srgbClr val="0F5486"/>
                </a:solidFill>
                <a:effectLst/>
                <a:uLnTx/>
                <a:uFillTx/>
                <a:latin typeface="Arial Narrow"/>
                <a:ea typeface="+mn-ea"/>
                <a:cs typeface="+mn-cs"/>
              </a:rPr>
              <a:t>Systèmes</a:t>
            </a:r>
            <a:r>
              <a:rPr kumimoji="0" lang="en-US" sz="600" b="0" i="0" u="none" strike="noStrike" kern="1200" cap="none" spc="0" normalizeH="0" baseline="0" noProof="0" dirty="0">
                <a:ln>
                  <a:noFill/>
                </a:ln>
                <a:solidFill>
                  <a:srgbClr val="0F5486"/>
                </a:solidFill>
                <a:effectLst/>
                <a:uLnTx/>
                <a:uFillTx/>
                <a:latin typeface="Arial Narrow"/>
                <a:ea typeface="+mn-ea"/>
                <a:cs typeface="+mn-cs"/>
              </a:rPr>
              <a:t> | Confidential Information |                    | ref.: 3DS_Document_2021</a:t>
            </a:r>
          </a:p>
        </p:txBody>
      </p:sp>
      <p:sp>
        <p:nvSpPr>
          <p:cNvPr id="9" name="Date Placeholder 3">
            <a:extLst>
              <a:ext uri="{FF2B5EF4-FFF2-40B4-BE49-F238E27FC236}">
                <a16:creationId xmlns:a16="http://schemas.microsoft.com/office/drawing/2014/main" id="{148F4693-B0F9-4D8C-ADF5-F9862F88EC9A}"/>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D142EEC0-A2D2-41C9-AE58-B5D1EE079E50}"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Image 9">
            <a:extLst>
              <a:ext uri="{FF2B5EF4-FFF2-40B4-BE49-F238E27FC236}">
                <a16:creationId xmlns:a16="http://schemas.microsoft.com/office/drawing/2014/main" id="{CEF74790-8282-7C4A-9DB9-083FCE6697A6}"/>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0990850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572AB-6AC7-43A7-B3B0-946C694F5D76}"/>
              </a:ext>
            </a:extLst>
          </p:cNvPr>
          <p:cNvSpPr>
            <a:spLocks noGrp="1"/>
          </p:cNvSpPr>
          <p:nvPr>
            <p:ph type="title"/>
          </p:nvPr>
        </p:nvSpPr>
        <p:spPr/>
        <p:txBody>
          <a:bodyPr/>
          <a:lstStyle/>
          <a:p>
            <a:r>
              <a:rPr lang="en-US"/>
              <a:t>Click to edit Master title style</a:t>
            </a:r>
            <a:endParaRPr lang="en-GB"/>
          </a:p>
        </p:txBody>
      </p:sp>
      <p:sp>
        <p:nvSpPr>
          <p:cNvPr id="3" name="Rectangle 2">
            <a:extLst>
              <a:ext uri="{FF2B5EF4-FFF2-40B4-BE49-F238E27FC236}">
                <a16:creationId xmlns:a16="http://schemas.microsoft.com/office/drawing/2014/main" id="{67E261F7-4542-4C9F-8617-DC75D67EE9AB}"/>
              </a:ext>
            </a:extLst>
          </p:cNvPr>
          <p:cNvSpPr/>
          <p:nvPr userDrawn="1"/>
        </p:nvSpPr>
        <p:spPr>
          <a:xfrm>
            <a:off x="1" y="0"/>
            <a:ext cx="9143999"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rtlCol="0" anchor="ctr"/>
          <a:lstStyle/>
          <a:p>
            <a:pPr algn="ctr"/>
            <a:endParaRPr lang="en-US" sz="2400">
              <a:solidFill>
                <a:schemeClr val="bg1"/>
              </a:solidFill>
            </a:endParaRPr>
          </a:p>
        </p:txBody>
      </p:sp>
    </p:spTree>
    <p:extLst>
      <p:ext uri="{BB962C8B-B14F-4D97-AF65-F5344CB8AC3E}">
        <p14:creationId xmlns:p14="http://schemas.microsoft.com/office/powerpoint/2010/main" val="2353330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9014680"/>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Cover V1">
    <p:spTree>
      <p:nvGrpSpPr>
        <p:cNvPr id="1" name=""/>
        <p:cNvGrpSpPr/>
        <p:nvPr/>
      </p:nvGrpSpPr>
      <p:grpSpPr>
        <a:xfrm>
          <a:off x="0" y="0"/>
          <a:ext cx="0" cy="0"/>
          <a:chOff x="0" y="0"/>
          <a:chExt cx="0" cy="0"/>
        </a:xfrm>
      </p:grpSpPr>
      <p:sp>
        <p:nvSpPr>
          <p:cNvPr id="14" name="Titre 1">
            <a:extLst>
              <a:ext uri="{FF2B5EF4-FFF2-40B4-BE49-F238E27FC236}">
                <a16:creationId xmlns:a16="http://schemas.microsoft.com/office/drawing/2014/main" id="{CFABFB0F-3B61-4CF2-9A67-DB91C118E594}"/>
              </a:ext>
            </a:extLst>
          </p:cNvPr>
          <p:cNvSpPr>
            <a:spLocks noGrp="1"/>
          </p:cNvSpPr>
          <p:nvPr>
            <p:ph type="title" hasCustomPrompt="1"/>
          </p:nvPr>
        </p:nvSpPr>
        <p:spPr>
          <a:xfrm>
            <a:off x="542492" y="1941750"/>
            <a:ext cx="4450930" cy="898708"/>
          </a:xfrm>
          <a:prstGeom prst="rect">
            <a:avLst/>
          </a:prstGeom>
        </p:spPr>
        <p:txBody>
          <a:bodyPr lIns="0" tIns="0" rIns="0" bIns="0" anchor="b">
            <a:noAutofit/>
          </a:bodyPr>
          <a:lstStyle>
            <a:lvl1pPr algn="l">
              <a:defRPr lang="en-US" sz="3200" b="1" i="0" kern="1200" cap="all" spc="0" baseline="0" noProof="0" dirty="0" smtClean="0">
                <a:solidFill>
                  <a:schemeClr val="tx1"/>
                </a:solidFill>
                <a:effectLst/>
                <a:latin typeface="3ds" panose="02000503020000020004" pitchFamily="2" charset="0"/>
                <a:ea typeface="+mj-ea"/>
                <a:cs typeface="3ds" panose="02000503020000020004" pitchFamily="2" charset="0"/>
              </a:defRPr>
            </a:lvl1pPr>
          </a:lstStyle>
          <a:p>
            <a:r>
              <a:rPr lang="en-US" noProof="0"/>
              <a:t>THIS IS THE TITLE OF THE PRESENTATION</a:t>
            </a:r>
          </a:p>
        </p:txBody>
      </p:sp>
      <p:sp>
        <p:nvSpPr>
          <p:cNvPr id="15" name="Text Placeholder 14">
            <a:extLst>
              <a:ext uri="{FF2B5EF4-FFF2-40B4-BE49-F238E27FC236}">
                <a16:creationId xmlns:a16="http://schemas.microsoft.com/office/drawing/2014/main" id="{3313F780-5FBD-452C-9BD8-D1D33E0EC85B}"/>
              </a:ext>
            </a:extLst>
          </p:cNvPr>
          <p:cNvSpPr>
            <a:spLocks noGrp="1"/>
          </p:cNvSpPr>
          <p:nvPr>
            <p:ph type="body" sz="quarter" idx="11" hasCustomPrompt="1"/>
          </p:nvPr>
        </p:nvSpPr>
        <p:spPr>
          <a:xfrm>
            <a:off x="542492" y="2953684"/>
            <a:ext cx="4450930" cy="307777"/>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8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sub-title of the presentation</a:t>
            </a:r>
          </a:p>
        </p:txBody>
      </p:sp>
      <p:sp>
        <p:nvSpPr>
          <p:cNvPr id="12" name="Picture Placeholder 11">
            <a:extLst>
              <a:ext uri="{FF2B5EF4-FFF2-40B4-BE49-F238E27FC236}">
                <a16:creationId xmlns:a16="http://schemas.microsoft.com/office/drawing/2014/main" id="{943FABAB-1AFD-4844-BAE6-84AA1AFCD20C}"/>
              </a:ext>
            </a:extLst>
          </p:cNvPr>
          <p:cNvSpPr>
            <a:spLocks noGrp="1"/>
          </p:cNvSpPr>
          <p:nvPr>
            <p:ph type="pic" sz="quarter" idx="13" hasCustomPrompt="1"/>
          </p:nvPr>
        </p:nvSpPr>
        <p:spPr>
          <a:xfrm>
            <a:off x="5114926" y="1"/>
            <a:ext cx="4029074" cy="5143499"/>
          </a:xfrm>
          <a:custGeom>
            <a:avLst/>
            <a:gdLst>
              <a:gd name="connsiteX0" fmla="*/ 1238998 w 4029074"/>
              <a:gd name="connsiteY0" fmla="*/ 0 h 5143499"/>
              <a:gd name="connsiteX1" fmla="*/ 4029074 w 4029074"/>
              <a:gd name="connsiteY1" fmla="*/ 0 h 5143499"/>
              <a:gd name="connsiteX2" fmla="*/ 4029074 w 4029074"/>
              <a:gd name="connsiteY2" fmla="*/ 842036 h 5143499"/>
              <a:gd name="connsiteX3" fmla="*/ 4029074 w 4029074"/>
              <a:gd name="connsiteY3" fmla="*/ 1941749 h 5143499"/>
              <a:gd name="connsiteX4" fmla="*/ 4029074 w 4029074"/>
              <a:gd name="connsiteY4" fmla="*/ 3201749 h 5143499"/>
              <a:gd name="connsiteX5" fmla="*/ 4029074 w 4029074"/>
              <a:gd name="connsiteY5" fmla="*/ 3743118 h 5143499"/>
              <a:gd name="connsiteX6" fmla="*/ 4029074 w 4029074"/>
              <a:gd name="connsiteY6" fmla="*/ 5143499 h 5143499"/>
              <a:gd name="connsiteX7" fmla="*/ 1238998 w 4029074"/>
              <a:gd name="connsiteY7" fmla="*/ 5143499 h 5143499"/>
              <a:gd name="connsiteX8" fmla="*/ 1223084 w 4029074"/>
              <a:gd name="connsiteY8" fmla="*/ 5130964 h 5143499"/>
              <a:gd name="connsiteX9" fmla="*/ 0 w 4029074"/>
              <a:gd name="connsiteY9" fmla="*/ 2571750 h 5143499"/>
              <a:gd name="connsiteX10" fmla="*/ 1223083 w 4029074"/>
              <a:gd name="connsiteY10" fmla="*/ 12537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29074" h="5143499">
                <a:moveTo>
                  <a:pt x="1238998" y="0"/>
                </a:moveTo>
                <a:lnTo>
                  <a:pt x="4029074" y="0"/>
                </a:lnTo>
                <a:lnTo>
                  <a:pt x="4029074" y="842036"/>
                </a:lnTo>
                <a:lnTo>
                  <a:pt x="4029074" y="1941749"/>
                </a:lnTo>
                <a:lnTo>
                  <a:pt x="4029074" y="3201749"/>
                </a:lnTo>
                <a:lnTo>
                  <a:pt x="4029074" y="3743118"/>
                </a:lnTo>
                <a:lnTo>
                  <a:pt x="4029074" y="5143499"/>
                </a:lnTo>
                <a:lnTo>
                  <a:pt x="1238998" y="5143499"/>
                </a:lnTo>
                <a:lnTo>
                  <a:pt x="1223084" y="5130964"/>
                </a:lnTo>
                <a:cubicBezTo>
                  <a:pt x="467400" y="4476004"/>
                  <a:pt x="0" y="3571185"/>
                  <a:pt x="0" y="2571750"/>
                </a:cubicBezTo>
                <a:cubicBezTo>
                  <a:pt x="0" y="1572315"/>
                  <a:pt x="467400" y="667497"/>
                  <a:pt x="1223083" y="12537"/>
                </a:cubicBezTo>
                <a:close/>
              </a:path>
            </a:pathLst>
          </a:custGeom>
        </p:spPr>
        <p:txBody>
          <a:bodyPr wrap="square" anchor="ctr">
            <a:noAutofit/>
          </a:bodyPr>
          <a:lstStyle>
            <a:lvl1pPr marL="0" indent="0" algn="ctr" defTabSz="914400" rtl="0" eaLnBrk="1" latinLnBrk="0" hangingPunct="1">
              <a:lnSpc>
                <a:spcPct val="90000"/>
              </a:lnSpc>
              <a:spcBef>
                <a:spcPts val="1000"/>
              </a:spcBef>
              <a:buFontTx/>
              <a:buNone/>
              <a:defRPr lang="vi-VN" sz="1600" kern="1200" dirty="0">
                <a:solidFill>
                  <a:schemeClr val="tx1"/>
                </a:solidFill>
                <a:latin typeface="+mn-lt"/>
                <a:ea typeface="+mn-ea"/>
                <a:cs typeface="+mn-cs"/>
              </a:defRPr>
            </a:lvl1pPr>
          </a:lstStyle>
          <a:p>
            <a:r>
              <a:rPr lang="en-US" noProof="0"/>
              <a:t>Insert image</a:t>
            </a:r>
          </a:p>
        </p:txBody>
      </p:sp>
      <p:cxnSp>
        <p:nvCxnSpPr>
          <p:cNvPr id="20" name="Connecteur droit 8">
            <a:extLst>
              <a:ext uri="{FF2B5EF4-FFF2-40B4-BE49-F238E27FC236}">
                <a16:creationId xmlns:a16="http://schemas.microsoft.com/office/drawing/2014/main" id="{82A6B2F8-AE5B-4F00-8021-7680F4786DF2}"/>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CD5FAD2E-0501-44EA-9A9B-36DF9E92C04E}"/>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a:stretch/>
        </p:blipFill>
        <p:spPr>
          <a:xfrm>
            <a:off x="542492" y="704285"/>
            <a:ext cx="792000" cy="931764"/>
          </a:xfrm>
          <a:prstGeom prst="rect">
            <a:avLst/>
          </a:prstGeom>
        </p:spPr>
      </p:pic>
      <p:cxnSp>
        <p:nvCxnSpPr>
          <p:cNvPr id="5" name="Straight Connector 4">
            <a:extLst>
              <a:ext uri="{FF2B5EF4-FFF2-40B4-BE49-F238E27FC236}">
                <a16:creationId xmlns:a16="http://schemas.microsoft.com/office/drawing/2014/main" id="{33528634-F79B-418B-A25F-E488AEF8CD06}"/>
              </a:ext>
            </a:extLst>
          </p:cNvPr>
          <p:cNvCxnSpPr/>
          <p:nvPr userDrawn="1"/>
        </p:nvCxnSpPr>
        <p:spPr>
          <a:xfrm>
            <a:off x="1674019" y="3699618"/>
            <a:ext cx="0" cy="928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F3FD26EF-CDF8-4490-AA7B-DE7F8FC41C00}"/>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558914" y="3556784"/>
            <a:ext cx="1075202" cy="328532"/>
          </a:xfrm>
          <a:prstGeom prst="rect">
            <a:avLst/>
          </a:prstGeom>
        </p:spPr>
      </p:pic>
      <p:pic>
        <p:nvPicPr>
          <p:cNvPr id="17" name="Picture 16">
            <a:extLst>
              <a:ext uri="{FF2B5EF4-FFF2-40B4-BE49-F238E27FC236}">
                <a16:creationId xmlns:a16="http://schemas.microsoft.com/office/drawing/2014/main" id="{A322730F-0829-4B84-B2F3-03A250E90A88}"/>
              </a:ext>
            </a:extLst>
          </p:cNvPr>
          <p:cNvPicPr>
            <a:picLocks noChangeAspect="1"/>
          </p:cNvPicPr>
          <p:nvPr userDrawn="1"/>
        </p:nvPicPr>
        <p:blipFill rotWithShape="1">
          <a:blip r:embed="rId5" cstate="hqprint">
            <a:extLst>
              <a:ext uri="{28A0092B-C50C-407E-A947-70E740481C1C}">
                <a14:useLocalDpi xmlns:a14="http://schemas.microsoft.com/office/drawing/2010/main" val="0"/>
              </a:ext>
            </a:extLst>
          </a:blip>
          <a:srcRect t="77143"/>
          <a:stretch/>
        </p:blipFill>
        <p:spPr>
          <a:xfrm>
            <a:off x="1678201" y="3652391"/>
            <a:ext cx="2215646" cy="238338"/>
          </a:xfrm>
          <a:prstGeom prst="rect">
            <a:avLst/>
          </a:prstGeom>
        </p:spPr>
      </p:pic>
      <p:sp>
        <p:nvSpPr>
          <p:cNvPr id="21" name="Footer Placeholder 12">
            <a:extLst>
              <a:ext uri="{FF2B5EF4-FFF2-40B4-BE49-F238E27FC236}">
                <a16:creationId xmlns:a16="http://schemas.microsoft.com/office/drawing/2014/main" id="{E5FFC82E-FF28-4C69-A7DE-543CC5E769C6}"/>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2" name="Date Placeholder 3">
            <a:extLst>
              <a:ext uri="{FF2B5EF4-FFF2-40B4-BE49-F238E27FC236}">
                <a16:creationId xmlns:a16="http://schemas.microsoft.com/office/drawing/2014/main" id="{E65DA672-3E8D-479B-8DC7-40922121F3D4}"/>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697D6F65-337B-4D4D-9F4C-959681A8A527}"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spTree>
    <p:extLst>
      <p:ext uri="{BB962C8B-B14F-4D97-AF65-F5344CB8AC3E}">
        <p14:creationId xmlns:p14="http://schemas.microsoft.com/office/powerpoint/2010/main" val="522721394"/>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Cover V2">
    <p:spTree>
      <p:nvGrpSpPr>
        <p:cNvPr id="1" name=""/>
        <p:cNvGrpSpPr/>
        <p:nvPr/>
      </p:nvGrpSpPr>
      <p:grpSpPr>
        <a:xfrm>
          <a:off x="0" y="0"/>
          <a:ext cx="0" cy="0"/>
          <a:chOff x="0" y="0"/>
          <a:chExt cx="0" cy="0"/>
        </a:xfrm>
      </p:grpSpPr>
      <p:sp>
        <p:nvSpPr>
          <p:cNvPr id="14" name="Titre 1">
            <a:extLst>
              <a:ext uri="{FF2B5EF4-FFF2-40B4-BE49-F238E27FC236}">
                <a16:creationId xmlns:a16="http://schemas.microsoft.com/office/drawing/2014/main" id="{CFABFB0F-3B61-4CF2-9A67-DB91C118E594}"/>
              </a:ext>
            </a:extLst>
          </p:cNvPr>
          <p:cNvSpPr>
            <a:spLocks noGrp="1"/>
          </p:cNvSpPr>
          <p:nvPr>
            <p:ph type="title" hasCustomPrompt="1"/>
          </p:nvPr>
        </p:nvSpPr>
        <p:spPr>
          <a:xfrm>
            <a:off x="542492" y="1941750"/>
            <a:ext cx="4450930" cy="898708"/>
          </a:xfrm>
          <a:prstGeom prst="rect">
            <a:avLst/>
          </a:prstGeom>
        </p:spPr>
        <p:txBody>
          <a:bodyPr lIns="0" tIns="0" rIns="0" bIns="0" anchor="b">
            <a:noAutofit/>
          </a:bodyPr>
          <a:lstStyle>
            <a:lvl1pPr algn="l">
              <a:defRPr lang="en-US" sz="3200" b="1" i="0" kern="1200" cap="all" spc="0" baseline="0" noProof="0" dirty="0" smtClean="0">
                <a:solidFill>
                  <a:schemeClr val="tx1"/>
                </a:solidFill>
                <a:effectLst/>
                <a:latin typeface="3ds" panose="02000503020000020004" pitchFamily="2" charset="0"/>
                <a:ea typeface="+mj-ea"/>
                <a:cs typeface="3ds" panose="02000503020000020004" pitchFamily="2" charset="0"/>
              </a:defRPr>
            </a:lvl1pPr>
          </a:lstStyle>
          <a:p>
            <a:r>
              <a:rPr lang="en-US" noProof="0"/>
              <a:t>THIS IS THE TITLE OF THE PRESENTATION</a:t>
            </a:r>
          </a:p>
        </p:txBody>
      </p:sp>
      <p:sp>
        <p:nvSpPr>
          <p:cNvPr id="15" name="Text Placeholder 14">
            <a:extLst>
              <a:ext uri="{FF2B5EF4-FFF2-40B4-BE49-F238E27FC236}">
                <a16:creationId xmlns:a16="http://schemas.microsoft.com/office/drawing/2014/main" id="{3313F780-5FBD-452C-9BD8-D1D33E0EC85B}"/>
              </a:ext>
            </a:extLst>
          </p:cNvPr>
          <p:cNvSpPr>
            <a:spLocks noGrp="1"/>
          </p:cNvSpPr>
          <p:nvPr>
            <p:ph type="body" sz="quarter" idx="11" hasCustomPrompt="1"/>
          </p:nvPr>
        </p:nvSpPr>
        <p:spPr>
          <a:xfrm>
            <a:off x="542492" y="2953684"/>
            <a:ext cx="4450930" cy="307777"/>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8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sub-title of the presentation</a:t>
            </a:r>
          </a:p>
        </p:txBody>
      </p:sp>
      <p:sp>
        <p:nvSpPr>
          <p:cNvPr id="22" name="Freeform: Shape 21">
            <a:extLst>
              <a:ext uri="{FF2B5EF4-FFF2-40B4-BE49-F238E27FC236}">
                <a16:creationId xmlns:a16="http://schemas.microsoft.com/office/drawing/2014/main" id="{8F69A22C-69B3-4A24-81FF-D29C2DBDA658}"/>
              </a:ext>
            </a:extLst>
          </p:cNvPr>
          <p:cNvSpPr/>
          <p:nvPr userDrawn="1"/>
        </p:nvSpPr>
        <p:spPr>
          <a:xfrm>
            <a:off x="5114926" y="1"/>
            <a:ext cx="4029074" cy="5143499"/>
          </a:xfrm>
          <a:custGeom>
            <a:avLst/>
            <a:gdLst>
              <a:gd name="connsiteX0" fmla="*/ 1238998 w 4029074"/>
              <a:gd name="connsiteY0" fmla="*/ 0 h 5143499"/>
              <a:gd name="connsiteX1" fmla="*/ 4029074 w 4029074"/>
              <a:gd name="connsiteY1" fmla="*/ 0 h 5143499"/>
              <a:gd name="connsiteX2" fmla="*/ 4029074 w 4029074"/>
              <a:gd name="connsiteY2" fmla="*/ 842036 h 5143499"/>
              <a:gd name="connsiteX3" fmla="*/ 4029074 w 4029074"/>
              <a:gd name="connsiteY3" fmla="*/ 1941749 h 5143499"/>
              <a:gd name="connsiteX4" fmla="*/ 4029074 w 4029074"/>
              <a:gd name="connsiteY4" fmla="*/ 3201749 h 5143499"/>
              <a:gd name="connsiteX5" fmla="*/ 4029074 w 4029074"/>
              <a:gd name="connsiteY5" fmla="*/ 3743118 h 5143499"/>
              <a:gd name="connsiteX6" fmla="*/ 4029074 w 4029074"/>
              <a:gd name="connsiteY6" fmla="*/ 5143499 h 5143499"/>
              <a:gd name="connsiteX7" fmla="*/ 1238998 w 4029074"/>
              <a:gd name="connsiteY7" fmla="*/ 5143499 h 5143499"/>
              <a:gd name="connsiteX8" fmla="*/ 1223084 w 4029074"/>
              <a:gd name="connsiteY8" fmla="*/ 5130964 h 5143499"/>
              <a:gd name="connsiteX9" fmla="*/ 0 w 4029074"/>
              <a:gd name="connsiteY9" fmla="*/ 2571750 h 5143499"/>
              <a:gd name="connsiteX10" fmla="*/ 1223083 w 4029074"/>
              <a:gd name="connsiteY10" fmla="*/ 12537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29074" h="5143499">
                <a:moveTo>
                  <a:pt x="1238998" y="0"/>
                </a:moveTo>
                <a:lnTo>
                  <a:pt x="4029074" y="0"/>
                </a:lnTo>
                <a:lnTo>
                  <a:pt x="4029074" y="842036"/>
                </a:lnTo>
                <a:lnTo>
                  <a:pt x="4029074" y="1941749"/>
                </a:lnTo>
                <a:lnTo>
                  <a:pt x="4029074" y="3201749"/>
                </a:lnTo>
                <a:lnTo>
                  <a:pt x="4029074" y="3743118"/>
                </a:lnTo>
                <a:lnTo>
                  <a:pt x="4029074" y="5143499"/>
                </a:lnTo>
                <a:lnTo>
                  <a:pt x="1238998" y="5143499"/>
                </a:lnTo>
                <a:lnTo>
                  <a:pt x="1223084" y="5130964"/>
                </a:lnTo>
                <a:cubicBezTo>
                  <a:pt x="467400" y="4476004"/>
                  <a:pt x="0" y="3571185"/>
                  <a:pt x="0" y="2571750"/>
                </a:cubicBezTo>
                <a:cubicBezTo>
                  <a:pt x="0" y="1572315"/>
                  <a:pt x="467400" y="667497"/>
                  <a:pt x="1223083" y="1253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cxnSp>
        <p:nvCxnSpPr>
          <p:cNvPr id="11" name="Connecteur droit 8">
            <a:extLst>
              <a:ext uri="{FF2B5EF4-FFF2-40B4-BE49-F238E27FC236}">
                <a16:creationId xmlns:a16="http://schemas.microsoft.com/office/drawing/2014/main" id="{1E134866-0D48-4B80-B4A7-7A3C96A9A681}"/>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C9AD724-14B1-43D8-8797-87E8D95FD127}"/>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a:stretch/>
        </p:blipFill>
        <p:spPr>
          <a:xfrm>
            <a:off x="542492" y="704285"/>
            <a:ext cx="792000" cy="931764"/>
          </a:xfrm>
          <a:prstGeom prst="rect">
            <a:avLst/>
          </a:prstGeom>
        </p:spPr>
      </p:pic>
      <p:cxnSp>
        <p:nvCxnSpPr>
          <p:cNvPr id="12" name="Straight Connector 11">
            <a:extLst>
              <a:ext uri="{FF2B5EF4-FFF2-40B4-BE49-F238E27FC236}">
                <a16:creationId xmlns:a16="http://schemas.microsoft.com/office/drawing/2014/main" id="{A02E39EB-DC7F-473C-920E-9B025C30C100}"/>
              </a:ext>
            </a:extLst>
          </p:cNvPr>
          <p:cNvCxnSpPr/>
          <p:nvPr userDrawn="1"/>
        </p:nvCxnSpPr>
        <p:spPr>
          <a:xfrm>
            <a:off x="1674019" y="3699618"/>
            <a:ext cx="0" cy="928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9E3E8D12-10C1-486F-A70F-00C0A200BD80}"/>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558914" y="3556784"/>
            <a:ext cx="1075202" cy="328532"/>
          </a:xfrm>
          <a:prstGeom prst="rect">
            <a:avLst/>
          </a:prstGeom>
        </p:spPr>
      </p:pic>
      <p:pic>
        <p:nvPicPr>
          <p:cNvPr id="16" name="Picture 15">
            <a:extLst>
              <a:ext uri="{FF2B5EF4-FFF2-40B4-BE49-F238E27FC236}">
                <a16:creationId xmlns:a16="http://schemas.microsoft.com/office/drawing/2014/main" id="{69D51F82-B9C2-42E2-8BA1-F555FB9223D4}"/>
              </a:ext>
            </a:extLst>
          </p:cNvPr>
          <p:cNvPicPr>
            <a:picLocks noChangeAspect="1"/>
          </p:cNvPicPr>
          <p:nvPr userDrawn="1"/>
        </p:nvPicPr>
        <p:blipFill rotWithShape="1">
          <a:blip r:embed="rId5" cstate="hqprint">
            <a:extLst>
              <a:ext uri="{28A0092B-C50C-407E-A947-70E740481C1C}">
                <a14:useLocalDpi xmlns:a14="http://schemas.microsoft.com/office/drawing/2010/main" val="0"/>
              </a:ext>
            </a:extLst>
          </a:blip>
          <a:srcRect t="77143"/>
          <a:stretch/>
        </p:blipFill>
        <p:spPr>
          <a:xfrm>
            <a:off x="1678201" y="3652391"/>
            <a:ext cx="2215646" cy="238338"/>
          </a:xfrm>
          <a:prstGeom prst="rect">
            <a:avLst/>
          </a:prstGeom>
        </p:spPr>
      </p:pic>
      <p:sp>
        <p:nvSpPr>
          <p:cNvPr id="17" name="Footer Placeholder 12">
            <a:extLst>
              <a:ext uri="{FF2B5EF4-FFF2-40B4-BE49-F238E27FC236}">
                <a16:creationId xmlns:a16="http://schemas.microsoft.com/office/drawing/2014/main" id="{66DB9BE2-4DFC-4FE2-B671-D98576756E30}"/>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8" name="Date Placeholder 3">
            <a:extLst>
              <a:ext uri="{FF2B5EF4-FFF2-40B4-BE49-F238E27FC236}">
                <a16:creationId xmlns:a16="http://schemas.microsoft.com/office/drawing/2014/main" id="{8C710C12-5DF1-4C86-8819-5FB825068D81}"/>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BE9083C9-84F8-4FB1-AA62-36BAFFCD4576}"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spTree>
    <p:extLst>
      <p:ext uri="{BB962C8B-B14F-4D97-AF65-F5344CB8AC3E}">
        <p14:creationId xmlns:p14="http://schemas.microsoft.com/office/powerpoint/2010/main" val="2144475265"/>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9" name="Titre 1">
            <a:extLst>
              <a:ext uri="{FF2B5EF4-FFF2-40B4-BE49-F238E27FC236}">
                <a16:creationId xmlns:a16="http://schemas.microsoft.com/office/drawing/2014/main" id="{23B521CC-7B05-4C2E-BA5E-B65F5CA9C11F}"/>
              </a:ext>
            </a:extLst>
          </p:cNvPr>
          <p:cNvSpPr>
            <a:spLocks noGrp="1"/>
          </p:cNvSpPr>
          <p:nvPr>
            <p:ph type="title" hasCustomPrompt="1"/>
          </p:nvPr>
        </p:nvSpPr>
        <p:spPr>
          <a:xfrm>
            <a:off x="2086944" y="354764"/>
            <a:ext cx="4970113" cy="492443"/>
          </a:xfrm>
          <a:prstGeom prst="rect">
            <a:avLst/>
          </a:prstGeom>
        </p:spPr>
        <p:txBody>
          <a:bodyPr lIns="0" tIns="0" rIns="0" bIns="0" anchor="t">
            <a:noAutofit/>
          </a:bodyPr>
          <a:lstStyle>
            <a:lvl1pPr algn="ctr">
              <a:lnSpc>
                <a:spcPct val="100000"/>
              </a:lnSpc>
              <a:tabLst>
                <a:tab pos="1706563" algn="l"/>
              </a:tabLst>
              <a:defRPr lang="en-US" sz="3200" b="1" i="0" kern="1200" cap="all" spc="0" baseline="0" noProof="0" dirty="0" smtClean="0">
                <a:solidFill>
                  <a:schemeClr val="tx1"/>
                </a:solidFill>
                <a:effectLst/>
                <a:latin typeface="+mj-lt"/>
                <a:ea typeface="+mj-ea"/>
                <a:cs typeface="3ds Light"/>
              </a:defRPr>
            </a:lvl1pPr>
          </a:lstStyle>
          <a:p>
            <a:r>
              <a:rPr lang="en-US" noProof="0"/>
              <a:t>TABLE OF CONTENTS</a:t>
            </a:r>
          </a:p>
        </p:txBody>
      </p:sp>
      <p:sp>
        <p:nvSpPr>
          <p:cNvPr id="11" name="Espace réservé du texte 5">
            <a:extLst>
              <a:ext uri="{FF2B5EF4-FFF2-40B4-BE49-F238E27FC236}">
                <a16:creationId xmlns:a16="http://schemas.microsoft.com/office/drawing/2014/main" id="{B34C3BE3-5C95-4A64-B73B-5A274E540163}"/>
              </a:ext>
            </a:extLst>
          </p:cNvPr>
          <p:cNvSpPr>
            <a:spLocks noGrp="1"/>
          </p:cNvSpPr>
          <p:nvPr>
            <p:ph type="body" sz="quarter" idx="11" hasCustomPrompt="1"/>
          </p:nvPr>
        </p:nvSpPr>
        <p:spPr>
          <a:xfrm>
            <a:off x="1956367" y="121216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2" name="Espace réservé du texte 5">
            <a:extLst>
              <a:ext uri="{FF2B5EF4-FFF2-40B4-BE49-F238E27FC236}">
                <a16:creationId xmlns:a16="http://schemas.microsoft.com/office/drawing/2014/main" id="{CF81852F-49BD-45B9-BBDF-3F35D57118EA}"/>
              </a:ext>
            </a:extLst>
          </p:cNvPr>
          <p:cNvSpPr>
            <a:spLocks noGrp="1"/>
          </p:cNvSpPr>
          <p:nvPr>
            <p:ph type="body" sz="quarter" idx="13" hasCustomPrompt="1"/>
          </p:nvPr>
        </p:nvSpPr>
        <p:spPr>
          <a:xfrm>
            <a:off x="1956367" y="177569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3" name="Espace réservé du texte 5">
            <a:extLst>
              <a:ext uri="{FF2B5EF4-FFF2-40B4-BE49-F238E27FC236}">
                <a16:creationId xmlns:a16="http://schemas.microsoft.com/office/drawing/2014/main" id="{CEDF0D5A-7AC5-494F-AF50-41A9970E9B47}"/>
              </a:ext>
            </a:extLst>
          </p:cNvPr>
          <p:cNvSpPr>
            <a:spLocks noGrp="1"/>
          </p:cNvSpPr>
          <p:nvPr>
            <p:ph type="body" sz="quarter" idx="15" hasCustomPrompt="1"/>
          </p:nvPr>
        </p:nvSpPr>
        <p:spPr>
          <a:xfrm>
            <a:off x="1956367" y="233922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4" name="Espace réservé du texte 5">
            <a:extLst>
              <a:ext uri="{FF2B5EF4-FFF2-40B4-BE49-F238E27FC236}">
                <a16:creationId xmlns:a16="http://schemas.microsoft.com/office/drawing/2014/main" id="{B56EEC8B-0F3C-48CF-8C1E-BD1D112FA209}"/>
              </a:ext>
            </a:extLst>
          </p:cNvPr>
          <p:cNvSpPr>
            <a:spLocks noGrp="1"/>
          </p:cNvSpPr>
          <p:nvPr>
            <p:ph type="body" sz="quarter" idx="17" hasCustomPrompt="1"/>
          </p:nvPr>
        </p:nvSpPr>
        <p:spPr>
          <a:xfrm>
            <a:off x="1956367" y="290275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5" name="Espace réservé du texte 5">
            <a:extLst>
              <a:ext uri="{FF2B5EF4-FFF2-40B4-BE49-F238E27FC236}">
                <a16:creationId xmlns:a16="http://schemas.microsoft.com/office/drawing/2014/main" id="{DAE94A33-EECD-4586-8D7D-A28834028073}"/>
              </a:ext>
            </a:extLst>
          </p:cNvPr>
          <p:cNvSpPr>
            <a:spLocks noGrp="1"/>
          </p:cNvSpPr>
          <p:nvPr>
            <p:ph type="body" sz="quarter" idx="19" hasCustomPrompt="1"/>
          </p:nvPr>
        </p:nvSpPr>
        <p:spPr>
          <a:xfrm>
            <a:off x="1956367" y="346628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6" name="Espace réservé du texte 5">
            <a:extLst>
              <a:ext uri="{FF2B5EF4-FFF2-40B4-BE49-F238E27FC236}">
                <a16:creationId xmlns:a16="http://schemas.microsoft.com/office/drawing/2014/main" id="{DD024ED7-5BEB-4173-9E13-F737ABB96364}"/>
              </a:ext>
            </a:extLst>
          </p:cNvPr>
          <p:cNvSpPr>
            <a:spLocks noGrp="1"/>
          </p:cNvSpPr>
          <p:nvPr>
            <p:ph type="body" sz="quarter" idx="21" hasCustomPrompt="1"/>
          </p:nvPr>
        </p:nvSpPr>
        <p:spPr>
          <a:xfrm>
            <a:off x="1956367" y="402981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9" name="ZoneTexte 7">
            <a:extLst>
              <a:ext uri="{FF2B5EF4-FFF2-40B4-BE49-F238E27FC236}">
                <a16:creationId xmlns:a16="http://schemas.microsoft.com/office/drawing/2014/main" id="{A2067B04-117E-4F9B-8F7C-63907A4B6548}"/>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21" name="Connecteur droit 8">
            <a:extLst>
              <a:ext uri="{FF2B5EF4-FFF2-40B4-BE49-F238E27FC236}">
                <a16:creationId xmlns:a16="http://schemas.microsoft.com/office/drawing/2014/main" id="{2C3516F2-70A7-469B-B546-24739C197C50}"/>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8" name="Footer Placeholder 12">
            <a:extLst>
              <a:ext uri="{FF2B5EF4-FFF2-40B4-BE49-F238E27FC236}">
                <a16:creationId xmlns:a16="http://schemas.microsoft.com/office/drawing/2014/main" id="{08A08A0A-E6DD-4A44-9BDA-FB7465200EC0}"/>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0" name="Date Placeholder 3">
            <a:extLst>
              <a:ext uri="{FF2B5EF4-FFF2-40B4-BE49-F238E27FC236}">
                <a16:creationId xmlns:a16="http://schemas.microsoft.com/office/drawing/2014/main" id="{BA4554DB-5BC1-4CB3-8E21-E9330CA062E6}"/>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0B06C53A-D9FC-4139-A60B-C52347A0FB63}"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7" name="Graphic 16">
            <a:extLst>
              <a:ext uri="{FF2B5EF4-FFF2-40B4-BE49-F238E27FC236}">
                <a16:creationId xmlns:a16="http://schemas.microsoft.com/office/drawing/2014/main" id="{B4514CAB-5114-4341-8622-CBED9033703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0" y="4757405"/>
            <a:ext cx="1075068" cy="211251"/>
          </a:xfrm>
          <a:prstGeom prst="rect">
            <a:avLst/>
          </a:prstGeom>
        </p:spPr>
      </p:pic>
      <p:pic>
        <p:nvPicPr>
          <p:cNvPr id="22" name="Image 21">
            <a:extLst>
              <a:ext uri="{FF2B5EF4-FFF2-40B4-BE49-F238E27FC236}">
                <a16:creationId xmlns:a16="http://schemas.microsoft.com/office/drawing/2014/main" id="{8F349323-2B9D-DD4E-95A3-F2ED0872B0EE}"/>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447030978"/>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sp>
        <p:nvSpPr>
          <p:cNvPr id="13" name="Titre 1">
            <a:extLst>
              <a:ext uri="{FF2B5EF4-FFF2-40B4-BE49-F238E27FC236}">
                <a16:creationId xmlns:a16="http://schemas.microsoft.com/office/drawing/2014/main" id="{623D1550-682D-42A1-A7EF-27F8C12FAF99}"/>
              </a:ext>
            </a:extLst>
          </p:cNvPr>
          <p:cNvSpPr>
            <a:spLocks noGrp="1"/>
          </p:cNvSpPr>
          <p:nvPr>
            <p:ph type="title" hasCustomPrompt="1"/>
          </p:nvPr>
        </p:nvSpPr>
        <p:spPr>
          <a:xfrm>
            <a:off x="421242" y="2079308"/>
            <a:ext cx="4743647" cy="984885"/>
          </a:xfrm>
          <a:prstGeom prst="rect">
            <a:avLst/>
          </a:prstGeom>
        </p:spPr>
        <p:txBody>
          <a:bodyPr lIns="0" tIns="0" rIns="0" bIns="0" anchor="ctr">
            <a:noAutofit/>
          </a:bodyPr>
          <a:lstStyle>
            <a:lvl1pPr algn="r">
              <a:lnSpc>
                <a:spcPct val="100000"/>
              </a:lnSpc>
              <a:defRPr lang="en-US" sz="3200" b="1" i="0" kern="1200" cap="all" spc="0" baseline="0" noProof="0" dirty="0" smtClean="0">
                <a:solidFill>
                  <a:schemeClr val="tx1"/>
                </a:solidFill>
                <a:effectLst/>
                <a:latin typeface="+mj-lt"/>
                <a:ea typeface="+mj-ea"/>
                <a:cs typeface="3ds Light"/>
              </a:defRPr>
            </a:lvl1pPr>
          </a:lstStyle>
          <a:p>
            <a:r>
              <a:rPr lang="en-US" noProof="0"/>
              <a:t>THIS IS THE </a:t>
            </a:r>
            <a:br>
              <a:rPr lang="en-US" noProof="0"/>
            </a:br>
            <a:r>
              <a:rPr lang="en-US" noProof="0"/>
              <a:t>SECTION NAME</a:t>
            </a:r>
          </a:p>
        </p:txBody>
      </p:sp>
      <p:sp>
        <p:nvSpPr>
          <p:cNvPr id="14" name="ZoneTexte 7">
            <a:extLst>
              <a:ext uri="{FF2B5EF4-FFF2-40B4-BE49-F238E27FC236}">
                <a16:creationId xmlns:a16="http://schemas.microsoft.com/office/drawing/2014/main" id="{263DB818-8085-450E-9B5E-297B7E97DBF6}"/>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2" name="Connecteur droit 8">
            <a:extLst>
              <a:ext uri="{FF2B5EF4-FFF2-40B4-BE49-F238E27FC236}">
                <a16:creationId xmlns:a16="http://schemas.microsoft.com/office/drawing/2014/main" id="{B9759164-0E59-46FC-9689-8C6079BE7B4F}"/>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Footer Placeholder 12">
            <a:extLst>
              <a:ext uri="{FF2B5EF4-FFF2-40B4-BE49-F238E27FC236}">
                <a16:creationId xmlns:a16="http://schemas.microsoft.com/office/drawing/2014/main" id="{CE30DEF6-4946-4224-9195-C52887C9AEFD}"/>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0" name="Date Placeholder 3">
            <a:extLst>
              <a:ext uri="{FF2B5EF4-FFF2-40B4-BE49-F238E27FC236}">
                <a16:creationId xmlns:a16="http://schemas.microsoft.com/office/drawing/2014/main" id="{692A8E88-718C-4572-BF56-D0A2D70C8E4C}"/>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CB059890-1C30-4D5F-A1DA-1EE2D3F0CF7A}"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1" name="Graphic 10">
            <a:extLst>
              <a:ext uri="{FF2B5EF4-FFF2-40B4-BE49-F238E27FC236}">
                <a16:creationId xmlns:a16="http://schemas.microsoft.com/office/drawing/2014/main" id="{AA6C51CE-B95F-4DBE-BD34-3DDA9F463016}"/>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0" y="4757405"/>
            <a:ext cx="1075068" cy="211251"/>
          </a:xfrm>
          <a:prstGeom prst="rect">
            <a:avLst/>
          </a:prstGeom>
        </p:spPr>
      </p:pic>
      <p:sp>
        <p:nvSpPr>
          <p:cNvPr id="15" name="Forme libre 14">
            <a:extLst>
              <a:ext uri="{FF2B5EF4-FFF2-40B4-BE49-F238E27FC236}">
                <a16:creationId xmlns:a16="http://schemas.microsoft.com/office/drawing/2014/main" id="{BC4BA521-0462-044D-A1AE-6E92623E3C8C}"/>
              </a:ext>
            </a:extLst>
          </p:cNvPr>
          <p:cNvSpPr/>
          <p:nvPr userDrawn="1"/>
        </p:nvSpPr>
        <p:spPr>
          <a:xfrm>
            <a:off x="5426315" y="1"/>
            <a:ext cx="3717682" cy="5143499"/>
          </a:xfrm>
          <a:custGeom>
            <a:avLst/>
            <a:gdLst>
              <a:gd name="connsiteX0" fmla="*/ 893329 w 3717682"/>
              <a:gd name="connsiteY0" fmla="*/ 0 h 5143499"/>
              <a:gd name="connsiteX1" fmla="*/ 3717682 w 3717682"/>
              <a:gd name="connsiteY1" fmla="*/ 0 h 5143499"/>
              <a:gd name="connsiteX2" fmla="*/ 3717682 w 3717682"/>
              <a:gd name="connsiteY2" fmla="*/ 5143499 h 5143499"/>
              <a:gd name="connsiteX3" fmla="*/ 3662785 w 3717682"/>
              <a:gd name="connsiteY3" fmla="*/ 5143499 h 5143499"/>
              <a:gd name="connsiteX4" fmla="*/ 1977372 w 3717682"/>
              <a:gd name="connsiteY4" fmla="*/ 5143499 h 5143499"/>
              <a:gd name="connsiteX5" fmla="*/ 1175798 w 3717682"/>
              <a:gd name="connsiteY5" fmla="*/ 5143499 h 5143499"/>
              <a:gd name="connsiteX6" fmla="*/ 1096714 w 3717682"/>
              <a:gd name="connsiteY6" fmla="*/ 5071623 h 5143499"/>
              <a:gd name="connsiteX7" fmla="*/ 0 w 3717682"/>
              <a:gd name="connsiteY7" fmla="*/ 2423921 h 5143499"/>
              <a:gd name="connsiteX8" fmla="*/ 855043 w 3717682"/>
              <a:gd name="connsiteY8" fmla="*/ 42126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7682" h="5143499">
                <a:moveTo>
                  <a:pt x="893329" y="0"/>
                </a:moveTo>
                <a:lnTo>
                  <a:pt x="3717682" y="0"/>
                </a:lnTo>
                <a:lnTo>
                  <a:pt x="3717682" y="5143499"/>
                </a:lnTo>
                <a:lnTo>
                  <a:pt x="3662785" y="5143499"/>
                </a:lnTo>
                <a:lnTo>
                  <a:pt x="1977372" y="5143499"/>
                </a:lnTo>
                <a:lnTo>
                  <a:pt x="1175798" y="5143499"/>
                </a:lnTo>
                <a:lnTo>
                  <a:pt x="1096714" y="5071623"/>
                </a:lnTo>
                <a:cubicBezTo>
                  <a:pt x="419108" y="4394017"/>
                  <a:pt x="0" y="3457913"/>
                  <a:pt x="0" y="2423921"/>
                </a:cubicBezTo>
                <a:cubicBezTo>
                  <a:pt x="0" y="1519180"/>
                  <a:pt x="320880" y="689382"/>
                  <a:pt x="855043" y="4212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pic>
        <p:nvPicPr>
          <p:cNvPr id="16" name="Image 15">
            <a:extLst>
              <a:ext uri="{FF2B5EF4-FFF2-40B4-BE49-F238E27FC236}">
                <a16:creationId xmlns:a16="http://schemas.microsoft.com/office/drawing/2014/main" id="{E3B1DDA1-65E6-C341-BDA7-260EA69D06BE}"/>
              </a:ext>
            </a:extLst>
          </p:cNvPr>
          <p:cNvPicPr>
            <a:picLocks noChangeAspect="1"/>
          </p:cNvPicPr>
          <p:nvPr userDrawn="1"/>
        </p:nvPicPr>
        <p:blipFill>
          <a:blip r:embed="rId4" cstate="hq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521087537"/>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ext only - 1 line title">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BF8DFB14-F605-442D-8A29-80BCBC3F4333}"/>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11" name="ZoneTexte 7">
            <a:extLst>
              <a:ext uri="{FF2B5EF4-FFF2-40B4-BE49-F238E27FC236}">
                <a16:creationId xmlns:a16="http://schemas.microsoft.com/office/drawing/2014/main" id="{8AA81F04-A4CD-438D-89D0-CDBF79F7E0A6}"/>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4" name="Connecteur droit 8">
            <a:extLst>
              <a:ext uri="{FF2B5EF4-FFF2-40B4-BE49-F238E27FC236}">
                <a16:creationId xmlns:a16="http://schemas.microsoft.com/office/drawing/2014/main" id="{21691B72-DFDE-477D-B4DC-13F5A4C2EC3F}"/>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Footer Placeholder 12">
            <a:extLst>
              <a:ext uri="{FF2B5EF4-FFF2-40B4-BE49-F238E27FC236}">
                <a16:creationId xmlns:a16="http://schemas.microsoft.com/office/drawing/2014/main" id="{911BDE1B-31FF-4B86-B96A-4794B2A52D2C}"/>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8" name="Date Placeholder 3">
            <a:extLst>
              <a:ext uri="{FF2B5EF4-FFF2-40B4-BE49-F238E27FC236}">
                <a16:creationId xmlns:a16="http://schemas.microsoft.com/office/drawing/2014/main" id="{430B0B92-D6C3-40AC-8EAE-19A1355F0A2A}"/>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6BE0BEDF-10E8-46E6-91EC-9AAFECF8E05B}"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6EAE7F44-8F23-4120-A8C0-64106BAA2839}"/>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0" y="4757405"/>
            <a:ext cx="1075068" cy="211251"/>
          </a:xfrm>
          <a:prstGeom prst="rect">
            <a:avLst/>
          </a:prstGeom>
        </p:spPr>
      </p:pic>
      <p:sp>
        <p:nvSpPr>
          <p:cNvPr id="12" name="Content Placeholder 15">
            <a:extLst>
              <a:ext uri="{FF2B5EF4-FFF2-40B4-BE49-F238E27FC236}">
                <a16:creationId xmlns:a16="http://schemas.microsoft.com/office/drawing/2014/main" id="{5E71CC31-9A2E-1F42-B6DD-01C4E08928C7}"/>
              </a:ext>
            </a:extLst>
          </p:cNvPr>
          <p:cNvSpPr>
            <a:spLocks noGrp="1"/>
          </p:cNvSpPr>
          <p:nvPr>
            <p:ph sz="quarter" idx="16" hasCustomPrompt="1"/>
          </p:nvPr>
        </p:nvSpPr>
        <p:spPr>
          <a:xfrm>
            <a:off x="382904" y="854927"/>
            <a:ext cx="8200800" cy="3704378"/>
          </a:xfrm>
          <a:custGeom>
            <a:avLst/>
            <a:gdLst>
              <a:gd name="connsiteX0" fmla="*/ 0 w 8200800"/>
              <a:gd name="connsiteY0" fmla="*/ 0 h 3258000"/>
              <a:gd name="connsiteX1" fmla="*/ 8200800 w 8200800"/>
              <a:gd name="connsiteY1" fmla="*/ 0 h 3258000"/>
              <a:gd name="connsiteX2" fmla="*/ 8200800 w 8200800"/>
              <a:gd name="connsiteY2" fmla="*/ 3258000 h 3258000"/>
              <a:gd name="connsiteX3" fmla="*/ 0 w 8200800"/>
              <a:gd name="connsiteY3" fmla="*/ 3258000 h 3258000"/>
            </a:gdLst>
            <a:ahLst/>
            <a:cxnLst>
              <a:cxn ang="0">
                <a:pos x="connsiteX0" y="connsiteY0"/>
              </a:cxn>
              <a:cxn ang="0">
                <a:pos x="connsiteX1" y="connsiteY1"/>
              </a:cxn>
              <a:cxn ang="0">
                <a:pos x="connsiteX2" y="connsiteY2"/>
              </a:cxn>
              <a:cxn ang="0">
                <a:pos x="connsiteX3" y="connsiteY3"/>
              </a:cxn>
            </a:cxnLst>
            <a:rect l="l" t="t" r="r" b="b"/>
            <a:pathLst>
              <a:path w="8200800" h="3258000">
                <a:moveTo>
                  <a:pt x="0" y="0"/>
                </a:moveTo>
                <a:lnTo>
                  <a:pt x="8200800" y="0"/>
                </a:lnTo>
                <a:lnTo>
                  <a:pt x="8200800" y="3258000"/>
                </a:lnTo>
                <a:lnTo>
                  <a:pt x="0" y="3258000"/>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p:txBody>
      </p:sp>
      <p:pic>
        <p:nvPicPr>
          <p:cNvPr id="13" name="Image 12">
            <a:extLst>
              <a:ext uri="{FF2B5EF4-FFF2-40B4-BE49-F238E27FC236}">
                <a16:creationId xmlns:a16="http://schemas.microsoft.com/office/drawing/2014/main" id="{FD96AFE8-9FB9-7940-A3F2-3178107154AD}"/>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270274342"/>
      </p:ext>
    </p:extLst>
  </p:cSld>
  <p:clrMapOvr>
    <a:masterClrMapping/>
  </p:clrMapOvr>
  <p:extLst>
    <p:ext uri="{DCECCB84-F9BA-43D5-87BE-67443E8EF086}">
      <p15:sldGuideLst xmlns:p15="http://schemas.microsoft.com/office/powerpoint/2012/main"/>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1_Text only - 1 line title">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12F92CC6-BE72-4384-8A84-F164B8B2DEF1}"/>
              </a:ext>
            </a:extLst>
          </p:cNvPr>
          <p:cNvSpPr>
            <a:spLocks noGrp="1"/>
          </p:cNvSpPr>
          <p:nvPr>
            <p:ph sz="quarter" idx="16" hasCustomPrompt="1"/>
          </p:nvPr>
        </p:nvSpPr>
        <p:spPr>
          <a:xfrm>
            <a:off x="382904" y="1301305"/>
            <a:ext cx="8200800" cy="3258000"/>
          </a:xfrm>
          <a:custGeom>
            <a:avLst/>
            <a:gdLst>
              <a:gd name="connsiteX0" fmla="*/ 0 w 8200800"/>
              <a:gd name="connsiteY0" fmla="*/ 0 h 3258000"/>
              <a:gd name="connsiteX1" fmla="*/ 8200800 w 8200800"/>
              <a:gd name="connsiteY1" fmla="*/ 0 h 3258000"/>
              <a:gd name="connsiteX2" fmla="*/ 8200800 w 8200800"/>
              <a:gd name="connsiteY2" fmla="*/ 3258000 h 3258000"/>
              <a:gd name="connsiteX3" fmla="*/ 0 w 8200800"/>
              <a:gd name="connsiteY3" fmla="*/ 3258000 h 3258000"/>
            </a:gdLst>
            <a:ahLst/>
            <a:cxnLst>
              <a:cxn ang="0">
                <a:pos x="connsiteX0" y="connsiteY0"/>
              </a:cxn>
              <a:cxn ang="0">
                <a:pos x="connsiteX1" y="connsiteY1"/>
              </a:cxn>
              <a:cxn ang="0">
                <a:pos x="connsiteX2" y="connsiteY2"/>
              </a:cxn>
              <a:cxn ang="0">
                <a:pos x="connsiteX3" y="connsiteY3"/>
              </a:cxn>
            </a:cxnLst>
            <a:rect l="l" t="t" r="r" b="b"/>
            <a:pathLst>
              <a:path w="8200800" h="3258000">
                <a:moveTo>
                  <a:pt x="0" y="0"/>
                </a:moveTo>
                <a:lnTo>
                  <a:pt x="8200800" y="0"/>
                </a:lnTo>
                <a:lnTo>
                  <a:pt x="8200800" y="3258000"/>
                </a:lnTo>
                <a:lnTo>
                  <a:pt x="0" y="3258000"/>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7" name="Titre 1">
            <a:extLst>
              <a:ext uri="{FF2B5EF4-FFF2-40B4-BE49-F238E27FC236}">
                <a16:creationId xmlns:a16="http://schemas.microsoft.com/office/drawing/2014/main" id="{BF8DFB14-F605-442D-8A29-80BCBC3F4333}"/>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8" name="Text Placeholder 14">
            <a:extLst>
              <a:ext uri="{FF2B5EF4-FFF2-40B4-BE49-F238E27FC236}">
                <a16:creationId xmlns:a16="http://schemas.microsoft.com/office/drawing/2014/main" id="{7909D851-A66D-48F5-9919-38BC246B83C4}"/>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1" name="ZoneTexte 7">
            <a:extLst>
              <a:ext uri="{FF2B5EF4-FFF2-40B4-BE49-F238E27FC236}">
                <a16:creationId xmlns:a16="http://schemas.microsoft.com/office/drawing/2014/main" id="{8AA81F04-A4CD-438D-89D0-CDBF79F7E0A6}"/>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4" name="Connecteur droit 8">
            <a:extLst>
              <a:ext uri="{FF2B5EF4-FFF2-40B4-BE49-F238E27FC236}">
                <a16:creationId xmlns:a16="http://schemas.microsoft.com/office/drawing/2014/main" id="{21691B72-DFDE-477D-B4DC-13F5A4C2EC3F}"/>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Footer Placeholder 12">
            <a:extLst>
              <a:ext uri="{FF2B5EF4-FFF2-40B4-BE49-F238E27FC236}">
                <a16:creationId xmlns:a16="http://schemas.microsoft.com/office/drawing/2014/main" id="{911BDE1B-31FF-4B86-B96A-4794B2A52D2C}"/>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8" name="Date Placeholder 3">
            <a:extLst>
              <a:ext uri="{FF2B5EF4-FFF2-40B4-BE49-F238E27FC236}">
                <a16:creationId xmlns:a16="http://schemas.microsoft.com/office/drawing/2014/main" id="{430B0B92-D6C3-40AC-8EAE-19A1355F0A2A}"/>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6BE0BEDF-10E8-46E6-91EC-9AAFECF8E05B}"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6EAE7F44-8F23-4120-A8C0-64106BAA2839}"/>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0" y="4757405"/>
            <a:ext cx="1075068" cy="211251"/>
          </a:xfrm>
          <a:prstGeom prst="rect">
            <a:avLst/>
          </a:prstGeom>
        </p:spPr>
      </p:pic>
      <p:pic>
        <p:nvPicPr>
          <p:cNvPr id="12" name="Image 11">
            <a:extLst>
              <a:ext uri="{FF2B5EF4-FFF2-40B4-BE49-F238E27FC236}">
                <a16:creationId xmlns:a16="http://schemas.microsoft.com/office/drawing/2014/main" id="{A0A1C924-71EB-C149-9232-70A76E414659}"/>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529620126"/>
      </p:ext>
    </p:extLst>
  </p:cSld>
  <p:clrMapOvr>
    <a:masterClrMapping/>
  </p:clrMapOvr>
  <p:extLst>
    <p:ext uri="{DCECCB84-F9BA-43D5-87BE-67443E8EF086}">
      <p15:sldGuideLst xmlns:p15="http://schemas.microsoft.com/office/powerpoint/2012/main"/>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ext only - 2 lines title">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49B2912C-F696-4E45-AC04-94404691482A}"/>
              </a:ext>
            </a:extLst>
          </p:cNvPr>
          <p:cNvSpPr>
            <a:spLocks noGrp="1"/>
          </p:cNvSpPr>
          <p:nvPr>
            <p:ph sz="quarter" idx="16" hasCustomPrompt="1"/>
          </p:nvPr>
        </p:nvSpPr>
        <p:spPr>
          <a:xfrm>
            <a:off x="382904" y="1533106"/>
            <a:ext cx="8200800" cy="3038893"/>
          </a:xfrm>
          <a:custGeom>
            <a:avLst/>
            <a:gdLst>
              <a:gd name="connsiteX0" fmla="*/ 0 w 8200800"/>
              <a:gd name="connsiteY0" fmla="*/ 0 h 3038893"/>
              <a:gd name="connsiteX1" fmla="*/ 8200800 w 8200800"/>
              <a:gd name="connsiteY1" fmla="*/ 0 h 3038893"/>
              <a:gd name="connsiteX2" fmla="*/ 8200800 w 8200800"/>
              <a:gd name="connsiteY2" fmla="*/ 3038893 h 3038893"/>
              <a:gd name="connsiteX3" fmla="*/ 0 w 8200800"/>
              <a:gd name="connsiteY3" fmla="*/ 3038893 h 3038893"/>
            </a:gdLst>
            <a:ahLst/>
            <a:cxnLst>
              <a:cxn ang="0">
                <a:pos x="connsiteX0" y="connsiteY0"/>
              </a:cxn>
              <a:cxn ang="0">
                <a:pos x="connsiteX1" y="connsiteY1"/>
              </a:cxn>
              <a:cxn ang="0">
                <a:pos x="connsiteX2" y="connsiteY2"/>
              </a:cxn>
              <a:cxn ang="0">
                <a:pos x="connsiteX3" y="connsiteY3"/>
              </a:cxn>
            </a:cxnLst>
            <a:rect l="l" t="t" r="r" b="b"/>
            <a:pathLst>
              <a:path w="8200800" h="3038893">
                <a:moveTo>
                  <a:pt x="0" y="0"/>
                </a:moveTo>
                <a:lnTo>
                  <a:pt x="8200800" y="0"/>
                </a:lnTo>
                <a:lnTo>
                  <a:pt x="8200800" y="3038893"/>
                </a:lnTo>
                <a:lnTo>
                  <a:pt x="0" y="303889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8" name="Text Placeholder 14">
            <a:extLst>
              <a:ext uri="{FF2B5EF4-FFF2-40B4-BE49-F238E27FC236}">
                <a16:creationId xmlns:a16="http://schemas.microsoft.com/office/drawing/2014/main" id="{7909D851-A66D-48F5-9919-38BC246B83C4}"/>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0" name="ZoneTexte 7">
            <a:extLst>
              <a:ext uri="{FF2B5EF4-FFF2-40B4-BE49-F238E27FC236}">
                <a16:creationId xmlns:a16="http://schemas.microsoft.com/office/drawing/2014/main" id="{4BAD4DE2-1D10-4376-9B8C-69A7343C9951}"/>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4" name="Titre 1">
            <a:extLst>
              <a:ext uri="{FF2B5EF4-FFF2-40B4-BE49-F238E27FC236}">
                <a16:creationId xmlns:a16="http://schemas.microsoft.com/office/drawing/2014/main" id="{06E888DC-EE36-4126-B419-6416AC439661}"/>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cxnSp>
        <p:nvCxnSpPr>
          <p:cNvPr id="15" name="Connecteur droit 8">
            <a:extLst>
              <a:ext uri="{FF2B5EF4-FFF2-40B4-BE49-F238E27FC236}">
                <a16:creationId xmlns:a16="http://schemas.microsoft.com/office/drawing/2014/main" id="{A7E9C05A-4D57-4496-9472-379C50F46D3A}"/>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0" name="Footer Placeholder 12">
            <a:extLst>
              <a:ext uri="{FF2B5EF4-FFF2-40B4-BE49-F238E27FC236}">
                <a16:creationId xmlns:a16="http://schemas.microsoft.com/office/drawing/2014/main" id="{1EAFC5DA-1965-4B8B-80D6-56B9AB21CE86}"/>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1" name="Date Placeholder 3">
            <a:extLst>
              <a:ext uri="{FF2B5EF4-FFF2-40B4-BE49-F238E27FC236}">
                <a16:creationId xmlns:a16="http://schemas.microsoft.com/office/drawing/2014/main" id="{A0DBA252-DC1A-4A91-91C6-23FC3C2036CB}"/>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1F9389CD-88DA-47AB-B0E8-0DFE16321015}"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1" name="Graphic 10">
            <a:extLst>
              <a:ext uri="{FF2B5EF4-FFF2-40B4-BE49-F238E27FC236}">
                <a16:creationId xmlns:a16="http://schemas.microsoft.com/office/drawing/2014/main" id="{F74223C6-8E66-47BD-9F17-1FE1E2F6F177}"/>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0" y="4757405"/>
            <a:ext cx="1075068" cy="211251"/>
          </a:xfrm>
          <a:prstGeom prst="rect">
            <a:avLst/>
          </a:prstGeom>
        </p:spPr>
      </p:pic>
      <p:pic>
        <p:nvPicPr>
          <p:cNvPr id="12" name="Image 11">
            <a:extLst>
              <a:ext uri="{FF2B5EF4-FFF2-40B4-BE49-F238E27FC236}">
                <a16:creationId xmlns:a16="http://schemas.microsoft.com/office/drawing/2014/main" id="{17ADA14C-3FF4-DB4C-9520-8AA7EBFABD42}"/>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20019381"/>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ext + image - 1 line title">
    <p:bg>
      <p:bgPr>
        <a:solidFill>
          <a:schemeClr val="bg1"/>
        </a:solidFill>
        <a:effectLst/>
      </p:bgPr>
    </p:bg>
    <p:spTree>
      <p:nvGrpSpPr>
        <p:cNvPr id="1" name=""/>
        <p:cNvGrpSpPr/>
        <p:nvPr/>
      </p:nvGrpSpPr>
      <p:grpSpPr>
        <a:xfrm>
          <a:off x="0" y="0"/>
          <a:ext cx="0" cy="0"/>
          <a:chOff x="0" y="0"/>
          <a:chExt cx="0" cy="0"/>
        </a:xfrm>
      </p:grpSpPr>
      <p:sp>
        <p:nvSpPr>
          <p:cNvPr id="21" name="Content Placeholder 20">
            <a:extLst>
              <a:ext uri="{FF2B5EF4-FFF2-40B4-BE49-F238E27FC236}">
                <a16:creationId xmlns:a16="http://schemas.microsoft.com/office/drawing/2014/main" id="{7DDF75E6-2FA4-45BC-9D0C-27E2370C919F}"/>
              </a:ext>
            </a:extLst>
          </p:cNvPr>
          <p:cNvSpPr>
            <a:spLocks noGrp="1"/>
          </p:cNvSpPr>
          <p:nvPr>
            <p:ph sz="quarter" idx="16" hasCustomPrompt="1"/>
          </p:nvPr>
        </p:nvSpPr>
        <p:spPr>
          <a:xfrm>
            <a:off x="382906" y="1129553"/>
            <a:ext cx="5497636" cy="3442447"/>
          </a:xfrm>
          <a:custGeom>
            <a:avLst/>
            <a:gdLst>
              <a:gd name="connsiteX0" fmla="*/ 0 w 5497636"/>
              <a:gd name="connsiteY0" fmla="*/ 0 h 3442447"/>
              <a:gd name="connsiteX1" fmla="*/ 5497636 w 5497636"/>
              <a:gd name="connsiteY1" fmla="*/ 0 h 3442447"/>
              <a:gd name="connsiteX2" fmla="*/ 5497636 w 5497636"/>
              <a:gd name="connsiteY2" fmla="*/ 3442447 h 3442447"/>
              <a:gd name="connsiteX3" fmla="*/ 0 w 5497636"/>
              <a:gd name="connsiteY3" fmla="*/ 3442447 h 3442447"/>
            </a:gdLst>
            <a:ahLst/>
            <a:cxnLst>
              <a:cxn ang="0">
                <a:pos x="connsiteX0" y="connsiteY0"/>
              </a:cxn>
              <a:cxn ang="0">
                <a:pos x="connsiteX1" y="connsiteY1"/>
              </a:cxn>
              <a:cxn ang="0">
                <a:pos x="connsiteX2" y="connsiteY2"/>
              </a:cxn>
              <a:cxn ang="0">
                <a:pos x="connsiteX3" y="connsiteY3"/>
              </a:cxn>
            </a:cxnLst>
            <a:rect l="l" t="t" r="r" b="b"/>
            <a:pathLst>
              <a:path w="5497636" h="3442447">
                <a:moveTo>
                  <a:pt x="0" y="0"/>
                </a:moveTo>
                <a:lnTo>
                  <a:pt x="5497636" y="0"/>
                </a:lnTo>
                <a:lnTo>
                  <a:pt x="5497636" y="3442447"/>
                </a:lnTo>
                <a:lnTo>
                  <a:pt x="0" y="3442447"/>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11" name="ZoneTexte 7">
            <a:extLst>
              <a:ext uri="{FF2B5EF4-FFF2-40B4-BE49-F238E27FC236}">
                <a16:creationId xmlns:a16="http://schemas.microsoft.com/office/drawing/2014/main" id="{D5E28100-23B4-0C41-9F0D-D979777516FC}"/>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5" name="Titre 1">
            <a:extLst>
              <a:ext uri="{FF2B5EF4-FFF2-40B4-BE49-F238E27FC236}">
                <a16:creationId xmlns:a16="http://schemas.microsoft.com/office/drawing/2014/main" id="{4B2E8A73-FE19-4F09-B5E9-7F09BC1CAEE6}"/>
              </a:ext>
            </a:extLst>
          </p:cNvPr>
          <p:cNvSpPr>
            <a:spLocks noGrp="1"/>
          </p:cNvSpPr>
          <p:nvPr>
            <p:ph type="title" hasCustomPrompt="1"/>
          </p:nvPr>
        </p:nvSpPr>
        <p:spPr>
          <a:xfrm>
            <a:off x="382937" y="266056"/>
            <a:ext cx="5497910"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16" name="Text Placeholder 14">
            <a:extLst>
              <a:ext uri="{FF2B5EF4-FFF2-40B4-BE49-F238E27FC236}">
                <a16:creationId xmlns:a16="http://schemas.microsoft.com/office/drawing/2014/main" id="{7DFB9808-374D-4A9D-8F58-FD27E9969A32}"/>
              </a:ext>
            </a:extLst>
          </p:cNvPr>
          <p:cNvSpPr>
            <a:spLocks noGrp="1"/>
          </p:cNvSpPr>
          <p:nvPr>
            <p:ph type="body" sz="quarter" idx="11" hasCustomPrompt="1"/>
          </p:nvPr>
        </p:nvSpPr>
        <p:spPr>
          <a:xfrm>
            <a:off x="382905" y="630181"/>
            <a:ext cx="5497640"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2" name="Connecteur droit 8">
            <a:extLst>
              <a:ext uri="{FF2B5EF4-FFF2-40B4-BE49-F238E27FC236}">
                <a16:creationId xmlns:a16="http://schemas.microsoft.com/office/drawing/2014/main" id="{DF97314C-3489-4C47-BC83-C45A78C87D18}"/>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85B3B106-37D0-49FD-98BD-B6E794868CF2}"/>
              </a:ext>
            </a:extLst>
          </p:cNvPr>
          <p:cNvSpPr>
            <a:spLocks noGrp="1"/>
          </p:cNvSpPr>
          <p:nvPr>
            <p:ph type="pic" sz="quarter" idx="13" hasCustomPrompt="1"/>
          </p:nvPr>
        </p:nvSpPr>
        <p:spPr>
          <a:xfrm>
            <a:off x="6057899" y="2"/>
            <a:ext cx="3086100" cy="5143499"/>
          </a:xfrm>
          <a:custGeom>
            <a:avLst/>
            <a:gdLst>
              <a:gd name="connsiteX0" fmla="*/ 2611605 w 3086100"/>
              <a:gd name="connsiteY0" fmla="*/ 4869227 h 5143499"/>
              <a:gd name="connsiteX1" fmla="*/ 2606783 w 3086100"/>
              <a:gd name="connsiteY1" fmla="*/ 4873181 h 5143499"/>
              <a:gd name="connsiteX2" fmla="*/ 2606792 w 3086100"/>
              <a:gd name="connsiteY2" fmla="*/ 4873181 h 5143499"/>
              <a:gd name="connsiteX3" fmla="*/ 2595484 w 3086100"/>
              <a:gd name="connsiteY3" fmla="*/ 4930786 h 5143499"/>
              <a:gd name="connsiteX4" fmla="*/ 2652923 w 3086100"/>
              <a:gd name="connsiteY4" fmla="*/ 4930786 h 5143499"/>
              <a:gd name="connsiteX5" fmla="*/ 2654112 w 3086100"/>
              <a:gd name="connsiteY5" fmla="*/ 4924629 h 5143499"/>
              <a:gd name="connsiteX6" fmla="*/ 2651124 w 3086100"/>
              <a:gd name="connsiteY6" fmla="*/ 4921281 h 5143499"/>
              <a:gd name="connsiteX7" fmla="*/ 2612964 w 3086100"/>
              <a:gd name="connsiteY7" fmla="*/ 4921281 h 5143499"/>
              <a:gd name="connsiteX8" fmla="*/ 2616207 w 3086100"/>
              <a:gd name="connsiteY8" fmla="*/ 4904759 h 5143499"/>
              <a:gd name="connsiteX9" fmla="*/ 2649927 w 3086100"/>
              <a:gd name="connsiteY9" fmla="*/ 4904759 h 5143499"/>
              <a:gd name="connsiteX10" fmla="*/ 2651752 w 3086100"/>
              <a:gd name="connsiteY10" fmla="*/ 4903296 h 5143499"/>
              <a:gd name="connsiteX11" fmla="*/ 2653042 w 3086100"/>
              <a:gd name="connsiteY11" fmla="*/ 4896743 h 5143499"/>
              <a:gd name="connsiteX12" fmla="*/ 2651794 w 3086100"/>
              <a:gd name="connsiteY12" fmla="*/ 4895279 h 5143499"/>
              <a:gd name="connsiteX13" fmla="*/ 2618057 w 3086100"/>
              <a:gd name="connsiteY13" fmla="*/ 4895279 h 5143499"/>
              <a:gd name="connsiteX14" fmla="*/ 2621283 w 3086100"/>
              <a:gd name="connsiteY14" fmla="*/ 4878791 h 5143499"/>
              <a:gd name="connsiteX15" fmla="*/ 2658102 w 3086100"/>
              <a:gd name="connsiteY15" fmla="*/ 4878791 h 5143499"/>
              <a:gd name="connsiteX16" fmla="*/ 2662007 w 3086100"/>
              <a:gd name="connsiteY16" fmla="*/ 4876487 h 5143499"/>
              <a:gd name="connsiteX17" fmla="*/ 2663433 w 3086100"/>
              <a:gd name="connsiteY17" fmla="*/ 4869227 h 5143499"/>
              <a:gd name="connsiteX18" fmla="*/ 2511957 w 3086100"/>
              <a:gd name="connsiteY18" fmla="*/ 4869227 h 5143499"/>
              <a:gd name="connsiteX19" fmla="*/ 2507899 w 3086100"/>
              <a:gd name="connsiteY19" fmla="*/ 4873181 h 5143499"/>
              <a:gd name="connsiteX20" fmla="*/ 2496591 w 3086100"/>
              <a:gd name="connsiteY20" fmla="*/ 4930786 h 5143499"/>
              <a:gd name="connsiteX21" fmla="*/ 2508544 w 3086100"/>
              <a:gd name="connsiteY21" fmla="*/ 4930786 h 5143499"/>
              <a:gd name="connsiteX22" fmla="*/ 2512899 w 3086100"/>
              <a:gd name="connsiteY22" fmla="*/ 4927245 h 5143499"/>
              <a:gd name="connsiteX23" fmla="*/ 2521363 w 3086100"/>
              <a:gd name="connsiteY23" fmla="*/ 4884133 h 5143499"/>
              <a:gd name="connsiteX24" fmla="*/ 2535099 w 3086100"/>
              <a:gd name="connsiteY24" fmla="*/ 4903548 h 5143499"/>
              <a:gd name="connsiteX25" fmla="*/ 2538376 w 3086100"/>
              <a:gd name="connsiteY25" fmla="*/ 4905424 h 5143499"/>
              <a:gd name="connsiteX26" fmla="*/ 2544556 w 3086100"/>
              <a:gd name="connsiteY26" fmla="*/ 4905424 h 5143499"/>
              <a:gd name="connsiteX27" fmla="*/ 2548580 w 3086100"/>
              <a:gd name="connsiteY27" fmla="*/ 4903548 h 5143499"/>
              <a:gd name="connsiteX28" fmla="*/ 2569922 w 3086100"/>
              <a:gd name="connsiteY28" fmla="*/ 4884133 h 5143499"/>
              <a:gd name="connsiteX29" fmla="*/ 2561458 w 3086100"/>
              <a:gd name="connsiteY29" fmla="*/ 4927245 h 5143499"/>
              <a:gd name="connsiteX30" fmla="*/ 2564430 w 3086100"/>
              <a:gd name="connsiteY30" fmla="*/ 4930786 h 5143499"/>
              <a:gd name="connsiteX31" fmla="*/ 2576374 w 3086100"/>
              <a:gd name="connsiteY31" fmla="*/ 4930786 h 5143499"/>
              <a:gd name="connsiteX32" fmla="*/ 2587691 w 3086100"/>
              <a:gd name="connsiteY32" fmla="*/ 4873189 h 5143499"/>
              <a:gd name="connsiteX33" fmla="*/ 2585186 w 3086100"/>
              <a:gd name="connsiteY33" fmla="*/ 4869227 h 5143499"/>
              <a:gd name="connsiteX34" fmla="*/ 2571111 w 3086100"/>
              <a:gd name="connsiteY34" fmla="*/ 4869227 h 5143499"/>
              <a:gd name="connsiteX35" fmla="*/ 2543860 w 3086100"/>
              <a:gd name="connsiteY35" fmla="*/ 4893226 h 5143499"/>
              <a:gd name="connsiteX36" fmla="*/ 2526032 w 3086100"/>
              <a:gd name="connsiteY36" fmla="*/ 4869227 h 5143499"/>
              <a:gd name="connsiteX37" fmla="*/ 2441121 w 3086100"/>
              <a:gd name="connsiteY37" fmla="*/ 4869227 h 5143499"/>
              <a:gd name="connsiteX38" fmla="*/ 2436290 w 3086100"/>
              <a:gd name="connsiteY38" fmla="*/ 4873181 h 5143499"/>
              <a:gd name="connsiteX39" fmla="*/ 2424999 w 3086100"/>
              <a:gd name="connsiteY39" fmla="*/ 4930786 h 5143499"/>
              <a:gd name="connsiteX40" fmla="*/ 2482413 w 3086100"/>
              <a:gd name="connsiteY40" fmla="*/ 4930786 h 5143499"/>
              <a:gd name="connsiteX41" fmla="*/ 2483627 w 3086100"/>
              <a:gd name="connsiteY41" fmla="*/ 4924629 h 5143499"/>
              <a:gd name="connsiteX42" fmla="*/ 2480614 w 3086100"/>
              <a:gd name="connsiteY42" fmla="*/ 4921281 h 5143499"/>
              <a:gd name="connsiteX43" fmla="*/ 2442471 w 3086100"/>
              <a:gd name="connsiteY43" fmla="*/ 4921281 h 5143499"/>
              <a:gd name="connsiteX44" fmla="*/ 2445705 w 3086100"/>
              <a:gd name="connsiteY44" fmla="*/ 4904759 h 5143499"/>
              <a:gd name="connsiteX45" fmla="*/ 2479425 w 3086100"/>
              <a:gd name="connsiteY45" fmla="*/ 4904759 h 5143499"/>
              <a:gd name="connsiteX46" fmla="*/ 2481259 w 3086100"/>
              <a:gd name="connsiteY46" fmla="*/ 4903296 h 5143499"/>
              <a:gd name="connsiteX47" fmla="*/ 2482549 w 3086100"/>
              <a:gd name="connsiteY47" fmla="*/ 4896743 h 5143499"/>
              <a:gd name="connsiteX48" fmla="*/ 2481293 w 3086100"/>
              <a:gd name="connsiteY48" fmla="*/ 4895279 h 5143499"/>
              <a:gd name="connsiteX49" fmla="*/ 2447564 w 3086100"/>
              <a:gd name="connsiteY49" fmla="*/ 4895279 h 5143499"/>
              <a:gd name="connsiteX50" fmla="*/ 2450807 w 3086100"/>
              <a:gd name="connsiteY50" fmla="*/ 4878791 h 5143499"/>
              <a:gd name="connsiteX51" fmla="*/ 2487617 w 3086100"/>
              <a:gd name="connsiteY51" fmla="*/ 4878791 h 5143499"/>
              <a:gd name="connsiteX52" fmla="*/ 2491540 w 3086100"/>
              <a:gd name="connsiteY52" fmla="*/ 4876487 h 5143499"/>
              <a:gd name="connsiteX53" fmla="*/ 2492949 w 3086100"/>
              <a:gd name="connsiteY53" fmla="*/ 4869227 h 5143499"/>
              <a:gd name="connsiteX54" fmla="*/ 2368044 w 3086100"/>
              <a:gd name="connsiteY54" fmla="*/ 4869227 h 5143499"/>
              <a:gd name="connsiteX55" fmla="*/ 2362764 w 3086100"/>
              <a:gd name="connsiteY55" fmla="*/ 4872558 h 5143499"/>
              <a:gd name="connsiteX56" fmla="*/ 2361533 w 3086100"/>
              <a:gd name="connsiteY56" fmla="*/ 4878766 h 5143499"/>
              <a:gd name="connsiteX57" fmla="*/ 2385999 w 3086100"/>
              <a:gd name="connsiteY57" fmla="*/ 4878766 h 5143499"/>
              <a:gd name="connsiteX58" fmla="*/ 2375812 w 3086100"/>
              <a:gd name="connsiteY58" fmla="*/ 4930786 h 5143499"/>
              <a:gd name="connsiteX59" fmla="*/ 2386780 w 3086100"/>
              <a:gd name="connsiteY59" fmla="*/ 4930786 h 5143499"/>
              <a:gd name="connsiteX60" fmla="*/ 2392281 w 3086100"/>
              <a:gd name="connsiteY60" fmla="*/ 4926412 h 5143499"/>
              <a:gd name="connsiteX61" fmla="*/ 2401620 w 3086100"/>
              <a:gd name="connsiteY61" fmla="*/ 4878766 h 5143499"/>
              <a:gd name="connsiteX62" fmla="*/ 2422045 w 3086100"/>
              <a:gd name="connsiteY62" fmla="*/ 4878766 h 5143499"/>
              <a:gd name="connsiteX63" fmla="*/ 2426443 w 3086100"/>
              <a:gd name="connsiteY63" fmla="*/ 4874998 h 5143499"/>
              <a:gd name="connsiteX64" fmla="*/ 2426443 w 3086100"/>
              <a:gd name="connsiteY64" fmla="*/ 4875006 h 5143499"/>
              <a:gd name="connsiteX65" fmla="*/ 2427580 w 3086100"/>
              <a:gd name="connsiteY65" fmla="*/ 4869227 h 5143499"/>
              <a:gd name="connsiteX66" fmla="*/ 2216737 w 3086100"/>
              <a:gd name="connsiteY66" fmla="*/ 4869227 h 5143499"/>
              <a:gd name="connsiteX67" fmla="*/ 2213825 w 3086100"/>
              <a:gd name="connsiteY67" fmla="*/ 4871305 h 5143499"/>
              <a:gd name="connsiteX68" fmla="*/ 2210514 w 3086100"/>
              <a:gd name="connsiteY68" fmla="*/ 4888213 h 5143499"/>
              <a:gd name="connsiteX69" fmla="*/ 2254821 w 3086100"/>
              <a:gd name="connsiteY69" fmla="*/ 4909924 h 5143499"/>
              <a:gd name="connsiteX70" fmla="*/ 2250720 w 3086100"/>
              <a:gd name="connsiteY70" fmla="*/ 4930786 h 5143499"/>
              <a:gd name="connsiteX71" fmla="*/ 2261697 w 3086100"/>
              <a:gd name="connsiteY71" fmla="*/ 4930786 h 5143499"/>
              <a:gd name="connsiteX72" fmla="*/ 2267198 w 3086100"/>
              <a:gd name="connsiteY72" fmla="*/ 4926412 h 5143499"/>
              <a:gd name="connsiteX73" fmla="*/ 2278404 w 3086100"/>
              <a:gd name="connsiteY73" fmla="*/ 4869227 h 5143499"/>
              <a:gd name="connsiteX74" fmla="*/ 2265110 w 3086100"/>
              <a:gd name="connsiteY74" fmla="*/ 4869227 h 5143499"/>
              <a:gd name="connsiteX75" fmla="*/ 2262402 w 3086100"/>
              <a:gd name="connsiteY75" fmla="*/ 4871305 h 5143499"/>
              <a:gd name="connsiteX76" fmla="*/ 2256883 w 3086100"/>
              <a:gd name="connsiteY76" fmla="*/ 4899334 h 5143499"/>
              <a:gd name="connsiteX77" fmla="*/ 2226203 w 3086100"/>
              <a:gd name="connsiteY77" fmla="*/ 4887801 h 5143499"/>
              <a:gd name="connsiteX78" fmla="*/ 2229853 w 3086100"/>
              <a:gd name="connsiteY78" fmla="*/ 4869227 h 5143499"/>
              <a:gd name="connsiteX79" fmla="*/ 2702459 w 3086100"/>
              <a:gd name="connsiteY79" fmla="*/ 4869050 h 5143499"/>
              <a:gd name="connsiteX80" fmla="*/ 2673697 w 3086100"/>
              <a:gd name="connsiteY80" fmla="*/ 4880810 h 5143499"/>
              <a:gd name="connsiteX81" fmla="*/ 2692561 w 3086100"/>
              <a:gd name="connsiteY81" fmla="*/ 4902211 h 5143499"/>
              <a:gd name="connsiteX82" fmla="*/ 2709828 w 3086100"/>
              <a:gd name="connsiteY82" fmla="*/ 4917184 h 5143499"/>
              <a:gd name="connsiteX83" fmla="*/ 2697900 w 3086100"/>
              <a:gd name="connsiteY83" fmla="*/ 4921314 h 5143499"/>
              <a:gd name="connsiteX84" fmla="*/ 2670828 w 3086100"/>
              <a:gd name="connsiteY84" fmla="*/ 4921314 h 5143499"/>
              <a:gd name="connsiteX85" fmla="*/ 2665428 w 3086100"/>
              <a:gd name="connsiteY85" fmla="*/ 4925293 h 5143499"/>
              <a:gd name="connsiteX86" fmla="*/ 2664359 w 3086100"/>
              <a:gd name="connsiteY86" fmla="*/ 4930786 h 5143499"/>
              <a:gd name="connsiteX87" fmla="*/ 2698486 w 3086100"/>
              <a:gd name="connsiteY87" fmla="*/ 4930786 h 5143499"/>
              <a:gd name="connsiteX88" fmla="*/ 2727435 w 3086100"/>
              <a:gd name="connsiteY88" fmla="*/ 4920372 h 5143499"/>
              <a:gd name="connsiteX89" fmla="*/ 2724931 w 3086100"/>
              <a:gd name="connsiteY89" fmla="*/ 4906282 h 5143499"/>
              <a:gd name="connsiteX90" fmla="*/ 2715236 w 3086100"/>
              <a:gd name="connsiteY90" fmla="*/ 4899334 h 5143499"/>
              <a:gd name="connsiteX91" fmla="*/ 2691890 w 3086100"/>
              <a:gd name="connsiteY91" fmla="*/ 4881853 h 5143499"/>
              <a:gd name="connsiteX92" fmla="*/ 2701992 w 3086100"/>
              <a:gd name="connsiteY92" fmla="*/ 4878766 h 5143499"/>
              <a:gd name="connsiteX93" fmla="*/ 2724880 w 3086100"/>
              <a:gd name="connsiteY93" fmla="*/ 4878766 h 5143499"/>
              <a:gd name="connsiteX94" fmla="*/ 2730271 w 3086100"/>
              <a:gd name="connsiteY94" fmla="*/ 4874796 h 5143499"/>
              <a:gd name="connsiteX95" fmla="*/ 2731408 w 3086100"/>
              <a:gd name="connsiteY95" fmla="*/ 4869050 h 5143499"/>
              <a:gd name="connsiteX96" fmla="*/ 2321030 w 3086100"/>
              <a:gd name="connsiteY96" fmla="*/ 4869050 h 5143499"/>
              <a:gd name="connsiteX97" fmla="*/ 2292284 w 3086100"/>
              <a:gd name="connsiteY97" fmla="*/ 4880810 h 5143499"/>
              <a:gd name="connsiteX98" fmla="*/ 2311156 w 3086100"/>
              <a:gd name="connsiteY98" fmla="*/ 4902211 h 5143499"/>
              <a:gd name="connsiteX99" fmla="*/ 2328424 w 3086100"/>
              <a:gd name="connsiteY99" fmla="*/ 4917184 h 5143499"/>
              <a:gd name="connsiteX100" fmla="*/ 2316479 w 3086100"/>
              <a:gd name="connsiteY100" fmla="*/ 4921314 h 5143499"/>
              <a:gd name="connsiteX101" fmla="*/ 2289415 w 3086100"/>
              <a:gd name="connsiteY101" fmla="*/ 4921314 h 5143499"/>
              <a:gd name="connsiteX102" fmla="*/ 2284016 w 3086100"/>
              <a:gd name="connsiteY102" fmla="*/ 4925293 h 5143499"/>
              <a:gd name="connsiteX103" fmla="*/ 2282938 w 3086100"/>
              <a:gd name="connsiteY103" fmla="*/ 4930786 h 5143499"/>
              <a:gd name="connsiteX104" fmla="*/ 2317065 w 3086100"/>
              <a:gd name="connsiteY104" fmla="*/ 4930786 h 5143499"/>
              <a:gd name="connsiteX105" fmla="*/ 2346014 w 3086100"/>
              <a:gd name="connsiteY105" fmla="*/ 4920372 h 5143499"/>
              <a:gd name="connsiteX106" fmla="*/ 2343526 w 3086100"/>
              <a:gd name="connsiteY106" fmla="*/ 4906282 h 5143499"/>
              <a:gd name="connsiteX107" fmla="*/ 2333823 w 3086100"/>
              <a:gd name="connsiteY107" fmla="*/ 4899334 h 5143499"/>
              <a:gd name="connsiteX108" fmla="*/ 2310469 w 3086100"/>
              <a:gd name="connsiteY108" fmla="*/ 4881853 h 5143499"/>
              <a:gd name="connsiteX109" fmla="*/ 2320571 w 3086100"/>
              <a:gd name="connsiteY109" fmla="*/ 4878766 h 5143499"/>
              <a:gd name="connsiteX110" fmla="*/ 2343467 w 3086100"/>
              <a:gd name="connsiteY110" fmla="*/ 4878766 h 5143499"/>
              <a:gd name="connsiteX111" fmla="*/ 2348858 w 3086100"/>
              <a:gd name="connsiteY111" fmla="*/ 4874796 h 5143499"/>
              <a:gd name="connsiteX112" fmla="*/ 2349995 w 3086100"/>
              <a:gd name="connsiteY112" fmla="*/ 4869050 h 5143499"/>
              <a:gd name="connsiteX113" fmla="*/ 2170529 w 3086100"/>
              <a:gd name="connsiteY113" fmla="*/ 4869050 h 5143499"/>
              <a:gd name="connsiteX114" fmla="*/ 2141784 w 3086100"/>
              <a:gd name="connsiteY114" fmla="*/ 4880810 h 5143499"/>
              <a:gd name="connsiteX115" fmla="*/ 2160664 w 3086100"/>
              <a:gd name="connsiteY115" fmla="*/ 4902211 h 5143499"/>
              <a:gd name="connsiteX116" fmla="*/ 2177923 w 3086100"/>
              <a:gd name="connsiteY116" fmla="*/ 4917184 h 5143499"/>
              <a:gd name="connsiteX117" fmla="*/ 2165979 w 3086100"/>
              <a:gd name="connsiteY117" fmla="*/ 4921314 h 5143499"/>
              <a:gd name="connsiteX118" fmla="*/ 2138906 w 3086100"/>
              <a:gd name="connsiteY118" fmla="*/ 4921314 h 5143499"/>
              <a:gd name="connsiteX119" fmla="*/ 2133515 w 3086100"/>
              <a:gd name="connsiteY119" fmla="*/ 4925293 h 5143499"/>
              <a:gd name="connsiteX120" fmla="*/ 2132429 w 3086100"/>
              <a:gd name="connsiteY120" fmla="*/ 4930786 h 5143499"/>
              <a:gd name="connsiteX121" fmla="*/ 2166556 w 3086100"/>
              <a:gd name="connsiteY121" fmla="*/ 4930786 h 5143499"/>
              <a:gd name="connsiteX122" fmla="*/ 2195522 w 3086100"/>
              <a:gd name="connsiteY122" fmla="*/ 4920372 h 5143499"/>
              <a:gd name="connsiteX123" fmla="*/ 2193018 w 3086100"/>
              <a:gd name="connsiteY123" fmla="*/ 4906282 h 5143499"/>
              <a:gd name="connsiteX124" fmla="*/ 2183331 w 3086100"/>
              <a:gd name="connsiteY124" fmla="*/ 4899334 h 5143499"/>
              <a:gd name="connsiteX125" fmla="*/ 2159960 w 3086100"/>
              <a:gd name="connsiteY125" fmla="*/ 4881853 h 5143499"/>
              <a:gd name="connsiteX126" fmla="*/ 2170062 w 3086100"/>
              <a:gd name="connsiteY126" fmla="*/ 4878766 h 5143499"/>
              <a:gd name="connsiteX127" fmla="*/ 2192950 w 3086100"/>
              <a:gd name="connsiteY127" fmla="*/ 4878766 h 5143499"/>
              <a:gd name="connsiteX128" fmla="*/ 2198357 w 3086100"/>
              <a:gd name="connsiteY128" fmla="*/ 4874796 h 5143499"/>
              <a:gd name="connsiteX129" fmla="*/ 2199478 w 3086100"/>
              <a:gd name="connsiteY129" fmla="*/ 4869050 h 5143499"/>
              <a:gd name="connsiteX130" fmla="*/ 1923012 w 3086100"/>
              <a:gd name="connsiteY130" fmla="*/ 4818696 h 5143499"/>
              <a:gd name="connsiteX131" fmla="*/ 1875097 w 3086100"/>
              <a:gd name="connsiteY131" fmla="*/ 4832400 h 5143499"/>
              <a:gd name="connsiteX132" fmla="*/ 1904844 w 3086100"/>
              <a:gd name="connsiteY132" fmla="*/ 4837127 h 5143499"/>
              <a:gd name="connsiteX133" fmla="*/ 1961010 w 3086100"/>
              <a:gd name="connsiteY133" fmla="*/ 4852572 h 5143499"/>
              <a:gd name="connsiteX134" fmla="*/ 1883875 w 3086100"/>
              <a:gd name="connsiteY134" fmla="*/ 4932276 h 5143499"/>
              <a:gd name="connsiteX135" fmla="*/ 1905736 w 3086100"/>
              <a:gd name="connsiteY135" fmla="*/ 4875982 h 5143499"/>
              <a:gd name="connsiteX136" fmla="*/ 1911313 w 3086100"/>
              <a:gd name="connsiteY136" fmla="*/ 4853186 h 5143499"/>
              <a:gd name="connsiteX137" fmla="*/ 1892636 w 3086100"/>
              <a:gd name="connsiteY137" fmla="*/ 4872029 h 5143499"/>
              <a:gd name="connsiteX138" fmla="*/ 1855996 w 3086100"/>
              <a:gd name="connsiteY138" fmla="*/ 4935413 h 5143499"/>
              <a:gd name="connsiteX139" fmla="*/ 1845605 w 3086100"/>
              <a:gd name="connsiteY139" fmla="*/ 4965486 h 5143499"/>
              <a:gd name="connsiteX140" fmla="*/ 1886677 w 3086100"/>
              <a:gd name="connsiteY140" fmla="*/ 4955215 h 5143499"/>
              <a:gd name="connsiteX141" fmla="*/ 1990647 w 3086100"/>
              <a:gd name="connsiteY141" fmla="*/ 4857299 h 5143499"/>
              <a:gd name="connsiteX142" fmla="*/ 1981733 w 3086100"/>
              <a:gd name="connsiteY142" fmla="*/ 4831516 h 5143499"/>
              <a:gd name="connsiteX143" fmla="*/ 1923012 w 3086100"/>
              <a:gd name="connsiteY143" fmla="*/ 4818696 h 5143499"/>
              <a:gd name="connsiteX144" fmla="*/ 2505547 w 3086100"/>
              <a:gd name="connsiteY144" fmla="*/ 4793384 h 5143499"/>
              <a:gd name="connsiteX145" fmla="*/ 2520191 w 3086100"/>
              <a:gd name="connsiteY145" fmla="*/ 4809729 h 5143499"/>
              <a:gd name="connsiteX146" fmla="*/ 2519453 w 3086100"/>
              <a:gd name="connsiteY146" fmla="*/ 4813430 h 5143499"/>
              <a:gd name="connsiteX147" fmla="*/ 2515157 w 3086100"/>
              <a:gd name="connsiteY147" fmla="*/ 4818015 h 5143499"/>
              <a:gd name="connsiteX148" fmla="*/ 2481930 w 3086100"/>
              <a:gd name="connsiteY148" fmla="*/ 4818015 h 5143499"/>
              <a:gd name="connsiteX149" fmla="*/ 2483560 w 3086100"/>
              <a:gd name="connsiteY149" fmla="*/ 4809729 h 5143499"/>
              <a:gd name="connsiteX150" fmla="*/ 2505547 w 3086100"/>
              <a:gd name="connsiteY150" fmla="*/ 4793384 h 5143499"/>
              <a:gd name="connsiteX151" fmla="*/ 2277190 w 3086100"/>
              <a:gd name="connsiteY151" fmla="*/ 4793384 h 5143499"/>
              <a:gd name="connsiteX152" fmla="*/ 2291826 w 3086100"/>
              <a:gd name="connsiteY152" fmla="*/ 4809729 h 5143499"/>
              <a:gd name="connsiteX153" fmla="*/ 2291096 w 3086100"/>
              <a:gd name="connsiteY153" fmla="*/ 4813430 h 5143499"/>
              <a:gd name="connsiteX154" fmla="*/ 2286792 w 3086100"/>
              <a:gd name="connsiteY154" fmla="*/ 4818015 h 5143499"/>
              <a:gd name="connsiteX155" fmla="*/ 2253581 w 3086100"/>
              <a:gd name="connsiteY155" fmla="*/ 4818015 h 5143499"/>
              <a:gd name="connsiteX156" fmla="*/ 2255203 w 3086100"/>
              <a:gd name="connsiteY156" fmla="*/ 4809729 h 5143499"/>
              <a:gd name="connsiteX157" fmla="*/ 2277190 w 3086100"/>
              <a:gd name="connsiteY157" fmla="*/ 4793384 h 5143499"/>
              <a:gd name="connsiteX158" fmla="*/ 2040133 w 3086100"/>
              <a:gd name="connsiteY158" fmla="*/ 4783925 h 5143499"/>
              <a:gd name="connsiteX159" fmla="*/ 2006938 w 3086100"/>
              <a:gd name="connsiteY159" fmla="*/ 4801897 h 5143499"/>
              <a:gd name="connsiteX160" fmla="*/ 2033272 w 3086100"/>
              <a:gd name="connsiteY160" fmla="*/ 4864567 h 5143499"/>
              <a:gd name="connsiteX161" fmla="*/ 2056151 w 3086100"/>
              <a:gd name="connsiteY161" fmla="*/ 4909865 h 5143499"/>
              <a:gd name="connsiteX162" fmla="*/ 2007592 w 3086100"/>
              <a:gd name="connsiteY162" fmla="*/ 4918715 h 5143499"/>
              <a:gd name="connsiteX163" fmla="*/ 1971155 w 3086100"/>
              <a:gd name="connsiteY163" fmla="*/ 4921575 h 5143499"/>
              <a:gd name="connsiteX164" fmla="*/ 1977862 w 3086100"/>
              <a:gd name="connsiteY164" fmla="*/ 4931232 h 5143499"/>
              <a:gd name="connsiteX165" fmla="*/ 2032084 w 3086100"/>
              <a:gd name="connsiteY165" fmla="*/ 4936700 h 5143499"/>
              <a:gd name="connsiteX166" fmla="*/ 2087061 w 3086100"/>
              <a:gd name="connsiteY166" fmla="*/ 4911876 h 5143499"/>
              <a:gd name="connsiteX167" fmla="*/ 2062696 w 3086100"/>
              <a:gd name="connsiteY167" fmla="*/ 4859915 h 5143499"/>
              <a:gd name="connsiteX168" fmla="*/ 2034274 w 3086100"/>
              <a:gd name="connsiteY168" fmla="*/ 4812505 h 5143499"/>
              <a:gd name="connsiteX169" fmla="*/ 2086543 w 3086100"/>
              <a:gd name="connsiteY169" fmla="*/ 4800492 h 5143499"/>
              <a:gd name="connsiteX170" fmla="*/ 2103913 w 3086100"/>
              <a:gd name="connsiteY170" fmla="*/ 4794234 h 5143499"/>
              <a:gd name="connsiteX171" fmla="*/ 2079548 w 3086100"/>
              <a:gd name="connsiteY171" fmla="*/ 4785283 h 5143499"/>
              <a:gd name="connsiteX172" fmla="*/ 2040133 w 3086100"/>
              <a:gd name="connsiteY172" fmla="*/ 4783925 h 5143499"/>
              <a:gd name="connsiteX173" fmla="*/ 2693180 w 3086100"/>
              <a:gd name="connsiteY173" fmla="*/ 4783845 h 5143499"/>
              <a:gd name="connsiteX174" fmla="*/ 2687908 w 3086100"/>
              <a:gd name="connsiteY174" fmla="*/ 4787193 h 5143499"/>
              <a:gd name="connsiteX175" fmla="*/ 2686686 w 3086100"/>
              <a:gd name="connsiteY175" fmla="*/ 4793401 h 5143499"/>
              <a:gd name="connsiteX176" fmla="*/ 2711152 w 3086100"/>
              <a:gd name="connsiteY176" fmla="*/ 4793401 h 5143499"/>
              <a:gd name="connsiteX177" fmla="*/ 2700957 w 3086100"/>
              <a:gd name="connsiteY177" fmla="*/ 4845421 h 5143499"/>
              <a:gd name="connsiteX178" fmla="*/ 2711925 w 3086100"/>
              <a:gd name="connsiteY178" fmla="*/ 4845421 h 5143499"/>
              <a:gd name="connsiteX179" fmla="*/ 2717418 w 3086100"/>
              <a:gd name="connsiteY179" fmla="*/ 4841047 h 5143499"/>
              <a:gd name="connsiteX180" fmla="*/ 2726773 w 3086100"/>
              <a:gd name="connsiteY180" fmla="*/ 4793401 h 5143499"/>
              <a:gd name="connsiteX181" fmla="*/ 2747198 w 3086100"/>
              <a:gd name="connsiteY181" fmla="*/ 4793401 h 5143499"/>
              <a:gd name="connsiteX182" fmla="*/ 2751613 w 3086100"/>
              <a:gd name="connsiteY182" fmla="*/ 4789632 h 5143499"/>
              <a:gd name="connsiteX183" fmla="*/ 2752734 w 3086100"/>
              <a:gd name="connsiteY183" fmla="*/ 4783845 h 5143499"/>
              <a:gd name="connsiteX184" fmla="*/ 2642813 w 3086100"/>
              <a:gd name="connsiteY184" fmla="*/ 4783845 h 5143499"/>
              <a:gd name="connsiteX185" fmla="*/ 2630732 w 3086100"/>
              <a:gd name="connsiteY185" fmla="*/ 4845421 h 5143499"/>
              <a:gd name="connsiteX186" fmla="*/ 2683324 w 3086100"/>
              <a:gd name="connsiteY186" fmla="*/ 4845421 h 5143499"/>
              <a:gd name="connsiteX187" fmla="*/ 2684462 w 3086100"/>
              <a:gd name="connsiteY187" fmla="*/ 4839659 h 5143499"/>
              <a:gd name="connsiteX188" fmla="*/ 2681541 w 3086100"/>
              <a:gd name="connsiteY188" fmla="*/ 4835915 h 5143499"/>
              <a:gd name="connsiteX189" fmla="*/ 2648203 w 3086100"/>
              <a:gd name="connsiteY189" fmla="*/ 4835915 h 5143499"/>
              <a:gd name="connsiteX190" fmla="*/ 2658017 w 3086100"/>
              <a:gd name="connsiteY190" fmla="*/ 4785931 h 5143499"/>
              <a:gd name="connsiteX191" fmla="*/ 2656107 w 3086100"/>
              <a:gd name="connsiteY191" fmla="*/ 4783845 h 5143499"/>
              <a:gd name="connsiteX192" fmla="*/ 2559124 w 3086100"/>
              <a:gd name="connsiteY192" fmla="*/ 4783845 h 5143499"/>
              <a:gd name="connsiteX193" fmla="*/ 2555592 w 3086100"/>
              <a:gd name="connsiteY193" fmla="*/ 4786579 h 5143499"/>
              <a:gd name="connsiteX194" fmla="*/ 2549480 w 3086100"/>
              <a:gd name="connsiteY194" fmla="*/ 4817947 h 5143499"/>
              <a:gd name="connsiteX195" fmla="*/ 2578361 w 3086100"/>
              <a:gd name="connsiteY195" fmla="*/ 4846800 h 5143499"/>
              <a:gd name="connsiteX196" fmla="*/ 2578361 w 3086100"/>
              <a:gd name="connsiteY196" fmla="*/ 4846792 h 5143499"/>
              <a:gd name="connsiteX197" fmla="*/ 2618040 w 3086100"/>
              <a:gd name="connsiteY197" fmla="*/ 4817939 h 5143499"/>
              <a:gd name="connsiteX198" fmla="*/ 2624127 w 3086100"/>
              <a:gd name="connsiteY198" fmla="*/ 4786579 h 5143499"/>
              <a:gd name="connsiteX199" fmla="*/ 2621665 w 3086100"/>
              <a:gd name="connsiteY199" fmla="*/ 4783845 h 5143499"/>
              <a:gd name="connsiteX200" fmla="*/ 2609228 w 3086100"/>
              <a:gd name="connsiteY200" fmla="*/ 4783845 h 5143499"/>
              <a:gd name="connsiteX201" fmla="*/ 2605816 w 3086100"/>
              <a:gd name="connsiteY201" fmla="*/ 4801889 h 5143499"/>
              <a:gd name="connsiteX202" fmla="*/ 2603863 w 3086100"/>
              <a:gd name="connsiteY202" fmla="*/ 4811495 h 5143499"/>
              <a:gd name="connsiteX203" fmla="*/ 2602233 w 3086100"/>
              <a:gd name="connsiteY203" fmla="*/ 4819840 h 5143499"/>
              <a:gd name="connsiteX204" fmla="*/ 2579940 w 3086100"/>
              <a:gd name="connsiteY204" fmla="*/ 4836328 h 5143499"/>
              <a:gd name="connsiteX205" fmla="*/ 2564557 w 3086100"/>
              <a:gd name="connsiteY205" fmla="*/ 4819840 h 5143499"/>
              <a:gd name="connsiteX206" fmla="*/ 2565270 w 3086100"/>
              <a:gd name="connsiteY206" fmla="*/ 4816113 h 5143499"/>
              <a:gd name="connsiteX207" fmla="*/ 2568140 w 3086100"/>
              <a:gd name="connsiteY207" fmla="*/ 4801897 h 5143499"/>
              <a:gd name="connsiteX208" fmla="*/ 2571561 w 3086100"/>
              <a:gd name="connsiteY208" fmla="*/ 4783845 h 5143499"/>
              <a:gd name="connsiteX209" fmla="*/ 2155095 w 3086100"/>
              <a:gd name="connsiteY209" fmla="*/ 4783845 h 5143499"/>
              <a:gd name="connsiteX210" fmla="*/ 2154909 w 3086100"/>
              <a:gd name="connsiteY210" fmla="*/ 4784644 h 5143499"/>
              <a:gd name="connsiteX211" fmla="*/ 2161471 w 3086100"/>
              <a:gd name="connsiteY211" fmla="*/ 4793359 h 5143499"/>
              <a:gd name="connsiteX212" fmla="*/ 2193833 w 3086100"/>
              <a:gd name="connsiteY212" fmla="*/ 4793359 h 5143499"/>
              <a:gd name="connsiteX213" fmla="*/ 2208519 w 3086100"/>
              <a:gd name="connsiteY213" fmla="*/ 4814658 h 5143499"/>
              <a:gd name="connsiteX214" fmla="*/ 2188450 w 3086100"/>
              <a:gd name="connsiteY214" fmla="*/ 4835915 h 5143499"/>
              <a:gd name="connsiteX215" fmla="*/ 2166284 w 3086100"/>
              <a:gd name="connsiteY215" fmla="*/ 4835915 h 5143499"/>
              <a:gd name="connsiteX216" fmla="*/ 2173127 w 3086100"/>
              <a:gd name="connsiteY216" fmla="*/ 4800963 h 5143499"/>
              <a:gd name="connsiteX217" fmla="*/ 2160028 w 3086100"/>
              <a:gd name="connsiteY217" fmla="*/ 4800963 h 5143499"/>
              <a:gd name="connsiteX218" fmla="*/ 2157116 w 3086100"/>
              <a:gd name="connsiteY218" fmla="*/ 4803050 h 5143499"/>
              <a:gd name="connsiteX219" fmla="*/ 2148796 w 3086100"/>
              <a:gd name="connsiteY219" fmla="*/ 4845421 h 5143499"/>
              <a:gd name="connsiteX220" fmla="*/ 2185606 w 3086100"/>
              <a:gd name="connsiteY220" fmla="*/ 4845421 h 5143499"/>
              <a:gd name="connsiteX221" fmla="*/ 2224980 w 3086100"/>
              <a:gd name="connsiteY221" fmla="*/ 4814238 h 5143499"/>
              <a:gd name="connsiteX222" fmla="*/ 2199614 w 3086100"/>
              <a:gd name="connsiteY222" fmla="*/ 4783845 h 5143499"/>
              <a:gd name="connsiteX223" fmla="*/ 2423480 w 3086100"/>
              <a:gd name="connsiteY223" fmla="*/ 4783660 h 5143499"/>
              <a:gd name="connsiteX224" fmla="*/ 2394718 w 3086100"/>
              <a:gd name="connsiteY224" fmla="*/ 4795437 h 5143499"/>
              <a:gd name="connsiteX225" fmla="*/ 2413598 w 3086100"/>
              <a:gd name="connsiteY225" fmla="*/ 4816837 h 5143499"/>
              <a:gd name="connsiteX226" fmla="*/ 2430874 w 3086100"/>
              <a:gd name="connsiteY226" fmla="*/ 4831819 h 5143499"/>
              <a:gd name="connsiteX227" fmla="*/ 2418930 w 3086100"/>
              <a:gd name="connsiteY227" fmla="*/ 4835941 h 5143499"/>
              <a:gd name="connsiteX228" fmla="*/ 2391865 w 3086100"/>
              <a:gd name="connsiteY228" fmla="*/ 4835941 h 5143499"/>
              <a:gd name="connsiteX229" fmla="*/ 2386458 w 3086100"/>
              <a:gd name="connsiteY229" fmla="*/ 4839919 h 5143499"/>
              <a:gd name="connsiteX230" fmla="*/ 2385388 w 3086100"/>
              <a:gd name="connsiteY230" fmla="*/ 4845421 h 5143499"/>
              <a:gd name="connsiteX231" fmla="*/ 2419515 w 3086100"/>
              <a:gd name="connsiteY231" fmla="*/ 4845421 h 5143499"/>
              <a:gd name="connsiteX232" fmla="*/ 2448473 w 3086100"/>
              <a:gd name="connsiteY232" fmla="*/ 4834998 h 5143499"/>
              <a:gd name="connsiteX233" fmla="*/ 2448481 w 3086100"/>
              <a:gd name="connsiteY233" fmla="*/ 4834998 h 5143499"/>
              <a:gd name="connsiteX234" fmla="*/ 2445977 w 3086100"/>
              <a:gd name="connsiteY234" fmla="*/ 4820908 h 5143499"/>
              <a:gd name="connsiteX235" fmla="*/ 2436282 w 3086100"/>
              <a:gd name="connsiteY235" fmla="*/ 4813943 h 5143499"/>
              <a:gd name="connsiteX236" fmla="*/ 2412911 w 3086100"/>
              <a:gd name="connsiteY236" fmla="*/ 4796480 h 5143499"/>
              <a:gd name="connsiteX237" fmla="*/ 2423038 w 3086100"/>
              <a:gd name="connsiteY237" fmla="*/ 4793384 h 5143499"/>
              <a:gd name="connsiteX238" fmla="*/ 2445909 w 3086100"/>
              <a:gd name="connsiteY238" fmla="*/ 4793384 h 5143499"/>
              <a:gd name="connsiteX239" fmla="*/ 2451317 w 3086100"/>
              <a:gd name="connsiteY239" fmla="*/ 4789430 h 5143499"/>
              <a:gd name="connsiteX240" fmla="*/ 2452446 w 3086100"/>
              <a:gd name="connsiteY240" fmla="*/ 4783660 h 5143499"/>
              <a:gd name="connsiteX241" fmla="*/ 2350776 w 3086100"/>
              <a:gd name="connsiteY241" fmla="*/ 4783660 h 5143499"/>
              <a:gd name="connsiteX242" fmla="*/ 2322031 w 3086100"/>
              <a:gd name="connsiteY242" fmla="*/ 4795437 h 5143499"/>
              <a:gd name="connsiteX243" fmla="*/ 2340903 w 3086100"/>
              <a:gd name="connsiteY243" fmla="*/ 4816837 h 5143499"/>
              <a:gd name="connsiteX244" fmla="*/ 2358179 w 3086100"/>
              <a:gd name="connsiteY244" fmla="*/ 4831819 h 5143499"/>
              <a:gd name="connsiteX245" fmla="*/ 2346218 w 3086100"/>
              <a:gd name="connsiteY245" fmla="*/ 4835941 h 5143499"/>
              <a:gd name="connsiteX246" fmla="*/ 2319179 w 3086100"/>
              <a:gd name="connsiteY246" fmla="*/ 4835941 h 5143499"/>
              <a:gd name="connsiteX247" fmla="*/ 2313763 w 3086100"/>
              <a:gd name="connsiteY247" fmla="*/ 4839919 h 5143499"/>
              <a:gd name="connsiteX248" fmla="*/ 2312684 w 3086100"/>
              <a:gd name="connsiteY248" fmla="*/ 4845421 h 5143499"/>
              <a:gd name="connsiteX249" fmla="*/ 2346812 w 3086100"/>
              <a:gd name="connsiteY249" fmla="*/ 4845421 h 5143499"/>
              <a:gd name="connsiteX250" fmla="*/ 2375778 w 3086100"/>
              <a:gd name="connsiteY250" fmla="*/ 4834998 h 5143499"/>
              <a:gd name="connsiteX251" fmla="*/ 2373273 w 3086100"/>
              <a:gd name="connsiteY251" fmla="*/ 4820908 h 5143499"/>
              <a:gd name="connsiteX252" fmla="*/ 2363579 w 3086100"/>
              <a:gd name="connsiteY252" fmla="*/ 4813943 h 5143499"/>
              <a:gd name="connsiteX253" fmla="*/ 2340216 w 3086100"/>
              <a:gd name="connsiteY253" fmla="*/ 4796480 h 5143499"/>
              <a:gd name="connsiteX254" fmla="*/ 2350335 w 3086100"/>
              <a:gd name="connsiteY254" fmla="*/ 4793384 h 5143499"/>
              <a:gd name="connsiteX255" fmla="*/ 2373197 w 3086100"/>
              <a:gd name="connsiteY255" fmla="*/ 4793384 h 5143499"/>
              <a:gd name="connsiteX256" fmla="*/ 2378596 w 3086100"/>
              <a:gd name="connsiteY256" fmla="*/ 4789430 h 5143499"/>
              <a:gd name="connsiteX257" fmla="*/ 2379742 w 3086100"/>
              <a:gd name="connsiteY257" fmla="*/ 4783660 h 5143499"/>
              <a:gd name="connsiteX258" fmla="*/ 2507381 w 3086100"/>
              <a:gd name="connsiteY258" fmla="*/ 4783012 h 5143499"/>
              <a:gd name="connsiteX259" fmla="*/ 2468542 w 3086100"/>
              <a:gd name="connsiteY259" fmla="*/ 4811613 h 5143499"/>
              <a:gd name="connsiteX260" fmla="*/ 2462446 w 3086100"/>
              <a:gd name="connsiteY260" fmla="*/ 4842704 h 5143499"/>
              <a:gd name="connsiteX261" fmla="*/ 2464806 w 3086100"/>
              <a:gd name="connsiteY261" fmla="*/ 4845421 h 5143499"/>
              <a:gd name="connsiteX262" fmla="*/ 2476556 w 3086100"/>
              <a:gd name="connsiteY262" fmla="*/ 4845421 h 5143499"/>
              <a:gd name="connsiteX263" fmla="*/ 2479985 w 3086100"/>
              <a:gd name="connsiteY263" fmla="*/ 4827520 h 5143499"/>
              <a:gd name="connsiteX264" fmla="*/ 2516592 w 3086100"/>
              <a:gd name="connsiteY264" fmla="*/ 4827520 h 5143499"/>
              <a:gd name="connsiteX265" fmla="*/ 2513171 w 3086100"/>
              <a:gd name="connsiteY265" fmla="*/ 4845421 h 5143499"/>
              <a:gd name="connsiteX266" fmla="*/ 2524928 w 3086100"/>
              <a:gd name="connsiteY266" fmla="*/ 4845421 h 5143499"/>
              <a:gd name="connsiteX267" fmla="*/ 2528350 w 3086100"/>
              <a:gd name="connsiteY267" fmla="*/ 4842704 h 5143499"/>
              <a:gd name="connsiteX268" fmla="*/ 2534454 w 3086100"/>
              <a:gd name="connsiteY268" fmla="*/ 4811613 h 5143499"/>
              <a:gd name="connsiteX269" fmla="*/ 2507381 w 3086100"/>
              <a:gd name="connsiteY269" fmla="*/ 4783012 h 5143499"/>
              <a:gd name="connsiteX270" fmla="*/ 2279015 w 3086100"/>
              <a:gd name="connsiteY270" fmla="*/ 4783012 h 5143499"/>
              <a:gd name="connsiteX271" fmla="*/ 2240193 w 3086100"/>
              <a:gd name="connsiteY271" fmla="*/ 4811613 h 5143499"/>
              <a:gd name="connsiteX272" fmla="*/ 2234081 w 3086100"/>
              <a:gd name="connsiteY272" fmla="*/ 4842704 h 5143499"/>
              <a:gd name="connsiteX273" fmla="*/ 2236449 w 3086100"/>
              <a:gd name="connsiteY273" fmla="*/ 4845421 h 5143499"/>
              <a:gd name="connsiteX274" fmla="*/ 2248199 w 3086100"/>
              <a:gd name="connsiteY274" fmla="*/ 4845421 h 5143499"/>
              <a:gd name="connsiteX275" fmla="*/ 2251620 w 3086100"/>
              <a:gd name="connsiteY275" fmla="*/ 4827520 h 5143499"/>
              <a:gd name="connsiteX276" fmla="*/ 2288235 w 3086100"/>
              <a:gd name="connsiteY276" fmla="*/ 4827520 h 5143499"/>
              <a:gd name="connsiteX277" fmla="*/ 2284814 w 3086100"/>
              <a:gd name="connsiteY277" fmla="*/ 4845421 h 5143499"/>
              <a:gd name="connsiteX278" fmla="*/ 2296572 w 3086100"/>
              <a:gd name="connsiteY278" fmla="*/ 4845421 h 5143499"/>
              <a:gd name="connsiteX279" fmla="*/ 2299984 w 3086100"/>
              <a:gd name="connsiteY279" fmla="*/ 4842704 h 5143499"/>
              <a:gd name="connsiteX280" fmla="*/ 2306097 w 3086100"/>
              <a:gd name="connsiteY280" fmla="*/ 4811613 h 5143499"/>
              <a:gd name="connsiteX281" fmla="*/ 2279015 w 3086100"/>
              <a:gd name="connsiteY281" fmla="*/ 4783012 h 5143499"/>
              <a:gd name="connsiteX282" fmla="*/ 1973014 w 3086100"/>
              <a:gd name="connsiteY282" fmla="*/ 4694493 h 5143499"/>
              <a:gd name="connsiteX283" fmla="*/ 1973014 w 3086100"/>
              <a:gd name="connsiteY283" fmla="*/ 4694501 h 5143499"/>
              <a:gd name="connsiteX284" fmla="*/ 1929481 w 3086100"/>
              <a:gd name="connsiteY284" fmla="*/ 4706110 h 5143499"/>
              <a:gd name="connsiteX285" fmla="*/ 1953132 w 3086100"/>
              <a:gd name="connsiteY285" fmla="*/ 4710282 h 5143499"/>
              <a:gd name="connsiteX286" fmla="*/ 2002150 w 3086100"/>
              <a:gd name="connsiteY286" fmla="*/ 4720881 h 5143499"/>
              <a:gd name="connsiteX287" fmla="*/ 1953896 w 3086100"/>
              <a:gd name="connsiteY287" fmla="*/ 4787631 h 5143499"/>
              <a:gd name="connsiteX288" fmla="*/ 1938327 w 3086100"/>
              <a:gd name="connsiteY288" fmla="*/ 4802587 h 5143499"/>
              <a:gd name="connsiteX289" fmla="*/ 1940177 w 3086100"/>
              <a:gd name="connsiteY289" fmla="*/ 4806608 h 5143499"/>
              <a:gd name="connsiteX290" fmla="*/ 1957360 w 3086100"/>
              <a:gd name="connsiteY290" fmla="*/ 4800880 h 5143499"/>
              <a:gd name="connsiteX291" fmla="*/ 2029834 w 3086100"/>
              <a:gd name="connsiteY291" fmla="*/ 4714909 h 5143499"/>
              <a:gd name="connsiteX292" fmla="*/ 1973014 w 3086100"/>
              <a:gd name="connsiteY292" fmla="*/ 4694493 h 5143499"/>
              <a:gd name="connsiteX293" fmla="*/ 460601 w 3086100"/>
              <a:gd name="connsiteY293" fmla="*/ 0 h 5143499"/>
              <a:gd name="connsiteX294" fmla="*/ 3086100 w 3086100"/>
              <a:gd name="connsiteY294" fmla="*/ 0 h 5143499"/>
              <a:gd name="connsiteX295" fmla="*/ 3086100 w 3086100"/>
              <a:gd name="connsiteY295" fmla="*/ 842036 h 5143499"/>
              <a:gd name="connsiteX296" fmla="*/ 3086100 w 3086100"/>
              <a:gd name="connsiteY296" fmla="*/ 1941749 h 5143499"/>
              <a:gd name="connsiteX297" fmla="*/ 3086100 w 3086100"/>
              <a:gd name="connsiteY297" fmla="*/ 3201749 h 5143499"/>
              <a:gd name="connsiteX298" fmla="*/ 3086100 w 3086100"/>
              <a:gd name="connsiteY298" fmla="*/ 3743118 h 5143499"/>
              <a:gd name="connsiteX299" fmla="*/ 3086100 w 3086100"/>
              <a:gd name="connsiteY299" fmla="*/ 5143499 h 5143499"/>
              <a:gd name="connsiteX300" fmla="*/ 547192 w 3086100"/>
              <a:gd name="connsiteY300" fmla="*/ 5143499 h 5143499"/>
              <a:gd name="connsiteX301" fmla="*/ 451948 w 3086100"/>
              <a:gd name="connsiteY301" fmla="*/ 4947929 h 5143499"/>
              <a:gd name="connsiteX302" fmla="*/ 0 w 3086100"/>
              <a:gd name="connsiteY302" fmla="*/ 2482849 h 5143499"/>
              <a:gd name="connsiteX303" fmla="*/ 451948 w 3086100"/>
              <a:gd name="connsiteY303" fmla="*/ 17768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3086100" h="5143499">
                <a:moveTo>
                  <a:pt x="2611605" y="4869227"/>
                </a:moveTo>
                <a:cubicBezTo>
                  <a:pt x="2608906" y="4869227"/>
                  <a:pt x="2607327" y="4870464"/>
                  <a:pt x="2606783" y="4873181"/>
                </a:cubicBezTo>
                <a:lnTo>
                  <a:pt x="2606792" y="4873181"/>
                </a:lnTo>
                <a:lnTo>
                  <a:pt x="2595484" y="4930786"/>
                </a:lnTo>
                <a:lnTo>
                  <a:pt x="2652923" y="4930786"/>
                </a:lnTo>
                <a:lnTo>
                  <a:pt x="2654112" y="4924629"/>
                </a:lnTo>
                <a:cubicBezTo>
                  <a:pt x="2654621" y="4922122"/>
                  <a:pt x="2654002" y="4921281"/>
                  <a:pt x="2651124" y="4921281"/>
                </a:cubicBezTo>
                <a:lnTo>
                  <a:pt x="2612964" y="4921281"/>
                </a:lnTo>
                <a:lnTo>
                  <a:pt x="2616207" y="4904759"/>
                </a:lnTo>
                <a:lnTo>
                  <a:pt x="2649927" y="4904759"/>
                </a:lnTo>
                <a:cubicBezTo>
                  <a:pt x="2650819" y="4904793"/>
                  <a:pt x="2651599" y="4904168"/>
                  <a:pt x="2651752" y="4903296"/>
                </a:cubicBezTo>
                <a:lnTo>
                  <a:pt x="2653042" y="4896743"/>
                </a:lnTo>
                <a:cubicBezTo>
                  <a:pt x="2653212" y="4895918"/>
                  <a:pt x="2652737" y="4895279"/>
                  <a:pt x="2651794" y="4895279"/>
                </a:cubicBezTo>
                <a:lnTo>
                  <a:pt x="2618057" y="4895279"/>
                </a:lnTo>
                <a:lnTo>
                  <a:pt x="2621283" y="4878791"/>
                </a:lnTo>
                <a:lnTo>
                  <a:pt x="2658102" y="4878791"/>
                </a:lnTo>
                <a:cubicBezTo>
                  <a:pt x="2659842" y="4878791"/>
                  <a:pt x="2661566" y="4878791"/>
                  <a:pt x="2662007" y="4876487"/>
                </a:cubicBezTo>
                <a:lnTo>
                  <a:pt x="2663433" y="4869227"/>
                </a:lnTo>
                <a:close/>
                <a:moveTo>
                  <a:pt x="2511957" y="4869227"/>
                </a:moveTo>
                <a:cubicBezTo>
                  <a:pt x="2509647" y="4869227"/>
                  <a:pt x="2508383" y="4870674"/>
                  <a:pt x="2507899" y="4873181"/>
                </a:cubicBezTo>
                <a:lnTo>
                  <a:pt x="2496591" y="4930786"/>
                </a:lnTo>
                <a:lnTo>
                  <a:pt x="2508544" y="4930786"/>
                </a:lnTo>
                <a:cubicBezTo>
                  <a:pt x="2511048" y="4930786"/>
                  <a:pt x="2512449" y="4929541"/>
                  <a:pt x="2512899" y="4927245"/>
                </a:cubicBezTo>
                <a:lnTo>
                  <a:pt x="2521363" y="4884133"/>
                </a:lnTo>
                <a:lnTo>
                  <a:pt x="2535099" y="4903548"/>
                </a:lnTo>
                <a:cubicBezTo>
                  <a:pt x="2535753" y="4904729"/>
                  <a:pt x="2537016" y="4905453"/>
                  <a:pt x="2538376" y="4905424"/>
                </a:cubicBezTo>
                <a:lnTo>
                  <a:pt x="2544556" y="4905424"/>
                </a:lnTo>
                <a:cubicBezTo>
                  <a:pt x="2546096" y="4905356"/>
                  <a:pt x="2547545" y="4904680"/>
                  <a:pt x="2548580" y="4903548"/>
                </a:cubicBezTo>
                <a:lnTo>
                  <a:pt x="2569922" y="4884133"/>
                </a:lnTo>
                <a:lnTo>
                  <a:pt x="2561458" y="4927245"/>
                </a:lnTo>
                <a:cubicBezTo>
                  <a:pt x="2561009" y="4929541"/>
                  <a:pt x="2561917" y="4930786"/>
                  <a:pt x="2564430" y="4930786"/>
                </a:cubicBezTo>
                <a:lnTo>
                  <a:pt x="2576374" y="4930786"/>
                </a:lnTo>
                <a:lnTo>
                  <a:pt x="2587691" y="4873189"/>
                </a:lnTo>
                <a:cubicBezTo>
                  <a:pt x="2588166" y="4870674"/>
                  <a:pt x="2587504" y="4869227"/>
                  <a:pt x="2585186" y="4869227"/>
                </a:cubicBezTo>
                <a:lnTo>
                  <a:pt x="2571111" y="4869227"/>
                </a:lnTo>
                <a:lnTo>
                  <a:pt x="2543860" y="4893226"/>
                </a:lnTo>
                <a:lnTo>
                  <a:pt x="2526032" y="4869227"/>
                </a:lnTo>
                <a:close/>
                <a:moveTo>
                  <a:pt x="2441121" y="4869227"/>
                </a:moveTo>
                <a:cubicBezTo>
                  <a:pt x="2438421" y="4869227"/>
                  <a:pt x="2436825" y="4870464"/>
                  <a:pt x="2436290" y="4873181"/>
                </a:cubicBezTo>
                <a:lnTo>
                  <a:pt x="2424999" y="4930786"/>
                </a:lnTo>
                <a:lnTo>
                  <a:pt x="2482413" y="4930786"/>
                </a:lnTo>
                <a:lnTo>
                  <a:pt x="2483627" y="4924629"/>
                </a:lnTo>
                <a:cubicBezTo>
                  <a:pt x="2484128" y="4922122"/>
                  <a:pt x="2483509" y="4921281"/>
                  <a:pt x="2480614" y="4921281"/>
                </a:cubicBezTo>
                <a:lnTo>
                  <a:pt x="2442471" y="4921281"/>
                </a:lnTo>
                <a:lnTo>
                  <a:pt x="2445705" y="4904759"/>
                </a:lnTo>
                <a:lnTo>
                  <a:pt x="2479425" y="4904759"/>
                </a:lnTo>
                <a:cubicBezTo>
                  <a:pt x="2480317" y="4904786"/>
                  <a:pt x="2481096" y="4904165"/>
                  <a:pt x="2481259" y="4903296"/>
                </a:cubicBezTo>
                <a:lnTo>
                  <a:pt x="2482549" y="4896743"/>
                </a:lnTo>
                <a:cubicBezTo>
                  <a:pt x="2482702" y="4895918"/>
                  <a:pt x="2482252" y="4895279"/>
                  <a:pt x="2481293" y="4895279"/>
                </a:cubicBezTo>
                <a:lnTo>
                  <a:pt x="2447564" y="4895279"/>
                </a:lnTo>
                <a:lnTo>
                  <a:pt x="2450807" y="4878791"/>
                </a:lnTo>
                <a:lnTo>
                  <a:pt x="2487617" y="4878791"/>
                </a:lnTo>
                <a:cubicBezTo>
                  <a:pt x="2489349" y="4878791"/>
                  <a:pt x="2491073" y="4878791"/>
                  <a:pt x="2491540" y="4876487"/>
                </a:cubicBezTo>
                <a:lnTo>
                  <a:pt x="2492949" y="4869227"/>
                </a:lnTo>
                <a:close/>
                <a:moveTo>
                  <a:pt x="2368044" y="4869227"/>
                </a:moveTo>
                <a:cubicBezTo>
                  <a:pt x="2364962" y="4869227"/>
                  <a:pt x="2363205" y="4870262"/>
                  <a:pt x="2362764" y="4872558"/>
                </a:cubicBezTo>
                <a:lnTo>
                  <a:pt x="2361533" y="4878766"/>
                </a:lnTo>
                <a:lnTo>
                  <a:pt x="2385999" y="4878766"/>
                </a:lnTo>
                <a:lnTo>
                  <a:pt x="2375812" y="4930786"/>
                </a:lnTo>
                <a:lnTo>
                  <a:pt x="2386780" y="4930786"/>
                </a:lnTo>
                <a:cubicBezTo>
                  <a:pt x="2389862" y="4930786"/>
                  <a:pt x="2391645" y="4929541"/>
                  <a:pt x="2392281" y="4926412"/>
                </a:cubicBezTo>
                <a:lnTo>
                  <a:pt x="2401620" y="4878766"/>
                </a:lnTo>
                <a:lnTo>
                  <a:pt x="2422045" y="4878766"/>
                </a:lnTo>
                <a:cubicBezTo>
                  <a:pt x="2424932" y="4878766"/>
                  <a:pt x="2425950" y="4877513"/>
                  <a:pt x="2426443" y="4874998"/>
                </a:cubicBezTo>
                <a:lnTo>
                  <a:pt x="2426443" y="4875006"/>
                </a:lnTo>
                <a:lnTo>
                  <a:pt x="2427580" y="4869227"/>
                </a:lnTo>
                <a:close/>
                <a:moveTo>
                  <a:pt x="2216737" y="4869227"/>
                </a:moveTo>
                <a:cubicBezTo>
                  <a:pt x="2215192" y="4869227"/>
                  <a:pt x="2214029" y="4870253"/>
                  <a:pt x="2213825" y="4871305"/>
                </a:cubicBezTo>
                <a:lnTo>
                  <a:pt x="2210514" y="4888213"/>
                </a:lnTo>
                <a:cubicBezTo>
                  <a:pt x="2204207" y="4920364"/>
                  <a:pt x="2234930" y="4915973"/>
                  <a:pt x="2254821" y="4909924"/>
                </a:cubicBezTo>
                <a:lnTo>
                  <a:pt x="2250720" y="4930786"/>
                </a:lnTo>
                <a:lnTo>
                  <a:pt x="2261697" y="4930786"/>
                </a:lnTo>
                <a:cubicBezTo>
                  <a:pt x="2264787" y="4930786"/>
                  <a:pt x="2266570" y="4929541"/>
                  <a:pt x="2267198" y="4926412"/>
                </a:cubicBezTo>
                <a:lnTo>
                  <a:pt x="2278404" y="4869227"/>
                </a:lnTo>
                <a:lnTo>
                  <a:pt x="2265110" y="4869227"/>
                </a:lnTo>
                <a:cubicBezTo>
                  <a:pt x="2263768" y="4869227"/>
                  <a:pt x="2262597" y="4870253"/>
                  <a:pt x="2262402" y="4871305"/>
                </a:cubicBezTo>
                <a:lnTo>
                  <a:pt x="2256883" y="4899334"/>
                </a:lnTo>
                <a:cubicBezTo>
                  <a:pt x="2247265" y="4902261"/>
                  <a:pt x="2222315" y="4907628"/>
                  <a:pt x="2226203" y="4887801"/>
                </a:cubicBezTo>
                <a:lnTo>
                  <a:pt x="2229853" y="4869227"/>
                </a:lnTo>
                <a:close/>
                <a:moveTo>
                  <a:pt x="2702459" y="4869050"/>
                </a:moveTo>
                <a:cubicBezTo>
                  <a:pt x="2686049" y="4869050"/>
                  <a:pt x="2676201" y="4869151"/>
                  <a:pt x="2673697" y="4880810"/>
                </a:cubicBezTo>
                <a:cubicBezTo>
                  <a:pt x="2671846" y="4889475"/>
                  <a:pt x="2678689" y="4893664"/>
                  <a:pt x="2692561" y="4902211"/>
                </a:cubicBezTo>
                <a:cubicBezTo>
                  <a:pt x="2707774" y="4911548"/>
                  <a:pt x="2711246" y="4912263"/>
                  <a:pt x="2709828" y="4917184"/>
                </a:cubicBezTo>
                <a:cubicBezTo>
                  <a:pt x="2708724" y="4921154"/>
                  <a:pt x="2704734" y="4921314"/>
                  <a:pt x="2697900" y="4921314"/>
                </a:cubicBezTo>
                <a:lnTo>
                  <a:pt x="2670828" y="4921314"/>
                </a:lnTo>
                <a:cubicBezTo>
                  <a:pt x="2667754" y="4921314"/>
                  <a:pt x="2665963" y="4922576"/>
                  <a:pt x="2665428" y="4925293"/>
                </a:cubicBezTo>
                <a:lnTo>
                  <a:pt x="2664359" y="4930786"/>
                </a:lnTo>
                <a:lnTo>
                  <a:pt x="2698486" y="4930786"/>
                </a:lnTo>
                <a:cubicBezTo>
                  <a:pt x="2714098" y="4930786"/>
                  <a:pt x="2723878" y="4929827"/>
                  <a:pt x="2727435" y="4920372"/>
                </a:cubicBezTo>
                <a:cubicBezTo>
                  <a:pt x="2729175" y="4915762"/>
                  <a:pt x="2729150" y="4910993"/>
                  <a:pt x="2724931" y="4906282"/>
                </a:cubicBezTo>
                <a:cubicBezTo>
                  <a:pt x="2722791" y="4903885"/>
                  <a:pt x="2719616" y="4901773"/>
                  <a:pt x="2715236" y="4899334"/>
                </a:cubicBezTo>
                <a:cubicBezTo>
                  <a:pt x="2695744" y="4888406"/>
                  <a:pt x="2690642" y="4887145"/>
                  <a:pt x="2691890" y="4881853"/>
                </a:cubicBezTo>
                <a:cubicBezTo>
                  <a:pt x="2692569" y="4878876"/>
                  <a:pt x="2694657" y="4878766"/>
                  <a:pt x="2701992" y="4878766"/>
                </a:cubicBezTo>
                <a:lnTo>
                  <a:pt x="2724880" y="4878766"/>
                </a:lnTo>
                <a:cubicBezTo>
                  <a:pt x="2727953" y="4878766"/>
                  <a:pt x="2729736" y="4877513"/>
                  <a:pt x="2730271" y="4874796"/>
                </a:cubicBezTo>
                <a:lnTo>
                  <a:pt x="2731408" y="4869050"/>
                </a:lnTo>
                <a:close/>
                <a:moveTo>
                  <a:pt x="2321030" y="4869050"/>
                </a:moveTo>
                <a:cubicBezTo>
                  <a:pt x="2304628" y="4869050"/>
                  <a:pt x="2294789" y="4869151"/>
                  <a:pt x="2292284" y="4880810"/>
                </a:cubicBezTo>
                <a:cubicBezTo>
                  <a:pt x="2290434" y="4889475"/>
                  <a:pt x="2297268" y="4893664"/>
                  <a:pt x="2311156" y="4902211"/>
                </a:cubicBezTo>
                <a:cubicBezTo>
                  <a:pt x="2326361" y="4911548"/>
                  <a:pt x="2329833" y="4912263"/>
                  <a:pt x="2328424" y="4917184"/>
                </a:cubicBezTo>
                <a:cubicBezTo>
                  <a:pt x="2327295" y="4921154"/>
                  <a:pt x="2323313" y="4921314"/>
                  <a:pt x="2316479" y="4921314"/>
                </a:cubicBezTo>
                <a:lnTo>
                  <a:pt x="2289415" y="4921314"/>
                </a:lnTo>
                <a:cubicBezTo>
                  <a:pt x="2286342" y="4921314"/>
                  <a:pt x="2284551" y="4922576"/>
                  <a:pt x="2284016" y="4925293"/>
                </a:cubicBezTo>
                <a:lnTo>
                  <a:pt x="2282938" y="4930786"/>
                </a:lnTo>
                <a:lnTo>
                  <a:pt x="2317065" y="4930786"/>
                </a:lnTo>
                <a:cubicBezTo>
                  <a:pt x="2332686" y="4930786"/>
                  <a:pt x="2342465" y="4929827"/>
                  <a:pt x="2346014" y="4920372"/>
                </a:cubicBezTo>
                <a:cubicBezTo>
                  <a:pt x="2347763" y="4915762"/>
                  <a:pt x="2347746" y="4910993"/>
                  <a:pt x="2343526" y="4906282"/>
                </a:cubicBezTo>
                <a:cubicBezTo>
                  <a:pt x="2341370" y="4903885"/>
                  <a:pt x="2338212" y="4901773"/>
                  <a:pt x="2333823" y="4899334"/>
                </a:cubicBezTo>
                <a:cubicBezTo>
                  <a:pt x="2314323" y="4888406"/>
                  <a:pt x="2309238" y="4887145"/>
                  <a:pt x="2310469" y="4881853"/>
                </a:cubicBezTo>
                <a:cubicBezTo>
                  <a:pt x="2311148" y="4878876"/>
                  <a:pt x="2313228" y="4878766"/>
                  <a:pt x="2320571" y="4878766"/>
                </a:cubicBezTo>
                <a:lnTo>
                  <a:pt x="2343467" y="4878766"/>
                </a:lnTo>
                <a:cubicBezTo>
                  <a:pt x="2346532" y="4878766"/>
                  <a:pt x="2348332" y="4877513"/>
                  <a:pt x="2348858" y="4874796"/>
                </a:cubicBezTo>
                <a:lnTo>
                  <a:pt x="2349995" y="4869050"/>
                </a:lnTo>
                <a:close/>
                <a:moveTo>
                  <a:pt x="2170529" y="4869050"/>
                </a:moveTo>
                <a:cubicBezTo>
                  <a:pt x="2154128" y="4869050"/>
                  <a:pt x="2144280" y="4869151"/>
                  <a:pt x="2141784" y="4880810"/>
                </a:cubicBezTo>
                <a:cubicBezTo>
                  <a:pt x="2139916" y="4889475"/>
                  <a:pt x="2146767" y="4893664"/>
                  <a:pt x="2160664" y="4902211"/>
                </a:cubicBezTo>
                <a:cubicBezTo>
                  <a:pt x="2175852" y="4911548"/>
                  <a:pt x="2179324" y="4912263"/>
                  <a:pt x="2177923" y="4917184"/>
                </a:cubicBezTo>
                <a:cubicBezTo>
                  <a:pt x="2176803" y="4921154"/>
                  <a:pt x="2172821" y="4921314"/>
                  <a:pt x="2165979" y="4921314"/>
                </a:cubicBezTo>
                <a:lnTo>
                  <a:pt x="2138906" y="4921314"/>
                </a:lnTo>
                <a:cubicBezTo>
                  <a:pt x="2135833" y="4921314"/>
                  <a:pt x="2134050" y="4922576"/>
                  <a:pt x="2133515" y="4925293"/>
                </a:cubicBezTo>
                <a:lnTo>
                  <a:pt x="2132429" y="4930786"/>
                </a:lnTo>
                <a:lnTo>
                  <a:pt x="2166556" y="4930786"/>
                </a:lnTo>
                <a:cubicBezTo>
                  <a:pt x="2182177" y="4930786"/>
                  <a:pt x="2191965" y="4929827"/>
                  <a:pt x="2195522" y="4920372"/>
                </a:cubicBezTo>
                <a:cubicBezTo>
                  <a:pt x="2197245" y="4915762"/>
                  <a:pt x="2197228" y="4910993"/>
                  <a:pt x="2193018" y="4906282"/>
                </a:cubicBezTo>
                <a:cubicBezTo>
                  <a:pt x="2190870" y="4903885"/>
                  <a:pt x="2187695" y="4901773"/>
                  <a:pt x="2183331" y="4899334"/>
                </a:cubicBezTo>
                <a:cubicBezTo>
                  <a:pt x="2163822" y="4888406"/>
                  <a:pt x="2158729" y="4887145"/>
                  <a:pt x="2159960" y="4881853"/>
                </a:cubicBezTo>
                <a:cubicBezTo>
                  <a:pt x="2160656" y="4878876"/>
                  <a:pt x="2162736" y="4878766"/>
                  <a:pt x="2170062" y="4878766"/>
                </a:cubicBezTo>
                <a:lnTo>
                  <a:pt x="2192950" y="4878766"/>
                </a:lnTo>
                <a:cubicBezTo>
                  <a:pt x="2196031" y="4878766"/>
                  <a:pt x="2197823" y="4877513"/>
                  <a:pt x="2198357" y="4874796"/>
                </a:cubicBezTo>
                <a:lnTo>
                  <a:pt x="2199478" y="4869050"/>
                </a:lnTo>
                <a:close/>
                <a:moveTo>
                  <a:pt x="1923012" y="4818696"/>
                </a:moveTo>
                <a:cubicBezTo>
                  <a:pt x="1904963" y="4819756"/>
                  <a:pt x="1873917" y="4826091"/>
                  <a:pt x="1875097" y="4832400"/>
                </a:cubicBezTo>
                <a:cubicBezTo>
                  <a:pt x="1876184" y="4839230"/>
                  <a:pt x="1895845" y="4837127"/>
                  <a:pt x="1904844" y="4837127"/>
                </a:cubicBezTo>
                <a:cubicBezTo>
                  <a:pt x="1924633" y="4837127"/>
                  <a:pt x="1956061" y="4838465"/>
                  <a:pt x="1961010" y="4852572"/>
                </a:cubicBezTo>
                <a:cubicBezTo>
                  <a:pt x="1971681" y="4882956"/>
                  <a:pt x="1899301" y="4937516"/>
                  <a:pt x="1883875" y="4932276"/>
                </a:cubicBezTo>
                <a:cubicBezTo>
                  <a:pt x="1876897" y="4929903"/>
                  <a:pt x="1898053" y="4890249"/>
                  <a:pt x="1905736" y="4875982"/>
                </a:cubicBezTo>
                <a:cubicBezTo>
                  <a:pt x="1910303" y="4867469"/>
                  <a:pt x="1917256" y="4854094"/>
                  <a:pt x="1911313" y="4853186"/>
                </a:cubicBezTo>
                <a:cubicBezTo>
                  <a:pt x="1904691" y="4852185"/>
                  <a:pt x="1897374" y="4864769"/>
                  <a:pt x="1892636" y="4872029"/>
                </a:cubicBezTo>
                <a:cubicBezTo>
                  <a:pt x="1879767" y="4891755"/>
                  <a:pt x="1866565" y="4913290"/>
                  <a:pt x="1855996" y="4935413"/>
                </a:cubicBezTo>
                <a:cubicBezTo>
                  <a:pt x="1852728" y="4942244"/>
                  <a:pt x="1841870" y="4962828"/>
                  <a:pt x="1845605" y="4965486"/>
                </a:cubicBezTo>
                <a:cubicBezTo>
                  <a:pt x="1849086" y="4967959"/>
                  <a:pt x="1865623" y="4964435"/>
                  <a:pt x="1886677" y="4955215"/>
                </a:cubicBezTo>
                <a:cubicBezTo>
                  <a:pt x="1952869" y="4926219"/>
                  <a:pt x="1982667" y="4888483"/>
                  <a:pt x="1990647" y="4857299"/>
                </a:cubicBezTo>
                <a:cubicBezTo>
                  <a:pt x="1993191" y="4847710"/>
                  <a:pt x="1989677" y="4837545"/>
                  <a:pt x="1981733" y="4831516"/>
                </a:cubicBezTo>
                <a:cubicBezTo>
                  <a:pt x="1967904" y="4821026"/>
                  <a:pt x="1943284" y="4817519"/>
                  <a:pt x="1923012" y="4818696"/>
                </a:cubicBezTo>
                <a:close/>
                <a:moveTo>
                  <a:pt x="2505547" y="4793384"/>
                </a:moveTo>
                <a:cubicBezTo>
                  <a:pt x="2518867" y="4793384"/>
                  <a:pt x="2522348" y="4798339"/>
                  <a:pt x="2520191" y="4809729"/>
                </a:cubicBezTo>
                <a:cubicBezTo>
                  <a:pt x="2520191" y="4809729"/>
                  <a:pt x="2519648" y="4812572"/>
                  <a:pt x="2519453" y="4813430"/>
                </a:cubicBezTo>
                <a:cubicBezTo>
                  <a:pt x="2519190" y="4814709"/>
                  <a:pt x="2518604" y="4818015"/>
                  <a:pt x="2515157" y="4818015"/>
                </a:cubicBezTo>
                <a:lnTo>
                  <a:pt x="2481930" y="4818015"/>
                </a:lnTo>
                <a:lnTo>
                  <a:pt x="2483560" y="4809729"/>
                </a:lnTo>
                <a:cubicBezTo>
                  <a:pt x="2485903" y="4797733"/>
                  <a:pt x="2492949" y="4793384"/>
                  <a:pt x="2505547" y="4793384"/>
                </a:cubicBezTo>
                <a:close/>
                <a:moveTo>
                  <a:pt x="2277190" y="4793384"/>
                </a:moveTo>
                <a:cubicBezTo>
                  <a:pt x="2290502" y="4793384"/>
                  <a:pt x="2293999" y="4798339"/>
                  <a:pt x="2291826" y="4809729"/>
                </a:cubicBezTo>
                <a:cubicBezTo>
                  <a:pt x="2291826" y="4809729"/>
                  <a:pt x="2291283" y="4812572"/>
                  <a:pt x="2291096" y="4813430"/>
                </a:cubicBezTo>
                <a:cubicBezTo>
                  <a:pt x="2290841" y="4814709"/>
                  <a:pt x="2290247" y="4818015"/>
                  <a:pt x="2286792" y="4818015"/>
                </a:cubicBezTo>
                <a:lnTo>
                  <a:pt x="2253581" y="4818015"/>
                </a:lnTo>
                <a:lnTo>
                  <a:pt x="2255203" y="4809729"/>
                </a:lnTo>
                <a:cubicBezTo>
                  <a:pt x="2257529" y="4797733"/>
                  <a:pt x="2264592" y="4793384"/>
                  <a:pt x="2277190" y="4793384"/>
                </a:cubicBezTo>
                <a:close/>
                <a:moveTo>
                  <a:pt x="2040133" y="4783925"/>
                </a:moveTo>
                <a:cubicBezTo>
                  <a:pt x="2026282" y="4785814"/>
                  <a:pt x="2013467" y="4790924"/>
                  <a:pt x="2006938" y="4801897"/>
                </a:cubicBezTo>
                <a:cubicBezTo>
                  <a:pt x="1996853" y="4818856"/>
                  <a:pt x="2015920" y="4842073"/>
                  <a:pt x="2033272" y="4864567"/>
                </a:cubicBezTo>
                <a:cubicBezTo>
                  <a:pt x="2047186" y="4882594"/>
                  <a:pt x="2062340" y="4899813"/>
                  <a:pt x="2056151" y="4909865"/>
                </a:cubicBezTo>
                <a:cubicBezTo>
                  <a:pt x="2051108" y="4918084"/>
                  <a:pt x="2018738" y="4918067"/>
                  <a:pt x="2007592" y="4918715"/>
                </a:cubicBezTo>
                <a:cubicBezTo>
                  <a:pt x="1994051" y="4919514"/>
                  <a:pt x="1974568" y="4919556"/>
                  <a:pt x="1971155" y="4921575"/>
                </a:cubicBezTo>
                <a:cubicBezTo>
                  <a:pt x="1968099" y="4923384"/>
                  <a:pt x="1966401" y="4928994"/>
                  <a:pt x="1977862" y="4931232"/>
                </a:cubicBezTo>
                <a:cubicBezTo>
                  <a:pt x="1987056" y="4933049"/>
                  <a:pt x="2008958" y="4936717"/>
                  <a:pt x="2032084" y="4936700"/>
                </a:cubicBezTo>
                <a:cubicBezTo>
                  <a:pt x="2056219" y="4936691"/>
                  <a:pt x="2081568" y="4932359"/>
                  <a:pt x="2087061" y="4911876"/>
                </a:cubicBezTo>
                <a:cubicBezTo>
                  <a:pt x="2091476" y="4895422"/>
                  <a:pt x="2076169" y="4877790"/>
                  <a:pt x="2062696" y="4859915"/>
                </a:cubicBezTo>
                <a:cubicBezTo>
                  <a:pt x="2047942" y="4840332"/>
                  <a:pt x="2033017" y="4826376"/>
                  <a:pt x="2034274" y="4812505"/>
                </a:cubicBezTo>
                <a:cubicBezTo>
                  <a:pt x="2035242" y="4801729"/>
                  <a:pt x="2054538" y="4801106"/>
                  <a:pt x="2086543" y="4800492"/>
                </a:cubicBezTo>
                <a:cubicBezTo>
                  <a:pt x="2093216" y="4800349"/>
                  <a:pt x="2106459" y="4800004"/>
                  <a:pt x="2103913" y="4794234"/>
                </a:cubicBezTo>
                <a:cubicBezTo>
                  <a:pt x="2101629" y="4789153"/>
                  <a:pt x="2091713" y="4787462"/>
                  <a:pt x="2079548" y="4785283"/>
                </a:cubicBezTo>
                <a:cubicBezTo>
                  <a:pt x="2068873" y="4783370"/>
                  <a:pt x="2053985" y="4782037"/>
                  <a:pt x="2040133" y="4783925"/>
                </a:cubicBezTo>
                <a:close/>
                <a:moveTo>
                  <a:pt x="2693180" y="4783845"/>
                </a:moveTo>
                <a:cubicBezTo>
                  <a:pt x="2690099" y="4783845"/>
                  <a:pt x="2688367" y="4784888"/>
                  <a:pt x="2687908" y="4787193"/>
                </a:cubicBezTo>
                <a:lnTo>
                  <a:pt x="2686686" y="4793401"/>
                </a:lnTo>
                <a:lnTo>
                  <a:pt x="2711152" y="4793401"/>
                </a:lnTo>
                <a:lnTo>
                  <a:pt x="2700957" y="4845421"/>
                </a:lnTo>
                <a:lnTo>
                  <a:pt x="2711925" y="4845421"/>
                </a:lnTo>
                <a:cubicBezTo>
                  <a:pt x="2715015" y="4845421"/>
                  <a:pt x="2716806" y="4844168"/>
                  <a:pt x="2717418" y="4841047"/>
                </a:cubicBezTo>
                <a:lnTo>
                  <a:pt x="2726773" y="4793401"/>
                </a:lnTo>
                <a:lnTo>
                  <a:pt x="2747198" y="4793401"/>
                </a:lnTo>
                <a:cubicBezTo>
                  <a:pt x="2750085" y="4793401"/>
                  <a:pt x="2751104" y="4792139"/>
                  <a:pt x="2751613" y="4789632"/>
                </a:cubicBezTo>
                <a:lnTo>
                  <a:pt x="2752734" y="4783845"/>
                </a:lnTo>
                <a:close/>
                <a:moveTo>
                  <a:pt x="2642813" y="4783845"/>
                </a:moveTo>
                <a:lnTo>
                  <a:pt x="2630732" y="4845421"/>
                </a:lnTo>
                <a:lnTo>
                  <a:pt x="2683324" y="4845421"/>
                </a:lnTo>
                <a:lnTo>
                  <a:pt x="2684462" y="4839659"/>
                </a:lnTo>
                <a:cubicBezTo>
                  <a:pt x="2684996" y="4836967"/>
                  <a:pt x="2684037" y="4835915"/>
                  <a:pt x="2681541" y="4835915"/>
                </a:cubicBezTo>
                <a:lnTo>
                  <a:pt x="2648203" y="4835915"/>
                </a:lnTo>
                <a:lnTo>
                  <a:pt x="2658017" y="4785931"/>
                </a:lnTo>
                <a:cubicBezTo>
                  <a:pt x="2658212" y="4784888"/>
                  <a:pt x="2657448" y="4783845"/>
                  <a:pt x="2656107" y="4783845"/>
                </a:cubicBezTo>
                <a:close/>
                <a:moveTo>
                  <a:pt x="2559124" y="4783845"/>
                </a:moveTo>
                <a:cubicBezTo>
                  <a:pt x="2557511" y="4783845"/>
                  <a:pt x="2556000" y="4784476"/>
                  <a:pt x="2555592" y="4786579"/>
                </a:cubicBezTo>
                <a:lnTo>
                  <a:pt x="2549480" y="4817947"/>
                </a:lnTo>
                <a:cubicBezTo>
                  <a:pt x="2545312" y="4840062"/>
                  <a:pt x="2556416" y="4846800"/>
                  <a:pt x="2578361" y="4846800"/>
                </a:cubicBezTo>
                <a:lnTo>
                  <a:pt x="2578361" y="4846792"/>
                </a:lnTo>
                <a:cubicBezTo>
                  <a:pt x="2604067" y="4846792"/>
                  <a:pt x="2613974" y="4838077"/>
                  <a:pt x="2618040" y="4817939"/>
                </a:cubicBezTo>
                <a:lnTo>
                  <a:pt x="2624127" y="4786579"/>
                </a:lnTo>
                <a:cubicBezTo>
                  <a:pt x="2624535" y="4784476"/>
                  <a:pt x="2623270" y="4783845"/>
                  <a:pt x="2621665" y="4783845"/>
                </a:cubicBezTo>
                <a:lnTo>
                  <a:pt x="2609228" y="4783845"/>
                </a:lnTo>
                <a:lnTo>
                  <a:pt x="2605816" y="4801889"/>
                </a:lnTo>
                <a:lnTo>
                  <a:pt x="2603863" y="4811495"/>
                </a:lnTo>
                <a:lnTo>
                  <a:pt x="2602233" y="4819840"/>
                </a:lnTo>
                <a:cubicBezTo>
                  <a:pt x="2599958" y="4831205"/>
                  <a:pt x="2592530" y="4836328"/>
                  <a:pt x="2579940" y="4836328"/>
                </a:cubicBezTo>
                <a:cubicBezTo>
                  <a:pt x="2566094" y="4836328"/>
                  <a:pt x="2562384" y="4831331"/>
                  <a:pt x="2564557" y="4819840"/>
                </a:cubicBezTo>
                <a:cubicBezTo>
                  <a:pt x="2564557" y="4819840"/>
                  <a:pt x="2565092" y="4816971"/>
                  <a:pt x="2565270" y="4816113"/>
                </a:cubicBezTo>
                <a:lnTo>
                  <a:pt x="2568140" y="4801897"/>
                </a:lnTo>
                <a:lnTo>
                  <a:pt x="2571561" y="4783845"/>
                </a:lnTo>
                <a:close/>
                <a:moveTo>
                  <a:pt x="2155095" y="4783845"/>
                </a:moveTo>
                <a:lnTo>
                  <a:pt x="2154909" y="4784644"/>
                </a:lnTo>
                <a:cubicBezTo>
                  <a:pt x="2153907" y="4788783"/>
                  <a:pt x="2154433" y="4793359"/>
                  <a:pt x="2161471" y="4793359"/>
                </a:cubicBezTo>
                <a:lnTo>
                  <a:pt x="2193833" y="4793359"/>
                </a:lnTo>
                <a:cubicBezTo>
                  <a:pt x="2209402" y="4793359"/>
                  <a:pt x="2211626" y="4801073"/>
                  <a:pt x="2208519" y="4814658"/>
                </a:cubicBezTo>
                <a:cubicBezTo>
                  <a:pt x="2205463" y="4828000"/>
                  <a:pt x="2200140" y="4834864"/>
                  <a:pt x="2188450" y="4835915"/>
                </a:cubicBezTo>
                <a:lnTo>
                  <a:pt x="2166284" y="4835915"/>
                </a:lnTo>
                <a:lnTo>
                  <a:pt x="2173127" y="4800963"/>
                </a:lnTo>
                <a:lnTo>
                  <a:pt x="2160028" y="4800963"/>
                </a:lnTo>
                <a:cubicBezTo>
                  <a:pt x="2158483" y="4800963"/>
                  <a:pt x="2157320" y="4802006"/>
                  <a:pt x="2157116" y="4803050"/>
                </a:cubicBezTo>
                <a:lnTo>
                  <a:pt x="2148796" y="4845421"/>
                </a:lnTo>
                <a:lnTo>
                  <a:pt x="2185606" y="4845421"/>
                </a:lnTo>
                <a:cubicBezTo>
                  <a:pt x="2206227" y="4845421"/>
                  <a:pt x="2220515" y="4837833"/>
                  <a:pt x="2224980" y="4814238"/>
                </a:cubicBezTo>
                <a:cubicBezTo>
                  <a:pt x="2228300" y="4796673"/>
                  <a:pt x="2220625" y="4783845"/>
                  <a:pt x="2199614" y="4783845"/>
                </a:cubicBezTo>
                <a:close/>
                <a:moveTo>
                  <a:pt x="2423480" y="4783660"/>
                </a:moveTo>
                <a:cubicBezTo>
                  <a:pt x="2407078" y="4783660"/>
                  <a:pt x="2397231" y="4783761"/>
                  <a:pt x="2394718" y="4795437"/>
                </a:cubicBezTo>
                <a:cubicBezTo>
                  <a:pt x="2392876" y="4804093"/>
                  <a:pt x="2399718" y="4808290"/>
                  <a:pt x="2413598" y="4816837"/>
                </a:cubicBezTo>
                <a:cubicBezTo>
                  <a:pt x="2428794" y="4826174"/>
                  <a:pt x="2432266" y="4826881"/>
                  <a:pt x="2430874" y="4831819"/>
                </a:cubicBezTo>
                <a:cubicBezTo>
                  <a:pt x="2429745" y="4835789"/>
                  <a:pt x="2425764" y="4835941"/>
                  <a:pt x="2418930" y="4835941"/>
                </a:cubicBezTo>
                <a:lnTo>
                  <a:pt x="2391865" y="4835941"/>
                </a:lnTo>
                <a:cubicBezTo>
                  <a:pt x="2388784" y="4835941"/>
                  <a:pt x="2386992" y="4837202"/>
                  <a:pt x="2386458" y="4839919"/>
                </a:cubicBezTo>
                <a:lnTo>
                  <a:pt x="2385388" y="4845421"/>
                </a:lnTo>
                <a:lnTo>
                  <a:pt x="2419515" y="4845421"/>
                </a:lnTo>
                <a:cubicBezTo>
                  <a:pt x="2435119" y="4845421"/>
                  <a:pt x="2444924" y="4844470"/>
                  <a:pt x="2448473" y="4834998"/>
                </a:cubicBezTo>
                <a:lnTo>
                  <a:pt x="2448481" y="4834998"/>
                </a:lnTo>
                <a:cubicBezTo>
                  <a:pt x="2450213" y="4830380"/>
                  <a:pt x="2450196" y="4825611"/>
                  <a:pt x="2445977" y="4820908"/>
                </a:cubicBezTo>
                <a:cubicBezTo>
                  <a:pt x="2443829" y="4818502"/>
                  <a:pt x="2440662" y="4816408"/>
                  <a:pt x="2436282" y="4813943"/>
                </a:cubicBezTo>
                <a:cubicBezTo>
                  <a:pt x="2416782" y="4803016"/>
                  <a:pt x="2411688" y="4801771"/>
                  <a:pt x="2412911" y="4796480"/>
                </a:cubicBezTo>
                <a:cubicBezTo>
                  <a:pt x="2413607" y="4793510"/>
                  <a:pt x="2415695" y="4793384"/>
                  <a:pt x="2423038" y="4793384"/>
                </a:cubicBezTo>
                <a:lnTo>
                  <a:pt x="2445909" y="4793384"/>
                </a:lnTo>
                <a:cubicBezTo>
                  <a:pt x="2448991" y="4793384"/>
                  <a:pt x="2450782" y="4792139"/>
                  <a:pt x="2451317" y="4789430"/>
                </a:cubicBezTo>
                <a:lnTo>
                  <a:pt x="2452446" y="4783660"/>
                </a:lnTo>
                <a:close/>
                <a:moveTo>
                  <a:pt x="2350776" y="4783660"/>
                </a:moveTo>
                <a:cubicBezTo>
                  <a:pt x="2334375" y="4783660"/>
                  <a:pt x="2324536" y="4783761"/>
                  <a:pt x="2322031" y="4795437"/>
                </a:cubicBezTo>
                <a:cubicBezTo>
                  <a:pt x="2320172" y="4804093"/>
                  <a:pt x="2327023" y="4808290"/>
                  <a:pt x="2340903" y="4816837"/>
                </a:cubicBezTo>
                <a:cubicBezTo>
                  <a:pt x="2356099" y="4826174"/>
                  <a:pt x="2359580" y="4826881"/>
                  <a:pt x="2358179" y="4831819"/>
                </a:cubicBezTo>
                <a:cubicBezTo>
                  <a:pt x="2357059" y="4835789"/>
                  <a:pt x="2353069" y="4835941"/>
                  <a:pt x="2346218" y="4835941"/>
                </a:cubicBezTo>
                <a:lnTo>
                  <a:pt x="2319179" y="4835941"/>
                </a:lnTo>
                <a:cubicBezTo>
                  <a:pt x="2316089" y="4835941"/>
                  <a:pt x="2314306" y="4837202"/>
                  <a:pt x="2313763" y="4839919"/>
                </a:cubicBezTo>
                <a:lnTo>
                  <a:pt x="2312684" y="4845421"/>
                </a:lnTo>
                <a:lnTo>
                  <a:pt x="2346812" y="4845421"/>
                </a:lnTo>
                <a:cubicBezTo>
                  <a:pt x="2362432" y="4845421"/>
                  <a:pt x="2372221" y="4844470"/>
                  <a:pt x="2375778" y="4834998"/>
                </a:cubicBezTo>
                <a:cubicBezTo>
                  <a:pt x="2377501" y="4830380"/>
                  <a:pt x="2377484" y="4825611"/>
                  <a:pt x="2373273" y="4820908"/>
                </a:cubicBezTo>
                <a:cubicBezTo>
                  <a:pt x="2371117" y="4818502"/>
                  <a:pt x="2367951" y="4816408"/>
                  <a:pt x="2363579" y="4813943"/>
                </a:cubicBezTo>
                <a:cubicBezTo>
                  <a:pt x="2344061" y="4803016"/>
                  <a:pt x="2338985" y="4801771"/>
                  <a:pt x="2340216" y="4796480"/>
                </a:cubicBezTo>
                <a:cubicBezTo>
                  <a:pt x="2340895" y="4793510"/>
                  <a:pt x="2342975" y="4793384"/>
                  <a:pt x="2350335" y="4793384"/>
                </a:cubicBezTo>
                <a:lnTo>
                  <a:pt x="2373197" y="4793384"/>
                </a:lnTo>
                <a:cubicBezTo>
                  <a:pt x="2376287" y="4793384"/>
                  <a:pt x="2378078" y="4792139"/>
                  <a:pt x="2378596" y="4789430"/>
                </a:cubicBezTo>
                <a:lnTo>
                  <a:pt x="2379742" y="4783660"/>
                </a:lnTo>
                <a:close/>
                <a:moveTo>
                  <a:pt x="2507381" y="4783012"/>
                </a:moveTo>
                <a:cubicBezTo>
                  <a:pt x="2485665" y="4783012"/>
                  <a:pt x="2473279" y="4788413"/>
                  <a:pt x="2468542" y="4811613"/>
                </a:cubicBezTo>
                <a:lnTo>
                  <a:pt x="2462446" y="4842704"/>
                </a:lnTo>
                <a:cubicBezTo>
                  <a:pt x="2462039" y="4844790"/>
                  <a:pt x="2463253" y="4845421"/>
                  <a:pt x="2464806" y="4845421"/>
                </a:cubicBezTo>
                <a:lnTo>
                  <a:pt x="2476556" y="4845421"/>
                </a:lnTo>
                <a:lnTo>
                  <a:pt x="2479985" y="4827520"/>
                </a:lnTo>
                <a:lnTo>
                  <a:pt x="2516592" y="4827520"/>
                </a:lnTo>
                <a:lnTo>
                  <a:pt x="2513171" y="4845421"/>
                </a:lnTo>
                <a:lnTo>
                  <a:pt x="2524928" y="4845421"/>
                </a:lnTo>
                <a:cubicBezTo>
                  <a:pt x="2526474" y="4845421"/>
                  <a:pt x="2527942" y="4844790"/>
                  <a:pt x="2528350" y="4842704"/>
                </a:cubicBezTo>
                <a:lnTo>
                  <a:pt x="2534454" y="4811613"/>
                </a:lnTo>
                <a:cubicBezTo>
                  <a:pt x="2538953" y="4788026"/>
                  <a:pt x="2525506" y="4783012"/>
                  <a:pt x="2507381" y="4783012"/>
                </a:cubicBezTo>
                <a:close/>
                <a:moveTo>
                  <a:pt x="2279015" y="4783012"/>
                </a:moveTo>
                <a:cubicBezTo>
                  <a:pt x="2257308" y="4783012"/>
                  <a:pt x="2244922" y="4788413"/>
                  <a:pt x="2240193" y="4811613"/>
                </a:cubicBezTo>
                <a:lnTo>
                  <a:pt x="2234081" y="4842704"/>
                </a:lnTo>
                <a:cubicBezTo>
                  <a:pt x="2233682" y="4844790"/>
                  <a:pt x="2234896" y="4845421"/>
                  <a:pt x="2236449" y="4845421"/>
                </a:cubicBezTo>
                <a:lnTo>
                  <a:pt x="2248199" y="4845421"/>
                </a:lnTo>
                <a:lnTo>
                  <a:pt x="2251620" y="4827520"/>
                </a:lnTo>
                <a:lnTo>
                  <a:pt x="2288235" y="4827520"/>
                </a:lnTo>
                <a:lnTo>
                  <a:pt x="2284814" y="4845421"/>
                </a:lnTo>
                <a:lnTo>
                  <a:pt x="2296572" y="4845421"/>
                </a:lnTo>
                <a:cubicBezTo>
                  <a:pt x="2298117" y="4845421"/>
                  <a:pt x="2299585" y="4844790"/>
                  <a:pt x="2299984" y="4842704"/>
                </a:cubicBezTo>
                <a:lnTo>
                  <a:pt x="2306097" y="4811613"/>
                </a:lnTo>
                <a:cubicBezTo>
                  <a:pt x="2310588" y="4788026"/>
                  <a:pt x="2297140" y="4783012"/>
                  <a:pt x="2279015" y="4783012"/>
                </a:cubicBezTo>
                <a:close/>
                <a:moveTo>
                  <a:pt x="1973014" y="4694493"/>
                </a:moveTo>
                <a:lnTo>
                  <a:pt x="1973014" y="4694501"/>
                </a:lnTo>
                <a:cubicBezTo>
                  <a:pt x="1949550" y="4695595"/>
                  <a:pt x="1928148" y="4701542"/>
                  <a:pt x="1929481" y="4706110"/>
                </a:cubicBezTo>
                <a:cubicBezTo>
                  <a:pt x="1931119" y="4711670"/>
                  <a:pt x="1947062" y="4710282"/>
                  <a:pt x="1953132" y="4710282"/>
                </a:cubicBezTo>
                <a:cubicBezTo>
                  <a:pt x="1975485" y="4710282"/>
                  <a:pt x="1997014" y="4714623"/>
                  <a:pt x="2002150" y="4720881"/>
                </a:cubicBezTo>
                <a:cubicBezTo>
                  <a:pt x="2010173" y="4730656"/>
                  <a:pt x="1996360" y="4754765"/>
                  <a:pt x="1953896" y="4787631"/>
                </a:cubicBezTo>
                <a:cubicBezTo>
                  <a:pt x="1945755" y="4793931"/>
                  <a:pt x="1939676" y="4799736"/>
                  <a:pt x="1938327" y="4802587"/>
                </a:cubicBezTo>
                <a:cubicBezTo>
                  <a:pt x="1937605" y="4804101"/>
                  <a:pt x="1937945" y="4806305"/>
                  <a:pt x="1940177" y="4806608"/>
                </a:cubicBezTo>
                <a:cubicBezTo>
                  <a:pt x="1942512" y="4806936"/>
                  <a:pt x="1948115" y="4805632"/>
                  <a:pt x="1957360" y="4800880"/>
                </a:cubicBezTo>
                <a:cubicBezTo>
                  <a:pt x="1995087" y="4781490"/>
                  <a:pt x="2038374" y="4741995"/>
                  <a:pt x="2029834" y="4714909"/>
                </a:cubicBezTo>
                <a:cubicBezTo>
                  <a:pt x="2024630" y="4698379"/>
                  <a:pt x="1996657" y="4693391"/>
                  <a:pt x="1973014" y="4694493"/>
                </a:cubicBezTo>
                <a:close/>
                <a:moveTo>
                  <a:pt x="460601" y="0"/>
                </a:moveTo>
                <a:lnTo>
                  <a:pt x="3086100" y="0"/>
                </a:lnTo>
                <a:lnTo>
                  <a:pt x="3086100" y="842036"/>
                </a:lnTo>
                <a:lnTo>
                  <a:pt x="3086100" y="1941749"/>
                </a:lnTo>
                <a:lnTo>
                  <a:pt x="3086100" y="3201749"/>
                </a:lnTo>
                <a:lnTo>
                  <a:pt x="3086100" y="3743118"/>
                </a:lnTo>
                <a:lnTo>
                  <a:pt x="3086100" y="5143499"/>
                </a:lnTo>
                <a:lnTo>
                  <a:pt x="547192" y="5143499"/>
                </a:lnTo>
                <a:lnTo>
                  <a:pt x="451948" y="4947929"/>
                </a:lnTo>
                <a:cubicBezTo>
                  <a:pt x="172711" y="4317060"/>
                  <a:pt x="0" y="3445523"/>
                  <a:pt x="0" y="2482849"/>
                </a:cubicBezTo>
                <a:cubicBezTo>
                  <a:pt x="0" y="1520175"/>
                  <a:pt x="172711" y="648637"/>
                  <a:pt x="451948" y="17768"/>
                </a:cubicBezTo>
                <a:close/>
              </a:path>
            </a:pathLst>
          </a:custGeom>
        </p:spPr>
        <p:txBody>
          <a:bodyPr wrap="square" anchor="ctr">
            <a:noAutofit/>
          </a:bodyPr>
          <a:lstStyle>
            <a:lvl1pPr marL="0" indent="0" algn="ctr">
              <a:buNone/>
              <a:defRPr sz="1600"/>
            </a:lvl1pPr>
          </a:lstStyle>
          <a:p>
            <a:r>
              <a:rPr lang="en-US" noProof="0"/>
              <a:t>Insert image</a:t>
            </a:r>
          </a:p>
        </p:txBody>
      </p:sp>
      <p:pic>
        <p:nvPicPr>
          <p:cNvPr id="17" name="Graphic 16">
            <a:extLst>
              <a:ext uri="{FF2B5EF4-FFF2-40B4-BE49-F238E27FC236}">
                <a16:creationId xmlns:a16="http://schemas.microsoft.com/office/drawing/2014/main" id="{59E770E7-D76C-413C-A66C-7411A35CE1B6}"/>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901467" y="4691063"/>
            <a:ext cx="908368" cy="277597"/>
          </a:xfrm>
          <a:prstGeom prst="rect">
            <a:avLst/>
          </a:prstGeom>
        </p:spPr>
      </p:pic>
      <p:sp>
        <p:nvSpPr>
          <p:cNvPr id="22" name="Footer Placeholder 12">
            <a:extLst>
              <a:ext uri="{FF2B5EF4-FFF2-40B4-BE49-F238E27FC236}">
                <a16:creationId xmlns:a16="http://schemas.microsoft.com/office/drawing/2014/main" id="{392C54BE-7908-4804-B366-5EAD145AEC95}"/>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3" name="Date Placeholder 3">
            <a:extLst>
              <a:ext uri="{FF2B5EF4-FFF2-40B4-BE49-F238E27FC236}">
                <a16:creationId xmlns:a16="http://schemas.microsoft.com/office/drawing/2014/main" id="{8C478684-E237-44F6-93CF-B837C42614DE}"/>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21DD913A-E417-4CC0-B90D-D9797F16455A}"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3" name="Graphic 12">
            <a:extLst>
              <a:ext uri="{FF2B5EF4-FFF2-40B4-BE49-F238E27FC236}">
                <a16:creationId xmlns:a16="http://schemas.microsoft.com/office/drawing/2014/main" id="{16B3C227-0A47-44BC-B4FF-B5E888A63D09}"/>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34170" y="4757405"/>
            <a:ext cx="1075068" cy="211251"/>
          </a:xfrm>
          <a:prstGeom prst="rect">
            <a:avLst/>
          </a:prstGeom>
        </p:spPr>
      </p:pic>
    </p:spTree>
    <p:extLst>
      <p:ext uri="{BB962C8B-B14F-4D97-AF65-F5344CB8AC3E}">
        <p14:creationId xmlns:p14="http://schemas.microsoft.com/office/powerpoint/2010/main" val="973465669"/>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ext + image - 2 lines title">
    <p:bg>
      <p:bgPr>
        <a:solidFill>
          <a:schemeClr val="bg1"/>
        </a:solidFill>
        <a:effectLst/>
      </p:bgPr>
    </p:bg>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DCC0A36F-4386-43D8-9878-1990319145E6}"/>
              </a:ext>
            </a:extLst>
          </p:cNvPr>
          <p:cNvSpPr>
            <a:spLocks noGrp="1"/>
          </p:cNvSpPr>
          <p:nvPr>
            <p:ph sz="quarter" idx="16" hasCustomPrompt="1"/>
          </p:nvPr>
        </p:nvSpPr>
        <p:spPr>
          <a:xfrm>
            <a:off x="382906" y="1525675"/>
            <a:ext cx="5619003" cy="3046326"/>
          </a:xfrm>
          <a:custGeom>
            <a:avLst/>
            <a:gdLst>
              <a:gd name="connsiteX0" fmla="*/ 0 w 5619003"/>
              <a:gd name="connsiteY0" fmla="*/ 0 h 3046326"/>
              <a:gd name="connsiteX1" fmla="*/ 5619003 w 5619003"/>
              <a:gd name="connsiteY1" fmla="*/ 0 h 3046326"/>
              <a:gd name="connsiteX2" fmla="*/ 5619003 w 5619003"/>
              <a:gd name="connsiteY2" fmla="*/ 3046326 h 3046326"/>
              <a:gd name="connsiteX3" fmla="*/ 0 w 5619003"/>
              <a:gd name="connsiteY3" fmla="*/ 3046326 h 3046326"/>
            </a:gdLst>
            <a:ahLst/>
            <a:cxnLst>
              <a:cxn ang="0">
                <a:pos x="connsiteX0" y="connsiteY0"/>
              </a:cxn>
              <a:cxn ang="0">
                <a:pos x="connsiteX1" y="connsiteY1"/>
              </a:cxn>
              <a:cxn ang="0">
                <a:pos x="connsiteX2" y="connsiteY2"/>
              </a:cxn>
              <a:cxn ang="0">
                <a:pos x="connsiteX3" y="connsiteY3"/>
              </a:cxn>
            </a:cxnLst>
            <a:rect l="l" t="t" r="r" b="b"/>
            <a:pathLst>
              <a:path w="5619003" h="3046326">
                <a:moveTo>
                  <a:pt x="0" y="0"/>
                </a:moveTo>
                <a:lnTo>
                  <a:pt x="5619003" y="0"/>
                </a:lnTo>
                <a:lnTo>
                  <a:pt x="5619003" y="3046326"/>
                </a:lnTo>
                <a:lnTo>
                  <a:pt x="0" y="3046326"/>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24" name="Picture Placeholder 23">
            <a:extLst>
              <a:ext uri="{FF2B5EF4-FFF2-40B4-BE49-F238E27FC236}">
                <a16:creationId xmlns:a16="http://schemas.microsoft.com/office/drawing/2014/main" id="{97F5B4CC-C4A6-45CA-81E0-EA5CF067E7BC}"/>
              </a:ext>
            </a:extLst>
          </p:cNvPr>
          <p:cNvSpPr>
            <a:spLocks noGrp="1"/>
          </p:cNvSpPr>
          <p:nvPr>
            <p:ph type="pic" sz="quarter" idx="13" hasCustomPrompt="1"/>
          </p:nvPr>
        </p:nvSpPr>
        <p:spPr>
          <a:xfrm>
            <a:off x="6057899" y="2"/>
            <a:ext cx="3086100" cy="5143499"/>
          </a:xfrm>
          <a:custGeom>
            <a:avLst/>
            <a:gdLst>
              <a:gd name="connsiteX0" fmla="*/ 2611605 w 3086100"/>
              <a:gd name="connsiteY0" fmla="*/ 4869227 h 5143499"/>
              <a:gd name="connsiteX1" fmla="*/ 2606783 w 3086100"/>
              <a:gd name="connsiteY1" fmla="*/ 4873181 h 5143499"/>
              <a:gd name="connsiteX2" fmla="*/ 2606792 w 3086100"/>
              <a:gd name="connsiteY2" fmla="*/ 4873181 h 5143499"/>
              <a:gd name="connsiteX3" fmla="*/ 2595484 w 3086100"/>
              <a:gd name="connsiteY3" fmla="*/ 4930786 h 5143499"/>
              <a:gd name="connsiteX4" fmla="*/ 2652923 w 3086100"/>
              <a:gd name="connsiteY4" fmla="*/ 4930786 h 5143499"/>
              <a:gd name="connsiteX5" fmla="*/ 2654112 w 3086100"/>
              <a:gd name="connsiteY5" fmla="*/ 4924629 h 5143499"/>
              <a:gd name="connsiteX6" fmla="*/ 2651124 w 3086100"/>
              <a:gd name="connsiteY6" fmla="*/ 4921281 h 5143499"/>
              <a:gd name="connsiteX7" fmla="*/ 2612964 w 3086100"/>
              <a:gd name="connsiteY7" fmla="*/ 4921281 h 5143499"/>
              <a:gd name="connsiteX8" fmla="*/ 2616207 w 3086100"/>
              <a:gd name="connsiteY8" fmla="*/ 4904759 h 5143499"/>
              <a:gd name="connsiteX9" fmla="*/ 2649927 w 3086100"/>
              <a:gd name="connsiteY9" fmla="*/ 4904759 h 5143499"/>
              <a:gd name="connsiteX10" fmla="*/ 2651752 w 3086100"/>
              <a:gd name="connsiteY10" fmla="*/ 4903296 h 5143499"/>
              <a:gd name="connsiteX11" fmla="*/ 2653042 w 3086100"/>
              <a:gd name="connsiteY11" fmla="*/ 4896743 h 5143499"/>
              <a:gd name="connsiteX12" fmla="*/ 2651794 w 3086100"/>
              <a:gd name="connsiteY12" fmla="*/ 4895279 h 5143499"/>
              <a:gd name="connsiteX13" fmla="*/ 2618057 w 3086100"/>
              <a:gd name="connsiteY13" fmla="*/ 4895279 h 5143499"/>
              <a:gd name="connsiteX14" fmla="*/ 2621283 w 3086100"/>
              <a:gd name="connsiteY14" fmla="*/ 4878791 h 5143499"/>
              <a:gd name="connsiteX15" fmla="*/ 2658102 w 3086100"/>
              <a:gd name="connsiteY15" fmla="*/ 4878791 h 5143499"/>
              <a:gd name="connsiteX16" fmla="*/ 2662007 w 3086100"/>
              <a:gd name="connsiteY16" fmla="*/ 4876487 h 5143499"/>
              <a:gd name="connsiteX17" fmla="*/ 2663433 w 3086100"/>
              <a:gd name="connsiteY17" fmla="*/ 4869227 h 5143499"/>
              <a:gd name="connsiteX18" fmla="*/ 2511957 w 3086100"/>
              <a:gd name="connsiteY18" fmla="*/ 4869227 h 5143499"/>
              <a:gd name="connsiteX19" fmla="*/ 2507899 w 3086100"/>
              <a:gd name="connsiteY19" fmla="*/ 4873181 h 5143499"/>
              <a:gd name="connsiteX20" fmla="*/ 2496591 w 3086100"/>
              <a:gd name="connsiteY20" fmla="*/ 4930786 h 5143499"/>
              <a:gd name="connsiteX21" fmla="*/ 2508544 w 3086100"/>
              <a:gd name="connsiteY21" fmla="*/ 4930786 h 5143499"/>
              <a:gd name="connsiteX22" fmla="*/ 2512899 w 3086100"/>
              <a:gd name="connsiteY22" fmla="*/ 4927245 h 5143499"/>
              <a:gd name="connsiteX23" fmla="*/ 2521363 w 3086100"/>
              <a:gd name="connsiteY23" fmla="*/ 4884133 h 5143499"/>
              <a:gd name="connsiteX24" fmla="*/ 2535099 w 3086100"/>
              <a:gd name="connsiteY24" fmla="*/ 4903548 h 5143499"/>
              <a:gd name="connsiteX25" fmla="*/ 2538376 w 3086100"/>
              <a:gd name="connsiteY25" fmla="*/ 4905424 h 5143499"/>
              <a:gd name="connsiteX26" fmla="*/ 2544556 w 3086100"/>
              <a:gd name="connsiteY26" fmla="*/ 4905424 h 5143499"/>
              <a:gd name="connsiteX27" fmla="*/ 2548580 w 3086100"/>
              <a:gd name="connsiteY27" fmla="*/ 4903548 h 5143499"/>
              <a:gd name="connsiteX28" fmla="*/ 2569922 w 3086100"/>
              <a:gd name="connsiteY28" fmla="*/ 4884133 h 5143499"/>
              <a:gd name="connsiteX29" fmla="*/ 2561458 w 3086100"/>
              <a:gd name="connsiteY29" fmla="*/ 4927245 h 5143499"/>
              <a:gd name="connsiteX30" fmla="*/ 2564430 w 3086100"/>
              <a:gd name="connsiteY30" fmla="*/ 4930786 h 5143499"/>
              <a:gd name="connsiteX31" fmla="*/ 2576374 w 3086100"/>
              <a:gd name="connsiteY31" fmla="*/ 4930786 h 5143499"/>
              <a:gd name="connsiteX32" fmla="*/ 2587691 w 3086100"/>
              <a:gd name="connsiteY32" fmla="*/ 4873189 h 5143499"/>
              <a:gd name="connsiteX33" fmla="*/ 2585186 w 3086100"/>
              <a:gd name="connsiteY33" fmla="*/ 4869227 h 5143499"/>
              <a:gd name="connsiteX34" fmla="*/ 2571111 w 3086100"/>
              <a:gd name="connsiteY34" fmla="*/ 4869227 h 5143499"/>
              <a:gd name="connsiteX35" fmla="*/ 2543860 w 3086100"/>
              <a:gd name="connsiteY35" fmla="*/ 4893226 h 5143499"/>
              <a:gd name="connsiteX36" fmla="*/ 2526032 w 3086100"/>
              <a:gd name="connsiteY36" fmla="*/ 4869227 h 5143499"/>
              <a:gd name="connsiteX37" fmla="*/ 2441121 w 3086100"/>
              <a:gd name="connsiteY37" fmla="*/ 4869227 h 5143499"/>
              <a:gd name="connsiteX38" fmla="*/ 2436290 w 3086100"/>
              <a:gd name="connsiteY38" fmla="*/ 4873181 h 5143499"/>
              <a:gd name="connsiteX39" fmla="*/ 2424999 w 3086100"/>
              <a:gd name="connsiteY39" fmla="*/ 4930786 h 5143499"/>
              <a:gd name="connsiteX40" fmla="*/ 2482413 w 3086100"/>
              <a:gd name="connsiteY40" fmla="*/ 4930786 h 5143499"/>
              <a:gd name="connsiteX41" fmla="*/ 2483627 w 3086100"/>
              <a:gd name="connsiteY41" fmla="*/ 4924629 h 5143499"/>
              <a:gd name="connsiteX42" fmla="*/ 2480614 w 3086100"/>
              <a:gd name="connsiteY42" fmla="*/ 4921281 h 5143499"/>
              <a:gd name="connsiteX43" fmla="*/ 2442471 w 3086100"/>
              <a:gd name="connsiteY43" fmla="*/ 4921281 h 5143499"/>
              <a:gd name="connsiteX44" fmla="*/ 2445705 w 3086100"/>
              <a:gd name="connsiteY44" fmla="*/ 4904759 h 5143499"/>
              <a:gd name="connsiteX45" fmla="*/ 2479425 w 3086100"/>
              <a:gd name="connsiteY45" fmla="*/ 4904759 h 5143499"/>
              <a:gd name="connsiteX46" fmla="*/ 2481259 w 3086100"/>
              <a:gd name="connsiteY46" fmla="*/ 4903296 h 5143499"/>
              <a:gd name="connsiteX47" fmla="*/ 2482549 w 3086100"/>
              <a:gd name="connsiteY47" fmla="*/ 4896743 h 5143499"/>
              <a:gd name="connsiteX48" fmla="*/ 2481293 w 3086100"/>
              <a:gd name="connsiteY48" fmla="*/ 4895279 h 5143499"/>
              <a:gd name="connsiteX49" fmla="*/ 2447564 w 3086100"/>
              <a:gd name="connsiteY49" fmla="*/ 4895279 h 5143499"/>
              <a:gd name="connsiteX50" fmla="*/ 2450807 w 3086100"/>
              <a:gd name="connsiteY50" fmla="*/ 4878791 h 5143499"/>
              <a:gd name="connsiteX51" fmla="*/ 2487617 w 3086100"/>
              <a:gd name="connsiteY51" fmla="*/ 4878791 h 5143499"/>
              <a:gd name="connsiteX52" fmla="*/ 2491540 w 3086100"/>
              <a:gd name="connsiteY52" fmla="*/ 4876487 h 5143499"/>
              <a:gd name="connsiteX53" fmla="*/ 2492949 w 3086100"/>
              <a:gd name="connsiteY53" fmla="*/ 4869227 h 5143499"/>
              <a:gd name="connsiteX54" fmla="*/ 2368044 w 3086100"/>
              <a:gd name="connsiteY54" fmla="*/ 4869227 h 5143499"/>
              <a:gd name="connsiteX55" fmla="*/ 2362764 w 3086100"/>
              <a:gd name="connsiteY55" fmla="*/ 4872558 h 5143499"/>
              <a:gd name="connsiteX56" fmla="*/ 2361533 w 3086100"/>
              <a:gd name="connsiteY56" fmla="*/ 4878766 h 5143499"/>
              <a:gd name="connsiteX57" fmla="*/ 2385999 w 3086100"/>
              <a:gd name="connsiteY57" fmla="*/ 4878766 h 5143499"/>
              <a:gd name="connsiteX58" fmla="*/ 2375812 w 3086100"/>
              <a:gd name="connsiteY58" fmla="*/ 4930786 h 5143499"/>
              <a:gd name="connsiteX59" fmla="*/ 2386780 w 3086100"/>
              <a:gd name="connsiteY59" fmla="*/ 4930786 h 5143499"/>
              <a:gd name="connsiteX60" fmla="*/ 2392281 w 3086100"/>
              <a:gd name="connsiteY60" fmla="*/ 4926412 h 5143499"/>
              <a:gd name="connsiteX61" fmla="*/ 2401620 w 3086100"/>
              <a:gd name="connsiteY61" fmla="*/ 4878766 h 5143499"/>
              <a:gd name="connsiteX62" fmla="*/ 2422045 w 3086100"/>
              <a:gd name="connsiteY62" fmla="*/ 4878766 h 5143499"/>
              <a:gd name="connsiteX63" fmla="*/ 2426443 w 3086100"/>
              <a:gd name="connsiteY63" fmla="*/ 4874998 h 5143499"/>
              <a:gd name="connsiteX64" fmla="*/ 2426443 w 3086100"/>
              <a:gd name="connsiteY64" fmla="*/ 4875006 h 5143499"/>
              <a:gd name="connsiteX65" fmla="*/ 2427580 w 3086100"/>
              <a:gd name="connsiteY65" fmla="*/ 4869227 h 5143499"/>
              <a:gd name="connsiteX66" fmla="*/ 2216737 w 3086100"/>
              <a:gd name="connsiteY66" fmla="*/ 4869227 h 5143499"/>
              <a:gd name="connsiteX67" fmla="*/ 2213825 w 3086100"/>
              <a:gd name="connsiteY67" fmla="*/ 4871305 h 5143499"/>
              <a:gd name="connsiteX68" fmla="*/ 2210514 w 3086100"/>
              <a:gd name="connsiteY68" fmla="*/ 4888213 h 5143499"/>
              <a:gd name="connsiteX69" fmla="*/ 2254821 w 3086100"/>
              <a:gd name="connsiteY69" fmla="*/ 4909924 h 5143499"/>
              <a:gd name="connsiteX70" fmla="*/ 2250720 w 3086100"/>
              <a:gd name="connsiteY70" fmla="*/ 4930786 h 5143499"/>
              <a:gd name="connsiteX71" fmla="*/ 2261697 w 3086100"/>
              <a:gd name="connsiteY71" fmla="*/ 4930786 h 5143499"/>
              <a:gd name="connsiteX72" fmla="*/ 2267198 w 3086100"/>
              <a:gd name="connsiteY72" fmla="*/ 4926412 h 5143499"/>
              <a:gd name="connsiteX73" fmla="*/ 2278404 w 3086100"/>
              <a:gd name="connsiteY73" fmla="*/ 4869227 h 5143499"/>
              <a:gd name="connsiteX74" fmla="*/ 2265110 w 3086100"/>
              <a:gd name="connsiteY74" fmla="*/ 4869227 h 5143499"/>
              <a:gd name="connsiteX75" fmla="*/ 2262402 w 3086100"/>
              <a:gd name="connsiteY75" fmla="*/ 4871305 h 5143499"/>
              <a:gd name="connsiteX76" fmla="*/ 2256883 w 3086100"/>
              <a:gd name="connsiteY76" fmla="*/ 4899334 h 5143499"/>
              <a:gd name="connsiteX77" fmla="*/ 2226203 w 3086100"/>
              <a:gd name="connsiteY77" fmla="*/ 4887801 h 5143499"/>
              <a:gd name="connsiteX78" fmla="*/ 2229853 w 3086100"/>
              <a:gd name="connsiteY78" fmla="*/ 4869227 h 5143499"/>
              <a:gd name="connsiteX79" fmla="*/ 2702459 w 3086100"/>
              <a:gd name="connsiteY79" fmla="*/ 4869050 h 5143499"/>
              <a:gd name="connsiteX80" fmla="*/ 2673697 w 3086100"/>
              <a:gd name="connsiteY80" fmla="*/ 4880810 h 5143499"/>
              <a:gd name="connsiteX81" fmla="*/ 2692561 w 3086100"/>
              <a:gd name="connsiteY81" fmla="*/ 4902211 h 5143499"/>
              <a:gd name="connsiteX82" fmla="*/ 2709828 w 3086100"/>
              <a:gd name="connsiteY82" fmla="*/ 4917184 h 5143499"/>
              <a:gd name="connsiteX83" fmla="*/ 2697900 w 3086100"/>
              <a:gd name="connsiteY83" fmla="*/ 4921314 h 5143499"/>
              <a:gd name="connsiteX84" fmla="*/ 2670828 w 3086100"/>
              <a:gd name="connsiteY84" fmla="*/ 4921314 h 5143499"/>
              <a:gd name="connsiteX85" fmla="*/ 2665428 w 3086100"/>
              <a:gd name="connsiteY85" fmla="*/ 4925293 h 5143499"/>
              <a:gd name="connsiteX86" fmla="*/ 2664359 w 3086100"/>
              <a:gd name="connsiteY86" fmla="*/ 4930786 h 5143499"/>
              <a:gd name="connsiteX87" fmla="*/ 2698486 w 3086100"/>
              <a:gd name="connsiteY87" fmla="*/ 4930786 h 5143499"/>
              <a:gd name="connsiteX88" fmla="*/ 2727435 w 3086100"/>
              <a:gd name="connsiteY88" fmla="*/ 4920372 h 5143499"/>
              <a:gd name="connsiteX89" fmla="*/ 2724931 w 3086100"/>
              <a:gd name="connsiteY89" fmla="*/ 4906282 h 5143499"/>
              <a:gd name="connsiteX90" fmla="*/ 2715236 w 3086100"/>
              <a:gd name="connsiteY90" fmla="*/ 4899334 h 5143499"/>
              <a:gd name="connsiteX91" fmla="*/ 2691890 w 3086100"/>
              <a:gd name="connsiteY91" fmla="*/ 4881853 h 5143499"/>
              <a:gd name="connsiteX92" fmla="*/ 2701992 w 3086100"/>
              <a:gd name="connsiteY92" fmla="*/ 4878766 h 5143499"/>
              <a:gd name="connsiteX93" fmla="*/ 2724880 w 3086100"/>
              <a:gd name="connsiteY93" fmla="*/ 4878766 h 5143499"/>
              <a:gd name="connsiteX94" fmla="*/ 2730271 w 3086100"/>
              <a:gd name="connsiteY94" fmla="*/ 4874796 h 5143499"/>
              <a:gd name="connsiteX95" fmla="*/ 2731408 w 3086100"/>
              <a:gd name="connsiteY95" fmla="*/ 4869050 h 5143499"/>
              <a:gd name="connsiteX96" fmla="*/ 2321030 w 3086100"/>
              <a:gd name="connsiteY96" fmla="*/ 4869050 h 5143499"/>
              <a:gd name="connsiteX97" fmla="*/ 2292284 w 3086100"/>
              <a:gd name="connsiteY97" fmla="*/ 4880810 h 5143499"/>
              <a:gd name="connsiteX98" fmla="*/ 2311156 w 3086100"/>
              <a:gd name="connsiteY98" fmla="*/ 4902211 h 5143499"/>
              <a:gd name="connsiteX99" fmla="*/ 2328424 w 3086100"/>
              <a:gd name="connsiteY99" fmla="*/ 4917184 h 5143499"/>
              <a:gd name="connsiteX100" fmla="*/ 2316479 w 3086100"/>
              <a:gd name="connsiteY100" fmla="*/ 4921314 h 5143499"/>
              <a:gd name="connsiteX101" fmla="*/ 2289415 w 3086100"/>
              <a:gd name="connsiteY101" fmla="*/ 4921314 h 5143499"/>
              <a:gd name="connsiteX102" fmla="*/ 2284016 w 3086100"/>
              <a:gd name="connsiteY102" fmla="*/ 4925293 h 5143499"/>
              <a:gd name="connsiteX103" fmla="*/ 2282938 w 3086100"/>
              <a:gd name="connsiteY103" fmla="*/ 4930786 h 5143499"/>
              <a:gd name="connsiteX104" fmla="*/ 2317065 w 3086100"/>
              <a:gd name="connsiteY104" fmla="*/ 4930786 h 5143499"/>
              <a:gd name="connsiteX105" fmla="*/ 2346014 w 3086100"/>
              <a:gd name="connsiteY105" fmla="*/ 4920372 h 5143499"/>
              <a:gd name="connsiteX106" fmla="*/ 2343526 w 3086100"/>
              <a:gd name="connsiteY106" fmla="*/ 4906282 h 5143499"/>
              <a:gd name="connsiteX107" fmla="*/ 2333823 w 3086100"/>
              <a:gd name="connsiteY107" fmla="*/ 4899334 h 5143499"/>
              <a:gd name="connsiteX108" fmla="*/ 2310469 w 3086100"/>
              <a:gd name="connsiteY108" fmla="*/ 4881853 h 5143499"/>
              <a:gd name="connsiteX109" fmla="*/ 2320571 w 3086100"/>
              <a:gd name="connsiteY109" fmla="*/ 4878766 h 5143499"/>
              <a:gd name="connsiteX110" fmla="*/ 2343467 w 3086100"/>
              <a:gd name="connsiteY110" fmla="*/ 4878766 h 5143499"/>
              <a:gd name="connsiteX111" fmla="*/ 2348858 w 3086100"/>
              <a:gd name="connsiteY111" fmla="*/ 4874796 h 5143499"/>
              <a:gd name="connsiteX112" fmla="*/ 2349995 w 3086100"/>
              <a:gd name="connsiteY112" fmla="*/ 4869050 h 5143499"/>
              <a:gd name="connsiteX113" fmla="*/ 2170529 w 3086100"/>
              <a:gd name="connsiteY113" fmla="*/ 4869050 h 5143499"/>
              <a:gd name="connsiteX114" fmla="*/ 2141784 w 3086100"/>
              <a:gd name="connsiteY114" fmla="*/ 4880810 h 5143499"/>
              <a:gd name="connsiteX115" fmla="*/ 2160664 w 3086100"/>
              <a:gd name="connsiteY115" fmla="*/ 4902211 h 5143499"/>
              <a:gd name="connsiteX116" fmla="*/ 2177923 w 3086100"/>
              <a:gd name="connsiteY116" fmla="*/ 4917184 h 5143499"/>
              <a:gd name="connsiteX117" fmla="*/ 2165979 w 3086100"/>
              <a:gd name="connsiteY117" fmla="*/ 4921314 h 5143499"/>
              <a:gd name="connsiteX118" fmla="*/ 2138906 w 3086100"/>
              <a:gd name="connsiteY118" fmla="*/ 4921314 h 5143499"/>
              <a:gd name="connsiteX119" fmla="*/ 2133515 w 3086100"/>
              <a:gd name="connsiteY119" fmla="*/ 4925293 h 5143499"/>
              <a:gd name="connsiteX120" fmla="*/ 2132429 w 3086100"/>
              <a:gd name="connsiteY120" fmla="*/ 4930786 h 5143499"/>
              <a:gd name="connsiteX121" fmla="*/ 2166556 w 3086100"/>
              <a:gd name="connsiteY121" fmla="*/ 4930786 h 5143499"/>
              <a:gd name="connsiteX122" fmla="*/ 2195522 w 3086100"/>
              <a:gd name="connsiteY122" fmla="*/ 4920372 h 5143499"/>
              <a:gd name="connsiteX123" fmla="*/ 2193018 w 3086100"/>
              <a:gd name="connsiteY123" fmla="*/ 4906282 h 5143499"/>
              <a:gd name="connsiteX124" fmla="*/ 2183331 w 3086100"/>
              <a:gd name="connsiteY124" fmla="*/ 4899334 h 5143499"/>
              <a:gd name="connsiteX125" fmla="*/ 2159960 w 3086100"/>
              <a:gd name="connsiteY125" fmla="*/ 4881853 h 5143499"/>
              <a:gd name="connsiteX126" fmla="*/ 2170062 w 3086100"/>
              <a:gd name="connsiteY126" fmla="*/ 4878766 h 5143499"/>
              <a:gd name="connsiteX127" fmla="*/ 2192950 w 3086100"/>
              <a:gd name="connsiteY127" fmla="*/ 4878766 h 5143499"/>
              <a:gd name="connsiteX128" fmla="*/ 2198357 w 3086100"/>
              <a:gd name="connsiteY128" fmla="*/ 4874796 h 5143499"/>
              <a:gd name="connsiteX129" fmla="*/ 2199478 w 3086100"/>
              <a:gd name="connsiteY129" fmla="*/ 4869050 h 5143499"/>
              <a:gd name="connsiteX130" fmla="*/ 1923012 w 3086100"/>
              <a:gd name="connsiteY130" fmla="*/ 4818696 h 5143499"/>
              <a:gd name="connsiteX131" fmla="*/ 1875097 w 3086100"/>
              <a:gd name="connsiteY131" fmla="*/ 4832400 h 5143499"/>
              <a:gd name="connsiteX132" fmla="*/ 1904844 w 3086100"/>
              <a:gd name="connsiteY132" fmla="*/ 4837127 h 5143499"/>
              <a:gd name="connsiteX133" fmla="*/ 1961010 w 3086100"/>
              <a:gd name="connsiteY133" fmla="*/ 4852572 h 5143499"/>
              <a:gd name="connsiteX134" fmla="*/ 1883875 w 3086100"/>
              <a:gd name="connsiteY134" fmla="*/ 4932276 h 5143499"/>
              <a:gd name="connsiteX135" fmla="*/ 1905736 w 3086100"/>
              <a:gd name="connsiteY135" fmla="*/ 4875982 h 5143499"/>
              <a:gd name="connsiteX136" fmla="*/ 1911313 w 3086100"/>
              <a:gd name="connsiteY136" fmla="*/ 4853186 h 5143499"/>
              <a:gd name="connsiteX137" fmla="*/ 1892636 w 3086100"/>
              <a:gd name="connsiteY137" fmla="*/ 4872029 h 5143499"/>
              <a:gd name="connsiteX138" fmla="*/ 1855996 w 3086100"/>
              <a:gd name="connsiteY138" fmla="*/ 4935413 h 5143499"/>
              <a:gd name="connsiteX139" fmla="*/ 1845605 w 3086100"/>
              <a:gd name="connsiteY139" fmla="*/ 4965486 h 5143499"/>
              <a:gd name="connsiteX140" fmla="*/ 1886677 w 3086100"/>
              <a:gd name="connsiteY140" fmla="*/ 4955215 h 5143499"/>
              <a:gd name="connsiteX141" fmla="*/ 1990647 w 3086100"/>
              <a:gd name="connsiteY141" fmla="*/ 4857299 h 5143499"/>
              <a:gd name="connsiteX142" fmla="*/ 1981733 w 3086100"/>
              <a:gd name="connsiteY142" fmla="*/ 4831516 h 5143499"/>
              <a:gd name="connsiteX143" fmla="*/ 1923012 w 3086100"/>
              <a:gd name="connsiteY143" fmla="*/ 4818696 h 5143499"/>
              <a:gd name="connsiteX144" fmla="*/ 2505547 w 3086100"/>
              <a:gd name="connsiteY144" fmla="*/ 4793384 h 5143499"/>
              <a:gd name="connsiteX145" fmla="*/ 2520191 w 3086100"/>
              <a:gd name="connsiteY145" fmla="*/ 4809729 h 5143499"/>
              <a:gd name="connsiteX146" fmla="*/ 2519453 w 3086100"/>
              <a:gd name="connsiteY146" fmla="*/ 4813430 h 5143499"/>
              <a:gd name="connsiteX147" fmla="*/ 2515157 w 3086100"/>
              <a:gd name="connsiteY147" fmla="*/ 4818015 h 5143499"/>
              <a:gd name="connsiteX148" fmla="*/ 2481930 w 3086100"/>
              <a:gd name="connsiteY148" fmla="*/ 4818015 h 5143499"/>
              <a:gd name="connsiteX149" fmla="*/ 2483560 w 3086100"/>
              <a:gd name="connsiteY149" fmla="*/ 4809729 h 5143499"/>
              <a:gd name="connsiteX150" fmla="*/ 2505547 w 3086100"/>
              <a:gd name="connsiteY150" fmla="*/ 4793384 h 5143499"/>
              <a:gd name="connsiteX151" fmla="*/ 2277190 w 3086100"/>
              <a:gd name="connsiteY151" fmla="*/ 4793384 h 5143499"/>
              <a:gd name="connsiteX152" fmla="*/ 2291826 w 3086100"/>
              <a:gd name="connsiteY152" fmla="*/ 4809729 h 5143499"/>
              <a:gd name="connsiteX153" fmla="*/ 2291096 w 3086100"/>
              <a:gd name="connsiteY153" fmla="*/ 4813430 h 5143499"/>
              <a:gd name="connsiteX154" fmla="*/ 2286792 w 3086100"/>
              <a:gd name="connsiteY154" fmla="*/ 4818015 h 5143499"/>
              <a:gd name="connsiteX155" fmla="*/ 2253581 w 3086100"/>
              <a:gd name="connsiteY155" fmla="*/ 4818015 h 5143499"/>
              <a:gd name="connsiteX156" fmla="*/ 2255203 w 3086100"/>
              <a:gd name="connsiteY156" fmla="*/ 4809729 h 5143499"/>
              <a:gd name="connsiteX157" fmla="*/ 2277190 w 3086100"/>
              <a:gd name="connsiteY157" fmla="*/ 4793384 h 5143499"/>
              <a:gd name="connsiteX158" fmla="*/ 2040133 w 3086100"/>
              <a:gd name="connsiteY158" fmla="*/ 4783925 h 5143499"/>
              <a:gd name="connsiteX159" fmla="*/ 2006938 w 3086100"/>
              <a:gd name="connsiteY159" fmla="*/ 4801897 h 5143499"/>
              <a:gd name="connsiteX160" fmla="*/ 2033272 w 3086100"/>
              <a:gd name="connsiteY160" fmla="*/ 4864567 h 5143499"/>
              <a:gd name="connsiteX161" fmla="*/ 2056151 w 3086100"/>
              <a:gd name="connsiteY161" fmla="*/ 4909865 h 5143499"/>
              <a:gd name="connsiteX162" fmla="*/ 2007592 w 3086100"/>
              <a:gd name="connsiteY162" fmla="*/ 4918715 h 5143499"/>
              <a:gd name="connsiteX163" fmla="*/ 1971155 w 3086100"/>
              <a:gd name="connsiteY163" fmla="*/ 4921575 h 5143499"/>
              <a:gd name="connsiteX164" fmla="*/ 1977862 w 3086100"/>
              <a:gd name="connsiteY164" fmla="*/ 4931232 h 5143499"/>
              <a:gd name="connsiteX165" fmla="*/ 2032084 w 3086100"/>
              <a:gd name="connsiteY165" fmla="*/ 4936700 h 5143499"/>
              <a:gd name="connsiteX166" fmla="*/ 2087061 w 3086100"/>
              <a:gd name="connsiteY166" fmla="*/ 4911876 h 5143499"/>
              <a:gd name="connsiteX167" fmla="*/ 2062696 w 3086100"/>
              <a:gd name="connsiteY167" fmla="*/ 4859915 h 5143499"/>
              <a:gd name="connsiteX168" fmla="*/ 2034274 w 3086100"/>
              <a:gd name="connsiteY168" fmla="*/ 4812505 h 5143499"/>
              <a:gd name="connsiteX169" fmla="*/ 2086543 w 3086100"/>
              <a:gd name="connsiteY169" fmla="*/ 4800492 h 5143499"/>
              <a:gd name="connsiteX170" fmla="*/ 2103913 w 3086100"/>
              <a:gd name="connsiteY170" fmla="*/ 4794234 h 5143499"/>
              <a:gd name="connsiteX171" fmla="*/ 2079548 w 3086100"/>
              <a:gd name="connsiteY171" fmla="*/ 4785283 h 5143499"/>
              <a:gd name="connsiteX172" fmla="*/ 2040133 w 3086100"/>
              <a:gd name="connsiteY172" fmla="*/ 4783925 h 5143499"/>
              <a:gd name="connsiteX173" fmla="*/ 2693180 w 3086100"/>
              <a:gd name="connsiteY173" fmla="*/ 4783845 h 5143499"/>
              <a:gd name="connsiteX174" fmla="*/ 2687908 w 3086100"/>
              <a:gd name="connsiteY174" fmla="*/ 4787193 h 5143499"/>
              <a:gd name="connsiteX175" fmla="*/ 2686686 w 3086100"/>
              <a:gd name="connsiteY175" fmla="*/ 4793401 h 5143499"/>
              <a:gd name="connsiteX176" fmla="*/ 2711152 w 3086100"/>
              <a:gd name="connsiteY176" fmla="*/ 4793401 h 5143499"/>
              <a:gd name="connsiteX177" fmla="*/ 2700957 w 3086100"/>
              <a:gd name="connsiteY177" fmla="*/ 4845421 h 5143499"/>
              <a:gd name="connsiteX178" fmla="*/ 2711925 w 3086100"/>
              <a:gd name="connsiteY178" fmla="*/ 4845421 h 5143499"/>
              <a:gd name="connsiteX179" fmla="*/ 2717418 w 3086100"/>
              <a:gd name="connsiteY179" fmla="*/ 4841047 h 5143499"/>
              <a:gd name="connsiteX180" fmla="*/ 2726773 w 3086100"/>
              <a:gd name="connsiteY180" fmla="*/ 4793401 h 5143499"/>
              <a:gd name="connsiteX181" fmla="*/ 2747198 w 3086100"/>
              <a:gd name="connsiteY181" fmla="*/ 4793401 h 5143499"/>
              <a:gd name="connsiteX182" fmla="*/ 2751613 w 3086100"/>
              <a:gd name="connsiteY182" fmla="*/ 4789632 h 5143499"/>
              <a:gd name="connsiteX183" fmla="*/ 2752734 w 3086100"/>
              <a:gd name="connsiteY183" fmla="*/ 4783845 h 5143499"/>
              <a:gd name="connsiteX184" fmla="*/ 2642813 w 3086100"/>
              <a:gd name="connsiteY184" fmla="*/ 4783845 h 5143499"/>
              <a:gd name="connsiteX185" fmla="*/ 2630732 w 3086100"/>
              <a:gd name="connsiteY185" fmla="*/ 4845421 h 5143499"/>
              <a:gd name="connsiteX186" fmla="*/ 2683324 w 3086100"/>
              <a:gd name="connsiteY186" fmla="*/ 4845421 h 5143499"/>
              <a:gd name="connsiteX187" fmla="*/ 2684462 w 3086100"/>
              <a:gd name="connsiteY187" fmla="*/ 4839659 h 5143499"/>
              <a:gd name="connsiteX188" fmla="*/ 2681541 w 3086100"/>
              <a:gd name="connsiteY188" fmla="*/ 4835915 h 5143499"/>
              <a:gd name="connsiteX189" fmla="*/ 2648203 w 3086100"/>
              <a:gd name="connsiteY189" fmla="*/ 4835915 h 5143499"/>
              <a:gd name="connsiteX190" fmla="*/ 2658017 w 3086100"/>
              <a:gd name="connsiteY190" fmla="*/ 4785931 h 5143499"/>
              <a:gd name="connsiteX191" fmla="*/ 2656107 w 3086100"/>
              <a:gd name="connsiteY191" fmla="*/ 4783845 h 5143499"/>
              <a:gd name="connsiteX192" fmla="*/ 2559124 w 3086100"/>
              <a:gd name="connsiteY192" fmla="*/ 4783845 h 5143499"/>
              <a:gd name="connsiteX193" fmla="*/ 2555592 w 3086100"/>
              <a:gd name="connsiteY193" fmla="*/ 4786579 h 5143499"/>
              <a:gd name="connsiteX194" fmla="*/ 2549480 w 3086100"/>
              <a:gd name="connsiteY194" fmla="*/ 4817947 h 5143499"/>
              <a:gd name="connsiteX195" fmla="*/ 2578361 w 3086100"/>
              <a:gd name="connsiteY195" fmla="*/ 4846800 h 5143499"/>
              <a:gd name="connsiteX196" fmla="*/ 2578361 w 3086100"/>
              <a:gd name="connsiteY196" fmla="*/ 4846792 h 5143499"/>
              <a:gd name="connsiteX197" fmla="*/ 2618040 w 3086100"/>
              <a:gd name="connsiteY197" fmla="*/ 4817939 h 5143499"/>
              <a:gd name="connsiteX198" fmla="*/ 2624127 w 3086100"/>
              <a:gd name="connsiteY198" fmla="*/ 4786579 h 5143499"/>
              <a:gd name="connsiteX199" fmla="*/ 2621665 w 3086100"/>
              <a:gd name="connsiteY199" fmla="*/ 4783845 h 5143499"/>
              <a:gd name="connsiteX200" fmla="*/ 2609228 w 3086100"/>
              <a:gd name="connsiteY200" fmla="*/ 4783845 h 5143499"/>
              <a:gd name="connsiteX201" fmla="*/ 2605816 w 3086100"/>
              <a:gd name="connsiteY201" fmla="*/ 4801889 h 5143499"/>
              <a:gd name="connsiteX202" fmla="*/ 2603863 w 3086100"/>
              <a:gd name="connsiteY202" fmla="*/ 4811495 h 5143499"/>
              <a:gd name="connsiteX203" fmla="*/ 2602233 w 3086100"/>
              <a:gd name="connsiteY203" fmla="*/ 4819840 h 5143499"/>
              <a:gd name="connsiteX204" fmla="*/ 2579940 w 3086100"/>
              <a:gd name="connsiteY204" fmla="*/ 4836328 h 5143499"/>
              <a:gd name="connsiteX205" fmla="*/ 2564557 w 3086100"/>
              <a:gd name="connsiteY205" fmla="*/ 4819840 h 5143499"/>
              <a:gd name="connsiteX206" fmla="*/ 2565270 w 3086100"/>
              <a:gd name="connsiteY206" fmla="*/ 4816113 h 5143499"/>
              <a:gd name="connsiteX207" fmla="*/ 2568140 w 3086100"/>
              <a:gd name="connsiteY207" fmla="*/ 4801897 h 5143499"/>
              <a:gd name="connsiteX208" fmla="*/ 2571561 w 3086100"/>
              <a:gd name="connsiteY208" fmla="*/ 4783845 h 5143499"/>
              <a:gd name="connsiteX209" fmla="*/ 2155095 w 3086100"/>
              <a:gd name="connsiteY209" fmla="*/ 4783845 h 5143499"/>
              <a:gd name="connsiteX210" fmla="*/ 2154909 w 3086100"/>
              <a:gd name="connsiteY210" fmla="*/ 4784644 h 5143499"/>
              <a:gd name="connsiteX211" fmla="*/ 2161471 w 3086100"/>
              <a:gd name="connsiteY211" fmla="*/ 4793359 h 5143499"/>
              <a:gd name="connsiteX212" fmla="*/ 2193833 w 3086100"/>
              <a:gd name="connsiteY212" fmla="*/ 4793359 h 5143499"/>
              <a:gd name="connsiteX213" fmla="*/ 2208519 w 3086100"/>
              <a:gd name="connsiteY213" fmla="*/ 4814658 h 5143499"/>
              <a:gd name="connsiteX214" fmla="*/ 2188450 w 3086100"/>
              <a:gd name="connsiteY214" fmla="*/ 4835915 h 5143499"/>
              <a:gd name="connsiteX215" fmla="*/ 2166284 w 3086100"/>
              <a:gd name="connsiteY215" fmla="*/ 4835915 h 5143499"/>
              <a:gd name="connsiteX216" fmla="*/ 2173127 w 3086100"/>
              <a:gd name="connsiteY216" fmla="*/ 4800963 h 5143499"/>
              <a:gd name="connsiteX217" fmla="*/ 2160028 w 3086100"/>
              <a:gd name="connsiteY217" fmla="*/ 4800963 h 5143499"/>
              <a:gd name="connsiteX218" fmla="*/ 2157116 w 3086100"/>
              <a:gd name="connsiteY218" fmla="*/ 4803050 h 5143499"/>
              <a:gd name="connsiteX219" fmla="*/ 2148796 w 3086100"/>
              <a:gd name="connsiteY219" fmla="*/ 4845421 h 5143499"/>
              <a:gd name="connsiteX220" fmla="*/ 2185606 w 3086100"/>
              <a:gd name="connsiteY220" fmla="*/ 4845421 h 5143499"/>
              <a:gd name="connsiteX221" fmla="*/ 2224980 w 3086100"/>
              <a:gd name="connsiteY221" fmla="*/ 4814238 h 5143499"/>
              <a:gd name="connsiteX222" fmla="*/ 2199614 w 3086100"/>
              <a:gd name="connsiteY222" fmla="*/ 4783845 h 5143499"/>
              <a:gd name="connsiteX223" fmla="*/ 2423480 w 3086100"/>
              <a:gd name="connsiteY223" fmla="*/ 4783660 h 5143499"/>
              <a:gd name="connsiteX224" fmla="*/ 2394718 w 3086100"/>
              <a:gd name="connsiteY224" fmla="*/ 4795437 h 5143499"/>
              <a:gd name="connsiteX225" fmla="*/ 2413598 w 3086100"/>
              <a:gd name="connsiteY225" fmla="*/ 4816837 h 5143499"/>
              <a:gd name="connsiteX226" fmla="*/ 2430874 w 3086100"/>
              <a:gd name="connsiteY226" fmla="*/ 4831819 h 5143499"/>
              <a:gd name="connsiteX227" fmla="*/ 2418930 w 3086100"/>
              <a:gd name="connsiteY227" fmla="*/ 4835941 h 5143499"/>
              <a:gd name="connsiteX228" fmla="*/ 2391865 w 3086100"/>
              <a:gd name="connsiteY228" fmla="*/ 4835941 h 5143499"/>
              <a:gd name="connsiteX229" fmla="*/ 2386458 w 3086100"/>
              <a:gd name="connsiteY229" fmla="*/ 4839919 h 5143499"/>
              <a:gd name="connsiteX230" fmla="*/ 2385388 w 3086100"/>
              <a:gd name="connsiteY230" fmla="*/ 4845421 h 5143499"/>
              <a:gd name="connsiteX231" fmla="*/ 2419515 w 3086100"/>
              <a:gd name="connsiteY231" fmla="*/ 4845421 h 5143499"/>
              <a:gd name="connsiteX232" fmla="*/ 2448473 w 3086100"/>
              <a:gd name="connsiteY232" fmla="*/ 4834998 h 5143499"/>
              <a:gd name="connsiteX233" fmla="*/ 2448481 w 3086100"/>
              <a:gd name="connsiteY233" fmla="*/ 4834998 h 5143499"/>
              <a:gd name="connsiteX234" fmla="*/ 2445977 w 3086100"/>
              <a:gd name="connsiteY234" fmla="*/ 4820908 h 5143499"/>
              <a:gd name="connsiteX235" fmla="*/ 2436282 w 3086100"/>
              <a:gd name="connsiteY235" fmla="*/ 4813943 h 5143499"/>
              <a:gd name="connsiteX236" fmla="*/ 2412911 w 3086100"/>
              <a:gd name="connsiteY236" fmla="*/ 4796480 h 5143499"/>
              <a:gd name="connsiteX237" fmla="*/ 2423038 w 3086100"/>
              <a:gd name="connsiteY237" fmla="*/ 4793384 h 5143499"/>
              <a:gd name="connsiteX238" fmla="*/ 2445909 w 3086100"/>
              <a:gd name="connsiteY238" fmla="*/ 4793384 h 5143499"/>
              <a:gd name="connsiteX239" fmla="*/ 2451317 w 3086100"/>
              <a:gd name="connsiteY239" fmla="*/ 4789430 h 5143499"/>
              <a:gd name="connsiteX240" fmla="*/ 2452446 w 3086100"/>
              <a:gd name="connsiteY240" fmla="*/ 4783660 h 5143499"/>
              <a:gd name="connsiteX241" fmla="*/ 2350776 w 3086100"/>
              <a:gd name="connsiteY241" fmla="*/ 4783660 h 5143499"/>
              <a:gd name="connsiteX242" fmla="*/ 2322031 w 3086100"/>
              <a:gd name="connsiteY242" fmla="*/ 4795437 h 5143499"/>
              <a:gd name="connsiteX243" fmla="*/ 2340903 w 3086100"/>
              <a:gd name="connsiteY243" fmla="*/ 4816837 h 5143499"/>
              <a:gd name="connsiteX244" fmla="*/ 2358179 w 3086100"/>
              <a:gd name="connsiteY244" fmla="*/ 4831819 h 5143499"/>
              <a:gd name="connsiteX245" fmla="*/ 2346218 w 3086100"/>
              <a:gd name="connsiteY245" fmla="*/ 4835941 h 5143499"/>
              <a:gd name="connsiteX246" fmla="*/ 2319179 w 3086100"/>
              <a:gd name="connsiteY246" fmla="*/ 4835941 h 5143499"/>
              <a:gd name="connsiteX247" fmla="*/ 2313763 w 3086100"/>
              <a:gd name="connsiteY247" fmla="*/ 4839919 h 5143499"/>
              <a:gd name="connsiteX248" fmla="*/ 2312684 w 3086100"/>
              <a:gd name="connsiteY248" fmla="*/ 4845421 h 5143499"/>
              <a:gd name="connsiteX249" fmla="*/ 2346812 w 3086100"/>
              <a:gd name="connsiteY249" fmla="*/ 4845421 h 5143499"/>
              <a:gd name="connsiteX250" fmla="*/ 2375778 w 3086100"/>
              <a:gd name="connsiteY250" fmla="*/ 4834998 h 5143499"/>
              <a:gd name="connsiteX251" fmla="*/ 2373273 w 3086100"/>
              <a:gd name="connsiteY251" fmla="*/ 4820908 h 5143499"/>
              <a:gd name="connsiteX252" fmla="*/ 2363579 w 3086100"/>
              <a:gd name="connsiteY252" fmla="*/ 4813943 h 5143499"/>
              <a:gd name="connsiteX253" fmla="*/ 2340216 w 3086100"/>
              <a:gd name="connsiteY253" fmla="*/ 4796480 h 5143499"/>
              <a:gd name="connsiteX254" fmla="*/ 2350335 w 3086100"/>
              <a:gd name="connsiteY254" fmla="*/ 4793384 h 5143499"/>
              <a:gd name="connsiteX255" fmla="*/ 2373197 w 3086100"/>
              <a:gd name="connsiteY255" fmla="*/ 4793384 h 5143499"/>
              <a:gd name="connsiteX256" fmla="*/ 2378596 w 3086100"/>
              <a:gd name="connsiteY256" fmla="*/ 4789430 h 5143499"/>
              <a:gd name="connsiteX257" fmla="*/ 2379742 w 3086100"/>
              <a:gd name="connsiteY257" fmla="*/ 4783660 h 5143499"/>
              <a:gd name="connsiteX258" fmla="*/ 2507381 w 3086100"/>
              <a:gd name="connsiteY258" fmla="*/ 4783012 h 5143499"/>
              <a:gd name="connsiteX259" fmla="*/ 2468542 w 3086100"/>
              <a:gd name="connsiteY259" fmla="*/ 4811613 h 5143499"/>
              <a:gd name="connsiteX260" fmla="*/ 2462446 w 3086100"/>
              <a:gd name="connsiteY260" fmla="*/ 4842704 h 5143499"/>
              <a:gd name="connsiteX261" fmla="*/ 2464806 w 3086100"/>
              <a:gd name="connsiteY261" fmla="*/ 4845421 h 5143499"/>
              <a:gd name="connsiteX262" fmla="*/ 2476556 w 3086100"/>
              <a:gd name="connsiteY262" fmla="*/ 4845421 h 5143499"/>
              <a:gd name="connsiteX263" fmla="*/ 2479985 w 3086100"/>
              <a:gd name="connsiteY263" fmla="*/ 4827520 h 5143499"/>
              <a:gd name="connsiteX264" fmla="*/ 2516592 w 3086100"/>
              <a:gd name="connsiteY264" fmla="*/ 4827520 h 5143499"/>
              <a:gd name="connsiteX265" fmla="*/ 2513171 w 3086100"/>
              <a:gd name="connsiteY265" fmla="*/ 4845421 h 5143499"/>
              <a:gd name="connsiteX266" fmla="*/ 2524928 w 3086100"/>
              <a:gd name="connsiteY266" fmla="*/ 4845421 h 5143499"/>
              <a:gd name="connsiteX267" fmla="*/ 2528350 w 3086100"/>
              <a:gd name="connsiteY267" fmla="*/ 4842704 h 5143499"/>
              <a:gd name="connsiteX268" fmla="*/ 2534454 w 3086100"/>
              <a:gd name="connsiteY268" fmla="*/ 4811613 h 5143499"/>
              <a:gd name="connsiteX269" fmla="*/ 2507381 w 3086100"/>
              <a:gd name="connsiteY269" fmla="*/ 4783012 h 5143499"/>
              <a:gd name="connsiteX270" fmla="*/ 2279015 w 3086100"/>
              <a:gd name="connsiteY270" fmla="*/ 4783012 h 5143499"/>
              <a:gd name="connsiteX271" fmla="*/ 2240193 w 3086100"/>
              <a:gd name="connsiteY271" fmla="*/ 4811613 h 5143499"/>
              <a:gd name="connsiteX272" fmla="*/ 2234081 w 3086100"/>
              <a:gd name="connsiteY272" fmla="*/ 4842704 h 5143499"/>
              <a:gd name="connsiteX273" fmla="*/ 2236449 w 3086100"/>
              <a:gd name="connsiteY273" fmla="*/ 4845421 h 5143499"/>
              <a:gd name="connsiteX274" fmla="*/ 2248199 w 3086100"/>
              <a:gd name="connsiteY274" fmla="*/ 4845421 h 5143499"/>
              <a:gd name="connsiteX275" fmla="*/ 2251620 w 3086100"/>
              <a:gd name="connsiteY275" fmla="*/ 4827520 h 5143499"/>
              <a:gd name="connsiteX276" fmla="*/ 2288235 w 3086100"/>
              <a:gd name="connsiteY276" fmla="*/ 4827520 h 5143499"/>
              <a:gd name="connsiteX277" fmla="*/ 2284814 w 3086100"/>
              <a:gd name="connsiteY277" fmla="*/ 4845421 h 5143499"/>
              <a:gd name="connsiteX278" fmla="*/ 2296572 w 3086100"/>
              <a:gd name="connsiteY278" fmla="*/ 4845421 h 5143499"/>
              <a:gd name="connsiteX279" fmla="*/ 2299984 w 3086100"/>
              <a:gd name="connsiteY279" fmla="*/ 4842704 h 5143499"/>
              <a:gd name="connsiteX280" fmla="*/ 2306097 w 3086100"/>
              <a:gd name="connsiteY280" fmla="*/ 4811613 h 5143499"/>
              <a:gd name="connsiteX281" fmla="*/ 2279015 w 3086100"/>
              <a:gd name="connsiteY281" fmla="*/ 4783012 h 5143499"/>
              <a:gd name="connsiteX282" fmla="*/ 1973014 w 3086100"/>
              <a:gd name="connsiteY282" fmla="*/ 4694493 h 5143499"/>
              <a:gd name="connsiteX283" fmla="*/ 1973014 w 3086100"/>
              <a:gd name="connsiteY283" fmla="*/ 4694501 h 5143499"/>
              <a:gd name="connsiteX284" fmla="*/ 1929481 w 3086100"/>
              <a:gd name="connsiteY284" fmla="*/ 4706110 h 5143499"/>
              <a:gd name="connsiteX285" fmla="*/ 1953132 w 3086100"/>
              <a:gd name="connsiteY285" fmla="*/ 4710282 h 5143499"/>
              <a:gd name="connsiteX286" fmla="*/ 2002150 w 3086100"/>
              <a:gd name="connsiteY286" fmla="*/ 4720881 h 5143499"/>
              <a:gd name="connsiteX287" fmla="*/ 1953896 w 3086100"/>
              <a:gd name="connsiteY287" fmla="*/ 4787631 h 5143499"/>
              <a:gd name="connsiteX288" fmla="*/ 1938327 w 3086100"/>
              <a:gd name="connsiteY288" fmla="*/ 4802587 h 5143499"/>
              <a:gd name="connsiteX289" fmla="*/ 1940177 w 3086100"/>
              <a:gd name="connsiteY289" fmla="*/ 4806608 h 5143499"/>
              <a:gd name="connsiteX290" fmla="*/ 1957360 w 3086100"/>
              <a:gd name="connsiteY290" fmla="*/ 4800880 h 5143499"/>
              <a:gd name="connsiteX291" fmla="*/ 2029834 w 3086100"/>
              <a:gd name="connsiteY291" fmla="*/ 4714909 h 5143499"/>
              <a:gd name="connsiteX292" fmla="*/ 1973014 w 3086100"/>
              <a:gd name="connsiteY292" fmla="*/ 4694493 h 5143499"/>
              <a:gd name="connsiteX293" fmla="*/ 460601 w 3086100"/>
              <a:gd name="connsiteY293" fmla="*/ 0 h 5143499"/>
              <a:gd name="connsiteX294" fmla="*/ 3086100 w 3086100"/>
              <a:gd name="connsiteY294" fmla="*/ 0 h 5143499"/>
              <a:gd name="connsiteX295" fmla="*/ 3086100 w 3086100"/>
              <a:gd name="connsiteY295" fmla="*/ 842036 h 5143499"/>
              <a:gd name="connsiteX296" fmla="*/ 3086100 w 3086100"/>
              <a:gd name="connsiteY296" fmla="*/ 1941749 h 5143499"/>
              <a:gd name="connsiteX297" fmla="*/ 3086100 w 3086100"/>
              <a:gd name="connsiteY297" fmla="*/ 3201749 h 5143499"/>
              <a:gd name="connsiteX298" fmla="*/ 3086100 w 3086100"/>
              <a:gd name="connsiteY298" fmla="*/ 3743118 h 5143499"/>
              <a:gd name="connsiteX299" fmla="*/ 3086100 w 3086100"/>
              <a:gd name="connsiteY299" fmla="*/ 5143499 h 5143499"/>
              <a:gd name="connsiteX300" fmla="*/ 547192 w 3086100"/>
              <a:gd name="connsiteY300" fmla="*/ 5143499 h 5143499"/>
              <a:gd name="connsiteX301" fmla="*/ 451948 w 3086100"/>
              <a:gd name="connsiteY301" fmla="*/ 4947929 h 5143499"/>
              <a:gd name="connsiteX302" fmla="*/ 0 w 3086100"/>
              <a:gd name="connsiteY302" fmla="*/ 2482849 h 5143499"/>
              <a:gd name="connsiteX303" fmla="*/ 451948 w 3086100"/>
              <a:gd name="connsiteY303" fmla="*/ 17768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3086100" h="5143499">
                <a:moveTo>
                  <a:pt x="2611605" y="4869227"/>
                </a:moveTo>
                <a:cubicBezTo>
                  <a:pt x="2608906" y="4869227"/>
                  <a:pt x="2607327" y="4870464"/>
                  <a:pt x="2606783" y="4873181"/>
                </a:cubicBezTo>
                <a:lnTo>
                  <a:pt x="2606792" y="4873181"/>
                </a:lnTo>
                <a:lnTo>
                  <a:pt x="2595484" y="4930786"/>
                </a:lnTo>
                <a:lnTo>
                  <a:pt x="2652923" y="4930786"/>
                </a:lnTo>
                <a:lnTo>
                  <a:pt x="2654112" y="4924629"/>
                </a:lnTo>
                <a:cubicBezTo>
                  <a:pt x="2654621" y="4922122"/>
                  <a:pt x="2654002" y="4921281"/>
                  <a:pt x="2651124" y="4921281"/>
                </a:cubicBezTo>
                <a:lnTo>
                  <a:pt x="2612964" y="4921281"/>
                </a:lnTo>
                <a:lnTo>
                  <a:pt x="2616207" y="4904759"/>
                </a:lnTo>
                <a:lnTo>
                  <a:pt x="2649927" y="4904759"/>
                </a:lnTo>
                <a:cubicBezTo>
                  <a:pt x="2650819" y="4904793"/>
                  <a:pt x="2651599" y="4904168"/>
                  <a:pt x="2651752" y="4903296"/>
                </a:cubicBezTo>
                <a:lnTo>
                  <a:pt x="2653042" y="4896743"/>
                </a:lnTo>
                <a:cubicBezTo>
                  <a:pt x="2653212" y="4895918"/>
                  <a:pt x="2652737" y="4895279"/>
                  <a:pt x="2651794" y="4895279"/>
                </a:cubicBezTo>
                <a:lnTo>
                  <a:pt x="2618057" y="4895279"/>
                </a:lnTo>
                <a:lnTo>
                  <a:pt x="2621283" y="4878791"/>
                </a:lnTo>
                <a:lnTo>
                  <a:pt x="2658102" y="4878791"/>
                </a:lnTo>
                <a:cubicBezTo>
                  <a:pt x="2659842" y="4878791"/>
                  <a:pt x="2661566" y="4878791"/>
                  <a:pt x="2662007" y="4876487"/>
                </a:cubicBezTo>
                <a:lnTo>
                  <a:pt x="2663433" y="4869227"/>
                </a:lnTo>
                <a:close/>
                <a:moveTo>
                  <a:pt x="2511957" y="4869227"/>
                </a:moveTo>
                <a:cubicBezTo>
                  <a:pt x="2509647" y="4869227"/>
                  <a:pt x="2508383" y="4870674"/>
                  <a:pt x="2507899" y="4873181"/>
                </a:cubicBezTo>
                <a:lnTo>
                  <a:pt x="2496591" y="4930786"/>
                </a:lnTo>
                <a:lnTo>
                  <a:pt x="2508544" y="4930786"/>
                </a:lnTo>
                <a:cubicBezTo>
                  <a:pt x="2511048" y="4930786"/>
                  <a:pt x="2512449" y="4929541"/>
                  <a:pt x="2512899" y="4927245"/>
                </a:cubicBezTo>
                <a:lnTo>
                  <a:pt x="2521363" y="4884133"/>
                </a:lnTo>
                <a:lnTo>
                  <a:pt x="2535099" y="4903548"/>
                </a:lnTo>
                <a:cubicBezTo>
                  <a:pt x="2535753" y="4904729"/>
                  <a:pt x="2537016" y="4905453"/>
                  <a:pt x="2538376" y="4905424"/>
                </a:cubicBezTo>
                <a:lnTo>
                  <a:pt x="2544556" y="4905424"/>
                </a:lnTo>
                <a:cubicBezTo>
                  <a:pt x="2546096" y="4905356"/>
                  <a:pt x="2547545" y="4904680"/>
                  <a:pt x="2548580" y="4903548"/>
                </a:cubicBezTo>
                <a:lnTo>
                  <a:pt x="2569922" y="4884133"/>
                </a:lnTo>
                <a:lnTo>
                  <a:pt x="2561458" y="4927245"/>
                </a:lnTo>
                <a:cubicBezTo>
                  <a:pt x="2561009" y="4929541"/>
                  <a:pt x="2561917" y="4930786"/>
                  <a:pt x="2564430" y="4930786"/>
                </a:cubicBezTo>
                <a:lnTo>
                  <a:pt x="2576374" y="4930786"/>
                </a:lnTo>
                <a:lnTo>
                  <a:pt x="2587691" y="4873189"/>
                </a:lnTo>
                <a:cubicBezTo>
                  <a:pt x="2588166" y="4870674"/>
                  <a:pt x="2587504" y="4869227"/>
                  <a:pt x="2585186" y="4869227"/>
                </a:cubicBezTo>
                <a:lnTo>
                  <a:pt x="2571111" y="4869227"/>
                </a:lnTo>
                <a:lnTo>
                  <a:pt x="2543860" y="4893226"/>
                </a:lnTo>
                <a:lnTo>
                  <a:pt x="2526032" y="4869227"/>
                </a:lnTo>
                <a:close/>
                <a:moveTo>
                  <a:pt x="2441121" y="4869227"/>
                </a:moveTo>
                <a:cubicBezTo>
                  <a:pt x="2438421" y="4869227"/>
                  <a:pt x="2436825" y="4870464"/>
                  <a:pt x="2436290" y="4873181"/>
                </a:cubicBezTo>
                <a:lnTo>
                  <a:pt x="2424999" y="4930786"/>
                </a:lnTo>
                <a:lnTo>
                  <a:pt x="2482413" y="4930786"/>
                </a:lnTo>
                <a:lnTo>
                  <a:pt x="2483627" y="4924629"/>
                </a:lnTo>
                <a:cubicBezTo>
                  <a:pt x="2484128" y="4922122"/>
                  <a:pt x="2483509" y="4921281"/>
                  <a:pt x="2480614" y="4921281"/>
                </a:cubicBezTo>
                <a:lnTo>
                  <a:pt x="2442471" y="4921281"/>
                </a:lnTo>
                <a:lnTo>
                  <a:pt x="2445705" y="4904759"/>
                </a:lnTo>
                <a:lnTo>
                  <a:pt x="2479425" y="4904759"/>
                </a:lnTo>
                <a:cubicBezTo>
                  <a:pt x="2480317" y="4904786"/>
                  <a:pt x="2481096" y="4904165"/>
                  <a:pt x="2481259" y="4903296"/>
                </a:cubicBezTo>
                <a:lnTo>
                  <a:pt x="2482549" y="4896743"/>
                </a:lnTo>
                <a:cubicBezTo>
                  <a:pt x="2482702" y="4895918"/>
                  <a:pt x="2482252" y="4895279"/>
                  <a:pt x="2481293" y="4895279"/>
                </a:cubicBezTo>
                <a:lnTo>
                  <a:pt x="2447564" y="4895279"/>
                </a:lnTo>
                <a:lnTo>
                  <a:pt x="2450807" y="4878791"/>
                </a:lnTo>
                <a:lnTo>
                  <a:pt x="2487617" y="4878791"/>
                </a:lnTo>
                <a:cubicBezTo>
                  <a:pt x="2489349" y="4878791"/>
                  <a:pt x="2491073" y="4878791"/>
                  <a:pt x="2491540" y="4876487"/>
                </a:cubicBezTo>
                <a:lnTo>
                  <a:pt x="2492949" y="4869227"/>
                </a:lnTo>
                <a:close/>
                <a:moveTo>
                  <a:pt x="2368044" y="4869227"/>
                </a:moveTo>
                <a:cubicBezTo>
                  <a:pt x="2364962" y="4869227"/>
                  <a:pt x="2363205" y="4870262"/>
                  <a:pt x="2362764" y="4872558"/>
                </a:cubicBezTo>
                <a:lnTo>
                  <a:pt x="2361533" y="4878766"/>
                </a:lnTo>
                <a:lnTo>
                  <a:pt x="2385999" y="4878766"/>
                </a:lnTo>
                <a:lnTo>
                  <a:pt x="2375812" y="4930786"/>
                </a:lnTo>
                <a:lnTo>
                  <a:pt x="2386780" y="4930786"/>
                </a:lnTo>
                <a:cubicBezTo>
                  <a:pt x="2389862" y="4930786"/>
                  <a:pt x="2391645" y="4929541"/>
                  <a:pt x="2392281" y="4926412"/>
                </a:cubicBezTo>
                <a:lnTo>
                  <a:pt x="2401620" y="4878766"/>
                </a:lnTo>
                <a:lnTo>
                  <a:pt x="2422045" y="4878766"/>
                </a:lnTo>
                <a:cubicBezTo>
                  <a:pt x="2424932" y="4878766"/>
                  <a:pt x="2425950" y="4877513"/>
                  <a:pt x="2426443" y="4874998"/>
                </a:cubicBezTo>
                <a:lnTo>
                  <a:pt x="2426443" y="4875006"/>
                </a:lnTo>
                <a:lnTo>
                  <a:pt x="2427580" y="4869227"/>
                </a:lnTo>
                <a:close/>
                <a:moveTo>
                  <a:pt x="2216737" y="4869227"/>
                </a:moveTo>
                <a:cubicBezTo>
                  <a:pt x="2215192" y="4869227"/>
                  <a:pt x="2214029" y="4870253"/>
                  <a:pt x="2213825" y="4871305"/>
                </a:cubicBezTo>
                <a:lnTo>
                  <a:pt x="2210514" y="4888213"/>
                </a:lnTo>
                <a:cubicBezTo>
                  <a:pt x="2204207" y="4920364"/>
                  <a:pt x="2234930" y="4915973"/>
                  <a:pt x="2254821" y="4909924"/>
                </a:cubicBezTo>
                <a:lnTo>
                  <a:pt x="2250720" y="4930786"/>
                </a:lnTo>
                <a:lnTo>
                  <a:pt x="2261697" y="4930786"/>
                </a:lnTo>
                <a:cubicBezTo>
                  <a:pt x="2264787" y="4930786"/>
                  <a:pt x="2266570" y="4929541"/>
                  <a:pt x="2267198" y="4926412"/>
                </a:cubicBezTo>
                <a:lnTo>
                  <a:pt x="2278404" y="4869227"/>
                </a:lnTo>
                <a:lnTo>
                  <a:pt x="2265110" y="4869227"/>
                </a:lnTo>
                <a:cubicBezTo>
                  <a:pt x="2263768" y="4869227"/>
                  <a:pt x="2262597" y="4870253"/>
                  <a:pt x="2262402" y="4871305"/>
                </a:cubicBezTo>
                <a:lnTo>
                  <a:pt x="2256883" y="4899334"/>
                </a:lnTo>
                <a:cubicBezTo>
                  <a:pt x="2247265" y="4902261"/>
                  <a:pt x="2222315" y="4907628"/>
                  <a:pt x="2226203" y="4887801"/>
                </a:cubicBezTo>
                <a:lnTo>
                  <a:pt x="2229853" y="4869227"/>
                </a:lnTo>
                <a:close/>
                <a:moveTo>
                  <a:pt x="2702459" y="4869050"/>
                </a:moveTo>
                <a:cubicBezTo>
                  <a:pt x="2686049" y="4869050"/>
                  <a:pt x="2676201" y="4869151"/>
                  <a:pt x="2673697" y="4880810"/>
                </a:cubicBezTo>
                <a:cubicBezTo>
                  <a:pt x="2671846" y="4889475"/>
                  <a:pt x="2678689" y="4893664"/>
                  <a:pt x="2692561" y="4902211"/>
                </a:cubicBezTo>
                <a:cubicBezTo>
                  <a:pt x="2707774" y="4911548"/>
                  <a:pt x="2711246" y="4912263"/>
                  <a:pt x="2709828" y="4917184"/>
                </a:cubicBezTo>
                <a:cubicBezTo>
                  <a:pt x="2708724" y="4921154"/>
                  <a:pt x="2704734" y="4921314"/>
                  <a:pt x="2697900" y="4921314"/>
                </a:cubicBezTo>
                <a:lnTo>
                  <a:pt x="2670828" y="4921314"/>
                </a:lnTo>
                <a:cubicBezTo>
                  <a:pt x="2667754" y="4921314"/>
                  <a:pt x="2665963" y="4922576"/>
                  <a:pt x="2665428" y="4925293"/>
                </a:cubicBezTo>
                <a:lnTo>
                  <a:pt x="2664359" y="4930786"/>
                </a:lnTo>
                <a:lnTo>
                  <a:pt x="2698486" y="4930786"/>
                </a:lnTo>
                <a:cubicBezTo>
                  <a:pt x="2714098" y="4930786"/>
                  <a:pt x="2723878" y="4929827"/>
                  <a:pt x="2727435" y="4920372"/>
                </a:cubicBezTo>
                <a:cubicBezTo>
                  <a:pt x="2729175" y="4915762"/>
                  <a:pt x="2729150" y="4910993"/>
                  <a:pt x="2724931" y="4906282"/>
                </a:cubicBezTo>
                <a:cubicBezTo>
                  <a:pt x="2722791" y="4903885"/>
                  <a:pt x="2719616" y="4901773"/>
                  <a:pt x="2715236" y="4899334"/>
                </a:cubicBezTo>
                <a:cubicBezTo>
                  <a:pt x="2695744" y="4888406"/>
                  <a:pt x="2690642" y="4887145"/>
                  <a:pt x="2691890" y="4881853"/>
                </a:cubicBezTo>
                <a:cubicBezTo>
                  <a:pt x="2692569" y="4878876"/>
                  <a:pt x="2694657" y="4878766"/>
                  <a:pt x="2701992" y="4878766"/>
                </a:cubicBezTo>
                <a:lnTo>
                  <a:pt x="2724880" y="4878766"/>
                </a:lnTo>
                <a:cubicBezTo>
                  <a:pt x="2727953" y="4878766"/>
                  <a:pt x="2729736" y="4877513"/>
                  <a:pt x="2730271" y="4874796"/>
                </a:cubicBezTo>
                <a:lnTo>
                  <a:pt x="2731408" y="4869050"/>
                </a:lnTo>
                <a:close/>
                <a:moveTo>
                  <a:pt x="2321030" y="4869050"/>
                </a:moveTo>
                <a:cubicBezTo>
                  <a:pt x="2304628" y="4869050"/>
                  <a:pt x="2294789" y="4869151"/>
                  <a:pt x="2292284" y="4880810"/>
                </a:cubicBezTo>
                <a:cubicBezTo>
                  <a:pt x="2290434" y="4889475"/>
                  <a:pt x="2297268" y="4893664"/>
                  <a:pt x="2311156" y="4902211"/>
                </a:cubicBezTo>
                <a:cubicBezTo>
                  <a:pt x="2326361" y="4911548"/>
                  <a:pt x="2329833" y="4912263"/>
                  <a:pt x="2328424" y="4917184"/>
                </a:cubicBezTo>
                <a:cubicBezTo>
                  <a:pt x="2327295" y="4921154"/>
                  <a:pt x="2323313" y="4921314"/>
                  <a:pt x="2316479" y="4921314"/>
                </a:cubicBezTo>
                <a:lnTo>
                  <a:pt x="2289415" y="4921314"/>
                </a:lnTo>
                <a:cubicBezTo>
                  <a:pt x="2286342" y="4921314"/>
                  <a:pt x="2284551" y="4922576"/>
                  <a:pt x="2284016" y="4925293"/>
                </a:cubicBezTo>
                <a:lnTo>
                  <a:pt x="2282938" y="4930786"/>
                </a:lnTo>
                <a:lnTo>
                  <a:pt x="2317065" y="4930786"/>
                </a:lnTo>
                <a:cubicBezTo>
                  <a:pt x="2332686" y="4930786"/>
                  <a:pt x="2342465" y="4929827"/>
                  <a:pt x="2346014" y="4920372"/>
                </a:cubicBezTo>
                <a:cubicBezTo>
                  <a:pt x="2347763" y="4915762"/>
                  <a:pt x="2347746" y="4910993"/>
                  <a:pt x="2343526" y="4906282"/>
                </a:cubicBezTo>
                <a:cubicBezTo>
                  <a:pt x="2341370" y="4903885"/>
                  <a:pt x="2338212" y="4901773"/>
                  <a:pt x="2333823" y="4899334"/>
                </a:cubicBezTo>
                <a:cubicBezTo>
                  <a:pt x="2314323" y="4888406"/>
                  <a:pt x="2309238" y="4887145"/>
                  <a:pt x="2310469" y="4881853"/>
                </a:cubicBezTo>
                <a:cubicBezTo>
                  <a:pt x="2311148" y="4878876"/>
                  <a:pt x="2313228" y="4878766"/>
                  <a:pt x="2320571" y="4878766"/>
                </a:cubicBezTo>
                <a:lnTo>
                  <a:pt x="2343467" y="4878766"/>
                </a:lnTo>
                <a:cubicBezTo>
                  <a:pt x="2346532" y="4878766"/>
                  <a:pt x="2348332" y="4877513"/>
                  <a:pt x="2348858" y="4874796"/>
                </a:cubicBezTo>
                <a:lnTo>
                  <a:pt x="2349995" y="4869050"/>
                </a:lnTo>
                <a:close/>
                <a:moveTo>
                  <a:pt x="2170529" y="4869050"/>
                </a:moveTo>
                <a:cubicBezTo>
                  <a:pt x="2154128" y="4869050"/>
                  <a:pt x="2144280" y="4869151"/>
                  <a:pt x="2141784" y="4880810"/>
                </a:cubicBezTo>
                <a:cubicBezTo>
                  <a:pt x="2139916" y="4889475"/>
                  <a:pt x="2146767" y="4893664"/>
                  <a:pt x="2160664" y="4902211"/>
                </a:cubicBezTo>
                <a:cubicBezTo>
                  <a:pt x="2175852" y="4911548"/>
                  <a:pt x="2179324" y="4912263"/>
                  <a:pt x="2177923" y="4917184"/>
                </a:cubicBezTo>
                <a:cubicBezTo>
                  <a:pt x="2176803" y="4921154"/>
                  <a:pt x="2172821" y="4921314"/>
                  <a:pt x="2165979" y="4921314"/>
                </a:cubicBezTo>
                <a:lnTo>
                  <a:pt x="2138906" y="4921314"/>
                </a:lnTo>
                <a:cubicBezTo>
                  <a:pt x="2135833" y="4921314"/>
                  <a:pt x="2134050" y="4922576"/>
                  <a:pt x="2133515" y="4925293"/>
                </a:cubicBezTo>
                <a:lnTo>
                  <a:pt x="2132429" y="4930786"/>
                </a:lnTo>
                <a:lnTo>
                  <a:pt x="2166556" y="4930786"/>
                </a:lnTo>
                <a:cubicBezTo>
                  <a:pt x="2182177" y="4930786"/>
                  <a:pt x="2191965" y="4929827"/>
                  <a:pt x="2195522" y="4920372"/>
                </a:cubicBezTo>
                <a:cubicBezTo>
                  <a:pt x="2197245" y="4915762"/>
                  <a:pt x="2197228" y="4910993"/>
                  <a:pt x="2193018" y="4906282"/>
                </a:cubicBezTo>
                <a:cubicBezTo>
                  <a:pt x="2190870" y="4903885"/>
                  <a:pt x="2187695" y="4901773"/>
                  <a:pt x="2183331" y="4899334"/>
                </a:cubicBezTo>
                <a:cubicBezTo>
                  <a:pt x="2163822" y="4888406"/>
                  <a:pt x="2158729" y="4887145"/>
                  <a:pt x="2159960" y="4881853"/>
                </a:cubicBezTo>
                <a:cubicBezTo>
                  <a:pt x="2160656" y="4878876"/>
                  <a:pt x="2162736" y="4878766"/>
                  <a:pt x="2170062" y="4878766"/>
                </a:cubicBezTo>
                <a:lnTo>
                  <a:pt x="2192950" y="4878766"/>
                </a:lnTo>
                <a:cubicBezTo>
                  <a:pt x="2196031" y="4878766"/>
                  <a:pt x="2197823" y="4877513"/>
                  <a:pt x="2198357" y="4874796"/>
                </a:cubicBezTo>
                <a:lnTo>
                  <a:pt x="2199478" y="4869050"/>
                </a:lnTo>
                <a:close/>
                <a:moveTo>
                  <a:pt x="1923012" y="4818696"/>
                </a:moveTo>
                <a:cubicBezTo>
                  <a:pt x="1904963" y="4819756"/>
                  <a:pt x="1873917" y="4826091"/>
                  <a:pt x="1875097" y="4832400"/>
                </a:cubicBezTo>
                <a:cubicBezTo>
                  <a:pt x="1876184" y="4839230"/>
                  <a:pt x="1895845" y="4837127"/>
                  <a:pt x="1904844" y="4837127"/>
                </a:cubicBezTo>
                <a:cubicBezTo>
                  <a:pt x="1924633" y="4837127"/>
                  <a:pt x="1956061" y="4838465"/>
                  <a:pt x="1961010" y="4852572"/>
                </a:cubicBezTo>
                <a:cubicBezTo>
                  <a:pt x="1971681" y="4882956"/>
                  <a:pt x="1899301" y="4937516"/>
                  <a:pt x="1883875" y="4932276"/>
                </a:cubicBezTo>
                <a:cubicBezTo>
                  <a:pt x="1876897" y="4929903"/>
                  <a:pt x="1898053" y="4890249"/>
                  <a:pt x="1905736" y="4875982"/>
                </a:cubicBezTo>
                <a:cubicBezTo>
                  <a:pt x="1910303" y="4867469"/>
                  <a:pt x="1917256" y="4854094"/>
                  <a:pt x="1911313" y="4853186"/>
                </a:cubicBezTo>
                <a:cubicBezTo>
                  <a:pt x="1904691" y="4852185"/>
                  <a:pt x="1897374" y="4864769"/>
                  <a:pt x="1892636" y="4872029"/>
                </a:cubicBezTo>
                <a:cubicBezTo>
                  <a:pt x="1879767" y="4891755"/>
                  <a:pt x="1866565" y="4913290"/>
                  <a:pt x="1855996" y="4935413"/>
                </a:cubicBezTo>
                <a:cubicBezTo>
                  <a:pt x="1852728" y="4942244"/>
                  <a:pt x="1841870" y="4962828"/>
                  <a:pt x="1845605" y="4965486"/>
                </a:cubicBezTo>
                <a:cubicBezTo>
                  <a:pt x="1849086" y="4967959"/>
                  <a:pt x="1865623" y="4964435"/>
                  <a:pt x="1886677" y="4955215"/>
                </a:cubicBezTo>
                <a:cubicBezTo>
                  <a:pt x="1952869" y="4926219"/>
                  <a:pt x="1982667" y="4888483"/>
                  <a:pt x="1990647" y="4857299"/>
                </a:cubicBezTo>
                <a:cubicBezTo>
                  <a:pt x="1993191" y="4847710"/>
                  <a:pt x="1989677" y="4837545"/>
                  <a:pt x="1981733" y="4831516"/>
                </a:cubicBezTo>
                <a:cubicBezTo>
                  <a:pt x="1967904" y="4821026"/>
                  <a:pt x="1943284" y="4817519"/>
                  <a:pt x="1923012" y="4818696"/>
                </a:cubicBezTo>
                <a:close/>
                <a:moveTo>
                  <a:pt x="2505547" y="4793384"/>
                </a:moveTo>
                <a:cubicBezTo>
                  <a:pt x="2518867" y="4793384"/>
                  <a:pt x="2522348" y="4798339"/>
                  <a:pt x="2520191" y="4809729"/>
                </a:cubicBezTo>
                <a:cubicBezTo>
                  <a:pt x="2520191" y="4809729"/>
                  <a:pt x="2519648" y="4812572"/>
                  <a:pt x="2519453" y="4813430"/>
                </a:cubicBezTo>
                <a:cubicBezTo>
                  <a:pt x="2519190" y="4814709"/>
                  <a:pt x="2518604" y="4818015"/>
                  <a:pt x="2515157" y="4818015"/>
                </a:cubicBezTo>
                <a:lnTo>
                  <a:pt x="2481930" y="4818015"/>
                </a:lnTo>
                <a:lnTo>
                  <a:pt x="2483560" y="4809729"/>
                </a:lnTo>
                <a:cubicBezTo>
                  <a:pt x="2485903" y="4797733"/>
                  <a:pt x="2492949" y="4793384"/>
                  <a:pt x="2505547" y="4793384"/>
                </a:cubicBezTo>
                <a:close/>
                <a:moveTo>
                  <a:pt x="2277190" y="4793384"/>
                </a:moveTo>
                <a:cubicBezTo>
                  <a:pt x="2290502" y="4793384"/>
                  <a:pt x="2293999" y="4798339"/>
                  <a:pt x="2291826" y="4809729"/>
                </a:cubicBezTo>
                <a:cubicBezTo>
                  <a:pt x="2291826" y="4809729"/>
                  <a:pt x="2291283" y="4812572"/>
                  <a:pt x="2291096" y="4813430"/>
                </a:cubicBezTo>
                <a:cubicBezTo>
                  <a:pt x="2290841" y="4814709"/>
                  <a:pt x="2290247" y="4818015"/>
                  <a:pt x="2286792" y="4818015"/>
                </a:cubicBezTo>
                <a:lnTo>
                  <a:pt x="2253581" y="4818015"/>
                </a:lnTo>
                <a:lnTo>
                  <a:pt x="2255203" y="4809729"/>
                </a:lnTo>
                <a:cubicBezTo>
                  <a:pt x="2257529" y="4797733"/>
                  <a:pt x="2264592" y="4793384"/>
                  <a:pt x="2277190" y="4793384"/>
                </a:cubicBezTo>
                <a:close/>
                <a:moveTo>
                  <a:pt x="2040133" y="4783925"/>
                </a:moveTo>
                <a:cubicBezTo>
                  <a:pt x="2026282" y="4785814"/>
                  <a:pt x="2013467" y="4790924"/>
                  <a:pt x="2006938" y="4801897"/>
                </a:cubicBezTo>
                <a:cubicBezTo>
                  <a:pt x="1996853" y="4818856"/>
                  <a:pt x="2015920" y="4842073"/>
                  <a:pt x="2033272" y="4864567"/>
                </a:cubicBezTo>
                <a:cubicBezTo>
                  <a:pt x="2047186" y="4882594"/>
                  <a:pt x="2062340" y="4899813"/>
                  <a:pt x="2056151" y="4909865"/>
                </a:cubicBezTo>
                <a:cubicBezTo>
                  <a:pt x="2051108" y="4918084"/>
                  <a:pt x="2018738" y="4918067"/>
                  <a:pt x="2007592" y="4918715"/>
                </a:cubicBezTo>
                <a:cubicBezTo>
                  <a:pt x="1994051" y="4919514"/>
                  <a:pt x="1974568" y="4919556"/>
                  <a:pt x="1971155" y="4921575"/>
                </a:cubicBezTo>
                <a:cubicBezTo>
                  <a:pt x="1968099" y="4923384"/>
                  <a:pt x="1966401" y="4928994"/>
                  <a:pt x="1977862" y="4931232"/>
                </a:cubicBezTo>
                <a:cubicBezTo>
                  <a:pt x="1987056" y="4933049"/>
                  <a:pt x="2008958" y="4936717"/>
                  <a:pt x="2032084" y="4936700"/>
                </a:cubicBezTo>
                <a:cubicBezTo>
                  <a:pt x="2056219" y="4936691"/>
                  <a:pt x="2081568" y="4932359"/>
                  <a:pt x="2087061" y="4911876"/>
                </a:cubicBezTo>
                <a:cubicBezTo>
                  <a:pt x="2091476" y="4895422"/>
                  <a:pt x="2076169" y="4877790"/>
                  <a:pt x="2062696" y="4859915"/>
                </a:cubicBezTo>
                <a:cubicBezTo>
                  <a:pt x="2047942" y="4840332"/>
                  <a:pt x="2033017" y="4826376"/>
                  <a:pt x="2034274" y="4812505"/>
                </a:cubicBezTo>
                <a:cubicBezTo>
                  <a:pt x="2035242" y="4801729"/>
                  <a:pt x="2054538" y="4801106"/>
                  <a:pt x="2086543" y="4800492"/>
                </a:cubicBezTo>
                <a:cubicBezTo>
                  <a:pt x="2093216" y="4800349"/>
                  <a:pt x="2106459" y="4800004"/>
                  <a:pt x="2103913" y="4794234"/>
                </a:cubicBezTo>
                <a:cubicBezTo>
                  <a:pt x="2101629" y="4789153"/>
                  <a:pt x="2091713" y="4787462"/>
                  <a:pt x="2079548" y="4785283"/>
                </a:cubicBezTo>
                <a:cubicBezTo>
                  <a:pt x="2068873" y="4783370"/>
                  <a:pt x="2053985" y="4782037"/>
                  <a:pt x="2040133" y="4783925"/>
                </a:cubicBezTo>
                <a:close/>
                <a:moveTo>
                  <a:pt x="2693180" y="4783845"/>
                </a:moveTo>
                <a:cubicBezTo>
                  <a:pt x="2690099" y="4783845"/>
                  <a:pt x="2688367" y="4784888"/>
                  <a:pt x="2687908" y="4787193"/>
                </a:cubicBezTo>
                <a:lnTo>
                  <a:pt x="2686686" y="4793401"/>
                </a:lnTo>
                <a:lnTo>
                  <a:pt x="2711152" y="4793401"/>
                </a:lnTo>
                <a:lnTo>
                  <a:pt x="2700957" y="4845421"/>
                </a:lnTo>
                <a:lnTo>
                  <a:pt x="2711925" y="4845421"/>
                </a:lnTo>
                <a:cubicBezTo>
                  <a:pt x="2715015" y="4845421"/>
                  <a:pt x="2716806" y="4844168"/>
                  <a:pt x="2717418" y="4841047"/>
                </a:cubicBezTo>
                <a:lnTo>
                  <a:pt x="2726773" y="4793401"/>
                </a:lnTo>
                <a:lnTo>
                  <a:pt x="2747198" y="4793401"/>
                </a:lnTo>
                <a:cubicBezTo>
                  <a:pt x="2750085" y="4793401"/>
                  <a:pt x="2751104" y="4792139"/>
                  <a:pt x="2751613" y="4789632"/>
                </a:cubicBezTo>
                <a:lnTo>
                  <a:pt x="2752734" y="4783845"/>
                </a:lnTo>
                <a:close/>
                <a:moveTo>
                  <a:pt x="2642813" y="4783845"/>
                </a:moveTo>
                <a:lnTo>
                  <a:pt x="2630732" y="4845421"/>
                </a:lnTo>
                <a:lnTo>
                  <a:pt x="2683324" y="4845421"/>
                </a:lnTo>
                <a:lnTo>
                  <a:pt x="2684462" y="4839659"/>
                </a:lnTo>
                <a:cubicBezTo>
                  <a:pt x="2684996" y="4836967"/>
                  <a:pt x="2684037" y="4835915"/>
                  <a:pt x="2681541" y="4835915"/>
                </a:cubicBezTo>
                <a:lnTo>
                  <a:pt x="2648203" y="4835915"/>
                </a:lnTo>
                <a:lnTo>
                  <a:pt x="2658017" y="4785931"/>
                </a:lnTo>
                <a:cubicBezTo>
                  <a:pt x="2658212" y="4784888"/>
                  <a:pt x="2657448" y="4783845"/>
                  <a:pt x="2656107" y="4783845"/>
                </a:cubicBezTo>
                <a:close/>
                <a:moveTo>
                  <a:pt x="2559124" y="4783845"/>
                </a:moveTo>
                <a:cubicBezTo>
                  <a:pt x="2557511" y="4783845"/>
                  <a:pt x="2556000" y="4784476"/>
                  <a:pt x="2555592" y="4786579"/>
                </a:cubicBezTo>
                <a:lnTo>
                  <a:pt x="2549480" y="4817947"/>
                </a:lnTo>
                <a:cubicBezTo>
                  <a:pt x="2545312" y="4840062"/>
                  <a:pt x="2556416" y="4846800"/>
                  <a:pt x="2578361" y="4846800"/>
                </a:cubicBezTo>
                <a:lnTo>
                  <a:pt x="2578361" y="4846792"/>
                </a:lnTo>
                <a:cubicBezTo>
                  <a:pt x="2604067" y="4846792"/>
                  <a:pt x="2613974" y="4838077"/>
                  <a:pt x="2618040" y="4817939"/>
                </a:cubicBezTo>
                <a:lnTo>
                  <a:pt x="2624127" y="4786579"/>
                </a:lnTo>
                <a:cubicBezTo>
                  <a:pt x="2624535" y="4784476"/>
                  <a:pt x="2623270" y="4783845"/>
                  <a:pt x="2621665" y="4783845"/>
                </a:cubicBezTo>
                <a:lnTo>
                  <a:pt x="2609228" y="4783845"/>
                </a:lnTo>
                <a:lnTo>
                  <a:pt x="2605816" y="4801889"/>
                </a:lnTo>
                <a:lnTo>
                  <a:pt x="2603863" y="4811495"/>
                </a:lnTo>
                <a:lnTo>
                  <a:pt x="2602233" y="4819840"/>
                </a:lnTo>
                <a:cubicBezTo>
                  <a:pt x="2599958" y="4831205"/>
                  <a:pt x="2592530" y="4836328"/>
                  <a:pt x="2579940" y="4836328"/>
                </a:cubicBezTo>
                <a:cubicBezTo>
                  <a:pt x="2566094" y="4836328"/>
                  <a:pt x="2562384" y="4831331"/>
                  <a:pt x="2564557" y="4819840"/>
                </a:cubicBezTo>
                <a:cubicBezTo>
                  <a:pt x="2564557" y="4819840"/>
                  <a:pt x="2565092" y="4816971"/>
                  <a:pt x="2565270" y="4816113"/>
                </a:cubicBezTo>
                <a:lnTo>
                  <a:pt x="2568140" y="4801897"/>
                </a:lnTo>
                <a:lnTo>
                  <a:pt x="2571561" y="4783845"/>
                </a:lnTo>
                <a:close/>
                <a:moveTo>
                  <a:pt x="2155095" y="4783845"/>
                </a:moveTo>
                <a:lnTo>
                  <a:pt x="2154909" y="4784644"/>
                </a:lnTo>
                <a:cubicBezTo>
                  <a:pt x="2153907" y="4788783"/>
                  <a:pt x="2154433" y="4793359"/>
                  <a:pt x="2161471" y="4793359"/>
                </a:cubicBezTo>
                <a:lnTo>
                  <a:pt x="2193833" y="4793359"/>
                </a:lnTo>
                <a:cubicBezTo>
                  <a:pt x="2209402" y="4793359"/>
                  <a:pt x="2211626" y="4801073"/>
                  <a:pt x="2208519" y="4814658"/>
                </a:cubicBezTo>
                <a:cubicBezTo>
                  <a:pt x="2205463" y="4828000"/>
                  <a:pt x="2200140" y="4834864"/>
                  <a:pt x="2188450" y="4835915"/>
                </a:cubicBezTo>
                <a:lnTo>
                  <a:pt x="2166284" y="4835915"/>
                </a:lnTo>
                <a:lnTo>
                  <a:pt x="2173127" y="4800963"/>
                </a:lnTo>
                <a:lnTo>
                  <a:pt x="2160028" y="4800963"/>
                </a:lnTo>
                <a:cubicBezTo>
                  <a:pt x="2158483" y="4800963"/>
                  <a:pt x="2157320" y="4802006"/>
                  <a:pt x="2157116" y="4803050"/>
                </a:cubicBezTo>
                <a:lnTo>
                  <a:pt x="2148796" y="4845421"/>
                </a:lnTo>
                <a:lnTo>
                  <a:pt x="2185606" y="4845421"/>
                </a:lnTo>
                <a:cubicBezTo>
                  <a:pt x="2206227" y="4845421"/>
                  <a:pt x="2220515" y="4837833"/>
                  <a:pt x="2224980" y="4814238"/>
                </a:cubicBezTo>
                <a:cubicBezTo>
                  <a:pt x="2228300" y="4796673"/>
                  <a:pt x="2220625" y="4783845"/>
                  <a:pt x="2199614" y="4783845"/>
                </a:cubicBezTo>
                <a:close/>
                <a:moveTo>
                  <a:pt x="2423480" y="4783660"/>
                </a:moveTo>
                <a:cubicBezTo>
                  <a:pt x="2407078" y="4783660"/>
                  <a:pt x="2397231" y="4783761"/>
                  <a:pt x="2394718" y="4795437"/>
                </a:cubicBezTo>
                <a:cubicBezTo>
                  <a:pt x="2392876" y="4804093"/>
                  <a:pt x="2399718" y="4808290"/>
                  <a:pt x="2413598" y="4816837"/>
                </a:cubicBezTo>
                <a:cubicBezTo>
                  <a:pt x="2428794" y="4826174"/>
                  <a:pt x="2432266" y="4826881"/>
                  <a:pt x="2430874" y="4831819"/>
                </a:cubicBezTo>
                <a:cubicBezTo>
                  <a:pt x="2429745" y="4835789"/>
                  <a:pt x="2425764" y="4835941"/>
                  <a:pt x="2418930" y="4835941"/>
                </a:cubicBezTo>
                <a:lnTo>
                  <a:pt x="2391865" y="4835941"/>
                </a:lnTo>
                <a:cubicBezTo>
                  <a:pt x="2388784" y="4835941"/>
                  <a:pt x="2386992" y="4837202"/>
                  <a:pt x="2386458" y="4839919"/>
                </a:cubicBezTo>
                <a:lnTo>
                  <a:pt x="2385388" y="4845421"/>
                </a:lnTo>
                <a:lnTo>
                  <a:pt x="2419515" y="4845421"/>
                </a:lnTo>
                <a:cubicBezTo>
                  <a:pt x="2435119" y="4845421"/>
                  <a:pt x="2444924" y="4844470"/>
                  <a:pt x="2448473" y="4834998"/>
                </a:cubicBezTo>
                <a:lnTo>
                  <a:pt x="2448481" y="4834998"/>
                </a:lnTo>
                <a:cubicBezTo>
                  <a:pt x="2450213" y="4830380"/>
                  <a:pt x="2450196" y="4825611"/>
                  <a:pt x="2445977" y="4820908"/>
                </a:cubicBezTo>
                <a:cubicBezTo>
                  <a:pt x="2443829" y="4818502"/>
                  <a:pt x="2440662" y="4816408"/>
                  <a:pt x="2436282" y="4813943"/>
                </a:cubicBezTo>
                <a:cubicBezTo>
                  <a:pt x="2416782" y="4803016"/>
                  <a:pt x="2411688" y="4801771"/>
                  <a:pt x="2412911" y="4796480"/>
                </a:cubicBezTo>
                <a:cubicBezTo>
                  <a:pt x="2413607" y="4793510"/>
                  <a:pt x="2415695" y="4793384"/>
                  <a:pt x="2423038" y="4793384"/>
                </a:cubicBezTo>
                <a:lnTo>
                  <a:pt x="2445909" y="4793384"/>
                </a:lnTo>
                <a:cubicBezTo>
                  <a:pt x="2448991" y="4793384"/>
                  <a:pt x="2450782" y="4792139"/>
                  <a:pt x="2451317" y="4789430"/>
                </a:cubicBezTo>
                <a:lnTo>
                  <a:pt x="2452446" y="4783660"/>
                </a:lnTo>
                <a:close/>
                <a:moveTo>
                  <a:pt x="2350776" y="4783660"/>
                </a:moveTo>
                <a:cubicBezTo>
                  <a:pt x="2334375" y="4783660"/>
                  <a:pt x="2324536" y="4783761"/>
                  <a:pt x="2322031" y="4795437"/>
                </a:cubicBezTo>
                <a:cubicBezTo>
                  <a:pt x="2320172" y="4804093"/>
                  <a:pt x="2327023" y="4808290"/>
                  <a:pt x="2340903" y="4816837"/>
                </a:cubicBezTo>
                <a:cubicBezTo>
                  <a:pt x="2356099" y="4826174"/>
                  <a:pt x="2359580" y="4826881"/>
                  <a:pt x="2358179" y="4831819"/>
                </a:cubicBezTo>
                <a:cubicBezTo>
                  <a:pt x="2357059" y="4835789"/>
                  <a:pt x="2353069" y="4835941"/>
                  <a:pt x="2346218" y="4835941"/>
                </a:cubicBezTo>
                <a:lnTo>
                  <a:pt x="2319179" y="4835941"/>
                </a:lnTo>
                <a:cubicBezTo>
                  <a:pt x="2316089" y="4835941"/>
                  <a:pt x="2314306" y="4837202"/>
                  <a:pt x="2313763" y="4839919"/>
                </a:cubicBezTo>
                <a:lnTo>
                  <a:pt x="2312684" y="4845421"/>
                </a:lnTo>
                <a:lnTo>
                  <a:pt x="2346812" y="4845421"/>
                </a:lnTo>
                <a:cubicBezTo>
                  <a:pt x="2362432" y="4845421"/>
                  <a:pt x="2372221" y="4844470"/>
                  <a:pt x="2375778" y="4834998"/>
                </a:cubicBezTo>
                <a:cubicBezTo>
                  <a:pt x="2377501" y="4830380"/>
                  <a:pt x="2377484" y="4825611"/>
                  <a:pt x="2373273" y="4820908"/>
                </a:cubicBezTo>
                <a:cubicBezTo>
                  <a:pt x="2371117" y="4818502"/>
                  <a:pt x="2367951" y="4816408"/>
                  <a:pt x="2363579" y="4813943"/>
                </a:cubicBezTo>
                <a:cubicBezTo>
                  <a:pt x="2344061" y="4803016"/>
                  <a:pt x="2338985" y="4801771"/>
                  <a:pt x="2340216" y="4796480"/>
                </a:cubicBezTo>
                <a:cubicBezTo>
                  <a:pt x="2340895" y="4793510"/>
                  <a:pt x="2342975" y="4793384"/>
                  <a:pt x="2350335" y="4793384"/>
                </a:cubicBezTo>
                <a:lnTo>
                  <a:pt x="2373197" y="4793384"/>
                </a:lnTo>
                <a:cubicBezTo>
                  <a:pt x="2376287" y="4793384"/>
                  <a:pt x="2378078" y="4792139"/>
                  <a:pt x="2378596" y="4789430"/>
                </a:cubicBezTo>
                <a:lnTo>
                  <a:pt x="2379742" y="4783660"/>
                </a:lnTo>
                <a:close/>
                <a:moveTo>
                  <a:pt x="2507381" y="4783012"/>
                </a:moveTo>
                <a:cubicBezTo>
                  <a:pt x="2485665" y="4783012"/>
                  <a:pt x="2473279" y="4788413"/>
                  <a:pt x="2468542" y="4811613"/>
                </a:cubicBezTo>
                <a:lnTo>
                  <a:pt x="2462446" y="4842704"/>
                </a:lnTo>
                <a:cubicBezTo>
                  <a:pt x="2462039" y="4844790"/>
                  <a:pt x="2463253" y="4845421"/>
                  <a:pt x="2464806" y="4845421"/>
                </a:cubicBezTo>
                <a:lnTo>
                  <a:pt x="2476556" y="4845421"/>
                </a:lnTo>
                <a:lnTo>
                  <a:pt x="2479985" y="4827520"/>
                </a:lnTo>
                <a:lnTo>
                  <a:pt x="2516592" y="4827520"/>
                </a:lnTo>
                <a:lnTo>
                  <a:pt x="2513171" y="4845421"/>
                </a:lnTo>
                <a:lnTo>
                  <a:pt x="2524928" y="4845421"/>
                </a:lnTo>
                <a:cubicBezTo>
                  <a:pt x="2526474" y="4845421"/>
                  <a:pt x="2527942" y="4844790"/>
                  <a:pt x="2528350" y="4842704"/>
                </a:cubicBezTo>
                <a:lnTo>
                  <a:pt x="2534454" y="4811613"/>
                </a:lnTo>
                <a:cubicBezTo>
                  <a:pt x="2538953" y="4788026"/>
                  <a:pt x="2525506" y="4783012"/>
                  <a:pt x="2507381" y="4783012"/>
                </a:cubicBezTo>
                <a:close/>
                <a:moveTo>
                  <a:pt x="2279015" y="4783012"/>
                </a:moveTo>
                <a:cubicBezTo>
                  <a:pt x="2257308" y="4783012"/>
                  <a:pt x="2244922" y="4788413"/>
                  <a:pt x="2240193" y="4811613"/>
                </a:cubicBezTo>
                <a:lnTo>
                  <a:pt x="2234081" y="4842704"/>
                </a:lnTo>
                <a:cubicBezTo>
                  <a:pt x="2233682" y="4844790"/>
                  <a:pt x="2234896" y="4845421"/>
                  <a:pt x="2236449" y="4845421"/>
                </a:cubicBezTo>
                <a:lnTo>
                  <a:pt x="2248199" y="4845421"/>
                </a:lnTo>
                <a:lnTo>
                  <a:pt x="2251620" y="4827520"/>
                </a:lnTo>
                <a:lnTo>
                  <a:pt x="2288235" y="4827520"/>
                </a:lnTo>
                <a:lnTo>
                  <a:pt x="2284814" y="4845421"/>
                </a:lnTo>
                <a:lnTo>
                  <a:pt x="2296572" y="4845421"/>
                </a:lnTo>
                <a:cubicBezTo>
                  <a:pt x="2298117" y="4845421"/>
                  <a:pt x="2299585" y="4844790"/>
                  <a:pt x="2299984" y="4842704"/>
                </a:cubicBezTo>
                <a:lnTo>
                  <a:pt x="2306097" y="4811613"/>
                </a:lnTo>
                <a:cubicBezTo>
                  <a:pt x="2310588" y="4788026"/>
                  <a:pt x="2297140" y="4783012"/>
                  <a:pt x="2279015" y="4783012"/>
                </a:cubicBezTo>
                <a:close/>
                <a:moveTo>
                  <a:pt x="1973014" y="4694493"/>
                </a:moveTo>
                <a:lnTo>
                  <a:pt x="1973014" y="4694501"/>
                </a:lnTo>
                <a:cubicBezTo>
                  <a:pt x="1949550" y="4695595"/>
                  <a:pt x="1928148" y="4701542"/>
                  <a:pt x="1929481" y="4706110"/>
                </a:cubicBezTo>
                <a:cubicBezTo>
                  <a:pt x="1931119" y="4711670"/>
                  <a:pt x="1947062" y="4710282"/>
                  <a:pt x="1953132" y="4710282"/>
                </a:cubicBezTo>
                <a:cubicBezTo>
                  <a:pt x="1975485" y="4710282"/>
                  <a:pt x="1997014" y="4714623"/>
                  <a:pt x="2002150" y="4720881"/>
                </a:cubicBezTo>
                <a:cubicBezTo>
                  <a:pt x="2010173" y="4730656"/>
                  <a:pt x="1996360" y="4754765"/>
                  <a:pt x="1953896" y="4787631"/>
                </a:cubicBezTo>
                <a:cubicBezTo>
                  <a:pt x="1945755" y="4793931"/>
                  <a:pt x="1939676" y="4799736"/>
                  <a:pt x="1938327" y="4802587"/>
                </a:cubicBezTo>
                <a:cubicBezTo>
                  <a:pt x="1937605" y="4804101"/>
                  <a:pt x="1937945" y="4806305"/>
                  <a:pt x="1940177" y="4806608"/>
                </a:cubicBezTo>
                <a:cubicBezTo>
                  <a:pt x="1942512" y="4806936"/>
                  <a:pt x="1948115" y="4805632"/>
                  <a:pt x="1957360" y="4800880"/>
                </a:cubicBezTo>
                <a:cubicBezTo>
                  <a:pt x="1995087" y="4781490"/>
                  <a:pt x="2038374" y="4741995"/>
                  <a:pt x="2029834" y="4714909"/>
                </a:cubicBezTo>
                <a:cubicBezTo>
                  <a:pt x="2024630" y="4698379"/>
                  <a:pt x="1996657" y="4693391"/>
                  <a:pt x="1973014" y="4694493"/>
                </a:cubicBezTo>
                <a:close/>
                <a:moveTo>
                  <a:pt x="460601" y="0"/>
                </a:moveTo>
                <a:lnTo>
                  <a:pt x="3086100" y="0"/>
                </a:lnTo>
                <a:lnTo>
                  <a:pt x="3086100" y="842036"/>
                </a:lnTo>
                <a:lnTo>
                  <a:pt x="3086100" y="1941749"/>
                </a:lnTo>
                <a:lnTo>
                  <a:pt x="3086100" y="3201749"/>
                </a:lnTo>
                <a:lnTo>
                  <a:pt x="3086100" y="3743118"/>
                </a:lnTo>
                <a:lnTo>
                  <a:pt x="3086100" y="5143499"/>
                </a:lnTo>
                <a:lnTo>
                  <a:pt x="547192" y="5143499"/>
                </a:lnTo>
                <a:lnTo>
                  <a:pt x="451948" y="4947929"/>
                </a:lnTo>
                <a:cubicBezTo>
                  <a:pt x="172711" y="4317060"/>
                  <a:pt x="0" y="3445523"/>
                  <a:pt x="0" y="2482849"/>
                </a:cubicBezTo>
                <a:cubicBezTo>
                  <a:pt x="0" y="1520175"/>
                  <a:pt x="172711" y="648637"/>
                  <a:pt x="451948" y="17768"/>
                </a:cubicBezTo>
                <a:close/>
              </a:path>
            </a:pathLst>
          </a:custGeom>
        </p:spPr>
        <p:txBody>
          <a:bodyPr wrap="square" anchor="ctr">
            <a:noAutofit/>
          </a:bodyPr>
          <a:lstStyle>
            <a:lvl1pPr marL="0" indent="0" algn="ctr">
              <a:buNone/>
              <a:defRPr sz="1600"/>
            </a:lvl1pPr>
          </a:lstStyle>
          <a:p>
            <a:r>
              <a:rPr lang="en-US" noProof="0"/>
              <a:t>Insert image</a:t>
            </a:r>
          </a:p>
        </p:txBody>
      </p:sp>
      <p:sp>
        <p:nvSpPr>
          <p:cNvPr id="11" name="ZoneTexte 7">
            <a:extLst>
              <a:ext uri="{FF2B5EF4-FFF2-40B4-BE49-F238E27FC236}">
                <a16:creationId xmlns:a16="http://schemas.microsoft.com/office/drawing/2014/main" id="{D5E28100-23B4-0C41-9F0D-D979777516FC}"/>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2" name="Text Placeholder 14">
            <a:extLst>
              <a:ext uri="{FF2B5EF4-FFF2-40B4-BE49-F238E27FC236}">
                <a16:creationId xmlns:a16="http://schemas.microsoft.com/office/drawing/2014/main" id="{B8C03A33-7651-F14B-9E61-1FD1CCA71A18}"/>
              </a:ext>
            </a:extLst>
          </p:cNvPr>
          <p:cNvSpPr>
            <a:spLocks noGrp="1"/>
          </p:cNvSpPr>
          <p:nvPr>
            <p:ph type="body" sz="quarter" idx="11" hasCustomPrompt="1"/>
          </p:nvPr>
        </p:nvSpPr>
        <p:spPr>
          <a:xfrm>
            <a:off x="382905" y="1034648"/>
            <a:ext cx="5619052"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5" name="Connecteur droit 8">
            <a:extLst>
              <a:ext uri="{FF2B5EF4-FFF2-40B4-BE49-F238E27FC236}">
                <a16:creationId xmlns:a16="http://schemas.microsoft.com/office/drawing/2014/main" id="{76E86959-47EF-40FD-8178-D84F5E7A0589}"/>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25" name="Graphic 24">
            <a:extLst>
              <a:ext uri="{FF2B5EF4-FFF2-40B4-BE49-F238E27FC236}">
                <a16:creationId xmlns:a16="http://schemas.microsoft.com/office/drawing/2014/main" id="{4BA3E254-0FAD-4923-8423-37B7665EFF7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901467" y="4691063"/>
            <a:ext cx="908368" cy="277597"/>
          </a:xfrm>
          <a:prstGeom prst="rect">
            <a:avLst/>
          </a:prstGeom>
        </p:spPr>
      </p:pic>
      <p:sp>
        <p:nvSpPr>
          <p:cNvPr id="10" name="Titre 1">
            <a:extLst>
              <a:ext uri="{FF2B5EF4-FFF2-40B4-BE49-F238E27FC236}">
                <a16:creationId xmlns:a16="http://schemas.microsoft.com/office/drawing/2014/main" id="{6EB06358-24BE-4AD7-82C3-18149F56A0B0}"/>
              </a:ext>
            </a:extLst>
          </p:cNvPr>
          <p:cNvSpPr>
            <a:spLocks noGrp="1"/>
          </p:cNvSpPr>
          <p:nvPr>
            <p:ph type="title" hasCustomPrompt="1"/>
          </p:nvPr>
        </p:nvSpPr>
        <p:spPr>
          <a:xfrm>
            <a:off x="382937" y="271454"/>
            <a:ext cx="5619012"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21" name="Footer Placeholder 12">
            <a:extLst>
              <a:ext uri="{FF2B5EF4-FFF2-40B4-BE49-F238E27FC236}">
                <a16:creationId xmlns:a16="http://schemas.microsoft.com/office/drawing/2014/main" id="{A6798E04-FDA5-4D82-9A44-95546BCDACCF}"/>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2" name="Date Placeholder 3">
            <a:extLst>
              <a:ext uri="{FF2B5EF4-FFF2-40B4-BE49-F238E27FC236}">
                <a16:creationId xmlns:a16="http://schemas.microsoft.com/office/drawing/2014/main" id="{8291889B-FC90-4E78-9D95-CB20CDD8B2B6}"/>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4F7B6745-AD2B-4B9E-BE15-BFF381C610E5}"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3" name="Graphic 12">
            <a:extLst>
              <a:ext uri="{FF2B5EF4-FFF2-40B4-BE49-F238E27FC236}">
                <a16:creationId xmlns:a16="http://schemas.microsoft.com/office/drawing/2014/main" id="{C19B45F5-FADC-4B42-AA20-5DE802DE1F07}"/>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34170" y="4757405"/>
            <a:ext cx="1075068" cy="211251"/>
          </a:xfrm>
          <a:prstGeom prst="rect">
            <a:avLst/>
          </a:prstGeom>
        </p:spPr>
      </p:pic>
    </p:spTree>
    <p:extLst>
      <p:ext uri="{BB962C8B-B14F-4D97-AF65-F5344CB8AC3E}">
        <p14:creationId xmlns:p14="http://schemas.microsoft.com/office/powerpoint/2010/main" val="8701065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ver V1">
    <p:spTree>
      <p:nvGrpSpPr>
        <p:cNvPr id="1" name=""/>
        <p:cNvGrpSpPr/>
        <p:nvPr/>
      </p:nvGrpSpPr>
      <p:grpSpPr>
        <a:xfrm>
          <a:off x="0" y="0"/>
          <a:ext cx="0" cy="0"/>
          <a:chOff x="0" y="0"/>
          <a:chExt cx="0" cy="0"/>
        </a:xfrm>
      </p:grpSpPr>
      <p:sp>
        <p:nvSpPr>
          <p:cNvPr id="14" name="Titre 1">
            <a:extLst>
              <a:ext uri="{FF2B5EF4-FFF2-40B4-BE49-F238E27FC236}">
                <a16:creationId xmlns:a16="http://schemas.microsoft.com/office/drawing/2014/main" id="{CFABFB0F-3B61-4CF2-9A67-DB91C118E594}"/>
              </a:ext>
            </a:extLst>
          </p:cNvPr>
          <p:cNvSpPr>
            <a:spLocks noGrp="1"/>
          </p:cNvSpPr>
          <p:nvPr>
            <p:ph type="title" hasCustomPrompt="1"/>
          </p:nvPr>
        </p:nvSpPr>
        <p:spPr>
          <a:xfrm>
            <a:off x="542492" y="1941750"/>
            <a:ext cx="4450930" cy="898708"/>
          </a:xfrm>
          <a:prstGeom prst="rect">
            <a:avLst/>
          </a:prstGeom>
        </p:spPr>
        <p:txBody>
          <a:bodyPr lIns="0" tIns="0" rIns="0" bIns="0" anchor="b">
            <a:noAutofit/>
          </a:bodyPr>
          <a:lstStyle>
            <a:lvl1pPr algn="l">
              <a:defRPr lang="en-US" sz="3200" b="1" i="0" kern="1200" cap="all" spc="0" baseline="0" noProof="0" dirty="0" smtClean="0">
                <a:solidFill>
                  <a:schemeClr val="tx1"/>
                </a:solidFill>
                <a:effectLst/>
                <a:latin typeface="3ds" panose="02000503020000020004" pitchFamily="2" charset="0"/>
                <a:ea typeface="+mj-ea"/>
                <a:cs typeface="3ds" panose="02000503020000020004" pitchFamily="2" charset="0"/>
              </a:defRPr>
            </a:lvl1pPr>
          </a:lstStyle>
          <a:p>
            <a:r>
              <a:rPr lang="en-US" noProof="0"/>
              <a:t>THIS IS THE TITLE OF THE PRESENTATION</a:t>
            </a:r>
          </a:p>
        </p:txBody>
      </p:sp>
      <p:sp>
        <p:nvSpPr>
          <p:cNvPr id="15" name="Text Placeholder 14">
            <a:extLst>
              <a:ext uri="{FF2B5EF4-FFF2-40B4-BE49-F238E27FC236}">
                <a16:creationId xmlns:a16="http://schemas.microsoft.com/office/drawing/2014/main" id="{3313F780-5FBD-452C-9BD8-D1D33E0EC85B}"/>
              </a:ext>
            </a:extLst>
          </p:cNvPr>
          <p:cNvSpPr>
            <a:spLocks noGrp="1"/>
          </p:cNvSpPr>
          <p:nvPr>
            <p:ph type="body" sz="quarter" idx="11" hasCustomPrompt="1"/>
          </p:nvPr>
        </p:nvSpPr>
        <p:spPr>
          <a:xfrm>
            <a:off x="542492" y="2953684"/>
            <a:ext cx="4450930" cy="307777"/>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8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sub-title of the presentation</a:t>
            </a:r>
          </a:p>
        </p:txBody>
      </p:sp>
      <p:sp>
        <p:nvSpPr>
          <p:cNvPr id="12" name="Picture Placeholder 11">
            <a:extLst>
              <a:ext uri="{FF2B5EF4-FFF2-40B4-BE49-F238E27FC236}">
                <a16:creationId xmlns:a16="http://schemas.microsoft.com/office/drawing/2014/main" id="{943FABAB-1AFD-4844-BAE6-84AA1AFCD20C}"/>
              </a:ext>
            </a:extLst>
          </p:cNvPr>
          <p:cNvSpPr>
            <a:spLocks noGrp="1"/>
          </p:cNvSpPr>
          <p:nvPr>
            <p:ph type="pic" sz="quarter" idx="13" hasCustomPrompt="1"/>
          </p:nvPr>
        </p:nvSpPr>
        <p:spPr>
          <a:xfrm>
            <a:off x="5114926" y="1"/>
            <a:ext cx="4029074" cy="5143499"/>
          </a:xfrm>
          <a:custGeom>
            <a:avLst/>
            <a:gdLst>
              <a:gd name="connsiteX0" fmla="*/ 1238998 w 4029074"/>
              <a:gd name="connsiteY0" fmla="*/ 0 h 5143499"/>
              <a:gd name="connsiteX1" fmla="*/ 4029074 w 4029074"/>
              <a:gd name="connsiteY1" fmla="*/ 0 h 5143499"/>
              <a:gd name="connsiteX2" fmla="*/ 4029074 w 4029074"/>
              <a:gd name="connsiteY2" fmla="*/ 842036 h 5143499"/>
              <a:gd name="connsiteX3" fmla="*/ 4029074 w 4029074"/>
              <a:gd name="connsiteY3" fmla="*/ 1941749 h 5143499"/>
              <a:gd name="connsiteX4" fmla="*/ 4029074 w 4029074"/>
              <a:gd name="connsiteY4" fmla="*/ 3201749 h 5143499"/>
              <a:gd name="connsiteX5" fmla="*/ 4029074 w 4029074"/>
              <a:gd name="connsiteY5" fmla="*/ 3743118 h 5143499"/>
              <a:gd name="connsiteX6" fmla="*/ 4029074 w 4029074"/>
              <a:gd name="connsiteY6" fmla="*/ 5143499 h 5143499"/>
              <a:gd name="connsiteX7" fmla="*/ 1238998 w 4029074"/>
              <a:gd name="connsiteY7" fmla="*/ 5143499 h 5143499"/>
              <a:gd name="connsiteX8" fmla="*/ 1223084 w 4029074"/>
              <a:gd name="connsiteY8" fmla="*/ 5130964 h 5143499"/>
              <a:gd name="connsiteX9" fmla="*/ 0 w 4029074"/>
              <a:gd name="connsiteY9" fmla="*/ 2571750 h 5143499"/>
              <a:gd name="connsiteX10" fmla="*/ 1223083 w 4029074"/>
              <a:gd name="connsiteY10" fmla="*/ 12537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29074" h="5143499">
                <a:moveTo>
                  <a:pt x="1238998" y="0"/>
                </a:moveTo>
                <a:lnTo>
                  <a:pt x="4029074" y="0"/>
                </a:lnTo>
                <a:lnTo>
                  <a:pt x="4029074" y="842036"/>
                </a:lnTo>
                <a:lnTo>
                  <a:pt x="4029074" y="1941749"/>
                </a:lnTo>
                <a:lnTo>
                  <a:pt x="4029074" y="3201749"/>
                </a:lnTo>
                <a:lnTo>
                  <a:pt x="4029074" y="3743118"/>
                </a:lnTo>
                <a:lnTo>
                  <a:pt x="4029074" y="5143499"/>
                </a:lnTo>
                <a:lnTo>
                  <a:pt x="1238998" y="5143499"/>
                </a:lnTo>
                <a:lnTo>
                  <a:pt x="1223084" y="5130964"/>
                </a:lnTo>
                <a:cubicBezTo>
                  <a:pt x="467400" y="4476004"/>
                  <a:pt x="0" y="3571185"/>
                  <a:pt x="0" y="2571750"/>
                </a:cubicBezTo>
                <a:cubicBezTo>
                  <a:pt x="0" y="1572315"/>
                  <a:pt x="467400" y="667497"/>
                  <a:pt x="1223083" y="12537"/>
                </a:cubicBezTo>
                <a:close/>
              </a:path>
            </a:pathLst>
          </a:custGeom>
        </p:spPr>
        <p:txBody>
          <a:bodyPr wrap="square" anchor="ctr">
            <a:noAutofit/>
          </a:bodyPr>
          <a:lstStyle>
            <a:lvl1pPr marL="0" indent="0" algn="ctr" defTabSz="914400" rtl="0" eaLnBrk="1" latinLnBrk="0" hangingPunct="1">
              <a:lnSpc>
                <a:spcPct val="90000"/>
              </a:lnSpc>
              <a:spcBef>
                <a:spcPts val="1000"/>
              </a:spcBef>
              <a:buFontTx/>
              <a:buNone/>
              <a:defRPr lang="vi-VN" sz="1600" kern="1200" dirty="0">
                <a:solidFill>
                  <a:schemeClr val="tx1"/>
                </a:solidFill>
                <a:latin typeface="+mn-lt"/>
                <a:ea typeface="+mn-ea"/>
                <a:cs typeface="+mn-cs"/>
              </a:defRPr>
            </a:lvl1pPr>
          </a:lstStyle>
          <a:p>
            <a:r>
              <a:rPr lang="en-US" noProof="0"/>
              <a:t>Insert image</a:t>
            </a:r>
          </a:p>
        </p:txBody>
      </p:sp>
      <p:cxnSp>
        <p:nvCxnSpPr>
          <p:cNvPr id="20" name="Connecteur droit 8">
            <a:extLst>
              <a:ext uri="{FF2B5EF4-FFF2-40B4-BE49-F238E27FC236}">
                <a16:creationId xmlns:a16="http://schemas.microsoft.com/office/drawing/2014/main" id="{82A6B2F8-AE5B-4F00-8021-7680F4786DF2}"/>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CD5FAD2E-0501-44EA-9A9B-36DF9E92C04E}"/>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a:stretch/>
        </p:blipFill>
        <p:spPr>
          <a:xfrm>
            <a:off x="542492" y="704285"/>
            <a:ext cx="792000" cy="931764"/>
          </a:xfrm>
          <a:prstGeom prst="rect">
            <a:avLst/>
          </a:prstGeom>
        </p:spPr>
      </p:pic>
      <p:cxnSp>
        <p:nvCxnSpPr>
          <p:cNvPr id="5" name="Straight Connector 4">
            <a:extLst>
              <a:ext uri="{FF2B5EF4-FFF2-40B4-BE49-F238E27FC236}">
                <a16:creationId xmlns:a16="http://schemas.microsoft.com/office/drawing/2014/main" id="{33528634-F79B-418B-A25F-E488AEF8CD06}"/>
              </a:ext>
            </a:extLst>
          </p:cNvPr>
          <p:cNvCxnSpPr/>
          <p:nvPr userDrawn="1"/>
        </p:nvCxnSpPr>
        <p:spPr>
          <a:xfrm>
            <a:off x="1674019" y="3699618"/>
            <a:ext cx="0" cy="928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F3FD26EF-CDF8-4490-AA7B-DE7F8FC41C00}"/>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558914" y="3556784"/>
            <a:ext cx="1075202" cy="328532"/>
          </a:xfrm>
          <a:prstGeom prst="rect">
            <a:avLst/>
          </a:prstGeom>
        </p:spPr>
      </p:pic>
      <p:pic>
        <p:nvPicPr>
          <p:cNvPr id="17" name="Picture 16">
            <a:extLst>
              <a:ext uri="{FF2B5EF4-FFF2-40B4-BE49-F238E27FC236}">
                <a16:creationId xmlns:a16="http://schemas.microsoft.com/office/drawing/2014/main" id="{A322730F-0829-4B84-B2F3-03A250E90A88}"/>
              </a:ext>
            </a:extLst>
          </p:cNvPr>
          <p:cNvPicPr>
            <a:picLocks noChangeAspect="1"/>
          </p:cNvPicPr>
          <p:nvPr userDrawn="1"/>
        </p:nvPicPr>
        <p:blipFill rotWithShape="1">
          <a:blip r:embed="rId5" cstate="hqprint">
            <a:extLst>
              <a:ext uri="{28A0092B-C50C-407E-A947-70E740481C1C}">
                <a14:useLocalDpi xmlns:a14="http://schemas.microsoft.com/office/drawing/2010/main" val="0"/>
              </a:ext>
            </a:extLst>
          </a:blip>
          <a:srcRect t="77143"/>
          <a:stretch/>
        </p:blipFill>
        <p:spPr>
          <a:xfrm>
            <a:off x="1678201" y="3652391"/>
            <a:ext cx="2215646" cy="238338"/>
          </a:xfrm>
          <a:prstGeom prst="rect">
            <a:avLst/>
          </a:prstGeom>
        </p:spPr>
      </p:pic>
      <p:sp>
        <p:nvSpPr>
          <p:cNvPr id="21" name="Footer Placeholder 12">
            <a:extLst>
              <a:ext uri="{FF2B5EF4-FFF2-40B4-BE49-F238E27FC236}">
                <a16:creationId xmlns:a16="http://schemas.microsoft.com/office/drawing/2014/main" id="{E5FFC82E-FF28-4C69-A7DE-543CC5E769C6}"/>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r>
              <a:rPr lang="en-US" noProof="0"/>
              <a:t>© Dassault Systèmes | Confidential Information |                    | ref.: 3DS_Document_2021</a:t>
            </a:r>
          </a:p>
        </p:txBody>
      </p:sp>
      <p:sp>
        <p:nvSpPr>
          <p:cNvPr id="22" name="Date Placeholder 3">
            <a:extLst>
              <a:ext uri="{FF2B5EF4-FFF2-40B4-BE49-F238E27FC236}">
                <a16:creationId xmlns:a16="http://schemas.microsoft.com/office/drawing/2014/main" id="{E65DA672-3E8D-479B-8DC7-40922121F3D4}"/>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fld id="{697D6F65-337B-4D4D-9F4C-959681A8A527}" type="datetime1">
              <a:rPr lang="en-US" noProof="0" smtClean="0"/>
              <a:t>11/10/2022</a:t>
            </a:fld>
            <a:endParaRPr lang="en-US" noProof="0"/>
          </a:p>
        </p:txBody>
      </p:sp>
    </p:spTree>
    <p:extLst>
      <p:ext uri="{BB962C8B-B14F-4D97-AF65-F5344CB8AC3E}">
        <p14:creationId xmlns:p14="http://schemas.microsoft.com/office/powerpoint/2010/main" val="4099069807"/>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2 images - 1 line title">
    <p:spTree>
      <p:nvGrpSpPr>
        <p:cNvPr id="1" name=""/>
        <p:cNvGrpSpPr/>
        <p:nvPr/>
      </p:nvGrpSpPr>
      <p:grpSpPr>
        <a:xfrm>
          <a:off x="0" y="0"/>
          <a:ext cx="0" cy="0"/>
          <a:chOff x="0" y="0"/>
          <a:chExt cx="0" cy="0"/>
        </a:xfrm>
      </p:grpSpPr>
      <p:sp>
        <p:nvSpPr>
          <p:cNvPr id="13" name="Espace réservé pour une image  12">
            <a:extLst>
              <a:ext uri="{FF2B5EF4-FFF2-40B4-BE49-F238E27FC236}">
                <a16:creationId xmlns:a16="http://schemas.microsoft.com/office/drawing/2014/main" id="{911C0480-0C12-AE45-93AE-AEAF1DB9DCCA}"/>
              </a:ext>
            </a:extLst>
          </p:cNvPr>
          <p:cNvSpPr>
            <a:spLocks noGrp="1"/>
          </p:cNvSpPr>
          <p:nvPr>
            <p:ph type="pic" sz="quarter" idx="12" hasCustomPrompt="1"/>
          </p:nvPr>
        </p:nvSpPr>
        <p:spPr>
          <a:xfrm>
            <a:off x="382904" y="1316572"/>
            <a:ext cx="3998596" cy="2643179"/>
          </a:xfrm>
          <a:custGeom>
            <a:avLst/>
            <a:gdLst>
              <a:gd name="connsiteX0" fmla="*/ 65234 w 3998596"/>
              <a:gd name="connsiteY0" fmla="*/ 0 h 2643179"/>
              <a:gd name="connsiteX1" fmla="*/ 3933362 w 3998596"/>
              <a:gd name="connsiteY1" fmla="*/ 0 h 2643179"/>
              <a:gd name="connsiteX2" fmla="*/ 3998596 w 3998596"/>
              <a:gd name="connsiteY2" fmla="*/ 65234 h 2643179"/>
              <a:gd name="connsiteX3" fmla="*/ 3998596 w 3998596"/>
              <a:gd name="connsiteY3" fmla="*/ 2577945 h 2643179"/>
              <a:gd name="connsiteX4" fmla="*/ 3933362 w 3998596"/>
              <a:gd name="connsiteY4" fmla="*/ 2643179 h 2643179"/>
              <a:gd name="connsiteX5" fmla="*/ 65234 w 3998596"/>
              <a:gd name="connsiteY5" fmla="*/ 2643179 h 2643179"/>
              <a:gd name="connsiteX6" fmla="*/ 0 w 3998596"/>
              <a:gd name="connsiteY6" fmla="*/ 2577945 h 2643179"/>
              <a:gd name="connsiteX7" fmla="*/ 0 w 3998596"/>
              <a:gd name="connsiteY7" fmla="*/ 65234 h 2643179"/>
              <a:gd name="connsiteX8" fmla="*/ 65234 w 3998596"/>
              <a:gd name="connsiteY8" fmla="*/ 0 h 26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8596" h="2643179">
                <a:moveTo>
                  <a:pt x="65234" y="0"/>
                </a:moveTo>
                <a:lnTo>
                  <a:pt x="3933362" y="0"/>
                </a:lnTo>
                <a:cubicBezTo>
                  <a:pt x="3969390" y="0"/>
                  <a:pt x="3998596" y="29206"/>
                  <a:pt x="3998596" y="65234"/>
                </a:cubicBezTo>
                <a:lnTo>
                  <a:pt x="3998596" y="2577945"/>
                </a:lnTo>
                <a:cubicBezTo>
                  <a:pt x="3998596" y="2613973"/>
                  <a:pt x="3969390" y="2643179"/>
                  <a:pt x="3933362" y="2643179"/>
                </a:cubicBezTo>
                <a:lnTo>
                  <a:pt x="65234" y="2643179"/>
                </a:lnTo>
                <a:cubicBezTo>
                  <a:pt x="29206" y="2643179"/>
                  <a:pt x="0" y="2613973"/>
                  <a:pt x="0" y="2577945"/>
                </a:cubicBezTo>
                <a:lnTo>
                  <a:pt x="0" y="65234"/>
                </a:lnTo>
                <a:cubicBezTo>
                  <a:pt x="0" y="29206"/>
                  <a:pt x="29206" y="0"/>
                  <a:pt x="65234" y="0"/>
                </a:cubicBezTo>
                <a:close/>
              </a:path>
            </a:pathLst>
          </a:custGeom>
        </p:spPr>
        <p:txBody>
          <a:bodyPr wrap="square" anchor="ctr">
            <a:noAutofit/>
          </a:bodyPr>
          <a:lstStyle>
            <a:lvl1pPr marL="0" indent="0" algn="ctr">
              <a:buNone/>
              <a:defRPr sz="1600">
                <a:solidFill>
                  <a:schemeClr val="tx1"/>
                </a:solidFill>
              </a:defRPr>
            </a:lvl1pPr>
          </a:lstStyle>
          <a:p>
            <a:r>
              <a:rPr lang="en-US" noProof="0"/>
              <a:t>Insert image</a:t>
            </a:r>
          </a:p>
        </p:txBody>
      </p:sp>
      <p:sp>
        <p:nvSpPr>
          <p:cNvPr id="15" name="ZoneTexte 7">
            <a:extLst>
              <a:ext uri="{FF2B5EF4-FFF2-40B4-BE49-F238E27FC236}">
                <a16:creationId xmlns:a16="http://schemas.microsoft.com/office/drawing/2014/main" id="{22698845-2916-45D0-B3E4-D237E8514CBF}"/>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7" name="Espace réservé pour une image  16">
            <a:extLst>
              <a:ext uri="{FF2B5EF4-FFF2-40B4-BE49-F238E27FC236}">
                <a16:creationId xmlns:a16="http://schemas.microsoft.com/office/drawing/2014/main" id="{60B0E87F-BF46-034E-BBEB-7DD5E2A46203}"/>
              </a:ext>
            </a:extLst>
          </p:cNvPr>
          <p:cNvSpPr>
            <a:spLocks noGrp="1"/>
          </p:cNvSpPr>
          <p:nvPr>
            <p:ph type="pic" sz="quarter" idx="13" hasCustomPrompt="1"/>
          </p:nvPr>
        </p:nvSpPr>
        <p:spPr>
          <a:xfrm>
            <a:off x="4762502" y="1316572"/>
            <a:ext cx="3998596" cy="2643179"/>
          </a:xfrm>
          <a:custGeom>
            <a:avLst/>
            <a:gdLst>
              <a:gd name="connsiteX0" fmla="*/ 65234 w 3998596"/>
              <a:gd name="connsiteY0" fmla="*/ 0 h 2643179"/>
              <a:gd name="connsiteX1" fmla="*/ 3933362 w 3998596"/>
              <a:gd name="connsiteY1" fmla="*/ 0 h 2643179"/>
              <a:gd name="connsiteX2" fmla="*/ 3998596 w 3998596"/>
              <a:gd name="connsiteY2" fmla="*/ 65234 h 2643179"/>
              <a:gd name="connsiteX3" fmla="*/ 3998596 w 3998596"/>
              <a:gd name="connsiteY3" fmla="*/ 2577945 h 2643179"/>
              <a:gd name="connsiteX4" fmla="*/ 3933362 w 3998596"/>
              <a:gd name="connsiteY4" fmla="*/ 2643179 h 2643179"/>
              <a:gd name="connsiteX5" fmla="*/ 65234 w 3998596"/>
              <a:gd name="connsiteY5" fmla="*/ 2643179 h 2643179"/>
              <a:gd name="connsiteX6" fmla="*/ 0 w 3998596"/>
              <a:gd name="connsiteY6" fmla="*/ 2577945 h 2643179"/>
              <a:gd name="connsiteX7" fmla="*/ 0 w 3998596"/>
              <a:gd name="connsiteY7" fmla="*/ 65234 h 2643179"/>
              <a:gd name="connsiteX8" fmla="*/ 65234 w 3998596"/>
              <a:gd name="connsiteY8" fmla="*/ 0 h 26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8596" h="2643179">
                <a:moveTo>
                  <a:pt x="65234" y="0"/>
                </a:moveTo>
                <a:lnTo>
                  <a:pt x="3933362" y="0"/>
                </a:lnTo>
                <a:cubicBezTo>
                  <a:pt x="3969390" y="0"/>
                  <a:pt x="3998596" y="29206"/>
                  <a:pt x="3998596" y="65234"/>
                </a:cubicBezTo>
                <a:lnTo>
                  <a:pt x="3998596" y="2577945"/>
                </a:lnTo>
                <a:cubicBezTo>
                  <a:pt x="3998596" y="2613973"/>
                  <a:pt x="3969390" y="2643179"/>
                  <a:pt x="3933362" y="2643179"/>
                </a:cubicBezTo>
                <a:lnTo>
                  <a:pt x="65234" y="2643179"/>
                </a:lnTo>
                <a:cubicBezTo>
                  <a:pt x="29206" y="2643179"/>
                  <a:pt x="0" y="2613973"/>
                  <a:pt x="0" y="2577945"/>
                </a:cubicBezTo>
                <a:lnTo>
                  <a:pt x="0" y="65234"/>
                </a:lnTo>
                <a:cubicBezTo>
                  <a:pt x="0" y="29206"/>
                  <a:pt x="29206" y="0"/>
                  <a:pt x="65234" y="0"/>
                </a:cubicBezTo>
                <a:close/>
              </a:path>
            </a:pathLst>
          </a:custGeom>
        </p:spPr>
        <p:txBody>
          <a:bodyPr wrap="square" anchor="ctr">
            <a:noAutofit/>
          </a:bodyPr>
          <a:lstStyle>
            <a:lvl1pPr marL="0" indent="0" algn="ctr">
              <a:buNone/>
              <a:defRPr sz="1600">
                <a:solidFill>
                  <a:schemeClr val="tx1"/>
                </a:solidFill>
              </a:defRPr>
            </a:lvl1pPr>
          </a:lstStyle>
          <a:p>
            <a:r>
              <a:rPr lang="en-US" noProof="0"/>
              <a:t>Insert image</a:t>
            </a:r>
          </a:p>
        </p:txBody>
      </p:sp>
      <p:sp>
        <p:nvSpPr>
          <p:cNvPr id="16" name="Espace réservé du texte 2">
            <a:extLst>
              <a:ext uri="{FF2B5EF4-FFF2-40B4-BE49-F238E27FC236}">
                <a16:creationId xmlns:a16="http://schemas.microsoft.com/office/drawing/2014/main" id="{FA7664AA-B8C8-3B45-B99A-0CA51D498D4B}"/>
              </a:ext>
            </a:extLst>
          </p:cNvPr>
          <p:cNvSpPr>
            <a:spLocks noGrp="1"/>
          </p:cNvSpPr>
          <p:nvPr>
            <p:ph type="body" sz="quarter" idx="14" hasCustomPrompt="1"/>
          </p:nvPr>
        </p:nvSpPr>
        <p:spPr>
          <a:xfrm>
            <a:off x="382902" y="4074123"/>
            <a:ext cx="3998589" cy="274638"/>
          </a:xfrm>
          <a:prstGeom prst="rect">
            <a:avLst/>
          </a:prstGeom>
        </p:spPr>
        <p:txBody>
          <a:bodyPr lIns="0" tIns="0" rIns="0" bIns="0"/>
          <a:lstStyle>
            <a:lvl1pPr marL="0" indent="0" algn="ctr" defTabSz="914400" rtl="0" eaLnBrk="1" latinLnBrk="0" hangingPunct="1">
              <a:lnSpc>
                <a:spcPct val="100000"/>
              </a:lnSpc>
              <a:spcBef>
                <a:spcPts val="0"/>
              </a:spcBef>
              <a:buFontTx/>
              <a:buNone/>
              <a:defRPr lang="fr-FR" sz="1200" b="0" kern="1200" dirty="0">
                <a:solidFill>
                  <a:schemeClr val="tx1"/>
                </a:solidFill>
                <a:latin typeface="+mj-lt"/>
                <a:ea typeface="+mn-ea"/>
                <a:cs typeface="+mn-cs"/>
              </a:defRPr>
            </a:lvl1pPr>
          </a:lstStyle>
          <a:p>
            <a:pPr lvl="0"/>
            <a:r>
              <a:rPr lang="en-US" noProof="0"/>
              <a:t>INSERT TEXT</a:t>
            </a:r>
          </a:p>
        </p:txBody>
      </p:sp>
      <p:sp>
        <p:nvSpPr>
          <p:cNvPr id="19" name="Espace réservé du texte 2">
            <a:extLst>
              <a:ext uri="{FF2B5EF4-FFF2-40B4-BE49-F238E27FC236}">
                <a16:creationId xmlns:a16="http://schemas.microsoft.com/office/drawing/2014/main" id="{3E5EB8DA-9DEF-EF48-9EE9-59093D298D42}"/>
              </a:ext>
            </a:extLst>
          </p:cNvPr>
          <p:cNvSpPr>
            <a:spLocks noGrp="1"/>
          </p:cNvSpPr>
          <p:nvPr>
            <p:ph type="body" sz="quarter" idx="15" hasCustomPrompt="1"/>
          </p:nvPr>
        </p:nvSpPr>
        <p:spPr>
          <a:xfrm>
            <a:off x="4762502" y="4074123"/>
            <a:ext cx="3998589" cy="274638"/>
          </a:xfrm>
          <a:prstGeom prst="rect">
            <a:avLst/>
          </a:prstGeom>
        </p:spPr>
        <p:txBody>
          <a:bodyPr lIns="0" tIns="0" rIns="0" bIns="0"/>
          <a:lstStyle>
            <a:lvl1pPr marL="0" indent="0" algn="ctr" defTabSz="914400" rtl="0" eaLnBrk="1" latinLnBrk="0" hangingPunct="1">
              <a:lnSpc>
                <a:spcPct val="100000"/>
              </a:lnSpc>
              <a:spcBef>
                <a:spcPts val="0"/>
              </a:spcBef>
              <a:buFontTx/>
              <a:buNone/>
              <a:defRPr lang="fr-FR" sz="1200" b="0" kern="1200" dirty="0">
                <a:solidFill>
                  <a:schemeClr val="tx1"/>
                </a:solidFill>
                <a:latin typeface="+mj-lt"/>
                <a:ea typeface="+mn-ea"/>
                <a:cs typeface="+mn-cs"/>
              </a:defRPr>
            </a:lvl1pPr>
          </a:lstStyle>
          <a:p>
            <a:pPr lvl="0"/>
            <a:r>
              <a:rPr lang="en-US" noProof="0"/>
              <a:t>INSERT TEXT</a:t>
            </a:r>
          </a:p>
        </p:txBody>
      </p:sp>
      <p:sp>
        <p:nvSpPr>
          <p:cNvPr id="22" name="Titre 1">
            <a:extLst>
              <a:ext uri="{FF2B5EF4-FFF2-40B4-BE49-F238E27FC236}">
                <a16:creationId xmlns:a16="http://schemas.microsoft.com/office/drawing/2014/main" id="{BDD5ABE0-09C4-42CC-886C-D99716342B82}"/>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23" name="Text Placeholder 14">
            <a:extLst>
              <a:ext uri="{FF2B5EF4-FFF2-40B4-BE49-F238E27FC236}">
                <a16:creationId xmlns:a16="http://schemas.microsoft.com/office/drawing/2014/main" id="{4471878F-4F92-4DF3-B6EF-5FFC2FC7F879}"/>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8" name="Connecteur droit 8">
            <a:extLst>
              <a:ext uri="{FF2B5EF4-FFF2-40B4-BE49-F238E27FC236}">
                <a16:creationId xmlns:a16="http://schemas.microsoft.com/office/drawing/2014/main" id="{5C27C61C-22E0-4BF6-B34A-28CCC99949F7}"/>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4" name="Footer Placeholder 12">
            <a:extLst>
              <a:ext uri="{FF2B5EF4-FFF2-40B4-BE49-F238E27FC236}">
                <a16:creationId xmlns:a16="http://schemas.microsoft.com/office/drawing/2014/main" id="{C2C429EA-CF4E-4C40-A85B-8B5A7883DBE3}"/>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5" name="Date Placeholder 3">
            <a:extLst>
              <a:ext uri="{FF2B5EF4-FFF2-40B4-BE49-F238E27FC236}">
                <a16:creationId xmlns:a16="http://schemas.microsoft.com/office/drawing/2014/main" id="{EB9A5B2B-707F-495F-81C3-D015E24857B7}"/>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7634CDC6-C02A-4F32-980A-C085EAC23A4A}"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4" name="Graphic 13">
            <a:extLst>
              <a:ext uri="{FF2B5EF4-FFF2-40B4-BE49-F238E27FC236}">
                <a16:creationId xmlns:a16="http://schemas.microsoft.com/office/drawing/2014/main" id="{03EF41A2-70C2-41BD-BD48-3BBDB22DB00C}"/>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0" y="4757405"/>
            <a:ext cx="1075068" cy="211251"/>
          </a:xfrm>
          <a:prstGeom prst="rect">
            <a:avLst/>
          </a:prstGeom>
        </p:spPr>
      </p:pic>
      <p:pic>
        <p:nvPicPr>
          <p:cNvPr id="21" name="Image 20">
            <a:extLst>
              <a:ext uri="{FF2B5EF4-FFF2-40B4-BE49-F238E27FC236}">
                <a16:creationId xmlns:a16="http://schemas.microsoft.com/office/drawing/2014/main" id="{952A448D-ECD3-1A4D-9EAC-4895B0E3C283}"/>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320144416"/>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2 images - 2 lines title">
    <p:spTree>
      <p:nvGrpSpPr>
        <p:cNvPr id="1" name=""/>
        <p:cNvGrpSpPr/>
        <p:nvPr/>
      </p:nvGrpSpPr>
      <p:grpSpPr>
        <a:xfrm>
          <a:off x="0" y="0"/>
          <a:ext cx="0" cy="0"/>
          <a:chOff x="0" y="0"/>
          <a:chExt cx="0" cy="0"/>
        </a:xfrm>
      </p:grpSpPr>
      <p:sp>
        <p:nvSpPr>
          <p:cNvPr id="13" name="Espace réservé pour une image  12">
            <a:extLst>
              <a:ext uri="{FF2B5EF4-FFF2-40B4-BE49-F238E27FC236}">
                <a16:creationId xmlns:a16="http://schemas.microsoft.com/office/drawing/2014/main" id="{911C0480-0C12-AE45-93AE-AEAF1DB9DCCA}"/>
              </a:ext>
            </a:extLst>
          </p:cNvPr>
          <p:cNvSpPr>
            <a:spLocks noGrp="1"/>
          </p:cNvSpPr>
          <p:nvPr>
            <p:ph type="pic" sz="quarter" idx="12" hasCustomPrompt="1"/>
          </p:nvPr>
        </p:nvSpPr>
        <p:spPr>
          <a:xfrm>
            <a:off x="382904" y="1549654"/>
            <a:ext cx="3998596" cy="2643179"/>
          </a:xfrm>
          <a:custGeom>
            <a:avLst/>
            <a:gdLst>
              <a:gd name="connsiteX0" fmla="*/ 65234 w 3998596"/>
              <a:gd name="connsiteY0" fmla="*/ 0 h 2643179"/>
              <a:gd name="connsiteX1" fmla="*/ 3933362 w 3998596"/>
              <a:gd name="connsiteY1" fmla="*/ 0 h 2643179"/>
              <a:gd name="connsiteX2" fmla="*/ 3998596 w 3998596"/>
              <a:gd name="connsiteY2" fmla="*/ 65234 h 2643179"/>
              <a:gd name="connsiteX3" fmla="*/ 3998596 w 3998596"/>
              <a:gd name="connsiteY3" fmla="*/ 2577945 h 2643179"/>
              <a:gd name="connsiteX4" fmla="*/ 3933362 w 3998596"/>
              <a:gd name="connsiteY4" fmla="*/ 2643179 h 2643179"/>
              <a:gd name="connsiteX5" fmla="*/ 65234 w 3998596"/>
              <a:gd name="connsiteY5" fmla="*/ 2643179 h 2643179"/>
              <a:gd name="connsiteX6" fmla="*/ 0 w 3998596"/>
              <a:gd name="connsiteY6" fmla="*/ 2577945 h 2643179"/>
              <a:gd name="connsiteX7" fmla="*/ 0 w 3998596"/>
              <a:gd name="connsiteY7" fmla="*/ 65234 h 2643179"/>
              <a:gd name="connsiteX8" fmla="*/ 65234 w 3998596"/>
              <a:gd name="connsiteY8" fmla="*/ 0 h 26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8596" h="2643179">
                <a:moveTo>
                  <a:pt x="65234" y="0"/>
                </a:moveTo>
                <a:lnTo>
                  <a:pt x="3933362" y="0"/>
                </a:lnTo>
                <a:cubicBezTo>
                  <a:pt x="3969390" y="0"/>
                  <a:pt x="3998596" y="29206"/>
                  <a:pt x="3998596" y="65234"/>
                </a:cubicBezTo>
                <a:lnTo>
                  <a:pt x="3998596" y="2577945"/>
                </a:lnTo>
                <a:cubicBezTo>
                  <a:pt x="3998596" y="2613973"/>
                  <a:pt x="3969390" y="2643179"/>
                  <a:pt x="3933362" y="2643179"/>
                </a:cubicBezTo>
                <a:lnTo>
                  <a:pt x="65234" y="2643179"/>
                </a:lnTo>
                <a:cubicBezTo>
                  <a:pt x="29206" y="2643179"/>
                  <a:pt x="0" y="2613973"/>
                  <a:pt x="0" y="2577945"/>
                </a:cubicBezTo>
                <a:lnTo>
                  <a:pt x="0" y="65234"/>
                </a:lnTo>
                <a:cubicBezTo>
                  <a:pt x="0" y="29206"/>
                  <a:pt x="29206" y="0"/>
                  <a:pt x="65234" y="0"/>
                </a:cubicBezTo>
                <a:close/>
              </a:path>
            </a:pathLst>
          </a:custGeom>
        </p:spPr>
        <p:txBody>
          <a:bodyPr wrap="square" anchor="ctr">
            <a:noAutofit/>
          </a:bodyPr>
          <a:lstStyle>
            <a:lvl1pPr marL="0" indent="0" algn="ctr">
              <a:buNone/>
              <a:defRPr sz="1600">
                <a:solidFill>
                  <a:schemeClr val="tx1"/>
                </a:solidFill>
              </a:defRPr>
            </a:lvl1pPr>
          </a:lstStyle>
          <a:p>
            <a:r>
              <a:rPr lang="en-US" noProof="0"/>
              <a:t>Insert image</a:t>
            </a:r>
          </a:p>
        </p:txBody>
      </p:sp>
      <p:sp>
        <p:nvSpPr>
          <p:cNvPr id="42" name="Text Placeholder 14">
            <a:extLst>
              <a:ext uri="{FF2B5EF4-FFF2-40B4-BE49-F238E27FC236}">
                <a16:creationId xmlns:a16="http://schemas.microsoft.com/office/drawing/2014/main" id="{AE38FD9D-46D9-AC42-B91A-F99126048FB6}"/>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5" name="ZoneTexte 7">
            <a:extLst>
              <a:ext uri="{FF2B5EF4-FFF2-40B4-BE49-F238E27FC236}">
                <a16:creationId xmlns:a16="http://schemas.microsoft.com/office/drawing/2014/main" id="{22698845-2916-45D0-B3E4-D237E8514CBF}"/>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7" name="Espace réservé pour une image  16">
            <a:extLst>
              <a:ext uri="{FF2B5EF4-FFF2-40B4-BE49-F238E27FC236}">
                <a16:creationId xmlns:a16="http://schemas.microsoft.com/office/drawing/2014/main" id="{60B0E87F-BF46-034E-BBEB-7DD5E2A46203}"/>
              </a:ext>
            </a:extLst>
          </p:cNvPr>
          <p:cNvSpPr>
            <a:spLocks noGrp="1"/>
          </p:cNvSpPr>
          <p:nvPr>
            <p:ph type="pic" sz="quarter" idx="13" hasCustomPrompt="1"/>
          </p:nvPr>
        </p:nvSpPr>
        <p:spPr>
          <a:xfrm>
            <a:off x="4762500" y="1549654"/>
            <a:ext cx="3998596" cy="2643179"/>
          </a:xfrm>
          <a:custGeom>
            <a:avLst/>
            <a:gdLst>
              <a:gd name="connsiteX0" fmla="*/ 65234 w 3998596"/>
              <a:gd name="connsiteY0" fmla="*/ 0 h 2643179"/>
              <a:gd name="connsiteX1" fmla="*/ 3933362 w 3998596"/>
              <a:gd name="connsiteY1" fmla="*/ 0 h 2643179"/>
              <a:gd name="connsiteX2" fmla="*/ 3998596 w 3998596"/>
              <a:gd name="connsiteY2" fmla="*/ 65234 h 2643179"/>
              <a:gd name="connsiteX3" fmla="*/ 3998596 w 3998596"/>
              <a:gd name="connsiteY3" fmla="*/ 2577945 h 2643179"/>
              <a:gd name="connsiteX4" fmla="*/ 3933362 w 3998596"/>
              <a:gd name="connsiteY4" fmla="*/ 2643179 h 2643179"/>
              <a:gd name="connsiteX5" fmla="*/ 65234 w 3998596"/>
              <a:gd name="connsiteY5" fmla="*/ 2643179 h 2643179"/>
              <a:gd name="connsiteX6" fmla="*/ 0 w 3998596"/>
              <a:gd name="connsiteY6" fmla="*/ 2577945 h 2643179"/>
              <a:gd name="connsiteX7" fmla="*/ 0 w 3998596"/>
              <a:gd name="connsiteY7" fmla="*/ 65234 h 2643179"/>
              <a:gd name="connsiteX8" fmla="*/ 65234 w 3998596"/>
              <a:gd name="connsiteY8" fmla="*/ 0 h 26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8596" h="2643179">
                <a:moveTo>
                  <a:pt x="65234" y="0"/>
                </a:moveTo>
                <a:lnTo>
                  <a:pt x="3933362" y="0"/>
                </a:lnTo>
                <a:cubicBezTo>
                  <a:pt x="3969390" y="0"/>
                  <a:pt x="3998596" y="29206"/>
                  <a:pt x="3998596" y="65234"/>
                </a:cubicBezTo>
                <a:lnTo>
                  <a:pt x="3998596" y="2577945"/>
                </a:lnTo>
                <a:cubicBezTo>
                  <a:pt x="3998596" y="2613973"/>
                  <a:pt x="3969390" y="2643179"/>
                  <a:pt x="3933362" y="2643179"/>
                </a:cubicBezTo>
                <a:lnTo>
                  <a:pt x="65234" y="2643179"/>
                </a:lnTo>
                <a:cubicBezTo>
                  <a:pt x="29206" y="2643179"/>
                  <a:pt x="0" y="2613973"/>
                  <a:pt x="0" y="2577945"/>
                </a:cubicBezTo>
                <a:lnTo>
                  <a:pt x="0" y="65234"/>
                </a:lnTo>
                <a:cubicBezTo>
                  <a:pt x="0" y="29206"/>
                  <a:pt x="29206" y="0"/>
                  <a:pt x="65234" y="0"/>
                </a:cubicBezTo>
                <a:close/>
              </a:path>
            </a:pathLst>
          </a:custGeom>
        </p:spPr>
        <p:txBody>
          <a:bodyPr wrap="square" anchor="ctr">
            <a:noAutofit/>
          </a:bodyPr>
          <a:lstStyle>
            <a:lvl1pPr marL="0" indent="0" algn="ctr">
              <a:buNone/>
              <a:defRPr sz="1600">
                <a:solidFill>
                  <a:schemeClr val="tx1"/>
                </a:solidFill>
              </a:defRPr>
            </a:lvl1pPr>
          </a:lstStyle>
          <a:p>
            <a:r>
              <a:rPr lang="en-US" noProof="0"/>
              <a:t>Insert image</a:t>
            </a:r>
          </a:p>
        </p:txBody>
      </p:sp>
      <p:sp>
        <p:nvSpPr>
          <p:cNvPr id="16" name="Espace réservé du texte 2">
            <a:extLst>
              <a:ext uri="{FF2B5EF4-FFF2-40B4-BE49-F238E27FC236}">
                <a16:creationId xmlns:a16="http://schemas.microsoft.com/office/drawing/2014/main" id="{FA7664AA-B8C8-3B45-B99A-0CA51D498D4B}"/>
              </a:ext>
            </a:extLst>
          </p:cNvPr>
          <p:cNvSpPr>
            <a:spLocks noGrp="1"/>
          </p:cNvSpPr>
          <p:nvPr>
            <p:ph type="body" sz="quarter" idx="14" hasCustomPrompt="1"/>
          </p:nvPr>
        </p:nvSpPr>
        <p:spPr>
          <a:xfrm>
            <a:off x="382904" y="4307205"/>
            <a:ext cx="3998596" cy="274638"/>
          </a:xfrm>
          <a:prstGeom prst="rect">
            <a:avLst/>
          </a:prstGeom>
        </p:spPr>
        <p:txBody>
          <a:bodyPr lIns="0" tIns="0" rIns="0" bIns="0"/>
          <a:lstStyle>
            <a:lvl1pPr marL="0" indent="0" algn="ctr" defTabSz="914400" rtl="0" eaLnBrk="1" latinLnBrk="0" hangingPunct="1">
              <a:lnSpc>
                <a:spcPct val="100000"/>
              </a:lnSpc>
              <a:spcBef>
                <a:spcPts val="0"/>
              </a:spcBef>
              <a:buFontTx/>
              <a:buNone/>
              <a:defRPr lang="fr-FR" sz="1200" b="0" kern="1200" dirty="0">
                <a:solidFill>
                  <a:schemeClr val="tx1"/>
                </a:solidFill>
                <a:latin typeface="+mj-lt"/>
                <a:ea typeface="+mn-ea"/>
                <a:cs typeface="+mn-cs"/>
              </a:defRPr>
            </a:lvl1pPr>
          </a:lstStyle>
          <a:p>
            <a:pPr lvl="0"/>
            <a:r>
              <a:rPr lang="en-US" noProof="0"/>
              <a:t>INSERT TEXT</a:t>
            </a:r>
          </a:p>
        </p:txBody>
      </p:sp>
      <p:sp>
        <p:nvSpPr>
          <p:cNvPr id="19" name="Espace réservé du texte 2">
            <a:extLst>
              <a:ext uri="{FF2B5EF4-FFF2-40B4-BE49-F238E27FC236}">
                <a16:creationId xmlns:a16="http://schemas.microsoft.com/office/drawing/2014/main" id="{3E5EB8DA-9DEF-EF48-9EE9-59093D298D42}"/>
              </a:ext>
            </a:extLst>
          </p:cNvPr>
          <p:cNvSpPr>
            <a:spLocks noGrp="1"/>
          </p:cNvSpPr>
          <p:nvPr>
            <p:ph type="body" sz="quarter" idx="15" hasCustomPrompt="1"/>
          </p:nvPr>
        </p:nvSpPr>
        <p:spPr>
          <a:xfrm>
            <a:off x="4762500" y="4307205"/>
            <a:ext cx="3998596" cy="274638"/>
          </a:xfrm>
          <a:prstGeom prst="rect">
            <a:avLst/>
          </a:prstGeom>
        </p:spPr>
        <p:txBody>
          <a:bodyPr lIns="0" tIns="0" rIns="0" bIns="0"/>
          <a:lstStyle>
            <a:lvl1pPr marL="0" indent="0" algn="ctr" defTabSz="914400" rtl="0" eaLnBrk="1" latinLnBrk="0" hangingPunct="1">
              <a:lnSpc>
                <a:spcPct val="100000"/>
              </a:lnSpc>
              <a:spcBef>
                <a:spcPts val="0"/>
              </a:spcBef>
              <a:buFontTx/>
              <a:buNone/>
              <a:defRPr lang="fr-FR" sz="1200" b="0" kern="1200" dirty="0">
                <a:solidFill>
                  <a:schemeClr val="tx1"/>
                </a:solidFill>
                <a:latin typeface="+mj-lt"/>
                <a:ea typeface="+mn-ea"/>
                <a:cs typeface="+mn-cs"/>
              </a:defRPr>
            </a:lvl1pPr>
          </a:lstStyle>
          <a:p>
            <a:pPr lvl="0"/>
            <a:r>
              <a:rPr lang="en-US" noProof="0"/>
              <a:t>INSERT TEXT</a:t>
            </a:r>
          </a:p>
        </p:txBody>
      </p:sp>
      <p:cxnSp>
        <p:nvCxnSpPr>
          <p:cNvPr id="18" name="Connecteur droit 8">
            <a:extLst>
              <a:ext uri="{FF2B5EF4-FFF2-40B4-BE49-F238E27FC236}">
                <a16:creationId xmlns:a16="http://schemas.microsoft.com/office/drawing/2014/main" id="{D0294F47-5302-4438-BCB7-B21F3AB2CB6E}"/>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Titre 1">
            <a:extLst>
              <a:ext uri="{FF2B5EF4-FFF2-40B4-BE49-F238E27FC236}">
                <a16:creationId xmlns:a16="http://schemas.microsoft.com/office/drawing/2014/main" id="{9E550D51-E609-4961-8A78-92A330D6A168}"/>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21" name="Footer Placeholder 12">
            <a:extLst>
              <a:ext uri="{FF2B5EF4-FFF2-40B4-BE49-F238E27FC236}">
                <a16:creationId xmlns:a16="http://schemas.microsoft.com/office/drawing/2014/main" id="{4A710AAC-154A-4BDC-864E-AA9931DD42F3}"/>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2" name="Date Placeholder 3">
            <a:extLst>
              <a:ext uri="{FF2B5EF4-FFF2-40B4-BE49-F238E27FC236}">
                <a16:creationId xmlns:a16="http://schemas.microsoft.com/office/drawing/2014/main" id="{795B0A11-F784-4DE3-BB40-1E76C2275E3A}"/>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98E95D18-7331-4A0D-B67D-972C3958AD22}"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4" name="Graphic 13">
            <a:extLst>
              <a:ext uri="{FF2B5EF4-FFF2-40B4-BE49-F238E27FC236}">
                <a16:creationId xmlns:a16="http://schemas.microsoft.com/office/drawing/2014/main" id="{4DE86C3D-E298-45AF-9115-1667E32B574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0" y="4757405"/>
            <a:ext cx="1075068" cy="211251"/>
          </a:xfrm>
          <a:prstGeom prst="rect">
            <a:avLst/>
          </a:prstGeom>
        </p:spPr>
      </p:pic>
      <p:pic>
        <p:nvPicPr>
          <p:cNvPr id="23" name="Image 22">
            <a:extLst>
              <a:ext uri="{FF2B5EF4-FFF2-40B4-BE49-F238E27FC236}">
                <a16:creationId xmlns:a16="http://schemas.microsoft.com/office/drawing/2014/main" id="{C81F05E2-5498-864D-9226-AB90FDCC0D1A}"/>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719040416"/>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Full bkgd image - 1 line title - no subtitle">
    <p:bg>
      <p:bgPr>
        <a:solidFill>
          <a:schemeClr val="bg1"/>
        </a:solidFill>
        <a:effectLst/>
      </p:bgPr>
    </p:bg>
    <p:spTree>
      <p:nvGrpSpPr>
        <p:cNvPr id="1" name=""/>
        <p:cNvGrpSpPr/>
        <p:nvPr/>
      </p:nvGrpSpPr>
      <p:grpSpPr>
        <a:xfrm>
          <a:off x="0" y="0"/>
          <a:ext cx="0" cy="0"/>
          <a:chOff x="0" y="0"/>
          <a:chExt cx="0" cy="0"/>
        </a:xfrm>
      </p:grpSpPr>
      <p:sp>
        <p:nvSpPr>
          <p:cNvPr id="21" name="ZoneTexte 7">
            <a:extLst>
              <a:ext uri="{FF2B5EF4-FFF2-40B4-BE49-F238E27FC236}">
                <a16:creationId xmlns:a16="http://schemas.microsoft.com/office/drawing/2014/main" id="{64F11E7F-0F44-6549-9AE8-64F85711DDF7}"/>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39" name="Connecteur droit 8">
            <a:extLst>
              <a:ext uri="{FF2B5EF4-FFF2-40B4-BE49-F238E27FC236}">
                <a16:creationId xmlns:a16="http://schemas.microsoft.com/office/drawing/2014/main" id="{9EA78508-74E4-44FE-9897-5877052FD886}"/>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Titre 1">
            <a:extLst>
              <a:ext uri="{FF2B5EF4-FFF2-40B4-BE49-F238E27FC236}">
                <a16:creationId xmlns:a16="http://schemas.microsoft.com/office/drawing/2014/main" id="{B8A68B02-B6B8-0A4E-927D-C7C5E11DCAB7}"/>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pic>
        <p:nvPicPr>
          <p:cNvPr id="33" name="Picture 32">
            <a:extLst>
              <a:ext uri="{FF2B5EF4-FFF2-40B4-BE49-F238E27FC236}">
                <a16:creationId xmlns:a16="http://schemas.microsoft.com/office/drawing/2014/main" id="{1871A71E-628D-4D24-B17B-FDE9F4EF14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8" name="Footer Placeholder 12">
            <a:extLst>
              <a:ext uri="{FF2B5EF4-FFF2-40B4-BE49-F238E27FC236}">
                <a16:creationId xmlns:a16="http://schemas.microsoft.com/office/drawing/2014/main" id="{9F28A98E-F435-4D47-A8FC-35A7D47A25C3}"/>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9" name="Date Placeholder 3">
            <a:extLst>
              <a:ext uri="{FF2B5EF4-FFF2-40B4-BE49-F238E27FC236}">
                <a16:creationId xmlns:a16="http://schemas.microsoft.com/office/drawing/2014/main" id="{740DFD82-0032-46F1-A230-074DC471A00B}"/>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DA919677-0C92-4AC6-8A0F-91EB6C275750}"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FD38F45D-C8C8-4317-A085-0AFCAB59EBAB}"/>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34170" y="4757405"/>
            <a:ext cx="1075068" cy="211251"/>
          </a:xfrm>
          <a:prstGeom prst="rect">
            <a:avLst/>
          </a:prstGeom>
        </p:spPr>
      </p:pic>
      <p:pic>
        <p:nvPicPr>
          <p:cNvPr id="11" name="Image 10">
            <a:extLst>
              <a:ext uri="{FF2B5EF4-FFF2-40B4-BE49-F238E27FC236}">
                <a16:creationId xmlns:a16="http://schemas.microsoft.com/office/drawing/2014/main" id="{3B62A718-70DD-4347-8E33-6C96B54EFE6D}"/>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303210719"/>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1_Full bkgd image - 1 line title">
    <p:bg>
      <p:bgPr>
        <a:solidFill>
          <a:schemeClr val="bg1"/>
        </a:solidFill>
        <a:effectLst/>
      </p:bgPr>
    </p:bg>
    <p:spTree>
      <p:nvGrpSpPr>
        <p:cNvPr id="1" name=""/>
        <p:cNvGrpSpPr/>
        <p:nvPr/>
      </p:nvGrpSpPr>
      <p:grpSpPr>
        <a:xfrm>
          <a:off x="0" y="0"/>
          <a:ext cx="0" cy="0"/>
          <a:chOff x="0" y="0"/>
          <a:chExt cx="0" cy="0"/>
        </a:xfrm>
      </p:grpSpPr>
      <p:sp>
        <p:nvSpPr>
          <p:cNvPr id="21" name="ZoneTexte 7">
            <a:extLst>
              <a:ext uri="{FF2B5EF4-FFF2-40B4-BE49-F238E27FC236}">
                <a16:creationId xmlns:a16="http://schemas.microsoft.com/office/drawing/2014/main" id="{64F11E7F-0F44-6549-9AE8-64F85711DDF7}"/>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39" name="Connecteur droit 8">
            <a:extLst>
              <a:ext uri="{FF2B5EF4-FFF2-40B4-BE49-F238E27FC236}">
                <a16:creationId xmlns:a16="http://schemas.microsoft.com/office/drawing/2014/main" id="{9EA78508-74E4-44FE-9897-5877052FD886}"/>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Titre 1">
            <a:extLst>
              <a:ext uri="{FF2B5EF4-FFF2-40B4-BE49-F238E27FC236}">
                <a16:creationId xmlns:a16="http://schemas.microsoft.com/office/drawing/2014/main" id="{B8A68B02-B6B8-0A4E-927D-C7C5E11DCAB7}"/>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20" name="Text Placeholder 14">
            <a:extLst>
              <a:ext uri="{FF2B5EF4-FFF2-40B4-BE49-F238E27FC236}">
                <a16:creationId xmlns:a16="http://schemas.microsoft.com/office/drawing/2014/main" id="{52FDB6FF-C113-2C47-8E97-8C0F867428B4}"/>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pic>
        <p:nvPicPr>
          <p:cNvPr id="33" name="Picture 32">
            <a:extLst>
              <a:ext uri="{FF2B5EF4-FFF2-40B4-BE49-F238E27FC236}">
                <a16:creationId xmlns:a16="http://schemas.microsoft.com/office/drawing/2014/main" id="{1871A71E-628D-4D24-B17B-FDE9F4EF14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9" name="Footer Placeholder 12">
            <a:extLst>
              <a:ext uri="{FF2B5EF4-FFF2-40B4-BE49-F238E27FC236}">
                <a16:creationId xmlns:a16="http://schemas.microsoft.com/office/drawing/2014/main" id="{44459834-7BC3-494E-BD8C-44164A05849A}"/>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1" name="Date Placeholder 3">
            <a:extLst>
              <a:ext uri="{FF2B5EF4-FFF2-40B4-BE49-F238E27FC236}">
                <a16:creationId xmlns:a16="http://schemas.microsoft.com/office/drawing/2014/main" id="{26610FA0-1AD9-4F59-8752-3E7CFBCCCC21}"/>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451E5422-847B-44EF-B6F2-7CFEDC2BDA19}"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F46F80E9-AF77-4DCA-8E3B-6A43FF56B67F}"/>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34170" y="4757405"/>
            <a:ext cx="1075068" cy="211251"/>
          </a:xfrm>
          <a:prstGeom prst="rect">
            <a:avLst/>
          </a:prstGeom>
        </p:spPr>
      </p:pic>
      <p:pic>
        <p:nvPicPr>
          <p:cNvPr id="12" name="Image 11">
            <a:extLst>
              <a:ext uri="{FF2B5EF4-FFF2-40B4-BE49-F238E27FC236}">
                <a16:creationId xmlns:a16="http://schemas.microsoft.com/office/drawing/2014/main" id="{63A40F77-9D8C-0644-A1D7-E68F7C4ACA0B}"/>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4057955672"/>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Full bkgd image - 2 lines title">
    <p:bg>
      <p:bgPr>
        <a:solidFill>
          <a:schemeClr val="bg1"/>
        </a:solidFill>
        <a:effectLst/>
      </p:bgPr>
    </p:bg>
    <p:spTree>
      <p:nvGrpSpPr>
        <p:cNvPr id="1" name=""/>
        <p:cNvGrpSpPr/>
        <p:nvPr/>
      </p:nvGrpSpPr>
      <p:grpSpPr>
        <a:xfrm>
          <a:off x="0" y="0"/>
          <a:ext cx="0" cy="0"/>
          <a:chOff x="0" y="0"/>
          <a:chExt cx="0" cy="0"/>
        </a:xfrm>
      </p:grpSpPr>
      <p:sp>
        <p:nvSpPr>
          <p:cNvPr id="29" name="Text Placeholder 14">
            <a:extLst>
              <a:ext uri="{FF2B5EF4-FFF2-40B4-BE49-F238E27FC236}">
                <a16:creationId xmlns:a16="http://schemas.microsoft.com/office/drawing/2014/main" id="{6758D208-D91A-434F-BD0C-E716F52577C1}"/>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21" name="ZoneTexte 7">
            <a:extLst>
              <a:ext uri="{FF2B5EF4-FFF2-40B4-BE49-F238E27FC236}">
                <a16:creationId xmlns:a16="http://schemas.microsoft.com/office/drawing/2014/main" id="{64F11E7F-0F44-6549-9AE8-64F85711DDF7}"/>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39" name="Connecteur droit 8">
            <a:extLst>
              <a:ext uri="{FF2B5EF4-FFF2-40B4-BE49-F238E27FC236}">
                <a16:creationId xmlns:a16="http://schemas.microsoft.com/office/drawing/2014/main" id="{9EA78508-74E4-44FE-9897-5877052FD886}"/>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Titre 1">
            <a:extLst>
              <a:ext uri="{FF2B5EF4-FFF2-40B4-BE49-F238E27FC236}">
                <a16:creationId xmlns:a16="http://schemas.microsoft.com/office/drawing/2014/main" id="{8F773064-62EE-4DCF-B613-CBAFE0D9AAAD}"/>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pic>
        <p:nvPicPr>
          <p:cNvPr id="33" name="Picture 32">
            <a:extLst>
              <a:ext uri="{FF2B5EF4-FFF2-40B4-BE49-F238E27FC236}">
                <a16:creationId xmlns:a16="http://schemas.microsoft.com/office/drawing/2014/main" id="{1BC7433B-AF58-4F95-A63A-7C7E75670C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9" name="Footer Placeholder 12">
            <a:extLst>
              <a:ext uri="{FF2B5EF4-FFF2-40B4-BE49-F238E27FC236}">
                <a16:creationId xmlns:a16="http://schemas.microsoft.com/office/drawing/2014/main" id="{4A1C16C3-9BDD-43BA-9702-A860CCE5CF52}"/>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1" name="Date Placeholder 3">
            <a:extLst>
              <a:ext uri="{FF2B5EF4-FFF2-40B4-BE49-F238E27FC236}">
                <a16:creationId xmlns:a16="http://schemas.microsoft.com/office/drawing/2014/main" id="{D7E39D8A-0C98-4FE7-9DE9-8BE925362A83}"/>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57A87F61-48C1-45CC-B843-A8B5CE7AEBFD}"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1E5438FD-88BD-48AF-838F-35B72C0E9978}"/>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34170" y="4757405"/>
            <a:ext cx="1075068" cy="211251"/>
          </a:xfrm>
          <a:prstGeom prst="rect">
            <a:avLst/>
          </a:prstGeom>
        </p:spPr>
      </p:pic>
      <p:pic>
        <p:nvPicPr>
          <p:cNvPr id="12" name="Image 11">
            <a:extLst>
              <a:ext uri="{FF2B5EF4-FFF2-40B4-BE49-F238E27FC236}">
                <a16:creationId xmlns:a16="http://schemas.microsoft.com/office/drawing/2014/main" id="{6B2F850D-9BC9-2240-B843-32B87FA6CA20}"/>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680894366"/>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Full bkgd image - 1 line title white">
    <p:bg>
      <p:bgPr>
        <a:solidFill>
          <a:schemeClr val="tx1"/>
        </a:solidFill>
        <a:effectLst/>
      </p:bgPr>
    </p:bg>
    <p:spTree>
      <p:nvGrpSpPr>
        <p:cNvPr id="1" name=""/>
        <p:cNvGrpSpPr/>
        <p:nvPr/>
      </p:nvGrpSpPr>
      <p:grpSpPr>
        <a:xfrm>
          <a:off x="0" y="0"/>
          <a:ext cx="0" cy="0"/>
          <a:chOff x="0" y="0"/>
          <a:chExt cx="0" cy="0"/>
        </a:xfrm>
      </p:grpSpPr>
      <p:sp>
        <p:nvSpPr>
          <p:cNvPr id="18" name="ZoneTexte 7">
            <a:extLst>
              <a:ext uri="{FF2B5EF4-FFF2-40B4-BE49-F238E27FC236}">
                <a16:creationId xmlns:a16="http://schemas.microsoft.com/office/drawing/2014/main" id="{FAFB4A33-86F3-D74D-917A-04049D8B5DB5}"/>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Arial Narrow"/>
              <a:ea typeface="+mn-ea"/>
              <a:cs typeface="+mn-cs"/>
            </a:endParaRPr>
          </a:p>
        </p:txBody>
      </p:sp>
      <p:cxnSp>
        <p:nvCxnSpPr>
          <p:cNvPr id="22" name="Connecteur droit 8">
            <a:extLst>
              <a:ext uri="{FF2B5EF4-FFF2-40B4-BE49-F238E27FC236}">
                <a16:creationId xmlns:a16="http://schemas.microsoft.com/office/drawing/2014/main" id="{AB7F2006-3235-4C1B-B451-74B0CB68E1EA}"/>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54" name="Graphic 53">
            <a:extLst>
              <a:ext uri="{FF2B5EF4-FFF2-40B4-BE49-F238E27FC236}">
                <a16:creationId xmlns:a16="http://schemas.microsoft.com/office/drawing/2014/main" id="{89BBA403-03BB-4FC8-9FD2-884A1CCE872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901467" y="4691063"/>
            <a:ext cx="908368" cy="277597"/>
          </a:xfrm>
          <a:prstGeom prst="rect">
            <a:avLst/>
          </a:prstGeom>
        </p:spPr>
      </p:pic>
      <p:sp>
        <p:nvSpPr>
          <p:cNvPr id="24" name="Titre 1">
            <a:extLst>
              <a:ext uri="{FF2B5EF4-FFF2-40B4-BE49-F238E27FC236}">
                <a16:creationId xmlns:a16="http://schemas.microsoft.com/office/drawing/2014/main" id="{62C82A4A-94A3-8545-9362-DE196DA52563}"/>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bg1"/>
                </a:solidFill>
                <a:effectLst/>
                <a:latin typeface="+mj-lt"/>
                <a:ea typeface="+mj-ea"/>
                <a:cs typeface="3ds Light"/>
              </a:defRPr>
            </a:lvl1pPr>
          </a:lstStyle>
          <a:p>
            <a:r>
              <a:rPr lang="en-US" noProof="0"/>
              <a:t>THIS IS THE SLIDE TITLE</a:t>
            </a:r>
          </a:p>
        </p:txBody>
      </p:sp>
      <p:sp>
        <p:nvSpPr>
          <p:cNvPr id="27" name="Text Placeholder 14">
            <a:extLst>
              <a:ext uri="{FF2B5EF4-FFF2-40B4-BE49-F238E27FC236}">
                <a16:creationId xmlns:a16="http://schemas.microsoft.com/office/drawing/2014/main" id="{8998B16E-8E76-2647-9A83-23B05B28AF76}"/>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bg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pic>
        <p:nvPicPr>
          <p:cNvPr id="3" name="Picture 2">
            <a:extLst>
              <a:ext uri="{FF2B5EF4-FFF2-40B4-BE49-F238E27FC236}">
                <a16:creationId xmlns:a16="http://schemas.microsoft.com/office/drawing/2014/main" id="{54D68CFD-63CD-4008-B153-21BCF3197DF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9" name="Footer Placeholder 12">
            <a:extLst>
              <a:ext uri="{FF2B5EF4-FFF2-40B4-BE49-F238E27FC236}">
                <a16:creationId xmlns:a16="http://schemas.microsoft.com/office/drawing/2014/main" id="{9D5996F5-C08A-4C64-B947-D59A147477EB}"/>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Narrow"/>
                <a:ea typeface="+mn-ea"/>
                <a:cs typeface="+mn-cs"/>
              </a:rPr>
              <a:t>© Dassault Systèmes | Confidential Information |                    | ref.: 3DS_Document_2021</a:t>
            </a:r>
          </a:p>
        </p:txBody>
      </p:sp>
      <p:sp>
        <p:nvSpPr>
          <p:cNvPr id="11" name="Date Placeholder 3">
            <a:extLst>
              <a:ext uri="{FF2B5EF4-FFF2-40B4-BE49-F238E27FC236}">
                <a16:creationId xmlns:a16="http://schemas.microsoft.com/office/drawing/2014/main" id="{0A9229A0-228B-47B3-BAF9-839C8A57655D}"/>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bg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986A4BFB-0C68-43E1-9FC9-7EBB12AB01C2}" type="datetime1">
              <a:rPr kumimoji="0" lang="en-US" sz="6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FFFFFF"/>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DFC2B3DC-3257-4DA2-9586-112D38C477D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334170" y="4757405"/>
            <a:ext cx="1075068" cy="211251"/>
          </a:xfrm>
          <a:prstGeom prst="rect">
            <a:avLst/>
          </a:prstGeom>
        </p:spPr>
      </p:pic>
    </p:spTree>
    <p:extLst>
      <p:ext uri="{BB962C8B-B14F-4D97-AF65-F5344CB8AC3E}">
        <p14:creationId xmlns:p14="http://schemas.microsoft.com/office/powerpoint/2010/main" val="1620699529"/>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Full bkgd image - 2 lines title white">
    <p:bg>
      <p:bgPr>
        <a:solidFill>
          <a:schemeClr val="tx1"/>
        </a:solidFill>
        <a:effectLst/>
      </p:bgPr>
    </p:bg>
    <p:spTree>
      <p:nvGrpSpPr>
        <p:cNvPr id="1" name=""/>
        <p:cNvGrpSpPr/>
        <p:nvPr/>
      </p:nvGrpSpPr>
      <p:grpSpPr>
        <a:xfrm>
          <a:off x="0" y="0"/>
          <a:ext cx="0" cy="0"/>
          <a:chOff x="0" y="0"/>
          <a:chExt cx="0" cy="0"/>
        </a:xfrm>
      </p:grpSpPr>
      <p:sp>
        <p:nvSpPr>
          <p:cNvPr id="29" name="Text Placeholder 14">
            <a:extLst>
              <a:ext uri="{FF2B5EF4-FFF2-40B4-BE49-F238E27FC236}">
                <a16:creationId xmlns:a16="http://schemas.microsoft.com/office/drawing/2014/main" id="{6758D208-D91A-434F-BD0C-E716F52577C1}"/>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bg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8" name="ZoneTexte 7">
            <a:extLst>
              <a:ext uri="{FF2B5EF4-FFF2-40B4-BE49-F238E27FC236}">
                <a16:creationId xmlns:a16="http://schemas.microsoft.com/office/drawing/2014/main" id="{FAFB4A33-86F3-D74D-917A-04049D8B5DB5}"/>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Arial Narrow"/>
              <a:ea typeface="+mn-ea"/>
              <a:cs typeface="+mn-cs"/>
            </a:endParaRPr>
          </a:p>
        </p:txBody>
      </p:sp>
      <p:cxnSp>
        <p:nvCxnSpPr>
          <p:cNvPr id="22" name="Connecteur droit 8">
            <a:extLst>
              <a:ext uri="{FF2B5EF4-FFF2-40B4-BE49-F238E27FC236}">
                <a16:creationId xmlns:a16="http://schemas.microsoft.com/office/drawing/2014/main" id="{AB7F2006-3235-4C1B-B451-74B0CB68E1EA}"/>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54" name="Graphic 53">
            <a:extLst>
              <a:ext uri="{FF2B5EF4-FFF2-40B4-BE49-F238E27FC236}">
                <a16:creationId xmlns:a16="http://schemas.microsoft.com/office/drawing/2014/main" id="{89BBA403-03BB-4FC8-9FD2-884A1CCE872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901467" y="4691063"/>
            <a:ext cx="908368" cy="277597"/>
          </a:xfrm>
          <a:prstGeom prst="rect">
            <a:avLst/>
          </a:prstGeom>
        </p:spPr>
      </p:pic>
      <p:sp>
        <p:nvSpPr>
          <p:cNvPr id="25" name="Titre 1">
            <a:extLst>
              <a:ext uri="{FF2B5EF4-FFF2-40B4-BE49-F238E27FC236}">
                <a16:creationId xmlns:a16="http://schemas.microsoft.com/office/drawing/2014/main" id="{D7895C50-E861-4CE0-B72E-5234BB15D375}"/>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bg1"/>
                </a:solidFill>
                <a:effectLst/>
                <a:latin typeface="+mj-lt"/>
                <a:ea typeface="+mj-ea"/>
                <a:cs typeface="3ds Light"/>
              </a:defRPr>
            </a:lvl1pPr>
          </a:lstStyle>
          <a:p>
            <a:r>
              <a:rPr lang="en-US" noProof="0"/>
              <a:t>THIS IS THE SLIDE TITLE</a:t>
            </a:r>
            <a:br>
              <a:rPr lang="en-US" noProof="0"/>
            </a:br>
            <a:r>
              <a:rPr lang="en-US" noProof="0"/>
              <a:t>IN 2 LINES</a:t>
            </a:r>
          </a:p>
        </p:txBody>
      </p:sp>
      <p:pic>
        <p:nvPicPr>
          <p:cNvPr id="19" name="Picture 18">
            <a:extLst>
              <a:ext uri="{FF2B5EF4-FFF2-40B4-BE49-F238E27FC236}">
                <a16:creationId xmlns:a16="http://schemas.microsoft.com/office/drawing/2014/main" id="{C631EDF2-9B46-42DC-A929-C0CB0FF12A7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9" name="Footer Placeholder 12">
            <a:extLst>
              <a:ext uri="{FF2B5EF4-FFF2-40B4-BE49-F238E27FC236}">
                <a16:creationId xmlns:a16="http://schemas.microsoft.com/office/drawing/2014/main" id="{82C9CE89-A215-4761-9822-E85E6AABE2B7}"/>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Narrow"/>
                <a:ea typeface="+mn-ea"/>
                <a:cs typeface="+mn-cs"/>
              </a:rPr>
              <a:t>© Dassault Systèmes | Confidential Information |                    | ref.: 3DS_Document_2021</a:t>
            </a:r>
          </a:p>
        </p:txBody>
      </p:sp>
      <p:sp>
        <p:nvSpPr>
          <p:cNvPr id="11" name="Date Placeholder 3">
            <a:extLst>
              <a:ext uri="{FF2B5EF4-FFF2-40B4-BE49-F238E27FC236}">
                <a16:creationId xmlns:a16="http://schemas.microsoft.com/office/drawing/2014/main" id="{4B2C1979-35EF-493E-A3B4-625D43244728}"/>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bg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5B93D012-9FEC-418D-AEB4-2D6509FBC175}" type="datetime1">
              <a:rPr kumimoji="0" lang="en-US" sz="6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FFFFFF"/>
              </a:solidFill>
              <a:effectLst/>
              <a:uLnTx/>
              <a:uFillTx/>
              <a:latin typeface="Arial Narrow"/>
              <a:ea typeface="+mn-ea"/>
              <a:cs typeface="+mn-cs"/>
            </a:endParaRPr>
          </a:p>
        </p:txBody>
      </p:sp>
      <p:pic>
        <p:nvPicPr>
          <p:cNvPr id="12" name="Graphic 11">
            <a:extLst>
              <a:ext uri="{FF2B5EF4-FFF2-40B4-BE49-F238E27FC236}">
                <a16:creationId xmlns:a16="http://schemas.microsoft.com/office/drawing/2014/main" id="{82636C00-F2A8-4365-A6C6-E45F31BFE1E6}"/>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334170" y="4757405"/>
            <a:ext cx="1075068" cy="211251"/>
          </a:xfrm>
          <a:prstGeom prst="rect">
            <a:avLst/>
          </a:prstGeom>
        </p:spPr>
      </p:pic>
    </p:spTree>
    <p:extLst>
      <p:ext uri="{BB962C8B-B14F-4D97-AF65-F5344CB8AC3E}">
        <p14:creationId xmlns:p14="http://schemas.microsoft.com/office/powerpoint/2010/main" val="1402689450"/>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Impactful message V1">
    <p:bg>
      <p:bgPr>
        <a:solidFill>
          <a:schemeClr val="bg1"/>
        </a:solidFill>
        <a:effectLst/>
      </p:bgPr>
    </p:bg>
    <p:spTree>
      <p:nvGrpSpPr>
        <p:cNvPr id="1" name=""/>
        <p:cNvGrpSpPr/>
        <p:nvPr/>
      </p:nvGrpSpPr>
      <p:grpSpPr>
        <a:xfrm>
          <a:off x="0" y="0"/>
          <a:ext cx="0" cy="0"/>
          <a:chOff x="0" y="0"/>
          <a:chExt cx="0" cy="0"/>
        </a:xfrm>
      </p:grpSpPr>
      <p:sp>
        <p:nvSpPr>
          <p:cNvPr id="4" name="Forme libre 3">
            <a:extLst>
              <a:ext uri="{FF2B5EF4-FFF2-40B4-BE49-F238E27FC236}">
                <a16:creationId xmlns:a16="http://schemas.microsoft.com/office/drawing/2014/main" id="{7B0A659F-EFD1-444F-9E43-8DE421EF2903}"/>
              </a:ext>
            </a:extLst>
          </p:cNvPr>
          <p:cNvSpPr/>
          <p:nvPr userDrawn="1"/>
        </p:nvSpPr>
        <p:spPr>
          <a:xfrm>
            <a:off x="5426318" y="0"/>
            <a:ext cx="3717682" cy="5143500"/>
          </a:xfrm>
          <a:custGeom>
            <a:avLst/>
            <a:gdLst>
              <a:gd name="connsiteX0" fmla="*/ 893329 w 3717682"/>
              <a:gd name="connsiteY0" fmla="*/ 0 h 5143500"/>
              <a:gd name="connsiteX1" fmla="*/ 3717682 w 3717682"/>
              <a:gd name="connsiteY1" fmla="*/ 0 h 5143500"/>
              <a:gd name="connsiteX2" fmla="*/ 3717682 w 3717682"/>
              <a:gd name="connsiteY2" fmla="*/ 5143500 h 5143500"/>
              <a:gd name="connsiteX3" fmla="*/ 1175798 w 3717682"/>
              <a:gd name="connsiteY3" fmla="*/ 5143500 h 5143500"/>
              <a:gd name="connsiteX4" fmla="*/ 1096714 w 3717682"/>
              <a:gd name="connsiteY4" fmla="*/ 5071624 h 5143500"/>
              <a:gd name="connsiteX5" fmla="*/ 0 w 3717682"/>
              <a:gd name="connsiteY5" fmla="*/ 2423922 h 5143500"/>
              <a:gd name="connsiteX6" fmla="*/ 855043 w 3717682"/>
              <a:gd name="connsiteY6" fmla="*/ 42126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7682" h="5143500">
                <a:moveTo>
                  <a:pt x="893329" y="0"/>
                </a:moveTo>
                <a:lnTo>
                  <a:pt x="3717682" y="0"/>
                </a:lnTo>
                <a:lnTo>
                  <a:pt x="3717682" y="5143500"/>
                </a:lnTo>
                <a:lnTo>
                  <a:pt x="1175798" y="5143500"/>
                </a:lnTo>
                <a:lnTo>
                  <a:pt x="1096714" y="5071624"/>
                </a:lnTo>
                <a:cubicBezTo>
                  <a:pt x="419108" y="4394018"/>
                  <a:pt x="0" y="3457914"/>
                  <a:pt x="0" y="2423922"/>
                </a:cubicBezTo>
                <a:cubicBezTo>
                  <a:pt x="0" y="1519179"/>
                  <a:pt x="320880" y="689382"/>
                  <a:pt x="855043" y="4212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17" name="ZoneTexte 7">
            <a:extLst>
              <a:ext uri="{FF2B5EF4-FFF2-40B4-BE49-F238E27FC236}">
                <a16:creationId xmlns:a16="http://schemas.microsoft.com/office/drawing/2014/main" id="{20FAB314-069B-7245-9CD1-1E8C141EB995}"/>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Arial Narrow"/>
              <a:ea typeface="+mn-ea"/>
              <a:cs typeface="+mn-cs"/>
            </a:endParaRPr>
          </a:p>
        </p:txBody>
      </p:sp>
      <p:cxnSp>
        <p:nvCxnSpPr>
          <p:cNvPr id="29" name="Connecteur droit 8">
            <a:extLst>
              <a:ext uri="{FF2B5EF4-FFF2-40B4-BE49-F238E27FC236}">
                <a16:creationId xmlns:a16="http://schemas.microsoft.com/office/drawing/2014/main" id="{4C4DEE83-04EA-447C-BE7B-2CEB490676BA}"/>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6A92616C-3082-4BF8-82D6-4E39B7D717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12" name="Content Placeholder 2">
            <a:extLst>
              <a:ext uri="{FF2B5EF4-FFF2-40B4-BE49-F238E27FC236}">
                <a16:creationId xmlns:a16="http://schemas.microsoft.com/office/drawing/2014/main" id="{9BDCD690-2E7F-47AF-9C94-AEDA86A481C1}"/>
              </a:ext>
            </a:extLst>
          </p:cNvPr>
          <p:cNvSpPr>
            <a:spLocks noGrp="1"/>
          </p:cNvSpPr>
          <p:nvPr>
            <p:ph sz="quarter" idx="15" hasCustomPrompt="1"/>
          </p:nvPr>
        </p:nvSpPr>
        <p:spPr>
          <a:xfrm>
            <a:off x="5801994" y="1620838"/>
            <a:ext cx="2996226" cy="1906133"/>
          </a:xfrm>
          <a:prstGeom prst="rect">
            <a:avLst/>
          </a:prstGeom>
        </p:spPr>
        <p:txBody>
          <a:bodyPr lIns="0" tIns="0" rIns="0" bIns="0" anchor="ctr"/>
          <a:lstStyle>
            <a:lvl1pPr marL="0" indent="0" algn="ctr">
              <a:lnSpc>
                <a:spcPct val="90000"/>
              </a:lnSpc>
              <a:spcBef>
                <a:spcPts val="1000"/>
              </a:spcBef>
              <a:spcAft>
                <a:spcPts val="0"/>
              </a:spcAft>
              <a:buNone/>
              <a:defRPr sz="2000" i="1"/>
            </a:lvl1pPr>
            <a:lvl2pPr marL="345600" indent="-172800">
              <a:lnSpc>
                <a:spcPct val="100000"/>
              </a:lnSpc>
              <a:spcBef>
                <a:spcPts val="0"/>
              </a:spcBef>
              <a:spcAft>
                <a:spcPts val="300"/>
              </a:spcAft>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defRPr sz="1000"/>
            </a:lvl4pPr>
          </a:lstStyle>
          <a:p>
            <a:pPr lvl="0"/>
            <a:r>
              <a:rPr lang="en-US" noProof="0"/>
              <a:t>Sit at velit periculis. Usu ferri invenire adipiscing ea. Sed maiorum legendos ea, sit at sonet molestie. Et vero brute eum, eros aliquip at vel, magna causae pro te.</a:t>
            </a:r>
          </a:p>
        </p:txBody>
      </p:sp>
      <p:sp>
        <p:nvSpPr>
          <p:cNvPr id="13" name="Footer Placeholder 12">
            <a:extLst>
              <a:ext uri="{FF2B5EF4-FFF2-40B4-BE49-F238E27FC236}">
                <a16:creationId xmlns:a16="http://schemas.microsoft.com/office/drawing/2014/main" id="{72711897-9C9F-44F7-B001-2D24A2493B65}"/>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Narrow"/>
                <a:ea typeface="+mn-ea"/>
                <a:cs typeface="+mn-cs"/>
              </a:rPr>
              <a:t>© Dassault Systèmes | Confidential Information |                    | ref.: 3DS_Document_2021</a:t>
            </a:r>
          </a:p>
        </p:txBody>
      </p:sp>
      <p:sp>
        <p:nvSpPr>
          <p:cNvPr id="14" name="Date Placeholder 3">
            <a:extLst>
              <a:ext uri="{FF2B5EF4-FFF2-40B4-BE49-F238E27FC236}">
                <a16:creationId xmlns:a16="http://schemas.microsoft.com/office/drawing/2014/main" id="{B7D6CB01-56AC-4018-86E5-8B3478C1CFB2}"/>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bg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538520C2-A06F-4654-846B-F974E191C726}" type="datetime1">
              <a:rPr kumimoji="0" lang="en-US" sz="6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FFFFFF"/>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E5AE9F64-09CE-42C9-89EF-05BE82804B7F}"/>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34170" y="4757405"/>
            <a:ext cx="1075068" cy="211251"/>
          </a:xfrm>
          <a:prstGeom prst="rect">
            <a:avLst/>
          </a:prstGeom>
        </p:spPr>
      </p:pic>
      <p:pic>
        <p:nvPicPr>
          <p:cNvPr id="11" name="Image 10">
            <a:extLst>
              <a:ext uri="{FF2B5EF4-FFF2-40B4-BE49-F238E27FC236}">
                <a16:creationId xmlns:a16="http://schemas.microsoft.com/office/drawing/2014/main" id="{48527363-3FCD-A445-9AAA-B495DDF594AD}"/>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750595903"/>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Impactful message V2">
    <p:bg>
      <p:bgPr>
        <a:solidFill>
          <a:schemeClr val="bg1"/>
        </a:solidFill>
        <a:effectLst/>
      </p:bgPr>
    </p:bg>
    <p:spTree>
      <p:nvGrpSpPr>
        <p:cNvPr id="1" name=""/>
        <p:cNvGrpSpPr/>
        <p:nvPr/>
      </p:nvGrpSpPr>
      <p:grpSpPr>
        <a:xfrm>
          <a:off x="0" y="0"/>
          <a:ext cx="0" cy="0"/>
          <a:chOff x="0" y="0"/>
          <a:chExt cx="0" cy="0"/>
        </a:xfrm>
      </p:grpSpPr>
      <p:sp>
        <p:nvSpPr>
          <p:cNvPr id="48" name="Picture Placeholder 47">
            <a:extLst>
              <a:ext uri="{FF2B5EF4-FFF2-40B4-BE49-F238E27FC236}">
                <a16:creationId xmlns:a16="http://schemas.microsoft.com/office/drawing/2014/main" id="{711D59F2-F966-4BE3-BB2C-A1FB4C0C8458}"/>
              </a:ext>
            </a:extLst>
          </p:cNvPr>
          <p:cNvSpPr>
            <a:spLocks noGrp="1"/>
          </p:cNvSpPr>
          <p:nvPr>
            <p:ph type="pic" sz="quarter" idx="12" hasCustomPrompt="1"/>
          </p:nvPr>
        </p:nvSpPr>
        <p:spPr>
          <a:xfrm>
            <a:off x="5426317" y="1"/>
            <a:ext cx="3717682" cy="5143499"/>
          </a:xfrm>
          <a:custGeom>
            <a:avLst/>
            <a:gdLst>
              <a:gd name="connsiteX0" fmla="*/ 3243187 w 3717682"/>
              <a:gd name="connsiteY0" fmla="*/ 4869228 h 5143499"/>
              <a:gd name="connsiteX1" fmla="*/ 3238365 w 3717682"/>
              <a:gd name="connsiteY1" fmla="*/ 4873182 h 5143499"/>
              <a:gd name="connsiteX2" fmla="*/ 3238374 w 3717682"/>
              <a:gd name="connsiteY2" fmla="*/ 4873182 h 5143499"/>
              <a:gd name="connsiteX3" fmla="*/ 3227066 w 3717682"/>
              <a:gd name="connsiteY3" fmla="*/ 4930787 h 5143499"/>
              <a:gd name="connsiteX4" fmla="*/ 3284505 w 3717682"/>
              <a:gd name="connsiteY4" fmla="*/ 4930787 h 5143499"/>
              <a:gd name="connsiteX5" fmla="*/ 3285694 w 3717682"/>
              <a:gd name="connsiteY5" fmla="*/ 4924630 h 5143499"/>
              <a:gd name="connsiteX6" fmla="*/ 3282706 w 3717682"/>
              <a:gd name="connsiteY6" fmla="*/ 4921282 h 5143499"/>
              <a:gd name="connsiteX7" fmla="*/ 3244546 w 3717682"/>
              <a:gd name="connsiteY7" fmla="*/ 4921282 h 5143499"/>
              <a:gd name="connsiteX8" fmla="*/ 3247789 w 3717682"/>
              <a:gd name="connsiteY8" fmla="*/ 4904760 h 5143499"/>
              <a:gd name="connsiteX9" fmla="*/ 3281509 w 3717682"/>
              <a:gd name="connsiteY9" fmla="*/ 4904760 h 5143499"/>
              <a:gd name="connsiteX10" fmla="*/ 3283334 w 3717682"/>
              <a:gd name="connsiteY10" fmla="*/ 4903297 h 5143499"/>
              <a:gd name="connsiteX11" fmla="*/ 3284624 w 3717682"/>
              <a:gd name="connsiteY11" fmla="*/ 4896744 h 5143499"/>
              <a:gd name="connsiteX12" fmla="*/ 3283376 w 3717682"/>
              <a:gd name="connsiteY12" fmla="*/ 4895280 h 5143499"/>
              <a:gd name="connsiteX13" fmla="*/ 3249639 w 3717682"/>
              <a:gd name="connsiteY13" fmla="*/ 4895280 h 5143499"/>
              <a:gd name="connsiteX14" fmla="*/ 3252865 w 3717682"/>
              <a:gd name="connsiteY14" fmla="*/ 4878792 h 5143499"/>
              <a:gd name="connsiteX15" fmla="*/ 3289684 w 3717682"/>
              <a:gd name="connsiteY15" fmla="*/ 4878792 h 5143499"/>
              <a:gd name="connsiteX16" fmla="*/ 3293589 w 3717682"/>
              <a:gd name="connsiteY16" fmla="*/ 4876488 h 5143499"/>
              <a:gd name="connsiteX17" fmla="*/ 3295015 w 3717682"/>
              <a:gd name="connsiteY17" fmla="*/ 4869228 h 5143499"/>
              <a:gd name="connsiteX18" fmla="*/ 3143539 w 3717682"/>
              <a:gd name="connsiteY18" fmla="*/ 4869228 h 5143499"/>
              <a:gd name="connsiteX19" fmla="*/ 3139481 w 3717682"/>
              <a:gd name="connsiteY19" fmla="*/ 4873182 h 5143499"/>
              <a:gd name="connsiteX20" fmla="*/ 3128173 w 3717682"/>
              <a:gd name="connsiteY20" fmla="*/ 4930787 h 5143499"/>
              <a:gd name="connsiteX21" fmla="*/ 3140126 w 3717682"/>
              <a:gd name="connsiteY21" fmla="*/ 4930787 h 5143499"/>
              <a:gd name="connsiteX22" fmla="*/ 3144481 w 3717682"/>
              <a:gd name="connsiteY22" fmla="*/ 4927246 h 5143499"/>
              <a:gd name="connsiteX23" fmla="*/ 3152945 w 3717682"/>
              <a:gd name="connsiteY23" fmla="*/ 4884134 h 5143499"/>
              <a:gd name="connsiteX24" fmla="*/ 3166681 w 3717682"/>
              <a:gd name="connsiteY24" fmla="*/ 4903549 h 5143499"/>
              <a:gd name="connsiteX25" fmla="*/ 3169958 w 3717682"/>
              <a:gd name="connsiteY25" fmla="*/ 4905425 h 5143499"/>
              <a:gd name="connsiteX26" fmla="*/ 3176138 w 3717682"/>
              <a:gd name="connsiteY26" fmla="*/ 4905425 h 5143499"/>
              <a:gd name="connsiteX27" fmla="*/ 3180162 w 3717682"/>
              <a:gd name="connsiteY27" fmla="*/ 4903549 h 5143499"/>
              <a:gd name="connsiteX28" fmla="*/ 3201504 w 3717682"/>
              <a:gd name="connsiteY28" fmla="*/ 4884134 h 5143499"/>
              <a:gd name="connsiteX29" fmla="*/ 3193040 w 3717682"/>
              <a:gd name="connsiteY29" fmla="*/ 4927246 h 5143499"/>
              <a:gd name="connsiteX30" fmla="*/ 3196012 w 3717682"/>
              <a:gd name="connsiteY30" fmla="*/ 4930787 h 5143499"/>
              <a:gd name="connsiteX31" fmla="*/ 3207956 w 3717682"/>
              <a:gd name="connsiteY31" fmla="*/ 4930787 h 5143499"/>
              <a:gd name="connsiteX32" fmla="*/ 3219273 w 3717682"/>
              <a:gd name="connsiteY32" fmla="*/ 4873190 h 5143499"/>
              <a:gd name="connsiteX33" fmla="*/ 3216768 w 3717682"/>
              <a:gd name="connsiteY33" fmla="*/ 4869228 h 5143499"/>
              <a:gd name="connsiteX34" fmla="*/ 3202693 w 3717682"/>
              <a:gd name="connsiteY34" fmla="*/ 4869228 h 5143499"/>
              <a:gd name="connsiteX35" fmla="*/ 3175442 w 3717682"/>
              <a:gd name="connsiteY35" fmla="*/ 4893227 h 5143499"/>
              <a:gd name="connsiteX36" fmla="*/ 3157614 w 3717682"/>
              <a:gd name="connsiteY36" fmla="*/ 4869228 h 5143499"/>
              <a:gd name="connsiteX37" fmla="*/ 3072703 w 3717682"/>
              <a:gd name="connsiteY37" fmla="*/ 4869228 h 5143499"/>
              <a:gd name="connsiteX38" fmla="*/ 3067872 w 3717682"/>
              <a:gd name="connsiteY38" fmla="*/ 4873182 h 5143499"/>
              <a:gd name="connsiteX39" fmla="*/ 3056581 w 3717682"/>
              <a:gd name="connsiteY39" fmla="*/ 4930787 h 5143499"/>
              <a:gd name="connsiteX40" fmla="*/ 3113995 w 3717682"/>
              <a:gd name="connsiteY40" fmla="*/ 4930787 h 5143499"/>
              <a:gd name="connsiteX41" fmla="*/ 3115209 w 3717682"/>
              <a:gd name="connsiteY41" fmla="*/ 4924630 h 5143499"/>
              <a:gd name="connsiteX42" fmla="*/ 3112196 w 3717682"/>
              <a:gd name="connsiteY42" fmla="*/ 4921282 h 5143499"/>
              <a:gd name="connsiteX43" fmla="*/ 3074053 w 3717682"/>
              <a:gd name="connsiteY43" fmla="*/ 4921282 h 5143499"/>
              <a:gd name="connsiteX44" fmla="*/ 3077287 w 3717682"/>
              <a:gd name="connsiteY44" fmla="*/ 4904760 h 5143499"/>
              <a:gd name="connsiteX45" fmla="*/ 3111007 w 3717682"/>
              <a:gd name="connsiteY45" fmla="*/ 4904760 h 5143499"/>
              <a:gd name="connsiteX46" fmla="*/ 3112841 w 3717682"/>
              <a:gd name="connsiteY46" fmla="*/ 4903297 h 5143499"/>
              <a:gd name="connsiteX47" fmla="*/ 3114131 w 3717682"/>
              <a:gd name="connsiteY47" fmla="*/ 4896744 h 5143499"/>
              <a:gd name="connsiteX48" fmla="*/ 3112875 w 3717682"/>
              <a:gd name="connsiteY48" fmla="*/ 4895280 h 5143499"/>
              <a:gd name="connsiteX49" fmla="*/ 3079146 w 3717682"/>
              <a:gd name="connsiteY49" fmla="*/ 4895280 h 5143499"/>
              <a:gd name="connsiteX50" fmla="*/ 3082389 w 3717682"/>
              <a:gd name="connsiteY50" fmla="*/ 4878792 h 5143499"/>
              <a:gd name="connsiteX51" fmla="*/ 3119199 w 3717682"/>
              <a:gd name="connsiteY51" fmla="*/ 4878792 h 5143499"/>
              <a:gd name="connsiteX52" fmla="*/ 3123122 w 3717682"/>
              <a:gd name="connsiteY52" fmla="*/ 4876488 h 5143499"/>
              <a:gd name="connsiteX53" fmla="*/ 3124531 w 3717682"/>
              <a:gd name="connsiteY53" fmla="*/ 4869228 h 5143499"/>
              <a:gd name="connsiteX54" fmla="*/ 2999626 w 3717682"/>
              <a:gd name="connsiteY54" fmla="*/ 4869228 h 5143499"/>
              <a:gd name="connsiteX55" fmla="*/ 2994346 w 3717682"/>
              <a:gd name="connsiteY55" fmla="*/ 4872559 h 5143499"/>
              <a:gd name="connsiteX56" fmla="*/ 2993115 w 3717682"/>
              <a:gd name="connsiteY56" fmla="*/ 4878767 h 5143499"/>
              <a:gd name="connsiteX57" fmla="*/ 3017581 w 3717682"/>
              <a:gd name="connsiteY57" fmla="*/ 4878767 h 5143499"/>
              <a:gd name="connsiteX58" fmla="*/ 3007394 w 3717682"/>
              <a:gd name="connsiteY58" fmla="*/ 4930787 h 5143499"/>
              <a:gd name="connsiteX59" fmla="*/ 3018362 w 3717682"/>
              <a:gd name="connsiteY59" fmla="*/ 4930787 h 5143499"/>
              <a:gd name="connsiteX60" fmla="*/ 3023863 w 3717682"/>
              <a:gd name="connsiteY60" fmla="*/ 4926413 h 5143499"/>
              <a:gd name="connsiteX61" fmla="*/ 3033202 w 3717682"/>
              <a:gd name="connsiteY61" fmla="*/ 4878767 h 5143499"/>
              <a:gd name="connsiteX62" fmla="*/ 3053627 w 3717682"/>
              <a:gd name="connsiteY62" fmla="*/ 4878767 h 5143499"/>
              <a:gd name="connsiteX63" fmla="*/ 3058025 w 3717682"/>
              <a:gd name="connsiteY63" fmla="*/ 4874999 h 5143499"/>
              <a:gd name="connsiteX64" fmla="*/ 3058025 w 3717682"/>
              <a:gd name="connsiteY64" fmla="*/ 4875007 h 5143499"/>
              <a:gd name="connsiteX65" fmla="*/ 3059162 w 3717682"/>
              <a:gd name="connsiteY65" fmla="*/ 4869228 h 5143499"/>
              <a:gd name="connsiteX66" fmla="*/ 2848319 w 3717682"/>
              <a:gd name="connsiteY66" fmla="*/ 4869228 h 5143499"/>
              <a:gd name="connsiteX67" fmla="*/ 2845407 w 3717682"/>
              <a:gd name="connsiteY67" fmla="*/ 4871306 h 5143499"/>
              <a:gd name="connsiteX68" fmla="*/ 2842096 w 3717682"/>
              <a:gd name="connsiteY68" fmla="*/ 4888214 h 5143499"/>
              <a:gd name="connsiteX69" fmla="*/ 2886403 w 3717682"/>
              <a:gd name="connsiteY69" fmla="*/ 4909925 h 5143499"/>
              <a:gd name="connsiteX70" fmla="*/ 2882302 w 3717682"/>
              <a:gd name="connsiteY70" fmla="*/ 4930787 h 5143499"/>
              <a:gd name="connsiteX71" fmla="*/ 2893279 w 3717682"/>
              <a:gd name="connsiteY71" fmla="*/ 4930787 h 5143499"/>
              <a:gd name="connsiteX72" fmla="*/ 2898780 w 3717682"/>
              <a:gd name="connsiteY72" fmla="*/ 4926413 h 5143499"/>
              <a:gd name="connsiteX73" fmla="*/ 2909986 w 3717682"/>
              <a:gd name="connsiteY73" fmla="*/ 4869228 h 5143499"/>
              <a:gd name="connsiteX74" fmla="*/ 2896692 w 3717682"/>
              <a:gd name="connsiteY74" fmla="*/ 4869228 h 5143499"/>
              <a:gd name="connsiteX75" fmla="*/ 2893984 w 3717682"/>
              <a:gd name="connsiteY75" fmla="*/ 4871306 h 5143499"/>
              <a:gd name="connsiteX76" fmla="*/ 2888465 w 3717682"/>
              <a:gd name="connsiteY76" fmla="*/ 4899335 h 5143499"/>
              <a:gd name="connsiteX77" fmla="*/ 2857785 w 3717682"/>
              <a:gd name="connsiteY77" fmla="*/ 4887802 h 5143499"/>
              <a:gd name="connsiteX78" fmla="*/ 2861435 w 3717682"/>
              <a:gd name="connsiteY78" fmla="*/ 4869228 h 5143499"/>
              <a:gd name="connsiteX79" fmla="*/ 3334041 w 3717682"/>
              <a:gd name="connsiteY79" fmla="*/ 4869051 h 5143499"/>
              <a:gd name="connsiteX80" fmla="*/ 3305279 w 3717682"/>
              <a:gd name="connsiteY80" fmla="*/ 4880811 h 5143499"/>
              <a:gd name="connsiteX81" fmla="*/ 3324143 w 3717682"/>
              <a:gd name="connsiteY81" fmla="*/ 4902212 h 5143499"/>
              <a:gd name="connsiteX82" fmla="*/ 3341410 w 3717682"/>
              <a:gd name="connsiteY82" fmla="*/ 4917185 h 5143499"/>
              <a:gd name="connsiteX83" fmla="*/ 3329482 w 3717682"/>
              <a:gd name="connsiteY83" fmla="*/ 4921315 h 5143499"/>
              <a:gd name="connsiteX84" fmla="*/ 3302410 w 3717682"/>
              <a:gd name="connsiteY84" fmla="*/ 4921315 h 5143499"/>
              <a:gd name="connsiteX85" fmla="*/ 3297010 w 3717682"/>
              <a:gd name="connsiteY85" fmla="*/ 4925294 h 5143499"/>
              <a:gd name="connsiteX86" fmla="*/ 3295941 w 3717682"/>
              <a:gd name="connsiteY86" fmla="*/ 4930787 h 5143499"/>
              <a:gd name="connsiteX87" fmla="*/ 3330068 w 3717682"/>
              <a:gd name="connsiteY87" fmla="*/ 4930787 h 5143499"/>
              <a:gd name="connsiteX88" fmla="*/ 3359017 w 3717682"/>
              <a:gd name="connsiteY88" fmla="*/ 4920373 h 5143499"/>
              <a:gd name="connsiteX89" fmla="*/ 3356513 w 3717682"/>
              <a:gd name="connsiteY89" fmla="*/ 4906283 h 5143499"/>
              <a:gd name="connsiteX90" fmla="*/ 3346818 w 3717682"/>
              <a:gd name="connsiteY90" fmla="*/ 4899335 h 5143499"/>
              <a:gd name="connsiteX91" fmla="*/ 3323472 w 3717682"/>
              <a:gd name="connsiteY91" fmla="*/ 4881854 h 5143499"/>
              <a:gd name="connsiteX92" fmla="*/ 3333574 w 3717682"/>
              <a:gd name="connsiteY92" fmla="*/ 4878767 h 5143499"/>
              <a:gd name="connsiteX93" fmla="*/ 3356462 w 3717682"/>
              <a:gd name="connsiteY93" fmla="*/ 4878767 h 5143499"/>
              <a:gd name="connsiteX94" fmla="*/ 3361853 w 3717682"/>
              <a:gd name="connsiteY94" fmla="*/ 4874797 h 5143499"/>
              <a:gd name="connsiteX95" fmla="*/ 3362990 w 3717682"/>
              <a:gd name="connsiteY95" fmla="*/ 4869051 h 5143499"/>
              <a:gd name="connsiteX96" fmla="*/ 2952612 w 3717682"/>
              <a:gd name="connsiteY96" fmla="*/ 4869051 h 5143499"/>
              <a:gd name="connsiteX97" fmla="*/ 2923866 w 3717682"/>
              <a:gd name="connsiteY97" fmla="*/ 4880811 h 5143499"/>
              <a:gd name="connsiteX98" fmla="*/ 2942738 w 3717682"/>
              <a:gd name="connsiteY98" fmla="*/ 4902212 h 5143499"/>
              <a:gd name="connsiteX99" fmla="*/ 2960006 w 3717682"/>
              <a:gd name="connsiteY99" fmla="*/ 4917185 h 5143499"/>
              <a:gd name="connsiteX100" fmla="*/ 2948061 w 3717682"/>
              <a:gd name="connsiteY100" fmla="*/ 4921315 h 5143499"/>
              <a:gd name="connsiteX101" fmla="*/ 2920997 w 3717682"/>
              <a:gd name="connsiteY101" fmla="*/ 4921315 h 5143499"/>
              <a:gd name="connsiteX102" fmla="*/ 2915598 w 3717682"/>
              <a:gd name="connsiteY102" fmla="*/ 4925294 h 5143499"/>
              <a:gd name="connsiteX103" fmla="*/ 2914520 w 3717682"/>
              <a:gd name="connsiteY103" fmla="*/ 4930787 h 5143499"/>
              <a:gd name="connsiteX104" fmla="*/ 2948647 w 3717682"/>
              <a:gd name="connsiteY104" fmla="*/ 4930787 h 5143499"/>
              <a:gd name="connsiteX105" fmla="*/ 2977596 w 3717682"/>
              <a:gd name="connsiteY105" fmla="*/ 4920373 h 5143499"/>
              <a:gd name="connsiteX106" fmla="*/ 2975108 w 3717682"/>
              <a:gd name="connsiteY106" fmla="*/ 4906283 h 5143499"/>
              <a:gd name="connsiteX107" fmla="*/ 2965405 w 3717682"/>
              <a:gd name="connsiteY107" fmla="*/ 4899335 h 5143499"/>
              <a:gd name="connsiteX108" fmla="*/ 2942051 w 3717682"/>
              <a:gd name="connsiteY108" fmla="*/ 4881854 h 5143499"/>
              <a:gd name="connsiteX109" fmla="*/ 2952153 w 3717682"/>
              <a:gd name="connsiteY109" fmla="*/ 4878767 h 5143499"/>
              <a:gd name="connsiteX110" fmla="*/ 2975049 w 3717682"/>
              <a:gd name="connsiteY110" fmla="*/ 4878767 h 5143499"/>
              <a:gd name="connsiteX111" fmla="*/ 2980440 w 3717682"/>
              <a:gd name="connsiteY111" fmla="*/ 4874797 h 5143499"/>
              <a:gd name="connsiteX112" fmla="*/ 2981577 w 3717682"/>
              <a:gd name="connsiteY112" fmla="*/ 4869051 h 5143499"/>
              <a:gd name="connsiteX113" fmla="*/ 2802111 w 3717682"/>
              <a:gd name="connsiteY113" fmla="*/ 4869051 h 5143499"/>
              <a:gd name="connsiteX114" fmla="*/ 2773366 w 3717682"/>
              <a:gd name="connsiteY114" fmla="*/ 4880811 h 5143499"/>
              <a:gd name="connsiteX115" fmla="*/ 2792246 w 3717682"/>
              <a:gd name="connsiteY115" fmla="*/ 4902212 h 5143499"/>
              <a:gd name="connsiteX116" fmla="*/ 2809505 w 3717682"/>
              <a:gd name="connsiteY116" fmla="*/ 4917185 h 5143499"/>
              <a:gd name="connsiteX117" fmla="*/ 2797561 w 3717682"/>
              <a:gd name="connsiteY117" fmla="*/ 4921315 h 5143499"/>
              <a:gd name="connsiteX118" fmla="*/ 2770488 w 3717682"/>
              <a:gd name="connsiteY118" fmla="*/ 4921315 h 5143499"/>
              <a:gd name="connsiteX119" fmla="*/ 2765097 w 3717682"/>
              <a:gd name="connsiteY119" fmla="*/ 4925294 h 5143499"/>
              <a:gd name="connsiteX120" fmla="*/ 2764011 w 3717682"/>
              <a:gd name="connsiteY120" fmla="*/ 4930787 h 5143499"/>
              <a:gd name="connsiteX121" fmla="*/ 2798138 w 3717682"/>
              <a:gd name="connsiteY121" fmla="*/ 4930787 h 5143499"/>
              <a:gd name="connsiteX122" fmla="*/ 2827104 w 3717682"/>
              <a:gd name="connsiteY122" fmla="*/ 4920373 h 5143499"/>
              <a:gd name="connsiteX123" fmla="*/ 2824600 w 3717682"/>
              <a:gd name="connsiteY123" fmla="*/ 4906283 h 5143499"/>
              <a:gd name="connsiteX124" fmla="*/ 2814913 w 3717682"/>
              <a:gd name="connsiteY124" fmla="*/ 4899335 h 5143499"/>
              <a:gd name="connsiteX125" fmla="*/ 2791542 w 3717682"/>
              <a:gd name="connsiteY125" fmla="*/ 4881854 h 5143499"/>
              <a:gd name="connsiteX126" fmla="*/ 2801644 w 3717682"/>
              <a:gd name="connsiteY126" fmla="*/ 4878767 h 5143499"/>
              <a:gd name="connsiteX127" fmla="*/ 2824532 w 3717682"/>
              <a:gd name="connsiteY127" fmla="*/ 4878767 h 5143499"/>
              <a:gd name="connsiteX128" fmla="*/ 2829939 w 3717682"/>
              <a:gd name="connsiteY128" fmla="*/ 4874797 h 5143499"/>
              <a:gd name="connsiteX129" fmla="*/ 2831060 w 3717682"/>
              <a:gd name="connsiteY129" fmla="*/ 4869051 h 5143499"/>
              <a:gd name="connsiteX130" fmla="*/ 2554594 w 3717682"/>
              <a:gd name="connsiteY130" fmla="*/ 4818697 h 5143499"/>
              <a:gd name="connsiteX131" fmla="*/ 2506679 w 3717682"/>
              <a:gd name="connsiteY131" fmla="*/ 4832401 h 5143499"/>
              <a:gd name="connsiteX132" fmla="*/ 2536426 w 3717682"/>
              <a:gd name="connsiteY132" fmla="*/ 4837128 h 5143499"/>
              <a:gd name="connsiteX133" fmla="*/ 2592592 w 3717682"/>
              <a:gd name="connsiteY133" fmla="*/ 4852573 h 5143499"/>
              <a:gd name="connsiteX134" fmla="*/ 2515457 w 3717682"/>
              <a:gd name="connsiteY134" fmla="*/ 4932277 h 5143499"/>
              <a:gd name="connsiteX135" fmla="*/ 2537318 w 3717682"/>
              <a:gd name="connsiteY135" fmla="*/ 4875983 h 5143499"/>
              <a:gd name="connsiteX136" fmla="*/ 2542895 w 3717682"/>
              <a:gd name="connsiteY136" fmla="*/ 4853187 h 5143499"/>
              <a:gd name="connsiteX137" fmla="*/ 2524218 w 3717682"/>
              <a:gd name="connsiteY137" fmla="*/ 4872030 h 5143499"/>
              <a:gd name="connsiteX138" fmla="*/ 2487578 w 3717682"/>
              <a:gd name="connsiteY138" fmla="*/ 4935414 h 5143499"/>
              <a:gd name="connsiteX139" fmla="*/ 2477187 w 3717682"/>
              <a:gd name="connsiteY139" fmla="*/ 4965487 h 5143499"/>
              <a:gd name="connsiteX140" fmla="*/ 2518259 w 3717682"/>
              <a:gd name="connsiteY140" fmla="*/ 4955216 h 5143499"/>
              <a:gd name="connsiteX141" fmla="*/ 2622229 w 3717682"/>
              <a:gd name="connsiteY141" fmla="*/ 4857300 h 5143499"/>
              <a:gd name="connsiteX142" fmla="*/ 2613315 w 3717682"/>
              <a:gd name="connsiteY142" fmla="*/ 4831517 h 5143499"/>
              <a:gd name="connsiteX143" fmla="*/ 2554594 w 3717682"/>
              <a:gd name="connsiteY143" fmla="*/ 4818697 h 5143499"/>
              <a:gd name="connsiteX144" fmla="*/ 3137129 w 3717682"/>
              <a:gd name="connsiteY144" fmla="*/ 4793385 h 5143499"/>
              <a:gd name="connsiteX145" fmla="*/ 3151773 w 3717682"/>
              <a:gd name="connsiteY145" fmla="*/ 4809730 h 5143499"/>
              <a:gd name="connsiteX146" fmla="*/ 3151035 w 3717682"/>
              <a:gd name="connsiteY146" fmla="*/ 4813431 h 5143499"/>
              <a:gd name="connsiteX147" fmla="*/ 3146739 w 3717682"/>
              <a:gd name="connsiteY147" fmla="*/ 4818016 h 5143499"/>
              <a:gd name="connsiteX148" fmla="*/ 3113512 w 3717682"/>
              <a:gd name="connsiteY148" fmla="*/ 4818016 h 5143499"/>
              <a:gd name="connsiteX149" fmla="*/ 3115142 w 3717682"/>
              <a:gd name="connsiteY149" fmla="*/ 4809730 h 5143499"/>
              <a:gd name="connsiteX150" fmla="*/ 3137129 w 3717682"/>
              <a:gd name="connsiteY150" fmla="*/ 4793385 h 5143499"/>
              <a:gd name="connsiteX151" fmla="*/ 2908772 w 3717682"/>
              <a:gd name="connsiteY151" fmla="*/ 4793385 h 5143499"/>
              <a:gd name="connsiteX152" fmla="*/ 2923408 w 3717682"/>
              <a:gd name="connsiteY152" fmla="*/ 4809730 h 5143499"/>
              <a:gd name="connsiteX153" fmla="*/ 2922678 w 3717682"/>
              <a:gd name="connsiteY153" fmla="*/ 4813431 h 5143499"/>
              <a:gd name="connsiteX154" fmla="*/ 2918374 w 3717682"/>
              <a:gd name="connsiteY154" fmla="*/ 4818016 h 5143499"/>
              <a:gd name="connsiteX155" fmla="*/ 2885163 w 3717682"/>
              <a:gd name="connsiteY155" fmla="*/ 4818016 h 5143499"/>
              <a:gd name="connsiteX156" fmla="*/ 2886785 w 3717682"/>
              <a:gd name="connsiteY156" fmla="*/ 4809730 h 5143499"/>
              <a:gd name="connsiteX157" fmla="*/ 2908772 w 3717682"/>
              <a:gd name="connsiteY157" fmla="*/ 4793385 h 5143499"/>
              <a:gd name="connsiteX158" fmla="*/ 2671715 w 3717682"/>
              <a:gd name="connsiteY158" fmla="*/ 4783926 h 5143499"/>
              <a:gd name="connsiteX159" fmla="*/ 2638520 w 3717682"/>
              <a:gd name="connsiteY159" fmla="*/ 4801898 h 5143499"/>
              <a:gd name="connsiteX160" fmla="*/ 2664854 w 3717682"/>
              <a:gd name="connsiteY160" fmla="*/ 4864568 h 5143499"/>
              <a:gd name="connsiteX161" fmla="*/ 2687733 w 3717682"/>
              <a:gd name="connsiteY161" fmla="*/ 4909866 h 5143499"/>
              <a:gd name="connsiteX162" fmla="*/ 2639174 w 3717682"/>
              <a:gd name="connsiteY162" fmla="*/ 4918716 h 5143499"/>
              <a:gd name="connsiteX163" fmla="*/ 2602737 w 3717682"/>
              <a:gd name="connsiteY163" fmla="*/ 4921576 h 5143499"/>
              <a:gd name="connsiteX164" fmla="*/ 2609444 w 3717682"/>
              <a:gd name="connsiteY164" fmla="*/ 4931233 h 5143499"/>
              <a:gd name="connsiteX165" fmla="*/ 2663666 w 3717682"/>
              <a:gd name="connsiteY165" fmla="*/ 4936701 h 5143499"/>
              <a:gd name="connsiteX166" fmla="*/ 2718643 w 3717682"/>
              <a:gd name="connsiteY166" fmla="*/ 4911877 h 5143499"/>
              <a:gd name="connsiteX167" fmla="*/ 2694278 w 3717682"/>
              <a:gd name="connsiteY167" fmla="*/ 4859916 h 5143499"/>
              <a:gd name="connsiteX168" fmla="*/ 2665856 w 3717682"/>
              <a:gd name="connsiteY168" fmla="*/ 4812506 h 5143499"/>
              <a:gd name="connsiteX169" fmla="*/ 2718125 w 3717682"/>
              <a:gd name="connsiteY169" fmla="*/ 4800493 h 5143499"/>
              <a:gd name="connsiteX170" fmla="*/ 2735495 w 3717682"/>
              <a:gd name="connsiteY170" fmla="*/ 4794235 h 5143499"/>
              <a:gd name="connsiteX171" fmla="*/ 2711130 w 3717682"/>
              <a:gd name="connsiteY171" fmla="*/ 4785284 h 5143499"/>
              <a:gd name="connsiteX172" fmla="*/ 2671715 w 3717682"/>
              <a:gd name="connsiteY172" fmla="*/ 4783926 h 5143499"/>
              <a:gd name="connsiteX173" fmla="*/ 3324762 w 3717682"/>
              <a:gd name="connsiteY173" fmla="*/ 4783846 h 5143499"/>
              <a:gd name="connsiteX174" fmla="*/ 3319490 w 3717682"/>
              <a:gd name="connsiteY174" fmla="*/ 4787194 h 5143499"/>
              <a:gd name="connsiteX175" fmla="*/ 3318268 w 3717682"/>
              <a:gd name="connsiteY175" fmla="*/ 4793402 h 5143499"/>
              <a:gd name="connsiteX176" fmla="*/ 3342734 w 3717682"/>
              <a:gd name="connsiteY176" fmla="*/ 4793402 h 5143499"/>
              <a:gd name="connsiteX177" fmla="*/ 3332539 w 3717682"/>
              <a:gd name="connsiteY177" fmla="*/ 4845422 h 5143499"/>
              <a:gd name="connsiteX178" fmla="*/ 3343507 w 3717682"/>
              <a:gd name="connsiteY178" fmla="*/ 4845422 h 5143499"/>
              <a:gd name="connsiteX179" fmla="*/ 3349000 w 3717682"/>
              <a:gd name="connsiteY179" fmla="*/ 4841048 h 5143499"/>
              <a:gd name="connsiteX180" fmla="*/ 3358355 w 3717682"/>
              <a:gd name="connsiteY180" fmla="*/ 4793402 h 5143499"/>
              <a:gd name="connsiteX181" fmla="*/ 3378780 w 3717682"/>
              <a:gd name="connsiteY181" fmla="*/ 4793402 h 5143499"/>
              <a:gd name="connsiteX182" fmla="*/ 3383195 w 3717682"/>
              <a:gd name="connsiteY182" fmla="*/ 4789633 h 5143499"/>
              <a:gd name="connsiteX183" fmla="*/ 3384316 w 3717682"/>
              <a:gd name="connsiteY183" fmla="*/ 4783846 h 5143499"/>
              <a:gd name="connsiteX184" fmla="*/ 3274395 w 3717682"/>
              <a:gd name="connsiteY184" fmla="*/ 4783846 h 5143499"/>
              <a:gd name="connsiteX185" fmla="*/ 3262314 w 3717682"/>
              <a:gd name="connsiteY185" fmla="*/ 4845422 h 5143499"/>
              <a:gd name="connsiteX186" fmla="*/ 3314906 w 3717682"/>
              <a:gd name="connsiteY186" fmla="*/ 4845422 h 5143499"/>
              <a:gd name="connsiteX187" fmla="*/ 3316044 w 3717682"/>
              <a:gd name="connsiteY187" fmla="*/ 4839660 h 5143499"/>
              <a:gd name="connsiteX188" fmla="*/ 3313123 w 3717682"/>
              <a:gd name="connsiteY188" fmla="*/ 4835916 h 5143499"/>
              <a:gd name="connsiteX189" fmla="*/ 3279785 w 3717682"/>
              <a:gd name="connsiteY189" fmla="*/ 4835916 h 5143499"/>
              <a:gd name="connsiteX190" fmla="*/ 3289599 w 3717682"/>
              <a:gd name="connsiteY190" fmla="*/ 4785932 h 5143499"/>
              <a:gd name="connsiteX191" fmla="*/ 3287689 w 3717682"/>
              <a:gd name="connsiteY191" fmla="*/ 4783846 h 5143499"/>
              <a:gd name="connsiteX192" fmla="*/ 3190706 w 3717682"/>
              <a:gd name="connsiteY192" fmla="*/ 4783846 h 5143499"/>
              <a:gd name="connsiteX193" fmla="*/ 3187174 w 3717682"/>
              <a:gd name="connsiteY193" fmla="*/ 4786580 h 5143499"/>
              <a:gd name="connsiteX194" fmla="*/ 3181062 w 3717682"/>
              <a:gd name="connsiteY194" fmla="*/ 4817948 h 5143499"/>
              <a:gd name="connsiteX195" fmla="*/ 3209943 w 3717682"/>
              <a:gd name="connsiteY195" fmla="*/ 4846801 h 5143499"/>
              <a:gd name="connsiteX196" fmla="*/ 3209943 w 3717682"/>
              <a:gd name="connsiteY196" fmla="*/ 4846793 h 5143499"/>
              <a:gd name="connsiteX197" fmla="*/ 3249622 w 3717682"/>
              <a:gd name="connsiteY197" fmla="*/ 4817940 h 5143499"/>
              <a:gd name="connsiteX198" fmla="*/ 3255709 w 3717682"/>
              <a:gd name="connsiteY198" fmla="*/ 4786580 h 5143499"/>
              <a:gd name="connsiteX199" fmla="*/ 3253247 w 3717682"/>
              <a:gd name="connsiteY199" fmla="*/ 4783846 h 5143499"/>
              <a:gd name="connsiteX200" fmla="*/ 3240810 w 3717682"/>
              <a:gd name="connsiteY200" fmla="*/ 4783846 h 5143499"/>
              <a:gd name="connsiteX201" fmla="*/ 3237398 w 3717682"/>
              <a:gd name="connsiteY201" fmla="*/ 4801890 h 5143499"/>
              <a:gd name="connsiteX202" fmla="*/ 3235445 w 3717682"/>
              <a:gd name="connsiteY202" fmla="*/ 4811496 h 5143499"/>
              <a:gd name="connsiteX203" fmla="*/ 3233815 w 3717682"/>
              <a:gd name="connsiteY203" fmla="*/ 4819841 h 5143499"/>
              <a:gd name="connsiteX204" fmla="*/ 3211522 w 3717682"/>
              <a:gd name="connsiteY204" fmla="*/ 4836329 h 5143499"/>
              <a:gd name="connsiteX205" fmla="*/ 3196139 w 3717682"/>
              <a:gd name="connsiteY205" fmla="*/ 4819841 h 5143499"/>
              <a:gd name="connsiteX206" fmla="*/ 3196852 w 3717682"/>
              <a:gd name="connsiteY206" fmla="*/ 4816114 h 5143499"/>
              <a:gd name="connsiteX207" fmla="*/ 3199722 w 3717682"/>
              <a:gd name="connsiteY207" fmla="*/ 4801898 h 5143499"/>
              <a:gd name="connsiteX208" fmla="*/ 3203143 w 3717682"/>
              <a:gd name="connsiteY208" fmla="*/ 4783846 h 5143499"/>
              <a:gd name="connsiteX209" fmla="*/ 2786677 w 3717682"/>
              <a:gd name="connsiteY209" fmla="*/ 4783846 h 5143499"/>
              <a:gd name="connsiteX210" fmla="*/ 2786491 w 3717682"/>
              <a:gd name="connsiteY210" fmla="*/ 4784645 h 5143499"/>
              <a:gd name="connsiteX211" fmla="*/ 2793053 w 3717682"/>
              <a:gd name="connsiteY211" fmla="*/ 4793360 h 5143499"/>
              <a:gd name="connsiteX212" fmla="*/ 2825415 w 3717682"/>
              <a:gd name="connsiteY212" fmla="*/ 4793360 h 5143499"/>
              <a:gd name="connsiteX213" fmla="*/ 2840101 w 3717682"/>
              <a:gd name="connsiteY213" fmla="*/ 4814659 h 5143499"/>
              <a:gd name="connsiteX214" fmla="*/ 2820032 w 3717682"/>
              <a:gd name="connsiteY214" fmla="*/ 4835916 h 5143499"/>
              <a:gd name="connsiteX215" fmla="*/ 2797866 w 3717682"/>
              <a:gd name="connsiteY215" fmla="*/ 4835916 h 5143499"/>
              <a:gd name="connsiteX216" fmla="*/ 2804709 w 3717682"/>
              <a:gd name="connsiteY216" fmla="*/ 4800964 h 5143499"/>
              <a:gd name="connsiteX217" fmla="*/ 2791610 w 3717682"/>
              <a:gd name="connsiteY217" fmla="*/ 4800964 h 5143499"/>
              <a:gd name="connsiteX218" fmla="*/ 2788698 w 3717682"/>
              <a:gd name="connsiteY218" fmla="*/ 4803051 h 5143499"/>
              <a:gd name="connsiteX219" fmla="*/ 2780378 w 3717682"/>
              <a:gd name="connsiteY219" fmla="*/ 4845422 h 5143499"/>
              <a:gd name="connsiteX220" fmla="*/ 2817188 w 3717682"/>
              <a:gd name="connsiteY220" fmla="*/ 4845422 h 5143499"/>
              <a:gd name="connsiteX221" fmla="*/ 2856562 w 3717682"/>
              <a:gd name="connsiteY221" fmla="*/ 4814239 h 5143499"/>
              <a:gd name="connsiteX222" fmla="*/ 2831196 w 3717682"/>
              <a:gd name="connsiteY222" fmla="*/ 4783846 h 5143499"/>
              <a:gd name="connsiteX223" fmla="*/ 3055062 w 3717682"/>
              <a:gd name="connsiteY223" fmla="*/ 4783661 h 5143499"/>
              <a:gd name="connsiteX224" fmla="*/ 3026300 w 3717682"/>
              <a:gd name="connsiteY224" fmla="*/ 4795438 h 5143499"/>
              <a:gd name="connsiteX225" fmla="*/ 3045180 w 3717682"/>
              <a:gd name="connsiteY225" fmla="*/ 4816838 h 5143499"/>
              <a:gd name="connsiteX226" fmla="*/ 3062456 w 3717682"/>
              <a:gd name="connsiteY226" fmla="*/ 4831820 h 5143499"/>
              <a:gd name="connsiteX227" fmla="*/ 3050512 w 3717682"/>
              <a:gd name="connsiteY227" fmla="*/ 4835942 h 5143499"/>
              <a:gd name="connsiteX228" fmla="*/ 3023447 w 3717682"/>
              <a:gd name="connsiteY228" fmla="*/ 4835942 h 5143499"/>
              <a:gd name="connsiteX229" fmla="*/ 3018040 w 3717682"/>
              <a:gd name="connsiteY229" fmla="*/ 4839920 h 5143499"/>
              <a:gd name="connsiteX230" fmla="*/ 3016970 w 3717682"/>
              <a:gd name="connsiteY230" fmla="*/ 4845422 h 5143499"/>
              <a:gd name="connsiteX231" fmla="*/ 3051097 w 3717682"/>
              <a:gd name="connsiteY231" fmla="*/ 4845422 h 5143499"/>
              <a:gd name="connsiteX232" fmla="*/ 3080055 w 3717682"/>
              <a:gd name="connsiteY232" fmla="*/ 4834999 h 5143499"/>
              <a:gd name="connsiteX233" fmla="*/ 3080063 w 3717682"/>
              <a:gd name="connsiteY233" fmla="*/ 4834999 h 5143499"/>
              <a:gd name="connsiteX234" fmla="*/ 3077559 w 3717682"/>
              <a:gd name="connsiteY234" fmla="*/ 4820909 h 5143499"/>
              <a:gd name="connsiteX235" fmla="*/ 3067864 w 3717682"/>
              <a:gd name="connsiteY235" fmla="*/ 4813944 h 5143499"/>
              <a:gd name="connsiteX236" fmla="*/ 3044493 w 3717682"/>
              <a:gd name="connsiteY236" fmla="*/ 4796481 h 5143499"/>
              <a:gd name="connsiteX237" fmla="*/ 3054620 w 3717682"/>
              <a:gd name="connsiteY237" fmla="*/ 4793385 h 5143499"/>
              <a:gd name="connsiteX238" fmla="*/ 3077491 w 3717682"/>
              <a:gd name="connsiteY238" fmla="*/ 4793385 h 5143499"/>
              <a:gd name="connsiteX239" fmla="*/ 3082899 w 3717682"/>
              <a:gd name="connsiteY239" fmla="*/ 4789431 h 5143499"/>
              <a:gd name="connsiteX240" fmla="*/ 3084028 w 3717682"/>
              <a:gd name="connsiteY240" fmla="*/ 4783661 h 5143499"/>
              <a:gd name="connsiteX241" fmla="*/ 2982358 w 3717682"/>
              <a:gd name="connsiteY241" fmla="*/ 4783661 h 5143499"/>
              <a:gd name="connsiteX242" fmla="*/ 2953613 w 3717682"/>
              <a:gd name="connsiteY242" fmla="*/ 4795438 h 5143499"/>
              <a:gd name="connsiteX243" fmla="*/ 2972485 w 3717682"/>
              <a:gd name="connsiteY243" fmla="*/ 4816838 h 5143499"/>
              <a:gd name="connsiteX244" fmla="*/ 2989761 w 3717682"/>
              <a:gd name="connsiteY244" fmla="*/ 4831820 h 5143499"/>
              <a:gd name="connsiteX245" fmla="*/ 2977800 w 3717682"/>
              <a:gd name="connsiteY245" fmla="*/ 4835942 h 5143499"/>
              <a:gd name="connsiteX246" fmla="*/ 2950761 w 3717682"/>
              <a:gd name="connsiteY246" fmla="*/ 4835942 h 5143499"/>
              <a:gd name="connsiteX247" fmla="*/ 2945345 w 3717682"/>
              <a:gd name="connsiteY247" fmla="*/ 4839920 h 5143499"/>
              <a:gd name="connsiteX248" fmla="*/ 2944266 w 3717682"/>
              <a:gd name="connsiteY248" fmla="*/ 4845422 h 5143499"/>
              <a:gd name="connsiteX249" fmla="*/ 2978394 w 3717682"/>
              <a:gd name="connsiteY249" fmla="*/ 4845422 h 5143499"/>
              <a:gd name="connsiteX250" fmla="*/ 3007360 w 3717682"/>
              <a:gd name="connsiteY250" fmla="*/ 4834999 h 5143499"/>
              <a:gd name="connsiteX251" fmla="*/ 3004855 w 3717682"/>
              <a:gd name="connsiteY251" fmla="*/ 4820909 h 5143499"/>
              <a:gd name="connsiteX252" fmla="*/ 2995161 w 3717682"/>
              <a:gd name="connsiteY252" fmla="*/ 4813944 h 5143499"/>
              <a:gd name="connsiteX253" fmla="*/ 2971798 w 3717682"/>
              <a:gd name="connsiteY253" fmla="*/ 4796481 h 5143499"/>
              <a:gd name="connsiteX254" fmla="*/ 2981917 w 3717682"/>
              <a:gd name="connsiteY254" fmla="*/ 4793385 h 5143499"/>
              <a:gd name="connsiteX255" fmla="*/ 3004779 w 3717682"/>
              <a:gd name="connsiteY255" fmla="*/ 4793385 h 5143499"/>
              <a:gd name="connsiteX256" fmla="*/ 3010178 w 3717682"/>
              <a:gd name="connsiteY256" fmla="*/ 4789431 h 5143499"/>
              <a:gd name="connsiteX257" fmla="*/ 3011324 w 3717682"/>
              <a:gd name="connsiteY257" fmla="*/ 4783661 h 5143499"/>
              <a:gd name="connsiteX258" fmla="*/ 3138963 w 3717682"/>
              <a:gd name="connsiteY258" fmla="*/ 4783013 h 5143499"/>
              <a:gd name="connsiteX259" fmla="*/ 3100124 w 3717682"/>
              <a:gd name="connsiteY259" fmla="*/ 4811614 h 5143499"/>
              <a:gd name="connsiteX260" fmla="*/ 3094028 w 3717682"/>
              <a:gd name="connsiteY260" fmla="*/ 4842705 h 5143499"/>
              <a:gd name="connsiteX261" fmla="*/ 3096388 w 3717682"/>
              <a:gd name="connsiteY261" fmla="*/ 4845422 h 5143499"/>
              <a:gd name="connsiteX262" fmla="*/ 3108138 w 3717682"/>
              <a:gd name="connsiteY262" fmla="*/ 4845422 h 5143499"/>
              <a:gd name="connsiteX263" fmla="*/ 3111567 w 3717682"/>
              <a:gd name="connsiteY263" fmla="*/ 4827521 h 5143499"/>
              <a:gd name="connsiteX264" fmla="*/ 3148174 w 3717682"/>
              <a:gd name="connsiteY264" fmla="*/ 4827521 h 5143499"/>
              <a:gd name="connsiteX265" fmla="*/ 3144753 w 3717682"/>
              <a:gd name="connsiteY265" fmla="*/ 4845422 h 5143499"/>
              <a:gd name="connsiteX266" fmla="*/ 3156510 w 3717682"/>
              <a:gd name="connsiteY266" fmla="*/ 4845422 h 5143499"/>
              <a:gd name="connsiteX267" fmla="*/ 3159932 w 3717682"/>
              <a:gd name="connsiteY267" fmla="*/ 4842705 h 5143499"/>
              <a:gd name="connsiteX268" fmla="*/ 3166036 w 3717682"/>
              <a:gd name="connsiteY268" fmla="*/ 4811614 h 5143499"/>
              <a:gd name="connsiteX269" fmla="*/ 3138963 w 3717682"/>
              <a:gd name="connsiteY269" fmla="*/ 4783013 h 5143499"/>
              <a:gd name="connsiteX270" fmla="*/ 2910597 w 3717682"/>
              <a:gd name="connsiteY270" fmla="*/ 4783013 h 5143499"/>
              <a:gd name="connsiteX271" fmla="*/ 2871775 w 3717682"/>
              <a:gd name="connsiteY271" fmla="*/ 4811614 h 5143499"/>
              <a:gd name="connsiteX272" fmla="*/ 2865663 w 3717682"/>
              <a:gd name="connsiteY272" fmla="*/ 4842705 h 5143499"/>
              <a:gd name="connsiteX273" fmla="*/ 2868031 w 3717682"/>
              <a:gd name="connsiteY273" fmla="*/ 4845422 h 5143499"/>
              <a:gd name="connsiteX274" fmla="*/ 2879781 w 3717682"/>
              <a:gd name="connsiteY274" fmla="*/ 4845422 h 5143499"/>
              <a:gd name="connsiteX275" fmla="*/ 2883202 w 3717682"/>
              <a:gd name="connsiteY275" fmla="*/ 4827521 h 5143499"/>
              <a:gd name="connsiteX276" fmla="*/ 2919817 w 3717682"/>
              <a:gd name="connsiteY276" fmla="*/ 4827521 h 5143499"/>
              <a:gd name="connsiteX277" fmla="*/ 2916396 w 3717682"/>
              <a:gd name="connsiteY277" fmla="*/ 4845422 h 5143499"/>
              <a:gd name="connsiteX278" fmla="*/ 2928154 w 3717682"/>
              <a:gd name="connsiteY278" fmla="*/ 4845422 h 5143499"/>
              <a:gd name="connsiteX279" fmla="*/ 2931566 w 3717682"/>
              <a:gd name="connsiteY279" fmla="*/ 4842705 h 5143499"/>
              <a:gd name="connsiteX280" fmla="*/ 2937679 w 3717682"/>
              <a:gd name="connsiteY280" fmla="*/ 4811614 h 5143499"/>
              <a:gd name="connsiteX281" fmla="*/ 2910597 w 3717682"/>
              <a:gd name="connsiteY281" fmla="*/ 4783013 h 5143499"/>
              <a:gd name="connsiteX282" fmla="*/ 2604596 w 3717682"/>
              <a:gd name="connsiteY282" fmla="*/ 4694494 h 5143499"/>
              <a:gd name="connsiteX283" fmla="*/ 2604596 w 3717682"/>
              <a:gd name="connsiteY283" fmla="*/ 4694502 h 5143499"/>
              <a:gd name="connsiteX284" fmla="*/ 2561063 w 3717682"/>
              <a:gd name="connsiteY284" fmla="*/ 4706111 h 5143499"/>
              <a:gd name="connsiteX285" fmla="*/ 2584714 w 3717682"/>
              <a:gd name="connsiteY285" fmla="*/ 4710283 h 5143499"/>
              <a:gd name="connsiteX286" fmla="*/ 2633732 w 3717682"/>
              <a:gd name="connsiteY286" fmla="*/ 4720882 h 5143499"/>
              <a:gd name="connsiteX287" fmla="*/ 2585478 w 3717682"/>
              <a:gd name="connsiteY287" fmla="*/ 4787632 h 5143499"/>
              <a:gd name="connsiteX288" fmla="*/ 2569909 w 3717682"/>
              <a:gd name="connsiteY288" fmla="*/ 4802588 h 5143499"/>
              <a:gd name="connsiteX289" fmla="*/ 2571759 w 3717682"/>
              <a:gd name="connsiteY289" fmla="*/ 4806609 h 5143499"/>
              <a:gd name="connsiteX290" fmla="*/ 2588942 w 3717682"/>
              <a:gd name="connsiteY290" fmla="*/ 4800881 h 5143499"/>
              <a:gd name="connsiteX291" fmla="*/ 2661416 w 3717682"/>
              <a:gd name="connsiteY291" fmla="*/ 4714910 h 5143499"/>
              <a:gd name="connsiteX292" fmla="*/ 2604596 w 3717682"/>
              <a:gd name="connsiteY292" fmla="*/ 4694494 h 5143499"/>
              <a:gd name="connsiteX293" fmla="*/ 893329 w 3717682"/>
              <a:gd name="connsiteY293" fmla="*/ 0 h 5143499"/>
              <a:gd name="connsiteX294" fmla="*/ 3717682 w 3717682"/>
              <a:gd name="connsiteY294" fmla="*/ 0 h 5143499"/>
              <a:gd name="connsiteX295" fmla="*/ 3717682 w 3717682"/>
              <a:gd name="connsiteY295" fmla="*/ 5143499 h 5143499"/>
              <a:gd name="connsiteX296" fmla="*/ 1175798 w 3717682"/>
              <a:gd name="connsiteY296" fmla="*/ 5143499 h 5143499"/>
              <a:gd name="connsiteX297" fmla="*/ 1096714 w 3717682"/>
              <a:gd name="connsiteY297" fmla="*/ 5071623 h 5143499"/>
              <a:gd name="connsiteX298" fmla="*/ 0 w 3717682"/>
              <a:gd name="connsiteY298" fmla="*/ 2423921 h 5143499"/>
              <a:gd name="connsiteX299" fmla="*/ 855043 w 3717682"/>
              <a:gd name="connsiteY299" fmla="*/ 42126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3717682" h="5143499">
                <a:moveTo>
                  <a:pt x="3243187" y="4869228"/>
                </a:moveTo>
                <a:cubicBezTo>
                  <a:pt x="3240488" y="4869228"/>
                  <a:pt x="3238909" y="4870465"/>
                  <a:pt x="3238365" y="4873182"/>
                </a:cubicBezTo>
                <a:lnTo>
                  <a:pt x="3238374" y="4873182"/>
                </a:lnTo>
                <a:lnTo>
                  <a:pt x="3227066" y="4930787"/>
                </a:lnTo>
                <a:lnTo>
                  <a:pt x="3284505" y="4930787"/>
                </a:lnTo>
                <a:lnTo>
                  <a:pt x="3285694" y="4924630"/>
                </a:lnTo>
                <a:cubicBezTo>
                  <a:pt x="3286203" y="4922123"/>
                  <a:pt x="3285584" y="4921282"/>
                  <a:pt x="3282706" y="4921282"/>
                </a:cubicBezTo>
                <a:lnTo>
                  <a:pt x="3244546" y="4921282"/>
                </a:lnTo>
                <a:lnTo>
                  <a:pt x="3247789" y="4904760"/>
                </a:lnTo>
                <a:lnTo>
                  <a:pt x="3281509" y="4904760"/>
                </a:lnTo>
                <a:cubicBezTo>
                  <a:pt x="3282401" y="4904794"/>
                  <a:pt x="3283181" y="4904169"/>
                  <a:pt x="3283334" y="4903297"/>
                </a:cubicBezTo>
                <a:lnTo>
                  <a:pt x="3284624" y="4896744"/>
                </a:lnTo>
                <a:cubicBezTo>
                  <a:pt x="3284794" y="4895919"/>
                  <a:pt x="3284319" y="4895280"/>
                  <a:pt x="3283376" y="4895280"/>
                </a:cubicBezTo>
                <a:lnTo>
                  <a:pt x="3249639" y="4895280"/>
                </a:lnTo>
                <a:lnTo>
                  <a:pt x="3252865" y="4878792"/>
                </a:lnTo>
                <a:lnTo>
                  <a:pt x="3289684" y="4878792"/>
                </a:lnTo>
                <a:cubicBezTo>
                  <a:pt x="3291424" y="4878792"/>
                  <a:pt x="3293148" y="4878792"/>
                  <a:pt x="3293589" y="4876488"/>
                </a:cubicBezTo>
                <a:lnTo>
                  <a:pt x="3295015" y="4869228"/>
                </a:lnTo>
                <a:close/>
                <a:moveTo>
                  <a:pt x="3143539" y="4869228"/>
                </a:moveTo>
                <a:cubicBezTo>
                  <a:pt x="3141229" y="4869228"/>
                  <a:pt x="3139965" y="4870675"/>
                  <a:pt x="3139481" y="4873182"/>
                </a:cubicBezTo>
                <a:lnTo>
                  <a:pt x="3128173" y="4930787"/>
                </a:lnTo>
                <a:lnTo>
                  <a:pt x="3140126" y="4930787"/>
                </a:lnTo>
                <a:cubicBezTo>
                  <a:pt x="3142630" y="4930787"/>
                  <a:pt x="3144031" y="4929542"/>
                  <a:pt x="3144481" y="4927246"/>
                </a:cubicBezTo>
                <a:lnTo>
                  <a:pt x="3152945" y="4884134"/>
                </a:lnTo>
                <a:lnTo>
                  <a:pt x="3166681" y="4903549"/>
                </a:lnTo>
                <a:cubicBezTo>
                  <a:pt x="3167335" y="4904730"/>
                  <a:pt x="3168598" y="4905454"/>
                  <a:pt x="3169958" y="4905425"/>
                </a:cubicBezTo>
                <a:lnTo>
                  <a:pt x="3176138" y="4905425"/>
                </a:lnTo>
                <a:cubicBezTo>
                  <a:pt x="3177678" y="4905357"/>
                  <a:pt x="3179127" y="4904681"/>
                  <a:pt x="3180162" y="4903549"/>
                </a:cubicBezTo>
                <a:lnTo>
                  <a:pt x="3201504" y="4884134"/>
                </a:lnTo>
                <a:lnTo>
                  <a:pt x="3193040" y="4927246"/>
                </a:lnTo>
                <a:cubicBezTo>
                  <a:pt x="3192591" y="4929542"/>
                  <a:pt x="3193499" y="4930787"/>
                  <a:pt x="3196012" y="4930787"/>
                </a:cubicBezTo>
                <a:lnTo>
                  <a:pt x="3207956" y="4930787"/>
                </a:lnTo>
                <a:lnTo>
                  <a:pt x="3219273" y="4873190"/>
                </a:lnTo>
                <a:cubicBezTo>
                  <a:pt x="3219748" y="4870675"/>
                  <a:pt x="3219086" y="4869228"/>
                  <a:pt x="3216768" y="4869228"/>
                </a:cubicBezTo>
                <a:lnTo>
                  <a:pt x="3202693" y="4869228"/>
                </a:lnTo>
                <a:lnTo>
                  <a:pt x="3175442" y="4893227"/>
                </a:lnTo>
                <a:lnTo>
                  <a:pt x="3157614" y="4869228"/>
                </a:lnTo>
                <a:close/>
                <a:moveTo>
                  <a:pt x="3072703" y="4869228"/>
                </a:moveTo>
                <a:cubicBezTo>
                  <a:pt x="3070003" y="4869228"/>
                  <a:pt x="3068407" y="4870465"/>
                  <a:pt x="3067872" y="4873182"/>
                </a:cubicBezTo>
                <a:lnTo>
                  <a:pt x="3056581" y="4930787"/>
                </a:lnTo>
                <a:lnTo>
                  <a:pt x="3113995" y="4930787"/>
                </a:lnTo>
                <a:lnTo>
                  <a:pt x="3115209" y="4924630"/>
                </a:lnTo>
                <a:cubicBezTo>
                  <a:pt x="3115710" y="4922123"/>
                  <a:pt x="3115091" y="4921282"/>
                  <a:pt x="3112196" y="4921282"/>
                </a:cubicBezTo>
                <a:lnTo>
                  <a:pt x="3074053" y="4921282"/>
                </a:lnTo>
                <a:lnTo>
                  <a:pt x="3077287" y="4904760"/>
                </a:lnTo>
                <a:lnTo>
                  <a:pt x="3111007" y="4904760"/>
                </a:lnTo>
                <a:cubicBezTo>
                  <a:pt x="3111899" y="4904787"/>
                  <a:pt x="3112678" y="4904166"/>
                  <a:pt x="3112841" y="4903297"/>
                </a:cubicBezTo>
                <a:lnTo>
                  <a:pt x="3114131" y="4896744"/>
                </a:lnTo>
                <a:cubicBezTo>
                  <a:pt x="3114284" y="4895919"/>
                  <a:pt x="3113834" y="4895280"/>
                  <a:pt x="3112875" y="4895280"/>
                </a:cubicBezTo>
                <a:lnTo>
                  <a:pt x="3079146" y="4895280"/>
                </a:lnTo>
                <a:lnTo>
                  <a:pt x="3082389" y="4878792"/>
                </a:lnTo>
                <a:lnTo>
                  <a:pt x="3119199" y="4878792"/>
                </a:lnTo>
                <a:cubicBezTo>
                  <a:pt x="3120931" y="4878792"/>
                  <a:pt x="3122655" y="4878792"/>
                  <a:pt x="3123122" y="4876488"/>
                </a:cubicBezTo>
                <a:lnTo>
                  <a:pt x="3124531" y="4869228"/>
                </a:lnTo>
                <a:close/>
                <a:moveTo>
                  <a:pt x="2999626" y="4869228"/>
                </a:moveTo>
                <a:cubicBezTo>
                  <a:pt x="2996544" y="4869228"/>
                  <a:pt x="2994787" y="4870263"/>
                  <a:pt x="2994346" y="4872559"/>
                </a:cubicBezTo>
                <a:lnTo>
                  <a:pt x="2993115" y="4878767"/>
                </a:lnTo>
                <a:lnTo>
                  <a:pt x="3017581" y="4878767"/>
                </a:lnTo>
                <a:lnTo>
                  <a:pt x="3007394" y="4930787"/>
                </a:lnTo>
                <a:lnTo>
                  <a:pt x="3018362" y="4930787"/>
                </a:lnTo>
                <a:cubicBezTo>
                  <a:pt x="3021444" y="4930787"/>
                  <a:pt x="3023227" y="4929542"/>
                  <a:pt x="3023863" y="4926413"/>
                </a:cubicBezTo>
                <a:lnTo>
                  <a:pt x="3033202" y="4878767"/>
                </a:lnTo>
                <a:lnTo>
                  <a:pt x="3053627" y="4878767"/>
                </a:lnTo>
                <a:cubicBezTo>
                  <a:pt x="3056514" y="4878767"/>
                  <a:pt x="3057532" y="4877514"/>
                  <a:pt x="3058025" y="4874999"/>
                </a:cubicBezTo>
                <a:lnTo>
                  <a:pt x="3058025" y="4875007"/>
                </a:lnTo>
                <a:lnTo>
                  <a:pt x="3059162" y="4869228"/>
                </a:lnTo>
                <a:close/>
                <a:moveTo>
                  <a:pt x="2848319" y="4869228"/>
                </a:moveTo>
                <a:cubicBezTo>
                  <a:pt x="2846774" y="4869228"/>
                  <a:pt x="2845611" y="4870254"/>
                  <a:pt x="2845407" y="4871306"/>
                </a:cubicBezTo>
                <a:lnTo>
                  <a:pt x="2842096" y="4888214"/>
                </a:lnTo>
                <a:cubicBezTo>
                  <a:pt x="2835789" y="4920365"/>
                  <a:pt x="2866512" y="4915974"/>
                  <a:pt x="2886403" y="4909925"/>
                </a:cubicBezTo>
                <a:lnTo>
                  <a:pt x="2882302" y="4930787"/>
                </a:lnTo>
                <a:lnTo>
                  <a:pt x="2893279" y="4930787"/>
                </a:lnTo>
                <a:cubicBezTo>
                  <a:pt x="2896369" y="4930787"/>
                  <a:pt x="2898152" y="4929542"/>
                  <a:pt x="2898780" y="4926413"/>
                </a:cubicBezTo>
                <a:lnTo>
                  <a:pt x="2909986" y="4869228"/>
                </a:lnTo>
                <a:lnTo>
                  <a:pt x="2896692" y="4869228"/>
                </a:lnTo>
                <a:cubicBezTo>
                  <a:pt x="2895350" y="4869228"/>
                  <a:pt x="2894179" y="4870254"/>
                  <a:pt x="2893984" y="4871306"/>
                </a:cubicBezTo>
                <a:lnTo>
                  <a:pt x="2888465" y="4899335"/>
                </a:lnTo>
                <a:cubicBezTo>
                  <a:pt x="2878847" y="4902262"/>
                  <a:pt x="2853897" y="4907629"/>
                  <a:pt x="2857785" y="4887802"/>
                </a:cubicBezTo>
                <a:lnTo>
                  <a:pt x="2861435" y="4869228"/>
                </a:lnTo>
                <a:close/>
                <a:moveTo>
                  <a:pt x="3334041" y="4869051"/>
                </a:moveTo>
                <a:cubicBezTo>
                  <a:pt x="3317631" y="4869051"/>
                  <a:pt x="3307783" y="4869152"/>
                  <a:pt x="3305279" y="4880811"/>
                </a:cubicBezTo>
                <a:cubicBezTo>
                  <a:pt x="3303428" y="4889476"/>
                  <a:pt x="3310271" y="4893665"/>
                  <a:pt x="3324143" y="4902212"/>
                </a:cubicBezTo>
                <a:cubicBezTo>
                  <a:pt x="3339356" y="4911549"/>
                  <a:pt x="3342828" y="4912264"/>
                  <a:pt x="3341410" y="4917185"/>
                </a:cubicBezTo>
                <a:cubicBezTo>
                  <a:pt x="3340306" y="4921155"/>
                  <a:pt x="3336316" y="4921315"/>
                  <a:pt x="3329482" y="4921315"/>
                </a:cubicBezTo>
                <a:lnTo>
                  <a:pt x="3302410" y="4921315"/>
                </a:lnTo>
                <a:cubicBezTo>
                  <a:pt x="3299336" y="4921315"/>
                  <a:pt x="3297545" y="4922577"/>
                  <a:pt x="3297010" y="4925294"/>
                </a:cubicBezTo>
                <a:lnTo>
                  <a:pt x="3295941" y="4930787"/>
                </a:lnTo>
                <a:lnTo>
                  <a:pt x="3330068" y="4930787"/>
                </a:lnTo>
                <a:cubicBezTo>
                  <a:pt x="3345680" y="4930787"/>
                  <a:pt x="3355460" y="4929828"/>
                  <a:pt x="3359017" y="4920373"/>
                </a:cubicBezTo>
                <a:cubicBezTo>
                  <a:pt x="3360757" y="4915763"/>
                  <a:pt x="3360732" y="4910994"/>
                  <a:pt x="3356513" y="4906283"/>
                </a:cubicBezTo>
                <a:cubicBezTo>
                  <a:pt x="3354373" y="4903886"/>
                  <a:pt x="3351198" y="4901774"/>
                  <a:pt x="3346818" y="4899335"/>
                </a:cubicBezTo>
                <a:cubicBezTo>
                  <a:pt x="3327326" y="4888407"/>
                  <a:pt x="3322224" y="4887146"/>
                  <a:pt x="3323472" y="4881854"/>
                </a:cubicBezTo>
                <a:cubicBezTo>
                  <a:pt x="3324151" y="4878877"/>
                  <a:pt x="3326239" y="4878767"/>
                  <a:pt x="3333574" y="4878767"/>
                </a:cubicBezTo>
                <a:lnTo>
                  <a:pt x="3356462" y="4878767"/>
                </a:lnTo>
                <a:cubicBezTo>
                  <a:pt x="3359535" y="4878767"/>
                  <a:pt x="3361318" y="4877514"/>
                  <a:pt x="3361853" y="4874797"/>
                </a:cubicBezTo>
                <a:lnTo>
                  <a:pt x="3362990" y="4869051"/>
                </a:lnTo>
                <a:close/>
                <a:moveTo>
                  <a:pt x="2952612" y="4869051"/>
                </a:moveTo>
                <a:cubicBezTo>
                  <a:pt x="2936210" y="4869051"/>
                  <a:pt x="2926371" y="4869152"/>
                  <a:pt x="2923866" y="4880811"/>
                </a:cubicBezTo>
                <a:cubicBezTo>
                  <a:pt x="2922016" y="4889476"/>
                  <a:pt x="2928850" y="4893665"/>
                  <a:pt x="2942738" y="4902212"/>
                </a:cubicBezTo>
                <a:cubicBezTo>
                  <a:pt x="2957943" y="4911549"/>
                  <a:pt x="2961415" y="4912264"/>
                  <a:pt x="2960006" y="4917185"/>
                </a:cubicBezTo>
                <a:cubicBezTo>
                  <a:pt x="2958877" y="4921155"/>
                  <a:pt x="2954895" y="4921315"/>
                  <a:pt x="2948061" y="4921315"/>
                </a:cubicBezTo>
                <a:lnTo>
                  <a:pt x="2920997" y="4921315"/>
                </a:lnTo>
                <a:cubicBezTo>
                  <a:pt x="2917924" y="4921315"/>
                  <a:pt x="2916133" y="4922577"/>
                  <a:pt x="2915598" y="4925294"/>
                </a:cubicBezTo>
                <a:lnTo>
                  <a:pt x="2914520" y="4930787"/>
                </a:lnTo>
                <a:lnTo>
                  <a:pt x="2948647" y="4930787"/>
                </a:lnTo>
                <a:cubicBezTo>
                  <a:pt x="2964268" y="4930787"/>
                  <a:pt x="2974047" y="4929828"/>
                  <a:pt x="2977596" y="4920373"/>
                </a:cubicBezTo>
                <a:cubicBezTo>
                  <a:pt x="2979345" y="4915763"/>
                  <a:pt x="2979328" y="4910994"/>
                  <a:pt x="2975108" y="4906283"/>
                </a:cubicBezTo>
                <a:cubicBezTo>
                  <a:pt x="2972952" y="4903886"/>
                  <a:pt x="2969794" y="4901774"/>
                  <a:pt x="2965405" y="4899335"/>
                </a:cubicBezTo>
                <a:cubicBezTo>
                  <a:pt x="2945905" y="4888407"/>
                  <a:pt x="2940820" y="4887146"/>
                  <a:pt x="2942051" y="4881854"/>
                </a:cubicBezTo>
                <a:cubicBezTo>
                  <a:pt x="2942730" y="4878877"/>
                  <a:pt x="2944810" y="4878767"/>
                  <a:pt x="2952153" y="4878767"/>
                </a:cubicBezTo>
                <a:lnTo>
                  <a:pt x="2975049" y="4878767"/>
                </a:lnTo>
                <a:cubicBezTo>
                  <a:pt x="2978114" y="4878767"/>
                  <a:pt x="2979914" y="4877514"/>
                  <a:pt x="2980440" y="4874797"/>
                </a:cubicBezTo>
                <a:lnTo>
                  <a:pt x="2981577" y="4869051"/>
                </a:lnTo>
                <a:close/>
                <a:moveTo>
                  <a:pt x="2802111" y="4869051"/>
                </a:moveTo>
                <a:cubicBezTo>
                  <a:pt x="2785710" y="4869051"/>
                  <a:pt x="2775862" y="4869152"/>
                  <a:pt x="2773366" y="4880811"/>
                </a:cubicBezTo>
                <a:cubicBezTo>
                  <a:pt x="2771498" y="4889476"/>
                  <a:pt x="2778349" y="4893665"/>
                  <a:pt x="2792246" y="4902212"/>
                </a:cubicBezTo>
                <a:cubicBezTo>
                  <a:pt x="2807434" y="4911549"/>
                  <a:pt x="2810906" y="4912264"/>
                  <a:pt x="2809505" y="4917185"/>
                </a:cubicBezTo>
                <a:cubicBezTo>
                  <a:pt x="2808385" y="4921155"/>
                  <a:pt x="2804403" y="4921315"/>
                  <a:pt x="2797561" y="4921315"/>
                </a:cubicBezTo>
                <a:lnTo>
                  <a:pt x="2770488" y="4921315"/>
                </a:lnTo>
                <a:cubicBezTo>
                  <a:pt x="2767415" y="4921315"/>
                  <a:pt x="2765632" y="4922577"/>
                  <a:pt x="2765097" y="4925294"/>
                </a:cubicBezTo>
                <a:lnTo>
                  <a:pt x="2764011" y="4930787"/>
                </a:lnTo>
                <a:lnTo>
                  <a:pt x="2798138" y="4930787"/>
                </a:lnTo>
                <a:cubicBezTo>
                  <a:pt x="2813759" y="4930787"/>
                  <a:pt x="2823547" y="4929828"/>
                  <a:pt x="2827104" y="4920373"/>
                </a:cubicBezTo>
                <a:cubicBezTo>
                  <a:pt x="2828827" y="4915763"/>
                  <a:pt x="2828810" y="4910994"/>
                  <a:pt x="2824600" y="4906283"/>
                </a:cubicBezTo>
                <a:cubicBezTo>
                  <a:pt x="2822452" y="4903886"/>
                  <a:pt x="2819277" y="4901774"/>
                  <a:pt x="2814913" y="4899335"/>
                </a:cubicBezTo>
                <a:cubicBezTo>
                  <a:pt x="2795404" y="4888407"/>
                  <a:pt x="2790311" y="4887146"/>
                  <a:pt x="2791542" y="4881854"/>
                </a:cubicBezTo>
                <a:cubicBezTo>
                  <a:pt x="2792238" y="4878877"/>
                  <a:pt x="2794318" y="4878767"/>
                  <a:pt x="2801644" y="4878767"/>
                </a:cubicBezTo>
                <a:lnTo>
                  <a:pt x="2824532" y="4878767"/>
                </a:lnTo>
                <a:cubicBezTo>
                  <a:pt x="2827613" y="4878767"/>
                  <a:pt x="2829405" y="4877514"/>
                  <a:pt x="2829939" y="4874797"/>
                </a:cubicBezTo>
                <a:lnTo>
                  <a:pt x="2831060" y="4869051"/>
                </a:lnTo>
                <a:close/>
                <a:moveTo>
                  <a:pt x="2554594" y="4818697"/>
                </a:moveTo>
                <a:cubicBezTo>
                  <a:pt x="2536545" y="4819757"/>
                  <a:pt x="2505499" y="4826092"/>
                  <a:pt x="2506679" y="4832401"/>
                </a:cubicBezTo>
                <a:cubicBezTo>
                  <a:pt x="2507766" y="4839231"/>
                  <a:pt x="2527427" y="4837128"/>
                  <a:pt x="2536426" y="4837128"/>
                </a:cubicBezTo>
                <a:cubicBezTo>
                  <a:pt x="2556215" y="4837128"/>
                  <a:pt x="2587643" y="4838466"/>
                  <a:pt x="2592592" y="4852573"/>
                </a:cubicBezTo>
                <a:cubicBezTo>
                  <a:pt x="2603263" y="4882957"/>
                  <a:pt x="2530883" y="4937517"/>
                  <a:pt x="2515457" y="4932277"/>
                </a:cubicBezTo>
                <a:cubicBezTo>
                  <a:pt x="2508479" y="4929904"/>
                  <a:pt x="2529635" y="4890250"/>
                  <a:pt x="2537318" y="4875983"/>
                </a:cubicBezTo>
                <a:cubicBezTo>
                  <a:pt x="2541885" y="4867470"/>
                  <a:pt x="2548838" y="4854095"/>
                  <a:pt x="2542895" y="4853187"/>
                </a:cubicBezTo>
                <a:cubicBezTo>
                  <a:pt x="2536273" y="4852186"/>
                  <a:pt x="2528956" y="4864770"/>
                  <a:pt x="2524218" y="4872030"/>
                </a:cubicBezTo>
                <a:cubicBezTo>
                  <a:pt x="2511349" y="4891756"/>
                  <a:pt x="2498147" y="4913291"/>
                  <a:pt x="2487578" y="4935414"/>
                </a:cubicBezTo>
                <a:cubicBezTo>
                  <a:pt x="2484310" y="4942245"/>
                  <a:pt x="2473452" y="4962829"/>
                  <a:pt x="2477187" y="4965487"/>
                </a:cubicBezTo>
                <a:cubicBezTo>
                  <a:pt x="2480668" y="4967960"/>
                  <a:pt x="2497205" y="4964436"/>
                  <a:pt x="2518259" y="4955216"/>
                </a:cubicBezTo>
                <a:cubicBezTo>
                  <a:pt x="2584451" y="4926220"/>
                  <a:pt x="2614249" y="4888484"/>
                  <a:pt x="2622229" y="4857300"/>
                </a:cubicBezTo>
                <a:cubicBezTo>
                  <a:pt x="2624773" y="4847711"/>
                  <a:pt x="2621259" y="4837546"/>
                  <a:pt x="2613315" y="4831517"/>
                </a:cubicBezTo>
                <a:cubicBezTo>
                  <a:pt x="2599486" y="4821027"/>
                  <a:pt x="2574866" y="4817520"/>
                  <a:pt x="2554594" y="4818697"/>
                </a:cubicBezTo>
                <a:close/>
                <a:moveTo>
                  <a:pt x="3137129" y="4793385"/>
                </a:moveTo>
                <a:cubicBezTo>
                  <a:pt x="3150449" y="4793385"/>
                  <a:pt x="3153930" y="4798340"/>
                  <a:pt x="3151773" y="4809730"/>
                </a:cubicBezTo>
                <a:cubicBezTo>
                  <a:pt x="3151773" y="4809730"/>
                  <a:pt x="3151230" y="4812573"/>
                  <a:pt x="3151035" y="4813431"/>
                </a:cubicBezTo>
                <a:cubicBezTo>
                  <a:pt x="3150772" y="4814710"/>
                  <a:pt x="3150186" y="4818016"/>
                  <a:pt x="3146739" y="4818016"/>
                </a:cubicBezTo>
                <a:lnTo>
                  <a:pt x="3113512" y="4818016"/>
                </a:lnTo>
                <a:lnTo>
                  <a:pt x="3115142" y="4809730"/>
                </a:lnTo>
                <a:cubicBezTo>
                  <a:pt x="3117485" y="4797734"/>
                  <a:pt x="3124531" y="4793385"/>
                  <a:pt x="3137129" y="4793385"/>
                </a:cubicBezTo>
                <a:close/>
                <a:moveTo>
                  <a:pt x="2908772" y="4793385"/>
                </a:moveTo>
                <a:cubicBezTo>
                  <a:pt x="2922084" y="4793385"/>
                  <a:pt x="2925581" y="4798340"/>
                  <a:pt x="2923408" y="4809730"/>
                </a:cubicBezTo>
                <a:cubicBezTo>
                  <a:pt x="2923408" y="4809730"/>
                  <a:pt x="2922865" y="4812573"/>
                  <a:pt x="2922678" y="4813431"/>
                </a:cubicBezTo>
                <a:cubicBezTo>
                  <a:pt x="2922423" y="4814710"/>
                  <a:pt x="2921829" y="4818016"/>
                  <a:pt x="2918374" y="4818016"/>
                </a:cubicBezTo>
                <a:lnTo>
                  <a:pt x="2885163" y="4818016"/>
                </a:lnTo>
                <a:lnTo>
                  <a:pt x="2886785" y="4809730"/>
                </a:lnTo>
                <a:cubicBezTo>
                  <a:pt x="2889111" y="4797734"/>
                  <a:pt x="2896174" y="4793385"/>
                  <a:pt x="2908772" y="4793385"/>
                </a:cubicBezTo>
                <a:close/>
                <a:moveTo>
                  <a:pt x="2671715" y="4783926"/>
                </a:moveTo>
                <a:cubicBezTo>
                  <a:pt x="2657863" y="4785815"/>
                  <a:pt x="2645049" y="4790925"/>
                  <a:pt x="2638520" y="4801898"/>
                </a:cubicBezTo>
                <a:cubicBezTo>
                  <a:pt x="2628435" y="4818857"/>
                  <a:pt x="2647502" y="4842074"/>
                  <a:pt x="2664854" y="4864568"/>
                </a:cubicBezTo>
                <a:cubicBezTo>
                  <a:pt x="2678768" y="4882595"/>
                  <a:pt x="2693922" y="4899814"/>
                  <a:pt x="2687733" y="4909866"/>
                </a:cubicBezTo>
                <a:cubicBezTo>
                  <a:pt x="2682690" y="4918085"/>
                  <a:pt x="2650320" y="4918068"/>
                  <a:pt x="2639174" y="4918716"/>
                </a:cubicBezTo>
                <a:cubicBezTo>
                  <a:pt x="2625633" y="4919515"/>
                  <a:pt x="2606150" y="4919557"/>
                  <a:pt x="2602737" y="4921576"/>
                </a:cubicBezTo>
                <a:cubicBezTo>
                  <a:pt x="2599681" y="4923385"/>
                  <a:pt x="2597983" y="4928995"/>
                  <a:pt x="2609444" y="4931233"/>
                </a:cubicBezTo>
                <a:cubicBezTo>
                  <a:pt x="2618638" y="4933050"/>
                  <a:pt x="2640540" y="4936718"/>
                  <a:pt x="2663666" y="4936701"/>
                </a:cubicBezTo>
                <a:cubicBezTo>
                  <a:pt x="2687801" y="4936692"/>
                  <a:pt x="2713150" y="4932360"/>
                  <a:pt x="2718643" y="4911877"/>
                </a:cubicBezTo>
                <a:cubicBezTo>
                  <a:pt x="2723058" y="4895423"/>
                  <a:pt x="2707751" y="4877791"/>
                  <a:pt x="2694278" y="4859916"/>
                </a:cubicBezTo>
                <a:cubicBezTo>
                  <a:pt x="2679524" y="4840333"/>
                  <a:pt x="2664599" y="4826377"/>
                  <a:pt x="2665856" y="4812506"/>
                </a:cubicBezTo>
                <a:cubicBezTo>
                  <a:pt x="2666824" y="4801730"/>
                  <a:pt x="2686120" y="4801107"/>
                  <a:pt x="2718125" y="4800493"/>
                </a:cubicBezTo>
                <a:cubicBezTo>
                  <a:pt x="2724798" y="4800350"/>
                  <a:pt x="2738041" y="4800005"/>
                  <a:pt x="2735495" y="4794235"/>
                </a:cubicBezTo>
                <a:cubicBezTo>
                  <a:pt x="2733211" y="4789154"/>
                  <a:pt x="2723295" y="4787463"/>
                  <a:pt x="2711130" y="4785284"/>
                </a:cubicBezTo>
                <a:cubicBezTo>
                  <a:pt x="2700455" y="4783371"/>
                  <a:pt x="2685566" y="4782037"/>
                  <a:pt x="2671715" y="4783926"/>
                </a:cubicBezTo>
                <a:close/>
                <a:moveTo>
                  <a:pt x="3324762" y="4783846"/>
                </a:moveTo>
                <a:cubicBezTo>
                  <a:pt x="3321681" y="4783846"/>
                  <a:pt x="3319949" y="4784889"/>
                  <a:pt x="3319490" y="4787194"/>
                </a:cubicBezTo>
                <a:lnTo>
                  <a:pt x="3318268" y="4793402"/>
                </a:lnTo>
                <a:lnTo>
                  <a:pt x="3342734" y="4793402"/>
                </a:lnTo>
                <a:lnTo>
                  <a:pt x="3332539" y="4845422"/>
                </a:lnTo>
                <a:lnTo>
                  <a:pt x="3343507" y="4845422"/>
                </a:lnTo>
                <a:cubicBezTo>
                  <a:pt x="3346597" y="4845422"/>
                  <a:pt x="3348388" y="4844169"/>
                  <a:pt x="3349000" y="4841048"/>
                </a:cubicBezTo>
                <a:lnTo>
                  <a:pt x="3358355" y="4793402"/>
                </a:lnTo>
                <a:lnTo>
                  <a:pt x="3378780" y="4793402"/>
                </a:lnTo>
                <a:cubicBezTo>
                  <a:pt x="3381667" y="4793402"/>
                  <a:pt x="3382686" y="4792140"/>
                  <a:pt x="3383195" y="4789633"/>
                </a:cubicBezTo>
                <a:lnTo>
                  <a:pt x="3384316" y="4783846"/>
                </a:lnTo>
                <a:close/>
                <a:moveTo>
                  <a:pt x="3274395" y="4783846"/>
                </a:moveTo>
                <a:lnTo>
                  <a:pt x="3262314" y="4845422"/>
                </a:lnTo>
                <a:lnTo>
                  <a:pt x="3314906" y="4845422"/>
                </a:lnTo>
                <a:lnTo>
                  <a:pt x="3316044" y="4839660"/>
                </a:lnTo>
                <a:cubicBezTo>
                  <a:pt x="3316578" y="4836968"/>
                  <a:pt x="3315619" y="4835916"/>
                  <a:pt x="3313123" y="4835916"/>
                </a:cubicBezTo>
                <a:lnTo>
                  <a:pt x="3279785" y="4835916"/>
                </a:lnTo>
                <a:lnTo>
                  <a:pt x="3289599" y="4785932"/>
                </a:lnTo>
                <a:cubicBezTo>
                  <a:pt x="3289794" y="4784889"/>
                  <a:pt x="3289030" y="4783846"/>
                  <a:pt x="3287689" y="4783846"/>
                </a:cubicBezTo>
                <a:close/>
                <a:moveTo>
                  <a:pt x="3190706" y="4783846"/>
                </a:moveTo>
                <a:cubicBezTo>
                  <a:pt x="3189093" y="4783846"/>
                  <a:pt x="3187582" y="4784477"/>
                  <a:pt x="3187174" y="4786580"/>
                </a:cubicBezTo>
                <a:lnTo>
                  <a:pt x="3181062" y="4817948"/>
                </a:lnTo>
                <a:cubicBezTo>
                  <a:pt x="3176894" y="4840063"/>
                  <a:pt x="3187998" y="4846801"/>
                  <a:pt x="3209943" y="4846801"/>
                </a:cubicBezTo>
                <a:lnTo>
                  <a:pt x="3209943" y="4846793"/>
                </a:lnTo>
                <a:cubicBezTo>
                  <a:pt x="3235649" y="4846793"/>
                  <a:pt x="3245556" y="4838078"/>
                  <a:pt x="3249622" y="4817940"/>
                </a:cubicBezTo>
                <a:lnTo>
                  <a:pt x="3255709" y="4786580"/>
                </a:lnTo>
                <a:cubicBezTo>
                  <a:pt x="3256117" y="4784477"/>
                  <a:pt x="3254852" y="4783846"/>
                  <a:pt x="3253247" y="4783846"/>
                </a:cubicBezTo>
                <a:lnTo>
                  <a:pt x="3240810" y="4783846"/>
                </a:lnTo>
                <a:lnTo>
                  <a:pt x="3237398" y="4801890"/>
                </a:lnTo>
                <a:lnTo>
                  <a:pt x="3235445" y="4811496"/>
                </a:lnTo>
                <a:lnTo>
                  <a:pt x="3233815" y="4819841"/>
                </a:lnTo>
                <a:cubicBezTo>
                  <a:pt x="3231540" y="4831206"/>
                  <a:pt x="3224112" y="4836329"/>
                  <a:pt x="3211522" y="4836329"/>
                </a:cubicBezTo>
                <a:cubicBezTo>
                  <a:pt x="3197676" y="4836329"/>
                  <a:pt x="3193966" y="4831332"/>
                  <a:pt x="3196139" y="4819841"/>
                </a:cubicBezTo>
                <a:cubicBezTo>
                  <a:pt x="3196139" y="4819841"/>
                  <a:pt x="3196674" y="4816972"/>
                  <a:pt x="3196852" y="4816114"/>
                </a:cubicBezTo>
                <a:lnTo>
                  <a:pt x="3199722" y="4801898"/>
                </a:lnTo>
                <a:lnTo>
                  <a:pt x="3203143" y="4783846"/>
                </a:lnTo>
                <a:close/>
                <a:moveTo>
                  <a:pt x="2786677" y="4783846"/>
                </a:moveTo>
                <a:lnTo>
                  <a:pt x="2786491" y="4784645"/>
                </a:lnTo>
                <a:cubicBezTo>
                  <a:pt x="2785489" y="4788784"/>
                  <a:pt x="2786015" y="4793360"/>
                  <a:pt x="2793053" y="4793360"/>
                </a:cubicBezTo>
                <a:lnTo>
                  <a:pt x="2825415" y="4793360"/>
                </a:lnTo>
                <a:cubicBezTo>
                  <a:pt x="2840984" y="4793360"/>
                  <a:pt x="2843208" y="4801074"/>
                  <a:pt x="2840101" y="4814659"/>
                </a:cubicBezTo>
                <a:cubicBezTo>
                  <a:pt x="2837045" y="4828001"/>
                  <a:pt x="2831722" y="4834865"/>
                  <a:pt x="2820032" y="4835916"/>
                </a:cubicBezTo>
                <a:lnTo>
                  <a:pt x="2797866" y="4835916"/>
                </a:lnTo>
                <a:lnTo>
                  <a:pt x="2804709" y="4800964"/>
                </a:lnTo>
                <a:lnTo>
                  <a:pt x="2791610" y="4800964"/>
                </a:lnTo>
                <a:cubicBezTo>
                  <a:pt x="2790065" y="4800964"/>
                  <a:pt x="2788902" y="4802007"/>
                  <a:pt x="2788698" y="4803051"/>
                </a:cubicBezTo>
                <a:lnTo>
                  <a:pt x="2780378" y="4845422"/>
                </a:lnTo>
                <a:lnTo>
                  <a:pt x="2817188" y="4845422"/>
                </a:lnTo>
                <a:cubicBezTo>
                  <a:pt x="2837809" y="4845422"/>
                  <a:pt x="2852097" y="4837834"/>
                  <a:pt x="2856562" y="4814239"/>
                </a:cubicBezTo>
                <a:cubicBezTo>
                  <a:pt x="2859882" y="4796674"/>
                  <a:pt x="2852207" y="4783846"/>
                  <a:pt x="2831196" y="4783846"/>
                </a:cubicBezTo>
                <a:close/>
                <a:moveTo>
                  <a:pt x="3055062" y="4783661"/>
                </a:moveTo>
                <a:cubicBezTo>
                  <a:pt x="3038660" y="4783661"/>
                  <a:pt x="3028813" y="4783762"/>
                  <a:pt x="3026300" y="4795438"/>
                </a:cubicBezTo>
                <a:cubicBezTo>
                  <a:pt x="3024458" y="4804094"/>
                  <a:pt x="3031300" y="4808291"/>
                  <a:pt x="3045180" y="4816838"/>
                </a:cubicBezTo>
                <a:cubicBezTo>
                  <a:pt x="3060376" y="4826175"/>
                  <a:pt x="3063848" y="4826882"/>
                  <a:pt x="3062456" y="4831820"/>
                </a:cubicBezTo>
                <a:cubicBezTo>
                  <a:pt x="3061327" y="4835790"/>
                  <a:pt x="3057346" y="4835942"/>
                  <a:pt x="3050512" y="4835942"/>
                </a:cubicBezTo>
                <a:lnTo>
                  <a:pt x="3023447" y="4835942"/>
                </a:lnTo>
                <a:cubicBezTo>
                  <a:pt x="3020366" y="4835942"/>
                  <a:pt x="3018574" y="4837203"/>
                  <a:pt x="3018040" y="4839920"/>
                </a:cubicBezTo>
                <a:lnTo>
                  <a:pt x="3016970" y="4845422"/>
                </a:lnTo>
                <a:lnTo>
                  <a:pt x="3051097" y="4845422"/>
                </a:lnTo>
                <a:cubicBezTo>
                  <a:pt x="3066701" y="4845422"/>
                  <a:pt x="3076506" y="4844471"/>
                  <a:pt x="3080055" y="4834999"/>
                </a:cubicBezTo>
                <a:lnTo>
                  <a:pt x="3080063" y="4834999"/>
                </a:lnTo>
                <a:cubicBezTo>
                  <a:pt x="3081795" y="4830381"/>
                  <a:pt x="3081778" y="4825612"/>
                  <a:pt x="3077559" y="4820909"/>
                </a:cubicBezTo>
                <a:cubicBezTo>
                  <a:pt x="3075411" y="4818503"/>
                  <a:pt x="3072244" y="4816409"/>
                  <a:pt x="3067864" y="4813944"/>
                </a:cubicBezTo>
                <a:cubicBezTo>
                  <a:pt x="3048364" y="4803017"/>
                  <a:pt x="3043270" y="4801772"/>
                  <a:pt x="3044493" y="4796481"/>
                </a:cubicBezTo>
                <a:cubicBezTo>
                  <a:pt x="3045189" y="4793511"/>
                  <a:pt x="3047277" y="4793385"/>
                  <a:pt x="3054620" y="4793385"/>
                </a:cubicBezTo>
                <a:lnTo>
                  <a:pt x="3077491" y="4793385"/>
                </a:lnTo>
                <a:cubicBezTo>
                  <a:pt x="3080573" y="4793385"/>
                  <a:pt x="3082364" y="4792140"/>
                  <a:pt x="3082899" y="4789431"/>
                </a:cubicBezTo>
                <a:lnTo>
                  <a:pt x="3084028" y="4783661"/>
                </a:lnTo>
                <a:close/>
                <a:moveTo>
                  <a:pt x="2982358" y="4783661"/>
                </a:moveTo>
                <a:cubicBezTo>
                  <a:pt x="2965957" y="4783661"/>
                  <a:pt x="2956118" y="4783762"/>
                  <a:pt x="2953613" y="4795438"/>
                </a:cubicBezTo>
                <a:cubicBezTo>
                  <a:pt x="2951754" y="4804094"/>
                  <a:pt x="2958605" y="4808291"/>
                  <a:pt x="2972485" y="4816838"/>
                </a:cubicBezTo>
                <a:cubicBezTo>
                  <a:pt x="2987681" y="4826175"/>
                  <a:pt x="2991162" y="4826882"/>
                  <a:pt x="2989761" y="4831820"/>
                </a:cubicBezTo>
                <a:cubicBezTo>
                  <a:pt x="2988641" y="4835790"/>
                  <a:pt x="2984651" y="4835942"/>
                  <a:pt x="2977800" y="4835942"/>
                </a:cubicBezTo>
                <a:lnTo>
                  <a:pt x="2950761" y="4835942"/>
                </a:lnTo>
                <a:cubicBezTo>
                  <a:pt x="2947671" y="4835942"/>
                  <a:pt x="2945888" y="4837203"/>
                  <a:pt x="2945345" y="4839920"/>
                </a:cubicBezTo>
                <a:lnTo>
                  <a:pt x="2944266" y="4845422"/>
                </a:lnTo>
                <a:lnTo>
                  <a:pt x="2978394" y="4845422"/>
                </a:lnTo>
                <a:cubicBezTo>
                  <a:pt x="2994014" y="4845422"/>
                  <a:pt x="3003803" y="4844471"/>
                  <a:pt x="3007360" y="4834999"/>
                </a:cubicBezTo>
                <a:cubicBezTo>
                  <a:pt x="3009083" y="4830381"/>
                  <a:pt x="3009066" y="4825612"/>
                  <a:pt x="3004855" y="4820909"/>
                </a:cubicBezTo>
                <a:cubicBezTo>
                  <a:pt x="3002699" y="4818503"/>
                  <a:pt x="2999533" y="4816409"/>
                  <a:pt x="2995161" y="4813944"/>
                </a:cubicBezTo>
                <a:cubicBezTo>
                  <a:pt x="2975643" y="4803017"/>
                  <a:pt x="2970567" y="4801772"/>
                  <a:pt x="2971798" y="4796481"/>
                </a:cubicBezTo>
                <a:cubicBezTo>
                  <a:pt x="2972477" y="4793511"/>
                  <a:pt x="2974557" y="4793385"/>
                  <a:pt x="2981917" y="4793385"/>
                </a:cubicBezTo>
                <a:lnTo>
                  <a:pt x="3004779" y="4793385"/>
                </a:lnTo>
                <a:cubicBezTo>
                  <a:pt x="3007869" y="4793385"/>
                  <a:pt x="3009660" y="4792140"/>
                  <a:pt x="3010178" y="4789431"/>
                </a:cubicBezTo>
                <a:lnTo>
                  <a:pt x="3011324" y="4783661"/>
                </a:lnTo>
                <a:close/>
                <a:moveTo>
                  <a:pt x="3138963" y="4783013"/>
                </a:moveTo>
                <a:cubicBezTo>
                  <a:pt x="3117247" y="4783013"/>
                  <a:pt x="3104861" y="4788414"/>
                  <a:pt x="3100124" y="4811614"/>
                </a:cubicBezTo>
                <a:lnTo>
                  <a:pt x="3094028" y="4842705"/>
                </a:lnTo>
                <a:cubicBezTo>
                  <a:pt x="3093621" y="4844791"/>
                  <a:pt x="3094835" y="4845422"/>
                  <a:pt x="3096388" y="4845422"/>
                </a:cubicBezTo>
                <a:lnTo>
                  <a:pt x="3108138" y="4845422"/>
                </a:lnTo>
                <a:lnTo>
                  <a:pt x="3111567" y="4827521"/>
                </a:lnTo>
                <a:lnTo>
                  <a:pt x="3148174" y="4827521"/>
                </a:lnTo>
                <a:lnTo>
                  <a:pt x="3144753" y="4845422"/>
                </a:lnTo>
                <a:lnTo>
                  <a:pt x="3156510" y="4845422"/>
                </a:lnTo>
                <a:cubicBezTo>
                  <a:pt x="3158056" y="4845422"/>
                  <a:pt x="3159524" y="4844791"/>
                  <a:pt x="3159932" y="4842705"/>
                </a:cubicBezTo>
                <a:lnTo>
                  <a:pt x="3166036" y="4811614"/>
                </a:lnTo>
                <a:cubicBezTo>
                  <a:pt x="3170535" y="4788027"/>
                  <a:pt x="3157088" y="4783013"/>
                  <a:pt x="3138963" y="4783013"/>
                </a:cubicBezTo>
                <a:close/>
                <a:moveTo>
                  <a:pt x="2910597" y="4783013"/>
                </a:moveTo>
                <a:cubicBezTo>
                  <a:pt x="2888890" y="4783013"/>
                  <a:pt x="2876504" y="4788414"/>
                  <a:pt x="2871775" y="4811614"/>
                </a:cubicBezTo>
                <a:lnTo>
                  <a:pt x="2865663" y="4842705"/>
                </a:lnTo>
                <a:cubicBezTo>
                  <a:pt x="2865264" y="4844791"/>
                  <a:pt x="2866478" y="4845422"/>
                  <a:pt x="2868031" y="4845422"/>
                </a:cubicBezTo>
                <a:lnTo>
                  <a:pt x="2879781" y="4845422"/>
                </a:lnTo>
                <a:lnTo>
                  <a:pt x="2883202" y="4827521"/>
                </a:lnTo>
                <a:lnTo>
                  <a:pt x="2919817" y="4827521"/>
                </a:lnTo>
                <a:lnTo>
                  <a:pt x="2916396" y="4845422"/>
                </a:lnTo>
                <a:lnTo>
                  <a:pt x="2928154" y="4845422"/>
                </a:lnTo>
                <a:cubicBezTo>
                  <a:pt x="2929699" y="4845422"/>
                  <a:pt x="2931167" y="4844791"/>
                  <a:pt x="2931566" y="4842705"/>
                </a:cubicBezTo>
                <a:lnTo>
                  <a:pt x="2937679" y="4811614"/>
                </a:lnTo>
                <a:cubicBezTo>
                  <a:pt x="2942170" y="4788027"/>
                  <a:pt x="2928722" y="4783013"/>
                  <a:pt x="2910597" y="4783013"/>
                </a:cubicBezTo>
                <a:close/>
                <a:moveTo>
                  <a:pt x="2604596" y="4694494"/>
                </a:moveTo>
                <a:lnTo>
                  <a:pt x="2604596" y="4694502"/>
                </a:lnTo>
                <a:cubicBezTo>
                  <a:pt x="2581132" y="4695596"/>
                  <a:pt x="2559730" y="4701543"/>
                  <a:pt x="2561063" y="4706111"/>
                </a:cubicBezTo>
                <a:cubicBezTo>
                  <a:pt x="2562701" y="4711671"/>
                  <a:pt x="2578644" y="4710283"/>
                  <a:pt x="2584714" y="4710283"/>
                </a:cubicBezTo>
                <a:cubicBezTo>
                  <a:pt x="2607067" y="4710283"/>
                  <a:pt x="2628596" y="4714624"/>
                  <a:pt x="2633732" y="4720882"/>
                </a:cubicBezTo>
                <a:cubicBezTo>
                  <a:pt x="2641755" y="4730657"/>
                  <a:pt x="2627942" y="4754766"/>
                  <a:pt x="2585478" y="4787632"/>
                </a:cubicBezTo>
                <a:cubicBezTo>
                  <a:pt x="2577337" y="4793932"/>
                  <a:pt x="2571258" y="4799737"/>
                  <a:pt x="2569909" y="4802588"/>
                </a:cubicBezTo>
                <a:cubicBezTo>
                  <a:pt x="2569187" y="4804102"/>
                  <a:pt x="2569527" y="4806306"/>
                  <a:pt x="2571759" y="4806609"/>
                </a:cubicBezTo>
                <a:cubicBezTo>
                  <a:pt x="2574094" y="4806937"/>
                  <a:pt x="2579697" y="4805633"/>
                  <a:pt x="2588942" y="4800881"/>
                </a:cubicBezTo>
                <a:cubicBezTo>
                  <a:pt x="2626669" y="4781491"/>
                  <a:pt x="2669956" y="4741996"/>
                  <a:pt x="2661416" y="4714910"/>
                </a:cubicBezTo>
                <a:cubicBezTo>
                  <a:pt x="2656212" y="4698380"/>
                  <a:pt x="2628239" y="4693392"/>
                  <a:pt x="2604596" y="4694494"/>
                </a:cubicBezTo>
                <a:close/>
                <a:moveTo>
                  <a:pt x="893329" y="0"/>
                </a:moveTo>
                <a:lnTo>
                  <a:pt x="3717682" y="0"/>
                </a:lnTo>
                <a:lnTo>
                  <a:pt x="3717682" y="5143499"/>
                </a:lnTo>
                <a:lnTo>
                  <a:pt x="1175798" y="5143499"/>
                </a:lnTo>
                <a:lnTo>
                  <a:pt x="1096714" y="5071623"/>
                </a:lnTo>
                <a:cubicBezTo>
                  <a:pt x="419108" y="4394017"/>
                  <a:pt x="0" y="3457913"/>
                  <a:pt x="0" y="2423921"/>
                </a:cubicBezTo>
                <a:cubicBezTo>
                  <a:pt x="0" y="1519180"/>
                  <a:pt x="320880" y="689382"/>
                  <a:pt x="855043" y="42126"/>
                </a:cubicBezTo>
                <a:close/>
              </a:path>
            </a:pathLst>
          </a:custGeom>
        </p:spPr>
        <p:txBody>
          <a:bodyPr wrap="square" anchor="ctr">
            <a:noAutofit/>
          </a:bodyPr>
          <a:lstStyle>
            <a:lvl1pPr marL="0" indent="0" algn="ctr">
              <a:buNone/>
              <a:defRPr sz="1600"/>
            </a:lvl1pPr>
          </a:lstStyle>
          <a:p>
            <a:r>
              <a:rPr lang="en-US" noProof="0"/>
              <a:t>Insert image</a:t>
            </a:r>
          </a:p>
        </p:txBody>
      </p:sp>
      <p:pic>
        <p:nvPicPr>
          <p:cNvPr id="10" name="Image 9">
            <a:extLst>
              <a:ext uri="{FF2B5EF4-FFF2-40B4-BE49-F238E27FC236}">
                <a16:creationId xmlns:a16="http://schemas.microsoft.com/office/drawing/2014/main" id="{734445E9-1627-7C4E-BC4C-33D3B0358268}"/>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61000"/>
                    </a14:imgEffect>
                  </a14:imgLayer>
                </a14:imgProps>
              </a:ext>
              <a:ext uri="{28A0092B-C50C-407E-A947-70E740481C1C}">
                <a14:useLocalDpi xmlns:a14="http://schemas.microsoft.com/office/drawing/2010/main" val="0"/>
              </a:ext>
            </a:extLst>
          </a:blip>
          <a:stretch>
            <a:fillRect/>
          </a:stretch>
        </p:blipFill>
        <p:spPr>
          <a:xfrm>
            <a:off x="662878" y="1480359"/>
            <a:ext cx="1003144" cy="915914"/>
          </a:xfrm>
          <a:prstGeom prst="rect">
            <a:avLst/>
          </a:prstGeom>
        </p:spPr>
      </p:pic>
      <p:sp>
        <p:nvSpPr>
          <p:cNvPr id="11" name="ZoneTexte 7">
            <a:extLst>
              <a:ext uri="{FF2B5EF4-FFF2-40B4-BE49-F238E27FC236}">
                <a16:creationId xmlns:a16="http://schemas.microsoft.com/office/drawing/2014/main" id="{D5E28100-23B4-0C41-9F0D-D979777516FC}"/>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2" name="Connecteur droit 8">
            <a:extLst>
              <a:ext uri="{FF2B5EF4-FFF2-40B4-BE49-F238E27FC236}">
                <a16:creationId xmlns:a16="http://schemas.microsoft.com/office/drawing/2014/main" id="{EA4C756E-194C-4F3E-ABC9-E3B2DB21DD3B}"/>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4275C9A1-9AF5-4D16-BE50-3EC7D1F7FF4B}"/>
              </a:ext>
            </a:extLst>
          </p:cNvPr>
          <p:cNvSpPr>
            <a:spLocks noGrp="1"/>
          </p:cNvSpPr>
          <p:nvPr>
            <p:ph sz="quarter" idx="15" hasCustomPrompt="1"/>
          </p:nvPr>
        </p:nvSpPr>
        <p:spPr>
          <a:xfrm>
            <a:off x="1149741" y="1665040"/>
            <a:ext cx="3961713" cy="2134800"/>
          </a:xfrm>
          <a:prstGeom prst="rect">
            <a:avLst/>
          </a:prstGeom>
        </p:spPr>
        <p:txBody>
          <a:bodyPr lIns="90000" tIns="0" rIns="0" bIns="0" anchor="ctr"/>
          <a:lstStyle>
            <a:lvl1pPr marL="0" indent="0" algn="l">
              <a:lnSpc>
                <a:spcPct val="90000"/>
              </a:lnSpc>
              <a:spcBef>
                <a:spcPts val="1000"/>
              </a:spcBef>
              <a:spcAft>
                <a:spcPts val="0"/>
              </a:spcAft>
              <a:buNone/>
              <a:defRPr sz="2400" i="0">
                <a:latin typeface="+mj-lt"/>
              </a:defRPr>
            </a:lvl1pPr>
            <a:lvl2pPr marL="345600" indent="-172800">
              <a:lnSpc>
                <a:spcPct val="100000"/>
              </a:lnSpc>
              <a:spcBef>
                <a:spcPts val="0"/>
              </a:spcBef>
              <a:spcAft>
                <a:spcPts val="300"/>
              </a:spcAft>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defRPr sz="1000"/>
            </a:lvl4pPr>
          </a:lstStyle>
          <a:p>
            <a:pPr lvl="0"/>
            <a:r>
              <a:rPr lang="en-US" noProof="0"/>
              <a:t>Sit at velit periculis. Usu ferri invenire adipiscing ea. Sed maiorum legendos ea, sit at sonet molestie. </a:t>
            </a:r>
          </a:p>
        </p:txBody>
      </p:sp>
      <p:sp>
        <p:nvSpPr>
          <p:cNvPr id="14" name="Footer Placeholder 12">
            <a:extLst>
              <a:ext uri="{FF2B5EF4-FFF2-40B4-BE49-F238E27FC236}">
                <a16:creationId xmlns:a16="http://schemas.microsoft.com/office/drawing/2014/main" id="{1CFB3F51-7DDA-4269-839D-1C90128534D2}"/>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5" name="Date Placeholder 3">
            <a:extLst>
              <a:ext uri="{FF2B5EF4-FFF2-40B4-BE49-F238E27FC236}">
                <a16:creationId xmlns:a16="http://schemas.microsoft.com/office/drawing/2014/main" id="{FF55589C-D3E1-49AD-84E2-2C1132E96B20}"/>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AD0C327C-C0A9-4850-B0AC-4CEFADFEC70B}"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9" name="Graphic 8">
            <a:extLst>
              <a:ext uri="{FF2B5EF4-FFF2-40B4-BE49-F238E27FC236}">
                <a16:creationId xmlns:a16="http://schemas.microsoft.com/office/drawing/2014/main" id="{03C953A0-A71C-4C3E-93D1-7063DD9D1EDE}"/>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34170" y="4757405"/>
            <a:ext cx="1075068" cy="211251"/>
          </a:xfrm>
          <a:prstGeom prst="rect">
            <a:avLst/>
          </a:prstGeom>
        </p:spPr>
      </p:pic>
    </p:spTree>
    <p:extLst>
      <p:ext uri="{BB962C8B-B14F-4D97-AF65-F5344CB8AC3E}">
        <p14:creationId xmlns:p14="http://schemas.microsoft.com/office/powerpoint/2010/main" val="1048458374"/>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Graph + text - 1 line title">
    <p:spTree>
      <p:nvGrpSpPr>
        <p:cNvPr id="1" name=""/>
        <p:cNvGrpSpPr/>
        <p:nvPr/>
      </p:nvGrpSpPr>
      <p:grpSpPr>
        <a:xfrm>
          <a:off x="0" y="0"/>
          <a:ext cx="0" cy="0"/>
          <a:chOff x="0" y="0"/>
          <a:chExt cx="0" cy="0"/>
        </a:xfrm>
      </p:grpSpPr>
      <p:sp>
        <p:nvSpPr>
          <p:cNvPr id="10" name="ZoneTexte 7">
            <a:extLst>
              <a:ext uri="{FF2B5EF4-FFF2-40B4-BE49-F238E27FC236}">
                <a16:creationId xmlns:a16="http://schemas.microsoft.com/office/drawing/2014/main" id="{CAD62B7D-30EE-D645-873E-4444E201BED4}"/>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5" name="Titre 1">
            <a:extLst>
              <a:ext uri="{FF2B5EF4-FFF2-40B4-BE49-F238E27FC236}">
                <a16:creationId xmlns:a16="http://schemas.microsoft.com/office/drawing/2014/main" id="{464E3299-DC24-46C5-9A27-05B7E38A79C8}"/>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19" name="Text Placeholder 14">
            <a:extLst>
              <a:ext uri="{FF2B5EF4-FFF2-40B4-BE49-F238E27FC236}">
                <a16:creationId xmlns:a16="http://schemas.microsoft.com/office/drawing/2014/main" id="{E4C463AC-C609-4E95-9D85-6B94D3AC0DC7}"/>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8" name="Connecteur droit 8">
            <a:extLst>
              <a:ext uri="{FF2B5EF4-FFF2-40B4-BE49-F238E27FC236}">
                <a16:creationId xmlns:a16="http://schemas.microsoft.com/office/drawing/2014/main" id="{B560DC92-45A9-4298-BFD9-D29534643BAE}"/>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0" name="Chart Placeholder 2">
            <a:extLst>
              <a:ext uri="{FF2B5EF4-FFF2-40B4-BE49-F238E27FC236}">
                <a16:creationId xmlns:a16="http://schemas.microsoft.com/office/drawing/2014/main" id="{56F9DD30-0F68-41A2-965A-322FE98B54B5}"/>
              </a:ext>
            </a:extLst>
          </p:cNvPr>
          <p:cNvSpPr>
            <a:spLocks noGrp="1"/>
          </p:cNvSpPr>
          <p:nvPr>
            <p:ph type="chart" sz="quarter" idx="14" hasCustomPrompt="1"/>
          </p:nvPr>
        </p:nvSpPr>
        <p:spPr>
          <a:xfrm>
            <a:off x="3943350" y="1185385"/>
            <a:ext cx="4638674" cy="3386615"/>
          </a:xfrm>
          <a:prstGeom prst="rect">
            <a:avLst/>
          </a:prstGeom>
        </p:spPr>
        <p:txBody>
          <a:bodyPr anchor="ctr"/>
          <a:lstStyle>
            <a:lvl1pPr marL="0" indent="0" algn="ctr">
              <a:buNone/>
              <a:defRPr sz="1600"/>
            </a:lvl1pPr>
          </a:lstStyle>
          <a:p>
            <a:r>
              <a:rPr lang="en-US" noProof="0"/>
              <a:t>Insert chart</a:t>
            </a:r>
          </a:p>
        </p:txBody>
      </p:sp>
      <p:sp>
        <p:nvSpPr>
          <p:cNvPr id="14" name="Content Placeholder 2">
            <a:extLst>
              <a:ext uri="{FF2B5EF4-FFF2-40B4-BE49-F238E27FC236}">
                <a16:creationId xmlns:a16="http://schemas.microsoft.com/office/drawing/2014/main" id="{2F4493A9-6684-4DA6-93CD-D927F27D1659}"/>
              </a:ext>
            </a:extLst>
          </p:cNvPr>
          <p:cNvSpPr>
            <a:spLocks noGrp="1"/>
          </p:cNvSpPr>
          <p:nvPr>
            <p:ph sz="quarter" idx="15" hasCustomPrompt="1"/>
          </p:nvPr>
        </p:nvSpPr>
        <p:spPr>
          <a:xfrm>
            <a:off x="382590" y="1185385"/>
            <a:ext cx="3354235" cy="3384000"/>
          </a:xfrm>
          <a:prstGeom prst="rect">
            <a:avLst/>
          </a:prstGeom>
        </p:spPr>
        <p:txBody>
          <a:bodyPr lIns="0" tIns="0" rIns="0" bIns="0"/>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17" name="Footer Placeholder 12">
            <a:extLst>
              <a:ext uri="{FF2B5EF4-FFF2-40B4-BE49-F238E27FC236}">
                <a16:creationId xmlns:a16="http://schemas.microsoft.com/office/drawing/2014/main" id="{B5FD5146-E279-4B7F-9CFE-66839F7FA2B7}"/>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2" name="Date Placeholder 3">
            <a:extLst>
              <a:ext uri="{FF2B5EF4-FFF2-40B4-BE49-F238E27FC236}">
                <a16:creationId xmlns:a16="http://schemas.microsoft.com/office/drawing/2014/main" id="{719A82C0-6962-4DE6-9615-06E2A0620431}"/>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63640025-5764-4308-8317-C6A903A94F6D}"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1" name="Graphic 10">
            <a:extLst>
              <a:ext uri="{FF2B5EF4-FFF2-40B4-BE49-F238E27FC236}">
                <a16:creationId xmlns:a16="http://schemas.microsoft.com/office/drawing/2014/main" id="{9F0E123A-ECB0-4D53-997D-3421803AF74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0" y="4757405"/>
            <a:ext cx="1075068" cy="211251"/>
          </a:xfrm>
          <a:prstGeom prst="rect">
            <a:avLst/>
          </a:prstGeom>
        </p:spPr>
      </p:pic>
      <p:pic>
        <p:nvPicPr>
          <p:cNvPr id="12" name="Image 11">
            <a:extLst>
              <a:ext uri="{FF2B5EF4-FFF2-40B4-BE49-F238E27FC236}">
                <a16:creationId xmlns:a16="http://schemas.microsoft.com/office/drawing/2014/main" id="{2DEA4289-EBAB-BE42-A9B2-952E222D87F4}"/>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993912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ver V2">
    <p:spTree>
      <p:nvGrpSpPr>
        <p:cNvPr id="1" name=""/>
        <p:cNvGrpSpPr/>
        <p:nvPr/>
      </p:nvGrpSpPr>
      <p:grpSpPr>
        <a:xfrm>
          <a:off x="0" y="0"/>
          <a:ext cx="0" cy="0"/>
          <a:chOff x="0" y="0"/>
          <a:chExt cx="0" cy="0"/>
        </a:xfrm>
      </p:grpSpPr>
      <p:sp>
        <p:nvSpPr>
          <p:cNvPr id="14" name="Titre 1">
            <a:extLst>
              <a:ext uri="{FF2B5EF4-FFF2-40B4-BE49-F238E27FC236}">
                <a16:creationId xmlns:a16="http://schemas.microsoft.com/office/drawing/2014/main" id="{CFABFB0F-3B61-4CF2-9A67-DB91C118E594}"/>
              </a:ext>
            </a:extLst>
          </p:cNvPr>
          <p:cNvSpPr>
            <a:spLocks noGrp="1"/>
          </p:cNvSpPr>
          <p:nvPr>
            <p:ph type="title" hasCustomPrompt="1"/>
          </p:nvPr>
        </p:nvSpPr>
        <p:spPr>
          <a:xfrm>
            <a:off x="542492" y="1941750"/>
            <a:ext cx="4450930" cy="898708"/>
          </a:xfrm>
          <a:prstGeom prst="rect">
            <a:avLst/>
          </a:prstGeom>
        </p:spPr>
        <p:txBody>
          <a:bodyPr lIns="0" tIns="0" rIns="0" bIns="0" anchor="b">
            <a:noAutofit/>
          </a:bodyPr>
          <a:lstStyle>
            <a:lvl1pPr algn="l">
              <a:defRPr lang="en-US" sz="3200" b="1" i="0" kern="1200" cap="all" spc="0" baseline="0" noProof="0" dirty="0" smtClean="0">
                <a:solidFill>
                  <a:schemeClr val="tx1"/>
                </a:solidFill>
                <a:effectLst/>
                <a:latin typeface="3ds" panose="02000503020000020004" pitchFamily="2" charset="0"/>
                <a:ea typeface="+mj-ea"/>
                <a:cs typeface="3ds" panose="02000503020000020004" pitchFamily="2" charset="0"/>
              </a:defRPr>
            </a:lvl1pPr>
          </a:lstStyle>
          <a:p>
            <a:r>
              <a:rPr lang="en-US" noProof="0"/>
              <a:t>THIS IS THE TITLE OF THE PRESENTATION</a:t>
            </a:r>
          </a:p>
        </p:txBody>
      </p:sp>
      <p:sp>
        <p:nvSpPr>
          <p:cNvPr id="15" name="Text Placeholder 14">
            <a:extLst>
              <a:ext uri="{FF2B5EF4-FFF2-40B4-BE49-F238E27FC236}">
                <a16:creationId xmlns:a16="http://schemas.microsoft.com/office/drawing/2014/main" id="{3313F780-5FBD-452C-9BD8-D1D33E0EC85B}"/>
              </a:ext>
            </a:extLst>
          </p:cNvPr>
          <p:cNvSpPr>
            <a:spLocks noGrp="1"/>
          </p:cNvSpPr>
          <p:nvPr>
            <p:ph type="body" sz="quarter" idx="11" hasCustomPrompt="1"/>
          </p:nvPr>
        </p:nvSpPr>
        <p:spPr>
          <a:xfrm>
            <a:off x="542492" y="2953684"/>
            <a:ext cx="4450930" cy="307777"/>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8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sub-title of the presentation</a:t>
            </a:r>
          </a:p>
        </p:txBody>
      </p:sp>
      <p:sp>
        <p:nvSpPr>
          <p:cNvPr id="22" name="Freeform: Shape 21">
            <a:extLst>
              <a:ext uri="{FF2B5EF4-FFF2-40B4-BE49-F238E27FC236}">
                <a16:creationId xmlns:a16="http://schemas.microsoft.com/office/drawing/2014/main" id="{8F69A22C-69B3-4A24-81FF-D29C2DBDA658}"/>
              </a:ext>
            </a:extLst>
          </p:cNvPr>
          <p:cNvSpPr/>
          <p:nvPr userDrawn="1"/>
        </p:nvSpPr>
        <p:spPr>
          <a:xfrm>
            <a:off x="5114926" y="1"/>
            <a:ext cx="4029074" cy="5143499"/>
          </a:xfrm>
          <a:custGeom>
            <a:avLst/>
            <a:gdLst>
              <a:gd name="connsiteX0" fmla="*/ 1238998 w 4029074"/>
              <a:gd name="connsiteY0" fmla="*/ 0 h 5143499"/>
              <a:gd name="connsiteX1" fmla="*/ 4029074 w 4029074"/>
              <a:gd name="connsiteY1" fmla="*/ 0 h 5143499"/>
              <a:gd name="connsiteX2" fmla="*/ 4029074 w 4029074"/>
              <a:gd name="connsiteY2" fmla="*/ 842036 h 5143499"/>
              <a:gd name="connsiteX3" fmla="*/ 4029074 w 4029074"/>
              <a:gd name="connsiteY3" fmla="*/ 1941749 h 5143499"/>
              <a:gd name="connsiteX4" fmla="*/ 4029074 w 4029074"/>
              <a:gd name="connsiteY4" fmla="*/ 3201749 h 5143499"/>
              <a:gd name="connsiteX5" fmla="*/ 4029074 w 4029074"/>
              <a:gd name="connsiteY5" fmla="*/ 3743118 h 5143499"/>
              <a:gd name="connsiteX6" fmla="*/ 4029074 w 4029074"/>
              <a:gd name="connsiteY6" fmla="*/ 5143499 h 5143499"/>
              <a:gd name="connsiteX7" fmla="*/ 1238998 w 4029074"/>
              <a:gd name="connsiteY7" fmla="*/ 5143499 h 5143499"/>
              <a:gd name="connsiteX8" fmla="*/ 1223084 w 4029074"/>
              <a:gd name="connsiteY8" fmla="*/ 5130964 h 5143499"/>
              <a:gd name="connsiteX9" fmla="*/ 0 w 4029074"/>
              <a:gd name="connsiteY9" fmla="*/ 2571750 h 5143499"/>
              <a:gd name="connsiteX10" fmla="*/ 1223083 w 4029074"/>
              <a:gd name="connsiteY10" fmla="*/ 12537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29074" h="5143499">
                <a:moveTo>
                  <a:pt x="1238998" y="0"/>
                </a:moveTo>
                <a:lnTo>
                  <a:pt x="4029074" y="0"/>
                </a:lnTo>
                <a:lnTo>
                  <a:pt x="4029074" y="842036"/>
                </a:lnTo>
                <a:lnTo>
                  <a:pt x="4029074" y="1941749"/>
                </a:lnTo>
                <a:lnTo>
                  <a:pt x="4029074" y="3201749"/>
                </a:lnTo>
                <a:lnTo>
                  <a:pt x="4029074" y="3743118"/>
                </a:lnTo>
                <a:lnTo>
                  <a:pt x="4029074" y="5143499"/>
                </a:lnTo>
                <a:lnTo>
                  <a:pt x="1238998" y="5143499"/>
                </a:lnTo>
                <a:lnTo>
                  <a:pt x="1223084" y="5130964"/>
                </a:lnTo>
                <a:cubicBezTo>
                  <a:pt x="467400" y="4476004"/>
                  <a:pt x="0" y="3571185"/>
                  <a:pt x="0" y="2571750"/>
                </a:cubicBezTo>
                <a:cubicBezTo>
                  <a:pt x="0" y="1572315"/>
                  <a:pt x="467400" y="667497"/>
                  <a:pt x="1223083" y="1253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cxnSp>
        <p:nvCxnSpPr>
          <p:cNvPr id="11" name="Connecteur droit 8">
            <a:extLst>
              <a:ext uri="{FF2B5EF4-FFF2-40B4-BE49-F238E27FC236}">
                <a16:creationId xmlns:a16="http://schemas.microsoft.com/office/drawing/2014/main" id="{1E134866-0D48-4B80-B4A7-7A3C96A9A681}"/>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C9AD724-14B1-43D8-8797-87E8D95FD127}"/>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a:stretch/>
        </p:blipFill>
        <p:spPr>
          <a:xfrm>
            <a:off x="542492" y="704285"/>
            <a:ext cx="792000" cy="931764"/>
          </a:xfrm>
          <a:prstGeom prst="rect">
            <a:avLst/>
          </a:prstGeom>
        </p:spPr>
      </p:pic>
      <p:cxnSp>
        <p:nvCxnSpPr>
          <p:cNvPr id="12" name="Straight Connector 11">
            <a:extLst>
              <a:ext uri="{FF2B5EF4-FFF2-40B4-BE49-F238E27FC236}">
                <a16:creationId xmlns:a16="http://schemas.microsoft.com/office/drawing/2014/main" id="{A02E39EB-DC7F-473C-920E-9B025C30C100}"/>
              </a:ext>
            </a:extLst>
          </p:cNvPr>
          <p:cNvCxnSpPr/>
          <p:nvPr userDrawn="1"/>
        </p:nvCxnSpPr>
        <p:spPr>
          <a:xfrm>
            <a:off x="1674019" y="3699618"/>
            <a:ext cx="0" cy="928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9E3E8D12-10C1-486F-A70F-00C0A200BD80}"/>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558914" y="3556784"/>
            <a:ext cx="1075202" cy="328532"/>
          </a:xfrm>
          <a:prstGeom prst="rect">
            <a:avLst/>
          </a:prstGeom>
        </p:spPr>
      </p:pic>
      <p:pic>
        <p:nvPicPr>
          <p:cNvPr id="16" name="Picture 15">
            <a:extLst>
              <a:ext uri="{FF2B5EF4-FFF2-40B4-BE49-F238E27FC236}">
                <a16:creationId xmlns:a16="http://schemas.microsoft.com/office/drawing/2014/main" id="{69D51F82-B9C2-42E2-8BA1-F555FB9223D4}"/>
              </a:ext>
            </a:extLst>
          </p:cNvPr>
          <p:cNvPicPr>
            <a:picLocks noChangeAspect="1"/>
          </p:cNvPicPr>
          <p:nvPr userDrawn="1"/>
        </p:nvPicPr>
        <p:blipFill rotWithShape="1">
          <a:blip r:embed="rId5" cstate="hqprint">
            <a:extLst>
              <a:ext uri="{28A0092B-C50C-407E-A947-70E740481C1C}">
                <a14:useLocalDpi xmlns:a14="http://schemas.microsoft.com/office/drawing/2010/main" val="0"/>
              </a:ext>
            </a:extLst>
          </a:blip>
          <a:srcRect t="77143"/>
          <a:stretch/>
        </p:blipFill>
        <p:spPr>
          <a:xfrm>
            <a:off x="1678201" y="3652391"/>
            <a:ext cx="2215646" cy="238338"/>
          </a:xfrm>
          <a:prstGeom prst="rect">
            <a:avLst/>
          </a:prstGeom>
        </p:spPr>
      </p:pic>
      <p:sp>
        <p:nvSpPr>
          <p:cNvPr id="17" name="Footer Placeholder 12">
            <a:extLst>
              <a:ext uri="{FF2B5EF4-FFF2-40B4-BE49-F238E27FC236}">
                <a16:creationId xmlns:a16="http://schemas.microsoft.com/office/drawing/2014/main" id="{66DB9BE2-4DFC-4FE2-B671-D98576756E30}"/>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r>
              <a:rPr lang="en-US" noProof="0"/>
              <a:t>© Dassault Systèmes | Confidential Information |                    | ref.: 3DS_Document_2021</a:t>
            </a:r>
          </a:p>
        </p:txBody>
      </p:sp>
      <p:sp>
        <p:nvSpPr>
          <p:cNvPr id="18" name="Date Placeholder 3">
            <a:extLst>
              <a:ext uri="{FF2B5EF4-FFF2-40B4-BE49-F238E27FC236}">
                <a16:creationId xmlns:a16="http://schemas.microsoft.com/office/drawing/2014/main" id="{8C710C12-5DF1-4C86-8819-5FB825068D81}"/>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fld id="{BE9083C9-84F8-4FB1-AA62-36BAFFCD4576}" type="datetime1">
              <a:rPr lang="en-US" noProof="0" smtClean="0"/>
              <a:t>11/10/2022</a:t>
            </a:fld>
            <a:endParaRPr lang="en-US" noProof="0"/>
          </a:p>
        </p:txBody>
      </p:sp>
    </p:spTree>
    <p:extLst>
      <p:ext uri="{BB962C8B-B14F-4D97-AF65-F5344CB8AC3E}">
        <p14:creationId xmlns:p14="http://schemas.microsoft.com/office/powerpoint/2010/main" val="3043679707"/>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Graph + text - 2 lines title">
    <p:spTree>
      <p:nvGrpSpPr>
        <p:cNvPr id="1" name=""/>
        <p:cNvGrpSpPr/>
        <p:nvPr/>
      </p:nvGrpSpPr>
      <p:grpSpPr>
        <a:xfrm>
          <a:off x="0" y="0"/>
          <a:ext cx="0" cy="0"/>
          <a:chOff x="0" y="0"/>
          <a:chExt cx="0" cy="0"/>
        </a:xfrm>
      </p:grpSpPr>
      <p:sp>
        <p:nvSpPr>
          <p:cNvPr id="21" name="Content Placeholder 20">
            <a:extLst>
              <a:ext uri="{FF2B5EF4-FFF2-40B4-BE49-F238E27FC236}">
                <a16:creationId xmlns:a16="http://schemas.microsoft.com/office/drawing/2014/main" id="{FDE29D3A-7363-4E09-BE18-E9EB8A9302B0}"/>
              </a:ext>
            </a:extLst>
          </p:cNvPr>
          <p:cNvSpPr>
            <a:spLocks noGrp="1"/>
          </p:cNvSpPr>
          <p:nvPr>
            <p:ph sz="quarter" idx="16" hasCustomPrompt="1"/>
          </p:nvPr>
        </p:nvSpPr>
        <p:spPr>
          <a:xfrm>
            <a:off x="382591" y="1530490"/>
            <a:ext cx="3354235" cy="3038895"/>
          </a:xfrm>
          <a:custGeom>
            <a:avLst/>
            <a:gdLst>
              <a:gd name="connsiteX0" fmla="*/ 0 w 3354235"/>
              <a:gd name="connsiteY0" fmla="*/ 0 h 3038895"/>
              <a:gd name="connsiteX1" fmla="*/ 3354235 w 3354235"/>
              <a:gd name="connsiteY1" fmla="*/ 0 h 3038895"/>
              <a:gd name="connsiteX2" fmla="*/ 3354235 w 3354235"/>
              <a:gd name="connsiteY2" fmla="*/ 3038895 h 3038895"/>
              <a:gd name="connsiteX3" fmla="*/ 0 w 3354235"/>
              <a:gd name="connsiteY3" fmla="*/ 3038895 h 3038895"/>
            </a:gdLst>
            <a:ahLst/>
            <a:cxnLst>
              <a:cxn ang="0">
                <a:pos x="connsiteX0" y="connsiteY0"/>
              </a:cxn>
              <a:cxn ang="0">
                <a:pos x="connsiteX1" y="connsiteY1"/>
              </a:cxn>
              <a:cxn ang="0">
                <a:pos x="connsiteX2" y="connsiteY2"/>
              </a:cxn>
              <a:cxn ang="0">
                <a:pos x="connsiteX3" y="connsiteY3"/>
              </a:cxn>
            </a:cxnLst>
            <a:rect l="l" t="t" r="r" b="b"/>
            <a:pathLst>
              <a:path w="3354235" h="3038895">
                <a:moveTo>
                  <a:pt x="0" y="0"/>
                </a:moveTo>
                <a:lnTo>
                  <a:pt x="3354235" y="0"/>
                </a:lnTo>
                <a:lnTo>
                  <a:pt x="3354235" y="3038895"/>
                </a:lnTo>
                <a:lnTo>
                  <a:pt x="0" y="3038895"/>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15" name="Text Placeholder 14">
            <a:extLst>
              <a:ext uri="{FF2B5EF4-FFF2-40B4-BE49-F238E27FC236}">
                <a16:creationId xmlns:a16="http://schemas.microsoft.com/office/drawing/2014/main" id="{5EF2505C-1F95-3649-82BC-A77CD3A4C5B7}"/>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0" name="ZoneTexte 7">
            <a:extLst>
              <a:ext uri="{FF2B5EF4-FFF2-40B4-BE49-F238E27FC236}">
                <a16:creationId xmlns:a16="http://schemas.microsoft.com/office/drawing/2014/main" id="{CAD62B7D-30EE-D645-873E-4444E201BED4}"/>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8" name="Connecteur droit 8">
            <a:extLst>
              <a:ext uri="{FF2B5EF4-FFF2-40B4-BE49-F238E27FC236}">
                <a16:creationId xmlns:a16="http://schemas.microsoft.com/office/drawing/2014/main" id="{A9F187C5-3001-47D7-82D1-610C05FC9A59}"/>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Chart Placeholder 2">
            <a:extLst>
              <a:ext uri="{FF2B5EF4-FFF2-40B4-BE49-F238E27FC236}">
                <a16:creationId xmlns:a16="http://schemas.microsoft.com/office/drawing/2014/main" id="{B5D5D560-C9FC-4B55-8F3A-12980951F2B5}"/>
              </a:ext>
            </a:extLst>
          </p:cNvPr>
          <p:cNvSpPr>
            <a:spLocks noGrp="1"/>
          </p:cNvSpPr>
          <p:nvPr>
            <p:ph type="chart" sz="quarter" idx="14" hasCustomPrompt="1"/>
          </p:nvPr>
        </p:nvSpPr>
        <p:spPr>
          <a:xfrm>
            <a:off x="3943350" y="1533105"/>
            <a:ext cx="4638674" cy="3038895"/>
          </a:xfrm>
          <a:prstGeom prst="rect">
            <a:avLst/>
          </a:prstGeom>
        </p:spPr>
        <p:txBody>
          <a:bodyPr anchor="ctr"/>
          <a:lstStyle>
            <a:lvl1pPr marL="0" indent="0" algn="ctr">
              <a:buNone/>
              <a:defRPr sz="1600"/>
            </a:lvl1pPr>
          </a:lstStyle>
          <a:p>
            <a:r>
              <a:rPr lang="en-US" noProof="0"/>
              <a:t>Insert chart</a:t>
            </a:r>
          </a:p>
        </p:txBody>
      </p:sp>
      <p:sp>
        <p:nvSpPr>
          <p:cNvPr id="11" name="Titre 1">
            <a:extLst>
              <a:ext uri="{FF2B5EF4-FFF2-40B4-BE49-F238E27FC236}">
                <a16:creationId xmlns:a16="http://schemas.microsoft.com/office/drawing/2014/main" id="{9A03BF53-73BD-484C-9C19-0A93E17EAF79}"/>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22" name="Footer Placeholder 12">
            <a:extLst>
              <a:ext uri="{FF2B5EF4-FFF2-40B4-BE49-F238E27FC236}">
                <a16:creationId xmlns:a16="http://schemas.microsoft.com/office/drawing/2014/main" id="{AD3E5D24-6E5A-456B-9B4A-CB63AC6BF098}"/>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3" name="Date Placeholder 3">
            <a:extLst>
              <a:ext uri="{FF2B5EF4-FFF2-40B4-BE49-F238E27FC236}">
                <a16:creationId xmlns:a16="http://schemas.microsoft.com/office/drawing/2014/main" id="{45A1083F-18FA-4029-BE54-7F946E80026B}"/>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A835F999-4DA0-4DCA-91BD-EAD766AD2A42}"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2" name="Graphic 11">
            <a:extLst>
              <a:ext uri="{FF2B5EF4-FFF2-40B4-BE49-F238E27FC236}">
                <a16:creationId xmlns:a16="http://schemas.microsoft.com/office/drawing/2014/main" id="{F94057CB-DC26-4F0D-95D2-41D86467572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0" y="4757405"/>
            <a:ext cx="1075068" cy="211251"/>
          </a:xfrm>
          <a:prstGeom prst="rect">
            <a:avLst/>
          </a:prstGeom>
        </p:spPr>
      </p:pic>
      <p:pic>
        <p:nvPicPr>
          <p:cNvPr id="13" name="Image 12">
            <a:extLst>
              <a:ext uri="{FF2B5EF4-FFF2-40B4-BE49-F238E27FC236}">
                <a16:creationId xmlns:a16="http://schemas.microsoft.com/office/drawing/2014/main" id="{58DD5D19-3AE7-D043-B749-862A52245CBD}"/>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799558502"/>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2 Graphs - 1 line title">
    <p:spTree>
      <p:nvGrpSpPr>
        <p:cNvPr id="1" name=""/>
        <p:cNvGrpSpPr/>
        <p:nvPr/>
      </p:nvGrpSpPr>
      <p:grpSpPr>
        <a:xfrm>
          <a:off x="0" y="0"/>
          <a:ext cx="0" cy="0"/>
          <a:chOff x="0" y="0"/>
          <a:chExt cx="0" cy="0"/>
        </a:xfrm>
      </p:grpSpPr>
      <p:sp>
        <p:nvSpPr>
          <p:cNvPr id="13" name="ZoneTexte 7">
            <a:extLst>
              <a:ext uri="{FF2B5EF4-FFF2-40B4-BE49-F238E27FC236}">
                <a16:creationId xmlns:a16="http://schemas.microsoft.com/office/drawing/2014/main" id="{0CA667B9-10B2-5340-9F48-B33CFAF9DB48}"/>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6" name="Titre 1">
            <a:extLst>
              <a:ext uri="{FF2B5EF4-FFF2-40B4-BE49-F238E27FC236}">
                <a16:creationId xmlns:a16="http://schemas.microsoft.com/office/drawing/2014/main" id="{FD65DAF3-E06E-4CD8-9D02-D13D5E74E08B}"/>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20" name="Text Placeholder 14">
            <a:extLst>
              <a:ext uri="{FF2B5EF4-FFF2-40B4-BE49-F238E27FC236}">
                <a16:creationId xmlns:a16="http://schemas.microsoft.com/office/drawing/2014/main" id="{9143E142-CCC3-48E5-BCDC-169490F9B3D8}"/>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5" name="Connecteur droit 8">
            <a:extLst>
              <a:ext uri="{FF2B5EF4-FFF2-40B4-BE49-F238E27FC236}">
                <a16:creationId xmlns:a16="http://schemas.microsoft.com/office/drawing/2014/main" id="{241F5401-BB88-4D56-9585-CF6264AD9817}"/>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Chart Placeholder 2">
            <a:extLst>
              <a:ext uri="{FF2B5EF4-FFF2-40B4-BE49-F238E27FC236}">
                <a16:creationId xmlns:a16="http://schemas.microsoft.com/office/drawing/2014/main" id="{B580869B-FE49-4179-BB24-7CDE52DB06FB}"/>
              </a:ext>
            </a:extLst>
          </p:cNvPr>
          <p:cNvSpPr>
            <a:spLocks noGrp="1"/>
          </p:cNvSpPr>
          <p:nvPr>
            <p:ph type="chart" sz="quarter" idx="15" hasCustomPrompt="1"/>
          </p:nvPr>
        </p:nvSpPr>
        <p:spPr>
          <a:xfrm>
            <a:off x="382904" y="1185385"/>
            <a:ext cx="3975356" cy="3386615"/>
          </a:xfrm>
          <a:prstGeom prst="rect">
            <a:avLst/>
          </a:prstGeom>
        </p:spPr>
        <p:txBody>
          <a:bodyPr anchor="ctr"/>
          <a:lstStyle>
            <a:lvl1pPr marL="0" indent="0" algn="ctr">
              <a:buNone/>
              <a:defRPr sz="1600"/>
            </a:lvl1pPr>
          </a:lstStyle>
          <a:p>
            <a:r>
              <a:rPr lang="en-US" noProof="0"/>
              <a:t>Insert chart</a:t>
            </a:r>
          </a:p>
        </p:txBody>
      </p:sp>
      <p:sp>
        <p:nvSpPr>
          <p:cNvPr id="21" name="Chart Placeholder 2">
            <a:extLst>
              <a:ext uri="{FF2B5EF4-FFF2-40B4-BE49-F238E27FC236}">
                <a16:creationId xmlns:a16="http://schemas.microsoft.com/office/drawing/2014/main" id="{3DFFB2D5-9912-41F7-8C4E-7A42C73848B9}"/>
              </a:ext>
            </a:extLst>
          </p:cNvPr>
          <p:cNvSpPr>
            <a:spLocks noGrp="1"/>
          </p:cNvSpPr>
          <p:nvPr>
            <p:ph type="chart" sz="quarter" idx="16" hasCustomPrompt="1"/>
          </p:nvPr>
        </p:nvSpPr>
        <p:spPr>
          <a:xfrm>
            <a:off x="4606230" y="1185385"/>
            <a:ext cx="3975356" cy="3386615"/>
          </a:xfrm>
          <a:prstGeom prst="rect">
            <a:avLst/>
          </a:prstGeom>
        </p:spPr>
        <p:txBody>
          <a:bodyPr anchor="ctr"/>
          <a:lstStyle>
            <a:lvl1pPr marL="0" indent="0" algn="ctr">
              <a:buNone/>
              <a:defRPr sz="1600"/>
            </a:lvl1pPr>
          </a:lstStyle>
          <a:p>
            <a:r>
              <a:rPr lang="en-US" noProof="0"/>
              <a:t>Insert chart</a:t>
            </a:r>
          </a:p>
        </p:txBody>
      </p:sp>
      <p:sp>
        <p:nvSpPr>
          <p:cNvPr id="11" name="Footer Placeholder 12">
            <a:extLst>
              <a:ext uri="{FF2B5EF4-FFF2-40B4-BE49-F238E27FC236}">
                <a16:creationId xmlns:a16="http://schemas.microsoft.com/office/drawing/2014/main" id="{C7C162E3-B898-42C3-A75B-54DBDBB473DE}"/>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2" name="Date Placeholder 3">
            <a:extLst>
              <a:ext uri="{FF2B5EF4-FFF2-40B4-BE49-F238E27FC236}">
                <a16:creationId xmlns:a16="http://schemas.microsoft.com/office/drawing/2014/main" id="{4E831FD3-0FA5-4A06-9DFF-CB9C5E1C6BB0}"/>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1AC25AC5-081C-4745-A36E-6D769EAE1E03}"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4" name="Graphic 13">
            <a:extLst>
              <a:ext uri="{FF2B5EF4-FFF2-40B4-BE49-F238E27FC236}">
                <a16:creationId xmlns:a16="http://schemas.microsoft.com/office/drawing/2014/main" id="{336B6CD7-5487-4571-B423-34D0DC2B067A}"/>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0" y="4757405"/>
            <a:ext cx="1075068" cy="211251"/>
          </a:xfrm>
          <a:prstGeom prst="rect">
            <a:avLst/>
          </a:prstGeom>
        </p:spPr>
      </p:pic>
      <p:pic>
        <p:nvPicPr>
          <p:cNvPr id="17" name="Image 16">
            <a:extLst>
              <a:ext uri="{FF2B5EF4-FFF2-40B4-BE49-F238E27FC236}">
                <a16:creationId xmlns:a16="http://schemas.microsoft.com/office/drawing/2014/main" id="{7650399E-8CF0-F846-A26B-9AA158501BF3}"/>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847736137"/>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2 Graph - 2 lines title">
    <p:spTree>
      <p:nvGrpSpPr>
        <p:cNvPr id="1" name=""/>
        <p:cNvGrpSpPr/>
        <p:nvPr/>
      </p:nvGrpSpPr>
      <p:grpSpPr>
        <a:xfrm>
          <a:off x="0" y="0"/>
          <a:ext cx="0" cy="0"/>
          <a:chOff x="0" y="0"/>
          <a:chExt cx="0" cy="0"/>
        </a:xfrm>
      </p:grpSpPr>
      <p:sp>
        <p:nvSpPr>
          <p:cNvPr id="16" name="Text Placeholder 14">
            <a:extLst>
              <a:ext uri="{FF2B5EF4-FFF2-40B4-BE49-F238E27FC236}">
                <a16:creationId xmlns:a16="http://schemas.microsoft.com/office/drawing/2014/main" id="{BC52370C-3B93-BA4F-90EB-FDD3FE71C059}"/>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3" name="ZoneTexte 7">
            <a:extLst>
              <a:ext uri="{FF2B5EF4-FFF2-40B4-BE49-F238E27FC236}">
                <a16:creationId xmlns:a16="http://schemas.microsoft.com/office/drawing/2014/main" id="{0CA667B9-10B2-5340-9F48-B33CFAF9DB48}"/>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5" name="Connecteur droit 8">
            <a:extLst>
              <a:ext uri="{FF2B5EF4-FFF2-40B4-BE49-F238E27FC236}">
                <a16:creationId xmlns:a16="http://schemas.microsoft.com/office/drawing/2014/main" id="{1B40FC61-8E9D-487D-8B0C-0512D4F45B62}"/>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1" name="Chart Placeholder 2">
            <a:extLst>
              <a:ext uri="{FF2B5EF4-FFF2-40B4-BE49-F238E27FC236}">
                <a16:creationId xmlns:a16="http://schemas.microsoft.com/office/drawing/2014/main" id="{C883D573-D85A-44EF-A74A-226004F0DD74}"/>
              </a:ext>
            </a:extLst>
          </p:cNvPr>
          <p:cNvSpPr>
            <a:spLocks noGrp="1"/>
          </p:cNvSpPr>
          <p:nvPr>
            <p:ph type="chart" sz="quarter" idx="15" hasCustomPrompt="1"/>
          </p:nvPr>
        </p:nvSpPr>
        <p:spPr>
          <a:xfrm>
            <a:off x="382904" y="1533106"/>
            <a:ext cx="3975356" cy="3038894"/>
          </a:xfrm>
          <a:prstGeom prst="rect">
            <a:avLst/>
          </a:prstGeom>
        </p:spPr>
        <p:txBody>
          <a:bodyPr anchor="ctr"/>
          <a:lstStyle>
            <a:lvl1pPr marL="0" indent="0" algn="ctr">
              <a:buNone/>
              <a:defRPr sz="1600"/>
            </a:lvl1pPr>
          </a:lstStyle>
          <a:p>
            <a:r>
              <a:rPr lang="en-US" noProof="0"/>
              <a:t>Insert chart</a:t>
            </a:r>
          </a:p>
        </p:txBody>
      </p:sp>
      <p:sp>
        <p:nvSpPr>
          <p:cNvPr id="22" name="Chart Placeholder 2">
            <a:extLst>
              <a:ext uri="{FF2B5EF4-FFF2-40B4-BE49-F238E27FC236}">
                <a16:creationId xmlns:a16="http://schemas.microsoft.com/office/drawing/2014/main" id="{B854AC56-5F45-4999-A780-DAE57800E32F}"/>
              </a:ext>
            </a:extLst>
          </p:cNvPr>
          <p:cNvSpPr>
            <a:spLocks noGrp="1"/>
          </p:cNvSpPr>
          <p:nvPr>
            <p:ph type="chart" sz="quarter" idx="16" hasCustomPrompt="1"/>
          </p:nvPr>
        </p:nvSpPr>
        <p:spPr>
          <a:xfrm>
            <a:off x="4606230" y="1533106"/>
            <a:ext cx="3975356" cy="3038894"/>
          </a:xfrm>
          <a:prstGeom prst="rect">
            <a:avLst/>
          </a:prstGeom>
        </p:spPr>
        <p:txBody>
          <a:bodyPr anchor="ctr"/>
          <a:lstStyle>
            <a:lvl1pPr marL="0" indent="0" algn="ctr">
              <a:buNone/>
              <a:defRPr sz="1600"/>
            </a:lvl1pPr>
          </a:lstStyle>
          <a:p>
            <a:r>
              <a:rPr lang="en-US" noProof="0"/>
              <a:t>Insert chart</a:t>
            </a:r>
          </a:p>
        </p:txBody>
      </p:sp>
      <p:sp>
        <p:nvSpPr>
          <p:cNvPr id="10" name="Titre 1">
            <a:extLst>
              <a:ext uri="{FF2B5EF4-FFF2-40B4-BE49-F238E27FC236}">
                <a16:creationId xmlns:a16="http://schemas.microsoft.com/office/drawing/2014/main" id="{D9708901-F7A9-45C8-84A2-4E40CCBA3A8A}"/>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12" name="Footer Placeholder 12">
            <a:extLst>
              <a:ext uri="{FF2B5EF4-FFF2-40B4-BE49-F238E27FC236}">
                <a16:creationId xmlns:a16="http://schemas.microsoft.com/office/drawing/2014/main" id="{5AEACEB9-B8F3-4A67-B6B8-C106EAE70140}"/>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4" name="Date Placeholder 3">
            <a:extLst>
              <a:ext uri="{FF2B5EF4-FFF2-40B4-BE49-F238E27FC236}">
                <a16:creationId xmlns:a16="http://schemas.microsoft.com/office/drawing/2014/main" id="{2FFA4865-ABE6-4A5D-88DA-894D2BBB9BAC}"/>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D8E29A2B-31B4-4F16-BA22-DD3378DB52D3}"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1" name="Graphic 10">
            <a:extLst>
              <a:ext uri="{FF2B5EF4-FFF2-40B4-BE49-F238E27FC236}">
                <a16:creationId xmlns:a16="http://schemas.microsoft.com/office/drawing/2014/main" id="{1B9A5199-DFDA-431C-8FA4-9EC1229EA3F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0" y="4757405"/>
            <a:ext cx="1075068" cy="211251"/>
          </a:xfrm>
          <a:prstGeom prst="rect">
            <a:avLst/>
          </a:prstGeom>
        </p:spPr>
      </p:pic>
      <p:pic>
        <p:nvPicPr>
          <p:cNvPr id="17" name="Image 16">
            <a:extLst>
              <a:ext uri="{FF2B5EF4-FFF2-40B4-BE49-F238E27FC236}">
                <a16:creationId xmlns:a16="http://schemas.microsoft.com/office/drawing/2014/main" id="{C6556157-757A-EC4E-A9DE-7E7027D506D7}"/>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886046034"/>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Graph only - 1 line title">
    <p:spTree>
      <p:nvGrpSpPr>
        <p:cNvPr id="1" name=""/>
        <p:cNvGrpSpPr/>
        <p:nvPr/>
      </p:nvGrpSpPr>
      <p:grpSpPr>
        <a:xfrm>
          <a:off x="0" y="0"/>
          <a:ext cx="0" cy="0"/>
          <a:chOff x="0" y="0"/>
          <a:chExt cx="0" cy="0"/>
        </a:xfrm>
      </p:grpSpPr>
      <p:sp>
        <p:nvSpPr>
          <p:cNvPr id="10" name="ZoneTexte 7">
            <a:extLst>
              <a:ext uri="{FF2B5EF4-FFF2-40B4-BE49-F238E27FC236}">
                <a16:creationId xmlns:a16="http://schemas.microsoft.com/office/drawing/2014/main" id="{F288ED3E-A9C4-AC41-8ED2-F8612385A2BD}"/>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2" name="Titre 1">
            <a:extLst>
              <a:ext uri="{FF2B5EF4-FFF2-40B4-BE49-F238E27FC236}">
                <a16:creationId xmlns:a16="http://schemas.microsoft.com/office/drawing/2014/main" id="{E883AB93-8A12-4381-863D-A6DCA8326D80}"/>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13" name="Text Placeholder 14">
            <a:extLst>
              <a:ext uri="{FF2B5EF4-FFF2-40B4-BE49-F238E27FC236}">
                <a16:creationId xmlns:a16="http://schemas.microsoft.com/office/drawing/2014/main" id="{BD0AA781-C64B-4621-94F8-C750E1CF59A7}"/>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6" name="Connecteur droit 8">
            <a:extLst>
              <a:ext uri="{FF2B5EF4-FFF2-40B4-BE49-F238E27FC236}">
                <a16:creationId xmlns:a16="http://schemas.microsoft.com/office/drawing/2014/main" id="{BA08A484-23E0-431D-B5CE-6AD504F83139}"/>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8" name="Chart Placeholder 2">
            <a:extLst>
              <a:ext uri="{FF2B5EF4-FFF2-40B4-BE49-F238E27FC236}">
                <a16:creationId xmlns:a16="http://schemas.microsoft.com/office/drawing/2014/main" id="{B2656E46-4EF8-44EB-A3BA-8E234F8F5949}"/>
              </a:ext>
            </a:extLst>
          </p:cNvPr>
          <p:cNvSpPr>
            <a:spLocks noGrp="1"/>
          </p:cNvSpPr>
          <p:nvPr>
            <p:ph type="chart" sz="quarter" idx="15" hasCustomPrompt="1"/>
          </p:nvPr>
        </p:nvSpPr>
        <p:spPr>
          <a:xfrm>
            <a:off x="382903" y="1240527"/>
            <a:ext cx="8198669" cy="3331473"/>
          </a:xfrm>
          <a:prstGeom prst="rect">
            <a:avLst/>
          </a:prstGeom>
        </p:spPr>
        <p:txBody>
          <a:bodyPr anchor="ctr"/>
          <a:lstStyle>
            <a:lvl1pPr marL="0" indent="0" algn="ctr">
              <a:buNone/>
              <a:defRPr sz="1600"/>
            </a:lvl1pPr>
          </a:lstStyle>
          <a:p>
            <a:r>
              <a:rPr lang="en-US" noProof="0"/>
              <a:t>Insert chart</a:t>
            </a:r>
          </a:p>
        </p:txBody>
      </p:sp>
      <p:sp>
        <p:nvSpPr>
          <p:cNvPr id="9" name="Footer Placeholder 12">
            <a:extLst>
              <a:ext uri="{FF2B5EF4-FFF2-40B4-BE49-F238E27FC236}">
                <a16:creationId xmlns:a16="http://schemas.microsoft.com/office/drawing/2014/main" id="{FE353168-0A63-4CFC-B12A-63888B8E8181}"/>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4" name="Date Placeholder 3">
            <a:extLst>
              <a:ext uri="{FF2B5EF4-FFF2-40B4-BE49-F238E27FC236}">
                <a16:creationId xmlns:a16="http://schemas.microsoft.com/office/drawing/2014/main" id="{04FD620A-7110-463F-8D3C-30A30BA38125}"/>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20094472-3864-4E30-B252-28539877E16D}"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1" name="Graphic 10">
            <a:extLst>
              <a:ext uri="{FF2B5EF4-FFF2-40B4-BE49-F238E27FC236}">
                <a16:creationId xmlns:a16="http://schemas.microsoft.com/office/drawing/2014/main" id="{DC13FCAB-2DBD-4CDE-8CD0-217A9B4BCC7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0" y="4757405"/>
            <a:ext cx="1075068" cy="211251"/>
          </a:xfrm>
          <a:prstGeom prst="rect">
            <a:avLst/>
          </a:prstGeom>
        </p:spPr>
      </p:pic>
      <p:pic>
        <p:nvPicPr>
          <p:cNvPr id="15" name="Image 14">
            <a:extLst>
              <a:ext uri="{FF2B5EF4-FFF2-40B4-BE49-F238E27FC236}">
                <a16:creationId xmlns:a16="http://schemas.microsoft.com/office/drawing/2014/main" id="{EE3CC4C5-B654-5746-98DC-A7291A84832C}"/>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148143696"/>
      </p:ext>
    </p:extLst>
  </p:cSld>
  <p:clrMapOvr>
    <a:masterClrMapping/>
  </p:clrMapOvr>
  <p:extLst>
    <p:ext uri="{DCECCB84-F9BA-43D5-87BE-67443E8EF086}">
      <p15:sldGuideLst xmlns:p15="http://schemas.microsoft.com/office/powerpoint/2012/main"/>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Graph only - 2 lines title">
    <p:spTree>
      <p:nvGrpSpPr>
        <p:cNvPr id="1" name=""/>
        <p:cNvGrpSpPr/>
        <p:nvPr/>
      </p:nvGrpSpPr>
      <p:grpSpPr>
        <a:xfrm>
          <a:off x="0" y="0"/>
          <a:ext cx="0" cy="0"/>
          <a:chOff x="0" y="0"/>
          <a:chExt cx="0" cy="0"/>
        </a:xfrm>
      </p:grpSpPr>
      <p:sp>
        <p:nvSpPr>
          <p:cNvPr id="10" name="ZoneTexte 7">
            <a:extLst>
              <a:ext uri="{FF2B5EF4-FFF2-40B4-BE49-F238E27FC236}">
                <a16:creationId xmlns:a16="http://schemas.microsoft.com/office/drawing/2014/main" id="{F288ED3E-A9C4-AC41-8ED2-F8612385A2BD}"/>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3" name="Text Placeholder 14">
            <a:extLst>
              <a:ext uri="{FF2B5EF4-FFF2-40B4-BE49-F238E27FC236}">
                <a16:creationId xmlns:a16="http://schemas.microsoft.com/office/drawing/2014/main" id="{D89B8EAD-7EE5-CD41-9D0D-BC9A90591A2A}"/>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6" name="Connecteur droit 8">
            <a:extLst>
              <a:ext uri="{FF2B5EF4-FFF2-40B4-BE49-F238E27FC236}">
                <a16:creationId xmlns:a16="http://schemas.microsoft.com/office/drawing/2014/main" id="{FAD8D98F-A73D-4D06-9361-4DDB0A71E819}"/>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Chart Placeholder 2">
            <a:extLst>
              <a:ext uri="{FF2B5EF4-FFF2-40B4-BE49-F238E27FC236}">
                <a16:creationId xmlns:a16="http://schemas.microsoft.com/office/drawing/2014/main" id="{657D95C7-47CB-496F-AF2C-A661F7B950B1}"/>
              </a:ext>
            </a:extLst>
          </p:cNvPr>
          <p:cNvSpPr>
            <a:spLocks noGrp="1"/>
          </p:cNvSpPr>
          <p:nvPr>
            <p:ph type="chart" sz="quarter" idx="15" hasCustomPrompt="1"/>
          </p:nvPr>
        </p:nvSpPr>
        <p:spPr>
          <a:xfrm>
            <a:off x="382903" y="1591733"/>
            <a:ext cx="8198669" cy="2980267"/>
          </a:xfrm>
          <a:prstGeom prst="rect">
            <a:avLst/>
          </a:prstGeom>
        </p:spPr>
        <p:txBody>
          <a:bodyPr anchor="ctr"/>
          <a:lstStyle>
            <a:lvl1pPr marL="0" indent="0" algn="ctr">
              <a:buNone/>
              <a:defRPr sz="1600"/>
            </a:lvl1pPr>
          </a:lstStyle>
          <a:p>
            <a:r>
              <a:rPr lang="en-US" noProof="0"/>
              <a:t>Insert chart</a:t>
            </a:r>
          </a:p>
        </p:txBody>
      </p:sp>
      <p:sp>
        <p:nvSpPr>
          <p:cNvPr id="11" name="Titre 1">
            <a:extLst>
              <a:ext uri="{FF2B5EF4-FFF2-40B4-BE49-F238E27FC236}">
                <a16:creationId xmlns:a16="http://schemas.microsoft.com/office/drawing/2014/main" id="{8CE5E645-F65D-4A5F-869B-E42DB973A9D6}"/>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9" name="Footer Placeholder 12">
            <a:extLst>
              <a:ext uri="{FF2B5EF4-FFF2-40B4-BE49-F238E27FC236}">
                <a16:creationId xmlns:a16="http://schemas.microsoft.com/office/drawing/2014/main" id="{17BB0B79-480D-4882-B086-D7A38F61396F}"/>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4" name="Date Placeholder 3">
            <a:extLst>
              <a:ext uri="{FF2B5EF4-FFF2-40B4-BE49-F238E27FC236}">
                <a16:creationId xmlns:a16="http://schemas.microsoft.com/office/drawing/2014/main" id="{4649C3A4-CC03-4BBE-9350-74DC9E1A37FA}"/>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71E41AE3-1215-45A9-915D-2BE4405FDCA6}"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2" name="Graphic 11">
            <a:extLst>
              <a:ext uri="{FF2B5EF4-FFF2-40B4-BE49-F238E27FC236}">
                <a16:creationId xmlns:a16="http://schemas.microsoft.com/office/drawing/2014/main" id="{D4AC7C41-078D-4DD0-BC5F-6BAA021C723C}"/>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0" y="4757405"/>
            <a:ext cx="1075068" cy="211251"/>
          </a:xfrm>
          <a:prstGeom prst="rect">
            <a:avLst/>
          </a:prstGeom>
        </p:spPr>
      </p:pic>
      <p:pic>
        <p:nvPicPr>
          <p:cNvPr id="15" name="Image 14">
            <a:extLst>
              <a:ext uri="{FF2B5EF4-FFF2-40B4-BE49-F238E27FC236}">
                <a16:creationId xmlns:a16="http://schemas.microsoft.com/office/drawing/2014/main" id="{C0963768-2448-8C4F-BE25-65EB546F7C63}"/>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053566557"/>
      </p:ext>
    </p:extLst>
  </p:cSld>
  <p:clrMapOvr>
    <a:masterClrMapping/>
  </p:clrMapOvr>
  <p:extLst>
    <p:ext uri="{DCECCB84-F9BA-43D5-87BE-67443E8EF086}">
      <p15:sldGuideLst xmlns:p15="http://schemas.microsoft.com/office/powerpoint/2012/main"/>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Boxes - 1 line title">
    <p:bg>
      <p:bgPr>
        <a:solidFill>
          <a:schemeClr val="bg1"/>
        </a:solidFill>
        <a:effectLst/>
      </p:bgPr>
    </p:bg>
    <p:spTree>
      <p:nvGrpSpPr>
        <p:cNvPr id="1" name=""/>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6789E206-C5AD-47E5-A47D-8FC93D2C16FB}"/>
              </a:ext>
            </a:extLst>
          </p:cNvPr>
          <p:cNvSpPr/>
          <p:nvPr userDrawn="1"/>
        </p:nvSpPr>
        <p:spPr>
          <a:xfrm>
            <a:off x="382937" y="1286934"/>
            <a:ext cx="3912871" cy="3124564"/>
          </a:xfrm>
          <a:prstGeom prst="roundRect">
            <a:avLst>
              <a:gd name="adj" fmla="val 235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31" name="Rectangle: Rounded Corners 30">
            <a:extLst>
              <a:ext uri="{FF2B5EF4-FFF2-40B4-BE49-F238E27FC236}">
                <a16:creationId xmlns:a16="http://schemas.microsoft.com/office/drawing/2014/main" id="{E0616FD8-62C6-4466-AE39-D2E22BCFC67A}"/>
              </a:ext>
            </a:extLst>
          </p:cNvPr>
          <p:cNvSpPr/>
          <p:nvPr userDrawn="1"/>
        </p:nvSpPr>
        <p:spPr>
          <a:xfrm>
            <a:off x="4669154" y="1286934"/>
            <a:ext cx="3912871" cy="3124564"/>
          </a:xfrm>
          <a:prstGeom prst="roundRect">
            <a:avLst>
              <a:gd name="adj" fmla="val 30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6" name="Text Placeholder 5">
            <a:extLst>
              <a:ext uri="{FF2B5EF4-FFF2-40B4-BE49-F238E27FC236}">
                <a16:creationId xmlns:a16="http://schemas.microsoft.com/office/drawing/2014/main" id="{B7EE0ABB-0322-46E6-B135-5AB630CEA3AD}"/>
              </a:ext>
            </a:extLst>
          </p:cNvPr>
          <p:cNvSpPr>
            <a:spLocks noGrp="1"/>
          </p:cNvSpPr>
          <p:nvPr>
            <p:ph type="body" sz="quarter" idx="18" hasCustomPrompt="1"/>
          </p:nvPr>
        </p:nvSpPr>
        <p:spPr>
          <a:xfrm>
            <a:off x="619215" y="1491054"/>
            <a:ext cx="3440315" cy="184666"/>
          </a:xfrm>
          <a:prstGeom prst="rect">
            <a:avLst/>
          </a:prstGeom>
        </p:spPr>
        <p:txBody>
          <a:bodyPr lIns="0" tIns="0" rIns="0" bIns="0" anchor="b">
            <a:noAutofit/>
          </a:bodyPr>
          <a:lstStyle>
            <a:lvl1pPr marL="0" indent="0" algn="ctr">
              <a:lnSpc>
                <a:spcPct val="100000"/>
              </a:lnSpc>
              <a:spcBef>
                <a:spcPts val="0"/>
              </a:spcBef>
              <a:buFontTx/>
              <a:buNone/>
              <a:defRPr sz="1200" b="0">
                <a:solidFill>
                  <a:schemeClr val="tx1"/>
                </a:solidFill>
                <a:latin typeface="+mj-lt"/>
              </a:defRPr>
            </a:lvl1pPr>
          </a:lstStyle>
          <a:p>
            <a:pPr lvl="0"/>
            <a:r>
              <a:rPr lang="en-US" noProof="0"/>
              <a:t>INSERT TEXT</a:t>
            </a:r>
          </a:p>
        </p:txBody>
      </p:sp>
      <p:sp>
        <p:nvSpPr>
          <p:cNvPr id="33" name="Text Placeholder 5">
            <a:extLst>
              <a:ext uri="{FF2B5EF4-FFF2-40B4-BE49-F238E27FC236}">
                <a16:creationId xmlns:a16="http://schemas.microsoft.com/office/drawing/2014/main" id="{1E39F0C4-2EDF-D849-95EA-D42B852A3217}"/>
              </a:ext>
            </a:extLst>
          </p:cNvPr>
          <p:cNvSpPr>
            <a:spLocks noGrp="1"/>
          </p:cNvSpPr>
          <p:nvPr>
            <p:ph type="body" sz="quarter" idx="21" hasCustomPrompt="1"/>
          </p:nvPr>
        </p:nvSpPr>
        <p:spPr>
          <a:xfrm>
            <a:off x="4905432" y="1491054"/>
            <a:ext cx="3440315" cy="184666"/>
          </a:xfrm>
          <a:prstGeom prst="rect">
            <a:avLst/>
          </a:prstGeom>
        </p:spPr>
        <p:txBody>
          <a:bodyPr lIns="0" tIns="0" rIns="0" bIns="0" anchor="b">
            <a:noAutofit/>
          </a:bodyPr>
          <a:lstStyle>
            <a:lvl1pPr marL="0" indent="0" algn="ctr">
              <a:lnSpc>
                <a:spcPct val="100000"/>
              </a:lnSpc>
              <a:spcBef>
                <a:spcPts val="0"/>
              </a:spcBef>
              <a:buFontTx/>
              <a:buNone/>
              <a:defRPr sz="1200" b="0">
                <a:solidFill>
                  <a:schemeClr val="tx1"/>
                </a:solidFill>
                <a:latin typeface="+mj-lt"/>
              </a:defRPr>
            </a:lvl1pPr>
          </a:lstStyle>
          <a:p>
            <a:pPr lvl="0"/>
            <a:r>
              <a:rPr lang="en-US" noProof="0"/>
              <a:t>INSERT TEXT</a:t>
            </a:r>
          </a:p>
        </p:txBody>
      </p:sp>
      <p:sp>
        <p:nvSpPr>
          <p:cNvPr id="14" name="ZoneTexte 7">
            <a:extLst>
              <a:ext uri="{FF2B5EF4-FFF2-40B4-BE49-F238E27FC236}">
                <a16:creationId xmlns:a16="http://schemas.microsoft.com/office/drawing/2014/main" id="{854B2E12-7FEA-9F42-862D-A1D8E039D65C}"/>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21" name="Titre 1">
            <a:extLst>
              <a:ext uri="{FF2B5EF4-FFF2-40B4-BE49-F238E27FC236}">
                <a16:creationId xmlns:a16="http://schemas.microsoft.com/office/drawing/2014/main" id="{C571A79E-B699-4E25-AED1-F10C201C12C8}"/>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22" name="Text Placeholder 14">
            <a:extLst>
              <a:ext uri="{FF2B5EF4-FFF2-40B4-BE49-F238E27FC236}">
                <a16:creationId xmlns:a16="http://schemas.microsoft.com/office/drawing/2014/main" id="{1716FDA2-DC8F-4A2F-808F-98CC15FB8043}"/>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8" name="Connecteur droit 8">
            <a:extLst>
              <a:ext uri="{FF2B5EF4-FFF2-40B4-BE49-F238E27FC236}">
                <a16:creationId xmlns:a16="http://schemas.microsoft.com/office/drawing/2014/main" id="{8CA3988A-A5B7-4348-84AF-7B39B07064C7}"/>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Content Placeholder 18">
            <a:extLst>
              <a:ext uri="{FF2B5EF4-FFF2-40B4-BE49-F238E27FC236}">
                <a16:creationId xmlns:a16="http://schemas.microsoft.com/office/drawing/2014/main" id="{A4AFFCB1-086E-4C42-865A-E5AF0D851E62}"/>
              </a:ext>
            </a:extLst>
          </p:cNvPr>
          <p:cNvSpPr>
            <a:spLocks noGrp="1"/>
          </p:cNvSpPr>
          <p:nvPr>
            <p:ph sz="quarter" idx="16" hasCustomPrompt="1"/>
          </p:nvPr>
        </p:nvSpPr>
        <p:spPr>
          <a:xfrm>
            <a:off x="624192" y="1896534"/>
            <a:ext cx="3440310" cy="2218266"/>
          </a:xfrm>
          <a:custGeom>
            <a:avLst/>
            <a:gdLst>
              <a:gd name="connsiteX0" fmla="*/ 0 w 3440310"/>
              <a:gd name="connsiteY0" fmla="*/ 0 h 2218266"/>
              <a:gd name="connsiteX1" fmla="*/ 3440310 w 3440310"/>
              <a:gd name="connsiteY1" fmla="*/ 0 h 2218266"/>
              <a:gd name="connsiteX2" fmla="*/ 3440310 w 3440310"/>
              <a:gd name="connsiteY2" fmla="*/ 2218266 h 2218266"/>
              <a:gd name="connsiteX3" fmla="*/ 0 w 3440310"/>
              <a:gd name="connsiteY3" fmla="*/ 2218266 h 2218266"/>
            </a:gdLst>
            <a:ahLst/>
            <a:cxnLst>
              <a:cxn ang="0">
                <a:pos x="connsiteX0" y="connsiteY0"/>
              </a:cxn>
              <a:cxn ang="0">
                <a:pos x="connsiteX1" y="connsiteY1"/>
              </a:cxn>
              <a:cxn ang="0">
                <a:pos x="connsiteX2" y="connsiteY2"/>
              </a:cxn>
              <a:cxn ang="0">
                <a:pos x="connsiteX3" y="connsiteY3"/>
              </a:cxn>
            </a:cxnLst>
            <a:rect l="l" t="t" r="r" b="b"/>
            <a:pathLst>
              <a:path w="3440310" h="2218266">
                <a:moveTo>
                  <a:pt x="0" y="0"/>
                </a:moveTo>
                <a:lnTo>
                  <a:pt x="3440310" y="0"/>
                </a:lnTo>
                <a:lnTo>
                  <a:pt x="3440310" y="2218266"/>
                </a:lnTo>
                <a:lnTo>
                  <a:pt x="0" y="2218266"/>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25" name="Content Placeholder 24">
            <a:extLst>
              <a:ext uri="{FF2B5EF4-FFF2-40B4-BE49-F238E27FC236}">
                <a16:creationId xmlns:a16="http://schemas.microsoft.com/office/drawing/2014/main" id="{40D52AC6-3BBD-4897-9D61-F7689C37FE6F}"/>
              </a:ext>
            </a:extLst>
          </p:cNvPr>
          <p:cNvSpPr>
            <a:spLocks noGrp="1"/>
          </p:cNvSpPr>
          <p:nvPr>
            <p:ph sz="quarter" idx="26" hasCustomPrompt="1"/>
          </p:nvPr>
        </p:nvSpPr>
        <p:spPr>
          <a:xfrm>
            <a:off x="4905432" y="1896534"/>
            <a:ext cx="3440310" cy="2218266"/>
          </a:xfrm>
          <a:custGeom>
            <a:avLst/>
            <a:gdLst>
              <a:gd name="connsiteX0" fmla="*/ 0 w 3440310"/>
              <a:gd name="connsiteY0" fmla="*/ 0 h 2218266"/>
              <a:gd name="connsiteX1" fmla="*/ 3440310 w 3440310"/>
              <a:gd name="connsiteY1" fmla="*/ 0 h 2218266"/>
              <a:gd name="connsiteX2" fmla="*/ 3440310 w 3440310"/>
              <a:gd name="connsiteY2" fmla="*/ 2218266 h 2218266"/>
              <a:gd name="connsiteX3" fmla="*/ 0 w 3440310"/>
              <a:gd name="connsiteY3" fmla="*/ 2218266 h 2218266"/>
            </a:gdLst>
            <a:ahLst/>
            <a:cxnLst>
              <a:cxn ang="0">
                <a:pos x="connsiteX0" y="connsiteY0"/>
              </a:cxn>
              <a:cxn ang="0">
                <a:pos x="connsiteX1" y="connsiteY1"/>
              </a:cxn>
              <a:cxn ang="0">
                <a:pos x="connsiteX2" y="connsiteY2"/>
              </a:cxn>
              <a:cxn ang="0">
                <a:pos x="connsiteX3" y="connsiteY3"/>
              </a:cxn>
            </a:cxnLst>
            <a:rect l="l" t="t" r="r" b="b"/>
            <a:pathLst>
              <a:path w="3440310" h="2218266">
                <a:moveTo>
                  <a:pt x="0" y="0"/>
                </a:moveTo>
                <a:lnTo>
                  <a:pt x="3440310" y="0"/>
                </a:lnTo>
                <a:lnTo>
                  <a:pt x="3440310" y="2218266"/>
                </a:lnTo>
                <a:lnTo>
                  <a:pt x="0" y="2218266"/>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26" name="Footer Placeholder 12">
            <a:extLst>
              <a:ext uri="{FF2B5EF4-FFF2-40B4-BE49-F238E27FC236}">
                <a16:creationId xmlns:a16="http://schemas.microsoft.com/office/drawing/2014/main" id="{0C73479F-43DB-4080-B08E-366D3C06FF25}"/>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7" name="Date Placeholder 3">
            <a:extLst>
              <a:ext uri="{FF2B5EF4-FFF2-40B4-BE49-F238E27FC236}">
                <a16:creationId xmlns:a16="http://schemas.microsoft.com/office/drawing/2014/main" id="{16E990FD-05BF-47A0-9BC4-58F843040404}"/>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9AB9FF50-9E56-4948-B317-E946F265E7F9}"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5" name="Graphic 14">
            <a:extLst>
              <a:ext uri="{FF2B5EF4-FFF2-40B4-BE49-F238E27FC236}">
                <a16:creationId xmlns:a16="http://schemas.microsoft.com/office/drawing/2014/main" id="{2829F9E7-78FB-4E82-B41E-483E0272CAE7}"/>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0" y="4757405"/>
            <a:ext cx="1075068" cy="211251"/>
          </a:xfrm>
          <a:prstGeom prst="rect">
            <a:avLst/>
          </a:prstGeom>
        </p:spPr>
      </p:pic>
      <p:pic>
        <p:nvPicPr>
          <p:cNvPr id="16" name="Image 15">
            <a:extLst>
              <a:ext uri="{FF2B5EF4-FFF2-40B4-BE49-F238E27FC236}">
                <a16:creationId xmlns:a16="http://schemas.microsoft.com/office/drawing/2014/main" id="{95DBC41C-CCA8-E14C-B8C3-E57E420FEF4D}"/>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146619148"/>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Boxes - 2 line title">
    <p:bg>
      <p:bgPr>
        <a:solidFill>
          <a:schemeClr val="bg1"/>
        </a:solidFill>
        <a:effectLst/>
      </p:bgPr>
    </p:bg>
    <p:spTree>
      <p:nvGrpSpPr>
        <p:cNvPr id="1" name=""/>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6789E206-C5AD-47E5-A47D-8FC93D2C16FB}"/>
              </a:ext>
            </a:extLst>
          </p:cNvPr>
          <p:cNvSpPr/>
          <p:nvPr userDrawn="1"/>
        </p:nvSpPr>
        <p:spPr>
          <a:xfrm>
            <a:off x="382937" y="1584096"/>
            <a:ext cx="3912871" cy="2827401"/>
          </a:xfrm>
          <a:prstGeom prst="roundRect">
            <a:avLst>
              <a:gd name="adj" fmla="val 235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31" name="Rectangle: Rounded Corners 30">
            <a:extLst>
              <a:ext uri="{FF2B5EF4-FFF2-40B4-BE49-F238E27FC236}">
                <a16:creationId xmlns:a16="http://schemas.microsoft.com/office/drawing/2014/main" id="{E0616FD8-62C6-4466-AE39-D2E22BCFC67A}"/>
              </a:ext>
            </a:extLst>
          </p:cNvPr>
          <p:cNvSpPr/>
          <p:nvPr userDrawn="1"/>
        </p:nvSpPr>
        <p:spPr>
          <a:xfrm>
            <a:off x="4669154" y="1584096"/>
            <a:ext cx="3912871" cy="2827401"/>
          </a:xfrm>
          <a:prstGeom prst="roundRect">
            <a:avLst>
              <a:gd name="adj" fmla="val 30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6" name="Text Placeholder 5">
            <a:extLst>
              <a:ext uri="{FF2B5EF4-FFF2-40B4-BE49-F238E27FC236}">
                <a16:creationId xmlns:a16="http://schemas.microsoft.com/office/drawing/2014/main" id="{B7EE0ABB-0322-46E6-B135-5AB630CEA3AD}"/>
              </a:ext>
            </a:extLst>
          </p:cNvPr>
          <p:cNvSpPr>
            <a:spLocks noGrp="1"/>
          </p:cNvSpPr>
          <p:nvPr>
            <p:ph type="body" sz="quarter" idx="18" hasCustomPrompt="1"/>
          </p:nvPr>
        </p:nvSpPr>
        <p:spPr>
          <a:xfrm>
            <a:off x="619215" y="1812787"/>
            <a:ext cx="3440315" cy="184666"/>
          </a:xfrm>
          <a:prstGeom prst="rect">
            <a:avLst/>
          </a:prstGeom>
        </p:spPr>
        <p:txBody>
          <a:bodyPr lIns="0" tIns="0" rIns="0" bIns="0" anchor="b">
            <a:noAutofit/>
          </a:bodyPr>
          <a:lstStyle>
            <a:lvl1pPr marL="0" indent="0" algn="ctr">
              <a:lnSpc>
                <a:spcPct val="100000"/>
              </a:lnSpc>
              <a:spcBef>
                <a:spcPts val="0"/>
              </a:spcBef>
              <a:buFontTx/>
              <a:buNone/>
              <a:defRPr sz="1200" b="0">
                <a:solidFill>
                  <a:schemeClr val="tx1"/>
                </a:solidFill>
                <a:latin typeface="+mj-lt"/>
              </a:defRPr>
            </a:lvl1pPr>
          </a:lstStyle>
          <a:p>
            <a:pPr lvl="0"/>
            <a:r>
              <a:rPr lang="en-US" noProof="0"/>
              <a:t>INSERT TEXT</a:t>
            </a:r>
          </a:p>
        </p:txBody>
      </p:sp>
      <p:sp>
        <p:nvSpPr>
          <p:cNvPr id="27" name="Text Placeholder 14">
            <a:extLst>
              <a:ext uri="{FF2B5EF4-FFF2-40B4-BE49-F238E27FC236}">
                <a16:creationId xmlns:a16="http://schemas.microsoft.com/office/drawing/2014/main" id="{6BBE6982-7846-374E-AD3E-7EBD9F520E2C}"/>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33" name="Text Placeholder 5">
            <a:extLst>
              <a:ext uri="{FF2B5EF4-FFF2-40B4-BE49-F238E27FC236}">
                <a16:creationId xmlns:a16="http://schemas.microsoft.com/office/drawing/2014/main" id="{1E39F0C4-2EDF-D849-95EA-D42B852A3217}"/>
              </a:ext>
            </a:extLst>
          </p:cNvPr>
          <p:cNvSpPr>
            <a:spLocks noGrp="1"/>
          </p:cNvSpPr>
          <p:nvPr>
            <p:ph type="body" sz="quarter" idx="21" hasCustomPrompt="1"/>
          </p:nvPr>
        </p:nvSpPr>
        <p:spPr>
          <a:xfrm>
            <a:off x="4905432" y="1812787"/>
            <a:ext cx="3440315" cy="184666"/>
          </a:xfrm>
          <a:prstGeom prst="rect">
            <a:avLst/>
          </a:prstGeom>
        </p:spPr>
        <p:txBody>
          <a:bodyPr lIns="0" tIns="0" rIns="0" bIns="0" anchor="b">
            <a:noAutofit/>
          </a:bodyPr>
          <a:lstStyle>
            <a:lvl1pPr marL="0" indent="0" algn="ctr">
              <a:lnSpc>
                <a:spcPct val="100000"/>
              </a:lnSpc>
              <a:spcBef>
                <a:spcPts val="0"/>
              </a:spcBef>
              <a:buFontTx/>
              <a:buNone/>
              <a:defRPr sz="1200" b="0">
                <a:solidFill>
                  <a:schemeClr val="tx1"/>
                </a:solidFill>
                <a:latin typeface="+mj-lt"/>
              </a:defRPr>
            </a:lvl1pPr>
          </a:lstStyle>
          <a:p>
            <a:pPr lvl="0"/>
            <a:r>
              <a:rPr lang="en-US" noProof="0"/>
              <a:t>INSERT TEXT</a:t>
            </a:r>
          </a:p>
        </p:txBody>
      </p:sp>
      <p:sp>
        <p:nvSpPr>
          <p:cNvPr id="14" name="ZoneTexte 7">
            <a:extLst>
              <a:ext uri="{FF2B5EF4-FFF2-40B4-BE49-F238E27FC236}">
                <a16:creationId xmlns:a16="http://schemas.microsoft.com/office/drawing/2014/main" id="{854B2E12-7FEA-9F42-862D-A1D8E039D65C}"/>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8" name="Connecteur droit 8">
            <a:extLst>
              <a:ext uri="{FF2B5EF4-FFF2-40B4-BE49-F238E27FC236}">
                <a16:creationId xmlns:a16="http://schemas.microsoft.com/office/drawing/2014/main" id="{7768BC2D-D3F5-4548-8D98-2B4FB2E06D4B}"/>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Titre 1">
            <a:extLst>
              <a:ext uri="{FF2B5EF4-FFF2-40B4-BE49-F238E27FC236}">
                <a16:creationId xmlns:a16="http://schemas.microsoft.com/office/drawing/2014/main" id="{7A4270DA-4F2B-4548-8D52-2BA954A391B6}"/>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16" name="Content Placeholder 15">
            <a:extLst>
              <a:ext uri="{FF2B5EF4-FFF2-40B4-BE49-F238E27FC236}">
                <a16:creationId xmlns:a16="http://schemas.microsoft.com/office/drawing/2014/main" id="{7950DB06-3896-4C8B-B48C-801B202DCE6F}"/>
              </a:ext>
            </a:extLst>
          </p:cNvPr>
          <p:cNvSpPr>
            <a:spLocks noGrp="1"/>
          </p:cNvSpPr>
          <p:nvPr>
            <p:ph sz="quarter" idx="26" hasCustomPrompt="1"/>
          </p:nvPr>
        </p:nvSpPr>
        <p:spPr>
          <a:xfrm>
            <a:off x="4905432" y="2173868"/>
            <a:ext cx="3440310" cy="1897451"/>
          </a:xfrm>
          <a:custGeom>
            <a:avLst/>
            <a:gdLst>
              <a:gd name="connsiteX0" fmla="*/ 0 w 3440310"/>
              <a:gd name="connsiteY0" fmla="*/ 0 h 1897451"/>
              <a:gd name="connsiteX1" fmla="*/ 3440310 w 3440310"/>
              <a:gd name="connsiteY1" fmla="*/ 0 h 1897451"/>
              <a:gd name="connsiteX2" fmla="*/ 3440310 w 3440310"/>
              <a:gd name="connsiteY2" fmla="*/ 1897451 h 1897451"/>
              <a:gd name="connsiteX3" fmla="*/ 0 w 3440310"/>
              <a:gd name="connsiteY3" fmla="*/ 1897451 h 1897451"/>
            </a:gdLst>
            <a:ahLst/>
            <a:cxnLst>
              <a:cxn ang="0">
                <a:pos x="connsiteX0" y="connsiteY0"/>
              </a:cxn>
              <a:cxn ang="0">
                <a:pos x="connsiteX1" y="connsiteY1"/>
              </a:cxn>
              <a:cxn ang="0">
                <a:pos x="connsiteX2" y="connsiteY2"/>
              </a:cxn>
              <a:cxn ang="0">
                <a:pos x="connsiteX3" y="connsiteY3"/>
              </a:cxn>
            </a:cxnLst>
            <a:rect l="l" t="t" r="r" b="b"/>
            <a:pathLst>
              <a:path w="3440310" h="1897451">
                <a:moveTo>
                  <a:pt x="0" y="0"/>
                </a:moveTo>
                <a:lnTo>
                  <a:pt x="3440310" y="0"/>
                </a:lnTo>
                <a:lnTo>
                  <a:pt x="3440310" y="1897451"/>
                </a:lnTo>
                <a:lnTo>
                  <a:pt x="0" y="1897451"/>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22" name="Content Placeholder 21">
            <a:extLst>
              <a:ext uri="{FF2B5EF4-FFF2-40B4-BE49-F238E27FC236}">
                <a16:creationId xmlns:a16="http://schemas.microsoft.com/office/drawing/2014/main" id="{EE27D671-ADEC-46F5-982D-2E50B953D04A}"/>
              </a:ext>
            </a:extLst>
          </p:cNvPr>
          <p:cNvSpPr>
            <a:spLocks noGrp="1"/>
          </p:cNvSpPr>
          <p:nvPr>
            <p:ph sz="quarter" idx="27" hasCustomPrompt="1"/>
          </p:nvPr>
        </p:nvSpPr>
        <p:spPr>
          <a:xfrm>
            <a:off x="624192" y="2173868"/>
            <a:ext cx="3440310" cy="1897451"/>
          </a:xfrm>
          <a:custGeom>
            <a:avLst/>
            <a:gdLst>
              <a:gd name="connsiteX0" fmla="*/ 0 w 3440310"/>
              <a:gd name="connsiteY0" fmla="*/ 0 h 1897451"/>
              <a:gd name="connsiteX1" fmla="*/ 3440310 w 3440310"/>
              <a:gd name="connsiteY1" fmla="*/ 0 h 1897451"/>
              <a:gd name="connsiteX2" fmla="*/ 3440310 w 3440310"/>
              <a:gd name="connsiteY2" fmla="*/ 1897451 h 1897451"/>
              <a:gd name="connsiteX3" fmla="*/ 0 w 3440310"/>
              <a:gd name="connsiteY3" fmla="*/ 1897451 h 1897451"/>
            </a:gdLst>
            <a:ahLst/>
            <a:cxnLst>
              <a:cxn ang="0">
                <a:pos x="connsiteX0" y="connsiteY0"/>
              </a:cxn>
              <a:cxn ang="0">
                <a:pos x="connsiteX1" y="connsiteY1"/>
              </a:cxn>
              <a:cxn ang="0">
                <a:pos x="connsiteX2" y="connsiteY2"/>
              </a:cxn>
              <a:cxn ang="0">
                <a:pos x="connsiteX3" y="connsiteY3"/>
              </a:cxn>
            </a:cxnLst>
            <a:rect l="l" t="t" r="r" b="b"/>
            <a:pathLst>
              <a:path w="3440310" h="1897451">
                <a:moveTo>
                  <a:pt x="0" y="0"/>
                </a:moveTo>
                <a:lnTo>
                  <a:pt x="3440310" y="0"/>
                </a:lnTo>
                <a:lnTo>
                  <a:pt x="3440310" y="1897451"/>
                </a:lnTo>
                <a:lnTo>
                  <a:pt x="0" y="1897451"/>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23" name="Footer Placeholder 12">
            <a:extLst>
              <a:ext uri="{FF2B5EF4-FFF2-40B4-BE49-F238E27FC236}">
                <a16:creationId xmlns:a16="http://schemas.microsoft.com/office/drawing/2014/main" id="{6F97E304-063F-4688-9B34-C5F17F15C6B4}"/>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6" name="Date Placeholder 3">
            <a:extLst>
              <a:ext uri="{FF2B5EF4-FFF2-40B4-BE49-F238E27FC236}">
                <a16:creationId xmlns:a16="http://schemas.microsoft.com/office/drawing/2014/main" id="{EF792005-E621-4170-8ACF-EDE018A2611A}"/>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10E59D85-C1A6-4D79-9CBB-A7ABF7287237}"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5" name="Graphic 14">
            <a:extLst>
              <a:ext uri="{FF2B5EF4-FFF2-40B4-BE49-F238E27FC236}">
                <a16:creationId xmlns:a16="http://schemas.microsoft.com/office/drawing/2014/main" id="{6D11F2E4-9C27-4A18-961B-8BBE81BDAE07}"/>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0" y="4757405"/>
            <a:ext cx="1075068" cy="211251"/>
          </a:xfrm>
          <a:prstGeom prst="rect">
            <a:avLst/>
          </a:prstGeom>
        </p:spPr>
      </p:pic>
      <p:pic>
        <p:nvPicPr>
          <p:cNvPr id="20" name="Image 19">
            <a:extLst>
              <a:ext uri="{FF2B5EF4-FFF2-40B4-BE49-F238E27FC236}">
                <a16:creationId xmlns:a16="http://schemas.microsoft.com/office/drawing/2014/main" id="{4B890AE0-6D08-5A4B-BE21-2D29342D7F9A}"/>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105219548"/>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meline - 1 line title">
    <p:spTree>
      <p:nvGrpSpPr>
        <p:cNvPr id="1" name=""/>
        <p:cNvGrpSpPr/>
        <p:nvPr/>
      </p:nvGrpSpPr>
      <p:grpSpPr>
        <a:xfrm>
          <a:off x="0" y="0"/>
          <a:ext cx="0" cy="0"/>
          <a:chOff x="0" y="0"/>
          <a:chExt cx="0" cy="0"/>
        </a:xfrm>
      </p:grpSpPr>
      <p:sp>
        <p:nvSpPr>
          <p:cNvPr id="42" name="Content Placeholder 41">
            <a:extLst>
              <a:ext uri="{FF2B5EF4-FFF2-40B4-BE49-F238E27FC236}">
                <a16:creationId xmlns:a16="http://schemas.microsoft.com/office/drawing/2014/main" id="{85B4A79B-F6C5-4A17-9A1F-22CD49BF8AFD}"/>
              </a:ext>
            </a:extLst>
          </p:cNvPr>
          <p:cNvSpPr>
            <a:spLocks noGrp="1"/>
          </p:cNvSpPr>
          <p:nvPr>
            <p:ph sz="quarter" idx="27" hasCustomPrompt="1"/>
          </p:nvPr>
        </p:nvSpPr>
        <p:spPr>
          <a:xfrm>
            <a:off x="1008522"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cxnSp>
        <p:nvCxnSpPr>
          <p:cNvPr id="17" name="Straight Connector 16">
            <a:extLst>
              <a:ext uri="{FF2B5EF4-FFF2-40B4-BE49-F238E27FC236}">
                <a16:creationId xmlns:a16="http://schemas.microsoft.com/office/drawing/2014/main" id="{ECD9AD71-E4C1-4393-B98B-4FC2087EC72F}"/>
              </a:ext>
            </a:extLst>
          </p:cNvPr>
          <p:cNvCxnSpPr/>
          <p:nvPr userDrawn="1"/>
        </p:nvCxnSpPr>
        <p:spPr>
          <a:xfrm>
            <a:off x="382904" y="1638160"/>
            <a:ext cx="8200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Isosceles Triangle 17">
            <a:extLst>
              <a:ext uri="{FF2B5EF4-FFF2-40B4-BE49-F238E27FC236}">
                <a16:creationId xmlns:a16="http://schemas.microsoft.com/office/drawing/2014/main" id="{FBE330D4-B574-4B4F-94C4-EAA259E97A10}"/>
              </a:ext>
            </a:extLst>
          </p:cNvPr>
          <p:cNvSpPr/>
          <p:nvPr userDrawn="1"/>
        </p:nvSpPr>
        <p:spPr>
          <a:xfrm flipV="1">
            <a:off x="1765527"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19" name="Isosceles Triangle 18">
            <a:extLst>
              <a:ext uri="{FF2B5EF4-FFF2-40B4-BE49-F238E27FC236}">
                <a16:creationId xmlns:a16="http://schemas.microsoft.com/office/drawing/2014/main" id="{5B3A4B44-8E1B-44F9-8820-4E4D9FFCAB39}"/>
              </a:ext>
            </a:extLst>
          </p:cNvPr>
          <p:cNvSpPr/>
          <p:nvPr userDrawn="1"/>
        </p:nvSpPr>
        <p:spPr>
          <a:xfrm flipV="1">
            <a:off x="3603852"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0" name="Isosceles Triangle 19">
            <a:extLst>
              <a:ext uri="{FF2B5EF4-FFF2-40B4-BE49-F238E27FC236}">
                <a16:creationId xmlns:a16="http://schemas.microsoft.com/office/drawing/2014/main" id="{D9F16955-3CAA-473B-BFB5-F89D4F9BDA34}"/>
              </a:ext>
            </a:extLst>
          </p:cNvPr>
          <p:cNvSpPr/>
          <p:nvPr userDrawn="1"/>
        </p:nvSpPr>
        <p:spPr>
          <a:xfrm flipV="1">
            <a:off x="5442176"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1" name="Isosceles Triangle 20">
            <a:extLst>
              <a:ext uri="{FF2B5EF4-FFF2-40B4-BE49-F238E27FC236}">
                <a16:creationId xmlns:a16="http://schemas.microsoft.com/office/drawing/2014/main" id="{CBBBBA5C-9C4B-43A0-B3C6-FEA9D7E28B81}"/>
              </a:ext>
            </a:extLst>
          </p:cNvPr>
          <p:cNvSpPr/>
          <p:nvPr userDrawn="1"/>
        </p:nvSpPr>
        <p:spPr>
          <a:xfrm flipV="1">
            <a:off x="7279411"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6" name="Picture Placeholder 2">
            <a:extLst>
              <a:ext uri="{FF2B5EF4-FFF2-40B4-BE49-F238E27FC236}">
                <a16:creationId xmlns:a16="http://schemas.microsoft.com/office/drawing/2014/main" id="{32FF488C-9DE0-4342-B997-AC7618826CD0}"/>
              </a:ext>
            </a:extLst>
          </p:cNvPr>
          <p:cNvSpPr>
            <a:spLocks noGrp="1" noChangeAspect="1"/>
          </p:cNvSpPr>
          <p:nvPr>
            <p:ph type="pic" sz="quarter" idx="12"/>
          </p:nvPr>
        </p:nvSpPr>
        <p:spPr>
          <a:xfrm>
            <a:off x="1601849"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7" name="Picture Placeholder 2">
            <a:extLst>
              <a:ext uri="{FF2B5EF4-FFF2-40B4-BE49-F238E27FC236}">
                <a16:creationId xmlns:a16="http://schemas.microsoft.com/office/drawing/2014/main" id="{3778AB8D-DB97-4C96-A612-CC2F47D8B5B8}"/>
              </a:ext>
            </a:extLst>
          </p:cNvPr>
          <p:cNvSpPr>
            <a:spLocks noGrp="1" noChangeAspect="1"/>
          </p:cNvSpPr>
          <p:nvPr>
            <p:ph type="pic" sz="quarter" idx="13"/>
          </p:nvPr>
        </p:nvSpPr>
        <p:spPr>
          <a:xfrm>
            <a:off x="7125635" y="1852167"/>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8" name="Picture Placeholder 2">
            <a:extLst>
              <a:ext uri="{FF2B5EF4-FFF2-40B4-BE49-F238E27FC236}">
                <a16:creationId xmlns:a16="http://schemas.microsoft.com/office/drawing/2014/main" id="{D0B46D80-841E-4713-8F88-650446A2E7AD}"/>
              </a:ext>
            </a:extLst>
          </p:cNvPr>
          <p:cNvSpPr>
            <a:spLocks noGrp="1" noChangeAspect="1"/>
          </p:cNvSpPr>
          <p:nvPr>
            <p:ph type="pic" sz="quarter" idx="14"/>
          </p:nvPr>
        </p:nvSpPr>
        <p:spPr>
          <a:xfrm>
            <a:off x="5284373"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9" name="Picture Placeholder 2">
            <a:extLst>
              <a:ext uri="{FF2B5EF4-FFF2-40B4-BE49-F238E27FC236}">
                <a16:creationId xmlns:a16="http://schemas.microsoft.com/office/drawing/2014/main" id="{D55F8C4F-B94C-4128-866D-9230D2226A75}"/>
              </a:ext>
            </a:extLst>
          </p:cNvPr>
          <p:cNvSpPr>
            <a:spLocks noGrp="1" noChangeAspect="1"/>
          </p:cNvSpPr>
          <p:nvPr>
            <p:ph type="pic" sz="quarter" idx="15"/>
          </p:nvPr>
        </p:nvSpPr>
        <p:spPr>
          <a:xfrm>
            <a:off x="3443111"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30" name="Text Placeholder 4">
            <a:extLst>
              <a:ext uri="{FF2B5EF4-FFF2-40B4-BE49-F238E27FC236}">
                <a16:creationId xmlns:a16="http://schemas.microsoft.com/office/drawing/2014/main" id="{96451A65-D63C-4713-9E24-8A2E4214C3D1}"/>
              </a:ext>
            </a:extLst>
          </p:cNvPr>
          <p:cNvSpPr>
            <a:spLocks noGrp="1"/>
          </p:cNvSpPr>
          <p:nvPr>
            <p:ph type="body" sz="quarter" idx="16" hasCustomPrompt="1"/>
          </p:nvPr>
        </p:nvSpPr>
        <p:spPr>
          <a:xfrm>
            <a:off x="1008518"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1" name="Text Placeholder 4">
            <a:extLst>
              <a:ext uri="{FF2B5EF4-FFF2-40B4-BE49-F238E27FC236}">
                <a16:creationId xmlns:a16="http://schemas.microsoft.com/office/drawing/2014/main" id="{C0CFFF3C-7F18-4020-8A35-B4834420A246}"/>
              </a:ext>
            </a:extLst>
          </p:cNvPr>
          <p:cNvSpPr>
            <a:spLocks noGrp="1"/>
          </p:cNvSpPr>
          <p:nvPr>
            <p:ph type="body" sz="quarter" idx="17" hasCustomPrompt="1"/>
          </p:nvPr>
        </p:nvSpPr>
        <p:spPr>
          <a:xfrm>
            <a:off x="6527621"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2" name="Text Placeholder 4">
            <a:extLst>
              <a:ext uri="{FF2B5EF4-FFF2-40B4-BE49-F238E27FC236}">
                <a16:creationId xmlns:a16="http://schemas.microsoft.com/office/drawing/2014/main" id="{153639C1-212A-4C35-84A8-8AF5C32AE948}"/>
              </a:ext>
            </a:extLst>
          </p:cNvPr>
          <p:cNvSpPr>
            <a:spLocks noGrp="1"/>
          </p:cNvSpPr>
          <p:nvPr>
            <p:ph type="body" sz="quarter" idx="18" hasCustomPrompt="1"/>
          </p:nvPr>
        </p:nvSpPr>
        <p:spPr>
          <a:xfrm>
            <a:off x="4686735"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3" name="Text Placeholder 4">
            <a:extLst>
              <a:ext uri="{FF2B5EF4-FFF2-40B4-BE49-F238E27FC236}">
                <a16:creationId xmlns:a16="http://schemas.microsoft.com/office/drawing/2014/main" id="{E74BC87F-AF3B-43E2-8521-D1B15BA0E5B0}"/>
              </a:ext>
            </a:extLst>
          </p:cNvPr>
          <p:cNvSpPr>
            <a:spLocks noGrp="1"/>
          </p:cNvSpPr>
          <p:nvPr>
            <p:ph type="body" sz="quarter" idx="19" hasCustomPrompt="1"/>
          </p:nvPr>
        </p:nvSpPr>
        <p:spPr>
          <a:xfrm>
            <a:off x="2847846"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25" name="ZoneTexte 7">
            <a:extLst>
              <a:ext uri="{FF2B5EF4-FFF2-40B4-BE49-F238E27FC236}">
                <a16:creationId xmlns:a16="http://schemas.microsoft.com/office/drawing/2014/main" id="{65D2364B-7E89-C34B-84ED-05AAB2908895}"/>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45" name="Titre 1">
            <a:extLst>
              <a:ext uri="{FF2B5EF4-FFF2-40B4-BE49-F238E27FC236}">
                <a16:creationId xmlns:a16="http://schemas.microsoft.com/office/drawing/2014/main" id="{F910B2CC-809E-4A17-8B5A-7BE19AFF7CFA}"/>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46" name="Text Placeholder 14">
            <a:extLst>
              <a:ext uri="{FF2B5EF4-FFF2-40B4-BE49-F238E27FC236}">
                <a16:creationId xmlns:a16="http://schemas.microsoft.com/office/drawing/2014/main" id="{1A6E627C-849B-4BF5-A892-85FCA5D32AEA}"/>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35" name="Connecteur droit 8">
            <a:extLst>
              <a:ext uri="{FF2B5EF4-FFF2-40B4-BE49-F238E27FC236}">
                <a16:creationId xmlns:a16="http://schemas.microsoft.com/office/drawing/2014/main" id="{2080F982-B713-43FB-8028-3E6C5C5FE63F}"/>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43" name="Content Placeholder 42">
            <a:extLst>
              <a:ext uri="{FF2B5EF4-FFF2-40B4-BE49-F238E27FC236}">
                <a16:creationId xmlns:a16="http://schemas.microsoft.com/office/drawing/2014/main" id="{51AE5D68-F82C-45C1-BD48-BCADB3116D02}"/>
              </a:ext>
            </a:extLst>
          </p:cNvPr>
          <p:cNvSpPr>
            <a:spLocks noGrp="1"/>
          </p:cNvSpPr>
          <p:nvPr>
            <p:ph sz="quarter" idx="33" hasCustomPrompt="1"/>
          </p:nvPr>
        </p:nvSpPr>
        <p:spPr>
          <a:xfrm>
            <a:off x="2848831"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4" name="Content Placeholder 43">
            <a:extLst>
              <a:ext uri="{FF2B5EF4-FFF2-40B4-BE49-F238E27FC236}">
                <a16:creationId xmlns:a16="http://schemas.microsoft.com/office/drawing/2014/main" id="{A3A6EDBD-FE8E-4140-B8CA-BFCF071A7A48}"/>
              </a:ext>
            </a:extLst>
          </p:cNvPr>
          <p:cNvSpPr>
            <a:spLocks noGrp="1"/>
          </p:cNvSpPr>
          <p:nvPr>
            <p:ph sz="quarter" idx="34" hasCustomPrompt="1"/>
          </p:nvPr>
        </p:nvSpPr>
        <p:spPr>
          <a:xfrm>
            <a:off x="4689140"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7" name="Content Placeholder 46">
            <a:extLst>
              <a:ext uri="{FF2B5EF4-FFF2-40B4-BE49-F238E27FC236}">
                <a16:creationId xmlns:a16="http://schemas.microsoft.com/office/drawing/2014/main" id="{ABE530F1-8525-4E60-AEE7-A055781DE6AF}"/>
              </a:ext>
            </a:extLst>
          </p:cNvPr>
          <p:cNvSpPr>
            <a:spLocks noGrp="1"/>
          </p:cNvSpPr>
          <p:nvPr>
            <p:ph sz="quarter" idx="35" hasCustomPrompt="1"/>
          </p:nvPr>
        </p:nvSpPr>
        <p:spPr>
          <a:xfrm>
            <a:off x="6529450"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8" name="Footer Placeholder 12">
            <a:extLst>
              <a:ext uri="{FF2B5EF4-FFF2-40B4-BE49-F238E27FC236}">
                <a16:creationId xmlns:a16="http://schemas.microsoft.com/office/drawing/2014/main" id="{FD552AEE-4A16-4749-8B2F-71E40E223288}"/>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49" name="Date Placeholder 3">
            <a:extLst>
              <a:ext uri="{FF2B5EF4-FFF2-40B4-BE49-F238E27FC236}">
                <a16:creationId xmlns:a16="http://schemas.microsoft.com/office/drawing/2014/main" id="{0227BF96-9E81-45FC-A409-03169A93B785}"/>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3966B2AE-F6A7-44F4-9D8B-F97DDB42874A}"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34" name="Graphic 33">
            <a:extLst>
              <a:ext uri="{FF2B5EF4-FFF2-40B4-BE49-F238E27FC236}">
                <a16:creationId xmlns:a16="http://schemas.microsoft.com/office/drawing/2014/main" id="{B7E60DDB-CDB9-4211-96C4-591777790C4C}"/>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0" y="4757405"/>
            <a:ext cx="1075068" cy="211251"/>
          </a:xfrm>
          <a:prstGeom prst="rect">
            <a:avLst/>
          </a:prstGeom>
        </p:spPr>
      </p:pic>
      <p:pic>
        <p:nvPicPr>
          <p:cNvPr id="37" name="Image 36">
            <a:extLst>
              <a:ext uri="{FF2B5EF4-FFF2-40B4-BE49-F238E27FC236}">
                <a16:creationId xmlns:a16="http://schemas.microsoft.com/office/drawing/2014/main" id="{4D15C858-DCEA-2F41-B07A-188A68955A74}"/>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584428556"/>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meline - 2 lines title">
    <p:spTree>
      <p:nvGrpSpPr>
        <p:cNvPr id="1" name=""/>
        <p:cNvGrpSpPr/>
        <p:nvPr/>
      </p:nvGrpSpPr>
      <p:grpSpPr>
        <a:xfrm>
          <a:off x="0" y="0"/>
          <a:ext cx="0" cy="0"/>
          <a:chOff x="0" y="0"/>
          <a:chExt cx="0" cy="0"/>
        </a:xfrm>
      </p:grpSpPr>
      <p:sp>
        <p:nvSpPr>
          <p:cNvPr id="8" name="Text Placeholder 14">
            <a:extLst>
              <a:ext uri="{FF2B5EF4-FFF2-40B4-BE49-F238E27FC236}">
                <a16:creationId xmlns:a16="http://schemas.microsoft.com/office/drawing/2014/main" id="{7909D851-A66D-48F5-9919-38BC246B83C4}"/>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7" name="Straight Connector 16">
            <a:extLst>
              <a:ext uri="{FF2B5EF4-FFF2-40B4-BE49-F238E27FC236}">
                <a16:creationId xmlns:a16="http://schemas.microsoft.com/office/drawing/2014/main" id="{ECD9AD71-E4C1-4393-B98B-4FC2087EC72F}"/>
              </a:ext>
            </a:extLst>
          </p:cNvPr>
          <p:cNvCxnSpPr/>
          <p:nvPr userDrawn="1"/>
        </p:nvCxnSpPr>
        <p:spPr>
          <a:xfrm>
            <a:off x="382904" y="1638160"/>
            <a:ext cx="8200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Isosceles Triangle 17">
            <a:extLst>
              <a:ext uri="{FF2B5EF4-FFF2-40B4-BE49-F238E27FC236}">
                <a16:creationId xmlns:a16="http://schemas.microsoft.com/office/drawing/2014/main" id="{FBE330D4-B574-4B4F-94C4-EAA259E97A10}"/>
              </a:ext>
            </a:extLst>
          </p:cNvPr>
          <p:cNvSpPr/>
          <p:nvPr userDrawn="1"/>
        </p:nvSpPr>
        <p:spPr>
          <a:xfrm flipV="1">
            <a:off x="1765527"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19" name="Isosceles Triangle 18">
            <a:extLst>
              <a:ext uri="{FF2B5EF4-FFF2-40B4-BE49-F238E27FC236}">
                <a16:creationId xmlns:a16="http://schemas.microsoft.com/office/drawing/2014/main" id="{5B3A4B44-8E1B-44F9-8820-4E4D9FFCAB39}"/>
              </a:ext>
            </a:extLst>
          </p:cNvPr>
          <p:cNvSpPr/>
          <p:nvPr userDrawn="1"/>
        </p:nvSpPr>
        <p:spPr>
          <a:xfrm flipV="1">
            <a:off x="3603852"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0" name="Isosceles Triangle 19">
            <a:extLst>
              <a:ext uri="{FF2B5EF4-FFF2-40B4-BE49-F238E27FC236}">
                <a16:creationId xmlns:a16="http://schemas.microsoft.com/office/drawing/2014/main" id="{D9F16955-3CAA-473B-BFB5-F89D4F9BDA34}"/>
              </a:ext>
            </a:extLst>
          </p:cNvPr>
          <p:cNvSpPr/>
          <p:nvPr userDrawn="1"/>
        </p:nvSpPr>
        <p:spPr>
          <a:xfrm flipV="1">
            <a:off x="5442176"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1" name="Isosceles Triangle 20">
            <a:extLst>
              <a:ext uri="{FF2B5EF4-FFF2-40B4-BE49-F238E27FC236}">
                <a16:creationId xmlns:a16="http://schemas.microsoft.com/office/drawing/2014/main" id="{CBBBBA5C-9C4B-43A0-B3C6-FEA9D7E28B81}"/>
              </a:ext>
            </a:extLst>
          </p:cNvPr>
          <p:cNvSpPr/>
          <p:nvPr userDrawn="1"/>
        </p:nvSpPr>
        <p:spPr>
          <a:xfrm flipV="1">
            <a:off x="7279411"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6" name="Picture Placeholder 2">
            <a:extLst>
              <a:ext uri="{FF2B5EF4-FFF2-40B4-BE49-F238E27FC236}">
                <a16:creationId xmlns:a16="http://schemas.microsoft.com/office/drawing/2014/main" id="{32FF488C-9DE0-4342-B997-AC7618826CD0}"/>
              </a:ext>
            </a:extLst>
          </p:cNvPr>
          <p:cNvSpPr>
            <a:spLocks noGrp="1" noChangeAspect="1"/>
          </p:cNvSpPr>
          <p:nvPr>
            <p:ph type="pic" sz="quarter" idx="12"/>
          </p:nvPr>
        </p:nvSpPr>
        <p:spPr>
          <a:xfrm>
            <a:off x="1601849"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7" name="Picture Placeholder 2">
            <a:extLst>
              <a:ext uri="{FF2B5EF4-FFF2-40B4-BE49-F238E27FC236}">
                <a16:creationId xmlns:a16="http://schemas.microsoft.com/office/drawing/2014/main" id="{3778AB8D-DB97-4C96-A612-CC2F47D8B5B8}"/>
              </a:ext>
            </a:extLst>
          </p:cNvPr>
          <p:cNvSpPr>
            <a:spLocks noGrp="1" noChangeAspect="1"/>
          </p:cNvSpPr>
          <p:nvPr>
            <p:ph type="pic" sz="quarter" idx="13"/>
          </p:nvPr>
        </p:nvSpPr>
        <p:spPr>
          <a:xfrm>
            <a:off x="7125635" y="1852167"/>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8" name="Picture Placeholder 2">
            <a:extLst>
              <a:ext uri="{FF2B5EF4-FFF2-40B4-BE49-F238E27FC236}">
                <a16:creationId xmlns:a16="http://schemas.microsoft.com/office/drawing/2014/main" id="{D0B46D80-841E-4713-8F88-650446A2E7AD}"/>
              </a:ext>
            </a:extLst>
          </p:cNvPr>
          <p:cNvSpPr>
            <a:spLocks noGrp="1" noChangeAspect="1"/>
          </p:cNvSpPr>
          <p:nvPr>
            <p:ph type="pic" sz="quarter" idx="14"/>
          </p:nvPr>
        </p:nvSpPr>
        <p:spPr>
          <a:xfrm>
            <a:off x="5284373"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9" name="Picture Placeholder 2">
            <a:extLst>
              <a:ext uri="{FF2B5EF4-FFF2-40B4-BE49-F238E27FC236}">
                <a16:creationId xmlns:a16="http://schemas.microsoft.com/office/drawing/2014/main" id="{D55F8C4F-B94C-4128-866D-9230D2226A75}"/>
              </a:ext>
            </a:extLst>
          </p:cNvPr>
          <p:cNvSpPr>
            <a:spLocks noGrp="1" noChangeAspect="1"/>
          </p:cNvSpPr>
          <p:nvPr>
            <p:ph type="pic" sz="quarter" idx="15"/>
          </p:nvPr>
        </p:nvSpPr>
        <p:spPr>
          <a:xfrm>
            <a:off x="3443111"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30" name="Text Placeholder 4">
            <a:extLst>
              <a:ext uri="{FF2B5EF4-FFF2-40B4-BE49-F238E27FC236}">
                <a16:creationId xmlns:a16="http://schemas.microsoft.com/office/drawing/2014/main" id="{96451A65-D63C-4713-9E24-8A2E4214C3D1}"/>
              </a:ext>
            </a:extLst>
          </p:cNvPr>
          <p:cNvSpPr>
            <a:spLocks noGrp="1"/>
          </p:cNvSpPr>
          <p:nvPr>
            <p:ph type="body" sz="quarter" idx="16" hasCustomPrompt="1"/>
          </p:nvPr>
        </p:nvSpPr>
        <p:spPr>
          <a:xfrm>
            <a:off x="1008518"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1" name="Text Placeholder 4">
            <a:extLst>
              <a:ext uri="{FF2B5EF4-FFF2-40B4-BE49-F238E27FC236}">
                <a16:creationId xmlns:a16="http://schemas.microsoft.com/office/drawing/2014/main" id="{C0CFFF3C-7F18-4020-8A35-B4834420A246}"/>
              </a:ext>
            </a:extLst>
          </p:cNvPr>
          <p:cNvSpPr>
            <a:spLocks noGrp="1"/>
          </p:cNvSpPr>
          <p:nvPr>
            <p:ph type="body" sz="quarter" idx="17" hasCustomPrompt="1"/>
          </p:nvPr>
        </p:nvSpPr>
        <p:spPr>
          <a:xfrm>
            <a:off x="6527621"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2" name="Text Placeholder 4">
            <a:extLst>
              <a:ext uri="{FF2B5EF4-FFF2-40B4-BE49-F238E27FC236}">
                <a16:creationId xmlns:a16="http://schemas.microsoft.com/office/drawing/2014/main" id="{153639C1-212A-4C35-84A8-8AF5C32AE948}"/>
              </a:ext>
            </a:extLst>
          </p:cNvPr>
          <p:cNvSpPr>
            <a:spLocks noGrp="1"/>
          </p:cNvSpPr>
          <p:nvPr>
            <p:ph type="body" sz="quarter" idx="18" hasCustomPrompt="1"/>
          </p:nvPr>
        </p:nvSpPr>
        <p:spPr>
          <a:xfrm>
            <a:off x="4686735"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3" name="Text Placeholder 4">
            <a:extLst>
              <a:ext uri="{FF2B5EF4-FFF2-40B4-BE49-F238E27FC236}">
                <a16:creationId xmlns:a16="http://schemas.microsoft.com/office/drawing/2014/main" id="{E74BC87F-AF3B-43E2-8521-D1B15BA0E5B0}"/>
              </a:ext>
            </a:extLst>
          </p:cNvPr>
          <p:cNvSpPr>
            <a:spLocks noGrp="1"/>
          </p:cNvSpPr>
          <p:nvPr>
            <p:ph type="body" sz="quarter" idx="19" hasCustomPrompt="1"/>
          </p:nvPr>
        </p:nvSpPr>
        <p:spPr>
          <a:xfrm>
            <a:off x="2847846"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25" name="ZoneTexte 7">
            <a:extLst>
              <a:ext uri="{FF2B5EF4-FFF2-40B4-BE49-F238E27FC236}">
                <a16:creationId xmlns:a16="http://schemas.microsoft.com/office/drawing/2014/main" id="{65D2364B-7E89-C34B-84ED-05AAB2908895}"/>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35" name="Connecteur droit 8">
            <a:extLst>
              <a:ext uri="{FF2B5EF4-FFF2-40B4-BE49-F238E27FC236}">
                <a16:creationId xmlns:a16="http://schemas.microsoft.com/office/drawing/2014/main" id="{4339EFE3-B2C3-485D-97E8-C9722BC5C48A}"/>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4" name="Titre 1">
            <a:extLst>
              <a:ext uri="{FF2B5EF4-FFF2-40B4-BE49-F238E27FC236}">
                <a16:creationId xmlns:a16="http://schemas.microsoft.com/office/drawing/2014/main" id="{5E82A5CB-F115-4E21-AC79-E482AAAD911F}"/>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38" name="Content Placeholder 37">
            <a:extLst>
              <a:ext uri="{FF2B5EF4-FFF2-40B4-BE49-F238E27FC236}">
                <a16:creationId xmlns:a16="http://schemas.microsoft.com/office/drawing/2014/main" id="{D3EDE0CE-7253-4F1E-926C-21D27F53C338}"/>
              </a:ext>
            </a:extLst>
          </p:cNvPr>
          <p:cNvSpPr>
            <a:spLocks noGrp="1"/>
          </p:cNvSpPr>
          <p:nvPr>
            <p:ph sz="quarter" idx="27" hasCustomPrompt="1"/>
          </p:nvPr>
        </p:nvSpPr>
        <p:spPr>
          <a:xfrm>
            <a:off x="1008522"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39" name="Content Placeholder 38">
            <a:extLst>
              <a:ext uri="{FF2B5EF4-FFF2-40B4-BE49-F238E27FC236}">
                <a16:creationId xmlns:a16="http://schemas.microsoft.com/office/drawing/2014/main" id="{F007F418-1B99-4975-8932-27F15504A564}"/>
              </a:ext>
            </a:extLst>
          </p:cNvPr>
          <p:cNvSpPr>
            <a:spLocks noGrp="1"/>
          </p:cNvSpPr>
          <p:nvPr>
            <p:ph sz="quarter" idx="33" hasCustomPrompt="1"/>
          </p:nvPr>
        </p:nvSpPr>
        <p:spPr>
          <a:xfrm>
            <a:off x="2848831"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3" name="Content Placeholder 42">
            <a:extLst>
              <a:ext uri="{FF2B5EF4-FFF2-40B4-BE49-F238E27FC236}">
                <a16:creationId xmlns:a16="http://schemas.microsoft.com/office/drawing/2014/main" id="{847BC59C-7F02-4297-A93F-2995FACCC350}"/>
              </a:ext>
            </a:extLst>
          </p:cNvPr>
          <p:cNvSpPr>
            <a:spLocks noGrp="1"/>
          </p:cNvSpPr>
          <p:nvPr>
            <p:ph sz="quarter" idx="34" hasCustomPrompt="1"/>
          </p:nvPr>
        </p:nvSpPr>
        <p:spPr>
          <a:xfrm>
            <a:off x="4689140"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4" name="Content Placeholder 43">
            <a:extLst>
              <a:ext uri="{FF2B5EF4-FFF2-40B4-BE49-F238E27FC236}">
                <a16:creationId xmlns:a16="http://schemas.microsoft.com/office/drawing/2014/main" id="{151EC02E-D66A-42D3-AEA8-B98DDF3E1328}"/>
              </a:ext>
            </a:extLst>
          </p:cNvPr>
          <p:cNvSpPr>
            <a:spLocks noGrp="1"/>
          </p:cNvSpPr>
          <p:nvPr>
            <p:ph sz="quarter" idx="35" hasCustomPrompt="1"/>
          </p:nvPr>
        </p:nvSpPr>
        <p:spPr>
          <a:xfrm>
            <a:off x="6529450"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5" name="Footer Placeholder 12">
            <a:extLst>
              <a:ext uri="{FF2B5EF4-FFF2-40B4-BE49-F238E27FC236}">
                <a16:creationId xmlns:a16="http://schemas.microsoft.com/office/drawing/2014/main" id="{40234D22-EF62-4519-982D-35614FAAB146}"/>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47" name="Date Placeholder 3">
            <a:extLst>
              <a:ext uri="{FF2B5EF4-FFF2-40B4-BE49-F238E27FC236}">
                <a16:creationId xmlns:a16="http://schemas.microsoft.com/office/drawing/2014/main" id="{68DE967F-2C31-44D8-8490-AFCEF936A36C}"/>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908927BA-DB5F-47BE-8FFA-5D42580F2685}"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37" name="Graphic 36">
            <a:extLst>
              <a:ext uri="{FF2B5EF4-FFF2-40B4-BE49-F238E27FC236}">
                <a16:creationId xmlns:a16="http://schemas.microsoft.com/office/drawing/2014/main" id="{423912F2-0C12-49E8-A058-9CF3A7F4FE66}"/>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0" y="4757405"/>
            <a:ext cx="1075068" cy="211251"/>
          </a:xfrm>
          <a:prstGeom prst="rect">
            <a:avLst/>
          </a:prstGeom>
        </p:spPr>
      </p:pic>
      <p:pic>
        <p:nvPicPr>
          <p:cNvPr id="40" name="Image 39">
            <a:extLst>
              <a:ext uri="{FF2B5EF4-FFF2-40B4-BE49-F238E27FC236}">
                <a16:creationId xmlns:a16="http://schemas.microsoft.com/office/drawing/2014/main" id="{9BDE78CE-27DE-4F43-8A1C-BAB9810C0E97}"/>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817325526"/>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Key numbers - 1 line title">
    <p:spTree>
      <p:nvGrpSpPr>
        <p:cNvPr id="1" name=""/>
        <p:cNvGrpSpPr/>
        <p:nvPr/>
      </p:nvGrpSpPr>
      <p:grpSpPr>
        <a:xfrm>
          <a:off x="0" y="0"/>
          <a:ext cx="0" cy="0"/>
          <a:chOff x="0" y="0"/>
          <a:chExt cx="0" cy="0"/>
        </a:xfrm>
      </p:grpSpPr>
      <p:sp>
        <p:nvSpPr>
          <p:cNvPr id="28" name="Content Placeholder 27">
            <a:extLst>
              <a:ext uri="{FF2B5EF4-FFF2-40B4-BE49-F238E27FC236}">
                <a16:creationId xmlns:a16="http://schemas.microsoft.com/office/drawing/2014/main" id="{B710BA1E-7958-4909-90F4-C085E2FBA176}"/>
              </a:ext>
            </a:extLst>
          </p:cNvPr>
          <p:cNvSpPr>
            <a:spLocks noGrp="1"/>
          </p:cNvSpPr>
          <p:nvPr>
            <p:ph sz="quarter" idx="27" hasCustomPrompt="1"/>
          </p:nvPr>
        </p:nvSpPr>
        <p:spPr>
          <a:xfrm>
            <a:off x="1056953"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41" name="Text Placeholder 2">
            <a:extLst>
              <a:ext uri="{FF2B5EF4-FFF2-40B4-BE49-F238E27FC236}">
                <a16:creationId xmlns:a16="http://schemas.microsoft.com/office/drawing/2014/main" id="{CD02C751-CE04-47EA-A1A7-31A30527F7D4}"/>
              </a:ext>
            </a:extLst>
          </p:cNvPr>
          <p:cNvSpPr>
            <a:spLocks noGrp="1"/>
          </p:cNvSpPr>
          <p:nvPr>
            <p:ph type="body" sz="quarter" idx="12" hasCustomPrompt="1"/>
          </p:nvPr>
        </p:nvSpPr>
        <p:spPr>
          <a:xfrm>
            <a:off x="1056952"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2" name="Text Placeholder 4">
            <a:extLst>
              <a:ext uri="{FF2B5EF4-FFF2-40B4-BE49-F238E27FC236}">
                <a16:creationId xmlns:a16="http://schemas.microsoft.com/office/drawing/2014/main" id="{DB429DA6-DBB5-4F41-8058-8B35D30BC50A}"/>
              </a:ext>
            </a:extLst>
          </p:cNvPr>
          <p:cNvSpPr>
            <a:spLocks noGrp="1"/>
          </p:cNvSpPr>
          <p:nvPr>
            <p:ph type="body" sz="quarter" idx="16" hasCustomPrompt="1"/>
          </p:nvPr>
        </p:nvSpPr>
        <p:spPr>
          <a:xfrm>
            <a:off x="1056953"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44" name="Text Placeholder 2">
            <a:extLst>
              <a:ext uri="{FF2B5EF4-FFF2-40B4-BE49-F238E27FC236}">
                <a16:creationId xmlns:a16="http://schemas.microsoft.com/office/drawing/2014/main" id="{5C1D8542-B4AD-430A-A597-54C6CC352747}"/>
              </a:ext>
            </a:extLst>
          </p:cNvPr>
          <p:cNvSpPr>
            <a:spLocks noGrp="1"/>
          </p:cNvSpPr>
          <p:nvPr>
            <p:ph type="body" sz="quarter" idx="18" hasCustomPrompt="1"/>
          </p:nvPr>
        </p:nvSpPr>
        <p:spPr>
          <a:xfrm>
            <a:off x="6477837"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5" name="Text Placeholder 4">
            <a:extLst>
              <a:ext uri="{FF2B5EF4-FFF2-40B4-BE49-F238E27FC236}">
                <a16:creationId xmlns:a16="http://schemas.microsoft.com/office/drawing/2014/main" id="{2493263F-FDCE-4F77-B97C-089B8D52BEFB}"/>
              </a:ext>
            </a:extLst>
          </p:cNvPr>
          <p:cNvSpPr>
            <a:spLocks noGrp="1"/>
          </p:cNvSpPr>
          <p:nvPr>
            <p:ph type="body" sz="quarter" idx="19" hasCustomPrompt="1"/>
          </p:nvPr>
        </p:nvSpPr>
        <p:spPr>
          <a:xfrm>
            <a:off x="6477838"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47" name="Text Placeholder 2">
            <a:extLst>
              <a:ext uri="{FF2B5EF4-FFF2-40B4-BE49-F238E27FC236}">
                <a16:creationId xmlns:a16="http://schemas.microsoft.com/office/drawing/2014/main" id="{869AADEE-F997-410C-8BFD-CE19019828B9}"/>
              </a:ext>
            </a:extLst>
          </p:cNvPr>
          <p:cNvSpPr>
            <a:spLocks noGrp="1"/>
          </p:cNvSpPr>
          <p:nvPr>
            <p:ph type="body" sz="quarter" idx="21" hasCustomPrompt="1"/>
          </p:nvPr>
        </p:nvSpPr>
        <p:spPr>
          <a:xfrm>
            <a:off x="3767395"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8" name="Text Placeholder 4">
            <a:extLst>
              <a:ext uri="{FF2B5EF4-FFF2-40B4-BE49-F238E27FC236}">
                <a16:creationId xmlns:a16="http://schemas.microsoft.com/office/drawing/2014/main" id="{F66BDDE9-B972-4AB5-8E71-CE9797570F9D}"/>
              </a:ext>
            </a:extLst>
          </p:cNvPr>
          <p:cNvSpPr>
            <a:spLocks noGrp="1"/>
          </p:cNvSpPr>
          <p:nvPr>
            <p:ph type="body" sz="quarter" idx="22" hasCustomPrompt="1"/>
          </p:nvPr>
        </p:nvSpPr>
        <p:spPr>
          <a:xfrm>
            <a:off x="3767396"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17" name="ZoneTexte 7">
            <a:extLst>
              <a:ext uri="{FF2B5EF4-FFF2-40B4-BE49-F238E27FC236}">
                <a16:creationId xmlns:a16="http://schemas.microsoft.com/office/drawing/2014/main" id="{F7565AA9-0535-714B-905F-9E644D5DFA04}"/>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8" name="Straight Connector 16">
            <a:extLst>
              <a:ext uri="{FF2B5EF4-FFF2-40B4-BE49-F238E27FC236}">
                <a16:creationId xmlns:a16="http://schemas.microsoft.com/office/drawing/2014/main" id="{38DB578A-2FA6-634F-981A-653D1A36E8C3}"/>
              </a:ext>
            </a:extLst>
          </p:cNvPr>
          <p:cNvCxnSpPr>
            <a:cxnSpLocks/>
          </p:cNvCxnSpPr>
          <p:nvPr userDrawn="1"/>
        </p:nvCxnSpPr>
        <p:spPr>
          <a:xfrm>
            <a:off x="1681552"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cxnSp>
        <p:nvCxnSpPr>
          <p:cNvPr id="22" name="Straight Connector 16">
            <a:extLst>
              <a:ext uri="{FF2B5EF4-FFF2-40B4-BE49-F238E27FC236}">
                <a16:creationId xmlns:a16="http://schemas.microsoft.com/office/drawing/2014/main" id="{F67BC959-B4EF-FB4D-8F2D-59BD065DB459}"/>
              </a:ext>
            </a:extLst>
          </p:cNvPr>
          <p:cNvCxnSpPr>
            <a:cxnSpLocks/>
          </p:cNvCxnSpPr>
          <p:nvPr userDrawn="1"/>
        </p:nvCxnSpPr>
        <p:spPr>
          <a:xfrm>
            <a:off x="7102437"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cxnSp>
        <p:nvCxnSpPr>
          <p:cNvPr id="23" name="Straight Connector 16">
            <a:extLst>
              <a:ext uri="{FF2B5EF4-FFF2-40B4-BE49-F238E27FC236}">
                <a16:creationId xmlns:a16="http://schemas.microsoft.com/office/drawing/2014/main" id="{15748BF8-CDA2-D44A-9255-3C7C85D5EE23}"/>
              </a:ext>
            </a:extLst>
          </p:cNvPr>
          <p:cNvCxnSpPr>
            <a:cxnSpLocks/>
          </p:cNvCxnSpPr>
          <p:nvPr userDrawn="1"/>
        </p:nvCxnSpPr>
        <p:spPr>
          <a:xfrm>
            <a:off x="4391995"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sp>
        <p:nvSpPr>
          <p:cNvPr id="25" name="Titre 1">
            <a:extLst>
              <a:ext uri="{FF2B5EF4-FFF2-40B4-BE49-F238E27FC236}">
                <a16:creationId xmlns:a16="http://schemas.microsoft.com/office/drawing/2014/main" id="{63CF197C-B04A-4BDB-A027-C0B40573B280}"/>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26" name="Text Placeholder 14">
            <a:extLst>
              <a:ext uri="{FF2B5EF4-FFF2-40B4-BE49-F238E27FC236}">
                <a16:creationId xmlns:a16="http://schemas.microsoft.com/office/drawing/2014/main" id="{65AD26B9-E9F3-4F8C-80DA-8B48BB2F0292}"/>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24" name="Connecteur droit 8">
            <a:extLst>
              <a:ext uri="{FF2B5EF4-FFF2-40B4-BE49-F238E27FC236}">
                <a16:creationId xmlns:a16="http://schemas.microsoft.com/office/drawing/2014/main" id="{F9944759-B4F4-4F74-BD60-6C5174FB074C}"/>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9" name="Content Placeholder 28">
            <a:extLst>
              <a:ext uri="{FF2B5EF4-FFF2-40B4-BE49-F238E27FC236}">
                <a16:creationId xmlns:a16="http://schemas.microsoft.com/office/drawing/2014/main" id="{311AB234-3E00-45E7-8145-2A7C3BCC5D85}"/>
              </a:ext>
            </a:extLst>
          </p:cNvPr>
          <p:cNvSpPr>
            <a:spLocks noGrp="1"/>
          </p:cNvSpPr>
          <p:nvPr>
            <p:ph sz="quarter" idx="28" hasCustomPrompt="1"/>
          </p:nvPr>
        </p:nvSpPr>
        <p:spPr>
          <a:xfrm>
            <a:off x="3767396"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30" name="Content Placeholder 29">
            <a:extLst>
              <a:ext uri="{FF2B5EF4-FFF2-40B4-BE49-F238E27FC236}">
                <a16:creationId xmlns:a16="http://schemas.microsoft.com/office/drawing/2014/main" id="{7CF9C069-0AB9-40D8-B304-216441ABF147}"/>
              </a:ext>
            </a:extLst>
          </p:cNvPr>
          <p:cNvSpPr>
            <a:spLocks noGrp="1"/>
          </p:cNvSpPr>
          <p:nvPr>
            <p:ph sz="quarter" idx="29" hasCustomPrompt="1"/>
          </p:nvPr>
        </p:nvSpPr>
        <p:spPr>
          <a:xfrm>
            <a:off x="6477838"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31" name="Footer Placeholder 12">
            <a:extLst>
              <a:ext uri="{FF2B5EF4-FFF2-40B4-BE49-F238E27FC236}">
                <a16:creationId xmlns:a16="http://schemas.microsoft.com/office/drawing/2014/main" id="{A30AF8A0-C30D-4654-B36F-5168EBC94812}"/>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32" name="Date Placeholder 3">
            <a:extLst>
              <a:ext uri="{FF2B5EF4-FFF2-40B4-BE49-F238E27FC236}">
                <a16:creationId xmlns:a16="http://schemas.microsoft.com/office/drawing/2014/main" id="{147BD69A-4497-4023-B931-31AFC9CD0D34}"/>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FCAD231A-22C9-479C-880E-6729FFA8B514}"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21" name="Graphic 20">
            <a:extLst>
              <a:ext uri="{FF2B5EF4-FFF2-40B4-BE49-F238E27FC236}">
                <a16:creationId xmlns:a16="http://schemas.microsoft.com/office/drawing/2014/main" id="{9F8F8D42-B191-4807-B21F-DECF66B0F82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0" y="4757405"/>
            <a:ext cx="1075068" cy="211251"/>
          </a:xfrm>
          <a:prstGeom prst="rect">
            <a:avLst/>
          </a:prstGeom>
        </p:spPr>
      </p:pic>
      <p:pic>
        <p:nvPicPr>
          <p:cNvPr id="33" name="Image 32">
            <a:extLst>
              <a:ext uri="{FF2B5EF4-FFF2-40B4-BE49-F238E27FC236}">
                <a16:creationId xmlns:a16="http://schemas.microsoft.com/office/drawing/2014/main" id="{A4CB2841-2F9E-1B4D-AC92-9CFD64F09281}"/>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4715788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9" name="Titre 1">
            <a:extLst>
              <a:ext uri="{FF2B5EF4-FFF2-40B4-BE49-F238E27FC236}">
                <a16:creationId xmlns:a16="http://schemas.microsoft.com/office/drawing/2014/main" id="{23B521CC-7B05-4C2E-BA5E-B65F5CA9C11F}"/>
              </a:ext>
            </a:extLst>
          </p:cNvPr>
          <p:cNvSpPr>
            <a:spLocks noGrp="1"/>
          </p:cNvSpPr>
          <p:nvPr>
            <p:ph type="title" hasCustomPrompt="1"/>
          </p:nvPr>
        </p:nvSpPr>
        <p:spPr>
          <a:xfrm>
            <a:off x="2086944" y="354764"/>
            <a:ext cx="4970113" cy="492443"/>
          </a:xfrm>
          <a:prstGeom prst="rect">
            <a:avLst/>
          </a:prstGeom>
        </p:spPr>
        <p:txBody>
          <a:bodyPr lIns="0" tIns="0" rIns="0" bIns="0" anchor="t">
            <a:noAutofit/>
          </a:bodyPr>
          <a:lstStyle>
            <a:lvl1pPr algn="ctr">
              <a:lnSpc>
                <a:spcPct val="100000"/>
              </a:lnSpc>
              <a:tabLst>
                <a:tab pos="1706563" algn="l"/>
              </a:tabLst>
              <a:defRPr lang="en-US" sz="3200" b="1" i="0" kern="1200" cap="all" spc="0" baseline="0" noProof="0" dirty="0" smtClean="0">
                <a:solidFill>
                  <a:schemeClr val="tx1"/>
                </a:solidFill>
                <a:effectLst/>
                <a:latin typeface="+mj-lt"/>
                <a:ea typeface="+mj-ea"/>
                <a:cs typeface="3ds Light"/>
              </a:defRPr>
            </a:lvl1pPr>
          </a:lstStyle>
          <a:p>
            <a:r>
              <a:rPr lang="en-US" noProof="0"/>
              <a:t>TABLE OF CONTENTS</a:t>
            </a:r>
          </a:p>
        </p:txBody>
      </p:sp>
      <p:sp>
        <p:nvSpPr>
          <p:cNvPr id="11" name="Espace réservé du texte 5">
            <a:extLst>
              <a:ext uri="{FF2B5EF4-FFF2-40B4-BE49-F238E27FC236}">
                <a16:creationId xmlns:a16="http://schemas.microsoft.com/office/drawing/2014/main" id="{B34C3BE3-5C95-4A64-B73B-5A274E540163}"/>
              </a:ext>
            </a:extLst>
          </p:cNvPr>
          <p:cNvSpPr>
            <a:spLocks noGrp="1"/>
          </p:cNvSpPr>
          <p:nvPr>
            <p:ph type="body" sz="quarter" idx="11" hasCustomPrompt="1"/>
          </p:nvPr>
        </p:nvSpPr>
        <p:spPr>
          <a:xfrm>
            <a:off x="1956367" y="121216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2" name="Espace réservé du texte 5">
            <a:extLst>
              <a:ext uri="{FF2B5EF4-FFF2-40B4-BE49-F238E27FC236}">
                <a16:creationId xmlns:a16="http://schemas.microsoft.com/office/drawing/2014/main" id="{CF81852F-49BD-45B9-BBDF-3F35D57118EA}"/>
              </a:ext>
            </a:extLst>
          </p:cNvPr>
          <p:cNvSpPr>
            <a:spLocks noGrp="1"/>
          </p:cNvSpPr>
          <p:nvPr>
            <p:ph type="body" sz="quarter" idx="13" hasCustomPrompt="1"/>
          </p:nvPr>
        </p:nvSpPr>
        <p:spPr>
          <a:xfrm>
            <a:off x="1956367" y="177569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3" name="Espace réservé du texte 5">
            <a:extLst>
              <a:ext uri="{FF2B5EF4-FFF2-40B4-BE49-F238E27FC236}">
                <a16:creationId xmlns:a16="http://schemas.microsoft.com/office/drawing/2014/main" id="{CEDF0D5A-7AC5-494F-AF50-41A9970E9B47}"/>
              </a:ext>
            </a:extLst>
          </p:cNvPr>
          <p:cNvSpPr>
            <a:spLocks noGrp="1"/>
          </p:cNvSpPr>
          <p:nvPr>
            <p:ph type="body" sz="quarter" idx="15" hasCustomPrompt="1"/>
          </p:nvPr>
        </p:nvSpPr>
        <p:spPr>
          <a:xfrm>
            <a:off x="1956367" y="233922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4" name="Espace réservé du texte 5">
            <a:extLst>
              <a:ext uri="{FF2B5EF4-FFF2-40B4-BE49-F238E27FC236}">
                <a16:creationId xmlns:a16="http://schemas.microsoft.com/office/drawing/2014/main" id="{B56EEC8B-0F3C-48CF-8C1E-BD1D112FA209}"/>
              </a:ext>
            </a:extLst>
          </p:cNvPr>
          <p:cNvSpPr>
            <a:spLocks noGrp="1"/>
          </p:cNvSpPr>
          <p:nvPr>
            <p:ph type="body" sz="quarter" idx="17" hasCustomPrompt="1"/>
          </p:nvPr>
        </p:nvSpPr>
        <p:spPr>
          <a:xfrm>
            <a:off x="1956367" y="290275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5" name="Espace réservé du texte 5">
            <a:extLst>
              <a:ext uri="{FF2B5EF4-FFF2-40B4-BE49-F238E27FC236}">
                <a16:creationId xmlns:a16="http://schemas.microsoft.com/office/drawing/2014/main" id="{DAE94A33-EECD-4586-8D7D-A28834028073}"/>
              </a:ext>
            </a:extLst>
          </p:cNvPr>
          <p:cNvSpPr>
            <a:spLocks noGrp="1"/>
          </p:cNvSpPr>
          <p:nvPr>
            <p:ph type="body" sz="quarter" idx="19" hasCustomPrompt="1"/>
          </p:nvPr>
        </p:nvSpPr>
        <p:spPr>
          <a:xfrm>
            <a:off x="1956367" y="346628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6" name="Espace réservé du texte 5">
            <a:extLst>
              <a:ext uri="{FF2B5EF4-FFF2-40B4-BE49-F238E27FC236}">
                <a16:creationId xmlns:a16="http://schemas.microsoft.com/office/drawing/2014/main" id="{DD024ED7-5BEB-4173-9E13-F737ABB96364}"/>
              </a:ext>
            </a:extLst>
          </p:cNvPr>
          <p:cNvSpPr>
            <a:spLocks noGrp="1"/>
          </p:cNvSpPr>
          <p:nvPr>
            <p:ph type="body" sz="quarter" idx="21" hasCustomPrompt="1"/>
          </p:nvPr>
        </p:nvSpPr>
        <p:spPr>
          <a:xfrm>
            <a:off x="1956367" y="402981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9" name="ZoneTexte 7">
            <a:extLst>
              <a:ext uri="{FF2B5EF4-FFF2-40B4-BE49-F238E27FC236}">
                <a16:creationId xmlns:a16="http://schemas.microsoft.com/office/drawing/2014/main" id="{A2067B04-117E-4F9B-8F7C-63907A4B6548}"/>
              </a:ext>
            </a:extLst>
          </p:cNvPr>
          <p:cNvSpPr txBox="1"/>
          <p:nvPr userDrawn="1"/>
        </p:nvSpPr>
        <p:spPr>
          <a:xfrm>
            <a:off x="0" y="4845550"/>
            <a:ext cx="354434" cy="123111"/>
          </a:xfrm>
          <a:prstGeom prst="rect">
            <a:avLst/>
          </a:prstGeom>
          <a:noFill/>
        </p:spPr>
        <p:txBody>
          <a:bodyPr wrap="square" lIns="0" tIns="0" rIns="0" bIns="0" rtlCol="0">
            <a:noAutofit/>
          </a:bodyPr>
          <a:lstStyle/>
          <a:p>
            <a:pPr algn="ctr"/>
            <a:fld id="{984FB007-5C84-F347-A76E-037DFFA5CC99}" type="slidenum">
              <a:rPr lang="en-US" sz="800" noProof="0" smtClean="0">
                <a:solidFill>
                  <a:schemeClr val="tx1"/>
                </a:solidFill>
              </a:rPr>
              <a:pPr algn="ctr"/>
              <a:t>‹#›</a:t>
            </a:fld>
            <a:endParaRPr lang="en-US" sz="800" noProof="0">
              <a:solidFill>
                <a:schemeClr val="tx1"/>
              </a:solidFill>
            </a:endParaRPr>
          </a:p>
        </p:txBody>
      </p:sp>
      <p:cxnSp>
        <p:nvCxnSpPr>
          <p:cNvPr id="21" name="Connecteur droit 8">
            <a:extLst>
              <a:ext uri="{FF2B5EF4-FFF2-40B4-BE49-F238E27FC236}">
                <a16:creationId xmlns:a16="http://schemas.microsoft.com/office/drawing/2014/main" id="{2C3516F2-70A7-469B-B546-24739C197C50}"/>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8" name="Footer Placeholder 12">
            <a:extLst>
              <a:ext uri="{FF2B5EF4-FFF2-40B4-BE49-F238E27FC236}">
                <a16:creationId xmlns:a16="http://schemas.microsoft.com/office/drawing/2014/main" id="{08A08A0A-E6DD-4A44-9BDA-FB7465200EC0}"/>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r>
              <a:rPr lang="en-US" noProof="0"/>
              <a:t>© Dassault Systèmes | Confidential Information |                    | ref.: 3DS_Document_2021</a:t>
            </a:r>
          </a:p>
        </p:txBody>
      </p:sp>
      <p:sp>
        <p:nvSpPr>
          <p:cNvPr id="20" name="Date Placeholder 3">
            <a:extLst>
              <a:ext uri="{FF2B5EF4-FFF2-40B4-BE49-F238E27FC236}">
                <a16:creationId xmlns:a16="http://schemas.microsoft.com/office/drawing/2014/main" id="{BA4554DB-5BC1-4CB3-8E21-E9330CA062E6}"/>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fld id="{0B06C53A-D9FC-4139-A60B-C52347A0FB63}" type="datetime1">
              <a:rPr lang="en-US" noProof="0" smtClean="0"/>
              <a:t>11/10/2022</a:t>
            </a:fld>
            <a:endParaRPr lang="en-US" noProof="0"/>
          </a:p>
        </p:txBody>
      </p:sp>
      <p:pic>
        <p:nvPicPr>
          <p:cNvPr id="17" name="Graphic 16">
            <a:extLst>
              <a:ext uri="{FF2B5EF4-FFF2-40B4-BE49-F238E27FC236}">
                <a16:creationId xmlns:a16="http://schemas.microsoft.com/office/drawing/2014/main" id="{36FBDE1C-D21F-4268-9A07-CE43D02666D2}"/>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5" y="4756932"/>
            <a:ext cx="808019" cy="211727"/>
          </a:xfrm>
          <a:prstGeom prst="rect">
            <a:avLst/>
          </a:prstGeom>
        </p:spPr>
      </p:pic>
      <p:pic>
        <p:nvPicPr>
          <p:cNvPr id="22" name="Image 21">
            <a:extLst>
              <a:ext uri="{FF2B5EF4-FFF2-40B4-BE49-F238E27FC236}">
                <a16:creationId xmlns:a16="http://schemas.microsoft.com/office/drawing/2014/main" id="{6D202C6D-F47C-A243-920A-61F7E2A2E927}"/>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314263491"/>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Key numbers - 2 lines title">
    <p:spTree>
      <p:nvGrpSpPr>
        <p:cNvPr id="1" name=""/>
        <p:cNvGrpSpPr/>
        <p:nvPr/>
      </p:nvGrpSpPr>
      <p:grpSpPr>
        <a:xfrm>
          <a:off x="0" y="0"/>
          <a:ext cx="0" cy="0"/>
          <a:chOff x="0" y="0"/>
          <a:chExt cx="0" cy="0"/>
        </a:xfrm>
      </p:grpSpPr>
      <p:sp>
        <p:nvSpPr>
          <p:cNvPr id="8" name="Text Placeholder 14">
            <a:extLst>
              <a:ext uri="{FF2B5EF4-FFF2-40B4-BE49-F238E27FC236}">
                <a16:creationId xmlns:a16="http://schemas.microsoft.com/office/drawing/2014/main" id="{7909D851-A66D-48F5-9919-38BC246B83C4}"/>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41" name="Text Placeholder 2">
            <a:extLst>
              <a:ext uri="{FF2B5EF4-FFF2-40B4-BE49-F238E27FC236}">
                <a16:creationId xmlns:a16="http://schemas.microsoft.com/office/drawing/2014/main" id="{CD02C751-CE04-47EA-A1A7-31A30527F7D4}"/>
              </a:ext>
            </a:extLst>
          </p:cNvPr>
          <p:cNvSpPr>
            <a:spLocks noGrp="1"/>
          </p:cNvSpPr>
          <p:nvPr>
            <p:ph type="body" sz="quarter" idx="12" hasCustomPrompt="1"/>
          </p:nvPr>
        </p:nvSpPr>
        <p:spPr>
          <a:xfrm>
            <a:off x="1056952"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2" name="Text Placeholder 4">
            <a:extLst>
              <a:ext uri="{FF2B5EF4-FFF2-40B4-BE49-F238E27FC236}">
                <a16:creationId xmlns:a16="http://schemas.microsoft.com/office/drawing/2014/main" id="{DB429DA6-DBB5-4F41-8058-8B35D30BC50A}"/>
              </a:ext>
            </a:extLst>
          </p:cNvPr>
          <p:cNvSpPr>
            <a:spLocks noGrp="1"/>
          </p:cNvSpPr>
          <p:nvPr>
            <p:ph type="body" sz="quarter" idx="16" hasCustomPrompt="1"/>
          </p:nvPr>
        </p:nvSpPr>
        <p:spPr>
          <a:xfrm>
            <a:off x="1056953"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44" name="Text Placeholder 2">
            <a:extLst>
              <a:ext uri="{FF2B5EF4-FFF2-40B4-BE49-F238E27FC236}">
                <a16:creationId xmlns:a16="http://schemas.microsoft.com/office/drawing/2014/main" id="{5C1D8542-B4AD-430A-A597-54C6CC352747}"/>
              </a:ext>
            </a:extLst>
          </p:cNvPr>
          <p:cNvSpPr>
            <a:spLocks noGrp="1"/>
          </p:cNvSpPr>
          <p:nvPr>
            <p:ph type="body" sz="quarter" idx="18" hasCustomPrompt="1"/>
          </p:nvPr>
        </p:nvSpPr>
        <p:spPr>
          <a:xfrm>
            <a:off x="6477837"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5" name="Text Placeholder 4">
            <a:extLst>
              <a:ext uri="{FF2B5EF4-FFF2-40B4-BE49-F238E27FC236}">
                <a16:creationId xmlns:a16="http://schemas.microsoft.com/office/drawing/2014/main" id="{2493263F-FDCE-4F77-B97C-089B8D52BEFB}"/>
              </a:ext>
            </a:extLst>
          </p:cNvPr>
          <p:cNvSpPr>
            <a:spLocks noGrp="1"/>
          </p:cNvSpPr>
          <p:nvPr>
            <p:ph type="body" sz="quarter" idx="19" hasCustomPrompt="1"/>
          </p:nvPr>
        </p:nvSpPr>
        <p:spPr>
          <a:xfrm>
            <a:off x="6477838"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47" name="Text Placeholder 2">
            <a:extLst>
              <a:ext uri="{FF2B5EF4-FFF2-40B4-BE49-F238E27FC236}">
                <a16:creationId xmlns:a16="http://schemas.microsoft.com/office/drawing/2014/main" id="{869AADEE-F997-410C-8BFD-CE19019828B9}"/>
              </a:ext>
            </a:extLst>
          </p:cNvPr>
          <p:cNvSpPr>
            <a:spLocks noGrp="1"/>
          </p:cNvSpPr>
          <p:nvPr>
            <p:ph type="body" sz="quarter" idx="21" hasCustomPrompt="1"/>
          </p:nvPr>
        </p:nvSpPr>
        <p:spPr>
          <a:xfrm>
            <a:off x="3767395"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8" name="Text Placeholder 4">
            <a:extLst>
              <a:ext uri="{FF2B5EF4-FFF2-40B4-BE49-F238E27FC236}">
                <a16:creationId xmlns:a16="http://schemas.microsoft.com/office/drawing/2014/main" id="{F66BDDE9-B972-4AB5-8E71-CE9797570F9D}"/>
              </a:ext>
            </a:extLst>
          </p:cNvPr>
          <p:cNvSpPr>
            <a:spLocks noGrp="1"/>
          </p:cNvSpPr>
          <p:nvPr>
            <p:ph type="body" sz="quarter" idx="22" hasCustomPrompt="1"/>
          </p:nvPr>
        </p:nvSpPr>
        <p:spPr>
          <a:xfrm>
            <a:off x="3767396"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17" name="ZoneTexte 7">
            <a:extLst>
              <a:ext uri="{FF2B5EF4-FFF2-40B4-BE49-F238E27FC236}">
                <a16:creationId xmlns:a16="http://schemas.microsoft.com/office/drawing/2014/main" id="{F7565AA9-0535-714B-905F-9E644D5DFA04}"/>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8" name="Straight Connector 16">
            <a:extLst>
              <a:ext uri="{FF2B5EF4-FFF2-40B4-BE49-F238E27FC236}">
                <a16:creationId xmlns:a16="http://schemas.microsoft.com/office/drawing/2014/main" id="{38DB578A-2FA6-634F-981A-653D1A36E8C3}"/>
              </a:ext>
            </a:extLst>
          </p:cNvPr>
          <p:cNvCxnSpPr>
            <a:cxnSpLocks/>
          </p:cNvCxnSpPr>
          <p:nvPr userDrawn="1"/>
        </p:nvCxnSpPr>
        <p:spPr>
          <a:xfrm>
            <a:off x="1681552"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cxnSp>
        <p:nvCxnSpPr>
          <p:cNvPr id="22" name="Straight Connector 16">
            <a:extLst>
              <a:ext uri="{FF2B5EF4-FFF2-40B4-BE49-F238E27FC236}">
                <a16:creationId xmlns:a16="http://schemas.microsoft.com/office/drawing/2014/main" id="{F67BC959-B4EF-FB4D-8F2D-59BD065DB459}"/>
              </a:ext>
            </a:extLst>
          </p:cNvPr>
          <p:cNvCxnSpPr>
            <a:cxnSpLocks/>
          </p:cNvCxnSpPr>
          <p:nvPr userDrawn="1"/>
        </p:nvCxnSpPr>
        <p:spPr>
          <a:xfrm>
            <a:off x="7102437"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cxnSp>
        <p:nvCxnSpPr>
          <p:cNvPr id="23" name="Straight Connector 16">
            <a:extLst>
              <a:ext uri="{FF2B5EF4-FFF2-40B4-BE49-F238E27FC236}">
                <a16:creationId xmlns:a16="http://schemas.microsoft.com/office/drawing/2014/main" id="{15748BF8-CDA2-D44A-9255-3C7C85D5EE23}"/>
              </a:ext>
            </a:extLst>
          </p:cNvPr>
          <p:cNvCxnSpPr>
            <a:cxnSpLocks/>
          </p:cNvCxnSpPr>
          <p:nvPr userDrawn="1"/>
        </p:nvCxnSpPr>
        <p:spPr>
          <a:xfrm>
            <a:off x="4391994"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cxnSp>
        <p:nvCxnSpPr>
          <p:cNvPr id="24" name="Connecteur droit 8">
            <a:extLst>
              <a:ext uri="{FF2B5EF4-FFF2-40B4-BE49-F238E27FC236}">
                <a16:creationId xmlns:a16="http://schemas.microsoft.com/office/drawing/2014/main" id="{03757C0F-2B79-4AE3-BC5A-2C74E98878AA}"/>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0" name="Titre 1">
            <a:extLst>
              <a:ext uri="{FF2B5EF4-FFF2-40B4-BE49-F238E27FC236}">
                <a16:creationId xmlns:a16="http://schemas.microsoft.com/office/drawing/2014/main" id="{40C13F49-D391-4CC4-9D41-EF6FAC021914}"/>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26" name="Content Placeholder 25">
            <a:extLst>
              <a:ext uri="{FF2B5EF4-FFF2-40B4-BE49-F238E27FC236}">
                <a16:creationId xmlns:a16="http://schemas.microsoft.com/office/drawing/2014/main" id="{D141D94C-17E2-4229-B713-C2621FBB2957}"/>
              </a:ext>
            </a:extLst>
          </p:cNvPr>
          <p:cNvSpPr>
            <a:spLocks noGrp="1"/>
          </p:cNvSpPr>
          <p:nvPr>
            <p:ph sz="quarter" idx="27" hasCustomPrompt="1"/>
          </p:nvPr>
        </p:nvSpPr>
        <p:spPr>
          <a:xfrm>
            <a:off x="1056953"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27" name="Content Placeholder 26">
            <a:extLst>
              <a:ext uri="{FF2B5EF4-FFF2-40B4-BE49-F238E27FC236}">
                <a16:creationId xmlns:a16="http://schemas.microsoft.com/office/drawing/2014/main" id="{8AE44D07-780C-4981-A539-F7197B846665}"/>
              </a:ext>
            </a:extLst>
          </p:cNvPr>
          <p:cNvSpPr>
            <a:spLocks noGrp="1"/>
          </p:cNvSpPr>
          <p:nvPr>
            <p:ph sz="quarter" idx="28" hasCustomPrompt="1"/>
          </p:nvPr>
        </p:nvSpPr>
        <p:spPr>
          <a:xfrm>
            <a:off x="3767396"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28" name="Content Placeholder 27">
            <a:extLst>
              <a:ext uri="{FF2B5EF4-FFF2-40B4-BE49-F238E27FC236}">
                <a16:creationId xmlns:a16="http://schemas.microsoft.com/office/drawing/2014/main" id="{E9B09DCE-E65C-48B0-A557-69FAEC52355F}"/>
              </a:ext>
            </a:extLst>
          </p:cNvPr>
          <p:cNvSpPr>
            <a:spLocks noGrp="1"/>
          </p:cNvSpPr>
          <p:nvPr>
            <p:ph sz="quarter" idx="29" hasCustomPrompt="1"/>
          </p:nvPr>
        </p:nvSpPr>
        <p:spPr>
          <a:xfrm>
            <a:off x="6477838"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29" name="Footer Placeholder 12">
            <a:extLst>
              <a:ext uri="{FF2B5EF4-FFF2-40B4-BE49-F238E27FC236}">
                <a16:creationId xmlns:a16="http://schemas.microsoft.com/office/drawing/2014/main" id="{8A679DE4-4111-4E44-B452-0C92AB37A72E}"/>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30" name="Date Placeholder 3">
            <a:extLst>
              <a:ext uri="{FF2B5EF4-FFF2-40B4-BE49-F238E27FC236}">
                <a16:creationId xmlns:a16="http://schemas.microsoft.com/office/drawing/2014/main" id="{D5BE1A53-FDBA-46F1-96FD-611579E7095B}"/>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D142EEC0-A2D2-41C9-AE58-B5D1EE079E50}"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21" name="Graphic 20">
            <a:extLst>
              <a:ext uri="{FF2B5EF4-FFF2-40B4-BE49-F238E27FC236}">
                <a16:creationId xmlns:a16="http://schemas.microsoft.com/office/drawing/2014/main" id="{F19ADA52-0FA2-40A8-96D1-D943A6D7D59A}"/>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0" y="4757405"/>
            <a:ext cx="1075068" cy="211251"/>
          </a:xfrm>
          <a:prstGeom prst="rect">
            <a:avLst/>
          </a:prstGeom>
        </p:spPr>
      </p:pic>
      <p:pic>
        <p:nvPicPr>
          <p:cNvPr id="31" name="Image 30">
            <a:extLst>
              <a:ext uri="{FF2B5EF4-FFF2-40B4-BE49-F238E27FC236}">
                <a16:creationId xmlns:a16="http://schemas.microsoft.com/office/drawing/2014/main" id="{BB1D2286-C71A-1441-9A19-01B4D2490763}"/>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6769463"/>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Back Cover">
    <p:spTree>
      <p:nvGrpSpPr>
        <p:cNvPr id="1" name=""/>
        <p:cNvGrpSpPr/>
        <p:nvPr/>
      </p:nvGrpSpPr>
      <p:grpSpPr>
        <a:xfrm>
          <a:off x="0" y="0"/>
          <a:ext cx="0" cy="0"/>
          <a:chOff x="0" y="0"/>
          <a:chExt cx="0" cy="0"/>
        </a:xfrm>
      </p:grpSpPr>
      <p:sp>
        <p:nvSpPr>
          <p:cNvPr id="17" name="ZoneTexte 7">
            <a:extLst>
              <a:ext uri="{FF2B5EF4-FFF2-40B4-BE49-F238E27FC236}">
                <a16:creationId xmlns:a16="http://schemas.microsoft.com/office/drawing/2014/main" id="{F7565AA9-0535-714B-905F-9E644D5DFA04}"/>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24" name="Connecteur droit 8">
            <a:extLst>
              <a:ext uri="{FF2B5EF4-FFF2-40B4-BE49-F238E27FC236}">
                <a16:creationId xmlns:a16="http://schemas.microsoft.com/office/drawing/2014/main" id="{03757C0F-2B79-4AE3-BC5A-2C74E98878AA}"/>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56009D36-41AB-4F99-8EEC-28DA7FD44C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9975" y="41011"/>
            <a:ext cx="4464050" cy="4451853"/>
          </a:xfrm>
          <a:prstGeom prst="rect">
            <a:avLst/>
          </a:prstGeom>
        </p:spPr>
      </p:pic>
      <p:pic>
        <p:nvPicPr>
          <p:cNvPr id="7" name="Graphic 6">
            <a:extLst>
              <a:ext uri="{FF2B5EF4-FFF2-40B4-BE49-F238E27FC236}">
                <a16:creationId xmlns:a16="http://schemas.microsoft.com/office/drawing/2014/main" id="{E0C342C1-6F33-4D76-B4E4-CC220FF6E1AA}"/>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34170" y="4757405"/>
            <a:ext cx="1075068" cy="211251"/>
          </a:xfrm>
          <a:prstGeom prst="rect">
            <a:avLst/>
          </a:prstGeom>
        </p:spPr>
      </p:pic>
      <p:sp>
        <p:nvSpPr>
          <p:cNvPr id="8" name="Footer Placeholder 12">
            <a:extLst>
              <a:ext uri="{FF2B5EF4-FFF2-40B4-BE49-F238E27FC236}">
                <a16:creationId xmlns:a16="http://schemas.microsoft.com/office/drawing/2014/main" id="{71E198E5-D2B9-41EE-9B35-66A9D307262A}"/>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F5486"/>
                </a:solidFill>
                <a:effectLst/>
                <a:uLnTx/>
                <a:uFillTx/>
                <a:latin typeface="Arial Narrow"/>
                <a:ea typeface="+mn-ea"/>
                <a:cs typeface="+mn-cs"/>
              </a:rPr>
              <a:t>© Dassault </a:t>
            </a:r>
            <a:r>
              <a:rPr kumimoji="0" lang="en-US" sz="600" b="0" i="0" u="none" strike="noStrike" kern="1200" cap="none" spc="0" normalizeH="0" baseline="0" noProof="0" dirty="0" err="1">
                <a:ln>
                  <a:noFill/>
                </a:ln>
                <a:solidFill>
                  <a:srgbClr val="0F5486"/>
                </a:solidFill>
                <a:effectLst/>
                <a:uLnTx/>
                <a:uFillTx/>
                <a:latin typeface="Arial Narrow"/>
                <a:ea typeface="+mn-ea"/>
                <a:cs typeface="+mn-cs"/>
              </a:rPr>
              <a:t>Systèmes</a:t>
            </a:r>
            <a:r>
              <a:rPr kumimoji="0" lang="en-US" sz="600" b="0" i="0" u="none" strike="noStrike" kern="1200" cap="none" spc="0" normalizeH="0" baseline="0" noProof="0" dirty="0">
                <a:ln>
                  <a:noFill/>
                </a:ln>
                <a:solidFill>
                  <a:srgbClr val="0F5486"/>
                </a:solidFill>
                <a:effectLst/>
                <a:uLnTx/>
                <a:uFillTx/>
                <a:latin typeface="Arial Narrow"/>
                <a:ea typeface="+mn-ea"/>
                <a:cs typeface="+mn-cs"/>
              </a:rPr>
              <a:t> | Confidential Information |                    | ref.: 3DS_Document_2021</a:t>
            </a:r>
          </a:p>
        </p:txBody>
      </p:sp>
      <p:sp>
        <p:nvSpPr>
          <p:cNvPr id="9" name="Date Placeholder 3">
            <a:extLst>
              <a:ext uri="{FF2B5EF4-FFF2-40B4-BE49-F238E27FC236}">
                <a16:creationId xmlns:a16="http://schemas.microsoft.com/office/drawing/2014/main" id="{A22D9926-9444-4B4E-8A48-C527B8D335EE}"/>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D142EEC0-A2D2-41C9-AE58-B5D1EE079E50}"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Image 9">
            <a:extLst>
              <a:ext uri="{FF2B5EF4-FFF2-40B4-BE49-F238E27FC236}">
                <a16:creationId xmlns:a16="http://schemas.microsoft.com/office/drawing/2014/main" id="{A6B4DC7C-A641-6345-A735-B18A286F58E1}"/>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89900330"/>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0461539"/>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Cover V1">
    <p:spTree>
      <p:nvGrpSpPr>
        <p:cNvPr id="1" name=""/>
        <p:cNvGrpSpPr/>
        <p:nvPr/>
      </p:nvGrpSpPr>
      <p:grpSpPr>
        <a:xfrm>
          <a:off x="0" y="0"/>
          <a:ext cx="0" cy="0"/>
          <a:chOff x="0" y="0"/>
          <a:chExt cx="0" cy="0"/>
        </a:xfrm>
      </p:grpSpPr>
      <p:sp>
        <p:nvSpPr>
          <p:cNvPr id="14" name="Titre 1">
            <a:extLst>
              <a:ext uri="{FF2B5EF4-FFF2-40B4-BE49-F238E27FC236}">
                <a16:creationId xmlns:a16="http://schemas.microsoft.com/office/drawing/2014/main" id="{CFABFB0F-3B61-4CF2-9A67-DB91C118E594}"/>
              </a:ext>
            </a:extLst>
          </p:cNvPr>
          <p:cNvSpPr>
            <a:spLocks noGrp="1"/>
          </p:cNvSpPr>
          <p:nvPr>
            <p:ph type="title" hasCustomPrompt="1"/>
          </p:nvPr>
        </p:nvSpPr>
        <p:spPr>
          <a:xfrm>
            <a:off x="542492" y="1941750"/>
            <a:ext cx="4450930" cy="898708"/>
          </a:xfrm>
          <a:prstGeom prst="rect">
            <a:avLst/>
          </a:prstGeom>
        </p:spPr>
        <p:txBody>
          <a:bodyPr lIns="0" tIns="0" rIns="0" bIns="0" anchor="b">
            <a:noAutofit/>
          </a:bodyPr>
          <a:lstStyle>
            <a:lvl1pPr algn="l">
              <a:defRPr lang="en-US" sz="3200" b="1" i="0" kern="1200" cap="all" spc="0" baseline="0" noProof="0" dirty="0" smtClean="0">
                <a:solidFill>
                  <a:schemeClr val="tx1"/>
                </a:solidFill>
                <a:effectLst/>
                <a:latin typeface="3ds" panose="02000503020000020004" pitchFamily="2" charset="0"/>
                <a:ea typeface="+mj-ea"/>
                <a:cs typeface="3ds" panose="02000503020000020004" pitchFamily="2" charset="0"/>
              </a:defRPr>
            </a:lvl1pPr>
          </a:lstStyle>
          <a:p>
            <a:r>
              <a:rPr lang="en-US" noProof="0"/>
              <a:t>THIS IS THE TITLE OF THE PRESENTATION</a:t>
            </a:r>
          </a:p>
        </p:txBody>
      </p:sp>
      <p:sp>
        <p:nvSpPr>
          <p:cNvPr id="15" name="Text Placeholder 14">
            <a:extLst>
              <a:ext uri="{FF2B5EF4-FFF2-40B4-BE49-F238E27FC236}">
                <a16:creationId xmlns:a16="http://schemas.microsoft.com/office/drawing/2014/main" id="{3313F780-5FBD-452C-9BD8-D1D33E0EC85B}"/>
              </a:ext>
            </a:extLst>
          </p:cNvPr>
          <p:cNvSpPr>
            <a:spLocks noGrp="1"/>
          </p:cNvSpPr>
          <p:nvPr>
            <p:ph type="body" sz="quarter" idx="11" hasCustomPrompt="1"/>
          </p:nvPr>
        </p:nvSpPr>
        <p:spPr>
          <a:xfrm>
            <a:off x="542492" y="2953684"/>
            <a:ext cx="4450930" cy="307777"/>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8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sub-title of the presentation</a:t>
            </a:r>
          </a:p>
        </p:txBody>
      </p:sp>
      <p:sp>
        <p:nvSpPr>
          <p:cNvPr id="12" name="Picture Placeholder 11">
            <a:extLst>
              <a:ext uri="{FF2B5EF4-FFF2-40B4-BE49-F238E27FC236}">
                <a16:creationId xmlns:a16="http://schemas.microsoft.com/office/drawing/2014/main" id="{943FABAB-1AFD-4844-BAE6-84AA1AFCD20C}"/>
              </a:ext>
            </a:extLst>
          </p:cNvPr>
          <p:cNvSpPr>
            <a:spLocks noGrp="1"/>
          </p:cNvSpPr>
          <p:nvPr>
            <p:ph type="pic" sz="quarter" idx="13" hasCustomPrompt="1"/>
          </p:nvPr>
        </p:nvSpPr>
        <p:spPr>
          <a:xfrm>
            <a:off x="5114926" y="1"/>
            <a:ext cx="4029074" cy="5143499"/>
          </a:xfrm>
          <a:custGeom>
            <a:avLst/>
            <a:gdLst>
              <a:gd name="connsiteX0" fmla="*/ 1238998 w 4029074"/>
              <a:gd name="connsiteY0" fmla="*/ 0 h 5143499"/>
              <a:gd name="connsiteX1" fmla="*/ 4029074 w 4029074"/>
              <a:gd name="connsiteY1" fmla="*/ 0 h 5143499"/>
              <a:gd name="connsiteX2" fmla="*/ 4029074 w 4029074"/>
              <a:gd name="connsiteY2" fmla="*/ 842036 h 5143499"/>
              <a:gd name="connsiteX3" fmla="*/ 4029074 w 4029074"/>
              <a:gd name="connsiteY3" fmla="*/ 1941749 h 5143499"/>
              <a:gd name="connsiteX4" fmla="*/ 4029074 w 4029074"/>
              <a:gd name="connsiteY4" fmla="*/ 3201749 h 5143499"/>
              <a:gd name="connsiteX5" fmla="*/ 4029074 w 4029074"/>
              <a:gd name="connsiteY5" fmla="*/ 3743118 h 5143499"/>
              <a:gd name="connsiteX6" fmla="*/ 4029074 w 4029074"/>
              <a:gd name="connsiteY6" fmla="*/ 5143499 h 5143499"/>
              <a:gd name="connsiteX7" fmla="*/ 1238998 w 4029074"/>
              <a:gd name="connsiteY7" fmla="*/ 5143499 h 5143499"/>
              <a:gd name="connsiteX8" fmla="*/ 1223084 w 4029074"/>
              <a:gd name="connsiteY8" fmla="*/ 5130964 h 5143499"/>
              <a:gd name="connsiteX9" fmla="*/ 0 w 4029074"/>
              <a:gd name="connsiteY9" fmla="*/ 2571750 h 5143499"/>
              <a:gd name="connsiteX10" fmla="*/ 1223083 w 4029074"/>
              <a:gd name="connsiteY10" fmla="*/ 12537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29074" h="5143499">
                <a:moveTo>
                  <a:pt x="1238998" y="0"/>
                </a:moveTo>
                <a:lnTo>
                  <a:pt x="4029074" y="0"/>
                </a:lnTo>
                <a:lnTo>
                  <a:pt x="4029074" y="842036"/>
                </a:lnTo>
                <a:lnTo>
                  <a:pt x="4029074" y="1941749"/>
                </a:lnTo>
                <a:lnTo>
                  <a:pt x="4029074" y="3201749"/>
                </a:lnTo>
                <a:lnTo>
                  <a:pt x="4029074" y="3743118"/>
                </a:lnTo>
                <a:lnTo>
                  <a:pt x="4029074" y="5143499"/>
                </a:lnTo>
                <a:lnTo>
                  <a:pt x="1238998" y="5143499"/>
                </a:lnTo>
                <a:lnTo>
                  <a:pt x="1223084" y="5130964"/>
                </a:lnTo>
                <a:cubicBezTo>
                  <a:pt x="467400" y="4476004"/>
                  <a:pt x="0" y="3571185"/>
                  <a:pt x="0" y="2571750"/>
                </a:cubicBezTo>
                <a:cubicBezTo>
                  <a:pt x="0" y="1572315"/>
                  <a:pt x="467400" y="667497"/>
                  <a:pt x="1223083" y="12537"/>
                </a:cubicBezTo>
                <a:close/>
              </a:path>
            </a:pathLst>
          </a:custGeom>
        </p:spPr>
        <p:txBody>
          <a:bodyPr wrap="square" anchor="ctr">
            <a:noAutofit/>
          </a:bodyPr>
          <a:lstStyle>
            <a:lvl1pPr marL="0" indent="0" algn="ctr" defTabSz="914400" rtl="0" eaLnBrk="1" latinLnBrk="0" hangingPunct="1">
              <a:lnSpc>
                <a:spcPct val="90000"/>
              </a:lnSpc>
              <a:spcBef>
                <a:spcPts val="1000"/>
              </a:spcBef>
              <a:buFontTx/>
              <a:buNone/>
              <a:defRPr lang="vi-VN" sz="1600" kern="1200" dirty="0">
                <a:solidFill>
                  <a:schemeClr val="tx1"/>
                </a:solidFill>
                <a:latin typeface="+mn-lt"/>
                <a:ea typeface="+mn-ea"/>
                <a:cs typeface="+mn-cs"/>
              </a:defRPr>
            </a:lvl1pPr>
          </a:lstStyle>
          <a:p>
            <a:r>
              <a:rPr lang="en-US" noProof="0"/>
              <a:t>Insert image</a:t>
            </a:r>
          </a:p>
        </p:txBody>
      </p:sp>
      <p:cxnSp>
        <p:nvCxnSpPr>
          <p:cNvPr id="20" name="Connecteur droit 8">
            <a:extLst>
              <a:ext uri="{FF2B5EF4-FFF2-40B4-BE49-F238E27FC236}">
                <a16:creationId xmlns:a16="http://schemas.microsoft.com/office/drawing/2014/main" id="{82A6B2F8-AE5B-4F00-8021-7680F4786DF2}"/>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CD5FAD2E-0501-44EA-9A9B-36DF9E92C04E}"/>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a:stretch/>
        </p:blipFill>
        <p:spPr>
          <a:xfrm>
            <a:off x="542492" y="704285"/>
            <a:ext cx="792000" cy="931764"/>
          </a:xfrm>
          <a:prstGeom prst="rect">
            <a:avLst/>
          </a:prstGeom>
        </p:spPr>
      </p:pic>
      <p:cxnSp>
        <p:nvCxnSpPr>
          <p:cNvPr id="5" name="Straight Connector 4">
            <a:extLst>
              <a:ext uri="{FF2B5EF4-FFF2-40B4-BE49-F238E27FC236}">
                <a16:creationId xmlns:a16="http://schemas.microsoft.com/office/drawing/2014/main" id="{33528634-F79B-418B-A25F-E488AEF8CD06}"/>
              </a:ext>
            </a:extLst>
          </p:cNvPr>
          <p:cNvCxnSpPr/>
          <p:nvPr userDrawn="1"/>
        </p:nvCxnSpPr>
        <p:spPr>
          <a:xfrm>
            <a:off x="1674019" y="3699618"/>
            <a:ext cx="0" cy="928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F3FD26EF-CDF8-4490-AA7B-DE7F8FC41C00}"/>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558914" y="3556784"/>
            <a:ext cx="1075202" cy="328532"/>
          </a:xfrm>
          <a:prstGeom prst="rect">
            <a:avLst/>
          </a:prstGeom>
        </p:spPr>
      </p:pic>
      <p:pic>
        <p:nvPicPr>
          <p:cNvPr id="17" name="Picture 16">
            <a:extLst>
              <a:ext uri="{FF2B5EF4-FFF2-40B4-BE49-F238E27FC236}">
                <a16:creationId xmlns:a16="http://schemas.microsoft.com/office/drawing/2014/main" id="{A322730F-0829-4B84-B2F3-03A250E90A88}"/>
              </a:ext>
            </a:extLst>
          </p:cNvPr>
          <p:cNvPicPr>
            <a:picLocks noChangeAspect="1"/>
          </p:cNvPicPr>
          <p:nvPr userDrawn="1"/>
        </p:nvPicPr>
        <p:blipFill rotWithShape="1">
          <a:blip r:embed="rId5" cstate="hqprint">
            <a:extLst>
              <a:ext uri="{28A0092B-C50C-407E-A947-70E740481C1C}">
                <a14:useLocalDpi xmlns:a14="http://schemas.microsoft.com/office/drawing/2010/main" val="0"/>
              </a:ext>
            </a:extLst>
          </a:blip>
          <a:srcRect t="77143"/>
          <a:stretch/>
        </p:blipFill>
        <p:spPr>
          <a:xfrm>
            <a:off x="1678201" y="3652391"/>
            <a:ext cx="2215646" cy="238338"/>
          </a:xfrm>
          <a:prstGeom prst="rect">
            <a:avLst/>
          </a:prstGeom>
        </p:spPr>
      </p:pic>
      <p:sp>
        <p:nvSpPr>
          <p:cNvPr id="21" name="Footer Placeholder 12">
            <a:extLst>
              <a:ext uri="{FF2B5EF4-FFF2-40B4-BE49-F238E27FC236}">
                <a16:creationId xmlns:a16="http://schemas.microsoft.com/office/drawing/2014/main" id="{E5FFC82E-FF28-4C69-A7DE-543CC5E769C6}"/>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2" name="Date Placeholder 3">
            <a:extLst>
              <a:ext uri="{FF2B5EF4-FFF2-40B4-BE49-F238E27FC236}">
                <a16:creationId xmlns:a16="http://schemas.microsoft.com/office/drawing/2014/main" id="{E65DA672-3E8D-479B-8DC7-40922121F3D4}"/>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697D6F65-337B-4D4D-9F4C-959681A8A527}"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spTree>
    <p:extLst>
      <p:ext uri="{BB962C8B-B14F-4D97-AF65-F5344CB8AC3E}">
        <p14:creationId xmlns:p14="http://schemas.microsoft.com/office/powerpoint/2010/main" val="3377581845"/>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Cover V2">
    <p:spTree>
      <p:nvGrpSpPr>
        <p:cNvPr id="1" name=""/>
        <p:cNvGrpSpPr/>
        <p:nvPr/>
      </p:nvGrpSpPr>
      <p:grpSpPr>
        <a:xfrm>
          <a:off x="0" y="0"/>
          <a:ext cx="0" cy="0"/>
          <a:chOff x="0" y="0"/>
          <a:chExt cx="0" cy="0"/>
        </a:xfrm>
      </p:grpSpPr>
      <p:sp>
        <p:nvSpPr>
          <p:cNvPr id="14" name="Titre 1">
            <a:extLst>
              <a:ext uri="{FF2B5EF4-FFF2-40B4-BE49-F238E27FC236}">
                <a16:creationId xmlns:a16="http://schemas.microsoft.com/office/drawing/2014/main" id="{CFABFB0F-3B61-4CF2-9A67-DB91C118E594}"/>
              </a:ext>
            </a:extLst>
          </p:cNvPr>
          <p:cNvSpPr>
            <a:spLocks noGrp="1"/>
          </p:cNvSpPr>
          <p:nvPr>
            <p:ph type="title" hasCustomPrompt="1"/>
          </p:nvPr>
        </p:nvSpPr>
        <p:spPr>
          <a:xfrm>
            <a:off x="542492" y="1941750"/>
            <a:ext cx="4450930" cy="898708"/>
          </a:xfrm>
          <a:prstGeom prst="rect">
            <a:avLst/>
          </a:prstGeom>
        </p:spPr>
        <p:txBody>
          <a:bodyPr lIns="0" tIns="0" rIns="0" bIns="0" anchor="b">
            <a:noAutofit/>
          </a:bodyPr>
          <a:lstStyle>
            <a:lvl1pPr algn="l">
              <a:defRPr lang="en-US" sz="3200" b="1" i="0" kern="1200" cap="all" spc="0" baseline="0" noProof="0" dirty="0" smtClean="0">
                <a:solidFill>
                  <a:schemeClr val="tx1"/>
                </a:solidFill>
                <a:effectLst/>
                <a:latin typeface="3ds" panose="02000503020000020004" pitchFamily="2" charset="0"/>
                <a:ea typeface="+mj-ea"/>
                <a:cs typeface="3ds" panose="02000503020000020004" pitchFamily="2" charset="0"/>
              </a:defRPr>
            </a:lvl1pPr>
          </a:lstStyle>
          <a:p>
            <a:r>
              <a:rPr lang="en-US" noProof="0"/>
              <a:t>THIS IS THE TITLE OF THE PRESENTATION</a:t>
            </a:r>
          </a:p>
        </p:txBody>
      </p:sp>
      <p:sp>
        <p:nvSpPr>
          <p:cNvPr id="15" name="Text Placeholder 14">
            <a:extLst>
              <a:ext uri="{FF2B5EF4-FFF2-40B4-BE49-F238E27FC236}">
                <a16:creationId xmlns:a16="http://schemas.microsoft.com/office/drawing/2014/main" id="{3313F780-5FBD-452C-9BD8-D1D33E0EC85B}"/>
              </a:ext>
            </a:extLst>
          </p:cNvPr>
          <p:cNvSpPr>
            <a:spLocks noGrp="1"/>
          </p:cNvSpPr>
          <p:nvPr>
            <p:ph type="body" sz="quarter" idx="11" hasCustomPrompt="1"/>
          </p:nvPr>
        </p:nvSpPr>
        <p:spPr>
          <a:xfrm>
            <a:off x="542492" y="2953684"/>
            <a:ext cx="4450930" cy="307777"/>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8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sub-title of the presentation</a:t>
            </a:r>
          </a:p>
        </p:txBody>
      </p:sp>
      <p:sp>
        <p:nvSpPr>
          <p:cNvPr id="22" name="Freeform: Shape 21">
            <a:extLst>
              <a:ext uri="{FF2B5EF4-FFF2-40B4-BE49-F238E27FC236}">
                <a16:creationId xmlns:a16="http://schemas.microsoft.com/office/drawing/2014/main" id="{8F69A22C-69B3-4A24-81FF-D29C2DBDA658}"/>
              </a:ext>
            </a:extLst>
          </p:cNvPr>
          <p:cNvSpPr/>
          <p:nvPr userDrawn="1"/>
        </p:nvSpPr>
        <p:spPr>
          <a:xfrm>
            <a:off x="5114926" y="1"/>
            <a:ext cx="4029074" cy="5143499"/>
          </a:xfrm>
          <a:custGeom>
            <a:avLst/>
            <a:gdLst>
              <a:gd name="connsiteX0" fmla="*/ 1238998 w 4029074"/>
              <a:gd name="connsiteY0" fmla="*/ 0 h 5143499"/>
              <a:gd name="connsiteX1" fmla="*/ 4029074 w 4029074"/>
              <a:gd name="connsiteY1" fmla="*/ 0 h 5143499"/>
              <a:gd name="connsiteX2" fmla="*/ 4029074 w 4029074"/>
              <a:gd name="connsiteY2" fmla="*/ 842036 h 5143499"/>
              <a:gd name="connsiteX3" fmla="*/ 4029074 w 4029074"/>
              <a:gd name="connsiteY3" fmla="*/ 1941749 h 5143499"/>
              <a:gd name="connsiteX4" fmla="*/ 4029074 w 4029074"/>
              <a:gd name="connsiteY4" fmla="*/ 3201749 h 5143499"/>
              <a:gd name="connsiteX5" fmla="*/ 4029074 w 4029074"/>
              <a:gd name="connsiteY5" fmla="*/ 3743118 h 5143499"/>
              <a:gd name="connsiteX6" fmla="*/ 4029074 w 4029074"/>
              <a:gd name="connsiteY6" fmla="*/ 5143499 h 5143499"/>
              <a:gd name="connsiteX7" fmla="*/ 1238998 w 4029074"/>
              <a:gd name="connsiteY7" fmla="*/ 5143499 h 5143499"/>
              <a:gd name="connsiteX8" fmla="*/ 1223084 w 4029074"/>
              <a:gd name="connsiteY8" fmla="*/ 5130964 h 5143499"/>
              <a:gd name="connsiteX9" fmla="*/ 0 w 4029074"/>
              <a:gd name="connsiteY9" fmla="*/ 2571750 h 5143499"/>
              <a:gd name="connsiteX10" fmla="*/ 1223083 w 4029074"/>
              <a:gd name="connsiteY10" fmla="*/ 12537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29074" h="5143499">
                <a:moveTo>
                  <a:pt x="1238998" y="0"/>
                </a:moveTo>
                <a:lnTo>
                  <a:pt x="4029074" y="0"/>
                </a:lnTo>
                <a:lnTo>
                  <a:pt x="4029074" y="842036"/>
                </a:lnTo>
                <a:lnTo>
                  <a:pt x="4029074" y="1941749"/>
                </a:lnTo>
                <a:lnTo>
                  <a:pt x="4029074" y="3201749"/>
                </a:lnTo>
                <a:lnTo>
                  <a:pt x="4029074" y="3743118"/>
                </a:lnTo>
                <a:lnTo>
                  <a:pt x="4029074" y="5143499"/>
                </a:lnTo>
                <a:lnTo>
                  <a:pt x="1238998" y="5143499"/>
                </a:lnTo>
                <a:lnTo>
                  <a:pt x="1223084" y="5130964"/>
                </a:lnTo>
                <a:cubicBezTo>
                  <a:pt x="467400" y="4476004"/>
                  <a:pt x="0" y="3571185"/>
                  <a:pt x="0" y="2571750"/>
                </a:cubicBezTo>
                <a:cubicBezTo>
                  <a:pt x="0" y="1572315"/>
                  <a:pt x="467400" y="667497"/>
                  <a:pt x="1223083" y="1253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cxnSp>
        <p:nvCxnSpPr>
          <p:cNvPr id="11" name="Connecteur droit 8">
            <a:extLst>
              <a:ext uri="{FF2B5EF4-FFF2-40B4-BE49-F238E27FC236}">
                <a16:creationId xmlns:a16="http://schemas.microsoft.com/office/drawing/2014/main" id="{1E134866-0D48-4B80-B4A7-7A3C96A9A681}"/>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C9AD724-14B1-43D8-8797-87E8D95FD127}"/>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a:stretch/>
        </p:blipFill>
        <p:spPr>
          <a:xfrm>
            <a:off x="542492" y="704285"/>
            <a:ext cx="792000" cy="931764"/>
          </a:xfrm>
          <a:prstGeom prst="rect">
            <a:avLst/>
          </a:prstGeom>
        </p:spPr>
      </p:pic>
      <p:cxnSp>
        <p:nvCxnSpPr>
          <p:cNvPr id="12" name="Straight Connector 11">
            <a:extLst>
              <a:ext uri="{FF2B5EF4-FFF2-40B4-BE49-F238E27FC236}">
                <a16:creationId xmlns:a16="http://schemas.microsoft.com/office/drawing/2014/main" id="{A02E39EB-DC7F-473C-920E-9B025C30C100}"/>
              </a:ext>
            </a:extLst>
          </p:cNvPr>
          <p:cNvCxnSpPr/>
          <p:nvPr userDrawn="1"/>
        </p:nvCxnSpPr>
        <p:spPr>
          <a:xfrm>
            <a:off x="1674019" y="3699618"/>
            <a:ext cx="0" cy="928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9E3E8D12-10C1-486F-A70F-00C0A200BD80}"/>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558914" y="3556784"/>
            <a:ext cx="1075202" cy="328532"/>
          </a:xfrm>
          <a:prstGeom prst="rect">
            <a:avLst/>
          </a:prstGeom>
        </p:spPr>
      </p:pic>
      <p:pic>
        <p:nvPicPr>
          <p:cNvPr id="16" name="Picture 15">
            <a:extLst>
              <a:ext uri="{FF2B5EF4-FFF2-40B4-BE49-F238E27FC236}">
                <a16:creationId xmlns:a16="http://schemas.microsoft.com/office/drawing/2014/main" id="{69D51F82-B9C2-42E2-8BA1-F555FB9223D4}"/>
              </a:ext>
            </a:extLst>
          </p:cNvPr>
          <p:cNvPicPr>
            <a:picLocks noChangeAspect="1"/>
          </p:cNvPicPr>
          <p:nvPr userDrawn="1"/>
        </p:nvPicPr>
        <p:blipFill rotWithShape="1">
          <a:blip r:embed="rId5" cstate="hqprint">
            <a:extLst>
              <a:ext uri="{28A0092B-C50C-407E-A947-70E740481C1C}">
                <a14:useLocalDpi xmlns:a14="http://schemas.microsoft.com/office/drawing/2010/main" val="0"/>
              </a:ext>
            </a:extLst>
          </a:blip>
          <a:srcRect t="77143"/>
          <a:stretch/>
        </p:blipFill>
        <p:spPr>
          <a:xfrm>
            <a:off x="1678201" y="3652391"/>
            <a:ext cx="2215646" cy="238338"/>
          </a:xfrm>
          <a:prstGeom prst="rect">
            <a:avLst/>
          </a:prstGeom>
        </p:spPr>
      </p:pic>
      <p:sp>
        <p:nvSpPr>
          <p:cNvPr id="17" name="Footer Placeholder 12">
            <a:extLst>
              <a:ext uri="{FF2B5EF4-FFF2-40B4-BE49-F238E27FC236}">
                <a16:creationId xmlns:a16="http://schemas.microsoft.com/office/drawing/2014/main" id="{66DB9BE2-4DFC-4FE2-B671-D98576756E30}"/>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8" name="Date Placeholder 3">
            <a:extLst>
              <a:ext uri="{FF2B5EF4-FFF2-40B4-BE49-F238E27FC236}">
                <a16:creationId xmlns:a16="http://schemas.microsoft.com/office/drawing/2014/main" id="{8C710C12-5DF1-4C86-8819-5FB825068D81}"/>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BE9083C9-84F8-4FB1-AA62-36BAFFCD4576}"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spTree>
    <p:extLst>
      <p:ext uri="{BB962C8B-B14F-4D97-AF65-F5344CB8AC3E}">
        <p14:creationId xmlns:p14="http://schemas.microsoft.com/office/powerpoint/2010/main" val="3949340820"/>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9" name="Titre 1">
            <a:extLst>
              <a:ext uri="{FF2B5EF4-FFF2-40B4-BE49-F238E27FC236}">
                <a16:creationId xmlns:a16="http://schemas.microsoft.com/office/drawing/2014/main" id="{23B521CC-7B05-4C2E-BA5E-B65F5CA9C11F}"/>
              </a:ext>
            </a:extLst>
          </p:cNvPr>
          <p:cNvSpPr>
            <a:spLocks noGrp="1"/>
          </p:cNvSpPr>
          <p:nvPr>
            <p:ph type="title" hasCustomPrompt="1"/>
          </p:nvPr>
        </p:nvSpPr>
        <p:spPr>
          <a:xfrm>
            <a:off x="2086944" y="354764"/>
            <a:ext cx="4970113" cy="492443"/>
          </a:xfrm>
          <a:prstGeom prst="rect">
            <a:avLst/>
          </a:prstGeom>
        </p:spPr>
        <p:txBody>
          <a:bodyPr lIns="0" tIns="0" rIns="0" bIns="0" anchor="t">
            <a:noAutofit/>
          </a:bodyPr>
          <a:lstStyle>
            <a:lvl1pPr algn="ctr">
              <a:lnSpc>
                <a:spcPct val="100000"/>
              </a:lnSpc>
              <a:tabLst>
                <a:tab pos="1706563" algn="l"/>
              </a:tabLst>
              <a:defRPr lang="en-US" sz="3200" b="1" i="0" kern="1200" cap="all" spc="0" baseline="0" noProof="0" dirty="0" smtClean="0">
                <a:solidFill>
                  <a:schemeClr val="tx1"/>
                </a:solidFill>
                <a:effectLst/>
                <a:latin typeface="+mj-lt"/>
                <a:ea typeface="+mj-ea"/>
                <a:cs typeface="3ds Light"/>
              </a:defRPr>
            </a:lvl1pPr>
          </a:lstStyle>
          <a:p>
            <a:r>
              <a:rPr lang="en-US" noProof="0"/>
              <a:t>TABLE OF CONTENTS</a:t>
            </a:r>
          </a:p>
        </p:txBody>
      </p:sp>
      <p:sp>
        <p:nvSpPr>
          <p:cNvPr id="11" name="Espace réservé du texte 5">
            <a:extLst>
              <a:ext uri="{FF2B5EF4-FFF2-40B4-BE49-F238E27FC236}">
                <a16:creationId xmlns:a16="http://schemas.microsoft.com/office/drawing/2014/main" id="{B34C3BE3-5C95-4A64-B73B-5A274E540163}"/>
              </a:ext>
            </a:extLst>
          </p:cNvPr>
          <p:cNvSpPr>
            <a:spLocks noGrp="1"/>
          </p:cNvSpPr>
          <p:nvPr>
            <p:ph type="body" sz="quarter" idx="11" hasCustomPrompt="1"/>
          </p:nvPr>
        </p:nvSpPr>
        <p:spPr>
          <a:xfrm>
            <a:off x="1956367" y="121216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2" name="Espace réservé du texte 5">
            <a:extLst>
              <a:ext uri="{FF2B5EF4-FFF2-40B4-BE49-F238E27FC236}">
                <a16:creationId xmlns:a16="http://schemas.microsoft.com/office/drawing/2014/main" id="{CF81852F-49BD-45B9-BBDF-3F35D57118EA}"/>
              </a:ext>
            </a:extLst>
          </p:cNvPr>
          <p:cNvSpPr>
            <a:spLocks noGrp="1"/>
          </p:cNvSpPr>
          <p:nvPr>
            <p:ph type="body" sz="quarter" idx="13" hasCustomPrompt="1"/>
          </p:nvPr>
        </p:nvSpPr>
        <p:spPr>
          <a:xfrm>
            <a:off x="1956367" y="177569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3" name="Espace réservé du texte 5">
            <a:extLst>
              <a:ext uri="{FF2B5EF4-FFF2-40B4-BE49-F238E27FC236}">
                <a16:creationId xmlns:a16="http://schemas.microsoft.com/office/drawing/2014/main" id="{CEDF0D5A-7AC5-494F-AF50-41A9970E9B47}"/>
              </a:ext>
            </a:extLst>
          </p:cNvPr>
          <p:cNvSpPr>
            <a:spLocks noGrp="1"/>
          </p:cNvSpPr>
          <p:nvPr>
            <p:ph type="body" sz="quarter" idx="15" hasCustomPrompt="1"/>
          </p:nvPr>
        </p:nvSpPr>
        <p:spPr>
          <a:xfrm>
            <a:off x="1956367" y="233922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4" name="Espace réservé du texte 5">
            <a:extLst>
              <a:ext uri="{FF2B5EF4-FFF2-40B4-BE49-F238E27FC236}">
                <a16:creationId xmlns:a16="http://schemas.microsoft.com/office/drawing/2014/main" id="{B56EEC8B-0F3C-48CF-8C1E-BD1D112FA209}"/>
              </a:ext>
            </a:extLst>
          </p:cNvPr>
          <p:cNvSpPr>
            <a:spLocks noGrp="1"/>
          </p:cNvSpPr>
          <p:nvPr>
            <p:ph type="body" sz="quarter" idx="17" hasCustomPrompt="1"/>
          </p:nvPr>
        </p:nvSpPr>
        <p:spPr>
          <a:xfrm>
            <a:off x="1956367" y="290275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5" name="Espace réservé du texte 5">
            <a:extLst>
              <a:ext uri="{FF2B5EF4-FFF2-40B4-BE49-F238E27FC236}">
                <a16:creationId xmlns:a16="http://schemas.microsoft.com/office/drawing/2014/main" id="{DAE94A33-EECD-4586-8D7D-A28834028073}"/>
              </a:ext>
            </a:extLst>
          </p:cNvPr>
          <p:cNvSpPr>
            <a:spLocks noGrp="1"/>
          </p:cNvSpPr>
          <p:nvPr>
            <p:ph type="body" sz="quarter" idx="19" hasCustomPrompt="1"/>
          </p:nvPr>
        </p:nvSpPr>
        <p:spPr>
          <a:xfrm>
            <a:off x="1956367" y="346628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6" name="Espace réservé du texte 5">
            <a:extLst>
              <a:ext uri="{FF2B5EF4-FFF2-40B4-BE49-F238E27FC236}">
                <a16:creationId xmlns:a16="http://schemas.microsoft.com/office/drawing/2014/main" id="{DD024ED7-5BEB-4173-9E13-F737ABB96364}"/>
              </a:ext>
            </a:extLst>
          </p:cNvPr>
          <p:cNvSpPr>
            <a:spLocks noGrp="1"/>
          </p:cNvSpPr>
          <p:nvPr>
            <p:ph type="body" sz="quarter" idx="21" hasCustomPrompt="1"/>
          </p:nvPr>
        </p:nvSpPr>
        <p:spPr>
          <a:xfrm>
            <a:off x="1956367" y="402981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9" name="ZoneTexte 7">
            <a:extLst>
              <a:ext uri="{FF2B5EF4-FFF2-40B4-BE49-F238E27FC236}">
                <a16:creationId xmlns:a16="http://schemas.microsoft.com/office/drawing/2014/main" id="{A2067B04-117E-4F9B-8F7C-63907A4B6548}"/>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21" name="Connecteur droit 8">
            <a:extLst>
              <a:ext uri="{FF2B5EF4-FFF2-40B4-BE49-F238E27FC236}">
                <a16:creationId xmlns:a16="http://schemas.microsoft.com/office/drawing/2014/main" id="{2C3516F2-70A7-469B-B546-24739C197C50}"/>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8" name="Footer Placeholder 12">
            <a:extLst>
              <a:ext uri="{FF2B5EF4-FFF2-40B4-BE49-F238E27FC236}">
                <a16:creationId xmlns:a16="http://schemas.microsoft.com/office/drawing/2014/main" id="{08A08A0A-E6DD-4A44-9BDA-FB7465200EC0}"/>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0" name="Date Placeholder 3">
            <a:extLst>
              <a:ext uri="{FF2B5EF4-FFF2-40B4-BE49-F238E27FC236}">
                <a16:creationId xmlns:a16="http://schemas.microsoft.com/office/drawing/2014/main" id="{BA4554DB-5BC1-4CB3-8E21-E9330CA062E6}"/>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0B06C53A-D9FC-4139-A60B-C52347A0FB63}"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7" name="Graphic 16">
            <a:extLst>
              <a:ext uri="{FF2B5EF4-FFF2-40B4-BE49-F238E27FC236}">
                <a16:creationId xmlns:a16="http://schemas.microsoft.com/office/drawing/2014/main" id="{7450D791-F478-4AF4-9294-DCBDC204FAC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1" y="4757400"/>
            <a:ext cx="947057" cy="211255"/>
          </a:xfrm>
          <a:prstGeom prst="rect">
            <a:avLst/>
          </a:prstGeom>
        </p:spPr>
      </p:pic>
      <p:pic>
        <p:nvPicPr>
          <p:cNvPr id="22" name="Image 21">
            <a:extLst>
              <a:ext uri="{FF2B5EF4-FFF2-40B4-BE49-F238E27FC236}">
                <a16:creationId xmlns:a16="http://schemas.microsoft.com/office/drawing/2014/main" id="{461D1401-A623-854D-BFB1-93C1D1D699A8}"/>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587682227"/>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sp>
        <p:nvSpPr>
          <p:cNvPr id="13" name="Titre 1">
            <a:extLst>
              <a:ext uri="{FF2B5EF4-FFF2-40B4-BE49-F238E27FC236}">
                <a16:creationId xmlns:a16="http://schemas.microsoft.com/office/drawing/2014/main" id="{623D1550-682D-42A1-A7EF-27F8C12FAF99}"/>
              </a:ext>
            </a:extLst>
          </p:cNvPr>
          <p:cNvSpPr>
            <a:spLocks noGrp="1"/>
          </p:cNvSpPr>
          <p:nvPr>
            <p:ph type="title" hasCustomPrompt="1"/>
          </p:nvPr>
        </p:nvSpPr>
        <p:spPr>
          <a:xfrm>
            <a:off x="421242" y="2079308"/>
            <a:ext cx="4743647" cy="984885"/>
          </a:xfrm>
          <a:prstGeom prst="rect">
            <a:avLst/>
          </a:prstGeom>
        </p:spPr>
        <p:txBody>
          <a:bodyPr lIns="0" tIns="0" rIns="0" bIns="0" anchor="ctr">
            <a:noAutofit/>
          </a:bodyPr>
          <a:lstStyle>
            <a:lvl1pPr algn="r">
              <a:lnSpc>
                <a:spcPct val="100000"/>
              </a:lnSpc>
              <a:defRPr lang="en-US" sz="3200" b="1" i="0" kern="1200" cap="all" spc="0" baseline="0" noProof="0" dirty="0" smtClean="0">
                <a:solidFill>
                  <a:schemeClr val="tx1"/>
                </a:solidFill>
                <a:effectLst/>
                <a:latin typeface="+mj-lt"/>
                <a:ea typeface="+mj-ea"/>
                <a:cs typeface="3ds Light"/>
              </a:defRPr>
            </a:lvl1pPr>
          </a:lstStyle>
          <a:p>
            <a:r>
              <a:rPr lang="en-US" noProof="0"/>
              <a:t>THIS IS THE </a:t>
            </a:r>
            <a:br>
              <a:rPr lang="en-US" noProof="0"/>
            </a:br>
            <a:r>
              <a:rPr lang="en-US" noProof="0"/>
              <a:t>SECTION NAME</a:t>
            </a:r>
          </a:p>
        </p:txBody>
      </p:sp>
      <p:sp>
        <p:nvSpPr>
          <p:cNvPr id="14" name="ZoneTexte 7">
            <a:extLst>
              <a:ext uri="{FF2B5EF4-FFF2-40B4-BE49-F238E27FC236}">
                <a16:creationId xmlns:a16="http://schemas.microsoft.com/office/drawing/2014/main" id="{263DB818-8085-450E-9B5E-297B7E97DBF6}"/>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2" name="Connecteur droit 8">
            <a:extLst>
              <a:ext uri="{FF2B5EF4-FFF2-40B4-BE49-F238E27FC236}">
                <a16:creationId xmlns:a16="http://schemas.microsoft.com/office/drawing/2014/main" id="{B9759164-0E59-46FC-9689-8C6079BE7B4F}"/>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Footer Placeholder 12">
            <a:extLst>
              <a:ext uri="{FF2B5EF4-FFF2-40B4-BE49-F238E27FC236}">
                <a16:creationId xmlns:a16="http://schemas.microsoft.com/office/drawing/2014/main" id="{CE30DEF6-4946-4224-9195-C52887C9AEFD}"/>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0" name="Date Placeholder 3">
            <a:extLst>
              <a:ext uri="{FF2B5EF4-FFF2-40B4-BE49-F238E27FC236}">
                <a16:creationId xmlns:a16="http://schemas.microsoft.com/office/drawing/2014/main" id="{692A8E88-718C-4572-BF56-D0A2D70C8E4C}"/>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CB059890-1C30-4D5F-A1DA-1EE2D3F0CF7A}"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1" name="Graphic 10">
            <a:extLst>
              <a:ext uri="{FF2B5EF4-FFF2-40B4-BE49-F238E27FC236}">
                <a16:creationId xmlns:a16="http://schemas.microsoft.com/office/drawing/2014/main" id="{A5D8897D-5819-4C7B-A20F-6C2EF7824B12}"/>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1" y="4757400"/>
            <a:ext cx="947057" cy="211255"/>
          </a:xfrm>
          <a:prstGeom prst="rect">
            <a:avLst/>
          </a:prstGeom>
        </p:spPr>
      </p:pic>
      <p:sp>
        <p:nvSpPr>
          <p:cNvPr id="15" name="Forme libre 14">
            <a:extLst>
              <a:ext uri="{FF2B5EF4-FFF2-40B4-BE49-F238E27FC236}">
                <a16:creationId xmlns:a16="http://schemas.microsoft.com/office/drawing/2014/main" id="{41621305-4DBB-6E47-ABB2-CF5E344AAE2D}"/>
              </a:ext>
            </a:extLst>
          </p:cNvPr>
          <p:cNvSpPr/>
          <p:nvPr userDrawn="1"/>
        </p:nvSpPr>
        <p:spPr>
          <a:xfrm>
            <a:off x="5426315" y="1"/>
            <a:ext cx="3717682" cy="5143499"/>
          </a:xfrm>
          <a:custGeom>
            <a:avLst/>
            <a:gdLst>
              <a:gd name="connsiteX0" fmla="*/ 893329 w 3717682"/>
              <a:gd name="connsiteY0" fmla="*/ 0 h 5143499"/>
              <a:gd name="connsiteX1" fmla="*/ 3717682 w 3717682"/>
              <a:gd name="connsiteY1" fmla="*/ 0 h 5143499"/>
              <a:gd name="connsiteX2" fmla="*/ 3717682 w 3717682"/>
              <a:gd name="connsiteY2" fmla="*/ 5143499 h 5143499"/>
              <a:gd name="connsiteX3" fmla="*/ 3662785 w 3717682"/>
              <a:gd name="connsiteY3" fmla="*/ 5143499 h 5143499"/>
              <a:gd name="connsiteX4" fmla="*/ 1977372 w 3717682"/>
              <a:gd name="connsiteY4" fmla="*/ 5143499 h 5143499"/>
              <a:gd name="connsiteX5" fmla="*/ 1175798 w 3717682"/>
              <a:gd name="connsiteY5" fmla="*/ 5143499 h 5143499"/>
              <a:gd name="connsiteX6" fmla="*/ 1096714 w 3717682"/>
              <a:gd name="connsiteY6" fmla="*/ 5071623 h 5143499"/>
              <a:gd name="connsiteX7" fmla="*/ 0 w 3717682"/>
              <a:gd name="connsiteY7" fmla="*/ 2423921 h 5143499"/>
              <a:gd name="connsiteX8" fmla="*/ 855043 w 3717682"/>
              <a:gd name="connsiteY8" fmla="*/ 42126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7682" h="5143499">
                <a:moveTo>
                  <a:pt x="893329" y="0"/>
                </a:moveTo>
                <a:lnTo>
                  <a:pt x="3717682" y="0"/>
                </a:lnTo>
                <a:lnTo>
                  <a:pt x="3717682" y="5143499"/>
                </a:lnTo>
                <a:lnTo>
                  <a:pt x="3662785" y="5143499"/>
                </a:lnTo>
                <a:lnTo>
                  <a:pt x="1977372" y="5143499"/>
                </a:lnTo>
                <a:lnTo>
                  <a:pt x="1175798" y="5143499"/>
                </a:lnTo>
                <a:lnTo>
                  <a:pt x="1096714" y="5071623"/>
                </a:lnTo>
                <a:cubicBezTo>
                  <a:pt x="419108" y="4394017"/>
                  <a:pt x="0" y="3457913"/>
                  <a:pt x="0" y="2423921"/>
                </a:cubicBezTo>
                <a:cubicBezTo>
                  <a:pt x="0" y="1519180"/>
                  <a:pt x="320880" y="689382"/>
                  <a:pt x="855043" y="4212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pic>
        <p:nvPicPr>
          <p:cNvPr id="16" name="Image 15">
            <a:extLst>
              <a:ext uri="{FF2B5EF4-FFF2-40B4-BE49-F238E27FC236}">
                <a16:creationId xmlns:a16="http://schemas.microsoft.com/office/drawing/2014/main" id="{3077AB40-621B-DD47-895E-4169A253C1B7}"/>
              </a:ext>
            </a:extLst>
          </p:cNvPr>
          <p:cNvPicPr>
            <a:picLocks noChangeAspect="1"/>
          </p:cNvPicPr>
          <p:nvPr userDrawn="1"/>
        </p:nvPicPr>
        <p:blipFill>
          <a:blip r:embed="rId4" cstate="hq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49564879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ext only - 1 line title">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BF8DFB14-F605-442D-8A29-80BCBC3F4333}"/>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11" name="ZoneTexte 7">
            <a:extLst>
              <a:ext uri="{FF2B5EF4-FFF2-40B4-BE49-F238E27FC236}">
                <a16:creationId xmlns:a16="http://schemas.microsoft.com/office/drawing/2014/main" id="{8AA81F04-A4CD-438D-89D0-CDBF79F7E0A6}"/>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4" name="Connecteur droit 8">
            <a:extLst>
              <a:ext uri="{FF2B5EF4-FFF2-40B4-BE49-F238E27FC236}">
                <a16:creationId xmlns:a16="http://schemas.microsoft.com/office/drawing/2014/main" id="{21691B72-DFDE-477D-B4DC-13F5A4C2EC3F}"/>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Footer Placeholder 12">
            <a:extLst>
              <a:ext uri="{FF2B5EF4-FFF2-40B4-BE49-F238E27FC236}">
                <a16:creationId xmlns:a16="http://schemas.microsoft.com/office/drawing/2014/main" id="{911BDE1B-31FF-4B86-B96A-4794B2A52D2C}"/>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8" name="Date Placeholder 3">
            <a:extLst>
              <a:ext uri="{FF2B5EF4-FFF2-40B4-BE49-F238E27FC236}">
                <a16:creationId xmlns:a16="http://schemas.microsoft.com/office/drawing/2014/main" id="{430B0B92-D6C3-40AC-8EAE-19A1355F0A2A}"/>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6BE0BEDF-10E8-46E6-91EC-9AAFECF8E05B}"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23937254-7698-4FFD-933A-3B826BD14DA2}"/>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1" y="4757400"/>
            <a:ext cx="947057" cy="211255"/>
          </a:xfrm>
          <a:prstGeom prst="rect">
            <a:avLst/>
          </a:prstGeom>
        </p:spPr>
      </p:pic>
      <p:sp>
        <p:nvSpPr>
          <p:cNvPr id="12" name="Content Placeholder 15">
            <a:extLst>
              <a:ext uri="{FF2B5EF4-FFF2-40B4-BE49-F238E27FC236}">
                <a16:creationId xmlns:a16="http://schemas.microsoft.com/office/drawing/2014/main" id="{74334C11-9AD6-224E-B5EA-31D8C3E40725}"/>
              </a:ext>
            </a:extLst>
          </p:cNvPr>
          <p:cNvSpPr>
            <a:spLocks noGrp="1"/>
          </p:cNvSpPr>
          <p:nvPr>
            <p:ph sz="quarter" idx="16" hasCustomPrompt="1"/>
          </p:nvPr>
        </p:nvSpPr>
        <p:spPr>
          <a:xfrm>
            <a:off x="382904" y="854927"/>
            <a:ext cx="8200800" cy="3704378"/>
          </a:xfrm>
          <a:custGeom>
            <a:avLst/>
            <a:gdLst>
              <a:gd name="connsiteX0" fmla="*/ 0 w 8200800"/>
              <a:gd name="connsiteY0" fmla="*/ 0 h 3258000"/>
              <a:gd name="connsiteX1" fmla="*/ 8200800 w 8200800"/>
              <a:gd name="connsiteY1" fmla="*/ 0 h 3258000"/>
              <a:gd name="connsiteX2" fmla="*/ 8200800 w 8200800"/>
              <a:gd name="connsiteY2" fmla="*/ 3258000 h 3258000"/>
              <a:gd name="connsiteX3" fmla="*/ 0 w 8200800"/>
              <a:gd name="connsiteY3" fmla="*/ 3258000 h 3258000"/>
            </a:gdLst>
            <a:ahLst/>
            <a:cxnLst>
              <a:cxn ang="0">
                <a:pos x="connsiteX0" y="connsiteY0"/>
              </a:cxn>
              <a:cxn ang="0">
                <a:pos x="connsiteX1" y="connsiteY1"/>
              </a:cxn>
              <a:cxn ang="0">
                <a:pos x="connsiteX2" y="connsiteY2"/>
              </a:cxn>
              <a:cxn ang="0">
                <a:pos x="connsiteX3" y="connsiteY3"/>
              </a:cxn>
            </a:cxnLst>
            <a:rect l="l" t="t" r="r" b="b"/>
            <a:pathLst>
              <a:path w="8200800" h="3258000">
                <a:moveTo>
                  <a:pt x="0" y="0"/>
                </a:moveTo>
                <a:lnTo>
                  <a:pt x="8200800" y="0"/>
                </a:lnTo>
                <a:lnTo>
                  <a:pt x="8200800" y="3258000"/>
                </a:lnTo>
                <a:lnTo>
                  <a:pt x="0" y="3258000"/>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p:txBody>
      </p:sp>
      <p:pic>
        <p:nvPicPr>
          <p:cNvPr id="13" name="Image 12">
            <a:extLst>
              <a:ext uri="{FF2B5EF4-FFF2-40B4-BE49-F238E27FC236}">
                <a16:creationId xmlns:a16="http://schemas.microsoft.com/office/drawing/2014/main" id="{A27767F0-A563-6643-ABBC-681AB793042F}"/>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547009168"/>
      </p:ext>
    </p:extLst>
  </p:cSld>
  <p:clrMapOvr>
    <a:masterClrMapping/>
  </p:clrMapOvr>
  <p:extLst>
    <p:ext uri="{DCECCB84-F9BA-43D5-87BE-67443E8EF086}">
      <p15:sldGuideLst xmlns:p15="http://schemas.microsoft.com/office/powerpoint/2012/main"/>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1_Text only - 1 line title">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12F92CC6-BE72-4384-8A84-F164B8B2DEF1}"/>
              </a:ext>
            </a:extLst>
          </p:cNvPr>
          <p:cNvSpPr>
            <a:spLocks noGrp="1"/>
          </p:cNvSpPr>
          <p:nvPr>
            <p:ph sz="quarter" idx="16" hasCustomPrompt="1"/>
          </p:nvPr>
        </p:nvSpPr>
        <p:spPr>
          <a:xfrm>
            <a:off x="382904" y="1301305"/>
            <a:ext cx="8200800" cy="3258000"/>
          </a:xfrm>
          <a:custGeom>
            <a:avLst/>
            <a:gdLst>
              <a:gd name="connsiteX0" fmla="*/ 0 w 8200800"/>
              <a:gd name="connsiteY0" fmla="*/ 0 h 3258000"/>
              <a:gd name="connsiteX1" fmla="*/ 8200800 w 8200800"/>
              <a:gd name="connsiteY1" fmla="*/ 0 h 3258000"/>
              <a:gd name="connsiteX2" fmla="*/ 8200800 w 8200800"/>
              <a:gd name="connsiteY2" fmla="*/ 3258000 h 3258000"/>
              <a:gd name="connsiteX3" fmla="*/ 0 w 8200800"/>
              <a:gd name="connsiteY3" fmla="*/ 3258000 h 3258000"/>
            </a:gdLst>
            <a:ahLst/>
            <a:cxnLst>
              <a:cxn ang="0">
                <a:pos x="connsiteX0" y="connsiteY0"/>
              </a:cxn>
              <a:cxn ang="0">
                <a:pos x="connsiteX1" y="connsiteY1"/>
              </a:cxn>
              <a:cxn ang="0">
                <a:pos x="connsiteX2" y="connsiteY2"/>
              </a:cxn>
              <a:cxn ang="0">
                <a:pos x="connsiteX3" y="connsiteY3"/>
              </a:cxn>
            </a:cxnLst>
            <a:rect l="l" t="t" r="r" b="b"/>
            <a:pathLst>
              <a:path w="8200800" h="3258000">
                <a:moveTo>
                  <a:pt x="0" y="0"/>
                </a:moveTo>
                <a:lnTo>
                  <a:pt x="8200800" y="0"/>
                </a:lnTo>
                <a:lnTo>
                  <a:pt x="8200800" y="3258000"/>
                </a:lnTo>
                <a:lnTo>
                  <a:pt x="0" y="3258000"/>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7" name="Titre 1">
            <a:extLst>
              <a:ext uri="{FF2B5EF4-FFF2-40B4-BE49-F238E27FC236}">
                <a16:creationId xmlns:a16="http://schemas.microsoft.com/office/drawing/2014/main" id="{BF8DFB14-F605-442D-8A29-80BCBC3F4333}"/>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8" name="Text Placeholder 14">
            <a:extLst>
              <a:ext uri="{FF2B5EF4-FFF2-40B4-BE49-F238E27FC236}">
                <a16:creationId xmlns:a16="http://schemas.microsoft.com/office/drawing/2014/main" id="{7909D851-A66D-48F5-9919-38BC246B83C4}"/>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1" name="ZoneTexte 7">
            <a:extLst>
              <a:ext uri="{FF2B5EF4-FFF2-40B4-BE49-F238E27FC236}">
                <a16:creationId xmlns:a16="http://schemas.microsoft.com/office/drawing/2014/main" id="{8AA81F04-A4CD-438D-89D0-CDBF79F7E0A6}"/>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4" name="Connecteur droit 8">
            <a:extLst>
              <a:ext uri="{FF2B5EF4-FFF2-40B4-BE49-F238E27FC236}">
                <a16:creationId xmlns:a16="http://schemas.microsoft.com/office/drawing/2014/main" id="{21691B72-DFDE-477D-B4DC-13F5A4C2EC3F}"/>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Footer Placeholder 12">
            <a:extLst>
              <a:ext uri="{FF2B5EF4-FFF2-40B4-BE49-F238E27FC236}">
                <a16:creationId xmlns:a16="http://schemas.microsoft.com/office/drawing/2014/main" id="{911BDE1B-31FF-4B86-B96A-4794B2A52D2C}"/>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8" name="Date Placeholder 3">
            <a:extLst>
              <a:ext uri="{FF2B5EF4-FFF2-40B4-BE49-F238E27FC236}">
                <a16:creationId xmlns:a16="http://schemas.microsoft.com/office/drawing/2014/main" id="{430B0B92-D6C3-40AC-8EAE-19A1355F0A2A}"/>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6BE0BEDF-10E8-46E6-91EC-9AAFECF8E05B}"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23937254-7698-4FFD-933A-3B826BD14DA2}"/>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1" y="4757400"/>
            <a:ext cx="947057" cy="211255"/>
          </a:xfrm>
          <a:prstGeom prst="rect">
            <a:avLst/>
          </a:prstGeom>
        </p:spPr>
      </p:pic>
      <p:pic>
        <p:nvPicPr>
          <p:cNvPr id="12" name="Image 11">
            <a:extLst>
              <a:ext uri="{FF2B5EF4-FFF2-40B4-BE49-F238E27FC236}">
                <a16:creationId xmlns:a16="http://schemas.microsoft.com/office/drawing/2014/main" id="{89EE62F5-A11B-764E-8A0C-3715AA8734FB}"/>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345944713"/>
      </p:ext>
    </p:extLst>
  </p:cSld>
  <p:clrMapOvr>
    <a:masterClrMapping/>
  </p:clrMapOvr>
  <p:extLst>
    <p:ext uri="{DCECCB84-F9BA-43D5-87BE-67443E8EF086}">
      <p15:sldGuideLst xmlns:p15="http://schemas.microsoft.com/office/powerpoint/2012/main"/>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ext only - 2 lines title">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49B2912C-F696-4E45-AC04-94404691482A}"/>
              </a:ext>
            </a:extLst>
          </p:cNvPr>
          <p:cNvSpPr>
            <a:spLocks noGrp="1"/>
          </p:cNvSpPr>
          <p:nvPr>
            <p:ph sz="quarter" idx="16" hasCustomPrompt="1"/>
          </p:nvPr>
        </p:nvSpPr>
        <p:spPr>
          <a:xfrm>
            <a:off x="382904" y="1533106"/>
            <a:ext cx="8200800" cy="3038893"/>
          </a:xfrm>
          <a:custGeom>
            <a:avLst/>
            <a:gdLst>
              <a:gd name="connsiteX0" fmla="*/ 0 w 8200800"/>
              <a:gd name="connsiteY0" fmla="*/ 0 h 3038893"/>
              <a:gd name="connsiteX1" fmla="*/ 8200800 w 8200800"/>
              <a:gd name="connsiteY1" fmla="*/ 0 h 3038893"/>
              <a:gd name="connsiteX2" fmla="*/ 8200800 w 8200800"/>
              <a:gd name="connsiteY2" fmla="*/ 3038893 h 3038893"/>
              <a:gd name="connsiteX3" fmla="*/ 0 w 8200800"/>
              <a:gd name="connsiteY3" fmla="*/ 3038893 h 3038893"/>
            </a:gdLst>
            <a:ahLst/>
            <a:cxnLst>
              <a:cxn ang="0">
                <a:pos x="connsiteX0" y="connsiteY0"/>
              </a:cxn>
              <a:cxn ang="0">
                <a:pos x="connsiteX1" y="connsiteY1"/>
              </a:cxn>
              <a:cxn ang="0">
                <a:pos x="connsiteX2" y="connsiteY2"/>
              </a:cxn>
              <a:cxn ang="0">
                <a:pos x="connsiteX3" y="connsiteY3"/>
              </a:cxn>
            </a:cxnLst>
            <a:rect l="l" t="t" r="r" b="b"/>
            <a:pathLst>
              <a:path w="8200800" h="3038893">
                <a:moveTo>
                  <a:pt x="0" y="0"/>
                </a:moveTo>
                <a:lnTo>
                  <a:pt x="8200800" y="0"/>
                </a:lnTo>
                <a:lnTo>
                  <a:pt x="8200800" y="3038893"/>
                </a:lnTo>
                <a:lnTo>
                  <a:pt x="0" y="303889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8" name="Text Placeholder 14">
            <a:extLst>
              <a:ext uri="{FF2B5EF4-FFF2-40B4-BE49-F238E27FC236}">
                <a16:creationId xmlns:a16="http://schemas.microsoft.com/office/drawing/2014/main" id="{7909D851-A66D-48F5-9919-38BC246B83C4}"/>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0" name="ZoneTexte 7">
            <a:extLst>
              <a:ext uri="{FF2B5EF4-FFF2-40B4-BE49-F238E27FC236}">
                <a16:creationId xmlns:a16="http://schemas.microsoft.com/office/drawing/2014/main" id="{4BAD4DE2-1D10-4376-9B8C-69A7343C9951}"/>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4" name="Titre 1">
            <a:extLst>
              <a:ext uri="{FF2B5EF4-FFF2-40B4-BE49-F238E27FC236}">
                <a16:creationId xmlns:a16="http://schemas.microsoft.com/office/drawing/2014/main" id="{06E888DC-EE36-4126-B419-6416AC439661}"/>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cxnSp>
        <p:nvCxnSpPr>
          <p:cNvPr id="15" name="Connecteur droit 8">
            <a:extLst>
              <a:ext uri="{FF2B5EF4-FFF2-40B4-BE49-F238E27FC236}">
                <a16:creationId xmlns:a16="http://schemas.microsoft.com/office/drawing/2014/main" id="{A7E9C05A-4D57-4496-9472-379C50F46D3A}"/>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0" name="Footer Placeholder 12">
            <a:extLst>
              <a:ext uri="{FF2B5EF4-FFF2-40B4-BE49-F238E27FC236}">
                <a16:creationId xmlns:a16="http://schemas.microsoft.com/office/drawing/2014/main" id="{1EAFC5DA-1965-4B8B-80D6-56B9AB21CE86}"/>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1" name="Date Placeholder 3">
            <a:extLst>
              <a:ext uri="{FF2B5EF4-FFF2-40B4-BE49-F238E27FC236}">
                <a16:creationId xmlns:a16="http://schemas.microsoft.com/office/drawing/2014/main" id="{A0DBA252-DC1A-4A91-91C6-23FC3C2036CB}"/>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1F9389CD-88DA-47AB-B0E8-0DFE16321015}"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1" name="Graphic 10">
            <a:extLst>
              <a:ext uri="{FF2B5EF4-FFF2-40B4-BE49-F238E27FC236}">
                <a16:creationId xmlns:a16="http://schemas.microsoft.com/office/drawing/2014/main" id="{FB09F553-011A-4DC0-8DC7-1D1A2ED6A78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1" y="4757400"/>
            <a:ext cx="947057" cy="211255"/>
          </a:xfrm>
          <a:prstGeom prst="rect">
            <a:avLst/>
          </a:prstGeom>
        </p:spPr>
      </p:pic>
      <p:pic>
        <p:nvPicPr>
          <p:cNvPr id="12" name="Image 11">
            <a:extLst>
              <a:ext uri="{FF2B5EF4-FFF2-40B4-BE49-F238E27FC236}">
                <a16:creationId xmlns:a16="http://schemas.microsoft.com/office/drawing/2014/main" id="{403E93C8-6F24-0D4D-ACF0-6AF507421E31}"/>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3004782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sp>
        <p:nvSpPr>
          <p:cNvPr id="13" name="Titre 1">
            <a:extLst>
              <a:ext uri="{FF2B5EF4-FFF2-40B4-BE49-F238E27FC236}">
                <a16:creationId xmlns:a16="http://schemas.microsoft.com/office/drawing/2014/main" id="{623D1550-682D-42A1-A7EF-27F8C12FAF99}"/>
              </a:ext>
            </a:extLst>
          </p:cNvPr>
          <p:cNvSpPr>
            <a:spLocks noGrp="1"/>
          </p:cNvSpPr>
          <p:nvPr>
            <p:ph type="title" hasCustomPrompt="1"/>
          </p:nvPr>
        </p:nvSpPr>
        <p:spPr>
          <a:xfrm>
            <a:off x="421242" y="2079308"/>
            <a:ext cx="4743647" cy="984885"/>
          </a:xfrm>
          <a:prstGeom prst="rect">
            <a:avLst/>
          </a:prstGeom>
        </p:spPr>
        <p:txBody>
          <a:bodyPr lIns="0" tIns="0" rIns="0" bIns="0" anchor="ctr">
            <a:noAutofit/>
          </a:bodyPr>
          <a:lstStyle>
            <a:lvl1pPr algn="r">
              <a:lnSpc>
                <a:spcPct val="100000"/>
              </a:lnSpc>
              <a:defRPr lang="en-US" sz="3200" b="1" i="0" kern="1200" cap="all" spc="0" baseline="0" noProof="0" dirty="0" smtClean="0">
                <a:solidFill>
                  <a:schemeClr val="tx1"/>
                </a:solidFill>
                <a:effectLst/>
                <a:latin typeface="+mj-lt"/>
                <a:ea typeface="+mj-ea"/>
                <a:cs typeface="3ds Light"/>
              </a:defRPr>
            </a:lvl1pPr>
          </a:lstStyle>
          <a:p>
            <a:r>
              <a:rPr lang="en-US" noProof="0"/>
              <a:t>THIS IS THE </a:t>
            </a:r>
            <a:br>
              <a:rPr lang="en-US" noProof="0"/>
            </a:br>
            <a:r>
              <a:rPr lang="en-US" noProof="0"/>
              <a:t>SECTION NAME</a:t>
            </a:r>
          </a:p>
        </p:txBody>
      </p:sp>
      <p:sp>
        <p:nvSpPr>
          <p:cNvPr id="14" name="ZoneTexte 7">
            <a:extLst>
              <a:ext uri="{FF2B5EF4-FFF2-40B4-BE49-F238E27FC236}">
                <a16:creationId xmlns:a16="http://schemas.microsoft.com/office/drawing/2014/main" id="{263DB818-8085-450E-9B5E-297B7E97DBF6}"/>
              </a:ext>
            </a:extLst>
          </p:cNvPr>
          <p:cNvSpPr txBox="1"/>
          <p:nvPr userDrawn="1"/>
        </p:nvSpPr>
        <p:spPr>
          <a:xfrm>
            <a:off x="0" y="4845550"/>
            <a:ext cx="354434" cy="123111"/>
          </a:xfrm>
          <a:prstGeom prst="rect">
            <a:avLst/>
          </a:prstGeom>
          <a:noFill/>
        </p:spPr>
        <p:txBody>
          <a:bodyPr wrap="square" lIns="0" tIns="0" rIns="0" bIns="0" rtlCol="0">
            <a:noAutofit/>
          </a:bodyPr>
          <a:lstStyle/>
          <a:p>
            <a:pPr algn="ctr"/>
            <a:fld id="{984FB007-5C84-F347-A76E-037DFFA5CC99}" type="slidenum">
              <a:rPr lang="en-US" sz="800" noProof="0" smtClean="0">
                <a:solidFill>
                  <a:schemeClr val="tx1"/>
                </a:solidFill>
              </a:rPr>
              <a:pPr algn="ctr"/>
              <a:t>‹#›</a:t>
            </a:fld>
            <a:endParaRPr lang="en-US" sz="800" noProof="0">
              <a:solidFill>
                <a:schemeClr val="tx1"/>
              </a:solidFill>
            </a:endParaRPr>
          </a:p>
        </p:txBody>
      </p:sp>
      <p:cxnSp>
        <p:nvCxnSpPr>
          <p:cNvPr id="12" name="Connecteur droit 8">
            <a:extLst>
              <a:ext uri="{FF2B5EF4-FFF2-40B4-BE49-F238E27FC236}">
                <a16:creationId xmlns:a16="http://schemas.microsoft.com/office/drawing/2014/main" id="{B9759164-0E59-46FC-9689-8C6079BE7B4F}"/>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Footer Placeholder 12">
            <a:extLst>
              <a:ext uri="{FF2B5EF4-FFF2-40B4-BE49-F238E27FC236}">
                <a16:creationId xmlns:a16="http://schemas.microsoft.com/office/drawing/2014/main" id="{CE30DEF6-4946-4224-9195-C52887C9AEFD}"/>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r>
              <a:rPr lang="en-US" noProof="0"/>
              <a:t>© Dassault Systèmes | Confidential Information |                    | ref.: 3DS_Document_2021</a:t>
            </a:r>
          </a:p>
        </p:txBody>
      </p:sp>
      <p:sp>
        <p:nvSpPr>
          <p:cNvPr id="10" name="Date Placeholder 3">
            <a:extLst>
              <a:ext uri="{FF2B5EF4-FFF2-40B4-BE49-F238E27FC236}">
                <a16:creationId xmlns:a16="http://schemas.microsoft.com/office/drawing/2014/main" id="{692A8E88-718C-4572-BF56-D0A2D70C8E4C}"/>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fld id="{CB059890-1C30-4D5F-A1DA-1EE2D3F0CF7A}" type="datetime1">
              <a:rPr lang="en-US" noProof="0" smtClean="0"/>
              <a:t>11/10/2022</a:t>
            </a:fld>
            <a:endParaRPr lang="en-US" noProof="0"/>
          </a:p>
        </p:txBody>
      </p:sp>
      <p:sp>
        <p:nvSpPr>
          <p:cNvPr id="11" name="Forme libre 10">
            <a:extLst>
              <a:ext uri="{FF2B5EF4-FFF2-40B4-BE49-F238E27FC236}">
                <a16:creationId xmlns:a16="http://schemas.microsoft.com/office/drawing/2014/main" id="{3187360B-051A-5241-AC4F-8DF6D459F5EF}"/>
              </a:ext>
            </a:extLst>
          </p:cNvPr>
          <p:cNvSpPr/>
          <p:nvPr userDrawn="1"/>
        </p:nvSpPr>
        <p:spPr>
          <a:xfrm>
            <a:off x="5426315" y="1"/>
            <a:ext cx="3717682" cy="5143499"/>
          </a:xfrm>
          <a:custGeom>
            <a:avLst/>
            <a:gdLst>
              <a:gd name="connsiteX0" fmla="*/ 893329 w 3717682"/>
              <a:gd name="connsiteY0" fmla="*/ 0 h 5143499"/>
              <a:gd name="connsiteX1" fmla="*/ 3717682 w 3717682"/>
              <a:gd name="connsiteY1" fmla="*/ 0 h 5143499"/>
              <a:gd name="connsiteX2" fmla="*/ 3717682 w 3717682"/>
              <a:gd name="connsiteY2" fmla="*/ 5143499 h 5143499"/>
              <a:gd name="connsiteX3" fmla="*/ 3662785 w 3717682"/>
              <a:gd name="connsiteY3" fmla="*/ 5143499 h 5143499"/>
              <a:gd name="connsiteX4" fmla="*/ 1977372 w 3717682"/>
              <a:gd name="connsiteY4" fmla="*/ 5143499 h 5143499"/>
              <a:gd name="connsiteX5" fmla="*/ 1175798 w 3717682"/>
              <a:gd name="connsiteY5" fmla="*/ 5143499 h 5143499"/>
              <a:gd name="connsiteX6" fmla="*/ 1096714 w 3717682"/>
              <a:gd name="connsiteY6" fmla="*/ 5071623 h 5143499"/>
              <a:gd name="connsiteX7" fmla="*/ 0 w 3717682"/>
              <a:gd name="connsiteY7" fmla="*/ 2423921 h 5143499"/>
              <a:gd name="connsiteX8" fmla="*/ 855043 w 3717682"/>
              <a:gd name="connsiteY8" fmla="*/ 42126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7682" h="5143499">
                <a:moveTo>
                  <a:pt x="893329" y="0"/>
                </a:moveTo>
                <a:lnTo>
                  <a:pt x="3717682" y="0"/>
                </a:lnTo>
                <a:lnTo>
                  <a:pt x="3717682" y="5143499"/>
                </a:lnTo>
                <a:lnTo>
                  <a:pt x="3662785" y="5143499"/>
                </a:lnTo>
                <a:lnTo>
                  <a:pt x="1977372" y="5143499"/>
                </a:lnTo>
                <a:lnTo>
                  <a:pt x="1175798" y="5143499"/>
                </a:lnTo>
                <a:lnTo>
                  <a:pt x="1096714" y="5071623"/>
                </a:lnTo>
                <a:cubicBezTo>
                  <a:pt x="419108" y="4394017"/>
                  <a:pt x="0" y="3457913"/>
                  <a:pt x="0" y="2423921"/>
                </a:cubicBezTo>
                <a:cubicBezTo>
                  <a:pt x="0" y="1519180"/>
                  <a:pt x="320880" y="689382"/>
                  <a:pt x="855043" y="4212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pic>
        <p:nvPicPr>
          <p:cNvPr id="15" name="Image 14">
            <a:extLst>
              <a:ext uri="{FF2B5EF4-FFF2-40B4-BE49-F238E27FC236}">
                <a16:creationId xmlns:a16="http://schemas.microsoft.com/office/drawing/2014/main" id="{39D4CA75-D1F6-3142-905E-B9E4ED47E778}"/>
              </a:ext>
            </a:extLst>
          </p:cNvPr>
          <p:cNvPicPr>
            <a:picLocks noChangeAspect="1"/>
          </p:cNvPicPr>
          <p:nvPr userDrawn="1"/>
        </p:nvPicPr>
        <p:blipFill>
          <a:blip r:embed="rId2" cstate="hq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715190483"/>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ext + image - 1 line title">
    <p:bg>
      <p:bgPr>
        <a:solidFill>
          <a:schemeClr val="bg1"/>
        </a:solidFill>
        <a:effectLst/>
      </p:bgPr>
    </p:bg>
    <p:spTree>
      <p:nvGrpSpPr>
        <p:cNvPr id="1" name=""/>
        <p:cNvGrpSpPr/>
        <p:nvPr/>
      </p:nvGrpSpPr>
      <p:grpSpPr>
        <a:xfrm>
          <a:off x="0" y="0"/>
          <a:ext cx="0" cy="0"/>
          <a:chOff x="0" y="0"/>
          <a:chExt cx="0" cy="0"/>
        </a:xfrm>
      </p:grpSpPr>
      <p:sp>
        <p:nvSpPr>
          <p:cNvPr id="21" name="Content Placeholder 20">
            <a:extLst>
              <a:ext uri="{FF2B5EF4-FFF2-40B4-BE49-F238E27FC236}">
                <a16:creationId xmlns:a16="http://schemas.microsoft.com/office/drawing/2014/main" id="{7DDF75E6-2FA4-45BC-9D0C-27E2370C919F}"/>
              </a:ext>
            </a:extLst>
          </p:cNvPr>
          <p:cNvSpPr>
            <a:spLocks noGrp="1"/>
          </p:cNvSpPr>
          <p:nvPr>
            <p:ph sz="quarter" idx="16" hasCustomPrompt="1"/>
          </p:nvPr>
        </p:nvSpPr>
        <p:spPr>
          <a:xfrm>
            <a:off x="382906" y="1129553"/>
            <a:ext cx="5497636" cy="3442447"/>
          </a:xfrm>
          <a:custGeom>
            <a:avLst/>
            <a:gdLst>
              <a:gd name="connsiteX0" fmla="*/ 0 w 5497636"/>
              <a:gd name="connsiteY0" fmla="*/ 0 h 3442447"/>
              <a:gd name="connsiteX1" fmla="*/ 5497636 w 5497636"/>
              <a:gd name="connsiteY1" fmla="*/ 0 h 3442447"/>
              <a:gd name="connsiteX2" fmla="*/ 5497636 w 5497636"/>
              <a:gd name="connsiteY2" fmla="*/ 3442447 h 3442447"/>
              <a:gd name="connsiteX3" fmla="*/ 0 w 5497636"/>
              <a:gd name="connsiteY3" fmla="*/ 3442447 h 3442447"/>
            </a:gdLst>
            <a:ahLst/>
            <a:cxnLst>
              <a:cxn ang="0">
                <a:pos x="connsiteX0" y="connsiteY0"/>
              </a:cxn>
              <a:cxn ang="0">
                <a:pos x="connsiteX1" y="connsiteY1"/>
              </a:cxn>
              <a:cxn ang="0">
                <a:pos x="connsiteX2" y="connsiteY2"/>
              </a:cxn>
              <a:cxn ang="0">
                <a:pos x="connsiteX3" y="connsiteY3"/>
              </a:cxn>
            </a:cxnLst>
            <a:rect l="l" t="t" r="r" b="b"/>
            <a:pathLst>
              <a:path w="5497636" h="3442447">
                <a:moveTo>
                  <a:pt x="0" y="0"/>
                </a:moveTo>
                <a:lnTo>
                  <a:pt x="5497636" y="0"/>
                </a:lnTo>
                <a:lnTo>
                  <a:pt x="5497636" y="3442447"/>
                </a:lnTo>
                <a:lnTo>
                  <a:pt x="0" y="3442447"/>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11" name="ZoneTexte 7">
            <a:extLst>
              <a:ext uri="{FF2B5EF4-FFF2-40B4-BE49-F238E27FC236}">
                <a16:creationId xmlns:a16="http://schemas.microsoft.com/office/drawing/2014/main" id="{D5E28100-23B4-0C41-9F0D-D979777516FC}"/>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5" name="Titre 1">
            <a:extLst>
              <a:ext uri="{FF2B5EF4-FFF2-40B4-BE49-F238E27FC236}">
                <a16:creationId xmlns:a16="http://schemas.microsoft.com/office/drawing/2014/main" id="{4B2E8A73-FE19-4F09-B5E9-7F09BC1CAEE6}"/>
              </a:ext>
            </a:extLst>
          </p:cNvPr>
          <p:cNvSpPr>
            <a:spLocks noGrp="1"/>
          </p:cNvSpPr>
          <p:nvPr>
            <p:ph type="title" hasCustomPrompt="1"/>
          </p:nvPr>
        </p:nvSpPr>
        <p:spPr>
          <a:xfrm>
            <a:off x="382937" y="266056"/>
            <a:ext cx="5497910"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16" name="Text Placeholder 14">
            <a:extLst>
              <a:ext uri="{FF2B5EF4-FFF2-40B4-BE49-F238E27FC236}">
                <a16:creationId xmlns:a16="http://schemas.microsoft.com/office/drawing/2014/main" id="{7DFB9808-374D-4A9D-8F58-FD27E9969A32}"/>
              </a:ext>
            </a:extLst>
          </p:cNvPr>
          <p:cNvSpPr>
            <a:spLocks noGrp="1"/>
          </p:cNvSpPr>
          <p:nvPr>
            <p:ph type="body" sz="quarter" idx="11" hasCustomPrompt="1"/>
          </p:nvPr>
        </p:nvSpPr>
        <p:spPr>
          <a:xfrm>
            <a:off x="382905" y="630181"/>
            <a:ext cx="5497640"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2" name="Connecteur droit 8">
            <a:extLst>
              <a:ext uri="{FF2B5EF4-FFF2-40B4-BE49-F238E27FC236}">
                <a16:creationId xmlns:a16="http://schemas.microsoft.com/office/drawing/2014/main" id="{DF97314C-3489-4C47-BC83-C45A78C87D18}"/>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85B3B106-37D0-49FD-98BD-B6E794868CF2}"/>
              </a:ext>
            </a:extLst>
          </p:cNvPr>
          <p:cNvSpPr>
            <a:spLocks noGrp="1"/>
          </p:cNvSpPr>
          <p:nvPr>
            <p:ph type="pic" sz="quarter" idx="13" hasCustomPrompt="1"/>
          </p:nvPr>
        </p:nvSpPr>
        <p:spPr>
          <a:xfrm>
            <a:off x="6057899" y="2"/>
            <a:ext cx="3086100" cy="5143499"/>
          </a:xfrm>
          <a:custGeom>
            <a:avLst/>
            <a:gdLst>
              <a:gd name="connsiteX0" fmla="*/ 2611605 w 3086100"/>
              <a:gd name="connsiteY0" fmla="*/ 4869227 h 5143499"/>
              <a:gd name="connsiteX1" fmla="*/ 2606783 w 3086100"/>
              <a:gd name="connsiteY1" fmla="*/ 4873181 h 5143499"/>
              <a:gd name="connsiteX2" fmla="*/ 2606792 w 3086100"/>
              <a:gd name="connsiteY2" fmla="*/ 4873181 h 5143499"/>
              <a:gd name="connsiteX3" fmla="*/ 2595484 w 3086100"/>
              <a:gd name="connsiteY3" fmla="*/ 4930786 h 5143499"/>
              <a:gd name="connsiteX4" fmla="*/ 2652923 w 3086100"/>
              <a:gd name="connsiteY4" fmla="*/ 4930786 h 5143499"/>
              <a:gd name="connsiteX5" fmla="*/ 2654112 w 3086100"/>
              <a:gd name="connsiteY5" fmla="*/ 4924629 h 5143499"/>
              <a:gd name="connsiteX6" fmla="*/ 2651124 w 3086100"/>
              <a:gd name="connsiteY6" fmla="*/ 4921281 h 5143499"/>
              <a:gd name="connsiteX7" fmla="*/ 2612964 w 3086100"/>
              <a:gd name="connsiteY7" fmla="*/ 4921281 h 5143499"/>
              <a:gd name="connsiteX8" fmla="*/ 2616207 w 3086100"/>
              <a:gd name="connsiteY8" fmla="*/ 4904759 h 5143499"/>
              <a:gd name="connsiteX9" fmla="*/ 2649927 w 3086100"/>
              <a:gd name="connsiteY9" fmla="*/ 4904759 h 5143499"/>
              <a:gd name="connsiteX10" fmla="*/ 2651752 w 3086100"/>
              <a:gd name="connsiteY10" fmla="*/ 4903296 h 5143499"/>
              <a:gd name="connsiteX11" fmla="*/ 2653042 w 3086100"/>
              <a:gd name="connsiteY11" fmla="*/ 4896743 h 5143499"/>
              <a:gd name="connsiteX12" fmla="*/ 2651794 w 3086100"/>
              <a:gd name="connsiteY12" fmla="*/ 4895279 h 5143499"/>
              <a:gd name="connsiteX13" fmla="*/ 2618057 w 3086100"/>
              <a:gd name="connsiteY13" fmla="*/ 4895279 h 5143499"/>
              <a:gd name="connsiteX14" fmla="*/ 2621283 w 3086100"/>
              <a:gd name="connsiteY14" fmla="*/ 4878791 h 5143499"/>
              <a:gd name="connsiteX15" fmla="*/ 2658102 w 3086100"/>
              <a:gd name="connsiteY15" fmla="*/ 4878791 h 5143499"/>
              <a:gd name="connsiteX16" fmla="*/ 2662007 w 3086100"/>
              <a:gd name="connsiteY16" fmla="*/ 4876487 h 5143499"/>
              <a:gd name="connsiteX17" fmla="*/ 2663433 w 3086100"/>
              <a:gd name="connsiteY17" fmla="*/ 4869227 h 5143499"/>
              <a:gd name="connsiteX18" fmla="*/ 2511957 w 3086100"/>
              <a:gd name="connsiteY18" fmla="*/ 4869227 h 5143499"/>
              <a:gd name="connsiteX19" fmla="*/ 2507899 w 3086100"/>
              <a:gd name="connsiteY19" fmla="*/ 4873181 h 5143499"/>
              <a:gd name="connsiteX20" fmla="*/ 2496591 w 3086100"/>
              <a:gd name="connsiteY20" fmla="*/ 4930786 h 5143499"/>
              <a:gd name="connsiteX21" fmla="*/ 2508544 w 3086100"/>
              <a:gd name="connsiteY21" fmla="*/ 4930786 h 5143499"/>
              <a:gd name="connsiteX22" fmla="*/ 2512899 w 3086100"/>
              <a:gd name="connsiteY22" fmla="*/ 4927245 h 5143499"/>
              <a:gd name="connsiteX23" fmla="*/ 2521363 w 3086100"/>
              <a:gd name="connsiteY23" fmla="*/ 4884133 h 5143499"/>
              <a:gd name="connsiteX24" fmla="*/ 2535099 w 3086100"/>
              <a:gd name="connsiteY24" fmla="*/ 4903548 h 5143499"/>
              <a:gd name="connsiteX25" fmla="*/ 2538376 w 3086100"/>
              <a:gd name="connsiteY25" fmla="*/ 4905424 h 5143499"/>
              <a:gd name="connsiteX26" fmla="*/ 2544556 w 3086100"/>
              <a:gd name="connsiteY26" fmla="*/ 4905424 h 5143499"/>
              <a:gd name="connsiteX27" fmla="*/ 2548580 w 3086100"/>
              <a:gd name="connsiteY27" fmla="*/ 4903548 h 5143499"/>
              <a:gd name="connsiteX28" fmla="*/ 2569922 w 3086100"/>
              <a:gd name="connsiteY28" fmla="*/ 4884133 h 5143499"/>
              <a:gd name="connsiteX29" fmla="*/ 2561458 w 3086100"/>
              <a:gd name="connsiteY29" fmla="*/ 4927245 h 5143499"/>
              <a:gd name="connsiteX30" fmla="*/ 2564430 w 3086100"/>
              <a:gd name="connsiteY30" fmla="*/ 4930786 h 5143499"/>
              <a:gd name="connsiteX31" fmla="*/ 2576374 w 3086100"/>
              <a:gd name="connsiteY31" fmla="*/ 4930786 h 5143499"/>
              <a:gd name="connsiteX32" fmla="*/ 2587691 w 3086100"/>
              <a:gd name="connsiteY32" fmla="*/ 4873189 h 5143499"/>
              <a:gd name="connsiteX33" fmla="*/ 2585186 w 3086100"/>
              <a:gd name="connsiteY33" fmla="*/ 4869227 h 5143499"/>
              <a:gd name="connsiteX34" fmla="*/ 2571111 w 3086100"/>
              <a:gd name="connsiteY34" fmla="*/ 4869227 h 5143499"/>
              <a:gd name="connsiteX35" fmla="*/ 2543860 w 3086100"/>
              <a:gd name="connsiteY35" fmla="*/ 4893226 h 5143499"/>
              <a:gd name="connsiteX36" fmla="*/ 2526032 w 3086100"/>
              <a:gd name="connsiteY36" fmla="*/ 4869227 h 5143499"/>
              <a:gd name="connsiteX37" fmla="*/ 2441121 w 3086100"/>
              <a:gd name="connsiteY37" fmla="*/ 4869227 h 5143499"/>
              <a:gd name="connsiteX38" fmla="*/ 2436290 w 3086100"/>
              <a:gd name="connsiteY38" fmla="*/ 4873181 h 5143499"/>
              <a:gd name="connsiteX39" fmla="*/ 2424999 w 3086100"/>
              <a:gd name="connsiteY39" fmla="*/ 4930786 h 5143499"/>
              <a:gd name="connsiteX40" fmla="*/ 2482413 w 3086100"/>
              <a:gd name="connsiteY40" fmla="*/ 4930786 h 5143499"/>
              <a:gd name="connsiteX41" fmla="*/ 2483627 w 3086100"/>
              <a:gd name="connsiteY41" fmla="*/ 4924629 h 5143499"/>
              <a:gd name="connsiteX42" fmla="*/ 2480614 w 3086100"/>
              <a:gd name="connsiteY42" fmla="*/ 4921281 h 5143499"/>
              <a:gd name="connsiteX43" fmla="*/ 2442471 w 3086100"/>
              <a:gd name="connsiteY43" fmla="*/ 4921281 h 5143499"/>
              <a:gd name="connsiteX44" fmla="*/ 2445705 w 3086100"/>
              <a:gd name="connsiteY44" fmla="*/ 4904759 h 5143499"/>
              <a:gd name="connsiteX45" fmla="*/ 2479425 w 3086100"/>
              <a:gd name="connsiteY45" fmla="*/ 4904759 h 5143499"/>
              <a:gd name="connsiteX46" fmla="*/ 2481259 w 3086100"/>
              <a:gd name="connsiteY46" fmla="*/ 4903296 h 5143499"/>
              <a:gd name="connsiteX47" fmla="*/ 2482549 w 3086100"/>
              <a:gd name="connsiteY47" fmla="*/ 4896743 h 5143499"/>
              <a:gd name="connsiteX48" fmla="*/ 2481293 w 3086100"/>
              <a:gd name="connsiteY48" fmla="*/ 4895279 h 5143499"/>
              <a:gd name="connsiteX49" fmla="*/ 2447564 w 3086100"/>
              <a:gd name="connsiteY49" fmla="*/ 4895279 h 5143499"/>
              <a:gd name="connsiteX50" fmla="*/ 2450807 w 3086100"/>
              <a:gd name="connsiteY50" fmla="*/ 4878791 h 5143499"/>
              <a:gd name="connsiteX51" fmla="*/ 2487617 w 3086100"/>
              <a:gd name="connsiteY51" fmla="*/ 4878791 h 5143499"/>
              <a:gd name="connsiteX52" fmla="*/ 2491540 w 3086100"/>
              <a:gd name="connsiteY52" fmla="*/ 4876487 h 5143499"/>
              <a:gd name="connsiteX53" fmla="*/ 2492949 w 3086100"/>
              <a:gd name="connsiteY53" fmla="*/ 4869227 h 5143499"/>
              <a:gd name="connsiteX54" fmla="*/ 2368044 w 3086100"/>
              <a:gd name="connsiteY54" fmla="*/ 4869227 h 5143499"/>
              <a:gd name="connsiteX55" fmla="*/ 2362764 w 3086100"/>
              <a:gd name="connsiteY55" fmla="*/ 4872558 h 5143499"/>
              <a:gd name="connsiteX56" fmla="*/ 2361533 w 3086100"/>
              <a:gd name="connsiteY56" fmla="*/ 4878766 h 5143499"/>
              <a:gd name="connsiteX57" fmla="*/ 2385999 w 3086100"/>
              <a:gd name="connsiteY57" fmla="*/ 4878766 h 5143499"/>
              <a:gd name="connsiteX58" fmla="*/ 2375812 w 3086100"/>
              <a:gd name="connsiteY58" fmla="*/ 4930786 h 5143499"/>
              <a:gd name="connsiteX59" fmla="*/ 2386780 w 3086100"/>
              <a:gd name="connsiteY59" fmla="*/ 4930786 h 5143499"/>
              <a:gd name="connsiteX60" fmla="*/ 2392281 w 3086100"/>
              <a:gd name="connsiteY60" fmla="*/ 4926412 h 5143499"/>
              <a:gd name="connsiteX61" fmla="*/ 2401620 w 3086100"/>
              <a:gd name="connsiteY61" fmla="*/ 4878766 h 5143499"/>
              <a:gd name="connsiteX62" fmla="*/ 2422045 w 3086100"/>
              <a:gd name="connsiteY62" fmla="*/ 4878766 h 5143499"/>
              <a:gd name="connsiteX63" fmla="*/ 2426443 w 3086100"/>
              <a:gd name="connsiteY63" fmla="*/ 4874998 h 5143499"/>
              <a:gd name="connsiteX64" fmla="*/ 2426443 w 3086100"/>
              <a:gd name="connsiteY64" fmla="*/ 4875006 h 5143499"/>
              <a:gd name="connsiteX65" fmla="*/ 2427580 w 3086100"/>
              <a:gd name="connsiteY65" fmla="*/ 4869227 h 5143499"/>
              <a:gd name="connsiteX66" fmla="*/ 2216737 w 3086100"/>
              <a:gd name="connsiteY66" fmla="*/ 4869227 h 5143499"/>
              <a:gd name="connsiteX67" fmla="*/ 2213825 w 3086100"/>
              <a:gd name="connsiteY67" fmla="*/ 4871305 h 5143499"/>
              <a:gd name="connsiteX68" fmla="*/ 2210514 w 3086100"/>
              <a:gd name="connsiteY68" fmla="*/ 4888213 h 5143499"/>
              <a:gd name="connsiteX69" fmla="*/ 2254821 w 3086100"/>
              <a:gd name="connsiteY69" fmla="*/ 4909924 h 5143499"/>
              <a:gd name="connsiteX70" fmla="*/ 2250720 w 3086100"/>
              <a:gd name="connsiteY70" fmla="*/ 4930786 h 5143499"/>
              <a:gd name="connsiteX71" fmla="*/ 2261697 w 3086100"/>
              <a:gd name="connsiteY71" fmla="*/ 4930786 h 5143499"/>
              <a:gd name="connsiteX72" fmla="*/ 2267198 w 3086100"/>
              <a:gd name="connsiteY72" fmla="*/ 4926412 h 5143499"/>
              <a:gd name="connsiteX73" fmla="*/ 2278404 w 3086100"/>
              <a:gd name="connsiteY73" fmla="*/ 4869227 h 5143499"/>
              <a:gd name="connsiteX74" fmla="*/ 2265110 w 3086100"/>
              <a:gd name="connsiteY74" fmla="*/ 4869227 h 5143499"/>
              <a:gd name="connsiteX75" fmla="*/ 2262402 w 3086100"/>
              <a:gd name="connsiteY75" fmla="*/ 4871305 h 5143499"/>
              <a:gd name="connsiteX76" fmla="*/ 2256883 w 3086100"/>
              <a:gd name="connsiteY76" fmla="*/ 4899334 h 5143499"/>
              <a:gd name="connsiteX77" fmla="*/ 2226203 w 3086100"/>
              <a:gd name="connsiteY77" fmla="*/ 4887801 h 5143499"/>
              <a:gd name="connsiteX78" fmla="*/ 2229853 w 3086100"/>
              <a:gd name="connsiteY78" fmla="*/ 4869227 h 5143499"/>
              <a:gd name="connsiteX79" fmla="*/ 2702459 w 3086100"/>
              <a:gd name="connsiteY79" fmla="*/ 4869050 h 5143499"/>
              <a:gd name="connsiteX80" fmla="*/ 2673697 w 3086100"/>
              <a:gd name="connsiteY80" fmla="*/ 4880810 h 5143499"/>
              <a:gd name="connsiteX81" fmla="*/ 2692561 w 3086100"/>
              <a:gd name="connsiteY81" fmla="*/ 4902211 h 5143499"/>
              <a:gd name="connsiteX82" fmla="*/ 2709828 w 3086100"/>
              <a:gd name="connsiteY82" fmla="*/ 4917184 h 5143499"/>
              <a:gd name="connsiteX83" fmla="*/ 2697900 w 3086100"/>
              <a:gd name="connsiteY83" fmla="*/ 4921314 h 5143499"/>
              <a:gd name="connsiteX84" fmla="*/ 2670828 w 3086100"/>
              <a:gd name="connsiteY84" fmla="*/ 4921314 h 5143499"/>
              <a:gd name="connsiteX85" fmla="*/ 2665428 w 3086100"/>
              <a:gd name="connsiteY85" fmla="*/ 4925293 h 5143499"/>
              <a:gd name="connsiteX86" fmla="*/ 2664359 w 3086100"/>
              <a:gd name="connsiteY86" fmla="*/ 4930786 h 5143499"/>
              <a:gd name="connsiteX87" fmla="*/ 2698486 w 3086100"/>
              <a:gd name="connsiteY87" fmla="*/ 4930786 h 5143499"/>
              <a:gd name="connsiteX88" fmla="*/ 2727435 w 3086100"/>
              <a:gd name="connsiteY88" fmla="*/ 4920372 h 5143499"/>
              <a:gd name="connsiteX89" fmla="*/ 2724931 w 3086100"/>
              <a:gd name="connsiteY89" fmla="*/ 4906282 h 5143499"/>
              <a:gd name="connsiteX90" fmla="*/ 2715236 w 3086100"/>
              <a:gd name="connsiteY90" fmla="*/ 4899334 h 5143499"/>
              <a:gd name="connsiteX91" fmla="*/ 2691890 w 3086100"/>
              <a:gd name="connsiteY91" fmla="*/ 4881853 h 5143499"/>
              <a:gd name="connsiteX92" fmla="*/ 2701992 w 3086100"/>
              <a:gd name="connsiteY92" fmla="*/ 4878766 h 5143499"/>
              <a:gd name="connsiteX93" fmla="*/ 2724880 w 3086100"/>
              <a:gd name="connsiteY93" fmla="*/ 4878766 h 5143499"/>
              <a:gd name="connsiteX94" fmla="*/ 2730271 w 3086100"/>
              <a:gd name="connsiteY94" fmla="*/ 4874796 h 5143499"/>
              <a:gd name="connsiteX95" fmla="*/ 2731408 w 3086100"/>
              <a:gd name="connsiteY95" fmla="*/ 4869050 h 5143499"/>
              <a:gd name="connsiteX96" fmla="*/ 2321030 w 3086100"/>
              <a:gd name="connsiteY96" fmla="*/ 4869050 h 5143499"/>
              <a:gd name="connsiteX97" fmla="*/ 2292284 w 3086100"/>
              <a:gd name="connsiteY97" fmla="*/ 4880810 h 5143499"/>
              <a:gd name="connsiteX98" fmla="*/ 2311156 w 3086100"/>
              <a:gd name="connsiteY98" fmla="*/ 4902211 h 5143499"/>
              <a:gd name="connsiteX99" fmla="*/ 2328424 w 3086100"/>
              <a:gd name="connsiteY99" fmla="*/ 4917184 h 5143499"/>
              <a:gd name="connsiteX100" fmla="*/ 2316479 w 3086100"/>
              <a:gd name="connsiteY100" fmla="*/ 4921314 h 5143499"/>
              <a:gd name="connsiteX101" fmla="*/ 2289415 w 3086100"/>
              <a:gd name="connsiteY101" fmla="*/ 4921314 h 5143499"/>
              <a:gd name="connsiteX102" fmla="*/ 2284016 w 3086100"/>
              <a:gd name="connsiteY102" fmla="*/ 4925293 h 5143499"/>
              <a:gd name="connsiteX103" fmla="*/ 2282938 w 3086100"/>
              <a:gd name="connsiteY103" fmla="*/ 4930786 h 5143499"/>
              <a:gd name="connsiteX104" fmla="*/ 2317065 w 3086100"/>
              <a:gd name="connsiteY104" fmla="*/ 4930786 h 5143499"/>
              <a:gd name="connsiteX105" fmla="*/ 2346014 w 3086100"/>
              <a:gd name="connsiteY105" fmla="*/ 4920372 h 5143499"/>
              <a:gd name="connsiteX106" fmla="*/ 2343526 w 3086100"/>
              <a:gd name="connsiteY106" fmla="*/ 4906282 h 5143499"/>
              <a:gd name="connsiteX107" fmla="*/ 2333823 w 3086100"/>
              <a:gd name="connsiteY107" fmla="*/ 4899334 h 5143499"/>
              <a:gd name="connsiteX108" fmla="*/ 2310469 w 3086100"/>
              <a:gd name="connsiteY108" fmla="*/ 4881853 h 5143499"/>
              <a:gd name="connsiteX109" fmla="*/ 2320571 w 3086100"/>
              <a:gd name="connsiteY109" fmla="*/ 4878766 h 5143499"/>
              <a:gd name="connsiteX110" fmla="*/ 2343467 w 3086100"/>
              <a:gd name="connsiteY110" fmla="*/ 4878766 h 5143499"/>
              <a:gd name="connsiteX111" fmla="*/ 2348858 w 3086100"/>
              <a:gd name="connsiteY111" fmla="*/ 4874796 h 5143499"/>
              <a:gd name="connsiteX112" fmla="*/ 2349995 w 3086100"/>
              <a:gd name="connsiteY112" fmla="*/ 4869050 h 5143499"/>
              <a:gd name="connsiteX113" fmla="*/ 2170529 w 3086100"/>
              <a:gd name="connsiteY113" fmla="*/ 4869050 h 5143499"/>
              <a:gd name="connsiteX114" fmla="*/ 2141784 w 3086100"/>
              <a:gd name="connsiteY114" fmla="*/ 4880810 h 5143499"/>
              <a:gd name="connsiteX115" fmla="*/ 2160664 w 3086100"/>
              <a:gd name="connsiteY115" fmla="*/ 4902211 h 5143499"/>
              <a:gd name="connsiteX116" fmla="*/ 2177923 w 3086100"/>
              <a:gd name="connsiteY116" fmla="*/ 4917184 h 5143499"/>
              <a:gd name="connsiteX117" fmla="*/ 2165979 w 3086100"/>
              <a:gd name="connsiteY117" fmla="*/ 4921314 h 5143499"/>
              <a:gd name="connsiteX118" fmla="*/ 2138906 w 3086100"/>
              <a:gd name="connsiteY118" fmla="*/ 4921314 h 5143499"/>
              <a:gd name="connsiteX119" fmla="*/ 2133515 w 3086100"/>
              <a:gd name="connsiteY119" fmla="*/ 4925293 h 5143499"/>
              <a:gd name="connsiteX120" fmla="*/ 2132429 w 3086100"/>
              <a:gd name="connsiteY120" fmla="*/ 4930786 h 5143499"/>
              <a:gd name="connsiteX121" fmla="*/ 2166556 w 3086100"/>
              <a:gd name="connsiteY121" fmla="*/ 4930786 h 5143499"/>
              <a:gd name="connsiteX122" fmla="*/ 2195522 w 3086100"/>
              <a:gd name="connsiteY122" fmla="*/ 4920372 h 5143499"/>
              <a:gd name="connsiteX123" fmla="*/ 2193018 w 3086100"/>
              <a:gd name="connsiteY123" fmla="*/ 4906282 h 5143499"/>
              <a:gd name="connsiteX124" fmla="*/ 2183331 w 3086100"/>
              <a:gd name="connsiteY124" fmla="*/ 4899334 h 5143499"/>
              <a:gd name="connsiteX125" fmla="*/ 2159960 w 3086100"/>
              <a:gd name="connsiteY125" fmla="*/ 4881853 h 5143499"/>
              <a:gd name="connsiteX126" fmla="*/ 2170062 w 3086100"/>
              <a:gd name="connsiteY126" fmla="*/ 4878766 h 5143499"/>
              <a:gd name="connsiteX127" fmla="*/ 2192950 w 3086100"/>
              <a:gd name="connsiteY127" fmla="*/ 4878766 h 5143499"/>
              <a:gd name="connsiteX128" fmla="*/ 2198357 w 3086100"/>
              <a:gd name="connsiteY128" fmla="*/ 4874796 h 5143499"/>
              <a:gd name="connsiteX129" fmla="*/ 2199478 w 3086100"/>
              <a:gd name="connsiteY129" fmla="*/ 4869050 h 5143499"/>
              <a:gd name="connsiteX130" fmla="*/ 1923012 w 3086100"/>
              <a:gd name="connsiteY130" fmla="*/ 4818696 h 5143499"/>
              <a:gd name="connsiteX131" fmla="*/ 1875097 w 3086100"/>
              <a:gd name="connsiteY131" fmla="*/ 4832400 h 5143499"/>
              <a:gd name="connsiteX132" fmla="*/ 1904844 w 3086100"/>
              <a:gd name="connsiteY132" fmla="*/ 4837127 h 5143499"/>
              <a:gd name="connsiteX133" fmla="*/ 1961010 w 3086100"/>
              <a:gd name="connsiteY133" fmla="*/ 4852572 h 5143499"/>
              <a:gd name="connsiteX134" fmla="*/ 1883875 w 3086100"/>
              <a:gd name="connsiteY134" fmla="*/ 4932276 h 5143499"/>
              <a:gd name="connsiteX135" fmla="*/ 1905736 w 3086100"/>
              <a:gd name="connsiteY135" fmla="*/ 4875982 h 5143499"/>
              <a:gd name="connsiteX136" fmla="*/ 1911313 w 3086100"/>
              <a:gd name="connsiteY136" fmla="*/ 4853186 h 5143499"/>
              <a:gd name="connsiteX137" fmla="*/ 1892636 w 3086100"/>
              <a:gd name="connsiteY137" fmla="*/ 4872029 h 5143499"/>
              <a:gd name="connsiteX138" fmla="*/ 1855996 w 3086100"/>
              <a:gd name="connsiteY138" fmla="*/ 4935413 h 5143499"/>
              <a:gd name="connsiteX139" fmla="*/ 1845605 w 3086100"/>
              <a:gd name="connsiteY139" fmla="*/ 4965486 h 5143499"/>
              <a:gd name="connsiteX140" fmla="*/ 1886677 w 3086100"/>
              <a:gd name="connsiteY140" fmla="*/ 4955215 h 5143499"/>
              <a:gd name="connsiteX141" fmla="*/ 1990647 w 3086100"/>
              <a:gd name="connsiteY141" fmla="*/ 4857299 h 5143499"/>
              <a:gd name="connsiteX142" fmla="*/ 1981733 w 3086100"/>
              <a:gd name="connsiteY142" fmla="*/ 4831516 h 5143499"/>
              <a:gd name="connsiteX143" fmla="*/ 1923012 w 3086100"/>
              <a:gd name="connsiteY143" fmla="*/ 4818696 h 5143499"/>
              <a:gd name="connsiteX144" fmla="*/ 2505547 w 3086100"/>
              <a:gd name="connsiteY144" fmla="*/ 4793384 h 5143499"/>
              <a:gd name="connsiteX145" fmla="*/ 2520191 w 3086100"/>
              <a:gd name="connsiteY145" fmla="*/ 4809729 h 5143499"/>
              <a:gd name="connsiteX146" fmla="*/ 2519453 w 3086100"/>
              <a:gd name="connsiteY146" fmla="*/ 4813430 h 5143499"/>
              <a:gd name="connsiteX147" fmla="*/ 2515157 w 3086100"/>
              <a:gd name="connsiteY147" fmla="*/ 4818015 h 5143499"/>
              <a:gd name="connsiteX148" fmla="*/ 2481930 w 3086100"/>
              <a:gd name="connsiteY148" fmla="*/ 4818015 h 5143499"/>
              <a:gd name="connsiteX149" fmla="*/ 2483560 w 3086100"/>
              <a:gd name="connsiteY149" fmla="*/ 4809729 h 5143499"/>
              <a:gd name="connsiteX150" fmla="*/ 2505547 w 3086100"/>
              <a:gd name="connsiteY150" fmla="*/ 4793384 h 5143499"/>
              <a:gd name="connsiteX151" fmla="*/ 2277190 w 3086100"/>
              <a:gd name="connsiteY151" fmla="*/ 4793384 h 5143499"/>
              <a:gd name="connsiteX152" fmla="*/ 2291826 w 3086100"/>
              <a:gd name="connsiteY152" fmla="*/ 4809729 h 5143499"/>
              <a:gd name="connsiteX153" fmla="*/ 2291096 w 3086100"/>
              <a:gd name="connsiteY153" fmla="*/ 4813430 h 5143499"/>
              <a:gd name="connsiteX154" fmla="*/ 2286792 w 3086100"/>
              <a:gd name="connsiteY154" fmla="*/ 4818015 h 5143499"/>
              <a:gd name="connsiteX155" fmla="*/ 2253581 w 3086100"/>
              <a:gd name="connsiteY155" fmla="*/ 4818015 h 5143499"/>
              <a:gd name="connsiteX156" fmla="*/ 2255203 w 3086100"/>
              <a:gd name="connsiteY156" fmla="*/ 4809729 h 5143499"/>
              <a:gd name="connsiteX157" fmla="*/ 2277190 w 3086100"/>
              <a:gd name="connsiteY157" fmla="*/ 4793384 h 5143499"/>
              <a:gd name="connsiteX158" fmla="*/ 2040133 w 3086100"/>
              <a:gd name="connsiteY158" fmla="*/ 4783925 h 5143499"/>
              <a:gd name="connsiteX159" fmla="*/ 2006938 w 3086100"/>
              <a:gd name="connsiteY159" fmla="*/ 4801897 h 5143499"/>
              <a:gd name="connsiteX160" fmla="*/ 2033272 w 3086100"/>
              <a:gd name="connsiteY160" fmla="*/ 4864567 h 5143499"/>
              <a:gd name="connsiteX161" fmla="*/ 2056151 w 3086100"/>
              <a:gd name="connsiteY161" fmla="*/ 4909865 h 5143499"/>
              <a:gd name="connsiteX162" fmla="*/ 2007592 w 3086100"/>
              <a:gd name="connsiteY162" fmla="*/ 4918715 h 5143499"/>
              <a:gd name="connsiteX163" fmla="*/ 1971155 w 3086100"/>
              <a:gd name="connsiteY163" fmla="*/ 4921575 h 5143499"/>
              <a:gd name="connsiteX164" fmla="*/ 1977862 w 3086100"/>
              <a:gd name="connsiteY164" fmla="*/ 4931232 h 5143499"/>
              <a:gd name="connsiteX165" fmla="*/ 2032084 w 3086100"/>
              <a:gd name="connsiteY165" fmla="*/ 4936700 h 5143499"/>
              <a:gd name="connsiteX166" fmla="*/ 2087061 w 3086100"/>
              <a:gd name="connsiteY166" fmla="*/ 4911876 h 5143499"/>
              <a:gd name="connsiteX167" fmla="*/ 2062696 w 3086100"/>
              <a:gd name="connsiteY167" fmla="*/ 4859915 h 5143499"/>
              <a:gd name="connsiteX168" fmla="*/ 2034274 w 3086100"/>
              <a:gd name="connsiteY168" fmla="*/ 4812505 h 5143499"/>
              <a:gd name="connsiteX169" fmla="*/ 2086543 w 3086100"/>
              <a:gd name="connsiteY169" fmla="*/ 4800492 h 5143499"/>
              <a:gd name="connsiteX170" fmla="*/ 2103913 w 3086100"/>
              <a:gd name="connsiteY170" fmla="*/ 4794234 h 5143499"/>
              <a:gd name="connsiteX171" fmla="*/ 2079548 w 3086100"/>
              <a:gd name="connsiteY171" fmla="*/ 4785283 h 5143499"/>
              <a:gd name="connsiteX172" fmla="*/ 2040133 w 3086100"/>
              <a:gd name="connsiteY172" fmla="*/ 4783925 h 5143499"/>
              <a:gd name="connsiteX173" fmla="*/ 2693180 w 3086100"/>
              <a:gd name="connsiteY173" fmla="*/ 4783845 h 5143499"/>
              <a:gd name="connsiteX174" fmla="*/ 2687908 w 3086100"/>
              <a:gd name="connsiteY174" fmla="*/ 4787193 h 5143499"/>
              <a:gd name="connsiteX175" fmla="*/ 2686686 w 3086100"/>
              <a:gd name="connsiteY175" fmla="*/ 4793401 h 5143499"/>
              <a:gd name="connsiteX176" fmla="*/ 2711152 w 3086100"/>
              <a:gd name="connsiteY176" fmla="*/ 4793401 h 5143499"/>
              <a:gd name="connsiteX177" fmla="*/ 2700957 w 3086100"/>
              <a:gd name="connsiteY177" fmla="*/ 4845421 h 5143499"/>
              <a:gd name="connsiteX178" fmla="*/ 2711925 w 3086100"/>
              <a:gd name="connsiteY178" fmla="*/ 4845421 h 5143499"/>
              <a:gd name="connsiteX179" fmla="*/ 2717418 w 3086100"/>
              <a:gd name="connsiteY179" fmla="*/ 4841047 h 5143499"/>
              <a:gd name="connsiteX180" fmla="*/ 2726773 w 3086100"/>
              <a:gd name="connsiteY180" fmla="*/ 4793401 h 5143499"/>
              <a:gd name="connsiteX181" fmla="*/ 2747198 w 3086100"/>
              <a:gd name="connsiteY181" fmla="*/ 4793401 h 5143499"/>
              <a:gd name="connsiteX182" fmla="*/ 2751613 w 3086100"/>
              <a:gd name="connsiteY182" fmla="*/ 4789632 h 5143499"/>
              <a:gd name="connsiteX183" fmla="*/ 2752734 w 3086100"/>
              <a:gd name="connsiteY183" fmla="*/ 4783845 h 5143499"/>
              <a:gd name="connsiteX184" fmla="*/ 2642813 w 3086100"/>
              <a:gd name="connsiteY184" fmla="*/ 4783845 h 5143499"/>
              <a:gd name="connsiteX185" fmla="*/ 2630732 w 3086100"/>
              <a:gd name="connsiteY185" fmla="*/ 4845421 h 5143499"/>
              <a:gd name="connsiteX186" fmla="*/ 2683324 w 3086100"/>
              <a:gd name="connsiteY186" fmla="*/ 4845421 h 5143499"/>
              <a:gd name="connsiteX187" fmla="*/ 2684462 w 3086100"/>
              <a:gd name="connsiteY187" fmla="*/ 4839659 h 5143499"/>
              <a:gd name="connsiteX188" fmla="*/ 2681541 w 3086100"/>
              <a:gd name="connsiteY188" fmla="*/ 4835915 h 5143499"/>
              <a:gd name="connsiteX189" fmla="*/ 2648203 w 3086100"/>
              <a:gd name="connsiteY189" fmla="*/ 4835915 h 5143499"/>
              <a:gd name="connsiteX190" fmla="*/ 2658017 w 3086100"/>
              <a:gd name="connsiteY190" fmla="*/ 4785931 h 5143499"/>
              <a:gd name="connsiteX191" fmla="*/ 2656107 w 3086100"/>
              <a:gd name="connsiteY191" fmla="*/ 4783845 h 5143499"/>
              <a:gd name="connsiteX192" fmla="*/ 2559124 w 3086100"/>
              <a:gd name="connsiteY192" fmla="*/ 4783845 h 5143499"/>
              <a:gd name="connsiteX193" fmla="*/ 2555592 w 3086100"/>
              <a:gd name="connsiteY193" fmla="*/ 4786579 h 5143499"/>
              <a:gd name="connsiteX194" fmla="*/ 2549480 w 3086100"/>
              <a:gd name="connsiteY194" fmla="*/ 4817947 h 5143499"/>
              <a:gd name="connsiteX195" fmla="*/ 2578361 w 3086100"/>
              <a:gd name="connsiteY195" fmla="*/ 4846800 h 5143499"/>
              <a:gd name="connsiteX196" fmla="*/ 2578361 w 3086100"/>
              <a:gd name="connsiteY196" fmla="*/ 4846792 h 5143499"/>
              <a:gd name="connsiteX197" fmla="*/ 2618040 w 3086100"/>
              <a:gd name="connsiteY197" fmla="*/ 4817939 h 5143499"/>
              <a:gd name="connsiteX198" fmla="*/ 2624127 w 3086100"/>
              <a:gd name="connsiteY198" fmla="*/ 4786579 h 5143499"/>
              <a:gd name="connsiteX199" fmla="*/ 2621665 w 3086100"/>
              <a:gd name="connsiteY199" fmla="*/ 4783845 h 5143499"/>
              <a:gd name="connsiteX200" fmla="*/ 2609228 w 3086100"/>
              <a:gd name="connsiteY200" fmla="*/ 4783845 h 5143499"/>
              <a:gd name="connsiteX201" fmla="*/ 2605816 w 3086100"/>
              <a:gd name="connsiteY201" fmla="*/ 4801889 h 5143499"/>
              <a:gd name="connsiteX202" fmla="*/ 2603863 w 3086100"/>
              <a:gd name="connsiteY202" fmla="*/ 4811495 h 5143499"/>
              <a:gd name="connsiteX203" fmla="*/ 2602233 w 3086100"/>
              <a:gd name="connsiteY203" fmla="*/ 4819840 h 5143499"/>
              <a:gd name="connsiteX204" fmla="*/ 2579940 w 3086100"/>
              <a:gd name="connsiteY204" fmla="*/ 4836328 h 5143499"/>
              <a:gd name="connsiteX205" fmla="*/ 2564557 w 3086100"/>
              <a:gd name="connsiteY205" fmla="*/ 4819840 h 5143499"/>
              <a:gd name="connsiteX206" fmla="*/ 2565270 w 3086100"/>
              <a:gd name="connsiteY206" fmla="*/ 4816113 h 5143499"/>
              <a:gd name="connsiteX207" fmla="*/ 2568140 w 3086100"/>
              <a:gd name="connsiteY207" fmla="*/ 4801897 h 5143499"/>
              <a:gd name="connsiteX208" fmla="*/ 2571561 w 3086100"/>
              <a:gd name="connsiteY208" fmla="*/ 4783845 h 5143499"/>
              <a:gd name="connsiteX209" fmla="*/ 2155095 w 3086100"/>
              <a:gd name="connsiteY209" fmla="*/ 4783845 h 5143499"/>
              <a:gd name="connsiteX210" fmla="*/ 2154909 w 3086100"/>
              <a:gd name="connsiteY210" fmla="*/ 4784644 h 5143499"/>
              <a:gd name="connsiteX211" fmla="*/ 2161471 w 3086100"/>
              <a:gd name="connsiteY211" fmla="*/ 4793359 h 5143499"/>
              <a:gd name="connsiteX212" fmla="*/ 2193833 w 3086100"/>
              <a:gd name="connsiteY212" fmla="*/ 4793359 h 5143499"/>
              <a:gd name="connsiteX213" fmla="*/ 2208519 w 3086100"/>
              <a:gd name="connsiteY213" fmla="*/ 4814658 h 5143499"/>
              <a:gd name="connsiteX214" fmla="*/ 2188450 w 3086100"/>
              <a:gd name="connsiteY214" fmla="*/ 4835915 h 5143499"/>
              <a:gd name="connsiteX215" fmla="*/ 2166284 w 3086100"/>
              <a:gd name="connsiteY215" fmla="*/ 4835915 h 5143499"/>
              <a:gd name="connsiteX216" fmla="*/ 2173127 w 3086100"/>
              <a:gd name="connsiteY216" fmla="*/ 4800963 h 5143499"/>
              <a:gd name="connsiteX217" fmla="*/ 2160028 w 3086100"/>
              <a:gd name="connsiteY217" fmla="*/ 4800963 h 5143499"/>
              <a:gd name="connsiteX218" fmla="*/ 2157116 w 3086100"/>
              <a:gd name="connsiteY218" fmla="*/ 4803050 h 5143499"/>
              <a:gd name="connsiteX219" fmla="*/ 2148796 w 3086100"/>
              <a:gd name="connsiteY219" fmla="*/ 4845421 h 5143499"/>
              <a:gd name="connsiteX220" fmla="*/ 2185606 w 3086100"/>
              <a:gd name="connsiteY220" fmla="*/ 4845421 h 5143499"/>
              <a:gd name="connsiteX221" fmla="*/ 2224980 w 3086100"/>
              <a:gd name="connsiteY221" fmla="*/ 4814238 h 5143499"/>
              <a:gd name="connsiteX222" fmla="*/ 2199614 w 3086100"/>
              <a:gd name="connsiteY222" fmla="*/ 4783845 h 5143499"/>
              <a:gd name="connsiteX223" fmla="*/ 2423480 w 3086100"/>
              <a:gd name="connsiteY223" fmla="*/ 4783660 h 5143499"/>
              <a:gd name="connsiteX224" fmla="*/ 2394718 w 3086100"/>
              <a:gd name="connsiteY224" fmla="*/ 4795437 h 5143499"/>
              <a:gd name="connsiteX225" fmla="*/ 2413598 w 3086100"/>
              <a:gd name="connsiteY225" fmla="*/ 4816837 h 5143499"/>
              <a:gd name="connsiteX226" fmla="*/ 2430874 w 3086100"/>
              <a:gd name="connsiteY226" fmla="*/ 4831819 h 5143499"/>
              <a:gd name="connsiteX227" fmla="*/ 2418930 w 3086100"/>
              <a:gd name="connsiteY227" fmla="*/ 4835941 h 5143499"/>
              <a:gd name="connsiteX228" fmla="*/ 2391865 w 3086100"/>
              <a:gd name="connsiteY228" fmla="*/ 4835941 h 5143499"/>
              <a:gd name="connsiteX229" fmla="*/ 2386458 w 3086100"/>
              <a:gd name="connsiteY229" fmla="*/ 4839919 h 5143499"/>
              <a:gd name="connsiteX230" fmla="*/ 2385388 w 3086100"/>
              <a:gd name="connsiteY230" fmla="*/ 4845421 h 5143499"/>
              <a:gd name="connsiteX231" fmla="*/ 2419515 w 3086100"/>
              <a:gd name="connsiteY231" fmla="*/ 4845421 h 5143499"/>
              <a:gd name="connsiteX232" fmla="*/ 2448473 w 3086100"/>
              <a:gd name="connsiteY232" fmla="*/ 4834998 h 5143499"/>
              <a:gd name="connsiteX233" fmla="*/ 2448481 w 3086100"/>
              <a:gd name="connsiteY233" fmla="*/ 4834998 h 5143499"/>
              <a:gd name="connsiteX234" fmla="*/ 2445977 w 3086100"/>
              <a:gd name="connsiteY234" fmla="*/ 4820908 h 5143499"/>
              <a:gd name="connsiteX235" fmla="*/ 2436282 w 3086100"/>
              <a:gd name="connsiteY235" fmla="*/ 4813943 h 5143499"/>
              <a:gd name="connsiteX236" fmla="*/ 2412911 w 3086100"/>
              <a:gd name="connsiteY236" fmla="*/ 4796480 h 5143499"/>
              <a:gd name="connsiteX237" fmla="*/ 2423038 w 3086100"/>
              <a:gd name="connsiteY237" fmla="*/ 4793384 h 5143499"/>
              <a:gd name="connsiteX238" fmla="*/ 2445909 w 3086100"/>
              <a:gd name="connsiteY238" fmla="*/ 4793384 h 5143499"/>
              <a:gd name="connsiteX239" fmla="*/ 2451317 w 3086100"/>
              <a:gd name="connsiteY239" fmla="*/ 4789430 h 5143499"/>
              <a:gd name="connsiteX240" fmla="*/ 2452446 w 3086100"/>
              <a:gd name="connsiteY240" fmla="*/ 4783660 h 5143499"/>
              <a:gd name="connsiteX241" fmla="*/ 2350776 w 3086100"/>
              <a:gd name="connsiteY241" fmla="*/ 4783660 h 5143499"/>
              <a:gd name="connsiteX242" fmla="*/ 2322031 w 3086100"/>
              <a:gd name="connsiteY242" fmla="*/ 4795437 h 5143499"/>
              <a:gd name="connsiteX243" fmla="*/ 2340903 w 3086100"/>
              <a:gd name="connsiteY243" fmla="*/ 4816837 h 5143499"/>
              <a:gd name="connsiteX244" fmla="*/ 2358179 w 3086100"/>
              <a:gd name="connsiteY244" fmla="*/ 4831819 h 5143499"/>
              <a:gd name="connsiteX245" fmla="*/ 2346218 w 3086100"/>
              <a:gd name="connsiteY245" fmla="*/ 4835941 h 5143499"/>
              <a:gd name="connsiteX246" fmla="*/ 2319179 w 3086100"/>
              <a:gd name="connsiteY246" fmla="*/ 4835941 h 5143499"/>
              <a:gd name="connsiteX247" fmla="*/ 2313763 w 3086100"/>
              <a:gd name="connsiteY247" fmla="*/ 4839919 h 5143499"/>
              <a:gd name="connsiteX248" fmla="*/ 2312684 w 3086100"/>
              <a:gd name="connsiteY248" fmla="*/ 4845421 h 5143499"/>
              <a:gd name="connsiteX249" fmla="*/ 2346812 w 3086100"/>
              <a:gd name="connsiteY249" fmla="*/ 4845421 h 5143499"/>
              <a:gd name="connsiteX250" fmla="*/ 2375778 w 3086100"/>
              <a:gd name="connsiteY250" fmla="*/ 4834998 h 5143499"/>
              <a:gd name="connsiteX251" fmla="*/ 2373273 w 3086100"/>
              <a:gd name="connsiteY251" fmla="*/ 4820908 h 5143499"/>
              <a:gd name="connsiteX252" fmla="*/ 2363579 w 3086100"/>
              <a:gd name="connsiteY252" fmla="*/ 4813943 h 5143499"/>
              <a:gd name="connsiteX253" fmla="*/ 2340216 w 3086100"/>
              <a:gd name="connsiteY253" fmla="*/ 4796480 h 5143499"/>
              <a:gd name="connsiteX254" fmla="*/ 2350335 w 3086100"/>
              <a:gd name="connsiteY254" fmla="*/ 4793384 h 5143499"/>
              <a:gd name="connsiteX255" fmla="*/ 2373197 w 3086100"/>
              <a:gd name="connsiteY255" fmla="*/ 4793384 h 5143499"/>
              <a:gd name="connsiteX256" fmla="*/ 2378596 w 3086100"/>
              <a:gd name="connsiteY256" fmla="*/ 4789430 h 5143499"/>
              <a:gd name="connsiteX257" fmla="*/ 2379742 w 3086100"/>
              <a:gd name="connsiteY257" fmla="*/ 4783660 h 5143499"/>
              <a:gd name="connsiteX258" fmla="*/ 2507381 w 3086100"/>
              <a:gd name="connsiteY258" fmla="*/ 4783012 h 5143499"/>
              <a:gd name="connsiteX259" fmla="*/ 2468542 w 3086100"/>
              <a:gd name="connsiteY259" fmla="*/ 4811613 h 5143499"/>
              <a:gd name="connsiteX260" fmla="*/ 2462446 w 3086100"/>
              <a:gd name="connsiteY260" fmla="*/ 4842704 h 5143499"/>
              <a:gd name="connsiteX261" fmla="*/ 2464806 w 3086100"/>
              <a:gd name="connsiteY261" fmla="*/ 4845421 h 5143499"/>
              <a:gd name="connsiteX262" fmla="*/ 2476556 w 3086100"/>
              <a:gd name="connsiteY262" fmla="*/ 4845421 h 5143499"/>
              <a:gd name="connsiteX263" fmla="*/ 2479985 w 3086100"/>
              <a:gd name="connsiteY263" fmla="*/ 4827520 h 5143499"/>
              <a:gd name="connsiteX264" fmla="*/ 2516592 w 3086100"/>
              <a:gd name="connsiteY264" fmla="*/ 4827520 h 5143499"/>
              <a:gd name="connsiteX265" fmla="*/ 2513171 w 3086100"/>
              <a:gd name="connsiteY265" fmla="*/ 4845421 h 5143499"/>
              <a:gd name="connsiteX266" fmla="*/ 2524928 w 3086100"/>
              <a:gd name="connsiteY266" fmla="*/ 4845421 h 5143499"/>
              <a:gd name="connsiteX267" fmla="*/ 2528350 w 3086100"/>
              <a:gd name="connsiteY267" fmla="*/ 4842704 h 5143499"/>
              <a:gd name="connsiteX268" fmla="*/ 2534454 w 3086100"/>
              <a:gd name="connsiteY268" fmla="*/ 4811613 h 5143499"/>
              <a:gd name="connsiteX269" fmla="*/ 2507381 w 3086100"/>
              <a:gd name="connsiteY269" fmla="*/ 4783012 h 5143499"/>
              <a:gd name="connsiteX270" fmla="*/ 2279015 w 3086100"/>
              <a:gd name="connsiteY270" fmla="*/ 4783012 h 5143499"/>
              <a:gd name="connsiteX271" fmla="*/ 2240193 w 3086100"/>
              <a:gd name="connsiteY271" fmla="*/ 4811613 h 5143499"/>
              <a:gd name="connsiteX272" fmla="*/ 2234081 w 3086100"/>
              <a:gd name="connsiteY272" fmla="*/ 4842704 h 5143499"/>
              <a:gd name="connsiteX273" fmla="*/ 2236449 w 3086100"/>
              <a:gd name="connsiteY273" fmla="*/ 4845421 h 5143499"/>
              <a:gd name="connsiteX274" fmla="*/ 2248199 w 3086100"/>
              <a:gd name="connsiteY274" fmla="*/ 4845421 h 5143499"/>
              <a:gd name="connsiteX275" fmla="*/ 2251620 w 3086100"/>
              <a:gd name="connsiteY275" fmla="*/ 4827520 h 5143499"/>
              <a:gd name="connsiteX276" fmla="*/ 2288235 w 3086100"/>
              <a:gd name="connsiteY276" fmla="*/ 4827520 h 5143499"/>
              <a:gd name="connsiteX277" fmla="*/ 2284814 w 3086100"/>
              <a:gd name="connsiteY277" fmla="*/ 4845421 h 5143499"/>
              <a:gd name="connsiteX278" fmla="*/ 2296572 w 3086100"/>
              <a:gd name="connsiteY278" fmla="*/ 4845421 h 5143499"/>
              <a:gd name="connsiteX279" fmla="*/ 2299984 w 3086100"/>
              <a:gd name="connsiteY279" fmla="*/ 4842704 h 5143499"/>
              <a:gd name="connsiteX280" fmla="*/ 2306097 w 3086100"/>
              <a:gd name="connsiteY280" fmla="*/ 4811613 h 5143499"/>
              <a:gd name="connsiteX281" fmla="*/ 2279015 w 3086100"/>
              <a:gd name="connsiteY281" fmla="*/ 4783012 h 5143499"/>
              <a:gd name="connsiteX282" fmla="*/ 1973014 w 3086100"/>
              <a:gd name="connsiteY282" fmla="*/ 4694493 h 5143499"/>
              <a:gd name="connsiteX283" fmla="*/ 1973014 w 3086100"/>
              <a:gd name="connsiteY283" fmla="*/ 4694501 h 5143499"/>
              <a:gd name="connsiteX284" fmla="*/ 1929481 w 3086100"/>
              <a:gd name="connsiteY284" fmla="*/ 4706110 h 5143499"/>
              <a:gd name="connsiteX285" fmla="*/ 1953132 w 3086100"/>
              <a:gd name="connsiteY285" fmla="*/ 4710282 h 5143499"/>
              <a:gd name="connsiteX286" fmla="*/ 2002150 w 3086100"/>
              <a:gd name="connsiteY286" fmla="*/ 4720881 h 5143499"/>
              <a:gd name="connsiteX287" fmla="*/ 1953896 w 3086100"/>
              <a:gd name="connsiteY287" fmla="*/ 4787631 h 5143499"/>
              <a:gd name="connsiteX288" fmla="*/ 1938327 w 3086100"/>
              <a:gd name="connsiteY288" fmla="*/ 4802587 h 5143499"/>
              <a:gd name="connsiteX289" fmla="*/ 1940177 w 3086100"/>
              <a:gd name="connsiteY289" fmla="*/ 4806608 h 5143499"/>
              <a:gd name="connsiteX290" fmla="*/ 1957360 w 3086100"/>
              <a:gd name="connsiteY290" fmla="*/ 4800880 h 5143499"/>
              <a:gd name="connsiteX291" fmla="*/ 2029834 w 3086100"/>
              <a:gd name="connsiteY291" fmla="*/ 4714909 h 5143499"/>
              <a:gd name="connsiteX292" fmla="*/ 1973014 w 3086100"/>
              <a:gd name="connsiteY292" fmla="*/ 4694493 h 5143499"/>
              <a:gd name="connsiteX293" fmla="*/ 460601 w 3086100"/>
              <a:gd name="connsiteY293" fmla="*/ 0 h 5143499"/>
              <a:gd name="connsiteX294" fmla="*/ 3086100 w 3086100"/>
              <a:gd name="connsiteY294" fmla="*/ 0 h 5143499"/>
              <a:gd name="connsiteX295" fmla="*/ 3086100 w 3086100"/>
              <a:gd name="connsiteY295" fmla="*/ 842036 h 5143499"/>
              <a:gd name="connsiteX296" fmla="*/ 3086100 w 3086100"/>
              <a:gd name="connsiteY296" fmla="*/ 1941749 h 5143499"/>
              <a:gd name="connsiteX297" fmla="*/ 3086100 w 3086100"/>
              <a:gd name="connsiteY297" fmla="*/ 3201749 h 5143499"/>
              <a:gd name="connsiteX298" fmla="*/ 3086100 w 3086100"/>
              <a:gd name="connsiteY298" fmla="*/ 3743118 h 5143499"/>
              <a:gd name="connsiteX299" fmla="*/ 3086100 w 3086100"/>
              <a:gd name="connsiteY299" fmla="*/ 5143499 h 5143499"/>
              <a:gd name="connsiteX300" fmla="*/ 547192 w 3086100"/>
              <a:gd name="connsiteY300" fmla="*/ 5143499 h 5143499"/>
              <a:gd name="connsiteX301" fmla="*/ 451948 w 3086100"/>
              <a:gd name="connsiteY301" fmla="*/ 4947929 h 5143499"/>
              <a:gd name="connsiteX302" fmla="*/ 0 w 3086100"/>
              <a:gd name="connsiteY302" fmla="*/ 2482849 h 5143499"/>
              <a:gd name="connsiteX303" fmla="*/ 451948 w 3086100"/>
              <a:gd name="connsiteY303" fmla="*/ 17768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3086100" h="5143499">
                <a:moveTo>
                  <a:pt x="2611605" y="4869227"/>
                </a:moveTo>
                <a:cubicBezTo>
                  <a:pt x="2608906" y="4869227"/>
                  <a:pt x="2607327" y="4870464"/>
                  <a:pt x="2606783" y="4873181"/>
                </a:cubicBezTo>
                <a:lnTo>
                  <a:pt x="2606792" y="4873181"/>
                </a:lnTo>
                <a:lnTo>
                  <a:pt x="2595484" y="4930786"/>
                </a:lnTo>
                <a:lnTo>
                  <a:pt x="2652923" y="4930786"/>
                </a:lnTo>
                <a:lnTo>
                  <a:pt x="2654112" y="4924629"/>
                </a:lnTo>
                <a:cubicBezTo>
                  <a:pt x="2654621" y="4922122"/>
                  <a:pt x="2654002" y="4921281"/>
                  <a:pt x="2651124" y="4921281"/>
                </a:cubicBezTo>
                <a:lnTo>
                  <a:pt x="2612964" y="4921281"/>
                </a:lnTo>
                <a:lnTo>
                  <a:pt x="2616207" y="4904759"/>
                </a:lnTo>
                <a:lnTo>
                  <a:pt x="2649927" y="4904759"/>
                </a:lnTo>
                <a:cubicBezTo>
                  <a:pt x="2650819" y="4904793"/>
                  <a:pt x="2651599" y="4904168"/>
                  <a:pt x="2651752" y="4903296"/>
                </a:cubicBezTo>
                <a:lnTo>
                  <a:pt x="2653042" y="4896743"/>
                </a:lnTo>
                <a:cubicBezTo>
                  <a:pt x="2653212" y="4895918"/>
                  <a:pt x="2652737" y="4895279"/>
                  <a:pt x="2651794" y="4895279"/>
                </a:cubicBezTo>
                <a:lnTo>
                  <a:pt x="2618057" y="4895279"/>
                </a:lnTo>
                <a:lnTo>
                  <a:pt x="2621283" y="4878791"/>
                </a:lnTo>
                <a:lnTo>
                  <a:pt x="2658102" y="4878791"/>
                </a:lnTo>
                <a:cubicBezTo>
                  <a:pt x="2659842" y="4878791"/>
                  <a:pt x="2661566" y="4878791"/>
                  <a:pt x="2662007" y="4876487"/>
                </a:cubicBezTo>
                <a:lnTo>
                  <a:pt x="2663433" y="4869227"/>
                </a:lnTo>
                <a:close/>
                <a:moveTo>
                  <a:pt x="2511957" y="4869227"/>
                </a:moveTo>
                <a:cubicBezTo>
                  <a:pt x="2509647" y="4869227"/>
                  <a:pt x="2508383" y="4870674"/>
                  <a:pt x="2507899" y="4873181"/>
                </a:cubicBezTo>
                <a:lnTo>
                  <a:pt x="2496591" y="4930786"/>
                </a:lnTo>
                <a:lnTo>
                  <a:pt x="2508544" y="4930786"/>
                </a:lnTo>
                <a:cubicBezTo>
                  <a:pt x="2511048" y="4930786"/>
                  <a:pt x="2512449" y="4929541"/>
                  <a:pt x="2512899" y="4927245"/>
                </a:cubicBezTo>
                <a:lnTo>
                  <a:pt x="2521363" y="4884133"/>
                </a:lnTo>
                <a:lnTo>
                  <a:pt x="2535099" y="4903548"/>
                </a:lnTo>
                <a:cubicBezTo>
                  <a:pt x="2535753" y="4904729"/>
                  <a:pt x="2537016" y="4905453"/>
                  <a:pt x="2538376" y="4905424"/>
                </a:cubicBezTo>
                <a:lnTo>
                  <a:pt x="2544556" y="4905424"/>
                </a:lnTo>
                <a:cubicBezTo>
                  <a:pt x="2546096" y="4905356"/>
                  <a:pt x="2547545" y="4904680"/>
                  <a:pt x="2548580" y="4903548"/>
                </a:cubicBezTo>
                <a:lnTo>
                  <a:pt x="2569922" y="4884133"/>
                </a:lnTo>
                <a:lnTo>
                  <a:pt x="2561458" y="4927245"/>
                </a:lnTo>
                <a:cubicBezTo>
                  <a:pt x="2561009" y="4929541"/>
                  <a:pt x="2561917" y="4930786"/>
                  <a:pt x="2564430" y="4930786"/>
                </a:cubicBezTo>
                <a:lnTo>
                  <a:pt x="2576374" y="4930786"/>
                </a:lnTo>
                <a:lnTo>
                  <a:pt x="2587691" y="4873189"/>
                </a:lnTo>
                <a:cubicBezTo>
                  <a:pt x="2588166" y="4870674"/>
                  <a:pt x="2587504" y="4869227"/>
                  <a:pt x="2585186" y="4869227"/>
                </a:cubicBezTo>
                <a:lnTo>
                  <a:pt x="2571111" y="4869227"/>
                </a:lnTo>
                <a:lnTo>
                  <a:pt x="2543860" y="4893226"/>
                </a:lnTo>
                <a:lnTo>
                  <a:pt x="2526032" y="4869227"/>
                </a:lnTo>
                <a:close/>
                <a:moveTo>
                  <a:pt x="2441121" y="4869227"/>
                </a:moveTo>
                <a:cubicBezTo>
                  <a:pt x="2438421" y="4869227"/>
                  <a:pt x="2436825" y="4870464"/>
                  <a:pt x="2436290" y="4873181"/>
                </a:cubicBezTo>
                <a:lnTo>
                  <a:pt x="2424999" y="4930786"/>
                </a:lnTo>
                <a:lnTo>
                  <a:pt x="2482413" y="4930786"/>
                </a:lnTo>
                <a:lnTo>
                  <a:pt x="2483627" y="4924629"/>
                </a:lnTo>
                <a:cubicBezTo>
                  <a:pt x="2484128" y="4922122"/>
                  <a:pt x="2483509" y="4921281"/>
                  <a:pt x="2480614" y="4921281"/>
                </a:cubicBezTo>
                <a:lnTo>
                  <a:pt x="2442471" y="4921281"/>
                </a:lnTo>
                <a:lnTo>
                  <a:pt x="2445705" y="4904759"/>
                </a:lnTo>
                <a:lnTo>
                  <a:pt x="2479425" y="4904759"/>
                </a:lnTo>
                <a:cubicBezTo>
                  <a:pt x="2480317" y="4904786"/>
                  <a:pt x="2481096" y="4904165"/>
                  <a:pt x="2481259" y="4903296"/>
                </a:cubicBezTo>
                <a:lnTo>
                  <a:pt x="2482549" y="4896743"/>
                </a:lnTo>
                <a:cubicBezTo>
                  <a:pt x="2482702" y="4895918"/>
                  <a:pt x="2482252" y="4895279"/>
                  <a:pt x="2481293" y="4895279"/>
                </a:cubicBezTo>
                <a:lnTo>
                  <a:pt x="2447564" y="4895279"/>
                </a:lnTo>
                <a:lnTo>
                  <a:pt x="2450807" y="4878791"/>
                </a:lnTo>
                <a:lnTo>
                  <a:pt x="2487617" y="4878791"/>
                </a:lnTo>
                <a:cubicBezTo>
                  <a:pt x="2489349" y="4878791"/>
                  <a:pt x="2491073" y="4878791"/>
                  <a:pt x="2491540" y="4876487"/>
                </a:cubicBezTo>
                <a:lnTo>
                  <a:pt x="2492949" y="4869227"/>
                </a:lnTo>
                <a:close/>
                <a:moveTo>
                  <a:pt x="2368044" y="4869227"/>
                </a:moveTo>
                <a:cubicBezTo>
                  <a:pt x="2364962" y="4869227"/>
                  <a:pt x="2363205" y="4870262"/>
                  <a:pt x="2362764" y="4872558"/>
                </a:cubicBezTo>
                <a:lnTo>
                  <a:pt x="2361533" y="4878766"/>
                </a:lnTo>
                <a:lnTo>
                  <a:pt x="2385999" y="4878766"/>
                </a:lnTo>
                <a:lnTo>
                  <a:pt x="2375812" y="4930786"/>
                </a:lnTo>
                <a:lnTo>
                  <a:pt x="2386780" y="4930786"/>
                </a:lnTo>
                <a:cubicBezTo>
                  <a:pt x="2389862" y="4930786"/>
                  <a:pt x="2391645" y="4929541"/>
                  <a:pt x="2392281" y="4926412"/>
                </a:cubicBezTo>
                <a:lnTo>
                  <a:pt x="2401620" y="4878766"/>
                </a:lnTo>
                <a:lnTo>
                  <a:pt x="2422045" y="4878766"/>
                </a:lnTo>
                <a:cubicBezTo>
                  <a:pt x="2424932" y="4878766"/>
                  <a:pt x="2425950" y="4877513"/>
                  <a:pt x="2426443" y="4874998"/>
                </a:cubicBezTo>
                <a:lnTo>
                  <a:pt x="2426443" y="4875006"/>
                </a:lnTo>
                <a:lnTo>
                  <a:pt x="2427580" y="4869227"/>
                </a:lnTo>
                <a:close/>
                <a:moveTo>
                  <a:pt x="2216737" y="4869227"/>
                </a:moveTo>
                <a:cubicBezTo>
                  <a:pt x="2215192" y="4869227"/>
                  <a:pt x="2214029" y="4870253"/>
                  <a:pt x="2213825" y="4871305"/>
                </a:cubicBezTo>
                <a:lnTo>
                  <a:pt x="2210514" y="4888213"/>
                </a:lnTo>
                <a:cubicBezTo>
                  <a:pt x="2204207" y="4920364"/>
                  <a:pt x="2234930" y="4915973"/>
                  <a:pt x="2254821" y="4909924"/>
                </a:cubicBezTo>
                <a:lnTo>
                  <a:pt x="2250720" y="4930786"/>
                </a:lnTo>
                <a:lnTo>
                  <a:pt x="2261697" y="4930786"/>
                </a:lnTo>
                <a:cubicBezTo>
                  <a:pt x="2264787" y="4930786"/>
                  <a:pt x="2266570" y="4929541"/>
                  <a:pt x="2267198" y="4926412"/>
                </a:cubicBezTo>
                <a:lnTo>
                  <a:pt x="2278404" y="4869227"/>
                </a:lnTo>
                <a:lnTo>
                  <a:pt x="2265110" y="4869227"/>
                </a:lnTo>
                <a:cubicBezTo>
                  <a:pt x="2263768" y="4869227"/>
                  <a:pt x="2262597" y="4870253"/>
                  <a:pt x="2262402" y="4871305"/>
                </a:cubicBezTo>
                <a:lnTo>
                  <a:pt x="2256883" y="4899334"/>
                </a:lnTo>
                <a:cubicBezTo>
                  <a:pt x="2247265" y="4902261"/>
                  <a:pt x="2222315" y="4907628"/>
                  <a:pt x="2226203" y="4887801"/>
                </a:cubicBezTo>
                <a:lnTo>
                  <a:pt x="2229853" y="4869227"/>
                </a:lnTo>
                <a:close/>
                <a:moveTo>
                  <a:pt x="2702459" y="4869050"/>
                </a:moveTo>
                <a:cubicBezTo>
                  <a:pt x="2686049" y="4869050"/>
                  <a:pt x="2676201" y="4869151"/>
                  <a:pt x="2673697" y="4880810"/>
                </a:cubicBezTo>
                <a:cubicBezTo>
                  <a:pt x="2671846" y="4889475"/>
                  <a:pt x="2678689" y="4893664"/>
                  <a:pt x="2692561" y="4902211"/>
                </a:cubicBezTo>
                <a:cubicBezTo>
                  <a:pt x="2707774" y="4911548"/>
                  <a:pt x="2711246" y="4912263"/>
                  <a:pt x="2709828" y="4917184"/>
                </a:cubicBezTo>
                <a:cubicBezTo>
                  <a:pt x="2708724" y="4921154"/>
                  <a:pt x="2704734" y="4921314"/>
                  <a:pt x="2697900" y="4921314"/>
                </a:cubicBezTo>
                <a:lnTo>
                  <a:pt x="2670828" y="4921314"/>
                </a:lnTo>
                <a:cubicBezTo>
                  <a:pt x="2667754" y="4921314"/>
                  <a:pt x="2665963" y="4922576"/>
                  <a:pt x="2665428" y="4925293"/>
                </a:cubicBezTo>
                <a:lnTo>
                  <a:pt x="2664359" y="4930786"/>
                </a:lnTo>
                <a:lnTo>
                  <a:pt x="2698486" y="4930786"/>
                </a:lnTo>
                <a:cubicBezTo>
                  <a:pt x="2714098" y="4930786"/>
                  <a:pt x="2723878" y="4929827"/>
                  <a:pt x="2727435" y="4920372"/>
                </a:cubicBezTo>
                <a:cubicBezTo>
                  <a:pt x="2729175" y="4915762"/>
                  <a:pt x="2729150" y="4910993"/>
                  <a:pt x="2724931" y="4906282"/>
                </a:cubicBezTo>
                <a:cubicBezTo>
                  <a:pt x="2722791" y="4903885"/>
                  <a:pt x="2719616" y="4901773"/>
                  <a:pt x="2715236" y="4899334"/>
                </a:cubicBezTo>
                <a:cubicBezTo>
                  <a:pt x="2695744" y="4888406"/>
                  <a:pt x="2690642" y="4887145"/>
                  <a:pt x="2691890" y="4881853"/>
                </a:cubicBezTo>
                <a:cubicBezTo>
                  <a:pt x="2692569" y="4878876"/>
                  <a:pt x="2694657" y="4878766"/>
                  <a:pt x="2701992" y="4878766"/>
                </a:cubicBezTo>
                <a:lnTo>
                  <a:pt x="2724880" y="4878766"/>
                </a:lnTo>
                <a:cubicBezTo>
                  <a:pt x="2727953" y="4878766"/>
                  <a:pt x="2729736" y="4877513"/>
                  <a:pt x="2730271" y="4874796"/>
                </a:cubicBezTo>
                <a:lnTo>
                  <a:pt x="2731408" y="4869050"/>
                </a:lnTo>
                <a:close/>
                <a:moveTo>
                  <a:pt x="2321030" y="4869050"/>
                </a:moveTo>
                <a:cubicBezTo>
                  <a:pt x="2304628" y="4869050"/>
                  <a:pt x="2294789" y="4869151"/>
                  <a:pt x="2292284" y="4880810"/>
                </a:cubicBezTo>
                <a:cubicBezTo>
                  <a:pt x="2290434" y="4889475"/>
                  <a:pt x="2297268" y="4893664"/>
                  <a:pt x="2311156" y="4902211"/>
                </a:cubicBezTo>
                <a:cubicBezTo>
                  <a:pt x="2326361" y="4911548"/>
                  <a:pt x="2329833" y="4912263"/>
                  <a:pt x="2328424" y="4917184"/>
                </a:cubicBezTo>
                <a:cubicBezTo>
                  <a:pt x="2327295" y="4921154"/>
                  <a:pt x="2323313" y="4921314"/>
                  <a:pt x="2316479" y="4921314"/>
                </a:cubicBezTo>
                <a:lnTo>
                  <a:pt x="2289415" y="4921314"/>
                </a:lnTo>
                <a:cubicBezTo>
                  <a:pt x="2286342" y="4921314"/>
                  <a:pt x="2284551" y="4922576"/>
                  <a:pt x="2284016" y="4925293"/>
                </a:cubicBezTo>
                <a:lnTo>
                  <a:pt x="2282938" y="4930786"/>
                </a:lnTo>
                <a:lnTo>
                  <a:pt x="2317065" y="4930786"/>
                </a:lnTo>
                <a:cubicBezTo>
                  <a:pt x="2332686" y="4930786"/>
                  <a:pt x="2342465" y="4929827"/>
                  <a:pt x="2346014" y="4920372"/>
                </a:cubicBezTo>
                <a:cubicBezTo>
                  <a:pt x="2347763" y="4915762"/>
                  <a:pt x="2347746" y="4910993"/>
                  <a:pt x="2343526" y="4906282"/>
                </a:cubicBezTo>
                <a:cubicBezTo>
                  <a:pt x="2341370" y="4903885"/>
                  <a:pt x="2338212" y="4901773"/>
                  <a:pt x="2333823" y="4899334"/>
                </a:cubicBezTo>
                <a:cubicBezTo>
                  <a:pt x="2314323" y="4888406"/>
                  <a:pt x="2309238" y="4887145"/>
                  <a:pt x="2310469" y="4881853"/>
                </a:cubicBezTo>
                <a:cubicBezTo>
                  <a:pt x="2311148" y="4878876"/>
                  <a:pt x="2313228" y="4878766"/>
                  <a:pt x="2320571" y="4878766"/>
                </a:cubicBezTo>
                <a:lnTo>
                  <a:pt x="2343467" y="4878766"/>
                </a:lnTo>
                <a:cubicBezTo>
                  <a:pt x="2346532" y="4878766"/>
                  <a:pt x="2348332" y="4877513"/>
                  <a:pt x="2348858" y="4874796"/>
                </a:cubicBezTo>
                <a:lnTo>
                  <a:pt x="2349995" y="4869050"/>
                </a:lnTo>
                <a:close/>
                <a:moveTo>
                  <a:pt x="2170529" y="4869050"/>
                </a:moveTo>
                <a:cubicBezTo>
                  <a:pt x="2154128" y="4869050"/>
                  <a:pt x="2144280" y="4869151"/>
                  <a:pt x="2141784" y="4880810"/>
                </a:cubicBezTo>
                <a:cubicBezTo>
                  <a:pt x="2139916" y="4889475"/>
                  <a:pt x="2146767" y="4893664"/>
                  <a:pt x="2160664" y="4902211"/>
                </a:cubicBezTo>
                <a:cubicBezTo>
                  <a:pt x="2175852" y="4911548"/>
                  <a:pt x="2179324" y="4912263"/>
                  <a:pt x="2177923" y="4917184"/>
                </a:cubicBezTo>
                <a:cubicBezTo>
                  <a:pt x="2176803" y="4921154"/>
                  <a:pt x="2172821" y="4921314"/>
                  <a:pt x="2165979" y="4921314"/>
                </a:cubicBezTo>
                <a:lnTo>
                  <a:pt x="2138906" y="4921314"/>
                </a:lnTo>
                <a:cubicBezTo>
                  <a:pt x="2135833" y="4921314"/>
                  <a:pt x="2134050" y="4922576"/>
                  <a:pt x="2133515" y="4925293"/>
                </a:cubicBezTo>
                <a:lnTo>
                  <a:pt x="2132429" y="4930786"/>
                </a:lnTo>
                <a:lnTo>
                  <a:pt x="2166556" y="4930786"/>
                </a:lnTo>
                <a:cubicBezTo>
                  <a:pt x="2182177" y="4930786"/>
                  <a:pt x="2191965" y="4929827"/>
                  <a:pt x="2195522" y="4920372"/>
                </a:cubicBezTo>
                <a:cubicBezTo>
                  <a:pt x="2197245" y="4915762"/>
                  <a:pt x="2197228" y="4910993"/>
                  <a:pt x="2193018" y="4906282"/>
                </a:cubicBezTo>
                <a:cubicBezTo>
                  <a:pt x="2190870" y="4903885"/>
                  <a:pt x="2187695" y="4901773"/>
                  <a:pt x="2183331" y="4899334"/>
                </a:cubicBezTo>
                <a:cubicBezTo>
                  <a:pt x="2163822" y="4888406"/>
                  <a:pt x="2158729" y="4887145"/>
                  <a:pt x="2159960" y="4881853"/>
                </a:cubicBezTo>
                <a:cubicBezTo>
                  <a:pt x="2160656" y="4878876"/>
                  <a:pt x="2162736" y="4878766"/>
                  <a:pt x="2170062" y="4878766"/>
                </a:cubicBezTo>
                <a:lnTo>
                  <a:pt x="2192950" y="4878766"/>
                </a:lnTo>
                <a:cubicBezTo>
                  <a:pt x="2196031" y="4878766"/>
                  <a:pt x="2197823" y="4877513"/>
                  <a:pt x="2198357" y="4874796"/>
                </a:cubicBezTo>
                <a:lnTo>
                  <a:pt x="2199478" y="4869050"/>
                </a:lnTo>
                <a:close/>
                <a:moveTo>
                  <a:pt x="1923012" y="4818696"/>
                </a:moveTo>
                <a:cubicBezTo>
                  <a:pt x="1904963" y="4819756"/>
                  <a:pt x="1873917" y="4826091"/>
                  <a:pt x="1875097" y="4832400"/>
                </a:cubicBezTo>
                <a:cubicBezTo>
                  <a:pt x="1876184" y="4839230"/>
                  <a:pt x="1895845" y="4837127"/>
                  <a:pt x="1904844" y="4837127"/>
                </a:cubicBezTo>
                <a:cubicBezTo>
                  <a:pt x="1924633" y="4837127"/>
                  <a:pt x="1956061" y="4838465"/>
                  <a:pt x="1961010" y="4852572"/>
                </a:cubicBezTo>
                <a:cubicBezTo>
                  <a:pt x="1971681" y="4882956"/>
                  <a:pt x="1899301" y="4937516"/>
                  <a:pt x="1883875" y="4932276"/>
                </a:cubicBezTo>
                <a:cubicBezTo>
                  <a:pt x="1876897" y="4929903"/>
                  <a:pt x="1898053" y="4890249"/>
                  <a:pt x="1905736" y="4875982"/>
                </a:cubicBezTo>
                <a:cubicBezTo>
                  <a:pt x="1910303" y="4867469"/>
                  <a:pt x="1917256" y="4854094"/>
                  <a:pt x="1911313" y="4853186"/>
                </a:cubicBezTo>
                <a:cubicBezTo>
                  <a:pt x="1904691" y="4852185"/>
                  <a:pt x="1897374" y="4864769"/>
                  <a:pt x="1892636" y="4872029"/>
                </a:cubicBezTo>
                <a:cubicBezTo>
                  <a:pt x="1879767" y="4891755"/>
                  <a:pt x="1866565" y="4913290"/>
                  <a:pt x="1855996" y="4935413"/>
                </a:cubicBezTo>
                <a:cubicBezTo>
                  <a:pt x="1852728" y="4942244"/>
                  <a:pt x="1841870" y="4962828"/>
                  <a:pt x="1845605" y="4965486"/>
                </a:cubicBezTo>
                <a:cubicBezTo>
                  <a:pt x="1849086" y="4967959"/>
                  <a:pt x="1865623" y="4964435"/>
                  <a:pt x="1886677" y="4955215"/>
                </a:cubicBezTo>
                <a:cubicBezTo>
                  <a:pt x="1952869" y="4926219"/>
                  <a:pt x="1982667" y="4888483"/>
                  <a:pt x="1990647" y="4857299"/>
                </a:cubicBezTo>
                <a:cubicBezTo>
                  <a:pt x="1993191" y="4847710"/>
                  <a:pt x="1989677" y="4837545"/>
                  <a:pt x="1981733" y="4831516"/>
                </a:cubicBezTo>
                <a:cubicBezTo>
                  <a:pt x="1967904" y="4821026"/>
                  <a:pt x="1943284" y="4817519"/>
                  <a:pt x="1923012" y="4818696"/>
                </a:cubicBezTo>
                <a:close/>
                <a:moveTo>
                  <a:pt x="2505547" y="4793384"/>
                </a:moveTo>
                <a:cubicBezTo>
                  <a:pt x="2518867" y="4793384"/>
                  <a:pt x="2522348" y="4798339"/>
                  <a:pt x="2520191" y="4809729"/>
                </a:cubicBezTo>
                <a:cubicBezTo>
                  <a:pt x="2520191" y="4809729"/>
                  <a:pt x="2519648" y="4812572"/>
                  <a:pt x="2519453" y="4813430"/>
                </a:cubicBezTo>
                <a:cubicBezTo>
                  <a:pt x="2519190" y="4814709"/>
                  <a:pt x="2518604" y="4818015"/>
                  <a:pt x="2515157" y="4818015"/>
                </a:cubicBezTo>
                <a:lnTo>
                  <a:pt x="2481930" y="4818015"/>
                </a:lnTo>
                <a:lnTo>
                  <a:pt x="2483560" y="4809729"/>
                </a:lnTo>
                <a:cubicBezTo>
                  <a:pt x="2485903" y="4797733"/>
                  <a:pt x="2492949" y="4793384"/>
                  <a:pt x="2505547" y="4793384"/>
                </a:cubicBezTo>
                <a:close/>
                <a:moveTo>
                  <a:pt x="2277190" y="4793384"/>
                </a:moveTo>
                <a:cubicBezTo>
                  <a:pt x="2290502" y="4793384"/>
                  <a:pt x="2293999" y="4798339"/>
                  <a:pt x="2291826" y="4809729"/>
                </a:cubicBezTo>
                <a:cubicBezTo>
                  <a:pt x="2291826" y="4809729"/>
                  <a:pt x="2291283" y="4812572"/>
                  <a:pt x="2291096" y="4813430"/>
                </a:cubicBezTo>
                <a:cubicBezTo>
                  <a:pt x="2290841" y="4814709"/>
                  <a:pt x="2290247" y="4818015"/>
                  <a:pt x="2286792" y="4818015"/>
                </a:cubicBezTo>
                <a:lnTo>
                  <a:pt x="2253581" y="4818015"/>
                </a:lnTo>
                <a:lnTo>
                  <a:pt x="2255203" y="4809729"/>
                </a:lnTo>
                <a:cubicBezTo>
                  <a:pt x="2257529" y="4797733"/>
                  <a:pt x="2264592" y="4793384"/>
                  <a:pt x="2277190" y="4793384"/>
                </a:cubicBezTo>
                <a:close/>
                <a:moveTo>
                  <a:pt x="2040133" y="4783925"/>
                </a:moveTo>
                <a:cubicBezTo>
                  <a:pt x="2026282" y="4785814"/>
                  <a:pt x="2013467" y="4790924"/>
                  <a:pt x="2006938" y="4801897"/>
                </a:cubicBezTo>
                <a:cubicBezTo>
                  <a:pt x="1996853" y="4818856"/>
                  <a:pt x="2015920" y="4842073"/>
                  <a:pt x="2033272" y="4864567"/>
                </a:cubicBezTo>
                <a:cubicBezTo>
                  <a:pt x="2047186" y="4882594"/>
                  <a:pt x="2062340" y="4899813"/>
                  <a:pt x="2056151" y="4909865"/>
                </a:cubicBezTo>
                <a:cubicBezTo>
                  <a:pt x="2051108" y="4918084"/>
                  <a:pt x="2018738" y="4918067"/>
                  <a:pt x="2007592" y="4918715"/>
                </a:cubicBezTo>
                <a:cubicBezTo>
                  <a:pt x="1994051" y="4919514"/>
                  <a:pt x="1974568" y="4919556"/>
                  <a:pt x="1971155" y="4921575"/>
                </a:cubicBezTo>
                <a:cubicBezTo>
                  <a:pt x="1968099" y="4923384"/>
                  <a:pt x="1966401" y="4928994"/>
                  <a:pt x="1977862" y="4931232"/>
                </a:cubicBezTo>
                <a:cubicBezTo>
                  <a:pt x="1987056" y="4933049"/>
                  <a:pt x="2008958" y="4936717"/>
                  <a:pt x="2032084" y="4936700"/>
                </a:cubicBezTo>
                <a:cubicBezTo>
                  <a:pt x="2056219" y="4936691"/>
                  <a:pt x="2081568" y="4932359"/>
                  <a:pt x="2087061" y="4911876"/>
                </a:cubicBezTo>
                <a:cubicBezTo>
                  <a:pt x="2091476" y="4895422"/>
                  <a:pt x="2076169" y="4877790"/>
                  <a:pt x="2062696" y="4859915"/>
                </a:cubicBezTo>
                <a:cubicBezTo>
                  <a:pt x="2047942" y="4840332"/>
                  <a:pt x="2033017" y="4826376"/>
                  <a:pt x="2034274" y="4812505"/>
                </a:cubicBezTo>
                <a:cubicBezTo>
                  <a:pt x="2035242" y="4801729"/>
                  <a:pt x="2054538" y="4801106"/>
                  <a:pt x="2086543" y="4800492"/>
                </a:cubicBezTo>
                <a:cubicBezTo>
                  <a:pt x="2093216" y="4800349"/>
                  <a:pt x="2106459" y="4800004"/>
                  <a:pt x="2103913" y="4794234"/>
                </a:cubicBezTo>
                <a:cubicBezTo>
                  <a:pt x="2101629" y="4789153"/>
                  <a:pt x="2091713" y="4787462"/>
                  <a:pt x="2079548" y="4785283"/>
                </a:cubicBezTo>
                <a:cubicBezTo>
                  <a:pt x="2068873" y="4783370"/>
                  <a:pt x="2053985" y="4782037"/>
                  <a:pt x="2040133" y="4783925"/>
                </a:cubicBezTo>
                <a:close/>
                <a:moveTo>
                  <a:pt x="2693180" y="4783845"/>
                </a:moveTo>
                <a:cubicBezTo>
                  <a:pt x="2690099" y="4783845"/>
                  <a:pt x="2688367" y="4784888"/>
                  <a:pt x="2687908" y="4787193"/>
                </a:cubicBezTo>
                <a:lnTo>
                  <a:pt x="2686686" y="4793401"/>
                </a:lnTo>
                <a:lnTo>
                  <a:pt x="2711152" y="4793401"/>
                </a:lnTo>
                <a:lnTo>
                  <a:pt x="2700957" y="4845421"/>
                </a:lnTo>
                <a:lnTo>
                  <a:pt x="2711925" y="4845421"/>
                </a:lnTo>
                <a:cubicBezTo>
                  <a:pt x="2715015" y="4845421"/>
                  <a:pt x="2716806" y="4844168"/>
                  <a:pt x="2717418" y="4841047"/>
                </a:cubicBezTo>
                <a:lnTo>
                  <a:pt x="2726773" y="4793401"/>
                </a:lnTo>
                <a:lnTo>
                  <a:pt x="2747198" y="4793401"/>
                </a:lnTo>
                <a:cubicBezTo>
                  <a:pt x="2750085" y="4793401"/>
                  <a:pt x="2751104" y="4792139"/>
                  <a:pt x="2751613" y="4789632"/>
                </a:cubicBezTo>
                <a:lnTo>
                  <a:pt x="2752734" y="4783845"/>
                </a:lnTo>
                <a:close/>
                <a:moveTo>
                  <a:pt x="2642813" y="4783845"/>
                </a:moveTo>
                <a:lnTo>
                  <a:pt x="2630732" y="4845421"/>
                </a:lnTo>
                <a:lnTo>
                  <a:pt x="2683324" y="4845421"/>
                </a:lnTo>
                <a:lnTo>
                  <a:pt x="2684462" y="4839659"/>
                </a:lnTo>
                <a:cubicBezTo>
                  <a:pt x="2684996" y="4836967"/>
                  <a:pt x="2684037" y="4835915"/>
                  <a:pt x="2681541" y="4835915"/>
                </a:cubicBezTo>
                <a:lnTo>
                  <a:pt x="2648203" y="4835915"/>
                </a:lnTo>
                <a:lnTo>
                  <a:pt x="2658017" y="4785931"/>
                </a:lnTo>
                <a:cubicBezTo>
                  <a:pt x="2658212" y="4784888"/>
                  <a:pt x="2657448" y="4783845"/>
                  <a:pt x="2656107" y="4783845"/>
                </a:cubicBezTo>
                <a:close/>
                <a:moveTo>
                  <a:pt x="2559124" y="4783845"/>
                </a:moveTo>
                <a:cubicBezTo>
                  <a:pt x="2557511" y="4783845"/>
                  <a:pt x="2556000" y="4784476"/>
                  <a:pt x="2555592" y="4786579"/>
                </a:cubicBezTo>
                <a:lnTo>
                  <a:pt x="2549480" y="4817947"/>
                </a:lnTo>
                <a:cubicBezTo>
                  <a:pt x="2545312" y="4840062"/>
                  <a:pt x="2556416" y="4846800"/>
                  <a:pt x="2578361" y="4846800"/>
                </a:cubicBezTo>
                <a:lnTo>
                  <a:pt x="2578361" y="4846792"/>
                </a:lnTo>
                <a:cubicBezTo>
                  <a:pt x="2604067" y="4846792"/>
                  <a:pt x="2613974" y="4838077"/>
                  <a:pt x="2618040" y="4817939"/>
                </a:cubicBezTo>
                <a:lnTo>
                  <a:pt x="2624127" y="4786579"/>
                </a:lnTo>
                <a:cubicBezTo>
                  <a:pt x="2624535" y="4784476"/>
                  <a:pt x="2623270" y="4783845"/>
                  <a:pt x="2621665" y="4783845"/>
                </a:cubicBezTo>
                <a:lnTo>
                  <a:pt x="2609228" y="4783845"/>
                </a:lnTo>
                <a:lnTo>
                  <a:pt x="2605816" y="4801889"/>
                </a:lnTo>
                <a:lnTo>
                  <a:pt x="2603863" y="4811495"/>
                </a:lnTo>
                <a:lnTo>
                  <a:pt x="2602233" y="4819840"/>
                </a:lnTo>
                <a:cubicBezTo>
                  <a:pt x="2599958" y="4831205"/>
                  <a:pt x="2592530" y="4836328"/>
                  <a:pt x="2579940" y="4836328"/>
                </a:cubicBezTo>
                <a:cubicBezTo>
                  <a:pt x="2566094" y="4836328"/>
                  <a:pt x="2562384" y="4831331"/>
                  <a:pt x="2564557" y="4819840"/>
                </a:cubicBezTo>
                <a:cubicBezTo>
                  <a:pt x="2564557" y="4819840"/>
                  <a:pt x="2565092" y="4816971"/>
                  <a:pt x="2565270" y="4816113"/>
                </a:cubicBezTo>
                <a:lnTo>
                  <a:pt x="2568140" y="4801897"/>
                </a:lnTo>
                <a:lnTo>
                  <a:pt x="2571561" y="4783845"/>
                </a:lnTo>
                <a:close/>
                <a:moveTo>
                  <a:pt x="2155095" y="4783845"/>
                </a:moveTo>
                <a:lnTo>
                  <a:pt x="2154909" y="4784644"/>
                </a:lnTo>
                <a:cubicBezTo>
                  <a:pt x="2153907" y="4788783"/>
                  <a:pt x="2154433" y="4793359"/>
                  <a:pt x="2161471" y="4793359"/>
                </a:cubicBezTo>
                <a:lnTo>
                  <a:pt x="2193833" y="4793359"/>
                </a:lnTo>
                <a:cubicBezTo>
                  <a:pt x="2209402" y="4793359"/>
                  <a:pt x="2211626" y="4801073"/>
                  <a:pt x="2208519" y="4814658"/>
                </a:cubicBezTo>
                <a:cubicBezTo>
                  <a:pt x="2205463" y="4828000"/>
                  <a:pt x="2200140" y="4834864"/>
                  <a:pt x="2188450" y="4835915"/>
                </a:cubicBezTo>
                <a:lnTo>
                  <a:pt x="2166284" y="4835915"/>
                </a:lnTo>
                <a:lnTo>
                  <a:pt x="2173127" y="4800963"/>
                </a:lnTo>
                <a:lnTo>
                  <a:pt x="2160028" y="4800963"/>
                </a:lnTo>
                <a:cubicBezTo>
                  <a:pt x="2158483" y="4800963"/>
                  <a:pt x="2157320" y="4802006"/>
                  <a:pt x="2157116" y="4803050"/>
                </a:cubicBezTo>
                <a:lnTo>
                  <a:pt x="2148796" y="4845421"/>
                </a:lnTo>
                <a:lnTo>
                  <a:pt x="2185606" y="4845421"/>
                </a:lnTo>
                <a:cubicBezTo>
                  <a:pt x="2206227" y="4845421"/>
                  <a:pt x="2220515" y="4837833"/>
                  <a:pt x="2224980" y="4814238"/>
                </a:cubicBezTo>
                <a:cubicBezTo>
                  <a:pt x="2228300" y="4796673"/>
                  <a:pt x="2220625" y="4783845"/>
                  <a:pt x="2199614" y="4783845"/>
                </a:cubicBezTo>
                <a:close/>
                <a:moveTo>
                  <a:pt x="2423480" y="4783660"/>
                </a:moveTo>
                <a:cubicBezTo>
                  <a:pt x="2407078" y="4783660"/>
                  <a:pt x="2397231" y="4783761"/>
                  <a:pt x="2394718" y="4795437"/>
                </a:cubicBezTo>
                <a:cubicBezTo>
                  <a:pt x="2392876" y="4804093"/>
                  <a:pt x="2399718" y="4808290"/>
                  <a:pt x="2413598" y="4816837"/>
                </a:cubicBezTo>
                <a:cubicBezTo>
                  <a:pt x="2428794" y="4826174"/>
                  <a:pt x="2432266" y="4826881"/>
                  <a:pt x="2430874" y="4831819"/>
                </a:cubicBezTo>
                <a:cubicBezTo>
                  <a:pt x="2429745" y="4835789"/>
                  <a:pt x="2425764" y="4835941"/>
                  <a:pt x="2418930" y="4835941"/>
                </a:cubicBezTo>
                <a:lnTo>
                  <a:pt x="2391865" y="4835941"/>
                </a:lnTo>
                <a:cubicBezTo>
                  <a:pt x="2388784" y="4835941"/>
                  <a:pt x="2386992" y="4837202"/>
                  <a:pt x="2386458" y="4839919"/>
                </a:cubicBezTo>
                <a:lnTo>
                  <a:pt x="2385388" y="4845421"/>
                </a:lnTo>
                <a:lnTo>
                  <a:pt x="2419515" y="4845421"/>
                </a:lnTo>
                <a:cubicBezTo>
                  <a:pt x="2435119" y="4845421"/>
                  <a:pt x="2444924" y="4844470"/>
                  <a:pt x="2448473" y="4834998"/>
                </a:cubicBezTo>
                <a:lnTo>
                  <a:pt x="2448481" y="4834998"/>
                </a:lnTo>
                <a:cubicBezTo>
                  <a:pt x="2450213" y="4830380"/>
                  <a:pt x="2450196" y="4825611"/>
                  <a:pt x="2445977" y="4820908"/>
                </a:cubicBezTo>
                <a:cubicBezTo>
                  <a:pt x="2443829" y="4818502"/>
                  <a:pt x="2440662" y="4816408"/>
                  <a:pt x="2436282" y="4813943"/>
                </a:cubicBezTo>
                <a:cubicBezTo>
                  <a:pt x="2416782" y="4803016"/>
                  <a:pt x="2411688" y="4801771"/>
                  <a:pt x="2412911" y="4796480"/>
                </a:cubicBezTo>
                <a:cubicBezTo>
                  <a:pt x="2413607" y="4793510"/>
                  <a:pt x="2415695" y="4793384"/>
                  <a:pt x="2423038" y="4793384"/>
                </a:cubicBezTo>
                <a:lnTo>
                  <a:pt x="2445909" y="4793384"/>
                </a:lnTo>
                <a:cubicBezTo>
                  <a:pt x="2448991" y="4793384"/>
                  <a:pt x="2450782" y="4792139"/>
                  <a:pt x="2451317" y="4789430"/>
                </a:cubicBezTo>
                <a:lnTo>
                  <a:pt x="2452446" y="4783660"/>
                </a:lnTo>
                <a:close/>
                <a:moveTo>
                  <a:pt x="2350776" y="4783660"/>
                </a:moveTo>
                <a:cubicBezTo>
                  <a:pt x="2334375" y="4783660"/>
                  <a:pt x="2324536" y="4783761"/>
                  <a:pt x="2322031" y="4795437"/>
                </a:cubicBezTo>
                <a:cubicBezTo>
                  <a:pt x="2320172" y="4804093"/>
                  <a:pt x="2327023" y="4808290"/>
                  <a:pt x="2340903" y="4816837"/>
                </a:cubicBezTo>
                <a:cubicBezTo>
                  <a:pt x="2356099" y="4826174"/>
                  <a:pt x="2359580" y="4826881"/>
                  <a:pt x="2358179" y="4831819"/>
                </a:cubicBezTo>
                <a:cubicBezTo>
                  <a:pt x="2357059" y="4835789"/>
                  <a:pt x="2353069" y="4835941"/>
                  <a:pt x="2346218" y="4835941"/>
                </a:cubicBezTo>
                <a:lnTo>
                  <a:pt x="2319179" y="4835941"/>
                </a:lnTo>
                <a:cubicBezTo>
                  <a:pt x="2316089" y="4835941"/>
                  <a:pt x="2314306" y="4837202"/>
                  <a:pt x="2313763" y="4839919"/>
                </a:cubicBezTo>
                <a:lnTo>
                  <a:pt x="2312684" y="4845421"/>
                </a:lnTo>
                <a:lnTo>
                  <a:pt x="2346812" y="4845421"/>
                </a:lnTo>
                <a:cubicBezTo>
                  <a:pt x="2362432" y="4845421"/>
                  <a:pt x="2372221" y="4844470"/>
                  <a:pt x="2375778" y="4834998"/>
                </a:cubicBezTo>
                <a:cubicBezTo>
                  <a:pt x="2377501" y="4830380"/>
                  <a:pt x="2377484" y="4825611"/>
                  <a:pt x="2373273" y="4820908"/>
                </a:cubicBezTo>
                <a:cubicBezTo>
                  <a:pt x="2371117" y="4818502"/>
                  <a:pt x="2367951" y="4816408"/>
                  <a:pt x="2363579" y="4813943"/>
                </a:cubicBezTo>
                <a:cubicBezTo>
                  <a:pt x="2344061" y="4803016"/>
                  <a:pt x="2338985" y="4801771"/>
                  <a:pt x="2340216" y="4796480"/>
                </a:cubicBezTo>
                <a:cubicBezTo>
                  <a:pt x="2340895" y="4793510"/>
                  <a:pt x="2342975" y="4793384"/>
                  <a:pt x="2350335" y="4793384"/>
                </a:cubicBezTo>
                <a:lnTo>
                  <a:pt x="2373197" y="4793384"/>
                </a:lnTo>
                <a:cubicBezTo>
                  <a:pt x="2376287" y="4793384"/>
                  <a:pt x="2378078" y="4792139"/>
                  <a:pt x="2378596" y="4789430"/>
                </a:cubicBezTo>
                <a:lnTo>
                  <a:pt x="2379742" y="4783660"/>
                </a:lnTo>
                <a:close/>
                <a:moveTo>
                  <a:pt x="2507381" y="4783012"/>
                </a:moveTo>
                <a:cubicBezTo>
                  <a:pt x="2485665" y="4783012"/>
                  <a:pt x="2473279" y="4788413"/>
                  <a:pt x="2468542" y="4811613"/>
                </a:cubicBezTo>
                <a:lnTo>
                  <a:pt x="2462446" y="4842704"/>
                </a:lnTo>
                <a:cubicBezTo>
                  <a:pt x="2462039" y="4844790"/>
                  <a:pt x="2463253" y="4845421"/>
                  <a:pt x="2464806" y="4845421"/>
                </a:cubicBezTo>
                <a:lnTo>
                  <a:pt x="2476556" y="4845421"/>
                </a:lnTo>
                <a:lnTo>
                  <a:pt x="2479985" y="4827520"/>
                </a:lnTo>
                <a:lnTo>
                  <a:pt x="2516592" y="4827520"/>
                </a:lnTo>
                <a:lnTo>
                  <a:pt x="2513171" y="4845421"/>
                </a:lnTo>
                <a:lnTo>
                  <a:pt x="2524928" y="4845421"/>
                </a:lnTo>
                <a:cubicBezTo>
                  <a:pt x="2526474" y="4845421"/>
                  <a:pt x="2527942" y="4844790"/>
                  <a:pt x="2528350" y="4842704"/>
                </a:cubicBezTo>
                <a:lnTo>
                  <a:pt x="2534454" y="4811613"/>
                </a:lnTo>
                <a:cubicBezTo>
                  <a:pt x="2538953" y="4788026"/>
                  <a:pt x="2525506" y="4783012"/>
                  <a:pt x="2507381" y="4783012"/>
                </a:cubicBezTo>
                <a:close/>
                <a:moveTo>
                  <a:pt x="2279015" y="4783012"/>
                </a:moveTo>
                <a:cubicBezTo>
                  <a:pt x="2257308" y="4783012"/>
                  <a:pt x="2244922" y="4788413"/>
                  <a:pt x="2240193" y="4811613"/>
                </a:cubicBezTo>
                <a:lnTo>
                  <a:pt x="2234081" y="4842704"/>
                </a:lnTo>
                <a:cubicBezTo>
                  <a:pt x="2233682" y="4844790"/>
                  <a:pt x="2234896" y="4845421"/>
                  <a:pt x="2236449" y="4845421"/>
                </a:cubicBezTo>
                <a:lnTo>
                  <a:pt x="2248199" y="4845421"/>
                </a:lnTo>
                <a:lnTo>
                  <a:pt x="2251620" y="4827520"/>
                </a:lnTo>
                <a:lnTo>
                  <a:pt x="2288235" y="4827520"/>
                </a:lnTo>
                <a:lnTo>
                  <a:pt x="2284814" y="4845421"/>
                </a:lnTo>
                <a:lnTo>
                  <a:pt x="2296572" y="4845421"/>
                </a:lnTo>
                <a:cubicBezTo>
                  <a:pt x="2298117" y="4845421"/>
                  <a:pt x="2299585" y="4844790"/>
                  <a:pt x="2299984" y="4842704"/>
                </a:cubicBezTo>
                <a:lnTo>
                  <a:pt x="2306097" y="4811613"/>
                </a:lnTo>
                <a:cubicBezTo>
                  <a:pt x="2310588" y="4788026"/>
                  <a:pt x="2297140" y="4783012"/>
                  <a:pt x="2279015" y="4783012"/>
                </a:cubicBezTo>
                <a:close/>
                <a:moveTo>
                  <a:pt x="1973014" y="4694493"/>
                </a:moveTo>
                <a:lnTo>
                  <a:pt x="1973014" y="4694501"/>
                </a:lnTo>
                <a:cubicBezTo>
                  <a:pt x="1949550" y="4695595"/>
                  <a:pt x="1928148" y="4701542"/>
                  <a:pt x="1929481" y="4706110"/>
                </a:cubicBezTo>
                <a:cubicBezTo>
                  <a:pt x="1931119" y="4711670"/>
                  <a:pt x="1947062" y="4710282"/>
                  <a:pt x="1953132" y="4710282"/>
                </a:cubicBezTo>
                <a:cubicBezTo>
                  <a:pt x="1975485" y="4710282"/>
                  <a:pt x="1997014" y="4714623"/>
                  <a:pt x="2002150" y="4720881"/>
                </a:cubicBezTo>
                <a:cubicBezTo>
                  <a:pt x="2010173" y="4730656"/>
                  <a:pt x="1996360" y="4754765"/>
                  <a:pt x="1953896" y="4787631"/>
                </a:cubicBezTo>
                <a:cubicBezTo>
                  <a:pt x="1945755" y="4793931"/>
                  <a:pt x="1939676" y="4799736"/>
                  <a:pt x="1938327" y="4802587"/>
                </a:cubicBezTo>
                <a:cubicBezTo>
                  <a:pt x="1937605" y="4804101"/>
                  <a:pt x="1937945" y="4806305"/>
                  <a:pt x="1940177" y="4806608"/>
                </a:cubicBezTo>
                <a:cubicBezTo>
                  <a:pt x="1942512" y="4806936"/>
                  <a:pt x="1948115" y="4805632"/>
                  <a:pt x="1957360" y="4800880"/>
                </a:cubicBezTo>
                <a:cubicBezTo>
                  <a:pt x="1995087" y="4781490"/>
                  <a:pt x="2038374" y="4741995"/>
                  <a:pt x="2029834" y="4714909"/>
                </a:cubicBezTo>
                <a:cubicBezTo>
                  <a:pt x="2024630" y="4698379"/>
                  <a:pt x="1996657" y="4693391"/>
                  <a:pt x="1973014" y="4694493"/>
                </a:cubicBezTo>
                <a:close/>
                <a:moveTo>
                  <a:pt x="460601" y="0"/>
                </a:moveTo>
                <a:lnTo>
                  <a:pt x="3086100" y="0"/>
                </a:lnTo>
                <a:lnTo>
                  <a:pt x="3086100" y="842036"/>
                </a:lnTo>
                <a:lnTo>
                  <a:pt x="3086100" y="1941749"/>
                </a:lnTo>
                <a:lnTo>
                  <a:pt x="3086100" y="3201749"/>
                </a:lnTo>
                <a:lnTo>
                  <a:pt x="3086100" y="3743118"/>
                </a:lnTo>
                <a:lnTo>
                  <a:pt x="3086100" y="5143499"/>
                </a:lnTo>
                <a:lnTo>
                  <a:pt x="547192" y="5143499"/>
                </a:lnTo>
                <a:lnTo>
                  <a:pt x="451948" y="4947929"/>
                </a:lnTo>
                <a:cubicBezTo>
                  <a:pt x="172711" y="4317060"/>
                  <a:pt x="0" y="3445523"/>
                  <a:pt x="0" y="2482849"/>
                </a:cubicBezTo>
                <a:cubicBezTo>
                  <a:pt x="0" y="1520175"/>
                  <a:pt x="172711" y="648637"/>
                  <a:pt x="451948" y="17768"/>
                </a:cubicBezTo>
                <a:close/>
              </a:path>
            </a:pathLst>
          </a:custGeom>
        </p:spPr>
        <p:txBody>
          <a:bodyPr wrap="square" anchor="ctr">
            <a:noAutofit/>
          </a:bodyPr>
          <a:lstStyle>
            <a:lvl1pPr marL="0" indent="0" algn="ctr">
              <a:buNone/>
              <a:defRPr sz="1600"/>
            </a:lvl1pPr>
          </a:lstStyle>
          <a:p>
            <a:r>
              <a:rPr lang="en-US" noProof="0"/>
              <a:t>Insert image</a:t>
            </a:r>
          </a:p>
        </p:txBody>
      </p:sp>
      <p:pic>
        <p:nvPicPr>
          <p:cNvPr id="17" name="Graphic 16">
            <a:extLst>
              <a:ext uri="{FF2B5EF4-FFF2-40B4-BE49-F238E27FC236}">
                <a16:creationId xmlns:a16="http://schemas.microsoft.com/office/drawing/2014/main" id="{59E770E7-D76C-413C-A66C-7411A35CE1B6}"/>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901467" y="4691063"/>
            <a:ext cx="908368" cy="277597"/>
          </a:xfrm>
          <a:prstGeom prst="rect">
            <a:avLst/>
          </a:prstGeom>
        </p:spPr>
      </p:pic>
      <p:sp>
        <p:nvSpPr>
          <p:cNvPr id="22" name="Footer Placeholder 12">
            <a:extLst>
              <a:ext uri="{FF2B5EF4-FFF2-40B4-BE49-F238E27FC236}">
                <a16:creationId xmlns:a16="http://schemas.microsoft.com/office/drawing/2014/main" id="{392C54BE-7908-4804-B366-5EAD145AEC95}"/>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3" name="Date Placeholder 3">
            <a:extLst>
              <a:ext uri="{FF2B5EF4-FFF2-40B4-BE49-F238E27FC236}">
                <a16:creationId xmlns:a16="http://schemas.microsoft.com/office/drawing/2014/main" id="{8C478684-E237-44F6-93CF-B837C42614DE}"/>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21DD913A-E417-4CC0-B90D-D9797F16455A}"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3" name="Graphic 12">
            <a:extLst>
              <a:ext uri="{FF2B5EF4-FFF2-40B4-BE49-F238E27FC236}">
                <a16:creationId xmlns:a16="http://schemas.microsoft.com/office/drawing/2014/main" id="{6D2ED6D3-BF71-43B8-93C8-C10552CE81F5}"/>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34171" y="4757400"/>
            <a:ext cx="947057" cy="211255"/>
          </a:xfrm>
          <a:prstGeom prst="rect">
            <a:avLst/>
          </a:prstGeom>
        </p:spPr>
      </p:pic>
    </p:spTree>
    <p:extLst>
      <p:ext uri="{BB962C8B-B14F-4D97-AF65-F5344CB8AC3E}">
        <p14:creationId xmlns:p14="http://schemas.microsoft.com/office/powerpoint/2010/main" val="217803932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ext + image - 2 lines title">
    <p:bg>
      <p:bgPr>
        <a:solidFill>
          <a:schemeClr val="bg1"/>
        </a:solidFill>
        <a:effectLst/>
      </p:bgPr>
    </p:bg>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DCC0A36F-4386-43D8-9878-1990319145E6}"/>
              </a:ext>
            </a:extLst>
          </p:cNvPr>
          <p:cNvSpPr>
            <a:spLocks noGrp="1"/>
          </p:cNvSpPr>
          <p:nvPr>
            <p:ph sz="quarter" idx="16" hasCustomPrompt="1"/>
          </p:nvPr>
        </p:nvSpPr>
        <p:spPr>
          <a:xfrm>
            <a:off x="382906" y="1525675"/>
            <a:ext cx="5619003" cy="3046326"/>
          </a:xfrm>
          <a:custGeom>
            <a:avLst/>
            <a:gdLst>
              <a:gd name="connsiteX0" fmla="*/ 0 w 5619003"/>
              <a:gd name="connsiteY0" fmla="*/ 0 h 3046326"/>
              <a:gd name="connsiteX1" fmla="*/ 5619003 w 5619003"/>
              <a:gd name="connsiteY1" fmla="*/ 0 h 3046326"/>
              <a:gd name="connsiteX2" fmla="*/ 5619003 w 5619003"/>
              <a:gd name="connsiteY2" fmla="*/ 3046326 h 3046326"/>
              <a:gd name="connsiteX3" fmla="*/ 0 w 5619003"/>
              <a:gd name="connsiteY3" fmla="*/ 3046326 h 3046326"/>
            </a:gdLst>
            <a:ahLst/>
            <a:cxnLst>
              <a:cxn ang="0">
                <a:pos x="connsiteX0" y="connsiteY0"/>
              </a:cxn>
              <a:cxn ang="0">
                <a:pos x="connsiteX1" y="connsiteY1"/>
              </a:cxn>
              <a:cxn ang="0">
                <a:pos x="connsiteX2" y="connsiteY2"/>
              </a:cxn>
              <a:cxn ang="0">
                <a:pos x="connsiteX3" y="connsiteY3"/>
              </a:cxn>
            </a:cxnLst>
            <a:rect l="l" t="t" r="r" b="b"/>
            <a:pathLst>
              <a:path w="5619003" h="3046326">
                <a:moveTo>
                  <a:pt x="0" y="0"/>
                </a:moveTo>
                <a:lnTo>
                  <a:pt x="5619003" y="0"/>
                </a:lnTo>
                <a:lnTo>
                  <a:pt x="5619003" y="3046326"/>
                </a:lnTo>
                <a:lnTo>
                  <a:pt x="0" y="3046326"/>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24" name="Picture Placeholder 23">
            <a:extLst>
              <a:ext uri="{FF2B5EF4-FFF2-40B4-BE49-F238E27FC236}">
                <a16:creationId xmlns:a16="http://schemas.microsoft.com/office/drawing/2014/main" id="{97F5B4CC-C4A6-45CA-81E0-EA5CF067E7BC}"/>
              </a:ext>
            </a:extLst>
          </p:cNvPr>
          <p:cNvSpPr>
            <a:spLocks noGrp="1"/>
          </p:cNvSpPr>
          <p:nvPr>
            <p:ph type="pic" sz="quarter" idx="13" hasCustomPrompt="1"/>
          </p:nvPr>
        </p:nvSpPr>
        <p:spPr>
          <a:xfrm>
            <a:off x="6057899" y="2"/>
            <a:ext cx="3086100" cy="5143499"/>
          </a:xfrm>
          <a:custGeom>
            <a:avLst/>
            <a:gdLst>
              <a:gd name="connsiteX0" fmla="*/ 2611605 w 3086100"/>
              <a:gd name="connsiteY0" fmla="*/ 4869227 h 5143499"/>
              <a:gd name="connsiteX1" fmla="*/ 2606783 w 3086100"/>
              <a:gd name="connsiteY1" fmla="*/ 4873181 h 5143499"/>
              <a:gd name="connsiteX2" fmla="*/ 2606792 w 3086100"/>
              <a:gd name="connsiteY2" fmla="*/ 4873181 h 5143499"/>
              <a:gd name="connsiteX3" fmla="*/ 2595484 w 3086100"/>
              <a:gd name="connsiteY3" fmla="*/ 4930786 h 5143499"/>
              <a:gd name="connsiteX4" fmla="*/ 2652923 w 3086100"/>
              <a:gd name="connsiteY4" fmla="*/ 4930786 h 5143499"/>
              <a:gd name="connsiteX5" fmla="*/ 2654112 w 3086100"/>
              <a:gd name="connsiteY5" fmla="*/ 4924629 h 5143499"/>
              <a:gd name="connsiteX6" fmla="*/ 2651124 w 3086100"/>
              <a:gd name="connsiteY6" fmla="*/ 4921281 h 5143499"/>
              <a:gd name="connsiteX7" fmla="*/ 2612964 w 3086100"/>
              <a:gd name="connsiteY7" fmla="*/ 4921281 h 5143499"/>
              <a:gd name="connsiteX8" fmla="*/ 2616207 w 3086100"/>
              <a:gd name="connsiteY8" fmla="*/ 4904759 h 5143499"/>
              <a:gd name="connsiteX9" fmla="*/ 2649927 w 3086100"/>
              <a:gd name="connsiteY9" fmla="*/ 4904759 h 5143499"/>
              <a:gd name="connsiteX10" fmla="*/ 2651752 w 3086100"/>
              <a:gd name="connsiteY10" fmla="*/ 4903296 h 5143499"/>
              <a:gd name="connsiteX11" fmla="*/ 2653042 w 3086100"/>
              <a:gd name="connsiteY11" fmla="*/ 4896743 h 5143499"/>
              <a:gd name="connsiteX12" fmla="*/ 2651794 w 3086100"/>
              <a:gd name="connsiteY12" fmla="*/ 4895279 h 5143499"/>
              <a:gd name="connsiteX13" fmla="*/ 2618057 w 3086100"/>
              <a:gd name="connsiteY13" fmla="*/ 4895279 h 5143499"/>
              <a:gd name="connsiteX14" fmla="*/ 2621283 w 3086100"/>
              <a:gd name="connsiteY14" fmla="*/ 4878791 h 5143499"/>
              <a:gd name="connsiteX15" fmla="*/ 2658102 w 3086100"/>
              <a:gd name="connsiteY15" fmla="*/ 4878791 h 5143499"/>
              <a:gd name="connsiteX16" fmla="*/ 2662007 w 3086100"/>
              <a:gd name="connsiteY16" fmla="*/ 4876487 h 5143499"/>
              <a:gd name="connsiteX17" fmla="*/ 2663433 w 3086100"/>
              <a:gd name="connsiteY17" fmla="*/ 4869227 h 5143499"/>
              <a:gd name="connsiteX18" fmla="*/ 2511957 w 3086100"/>
              <a:gd name="connsiteY18" fmla="*/ 4869227 h 5143499"/>
              <a:gd name="connsiteX19" fmla="*/ 2507899 w 3086100"/>
              <a:gd name="connsiteY19" fmla="*/ 4873181 h 5143499"/>
              <a:gd name="connsiteX20" fmla="*/ 2496591 w 3086100"/>
              <a:gd name="connsiteY20" fmla="*/ 4930786 h 5143499"/>
              <a:gd name="connsiteX21" fmla="*/ 2508544 w 3086100"/>
              <a:gd name="connsiteY21" fmla="*/ 4930786 h 5143499"/>
              <a:gd name="connsiteX22" fmla="*/ 2512899 w 3086100"/>
              <a:gd name="connsiteY22" fmla="*/ 4927245 h 5143499"/>
              <a:gd name="connsiteX23" fmla="*/ 2521363 w 3086100"/>
              <a:gd name="connsiteY23" fmla="*/ 4884133 h 5143499"/>
              <a:gd name="connsiteX24" fmla="*/ 2535099 w 3086100"/>
              <a:gd name="connsiteY24" fmla="*/ 4903548 h 5143499"/>
              <a:gd name="connsiteX25" fmla="*/ 2538376 w 3086100"/>
              <a:gd name="connsiteY25" fmla="*/ 4905424 h 5143499"/>
              <a:gd name="connsiteX26" fmla="*/ 2544556 w 3086100"/>
              <a:gd name="connsiteY26" fmla="*/ 4905424 h 5143499"/>
              <a:gd name="connsiteX27" fmla="*/ 2548580 w 3086100"/>
              <a:gd name="connsiteY27" fmla="*/ 4903548 h 5143499"/>
              <a:gd name="connsiteX28" fmla="*/ 2569922 w 3086100"/>
              <a:gd name="connsiteY28" fmla="*/ 4884133 h 5143499"/>
              <a:gd name="connsiteX29" fmla="*/ 2561458 w 3086100"/>
              <a:gd name="connsiteY29" fmla="*/ 4927245 h 5143499"/>
              <a:gd name="connsiteX30" fmla="*/ 2564430 w 3086100"/>
              <a:gd name="connsiteY30" fmla="*/ 4930786 h 5143499"/>
              <a:gd name="connsiteX31" fmla="*/ 2576374 w 3086100"/>
              <a:gd name="connsiteY31" fmla="*/ 4930786 h 5143499"/>
              <a:gd name="connsiteX32" fmla="*/ 2587691 w 3086100"/>
              <a:gd name="connsiteY32" fmla="*/ 4873189 h 5143499"/>
              <a:gd name="connsiteX33" fmla="*/ 2585186 w 3086100"/>
              <a:gd name="connsiteY33" fmla="*/ 4869227 h 5143499"/>
              <a:gd name="connsiteX34" fmla="*/ 2571111 w 3086100"/>
              <a:gd name="connsiteY34" fmla="*/ 4869227 h 5143499"/>
              <a:gd name="connsiteX35" fmla="*/ 2543860 w 3086100"/>
              <a:gd name="connsiteY35" fmla="*/ 4893226 h 5143499"/>
              <a:gd name="connsiteX36" fmla="*/ 2526032 w 3086100"/>
              <a:gd name="connsiteY36" fmla="*/ 4869227 h 5143499"/>
              <a:gd name="connsiteX37" fmla="*/ 2441121 w 3086100"/>
              <a:gd name="connsiteY37" fmla="*/ 4869227 h 5143499"/>
              <a:gd name="connsiteX38" fmla="*/ 2436290 w 3086100"/>
              <a:gd name="connsiteY38" fmla="*/ 4873181 h 5143499"/>
              <a:gd name="connsiteX39" fmla="*/ 2424999 w 3086100"/>
              <a:gd name="connsiteY39" fmla="*/ 4930786 h 5143499"/>
              <a:gd name="connsiteX40" fmla="*/ 2482413 w 3086100"/>
              <a:gd name="connsiteY40" fmla="*/ 4930786 h 5143499"/>
              <a:gd name="connsiteX41" fmla="*/ 2483627 w 3086100"/>
              <a:gd name="connsiteY41" fmla="*/ 4924629 h 5143499"/>
              <a:gd name="connsiteX42" fmla="*/ 2480614 w 3086100"/>
              <a:gd name="connsiteY42" fmla="*/ 4921281 h 5143499"/>
              <a:gd name="connsiteX43" fmla="*/ 2442471 w 3086100"/>
              <a:gd name="connsiteY43" fmla="*/ 4921281 h 5143499"/>
              <a:gd name="connsiteX44" fmla="*/ 2445705 w 3086100"/>
              <a:gd name="connsiteY44" fmla="*/ 4904759 h 5143499"/>
              <a:gd name="connsiteX45" fmla="*/ 2479425 w 3086100"/>
              <a:gd name="connsiteY45" fmla="*/ 4904759 h 5143499"/>
              <a:gd name="connsiteX46" fmla="*/ 2481259 w 3086100"/>
              <a:gd name="connsiteY46" fmla="*/ 4903296 h 5143499"/>
              <a:gd name="connsiteX47" fmla="*/ 2482549 w 3086100"/>
              <a:gd name="connsiteY47" fmla="*/ 4896743 h 5143499"/>
              <a:gd name="connsiteX48" fmla="*/ 2481293 w 3086100"/>
              <a:gd name="connsiteY48" fmla="*/ 4895279 h 5143499"/>
              <a:gd name="connsiteX49" fmla="*/ 2447564 w 3086100"/>
              <a:gd name="connsiteY49" fmla="*/ 4895279 h 5143499"/>
              <a:gd name="connsiteX50" fmla="*/ 2450807 w 3086100"/>
              <a:gd name="connsiteY50" fmla="*/ 4878791 h 5143499"/>
              <a:gd name="connsiteX51" fmla="*/ 2487617 w 3086100"/>
              <a:gd name="connsiteY51" fmla="*/ 4878791 h 5143499"/>
              <a:gd name="connsiteX52" fmla="*/ 2491540 w 3086100"/>
              <a:gd name="connsiteY52" fmla="*/ 4876487 h 5143499"/>
              <a:gd name="connsiteX53" fmla="*/ 2492949 w 3086100"/>
              <a:gd name="connsiteY53" fmla="*/ 4869227 h 5143499"/>
              <a:gd name="connsiteX54" fmla="*/ 2368044 w 3086100"/>
              <a:gd name="connsiteY54" fmla="*/ 4869227 h 5143499"/>
              <a:gd name="connsiteX55" fmla="*/ 2362764 w 3086100"/>
              <a:gd name="connsiteY55" fmla="*/ 4872558 h 5143499"/>
              <a:gd name="connsiteX56" fmla="*/ 2361533 w 3086100"/>
              <a:gd name="connsiteY56" fmla="*/ 4878766 h 5143499"/>
              <a:gd name="connsiteX57" fmla="*/ 2385999 w 3086100"/>
              <a:gd name="connsiteY57" fmla="*/ 4878766 h 5143499"/>
              <a:gd name="connsiteX58" fmla="*/ 2375812 w 3086100"/>
              <a:gd name="connsiteY58" fmla="*/ 4930786 h 5143499"/>
              <a:gd name="connsiteX59" fmla="*/ 2386780 w 3086100"/>
              <a:gd name="connsiteY59" fmla="*/ 4930786 h 5143499"/>
              <a:gd name="connsiteX60" fmla="*/ 2392281 w 3086100"/>
              <a:gd name="connsiteY60" fmla="*/ 4926412 h 5143499"/>
              <a:gd name="connsiteX61" fmla="*/ 2401620 w 3086100"/>
              <a:gd name="connsiteY61" fmla="*/ 4878766 h 5143499"/>
              <a:gd name="connsiteX62" fmla="*/ 2422045 w 3086100"/>
              <a:gd name="connsiteY62" fmla="*/ 4878766 h 5143499"/>
              <a:gd name="connsiteX63" fmla="*/ 2426443 w 3086100"/>
              <a:gd name="connsiteY63" fmla="*/ 4874998 h 5143499"/>
              <a:gd name="connsiteX64" fmla="*/ 2426443 w 3086100"/>
              <a:gd name="connsiteY64" fmla="*/ 4875006 h 5143499"/>
              <a:gd name="connsiteX65" fmla="*/ 2427580 w 3086100"/>
              <a:gd name="connsiteY65" fmla="*/ 4869227 h 5143499"/>
              <a:gd name="connsiteX66" fmla="*/ 2216737 w 3086100"/>
              <a:gd name="connsiteY66" fmla="*/ 4869227 h 5143499"/>
              <a:gd name="connsiteX67" fmla="*/ 2213825 w 3086100"/>
              <a:gd name="connsiteY67" fmla="*/ 4871305 h 5143499"/>
              <a:gd name="connsiteX68" fmla="*/ 2210514 w 3086100"/>
              <a:gd name="connsiteY68" fmla="*/ 4888213 h 5143499"/>
              <a:gd name="connsiteX69" fmla="*/ 2254821 w 3086100"/>
              <a:gd name="connsiteY69" fmla="*/ 4909924 h 5143499"/>
              <a:gd name="connsiteX70" fmla="*/ 2250720 w 3086100"/>
              <a:gd name="connsiteY70" fmla="*/ 4930786 h 5143499"/>
              <a:gd name="connsiteX71" fmla="*/ 2261697 w 3086100"/>
              <a:gd name="connsiteY71" fmla="*/ 4930786 h 5143499"/>
              <a:gd name="connsiteX72" fmla="*/ 2267198 w 3086100"/>
              <a:gd name="connsiteY72" fmla="*/ 4926412 h 5143499"/>
              <a:gd name="connsiteX73" fmla="*/ 2278404 w 3086100"/>
              <a:gd name="connsiteY73" fmla="*/ 4869227 h 5143499"/>
              <a:gd name="connsiteX74" fmla="*/ 2265110 w 3086100"/>
              <a:gd name="connsiteY74" fmla="*/ 4869227 h 5143499"/>
              <a:gd name="connsiteX75" fmla="*/ 2262402 w 3086100"/>
              <a:gd name="connsiteY75" fmla="*/ 4871305 h 5143499"/>
              <a:gd name="connsiteX76" fmla="*/ 2256883 w 3086100"/>
              <a:gd name="connsiteY76" fmla="*/ 4899334 h 5143499"/>
              <a:gd name="connsiteX77" fmla="*/ 2226203 w 3086100"/>
              <a:gd name="connsiteY77" fmla="*/ 4887801 h 5143499"/>
              <a:gd name="connsiteX78" fmla="*/ 2229853 w 3086100"/>
              <a:gd name="connsiteY78" fmla="*/ 4869227 h 5143499"/>
              <a:gd name="connsiteX79" fmla="*/ 2702459 w 3086100"/>
              <a:gd name="connsiteY79" fmla="*/ 4869050 h 5143499"/>
              <a:gd name="connsiteX80" fmla="*/ 2673697 w 3086100"/>
              <a:gd name="connsiteY80" fmla="*/ 4880810 h 5143499"/>
              <a:gd name="connsiteX81" fmla="*/ 2692561 w 3086100"/>
              <a:gd name="connsiteY81" fmla="*/ 4902211 h 5143499"/>
              <a:gd name="connsiteX82" fmla="*/ 2709828 w 3086100"/>
              <a:gd name="connsiteY82" fmla="*/ 4917184 h 5143499"/>
              <a:gd name="connsiteX83" fmla="*/ 2697900 w 3086100"/>
              <a:gd name="connsiteY83" fmla="*/ 4921314 h 5143499"/>
              <a:gd name="connsiteX84" fmla="*/ 2670828 w 3086100"/>
              <a:gd name="connsiteY84" fmla="*/ 4921314 h 5143499"/>
              <a:gd name="connsiteX85" fmla="*/ 2665428 w 3086100"/>
              <a:gd name="connsiteY85" fmla="*/ 4925293 h 5143499"/>
              <a:gd name="connsiteX86" fmla="*/ 2664359 w 3086100"/>
              <a:gd name="connsiteY86" fmla="*/ 4930786 h 5143499"/>
              <a:gd name="connsiteX87" fmla="*/ 2698486 w 3086100"/>
              <a:gd name="connsiteY87" fmla="*/ 4930786 h 5143499"/>
              <a:gd name="connsiteX88" fmla="*/ 2727435 w 3086100"/>
              <a:gd name="connsiteY88" fmla="*/ 4920372 h 5143499"/>
              <a:gd name="connsiteX89" fmla="*/ 2724931 w 3086100"/>
              <a:gd name="connsiteY89" fmla="*/ 4906282 h 5143499"/>
              <a:gd name="connsiteX90" fmla="*/ 2715236 w 3086100"/>
              <a:gd name="connsiteY90" fmla="*/ 4899334 h 5143499"/>
              <a:gd name="connsiteX91" fmla="*/ 2691890 w 3086100"/>
              <a:gd name="connsiteY91" fmla="*/ 4881853 h 5143499"/>
              <a:gd name="connsiteX92" fmla="*/ 2701992 w 3086100"/>
              <a:gd name="connsiteY92" fmla="*/ 4878766 h 5143499"/>
              <a:gd name="connsiteX93" fmla="*/ 2724880 w 3086100"/>
              <a:gd name="connsiteY93" fmla="*/ 4878766 h 5143499"/>
              <a:gd name="connsiteX94" fmla="*/ 2730271 w 3086100"/>
              <a:gd name="connsiteY94" fmla="*/ 4874796 h 5143499"/>
              <a:gd name="connsiteX95" fmla="*/ 2731408 w 3086100"/>
              <a:gd name="connsiteY95" fmla="*/ 4869050 h 5143499"/>
              <a:gd name="connsiteX96" fmla="*/ 2321030 w 3086100"/>
              <a:gd name="connsiteY96" fmla="*/ 4869050 h 5143499"/>
              <a:gd name="connsiteX97" fmla="*/ 2292284 w 3086100"/>
              <a:gd name="connsiteY97" fmla="*/ 4880810 h 5143499"/>
              <a:gd name="connsiteX98" fmla="*/ 2311156 w 3086100"/>
              <a:gd name="connsiteY98" fmla="*/ 4902211 h 5143499"/>
              <a:gd name="connsiteX99" fmla="*/ 2328424 w 3086100"/>
              <a:gd name="connsiteY99" fmla="*/ 4917184 h 5143499"/>
              <a:gd name="connsiteX100" fmla="*/ 2316479 w 3086100"/>
              <a:gd name="connsiteY100" fmla="*/ 4921314 h 5143499"/>
              <a:gd name="connsiteX101" fmla="*/ 2289415 w 3086100"/>
              <a:gd name="connsiteY101" fmla="*/ 4921314 h 5143499"/>
              <a:gd name="connsiteX102" fmla="*/ 2284016 w 3086100"/>
              <a:gd name="connsiteY102" fmla="*/ 4925293 h 5143499"/>
              <a:gd name="connsiteX103" fmla="*/ 2282938 w 3086100"/>
              <a:gd name="connsiteY103" fmla="*/ 4930786 h 5143499"/>
              <a:gd name="connsiteX104" fmla="*/ 2317065 w 3086100"/>
              <a:gd name="connsiteY104" fmla="*/ 4930786 h 5143499"/>
              <a:gd name="connsiteX105" fmla="*/ 2346014 w 3086100"/>
              <a:gd name="connsiteY105" fmla="*/ 4920372 h 5143499"/>
              <a:gd name="connsiteX106" fmla="*/ 2343526 w 3086100"/>
              <a:gd name="connsiteY106" fmla="*/ 4906282 h 5143499"/>
              <a:gd name="connsiteX107" fmla="*/ 2333823 w 3086100"/>
              <a:gd name="connsiteY107" fmla="*/ 4899334 h 5143499"/>
              <a:gd name="connsiteX108" fmla="*/ 2310469 w 3086100"/>
              <a:gd name="connsiteY108" fmla="*/ 4881853 h 5143499"/>
              <a:gd name="connsiteX109" fmla="*/ 2320571 w 3086100"/>
              <a:gd name="connsiteY109" fmla="*/ 4878766 h 5143499"/>
              <a:gd name="connsiteX110" fmla="*/ 2343467 w 3086100"/>
              <a:gd name="connsiteY110" fmla="*/ 4878766 h 5143499"/>
              <a:gd name="connsiteX111" fmla="*/ 2348858 w 3086100"/>
              <a:gd name="connsiteY111" fmla="*/ 4874796 h 5143499"/>
              <a:gd name="connsiteX112" fmla="*/ 2349995 w 3086100"/>
              <a:gd name="connsiteY112" fmla="*/ 4869050 h 5143499"/>
              <a:gd name="connsiteX113" fmla="*/ 2170529 w 3086100"/>
              <a:gd name="connsiteY113" fmla="*/ 4869050 h 5143499"/>
              <a:gd name="connsiteX114" fmla="*/ 2141784 w 3086100"/>
              <a:gd name="connsiteY114" fmla="*/ 4880810 h 5143499"/>
              <a:gd name="connsiteX115" fmla="*/ 2160664 w 3086100"/>
              <a:gd name="connsiteY115" fmla="*/ 4902211 h 5143499"/>
              <a:gd name="connsiteX116" fmla="*/ 2177923 w 3086100"/>
              <a:gd name="connsiteY116" fmla="*/ 4917184 h 5143499"/>
              <a:gd name="connsiteX117" fmla="*/ 2165979 w 3086100"/>
              <a:gd name="connsiteY117" fmla="*/ 4921314 h 5143499"/>
              <a:gd name="connsiteX118" fmla="*/ 2138906 w 3086100"/>
              <a:gd name="connsiteY118" fmla="*/ 4921314 h 5143499"/>
              <a:gd name="connsiteX119" fmla="*/ 2133515 w 3086100"/>
              <a:gd name="connsiteY119" fmla="*/ 4925293 h 5143499"/>
              <a:gd name="connsiteX120" fmla="*/ 2132429 w 3086100"/>
              <a:gd name="connsiteY120" fmla="*/ 4930786 h 5143499"/>
              <a:gd name="connsiteX121" fmla="*/ 2166556 w 3086100"/>
              <a:gd name="connsiteY121" fmla="*/ 4930786 h 5143499"/>
              <a:gd name="connsiteX122" fmla="*/ 2195522 w 3086100"/>
              <a:gd name="connsiteY122" fmla="*/ 4920372 h 5143499"/>
              <a:gd name="connsiteX123" fmla="*/ 2193018 w 3086100"/>
              <a:gd name="connsiteY123" fmla="*/ 4906282 h 5143499"/>
              <a:gd name="connsiteX124" fmla="*/ 2183331 w 3086100"/>
              <a:gd name="connsiteY124" fmla="*/ 4899334 h 5143499"/>
              <a:gd name="connsiteX125" fmla="*/ 2159960 w 3086100"/>
              <a:gd name="connsiteY125" fmla="*/ 4881853 h 5143499"/>
              <a:gd name="connsiteX126" fmla="*/ 2170062 w 3086100"/>
              <a:gd name="connsiteY126" fmla="*/ 4878766 h 5143499"/>
              <a:gd name="connsiteX127" fmla="*/ 2192950 w 3086100"/>
              <a:gd name="connsiteY127" fmla="*/ 4878766 h 5143499"/>
              <a:gd name="connsiteX128" fmla="*/ 2198357 w 3086100"/>
              <a:gd name="connsiteY128" fmla="*/ 4874796 h 5143499"/>
              <a:gd name="connsiteX129" fmla="*/ 2199478 w 3086100"/>
              <a:gd name="connsiteY129" fmla="*/ 4869050 h 5143499"/>
              <a:gd name="connsiteX130" fmla="*/ 1923012 w 3086100"/>
              <a:gd name="connsiteY130" fmla="*/ 4818696 h 5143499"/>
              <a:gd name="connsiteX131" fmla="*/ 1875097 w 3086100"/>
              <a:gd name="connsiteY131" fmla="*/ 4832400 h 5143499"/>
              <a:gd name="connsiteX132" fmla="*/ 1904844 w 3086100"/>
              <a:gd name="connsiteY132" fmla="*/ 4837127 h 5143499"/>
              <a:gd name="connsiteX133" fmla="*/ 1961010 w 3086100"/>
              <a:gd name="connsiteY133" fmla="*/ 4852572 h 5143499"/>
              <a:gd name="connsiteX134" fmla="*/ 1883875 w 3086100"/>
              <a:gd name="connsiteY134" fmla="*/ 4932276 h 5143499"/>
              <a:gd name="connsiteX135" fmla="*/ 1905736 w 3086100"/>
              <a:gd name="connsiteY135" fmla="*/ 4875982 h 5143499"/>
              <a:gd name="connsiteX136" fmla="*/ 1911313 w 3086100"/>
              <a:gd name="connsiteY136" fmla="*/ 4853186 h 5143499"/>
              <a:gd name="connsiteX137" fmla="*/ 1892636 w 3086100"/>
              <a:gd name="connsiteY137" fmla="*/ 4872029 h 5143499"/>
              <a:gd name="connsiteX138" fmla="*/ 1855996 w 3086100"/>
              <a:gd name="connsiteY138" fmla="*/ 4935413 h 5143499"/>
              <a:gd name="connsiteX139" fmla="*/ 1845605 w 3086100"/>
              <a:gd name="connsiteY139" fmla="*/ 4965486 h 5143499"/>
              <a:gd name="connsiteX140" fmla="*/ 1886677 w 3086100"/>
              <a:gd name="connsiteY140" fmla="*/ 4955215 h 5143499"/>
              <a:gd name="connsiteX141" fmla="*/ 1990647 w 3086100"/>
              <a:gd name="connsiteY141" fmla="*/ 4857299 h 5143499"/>
              <a:gd name="connsiteX142" fmla="*/ 1981733 w 3086100"/>
              <a:gd name="connsiteY142" fmla="*/ 4831516 h 5143499"/>
              <a:gd name="connsiteX143" fmla="*/ 1923012 w 3086100"/>
              <a:gd name="connsiteY143" fmla="*/ 4818696 h 5143499"/>
              <a:gd name="connsiteX144" fmla="*/ 2505547 w 3086100"/>
              <a:gd name="connsiteY144" fmla="*/ 4793384 h 5143499"/>
              <a:gd name="connsiteX145" fmla="*/ 2520191 w 3086100"/>
              <a:gd name="connsiteY145" fmla="*/ 4809729 h 5143499"/>
              <a:gd name="connsiteX146" fmla="*/ 2519453 w 3086100"/>
              <a:gd name="connsiteY146" fmla="*/ 4813430 h 5143499"/>
              <a:gd name="connsiteX147" fmla="*/ 2515157 w 3086100"/>
              <a:gd name="connsiteY147" fmla="*/ 4818015 h 5143499"/>
              <a:gd name="connsiteX148" fmla="*/ 2481930 w 3086100"/>
              <a:gd name="connsiteY148" fmla="*/ 4818015 h 5143499"/>
              <a:gd name="connsiteX149" fmla="*/ 2483560 w 3086100"/>
              <a:gd name="connsiteY149" fmla="*/ 4809729 h 5143499"/>
              <a:gd name="connsiteX150" fmla="*/ 2505547 w 3086100"/>
              <a:gd name="connsiteY150" fmla="*/ 4793384 h 5143499"/>
              <a:gd name="connsiteX151" fmla="*/ 2277190 w 3086100"/>
              <a:gd name="connsiteY151" fmla="*/ 4793384 h 5143499"/>
              <a:gd name="connsiteX152" fmla="*/ 2291826 w 3086100"/>
              <a:gd name="connsiteY152" fmla="*/ 4809729 h 5143499"/>
              <a:gd name="connsiteX153" fmla="*/ 2291096 w 3086100"/>
              <a:gd name="connsiteY153" fmla="*/ 4813430 h 5143499"/>
              <a:gd name="connsiteX154" fmla="*/ 2286792 w 3086100"/>
              <a:gd name="connsiteY154" fmla="*/ 4818015 h 5143499"/>
              <a:gd name="connsiteX155" fmla="*/ 2253581 w 3086100"/>
              <a:gd name="connsiteY155" fmla="*/ 4818015 h 5143499"/>
              <a:gd name="connsiteX156" fmla="*/ 2255203 w 3086100"/>
              <a:gd name="connsiteY156" fmla="*/ 4809729 h 5143499"/>
              <a:gd name="connsiteX157" fmla="*/ 2277190 w 3086100"/>
              <a:gd name="connsiteY157" fmla="*/ 4793384 h 5143499"/>
              <a:gd name="connsiteX158" fmla="*/ 2040133 w 3086100"/>
              <a:gd name="connsiteY158" fmla="*/ 4783925 h 5143499"/>
              <a:gd name="connsiteX159" fmla="*/ 2006938 w 3086100"/>
              <a:gd name="connsiteY159" fmla="*/ 4801897 h 5143499"/>
              <a:gd name="connsiteX160" fmla="*/ 2033272 w 3086100"/>
              <a:gd name="connsiteY160" fmla="*/ 4864567 h 5143499"/>
              <a:gd name="connsiteX161" fmla="*/ 2056151 w 3086100"/>
              <a:gd name="connsiteY161" fmla="*/ 4909865 h 5143499"/>
              <a:gd name="connsiteX162" fmla="*/ 2007592 w 3086100"/>
              <a:gd name="connsiteY162" fmla="*/ 4918715 h 5143499"/>
              <a:gd name="connsiteX163" fmla="*/ 1971155 w 3086100"/>
              <a:gd name="connsiteY163" fmla="*/ 4921575 h 5143499"/>
              <a:gd name="connsiteX164" fmla="*/ 1977862 w 3086100"/>
              <a:gd name="connsiteY164" fmla="*/ 4931232 h 5143499"/>
              <a:gd name="connsiteX165" fmla="*/ 2032084 w 3086100"/>
              <a:gd name="connsiteY165" fmla="*/ 4936700 h 5143499"/>
              <a:gd name="connsiteX166" fmla="*/ 2087061 w 3086100"/>
              <a:gd name="connsiteY166" fmla="*/ 4911876 h 5143499"/>
              <a:gd name="connsiteX167" fmla="*/ 2062696 w 3086100"/>
              <a:gd name="connsiteY167" fmla="*/ 4859915 h 5143499"/>
              <a:gd name="connsiteX168" fmla="*/ 2034274 w 3086100"/>
              <a:gd name="connsiteY168" fmla="*/ 4812505 h 5143499"/>
              <a:gd name="connsiteX169" fmla="*/ 2086543 w 3086100"/>
              <a:gd name="connsiteY169" fmla="*/ 4800492 h 5143499"/>
              <a:gd name="connsiteX170" fmla="*/ 2103913 w 3086100"/>
              <a:gd name="connsiteY170" fmla="*/ 4794234 h 5143499"/>
              <a:gd name="connsiteX171" fmla="*/ 2079548 w 3086100"/>
              <a:gd name="connsiteY171" fmla="*/ 4785283 h 5143499"/>
              <a:gd name="connsiteX172" fmla="*/ 2040133 w 3086100"/>
              <a:gd name="connsiteY172" fmla="*/ 4783925 h 5143499"/>
              <a:gd name="connsiteX173" fmla="*/ 2693180 w 3086100"/>
              <a:gd name="connsiteY173" fmla="*/ 4783845 h 5143499"/>
              <a:gd name="connsiteX174" fmla="*/ 2687908 w 3086100"/>
              <a:gd name="connsiteY174" fmla="*/ 4787193 h 5143499"/>
              <a:gd name="connsiteX175" fmla="*/ 2686686 w 3086100"/>
              <a:gd name="connsiteY175" fmla="*/ 4793401 h 5143499"/>
              <a:gd name="connsiteX176" fmla="*/ 2711152 w 3086100"/>
              <a:gd name="connsiteY176" fmla="*/ 4793401 h 5143499"/>
              <a:gd name="connsiteX177" fmla="*/ 2700957 w 3086100"/>
              <a:gd name="connsiteY177" fmla="*/ 4845421 h 5143499"/>
              <a:gd name="connsiteX178" fmla="*/ 2711925 w 3086100"/>
              <a:gd name="connsiteY178" fmla="*/ 4845421 h 5143499"/>
              <a:gd name="connsiteX179" fmla="*/ 2717418 w 3086100"/>
              <a:gd name="connsiteY179" fmla="*/ 4841047 h 5143499"/>
              <a:gd name="connsiteX180" fmla="*/ 2726773 w 3086100"/>
              <a:gd name="connsiteY180" fmla="*/ 4793401 h 5143499"/>
              <a:gd name="connsiteX181" fmla="*/ 2747198 w 3086100"/>
              <a:gd name="connsiteY181" fmla="*/ 4793401 h 5143499"/>
              <a:gd name="connsiteX182" fmla="*/ 2751613 w 3086100"/>
              <a:gd name="connsiteY182" fmla="*/ 4789632 h 5143499"/>
              <a:gd name="connsiteX183" fmla="*/ 2752734 w 3086100"/>
              <a:gd name="connsiteY183" fmla="*/ 4783845 h 5143499"/>
              <a:gd name="connsiteX184" fmla="*/ 2642813 w 3086100"/>
              <a:gd name="connsiteY184" fmla="*/ 4783845 h 5143499"/>
              <a:gd name="connsiteX185" fmla="*/ 2630732 w 3086100"/>
              <a:gd name="connsiteY185" fmla="*/ 4845421 h 5143499"/>
              <a:gd name="connsiteX186" fmla="*/ 2683324 w 3086100"/>
              <a:gd name="connsiteY186" fmla="*/ 4845421 h 5143499"/>
              <a:gd name="connsiteX187" fmla="*/ 2684462 w 3086100"/>
              <a:gd name="connsiteY187" fmla="*/ 4839659 h 5143499"/>
              <a:gd name="connsiteX188" fmla="*/ 2681541 w 3086100"/>
              <a:gd name="connsiteY188" fmla="*/ 4835915 h 5143499"/>
              <a:gd name="connsiteX189" fmla="*/ 2648203 w 3086100"/>
              <a:gd name="connsiteY189" fmla="*/ 4835915 h 5143499"/>
              <a:gd name="connsiteX190" fmla="*/ 2658017 w 3086100"/>
              <a:gd name="connsiteY190" fmla="*/ 4785931 h 5143499"/>
              <a:gd name="connsiteX191" fmla="*/ 2656107 w 3086100"/>
              <a:gd name="connsiteY191" fmla="*/ 4783845 h 5143499"/>
              <a:gd name="connsiteX192" fmla="*/ 2559124 w 3086100"/>
              <a:gd name="connsiteY192" fmla="*/ 4783845 h 5143499"/>
              <a:gd name="connsiteX193" fmla="*/ 2555592 w 3086100"/>
              <a:gd name="connsiteY193" fmla="*/ 4786579 h 5143499"/>
              <a:gd name="connsiteX194" fmla="*/ 2549480 w 3086100"/>
              <a:gd name="connsiteY194" fmla="*/ 4817947 h 5143499"/>
              <a:gd name="connsiteX195" fmla="*/ 2578361 w 3086100"/>
              <a:gd name="connsiteY195" fmla="*/ 4846800 h 5143499"/>
              <a:gd name="connsiteX196" fmla="*/ 2578361 w 3086100"/>
              <a:gd name="connsiteY196" fmla="*/ 4846792 h 5143499"/>
              <a:gd name="connsiteX197" fmla="*/ 2618040 w 3086100"/>
              <a:gd name="connsiteY197" fmla="*/ 4817939 h 5143499"/>
              <a:gd name="connsiteX198" fmla="*/ 2624127 w 3086100"/>
              <a:gd name="connsiteY198" fmla="*/ 4786579 h 5143499"/>
              <a:gd name="connsiteX199" fmla="*/ 2621665 w 3086100"/>
              <a:gd name="connsiteY199" fmla="*/ 4783845 h 5143499"/>
              <a:gd name="connsiteX200" fmla="*/ 2609228 w 3086100"/>
              <a:gd name="connsiteY200" fmla="*/ 4783845 h 5143499"/>
              <a:gd name="connsiteX201" fmla="*/ 2605816 w 3086100"/>
              <a:gd name="connsiteY201" fmla="*/ 4801889 h 5143499"/>
              <a:gd name="connsiteX202" fmla="*/ 2603863 w 3086100"/>
              <a:gd name="connsiteY202" fmla="*/ 4811495 h 5143499"/>
              <a:gd name="connsiteX203" fmla="*/ 2602233 w 3086100"/>
              <a:gd name="connsiteY203" fmla="*/ 4819840 h 5143499"/>
              <a:gd name="connsiteX204" fmla="*/ 2579940 w 3086100"/>
              <a:gd name="connsiteY204" fmla="*/ 4836328 h 5143499"/>
              <a:gd name="connsiteX205" fmla="*/ 2564557 w 3086100"/>
              <a:gd name="connsiteY205" fmla="*/ 4819840 h 5143499"/>
              <a:gd name="connsiteX206" fmla="*/ 2565270 w 3086100"/>
              <a:gd name="connsiteY206" fmla="*/ 4816113 h 5143499"/>
              <a:gd name="connsiteX207" fmla="*/ 2568140 w 3086100"/>
              <a:gd name="connsiteY207" fmla="*/ 4801897 h 5143499"/>
              <a:gd name="connsiteX208" fmla="*/ 2571561 w 3086100"/>
              <a:gd name="connsiteY208" fmla="*/ 4783845 h 5143499"/>
              <a:gd name="connsiteX209" fmla="*/ 2155095 w 3086100"/>
              <a:gd name="connsiteY209" fmla="*/ 4783845 h 5143499"/>
              <a:gd name="connsiteX210" fmla="*/ 2154909 w 3086100"/>
              <a:gd name="connsiteY210" fmla="*/ 4784644 h 5143499"/>
              <a:gd name="connsiteX211" fmla="*/ 2161471 w 3086100"/>
              <a:gd name="connsiteY211" fmla="*/ 4793359 h 5143499"/>
              <a:gd name="connsiteX212" fmla="*/ 2193833 w 3086100"/>
              <a:gd name="connsiteY212" fmla="*/ 4793359 h 5143499"/>
              <a:gd name="connsiteX213" fmla="*/ 2208519 w 3086100"/>
              <a:gd name="connsiteY213" fmla="*/ 4814658 h 5143499"/>
              <a:gd name="connsiteX214" fmla="*/ 2188450 w 3086100"/>
              <a:gd name="connsiteY214" fmla="*/ 4835915 h 5143499"/>
              <a:gd name="connsiteX215" fmla="*/ 2166284 w 3086100"/>
              <a:gd name="connsiteY215" fmla="*/ 4835915 h 5143499"/>
              <a:gd name="connsiteX216" fmla="*/ 2173127 w 3086100"/>
              <a:gd name="connsiteY216" fmla="*/ 4800963 h 5143499"/>
              <a:gd name="connsiteX217" fmla="*/ 2160028 w 3086100"/>
              <a:gd name="connsiteY217" fmla="*/ 4800963 h 5143499"/>
              <a:gd name="connsiteX218" fmla="*/ 2157116 w 3086100"/>
              <a:gd name="connsiteY218" fmla="*/ 4803050 h 5143499"/>
              <a:gd name="connsiteX219" fmla="*/ 2148796 w 3086100"/>
              <a:gd name="connsiteY219" fmla="*/ 4845421 h 5143499"/>
              <a:gd name="connsiteX220" fmla="*/ 2185606 w 3086100"/>
              <a:gd name="connsiteY220" fmla="*/ 4845421 h 5143499"/>
              <a:gd name="connsiteX221" fmla="*/ 2224980 w 3086100"/>
              <a:gd name="connsiteY221" fmla="*/ 4814238 h 5143499"/>
              <a:gd name="connsiteX222" fmla="*/ 2199614 w 3086100"/>
              <a:gd name="connsiteY222" fmla="*/ 4783845 h 5143499"/>
              <a:gd name="connsiteX223" fmla="*/ 2423480 w 3086100"/>
              <a:gd name="connsiteY223" fmla="*/ 4783660 h 5143499"/>
              <a:gd name="connsiteX224" fmla="*/ 2394718 w 3086100"/>
              <a:gd name="connsiteY224" fmla="*/ 4795437 h 5143499"/>
              <a:gd name="connsiteX225" fmla="*/ 2413598 w 3086100"/>
              <a:gd name="connsiteY225" fmla="*/ 4816837 h 5143499"/>
              <a:gd name="connsiteX226" fmla="*/ 2430874 w 3086100"/>
              <a:gd name="connsiteY226" fmla="*/ 4831819 h 5143499"/>
              <a:gd name="connsiteX227" fmla="*/ 2418930 w 3086100"/>
              <a:gd name="connsiteY227" fmla="*/ 4835941 h 5143499"/>
              <a:gd name="connsiteX228" fmla="*/ 2391865 w 3086100"/>
              <a:gd name="connsiteY228" fmla="*/ 4835941 h 5143499"/>
              <a:gd name="connsiteX229" fmla="*/ 2386458 w 3086100"/>
              <a:gd name="connsiteY229" fmla="*/ 4839919 h 5143499"/>
              <a:gd name="connsiteX230" fmla="*/ 2385388 w 3086100"/>
              <a:gd name="connsiteY230" fmla="*/ 4845421 h 5143499"/>
              <a:gd name="connsiteX231" fmla="*/ 2419515 w 3086100"/>
              <a:gd name="connsiteY231" fmla="*/ 4845421 h 5143499"/>
              <a:gd name="connsiteX232" fmla="*/ 2448473 w 3086100"/>
              <a:gd name="connsiteY232" fmla="*/ 4834998 h 5143499"/>
              <a:gd name="connsiteX233" fmla="*/ 2448481 w 3086100"/>
              <a:gd name="connsiteY233" fmla="*/ 4834998 h 5143499"/>
              <a:gd name="connsiteX234" fmla="*/ 2445977 w 3086100"/>
              <a:gd name="connsiteY234" fmla="*/ 4820908 h 5143499"/>
              <a:gd name="connsiteX235" fmla="*/ 2436282 w 3086100"/>
              <a:gd name="connsiteY235" fmla="*/ 4813943 h 5143499"/>
              <a:gd name="connsiteX236" fmla="*/ 2412911 w 3086100"/>
              <a:gd name="connsiteY236" fmla="*/ 4796480 h 5143499"/>
              <a:gd name="connsiteX237" fmla="*/ 2423038 w 3086100"/>
              <a:gd name="connsiteY237" fmla="*/ 4793384 h 5143499"/>
              <a:gd name="connsiteX238" fmla="*/ 2445909 w 3086100"/>
              <a:gd name="connsiteY238" fmla="*/ 4793384 h 5143499"/>
              <a:gd name="connsiteX239" fmla="*/ 2451317 w 3086100"/>
              <a:gd name="connsiteY239" fmla="*/ 4789430 h 5143499"/>
              <a:gd name="connsiteX240" fmla="*/ 2452446 w 3086100"/>
              <a:gd name="connsiteY240" fmla="*/ 4783660 h 5143499"/>
              <a:gd name="connsiteX241" fmla="*/ 2350776 w 3086100"/>
              <a:gd name="connsiteY241" fmla="*/ 4783660 h 5143499"/>
              <a:gd name="connsiteX242" fmla="*/ 2322031 w 3086100"/>
              <a:gd name="connsiteY242" fmla="*/ 4795437 h 5143499"/>
              <a:gd name="connsiteX243" fmla="*/ 2340903 w 3086100"/>
              <a:gd name="connsiteY243" fmla="*/ 4816837 h 5143499"/>
              <a:gd name="connsiteX244" fmla="*/ 2358179 w 3086100"/>
              <a:gd name="connsiteY244" fmla="*/ 4831819 h 5143499"/>
              <a:gd name="connsiteX245" fmla="*/ 2346218 w 3086100"/>
              <a:gd name="connsiteY245" fmla="*/ 4835941 h 5143499"/>
              <a:gd name="connsiteX246" fmla="*/ 2319179 w 3086100"/>
              <a:gd name="connsiteY246" fmla="*/ 4835941 h 5143499"/>
              <a:gd name="connsiteX247" fmla="*/ 2313763 w 3086100"/>
              <a:gd name="connsiteY247" fmla="*/ 4839919 h 5143499"/>
              <a:gd name="connsiteX248" fmla="*/ 2312684 w 3086100"/>
              <a:gd name="connsiteY248" fmla="*/ 4845421 h 5143499"/>
              <a:gd name="connsiteX249" fmla="*/ 2346812 w 3086100"/>
              <a:gd name="connsiteY249" fmla="*/ 4845421 h 5143499"/>
              <a:gd name="connsiteX250" fmla="*/ 2375778 w 3086100"/>
              <a:gd name="connsiteY250" fmla="*/ 4834998 h 5143499"/>
              <a:gd name="connsiteX251" fmla="*/ 2373273 w 3086100"/>
              <a:gd name="connsiteY251" fmla="*/ 4820908 h 5143499"/>
              <a:gd name="connsiteX252" fmla="*/ 2363579 w 3086100"/>
              <a:gd name="connsiteY252" fmla="*/ 4813943 h 5143499"/>
              <a:gd name="connsiteX253" fmla="*/ 2340216 w 3086100"/>
              <a:gd name="connsiteY253" fmla="*/ 4796480 h 5143499"/>
              <a:gd name="connsiteX254" fmla="*/ 2350335 w 3086100"/>
              <a:gd name="connsiteY254" fmla="*/ 4793384 h 5143499"/>
              <a:gd name="connsiteX255" fmla="*/ 2373197 w 3086100"/>
              <a:gd name="connsiteY255" fmla="*/ 4793384 h 5143499"/>
              <a:gd name="connsiteX256" fmla="*/ 2378596 w 3086100"/>
              <a:gd name="connsiteY256" fmla="*/ 4789430 h 5143499"/>
              <a:gd name="connsiteX257" fmla="*/ 2379742 w 3086100"/>
              <a:gd name="connsiteY257" fmla="*/ 4783660 h 5143499"/>
              <a:gd name="connsiteX258" fmla="*/ 2507381 w 3086100"/>
              <a:gd name="connsiteY258" fmla="*/ 4783012 h 5143499"/>
              <a:gd name="connsiteX259" fmla="*/ 2468542 w 3086100"/>
              <a:gd name="connsiteY259" fmla="*/ 4811613 h 5143499"/>
              <a:gd name="connsiteX260" fmla="*/ 2462446 w 3086100"/>
              <a:gd name="connsiteY260" fmla="*/ 4842704 h 5143499"/>
              <a:gd name="connsiteX261" fmla="*/ 2464806 w 3086100"/>
              <a:gd name="connsiteY261" fmla="*/ 4845421 h 5143499"/>
              <a:gd name="connsiteX262" fmla="*/ 2476556 w 3086100"/>
              <a:gd name="connsiteY262" fmla="*/ 4845421 h 5143499"/>
              <a:gd name="connsiteX263" fmla="*/ 2479985 w 3086100"/>
              <a:gd name="connsiteY263" fmla="*/ 4827520 h 5143499"/>
              <a:gd name="connsiteX264" fmla="*/ 2516592 w 3086100"/>
              <a:gd name="connsiteY264" fmla="*/ 4827520 h 5143499"/>
              <a:gd name="connsiteX265" fmla="*/ 2513171 w 3086100"/>
              <a:gd name="connsiteY265" fmla="*/ 4845421 h 5143499"/>
              <a:gd name="connsiteX266" fmla="*/ 2524928 w 3086100"/>
              <a:gd name="connsiteY266" fmla="*/ 4845421 h 5143499"/>
              <a:gd name="connsiteX267" fmla="*/ 2528350 w 3086100"/>
              <a:gd name="connsiteY267" fmla="*/ 4842704 h 5143499"/>
              <a:gd name="connsiteX268" fmla="*/ 2534454 w 3086100"/>
              <a:gd name="connsiteY268" fmla="*/ 4811613 h 5143499"/>
              <a:gd name="connsiteX269" fmla="*/ 2507381 w 3086100"/>
              <a:gd name="connsiteY269" fmla="*/ 4783012 h 5143499"/>
              <a:gd name="connsiteX270" fmla="*/ 2279015 w 3086100"/>
              <a:gd name="connsiteY270" fmla="*/ 4783012 h 5143499"/>
              <a:gd name="connsiteX271" fmla="*/ 2240193 w 3086100"/>
              <a:gd name="connsiteY271" fmla="*/ 4811613 h 5143499"/>
              <a:gd name="connsiteX272" fmla="*/ 2234081 w 3086100"/>
              <a:gd name="connsiteY272" fmla="*/ 4842704 h 5143499"/>
              <a:gd name="connsiteX273" fmla="*/ 2236449 w 3086100"/>
              <a:gd name="connsiteY273" fmla="*/ 4845421 h 5143499"/>
              <a:gd name="connsiteX274" fmla="*/ 2248199 w 3086100"/>
              <a:gd name="connsiteY274" fmla="*/ 4845421 h 5143499"/>
              <a:gd name="connsiteX275" fmla="*/ 2251620 w 3086100"/>
              <a:gd name="connsiteY275" fmla="*/ 4827520 h 5143499"/>
              <a:gd name="connsiteX276" fmla="*/ 2288235 w 3086100"/>
              <a:gd name="connsiteY276" fmla="*/ 4827520 h 5143499"/>
              <a:gd name="connsiteX277" fmla="*/ 2284814 w 3086100"/>
              <a:gd name="connsiteY277" fmla="*/ 4845421 h 5143499"/>
              <a:gd name="connsiteX278" fmla="*/ 2296572 w 3086100"/>
              <a:gd name="connsiteY278" fmla="*/ 4845421 h 5143499"/>
              <a:gd name="connsiteX279" fmla="*/ 2299984 w 3086100"/>
              <a:gd name="connsiteY279" fmla="*/ 4842704 h 5143499"/>
              <a:gd name="connsiteX280" fmla="*/ 2306097 w 3086100"/>
              <a:gd name="connsiteY280" fmla="*/ 4811613 h 5143499"/>
              <a:gd name="connsiteX281" fmla="*/ 2279015 w 3086100"/>
              <a:gd name="connsiteY281" fmla="*/ 4783012 h 5143499"/>
              <a:gd name="connsiteX282" fmla="*/ 1973014 w 3086100"/>
              <a:gd name="connsiteY282" fmla="*/ 4694493 h 5143499"/>
              <a:gd name="connsiteX283" fmla="*/ 1973014 w 3086100"/>
              <a:gd name="connsiteY283" fmla="*/ 4694501 h 5143499"/>
              <a:gd name="connsiteX284" fmla="*/ 1929481 w 3086100"/>
              <a:gd name="connsiteY284" fmla="*/ 4706110 h 5143499"/>
              <a:gd name="connsiteX285" fmla="*/ 1953132 w 3086100"/>
              <a:gd name="connsiteY285" fmla="*/ 4710282 h 5143499"/>
              <a:gd name="connsiteX286" fmla="*/ 2002150 w 3086100"/>
              <a:gd name="connsiteY286" fmla="*/ 4720881 h 5143499"/>
              <a:gd name="connsiteX287" fmla="*/ 1953896 w 3086100"/>
              <a:gd name="connsiteY287" fmla="*/ 4787631 h 5143499"/>
              <a:gd name="connsiteX288" fmla="*/ 1938327 w 3086100"/>
              <a:gd name="connsiteY288" fmla="*/ 4802587 h 5143499"/>
              <a:gd name="connsiteX289" fmla="*/ 1940177 w 3086100"/>
              <a:gd name="connsiteY289" fmla="*/ 4806608 h 5143499"/>
              <a:gd name="connsiteX290" fmla="*/ 1957360 w 3086100"/>
              <a:gd name="connsiteY290" fmla="*/ 4800880 h 5143499"/>
              <a:gd name="connsiteX291" fmla="*/ 2029834 w 3086100"/>
              <a:gd name="connsiteY291" fmla="*/ 4714909 h 5143499"/>
              <a:gd name="connsiteX292" fmla="*/ 1973014 w 3086100"/>
              <a:gd name="connsiteY292" fmla="*/ 4694493 h 5143499"/>
              <a:gd name="connsiteX293" fmla="*/ 460601 w 3086100"/>
              <a:gd name="connsiteY293" fmla="*/ 0 h 5143499"/>
              <a:gd name="connsiteX294" fmla="*/ 3086100 w 3086100"/>
              <a:gd name="connsiteY294" fmla="*/ 0 h 5143499"/>
              <a:gd name="connsiteX295" fmla="*/ 3086100 w 3086100"/>
              <a:gd name="connsiteY295" fmla="*/ 842036 h 5143499"/>
              <a:gd name="connsiteX296" fmla="*/ 3086100 w 3086100"/>
              <a:gd name="connsiteY296" fmla="*/ 1941749 h 5143499"/>
              <a:gd name="connsiteX297" fmla="*/ 3086100 w 3086100"/>
              <a:gd name="connsiteY297" fmla="*/ 3201749 h 5143499"/>
              <a:gd name="connsiteX298" fmla="*/ 3086100 w 3086100"/>
              <a:gd name="connsiteY298" fmla="*/ 3743118 h 5143499"/>
              <a:gd name="connsiteX299" fmla="*/ 3086100 w 3086100"/>
              <a:gd name="connsiteY299" fmla="*/ 5143499 h 5143499"/>
              <a:gd name="connsiteX300" fmla="*/ 547192 w 3086100"/>
              <a:gd name="connsiteY300" fmla="*/ 5143499 h 5143499"/>
              <a:gd name="connsiteX301" fmla="*/ 451948 w 3086100"/>
              <a:gd name="connsiteY301" fmla="*/ 4947929 h 5143499"/>
              <a:gd name="connsiteX302" fmla="*/ 0 w 3086100"/>
              <a:gd name="connsiteY302" fmla="*/ 2482849 h 5143499"/>
              <a:gd name="connsiteX303" fmla="*/ 451948 w 3086100"/>
              <a:gd name="connsiteY303" fmla="*/ 17768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3086100" h="5143499">
                <a:moveTo>
                  <a:pt x="2611605" y="4869227"/>
                </a:moveTo>
                <a:cubicBezTo>
                  <a:pt x="2608906" y="4869227"/>
                  <a:pt x="2607327" y="4870464"/>
                  <a:pt x="2606783" y="4873181"/>
                </a:cubicBezTo>
                <a:lnTo>
                  <a:pt x="2606792" y="4873181"/>
                </a:lnTo>
                <a:lnTo>
                  <a:pt x="2595484" y="4930786"/>
                </a:lnTo>
                <a:lnTo>
                  <a:pt x="2652923" y="4930786"/>
                </a:lnTo>
                <a:lnTo>
                  <a:pt x="2654112" y="4924629"/>
                </a:lnTo>
                <a:cubicBezTo>
                  <a:pt x="2654621" y="4922122"/>
                  <a:pt x="2654002" y="4921281"/>
                  <a:pt x="2651124" y="4921281"/>
                </a:cubicBezTo>
                <a:lnTo>
                  <a:pt x="2612964" y="4921281"/>
                </a:lnTo>
                <a:lnTo>
                  <a:pt x="2616207" y="4904759"/>
                </a:lnTo>
                <a:lnTo>
                  <a:pt x="2649927" y="4904759"/>
                </a:lnTo>
                <a:cubicBezTo>
                  <a:pt x="2650819" y="4904793"/>
                  <a:pt x="2651599" y="4904168"/>
                  <a:pt x="2651752" y="4903296"/>
                </a:cubicBezTo>
                <a:lnTo>
                  <a:pt x="2653042" y="4896743"/>
                </a:lnTo>
                <a:cubicBezTo>
                  <a:pt x="2653212" y="4895918"/>
                  <a:pt x="2652737" y="4895279"/>
                  <a:pt x="2651794" y="4895279"/>
                </a:cubicBezTo>
                <a:lnTo>
                  <a:pt x="2618057" y="4895279"/>
                </a:lnTo>
                <a:lnTo>
                  <a:pt x="2621283" y="4878791"/>
                </a:lnTo>
                <a:lnTo>
                  <a:pt x="2658102" y="4878791"/>
                </a:lnTo>
                <a:cubicBezTo>
                  <a:pt x="2659842" y="4878791"/>
                  <a:pt x="2661566" y="4878791"/>
                  <a:pt x="2662007" y="4876487"/>
                </a:cubicBezTo>
                <a:lnTo>
                  <a:pt x="2663433" y="4869227"/>
                </a:lnTo>
                <a:close/>
                <a:moveTo>
                  <a:pt x="2511957" y="4869227"/>
                </a:moveTo>
                <a:cubicBezTo>
                  <a:pt x="2509647" y="4869227"/>
                  <a:pt x="2508383" y="4870674"/>
                  <a:pt x="2507899" y="4873181"/>
                </a:cubicBezTo>
                <a:lnTo>
                  <a:pt x="2496591" y="4930786"/>
                </a:lnTo>
                <a:lnTo>
                  <a:pt x="2508544" y="4930786"/>
                </a:lnTo>
                <a:cubicBezTo>
                  <a:pt x="2511048" y="4930786"/>
                  <a:pt x="2512449" y="4929541"/>
                  <a:pt x="2512899" y="4927245"/>
                </a:cubicBezTo>
                <a:lnTo>
                  <a:pt x="2521363" y="4884133"/>
                </a:lnTo>
                <a:lnTo>
                  <a:pt x="2535099" y="4903548"/>
                </a:lnTo>
                <a:cubicBezTo>
                  <a:pt x="2535753" y="4904729"/>
                  <a:pt x="2537016" y="4905453"/>
                  <a:pt x="2538376" y="4905424"/>
                </a:cubicBezTo>
                <a:lnTo>
                  <a:pt x="2544556" y="4905424"/>
                </a:lnTo>
                <a:cubicBezTo>
                  <a:pt x="2546096" y="4905356"/>
                  <a:pt x="2547545" y="4904680"/>
                  <a:pt x="2548580" y="4903548"/>
                </a:cubicBezTo>
                <a:lnTo>
                  <a:pt x="2569922" y="4884133"/>
                </a:lnTo>
                <a:lnTo>
                  <a:pt x="2561458" y="4927245"/>
                </a:lnTo>
                <a:cubicBezTo>
                  <a:pt x="2561009" y="4929541"/>
                  <a:pt x="2561917" y="4930786"/>
                  <a:pt x="2564430" y="4930786"/>
                </a:cubicBezTo>
                <a:lnTo>
                  <a:pt x="2576374" y="4930786"/>
                </a:lnTo>
                <a:lnTo>
                  <a:pt x="2587691" y="4873189"/>
                </a:lnTo>
                <a:cubicBezTo>
                  <a:pt x="2588166" y="4870674"/>
                  <a:pt x="2587504" y="4869227"/>
                  <a:pt x="2585186" y="4869227"/>
                </a:cubicBezTo>
                <a:lnTo>
                  <a:pt x="2571111" y="4869227"/>
                </a:lnTo>
                <a:lnTo>
                  <a:pt x="2543860" y="4893226"/>
                </a:lnTo>
                <a:lnTo>
                  <a:pt x="2526032" y="4869227"/>
                </a:lnTo>
                <a:close/>
                <a:moveTo>
                  <a:pt x="2441121" y="4869227"/>
                </a:moveTo>
                <a:cubicBezTo>
                  <a:pt x="2438421" y="4869227"/>
                  <a:pt x="2436825" y="4870464"/>
                  <a:pt x="2436290" y="4873181"/>
                </a:cubicBezTo>
                <a:lnTo>
                  <a:pt x="2424999" y="4930786"/>
                </a:lnTo>
                <a:lnTo>
                  <a:pt x="2482413" y="4930786"/>
                </a:lnTo>
                <a:lnTo>
                  <a:pt x="2483627" y="4924629"/>
                </a:lnTo>
                <a:cubicBezTo>
                  <a:pt x="2484128" y="4922122"/>
                  <a:pt x="2483509" y="4921281"/>
                  <a:pt x="2480614" y="4921281"/>
                </a:cubicBezTo>
                <a:lnTo>
                  <a:pt x="2442471" y="4921281"/>
                </a:lnTo>
                <a:lnTo>
                  <a:pt x="2445705" y="4904759"/>
                </a:lnTo>
                <a:lnTo>
                  <a:pt x="2479425" y="4904759"/>
                </a:lnTo>
                <a:cubicBezTo>
                  <a:pt x="2480317" y="4904786"/>
                  <a:pt x="2481096" y="4904165"/>
                  <a:pt x="2481259" y="4903296"/>
                </a:cubicBezTo>
                <a:lnTo>
                  <a:pt x="2482549" y="4896743"/>
                </a:lnTo>
                <a:cubicBezTo>
                  <a:pt x="2482702" y="4895918"/>
                  <a:pt x="2482252" y="4895279"/>
                  <a:pt x="2481293" y="4895279"/>
                </a:cubicBezTo>
                <a:lnTo>
                  <a:pt x="2447564" y="4895279"/>
                </a:lnTo>
                <a:lnTo>
                  <a:pt x="2450807" y="4878791"/>
                </a:lnTo>
                <a:lnTo>
                  <a:pt x="2487617" y="4878791"/>
                </a:lnTo>
                <a:cubicBezTo>
                  <a:pt x="2489349" y="4878791"/>
                  <a:pt x="2491073" y="4878791"/>
                  <a:pt x="2491540" y="4876487"/>
                </a:cubicBezTo>
                <a:lnTo>
                  <a:pt x="2492949" y="4869227"/>
                </a:lnTo>
                <a:close/>
                <a:moveTo>
                  <a:pt x="2368044" y="4869227"/>
                </a:moveTo>
                <a:cubicBezTo>
                  <a:pt x="2364962" y="4869227"/>
                  <a:pt x="2363205" y="4870262"/>
                  <a:pt x="2362764" y="4872558"/>
                </a:cubicBezTo>
                <a:lnTo>
                  <a:pt x="2361533" y="4878766"/>
                </a:lnTo>
                <a:lnTo>
                  <a:pt x="2385999" y="4878766"/>
                </a:lnTo>
                <a:lnTo>
                  <a:pt x="2375812" y="4930786"/>
                </a:lnTo>
                <a:lnTo>
                  <a:pt x="2386780" y="4930786"/>
                </a:lnTo>
                <a:cubicBezTo>
                  <a:pt x="2389862" y="4930786"/>
                  <a:pt x="2391645" y="4929541"/>
                  <a:pt x="2392281" y="4926412"/>
                </a:cubicBezTo>
                <a:lnTo>
                  <a:pt x="2401620" y="4878766"/>
                </a:lnTo>
                <a:lnTo>
                  <a:pt x="2422045" y="4878766"/>
                </a:lnTo>
                <a:cubicBezTo>
                  <a:pt x="2424932" y="4878766"/>
                  <a:pt x="2425950" y="4877513"/>
                  <a:pt x="2426443" y="4874998"/>
                </a:cubicBezTo>
                <a:lnTo>
                  <a:pt x="2426443" y="4875006"/>
                </a:lnTo>
                <a:lnTo>
                  <a:pt x="2427580" y="4869227"/>
                </a:lnTo>
                <a:close/>
                <a:moveTo>
                  <a:pt x="2216737" y="4869227"/>
                </a:moveTo>
                <a:cubicBezTo>
                  <a:pt x="2215192" y="4869227"/>
                  <a:pt x="2214029" y="4870253"/>
                  <a:pt x="2213825" y="4871305"/>
                </a:cubicBezTo>
                <a:lnTo>
                  <a:pt x="2210514" y="4888213"/>
                </a:lnTo>
                <a:cubicBezTo>
                  <a:pt x="2204207" y="4920364"/>
                  <a:pt x="2234930" y="4915973"/>
                  <a:pt x="2254821" y="4909924"/>
                </a:cubicBezTo>
                <a:lnTo>
                  <a:pt x="2250720" y="4930786"/>
                </a:lnTo>
                <a:lnTo>
                  <a:pt x="2261697" y="4930786"/>
                </a:lnTo>
                <a:cubicBezTo>
                  <a:pt x="2264787" y="4930786"/>
                  <a:pt x="2266570" y="4929541"/>
                  <a:pt x="2267198" y="4926412"/>
                </a:cubicBezTo>
                <a:lnTo>
                  <a:pt x="2278404" y="4869227"/>
                </a:lnTo>
                <a:lnTo>
                  <a:pt x="2265110" y="4869227"/>
                </a:lnTo>
                <a:cubicBezTo>
                  <a:pt x="2263768" y="4869227"/>
                  <a:pt x="2262597" y="4870253"/>
                  <a:pt x="2262402" y="4871305"/>
                </a:cubicBezTo>
                <a:lnTo>
                  <a:pt x="2256883" y="4899334"/>
                </a:lnTo>
                <a:cubicBezTo>
                  <a:pt x="2247265" y="4902261"/>
                  <a:pt x="2222315" y="4907628"/>
                  <a:pt x="2226203" y="4887801"/>
                </a:cubicBezTo>
                <a:lnTo>
                  <a:pt x="2229853" y="4869227"/>
                </a:lnTo>
                <a:close/>
                <a:moveTo>
                  <a:pt x="2702459" y="4869050"/>
                </a:moveTo>
                <a:cubicBezTo>
                  <a:pt x="2686049" y="4869050"/>
                  <a:pt x="2676201" y="4869151"/>
                  <a:pt x="2673697" y="4880810"/>
                </a:cubicBezTo>
                <a:cubicBezTo>
                  <a:pt x="2671846" y="4889475"/>
                  <a:pt x="2678689" y="4893664"/>
                  <a:pt x="2692561" y="4902211"/>
                </a:cubicBezTo>
                <a:cubicBezTo>
                  <a:pt x="2707774" y="4911548"/>
                  <a:pt x="2711246" y="4912263"/>
                  <a:pt x="2709828" y="4917184"/>
                </a:cubicBezTo>
                <a:cubicBezTo>
                  <a:pt x="2708724" y="4921154"/>
                  <a:pt x="2704734" y="4921314"/>
                  <a:pt x="2697900" y="4921314"/>
                </a:cubicBezTo>
                <a:lnTo>
                  <a:pt x="2670828" y="4921314"/>
                </a:lnTo>
                <a:cubicBezTo>
                  <a:pt x="2667754" y="4921314"/>
                  <a:pt x="2665963" y="4922576"/>
                  <a:pt x="2665428" y="4925293"/>
                </a:cubicBezTo>
                <a:lnTo>
                  <a:pt x="2664359" y="4930786"/>
                </a:lnTo>
                <a:lnTo>
                  <a:pt x="2698486" y="4930786"/>
                </a:lnTo>
                <a:cubicBezTo>
                  <a:pt x="2714098" y="4930786"/>
                  <a:pt x="2723878" y="4929827"/>
                  <a:pt x="2727435" y="4920372"/>
                </a:cubicBezTo>
                <a:cubicBezTo>
                  <a:pt x="2729175" y="4915762"/>
                  <a:pt x="2729150" y="4910993"/>
                  <a:pt x="2724931" y="4906282"/>
                </a:cubicBezTo>
                <a:cubicBezTo>
                  <a:pt x="2722791" y="4903885"/>
                  <a:pt x="2719616" y="4901773"/>
                  <a:pt x="2715236" y="4899334"/>
                </a:cubicBezTo>
                <a:cubicBezTo>
                  <a:pt x="2695744" y="4888406"/>
                  <a:pt x="2690642" y="4887145"/>
                  <a:pt x="2691890" y="4881853"/>
                </a:cubicBezTo>
                <a:cubicBezTo>
                  <a:pt x="2692569" y="4878876"/>
                  <a:pt x="2694657" y="4878766"/>
                  <a:pt x="2701992" y="4878766"/>
                </a:cubicBezTo>
                <a:lnTo>
                  <a:pt x="2724880" y="4878766"/>
                </a:lnTo>
                <a:cubicBezTo>
                  <a:pt x="2727953" y="4878766"/>
                  <a:pt x="2729736" y="4877513"/>
                  <a:pt x="2730271" y="4874796"/>
                </a:cubicBezTo>
                <a:lnTo>
                  <a:pt x="2731408" y="4869050"/>
                </a:lnTo>
                <a:close/>
                <a:moveTo>
                  <a:pt x="2321030" y="4869050"/>
                </a:moveTo>
                <a:cubicBezTo>
                  <a:pt x="2304628" y="4869050"/>
                  <a:pt x="2294789" y="4869151"/>
                  <a:pt x="2292284" y="4880810"/>
                </a:cubicBezTo>
                <a:cubicBezTo>
                  <a:pt x="2290434" y="4889475"/>
                  <a:pt x="2297268" y="4893664"/>
                  <a:pt x="2311156" y="4902211"/>
                </a:cubicBezTo>
                <a:cubicBezTo>
                  <a:pt x="2326361" y="4911548"/>
                  <a:pt x="2329833" y="4912263"/>
                  <a:pt x="2328424" y="4917184"/>
                </a:cubicBezTo>
                <a:cubicBezTo>
                  <a:pt x="2327295" y="4921154"/>
                  <a:pt x="2323313" y="4921314"/>
                  <a:pt x="2316479" y="4921314"/>
                </a:cubicBezTo>
                <a:lnTo>
                  <a:pt x="2289415" y="4921314"/>
                </a:lnTo>
                <a:cubicBezTo>
                  <a:pt x="2286342" y="4921314"/>
                  <a:pt x="2284551" y="4922576"/>
                  <a:pt x="2284016" y="4925293"/>
                </a:cubicBezTo>
                <a:lnTo>
                  <a:pt x="2282938" y="4930786"/>
                </a:lnTo>
                <a:lnTo>
                  <a:pt x="2317065" y="4930786"/>
                </a:lnTo>
                <a:cubicBezTo>
                  <a:pt x="2332686" y="4930786"/>
                  <a:pt x="2342465" y="4929827"/>
                  <a:pt x="2346014" y="4920372"/>
                </a:cubicBezTo>
                <a:cubicBezTo>
                  <a:pt x="2347763" y="4915762"/>
                  <a:pt x="2347746" y="4910993"/>
                  <a:pt x="2343526" y="4906282"/>
                </a:cubicBezTo>
                <a:cubicBezTo>
                  <a:pt x="2341370" y="4903885"/>
                  <a:pt x="2338212" y="4901773"/>
                  <a:pt x="2333823" y="4899334"/>
                </a:cubicBezTo>
                <a:cubicBezTo>
                  <a:pt x="2314323" y="4888406"/>
                  <a:pt x="2309238" y="4887145"/>
                  <a:pt x="2310469" y="4881853"/>
                </a:cubicBezTo>
                <a:cubicBezTo>
                  <a:pt x="2311148" y="4878876"/>
                  <a:pt x="2313228" y="4878766"/>
                  <a:pt x="2320571" y="4878766"/>
                </a:cubicBezTo>
                <a:lnTo>
                  <a:pt x="2343467" y="4878766"/>
                </a:lnTo>
                <a:cubicBezTo>
                  <a:pt x="2346532" y="4878766"/>
                  <a:pt x="2348332" y="4877513"/>
                  <a:pt x="2348858" y="4874796"/>
                </a:cubicBezTo>
                <a:lnTo>
                  <a:pt x="2349995" y="4869050"/>
                </a:lnTo>
                <a:close/>
                <a:moveTo>
                  <a:pt x="2170529" y="4869050"/>
                </a:moveTo>
                <a:cubicBezTo>
                  <a:pt x="2154128" y="4869050"/>
                  <a:pt x="2144280" y="4869151"/>
                  <a:pt x="2141784" y="4880810"/>
                </a:cubicBezTo>
                <a:cubicBezTo>
                  <a:pt x="2139916" y="4889475"/>
                  <a:pt x="2146767" y="4893664"/>
                  <a:pt x="2160664" y="4902211"/>
                </a:cubicBezTo>
                <a:cubicBezTo>
                  <a:pt x="2175852" y="4911548"/>
                  <a:pt x="2179324" y="4912263"/>
                  <a:pt x="2177923" y="4917184"/>
                </a:cubicBezTo>
                <a:cubicBezTo>
                  <a:pt x="2176803" y="4921154"/>
                  <a:pt x="2172821" y="4921314"/>
                  <a:pt x="2165979" y="4921314"/>
                </a:cubicBezTo>
                <a:lnTo>
                  <a:pt x="2138906" y="4921314"/>
                </a:lnTo>
                <a:cubicBezTo>
                  <a:pt x="2135833" y="4921314"/>
                  <a:pt x="2134050" y="4922576"/>
                  <a:pt x="2133515" y="4925293"/>
                </a:cubicBezTo>
                <a:lnTo>
                  <a:pt x="2132429" y="4930786"/>
                </a:lnTo>
                <a:lnTo>
                  <a:pt x="2166556" y="4930786"/>
                </a:lnTo>
                <a:cubicBezTo>
                  <a:pt x="2182177" y="4930786"/>
                  <a:pt x="2191965" y="4929827"/>
                  <a:pt x="2195522" y="4920372"/>
                </a:cubicBezTo>
                <a:cubicBezTo>
                  <a:pt x="2197245" y="4915762"/>
                  <a:pt x="2197228" y="4910993"/>
                  <a:pt x="2193018" y="4906282"/>
                </a:cubicBezTo>
                <a:cubicBezTo>
                  <a:pt x="2190870" y="4903885"/>
                  <a:pt x="2187695" y="4901773"/>
                  <a:pt x="2183331" y="4899334"/>
                </a:cubicBezTo>
                <a:cubicBezTo>
                  <a:pt x="2163822" y="4888406"/>
                  <a:pt x="2158729" y="4887145"/>
                  <a:pt x="2159960" y="4881853"/>
                </a:cubicBezTo>
                <a:cubicBezTo>
                  <a:pt x="2160656" y="4878876"/>
                  <a:pt x="2162736" y="4878766"/>
                  <a:pt x="2170062" y="4878766"/>
                </a:cubicBezTo>
                <a:lnTo>
                  <a:pt x="2192950" y="4878766"/>
                </a:lnTo>
                <a:cubicBezTo>
                  <a:pt x="2196031" y="4878766"/>
                  <a:pt x="2197823" y="4877513"/>
                  <a:pt x="2198357" y="4874796"/>
                </a:cubicBezTo>
                <a:lnTo>
                  <a:pt x="2199478" y="4869050"/>
                </a:lnTo>
                <a:close/>
                <a:moveTo>
                  <a:pt x="1923012" y="4818696"/>
                </a:moveTo>
                <a:cubicBezTo>
                  <a:pt x="1904963" y="4819756"/>
                  <a:pt x="1873917" y="4826091"/>
                  <a:pt x="1875097" y="4832400"/>
                </a:cubicBezTo>
                <a:cubicBezTo>
                  <a:pt x="1876184" y="4839230"/>
                  <a:pt x="1895845" y="4837127"/>
                  <a:pt x="1904844" y="4837127"/>
                </a:cubicBezTo>
                <a:cubicBezTo>
                  <a:pt x="1924633" y="4837127"/>
                  <a:pt x="1956061" y="4838465"/>
                  <a:pt x="1961010" y="4852572"/>
                </a:cubicBezTo>
                <a:cubicBezTo>
                  <a:pt x="1971681" y="4882956"/>
                  <a:pt x="1899301" y="4937516"/>
                  <a:pt x="1883875" y="4932276"/>
                </a:cubicBezTo>
                <a:cubicBezTo>
                  <a:pt x="1876897" y="4929903"/>
                  <a:pt x="1898053" y="4890249"/>
                  <a:pt x="1905736" y="4875982"/>
                </a:cubicBezTo>
                <a:cubicBezTo>
                  <a:pt x="1910303" y="4867469"/>
                  <a:pt x="1917256" y="4854094"/>
                  <a:pt x="1911313" y="4853186"/>
                </a:cubicBezTo>
                <a:cubicBezTo>
                  <a:pt x="1904691" y="4852185"/>
                  <a:pt x="1897374" y="4864769"/>
                  <a:pt x="1892636" y="4872029"/>
                </a:cubicBezTo>
                <a:cubicBezTo>
                  <a:pt x="1879767" y="4891755"/>
                  <a:pt x="1866565" y="4913290"/>
                  <a:pt x="1855996" y="4935413"/>
                </a:cubicBezTo>
                <a:cubicBezTo>
                  <a:pt x="1852728" y="4942244"/>
                  <a:pt x="1841870" y="4962828"/>
                  <a:pt x="1845605" y="4965486"/>
                </a:cubicBezTo>
                <a:cubicBezTo>
                  <a:pt x="1849086" y="4967959"/>
                  <a:pt x="1865623" y="4964435"/>
                  <a:pt x="1886677" y="4955215"/>
                </a:cubicBezTo>
                <a:cubicBezTo>
                  <a:pt x="1952869" y="4926219"/>
                  <a:pt x="1982667" y="4888483"/>
                  <a:pt x="1990647" y="4857299"/>
                </a:cubicBezTo>
                <a:cubicBezTo>
                  <a:pt x="1993191" y="4847710"/>
                  <a:pt x="1989677" y="4837545"/>
                  <a:pt x="1981733" y="4831516"/>
                </a:cubicBezTo>
                <a:cubicBezTo>
                  <a:pt x="1967904" y="4821026"/>
                  <a:pt x="1943284" y="4817519"/>
                  <a:pt x="1923012" y="4818696"/>
                </a:cubicBezTo>
                <a:close/>
                <a:moveTo>
                  <a:pt x="2505547" y="4793384"/>
                </a:moveTo>
                <a:cubicBezTo>
                  <a:pt x="2518867" y="4793384"/>
                  <a:pt x="2522348" y="4798339"/>
                  <a:pt x="2520191" y="4809729"/>
                </a:cubicBezTo>
                <a:cubicBezTo>
                  <a:pt x="2520191" y="4809729"/>
                  <a:pt x="2519648" y="4812572"/>
                  <a:pt x="2519453" y="4813430"/>
                </a:cubicBezTo>
                <a:cubicBezTo>
                  <a:pt x="2519190" y="4814709"/>
                  <a:pt x="2518604" y="4818015"/>
                  <a:pt x="2515157" y="4818015"/>
                </a:cubicBezTo>
                <a:lnTo>
                  <a:pt x="2481930" y="4818015"/>
                </a:lnTo>
                <a:lnTo>
                  <a:pt x="2483560" y="4809729"/>
                </a:lnTo>
                <a:cubicBezTo>
                  <a:pt x="2485903" y="4797733"/>
                  <a:pt x="2492949" y="4793384"/>
                  <a:pt x="2505547" y="4793384"/>
                </a:cubicBezTo>
                <a:close/>
                <a:moveTo>
                  <a:pt x="2277190" y="4793384"/>
                </a:moveTo>
                <a:cubicBezTo>
                  <a:pt x="2290502" y="4793384"/>
                  <a:pt x="2293999" y="4798339"/>
                  <a:pt x="2291826" y="4809729"/>
                </a:cubicBezTo>
                <a:cubicBezTo>
                  <a:pt x="2291826" y="4809729"/>
                  <a:pt x="2291283" y="4812572"/>
                  <a:pt x="2291096" y="4813430"/>
                </a:cubicBezTo>
                <a:cubicBezTo>
                  <a:pt x="2290841" y="4814709"/>
                  <a:pt x="2290247" y="4818015"/>
                  <a:pt x="2286792" y="4818015"/>
                </a:cubicBezTo>
                <a:lnTo>
                  <a:pt x="2253581" y="4818015"/>
                </a:lnTo>
                <a:lnTo>
                  <a:pt x="2255203" y="4809729"/>
                </a:lnTo>
                <a:cubicBezTo>
                  <a:pt x="2257529" y="4797733"/>
                  <a:pt x="2264592" y="4793384"/>
                  <a:pt x="2277190" y="4793384"/>
                </a:cubicBezTo>
                <a:close/>
                <a:moveTo>
                  <a:pt x="2040133" y="4783925"/>
                </a:moveTo>
                <a:cubicBezTo>
                  <a:pt x="2026282" y="4785814"/>
                  <a:pt x="2013467" y="4790924"/>
                  <a:pt x="2006938" y="4801897"/>
                </a:cubicBezTo>
                <a:cubicBezTo>
                  <a:pt x="1996853" y="4818856"/>
                  <a:pt x="2015920" y="4842073"/>
                  <a:pt x="2033272" y="4864567"/>
                </a:cubicBezTo>
                <a:cubicBezTo>
                  <a:pt x="2047186" y="4882594"/>
                  <a:pt x="2062340" y="4899813"/>
                  <a:pt x="2056151" y="4909865"/>
                </a:cubicBezTo>
                <a:cubicBezTo>
                  <a:pt x="2051108" y="4918084"/>
                  <a:pt x="2018738" y="4918067"/>
                  <a:pt x="2007592" y="4918715"/>
                </a:cubicBezTo>
                <a:cubicBezTo>
                  <a:pt x="1994051" y="4919514"/>
                  <a:pt x="1974568" y="4919556"/>
                  <a:pt x="1971155" y="4921575"/>
                </a:cubicBezTo>
                <a:cubicBezTo>
                  <a:pt x="1968099" y="4923384"/>
                  <a:pt x="1966401" y="4928994"/>
                  <a:pt x="1977862" y="4931232"/>
                </a:cubicBezTo>
                <a:cubicBezTo>
                  <a:pt x="1987056" y="4933049"/>
                  <a:pt x="2008958" y="4936717"/>
                  <a:pt x="2032084" y="4936700"/>
                </a:cubicBezTo>
                <a:cubicBezTo>
                  <a:pt x="2056219" y="4936691"/>
                  <a:pt x="2081568" y="4932359"/>
                  <a:pt x="2087061" y="4911876"/>
                </a:cubicBezTo>
                <a:cubicBezTo>
                  <a:pt x="2091476" y="4895422"/>
                  <a:pt x="2076169" y="4877790"/>
                  <a:pt x="2062696" y="4859915"/>
                </a:cubicBezTo>
                <a:cubicBezTo>
                  <a:pt x="2047942" y="4840332"/>
                  <a:pt x="2033017" y="4826376"/>
                  <a:pt x="2034274" y="4812505"/>
                </a:cubicBezTo>
                <a:cubicBezTo>
                  <a:pt x="2035242" y="4801729"/>
                  <a:pt x="2054538" y="4801106"/>
                  <a:pt x="2086543" y="4800492"/>
                </a:cubicBezTo>
                <a:cubicBezTo>
                  <a:pt x="2093216" y="4800349"/>
                  <a:pt x="2106459" y="4800004"/>
                  <a:pt x="2103913" y="4794234"/>
                </a:cubicBezTo>
                <a:cubicBezTo>
                  <a:pt x="2101629" y="4789153"/>
                  <a:pt x="2091713" y="4787462"/>
                  <a:pt x="2079548" y="4785283"/>
                </a:cubicBezTo>
                <a:cubicBezTo>
                  <a:pt x="2068873" y="4783370"/>
                  <a:pt x="2053985" y="4782037"/>
                  <a:pt x="2040133" y="4783925"/>
                </a:cubicBezTo>
                <a:close/>
                <a:moveTo>
                  <a:pt x="2693180" y="4783845"/>
                </a:moveTo>
                <a:cubicBezTo>
                  <a:pt x="2690099" y="4783845"/>
                  <a:pt x="2688367" y="4784888"/>
                  <a:pt x="2687908" y="4787193"/>
                </a:cubicBezTo>
                <a:lnTo>
                  <a:pt x="2686686" y="4793401"/>
                </a:lnTo>
                <a:lnTo>
                  <a:pt x="2711152" y="4793401"/>
                </a:lnTo>
                <a:lnTo>
                  <a:pt x="2700957" y="4845421"/>
                </a:lnTo>
                <a:lnTo>
                  <a:pt x="2711925" y="4845421"/>
                </a:lnTo>
                <a:cubicBezTo>
                  <a:pt x="2715015" y="4845421"/>
                  <a:pt x="2716806" y="4844168"/>
                  <a:pt x="2717418" y="4841047"/>
                </a:cubicBezTo>
                <a:lnTo>
                  <a:pt x="2726773" y="4793401"/>
                </a:lnTo>
                <a:lnTo>
                  <a:pt x="2747198" y="4793401"/>
                </a:lnTo>
                <a:cubicBezTo>
                  <a:pt x="2750085" y="4793401"/>
                  <a:pt x="2751104" y="4792139"/>
                  <a:pt x="2751613" y="4789632"/>
                </a:cubicBezTo>
                <a:lnTo>
                  <a:pt x="2752734" y="4783845"/>
                </a:lnTo>
                <a:close/>
                <a:moveTo>
                  <a:pt x="2642813" y="4783845"/>
                </a:moveTo>
                <a:lnTo>
                  <a:pt x="2630732" y="4845421"/>
                </a:lnTo>
                <a:lnTo>
                  <a:pt x="2683324" y="4845421"/>
                </a:lnTo>
                <a:lnTo>
                  <a:pt x="2684462" y="4839659"/>
                </a:lnTo>
                <a:cubicBezTo>
                  <a:pt x="2684996" y="4836967"/>
                  <a:pt x="2684037" y="4835915"/>
                  <a:pt x="2681541" y="4835915"/>
                </a:cubicBezTo>
                <a:lnTo>
                  <a:pt x="2648203" y="4835915"/>
                </a:lnTo>
                <a:lnTo>
                  <a:pt x="2658017" y="4785931"/>
                </a:lnTo>
                <a:cubicBezTo>
                  <a:pt x="2658212" y="4784888"/>
                  <a:pt x="2657448" y="4783845"/>
                  <a:pt x="2656107" y="4783845"/>
                </a:cubicBezTo>
                <a:close/>
                <a:moveTo>
                  <a:pt x="2559124" y="4783845"/>
                </a:moveTo>
                <a:cubicBezTo>
                  <a:pt x="2557511" y="4783845"/>
                  <a:pt x="2556000" y="4784476"/>
                  <a:pt x="2555592" y="4786579"/>
                </a:cubicBezTo>
                <a:lnTo>
                  <a:pt x="2549480" y="4817947"/>
                </a:lnTo>
                <a:cubicBezTo>
                  <a:pt x="2545312" y="4840062"/>
                  <a:pt x="2556416" y="4846800"/>
                  <a:pt x="2578361" y="4846800"/>
                </a:cubicBezTo>
                <a:lnTo>
                  <a:pt x="2578361" y="4846792"/>
                </a:lnTo>
                <a:cubicBezTo>
                  <a:pt x="2604067" y="4846792"/>
                  <a:pt x="2613974" y="4838077"/>
                  <a:pt x="2618040" y="4817939"/>
                </a:cubicBezTo>
                <a:lnTo>
                  <a:pt x="2624127" y="4786579"/>
                </a:lnTo>
                <a:cubicBezTo>
                  <a:pt x="2624535" y="4784476"/>
                  <a:pt x="2623270" y="4783845"/>
                  <a:pt x="2621665" y="4783845"/>
                </a:cubicBezTo>
                <a:lnTo>
                  <a:pt x="2609228" y="4783845"/>
                </a:lnTo>
                <a:lnTo>
                  <a:pt x="2605816" y="4801889"/>
                </a:lnTo>
                <a:lnTo>
                  <a:pt x="2603863" y="4811495"/>
                </a:lnTo>
                <a:lnTo>
                  <a:pt x="2602233" y="4819840"/>
                </a:lnTo>
                <a:cubicBezTo>
                  <a:pt x="2599958" y="4831205"/>
                  <a:pt x="2592530" y="4836328"/>
                  <a:pt x="2579940" y="4836328"/>
                </a:cubicBezTo>
                <a:cubicBezTo>
                  <a:pt x="2566094" y="4836328"/>
                  <a:pt x="2562384" y="4831331"/>
                  <a:pt x="2564557" y="4819840"/>
                </a:cubicBezTo>
                <a:cubicBezTo>
                  <a:pt x="2564557" y="4819840"/>
                  <a:pt x="2565092" y="4816971"/>
                  <a:pt x="2565270" y="4816113"/>
                </a:cubicBezTo>
                <a:lnTo>
                  <a:pt x="2568140" y="4801897"/>
                </a:lnTo>
                <a:lnTo>
                  <a:pt x="2571561" y="4783845"/>
                </a:lnTo>
                <a:close/>
                <a:moveTo>
                  <a:pt x="2155095" y="4783845"/>
                </a:moveTo>
                <a:lnTo>
                  <a:pt x="2154909" y="4784644"/>
                </a:lnTo>
                <a:cubicBezTo>
                  <a:pt x="2153907" y="4788783"/>
                  <a:pt x="2154433" y="4793359"/>
                  <a:pt x="2161471" y="4793359"/>
                </a:cubicBezTo>
                <a:lnTo>
                  <a:pt x="2193833" y="4793359"/>
                </a:lnTo>
                <a:cubicBezTo>
                  <a:pt x="2209402" y="4793359"/>
                  <a:pt x="2211626" y="4801073"/>
                  <a:pt x="2208519" y="4814658"/>
                </a:cubicBezTo>
                <a:cubicBezTo>
                  <a:pt x="2205463" y="4828000"/>
                  <a:pt x="2200140" y="4834864"/>
                  <a:pt x="2188450" y="4835915"/>
                </a:cubicBezTo>
                <a:lnTo>
                  <a:pt x="2166284" y="4835915"/>
                </a:lnTo>
                <a:lnTo>
                  <a:pt x="2173127" y="4800963"/>
                </a:lnTo>
                <a:lnTo>
                  <a:pt x="2160028" y="4800963"/>
                </a:lnTo>
                <a:cubicBezTo>
                  <a:pt x="2158483" y="4800963"/>
                  <a:pt x="2157320" y="4802006"/>
                  <a:pt x="2157116" y="4803050"/>
                </a:cubicBezTo>
                <a:lnTo>
                  <a:pt x="2148796" y="4845421"/>
                </a:lnTo>
                <a:lnTo>
                  <a:pt x="2185606" y="4845421"/>
                </a:lnTo>
                <a:cubicBezTo>
                  <a:pt x="2206227" y="4845421"/>
                  <a:pt x="2220515" y="4837833"/>
                  <a:pt x="2224980" y="4814238"/>
                </a:cubicBezTo>
                <a:cubicBezTo>
                  <a:pt x="2228300" y="4796673"/>
                  <a:pt x="2220625" y="4783845"/>
                  <a:pt x="2199614" y="4783845"/>
                </a:cubicBezTo>
                <a:close/>
                <a:moveTo>
                  <a:pt x="2423480" y="4783660"/>
                </a:moveTo>
                <a:cubicBezTo>
                  <a:pt x="2407078" y="4783660"/>
                  <a:pt x="2397231" y="4783761"/>
                  <a:pt x="2394718" y="4795437"/>
                </a:cubicBezTo>
                <a:cubicBezTo>
                  <a:pt x="2392876" y="4804093"/>
                  <a:pt x="2399718" y="4808290"/>
                  <a:pt x="2413598" y="4816837"/>
                </a:cubicBezTo>
                <a:cubicBezTo>
                  <a:pt x="2428794" y="4826174"/>
                  <a:pt x="2432266" y="4826881"/>
                  <a:pt x="2430874" y="4831819"/>
                </a:cubicBezTo>
                <a:cubicBezTo>
                  <a:pt x="2429745" y="4835789"/>
                  <a:pt x="2425764" y="4835941"/>
                  <a:pt x="2418930" y="4835941"/>
                </a:cubicBezTo>
                <a:lnTo>
                  <a:pt x="2391865" y="4835941"/>
                </a:lnTo>
                <a:cubicBezTo>
                  <a:pt x="2388784" y="4835941"/>
                  <a:pt x="2386992" y="4837202"/>
                  <a:pt x="2386458" y="4839919"/>
                </a:cubicBezTo>
                <a:lnTo>
                  <a:pt x="2385388" y="4845421"/>
                </a:lnTo>
                <a:lnTo>
                  <a:pt x="2419515" y="4845421"/>
                </a:lnTo>
                <a:cubicBezTo>
                  <a:pt x="2435119" y="4845421"/>
                  <a:pt x="2444924" y="4844470"/>
                  <a:pt x="2448473" y="4834998"/>
                </a:cubicBezTo>
                <a:lnTo>
                  <a:pt x="2448481" y="4834998"/>
                </a:lnTo>
                <a:cubicBezTo>
                  <a:pt x="2450213" y="4830380"/>
                  <a:pt x="2450196" y="4825611"/>
                  <a:pt x="2445977" y="4820908"/>
                </a:cubicBezTo>
                <a:cubicBezTo>
                  <a:pt x="2443829" y="4818502"/>
                  <a:pt x="2440662" y="4816408"/>
                  <a:pt x="2436282" y="4813943"/>
                </a:cubicBezTo>
                <a:cubicBezTo>
                  <a:pt x="2416782" y="4803016"/>
                  <a:pt x="2411688" y="4801771"/>
                  <a:pt x="2412911" y="4796480"/>
                </a:cubicBezTo>
                <a:cubicBezTo>
                  <a:pt x="2413607" y="4793510"/>
                  <a:pt x="2415695" y="4793384"/>
                  <a:pt x="2423038" y="4793384"/>
                </a:cubicBezTo>
                <a:lnTo>
                  <a:pt x="2445909" y="4793384"/>
                </a:lnTo>
                <a:cubicBezTo>
                  <a:pt x="2448991" y="4793384"/>
                  <a:pt x="2450782" y="4792139"/>
                  <a:pt x="2451317" y="4789430"/>
                </a:cubicBezTo>
                <a:lnTo>
                  <a:pt x="2452446" y="4783660"/>
                </a:lnTo>
                <a:close/>
                <a:moveTo>
                  <a:pt x="2350776" y="4783660"/>
                </a:moveTo>
                <a:cubicBezTo>
                  <a:pt x="2334375" y="4783660"/>
                  <a:pt x="2324536" y="4783761"/>
                  <a:pt x="2322031" y="4795437"/>
                </a:cubicBezTo>
                <a:cubicBezTo>
                  <a:pt x="2320172" y="4804093"/>
                  <a:pt x="2327023" y="4808290"/>
                  <a:pt x="2340903" y="4816837"/>
                </a:cubicBezTo>
                <a:cubicBezTo>
                  <a:pt x="2356099" y="4826174"/>
                  <a:pt x="2359580" y="4826881"/>
                  <a:pt x="2358179" y="4831819"/>
                </a:cubicBezTo>
                <a:cubicBezTo>
                  <a:pt x="2357059" y="4835789"/>
                  <a:pt x="2353069" y="4835941"/>
                  <a:pt x="2346218" y="4835941"/>
                </a:cubicBezTo>
                <a:lnTo>
                  <a:pt x="2319179" y="4835941"/>
                </a:lnTo>
                <a:cubicBezTo>
                  <a:pt x="2316089" y="4835941"/>
                  <a:pt x="2314306" y="4837202"/>
                  <a:pt x="2313763" y="4839919"/>
                </a:cubicBezTo>
                <a:lnTo>
                  <a:pt x="2312684" y="4845421"/>
                </a:lnTo>
                <a:lnTo>
                  <a:pt x="2346812" y="4845421"/>
                </a:lnTo>
                <a:cubicBezTo>
                  <a:pt x="2362432" y="4845421"/>
                  <a:pt x="2372221" y="4844470"/>
                  <a:pt x="2375778" y="4834998"/>
                </a:cubicBezTo>
                <a:cubicBezTo>
                  <a:pt x="2377501" y="4830380"/>
                  <a:pt x="2377484" y="4825611"/>
                  <a:pt x="2373273" y="4820908"/>
                </a:cubicBezTo>
                <a:cubicBezTo>
                  <a:pt x="2371117" y="4818502"/>
                  <a:pt x="2367951" y="4816408"/>
                  <a:pt x="2363579" y="4813943"/>
                </a:cubicBezTo>
                <a:cubicBezTo>
                  <a:pt x="2344061" y="4803016"/>
                  <a:pt x="2338985" y="4801771"/>
                  <a:pt x="2340216" y="4796480"/>
                </a:cubicBezTo>
                <a:cubicBezTo>
                  <a:pt x="2340895" y="4793510"/>
                  <a:pt x="2342975" y="4793384"/>
                  <a:pt x="2350335" y="4793384"/>
                </a:cubicBezTo>
                <a:lnTo>
                  <a:pt x="2373197" y="4793384"/>
                </a:lnTo>
                <a:cubicBezTo>
                  <a:pt x="2376287" y="4793384"/>
                  <a:pt x="2378078" y="4792139"/>
                  <a:pt x="2378596" y="4789430"/>
                </a:cubicBezTo>
                <a:lnTo>
                  <a:pt x="2379742" y="4783660"/>
                </a:lnTo>
                <a:close/>
                <a:moveTo>
                  <a:pt x="2507381" y="4783012"/>
                </a:moveTo>
                <a:cubicBezTo>
                  <a:pt x="2485665" y="4783012"/>
                  <a:pt x="2473279" y="4788413"/>
                  <a:pt x="2468542" y="4811613"/>
                </a:cubicBezTo>
                <a:lnTo>
                  <a:pt x="2462446" y="4842704"/>
                </a:lnTo>
                <a:cubicBezTo>
                  <a:pt x="2462039" y="4844790"/>
                  <a:pt x="2463253" y="4845421"/>
                  <a:pt x="2464806" y="4845421"/>
                </a:cubicBezTo>
                <a:lnTo>
                  <a:pt x="2476556" y="4845421"/>
                </a:lnTo>
                <a:lnTo>
                  <a:pt x="2479985" y="4827520"/>
                </a:lnTo>
                <a:lnTo>
                  <a:pt x="2516592" y="4827520"/>
                </a:lnTo>
                <a:lnTo>
                  <a:pt x="2513171" y="4845421"/>
                </a:lnTo>
                <a:lnTo>
                  <a:pt x="2524928" y="4845421"/>
                </a:lnTo>
                <a:cubicBezTo>
                  <a:pt x="2526474" y="4845421"/>
                  <a:pt x="2527942" y="4844790"/>
                  <a:pt x="2528350" y="4842704"/>
                </a:cubicBezTo>
                <a:lnTo>
                  <a:pt x="2534454" y="4811613"/>
                </a:lnTo>
                <a:cubicBezTo>
                  <a:pt x="2538953" y="4788026"/>
                  <a:pt x="2525506" y="4783012"/>
                  <a:pt x="2507381" y="4783012"/>
                </a:cubicBezTo>
                <a:close/>
                <a:moveTo>
                  <a:pt x="2279015" y="4783012"/>
                </a:moveTo>
                <a:cubicBezTo>
                  <a:pt x="2257308" y="4783012"/>
                  <a:pt x="2244922" y="4788413"/>
                  <a:pt x="2240193" y="4811613"/>
                </a:cubicBezTo>
                <a:lnTo>
                  <a:pt x="2234081" y="4842704"/>
                </a:lnTo>
                <a:cubicBezTo>
                  <a:pt x="2233682" y="4844790"/>
                  <a:pt x="2234896" y="4845421"/>
                  <a:pt x="2236449" y="4845421"/>
                </a:cubicBezTo>
                <a:lnTo>
                  <a:pt x="2248199" y="4845421"/>
                </a:lnTo>
                <a:lnTo>
                  <a:pt x="2251620" y="4827520"/>
                </a:lnTo>
                <a:lnTo>
                  <a:pt x="2288235" y="4827520"/>
                </a:lnTo>
                <a:lnTo>
                  <a:pt x="2284814" y="4845421"/>
                </a:lnTo>
                <a:lnTo>
                  <a:pt x="2296572" y="4845421"/>
                </a:lnTo>
                <a:cubicBezTo>
                  <a:pt x="2298117" y="4845421"/>
                  <a:pt x="2299585" y="4844790"/>
                  <a:pt x="2299984" y="4842704"/>
                </a:cubicBezTo>
                <a:lnTo>
                  <a:pt x="2306097" y="4811613"/>
                </a:lnTo>
                <a:cubicBezTo>
                  <a:pt x="2310588" y="4788026"/>
                  <a:pt x="2297140" y="4783012"/>
                  <a:pt x="2279015" y="4783012"/>
                </a:cubicBezTo>
                <a:close/>
                <a:moveTo>
                  <a:pt x="1973014" y="4694493"/>
                </a:moveTo>
                <a:lnTo>
                  <a:pt x="1973014" y="4694501"/>
                </a:lnTo>
                <a:cubicBezTo>
                  <a:pt x="1949550" y="4695595"/>
                  <a:pt x="1928148" y="4701542"/>
                  <a:pt x="1929481" y="4706110"/>
                </a:cubicBezTo>
                <a:cubicBezTo>
                  <a:pt x="1931119" y="4711670"/>
                  <a:pt x="1947062" y="4710282"/>
                  <a:pt x="1953132" y="4710282"/>
                </a:cubicBezTo>
                <a:cubicBezTo>
                  <a:pt x="1975485" y="4710282"/>
                  <a:pt x="1997014" y="4714623"/>
                  <a:pt x="2002150" y="4720881"/>
                </a:cubicBezTo>
                <a:cubicBezTo>
                  <a:pt x="2010173" y="4730656"/>
                  <a:pt x="1996360" y="4754765"/>
                  <a:pt x="1953896" y="4787631"/>
                </a:cubicBezTo>
                <a:cubicBezTo>
                  <a:pt x="1945755" y="4793931"/>
                  <a:pt x="1939676" y="4799736"/>
                  <a:pt x="1938327" y="4802587"/>
                </a:cubicBezTo>
                <a:cubicBezTo>
                  <a:pt x="1937605" y="4804101"/>
                  <a:pt x="1937945" y="4806305"/>
                  <a:pt x="1940177" y="4806608"/>
                </a:cubicBezTo>
                <a:cubicBezTo>
                  <a:pt x="1942512" y="4806936"/>
                  <a:pt x="1948115" y="4805632"/>
                  <a:pt x="1957360" y="4800880"/>
                </a:cubicBezTo>
                <a:cubicBezTo>
                  <a:pt x="1995087" y="4781490"/>
                  <a:pt x="2038374" y="4741995"/>
                  <a:pt x="2029834" y="4714909"/>
                </a:cubicBezTo>
                <a:cubicBezTo>
                  <a:pt x="2024630" y="4698379"/>
                  <a:pt x="1996657" y="4693391"/>
                  <a:pt x="1973014" y="4694493"/>
                </a:cubicBezTo>
                <a:close/>
                <a:moveTo>
                  <a:pt x="460601" y="0"/>
                </a:moveTo>
                <a:lnTo>
                  <a:pt x="3086100" y="0"/>
                </a:lnTo>
                <a:lnTo>
                  <a:pt x="3086100" y="842036"/>
                </a:lnTo>
                <a:lnTo>
                  <a:pt x="3086100" y="1941749"/>
                </a:lnTo>
                <a:lnTo>
                  <a:pt x="3086100" y="3201749"/>
                </a:lnTo>
                <a:lnTo>
                  <a:pt x="3086100" y="3743118"/>
                </a:lnTo>
                <a:lnTo>
                  <a:pt x="3086100" y="5143499"/>
                </a:lnTo>
                <a:lnTo>
                  <a:pt x="547192" y="5143499"/>
                </a:lnTo>
                <a:lnTo>
                  <a:pt x="451948" y="4947929"/>
                </a:lnTo>
                <a:cubicBezTo>
                  <a:pt x="172711" y="4317060"/>
                  <a:pt x="0" y="3445523"/>
                  <a:pt x="0" y="2482849"/>
                </a:cubicBezTo>
                <a:cubicBezTo>
                  <a:pt x="0" y="1520175"/>
                  <a:pt x="172711" y="648637"/>
                  <a:pt x="451948" y="17768"/>
                </a:cubicBezTo>
                <a:close/>
              </a:path>
            </a:pathLst>
          </a:custGeom>
        </p:spPr>
        <p:txBody>
          <a:bodyPr wrap="square" anchor="ctr">
            <a:noAutofit/>
          </a:bodyPr>
          <a:lstStyle>
            <a:lvl1pPr marL="0" indent="0" algn="ctr">
              <a:buNone/>
              <a:defRPr sz="1600"/>
            </a:lvl1pPr>
          </a:lstStyle>
          <a:p>
            <a:r>
              <a:rPr lang="en-US" noProof="0"/>
              <a:t>Insert image</a:t>
            </a:r>
          </a:p>
        </p:txBody>
      </p:sp>
      <p:sp>
        <p:nvSpPr>
          <p:cNvPr id="11" name="ZoneTexte 7">
            <a:extLst>
              <a:ext uri="{FF2B5EF4-FFF2-40B4-BE49-F238E27FC236}">
                <a16:creationId xmlns:a16="http://schemas.microsoft.com/office/drawing/2014/main" id="{D5E28100-23B4-0C41-9F0D-D979777516FC}"/>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2" name="Text Placeholder 14">
            <a:extLst>
              <a:ext uri="{FF2B5EF4-FFF2-40B4-BE49-F238E27FC236}">
                <a16:creationId xmlns:a16="http://schemas.microsoft.com/office/drawing/2014/main" id="{B8C03A33-7651-F14B-9E61-1FD1CCA71A18}"/>
              </a:ext>
            </a:extLst>
          </p:cNvPr>
          <p:cNvSpPr>
            <a:spLocks noGrp="1"/>
          </p:cNvSpPr>
          <p:nvPr>
            <p:ph type="body" sz="quarter" idx="11" hasCustomPrompt="1"/>
          </p:nvPr>
        </p:nvSpPr>
        <p:spPr>
          <a:xfrm>
            <a:off x="382905" y="1034648"/>
            <a:ext cx="5619052"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5" name="Connecteur droit 8">
            <a:extLst>
              <a:ext uri="{FF2B5EF4-FFF2-40B4-BE49-F238E27FC236}">
                <a16:creationId xmlns:a16="http://schemas.microsoft.com/office/drawing/2014/main" id="{76E86959-47EF-40FD-8178-D84F5E7A0589}"/>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25" name="Graphic 24">
            <a:extLst>
              <a:ext uri="{FF2B5EF4-FFF2-40B4-BE49-F238E27FC236}">
                <a16:creationId xmlns:a16="http://schemas.microsoft.com/office/drawing/2014/main" id="{4BA3E254-0FAD-4923-8423-37B7665EFF7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901467" y="4691063"/>
            <a:ext cx="908368" cy="277597"/>
          </a:xfrm>
          <a:prstGeom prst="rect">
            <a:avLst/>
          </a:prstGeom>
        </p:spPr>
      </p:pic>
      <p:sp>
        <p:nvSpPr>
          <p:cNvPr id="10" name="Titre 1">
            <a:extLst>
              <a:ext uri="{FF2B5EF4-FFF2-40B4-BE49-F238E27FC236}">
                <a16:creationId xmlns:a16="http://schemas.microsoft.com/office/drawing/2014/main" id="{6EB06358-24BE-4AD7-82C3-18149F56A0B0}"/>
              </a:ext>
            </a:extLst>
          </p:cNvPr>
          <p:cNvSpPr>
            <a:spLocks noGrp="1"/>
          </p:cNvSpPr>
          <p:nvPr>
            <p:ph type="title" hasCustomPrompt="1"/>
          </p:nvPr>
        </p:nvSpPr>
        <p:spPr>
          <a:xfrm>
            <a:off x="382937" y="271454"/>
            <a:ext cx="5619012"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21" name="Footer Placeholder 12">
            <a:extLst>
              <a:ext uri="{FF2B5EF4-FFF2-40B4-BE49-F238E27FC236}">
                <a16:creationId xmlns:a16="http://schemas.microsoft.com/office/drawing/2014/main" id="{A6798E04-FDA5-4D82-9A44-95546BCDACCF}"/>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2" name="Date Placeholder 3">
            <a:extLst>
              <a:ext uri="{FF2B5EF4-FFF2-40B4-BE49-F238E27FC236}">
                <a16:creationId xmlns:a16="http://schemas.microsoft.com/office/drawing/2014/main" id="{8291889B-FC90-4E78-9D95-CB20CDD8B2B6}"/>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4F7B6745-AD2B-4B9E-BE15-BFF381C610E5}"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3" name="Graphic 12">
            <a:extLst>
              <a:ext uri="{FF2B5EF4-FFF2-40B4-BE49-F238E27FC236}">
                <a16:creationId xmlns:a16="http://schemas.microsoft.com/office/drawing/2014/main" id="{280FAAB7-8A23-4A10-BE16-896D44AA0EA9}"/>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34171" y="4757400"/>
            <a:ext cx="947057" cy="211255"/>
          </a:xfrm>
          <a:prstGeom prst="rect">
            <a:avLst/>
          </a:prstGeom>
        </p:spPr>
      </p:pic>
    </p:spTree>
    <p:extLst>
      <p:ext uri="{BB962C8B-B14F-4D97-AF65-F5344CB8AC3E}">
        <p14:creationId xmlns:p14="http://schemas.microsoft.com/office/powerpoint/2010/main" val="1099705804"/>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2 images - 1 line title">
    <p:spTree>
      <p:nvGrpSpPr>
        <p:cNvPr id="1" name=""/>
        <p:cNvGrpSpPr/>
        <p:nvPr/>
      </p:nvGrpSpPr>
      <p:grpSpPr>
        <a:xfrm>
          <a:off x="0" y="0"/>
          <a:ext cx="0" cy="0"/>
          <a:chOff x="0" y="0"/>
          <a:chExt cx="0" cy="0"/>
        </a:xfrm>
      </p:grpSpPr>
      <p:sp>
        <p:nvSpPr>
          <p:cNvPr id="13" name="Espace réservé pour une image  12">
            <a:extLst>
              <a:ext uri="{FF2B5EF4-FFF2-40B4-BE49-F238E27FC236}">
                <a16:creationId xmlns:a16="http://schemas.microsoft.com/office/drawing/2014/main" id="{911C0480-0C12-AE45-93AE-AEAF1DB9DCCA}"/>
              </a:ext>
            </a:extLst>
          </p:cNvPr>
          <p:cNvSpPr>
            <a:spLocks noGrp="1"/>
          </p:cNvSpPr>
          <p:nvPr>
            <p:ph type="pic" sz="quarter" idx="12" hasCustomPrompt="1"/>
          </p:nvPr>
        </p:nvSpPr>
        <p:spPr>
          <a:xfrm>
            <a:off x="382904" y="1316572"/>
            <a:ext cx="3998596" cy="2643179"/>
          </a:xfrm>
          <a:custGeom>
            <a:avLst/>
            <a:gdLst>
              <a:gd name="connsiteX0" fmla="*/ 65234 w 3998596"/>
              <a:gd name="connsiteY0" fmla="*/ 0 h 2643179"/>
              <a:gd name="connsiteX1" fmla="*/ 3933362 w 3998596"/>
              <a:gd name="connsiteY1" fmla="*/ 0 h 2643179"/>
              <a:gd name="connsiteX2" fmla="*/ 3998596 w 3998596"/>
              <a:gd name="connsiteY2" fmla="*/ 65234 h 2643179"/>
              <a:gd name="connsiteX3" fmla="*/ 3998596 w 3998596"/>
              <a:gd name="connsiteY3" fmla="*/ 2577945 h 2643179"/>
              <a:gd name="connsiteX4" fmla="*/ 3933362 w 3998596"/>
              <a:gd name="connsiteY4" fmla="*/ 2643179 h 2643179"/>
              <a:gd name="connsiteX5" fmla="*/ 65234 w 3998596"/>
              <a:gd name="connsiteY5" fmla="*/ 2643179 h 2643179"/>
              <a:gd name="connsiteX6" fmla="*/ 0 w 3998596"/>
              <a:gd name="connsiteY6" fmla="*/ 2577945 h 2643179"/>
              <a:gd name="connsiteX7" fmla="*/ 0 w 3998596"/>
              <a:gd name="connsiteY7" fmla="*/ 65234 h 2643179"/>
              <a:gd name="connsiteX8" fmla="*/ 65234 w 3998596"/>
              <a:gd name="connsiteY8" fmla="*/ 0 h 26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8596" h="2643179">
                <a:moveTo>
                  <a:pt x="65234" y="0"/>
                </a:moveTo>
                <a:lnTo>
                  <a:pt x="3933362" y="0"/>
                </a:lnTo>
                <a:cubicBezTo>
                  <a:pt x="3969390" y="0"/>
                  <a:pt x="3998596" y="29206"/>
                  <a:pt x="3998596" y="65234"/>
                </a:cubicBezTo>
                <a:lnTo>
                  <a:pt x="3998596" y="2577945"/>
                </a:lnTo>
                <a:cubicBezTo>
                  <a:pt x="3998596" y="2613973"/>
                  <a:pt x="3969390" y="2643179"/>
                  <a:pt x="3933362" y="2643179"/>
                </a:cubicBezTo>
                <a:lnTo>
                  <a:pt x="65234" y="2643179"/>
                </a:lnTo>
                <a:cubicBezTo>
                  <a:pt x="29206" y="2643179"/>
                  <a:pt x="0" y="2613973"/>
                  <a:pt x="0" y="2577945"/>
                </a:cubicBezTo>
                <a:lnTo>
                  <a:pt x="0" y="65234"/>
                </a:lnTo>
                <a:cubicBezTo>
                  <a:pt x="0" y="29206"/>
                  <a:pt x="29206" y="0"/>
                  <a:pt x="65234" y="0"/>
                </a:cubicBezTo>
                <a:close/>
              </a:path>
            </a:pathLst>
          </a:custGeom>
        </p:spPr>
        <p:txBody>
          <a:bodyPr wrap="square" anchor="ctr">
            <a:noAutofit/>
          </a:bodyPr>
          <a:lstStyle>
            <a:lvl1pPr marL="0" indent="0" algn="ctr">
              <a:buNone/>
              <a:defRPr sz="1600">
                <a:solidFill>
                  <a:schemeClr val="tx1"/>
                </a:solidFill>
              </a:defRPr>
            </a:lvl1pPr>
          </a:lstStyle>
          <a:p>
            <a:r>
              <a:rPr lang="en-US" noProof="0"/>
              <a:t>Insert image</a:t>
            </a:r>
          </a:p>
        </p:txBody>
      </p:sp>
      <p:sp>
        <p:nvSpPr>
          <p:cNvPr id="15" name="ZoneTexte 7">
            <a:extLst>
              <a:ext uri="{FF2B5EF4-FFF2-40B4-BE49-F238E27FC236}">
                <a16:creationId xmlns:a16="http://schemas.microsoft.com/office/drawing/2014/main" id="{22698845-2916-45D0-B3E4-D237E8514CBF}"/>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7" name="Espace réservé pour une image  16">
            <a:extLst>
              <a:ext uri="{FF2B5EF4-FFF2-40B4-BE49-F238E27FC236}">
                <a16:creationId xmlns:a16="http://schemas.microsoft.com/office/drawing/2014/main" id="{60B0E87F-BF46-034E-BBEB-7DD5E2A46203}"/>
              </a:ext>
            </a:extLst>
          </p:cNvPr>
          <p:cNvSpPr>
            <a:spLocks noGrp="1"/>
          </p:cNvSpPr>
          <p:nvPr>
            <p:ph type="pic" sz="quarter" idx="13" hasCustomPrompt="1"/>
          </p:nvPr>
        </p:nvSpPr>
        <p:spPr>
          <a:xfrm>
            <a:off x="4762502" y="1316572"/>
            <a:ext cx="3998596" cy="2643179"/>
          </a:xfrm>
          <a:custGeom>
            <a:avLst/>
            <a:gdLst>
              <a:gd name="connsiteX0" fmla="*/ 65234 w 3998596"/>
              <a:gd name="connsiteY0" fmla="*/ 0 h 2643179"/>
              <a:gd name="connsiteX1" fmla="*/ 3933362 w 3998596"/>
              <a:gd name="connsiteY1" fmla="*/ 0 h 2643179"/>
              <a:gd name="connsiteX2" fmla="*/ 3998596 w 3998596"/>
              <a:gd name="connsiteY2" fmla="*/ 65234 h 2643179"/>
              <a:gd name="connsiteX3" fmla="*/ 3998596 w 3998596"/>
              <a:gd name="connsiteY3" fmla="*/ 2577945 h 2643179"/>
              <a:gd name="connsiteX4" fmla="*/ 3933362 w 3998596"/>
              <a:gd name="connsiteY4" fmla="*/ 2643179 h 2643179"/>
              <a:gd name="connsiteX5" fmla="*/ 65234 w 3998596"/>
              <a:gd name="connsiteY5" fmla="*/ 2643179 h 2643179"/>
              <a:gd name="connsiteX6" fmla="*/ 0 w 3998596"/>
              <a:gd name="connsiteY6" fmla="*/ 2577945 h 2643179"/>
              <a:gd name="connsiteX7" fmla="*/ 0 w 3998596"/>
              <a:gd name="connsiteY7" fmla="*/ 65234 h 2643179"/>
              <a:gd name="connsiteX8" fmla="*/ 65234 w 3998596"/>
              <a:gd name="connsiteY8" fmla="*/ 0 h 26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8596" h="2643179">
                <a:moveTo>
                  <a:pt x="65234" y="0"/>
                </a:moveTo>
                <a:lnTo>
                  <a:pt x="3933362" y="0"/>
                </a:lnTo>
                <a:cubicBezTo>
                  <a:pt x="3969390" y="0"/>
                  <a:pt x="3998596" y="29206"/>
                  <a:pt x="3998596" y="65234"/>
                </a:cubicBezTo>
                <a:lnTo>
                  <a:pt x="3998596" y="2577945"/>
                </a:lnTo>
                <a:cubicBezTo>
                  <a:pt x="3998596" y="2613973"/>
                  <a:pt x="3969390" y="2643179"/>
                  <a:pt x="3933362" y="2643179"/>
                </a:cubicBezTo>
                <a:lnTo>
                  <a:pt x="65234" y="2643179"/>
                </a:lnTo>
                <a:cubicBezTo>
                  <a:pt x="29206" y="2643179"/>
                  <a:pt x="0" y="2613973"/>
                  <a:pt x="0" y="2577945"/>
                </a:cubicBezTo>
                <a:lnTo>
                  <a:pt x="0" y="65234"/>
                </a:lnTo>
                <a:cubicBezTo>
                  <a:pt x="0" y="29206"/>
                  <a:pt x="29206" y="0"/>
                  <a:pt x="65234" y="0"/>
                </a:cubicBezTo>
                <a:close/>
              </a:path>
            </a:pathLst>
          </a:custGeom>
        </p:spPr>
        <p:txBody>
          <a:bodyPr wrap="square" anchor="ctr">
            <a:noAutofit/>
          </a:bodyPr>
          <a:lstStyle>
            <a:lvl1pPr marL="0" indent="0" algn="ctr">
              <a:buNone/>
              <a:defRPr sz="1600">
                <a:solidFill>
                  <a:schemeClr val="tx1"/>
                </a:solidFill>
              </a:defRPr>
            </a:lvl1pPr>
          </a:lstStyle>
          <a:p>
            <a:r>
              <a:rPr lang="en-US" noProof="0"/>
              <a:t>Insert image</a:t>
            </a:r>
          </a:p>
        </p:txBody>
      </p:sp>
      <p:sp>
        <p:nvSpPr>
          <p:cNvPr id="16" name="Espace réservé du texte 2">
            <a:extLst>
              <a:ext uri="{FF2B5EF4-FFF2-40B4-BE49-F238E27FC236}">
                <a16:creationId xmlns:a16="http://schemas.microsoft.com/office/drawing/2014/main" id="{FA7664AA-B8C8-3B45-B99A-0CA51D498D4B}"/>
              </a:ext>
            </a:extLst>
          </p:cNvPr>
          <p:cNvSpPr>
            <a:spLocks noGrp="1"/>
          </p:cNvSpPr>
          <p:nvPr>
            <p:ph type="body" sz="quarter" idx="14" hasCustomPrompt="1"/>
          </p:nvPr>
        </p:nvSpPr>
        <p:spPr>
          <a:xfrm>
            <a:off x="382902" y="4074123"/>
            <a:ext cx="3998589" cy="274638"/>
          </a:xfrm>
          <a:prstGeom prst="rect">
            <a:avLst/>
          </a:prstGeom>
        </p:spPr>
        <p:txBody>
          <a:bodyPr lIns="0" tIns="0" rIns="0" bIns="0"/>
          <a:lstStyle>
            <a:lvl1pPr marL="0" indent="0" algn="ctr" defTabSz="914400" rtl="0" eaLnBrk="1" latinLnBrk="0" hangingPunct="1">
              <a:lnSpc>
                <a:spcPct val="100000"/>
              </a:lnSpc>
              <a:spcBef>
                <a:spcPts val="0"/>
              </a:spcBef>
              <a:buFontTx/>
              <a:buNone/>
              <a:defRPr lang="fr-FR" sz="1200" b="0" kern="1200" dirty="0">
                <a:solidFill>
                  <a:schemeClr val="tx1"/>
                </a:solidFill>
                <a:latin typeface="+mj-lt"/>
                <a:ea typeface="+mn-ea"/>
                <a:cs typeface="+mn-cs"/>
              </a:defRPr>
            </a:lvl1pPr>
          </a:lstStyle>
          <a:p>
            <a:pPr lvl="0"/>
            <a:r>
              <a:rPr lang="en-US" noProof="0"/>
              <a:t>INSERT TEXT</a:t>
            </a:r>
          </a:p>
        </p:txBody>
      </p:sp>
      <p:sp>
        <p:nvSpPr>
          <p:cNvPr id="19" name="Espace réservé du texte 2">
            <a:extLst>
              <a:ext uri="{FF2B5EF4-FFF2-40B4-BE49-F238E27FC236}">
                <a16:creationId xmlns:a16="http://schemas.microsoft.com/office/drawing/2014/main" id="{3E5EB8DA-9DEF-EF48-9EE9-59093D298D42}"/>
              </a:ext>
            </a:extLst>
          </p:cNvPr>
          <p:cNvSpPr>
            <a:spLocks noGrp="1"/>
          </p:cNvSpPr>
          <p:nvPr>
            <p:ph type="body" sz="quarter" idx="15" hasCustomPrompt="1"/>
          </p:nvPr>
        </p:nvSpPr>
        <p:spPr>
          <a:xfrm>
            <a:off x="4762502" y="4074123"/>
            <a:ext cx="3998589" cy="274638"/>
          </a:xfrm>
          <a:prstGeom prst="rect">
            <a:avLst/>
          </a:prstGeom>
        </p:spPr>
        <p:txBody>
          <a:bodyPr lIns="0" tIns="0" rIns="0" bIns="0"/>
          <a:lstStyle>
            <a:lvl1pPr marL="0" indent="0" algn="ctr" defTabSz="914400" rtl="0" eaLnBrk="1" latinLnBrk="0" hangingPunct="1">
              <a:lnSpc>
                <a:spcPct val="100000"/>
              </a:lnSpc>
              <a:spcBef>
                <a:spcPts val="0"/>
              </a:spcBef>
              <a:buFontTx/>
              <a:buNone/>
              <a:defRPr lang="fr-FR" sz="1200" b="0" kern="1200" dirty="0">
                <a:solidFill>
                  <a:schemeClr val="tx1"/>
                </a:solidFill>
                <a:latin typeface="+mj-lt"/>
                <a:ea typeface="+mn-ea"/>
                <a:cs typeface="+mn-cs"/>
              </a:defRPr>
            </a:lvl1pPr>
          </a:lstStyle>
          <a:p>
            <a:pPr lvl="0"/>
            <a:r>
              <a:rPr lang="en-US" noProof="0"/>
              <a:t>INSERT TEXT</a:t>
            </a:r>
          </a:p>
        </p:txBody>
      </p:sp>
      <p:sp>
        <p:nvSpPr>
          <p:cNvPr id="22" name="Titre 1">
            <a:extLst>
              <a:ext uri="{FF2B5EF4-FFF2-40B4-BE49-F238E27FC236}">
                <a16:creationId xmlns:a16="http://schemas.microsoft.com/office/drawing/2014/main" id="{BDD5ABE0-09C4-42CC-886C-D99716342B82}"/>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23" name="Text Placeholder 14">
            <a:extLst>
              <a:ext uri="{FF2B5EF4-FFF2-40B4-BE49-F238E27FC236}">
                <a16:creationId xmlns:a16="http://schemas.microsoft.com/office/drawing/2014/main" id="{4471878F-4F92-4DF3-B6EF-5FFC2FC7F879}"/>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8" name="Connecteur droit 8">
            <a:extLst>
              <a:ext uri="{FF2B5EF4-FFF2-40B4-BE49-F238E27FC236}">
                <a16:creationId xmlns:a16="http://schemas.microsoft.com/office/drawing/2014/main" id="{5C27C61C-22E0-4BF6-B34A-28CCC99949F7}"/>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4" name="Footer Placeholder 12">
            <a:extLst>
              <a:ext uri="{FF2B5EF4-FFF2-40B4-BE49-F238E27FC236}">
                <a16:creationId xmlns:a16="http://schemas.microsoft.com/office/drawing/2014/main" id="{C2C429EA-CF4E-4C40-A85B-8B5A7883DBE3}"/>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5" name="Date Placeholder 3">
            <a:extLst>
              <a:ext uri="{FF2B5EF4-FFF2-40B4-BE49-F238E27FC236}">
                <a16:creationId xmlns:a16="http://schemas.microsoft.com/office/drawing/2014/main" id="{EB9A5B2B-707F-495F-81C3-D015E24857B7}"/>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7634CDC6-C02A-4F32-980A-C085EAC23A4A}"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4" name="Graphic 13">
            <a:extLst>
              <a:ext uri="{FF2B5EF4-FFF2-40B4-BE49-F238E27FC236}">
                <a16:creationId xmlns:a16="http://schemas.microsoft.com/office/drawing/2014/main" id="{FDCA2485-B994-4F91-80EB-B7782ACAEAF5}"/>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1" y="4757400"/>
            <a:ext cx="947057" cy="211255"/>
          </a:xfrm>
          <a:prstGeom prst="rect">
            <a:avLst/>
          </a:prstGeom>
        </p:spPr>
      </p:pic>
      <p:pic>
        <p:nvPicPr>
          <p:cNvPr id="21" name="Image 20">
            <a:extLst>
              <a:ext uri="{FF2B5EF4-FFF2-40B4-BE49-F238E27FC236}">
                <a16:creationId xmlns:a16="http://schemas.microsoft.com/office/drawing/2014/main" id="{F06D2CEB-E976-E14A-82FC-8E7AA5687507}"/>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4131099735"/>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2 images - 2 lines title">
    <p:spTree>
      <p:nvGrpSpPr>
        <p:cNvPr id="1" name=""/>
        <p:cNvGrpSpPr/>
        <p:nvPr/>
      </p:nvGrpSpPr>
      <p:grpSpPr>
        <a:xfrm>
          <a:off x="0" y="0"/>
          <a:ext cx="0" cy="0"/>
          <a:chOff x="0" y="0"/>
          <a:chExt cx="0" cy="0"/>
        </a:xfrm>
      </p:grpSpPr>
      <p:sp>
        <p:nvSpPr>
          <p:cNvPr id="13" name="Espace réservé pour une image  12">
            <a:extLst>
              <a:ext uri="{FF2B5EF4-FFF2-40B4-BE49-F238E27FC236}">
                <a16:creationId xmlns:a16="http://schemas.microsoft.com/office/drawing/2014/main" id="{911C0480-0C12-AE45-93AE-AEAF1DB9DCCA}"/>
              </a:ext>
            </a:extLst>
          </p:cNvPr>
          <p:cNvSpPr>
            <a:spLocks noGrp="1"/>
          </p:cNvSpPr>
          <p:nvPr>
            <p:ph type="pic" sz="quarter" idx="12" hasCustomPrompt="1"/>
          </p:nvPr>
        </p:nvSpPr>
        <p:spPr>
          <a:xfrm>
            <a:off x="382904" y="1549654"/>
            <a:ext cx="3998596" cy="2643179"/>
          </a:xfrm>
          <a:custGeom>
            <a:avLst/>
            <a:gdLst>
              <a:gd name="connsiteX0" fmla="*/ 65234 w 3998596"/>
              <a:gd name="connsiteY0" fmla="*/ 0 h 2643179"/>
              <a:gd name="connsiteX1" fmla="*/ 3933362 w 3998596"/>
              <a:gd name="connsiteY1" fmla="*/ 0 h 2643179"/>
              <a:gd name="connsiteX2" fmla="*/ 3998596 w 3998596"/>
              <a:gd name="connsiteY2" fmla="*/ 65234 h 2643179"/>
              <a:gd name="connsiteX3" fmla="*/ 3998596 w 3998596"/>
              <a:gd name="connsiteY3" fmla="*/ 2577945 h 2643179"/>
              <a:gd name="connsiteX4" fmla="*/ 3933362 w 3998596"/>
              <a:gd name="connsiteY4" fmla="*/ 2643179 h 2643179"/>
              <a:gd name="connsiteX5" fmla="*/ 65234 w 3998596"/>
              <a:gd name="connsiteY5" fmla="*/ 2643179 h 2643179"/>
              <a:gd name="connsiteX6" fmla="*/ 0 w 3998596"/>
              <a:gd name="connsiteY6" fmla="*/ 2577945 h 2643179"/>
              <a:gd name="connsiteX7" fmla="*/ 0 w 3998596"/>
              <a:gd name="connsiteY7" fmla="*/ 65234 h 2643179"/>
              <a:gd name="connsiteX8" fmla="*/ 65234 w 3998596"/>
              <a:gd name="connsiteY8" fmla="*/ 0 h 26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8596" h="2643179">
                <a:moveTo>
                  <a:pt x="65234" y="0"/>
                </a:moveTo>
                <a:lnTo>
                  <a:pt x="3933362" y="0"/>
                </a:lnTo>
                <a:cubicBezTo>
                  <a:pt x="3969390" y="0"/>
                  <a:pt x="3998596" y="29206"/>
                  <a:pt x="3998596" y="65234"/>
                </a:cubicBezTo>
                <a:lnTo>
                  <a:pt x="3998596" y="2577945"/>
                </a:lnTo>
                <a:cubicBezTo>
                  <a:pt x="3998596" y="2613973"/>
                  <a:pt x="3969390" y="2643179"/>
                  <a:pt x="3933362" y="2643179"/>
                </a:cubicBezTo>
                <a:lnTo>
                  <a:pt x="65234" y="2643179"/>
                </a:lnTo>
                <a:cubicBezTo>
                  <a:pt x="29206" y="2643179"/>
                  <a:pt x="0" y="2613973"/>
                  <a:pt x="0" y="2577945"/>
                </a:cubicBezTo>
                <a:lnTo>
                  <a:pt x="0" y="65234"/>
                </a:lnTo>
                <a:cubicBezTo>
                  <a:pt x="0" y="29206"/>
                  <a:pt x="29206" y="0"/>
                  <a:pt x="65234" y="0"/>
                </a:cubicBezTo>
                <a:close/>
              </a:path>
            </a:pathLst>
          </a:custGeom>
        </p:spPr>
        <p:txBody>
          <a:bodyPr wrap="square" anchor="ctr">
            <a:noAutofit/>
          </a:bodyPr>
          <a:lstStyle>
            <a:lvl1pPr marL="0" indent="0" algn="ctr">
              <a:buNone/>
              <a:defRPr sz="1600">
                <a:solidFill>
                  <a:schemeClr val="tx1"/>
                </a:solidFill>
              </a:defRPr>
            </a:lvl1pPr>
          </a:lstStyle>
          <a:p>
            <a:r>
              <a:rPr lang="en-US" noProof="0"/>
              <a:t>Insert image</a:t>
            </a:r>
          </a:p>
        </p:txBody>
      </p:sp>
      <p:sp>
        <p:nvSpPr>
          <p:cNvPr id="42" name="Text Placeholder 14">
            <a:extLst>
              <a:ext uri="{FF2B5EF4-FFF2-40B4-BE49-F238E27FC236}">
                <a16:creationId xmlns:a16="http://schemas.microsoft.com/office/drawing/2014/main" id="{AE38FD9D-46D9-AC42-B91A-F99126048FB6}"/>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5" name="ZoneTexte 7">
            <a:extLst>
              <a:ext uri="{FF2B5EF4-FFF2-40B4-BE49-F238E27FC236}">
                <a16:creationId xmlns:a16="http://schemas.microsoft.com/office/drawing/2014/main" id="{22698845-2916-45D0-B3E4-D237E8514CBF}"/>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7" name="Espace réservé pour une image  16">
            <a:extLst>
              <a:ext uri="{FF2B5EF4-FFF2-40B4-BE49-F238E27FC236}">
                <a16:creationId xmlns:a16="http://schemas.microsoft.com/office/drawing/2014/main" id="{60B0E87F-BF46-034E-BBEB-7DD5E2A46203}"/>
              </a:ext>
            </a:extLst>
          </p:cNvPr>
          <p:cNvSpPr>
            <a:spLocks noGrp="1"/>
          </p:cNvSpPr>
          <p:nvPr>
            <p:ph type="pic" sz="quarter" idx="13" hasCustomPrompt="1"/>
          </p:nvPr>
        </p:nvSpPr>
        <p:spPr>
          <a:xfrm>
            <a:off x="4762500" y="1549654"/>
            <a:ext cx="3998596" cy="2643179"/>
          </a:xfrm>
          <a:custGeom>
            <a:avLst/>
            <a:gdLst>
              <a:gd name="connsiteX0" fmla="*/ 65234 w 3998596"/>
              <a:gd name="connsiteY0" fmla="*/ 0 h 2643179"/>
              <a:gd name="connsiteX1" fmla="*/ 3933362 w 3998596"/>
              <a:gd name="connsiteY1" fmla="*/ 0 h 2643179"/>
              <a:gd name="connsiteX2" fmla="*/ 3998596 w 3998596"/>
              <a:gd name="connsiteY2" fmla="*/ 65234 h 2643179"/>
              <a:gd name="connsiteX3" fmla="*/ 3998596 w 3998596"/>
              <a:gd name="connsiteY3" fmla="*/ 2577945 h 2643179"/>
              <a:gd name="connsiteX4" fmla="*/ 3933362 w 3998596"/>
              <a:gd name="connsiteY4" fmla="*/ 2643179 h 2643179"/>
              <a:gd name="connsiteX5" fmla="*/ 65234 w 3998596"/>
              <a:gd name="connsiteY5" fmla="*/ 2643179 h 2643179"/>
              <a:gd name="connsiteX6" fmla="*/ 0 w 3998596"/>
              <a:gd name="connsiteY6" fmla="*/ 2577945 h 2643179"/>
              <a:gd name="connsiteX7" fmla="*/ 0 w 3998596"/>
              <a:gd name="connsiteY7" fmla="*/ 65234 h 2643179"/>
              <a:gd name="connsiteX8" fmla="*/ 65234 w 3998596"/>
              <a:gd name="connsiteY8" fmla="*/ 0 h 26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8596" h="2643179">
                <a:moveTo>
                  <a:pt x="65234" y="0"/>
                </a:moveTo>
                <a:lnTo>
                  <a:pt x="3933362" y="0"/>
                </a:lnTo>
                <a:cubicBezTo>
                  <a:pt x="3969390" y="0"/>
                  <a:pt x="3998596" y="29206"/>
                  <a:pt x="3998596" y="65234"/>
                </a:cubicBezTo>
                <a:lnTo>
                  <a:pt x="3998596" y="2577945"/>
                </a:lnTo>
                <a:cubicBezTo>
                  <a:pt x="3998596" y="2613973"/>
                  <a:pt x="3969390" y="2643179"/>
                  <a:pt x="3933362" y="2643179"/>
                </a:cubicBezTo>
                <a:lnTo>
                  <a:pt x="65234" y="2643179"/>
                </a:lnTo>
                <a:cubicBezTo>
                  <a:pt x="29206" y="2643179"/>
                  <a:pt x="0" y="2613973"/>
                  <a:pt x="0" y="2577945"/>
                </a:cubicBezTo>
                <a:lnTo>
                  <a:pt x="0" y="65234"/>
                </a:lnTo>
                <a:cubicBezTo>
                  <a:pt x="0" y="29206"/>
                  <a:pt x="29206" y="0"/>
                  <a:pt x="65234" y="0"/>
                </a:cubicBezTo>
                <a:close/>
              </a:path>
            </a:pathLst>
          </a:custGeom>
        </p:spPr>
        <p:txBody>
          <a:bodyPr wrap="square" anchor="ctr">
            <a:noAutofit/>
          </a:bodyPr>
          <a:lstStyle>
            <a:lvl1pPr marL="0" indent="0" algn="ctr">
              <a:buNone/>
              <a:defRPr sz="1600">
                <a:solidFill>
                  <a:schemeClr val="tx1"/>
                </a:solidFill>
              </a:defRPr>
            </a:lvl1pPr>
          </a:lstStyle>
          <a:p>
            <a:r>
              <a:rPr lang="en-US" noProof="0"/>
              <a:t>Insert image</a:t>
            </a:r>
          </a:p>
        </p:txBody>
      </p:sp>
      <p:sp>
        <p:nvSpPr>
          <p:cNvPr id="16" name="Espace réservé du texte 2">
            <a:extLst>
              <a:ext uri="{FF2B5EF4-FFF2-40B4-BE49-F238E27FC236}">
                <a16:creationId xmlns:a16="http://schemas.microsoft.com/office/drawing/2014/main" id="{FA7664AA-B8C8-3B45-B99A-0CA51D498D4B}"/>
              </a:ext>
            </a:extLst>
          </p:cNvPr>
          <p:cNvSpPr>
            <a:spLocks noGrp="1"/>
          </p:cNvSpPr>
          <p:nvPr>
            <p:ph type="body" sz="quarter" idx="14" hasCustomPrompt="1"/>
          </p:nvPr>
        </p:nvSpPr>
        <p:spPr>
          <a:xfrm>
            <a:off x="382904" y="4307205"/>
            <a:ext cx="3998596" cy="274638"/>
          </a:xfrm>
          <a:prstGeom prst="rect">
            <a:avLst/>
          </a:prstGeom>
        </p:spPr>
        <p:txBody>
          <a:bodyPr lIns="0" tIns="0" rIns="0" bIns="0"/>
          <a:lstStyle>
            <a:lvl1pPr marL="0" indent="0" algn="ctr" defTabSz="914400" rtl="0" eaLnBrk="1" latinLnBrk="0" hangingPunct="1">
              <a:lnSpc>
                <a:spcPct val="100000"/>
              </a:lnSpc>
              <a:spcBef>
                <a:spcPts val="0"/>
              </a:spcBef>
              <a:buFontTx/>
              <a:buNone/>
              <a:defRPr lang="fr-FR" sz="1200" b="0" kern="1200" dirty="0">
                <a:solidFill>
                  <a:schemeClr val="tx1"/>
                </a:solidFill>
                <a:latin typeface="+mj-lt"/>
                <a:ea typeface="+mn-ea"/>
                <a:cs typeface="+mn-cs"/>
              </a:defRPr>
            </a:lvl1pPr>
          </a:lstStyle>
          <a:p>
            <a:pPr lvl="0"/>
            <a:r>
              <a:rPr lang="en-US" noProof="0"/>
              <a:t>INSERT TEXT</a:t>
            </a:r>
          </a:p>
        </p:txBody>
      </p:sp>
      <p:sp>
        <p:nvSpPr>
          <p:cNvPr id="19" name="Espace réservé du texte 2">
            <a:extLst>
              <a:ext uri="{FF2B5EF4-FFF2-40B4-BE49-F238E27FC236}">
                <a16:creationId xmlns:a16="http://schemas.microsoft.com/office/drawing/2014/main" id="{3E5EB8DA-9DEF-EF48-9EE9-59093D298D42}"/>
              </a:ext>
            </a:extLst>
          </p:cNvPr>
          <p:cNvSpPr>
            <a:spLocks noGrp="1"/>
          </p:cNvSpPr>
          <p:nvPr>
            <p:ph type="body" sz="quarter" idx="15" hasCustomPrompt="1"/>
          </p:nvPr>
        </p:nvSpPr>
        <p:spPr>
          <a:xfrm>
            <a:off x="4762500" y="4307205"/>
            <a:ext cx="3998596" cy="274638"/>
          </a:xfrm>
          <a:prstGeom prst="rect">
            <a:avLst/>
          </a:prstGeom>
        </p:spPr>
        <p:txBody>
          <a:bodyPr lIns="0" tIns="0" rIns="0" bIns="0"/>
          <a:lstStyle>
            <a:lvl1pPr marL="0" indent="0" algn="ctr" defTabSz="914400" rtl="0" eaLnBrk="1" latinLnBrk="0" hangingPunct="1">
              <a:lnSpc>
                <a:spcPct val="100000"/>
              </a:lnSpc>
              <a:spcBef>
                <a:spcPts val="0"/>
              </a:spcBef>
              <a:buFontTx/>
              <a:buNone/>
              <a:defRPr lang="fr-FR" sz="1200" b="0" kern="1200" dirty="0">
                <a:solidFill>
                  <a:schemeClr val="tx1"/>
                </a:solidFill>
                <a:latin typeface="+mj-lt"/>
                <a:ea typeface="+mn-ea"/>
                <a:cs typeface="+mn-cs"/>
              </a:defRPr>
            </a:lvl1pPr>
          </a:lstStyle>
          <a:p>
            <a:pPr lvl="0"/>
            <a:r>
              <a:rPr lang="en-US" noProof="0"/>
              <a:t>INSERT TEXT</a:t>
            </a:r>
          </a:p>
        </p:txBody>
      </p:sp>
      <p:cxnSp>
        <p:nvCxnSpPr>
          <p:cNvPr id="18" name="Connecteur droit 8">
            <a:extLst>
              <a:ext uri="{FF2B5EF4-FFF2-40B4-BE49-F238E27FC236}">
                <a16:creationId xmlns:a16="http://schemas.microsoft.com/office/drawing/2014/main" id="{D0294F47-5302-4438-BCB7-B21F3AB2CB6E}"/>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Titre 1">
            <a:extLst>
              <a:ext uri="{FF2B5EF4-FFF2-40B4-BE49-F238E27FC236}">
                <a16:creationId xmlns:a16="http://schemas.microsoft.com/office/drawing/2014/main" id="{9E550D51-E609-4961-8A78-92A330D6A168}"/>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21" name="Footer Placeholder 12">
            <a:extLst>
              <a:ext uri="{FF2B5EF4-FFF2-40B4-BE49-F238E27FC236}">
                <a16:creationId xmlns:a16="http://schemas.microsoft.com/office/drawing/2014/main" id="{4A710AAC-154A-4BDC-864E-AA9931DD42F3}"/>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2" name="Date Placeholder 3">
            <a:extLst>
              <a:ext uri="{FF2B5EF4-FFF2-40B4-BE49-F238E27FC236}">
                <a16:creationId xmlns:a16="http://schemas.microsoft.com/office/drawing/2014/main" id="{795B0A11-F784-4DE3-BB40-1E76C2275E3A}"/>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98E95D18-7331-4A0D-B67D-972C3958AD22}"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4" name="Graphic 13">
            <a:extLst>
              <a:ext uri="{FF2B5EF4-FFF2-40B4-BE49-F238E27FC236}">
                <a16:creationId xmlns:a16="http://schemas.microsoft.com/office/drawing/2014/main" id="{64354C86-202D-4ADB-9F86-6A0FAFC7EF15}"/>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1" y="4757400"/>
            <a:ext cx="947057" cy="211255"/>
          </a:xfrm>
          <a:prstGeom prst="rect">
            <a:avLst/>
          </a:prstGeom>
        </p:spPr>
      </p:pic>
      <p:pic>
        <p:nvPicPr>
          <p:cNvPr id="23" name="Image 22">
            <a:extLst>
              <a:ext uri="{FF2B5EF4-FFF2-40B4-BE49-F238E27FC236}">
                <a16:creationId xmlns:a16="http://schemas.microsoft.com/office/drawing/2014/main" id="{4458BB05-0708-5D4A-AE9A-77B88F052593}"/>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811562351"/>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Full bkgd image - 1 line title - no subtitle">
    <p:bg>
      <p:bgPr>
        <a:solidFill>
          <a:schemeClr val="bg1"/>
        </a:solidFill>
        <a:effectLst/>
      </p:bgPr>
    </p:bg>
    <p:spTree>
      <p:nvGrpSpPr>
        <p:cNvPr id="1" name=""/>
        <p:cNvGrpSpPr/>
        <p:nvPr/>
      </p:nvGrpSpPr>
      <p:grpSpPr>
        <a:xfrm>
          <a:off x="0" y="0"/>
          <a:ext cx="0" cy="0"/>
          <a:chOff x="0" y="0"/>
          <a:chExt cx="0" cy="0"/>
        </a:xfrm>
      </p:grpSpPr>
      <p:sp>
        <p:nvSpPr>
          <p:cNvPr id="21" name="ZoneTexte 7">
            <a:extLst>
              <a:ext uri="{FF2B5EF4-FFF2-40B4-BE49-F238E27FC236}">
                <a16:creationId xmlns:a16="http://schemas.microsoft.com/office/drawing/2014/main" id="{64F11E7F-0F44-6549-9AE8-64F85711DDF7}"/>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39" name="Connecteur droit 8">
            <a:extLst>
              <a:ext uri="{FF2B5EF4-FFF2-40B4-BE49-F238E27FC236}">
                <a16:creationId xmlns:a16="http://schemas.microsoft.com/office/drawing/2014/main" id="{9EA78508-74E4-44FE-9897-5877052FD886}"/>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Titre 1">
            <a:extLst>
              <a:ext uri="{FF2B5EF4-FFF2-40B4-BE49-F238E27FC236}">
                <a16:creationId xmlns:a16="http://schemas.microsoft.com/office/drawing/2014/main" id="{B8A68B02-B6B8-0A4E-927D-C7C5E11DCAB7}"/>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pic>
        <p:nvPicPr>
          <p:cNvPr id="33" name="Picture 32">
            <a:extLst>
              <a:ext uri="{FF2B5EF4-FFF2-40B4-BE49-F238E27FC236}">
                <a16:creationId xmlns:a16="http://schemas.microsoft.com/office/drawing/2014/main" id="{1871A71E-628D-4D24-B17B-FDE9F4EF14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8" name="Footer Placeholder 12">
            <a:extLst>
              <a:ext uri="{FF2B5EF4-FFF2-40B4-BE49-F238E27FC236}">
                <a16:creationId xmlns:a16="http://schemas.microsoft.com/office/drawing/2014/main" id="{9F28A98E-F435-4D47-A8FC-35A7D47A25C3}"/>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9" name="Date Placeholder 3">
            <a:extLst>
              <a:ext uri="{FF2B5EF4-FFF2-40B4-BE49-F238E27FC236}">
                <a16:creationId xmlns:a16="http://schemas.microsoft.com/office/drawing/2014/main" id="{740DFD82-0032-46F1-A230-074DC471A00B}"/>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DA919677-0C92-4AC6-8A0F-91EB6C275750}"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B0D0F642-BB24-44A9-8914-B8CD701D1BA1}"/>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34171" y="4757400"/>
            <a:ext cx="947057" cy="211255"/>
          </a:xfrm>
          <a:prstGeom prst="rect">
            <a:avLst/>
          </a:prstGeom>
        </p:spPr>
      </p:pic>
      <p:pic>
        <p:nvPicPr>
          <p:cNvPr id="11" name="Image 10">
            <a:extLst>
              <a:ext uri="{FF2B5EF4-FFF2-40B4-BE49-F238E27FC236}">
                <a16:creationId xmlns:a16="http://schemas.microsoft.com/office/drawing/2014/main" id="{530BDFCD-BD2B-5A47-BF49-CB283C2DB69E}"/>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352811598"/>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1_Full bkgd image - 1 line title">
    <p:bg>
      <p:bgPr>
        <a:solidFill>
          <a:schemeClr val="bg1"/>
        </a:solidFill>
        <a:effectLst/>
      </p:bgPr>
    </p:bg>
    <p:spTree>
      <p:nvGrpSpPr>
        <p:cNvPr id="1" name=""/>
        <p:cNvGrpSpPr/>
        <p:nvPr/>
      </p:nvGrpSpPr>
      <p:grpSpPr>
        <a:xfrm>
          <a:off x="0" y="0"/>
          <a:ext cx="0" cy="0"/>
          <a:chOff x="0" y="0"/>
          <a:chExt cx="0" cy="0"/>
        </a:xfrm>
      </p:grpSpPr>
      <p:sp>
        <p:nvSpPr>
          <p:cNvPr id="21" name="ZoneTexte 7">
            <a:extLst>
              <a:ext uri="{FF2B5EF4-FFF2-40B4-BE49-F238E27FC236}">
                <a16:creationId xmlns:a16="http://schemas.microsoft.com/office/drawing/2014/main" id="{64F11E7F-0F44-6549-9AE8-64F85711DDF7}"/>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39" name="Connecteur droit 8">
            <a:extLst>
              <a:ext uri="{FF2B5EF4-FFF2-40B4-BE49-F238E27FC236}">
                <a16:creationId xmlns:a16="http://schemas.microsoft.com/office/drawing/2014/main" id="{9EA78508-74E4-44FE-9897-5877052FD886}"/>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Titre 1">
            <a:extLst>
              <a:ext uri="{FF2B5EF4-FFF2-40B4-BE49-F238E27FC236}">
                <a16:creationId xmlns:a16="http://schemas.microsoft.com/office/drawing/2014/main" id="{B8A68B02-B6B8-0A4E-927D-C7C5E11DCAB7}"/>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20" name="Text Placeholder 14">
            <a:extLst>
              <a:ext uri="{FF2B5EF4-FFF2-40B4-BE49-F238E27FC236}">
                <a16:creationId xmlns:a16="http://schemas.microsoft.com/office/drawing/2014/main" id="{52FDB6FF-C113-2C47-8E97-8C0F867428B4}"/>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pic>
        <p:nvPicPr>
          <p:cNvPr id="33" name="Picture 32">
            <a:extLst>
              <a:ext uri="{FF2B5EF4-FFF2-40B4-BE49-F238E27FC236}">
                <a16:creationId xmlns:a16="http://schemas.microsoft.com/office/drawing/2014/main" id="{1871A71E-628D-4D24-B17B-FDE9F4EF14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9" name="Footer Placeholder 12">
            <a:extLst>
              <a:ext uri="{FF2B5EF4-FFF2-40B4-BE49-F238E27FC236}">
                <a16:creationId xmlns:a16="http://schemas.microsoft.com/office/drawing/2014/main" id="{44459834-7BC3-494E-BD8C-44164A05849A}"/>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1" name="Date Placeholder 3">
            <a:extLst>
              <a:ext uri="{FF2B5EF4-FFF2-40B4-BE49-F238E27FC236}">
                <a16:creationId xmlns:a16="http://schemas.microsoft.com/office/drawing/2014/main" id="{26610FA0-1AD9-4F59-8752-3E7CFBCCCC21}"/>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451E5422-847B-44EF-B6F2-7CFEDC2BDA19}"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210307F5-C830-49F5-A85C-D690FE2A7742}"/>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34171" y="4757400"/>
            <a:ext cx="947057" cy="211255"/>
          </a:xfrm>
          <a:prstGeom prst="rect">
            <a:avLst/>
          </a:prstGeom>
        </p:spPr>
      </p:pic>
      <p:pic>
        <p:nvPicPr>
          <p:cNvPr id="12" name="Image 11">
            <a:extLst>
              <a:ext uri="{FF2B5EF4-FFF2-40B4-BE49-F238E27FC236}">
                <a16:creationId xmlns:a16="http://schemas.microsoft.com/office/drawing/2014/main" id="{910FF8BC-6AEB-2843-9BDB-C9DDAE9EC6D7}"/>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692104739"/>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Full bkgd image - 2 lines title">
    <p:bg>
      <p:bgPr>
        <a:solidFill>
          <a:schemeClr val="bg1"/>
        </a:solidFill>
        <a:effectLst/>
      </p:bgPr>
    </p:bg>
    <p:spTree>
      <p:nvGrpSpPr>
        <p:cNvPr id="1" name=""/>
        <p:cNvGrpSpPr/>
        <p:nvPr/>
      </p:nvGrpSpPr>
      <p:grpSpPr>
        <a:xfrm>
          <a:off x="0" y="0"/>
          <a:ext cx="0" cy="0"/>
          <a:chOff x="0" y="0"/>
          <a:chExt cx="0" cy="0"/>
        </a:xfrm>
      </p:grpSpPr>
      <p:sp>
        <p:nvSpPr>
          <p:cNvPr id="29" name="Text Placeholder 14">
            <a:extLst>
              <a:ext uri="{FF2B5EF4-FFF2-40B4-BE49-F238E27FC236}">
                <a16:creationId xmlns:a16="http://schemas.microsoft.com/office/drawing/2014/main" id="{6758D208-D91A-434F-BD0C-E716F52577C1}"/>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21" name="ZoneTexte 7">
            <a:extLst>
              <a:ext uri="{FF2B5EF4-FFF2-40B4-BE49-F238E27FC236}">
                <a16:creationId xmlns:a16="http://schemas.microsoft.com/office/drawing/2014/main" id="{64F11E7F-0F44-6549-9AE8-64F85711DDF7}"/>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39" name="Connecteur droit 8">
            <a:extLst>
              <a:ext uri="{FF2B5EF4-FFF2-40B4-BE49-F238E27FC236}">
                <a16:creationId xmlns:a16="http://schemas.microsoft.com/office/drawing/2014/main" id="{9EA78508-74E4-44FE-9897-5877052FD886}"/>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Titre 1">
            <a:extLst>
              <a:ext uri="{FF2B5EF4-FFF2-40B4-BE49-F238E27FC236}">
                <a16:creationId xmlns:a16="http://schemas.microsoft.com/office/drawing/2014/main" id="{8F773064-62EE-4DCF-B613-CBAFE0D9AAAD}"/>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pic>
        <p:nvPicPr>
          <p:cNvPr id="33" name="Picture 32">
            <a:extLst>
              <a:ext uri="{FF2B5EF4-FFF2-40B4-BE49-F238E27FC236}">
                <a16:creationId xmlns:a16="http://schemas.microsoft.com/office/drawing/2014/main" id="{1BC7433B-AF58-4F95-A63A-7C7E75670C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9" name="Footer Placeholder 12">
            <a:extLst>
              <a:ext uri="{FF2B5EF4-FFF2-40B4-BE49-F238E27FC236}">
                <a16:creationId xmlns:a16="http://schemas.microsoft.com/office/drawing/2014/main" id="{4A1C16C3-9BDD-43BA-9702-A860CCE5CF52}"/>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1" name="Date Placeholder 3">
            <a:extLst>
              <a:ext uri="{FF2B5EF4-FFF2-40B4-BE49-F238E27FC236}">
                <a16:creationId xmlns:a16="http://schemas.microsoft.com/office/drawing/2014/main" id="{D7E39D8A-0C98-4FE7-9DE9-8BE925362A83}"/>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57A87F61-48C1-45CC-B843-A8B5CE7AEBFD}"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FC3FA0AE-640D-417C-9FC4-FEC5803CA097}"/>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34171" y="4757400"/>
            <a:ext cx="947057" cy="211255"/>
          </a:xfrm>
          <a:prstGeom prst="rect">
            <a:avLst/>
          </a:prstGeom>
        </p:spPr>
      </p:pic>
      <p:pic>
        <p:nvPicPr>
          <p:cNvPr id="12" name="Image 11">
            <a:extLst>
              <a:ext uri="{FF2B5EF4-FFF2-40B4-BE49-F238E27FC236}">
                <a16:creationId xmlns:a16="http://schemas.microsoft.com/office/drawing/2014/main" id="{89176823-20AC-654B-AE02-341D07B89775}"/>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297055585"/>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Full bkgd image - 1 line title white">
    <p:bg>
      <p:bgPr>
        <a:solidFill>
          <a:schemeClr val="tx1"/>
        </a:solidFill>
        <a:effectLst/>
      </p:bgPr>
    </p:bg>
    <p:spTree>
      <p:nvGrpSpPr>
        <p:cNvPr id="1" name=""/>
        <p:cNvGrpSpPr/>
        <p:nvPr/>
      </p:nvGrpSpPr>
      <p:grpSpPr>
        <a:xfrm>
          <a:off x="0" y="0"/>
          <a:ext cx="0" cy="0"/>
          <a:chOff x="0" y="0"/>
          <a:chExt cx="0" cy="0"/>
        </a:xfrm>
      </p:grpSpPr>
      <p:sp>
        <p:nvSpPr>
          <p:cNvPr id="18" name="ZoneTexte 7">
            <a:extLst>
              <a:ext uri="{FF2B5EF4-FFF2-40B4-BE49-F238E27FC236}">
                <a16:creationId xmlns:a16="http://schemas.microsoft.com/office/drawing/2014/main" id="{FAFB4A33-86F3-D74D-917A-04049D8B5DB5}"/>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Arial Narrow"/>
              <a:ea typeface="+mn-ea"/>
              <a:cs typeface="+mn-cs"/>
            </a:endParaRPr>
          </a:p>
        </p:txBody>
      </p:sp>
      <p:cxnSp>
        <p:nvCxnSpPr>
          <p:cNvPr id="22" name="Connecteur droit 8">
            <a:extLst>
              <a:ext uri="{FF2B5EF4-FFF2-40B4-BE49-F238E27FC236}">
                <a16:creationId xmlns:a16="http://schemas.microsoft.com/office/drawing/2014/main" id="{AB7F2006-3235-4C1B-B451-74B0CB68E1EA}"/>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54" name="Graphic 53">
            <a:extLst>
              <a:ext uri="{FF2B5EF4-FFF2-40B4-BE49-F238E27FC236}">
                <a16:creationId xmlns:a16="http://schemas.microsoft.com/office/drawing/2014/main" id="{89BBA403-03BB-4FC8-9FD2-884A1CCE872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901467" y="4691063"/>
            <a:ext cx="908368" cy="277597"/>
          </a:xfrm>
          <a:prstGeom prst="rect">
            <a:avLst/>
          </a:prstGeom>
        </p:spPr>
      </p:pic>
      <p:sp>
        <p:nvSpPr>
          <p:cNvPr id="24" name="Titre 1">
            <a:extLst>
              <a:ext uri="{FF2B5EF4-FFF2-40B4-BE49-F238E27FC236}">
                <a16:creationId xmlns:a16="http://schemas.microsoft.com/office/drawing/2014/main" id="{62C82A4A-94A3-8545-9362-DE196DA52563}"/>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bg1"/>
                </a:solidFill>
                <a:effectLst/>
                <a:latin typeface="+mj-lt"/>
                <a:ea typeface="+mj-ea"/>
                <a:cs typeface="3ds Light"/>
              </a:defRPr>
            </a:lvl1pPr>
          </a:lstStyle>
          <a:p>
            <a:r>
              <a:rPr lang="en-US" noProof="0"/>
              <a:t>THIS IS THE SLIDE TITLE</a:t>
            </a:r>
          </a:p>
        </p:txBody>
      </p:sp>
      <p:sp>
        <p:nvSpPr>
          <p:cNvPr id="27" name="Text Placeholder 14">
            <a:extLst>
              <a:ext uri="{FF2B5EF4-FFF2-40B4-BE49-F238E27FC236}">
                <a16:creationId xmlns:a16="http://schemas.microsoft.com/office/drawing/2014/main" id="{8998B16E-8E76-2647-9A83-23B05B28AF76}"/>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bg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pic>
        <p:nvPicPr>
          <p:cNvPr id="3" name="Picture 2">
            <a:extLst>
              <a:ext uri="{FF2B5EF4-FFF2-40B4-BE49-F238E27FC236}">
                <a16:creationId xmlns:a16="http://schemas.microsoft.com/office/drawing/2014/main" id="{54D68CFD-63CD-4008-B153-21BCF3197DF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9" name="Footer Placeholder 12">
            <a:extLst>
              <a:ext uri="{FF2B5EF4-FFF2-40B4-BE49-F238E27FC236}">
                <a16:creationId xmlns:a16="http://schemas.microsoft.com/office/drawing/2014/main" id="{9D5996F5-C08A-4C64-B947-D59A147477EB}"/>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Narrow"/>
                <a:ea typeface="+mn-ea"/>
                <a:cs typeface="+mn-cs"/>
              </a:rPr>
              <a:t>© Dassault Systèmes | Confidential Information |                    | ref.: 3DS_Document_2021</a:t>
            </a:r>
          </a:p>
        </p:txBody>
      </p:sp>
      <p:sp>
        <p:nvSpPr>
          <p:cNvPr id="11" name="Date Placeholder 3">
            <a:extLst>
              <a:ext uri="{FF2B5EF4-FFF2-40B4-BE49-F238E27FC236}">
                <a16:creationId xmlns:a16="http://schemas.microsoft.com/office/drawing/2014/main" id="{0A9229A0-228B-47B3-BAF9-839C8A57655D}"/>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bg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986A4BFB-0C68-43E1-9FC9-7EBB12AB01C2}" type="datetime1">
              <a:rPr kumimoji="0" lang="en-US" sz="6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FFFFFF"/>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31263135-A225-4792-B82D-FF08C031A8A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334171" y="4757400"/>
            <a:ext cx="947057" cy="211255"/>
          </a:xfrm>
          <a:prstGeom prst="rect">
            <a:avLst/>
          </a:prstGeom>
        </p:spPr>
      </p:pic>
    </p:spTree>
    <p:extLst>
      <p:ext uri="{BB962C8B-B14F-4D97-AF65-F5344CB8AC3E}">
        <p14:creationId xmlns:p14="http://schemas.microsoft.com/office/powerpoint/2010/main" val="2325674691"/>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Full bkgd image - 2 lines title white">
    <p:bg>
      <p:bgPr>
        <a:solidFill>
          <a:schemeClr val="tx1"/>
        </a:solidFill>
        <a:effectLst/>
      </p:bgPr>
    </p:bg>
    <p:spTree>
      <p:nvGrpSpPr>
        <p:cNvPr id="1" name=""/>
        <p:cNvGrpSpPr/>
        <p:nvPr/>
      </p:nvGrpSpPr>
      <p:grpSpPr>
        <a:xfrm>
          <a:off x="0" y="0"/>
          <a:ext cx="0" cy="0"/>
          <a:chOff x="0" y="0"/>
          <a:chExt cx="0" cy="0"/>
        </a:xfrm>
      </p:grpSpPr>
      <p:sp>
        <p:nvSpPr>
          <p:cNvPr id="29" name="Text Placeholder 14">
            <a:extLst>
              <a:ext uri="{FF2B5EF4-FFF2-40B4-BE49-F238E27FC236}">
                <a16:creationId xmlns:a16="http://schemas.microsoft.com/office/drawing/2014/main" id="{6758D208-D91A-434F-BD0C-E716F52577C1}"/>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bg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8" name="ZoneTexte 7">
            <a:extLst>
              <a:ext uri="{FF2B5EF4-FFF2-40B4-BE49-F238E27FC236}">
                <a16:creationId xmlns:a16="http://schemas.microsoft.com/office/drawing/2014/main" id="{FAFB4A33-86F3-D74D-917A-04049D8B5DB5}"/>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Arial Narrow"/>
              <a:ea typeface="+mn-ea"/>
              <a:cs typeface="+mn-cs"/>
            </a:endParaRPr>
          </a:p>
        </p:txBody>
      </p:sp>
      <p:cxnSp>
        <p:nvCxnSpPr>
          <p:cNvPr id="22" name="Connecteur droit 8">
            <a:extLst>
              <a:ext uri="{FF2B5EF4-FFF2-40B4-BE49-F238E27FC236}">
                <a16:creationId xmlns:a16="http://schemas.microsoft.com/office/drawing/2014/main" id="{AB7F2006-3235-4C1B-B451-74B0CB68E1EA}"/>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54" name="Graphic 53">
            <a:extLst>
              <a:ext uri="{FF2B5EF4-FFF2-40B4-BE49-F238E27FC236}">
                <a16:creationId xmlns:a16="http://schemas.microsoft.com/office/drawing/2014/main" id="{89BBA403-03BB-4FC8-9FD2-884A1CCE872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901467" y="4691063"/>
            <a:ext cx="908368" cy="277597"/>
          </a:xfrm>
          <a:prstGeom prst="rect">
            <a:avLst/>
          </a:prstGeom>
        </p:spPr>
      </p:pic>
      <p:sp>
        <p:nvSpPr>
          <p:cNvPr id="25" name="Titre 1">
            <a:extLst>
              <a:ext uri="{FF2B5EF4-FFF2-40B4-BE49-F238E27FC236}">
                <a16:creationId xmlns:a16="http://schemas.microsoft.com/office/drawing/2014/main" id="{D7895C50-E861-4CE0-B72E-5234BB15D375}"/>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bg1"/>
                </a:solidFill>
                <a:effectLst/>
                <a:latin typeface="+mj-lt"/>
                <a:ea typeface="+mj-ea"/>
                <a:cs typeface="3ds Light"/>
              </a:defRPr>
            </a:lvl1pPr>
          </a:lstStyle>
          <a:p>
            <a:r>
              <a:rPr lang="en-US" noProof="0"/>
              <a:t>THIS IS THE SLIDE TITLE</a:t>
            </a:r>
            <a:br>
              <a:rPr lang="en-US" noProof="0"/>
            </a:br>
            <a:r>
              <a:rPr lang="en-US" noProof="0"/>
              <a:t>IN 2 LINES</a:t>
            </a:r>
          </a:p>
        </p:txBody>
      </p:sp>
      <p:pic>
        <p:nvPicPr>
          <p:cNvPr id="19" name="Picture 18">
            <a:extLst>
              <a:ext uri="{FF2B5EF4-FFF2-40B4-BE49-F238E27FC236}">
                <a16:creationId xmlns:a16="http://schemas.microsoft.com/office/drawing/2014/main" id="{C631EDF2-9B46-42DC-A929-C0CB0FF12A7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9" name="Footer Placeholder 12">
            <a:extLst>
              <a:ext uri="{FF2B5EF4-FFF2-40B4-BE49-F238E27FC236}">
                <a16:creationId xmlns:a16="http://schemas.microsoft.com/office/drawing/2014/main" id="{82C9CE89-A215-4761-9822-E85E6AABE2B7}"/>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Narrow"/>
                <a:ea typeface="+mn-ea"/>
                <a:cs typeface="+mn-cs"/>
              </a:rPr>
              <a:t>© Dassault Systèmes | Confidential Information |                    | ref.: 3DS_Document_2021</a:t>
            </a:r>
          </a:p>
        </p:txBody>
      </p:sp>
      <p:sp>
        <p:nvSpPr>
          <p:cNvPr id="11" name="Date Placeholder 3">
            <a:extLst>
              <a:ext uri="{FF2B5EF4-FFF2-40B4-BE49-F238E27FC236}">
                <a16:creationId xmlns:a16="http://schemas.microsoft.com/office/drawing/2014/main" id="{4B2C1979-35EF-493E-A3B4-625D43244728}"/>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bg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5B93D012-9FEC-418D-AEB4-2D6509FBC175}" type="datetime1">
              <a:rPr kumimoji="0" lang="en-US" sz="6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FFFFFF"/>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163BC20E-3E23-4DC3-BB3B-38241A490A9D}"/>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334171" y="4757400"/>
            <a:ext cx="947057" cy="211255"/>
          </a:xfrm>
          <a:prstGeom prst="rect">
            <a:avLst/>
          </a:prstGeom>
        </p:spPr>
      </p:pic>
    </p:spTree>
    <p:extLst>
      <p:ext uri="{BB962C8B-B14F-4D97-AF65-F5344CB8AC3E}">
        <p14:creationId xmlns:p14="http://schemas.microsoft.com/office/powerpoint/2010/main" val="2026228224"/>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Impactful message V1">
    <p:bg>
      <p:bgPr>
        <a:solidFill>
          <a:schemeClr val="bg1"/>
        </a:solidFill>
        <a:effectLst/>
      </p:bgPr>
    </p:bg>
    <p:spTree>
      <p:nvGrpSpPr>
        <p:cNvPr id="1" name=""/>
        <p:cNvGrpSpPr/>
        <p:nvPr/>
      </p:nvGrpSpPr>
      <p:grpSpPr>
        <a:xfrm>
          <a:off x="0" y="0"/>
          <a:ext cx="0" cy="0"/>
          <a:chOff x="0" y="0"/>
          <a:chExt cx="0" cy="0"/>
        </a:xfrm>
      </p:grpSpPr>
      <p:sp>
        <p:nvSpPr>
          <p:cNvPr id="4" name="Forme libre 3">
            <a:extLst>
              <a:ext uri="{FF2B5EF4-FFF2-40B4-BE49-F238E27FC236}">
                <a16:creationId xmlns:a16="http://schemas.microsoft.com/office/drawing/2014/main" id="{7B0A659F-EFD1-444F-9E43-8DE421EF2903}"/>
              </a:ext>
            </a:extLst>
          </p:cNvPr>
          <p:cNvSpPr/>
          <p:nvPr userDrawn="1"/>
        </p:nvSpPr>
        <p:spPr>
          <a:xfrm>
            <a:off x="5426318" y="0"/>
            <a:ext cx="3717682" cy="5143500"/>
          </a:xfrm>
          <a:custGeom>
            <a:avLst/>
            <a:gdLst>
              <a:gd name="connsiteX0" fmla="*/ 893329 w 3717682"/>
              <a:gd name="connsiteY0" fmla="*/ 0 h 5143500"/>
              <a:gd name="connsiteX1" fmla="*/ 3717682 w 3717682"/>
              <a:gd name="connsiteY1" fmla="*/ 0 h 5143500"/>
              <a:gd name="connsiteX2" fmla="*/ 3717682 w 3717682"/>
              <a:gd name="connsiteY2" fmla="*/ 5143500 h 5143500"/>
              <a:gd name="connsiteX3" fmla="*/ 1175798 w 3717682"/>
              <a:gd name="connsiteY3" fmla="*/ 5143500 h 5143500"/>
              <a:gd name="connsiteX4" fmla="*/ 1096714 w 3717682"/>
              <a:gd name="connsiteY4" fmla="*/ 5071624 h 5143500"/>
              <a:gd name="connsiteX5" fmla="*/ 0 w 3717682"/>
              <a:gd name="connsiteY5" fmla="*/ 2423922 h 5143500"/>
              <a:gd name="connsiteX6" fmla="*/ 855043 w 3717682"/>
              <a:gd name="connsiteY6" fmla="*/ 42126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7682" h="5143500">
                <a:moveTo>
                  <a:pt x="893329" y="0"/>
                </a:moveTo>
                <a:lnTo>
                  <a:pt x="3717682" y="0"/>
                </a:lnTo>
                <a:lnTo>
                  <a:pt x="3717682" y="5143500"/>
                </a:lnTo>
                <a:lnTo>
                  <a:pt x="1175798" y="5143500"/>
                </a:lnTo>
                <a:lnTo>
                  <a:pt x="1096714" y="5071624"/>
                </a:lnTo>
                <a:cubicBezTo>
                  <a:pt x="419108" y="4394018"/>
                  <a:pt x="0" y="3457914"/>
                  <a:pt x="0" y="2423922"/>
                </a:cubicBezTo>
                <a:cubicBezTo>
                  <a:pt x="0" y="1519179"/>
                  <a:pt x="320880" y="689382"/>
                  <a:pt x="855043" y="4212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17" name="ZoneTexte 7">
            <a:extLst>
              <a:ext uri="{FF2B5EF4-FFF2-40B4-BE49-F238E27FC236}">
                <a16:creationId xmlns:a16="http://schemas.microsoft.com/office/drawing/2014/main" id="{20FAB314-069B-7245-9CD1-1E8C141EB995}"/>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Arial Narrow"/>
              <a:ea typeface="+mn-ea"/>
              <a:cs typeface="+mn-cs"/>
            </a:endParaRPr>
          </a:p>
        </p:txBody>
      </p:sp>
      <p:cxnSp>
        <p:nvCxnSpPr>
          <p:cNvPr id="29" name="Connecteur droit 8">
            <a:extLst>
              <a:ext uri="{FF2B5EF4-FFF2-40B4-BE49-F238E27FC236}">
                <a16:creationId xmlns:a16="http://schemas.microsoft.com/office/drawing/2014/main" id="{4C4DEE83-04EA-447C-BE7B-2CEB490676BA}"/>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6A92616C-3082-4BF8-82D6-4E39B7D717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12" name="Content Placeholder 2">
            <a:extLst>
              <a:ext uri="{FF2B5EF4-FFF2-40B4-BE49-F238E27FC236}">
                <a16:creationId xmlns:a16="http://schemas.microsoft.com/office/drawing/2014/main" id="{9BDCD690-2E7F-47AF-9C94-AEDA86A481C1}"/>
              </a:ext>
            </a:extLst>
          </p:cNvPr>
          <p:cNvSpPr>
            <a:spLocks noGrp="1"/>
          </p:cNvSpPr>
          <p:nvPr>
            <p:ph sz="quarter" idx="15" hasCustomPrompt="1"/>
          </p:nvPr>
        </p:nvSpPr>
        <p:spPr>
          <a:xfrm>
            <a:off x="5801994" y="1620838"/>
            <a:ext cx="2996226" cy="1906133"/>
          </a:xfrm>
          <a:prstGeom prst="rect">
            <a:avLst/>
          </a:prstGeom>
        </p:spPr>
        <p:txBody>
          <a:bodyPr lIns="0" tIns="0" rIns="0" bIns="0" anchor="ctr"/>
          <a:lstStyle>
            <a:lvl1pPr marL="0" indent="0" algn="ctr">
              <a:lnSpc>
                <a:spcPct val="90000"/>
              </a:lnSpc>
              <a:spcBef>
                <a:spcPts val="1000"/>
              </a:spcBef>
              <a:spcAft>
                <a:spcPts val="0"/>
              </a:spcAft>
              <a:buNone/>
              <a:defRPr sz="2000" i="1"/>
            </a:lvl1pPr>
            <a:lvl2pPr marL="345600" indent="-172800">
              <a:lnSpc>
                <a:spcPct val="100000"/>
              </a:lnSpc>
              <a:spcBef>
                <a:spcPts val="0"/>
              </a:spcBef>
              <a:spcAft>
                <a:spcPts val="300"/>
              </a:spcAft>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defRPr sz="1000"/>
            </a:lvl4pPr>
          </a:lstStyle>
          <a:p>
            <a:pPr lvl="0"/>
            <a:r>
              <a:rPr lang="en-US" noProof="0"/>
              <a:t>Sit at velit periculis. Usu ferri invenire adipiscing ea. Sed maiorum legendos ea, sit at sonet molestie. Et vero brute eum, eros aliquip at vel, magna causae pro te.</a:t>
            </a:r>
          </a:p>
        </p:txBody>
      </p:sp>
      <p:sp>
        <p:nvSpPr>
          <p:cNvPr id="13" name="Footer Placeholder 12">
            <a:extLst>
              <a:ext uri="{FF2B5EF4-FFF2-40B4-BE49-F238E27FC236}">
                <a16:creationId xmlns:a16="http://schemas.microsoft.com/office/drawing/2014/main" id="{72711897-9C9F-44F7-B001-2D24A2493B65}"/>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Narrow"/>
                <a:ea typeface="+mn-ea"/>
                <a:cs typeface="+mn-cs"/>
              </a:rPr>
              <a:t>© Dassault Systèmes | Confidential Information |                    | ref.: 3DS_Document_2021</a:t>
            </a:r>
          </a:p>
        </p:txBody>
      </p:sp>
      <p:sp>
        <p:nvSpPr>
          <p:cNvPr id="14" name="Date Placeholder 3">
            <a:extLst>
              <a:ext uri="{FF2B5EF4-FFF2-40B4-BE49-F238E27FC236}">
                <a16:creationId xmlns:a16="http://schemas.microsoft.com/office/drawing/2014/main" id="{B7D6CB01-56AC-4018-86E5-8B3478C1CFB2}"/>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bg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538520C2-A06F-4654-846B-F974E191C726}" type="datetime1">
              <a:rPr kumimoji="0" lang="en-US" sz="6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FFFFFF"/>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17C88A62-F8B0-42D2-83FA-991FFBAF7AF3}"/>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34171" y="4757400"/>
            <a:ext cx="947057" cy="211255"/>
          </a:xfrm>
          <a:prstGeom prst="rect">
            <a:avLst/>
          </a:prstGeom>
        </p:spPr>
      </p:pic>
      <p:pic>
        <p:nvPicPr>
          <p:cNvPr id="11" name="Image 10">
            <a:extLst>
              <a:ext uri="{FF2B5EF4-FFF2-40B4-BE49-F238E27FC236}">
                <a16:creationId xmlns:a16="http://schemas.microsoft.com/office/drawing/2014/main" id="{DC1BA321-D971-0E4F-BE85-5D058CDEDE40}"/>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7517839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nly - 1 line title">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BF8DFB14-F605-442D-8A29-80BCBC3F4333}"/>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11" name="ZoneTexte 7">
            <a:extLst>
              <a:ext uri="{FF2B5EF4-FFF2-40B4-BE49-F238E27FC236}">
                <a16:creationId xmlns:a16="http://schemas.microsoft.com/office/drawing/2014/main" id="{8AA81F04-A4CD-438D-89D0-CDBF79F7E0A6}"/>
              </a:ext>
            </a:extLst>
          </p:cNvPr>
          <p:cNvSpPr txBox="1"/>
          <p:nvPr userDrawn="1"/>
        </p:nvSpPr>
        <p:spPr>
          <a:xfrm>
            <a:off x="0" y="4845550"/>
            <a:ext cx="354434" cy="123111"/>
          </a:xfrm>
          <a:prstGeom prst="rect">
            <a:avLst/>
          </a:prstGeom>
          <a:noFill/>
        </p:spPr>
        <p:txBody>
          <a:bodyPr wrap="square" lIns="0" tIns="0" rIns="0" bIns="0" rtlCol="0">
            <a:noAutofit/>
          </a:bodyPr>
          <a:lstStyle/>
          <a:p>
            <a:pPr algn="ctr"/>
            <a:fld id="{984FB007-5C84-F347-A76E-037DFFA5CC99}" type="slidenum">
              <a:rPr lang="en-US" sz="800" noProof="0" smtClean="0">
                <a:solidFill>
                  <a:schemeClr val="tx1"/>
                </a:solidFill>
              </a:rPr>
              <a:pPr algn="ctr"/>
              <a:t>‹#›</a:t>
            </a:fld>
            <a:endParaRPr lang="en-US" sz="800" noProof="0">
              <a:solidFill>
                <a:schemeClr val="tx1"/>
              </a:solidFill>
            </a:endParaRPr>
          </a:p>
        </p:txBody>
      </p:sp>
      <p:cxnSp>
        <p:nvCxnSpPr>
          <p:cNvPr id="14" name="Connecteur droit 8">
            <a:extLst>
              <a:ext uri="{FF2B5EF4-FFF2-40B4-BE49-F238E27FC236}">
                <a16:creationId xmlns:a16="http://schemas.microsoft.com/office/drawing/2014/main" id="{21691B72-DFDE-477D-B4DC-13F5A4C2EC3F}"/>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Footer Placeholder 12">
            <a:extLst>
              <a:ext uri="{FF2B5EF4-FFF2-40B4-BE49-F238E27FC236}">
                <a16:creationId xmlns:a16="http://schemas.microsoft.com/office/drawing/2014/main" id="{911BDE1B-31FF-4B86-B96A-4794B2A52D2C}"/>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r>
              <a:rPr lang="en-US" noProof="0"/>
              <a:t>© Dassault Systèmes | Confidential Information |                    | ref.: 3DS_Document_2021</a:t>
            </a:r>
          </a:p>
        </p:txBody>
      </p:sp>
      <p:sp>
        <p:nvSpPr>
          <p:cNvPr id="18" name="Date Placeholder 3">
            <a:extLst>
              <a:ext uri="{FF2B5EF4-FFF2-40B4-BE49-F238E27FC236}">
                <a16:creationId xmlns:a16="http://schemas.microsoft.com/office/drawing/2014/main" id="{430B0B92-D6C3-40AC-8EAE-19A1355F0A2A}"/>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fld id="{6BE0BEDF-10E8-46E6-91EC-9AAFECF8E05B}" type="datetime1">
              <a:rPr lang="en-US" noProof="0" smtClean="0"/>
              <a:t>11/10/2022</a:t>
            </a:fld>
            <a:endParaRPr lang="en-US" noProof="0"/>
          </a:p>
        </p:txBody>
      </p:sp>
      <p:pic>
        <p:nvPicPr>
          <p:cNvPr id="10" name="Graphic 9">
            <a:extLst>
              <a:ext uri="{FF2B5EF4-FFF2-40B4-BE49-F238E27FC236}">
                <a16:creationId xmlns:a16="http://schemas.microsoft.com/office/drawing/2014/main" id="{5F19FD1A-F81D-459B-BB64-287672D3448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5" y="4756932"/>
            <a:ext cx="808019" cy="211727"/>
          </a:xfrm>
          <a:prstGeom prst="rect">
            <a:avLst/>
          </a:prstGeom>
        </p:spPr>
      </p:pic>
      <p:sp>
        <p:nvSpPr>
          <p:cNvPr id="12" name="Content Placeholder 15">
            <a:extLst>
              <a:ext uri="{FF2B5EF4-FFF2-40B4-BE49-F238E27FC236}">
                <a16:creationId xmlns:a16="http://schemas.microsoft.com/office/drawing/2014/main" id="{4BA9E71F-9751-B549-9671-66C16242994E}"/>
              </a:ext>
            </a:extLst>
          </p:cNvPr>
          <p:cNvSpPr>
            <a:spLocks noGrp="1"/>
          </p:cNvSpPr>
          <p:nvPr>
            <p:ph sz="quarter" idx="16" hasCustomPrompt="1"/>
          </p:nvPr>
        </p:nvSpPr>
        <p:spPr>
          <a:xfrm>
            <a:off x="382904" y="854927"/>
            <a:ext cx="8200800" cy="3704378"/>
          </a:xfrm>
          <a:custGeom>
            <a:avLst/>
            <a:gdLst>
              <a:gd name="connsiteX0" fmla="*/ 0 w 8200800"/>
              <a:gd name="connsiteY0" fmla="*/ 0 h 3258000"/>
              <a:gd name="connsiteX1" fmla="*/ 8200800 w 8200800"/>
              <a:gd name="connsiteY1" fmla="*/ 0 h 3258000"/>
              <a:gd name="connsiteX2" fmla="*/ 8200800 w 8200800"/>
              <a:gd name="connsiteY2" fmla="*/ 3258000 h 3258000"/>
              <a:gd name="connsiteX3" fmla="*/ 0 w 8200800"/>
              <a:gd name="connsiteY3" fmla="*/ 3258000 h 3258000"/>
            </a:gdLst>
            <a:ahLst/>
            <a:cxnLst>
              <a:cxn ang="0">
                <a:pos x="connsiteX0" y="connsiteY0"/>
              </a:cxn>
              <a:cxn ang="0">
                <a:pos x="connsiteX1" y="connsiteY1"/>
              </a:cxn>
              <a:cxn ang="0">
                <a:pos x="connsiteX2" y="connsiteY2"/>
              </a:cxn>
              <a:cxn ang="0">
                <a:pos x="connsiteX3" y="connsiteY3"/>
              </a:cxn>
            </a:cxnLst>
            <a:rect l="l" t="t" r="r" b="b"/>
            <a:pathLst>
              <a:path w="8200800" h="3258000">
                <a:moveTo>
                  <a:pt x="0" y="0"/>
                </a:moveTo>
                <a:lnTo>
                  <a:pt x="8200800" y="0"/>
                </a:lnTo>
                <a:lnTo>
                  <a:pt x="8200800" y="3258000"/>
                </a:lnTo>
                <a:lnTo>
                  <a:pt x="0" y="3258000"/>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p:txBody>
      </p:sp>
      <p:pic>
        <p:nvPicPr>
          <p:cNvPr id="13" name="Image 12">
            <a:extLst>
              <a:ext uri="{FF2B5EF4-FFF2-40B4-BE49-F238E27FC236}">
                <a16:creationId xmlns:a16="http://schemas.microsoft.com/office/drawing/2014/main" id="{258F27E0-BD5D-B443-8412-0A6CA1F6EB25}"/>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861191909"/>
      </p:ext>
    </p:extLst>
  </p:cSld>
  <p:clrMapOvr>
    <a:masterClrMapping/>
  </p:clrMapOvr>
  <p:extLst>
    <p:ext uri="{DCECCB84-F9BA-43D5-87BE-67443E8EF086}">
      <p15:sldGuideLst xmlns:p15="http://schemas.microsoft.com/office/powerpoint/2012/main"/>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Impactful message V2">
    <p:bg>
      <p:bgPr>
        <a:solidFill>
          <a:schemeClr val="bg1"/>
        </a:solidFill>
        <a:effectLst/>
      </p:bgPr>
    </p:bg>
    <p:spTree>
      <p:nvGrpSpPr>
        <p:cNvPr id="1" name=""/>
        <p:cNvGrpSpPr/>
        <p:nvPr/>
      </p:nvGrpSpPr>
      <p:grpSpPr>
        <a:xfrm>
          <a:off x="0" y="0"/>
          <a:ext cx="0" cy="0"/>
          <a:chOff x="0" y="0"/>
          <a:chExt cx="0" cy="0"/>
        </a:xfrm>
      </p:grpSpPr>
      <p:sp>
        <p:nvSpPr>
          <p:cNvPr id="48" name="Picture Placeholder 47">
            <a:extLst>
              <a:ext uri="{FF2B5EF4-FFF2-40B4-BE49-F238E27FC236}">
                <a16:creationId xmlns:a16="http://schemas.microsoft.com/office/drawing/2014/main" id="{711D59F2-F966-4BE3-BB2C-A1FB4C0C8458}"/>
              </a:ext>
            </a:extLst>
          </p:cNvPr>
          <p:cNvSpPr>
            <a:spLocks noGrp="1"/>
          </p:cNvSpPr>
          <p:nvPr>
            <p:ph type="pic" sz="quarter" idx="12" hasCustomPrompt="1"/>
          </p:nvPr>
        </p:nvSpPr>
        <p:spPr>
          <a:xfrm>
            <a:off x="5426317" y="1"/>
            <a:ext cx="3717682" cy="5143499"/>
          </a:xfrm>
          <a:custGeom>
            <a:avLst/>
            <a:gdLst>
              <a:gd name="connsiteX0" fmla="*/ 3243187 w 3717682"/>
              <a:gd name="connsiteY0" fmla="*/ 4869228 h 5143499"/>
              <a:gd name="connsiteX1" fmla="*/ 3238365 w 3717682"/>
              <a:gd name="connsiteY1" fmla="*/ 4873182 h 5143499"/>
              <a:gd name="connsiteX2" fmla="*/ 3238374 w 3717682"/>
              <a:gd name="connsiteY2" fmla="*/ 4873182 h 5143499"/>
              <a:gd name="connsiteX3" fmla="*/ 3227066 w 3717682"/>
              <a:gd name="connsiteY3" fmla="*/ 4930787 h 5143499"/>
              <a:gd name="connsiteX4" fmla="*/ 3284505 w 3717682"/>
              <a:gd name="connsiteY4" fmla="*/ 4930787 h 5143499"/>
              <a:gd name="connsiteX5" fmla="*/ 3285694 w 3717682"/>
              <a:gd name="connsiteY5" fmla="*/ 4924630 h 5143499"/>
              <a:gd name="connsiteX6" fmla="*/ 3282706 w 3717682"/>
              <a:gd name="connsiteY6" fmla="*/ 4921282 h 5143499"/>
              <a:gd name="connsiteX7" fmla="*/ 3244546 w 3717682"/>
              <a:gd name="connsiteY7" fmla="*/ 4921282 h 5143499"/>
              <a:gd name="connsiteX8" fmla="*/ 3247789 w 3717682"/>
              <a:gd name="connsiteY8" fmla="*/ 4904760 h 5143499"/>
              <a:gd name="connsiteX9" fmla="*/ 3281509 w 3717682"/>
              <a:gd name="connsiteY9" fmla="*/ 4904760 h 5143499"/>
              <a:gd name="connsiteX10" fmla="*/ 3283334 w 3717682"/>
              <a:gd name="connsiteY10" fmla="*/ 4903297 h 5143499"/>
              <a:gd name="connsiteX11" fmla="*/ 3284624 w 3717682"/>
              <a:gd name="connsiteY11" fmla="*/ 4896744 h 5143499"/>
              <a:gd name="connsiteX12" fmla="*/ 3283376 w 3717682"/>
              <a:gd name="connsiteY12" fmla="*/ 4895280 h 5143499"/>
              <a:gd name="connsiteX13" fmla="*/ 3249639 w 3717682"/>
              <a:gd name="connsiteY13" fmla="*/ 4895280 h 5143499"/>
              <a:gd name="connsiteX14" fmla="*/ 3252865 w 3717682"/>
              <a:gd name="connsiteY14" fmla="*/ 4878792 h 5143499"/>
              <a:gd name="connsiteX15" fmla="*/ 3289684 w 3717682"/>
              <a:gd name="connsiteY15" fmla="*/ 4878792 h 5143499"/>
              <a:gd name="connsiteX16" fmla="*/ 3293589 w 3717682"/>
              <a:gd name="connsiteY16" fmla="*/ 4876488 h 5143499"/>
              <a:gd name="connsiteX17" fmla="*/ 3295015 w 3717682"/>
              <a:gd name="connsiteY17" fmla="*/ 4869228 h 5143499"/>
              <a:gd name="connsiteX18" fmla="*/ 3143539 w 3717682"/>
              <a:gd name="connsiteY18" fmla="*/ 4869228 h 5143499"/>
              <a:gd name="connsiteX19" fmla="*/ 3139481 w 3717682"/>
              <a:gd name="connsiteY19" fmla="*/ 4873182 h 5143499"/>
              <a:gd name="connsiteX20" fmla="*/ 3128173 w 3717682"/>
              <a:gd name="connsiteY20" fmla="*/ 4930787 h 5143499"/>
              <a:gd name="connsiteX21" fmla="*/ 3140126 w 3717682"/>
              <a:gd name="connsiteY21" fmla="*/ 4930787 h 5143499"/>
              <a:gd name="connsiteX22" fmla="*/ 3144481 w 3717682"/>
              <a:gd name="connsiteY22" fmla="*/ 4927246 h 5143499"/>
              <a:gd name="connsiteX23" fmla="*/ 3152945 w 3717682"/>
              <a:gd name="connsiteY23" fmla="*/ 4884134 h 5143499"/>
              <a:gd name="connsiteX24" fmla="*/ 3166681 w 3717682"/>
              <a:gd name="connsiteY24" fmla="*/ 4903549 h 5143499"/>
              <a:gd name="connsiteX25" fmla="*/ 3169958 w 3717682"/>
              <a:gd name="connsiteY25" fmla="*/ 4905425 h 5143499"/>
              <a:gd name="connsiteX26" fmla="*/ 3176138 w 3717682"/>
              <a:gd name="connsiteY26" fmla="*/ 4905425 h 5143499"/>
              <a:gd name="connsiteX27" fmla="*/ 3180162 w 3717682"/>
              <a:gd name="connsiteY27" fmla="*/ 4903549 h 5143499"/>
              <a:gd name="connsiteX28" fmla="*/ 3201504 w 3717682"/>
              <a:gd name="connsiteY28" fmla="*/ 4884134 h 5143499"/>
              <a:gd name="connsiteX29" fmla="*/ 3193040 w 3717682"/>
              <a:gd name="connsiteY29" fmla="*/ 4927246 h 5143499"/>
              <a:gd name="connsiteX30" fmla="*/ 3196012 w 3717682"/>
              <a:gd name="connsiteY30" fmla="*/ 4930787 h 5143499"/>
              <a:gd name="connsiteX31" fmla="*/ 3207956 w 3717682"/>
              <a:gd name="connsiteY31" fmla="*/ 4930787 h 5143499"/>
              <a:gd name="connsiteX32" fmla="*/ 3219273 w 3717682"/>
              <a:gd name="connsiteY32" fmla="*/ 4873190 h 5143499"/>
              <a:gd name="connsiteX33" fmla="*/ 3216768 w 3717682"/>
              <a:gd name="connsiteY33" fmla="*/ 4869228 h 5143499"/>
              <a:gd name="connsiteX34" fmla="*/ 3202693 w 3717682"/>
              <a:gd name="connsiteY34" fmla="*/ 4869228 h 5143499"/>
              <a:gd name="connsiteX35" fmla="*/ 3175442 w 3717682"/>
              <a:gd name="connsiteY35" fmla="*/ 4893227 h 5143499"/>
              <a:gd name="connsiteX36" fmla="*/ 3157614 w 3717682"/>
              <a:gd name="connsiteY36" fmla="*/ 4869228 h 5143499"/>
              <a:gd name="connsiteX37" fmla="*/ 3072703 w 3717682"/>
              <a:gd name="connsiteY37" fmla="*/ 4869228 h 5143499"/>
              <a:gd name="connsiteX38" fmla="*/ 3067872 w 3717682"/>
              <a:gd name="connsiteY38" fmla="*/ 4873182 h 5143499"/>
              <a:gd name="connsiteX39" fmla="*/ 3056581 w 3717682"/>
              <a:gd name="connsiteY39" fmla="*/ 4930787 h 5143499"/>
              <a:gd name="connsiteX40" fmla="*/ 3113995 w 3717682"/>
              <a:gd name="connsiteY40" fmla="*/ 4930787 h 5143499"/>
              <a:gd name="connsiteX41" fmla="*/ 3115209 w 3717682"/>
              <a:gd name="connsiteY41" fmla="*/ 4924630 h 5143499"/>
              <a:gd name="connsiteX42" fmla="*/ 3112196 w 3717682"/>
              <a:gd name="connsiteY42" fmla="*/ 4921282 h 5143499"/>
              <a:gd name="connsiteX43" fmla="*/ 3074053 w 3717682"/>
              <a:gd name="connsiteY43" fmla="*/ 4921282 h 5143499"/>
              <a:gd name="connsiteX44" fmla="*/ 3077287 w 3717682"/>
              <a:gd name="connsiteY44" fmla="*/ 4904760 h 5143499"/>
              <a:gd name="connsiteX45" fmla="*/ 3111007 w 3717682"/>
              <a:gd name="connsiteY45" fmla="*/ 4904760 h 5143499"/>
              <a:gd name="connsiteX46" fmla="*/ 3112841 w 3717682"/>
              <a:gd name="connsiteY46" fmla="*/ 4903297 h 5143499"/>
              <a:gd name="connsiteX47" fmla="*/ 3114131 w 3717682"/>
              <a:gd name="connsiteY47" fmla="*/ 4896744 h 5143499"/>
              <a:gd name="connsiteX48" fmla="*/ 3112875 w 3717682"/>
              <a:gd name="connsiteY48" fmla="*/ 4895280 h 5143499"/>
              <a:gd name="connsiteX49" fmla="*/ 3079146 w 3717682"/>
              <a:gd name="connsiteY49" fmla="*/ 4895280 h 5143499"/>
              <a:gd name="connsiteX50" fmla="*/ 3082389 w 3717682"/>
              <a:gd name="connsiteY50" fmla="*/ 4878792 h 5143499"/>
              <a:gd name="connsiteX51" fmla="*/ 3119199 w 3717682"/>
              <a:gd name="connsiteY51" fmla="*/ 4878792 h 5143499"/>
              <a:gd name="connsiteX52" fmla="*/ 3123122 w 3717682"/>
              <a:gd name="connsiteY52" fmla="*/ 4876488 h 5143499"/>
              <a:gd name="connsiteX53" fmla="*/ 3124531 w 3717682"/>
              <a:gd name="connsiteY53" fmla="*/ 4869228 h 5143499"/>
              <a:gd name="connsiteX54" fmla="*/ 2999626 w 3717682"/>
              <a:gd name="connsiteY54" fmla="*/ 4869228 h 5143499"/>
              <a:gd name="connsiteX55" fmla="*/ 2994346 w 3717682"/>
              <a:gd name="connsiteY55" fmla="*/ 4872559 h 5143499"/>
              <a:gd name="connsiteX56" fmla="*/ 2993115 w 3717682"/>
              <a:gd name="connsiteY56" fmla="*/ 4878767 h 5143499"/>
              <a:gd name="connsiteX57" fmla="*/ 3017581 w 3717682"/>
              <a:gd name="connsiteY57" fmla="*/ 4878767 h 5143499"/>
              <a:gd name="connsiteX58" fmla="*/ 3007394 w 3717682"/>
              <a:gd name="connsiteY58" fmla="*/ 4930787 h 5143499"/>
              <a:gd name="connsiteX59" fmla="*/ 3018362 w 3717682"/>
              <a:gd name="connsiteY59" fmla="*/ 4930787 h 5143499"/>
              <a:gd name="connsiteX60" fmla="*/ 3023863 w 3717682"/>
              <a:gd name="connsiteY60" fmla="*/ 4926413 h 5143499"/>
              <a:gd name="connsiteX61" fmla="*/ 3033202 w 3717682"/>
              <a:gd name="connsiteY61" fmla="*/ 4878767 h 5143499"/>
              <a:gd name="connsiteX62" fmla="*/ 3053627 w 3717682"/>
              <a:gd name="connsiteY62" fmla="*/ 4878767 h 5143499"/>
              <a:gd name="connsiteX63" fmla="*/ 3058025 w 3717682"/>
              <a:gd name="connsiteY63" fmla="*/ 4874999 h 5143499"/>
              <a:gd name="connsiteX64" fmla="*/ 3058025 w 3717682"/>
              <a:gd name="connsiteY64" fmla="*/ 4875007 h 5143499"/>
              <a:gd name="connsiteX65" fmla="*/ 3059162 w 3717682"/>
              <a:gd name="connsiteY65" fmla="*/ 4869228 h 5143499"/>
              <a:gd name="connsiteX66" fmla="*/ 2848319 w 3717682"/>
              <a:gd name="connsiteY66" fmla="*/ 4869228 h 5143499"/>
              <a:gd name="connsiteX67" fmla="*/ 2845407 w 3717682"/>
              <a:gd name="connsiteY67" fmla="*/ 4871306 h 5143499"/>
              <a:gd name="connsiteX68" fmla="*/ 2842096 w 3717682"/>
              <a:gd name="connsiteY68" fmla="*/ 4888214 h 5143499"/>
              <a:gd name="connsiteX69" fmla="*/ 2886403 w 3717682"/>
              <a:gd name="connsiteY69" fmla="*/ 4909925 h 5143499"/>
              <a:gd name="connsiteX70" fmla="*/ 2882302 w 3717682"/>
              <a:gd name="connsiteY70" fmla="*/ 4930787 h 5143499"/>
              <a:gd name="connsiteX71" fmla="*/ 2893279 w 3717682"/>
              <a:gd name="connsiteY71" fmla="*/ 4930787 h 5143499"/>
              <a:gd name="connsiteX72" fmla="*/ 2898780 w 3717682"/>
              <a:gd name="connsiteY72" fmla="*/ 4926413 h 5143499"/>
              <a:gd name="connsiteX73" fmla="*/ 2909986 w 3717682"/>
              <a:gd name="connsiteY73" fmla="*/ 4869228 h 5143499"/>
              <a:gd name="connsiteX74" fmla="*/ 2896692 w 3717682"/>
              <a:gd name="connsiteY74" fmla="*/ 4869228 h 5143499"/>
              <a:gd name="connsiteX75" fmla="*/ 2893984 w 3717682"/>
              <a:gd name="connsiteY75" fmla="*/ 4871306 h 5143499"/>
              <a:gd name="connsiteX76" fmla="*/ 2888465 w 3717682"/>
              <a:gd name="connsiteY76" fmla="*/ 4899335 h 5143499"/>
              <a:gd name="connsiteX77" fmla="*/ 2857785 w 3717682"/>
              <a:gd name="connsiteY77" fmla="*/ 4887802 h 5143499"/>
              <a:gd name="connsiteX78" fmla="*/ 2861435 w 3717682"/>
              <a:gd name="connsiteY78" fmla="*/ 4869228 h 5143499"/>
              <a:gd name="connsiteX79" fmla="*/ 3334041 w 3717682"/>
              <a:gd name="connsiteY79" fmla="*/ 4869051 h 5143499"/>
              <a:gd name="connsiteX80" fmla="*/ 3305279 w 3717682"/>
              <a:gd name="connsiteY80" fmla="*/ 4880811 h 5143499"/>
              <a:gd name="connsiteX81" fmla="*/ 3324143 w 3717682"/>
              <a:gd name="connsiteY81" fmla="*/ 4902212 h 5143499"/>
              <a:gd name="connsiteX82" fmla="*/ 3341410 w 3717682"/>
              <a:gd name="connsiteY82" fmla="*/ 4917185 h 5143499"/>
              <a:gd name="connsiteX83" fmla="*/ 3329482 w 3717682"/>
              <a:gd name="connsiteY83" fmla="*/ 4921315 h 5143499"/>
              <a:gd name="connsiteX84" fmla="*/ 3302410 w 3717682"/>
              <a:gd name="connsiteY84" fmla="*/ 4921315 h 5143499"/>
              <a:gd name="connsiteX85" fmla="*/ 3297010 w 3717682"/>
              <a:gd name="connsiteY85" fmla="*/ 4925294 h 5143499"/>
              <a:gd name="connsiteX86" fmla="*/ 3295941 w 3717682"/>
              <a:gd name="connsiteY86" fmla="*/ 4930787 h 5143499"/>
              <a:gd name="connsiteX87" fmla="*/ 3330068 w 3717682"/>
              <a:gd name="connsiteY87" fmla="*/ 4930787 h 5143499"/>
              <a:gd name="connsiteX88" fmla="*/ 3359017 w 3717682"/>
              <a:gd name="connsiteY88" fmla="*/ 4920373 h 5143499"/>
              <a:gd name="connsiteX89" fmla="*/ 3356513 w 3717682"/>
              <a:gd name="connsiteY89" fmla="*/ 4906283 h 5143499"/>
              <a:gd name="connsiteX90" fmla="*/ 3346818 w 3717682"/>
              <a:gd name="connsiteY90" fmla="*/ 4899335 h 5143499"/>
              <a:gd name="connsiteX91" fmla="*/ 3323472 w 3717682"/>
              <a:gd name="connsiteY91" fmla="*/ 4881854 h 5143499"/>
              <a:gd name="connsiteX92" fmla="*/ 3333574 w 3717682"/>
              <a:gd name="connsiteY92" fmla="*/ 4878767 h 5143499"/>
              <a:gd name="connsiteX93" fmla="*/ 3356462 w 3717682"/>
              <a:gd name="connsiteY93" fmla="*/ 4878767 h 5143499"/>
              <a:gd name="connsiteX94" fmla="*/ 3361853 w 3717682"/>
              <a:gd name="connsiteY94" fmla="*/ 4874797 h 5143499"/>
              <a:gd name="connsiteX95" fmla="*/ 3362990 w 3717682"/>
              <a:gd name="connsiteY95" fmla="*/ 4869051 h 5143499"/>
              <a:gd name="connsiteX96" fmla="*/ 2952612 w 3717682"/>
              <a:gd name="connsiteY96" fmla="*/ 4869051 h 5143499"/>
              <a:gd name="connsiteX97" fmla="*/ 2923866 w 3717682"/>
              <a:gd name="connsiteY97" fmla="*/ 4880811 h 5143499"/>
              <a:gd name="connsiteX98" fmla="*/ 2942738 w 3717682"/>
              <a:gd name="connsiteY98" fmla="*/ 4902212 h 5143499"/>
              <a:gd name="connsiteX99" fmla="*/ 2960006 w 3717682"/>
              <a:gd name="connsiteY99" fmla="*/ 4917185 h 5143499"/>
              <a:gd name="connsiteX100" fmla="*/ 2948061 w 3717682"/>
              <a:gd name="connsiteY100" fmla="*/ 4921315 h 5143499"/>
              <a:gd name="connsiteX101" fmla="*/ 2920997 w 3717682"/>
              <a:gd name="connsiteY101" fmla="*/ 4921315 h 5143499"/>
              <a:gd name="connsiteX102" fmla="*/ 2915598 w 3717682"/>
              <a:gd name="connsiteY102" fmla="*/ 4925294 h 5143499"/>
              <a:gd name="connsiteX103" fmla="*/ 2914520 w 3717682"/>
              <a:gd name="connsiteY103" fmla="*/ 4930787 h 5143499"/>
              <a:gd name="connsiteX104" fmla="*/ 2948647 w 3717682"/>
              <a:gd name="connsiteY104" fmla="*/ 4930787 h 5143499"/>
              <a:gd name="connsiteX105" fmla="*/ 2977596 w 3717682"/>
              <a:gd name="connsiteY105" fmla="*/ 4920373 h 5143499"/>
              <a:gd name="connsiteX106" fmla="*/ 2975108 w 3717682"/>
              <a:gd name="connsiteY106" fmla="*/ 4906283 h 5143499"/>
              <a:gd name="connsiteX107" fmla="*/ 2965405 w 3717682"/>
              <a:gd name="connsiteY107" fmla="*/ 4899335 h 5143499"/>
              <a:gd name="connsiteX108" fmla="*/ 2942051 w 3717682"/>
              <a:gd name="connsiteY108" fmla="*/ 4881854 h 5143499"/>
              <a:gd name="connsiteX109" fmla="*/ 2952153 w 3717682"/>
              <a:gd name="connsiteY109" fmla="*/ 4878767 h 5143499"/>
              <a:gd name="connsiteX110" fmla="*/ 2975049 w 3717682"/>
              <a:gd name="connsiteY110" fmla="*/ 4878767 h 5143499"/>
              <a:gd name="connsiteX111" fmla="*/ 2980440 w 3717682"/>
              <a:gd name="connsiteY111" fmla="*/ 4874797 h 5143499"/>
              <a:gd name="connsiteX112" fmla="*/ 2981577 w 3717682"/>
              <a:gd name="connsiteY112" fmla="*/ 4869051 h 5143499"/>
              <a:gd name="connsiteX113" fmla="*/ 2802111 w 3717682"/>
              <a:gd name="connsiteY113" fmla="*/ 4869051 h 5143499"/>
              <a:gd name="connsiteX114" fmla="*/ 2773366 w 3717682"/>
              <a:gd name="connsiteY114" fmla="*/ 4880811 h 5143499"/>
              <a:gd name="connsiteX115" fmla="*/ 2792246 w 3717682"/>
              <a:gd name="connsiteY115" fmla="*/ 4902212 h 5143499"/>
              <a:gd name="connsiteX116" fmla="*/ 2809505 w 3717682"/>
              <a:gd name="connsiteY116" fmla="*/ 4917185 h 5143499"/>
              <a:gd name="connsiteX117" fmla="*/ 2797561 w 3717682"/>
              <a:gd name="connsiteY117" fmla="*/ 4921315 h 5143499"/>
              <a:gd name="connsiteX118" fmla="*/ 2770488 w 3717682"/>
              <a:gd name="connsiteY118" fmla="*/ 4921315 h 5143499"/>
              <a:gd name="connsiteX119" fmla="*/ 2765097 w 3717682"/>
              <a:gd name="connsiteY119" fmla="*/ 4925294 h 5143499"/>
              <a:gd name="connsiteX120" fmla="*/ 2764011 w 3717682"/>
              <a:gd name="connsiteY120" fmla="*/ 4930787 h 5143499"/>
              <a:gd name="connsiteX121" fmla="*/ 2798138 w 3717682"/>
              <a:gd name="connsiteY121" fmla="*/ 4930787 h 5143499"/>
              <a:gd name="connsiteX122" fmla="*/ 2827104 w 3717682"/>
              <a:gd name="connsiteY122" fmla="*/ 4920373 h 5143499"/>
              <a:gd name="connsiteX123" fmla="*/ 2824600 w 3717682"/>
              <a:gd name="connsiteY123" fmla="*/ 4906283 h 5143499"/>
              <a:gd name="connsiteX124" fmla="*/ 2814913 w 3717682"/>
              <a:gd name="connsiteY124" fmla="*/ 4899335 h 5143499"/>
              <a:gd name="connsiteX125" fmla="*/ 2791542 w 3717682"/>
              <a:gd name="connsiteY125" fmla="*/ 4881854 h 5143499"/>
              <a:gd name="connsiteX126" fmla="*/ 2801644 w 3717682"/>
              <a:gd name="connsiteY126" fmla="*/ 4878767 h 5143499"/>
              <a:gd name="connsiteX127" fmla="*/ 2824532 w 3717682"/>
              <a:gd name="connsiteY127" fmla="*/ 4878767 h 5143499"/>
              <a:gd name="connsiteX128" fmla="*/ 2829939 w 3717682"/>
              <a:gd name="connsiteY128" fmla="*/ 4874797 h 5143499"/>
              <a:gd name="connsiteX129" fmla="*/ 2831060 w 3717682"/>
              <a:gd name="connsiteY129" fmla="*/ 4869051 h 5143499"/>
              <a:gd name="connsiteX130" fmla="*/ 2554594 w 3717682"/>
              <a:gd name="connsiteY130" fmla="*/ 4818697 h 5143499"/>
              <a:gd name="connsiteX131" fmla="*/ 2506679 w 3717682"/>
              <a:gd name="connsiteY131" fmla="*/ 4832401 h 5143499"/>
              <a:gd name="connsiteX132" fmla="*/ 2536426 w 3717682"/>
              <a:gd name="connsiteY132" fmla="*/ 4837128 h 5143499"/>
              <a:gd name="connsiteX133" fmla="*/ 2592592 w 3717682"/>
              <a:gd name="connsiteY133" fmla="*/ 4852573 h 5143499"/>
              <a:gd name="connsiteX134" fmla="*/ 2515457 w 3717682"/>
              <a:gd name="connsiteY134" fmla="*/ 4932277 h 5143499"/>
              <a:gd name="connsiteX135" fmla="*/ 2537318 w 3717682"/>
              <a:gd name="connsiteY135" fmla="*/ 4875983 h 5143499"/>
              <a:gd name="connsiteX136" fmla="*/ 2542895 w 3717682"/>
              <a:gd name="connsiteY136" fmla="*/ 4853187 h 5143499"/>
              <a:gd name="connsiteX137" fmla="*/ 2524218 w 3717682"/>
              <a:gd name="connsiteY137" fmla="*/ 4872030 h 5143499"/>
              <a:gd name="connsiteX138" fmla="*/ 2487578 w 3717682"/>
              <a:gd name="connsiteY138" fmla="*/ 4935414 h 5143499"/>
              <a:gd name="connsiteX139" fmla="*/ 2477187 w 3717682"/>
              <a:gd name="connsiteY139" fmla="*/ 4965487 h 5143499"/>
              <a:gd name="connsiteX140" fmla="*/ 2518259 w 3717682"/>
              <a:gd name="connsiteY140" fmla="*/ 4955216 h 5143499"/>
              <a:gd name="connsiteX141" fmla="*/ 2622229 w 3717682"/>
              <a:gd name="connsiteY141" fmla="*/ 4857300 h 5143499"/>
              <a:gd name="connsiteX142" fmla="*/ 2613315 w 3717682"/>
              <a:gd name="connsiteY142" fmla="*/ 4831517 h 5143499"/>
              <a:gd name="connsiteX143" fmla="*/ 2554594 w 3717682"/>
              <a:gd name="connsiteY143" fmla="*/ 4818697 h 5143499"/>
              <a:gd name="connsiteX144" fmla="*/ 3137129 w 3717682"/>
              <a:gd name="connsiteY144" fmla="*/ 4793385 h 5143499"/>
              <a:gd name="connsiteX145" fmla="*/ 3151773 w 3717682"/>
              <a:gd name="connsiteY145" fmla="*/ 4809730 h 5143499"/>
              <a:gd name="connsiteX146" fmla="*/ 3151035 w 3717682"/>
              <a:gd name="connsiteY146" fmla="*/ 4813431 h 5143499"/>
              <a:gd name="connsiteX147" fmla="*/ 3146739 w 3717682"/>
              <a:gd name="connsiteY147" fmla="*/ 4818016 h 5143499"/>
              <a:gd name="connsiteX148" fmla="*/ 3113512 w 3717682"/>
              <a:gd name="connsiteY148" fmla="*/ 4818016 h 5143499"/>
              <a:gd name="connsiteX149" fmla="*/ 3115142 w 3717682"/>
              <a:gd name="connsiteY149" fmla="*/ 4809730 h 5143499"/>
              <a:gd name="connsiteX150" fmla="*/ 3137129 w 3717682"/>
              <a:gd name="connsiteY150" fmla="*/ 4793385 h 5143499"/>
              <a:gd name="connsiteX151" fmla="*/ 2908772 w 3717682"/>
              <a:gd name="connsiteY151" fmla="*/ 4793385 h 5143499"/>
              <a:gd name="connsiteX152" fmla="*/ 2923408 w 3717682"/>
              <a:gd name="connsiteY152" fmla="*/ 4809730 h 5143499"/>
              <a:gd name="connsiteX153" fmla="*/ 2922678 w 3717682"/>
              <a:gd name="connsiteY153" fmla="*/ 4813431 h 5143499"/>
              <a:gd name="connsiteX154" fmla="*/ 2918374 w 3717682"/>
              <a:gd name="connsiteY154" fmla="*/ 4818016 h 5143499"/>
              <a:gd name="connsiteX155" fmla="*/ 2885163 w 3717682"/>
              <a:gd name="connsiteY155" fmla="*/ 4818016 h 5143499"/>
              <a:gd name="connsiteX156" fmla="*/ 2886785 w 3717682"/>
              <a:gd name="connsiteY156" fmla="*/ 4809730 h 5143499"/>
              <a:gd name="connsiteX157" fmla="*/ 2908772 w 3717682"/>
              <a:gd name="connsiteY157" fmla="*/ 4793385 h 5143499"/>
              <a:gd name="connsiteX158" fmla="*/ 2671715 w 3717682"/>
              <a:gd name="connsiteY158" fmla="*/ 4783926 h 5143499"/>
              <a:gd name="connsiteX159" fmla="*/ 2638520 w 3717682"/>
              <a:gd name="connsiteY159" fmla="*/ 4801898 h 5143499"/>
              <a:gd name="connsiteX160" fmla="*/ 2664854 w 3717682"/>
              <a:gd name="connsiteY160" fmla="*/ 4864568 h 5143499"/>
              <a:gd name="connsiteX161" fmla="*/ 2687733 w 3717682"/>
              <a:gd name="connsiteY161" fmla="*/ 4909866 h 5143499"/>
              <a:gd name="connsiteX162" fmla="*/ 2639174 w 3717682"/>
              <a:gd name="connsiteY162" fmla="*/ 4918716 h 5143499"/>
              <a:gd name="connsiteX163" fmla="*/ 2602737 w 3717682"/>
              <a:gd name="connsiteY163" fmla="*/ 4921576 h 5143499"/>
              <a:gd name="connsiteX164" fmla="*/ 2609444 w 3717682"/>
              <a:gd name="connsiteY164" fmla="*/ 4931233 h 5143499"/>
              <a:gd name="connsiteX165" fmla="*/ 2663666 w 3717682"/>
              <a:gd name="connsiteY165" fmla="*/ 4936701 h 5143499"/>
              <a:gd name="connsiteX166" fmla="*/ 2718643 w 3717682"/>
              <a:gd name="connsiteY166" fmla="*/ 4911877 h 5143499"/>
              <a:gd name="connsiteX167" fmla="*/ 2694278 w 3717682"/>
              <a:gd name="connsiteY167" fmla="*/ 4859916 h 5143499"/>
              <a:gd name="connsiteX168" fmla="*/ 2665856 w 3717682"/>
              <a:gd name="connsiteY168" fmla="*/ 4812506 h 5143499"/>
              <a:gd name="connsiteX169" fmla="*/ 2718125 w 3717682"/>
              <a:gd name="connsiteY169" fmla="*/ 4800493 h 5143499"/>
              <a:gd name="connsiteX170" fmla="*/ 2735495 w 3717682"/>
              <a:gd name="connsiteY170" fmla="*/ 4794235 h 5143499"/>
              <a:gd name="connsiteX171" fmla="*/ 2711130 w 3717682"/>
              <a:gd name="connsiteY171" fmla="*/ 4785284 h 5143499"/>
              <a:gd name="connsiteX172" fmla="*/ 2671715 w 3717682"/>
              <a:gd name="connsiteY172" fmla="*/ 4783926 h 5143499"/>
              <a:gd name="connsiteX173" fmla="*/ 3324762 w 3717682"/>
              <a:gd name="connsiteY173" fmla="*/ 4783846 h 5143499"/>
              <a:gd name="connsiteX174" fmla="*/ 3319490 w 3717682"/>
              <a:gd name="connsiteY174" fmla="*/ 4787194 h 5143499"/>
              <a:gd name="connsiteX175" fmla="*/ 3318268 w 3717682"/>
              <a:gd name="connsiteY175" fmla="*/ 4793402 h 5143499"/>
              <a:gd name="connsiteX176" fmla="*/ 3342734 w 3717682"/>
              <a:gd name="connsiteY176" fmla="*/ 4793402 h 5143499"/>
              <a:gd name="connsiteX177" fmla="*/ 3332539 w 3717682"/>
              <a:gd name="connsiteY177" fmla="*/ 4845422 h 5143499"/>
              <a:gd name="connsiteX178" fmla="*/ 3343507 w 3717682"/>
              <a:gd name="connsiteY178" fmla="*/ 4845422 h 5143499"/>
              <a:gd name="connsiteX179" fmla="*/ 3349000 w 3717682"/>
              <a:gd name="connsiteY179" fmla="*/ 4841048 h 5143499"/>
              <a:gd name="connsiteX180" fmla="*/ 3358355 w 3717682"/>
              <a:gd name="connsiteY180" fmla="*/ 4793402 h 5143499"/>
              <a:gd name="connsiteX181" fmla="*/ 3378780 w 3717682"/>
              <a:gd name="connsiteY181" fmla="*/ 4793402 h 5143499"/>
              <a:gd name="connsiteX182" fmla="*/ 3383195 w 3717682"/>
              <a:gd name="connsiteY182" fmla="*/ 4789633 h 5143499"/>
              <a:gd name="connsiteX183" fmla="*/ 3384316 w 3717682"/>
              <a:gd name="connsiteY183" fmla="*/ 4783846 h 5143499"/>
              <a:gd name="connsiteX184" fmla="*/ 3274395 w 3717682"/>
              <a:gd name="connsiteY184" fmla="*/ 4783846 h 5143499"/>
              <a:gd name="connsiteX185" fmla="*/ 3262314 w 3717682"/>
              <a:gd name="connsiteY185" fmla="*/ 4845422 h 5143499"/>
              <a:gd name="connsiteX186" fmla="*/ 3314906 w 3717682"/>
              <a:gd name="connsiteY186" fmla="*/ 4845422 h 5143499"/>
              <a:gd name="connsiteX187" fmla="*/ 3316044 w 3717682"/>
              <a:gd name="connsiteY187" fmla="*/ 4839660 h 5143499"/>
              <a:gd name="connsiteX188" fmla="*/ 3313123 w 3717682"/>
              <a:gd name="connsiteY188" fmla="*/ 4835916 h 5143499"/>
              <a:gd name="connsiteX189" fmla="*/ 3279785 w 3717682"/>
              <a:gd name="connsiteY189" fmla="*/ 4835916 h 5143499"/>
              <a:gd name="connsiteX190" fmla="*/ 3289599 w 3717682"/>
              <a:gd name="connsiteY190" fmla="*/ 4785932 h 5143499"/>
              <a:gd name="connsiteX191" fmla="*/ 3287689 w 3717682"/>
              <a:gd name="connsiteY191" fmla="*/ 4783846 h 5143499"/>
              <a:gd name="connsiteX192" fmla="*/ 3190706 w 3717682"/>
              <a:gd name="connsiteY192" fmla="*/ 4783846 h 5143499"/>
              <a:gd name="connsiteX193" fmla="*/ 3187174 w 3717682"/>
              <a:gd name="connsiteY193" fmla="*/ 4786580 h 5143499"/>
              <a:gd name="connsiteX194" fmla="*/ 3181062 w 3717682"/>
              <a:gd name="connsiteY194" fmla="*/ 4817948 h 5143499"/>
              <a:gd name="connsiteX195" fmla="*/ 3209943 w 3717682"/>
              <a:gd name="connsiteY195" fmla="*/ 4846801 h 5143499"/>
              <a:gd name="connsiteX196" fmla="*/ 3209943 w 3717682"/>
              <a:gd name="connsiteY196" fmla="*/ 4846793 h 5143499"/>
              <a:gd name="connsiteX197" fmla="*/ 3249622 w 3717682"/>
              <a:gd name="connsiteY197" fmla="*/ 4817940 h 5143499"/>
              <a:gd name="connsiteX198" fmla="*/ 3255709 w 3717682"/>
              <a:gd name="connsiteY198" fmla="*/ 4786580 h 5143499"/>
              <a:gd name="connsiteX199" fmla="*/ 3253247 w 3717682"/>
              <a:gd name="connsiteY199" fmla="*/ 4783846 h 5143499"/>
              <a:gd name="connsiteX200" fmla="*/ 3240810 w 3717682"/>
              <a:gd name="connsiteY200" fmla="*/ 4783846 h 5143499"/>
              <a:gd name="connsiteX201" fmla="*/ 3237398 w 3717682"/>
              <a:gd name="connsiteY201" fmla="*/ 4801890 h 5143499"/>
              <a:gd name="connsiteX202" fmla="*/ 3235445 w 3717682"/>
              <a:gd name="connsiteY202" fmla="*/ 4811496 h 5143499"/>
              <a:gd name="connsiteX203" fmla="*/ 3233815 w 3717682"/>
              <a:gd name="connsiteY203" fmla="*/ 4819841 h 5143499"/>
              <a:gd name="connsiteX204" fmla="*/ 3211522 w 3717682"/>
              <a:gd name="connsiteY204" fmla="*/ 4836329 h 5143499"/>
              <a:gd name="connsiteX205" fmla="*/ 3196139 w 3717682"/>
              <a:gd name="connsiteY205" fmla="*/ 4819841 h 5143499"/>
              <a:gd name="connsiteX206" fmla="*/ 3196852 w 3717682"/>
              <a:gd name="connsiteY206" fmla="*/ 4816114 h 5143499"/>
              <a:gd name="connsiteX207" fmla="*/ 3199722 w 3717682"/>
              <a:gd name="connsiteY207" fmla="*/ 4801898 h 5143499"/>
              <a:gd name="connsiteX208" fmla="*/ 3203143 w 3717682"/>
              <a:gd name="connsiteY208" fmla="*/ 4783846 h 5143499"/>
              <a:gd name="connsiteX209" fmla="*/ 2786677 w 3717682"/>
              <a:gd name="connsiteY209" fmla="*/ 4783846 h 5143499"/>
              <a:gd name="connsiteX210" fmla="*/ 2786491 w 3717682"/>
              <a:gd name="connsiteY210" fmla="*/ 4784645 h 5143499"/>
              <a:gd name="connsiteX211" fmla="*/ 2793053 w 3717682"/>
              <a:gd name="connsiteY211" fmla="*/ 4793360 h 5143499"/>
              <a:gd name="connsiteX212" fmla="*/ 2825415 w 3717682"/>
              <a:gd name="connsiteY212" fmla="*/ 4793360 h 5143499"/>
              <a:gd name="connsiteX213" fmla="*/ 2840101 w 3717682"/>
              <a:gd name="connsiteY213" fmla="*/ 4814659 h 5143499"/>
              <a:gd name="connsiteX214" fmla="*/ 2820032 w 3717682"/>
              <a:gd name="connsiteY214" fmla="*/ 4835916 h 5143499"/>
              <a:gd name="connsiteX215" fmla="*/ 2797866 w 3717682"/>
              <a:gd name="connsiteY215" fmla="*/ 4835916 h 5143499"/>
              <a:gd name="connsiteX216" fmla="*/ 2804709 w 3717682"/>
              <a:gd name="connsiteY216" fmla="*/ 4800964 h 5143499"/>
              <a:gd name="connsiteX217" fmla="*/ 2791610 w 3717682"/>
              <a:gd name="connsiteY217" fmla="*/ 4800964 h 5143499"/>
              <a:gd name="connsiteX218" fmla="*/ 2788698 w 3717682"/>
              <a:gd name="connsiteY218" fmla="*/ 4803051 h 5143499"/>
              <a:gd name="connsiteX219" fmla="*/ 2780378 w 3717682"/>
              <a:gd name="connsiteY219" fmla="*/ 4845422 h 5143499"/>
              <a:gd name="connsiteX220" fmla="*/ 2817188 w 3717682"/>
              <a:gd name="connsiteY220" fmla="*/ 4845422 h 5143499"/>
              <a:gd name="connsiteX221" fmla="*/ 2856562 w 3717682"/>
              <a:gd name="connsiteY221" fmla="*/ 4814239 h 5143499"/>
              <a:gd name="connsiteX222" fmla="*/ 2831196 w 3717682"/>
              <a:gd name="connsiteY222" fmla="*/ 4783846 h 5143499"/>
              <a:gd name="connsiteX223" fmla="*/ 3055062 w 3717682"/>
              <a:gd name="connsiteY223" fmla="*/ 4783661 h 5143499"/>
              <a:gd name="connsiteX224" fmla="*/ 3026300 w 3717682"/>
              <a:gd name="connsiteY224" fmla="*/ 4795438 h 5143499"/>
              <a:gd name="connsiteX225" fmla="*/ 3045180 w 3717682"/>
              <a:gd name="connsiteY225" fmla="*/ 4816838 h 5143499"/>
              <a:gd name="connsiteX226" fmla="*/ 3062456 w 3717682"/>
              <a:gd name="connsiteY226" fmla="*/ 4831820 h 5143499"/>
              <a:gd name="connsiteX227" fmla="*/ 3050512 w 3717682"/>
              <a:gd name="connsiteY227" fmla="*/ 4835942 h 5143499"/>
              <a:gd name="connsiteX228" fmla="*/ 3023447 w 3717682"/>
              <a:gd name="connsiteY228" fmla="*/ 4835942 h 5143499"/>
              <a:gd name="connsiteX229" fmla="*/ 3018040 w 3717682"/>
              <a:gd name="connsiteY229" fmla="*/ 4839920 h 5143499"/>
              <a:gd name="connsiteX230" fmla="*/ 3016970 w 3717682"/>
              <a:gd name="connsiteY230" fmla="*/ 4845422 h 5143499"/>
              <a:gd name="connsiteX231" fmla="*/ 3051097 w 3717682"/>
              <a:gd name="connsiteY231" fmla="*/ 4845422 h 5143499"/>
              <a:gd name="connsiteX232" fmla="*/ 3080055 w 3717682"/>
              <a:gd name="connsiteY232" fmla="*/ 4834999 h 5143499"/>
              <a:gd name="connsiteX233" fmla="*/ 3080063 w 3717682"/>
              <a:gd name="connsiteY233" fmla="*/ 4834999 h 5143499"/>
              <a:gd name="connsiteX234" fmla="*/ 3077559 w 3717682"/>
              <a:gd name="connsiteY234" fmla="*/ 4820909 h 5143499"/>
              <a:gd name="connsiteX235" fmla="*/ 3067864 w 3717682"/>
              <a:gd name="connsiteY235" fmla="*/ 4813944 h 5143499"/>
              <a:gd name="connsiteX236" fmla="*/ 3044493 w 3717682"/>
              <a:gd name="connsiteY236" fmla="*/ 4796481 h 5143499"/>
              <a:gd name="connsiteX237" fmla="*/ 3054620 w 3717682"/>
              <a:gd name="connsiteY237" fmla="*/ 4793385 h 5143499"/>
              <a:gd name="connsiteX238" fmla="*/ 3077491 w 3717682"/>
              <a:gd name="connsiteY238" fmla="*/ 4793385 h 5143499"/>
              <a:gd name="connsiteX239" fmla="*/ 3082899 w 3717682"/>
              <a:gd name="connsiteY239" fmla="*/ 4789431 h 5143499"/>
              <a:gd name="connsiteX240" fmla="*/ 3084028 w 3717682"/>
              <a:gd name="connsiteY240" fmla="*/ 4783661 h 5143499"/>
              <a:gd name="connsiteX241" fmla="*/ 2982358 w 3717682"/>
              <a:gd name="connsiteY241" fmla="*/ 4783661 h 5143499"/>
              <a:gd name="connsiteX242" fmla="*/ 2953613 w 3717682"/>
              <a:gd name="connsiteY242" fmla="*/ 4795438 h 5143499"/>
              <a:gd name="connsiteX243" fmla="*/ 2972485 w 3717682"/>
              <a:gd name="connsiteY243" fmla="*/ 4816838 h 5143499"/>
              <a:gd name="connsiteX244" fmla="*/ 2989761 w 3717682"/>
              <a:gd name="connsiteY244" fmla="*/ 4831820 h 5143499"/>
              <a:gd name="connsiteX245" fmla="*/ 2977800 w 3717682"/>
              <a:gd name="connsiteY245" fmla="*/ 4835942 h 5143499"/>
              <a:gd name="connsiteX246" fmla="*/ 2950761 w 3717682"/>
              <a:gd name="connsiteY246" fmla="*/ 4835942 h 5143499"/>
              <a:gd name="connsiteX247" fmla="*/ 2945345 w 3717682"/>
              <a:gd name="connsiteY247" fmla="*/ 4839920 h 5143499"/>
              <a:gd name="connsiteX248" fmla="*/ 2944266 w 3717682"/>
              <a:gd name="connsiteY248" fmla="*/ 4845422 h 5143499"/>
              <a:gd name="connsiteX249" fmla="*/ 2978394 w 3717682"/>
              <a:gd name="connsiteY249" fmla="*/ 4845422 h 5143499"/>
              <a:gd name="connsiteX250" fmla="*/ 3007360 w 3717682"/>
              <a:gd name="connsiteY250" fmla="*/ 4834999 h 5143499"/>
              <a:gd name="connsiteX251" fmla="*/ 3004855 w 3717682"/>
              <a:gd name="connsiteY251" fmla="*/ 4820909 h 5143499"/>
              <a:gd name="connsiteX252" fmla="*/ 2995161 w 3717682"/>
              <a:gd name="connsiteY252" fmla="*/ 4813944 h 5143499"/>
              <a:gd name="connsiteX253" fmla="*/ 2971798 w 3717682"/>
              <a:gd name="connsiteY253" fmla="*/ 4796481 h 5143499"/>
              <a:gd name="connsiteX254" fmla="*/ 2981917 w 3717682"/>
              <a:gd name="connsiteY254" fmla="*/ 4793385 h 5143499"/>
              <a:gd name="connsiteX255" fmla="*/ 3004779 w 3717682"/>
              <a:gd name="connsiteY255" fmla="*/ 4793385 h 5143499"/>
              <a:gd name="connsiteX256" fmla="*/ 3010178 w 3717682"/>
              <a:gd name="connsiteY256" fmla="*/ 4789431 h 5143499"/>
              <a:gd name="connsiteX257" fmla="*/ 3011324 w 3717682"/>
              <a:gd name="connsiteY257" fmla="*/ 4783661 h 5143499"/>
              <a:gd name="connsiteX258" fmla="*/ 3138963 w 3717682"/>
              <a:gd name="connsiteY258" fmla="*/ 4783013 h 5143499"/>
              <a:gd name="connsiteX259" fmla="*/ 3100124 w 3717682"/>
              <a:gd name="connsiteY259" fmla="*/ 4811614 h 5143499"/>
              <a:gd name="connsiteX260" fmla="*/ 3094028 w 3717682"/>
              <a:gd name="connsiteY260" fmla="*/ 4842705 h 5143499"/>
              <a:gd name="connsiteX261" fmla="*/ 3096388 w 3717682"/>
              <a:gd name="connsiteY261" fmla="*/ 4845422 h 5143499"/>
              <a:gd name="connsiteX262" fmla="*/ 3108138 w 3717682"/>
              <a:gd name="connsiteY262" fmla="*/ 4845422 h 5143499"/>
              <a:gd name="connsiteX263" fmla="*/ 3111567 w 3717682"/>
              <a:gd name="connsiteY263" fmla="*/ 4827521 h 5143499"/>
              <a:gd name="connsiteX264" fmla="*/ 3148174 w 3717682"/>
              <a:gd name="connsiteY264" fmla="*/ 4827521 h 5143499"/>
              <a:gd name="connsiteX265" fmla="*/ 3144753 w 3717682"/>
              <a:gd name="connsiteY265" fmla="*/ 4845422 h 5143499"/>
              <a:gd name="connsiteX266" fmla="*/ 3156510 w 3717682"/>
              <a:gd name="connsiteY266" fmla="*/ 4845422 h 5143499"/>
              <a:gd name="connsiteX267" fmla="*/ 3159932 w 3717682"/>
              <a:gd name="connsiteY267" fmla="*/ 4842705 h 5143499"/>
              <a:gd name="connsiteX268" fmla="*/ 3166036 w 3717682"/>
              <a:gd name="connsiteY268" fmla="*/ 4811614 h 5143499"/>
              <a:gd name="connsiteX269" fmla="*/ 3138963 w 3717682"/>
              <a:gd name="connsiteY269" fmla="*/ 4783013 h 5143499"/>
              <a:gd name="connsiteX270" fmla="*/ 2910597 w 3717682"/>
              <a:gd name="connsiteY270" fmla="*/ 4783013 h 5143499"/>
              <a:gd name="connsiteX271" fmla="*/ 2871775 w 3717682"/>
              <a:gd name="connsiteY271" fmla="*/ 4811614 h 5143499"/>
              <a:gd name="connsiteX272" fmla="*/ 2865663 w 3717682"/>
              <a:gd name="connsiteY272" fmla="*/ 4842705 h 5143499"/>
              <a:gd name="connsiteX273" fmla="*/ 2868031 w 3717682"/>
              <a:gd name="connsiteY273" fmla="*/ 4845422 h 5143499"/>
              <a:gd name="connsiteX274" fmla="*/ 2879781 w 3717682"/>
              <a:gd name="connsiteY274" fmla="*/ 4845422 h 5143499"/>
              <a:gd name="connsiteX275" fmla="*/ 2883202 w 3717682"/>
              <a:gd name="connsiteY275" fmla="*/ 4827521 h 5143499"/>
              <a:gd name="connsiteX276" fmla="*/ 2919817 w 3717682"/>
              <a:gd name="connsiteY276" fmla="*/ 4827521 h 5143499"/>
              <a:gd name="connsiteX277" fmla="*/ 2916396 w 3717682"/>
              <a:gd name="connsiteY277" fmla="*/ 4845422 h 5143499"/>
              <a:gd name="connsiteX278" fmla="*/ 2928154 w 3717682"/>
              <a:gd name="connsiteY278" fmla="*/ 4845422 h 5143499"/>
              <a:gd name="connsiteX279" fmla="*/ 2931566 w 3717682"/>
              <a:gd name="connsiteY279" fmla="*/ 4842705 h 5143499"/>
              <a:gd name="connsiteX280" fmla="*/ 2937679 w 3717682"/>
              <a:gd name="connsiteY280" fmla="*/ 4811614 h 5143499"/>
              <a:gd name="connsiteX281" fmla="*/ 2910597 w 3717682"/>
              <a:gd name="connsiteY281" fmla="*/ 4783013 h 5143499"/>
              <a:gd name="connsiteX282" fmla="*/ 2604596 w 3717682"/>
              <a:gd name="connsiteY282" fmla="*/ 4694494 h 5143499"/>
              <a:gd name="connsiteX283" fmla="*/ 2604596 w 3717682"/>
              <a:gd name="connsiteY283" fmla="*/ 4694502 h 5143499"/>
              <a:gd name="connsiteX284" fmla="*/ 2561063 w 3717682"/>
              <a:gd name="connsiteY284" fmla="*/ 4706111 h 5143499"/>
              <a:gd name="connsiteX285" fmla="*/ 2584714 w 3717682"/>
              <a:gd name="connsiteY285" fmla="*/ 4710283 h 5143499"/>
              <a:gd name="connsiteX286" fmla="*/ 2633732 w 3717682"/>
              <a:gd name="connsiteY286" fmla="*/ 4720882 h 5143499"/>
              <a:gd name="connsiteX287" fmla="*/ 2585478 w 3717682"/>
              <a:gd name="connsiteY287" fmla="*/ 4787632 h 5143499"/>
              <a:gd name="connsiteX288" fmla="*/ 2569909 w 3717682"/>
              <a:gd name="connsiteY288" fmla="*/ 4802588 h 5143499"/>
              <a:gd name="connsiteX289" fmla="*/ 2571759 w 3717682"/>
              <a:gd name="connsiteY289" fmla="*/ 4806609 h 5143499"/>
              <a:gd name="connsiteX290" fmla="*/ 2588942 w 3717682"/>
              <a:gd name="connsiteY290" fmla="*/ 4800881 h 5143499"/>
              <a:gd name="connsiteX291" fmla="*/ 2661416 w 3717682"/>
              <a:gd name="connsiteY291" fmla="*/ 4714910 h 5143499"/>
              <a:gd name="connsiteX292" fmla="*/ 2604596 w 3717682"/>
              <a:gd name="connsiteY292" fmla="*/ 4694494 h 5143499"/>
              <a:gd name="connsiteX293" fmla="*/ 893329 w 3717682"/>
              <a:gd name="connsiteY293" fmla="*/ 0 h 5143499"/>
              <a:gd name="connsiteX294" fmla="*/ 3717682 w 3717682"/>
              <a:gd name="connsiteY294" fmla="*/ 0 h 5143499"/>
              <a:gd name="connsiteX295" fmla="*/ 3717682 w 3717682"/>
              <a:gd name="connsiteY295" fmla="*/ 5143499 h 5143499"/>
              <a:gd name="connsiteX296" fmla="*/ 1175798 w 3717682"/>
              <a:gd name="connsiteY296" fmla="*/ 5143499 h 5143499"/>
              <a:gd name="connsiteX297" fmla="*/ 1096714 w 3717682"/>
              <a:gd name="connsiteY297" fmla="*/ 5071623 h 5143499"/>
              <a:gd name="connsiteX298" fmla="*/ 0 w 3717682"/>
              <a:gd name="connsiteY298" fmla="*/ 2423921 h 5143499"/>
              <a:gd name="connsiteX299" fmla="*/ 855043 w 3717682"/>
              <a:gd name="connsiteY299" fmla="*/ 42126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3717682" h="5143499">
                <a:moveTo>
                  <a:pt x="3243187" y="4869228"/>
                </a:moveTo>
                <a:cubicBezTo>
                  <a:pt x="3240488" y="4869228"/>
                  <a:pt x="3238909" y="4870465"/>
                  <a:pt x="3238365" y="4873182"/>
                </a:cubicBezTo>
                <a:lnTo>
                  <a:pt x="3238374" y="4873182"/>
                </a:lnTo>
                <a:lnTo>
                  <a:pt x="3227066" y="4930787"/>
                </a:lnTo>
                <a:lnTo>
                  <a:pt x="3284505" y="4930787"/>
                </a:lnTo>
                <a:lnTo>
                  <a:pt x="3285694" y="4924630"/>
                </a:lnTo>
                <a:cubicBezTo>
                  <a:pt x="3286203" y="4922123"/>
                  <a:pt x="3285584" y="4921282"/>
                  <a:pt x="3282706" y="4921282"/>
                </a:cubicBezTo>
                <a:lnTo>
                  <a:pt x="3244546" y="4921282"/>
                </a:lnTo>
                <a:lnTo>
                  <a:pt x="3247789" y="4904760"/>
                </a:lnTo>
                <a:lnTo>
                  <a:pt x="3281509" y="4904760"/>
                </a:lnTo>
                <a:cubicBezTo>
                  <a:pt x="3282401" y="4904794"/>
                  <a:pt x="3283181" y="4904169"/>
                  <a:pt x="3283334" y="4903297"/>
                </a:cubicBezTo>
                <a:lnTo>
                  <a:pt x="3284624" y="4896744"/>
                </a:lnTo>
                <a:cubicBezTo>
                  <a:pt x="3284794" y="4895919"/>
                  <a:pt x="3284319" y="4895280"/>
                  <a:pt x="3283376" y="4895280"/>
                </a:cubicBezTo>
                <a:lnTo>
                  <a:pt x="3249639" y="4895280"/>
                </a:lnTo>
                <a:lnTo>
                  <a:pt x="3252865" y="4878792"/>
                </a:lnTo>
                <a:lnTo>
                  <a:pt x="3289684" y="4878792"/>
                </a:lnTo>
                <a:cubicBezTo>
                  <a:pt x="3291424" y="4878792"/>
                  <a:pt x="3293148" y="4878792"/>
                  <a:pt x="3293589" y="4876488"/>
                </a:cubicBezTo>
                <a:lnTo>
                  <a:pt x="3295015" y="4869228"/>
                </a:lnTo>
                <a:close/>
                <a:moveTo>
                  <a:pt x="3143539" y="4869228"/>
                </a:moveTo>
                <a:cubicBezTo>
                  <a:pt x="3141229" y="4869228"/>
                  <a:pt x="3139965" y="4870675"/>
                  <a:pt x="3139481" y="4873182"/>
                </a:cubicBezTo>
                <a:lnTo>
                  <a:pt x="3128173" y="4930787"/>
                </a:lnTo>
                <a:lnTo>
                  <a:pt x="3140126" y="4930787"/>
                </a:lnTo>
                <a:cubicBezTo>
                  <a:pt x="3142630" y="4930787"/>
                  <a:pt x="3144031" y="4929542"/>
                  <a:pt x="3144481" y="4927246"/>
                </a:cubicBezTo>
                <a:lnTo>
                  <a:pt x="3152945" y="4884134"/>
                </a:lnTo>
                <a:lnTo>
                  <a:pt x="3166681" y="4903549"/>
                </a:lnTo>
                <a:cubicBezTo>
                  <a:pt x="3167335" y="4904730"/>
                  <a:pt x="3168598" y="4905454"/>
                  <a:pt x="3169958" y="4905425"/>
                </a:cubicBezTo>
                <a:lnTo>
                  <a:pt x="3176138" y="4905425"/>
                </a:lnTo>
                <a:cubicBezTo>
                  <a:pt x="3177678" y="4905357"/>
                  <a:pt x="3179127" y="4904681"/>
                  <a:pt x="3180162" y="4903549"/>
                </a:cubicBezTo>
                <a:lnTo>
                  <a:pt x="3201504" y="4884134"/>
                </a:lnTo>
                <a:lnTo>
                  <a:pt x="3193040" y="4927246"/>
                </a:lnTo>
                <a:cubicBezTo>
                  <a:pt x="3192591" y="4929542"/>
                  <a:pt x="3193499" y="4930787"/>
                  <a:pt x="3196012" y="4930787"/>
                </a:cubicBezTo>
                <a:lnTo>
                  <a:pt x="3207956" y="4930787"/>
                </a:lnTo>
                <a:lnTo>
                  <a:pt x="3219273" y="4873190"/>
                </a:lnTo>
                <a:cubicBezTo>
                  <a:pt x="3219748" y="4870675"/>
                  <a:pt x="3219086" y="4869228"/>
                  <a:pt x="3216768" y="4869228"/>
                </a:cubicBezTo>
                <a:lnTo>
                  <a:pt x="3202693" y="4869228"/>
                </a:lnTo>
                <a:lnTo>
                  <a:pt x="3175442" y="4893227"/>
                </a:lnTo>
                <a:lnTo>
                  <a:pt x="3157614" y="4869228"/>
                </a:lnTo>
                <a:close/>
                <a:moveTo>
                  <a:pt x="3072703" y="4869228"/>
                </a:moveTo>
                <a:cubicBezTo>
                  <a:pt x="3070003" y="4869228"/>
                  <a:pt x="3068407" y="4870465"/>
                  <a:pt x="3067872" y="4873182"/>
                </a:cubicBezTo>
                <a:lnTo>
                  <a:pt x="3056581" y="4930787"/>
                </a:lnTo>
                <a:lnTo>
                  <a:pt x="3113995" y="4930787"/>
                </a:lnTo>
                <a:lnTo>
                  <a:pt x="3115209" y="4924630"/>
                </a:lnTo>
                <a:cubicBezTo>
                  <a:pt x="3115710" y="4922123"/>
                  <a:pt x="3115091" y="4921282"/>
                  <a:pt x="3112196" y="4921282"/>
                </a:cubicBezTo>
                <a:lnTo>
                  <a:pt x="3074053" y="4921282"/>
                </a:lnTo>
                <a:lnTo>
                  <a:pt x="3077287" y="4904760"/>
                </a:lnTo>
                <a:lnTo>
                  <a:pt x="3111007" y="4904760"/>
                </a:lnTo>
                <a:cubicBezTo>
                  <a:pt x="3111899" y="4904787"/>
                  <a:pt x="3112678" y="4904166"/>
                  <a:pt x="3112841" y="4903297"/>
                </a:cubicBezTo>
                <a:lnTo>
                  <a:pt x="3114131" y="4896744"/>
                </a:lnTo>
                <a:cubicBezTo>
                  <a:pt x="3114284" y="4895919"/>
                  <a:pt x="3113834" y="4895280"/>
                  <a:pt x="3112875" y="4895280"/>
                </a:cubicBezTo>
                <a:lnTo>
                  <a:pt x="3079146" y="4895280"/>
                </a:lnTo>
                <a:lnTo>
                  <a:pt x="3082389" y="4878792"/>
                </a:lnTo>
                <a:lnTo>
                  <a:pt x="3119199" y="4878792"/>
                </a:lnTo>
                <a:cubicBezTo>
                  <a:pt x="3120931" y="4878792"/>
                  <a:pt x="3122655" y="4878792"/>
                  <a:pt x="3123122" y="4876488"/>
                </a:cubicBezTo>
                <a:lnTo>
                  <a:pt x="3124531" y="4869228"/>
                </a:lnTo>
                <a:close/>
                <a:moveTo>
                  <a:pt x="2999626" y="4869228"/>
                </a:moveTo>
                <a:cubicBezTo>
                  <a:pt x="2996544" y="4869228"/>
                  <a:pt x="2994787" y="4870263"/>
                  <a:pt x="2994346" y="4872559"/>
                </a:cubicBezTo>
                <a:lnTo>
                  <a:pt x="2993115" y="4878767"/>
                </a:lnTo>
                <a:lnTo>
                  <a:pt x="3017581" y="4878767"/>
                </a:lnTo>
                <a:lnTo>
                  <a:pt x="3007394" y="4930787"/>
                </a:lnTo>
                <a:lnTo>
                  <a:pt x="3018362" y="4930787"/>
                </a:lnTo>
                <a:cubicBezTo>
                  <a:pt x="3021444" y="4930787"/>
                  <a:pt x="3023227" y="4929542"/>
                  <a:pt x="3023863" y="4926413"/>
                </a:cubicBezTo>
                <a:lnTo>
                  <a:pt x="3033202" y="4878767"/>
                </a:lnTo>
                <a:lnTo>
                  <a:pt x="3053627" y="4878767"/>
                </a:lnTo>
                <a:cubicBezTo>
                  <a:pt x="3056514" y="4878767"/>
                  <a:pt x="3057532" y="4877514"/>
                  <a:pt x="3058025" y="4874999"/>
                </a:cubicBezTo>
                <a:lnTo>
                  <a:pt x="3058025" y="4875007"/>
                </a:lnTo>
                <a:lnTo>
                  <a:pt x="3059162" y="4869228"/>
                </a:lnTo>
                <a:close/>
                <a:moveTo>
                  <a:pt x="2848319" y="4869228"/>
                </a:moveTo>
                <a:cubicBezTo>
                  <a:pt x="2846774" y="4869228"/>
                  <a:pt x="2845611" y="4870254"/>
                  <a:pt x="2845407" y="4871306"/>
                </a:cubicBezTo>
                <a:lnTo>
                  <a:pt x="2842096" y="4888214"/>
                </a:lnTo>
                <a:cubicBezTo>
                  <a:pt x="2835789" y="4920365"/>
                  <a:pt x="2866512" y="4915974"/>
                  <a:pt x="2886403" y="4909925"/>
                </a:cubicBezTo>
                <a:lnTo>
                  <a:pt x="2882302" y="4930787"/>
                </a:lnTo>
                <a:lnTo>
                  <a:pt x="2893279" y="4930787"/>
                </a:lnTo>
                <a:cubicBezTo>
                  <a:pt x="2896369" y="4930787"/>
                  <a:pt x="2898152" y="4929542"/>
                  <a:pt x="2898780" y="4926413"/>
                </a:cubicBezTo>
                <a:lnTo>
                  <a:pt x="2909986" y="4869228"/>
                </a:lnTo>
                <a:lnTo>
                  <a:pt x="2896692" y="4869228"/>
                </a:lnTo>
                <a:cubicBezTo>
                  <a:pt x="2895350" y="4869228"/>
                  <a:pt x="2894179" y="4870254"/>
                  <a:pt x="2893984" y="4871306"/>
                </a:cubicBezTo>
                <a:lnTo>
                  <a:pt x="2888465" y="4899335"/>
                </a:lnTo>
                <a:cubicBezTo>
                  <a:pt x="2878847" y="4902262"/>
                  <a:pt x="2853897" y="4907629"/>
                  <a:pt x="2857785" y="4887802"/>
                </a:cubicBezTo>
                <a:lnTo>
                  <a:pt x="2861435" y="4869228"/>
                </a:lnTo>
                <a:close/>
                <a:moveTo>
                  <a:pt x="3334041" y="4869051"/>
                </a:moveTo>
                <a:cubicBezTo>
                  <a:pt x="3317631" y="4869051"/>
                  <a:pt x="3307783" y="4869152"/>
                  <a:pt x="3305279" y="4880811"/>
                </a:cubicBezTo>
                <a:cubicBezTo>
                  <a:pt x="3303428" y="4889476"/>
                  <a:pt x="3310271" y="4893665"/>
                  <a:pt x="3324143" y="4902212"/>
                </a:cubicBezTo>
                <a:cubicBezTo>
                  <a:pt x="3339356" y="4911549"/>
                  <a:pt x="3342828" y="4912264"/>
                  <a:pt x="3341410" y="4917185"/>
                </a:cubicBezTo>
                <a:cubicBezTo>
                  <a:pt x="3340306" y="4921155"/>
                  <a:pt x="3336316" y="4921315"/>
                  <a:pt x="3329482" y="4921315"/>
                </a:cubicBezTo>
                <a:lnTo>
                  <a:pt x="3302410" y="4921315"/>
                </a:lnTo>
                <a:cubicBezTo>
                  <a:pt x="3299336" y="4921315"/>
                  <a:pt x="3297545" y="4922577"/>
                  <a:pt x="3297010" y="4925294"/>
                </a:cubicBezTo>
                <a:lnTo>
                  <a:pt x="3295941" y="4930787"/>
                </a:lnTo>
                <a:lnTo>
                  <a:pt x="3330068" y="4930787"/>
                </a:lnTo>
                <a:cubicBezTo>
                  <a:pt x="3345680" y="4930787"/>
                  <a:pt x="3355460" y="4929828"/>
                  <a:pt x="3359017" y="4920373"/>
                </a:cubicBezTo>
                <a:cubicBezTo>
                  <a:pt x="3360757" y="4915763"/>
                  <a:pt x="3360732" y="4910994"/>
                  <a:pt x="3356513" y="4906283"/>
                </a:cubicBezTo>
                <a:cubicBezTo>
                  <a:pt x="3354373" y="4903886"/>
                  <a:pt x="3351198" y="4901774"/>
                  <a:pt x="3346818" y="4899335"/>
                </a:cubicBezTo>
                <a:cubicBezTo>
                  <a:pt x="3327326" y="4888407"/>
                  <a:pt x="3322224" y="4887146"/>
                  <a:pt x="3323472" y="4881854"/>
                </a:cubicBezTo>
                <a:cubicBezTo>
                  <a:pt x="3324151" y="4878877"/>
                  <a:pt x="3326239" y="4878767"/>
                  <a:pt x="3333574" y="4878767"/>
                </a:cubicBezTo>
                <a:lnTo>
                  <a:pt x="3356462" y="4878767"/>
                </a:lnTo>
                <a:cubicBezTo>
                  <a:pt x="3359535" y="4878767"/>
                  <a:pt x="3361318" y="4877514"/>
                  <a:pt x="3361853" y="4874797"/>
                </a:cubicBezTo>
                <a:lnTo>
                  <a:pt x="3362990" y="4869051"/>
                </a:lnTo>
                <a:close/>
                <a:moveTo>
                  <a:pt x="2952612" y="4869051"/>
                </a:moveTo>
                <a:cubicBezTo>
                  <a:pt x="2936210" y="4869051"/>
                  <a:pt x="2926371" y="4869152"/>
                  <a:pt x="2923866" y="4880811"/>
                </a:cubicBezTo>
                <a:cubicBezTo>
                  <a:pt x="2922016" y="4889476"/>
                  <a:pt x="2928850" y="4893665"/>
                  <a:pt x="2942738" y="4902212"/>
                </a:cubicBezTo>
                <a:cubicBezTo>
                  <a:pt x="2957943" y="4911549"/>
                  <a:pt x="2961415" y="4912264"/>
                  <a:pt x="2960006" y="4917185"/>
                </a:cubicBezTo>
                <a:cubicBezTo>
                  <a:pt x="2958877" y="4921155"/>
                  <a:pt x="2954895" y="4921315"/>
                  <a:pt x="2948061" y="4921315"/>
                </a:cubicBezTo>
                <a:lnTo>
                  <a:pt x="2920997" y="4921315"/>
                </a:lnTo>
                <a:cubicBezTo>
                  <a:pt x="2917924" y="4921315"/>
                  <a:pt x="2916133" y="4922577"/>
                  <a:pt x="2915598" y="4925294"/>
                </a:cubicBezTo>
                <a:lnTo>
                  <a:pt x="2914520" y="4930787"/>
                </a:lnTo>
                <a:lnTo>
                  <a:pt x="2948647" y="4930787"/>
                </a:lnTo>
                <a:cubicBezTo>
                  <a:pt x="2964268" y="4930787"/>
                  <a:pt x="2974047" y="4929828"/>
                  <a:pt x="2977596" y="4920373"/>
                </a:cubicBezTo>
                <a:cubicBezTo>
                  <a:pt x="2979345" y="4915763"/>
                  <a:pt x="2979328" y="4910994"/>
                  <a:pt x="2975108" y="4906283"/>
                </a:cubicBezTo>
                <a:cubicBezTo>
                  <a:pt x="2972952" y="4903886"/>
                  <a:pt x="2969794" y="4901774"/>
                  <a:pt x="2965405" y="4899335"/>
                </a:cubicBezTo>
                <a:cubicBezTo>
                  <a:pt x="2945905" y="4888407"/>
                  <a:pt x="2940820" y="4887146"/>
                  <a:pt x="2942051" y="4881854"/>
                </a:cubicBezTo>
                <a:cubicBezTo>
                  <a:pt x="2942730" y="4878877"/>
                  <a:pt x="2944810" y="4878767"/>
                  <a:pt x="2952153" y="4878767"/>
                </a:cubicBezTo>
                <a:lnTo>
                  <a:pt x="2975049" y="4878767"/>
                </a:lnTo>
                <a:cubicBezTo>
                  <a:pt x="2978114" y="4878767"/>
                  <a:pt x="2979914" y="4877514"/>
                  <a:pt x="2980440" y="4874797"/>
                </a:cubicBezTo>
                <a:lnTo>
                  <a:pt x="2981577" y="4869051"/>
                </a:lnTo>
                <a:close/>
                <a:moveTo>
                  <a:pt x="2802111" y="4869051"/>
                </a:moveTo>
                <a:cubicBezTo>
                  <a:pt x="2785710" y="4869051"/>
                  <a:pt x="2775862" y="4869152"/>
                  <a:pt x="2773366" y="4880811"/>
                </a:cubicBezTo>
                <a:cubicBezTo>
                  <a:pt x="2771498" y="4889476"/>
                  <a:pt x="2778349" y="4893665"/>
                  <a:pt x="2792246" y="4902212"/>
                </a:cubicBezTo>
                <a:cubicBezTo>
                  <a:pt x="2807434" y="4911549"/>
                  <a:pt x="2810906" y="4912264"/>
                  <a:pt x="2809505" y="4917185"/>
                </a:cubicBezTo>
                <a:cubicBezTo>
                  <a:pt x="2808385" y="4921155"/>
                  <a:pt x="2804403" y="4921315"/>
                  <a:pt x="2797561" y="4921315"/>
                </a:cubicBezTo>
                <a:lnTo>
                  <a:pt x="2770488" y="4921315"/>
                </a:lnTo>
                <a:cubicBezTo>
                  <a:pt x="2767415" y="4921315"/>
                  <a:pt x="2765632" y="4922577"/>
                  <a:pt x="2765097" y="4925294"/>
                </a:cubicBezTo>
                <a:lnTo>
                  <a:pt x="2764011" y="4930787"/>
                </a:lnTo>
                <a:lnTo>
                  <a:pt x="2798138" y="4930787"/>
                </a:lnTo>
                <a:cubicBezTo>
                  <a:pt x="2813759" y="4930787"/>
                  <a:pt x="2823547" y="4929828"/>
                  <a:pt x="2827104" y="4920373"/>
                </a:cubicBezTo>
                <a:cubicBezTo>
                  <a:pt x="2828827" y="4915763"/>
                  <a:pt x="2828810" y="4910994"/>
                  <a:pt x="2824600" y="4906283"/>
                </a:cubicBezTo>
                <a:cubicBezTo>
                  <a:pt x="2822452" y="4903886"/>
                  <a:pt x="2819277" y="4901774"/>
                  <a:pt x="2814913" y="4899335"/>
                </a:cubicBezTo>
                <a:cubicBezTo>
                  <a:pt x="2795404" y="4888407"/>
                  <a:pt x="2790311" y="4887146"/>
                  <a:pt x="2791542" y="4881854"/>
                </a:cubicBezTo>
                <a:cubicBezTo>
                  <a:pt x="2792238" y="4878877"/>
                  <a:pt x="2794318" y="4878767"/>
                  <a:pt x="2801644" y="4878767"/>
                </a:cubicBezTo>
                <a:lnTo>
                  <a:pt x="2824532" y="4878767"/>
                </a:lnTo>
                <a:cubicBezTo>
                  <a:pt x="2827613" y="4878767"/>
                  <a:pt x="2829405" y="4877514"/>
                  <a:pt x="2829939" y="4874797"/>
                </a:cubicBezTo>
                <a:lnTo>
                  <a:pt x="2831060" y="4869051"/>
                </a:lnTo>
                <a:close/>
                <a:moveTo>
                  <a:pt x="2554594" y="4818697"/>
                </a:moveTo>
                <a:cubicBezTo>
                  <a:pt x="2536545" y="4819757"/>
                  <a:pt x="2505499" y="4826092"/>
                  <a:pt x="2506679" y="4832401"/>
                </a:cubicBezTo>
                <a:cubicBezTo>
                  <a:pt x="2507766" y="4839231"/>
                  <a:pt x="2527427" y="4837128"/>
                  <a:pt x="2536426" y="4837128"/>
                </a:cubicBezTo>
                <a:cubicBezTo>
                  <a:pt x="2556215" y="4837128"/>
                  <a:pt x="2587643" y="4838466"/>
                  <a:pt x="2592592" y="4852573"/>
                </a:cubicBezTo>
                <a:cubicBezTo>
                  <a:pt x="2603263" y="4882957"/>
                  <a:pt x="2530883" y="4937517"/>
                  <a:pt x="2515457" y="4932277"/>
                </a:cubicBezTo>
                <a:cubicBezTo>
                  <a:pt x="2508479" y="4929904"/>
                  <a:pt x="2529635" y="4890250"/>
                  <a:pt x="2537318" y="4875983"/>
                </a:cubicBezTo>
                <a:cubicBezTo>
                  <a:pt x="2541885" y="4867470"/>
                  <a:pt x="2548838" y="4854095"/>
                  <a:pt x="2542895" y="4853187"/>
                </a:cubicBezTo>
                <a:cubicBezTo>
                  <a:pt x="2536273" y="4852186"/>
                  <a:pt x="2528956" y="4864770"/>
                  <a:pt x="2524218" y="4872030"/>
                </a:cubicBezTo>
                <a:cubicBezTo>
                  <a:pt x="2511349" y="4891756"/>
                  <a:pt x="2498147" y="4913291"/>
                  <a:pt x="2487578" y="4935414"/>
                </a:cubicBezTo>
                <a:cubicBezTo>
                  <a:pt x="2484310" y="4942245"/>
                  <a:pt x="2473452" y="4962829"/>
                  <a:pt x="2477187" y="4965487"/>
                </a:cubicBezTo>
                <a:cubicBezTo>
                  <a:pt x="2480668" y="4967960"/>
                  <a:pt x="2497205" y="4964436"/>
                  <a:pt x="2518259" y="4955216"/>
                </a:cubicBezTo>
                <a:cubicBezTo>
                  <a:pt x="2584451" y="4926220"/>
                  <a:pt x="2614249" y="4888484"/>
                  <a:pt x="2622229" y="4857300"/>
                </a:cubicBezTo>
                <a:cubicBezTo>
                  <a:pt x="2624773" y="4847711"/>
                  <a:pt x="2621259" y="4837546"/>
                  <a:pt x="2613315" y="4831517"/>
                </a:cubicBezTo>
                <a:cubicBezTo>
                  <a:pt x="2599486" y="4821027"/>
                  <a:pt x="2574866" y="4817520"/>
                  <a:pt x="2554594" y="4818697"/>
                </a:cubicBezTo>
                <a:close/>
                <a:moveTo>
                  <a:pt x="3137129" y="4793385"/>
                </a:moveTo>
                <a:cubicBezTo>
                  <a:pt x="3150449" y="4793385"/>
                  <a:pt x="3153930" y="4798340"/>
                  <a:pt x="3151773" y="4809730"/>
                </a:cubicBezTo>
                <a:cubicBezTo>
                  <a:pt x="3151773" y="4809730"/>
                  <a:pt x="3151230" y="4812573"/>
                  <a:pt x="3151035" y="4813431"/>
                </a:cubicBezTo>
                <a:cubicBezTo>
                  <a:pt x="3150772" y="4814710"/>
                  <a:pt x="3150186" y="4818016"/>
                  <a:pt x="3146739" y="4818016"/>
                </a:cubicBezTo>
                <a:lnTo>
                  <a:pt x="3113512" y="4818016"/>
                </a:lnTo>
                <a:lnTo>
                  <a:pt x="3115142" y="4809730"/>
                </a:lnTo>
                <a:cubicBezTo>
                  <a:pt x="3117485" y="4797734"/>
                  <a:pt x="3124531" y="4793385"/>
                  <a:pt x="3137129" y="4793385"/>
                </a:cubicBezTo>
                <a:close/>
                <a:moveTo>
                  <a:pt x="2908772" y="4793385"/>
                </a:moveTo>
                <a:cubicBezTo>
                  <a:pt x="2922084" y="4793385"/>
                  <a:pt x="2925581" y="4798340"/>
                  <a:pt x="2923408" y="4809730"/>
                </a:cubicBezTo>
                <a:cubicBezTo>
                  <a:pt x="2923408" y="4809730"/>
                  <a:pt x="2922865" y="4812573"/>
                  <a:pt x="2922678" y="4813431"/>
                </a:cubicBezTo>
                <a:cubicBezTo>
                  <a:pt x="2922423" y="4814710"/>
                  <a:pt x="2921829" y="4818016"/>
                  <a:pt x="2918374" y="4818016"/>
                </a:cubicBezTo>
                <a:lnTo>
                  <a:pt x="2885163" y="4818016"/>
                </a:lnTo>
                <a:lnTo>
                  <a:pt x="2886785" y="4809730"/>
                </a:lnTo>
                <a:cubicBezTo>
                  <a:pt x="2889111" y="4797734"/>
                  <a:pt x="2896174" y="4793385"/>
                  <a:pt x="2908772" y="4793385"/>
                </a:cubicBezTo>
                <a:close/>
                <a:moveTo>
                  <a:pt x="2671715" y="4783926"/>
                </a:moveTo>
                <a:cubicBezTo>
                  <a:pt x="2657863" y="4785815"/>
                  <a:pt x="2645049" y="4790925"/>
                  <a:pt x="2638520" y="4801898"/>
                </a:cubicBezTo>
                <a:cubicBezTo>
                  <a:pt x="2628435" y="4818857"/>
                  <a:pt x="2647502" y="4842074"/>
                  <a:pt x="2664854" y="4864568"/>
                </a:cubicBezTo>
                <a:cubicBezTo>
                  <a:pt x="2678768" y="4882595"/>
                  <a:pt x="2693922" y="4899814"/>
                  <a:pt x="2687733" y="4909866"/>
                </a:cubicBezTo>
                <a:cubicBezTo>
                  <a:pt x="2682690" y="4918085"/>
                  <a:pt x="2650320" y="4918068"/>
                  <a:pt x="2639174" y="4918716"/>
                </a:cubicBezTo>
                <a:cubicBezTo>
                  <a:pt x="2625633" y="4919515"/>
                  <a:pt x="2606150" y="4919557"/>
                  <a:pt x="2602737" y="4921576"/>
                </a:cubicBezTo>
                <a:cubicBezTo>
                  <a:pt x="2599681" y="4923385"/>
                  <a:pt x="2597983" y="4928995"/>
                  <a:pt x="2609444" y="4931233"/>
                </a:cubicBezTo>
                <a:cubicBezTo>
                  <a:pt x="2618638" y="4933050"/>
                  <a:pt x="2640540" y="4936718"/>
                  <a:pt x="2663666" y="4936701"/>
                </a:cubicBezTo>
                <a:cubicBezTo>
                  <a:pt x="2687801" y="4936692"/>
                  <a:pt x="2713150" y="4932360"/>
                  <a:pt x="2718643" y="4911877"/>
                </a:cubicBezTo>
                <a:cubicBezTo>
                  <a:pt x="2723058" y="4895423"/>
                  <a:pt x="2707751" y="4877791"/>
                  <a:pt x="2694278" y="4859916"/>
                </a:cubicBezTo>
                <a:cubicBezTo>
                  <a:pt x="2679524" y="4840333"/>
                  <a:pt x="2664599" y="4826377"/>
                  <a:pt x="2665856" y="4812506"/>
                </a:cubicBezTo>
                <a:cubicBezTo>
                  <a:pt x="2666824" y="4801730"/>
                  <a:pt x="2686120" y="4801107"/>
                  <a:pt x="2718125" y="4800493"/>
                </a:cubicBezTo>
                <a:cubicBezTo>
                  <a:pt x="2724798" y="4800350"/>
                  <a:pt x="2738041" y="4800005"/>
                  <a:pt x="2735495" y="4794235"/>
                </a:cubicBezTo>
                <a:cubicBezTo>
                  <a:pt x="2733211" y="4789154"/>
                  <a:pt x="2723295" y="4787463"/>
                  <a:pt x="2711130" y="4785284"/>
                </a:cubicBezTo>
                <a:cubicBezTo>
                  <a:pt x="2700455" y="4783371"/>
                  <a:pt x="2685566" y="4782037"/>
                  <a:pt x="2671715" y="4783926"/>
                </a:cubicBezTo>
                <a:close/>
                <a:moveTo>
                  <a:pt x="3324762" y="4783846"/>
                </a:moveTo>
                <a:cubicBezTo>
                  <a:pt x="3321681" y="4783846"/>
                  <a:pt x="3319949" y="4784889"/>
                  <a:pt x="3319490" y="4787194"/>
                </a:cubicBezTo>
                <a:lnTo>
                  <a:pt x="3318268" y="4793402"/>
                </a:lnTo>
                <a:lnTo>
                  <a:pt x="3342734" y="4793402"/>
                </a:lnTo>
                <a:lnTo>
                  <a:pt x="3332539" y="4845422"/>
                </a:lnTo>
                <a:lnTo>
                  <a:pt x="3343507" y="4845422"/>
                </a:lnTo>
                <a:cubicBezTo>
                  <a:pt x="3346597" y="4845422"/>
                  <a:pt x="3348388" y="4844169"/>
                  <a:pt x="3349000" y="4841048"/>
                </a:cubicBezTo>
                <a:lnTo>
                  <a:pt x="3358355" y="4793402"/>
                </a:lnTo>
                <a:lnTo>
                  <a:pt x="3378780" y="4793402"/>
                </a:lnTo>
                <a:cubicBezTo>
                  <a:pt x="3381667" y="4793402"/>
                  <a:pt x="3382686" y="4792140"/>
                  <a:pt x="3383195" y="4789633"/>
                </a:cubicBezTo>
                <a:lnTo>
                  <a:pt x="3384316" y="4783846"/>
                </a:lnTo>
                <a:close/>
                <a:moveTo>
                  <a:pt x="3274395" y="4783846"/>
                </a:moveTo>
                <a:lnTo>
                  <a:pt x="3262314" y="4845422"/>
                </a:lnTo>
                <a:lnTo>
                  <a:pt x="3314906" y="4845422"/>
                </a:lnTo>
                <a:lnTo>
                  <a:pt x="3316044" y="4839660"/>
                </a:lnTo>
                <a:cubicBezTo>
                  <a:pt x="3316578" y="4836968"/>
                  <a:pt x="3315619" y="4835916"/>
                  <a:pt x="3313123" y="4835916"/>
                </a:cubicBezTo>
                <a:lnTo>
                  <a:pt x="3279785" y="4835916"/>
                </a:lnTo>
                <a:lnTo>
                  <a:pt x="3289599" y="4785932"/>
                </a:lnTo>
                <a:cubicBezTo>
                  <a:pt x="3289794" y="4784889"/>
                  <a:pt x="3289030" y="4783846"/>
                  <a:pt x="3287689" y="4783846"/>
                </a:cubicBezTo>
                <a:close/>
                <a:moveTo>
                  <a:pt x="3190706" y="4783846"/>
                </a:moveTo>
                <a:cubicBezTo>
                  <a:pt x="3189093" y="4783846"/>
                  <a:pt x="3187582" y="4784477"/>
                  <a:pt x="3187174" y="4786580"/>
                </a:cubicBezTo>
                <a:lnTo>
                  <a:pt x="3181062" y="4817948"/>
                </a:lnTo>
                <a:cubicBezTo>
                  <a:pt x="3176894" y="4840063"/>
                  <a:pt x="3187998" y="4846801"/>
                  <a:pt x="3209943" y="4846801"/>
                </a:cubicBezTo>
                <a:lnTo>
                  <a:pt x="3209943" y="4846793"/>
                </a:lnTo>
                <a:cubicBezTo>
                  <a:pt x="3235649" y="4846793"/>
                  <a:pt x="3245556" y="4838078"/>
                  <a:pt x="3249622" y="4817940"/>
                </a:cubicBezTo>
                <a:lnTo>
                  <a:pt x="3255709" y="4786580"/>
                </a:lnTo>
                <a:cubicBezTo>
                  <a:pt x="3256117" y="4784477"/>
                  <a:pt x="3254852" y="4783846"/>
                  <a:pt x="3253247" y="4783846"/>
                </a:cubicBezTo>
                <a:lnTo>
                  <a:pt x="3240810" y="4783846"/>
                </a:lnTo>
                <a:lnTo>
                  <a:pt x="3237398" y="4801890"/>
                </a:lnTo>
                <a:lnTo>
                  <a:pt x="3235445" y="4811496"/>
                </a:lnTo>
                <a:lnTo>
                  <a:pt x="3233815" y="4819841"/>
                </a:lnTo>
                <a:cubicBezTo>
                  <a:pt x="3231540" y="4831206"/>
                  <a:pt x="3224112" y="4836329"/>
                  <a:pt x="3211522" y="4836329"/>
                </a:cubicBezTo>
                <a:cubicBezTo>
                  <a:pt x="3197676" y="4836329"/>
                  <a:pt x="3193966" y="4831332"/>
                  <a:pt x="3196139" y="4819841"/>
                </a:cubicBezTo>
                <a:cubicBezTo>
                  <a:pt x="3196139" y="4819841"/>
                  <a:pt x="3196674" y="4816972"/>
                  <a:pt x="3196852" y="4816114"/>
                </a:cubicBezTo>
                <a:lnTo>
                  <a:pt x="3199722" y="4801898"/>
                </a:lnTo>
                <a:lnTo>
                  <a:pt x="3203143" y="4783846"/>
                </a:lnTo>
                <a:close/>
                <a:moveTo>
                  <a:pt x="2786677" y="4783846"/>
                </a:moveTo>
                <a:lnTo>
                  <a:pt x="2786491" y="4784645"/>
                </a:lnTo>
                <a:cubicBezTo>
                  <a:pt x="2785489" y="4788784"/>
                  <a:pt x="2786015" y="4793360"/>
                  <a:pt x="2793053" y="4793360"/>
                </a:cubicBezTo>
                <a:lnTo>
                  <a:pt x="2825415" y="4793360"/>
                </a:lnTo>
                <a:cubicBezTo>
                  <a:pt x="2840984" y="4793360"/>
                  <a:pt x="2843208" y="4801074"/>
                  <a:pt x="2840101" y="4814659"/>
                </a:cubicBezTo>
                <a:cubicBezTo>
                  <a:pt x="2837045" y="4828001"/>
                  <a:pt x="2831722" y="4834865"/>
                  <a:pt x="2820032" y="4835916"/>
                </a:cubicBezTo>
                <a:lnTo>
                  <a:pt x="2797866" y="4835916"/>
                </a:lnTo>
                <a:lnTo>
                  <a:pt x="2804709" y="4800964"/>
                </a:lnTo>
                <a:lnTo>
                  <a:pt x="2791610" y="4800964"/>
                </a:lnTo>
                <a:cubicBezTo>
                  <a:pt x="2790065" y="4800964"/>
                  <a:pt x="2788902" y="4802007"/>
                  <a:pt x="2788698" y="4803051"/>
                </a:cubicBezTo>
                <a:lnTo>
                  <a:pt x="2780378" y="4845422"/>
                </a:lnTo>
                <a:lnTo>
                  <a:pt x="2817188" y="4845422"/>
                </a:lnTo>
                <a:cubicBezTo>
                  <a:pt x="2837809" y="4845422"/>
                  <a:pt x="2852097" y="4837834"/>
                  <a:pt x="2856562" y="4814239"/>
                </a:cubicBezTo>
                <a:cubicBezTo>
                  <a:pt x="2859882" y="4796674"/>
                  <a:pt x="2852207" y="4783846"/>
                  <a:pt x="2831196" y="4783846"/>
                </a:cubicBezTo>
                <a:close/>
                <a:moveTo>
                  <a:pt x="3055062" y="4783661"/>
                </a:moveTo>
                <a:cubicBezTo>
                  <a:pt x="3038660" y="4783661"/>
                  <a:pt x="3028813" y="4783762"/>
                  <a:pt x="3026300" y="4795438"/>
                </a:cubicBezTo>
                <a:cubicBezTo>
                  <a:pt x="3024458" y="4804094"/>
                  <a:pt x="3031300" y="4808291"/>
                  <a:pt x="3045180" y="4816838"/>
                </a:cubicBezTo>
                <a:cubicBezTo>
                  <a:pt x="3060376" y="4826175"/>
                  <a:pt x="3063848" y="4826882"/>
                  <a:pt x="3062456" y="4831820"/>
                </a:cubicBezTo>
                <a:cubicBezTo>
                  <a:pt x="3061327" y="4835790"/>
                  <a:pt x="3057346" y="4835942"/>
                  <a:pt x="3050512" y="4835942"/>
                </a:cubicBezTo>
                <a:lnTo>
                  <a:pt x="3023447" y="4835942"/>
                </a:lnTo>
                <a:cubicBezTo>
                  <a:pt x="3020366" y="4835942"/>
                  <a:pt x="3018574" y="4837203"/>
                  <a:pt x="3018040" y="4839920"/>
                </a:cubicBezTo>
                <a:lnTo>
                  <a:pt x="3016970" y="4845422"/>
                </a:lnTo>
                <a:lnTo>
                  <a:pt x="3051097" y="4845422"/>
                </a:lnTo>
                <a:cubicBezTo>
                  <a:pt x="3066701" y="4845422"/>
                  <a:pt x="3076506" y="4844471"/>
                  <a:pt x="3080055" y="4834999"/>
                </a:cubicBezTo>
                <a:lnTo>
                  <a:pt x="3080063" y="4834999"/>
                </a:lnTo>
                <a:cubicBezTo>
                  <a:pt x="3081795" y="4830381"/>
                  <a:pt x="3081778" y="4825612"/>
                  <a:pt x="3077559" y="4820909"/>
                </a:cubicBezTo>
                <a:cubicBezTo>
                  <a:pt x="3075411" y="4818503"/>
                  <a:pt x="3072244" y="4816409"/>
                  <a:pt x="3067864" y="4813944"/>
                </a:cubicBezTo>
                <a:cubicBezTo>
                  <a:pt x="3048364" y="4803017"/>
                  <a:pt x="3043270" y="4801772"/>
                  <a:pt x="3044493" y="4796481"/>
                </a:cubicBezTo>
                <a:cubicBezTo>
                  <a:pt x="3045189" y="4793511"/>
                  <a:pt x="3047277" y="4793385"/>
                  <a:pt x="3054620" y="4793385"/>
                </a:cubicBezTo>
                <a:lnTo>
                  <a:pt x="3077491" y="4793385"/>
                </a:lnTo>
                <a:cubicBezTo>
                  <a:pt x="3080573" y="4793385"/>
                  <a:pt x="3082364" y="4792140"/>
                  <a:pt x="3082899" y="4789431"/>
                </a:cubicBezTo>
                <a:lnTo>
                  <a:pt x="3084028" y="4783661"/>
                </a:lnTo>
                <a:close/>
                <a:moveTo>
                  <a:pt x="2982358" y="4783661"/>
                </a:moveTo>
                <a:cubicBezTo>
                  <a:pt x="2965957" y="4783661"/>
                  <a:pt x="2956118" y="4783762"/>
                  <a:pt x="2953613" y="4795438"/>
                </a:cubicBezTo>
                <a:cubicBezTo>
                  <a:pt x="2951754" y="4804094"/>
                  <a:pt x="2958605" y="4808291"/>
                  <a:pt x="2972485" y="4816838"/>
                </a:cubicBezTo>
                <a:cubicBezTo>
                  <a:pt x="2987681" y="4826175"/>
                  <a:pt x="2991162" y="4826882"/>
                  <a:pt x="2989761" y="4831820"/>
                </a:cubicBezTo>
                <a:cubicBezTo>
                  <a:pt x="2988641" y="4835790"/>
                  <a:pt x="2984651" y="4835942"/>
                  <a:pt x="2977800" y="4835942"/>
                </a:cubicBezTo>
                <a:lnTo>
                  <a:pt x="2950761" y="4835942"/>
                </a:lnTo>
                <a:cubicBezTo>
                  <a:pt x="2947671" y="4835942"/>
                  <a:pt x="2945888" y="4837203"/>
                  <a:pt x="2945345" y="4839920"/>
                </a:cubicBezTo>
                <a:lnTo>
                  <a:pt x="2944266" y="4845422"/>
                </a:lnTo>
                <a:lnTo>
                  <a:pt x="2978394" y="4845422"/>
                </a:lnTo>
                <a:cubicBezTo>
                  <a:pt x="2994014" y="4845422"/>
                  <a:pt x="3003803" y="4844471"/>
                  <a:pt x="3007360" y="4834999"/>
                </a:cubicBezTo>
                <a:cubicBezTo>
                  <a:pt x="3009083" y="4830381"/>
                  <a:pt x="3009066" y="4825612"/>
                  <a:pt x="3004855" y="4820909"/>
                </a:cubicBezTo>
                <a:cubicBezTo>
                  <a:pt x="3002699" y="4818503"/>
                  <a:pt x="2999533" y="4816409"/>
                  <a:pt x="2995161" y="4813944"/>
                </a:cubicBezTo>
                <a:cubicBezTo>
                  <a:pt x="2975643" y="4803017"/>
                  <a:pt x="2970567" y="4801772"/>
                  <a:pt x="2971798" y="4796481"/>
                </a:cubicBezTo>
                <a:cubicBezTo>
                  <a:pt x="2972477" y="4793511"/>
                  <a:pt x="2974557" y="4793385"/>
                  <a:pt x="2981917" y="4793385"/>
                </a:cubicBezTo>
                <a:lnTo>
                  <a:pt x="3004779" y="4793385"/>
                </a:lnTo>
                <a:cubicBezTo>
                  <a:pt x="3007869" y="4793385"/>
                  <a:pt x="3009660" y="4792140"/>
                  <a:pt x="3010178" y="4789431"/>
                </a:cubicBezTo>
                <a:lnTo>
                  <a:pt x="3011324" y="4783661"/>
                </a:lnTo>
                <a:close/>
                <a:moveTo>
                  <a:pt x="3138963" y="4783013"/>
                </a:moveTo>
                <a:cubicBezTo>
                  <a:pt x="3117247" y="4783013"/>
                  <a:pt x="3104861" y="4788414"/>
                  <a:pt x="3100124" y="4811614"/>
                </a:cubicBezTo>
                <a:lnTo>
                  <a:pt x="3094028" y="4842705"/>
                </a:lnTo>
                <a:cubicBezTo>
                  <a:pt x="3093621" y="4844791"/>
                  <a:pt x="3094835" y="4845422"/>
                  <a:pt x="3096388" y="4845422"/>
                </a:cubicBezTo>
                <a:lnTo>
                  <a:pt x="3108138" y="4845422"/>
                </a:lnTo>
                <a:lnTo>
                  <a:pt x="3111567" y="4827521"/>
                </a:lnTo>
                <a:lnTo>
                  <a:pt x="3148174" y="4827521"/>
                </a:lnTo>
                <a:lnTo>
                  <a:pt x="3144753" y="4845422"/>
                </a:lnTo>
                <a:lnTo>
                  <a:pt x="3156510" y="4845422"/>
                </a:lnTo>
                <a:cubicBezTo>
                  <a:pt x="3158056" y="4845422"/>
                  <a:pt x="3159524" y="4844791"/>
                  <a:pt x="3159932" y="4842705"/>
                </a:cubicBezTo>
                <a:lnTo>
                  <a:pt x="3166036" y="4811614"/>
                </a:lnTo>
                <a:cubicBezTo>
                  <a:pt x="3170535" y="4788027"/>
                  <a:pt x="3157088" y="4783013"/>
                  <a:pt x="3138963" y="4783013"/>
                </a:cubicBezTo>
                <a:close/>
                <a:moveTo>
                  <a:pt x="2910597" y="4783013"/>
                </a:moveTo>
                <a:cubicBezTo>
                  <a:pt x="2888890" y="4783013"/>
                  <a:pt x="2876504" y="4788414"/>
                  <a:pt x="2871775" y="4811614"/>
                </a:cubicBezTo>
                <a:lnTo>
                  <a:pt x="2865663" y="4842705"/>
                </a:lnTo>
                <a:cubicBezTo>
                  <a:pt x="2865264" y="4844791"/>
                  <a:pt x="2866478" y="4845422"/>
                  <a:pt x="2868031" y="4845422"/>
                </a:cubicBezTo>
                <a:lnTo>
                  <a:pt x="2879781" y="4845422"/>
                </a:lnTo>
                <a:lnTo>
                  <a:pt x="2883202" y="4827521"/>
                </a:lnTo>
                <a:lnTo>
                  <a:pt x="2919817" y="4827521"/>
                </a:lnTo>
                <a:lnTo>
                  <a:pt x="2916396" y="4845422"/>
                </a:lnTo>
                <a:lnTo>
                  <a:pt x="2928154" y="4845422"/>
                </a:lnTo>
                <a:cubicBezTo>
                  <a:pt x="2929699" y="4845422"/>
                  <a:pt x="2931167" y="4844791"/>
                  <a:pt x="2931566" y="4842705"/>
                </a:cubicBezTo>
                <a:lnTo>
                  <a:pt x="2937679" y="4811614"/>
                </a:lnTo>
                <a:cubicBezTo>
                  <a:pt x="2942170" y="4788027"/>
                  <a:pt x="2928722" y="4783013"/>
                  <a:pt x="2910597" y="4783013"/>
                </a:cubicBezTo>
                <a:close/>
                <a:moveTo>
                  <a:pt x="2604596" y="4694494"/>
                </a:moveTo>
                <a:lnTo>
                  <a:pt x="2604596" y="4694502"/>
                </a:lnTo>
                <a:cubicBezTo>
                  <a:pt x="2581132" y="4695596"/>
                  <a:pt x="2559730" y="4701543"/>
                  <a:pt x="2561063" y="4706111"/>
                </a:cubicBezTo>
                <a:cubicBezTo>
                  <a:pt x="2562701" y="4711671"/>
                  <a:pt x="2578644" y="4710283"/>
                  <a:pt x="2584714" y="4710283"/>
                </a:cubicBezTo>
                <a:cubicBezTo>
                  <a:pt x="2607067" y="4710283"/>
                  <a:pt x="2628596" y="4714624"/>
                  <a:pt x="2633732" y="4720882"/>
                </a:cubicBezTo>
                <a:cubicBezTo>
                  <a:pt x="2641755" y="4730657"/>
                  <a:pt x="2627942" y="4754766"/>
                  <a:pt x="2585478" y="4787632"/>
                </a:cubicBezTo>
                <a:cubicBezTo>
                  <a:pt x="2577337" y="4793932"/>
                  <a:pt x="2571258" y="4799737"/>
                  <a:pt x="2569909" y="4802588"/>
                </a:cubicBezTo>
                <a:cubicBezTo>
                  <a:pt x="2569187" y="4804102"/>
                  <a:pt x="2569527" y="4806306"/>
                  <a:pt x="2571759" y="4806609"/>
                </a:cubicBezTo>
                <a:cubicBezTo>
                  <a:pt x="2574094" y="4806937"/>
                  <a:pt x="2579697" y="4805633"/>
                  <a:pt x="2588942" y="4800881"/>
                </a:cubicBezTo>
                <a:cubicBezTo>
                  <a:pt x="2626669" y="4781491"/>
                  <a:pt x="2669956" y="4741996"/>
                  <a:pt x="2661416" y="4714910"/>
                </a:cubicBezTo>
                <a:cubicBezTo>
                  <a:pt x="2656212" y="4698380"/>
                  <a:pt x="2628239" y="4693392"/>
                  <a:pt x="2604596" y="4694494"/>
                </a:cubicBezTo>
                <a:close/>
                <a:moveTo>
                  <a:pt x="893329" y="0"/>
                </a:moveTo>
                <a:lnTo>
                  <a:pt x="3717682" y="0"/>
                </a:lnTo>
                <a:lnTo>
                  <a:pt x="3717682" y="5143499"/>
                </a:lnTo>
                <a:lnTo>
                  <a:pt x="1175798" y="5143499"/>
                </a:lnTo>
                <a:lnTo>
                  <a:pt x="1096714" y="5071623"/>
                </a:lnTo>
                <a:cubicBezTo>
                  <a:pt x="419108" y="4394017"/>
                  <a:pt x="0" y="3457913"/>
                  <a:pt x="0" y="2423921"/>
                </a:cubicBezTo>
                <a:cubicBezTo>
                  <a:pt x="0" y="1519180"/>
                  <a:pt x="320880" y="689382"/>
                  <a:pt x="855043" y="42126"/>
                </a:cubicBezTo>
                <a:close/>
              </a:path>
            </a:pathLst>
          </a:custGeom>
        </p:spPr>
        <p:txBody>
          <a:bodyPr wrap="square" anchor="ctr">
            <a:noAutofit/>
          </a:bodyPr>
          <a:lstStyle>
            <a:lvl1pPr marL="0" indent="0" algn="ctr">
              <a:buNone/>
              <a:defRPr sz="1600"/>
            </a:lvl1pPr>
          </a:lstStyle>
          <a:p>
            <a:r>
              <a:rPr lang="en-US" noProof="0"/>
              <a:t>Insert image</a:t>
            </a:r>
          </a:p>
        </p:txBody>
      </p:sp>
      <p:pic>
        <p:nvPicPr>
          <p:cNvPr id="10" name="Image 9">
            <a:extLst>
              <a:ext uri="{FF2B5EF4-FFF2-40B4-BE49-F238E27FC236}">
                <a16:creationId xmlns:a16="http://schemas.microsoft.com/office/drawing/2014/main" id="{734445E9-1627-7C4E-BC4C-33D3B0358268}"/>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61000"/>
                    </a14:imgEffect>
                  </a14:imgLayer>
                </a14:imgProps>
              </a:ext>
              <a:ext uri="{28A0092B-C50C-407E-A947-70E740481C1C}">
                <a14:useLocalDpi xmlns:a14="http://schemas.microsoft.com/office/drawing/2010/main" val="0"/>
              </a:ext>
            </a:extLst>
          </a:blip>
          <a:stretch>
            <a:fillRect/>
          </a:stretch>
        </p:blipFill>
        <p:spPr>
          <a:xfrm>
            <a:off x="662878" y="1480359"/>
            <a:ext cx="1003144" cy="915914"/>
          </a:xfrm>
          <a:prstGeom prst="rect">
            <a:avLst/>
          </a:prstGeom>
        </p:spPr>
      </p:pic>
      <p:sp>
        <p:nvSpPr>
          <p:cNvPr id="11" name="ZoneTexte 7">
            <a:extLst>
              <a:ext uri="{FF2B5EF4-FFF2-40B4-BE49-F238E27FC236}">
                <a16:creationId xmlns:a16="http://schemas.microsoft.com/office/drawing/2014/main" id="{D5E28100-23B4-0C41-9F0D-D979777516FC}"/>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2" name="Connecteur droit 8">
            <a:extLst>
              <a:ext uri="{FF2B5EF4-FFF2-40B4-BE49-F238E27FC236}">
                <a16:creationId xmlns:a16="http://schemas.microsoft.com/office/drawing/2014/main" id="{EA4C756E-194C-4F3E-ABC9-E3B2DB21DD3B}"/>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4275C9A1-9AF5-4D16-BE50-3EC7D1F7FF4B}"/>
              </a:ext>
            </a:extLst>
          </p:cNvPr>
          <p:cNvSpPr>
            <a:spLocks noGrp="1"/>
          </p:cNvSpPr>
          <p:nvPr>
            <p:ph sz="quarter" idx="15" hasCustomPrompt="1"/>
          </p:nvPr>
        </p:nvSpPr>
        <p:spPr>
          <a:xfrm>
            <a:off x="1149741" y="1665040"/>
            <a:ext cx="3961713" cy="2134800"/>
          </a:xfrm>
          <a:prstGeom prst="rect">
            <a:avLst/>
          </a:prstGeom>
        </p:spPr>
        <p:txBody>
          <a:bodyPr lIns="90000" tIns="0" rIns="0" bIns="0" anchor="ctr"/>
          <a:lstStyle>
            <a:lvl1pPr marL="0" indent="0" algn="l">
              <a:lnSpc>
                <a:spcPct val="90000"/>
              </a:lnSpc>
              <a:spcBef>
                <a:spcPts val="1000"/>
              </a:spcBef>
              <a:spcAft>
                <a:spcPts val="0"/>
              </a:spcAft>
              <a:buNone/>
              <a:defRPr sz="2400" i="0">
                <a:latin typeface="+mj-lt"/>
              </a:defRPr>
            </a:lvl1pPr>
            <a:lvl2pPr marL="345600" indent="-172800">
              <a:lnSpc>
                <a:spcPct val="100000"/>
              </a:lnSpc>
              <a:spcBef>
                <a:spcPts val="0"/>
              </a:spcBef>
              <a:spcAft>
                <a:spcPts val="300"/>
              </a:spcAft>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defRPr sz="1000"/>
            </a:lvl4pPr>
          </a:lstStyle>
          <a:p>
            <a:pPr lvl="0"/>
            <a:r>
              <a:rPr lang="en-US" noProof="0"/>
              <a:t>Sit at velit periculis. Usu ferri invenire adipiscing ea. Sed maiorum legendos ea, sit at sonet molestie. </a:t>
            </a:r>
          </a:p>
        </p:txBody>
      </p:sp>
      <p:sp>
        <p:nvSpPr>
          <p:cNvPr id="14" name="Footer Placeholder 12">
            <a:extLst>
              <a:ext uri="{FF2B5EF4-FFF2-40B4-BE49-F238E27FC236}">
                <a16:creationId xmlns:a16="http://schemas.microsoft.com/office/drawing/2014/main" id="{1CFB3F51-7DDA-4269-839D-1C90128534D2}"/>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5" name="Date Placeholder 3">
            <a:extLst>
              <a:ext uri="{FF2B5EF4-FFF2-40B4-BE49-F238E27FC236}">
                <a16:creationId xmlns:a16="http://schemas.microsoft.com/office/drawing/2014/main" id="{FF55589C-D3E1-49AD-84E2-2C1132E96B20}"/>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AD0C327C-C0A9-4850-B0AC-4CEFADFEC70B}"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9" name="Graphic 8">
            <a:extLst>
              <a:ext uri="{FF2B5EF4-FFF2-40B4-BE49-F238E27FC236}">
                <a16:creationId xmlns:a16="http://schemas.microsoft.com/office/drawing/2014/main" id="{DC6B23E4-41EE-404D-8DE4-94684C0B8C98}"/>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34171" y="4757400"/>
            <a:ext cx="947057" cy="211255"/>
          </a:xfrm>
          <a:prstGeom prst="rect">
            <a:avLst/>
          </a:prstGeom>
        </p:spPr>
      </p:pic>
    </p:spTree>
    <p:extLst>
      <p:ext uri="{BB962C8B-B14F-4D97-AF65-F5344CB8AC3E}">
        <p14:creationId xmlns:p14="http://schemas.microsoft.com/office/powerpoint/2010/main" val="25920791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Graph + text - 1 line title">
    <p:spTree>
      <p:nvGrpSpPr>
        <p:cNvPr id="1" name=""/>
        <p:cNvGrpSpPr/>
        <p:nvPr/>
      </p:nvGrpSpPr>
      <p:grpSpPr>
        <a:xfrm>
          <a:off x="0" y="0"/>
          <a:ext cx="0" cy="0"/>
          <a:chOff x="0" y="0"/>
          <a:chExt cx="0" cy="0"/>
        </a:xfrm>
      </p:grpSpPr>
      <p:sp>
        <p:nvSpPr>
          <p:cNvPr id="10" name="ZoneTexte 7">
            <a:extLst>
              <a:ext uri="{FF2B5EF4-FFF2-40B4-BE49-F238E27FC236}">
                <a16:creationId xmlns:a16="http://schemas.microsoft.com/office/drawing/2014/main" id="{CAD62B7D-30EE-D645-873E-4444E201BED4}"/>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5" name="Titre 1">
            <a:extLst>
              <a:ext uri="{FF2B5EF4-FFF2-40B4-BE49-F238E27FC236}">
                <a16:creationId xmlns:a16="http://schemas.microsoft.com/office/drawing/2014/main" id="{464E3299-DC24-46C5-9A27-05B7E38A79C8}"/>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19" name="Text Placeholder 14">
            <a:extLst>
              <a:ext uri="{FF2B5EF4-FFF2-40B4-BE49-F238E27FC236}">
                <a16:creationId xmlns:a16="http://schemas.microsoft.com/office/drawing/2014/main" id="{E4C463AC-C609-4E95-9D85-6B94D3AC0DC7}"/>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8" name="Connecteur droit 8">
            <a:extLst>
              <a:ext uri="{FF2B5EF4-FFF2-40B4-BE49-F238E27FC236}">
                <a16:creationId xmlns:a16="http://schemas.microsoft.com/office/drawing/2014/main" id="{B560DC92-45A9-4298-BFD9-D29534643BAE}"/>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0" name="Chart Placeholder 2">
            <a:extLst>
              <a:ext uri="{FF2B5EF4-FFF2-40B4-BE49-F238E27FC236}">
                <a16:creationId xmlns:a16="http://schemas.microsoft.com/office/drawing/2014/main" id="{56F9DD30-0F68-41A2-965A-322FE98B54B5}"/>
              </a:ext>
            </a:extLst>
          </p:cNvPr>
          <p:cNvSpPr>
            <a:spLocks noGrp="1"/>
          </p:cNvSpPr>
          <p:nvPr>
            <p:ph type="chart" sz="quarter" idx="14" hasCustomPrompt="1"/>
          </p:nvPr>
        </p:nvSpPr>
        <p:spPr>
          <a:xfrm>
            <a:off x="3943350" y="1185385"/>
            <a:ext cx="4638674" cy="3386615"/>
          </a:xfrm>
          <a:prstGeom prst="rect">
            <a:avLst/>
          </a:prstGeom>
        </p:spPr>
        <p:txBody>
          <a:bodyPr anchor="ctr"/>
          <a:lstStyle>
            <a:lvl1pPr marL="0" indent="0" algn="ctr">
              <a:buNone/>
              <a:defRPr sz="1600"/>
            </a:lvl1pPr>
          </a:lstStyle>
          <a:p>
            <a:r>
              <a:rPr lang="en-US" noProof="0"/>
              <a:t>Insert chart</a:t>
            </a:r>
          </a:p>
        </p:txBody>
      </p:sp>
      <p:sp>
        <p:nvSpPr>
          <p:cNvPr id="14" name="Content Placeholder 2">
            <a:extLst>
              <a:ext uri="{FF2B5EF4-FFF2-40B4-BE49-F238E27FC236}">
                <a16:creationId xmlns:a16="http://schemas.microsoft.com/office/drawing/2014/main" id="{2F4493A9-6684-4DA6-93CD-D927F27D1659}"/>
              </a:ext>
            </a:extLst>
          </p:cNvPr>
          <p:cNvSpPr>
            <a:spLocks noGrp="1"/>
          </p:cNvSpPr>
          <p:nvPr>
            <p:ph sz="quarter" idx="15" hasCustomPrompt="1"/>
          </p:nvPr>
        </p:nvSpPr>
        <p:spPr>
          <a:xfrm>
            <a:off x="382590" y="1185385"/>
            <a:ext cx="3354235" cy="3384000"/>
          </a:xfrm>
          <a:prstGeom prst="rect">
            <a:avLst/>
          </a:prstGeom>
        </p:spPr>
        <p:txBody>
          <a:bodyPr lIns="0" tIns="0" rIns="0" bIns="0"/>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17" name="Footer Placeholder 12">
            <a:extLst>
              <a:ext uri="{FF2B5EF4-FFF2-40B4-BE49-F238E27FC236}">
                <a16:creationId xmlns:a16="http://schemas.microsoft.com/office/drawing/2014/main" id="{B5FD5146-E279-4B7F-9CFE-66839F7FA2B7}"/>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2" name="Date Placeholder 3">
            <a:extLst>
              <a:ext uri="{FF2B5EF4-FFF2-40B4-BE49-F238E27FC236}">
                <a16:creationId xmlns:a16="http://schemas.microsoft.com/office/drawing/2014/main" id="{719A82C0-6962-4DE6-9615-06E2A0620431}"/>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63640025-5764-4308-8317-C6A903A94F6D}"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1" name="Graphic 10">
            <a:extLst>
              <a:ext uri="{FF2B5EF4-FFF2-40B4-BE49-F238E27FC236}">
                <a16:creationId xmlns:a16="http://schemas.microsoft.com/office/drawing/2014/main" id="{DBB2E0FE-8403-4314-948B-3089EC0F754C}"/>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1" y="4757400"/>
            <a:ext cx="947057" cy="211255"/>
          </a:xfrm>
          <a:prstGeom prst="rect">
            <a:avLst/>
          </a:prstGeom>
        </p:spPr>
      </p:pic>
      <p:pic>
        <p:nvPicPr>
          <p:cNvPr id="12" name="Image 11">
            <a:extLst>
              <a:ext uri="{FF2B5EF4-FFF2-40B4-BE49-F238E27FC236}">
                <a16:creationId xmlns:a16="http://schemas.microsoft.com/office/drawing/2014/main" id="{AC770A46-9107-E443-A4E6-2C3EF995C773}"/>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803796637"/>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Graph + text - 2 lines title">
    <p:spTree>
      <p:nvGrpSpPr>
        <p:cNvPr id="1" name=""/>
        <p:cNvGrpSpPr/>
        <p:nvPr/>
      </p:nvGrpSpPr>
      <p:grpSpPr>
        <a:xfrm>
          <a:off x="0" y="0"/>
          <a:ext cx="0" cy="0"/>
          <a:chOff x="0" y="0"/>
          <a:chExt cx="0" cy="0"/>
        </a:xfrm>
      </p:grpSpPr>
      <p:sp>
        <p:nvSpPr>
          <p:cNvPr id="21" name="Content Placeholder 20">
            <a:extLst>
              <a:ext uri="{FF2B5EF4-FFF2-40B4-BE49-F238E27FC236}">
                <a16:creationId xmlns:a16="http://schemas.microsoft.com/office/drawing/2014/main" id="{FDE29D3A-7363-4E09-BE18-E9EB8A9302B0}"/>
              </a:ext>
            </a:extLst>
          </p:cNvPr>
          <p:cNvSpPr>
            <a:spLocks noGrp="1"/>
          </p:cNvSpPr>
          <p:nvPr>
            <p:ph sz="quarter" idx="16" hasCustomPrompt="1"/>
          </p:nvPr>
        </p:nvSpPr>
        <p:spPr>
          <a:xfrm>
            <a:off x="382591" y="1530490"/>
            <a:ext cx="3354235" cy="3038895"/>
          </a:xfrm>
          <a:custGeom>
            <a:avLst/>
            <a:gdLst>
              <a:gd name="connsiteX0" fmla="*/ 0 w 3354235"/>
              <a:gd name="connsiteY0" fmla="*/ 0 h 3038895"/>
              <a:gd name="connsiteX1" fmla="*/ 3354235 w 3354235"/>
              <a:gd name="connsiteY1" fmla="*/ 0 h 3038895"/>
              <a:gd name="connsiteX2" fmla="*/ 3354235 w 3354235"/>
              <a:gd name="connsiteY2" fmla="*/ 3038895 h 3038895"/>
              <a:gd name="connsiteX3" fmla="*/ 0 w 3354235"/>
              <a:gd name="connsiteY3" fmla="*/ 3038895 h 3038895"/>
            </a:gdLst>
            <a:ahLst/>
            <a:cxnLst>
              <a:cxn ang="0">
                <a:pos x="connsiteX0" y="connsiteY0"/>
              </a:cxn>
              <a:cxn ang="0">
                <a:pos x="connsiteX1" y="connsiteY1"/>
              </a:cxn>
              <a:cxn ang="0">
                <a:pos x="connsiteX2" y="connsiteY2"/>
              </a:cxn>
              <a:cxn ang="0">
                <a:pos x="connsiteX3" y="connsiteY3"/>
              </a:cxn>
            </a:cxnLst>
            <a:rect l="l" t="t" r="r" b="b"/>
            <a:pathLst>
              <a:path w="3354235" h="3038895">
                <a:moveTo>
                  <a:pt x="0" y="0"/>
                </a:moveTo>
                <a:lnTo>
                  <a:pt x="3354235" y="0"/>
                </a:lnTo>
                <a:lnTo>
                  <a:pt x="3354235" y="3038895"/>
                </a:lnTo>
                <a:lnTo>
                  <a:pt x="0" y="3038895"/>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15" name="Text Placeholder 14">
            <a:extLst>
              <a:ext uri="{FF2B5EF4-FFF2-40B4-BE49-F238E27FC236}">
                <a16:creationId xmlns:a16="http://schemas.microsoft.com/office/drawing/2014/main" id="{5EF2505C-1F95-3649-82BC-A77CD3A4C5B7}"/>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0" name="ZoneTexte 7">
            <a:extLst>
              <a:ext uri="{FF2B5EF4-FFF2-40B4-BE49-F238E27FC236}">
                <a16:creationId xmlns:a16="http://schemas.microsoft.com/office/drawing/2014/main" id="{CAD62B7D-30EE-D645-873E-4444E201BED4}"/>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8" name="Connecteur droit 8">
            <a:extLst>
              <a:ext uri="{FF2B5EF4-FFF2-40B4-BE49-F238E27FC236}">
                <a16:creationId xmlns:a16="http://schemas.microsoft.com/office/drawing/2014/main" id="{A9F187C5-3001-47D7-82D1-610C05FC9A59}"/>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Chart Placeholder 2">
            <a:extLst>
              <a:ext uri="{FF2B5EF4-FFF2-40B4-BE49-F238E27FC236}">
                <a16:creationId xmlns:a16="http://schemas.microsoft.com/office/drawing/2014/main" id="{B5D5D560-C9FC-4B55-8F3A-12980951F2B5}"/>
              </a:ext>
            </a:extLst>
          </p:cNvPr>
          <p:cNvSpPr>
            <a:spLocks noGrp="1"/>
          </p:cNvSpPr>
          <p:nvPr>
            <p:ph type="chart" sz="quarter" idx="14" hasCustomPrompt="1"/>
          </p:nvPr>
        </p:nvSpPr>
        <p:spPr>
          <a:xfrm>
            <a:off x="3943350" y="1533105"/>
            <a:ext cx="4638674" cy="3038895"/>
          </a:xfrm>
          <a:prstGeom prst="rect">
            <a:avLst/>
          </a:prstGeom>
        </p:spPr>
        <p:txBody>
          <a:bodyPr anchor="ctr"/>
          <a:lstStyle>
            <a:lvl1pPr marL="0" indent="0" algn="ctr">
              <a:buNone/>
              <a:defRPr sz="1600"/>
            </a:lvl1pPr>
          </a:lstStyle>
          <a:p>
            <a:r>
              <a:rPr lang="en-US" noProof="0"/>
              <a:t>Insert chart</a:t>
            </a:r>
          </a:p>
        </p:txBody>
      </p:sp>
      <p:sp>
        <p:nvSpPr>
          <p:cNvPr id="11" name="Titre 1">
            <a:extLst>
              <a:ext uri="{FF2B5EF4-FFF2-40B4-BE49-F238E27FC236}">
                <a16:creationId xmlns:a16="http://schemas.microsoft.com/office/drawing/2014/main" id="{9A03BF53-73BD-484C-9C19-0A93E17EAF79}"/>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22" name="Footer Placeholder 12">
            <a:extLst>
              <a:ext uri="{FF2B5EF4-FFF2-40B4-BE49-F238E27FC236}">
                <a16:creationId xmlns:a16="http://schemas.microsoft.com/office/drawing/2014/main" id="{AD3E5D24-6E5A-456B-9B4A-CB63AC6BF098}"/>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3" name="Date Placeholder 3">
            <a:extLst>
              <a:ext uri="{FF2B5EF4-FFF2-40B4-BE49-F238E27FC236}">
                <a16:creationId xmlns:a16="http://schemas.microsoft.com/office/drawing/2014/main" id="{45A1083F-18FA-4029-BE54-7F946E80026B}"/>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A835F999-4DA0-4DCA-91BD-EAD766AD2A42}"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2" name="Graphic 11">
            <a:extLst>
              <a:ext uri="{FF2B5EF4-FFF2-40B4-BE49-F238E27FC236}">
                <a16:creationId xmlns:a16="http://schemas.microsoft.com/office/drawing/2014/main" id="{BE2C425E-7C30-47C1-A26B-62FE72C43689}"/>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1" y="4757400"/>
            <a:ext cx="947057" cy="211255"/>
          </a:xfrm>
          <a:prstGeom prst="rect">
            <a:avLst/>
          </a:prstGeom>
        </p:spPr>
      </p:pic>
      <p:pic>
        <p:nvPicPr>
          <p:cNvPr id="13" name="Image 12">
            <a:extLst>
              <a:ext uri="{FF2B5EF4-FFF2-40B4-BE49-F238E27FC236}">
                <a16:creationId xmlns:a16="http://schemas.microsoft.com/office/drawing/2014/main" id="{BCEB6A2C-E130-D64C-946C-9BA66249388B}"/>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300033583"/>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2 Graphs - 1 line title">
    <p:spTree>
      <p:nvGrpSpPr>
        <p:cNvPr id="1" name=""/>
        <p:cNvGrpSpPr/>
        <p:nvPr/>
      </p:nvGrpSpPr>
      <p:grpSpPr>
        <a:xfrm>
          <a:off x="0" y="0"/>
          <a:ext cx="0" cy="0"/>
          <a:chOff x="0" y="0"/>
          <a:chExt cx="0" cy="0"/>
        </a:xfrm>
      </p:grpSpPr>
      <p:sp>
        <p:nvSpPr>
          <p:cNvPr id="13" name="ZoneTexte 7">
            <a:extLst>
              <a:ext uri="{FF2B5EF4-FFF2-40B4-BE49-F238E27FC236}">
                <a16:creationId xmlns:a16="http://schemas.microsoft.com/office/drawing/2014/main" id="{0CA667B9-10B2-5340-9F48-B33CFAF9DB48}"/>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6" name="Titre 1">
            <a:extLst>
              <a:ext uri="{FF2B5EF4-FFF2-40B4-BE49-F238E27FC236}">
                <a16:creationId xmlns:a16="http://schemas.microsoft.com/office/drawing/2014/main" id="{FD65DAF3-E06E-4CD8-9D02-D13D5E74E08B}"/>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20" name="Text Placeholder 14">
            <a:extLst>
              <a:ext uri="{FF2B5EF4-FFF2-40B4-BE49-F238E27FC236}">
                <a16:creationId xmlns:a16="http://schemas.microsoft.com/office/drawing/2014/main" id="{9143E142-CCC3-48E5-BCDC-169490F9B3D8}"/>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5" name="Connecteur droit 8">
            <a:extLst>
              <a:ext uri="{FF2B5EF4-FFF2-40B4-BE49-F238E27FC236}">
                <a16:creationId xmlns:a16="http://schemas.microsoft.com/office/drawing/2014/main" id="{241F5401-BB88-4D56-9585-CF6264AD9817}"/>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Chart Placeholder 2">
            <a:extLst>
              <a:ext uri="{FF2B5EF4-FFF2-40B4-BE49-F238E27FC236}">
                <a16:creationId xmlns:a16="http://schemas.microsoft.com/office/drawing/2014/main" id="{B580869B-FE49-4179-BB24-7CDE52DB06FB}"/>
              </a:ext>
            </a:extLst>
          </p:cNvPr>
          <p:cNvSpPr>
            <a:spLocks noGrp="1"/>
          </p:cNvSpPr>
          <p:nvPr>
            <p:ph type="chart" sz="quarter" idx="15" hasCustomPrompt="1"/>
          </p:nvPr>
        </p:nvSpPr>
        <p:spPr>
          <a:xfrm>
            <a:off x="382904" y="1185385"/>
            <a:ext cx="3975356" cy="3386615"/>
          </a:xfrm>
          <a:prstGeom prst="rect">
            <a:avLst/>
          </a:prstGeom>
        </p:spPr>
        <p:txBody>
          <a:bodyPr anchor="ctr"/>
          <a:lstStyle>
            <a:lvl1pPr marL="0" indent="0" algn="ctr">
              <a:buNone/>
              <a:defRPr sz="1600"/>
            </a:lvl1pPr>
          </a:lstStyle>
          <a:p>
            <a:r>
              <a:rPr lang="en-US" noProof="0"/>
              <a:t>Insert chart</a:t>
            </a:r>
          </a:p>
        </p:txBody>
      </p:sp>
      <p:sp>
        <p:nvSpPr>
          <p:cNvPr id="21" name="Chart Placeholder 2">
            <a:extLst>
              <a:ext uri="{FF2B5EF4-FFF2-40B4-BE49-F238E27FC236}">
                <a16:creationId xmlns:a16="http://schemas.microsoft.com/office/drawing/2014/main" id="{3DFFB2D5-9912-41F7-8C4E-7A42C73848B9}"/>
              </a:ext>
            </a:extLst>
          </p:cNvPr>
          <p:cNvSpPr>
            <a:spLocks noGrp="1"/>
          </p:cNvSpPr>
          <p:nvPr>
            <p:ph type="chart" sz="quarter" idx="16" hasCustomPrompt="1"/>
          </p:nvPr>
        </p:nvSpPr>
        <p:spPr>
          <a:xfrm>
            <a:off x="4606230" y="1185385"/>
            <a:ext cx="3975356" cy="3386615"/>
          </a:xfrm>
          <a:prstGeom prst="rect">
            <a:avLst/>
          </a:prstGeom>
        </p:spPr>
        <p:txBody>
          <a:bodyPr anchor="ctr"/>
          <a:lstStyle>
            <a:lvl1pPr marL="0" indent="0" algn="ctr">
              <a:buNone/>
              <a:defRPr sz="1600"/>
            </a:lvl1pPr>
          </a:lstStyle>
          <a:p>
            <a:r>
              <a:rPr lang="en-US" noProof="0"/>
              <a:t>Insert chart</a:t>
            </a:r>
          </a:p>
        </p:txBody>
      </p:sp>
      <p:sp>
        <p:nvSpPr>
          <p:cNvPr id="11" name="Footer Placeholder 12">
            <a:extLst>
              <a:ext uri="{FF2B5EF4-FFF2-40B4-BE49-F238E27FC236}">
                <a16:creationId xmlns:a16="http://schemas.microsoft.com/office/drawing/2014/main" id="{C7C162E3-B898-42C3-A75B-54DBDBB473DE}"/>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2" name="Date Placeholder 3">
            <a:extLst>
              <a:ext uri="{FF2B5EF4-FFF2-40B4-BE49-F238E27FC236}">
                <a16:creationId xmlns:a16="http://schemas.microsoft.com/office/drawing/2014/main" id="{4E831FD3-0FA5-4A06-9DFF-CB9C5E1C6BB0}"/>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1AC25AC5-081C-4745-A36E-6D769EAE1E03}"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4" name="Graphic 13">
            <a:extLst>
              <a:ext uri="{FF2B5EF4-FFF2-40B4-BE49-F238E27FC236}">
                <a16:creationId xmlns:a16="http://schemas.microsoft.com/office/drawing/2014/main" id="{250832F1-503C-490B-BB1C-51CB4D29BA65}"/>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1" y="4757400"/>
            <a:ext cx="947057" cy="211255"/>
          </a:xfrm>
          <a:prstGeom prst="rect">
            <a:avLst/>
          </a:prstGeom>
        </p:spPr>
      </p:pic>
      <p:pic>
        <p:nvPicPr>
          <p:cNvPr id="17" name="Image 16">
            <a:extLst>
              <a:ext uri="{FF2B5EF4-FFF2-40B4-BE49-F238E27FC236}">
                <a16:creationId xmlns:a16="http://schemas.microsoft.com/office/drawing/2014/main" id="{CD9A1080-13BA-434B-8823-0DB1EB1A2BAA}"/>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626842363"/>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2 Graph - 2 lines title">
    <p:spTree>
      <p:nvGrpSpPr>
        <p:cNvPr id="1" name=""/>
        <p:cNvGrpSpPr/>
        <p:nvPr/>
      </p:nvGrpSpPr>
      <p:grpSpPr>
        <a:xfrm>
          <a:off x="0" y="0"/>
          <a:ext cx="0" cy="0"/>
          <a:chOff x="0" y="0"/>
          <a:chExt cx="0" cy="0"/>
        </a:xfrm>
      </p:grpSpPr>
      <p:sp>
        <p:nvSpPr>
          <p:cNvPr id="16" name="Text Placeholder 14">
            <a:extLst>
              <a:ext uri="{FF2B5EF4-FFF2-40B4-BE49-F238E27FC236}">
                <a16:creationId xmlns:a16="http://schemas.microsoft.com/office/drawing/2014/main" id="{BC52370C-3B93-BA4F-90EB-FDD3FE71C059}"/>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3" name="ZoneTexte 7">
            <a:extLst>
              <a:ext uri="{FF2B5EF4-FFF2-40B4-BE49-F238E27FC236}">
                <a16:creationId xmlns:a16="http://schemas.microsoft.com/office/drawing/2014/main" id="{0CA667B9-10B2-5340-9F48-B33CFAF9DB48}"/>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5" name="Connecteur droit 8">
            <a:extLst>
              <a:ext uri="{FF2B5EF4-FFF2-40B4-BE49-F238E27FC236}">
                <a16:creationId xmlns:a16="http://schemas.microsoft.com/office/drawing/2014/main" id="{1B40FC61-8E9D-487D-8B0C-0512D4F45B62}"/>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1" name="Chart Placeholder 2">
            <a:extLst>
              <a:ext uri="{FF2B5EF4-FFF2-40B4-BE49-F238E27FC236}">
                <a16:creationId xmlns:a16="http://schemas.microsoft.com/office/drawing/2014/main" id="{C883D573-D85A-44EF-A74A-226004F0DD74}"/>
              </a:ext>
            </a:extLst>
          </p:cNvPr>
          <p:cNvSpPr>
            <a:spLocks noGrp="1"/>
          </p:cNvSpPr>
          <p:nvPr>
            <p:ph type="chart" sz="quarter" idx="15" hasCustomPrompt="1"/>
          </p:nvPr>
        </p:nvSpPr>
        <p:spPr>
          <a:xfrm>
            <a:off x="382904" y="1533106"/>
            <a:ext cx="3975356" cy="3038894"/>
          </a:xfrm>
          <a:prstGeom prst="rect">
            <a:avLst/>
          </a:prstGeom>
        </p:spPr>
        <p:txBody>
          <a:bodyPr anchor="ctr"/>
          <a:lstStyle>
            <a:lvl1pPr marL="0" indent="0" algn="ctr">
              <a:buNone/>
              <a:defRPr sz="1600"/>
            </a:lvl1pPr>
          </a:lstStyle>
          <a:p>
            <a:r>
              <a:rPr lang="en-US" noProof="0"/>
              <a:t>Insert chart</a:t>
            </a:r>
          </a:p>
        </p:txBody>
      </p:sp>
      <p:sp>
        <p:nvSpPr>
          <p:cNvPr id="22" name="Chart Placeholder 2">
            <a:extLst>
              <a:ext uri="{FF2B5EF4-FFF2-40B4-BE49-F238E27FC236}">
                <a16:creationId xmlns:a16="http://schemas.microsoft.com/office/drawing/2014/main" id="{B854AC56-5F45-4999-A780-DAE57800E32F}"/>
              </a:ext>
            </a:extLst>
          </p:cNvPr>
          <p:cNvSpPr>
            <a:spLocks noGrp="1"/>
          </p:cNvSpPr>
          <p:nvPr>
            <p:ph type="chart" sz="quarter" idx="16" hasCustomPrompt="1"/>
          </p:nvPr>
        </p:nvSpPr>
        <p:spPr>
          <a:xfrm>
            <a:off x="4606230" y="1533106"/>
            <a:ext cx="3975356" cy="3038894"/>
          </a:xfrm>
          <a:prstGeom prst="rect">
            <a:avLst/>
          </a:prstGeom>
        </p:spPr>
        <p:txBody>
          <a:bodyPr anchor="ctr"/>
          <a:lstStyle>
            <a:lvl1pPr marL="0" indent="0" algn="ctr">
              <a:buNone/>
              <a:defRPr sz="1600"/>
            </a:lvl1pPr>
          </a:lstStyle>
          <a:p>
            <a:r>
              <a:rPr lang="en-US" noProof="0"/>
              <a:t>Insert chart</a:t>
            </a:r>
          </a:p>
        </p:txBody>
      </p:sp>
      <p:sp>
        <p:nvSpPr>
          <p:cNvPr id="10" name="Titre 1">
            <a:extLst>
              <a:ext uri="{FF2B5EF4-FFF2-40B4-BE49-F238E27FC236}">
                <a16:creationId xmlns:a16="http://schemas.microsoft.com/office/drawing/2014/main" id="{D9708901-F7A9-45C8-84A2-4E40CCBA3A8A}"/>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12" name="Footer Placeholder 12">
            <a:extLst>
              <a:ext uri="{FF2B5EF4-FFF2-40B4-BE49-F238E27FC236}">
                <a16:creationId xmlns:a16="http://schemas.microsoft.com/office/drawing/2014/main" id="{5AEACEB9-B8F3-4A67-B6B8-C106EAE70140}"/>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4" name="Date Placeholder 3">
            <a:extLst>
              <a:ext uri="{FF2B5EF4-FFF2-40B4-BE49-F238E27FC236}">
                <a16:creationId xmlns:a16="http://schemas.microsoft.com/office/drawing/2014/main" id="{2FFA4865-ABE6-4A5D-88DA-894D2BBB9BAC}"/>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D8E29A2B-31B4-4F16-BA22-DD3378DB52D3}"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1" name="Graphic 10">
            <a:extLst>
              <a:ext uri="{FF2B5EF4-FFF2-40B4-BE49-F238E27FC236}">
                <a16:creationId xmlns:a16="http://schemas.microsoft.com/office/drawing/2014/main" id="{D399F7E6-D757-4C09-AF44-90091CDA05B5}"/>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1" y="4757400"/>
            <a:ext cx="947057" cy="211255"/>
          </a:xfrm>
          <a:prstGeom prst="rect">
            <a:avLst/>
          </a:prstGeom>
        </p:spPr>
      </p:pic>
      <p:pic>
        <p:nvPicPr>
          <p:cNvPr id="17" name="Image 16">
            <a:extLst>
              <a:ext uri="{FF2B5EF4-FFF2-40B4-BE49-F238E27FC236}">
                <a16:creationId xmlns:a16="http://schemas.microsoft.com/office/drawing/2014/main" id="{2E881A00-6C75-5644-8F14-46EC48668E25}"/>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167028662"/>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Graph only - 1 line title">
    <p:spTree>
      <p:nvGrpSpPr>
        <p:cNvPr id="1" name=""/>
        <p:cNvGrpSpPr/>
        <p:nvPr/>
      </p:nvGrpSpPr>
      <p:grpSpPr>
        <a:xfrm>
          <a:off x="0" y="0"/>
          <a:ext cx="0" cy="0"/>
          <a:chOff x="0" y="0"/>
          <a:chExt cx="0" cy="0"/>
        </a:xfrm>
      </p:grpSpPr>
      <p:sp>
        <p:nvSpPr>
          <p:cNvPr id="10" name="ZoneTexte 7">
            <a:extLst>
              <a:ext uri="{FF2B5EF4-FFF2-40B4-BE49-F238E27FC236}">
                <a16:creationId xmlns:a16="http://schemas.microsoft.com/office/drawing/2014/main" id="{F288ED3E-A9C4-AC41-8ED2-F8612385A2BD}"/>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2" name="Titre 1">
            <a:extLst>
              <a:ext uri="{FF2B5EF4-FFF2-40B4-BE49-F238E27FC236}">
                <a16:creationId xmlns:a16="http://schemas.microsoft.com/office/drawing/2014/main" id="{E883AB93-8A12-4381-863D-A6DCA8326D80}"/>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13" name="Text Placeholder 14">
            <a:extLst>
              <a:ext uri="{FF2B5EF4-FFF2-40B4-BE49-F238E27FC236}">
                <a16:creationId xmlns:a16="http://schemas.microsoft.com/office/drawing/2014/main" id="{BD0AA781-C64B-4621-94F8-C750E1CF59A7}"/>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6" name="Connecteur droit 8">
            <a:extLst>
              <a:ext uri="{FF2B5EF4-FFF2-40B4-BE49-F238E27FC236}">
                <a16:creationId xmlns:a16="http://schemas.microsoft.com/office/drawing/2014/main" id="{BA08A484-23E0-431D-B5CE-6AD504F83139}"/>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8" name="Chart Placeholder 2">
            <a:extLst>
              <a:ext uri="{FF2B5EF4-FFF2-40B4-BE49-F238E27FC236}">
                <a16:creationId xmlns:a16="http://schemas.microsoft.com/office/drawing/2014/main" id="{B2656E46-4EF8-44EB-A3BA-8E234F8F5949}"/>
              </a:ext>
            </a:extLst>
          </p:cNvPr>
          <p:cNvSpPr>
            <a:spLocks noGrp="1"/>
          </p:cNvSpPr>
          <p:nvPr>
            <p:ph type="chart" sz="quarter" idx="15" hasCustomPrompt="1"/>
          </p:nvPr>
        </p:nvSpPr>
        <p:spPr>
          <a:xfrm>
            <a:off x="382903" y="1240527"/>
            <a:ext cx="8198669" cy="3331473"/>
          </a:xfrm>
          <a:prstGeom prst="rect">
            <a:avLst/>
          </a:prstGeom>
        </p:spPr>
        <p:txBody>
          <a:bodyPr anchor="ctr"/>
          <a:lstStyle>
            <a:lvl1pPr marL="0" indent="0" algn="ctr">
              <a:buNone/>
              <a:defRPr sz="1600"/>
            </a:lvl1pPr>
          </a:lstStyle>
          <a:p>
            <a:r>
              <a:rPr lang="en-US" noProof="0"/>
              <a:t>Insert chart</a:t>
            </a:r>
          </a:p>
        </p:txBody>
      </p:sp>
      <p:sp>
        <p:nvSpPr>
          <p:cNvPr id="9" name="Footer Placeholder 12">
            <a:extLst>
              <a:ext uri="{FF2B5EF4-FFF2-40B4-BE49-F238E27FC236}">
                <a16:creationId xmlns:a16="http://schemas.microsoft.com/office/drawing/2014/main" id="{FE353168-0A63-4CFC-B12A-63888B8E8181}"/>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4" name="Date Placeholder 3">
            <a:extLst>
              <a:ext uri="{FF2B5EF4-FFF2-40B4-BE49-F238E27FC236}">
                <a16:creationId xmlns:a16="http://schemas.microsoft.com/office/drawing/2014/main" id="{04FD620A-7110-463F-8D3C-30A30BA38125}"/>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20094472-3864-4E30-B252-28539877E16D}"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1" name="Graphic 10">
            <a:extLst>
              <a:ext uri="{FF2B5EF4-FFF2-40B4-BE49-F238E27FC236}">
                <a16:creationId xmlns:a16="http://schemas.microsoft.com/office/drawing/2014/main" id="{E90DDF8B-9ECE-47DA-BCCA-2CEEDE2C7A05}"/>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1" y="4757400"/>
            <a:ext cx="947057" cy="211255"/>
          </a:xfrm>
          <a:prstGeom prst="rect">
            <a:avLst/>
          </a:prstGeom>
        </p:spPr>
      </p:pic>
      <p:pic>
        <p:nvPicPr>
          <p:cNvPr id="15" name="Image 14">
            <a:extLst>
              <a:ext uri="{FF2B5EF4-FFF2-40B4-BE49-F238E27FC236}">
                <a16:creationId xmlns:a16="http://schemas.microsoft.com/office/drawing/2014/main" id="{43DCCA47-0D04-4D42-BAF6-746322835321}"/>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056358791"/>
      </p:ext>
    </p:extLst>
  </p:cSld>
  <p:clrMapOvr>
    <a:masterClrMapping/>
  </p:clrMapOvr>
  <p:extLst>
    <p:ext uri="{DCECCB84-F9BA-43D5-87BE-67443E8EF086}">
      <p15:sldGuideLst xmlns:p15="http://schemas.microsoft.com/office/powerpoint/2012/main"/>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Graph only - 2 lines title">
    <p:spTree>
      <p:nvGrpSpPr>
        <p:cNvPr id="1" name=""/>
        <p:cNvGrpSpPr/>
        <p:nvPr/>
      </p:nvGrpSpPr>
      <p:grpSpPr>
        <a:xfrm>
          <a:off x="0" y="0"/>
          <a:ext cx="0" cy="0"/>
          <a:chOff x="0" y="0"/>
          <a:chExt cx="0" cy="0"/>
        </a:xfrm>
      </p:grpSpPr>
      <p:sp>
        <p:nvSpPr>
          <p:cNvPr id="10" name="ZoneTexte 7">
            <a:extLst>
              <a:ext uri="{FF2B5EF4-FFF2-40B4-BE49-F238E27FC236}">
                <a16:creationId xmlns:a16="http://schemas.microsoft.com/office/drawing/2014/main" id="{F288ED3E-A9C4-AC41-8ED2-F8612385A2BD}"/>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3" name="Text Placeholder 14">
            <a:extLst>
              <a:ext uri="{FF2B5EF4-FFF2-40B4-BE49-F238E27FC236}">
                <a16:creationId xmlns:a16="http://schemas.microsoft.com/office/drawing/2014/main" id="{D89B8EAD-7EE5-CD41-9D0D-BC9A90591A2A}"/>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6" name="Connecteur droit 8">
            <a:extLst>
              <a:ext uri="{FF2B5EF4-FFF2-40B4-BE49-F238E27FC236}">
                <a16:creationId xmlns:a16="http://schemas.microsoft.com/office/drawing/2014/main" id="{FAD8D98F-A73D-4D06-9361-4DDB0A71E819}"/>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Chart Placeholder 2">
            <a:extLst>
              <a:ext uri="{FF2B5EF4-FFF2-40B4-BE49-F238E27FC236}">
                <a16:creationId xmlns:a16="http://schemas.microsoft.com/office/drawing/2014/main" id="{657D95C7-47CB-496F-AF2C-A661F7B950B1}"/>
              </a:ext>
            </a:extLst>
          </p:cNvPr>
          <p:cNvSpPr>
            <a:spLocks noGrp="1"/>
          </p:cNvSpPr>
          <p:nvPr>
            <p:ph type="chart" sz="quarter" idx="15" hasCustomPrompt="1"/>
          </p:nvPr>
        </p:nvSpPr>
        <p:spPr>
          <a:xfrm>
            <a:off x="382903" y="1591733"/>
            <a:ext cx="8198669" cy="2980267"/>
          </a:xfrm>
          <a:prstGeom prst="rect">
            <a:avLst/>
          </a:prstGeom>
        </p:spPr>
        <p:txBody>
          <a:bodyPr anchor="ctr"/>
          <a:lstStyle>
            <a:lvl1pPr marL="0" indent="0" algn="ctr">
              <a:buNone/>
              <a:defRPr sz="1600"/>
            </a:lvl1pPr>
          </a:lstStyle>
          <a:p>
            <a:r>
              <a:rPr lang="en-US" noProof="0"/>
              <a:t>Insert chart</a:t>
            </a:r>
          </a:p>
        </p:txBody>
      </p:sp>
      <p:sp>
        <p:nvSpPr>
          <p:cNvPr id="11" name="Titre 1">
            <a:extLst>
              <a:ext uri="{FF2B5EF4-FFF2-40B4-BE49-F238E27FC236}">
                <a16:creationId xmlns:a16="http://schemas.microsoft.com/office/drawing/2014/main" id="{8CE5E645-F65D-4A5F-869B-E42DB973A9D6}"/>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9" name="Footer Placeholder 12">
            <a:extLst>
              <a:ext uri="{FF2B5EF4-FFF2-40B4-BE49-F238E27FC236}">
                <a16:creationId xmlns:a16="http://schemas.microsoft.com/office/drawing/2014/main" id="{17BB0B79-480D-4882-B086-D7A38F61396F}"/>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4" name="Date Placeholder 3">
            <a:extLst>
              <a:ext uri="{FF2B5EF4-FFF2-40B4-BE49-F238E27FC236}">
                <a16:creationId xmlns:a16="http://schemas.microsoft.com/office/drawing/2014/main" id="{4649C3A4-CC03-4BBE-9350-74DC9E1A37FA}"/>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71E41AE3-1215-45A9-915D-2BE4405FDCA6}"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2" name="Graphic 11">
            <a:extLst>
              <a:ext uri="{FF2B5EF4-FFF2-40B4-BE49-F238E27FC236}">
                <a16:creationId xmlns:a16="http://schemas.microsoft.com/office/drawing/2014/main" id="{BC803F7D-5369-4B10-AC83-2A90F7530C1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1" y="4757400"/>
            <a:ext cx="947057" cy="211255"/>
          </a:xfrm>
          <a:prstGeom prst="rect">
            <a:avLst/>
          </a:prstGeom>
        </p:spPr>
      </p:pic>
      <p:pic>
        <p:nvPicPr>
          <p:cNvPr id="15" name="Image 14">
            <a:extLst>
              <a:ext uri="{FF2B5EF4-FFF2-40B4-BE49-F238E27FC236}">
                <a16:creationId xmlns:a16="http://schemas.microsoft.com/office/drawing/2014/main" id="{DD1D15DF-20E3-B449-9D41-EF03D9766CF3}"/>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073358463"/>
      </p:ext>
    </p:extLst>
  </p:cSld>
  <p:clrMapOvr>
    <a:masterClrMapping/>
  </p:clrMapOvr>
  <p:extLst>
    <p:ext uri="{DCECCB84-F9BA-43D5-87BE-67443E8EF086}">
      <p15:sldGuideLst xmlns:p15="http://schemas.microsoft.com/office/powerpoint/2012/main"/>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Boxes - 1 line title">
    <p:bg>
      <p:bgPr>
        <a:solidFill>
          <a:schemeClr val="bg1"/>
        </a:solidFill>
        <a:effectLst/>
      </p:bgPr>
    </p:bg>
    <p:spTree>
      <p:nvGrpSpPr>
        <p:cNvPr id="1" name=""/>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6789E206-C5AD-47E5-A47D-8FC93D2C16FB}"/>
              </a:ext>
            </a:extLst>
          </p:cNvPr>
          <p:cNvSpPr/>
          <p:nvPr userDrawn="1"/>
        </p:nvSpPr>
        <p:spPr>
          <a:xfrm>
            <a:off x="382937" y="1286934"/>
            <a:ext cx="3912871" cy="3124564"/>
          </a:xfrm>
          <a:prstGeom prst="roundRect">
            <a:avLst>
              <a:gd name="adj" fmla="val 235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31" name="Rectangle: Rounded Corners 30">
            <a:extLst>
              <a:ext uri="{FF2B5EF4-FFF2-40B4-BE49-F238E27FC236}">
                <a16:creationId xmlns:a16="http://schemas.microsoft.com/office/drawing/2014/main" id="{E0616FD8-62C6-4466-AE39-D2E22BCFC67A}"/>
              </a:ext>
            </a:extLst>
          </p:cNvPr>
          <p:cNvSpPr/>
          <p:nvPr userDrawn="1"/>
        </p:nvSpPr>
        <p:spPr>
          <a:xfrm>
            <a:off x="4669154" y="1286934"/>
            <a:ext cx="3912871" cy="3124564"/>
          </a:xfrm>
          <a:prstGeom prst="roundRect">
            <a:avLst>
              <a:gd name="adj" fmla="val 30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6" name="Text Placeholder 5">
            <a:extLst>
              <a:ext uri="{FF2B5EF4-FFF2-40B4-BE49-F238E27FC236}">
                <a16:creationId xmlns:a16="http://schemas.microsoft.com/office/drawing/2014/main" id="{B7EE0ABB-0322-46E6-B135-5AB630CEA3AD}"/>
              </a:ext>
            </a:extLst>
          </p:cNvPr>
          <p:cNvSpPr>
            <a:spLocks noGrp="1"/>
          </p:cNvSpPr>
          <p:nvPr>
            <p:ph type="body" sz="quarter" idx="18" hasCustomPrompt="1"/>
          </p:nvPr>
        </p:nvSpPr>
        <p:spPr>
          <a:xfrm>
            <a:off x="619215" y="1491054"/>
            <a:ext cx="3440315" cy="184666"/>
          </a:xfrm>
          <a:prstGeom prst="rect">
            <a:avLst/>
          </a:prstGeom>
        </p:spPr>
        <p:txBody>
          <a:bodyPr lIns="0" tIns="0" rIns="0" bIns="0" anchor="b">
            <a:noAutofit/>
          </a:bodyPr>
          <a:lstStyle>
            <a:lvl1pPr marL="0" indent="0" algn="ctr">
              <a:lnSpc>
                <a:spcPct val="100000"/>
              </a:lnSpc>
              <a:spcBef>
                <a:spcPts val="0"/>
              </a:spcBef>
              <a:buFontTx/>
              <a:buNone/>
              <a:defRPr sz="1200" b="0">
                <a:solidFill>
                  <a:schemeClr val="tx1"/>
                </a:solidFill>
                <a:latin typeface="+mj-lt"/>
              </a:defRPr>
            </a:lvl1pPr>
          </a:lstStyle>
          <a:p>
            <a:pPr lvl="0"/>
            <a:r>
              <a:rPr lang="en-US" noProof="0"/>
              <a:t>INSERT TEXT</a:t>
            </a:r>
          </a:p>
        </p:txBody>
      </p:sp>
      <p:sp>
        <p:nvSpPr>
          <p:cNvPr id="33" name="Text Placeholder 5">
            <a:extLst>
              <a:ext uri="{FF2B5EF4-FFF2-40B4-BE49-F238E27FC236}">
                <a16:creationId xmlns:a16="http://schemas.microsoft.com/office/drawing/2014/main" id="{1E39F0C4-2EDF-D849-95EA-D42B852A3217}"/>
              </a:ext>
            </a:extLst>
          </p:cNvPr>
          <p:cNvSpPr>
            <a:spLocks noGrp="1"/>
          </p:cNvSpPr>
          <p:nvPr>
            <p:ph type="body" sz="quarter" idx="21" hasCustomPrompt="1"/>
          </p:nvPr>
        </p:nvSpPr>
        <p:spPr>
          <a:xfrm>
            <a:off x="4905432" y="1491054"/>
            <a:ext cx="3440315" cy="184666"/>
          </a:xfrm>
          <a:prstGeom prst="rect">
            <a:avLst/>
          </a:prstGeom>
        </p:spPr>
        <p:txBody>
          <a:bodyPr lIns="0" tIns="0" rIns="0" bIns="0" anchor="b">
            <a:noAutofit/>
          </a:bodyPr>
          <a:lstStyle>
            <a:lvl1pPr marL="0" indent="0" algn="ctr">
              <a:lnSpc>
                <a:spcPct val="100000"/>
              </a:lnSpc>
              <a:spcBef>
                <a:spcPts val="0"/>
              </a:spcBef>
              <a:buFontTx/>
              <a:buNone/>
              <a:defRPr sz="1200" b="0">
                <a:solidFill>
                  <a:schemeClr val="tx1"/>
                </a:solidFill>
                <a:latin typeface="+mj-lt"/>
              </a:defRPr>
            </a:lvl1pPr>
          </a:lstStyle>
          <a:p>
            <a:pPr lvl="0"/>
            <a:r>
              <a:rPr lang="en-US" noProof="0"/>
              <a:t>INSERT TEXT</a:t>
            </a:r>
          </a:p>
        </p:txBody>
      </p:sp>
      <p:sp>
        <p:nvSpPr>
          <p:cNvPr id="14" name="ZoneTexte 7">
            <a:extLst>
              <a:ext uri="{FF2B5EF4-FFF2-40B4-BE49-F238E27FC236}">
                <a16:creationId xmlns:a16="http://schemas.microsoft.com/office/drawing/2014/main" id="{854B2E12-7FEA-9F42-862D-A1D8E039D65C}"/>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21" name="Titre 1">
            <a:extLst>
              <a:ext uri="{FF2B5EF4-FFF2-40B4-BE49-F238E27FC236}">
                <a16:creationId xmlns:a16="http://schemas.microsoft.com/office/drawing/2014/main" id="{C571A79E-B699-4E25-AED1-F10C201C12C8}"/>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22" name="Text Placeholder 14">
            <a:extLst>
              <a:ext uri="{FF2B5EF4-FFF2-40B4-BE49-F238E27FC236}">
                <a16:creationId xmlns:a16="http://schemas.microsoft.com/office/drawing/2014/main" id="{1716FDA2-DC8F-4A2F-808F-98CC15FB8043}"/>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8" name="Connecteur droit 8">
            <a:extLst>
              <a:ext uri="{FF2B5EF4-FFF2-40B4-BE49-F238E27FC236}">
                <a16:creationId xmlns:a16="http://schemas.microsoft.com/office/drawing/2014/main" id="{8CA3988A-A5B7-4348-84AF-7B39B07064C7}"/>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Content Placeholder 18">
            <a:extLst>
              <a:ext uri="{FF2B5EF4-FFF2-40B4-BE49-F238E27FC236}">
                <a16:creationId xmlns:a16="http://schemas.microsoft.com/office/drawing/2014/main" id="{A4AFFCB1-086E-4C42-865A-E5AF0D851E62}"/>
              </a:ext>
            </a:extLst>
          </p:cNvPr>
          <p:cNvSpPr>
            <a:spLocks noGrp="1"/>
          </p:cNvSpPr>
          <p:nvPr>
            <p:ph sz="quarter" idx="16" hasCustomPrompt="1"/>
          </p:nvPr>
        </p:nvSpPr>
        <p:spPr>
          <a:xfrm>
            <a:off x="624192" y="1896534"/>
            <a:ext cx="3440310" cy="2218266"/>
          </a:xfrm>
          <a:custGeom>
            <a:avLst/>
            <a:gdLst>
              <a:gd name="connsiteX0" fmla="*/ 0 w 3440310"/>
              <a:gd name="connsiteY0" fmla="*/ 0 h 2218266"/>
              <a:gd name="connsiteX1" fmla="*/ 3440310 w 3440310"/>
              <a:gd name="connsiteY1" fmla="*/ 0 h 2218266"/>
              <a:gd name="connsiteX2" fmla="*/ 3440310 w 3440310"/>
              <a:gd name="connsiteY2" fmla="*/ 2218266 h 2218266"/>
              <a:gd name="connsiteX3" fmla="*/ 0 w 3440310"/>
              <a:gd name="connsiteY3" fmla="*/ 2218266 h 2218266"/>
            </a:gdLst>
            <a:ahLst/>
            <a:cxnLst>
              <a:cxn ang="0">
                <a:pos x="connsiteX0" y="connsiteY0"/>
              </a:cxn>
              <a:cxn ang="0">
                <a:pos x="connsiteX1" y="connsiteY1"/>
              </a:cxn>
              <a:cxn ang="0">
                <a:pos x="connsiteX2" y="connsiteY2"/>
              </a:cxn>
              <a:cxn ang="0">
                <a:pos x="connsiteX3" y="connsiteY3"/>
              </a:cxn>
            </a:cxnLst>
            <a:rect l="l" t="t" r="r" b="b"/>
            <a:pathLst>
              <a:path w="3440310" h="2218266">
                <a:moveTo>
                  <a:pt x="0" y="0"/>
                </a:moveTo>
                <a:lnTo>
                  <a:pt x="3440310" y="0"/>
                </a:lnTo>
                <a:lnTo>
                  <a:pt x="3440310" y="2218266"/>
                </a:lnTo>
                <a:lnTo>
                  <a:pt x="0" y="2218266"/>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25" name="Content Placeholder 24">
            <a:extLst>
              <a:ext uri="{FF2B5EF4-FFF2-40B4-BE49-F238E27FC236}">
                <a16:creationId xmlns:a16="http://schemas.microsoft.com/office/drawing/2014/main" id="{40D52AC6-3BBD-4897-9D61-F7689C37FE6F}"/>
              </a:ext>
            </a:extLst>
          </p:cNvPr>
          <p:cNvSpPr>
            <a:spLocks noGrp="1"/>
          </p:cNvSpPr>
          <p:nvPr>
            <p:ph sz="quarter" idx="26" hasCustomPrompt="1"/>
          </p:nvPr>
        </p:nvSpPr>
        <p:spPr>
          <a:xfrm>
            <a:off x="4905432" y="1896534"/>
            <a:ext cx="3440310" cy="2218266"/>
          </a:xfrm>
          <a:custGeom>
            <a:avLst/>
            <a:gdLst>
              <a:gd name="connsiteX0" fmla="*/ 0 w 3440310"/>
              <a:gd name="connsiteY0" fmla="*/ 0 h 2218266"/>
              <a:gd name="connsiteX1" fmla="*/ 3440310 w 3440310"/>
              <a:gd name="connsiteY1" fmla="*/ 0 h 2218266"/>
              <a:gd name="connsiteX2" fmla="*/ 3440310 w 3440310"/>
              <a:gd name="connsiteY2" fmla="*/ 2218266 h 2218266"/>
              <a:gd name="connsiteX3" fmla="*/ 0 w 3440310"/>
              <a:gd name="connsiteY3" fmla="*/ 2218266 h 2218266"/>
            </a:gdLst>
            <a:ahLst/>
            <a:cxnLst>
              <a:cxn ang="0">
                <a:pos x="connsiteX0" y="connsiteY0"/>
              </a:cxn>
              <a:cxn ang="0">
                <a:pos x="connsiteX1" y="connsiteY1"/>
              </a:cxn>
              <a:cxn ang="0">
                <a:pos x="connsiteX2" y="connsiteY2"/>
              </a:cxn>
              <a:cxn ang="0">
                <a:pos x="connsiteX3" y="connsiteY3"/>
              </a:cxn>
            </a:cxnLst>
            <a:rect l="l" t="t" r="r" b="b"/>
            <a:pathLst>
              <a:path w="3440310" h="2218266">
                <a:moveTo>
                  <a:pt x="0" y="0"/>
                </a:moveTo>
                <a:lnTo>
                  <a:pt x="3440310" y="0"/>
                </a:lnTo>
                <a:lnTo>
                  <a:pt x="3440310" y="2218266"/>
                </a:lnTo>
                <a:lnTo>
                  <a:pt x="0" y="2218266"/>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26" name="Footer Placeholder 12">
            <a:extLst>
              <a:ext uri="{FF2B5EF4-FFF2-40B4-BE49-F238E27FC236}">
                <a16:creationId xmlns:a16="http://schemas.microsoft.com/office/drawing/2014/main" id="{0C73479F-43DB-4080-B08E-366D3C06FF25}"/>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7" name="Date Placeholder 3">
            <a:extLst>
              <a:ext uri="{FF2B5EF4-FFF2-40B4-BE49-F238E27FC236}">
                <a16:creationId xmlns:a16="http://schemas.microsoft.com/office/drawing/2014/main" id="{16E990FD-05BF-47A0-9BC4-58F843040404}"/>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9AB9FF50-9E56-4948-B317-E946F265E7F9}"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5" name="Graphic 14">
            <a:extLst>
              <a:ext uri="{FF2B5EF4-FFF2-40B4-BE49-F238E27FC236}">
                <a16:creationId xmlns:a16="http://schemas.microsoft.com/office/drawing/2014/main" id="{7CF1013F-F2E4-41AC-A24F-87E67FBBBD6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1" y="4757400"/>
            <a:ext cx="947057" cy="211255"/>
          </a:xfrm>
          <a:prstGeom prst="rect">
            <a:avLst/>
          </a:prstGeom>
        </p:spPr>
      </p:pic>
      <p:pic>
        <p:nvPicPr>
          <p:cNvPr id="16" name="Image 15">
            <a:extLst>
              <a:ext uri="{FF2B5EF4-FFF2-40B4-BE49-F238E27FC236}">
                <a16:creationId xmlns:a16="http://schemas.microsoft.com/office/drawing/2014/main" id="{E84A98F0-A23F-1745-B1DC-0ACE4571F249}"/>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378245179"/>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Boxes - 2 line title">
    <p:bg>
      <p:bgPr>
        <a:solidFill>
          <a:schemeClr val="bg1"/>
        </a:solidFill>
        <a:effectLst/>
      </p:bgPr>
    </p:bg>
    <p:spTree>
      <p:nvGrpSpPr>
        <p:cNvPr id="1" name=""/>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6789E206-C5AD-47E5-A47D-8FC93D2C16FB}"/>
              </a:ext>
            </a:extLst>
          </p:cNvPr>
          <p:cNvSpPr/>
          <p:nvPr userDrawn="1"/>
        </p:nvSpPr>
        <p:spPr>
          <a:xfrm>
            <a:off x="382937" y="1584096"/>
            <a:ext cx="3912871" cy="2827401"/>
          </a:xfrm>
          <a:prstGeom prst="roundRect">
            <a:avLst>
              <a:gd name="adj" fmla="val 235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31" name="Rectangle: Rounded Corners 30">
            <a:extLst>
              <a:ext uri="{FF2B5EF4-FFF2-40B4-BE49-F238E27FC236}">
                <a16:creationId xmlns:a16="http://schemas.microsoft.com/office/drawing/2014/main" id="{E0616FD8-62C6-4466-AE39-D2E22BCFC67A}"/>
              </a:ext>
            </a:extLst>
          </p:cNvPr>
          <p:cNvSpPr/>
          <p:nvPr userDrawn="1"/>
        </p:nvSpPr>
        <p:spPr>
          <a:xfrm>
            <a:off x="4669154" y="1584096"/>
            <a:ext cx="3912871" cy="2827401"/>
          </a:xfrm>
          <a:prstGeom prst="roundRect">
            <a:avLst>
              <a:gd name="adj" fmla="val 30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6" name="Text Placeholder 5">
            <a:extLst>
              <a:ext uri="{FF2B5EF4-FFF2-40B4-BE49-F238E27FC236}">
                <a16:creationId xmlns:a16="http://schemas.microsoft.com/office/drawing/2014/main" id="{B7EE0ABB-0322-46E6-B135-5AB630CEA3AD}"/>
              </a:ext>
            </a:extLst>
          </p:cNvPr>
          <p:cNvSpPr>
            <a:spLocks noGrp="1"/>
          </p:cNvSpPr>
          <p:nvPr>
            <p:ph type="body" sz="quarter" idx="18" hasCustomPrompt="1"/>
          </p:nvPr>
        </p:nvSpPr>
        <p:spPr>
          <a:xfrm>
            <a:off x="619215" y="1812787"/>
            <a:ext cx="3440315" cy="184666"/>
          </a:xfrm>
          <a:prstGeom prst="rect">
            <a:avLst/>
          </a:prstGeom>
        </p:spPr>
        <p:txBody>
          <a:bodyPr lIns="0" tIns="0" rIns="0" bIns="0" anchor="b">
            <a:noAutofit/>
          </a:bodyPr>
          <a:lstStyle>
            <a:lvl1pPr marL="0" indent="0" algn="ctr">
              <a:lnSpc>
                <a:spcPct val="100000"/>
              </a:lnSpc>
              <a:spcBef>
                <a:spcPts val="0"/>
              </a:spcBef>
              <a:buFontTx/>
              <a:buNone/>
              <a:defRPr sz="1200" b="0">
                <a:solidFill>
                  <a:schemeClr val="tx1"/>
                </a:solidFill>
                <a:latin typeface="+mj-lt"/>
              </a:defRPr>
            </a:lvl1pPr>
          </a:lstStyle>
          <a:p>
            <a:pPr lvl="0"/>
            <a:r>
              <a:rPr lang="en-US" noProof="0"/>
              <a:t>INSERT TEXT</a:t>
            </a:r>
          </a:p>
        </p:txBody>
      </p:sp>
      <p:sp>
        <p:nvSpPr>
          <p:cNvPr id="27" name="Text Placeholder 14">
            <a:extLst>
              <a:ext uri="{FF2B5EF4-FFF2-40B4-BE49-F238E27FC236}">
                <a16:creationId xmlns:a16="http://schemas.microsoft.com/office/drawing/2014/main" id="{6BBE6982-7846-374E-AD3E-7EBD9F520E2C}"/>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33" name="Text Placeholder 5">
            <a:extLst>
              <a:ext uri="{FF2B5EF4-FFF2-40B4-BE49-F238E27FC236}">
                <a16:creationId xmlns:a16="http://schemas.microsoft.com/office/drawing/2014/main" id="{1E39F0C4-2EDF-D849-95EA-D42B852A3217}"/>
              </a:ext>
            </a:extLst>
          </p:cNvPr>
          <p:cNvSpPr>
            <a:spLocks noGrp="1"/>
          </p:cNvSpPr>
          <p:nvPr>
            <p:ph type="body" sz="quarter" idx="21" hasCustomPrompt="1"/>
          </p:nvPr>
        </p:nvSpPr>
        <p:spPr>
          <a:xfrm>
            <a:off x="4905432" y="1812787"/>
            <a:ext cx="3440315" cy="184666"/>
          </a:xfrm>
          <a:prstGeom prst="rect">
            <a:avLst/>
          </a:prstGeom>
        </p:spPr>
        <p:txBody>
          <a:bodyPr lIns="0" tIns="0" rIns="0" bIns="0" anchor="b">
            <a:noAutofit/>
          </a:bodyPr>
          <a:lstStyle>
            <a:lvl1pPr marL="0" indent="0" algn="ctr">
              <a:lnSpc>
                <a:spcPct val="100000"/>
              </a:lnSpc>
              <a:spcBef>
                <a:spcPts val="0"/>
              </a:spcBef>
              <a:buFontTx/>
              <a:buNone/>
              <a:defRPr sz="1200" b="0">
                <a:solidFill>
                  <a:schemeClr val="tx1"/>
                </a:solidFill>
                <a:latin typeface="+mj-lt"/>
              </a:defRPr>
            </a:lvl1pPr>
          </a:lstStyle>
          <a:p>
            <a:pPr lvl="0"/>
            <a:r>
              <a:rPr lang="en-US" noProof="0"/>
              <a:t>INSERT TEXT</a:t>
            </a:r>
          </a:p>
        </p:txBody>
      </p:sp>
      <p:sp>
        <p:nvSpPr>
          <p:cNvPr id="14" name="ZoneTexte 7">
            <a:extLst>
              <a:ext uri="{FF2B5EF4-FFF2-40B4-BE49-F238E27FC236}">
                <a16:creationId xmlns:a16="http://schemas.microsoft.com/office/drawing/2014/main" id="{854B2E12-7FEA-9F42-862D-A1D8E039D65C}"/>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8" name="Connecteur droit 8">
            <a:extLst>
              <a:ext uri="{FF2B5EF4-FFF2-40B4-BE49-F238E27FC236}">
                <a16:creationId xmlns:a16="http://schemas.microsoft.com/office/drawing/2014/main" id="{7768BC2D-D3F5-4548-8D98-2B4FB2E06D4B}"/>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Titre 1">
            <a:extLst>
              <a:ext uri="{FF2B5EF4-FFF2-40B4-BE49-F238E27FC236}">
                <a16:creationId xmlns:a16="http://schemas.microsoft.com/office/drawing/2014/main" id="{7A4270DA-4F2B-4548-8D52-2BA954A391B6}"/>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16" name="Content Placeholder 15">
            <a:extLst>
              <a:ext uri="{FF2B5EF4-FFF2-40B4-BE49-F238E27FC236}">
                <a16:creationId xmlns:a16="http://schemas.microsoft.com/office/drawing/2014/main" id="{7950DB06-3896-4C8B-B48C-801B202DCE6F}"/>
              </a:ext>
            </a:extLst>
          </p:cNvPr>
          <p:cNvSpPr>
            <a:spLocks noGrp="1"/>
          </p:cNvSpPr>
          <p:nvPr>
            <p:ph sz="quarter" idx="26" hasCustomPrompt="1"/>
          </p:nvPr>
        </p:nvSpPr>
        <p:spPr>
          <a:xfrm>
            <a:off x="4905432" y="2173868"/>
            <a:ext cx="3440310" cy="1897451"/>
          </a:xfrm>
          <a:custGeom>
            <a:avLst/>
            <a:gdLst>
              <a:gd name="connsiteX0" fmla="*/ 0 w 3440310"/>
              <a:gd name="connsiteY0" fmla="*/ 0 h 1897451"/>
              <a:gd name="connsiteX1" fmla="*/ 3440310 w 3440310"/>
              <a:gd name="connsiteY1" fmla="*/ 0 h 1897451"/>
              <a:gd name="connsiteX2" fmla="*/ 3440310 w 3440310"/>
              <a:gd name="connsiteY2" fmla="*/ 1897451 h 1897451"/>
              <a:gd name="connsiteX3" fmla="*/ 0 w 3440310"/>
              <a:gd name="connsiteY3" fmla="*/ 1897451 h 1897451"/>
            </a:gdLst>
            <a:ahLst/>
            <a:cxnLst>
              <a:cxn ang="0">
                <a:pos x="connsiteX0" y="connsiteY0"/>
              </a:cxn>
              <a:cxn ang="0">
                <a:pos x="connsiteX1" y="connsiteY1"/>
              </a:cxn>
              <a:cxn ang="0">
                <a:pos x="connsiteX2" y="connsiteY2"/>
              </a:cxn>
              <a:cxn ang="0">
                <a:pos x="connsiteX3" y="connsiteY3"/>
              </a:cxn>
            </a:cxnLst>
            <a:rect l="l" t="t" r="r" b="b"/>
            <a:pathLst>
              <a:path w="3440310" h="1897451">
                <a:moveTo>
                  <a:pt x="0" y="0"/>
                </a:moveTo>
                <a:lnTo>
                  <a:pt x="3440310" y="0"/>
                </a:lnTo>
                <a:lnTo>
                  <a:pt x="3440310" y="1897451"/>
                </a:lnTo>
                <a:lnTo>
                  <a:pt x="0" y="1897451"/>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22" name="Content Placeholder 21">
            <a:extLst>
              <a:ext uri="{FF2B5EF4-FFF2-40B4-BE49-F238E27FC236}">
                <a16:creationId xmlns:a16="http://schemas.microsoft.com/office/drawing/2014/main" id="{EE27D671-ADEC-46F5-982D-2E50B953D04A}"/>
              </a:ext>
            </a:extLst>
          </p:cNvPr>
          <p:cNvSpPr>
            <a:spLocks noGrp="1"/>
          </p:cNvSpPr>
          <p:nvPr>
            <p:ph sz="quarter" idx="27" hasCustomPrompt="1"/>
          </p:nvPr>
        </p:nvSpPr>
        <p:spPr>
          <a:xfrm>
            <a:off x="624192" y="2173868"/>
            <a:ext cx="3440310" cy="1897451"/>
          </a:xfrm>
          <a:custGeom>
            <a:avLst/>
            <a:gdLst>
              <a:gd name="connsiteX0" fmla="*/ 0 w 3440310"/>
              <a:gd name="connsiteY0" fmla="*/ 0 h 1897451"/>
              <a:gd name="connsiteX1" fmla="*/ 3440310 w 3440310"/>
              <a:gd name="connsiteY1" fmla="*/ 0 h 1897451"/>
              <a:gd name="connsiteX2" fmla="*/ 3440310 w 3440310"/>
              <a:gd name="connsiteY2" fmla="*/ 1897451 h 1897451"/>
              <a:gd name="connsiteX3" fmla="*/ 0 w 3440310"/>
              <a:gd name="connsiteY3" fmla="*/ 1897451 h 1897451"/>
            </a:gdLst>
            <a:ahLst/>
            <a:cxnLst>
              <a:cxn ang="0">
                <a:pos x="connsiteX0" y="connsiteY0"/>
              </a:cxn>
              <a:cxn ang="0">
                <a:pos x="connsiteX1" y="connsiteY1"/>
              </a:cxn>
              <a:cxn ang="0">
                <a:pos x="connsiteX2" y="connsiteY2"/>
              </a:cxn>
              <a:cxn ang="0">
                <a:pos x="connsiteX3" y="connsiteY3"/>
              </a:cxn>
            </a:cxnLst>
            <a:rect l="l" t="t" r="r" b="b"/>
            <a:pathLst>
              <a:path w="3440310" h="1897451">
                <a:moveTo>
                  <a:pt x="0" y="0"/>
                </a:moveTo>
                <a:lnTo>
                  <a:pt x="3440310" y="0"/>
                </a:lnTo>
                <a:lnTo>
                  <a:pt x="3440310" y="1897451"/>
                </a:lnTo>
                <a:lnTo>
                  <a:pt x="0" y="1897451"/>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23" name="Footer Placeholder 12">
            <a:extLst>
              <a:ext uri="{FF2B5EF4-FFF2-40B4-BE49-F238E27FC236}">
                <a16:creationId xmlns:a16="http://schemas.microsoft.com/office/drawing/2014/main" id="{6F97E304-063F-4688-9B34-C5F17F15C6B4}"/>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6" name="Date Placeholder 3">
            <a:extLst>
              <a:ext uri="{FF2B5EF4-FFF2-40B4-BE49-F238E27FC236}">
                <a16:creationId xmlns:a16="http://schemas.microsoft.com/office/drawing/2014/main" id="{EF792005-E621-4170-8ACF-EDE018A2611A}"/>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10E59D85-C1A6-4D79-9CBB-A7ABF7287237}"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5" name="Graphic 14">
            <a:extLst>
              <a:ext uri="{FF2B5EF4-FFF2-40B4-BE49-F238E27FC236}">
                <a16:creationId xmlns:a16="http://schemas.microsoft.com/office/drawing/2014/main" id="{86BC7CBF-FE58-4A37-9861-CF2A661C134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1" y="4757400"/>
            <a:ext cx="947057" cy="211255"/>
          </a:xfrm>
          <a:prstGeom prst="rect">
            <a:avLst/>
          </a:prstGeom>
        </p:spPr>
      </p:pic>
      <p:pic>
        <p:nvPicPr>
          <p:cNvPr id="20" name="Image 19">
            <a:extLst>
              <a:ext uri="{FF2B5EF4-FFF2-40B4-BE49-F238E27FC236}">
                <a16:creationId xmlns:a16="http://schemas.microsoft.com/office/drawing/2014/main" id="{513CAE1E-8D28-D140-86C2-C1B9AF324307}"/>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993512988"/>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imeline - 1 line title">
    <p:spTree>
      <p:nvGrpSpPr>
        <p:cNvPr id="1" name=""/>
        <p:cNvGrpSpPr/>
        <p:nvPr/>
      </p:nvGrpSpPr>
      <p:grpSpPr>
        <a:xfrm>
          <a:off x="0" y="0"/>
          <a:ext cx="0" cy="0"/>
          <a:chOff x="0" y="0"/>
          <a:chExt cx="0" cy="0"/>
        </a:xfrm>
      </p:grpSpPr>
      <p:sp>
        <p:nvSpPr>
          <p:cNvPr id="42" name="Content Placeholder 41">
            <a:extLst>
              <a:ext uri="{FF2B5EF4-FFF2-40B4-BE49-F238E27FC236}">
                <a16:creationId xmlns:a16="http://schemas.microsoft.com/office/drawing/2014/main" id="{85B4A79B-F6C5-4A17-9A1F-22CD49BF8AFD}"/>
              </a:ext>
            </a:extLst>
          </p:cNvPr>
          <p:cNvSpPr>
            <a:spLocks noGrp="1"/>
          </p:cNvSpPr>
          <p:nvPr>
            <p:ph sz="quarter" idx="27" hasCustomPrompt="1"/>
          </p:nvPr>
        </p:nvSpPr>
        <p:spPr>
          <a:xfrm>
            <a:off x="1008522"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cxnSp>
        <p:nvCxnSpPr>
          <p:cNvPr id="17" name="Straight Connector 16">
            <a:extLst>
              <a:ext uri="{FF2B5EF4-FFF2-40B4-BE49-F238E27FC236}">
                <a16:creationId xmlns:a16="http://schemas.microsoft.com/office/drawing/2014/main" id="{ECD9AD71-E4C1-4393-B98B-4FC2087EC72F}"/>
              </a:ext>
            </a:extLst>
          </p:cNvPr>
          <p:cNvCxnSpPr/>
          <p:nvPr userDrawn="1"/>
        </p:nvCxnSpPr>
        <p:spPr>
          <a:xfrm>
            <a:off x="382904" y="1638160"/>
            <a:ext cx="8200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Isosceles Triangle 17">
            <a:extLst>
              <a:ext uri="{FF2B5EF4-FFF2-40B4-BE49-F238E27FC236}">
                <a16:creationId xmlns:a16="http://schemas.microsoft.com/office/drawing/2014/main" id="{FBE330D4-B574-4B4F-94C4-EAA259E97A10}"/>
              </a:ext>
            </a:extLst>
          </p:cNvPr>
          <p:cNvSpPr/>
          <p:nvPr userDrawn="1"/>
        </p:nvSpPr>
        <p:spPr>
          <a:xfrm flipV="1">
            <a:off x="1765527"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19" name="Isosceles Triangle 18">
            <a:extLst>
              <a:ext uri="{FF2B5EF4-FFF2-40B4-BE49-F238E27FC236}">
                <a16:creationId xmlns:a16="http://schemas.microsoft.com/office/drawing/2014/main" id="{5B3A4B44-8E1B-44F9-8820-4E4D9FFCAB39}"/>
              </a:ext>
            </a:extLst>
          </p:cNvPr>
          <p:cNvSpPr/>
          <p:nvPr userDrawn="1"/>
        </p:nvSpPr>
        <p:spPr>
          <a:xfrm flipV="1">
            <a:off x="3603852"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0" name="Isosceles Triangle 19">
            <a:extLst>
              <a:ext uri="{FF2B5EF4-FFF2-40B4-BE49-F238E27FC236}">
                <a16:creationId xmlns:a16="http://schemas.microsoft.com/office/drawing/2014/main" id="{D9F16955-3CAA-473B-BFB5-F89D4F9BDA34}"/>
              </a:ext>
            </a:extLst>
          </p:cNvPr>
          <p:cNvSpPr/>
          <p:nvPr userDrawn="1"/>
        </p:nvSpPr>
        <p:spPr>
          <a:xfrm flipV="1">
            <a:off x="5442176"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1" name="Isosceles Triangle 20">
            <a:extLst>
              <a:ext uri="{FF2B5EF4-FFF2-40B4-BE49-F238E27FC236}">
                <a16:creationId xmlns:a16="http://schemas.microsoft.com/office/drawing/2014/main" id="{CBBBBA5C-9C4B-43A0-B3C6-FEA9D7E28B81}"/>
              </a:ext>
            </a:extLst>
          </p:cNvPr>
          <p:cNvSpPr/>
          <p:nvPr userDrawn="1"/>
        </p:nvSpPr>
        <p:spPr>
          <a:xfrm flipV="1">
            <a:off x="7279411"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6" name="Picture Placeholder 2">
            <a:extLst>
              <a:ext uri="{FF2B5EF4-FFF2-40B4-BE49-F238E27FC236}">
                <a16:creationId xmlns:a16="http://schemas.microsoft.com/office/drawing/2014/main" id="{32FF488C-9DE0-4342-B997-AC7618826CD0}"/>
              </a:ext>
            </a:extLst>
          </p:cNvPr>
          <p:cNvSpPr>
            <a:spLocks noGrp="1" noChangeAspect="1"/>
          </p:cNvSpPr>
          <p:nvPr>
            <p:ph type="pic" sz="quarter" idx="12"/>
          </p:nvPr>
        </p:nvSpPr>
        <p:spPr>
          <a:xfrm>
            <a:off x="1601849"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7" name="Picture Placeholder 2">
            <a:extLst>
              <a:ext uri="{FF2B5EF4-FFF2-40B4-BE49-F238E27FC236}">
                <a16:creationId xmlns:a16="http://schemas.microsoft.com/office/drawing/2014/main" id="{3778AB8D-DB97-4C96-A612-CC2F47D8B5B8}"/>
              </a:ext>
            </a:extLst>
          </p:cNvPr>
          <p:cNvSpPr>
            <a:spLocks noGrp="1" noChangeAspect="1"/>
          </p:cNvSpPr>
          <p:nvPr>
            <p:ph type="pic" sz="quarter" idx="13"/>
          </p:nvPr>
        </p:nvSpPr>
        <p:spPr>
          <a:xfrm>
            <a:off x="7125635" y="1852167"/>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8" name="Picture Placeholder 2">
            <a:extLst>
              <a:ext uri="{FF2B5EF4-FFF2-40B4-BE49-F238E27FC236}">
                <a16:creationId xmlns:a16="http://schemas.microsoft.com/office/drawing/2014/main" id="{D0B46D80-841E-4713-8F88-650446A2E7AD}"/>
              </a:ext>
            </a:extLst>
          </p:cNvPr>
          <p:cNvSpPr>
            <a:spLocks noGrp="1" noChangeAspect="1"/>
          </p:cNvSpPr>
          <p:nvPr>
            <p:ph type="pic" sz="quarter" idx="14"/>
          </p:nvPr>
        </p:nvSpPr>
        <p:spPr>
          <a:xfrm>
            <a:off x="5284373"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9" name="Picture Placeholder 2">
            <a:extLst>
              <a:ext uri="{FF2B5EF4-FFF2-40B4-BE49-F238E27FC236}">
                <a16:creationId xmlns:a16="http://schemas.microsoft.com/office/drawing/2014/main" id="{D55F8C4F-B94C-4128-866D-9230D2226A75}"/>
              </a:ext>
            </a:extLst>
          </p:cNvPr>
          <p:cNvSpPr>
            <a:spLocks noGrp="1" noChangeAspect="1"/>
          </p:cNvSpPr>
          <p:nvPr>
            <p:ph type="pic" sz="quarter" idx="15"/>
          </p:nvPr>
        </p:nvSpPr>
        <p:spPr>
          <a:xfrm>
            <a:off x="3443111"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30" name="Text Placeholder 4">
            <a:extLst>
              <a:ext uri="{FF2B5EF4-FFF2-40B4-BE49-F238E27FC236}">
                <a16:creationId xmlns:a16="http://schemas.microsoft.com/office/drawing/2014/main" id="{96451A65-D63C-4713-9E24-8A2E4214C3D1}"/>
              </a:ext>
            </a:extLst>
          </p:cNvPr>
          <p:cNvSpPr>
            <a:spLocks noGrp="1"/>
          </p:cNvSpPr>
          <p:nvPr>
            <p:ph type="body" sz="quarter" idx="16" hasCustomPrompt="1"/>
          </p:nvPr>
        </p:nvSpPr>
        <p:spPr>
          <a:xfrm>
            <a:off x="1008518"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1" name="Text Placeholder 4">
            <a:extLst>
              <a:ext uri="{FF2B5EF4-FFF2-40B4-BE49-F238E27FC236}">
                <a16:creationId xmlns:a16="http://schemas.microsoft.com/office/drawing/2014/main" id="{C0CFFF3C-7F18-4020-8A35-B4834420A246}"/>
              </a:ext>
            </a:extLst>
          </p:cNvPr>
          <p:cNvSpPr>
            <a:spLocks noGrp="1"/>
          </p:cNvSpPr>
          <p:nvPr>
            <p:ph type="body" sz="quarter" idx="17" hasCustomPrompt="1"/>
          </p:nvPr>
        </p:nvSpPr>
        <p:spPr>
          <a:xfrm>
            <a:off x="6527621"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2" name="Text Placeholder 4">
            <a:extLst>
              <a:ext uri="{FF2B5EF4-FFF2-40B4-BE49-F238E27FC236}">
                <a16:creationId xmlns:a16="http://schemas.microsoft.com/office/drawing/2014/main" id="{153639C1-212A-4C35-84A8-8AF5C32AE948}"/>
              </a:ext>
            </a:extLst>
          </p:cNvPr>
          <p:cNvSpPr>
            <a:spLocks noGrp="1"/>
          </p:cNvSpPr>
          <p:nvPr>
            <p:ph type="body" sz="quarter" idx="18" hasCustomPrompt="1"/>
          </p:nvPr>
        </p:nvSpPr>
        <p:spPr>
          <a:xfrm>
            <a:off x="4686735"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3" name="Text Placeholder 4">
            <a:extLst>
              <a:ext uri="{FF2B5EF4-FFF2-40B4-BE49-F238E27FC236}">
                <a16:creationId xmlns:a16="http://schemas.microsoft.com/office/drawing/2014/main" id="{E74BC87F-AF3B-43E2-8521-D1B15BA0E5B0}"/>
              </a:ext>
            </a:extLst>
          </p:cNvPr>
          <p:cNvSpPr>
            <a:spLocks noGrp="1"/>
          </p:cNvSpPr>
          <p:nvPr>
            <p:ph type="body" sz="quarter" idx="19" hasCustomPrompt="1"/>
          </p:nvPr>
        </p:nvSpPr>
        <p:spPr>
          <a:xfrm>
            <a:off x="2847846"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25" name="ZoneTexte 7">
            <a:extLst>
              <a:ext uri="{FF2B5EF4-FFF2-40B4-BE49-F238E27FC236}">
                <a16:creationId xmlns:a16="http://schemas.microsoft.com/office/drawing/2014/main" id="{65D2364B-7E89-C34B-84ED-05AAB2908895}"/>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45" name="Titre 1">
            <a:extLst>
              <a:ext uri="{FF2B5EF4-FFF2-40B4-BE49-F238E27FC236}">
                <a16:creationId xmlns:a16="http://schemas.microsoft.com/office/drawing/2014/main" id="{F910B2CC-809E-4A17-8B5A-7BE19AFF7CFA}"/>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46" name="Text Placeholder 14">
            <a:extLst>
              <a:ext uri="{FF2B5EF4-FFF2-40B4-BE49-F238E27FC236}">
                <a16:creationId xmlns:a16="http://schemas.microsoft.com/office/drawing/2014/main" id="{1A6E627C-849B-4BF5-A892-85FCA5D32AEA}"/>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35" name="Connecteur droit 8">
            <a:extLst>
              <a:ext uri="{FF2B5EF4-FFF2-40B4-BE49-F238E27FC236}">
                <a16:creationId xmlns:a16="http://schemas.microsoft.com/office/drawing/2014/main" id="{2080F982-B713-43FB-8028-3E6C5C5FE63F}"/>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43" name="Content Placeholder 42">
            <a:extLst>
              <a:ext uri="{FF2B5EF4-FFF2-40B4-BE49-F238E27FC236}">
                <a16:creationId xmlns:a16="http://schemas.microsoft.com/office/drawing/2014/main" id="{51AE5D68-F82C-45C1-BD48-BCADB3116D02}"/>
              </a:ext>
            </a:extLst>
          </p:cNvPr>
          <p:cNvSpPr>
            <a:spLocks noGrp="1"/>
          </p:cNvSpPr>
          <p:nvPr>
            <p:ph sz="quarter" idx="33" hasCustomPrompt="1"/>
          </p:nvPr>
        </p:nvSpPr>
        <p:spPr>
          <a:xfrm>
            <a:off x="2848831"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4" name="Content Placeholder 43">
            <a:extLst>
              <a:ext uri="{FF2B5EF4-FFF2-40B4-BE49-F238E27FC236}">
                <a16:creationId xmlns:a16="http://schemas.microsoft.com/office/drawing/2014/main" id="{A3A6EDBD-FE8E-4140-B8CA-BFCF071A7A48}"/>
              </a:ext>
            </a:extLst>
          </p:cNvPr>
          <p:cNvSpPr>
            <a:spLocks noGrp="1"/>
          </p:cNvSpPr>
          <p:nvPr>
            <p:ph sz="quarter" idx="34" hasCustomPrompt="1"/>
          </p:nvPr>
        </p:nvSpPr>
        <p:spPr>
          <a:xfrm>
            <a:off x="4689140"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7" name="Content Placeholder 46">
            <a:extLst>
              <a:ext uri="{FF2B5EF4-FFF2-40B4-BE49-F238E27FC236}">
                <a16:creationId xmlns:a16="http://schemas.microsoft.com/office/drawing/2014/main" id="{ABE530F1-8525-4E60-AEE7-A055781DE6AF}"/>
              </a:ext>
            </a:extLst>
          </p:cNvPr>
          <p:cNvSpPr>
            <a:spLocks noGrp="1"/>
          </p:cNvSpPr>
          <p:nvPr>
            <p:ph sz="quarter" idx="35" hasCustomPrompt="1"/>
          </p:nvPr>
        </p:nvSpPr>
        <p:spPr>
          <a:xfrm>
            <a:off x="6529450"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8" name="Footer Placeholder 12">
            <a:extLst>
              <a:ext uri="{FF2B5EF4-FFF2-40B4-BE49-F238E27FC236}">
                <a16:creationId xmlns:a16="http://schemas.microsoft.com/office/drawing/2014/main" id="{FD552AEE-4A16-4749-8B2F-71E40E223288}"/>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49" name="Date Placeholder 3">
            <a:extLst>
              <a:ext uri="{FF2B5EF4-FFF2-40B4-BE49-F238E27FC236}">
                <a16:creationId xmlns:a16="http://schemas.microsoft.com/office/drawing/2014/main" id="{0227BF96-9E81-45FC-A409-03169A93B785}"/>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3966B2AE-F6A7-44F4-9D8B-F97DDB42874A}"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34" name="Graphic 33">
            <a:extLst>
              <a:ext uri="{FF2B5EF4-FFF2-40B4-BE49-F238E27FC236}">
                <a16:creationId xmlns:a16="http://schemas.microsoft.com/office/drawing/2014/main" id="{36B15949-7CAE-4B66-8423-EB045BAB703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1" y="4757400"/>
            <a:ext cx="947057" cy="211255"/>
          </a:xfrm>
          <a:prstGeom prst="rect">
            <a:avLst/>
          </a:prstGeom>
        </p:spPr>
      </p:pic>
      <p:pic>
        <p:nvPicPr>
          <p:cNvPr id="37" name="Image 36">
            <a:extLst>
              <a:ext uri="{FF2B5EF4-FFF2-40B4-BE49-F238E27FC236}">
                <a16:creationId xmlns:a16="http://schemas.microsoft.com/office/drawing/2014/main" id="{3C03DBE4-0C03-844D-A618-15D7C6649462}"/>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9092532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ext only - 1 line title">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12F92CC6-BE72-4384-8A84-F164B8B2DEF1}"/>
              </a:ext>
            </a:extLst>
          </p:cNvPr>
          <p:cNvSpPr>
            <a:spLocks noGrp="1"/>
          </p:cNvSpPr>
          <p:nvPr>
            <p:ph sz="quarter" idx="16" hasCustomPrompt="1"/>
          </p:nvPr>
        </p:nvSpPr>
        <p:spPr>
          <a:xfrm>
            <a:off x="382904" y="1301305"/>
            <a:ext cx="8200800" cy="3258000"/>
          </a:xfrm>
          <a:custGeom>
            <a:avLst/>
            <a:gdLst>
              <a:gd name="connsiteX0" fmla="*/ 0 w 8200800"/>
              <a:gd name="connsiteY0" fmla="*/ 0 h 3258000"/>
              <a:gd name="connsiteX1" fmla="*/ 8200800 w 8200800"/>
              <a:gd name="connsiteY1" fmla="*/ 0 h 3258000"/>
              <a:gd name="connsiteX2" fmla="*/ 8200800 w 8200800"/>
              <a:gd name="connsiteY2" fmla="*/ 3258000 h 3258000"/>
              <a:gd name="connsiteX3" fmla="*/ 0 w 8200800"/>
              <a:gd name="connsiteY3" fmla="*/ 3258000 h 3258000"/>
            </a:gdLst>
            <a:ahLst/>
            <a:cxnLst>
              <a:cxn ang="0">
                <a:pos x="connsiteX0" y="connsiteY0"/>
              </a:cxn>
              <a:cxn ang="0">
                <a:pos x="connsiteX1" y="connsiteY1"/>
              </a:cxn>
              <a:cxn ang="0">
                <a:pos x="connsiteX2" y="connsiteY2"/>
              </a:cxn>
              <a:cxn ang="0">
                <a:pos x="connsiteX3" y="connsiteY3"/>
              </a:cxn>
            </a:cxnLst>
            <a:rect l="l" t="t" r="r" b="b"/>
            <a:pathLst>
              <a:path w="8200800" h="3258000">
                <a:moveTo>
                  <a:pt x="0" y="0"/>
                </a:moveTo>
                <a:lnTo>
                  <a:pt x="8200800" y="0"/>
                </a:lnTo>
                <a:lnTo>
                  <a:pt x="8200800" y="3258000"/>
                </a:lnTo>
                <a:lnTo>
                  <a:pt x="0" y="3258000"/>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7" name="Titre 1">
            <a:extLst>
              <a:ext uri="{FF2B5EF4-FFF2-40B4-BE49-F238E27FC236}">
                <a16:creationId xmlns:a16="http://schemas.microsoft.com/office/drawing/2014/main" id="{BF8DFB14-F605-442D-8A29-80BCBC3F4333}"/>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8" name="Text Placeholder 14">
            <a:extLst>
              <a:ext uri="{FF2B5EF4-FFF2-40B4-BE49-F238E27FC236}">
                <a16:creationId xmlns:a16="http://schemas.microsoft.com/office/drawing/2014/main" id="{7909D851-A66D-48F5-9919-38BC246B83C4}"/>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1" name="ZoneTexte 7">
            <a:extLst>
              <a:ext uri="{FF2B5EF4-FFF2-40B4-BE49-F238E27FC236}">
                <a16:creationId xmlns:a16="http://schemas.microsoft.com/office/drawing/2014/main" id="{8AA81F04-A4CD-438D-89D0-CDBF79F7E0A6}"/>
              </a:ext>
            </a:extLst>
          </p:cNvPr>
          <p:cNvSpPr txBox="1"/>
          <p:nvPr userDrawn="1"/>
        </p:nvSpPr>
        <p:spPr>
          <a:xfrm>
            <a:off x="0" y="4845550"/>
            <a:ext cx="354434" cy="123111"/>
          </a:xfrm>
          <a:prstGeom prst="rect">
            <a:avLst/>
          </a:prstGeom>
          <a:noFill/>
        </p:spPr>
        <p:txBody>
          <a:bodyPr wrap="square" lIns="0" tIns="0" rIns="0" bIns="0" rtlCol="0">
            <a:noAutofit/>
          </a:bodyPr>
          <a:lstStyle/>
          <a:p>
            <a:pPr algn="ctr"/>
            <a:fld id="{984FB007-5C84-F347-A76E-037DFFA5CC99}" type="slidenum">
              <a:rPr lang="en-US" sz="800" noProof="0" smtClean="0">
                <a:solidFill>
                  <a:schemeClr val="tx1"/>
                </a:solidFill>
              </a:rPr>
              <a:pPr algn="ctr"/>
              <a:t>‹#›</a:t>
            </a:fld>
            <a:endParaRPr lang="en-US" sz="800" noProof="0">
              <a:solidFill>
                <a:schemeClr val="tx1"/>
              </a:solidFill>
            </a:endParaRPr>
          </a:p>
        </p:txBody>
      </p:sp>
      <p:cxnSp>
        <p:nvCxnSpPr>
          <p:cNvPr id="14" name="Connecteur droit 8">
            <a:extLst>
              <a:ext uri="{FF2B5EF4-FFF2-40B4-BE49-F238E27FC236}">
                <a16:creationId xmlns:a16="http://schemas.microsoft.com/office/drawing/2014/main" id="{21691B72-DFDE-477D-B4DC-13F5A4C2EC3F}"/>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Footer Placeholder 12">
            <a:extLst>
              <a:ext uri="{FF2B5EF4-FFF2-40B4-BE49-F238E27FC236}">
                <a16:creationId xmlns:a16="http://schemas.microsoft.com/office/drawing/2014/main" id="{911BDE1B-31FF-4B86-B96A-4794B2A52D2C}"/>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r>
              <a:rPr lang="en-US" noProof="0"/>
              <a:t>© Dassault Systèmes | Confidential Information |                    | ref.: 3DS_Document_2021</a:t>
            </a:r>
          </a:p>
        </p:txBody>
      </p:sp>
      <p:sp>
        <p:nvSpPr>
          <p:cNvPr id="18" name="Date Placeholder 3">
            <a:extLst>
              <a:ext uri="{FF2B5EF4-FFF2-40B4-BE49-F238E27FC236}">
                <a16:creationId xmlns:a16="http://schemas.microsoft.com/office/drawing/2014/main" id="{430B0B92-D6C3-40AC-8EAE-19A1355F0A2A}"/>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fld id="{6BE0BEDF-10E8-46E6-91EC-9AAFECF8E05B}" type="datetime1">
              <a:rPr lang="en-US" noProof="0" smtClean="0"/>
              <a:t>11/10/2022</a:t>
            </a:fld>
            <a:endParaRPr lang="en-US" noProof="0"/>
          </a:p>
        </p:txBody>
      </p:sp>
      <p:pic>
        <p:nvPicPr>
          <p:cNvPr id="10" name="Graphic 9">
            <a:extLst>
              <a:ext uri="{FF2B5EF4-FFF2-40B4-BE49-F238E27FC236}">
                <a16:creationId xmlns:a16="http://schemas.microsoft.com/office/drawing/2014/main" id="{5F19FD1A-F81D-459B-BB64-287672D3448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5" y="4756932"/>
            <a:ext cx="808019" cy="211727"/>
          </a:xfrm>
          <a:prstGeom prst="rect">
            <a:avLst/>
          </a:prstGeom>
        </p:spPr>
      </p:pic>
      <p:pic>
        <p:nvPicPr>
          <p:cNvPr id="12" name="Image 11">
            <a:extLst>
              <a:ext uri="{FF2B5EF4-FFF2-40B4-BE49-F238E27FC236}">
                <a16:creationId xmlns:a16="http://schemas.microsoft.com/office/drawing/2014/main" id="{565AB82A-E59B-AA43-A5B3-3A29E27C2B5C}"/>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429675953"/>
      </p:ext>
    </p:extLst>
  </p:cSld>
  <p:clrMapOvr>
    <a:masterClrMapping/>
  </p:clrMapOvr>
  <p:extLst>
    <p:ext uri="{DCECCB84-F9BA-43D5-87BE-67443E8EF086}">
      <p15:sldGuideLst xmlns:p15="http://schemas.microsoft.com/office/powerpoint/2012/main"/>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meline - 2 lines title">
    <p:spTree>
      <p:nvGrpSpPr>
        <p:cNvPr id="1" name=""/>
        <p:cNvGrpSpPr/>
        <p:nvPr/>
      </p:nvGrpSpPr>
      <p:grpSpPr>
        <a:xfrm>
          <a:off x="0" y="0"/>
          <a:ext cx="0" cy="0"/>
          <a:chOff x="0" y="0"/>
          <a:chExt cx="0" cy="0"/>
        </a:xfrm>
      </p:grpSpPr>
      <p:sp>
        <p:nvSpPr>
          <p:cNvPr id="8" name="Text Placeholder 14">
            <a:extLst>
              <a:ext uri="{FF2B5EF4-FFF2-40B4-BE49-F238E27FC236}">
                <a16:creationId xmlns:a16="http://schemas.microsoft.com/office/drawing/2014/main" id="{7909D851-A66D-48F5-9919-38BC246B83C4}"/>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7" name="Straight Connector 16">
            <a:extLst>
              <a:ext uri="{FF2B5EF4-FFF2-40B4-BE49-F238E27FC236}">
                <a16:creationId xmlns:a16="http://schemas.microsoft.com/office/drawing/2014/main" id="{ECD9AD71-E4C1-4393-B98B-4FC2087EC72F}"/>
              </a:ext>
            </a:extLst>
          </p:cNvPr>
          <p:cNvCxnSpPr/>
          <p:nvPr userDrawn="1"/>
        </p:nvCxnSpPr>
        <p:spPr>
          <a:xfrm>
            <a:off x="382904" y="1638160"/>
            <a:ext cx="8200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Isosceles Triangle 17">
            <a:extLst>
              <a:ext uri="{FF2B5EF4-FFF2-40B4-BE49-F238E27FC236}">
                <a16:creationId xmlns:a16="http://schemas.microsoft.com/office/drawing/2014/main" id="{FBE330D4-B574-4B4F-94C4-EAA259E97A10}"/>
              </a:ext>
            </a:extLst>
          </p:cNvPr>
          <p:cNvSpPr/>
          <p:nvPr userDrawn="1"/>
        </p:nvSpPr>
        <p:spPr>
          <a:xfrm flipV="1">
            <a:off x="1765527"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19" name="Isosceles Triangle 18">
            <a:extLst>
              <a:ext uri="{FF2B5EF4-FFF2-40B4-BE49-F238E27FC236}">
                <a16:creationId xmlns:a16="http://schemas.microsoft.com/office/drawing/2014/main" id="{5B3A4B44-8E1B-44F9-8820-4E4D9FFCAB39}"/>
              </a:ext>
            </a:extLst>
          </p:cNvPr>
          <p:cNvSpPr/>
          <p:nvPr userDrawn="1"/>
        </p:nvSpPr>
        <p:spPr>
          <a:xfrm flipV="1">
            <a:off x="3603852"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0" name="Isosceles Triangle 19">
            <a:extLst>
              <a:ext uri="{FF2B5EF4-FFF2-40B4-BE49-F238E27FC236}">
                <a16:creationId xmlns:a16="http://schemas.microsoft.com/office/drawing/2014/main" id="{D9F16955-3CAA-473B-BFB5-F89D4F9BDA34}"/>
              </a:ext>
            </a:extLst>
          </p:cNvPr>
          <p:cNvSpPr/>
          <p:nvPr userDrawn="1"/>
        </p:nvSpPr>
        <p:spPr>
          <a:xfrm flipV="1">
            <a:off x="5442176"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1" name="Isosceles Triangle 20">
            <a:extLst>
              <a:ext uri="{FF2B5EF4-FFF2-40B4-BE49-F238E27FC236}">
                <a16:creationId xmlns:a16="http://schemas.microsoft.com/office/drawing/2014/main" id="{CBBBBA5C-9C4B-43A0-B3C6-FEA9D7E28B81}"/>
              </a:ext>
            </a:extLst>
          </p:cNvPr>
          <p:cNvSpPr/>
          <p:nvPr userDrawn="1"/>
        </p:nvSpPr>
        <p:spPr>
          <a:xfrm flipV="1">
            <a:off x="7279411"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6" name="Picture Placeholder 2">
            <a:extLst>
              <a:ext uri="{FF2B5EF4-FFF2-40B4-BE49-F238E27FC236}">
                <a16:creationId xmlns:a16="http://schemas.microsoft.com/office/drawing/2014/main" id="{32FF488C-9DE0-4342-B997-AC7618826CD0}"/>
              </a:ext>
            </a:extLst>
          </p:cNvPr>
          <p:cNvSpPr>
            <a:spLocks noGrp="1" noChangeAspect="1"/>
          </p:cNvSpPr>
          <p:nvPr>
            <p:ph type="pic" sz="quarter" idx="12"/>
          </p:nvPr>
        </p:nvSpPr>
        <p:spPr>
          <a:xfrm>
            <a:off x="1601849"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7" name="Picture Placeholder 2">
            <a:extLst>
              <a:ext uri="{FF2B5EF4-FFF2-40B4-BE49-F238E27FC236}">
                <a16:creationId xmlns:a16="http://schemas.microsoft.com/office/drawing/2014/main" id="{3778AB8D-DB97-4C96-A612-CC2F47D8B5B8}"/>
              </a:ext>
            </a:extLst>
          </p:cNvPr>
          <p:cNvSpPr>
            <a:spLocks noGrp="1" noChangeAspect="1"/>
          </p:cNvSpPr>
          <p:nvPr>
            <p:ph type="pic" sz="quarter" idx="13"/>
          </p:nvPr>
        </p:nvSpPr>
        <p:spPr>
          <a:xfrm>
            <a:off x="7125635" y="1852167"/>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8" name="Picture Placeholder 2">
            <a:extLst>
              <a:ext uri="{FF2B5EF4-FFF2-40B4-BE49-F238E27FC236}">
                <a16:creationId xmlns:a16="http://schemas.microsoft.com/office/drawing/2014/main" id="{D0B46D80-841E-4713-8F88-650446A2E7AD}"/>
              </a:ext>
            </a:extLst>
          </p:cNvPr>
          <p:cNvSpPr>
            <a:spLocks noGrp="1" noChangeAspect="1"/>
          </p:cNvSpPr>
          <p:nvPr>
            <p:ph type="pic" sz="quarter" idx="14"/>
          </p:nvPr>
        </p:nvSpPr>
        <p:spPr>
          <a:xfrm>
            <a:off x="5284373"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9" name="Picture Placeholder 2">
            <a:extLst>
              <a:ext uri="{FF2B5EF4-FFF2-40B4-BE49-F238E27FC236}">
                <a16:creationId xmlns:a16="http://schemas.microsoft.com/office/drawing/2014/main" id="{D55F8C4F-B94C-4128-866D-9230D2226A75}"/>
              </a:ext>
            </a:extLst>
          </p:cNvPr>
          <p:cNvSpPr>
            <a:spLocks noGrp="1" noChangeAspect="1"/>
          </p:cNvSpPr>
          <p:nvPr>
            <p:ph type="pic" sz="quarter" idx="15"/>
          </p:nvPr>
        </p:nvSpPr>
        <p:spPr>
          <a:xfrm>
            <a:off x="3443111"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30" name="Text Placeholder 4">
            <a:extLst>
              <a:ext uri="{FF2B5EF4-FFF2-40B4-BE49-F238E27FC236}">
                <a16:creationId xmlns:a16="http://schemas.microsoft.com/office/drawing/2014/main" id="{96451A65-D63C-4713-9E24-8A2E4214C3D1}"/>
              </a:ext>
            </a:extLst>
          </p:cNvPr>
          <p:cNvSpPr>
            <a:spLocks noGrp="1"/>
          </p:cNvSpPr>
          <p:nvPr>
            <p:ph type="body" sz="quarter" idx="16" hasCustomPrompt="1"/>
          </p:nvPr>
        </p:nvSpPr>
        <p:spPr>
          <a:xfrm>
            <a:off x="1008518"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1" name="Text Placeholder 4">
            <a:extLst>
              <a:ext uri="{FF2B5EF4-FFF2-40B4-BE49-F238E27FC236}">
                <a16:creationId xmlns:a16="http://schemas.microsoft.com/office/drawing/2014/main" id="{C0CFFF3C-7F18-4020-8A35-B4834420A246}"/>
              </a:ext>
            </a:extLst>
          </p:cNvPr>
          <p:cNvSpPr>
            <a:spLocks noGrp="1"/>
          </p:cNvSpPr>
          <p:nvPr>
            <p:ph type="body" sz="quarter" idx="17" hasCustomPrompt="1"/>
          </p:nvPr>
        </p:nvSpPr>
        <p:spPr>
          <a:xfrm>
            <a:off x="6527621"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2" name="Text Placeholder 4">
            <a:extLst>
              <a:ext uri="{FF2B5EF4-FFF2-40B4-BE49-F238E27FC236}">
                <a16:creationId xmlns:a16="http://schemas.microsoft.com/office/drawing/2014/main" id="{153639C1-212A-4C35-84A8-8AF5C32AE948}"/>
              </a:ext>
            </a:extLst>
          </p:cNvPr>
          <p:cNvSpPr>
            <a:spLocks noGrp="1"/>
          </p:cNvSpPr>
          <p:nvPr>
            <p:ph type="body" sz="quarter" idx="18" hasCustomPrompt="1"/>
          </p:nvPr>
        </p:nvSpPr>
        <p:spPr>
          <a:xfrm>
            <a:off x="4686735"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3" name="Text Placeholder 4">
            <a:extLst>
              <a:ext uri="{FF2B5EF4-FFF2-40B4-BE49-F238E27FC236}">
                <a16:creationId xmlns:a16="http://schemas.microsoft.com/office/drawing/2014/main" id="{E74BC87F-AF3B-43E2-8521-D1B15BA0E5B0}"/>
              </a:ext>
            </a:extLst>
          </p:cNvPr>
          <p:cNvSpPr>
            <a:spLocks noGrp="1"/>
          </p:cNvSpPr>
          <p:nvPr>
            <p:ph type="body" sz="quarter" idx="19" hasCustomPrompt="1"/>
          </p:nvPr>
        </p:nvSpPr>
        <p:spPr>
          <a:xfrm>
            <a:off x="2847846"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25" name="ZoneTexte 7">
            <a:extLst>
              <a:ext uri="{FF2B5EF4-FFF2-40B4-BE49-F238E27FC236}">
                <a16:creationId xmlns:a16="http://schemas.microsoft.com/office/drawing/2014/main" id="{65D2364B-7E89-C34B-84ED-05AAB2908895}"/>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35" name="Connecteur droit 8">
            <a:extLst>
              <a:ext uri="{FF2B5EF4-FFF2-40B4-BE49-F238E27FC236}">
                <a16:creationId xmlns:a16="http://schemas.microsoft.com/office/drawing/2014/main" id="{4339EFE3-B2C3-485D-97E8-C9722BC5C48A}"/>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4" name="Titre 1">
            <a:extLst>
              <a:ext uri="{FF2B5EF4-FFF2-40B4-BE49-F238E27FC236}">
                <a16:creationId xmlns:a16="http://schemas.microsoft.com/office/drawing/2014/main" id="{5E82A5CB-F115-4E21-AC79-E482AAAD911F}"/>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38" name="Content Placeholder 37">
            <a:extLst>
              <a:ext uri="{FF2B5EF4-FFF2-40B4-BE49-F238E27FC236}">
                <a16:creationId xmlns:a16="http://schemas.microsoft.com/office/drawing/2014/main" id="{D3EDE0CE-7253-4F1E-926C-21D27F53C338}"/>
              </a:ext>
            </a:extLst>
          </p:cNvPr>
          <p:cNvSpPr>
            <a:spLocks noGrp="1"/>
          </p:cNvSpPr>
          <p:nvPr>
            <p:ph sz="quarter" idx="27" hasCustomPrompt="1"/>
          </p:nvPr>
        </p:nvSpPr>
        <p:spPr>
          <a:xfrm>
            <a:off x="1008522"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39" name="Content Placeholder 38">
            <a:extLst>
              <a:ext uri="{FF2B5EF4-FFF2-40B4-BE49-F238E27FC236}">
                <a16:creationId xmlns:a16="http://schemas.microsoft.com/office/drawing/2014/main" id="{F007F418-1B99-4975-8932-27F15504A564}"/>
              </a:ext>
            </a:extLst>
          </p:cNvPr>
          <p:cNvSpPr>
            <a:spLocks noGrp="1"/>
          </p:cNvSpPr>
          <p:nvPr>
            <p:ph sz="quarter" idx="33" hasCustomPrompt="1"/>
          </p:nvPr>
        </p:nvSpPr>
        <p:spPr>
          <a:xfrm>
            <a:off x="2848831"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3" name="Content Placeholder 42">
            <a:extLst>
              <a:ext uri="{FF2B5EF4-FFF2-40B4-BE49-F238E27FC236}">
                <a16:creationId xmlns:a16="http://schemas.microsoft.com/office/drawing/2014/main" id="{847BC59C-7F02-4297-A93F-2995FACCC350}"/>
              </a:ext>
            </a:extLst>
          </p:cNvPr>
          <p:cNvSpPr>
            <a:spLocks noGrp="1"/>
          </p:cNvSpPr>
          <p:nvPr>
            <p:ph sz="quarter" idx="34" hasCustomPrompt="1"/>
          </p:nvPr>
        </p:nvSpPr>
        <p:spPr>
          <a:xfrm>
            <a:off x="4689140"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4" name="Content Placeholder 43">
            <a:extLst>
              <a:ext uri="{FF2B5EF4-FFF2-40B4-BE49-F238E27FC236}">
                <a16:creationId xmlns:a16="http://schemas.microsoft.com/office/drawing/2014/main" id="{151EC02E-D66A-42D3-AEA8-B98DDF3E1328}"/>
              </a:ext>
            </a:extLst>
          </p:cNvPr>
          <p:cNvSpPr>
            <a:spLocks noGrp="1"/>
          </p:cNvSpPr>
          <p:nvPr>
            <p:ph sz="quarter" idx="35" hasCustomPrompt="1"/>
          </p:nvPr>
        </p:nvSpPr>
        <p:spPr>
          <a:xfrm>
            <a:off x="6529450"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5" name="Footer Placeholder 12">
            <a:extLst>
              <a:ext uri="{FF2B5EF4-FFF2-40B4-BE49-F238E27FC236}">
                <a16:creationId xmlns:a16="http://schemas.microsoft.com/office/drawing/2014/main" id="{40234D22-EF62-4519-982D-35614FAAB146}"/>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47" name="Date Placeholder 3">
            <a:extLst>
              <a:ext uri="{FF2B5EF4-FFF2-40B4-BE49-F238E27FC236}">
                <a16:creationId xmlns:a16="http://schemas.microsoft.com/office/drawing/2014/main" id="{68DE967F-2C31-44D8-8490-AFCEF936A36C}"/>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908927BA-DB5F-47BE-8FFA-5D42580F2685}"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37" name="Graphic 36">
            <a:extLst>
              <a:ext uri="{FF2B5EF4-FFF2-40B4-BE49-F238E27FC236}">
                <a16:creationId xmlns:a16="http://schemas.microsoft.com/office/drawing/2014/main" id="{58D3C1D2-F791-4CC8-8631-B892A06D133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1" y="4757400"/>
            <a:ext cx="947057" cy="211255"/>
          </a:xfrm>
          <a:prstGeom prst="rect">
            <a:avLst/>
          </a:prstGeom>
        </p:spPr>
      </p:pic>
      <p:pic>
        <p:nvPicPr>
          <p:cNvPr id="40" name="Image 39">
            <a:extLst>
              <a:ext uri="{FF2B5EF4-FFF2-40B4-BE49-F238E27FC236}">
                <a16:creationId xmlns:a16="http://schemas.microsoft.com/office/drawing/2014/main" id="{30715FC0-A16A-2742-83BA-8271FE4EBBB0}"/>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95768689"/>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Key numbers - 1 line title">
    <p:spTree>
      <p:nvGrpSpPr>
        <p:cNvPr id="1" name=""/>
        <p:cNvGrpSpPr/>
        <p:nvPr/>
      </p:nvGrpSpPr>
      <p:grpSpPr>
        <a:xfrm>
          <a:off x="0" y="0"/>
          <a:ext cx="0" cy="0"/>
          <a:chOff x="0" y="0"/>
          <a:chExt cx="0" cy="0"/>
        </a:xfrm>
      </p:grpSpPr>
      <p:sp>
        <p:nvSpPr>
          <p:cNvPr id="28" name="Content Placeholder 27">
            <a:extLst>
              <a:ext uri="{FF2B5EF4-FFF2-40B4-BE49-F238E27FC236}">
                <a16:creationId xmlns:a16="http://schemas.microsoft.com/office/drawing/2014/main" id="{B710BA1E-7958-4909-90F4-C085E2FBA176}"/>
              </a:ext>
            </a:extLst>
          </p:cNvPr>
          <p:cNvSpPr>
            <a:spLocks noGrp="1"/>
          </p:cNvSpPr>
          <p:nvPr>
            <p:ph sz="quarter" idx="27" hasCustomPrompt="1"/>
          </p:nvPr>
        </p:nvSpPr>
        <p:spPr>
          <a:xfrm>
            <a:off x="1056953"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41" name="Text Placeholder 2">
            <a:extLst>
              <a:ext uri="{FF2B5EF4-FFF2-40B4-BE49-F238E27FC236}">
                <a16:creationId xmlns:a16="http://schemas.microsoft.com/office/drawing/2014/main" id="{CD02C751-CE04-47EA-A1A7-31A30527F7D4}"/>
              </a:ext>
            </a:extLst>
          </p:cNvPr>
          <p:cNvSpPr>
            <a:spLocks noGrp="1"/>
          </p:cNvSpPr>
          <p:nvPr>
            <p:ph type="body" sz="quarter" idx="12" hasCustomPrompt="1"/>
          </p:nvPr>
        </p:nvSpPr>
        <p:spPr>
          <a:xfrm>
            <a:off x="1056952"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2" name="Text Placeholder 4">
            <a:extLst>
              <a:ext uri="{FF2B5EF4-FFF2-40B4-BE49-F238E27FC236}">
                <a16:creationId xmlns:a16="http://schemas.microsoft.com/office/drawing/2014/main" id="{DB429DA6-DBB5-4F41-8058-8B35D30BC50A}"/>
              </a:ext>
            </a:extLst>
          </p:cNvPr>
          <p:cNvSpPr>
            <a:spLocks noGrp="1"/>
          </p:cNvSpPr>
          <p:nvPr>
            <p:ph type="body" sz="quarter" idx="16" hasCustomPrompt="1"/>
          </p:nvPr>
        </p:nvSpPr>
        <p:spPr>
          <a:xfrm>
            <a:off x="1056953"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44" name="Text Placeholder 2">
            <a:extLst>
              <a:ext uri="{FF2B5EF4-FFF2-40B4-BE49-F238E27FC236}">
                <a16:creationId xmlns:a16="http://schemas.microsoft.com/office/drawing/2014/main" id="{5C1D8542-B4AD-430A-A597-54C6CC352747}"/>
              </a:ext>
            </a:extLst>
          </p:cNvPr>
          <p:cNvSpPr>
            <a:spLocks noGrp="1"/>
          </p:cNvSpPr>
          <p:nvPr>
            <p:ph type="body" sz="quarter" idx="18" hasCustomPrompt="1"/>
          </p:nvPr>
        </p:nvSpPr>
        <p:spPr>
          <a:xfrm>
            <a:off x="6477837"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5" name="Text Placeholder 4">
            <a:extLst>
              <a:ext uri="{FF2B5EF4-FFF2-40B4-BE49-F238E27FC236}">
                <a16:creationId xmlns:a16="http://schemas.microsoft.com/office/drawing/2014/main" id="{2493263F-FDCE-4F77-B97C-089B8D52BEFB}"/>
              </a:ext>
            </a:extLst>
          </p:cNvPr>
          <p:cNvSpPr>
            <a:spLocks noGrp="1"/>
          </p:cNvSpPr>
          <p:nvPr>
            <p:ph type="body" sz="quarter" idx="19" hasCustomPrompt="1"/>
          </p:nvPr>
        </p:nvSpPr>
        <p:spPr>
          <a:xfrm>
            <a:off x="6477838"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47" name="Text Placeholder 2">
            <a:extLst>
              <a:ext uri="{FF2B5EF4-FFF2-40B4-BE49-F238E27FC236}">
                <a16:creationId xmlns:a16="http://schemas.microsoft.com/office/drawing/2014/main" id="{869AADEE-F997-410C-8BFD-CE19019828B9}"/>
              </a:ext>
            </a:extLst>
          </p:cNvPr>
          <p:cNvSpPr>
            <a:spLocks noGrp="1"/>
          </p:cNvSpPr>
          <p:nvPr>
            <p:ph type="body" sz="quarter" idx="21" hasCustomPrompt="1"/>
          </p:nvPr>
        </p:nvSpPr>
        <p:spPr>
          <a:xfrm>
            <a:off x="3767395"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8" name="Text Placeholder 4">
            <a:extLst>
              <a:ext uri="{FF2B5EF4-FFF2-40B4-BE49-F238E27FC236}">
                <a16:creationId xmlns:a16="http://schemas.microsoft.com/office/drawing/2014/main" id="{F66BDDE9-B972-4AB5-8E71-CE9797570F9D}"/>
              </a:ext>
            </a:extLst>
          </p:cNvPr>
          <p:cNvSpPr>
            <a:spLocks noGrp="1"/>
          </p:cNvSpPr>
          <p:nvPr>
            <p:ph type="body" sz="quarter" idx="22" hasCustomPrompt="1"/>
          </p:nvPr>
        </p:nvSpPr>
        <p:spPr>
          <a:xfrm>
            <a:off x="3767396"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17" name="ZoneTexte 7">
            <a:extLst>
              <a:ext uri="{FF2B5EF4-FFF2-40B4-BE49-F238E27FC236}">
                <a16:creationId xmlns:a16="http://schemas.microsoft.com/office/drawing/2014/main" id="{F7565AA9-0535-714B-905F-9E644D5DFA04}"/>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8" name="Straight Connector 16">
            <a:extLst>
              <a:ext uri="{FF2B5EF4-FFF2-40B4-BE49-F238E27FC236}">
                <a16:creationId xmlns:a16="http://schemas.microsoft.com/office/drawing/2014/main" id="{38DB578A-2FA6-634F-981A-653D1A36E8C3}"/>
              </a:ext>
            </a:extLst>
          </p:cNvPr>
          <p:cNvCxnSpPr>
            <a:cxnSpLocks/>
          </p:cNvCxnSpPr>
          <p:nvPr userDrawn="1"/>
        </p:nvCxnSpPr>
        <p:spPr>
          <a:xfrm>
            <a:off x="1681552"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cxnSp>
        <p:nvCxnSpPr>
          <p:cNvPr id="22" name="Straight Connector 16">
            <a:extLst>
              <a:ext uri="{FF2B5EF4-FFF2-40B4-BE49-F238E27FC236}">
                <a16:creationId xmlns:a16="http://schemas.microsoft.com/office/drawing/2014/main" id="{F67BC959-B4EF-FB4D-8F2D-59BD065DB459}"/>
              </a:ext>
            </a:extLst>
          </p:cNvPr>
          <p:cNvCxnSpPr>
            <a:cxnSpLocks/>
          </p:cNvCxnSpPr>
          <p:nvPr userDrawn="1"/>
        </p:nvCxnSpPr>
        <p:spPr>
          <a:xfrm>
            <a:off x="7102437"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cxnSp>
        <p:nvCxnSpPr>
          <p:cNvPr id="23" name="Straight Connector 16">
            <a:extLst>
              <a:ext uri="{FF2B5EF4-FFF2-40B4-BE49-F238E27FC236}">
                <a16:creationId xmlns:a16="http://schemas.microsoft.com/office/drawing/2014/main" id="{15748BF8-CDA2-D44A-9255-3C7C85D5EE23}"/>
              </a:ext>
            </a:extLst>
          </p:cNvPr>
          <p:cNvCxnSpPr>
            <a:cxnSpLocks/>
          </p:cNvCxnSpPr>
          <p:nvPr userDrawn="1"/>
        </p:nvCxnSpPr>
        <p:spPr>
          <a:xfrm>
            <a:off x="4391995"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sp>
        <p:nvSpPr>
          <p:cNvPr id="25" name="Titre 1">
            <a:extLst>
              <a:ext uri="{FF2B5EF4-FFF2-40B4-BE49-F238E27FC236}">
                <a16:creationId xmlns:a16="http://schemas.microsoft.com/office/drawing/2014/main" id="{63CF197C-B04A-4BDB-A027-C0B40573B280}"/>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26" name="Text Placeholder 14">
            <a:extLst>
              <a:ext uri="{FF2B5EF4-FFF2-40B4-BE49-F238E27FC236}">
                <a16:creationId xmlns:a16="http://schemas.microsoft.com/office/drawing/2014/main" id="{65AD26B9-E9F3-4F8C-80DA-8B48BB2F0292}"/>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24" name="Connecteur droit 8">
            <a:extLst>
              <a:ext uri="{FF2B5EF4-FFF2-40B4-BE49-F238E27FC236}">
                <a16:creationId xmlns:a16="http://schemas.microsoft.com/office/drawing/2014/main" id="{F9944759-B4F4-4F74-BD60-6C5174FB074C}"/>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9" name="Content Placeholder 28">
            <a:extLst>
              <a:ext uri="{FF2B5EF4-FFF2-40B4-BE49-F238E27FC236}">
                <a16:creationId xmlns:a16="http://schemas.microsoft.com/office/drawing/2014/main" id="{311AB234-3E00-45E7-8145-2A7C3BCC5D85}"/>
              </a:ext>
            </a:extLst>
          </p:cNvPr>
          <p:cNvSpPr>
            <a:spLocks noGrp="1"/>
          </p:cNvSpPr>
          <p:nvPr>
            <p:ph sz="quarter" idx="28" hasCustomPrompt="1"/>
          </p:nvPr>
        </p:nvSpPr>
        <p:spPr>
          <a:xfrm>
            <a:off x="3767396"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30" name="Content Placeholder 29">
            <a:extLst>
              <a:ext uri="{FF2B5EF4-FFF2-40B4-BE49-F238E27FC236}">
                <a16:creationId xmlns:a16="http://schemas.microsoft.com/office/drawing/2014/main" id="{7CF9C069-0AB9-40D8-B304-216441ABF147}"/>
              </a:ext>
            </a:extLst>
          </p:cNvPr>
          <p:cNvSpPr>
            <a:spLocks noGrp="1"/>
          </p:cNvSpPr>
          <p:nvPr>
            <p:ph sz="quarter" idx="29" hasCustomPrompt="1"/>
          </p:nvPr>
        </p:nvSpPr>
        <p:spPr>
          <a:xfrm>
            <a:off x="6477838"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31" name="Footer Placeholder 12">
            <a:extLst>
              <a:ext uri="{FF2B5EF4-FFF2-40B4-BE49-F238E27FC236}">
                <a16:creationId xmlns:a16="http://schemas.microsoft.com/office/drawing/2014/main" id="{A30AF8A0-C30D-4654-B36F-5168EBC94812}"/>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32" name="Date Placeholder 3">
            <a:extLst>
              <a:ext uri="{FF2B5EF4-FFF2-40B4-BE49-F238E27FC236}">
                <a16:creationId xmlns:a16="http://schemas.microsoft.com/office/drawing/2014/main" id="{147BD69A-4497-4023-B931-31AFC9CD0D34}"/>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FCAD231A-22C9-479C-880E-6729FFA8B514}"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21" name="Graphic 20">
            <a:extLst>
              <a:ext uri="{FF2B5EF4-FFF2-40B4-BE49-F238E27FC236}">
                <a16:creationId xmlns:a16="http://schemas.microsoft.com/office/drawing/2014/main" id="{D0CD0881-0EBE-4891-88A5-7F44DBCDBF1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1" y="4757400"/>
            <a:ext cx="947057" cy="211255"/>
          </a:xfrm>
          <a:prstGeom prst="rect">
            <a:avLst/>
          </a:prstGeom>
        </p:spPr>
      </p:pic>
      <p:pic>
        <p:nvPicPr>
          <p:cNvPr id="33" name="Image 32">
            <a:extLst>
              <a:ext uri="{FF2B5EF4-FFF2-40B4-BE49-F238E27FC236}">
                <a16:creationId xmlns:a16="http://schemas.microsoft.com/office/drawing/2014/main" id="{1BF1F9E3-D190-4845-80B3-53F49BA8624E}"/>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226157464"/>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Key numbers - 2 lines title">
    <p:spTree>
      <p:nvGrpSpPr>
        <p:cNvPr id="1" name=""/>
        <p:cNvGrpSpPr/>
        <p:nvPr/>
      </p:nvGrpSpPr>
      <p:grpSpPr>
        <a:xfrm>
          <a:off x="0" y="0"/>
          <a:ext cx="0" cy="0"/>
          <a:chOff x="0" y="0"/>
          <a:chExt cx="0" cy="0"/>
        </a:xfrm>
      </p:grpSpPr>
      <p:sp>
        <p:nvSpPr>
          <p:cNvPr id="8" name="Text Placeholder 14">
            <a:extLst>
              <a:ext uri="{FF2B5EF4-FFF2-40B4-BE49-F238E27FC236}">
                <a16:creationId xmlns:a16="http://schemas.microsoft.com/office/drawing/2014/main" id="{7909D851-A66D-48F5-9919-38BC246B83C4}"/>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41" name="Text Placeholder 2">
            <a:extLst>
              <a:ext uri="{FF2B5EF4-FFF2-40B4-BE49-F238E27FC236}">
                <a16:creationId xmlns:a16="http://schemas.microsoft.com/office/drawing/2014/main" id="{CD02C751-CE04-47EA-A1A7-31A30527F7D4}"/>
              </a:ext>
            </a:extLst>
          </p:cNvPr>
          <p:cNvSpPr>
            <a:spLocks noGrp="1"/>
          </p:cNvSpPr>
          <p:nvPr>
            <p:ph type="body" sz="quarter" idx="12" hasCustomPrompt="1"/>
          </p:nvPr>
        </p:nvSpPr>
        <p:spPr>
          <a:xfrm>
            <a:off x="1056952"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2" name="Text Placeholder 4">
            <a:extLst>
              <a:ext uri="{FF2B5EF4-FFF2-40B4-BE49-F238E27FC236}">
                <a16:creationId xmlns:a16="http://schemas.microsoft.com/office/drawing/2014/main" id="{DB429DA6-DBB5-4F41-8058-8B35D30BC50A}"/>
              </a:ext>
            </a:extLst>
          </p:cNvPr>
          <p:cNvSpPr>
            <a:spLocks noGrp="1"/>
          </p:cNvSpPr>
          <p:nvPr>
            <p:ph type="body" sz="quarter" idx="16" hasCustomPrompt="1"/>
          </p:nvPr>
        </p:nvSpPr>
        <p:spPr>
          <a:xfrm>
            <a:off x="1056953"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44" name="Text Placeholder 2">
            <a:extLst>
              <a:ext uri="{FF2B5EF4-FFF2-40B4-BE49-F238E27FC236}">
                <a16:creationId xmlns:a16="http://schemas.microsoft.com/office/drawing/2014/main" id="{5C1D8542-B4AD-430A-A597-54C6CC352747}"/>
              </a:ext>
            </a:extLst>
          </p:cNvPr>
          <p:cNvSpPr>
            <a:spLocks noGrp="1"/>
          </p:cNvSpPr>
          <p:nvPr>
            <p:ph type="body" sz="quarter" idx="18" hasCustomPrompt="1"/>
          </p:nvPr>
        </p:nvSpPr>
        <p:spPr>
          <a:xfrm>
            <a:off x="6477837"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5" name="Text Placeholder 4">
            <a:extLst>
              <a:ext uri="{FF2B5EF4-FFF2-40B4-BE49-F238E27FC236}">
                <a16:creationId xmlns:a16="http://schemas.microsoft.com/office/drawing/2014/main" id="{2493263F-FDCE-4F77-B97C-089B8D52BEFB}"/>
              </a:ext>
            </a:extLst>
          </p:cNvPr>
          <p:cNvSpPr>
            <a:spLocks noGrp="1"/>
          </p:cNvSpPr>
          <p:nvPr>
            <p:ph type="body" sz="quarter" idx="19" hasCustomPrompt="1"/>
          </p:nvPr>
        </p:nvSpPr>
        <p:spPr>
          <a:xfrm>
            <a:off x="6477838"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47" name="Text Placeholder 2">
            <a:extLst>
              <a:ext uri="{FF2B5EF4-FFF2-40B4-BE49-F238E27FC236}">
                <a16:creationId xmlns:a16="http://schemas.microsoft.com/office/drawing/2014/main" id="{869AADEE-F997-410C-8BFD-CE19019828B9}"/>
              </a:ext>
            </a:extLst>
          </p:cNvPr>
          <p:cNvSpPr>
            <a:spLocks noGrp="1"/>
          </p:cNvSpPr>
          <p:nvPr>
            <p:ph type="body" sz="quarter" idx="21" hasCustomPrompt="1"/>
          </p:nvPr>
        </p:nvSpPr>
        <p:spPr>
          <a:xfrm>
            <a:off x="3767395"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8" name="Text Placeholder 4">
            <a:extLst>
              <a:ext uri="{FF2B5EF4-FFF2-40B4-BE49-F238E27FC236}">
                <a16:creationId xmlns:a16="http://schemas.microsoft.com/office/drawing/2014/main" id="{F66BDDE9-B972-4AB5-8E71-CE9797570F9D}"/>
              </a:ext>
            </a:extLst>
          </p:cNvPr>
          <p:cNvSpPr>
            <a:spLocks noGrp="1"/>
          </p:cNvSpPr>
          <p:nvPr>
            <p:ph type="body" sz="quarter" idx="22" hasCustomPrompt="1"/>
          </p:nvPr>
        </p:nvSpPr>
        <p:spPr>
          <a:xfrm>
            <a:off x="3767396"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17" name="ZoneTexte 7">
            <a:extLst>
              <a:ext uri="{FF2B5EF4-FFF2-40B4-BE49-F238E27FC236}">
                <a16:creationId xmlns:a16="http://schemas.microsoft.com/office/drawing/2014/main" id="{F7565AA9-0535-714B-905F-9E644D5DFA04}"/>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8" name="Straight Connector 16">
            <a:extLst>
              <a:ext uri="{FF2B5EF4-FFF2-40B4-BE49-F238E27FC236}">
                <a16:creationId xmlns:a16="http://schemas.microsoft.com/office/drawing/2014/main" id="{38DB578A-2FA6-634F-981A-653D1A36E8C3}"/>
              </a:ext>
            </a:extLst>
          </p:cNvPr>
          <p:cNvCxnSpPr>
            <a:cxnSpLocks/>
          </p:cNvCxnSpPr>
          <p:nvPr userDrawn="1"/>
        </p:nvCxnSpPr>
        <p:spPr>
          <a:xfrm>
            <a:off x="1681552"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cxnSp>
        <p:nvCxnSpPr>
          <p:cNvPr id="22" name="Straight Connector 16">
            <a:extLst>
              <a:ext uri="{FF2B5EF4-FFF2-40B4-BE49-F238E27FC236}">
                <a16:creationId xmlns:a16="http://schemas.microsoft.com/office/drawing/2014/main" id="{F67BC959-B4EF-FB4D-8F2D-59BD065DB459}"/>
              </a:ext>
            </a:extLst>
          </p:cNvPr>
          <p:cNvCxnSpPr>
            <a:cxnSpLocks/>
          </p:cNvCxnSpPr>
          <p:nvPr userDrawn="1"/>
        </p:nvCxnSpPr>
        <p:spPr>
          <a:xfrm>
            <a:off x="7102437"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cxnSp>
        <p:nvCxnSpPr>
          <p:cNvPr id="23" name="Straight Connector 16">
            <a:extLst>
              <a:ext uri="{FF2B5EF4-FFF2-40B4-BE49-F238E27FC236}">
                <a16:creationId xmlns:a16="http://schemas.microsoft.com/office/drawing/2014/main" id="{15748BF8-CDA2-D44A-9255-3C7C85D5EE23}"/>
              </a:ext>
            </a:extLst>
          </p:cNvPr>
          <p:cNvCxnSpPr>
            <a:cxnSpLocks/>
          </p:cNvCxnSpPr>
          <p:nvPr userDrawn="1"/>
        </p:nvCxnSpPr>
        <p:spPr>
          <a:xfrm>
            <a:off x="4391994"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cxnSp>
        <p:nvCxnSpPr>
          <p:cNvPr id="24" name="Connecteur droit 8">
            <a:extLst>
              <a:ext uri="{FF2B5EF4-FFF2-40B4-BE49-F238E27FC236}">
                <a16:creationId xmlns:a16="http://schemas.microsoft.com/office/drawing/2014/main" id="{03757C0F-2B79-4AE3-BC5A-2C74E98878AA}"/>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0" name="Titre 1">
            <a:extLst>
              <a:ext uri="{FF2B5EF4-FFF2-40B4-BE49-F238E27FC236}">
                <a16:creationId xmlns:a16="http://schemas.microsoft.com/office/drawing/2014/main" id="{40C13F49-D391-4CC4-9D41-EF6FAC021914}"/>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26" name="Content Placeholder 25">
            <a:extLst>
              <a:ext uri="{FF2B5EF4-FFF2-40B4-BE49-F238E27FC236}">
                <a16:creationId xmlns:a16="http://schemas.microsoft.com/office/drawing/2014/main" id="{D141D94C-17E2-4229-B713-C2621FBB2957}"/>
              </a:ext>
            </a:extLst>
          </p:cNvPr>
          <p:cNvSpPr>
            <a:spLocks noGrp="1"/>
          </p:cNvSpPr>
          <p:nvPr>
            <p:ph sz="quarter" idx="27" hasCustomPrompt="1"/>
          </p:nvPr>
        </p:nvSpPr>
        <p:spPr>
          <a:xfrm>
            <a:off x="1056953"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27" name="Content Placeholder 26">
            <a:extLst>
              <a:ext uri="{FF2B5EF4-FFF2-40B4-BE49-F238E27FC236}">
                <a16:creationId xmlns:a16="http://schemas.microsoft.com/office/drawing/2014/main" id="{8AE44D07-780C-4981-A539-F7197B846665}"/>
              </a:ext>
            </a:extLst>
          </p:cNvPr>
          <p:cNvSpPr>
            <a:spLocks noGrp="1"/>
          </p:cNvSpPr>
          <p:nvPr>
            <p:ph sz="quarter" idx="28" hasCustomPrompt="1"/>
          </p:nvPr>
        </p:nvSpPr>
        <p:spPr>
          <a:xfrm>
            <a:off x="3767396"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28" name="Content Placeholder 27">
            <a:extLst>
              <a:ext uri="{FF2B5EF4-FFF2-40B4-BE49-F238E27FC236}">
                <a16:creationId xmlns:a16="http://schemas.microsoft.com/office/drawing/2014/main" id="{E9B09DCE-E65C-48B0-A557-69FAEC52355F}"/>
              </a:ext>
            </a:extLst>
          </p:cNvPr>
          <p:cNvSpPr>
            <a:spLocks noGrp="1"/>
          </p:cNvSpPr>
          <p:nvPr>
            <p:ph sz="quarter" idx="29" hasCustomPrompt="1"/>
          </p:nvPr>
        </p:nvSpPr>
        <p:spPr>
          <a:xfrm>
            <a:off x="6477838"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29" name="Footer Placeholder 12">
            <a:extLst>
              <a:ext uri="{FF2B5EF4-FFF2-40B4-BE49-F238E27FC236}">
                <a16:creationId xmlns:a16="http://schemas.microsoft.com/office/drawing/2014/main" id="{8A679DE4-4111-4E44-B452-0C92AB37A72E}"/>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30" name="Date Placeholder 3">
            <a:extLst>
              <a:ext uri="{FF2B5EF4-FFF2-40B4-BE49-F238E27FC236}">
                <a16:creationId xmlns:a16="http://schemas.microsoft.com/office/drawing/2014/main" id="{D5BE1A53-FDBA-46F1-96FD-611579E7095B}"/>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D142EEC0-A2D2-41C9-AE58-B5D1EE079E50}"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21" name="Graphic 20">
            <a:extLst>
              <a:ext uri="{FF2B5EF4-FFF2-40B4-BE49-F238E27FC236}">
                <a16:creationId xmlns:a16="http://schemas.microsoft.com/office/drawing/2014/main" id="{CAFE7D9C-53D0-4418-945F-FE1B728F7616}"/>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1" y="4757400"/>
            <a:ext cx="947057" cy="211255"/>
          </a:xfrm>
          <a:prstGeom prst="rect">
            <a:avLst/>
          </a:prstGeom>
        </p:spPr>
      </p:pic>
      <p:pic>
        <p:nvPicPr>
          <p:cNvPr id="31" name="Image 30">
            <a:extLst>
              <a:ext uri="{FF2B5EF4-FFF2-40B4-BE49-F238E27FC236}">
                <a16:creationId xmlns:a16="http://schemas.microsoft.com/office/drawing/2014/main" id="{3F1CB3E8-D3D4-8B45-B30F-72E161B91E74}"/>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891422229"/>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Back Cover">
    <p:spTree>
      <p:nvGrpSpPr>
        <p:cNvPr id="1" name=""/>
        <p:cNvGrpSpPr/>
        <p:nvPr/>
      </p:nvGrpSpPr>
      <p:grpSpPr>
        <a:xfrm>
          <a:off x="0" y="0"/>
          <a:ext cx="0" cy="0"/>
          <a:chOff x="0" y="0"/>
          <a:chExt cx="0" cy="0"/>
        </a:xfrm>
      </p:grpSpPr>
      <p:sp>
        <p:nvSpPr>
          <p:cNvPr id="17" name="ZoneTexte 7">
            <a:extLst>
              <a:ext uri="{FF2B5EF4-FFF2-40B4-BE49-F238E27FC236}">
                <a16:creationId xmlns:a16="http://schemas.microsoft.com/office/drawing/2014/main" id="{F7565AA9-0535-714B-905F-9E644D5DFA04}"/>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24" name="Connecteur droit 8">
            <a:extLst>
              <a:ext uri="{FF2B5EF4-FFF2-40B4-BE49-F238E27FC236}">
                <a16:creationId xmlns:a16="http://schemas.microsoft.com/office/drawing/2014/main" id="{03757C0F-2B79-4AE3-BC5A-2C74E98878AA}"/>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56009D36-41AB-4F99-8EEC-28DA7FD44C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9975" y="41011"/>
            <a:ext cx="4464050" cy="4451853"/>
          </a:xfrm>
          <a:prstGeom prst="rect">
            <a:avLst/>
          </a:prstGeom>
        </p:spPr>
      </p:pic>
      <p:pic>
        <p:nvPicPr>
          <p:cNvPr id="7" name="Graphic 6">
            <a:extLst>
              <a:ext uri="{FF2B5EF4-FFF2-40B4-BE49-F238E27FC236}">
                <a16:creationId xmlns:a16="http://schemas.microsoft.com/office/drawing/2014/main" id="{9B246AD4-F4A6-4BB0-87CF-1D667BD718CE}"/>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34171" y="4757400"/>
            <a:ext cx="947057" cy="211255"/>
          </a:xfrm>
          <a:prstGeom prst="rect">
            <a:avLst/>
          </a:prstGeom>
        </p:spPr>
      </p:pic>
      <p:sp>
        <p:nvSpPr>
          <p:cNvPr id="8" name="Footer Placeholder 12">
            <a:extLst>
              <a:ext uri="{FF2B5EF4-FFF2-40B4-BE49-F238E27FC236}">
                <a16:creationId xmlns:a16="http://schemas.microsoft.com/office/drawing/2014/main" id="{E4CFD26B-812C-413E-8912-A07D2007F12B}"/>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F5486"/>
                </a:solidFill>
                <a:effectLst/>
                <a:uLnTx/>
                <a:uFillTx/>
                <a:latin typeface="Arial Narrow"/>
                <a:ea typeface="+mn-ea"/>
                <a:cs typeface="+mn-cs"/>
              </a:rPr>
              <a:t>© Dassault </a:t>
            </a:r>
            <a:r>
              <a:rPr kumimoji="0" lang="en-US" sz="600" b="0" i="0" u="none" strike="noStrike" kern="1200" cap="none" spc="0" normalizeH="0" baseline="0" noProof="0" dirty="0" err="1">
                <a:ln>
                  <a:noFill/>
                </a:ln>
                <a:solidFill>
                  <a:srgbClr val="0F5486"/>
                </a:solidFill>
                <a:effectLst/>
                <a:uLnTx/>
                <a:uFillTx/>
                <a:latin typeface="Arial Narrow"/>
                <a:ea typeface="+mn-ea"/>
                <a:cs typeface="+mn-cs"/>
              </a:rPr>
              <a:t>Systèmes</a:t>
            </a:r>
            <a:r>
              <a:rPr kumimoji="0" lang="en-US" sz="600" b="0" i="0" u="none" strike="noStrike" kern="1200" cap="none" spc="0" normalizeH="0" baseline="0" noProof="0" dirty="0">
                <a:ln>
                  <a:noFill/>
                </a:ln>
                <a:solidFill>
                  <a:srgbClr val="0F5486"/>
                </a:solidFill>
                <a:effectLst/>
                <a:uLnTx/>
                <a:uFillTx/>
                <a:latin typeface="Arial Narrow"/>
                <a:ea typeface="+mn-ea"/>
                <a:cs typeface="+mn-cs"/>
              </a:rPr>
              <a:t> | Confidential Information |                    | ref.: 3DS_Document_2021</a:t>
            </a:r>
          </a:p>
        </p:txBody>
      </p:sp>
      <p:sp>
        <p:nvSpPr>
          <p:cNvPr id="9" name="Date Placeholder 3">
            <a:extLst>
              <a:ext uri="{FF2B5EF4-FFF2-40B4-BE49-F238E27FC236}">
                <a16:creationId xmlns:a16="http://schemas.microsoft.com/office/drawing/2014/main" id="{2318E70E-24A3-4022-9F55-6B84892A5C90}"/>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D142EEC0-A2D2-41C9-AE58-B5D1EE079E50}"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Image 9">
            <a:extLst>
              <a:ext uri="{FF2B5EF4-FFF2-40B4-BE49-F238E27FC236}">
                <a16:creationId xmlns:a16="http://schemas.microsoft.com/office/drawing/2014/main" id="{EF104DCB-AF0D-8049-A650-3DCA4AA50144}"/>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496575528"/>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1511880"/>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Cover V1">
    <p:spTree>
      <p:nvGrpSpPr>
        <p:cNvPr id="1" name=""/>
        <p:cNvGrpSpPr/>
        <p:nvPr/>
      </p:nvGrpSpPr>
      <p:grpSpPr>
        <a:xfrm>
          <a:off x="0" y="0"/>
          <a:ext cx="0" cy="0"/>
          <a:chOff x="0" y="0"/>
          <a:chExt cx="0" cy="0"/>
        </a:xfrm>
      </p:grpSpPr>
      <p:sp>
        <p:nvSpPr>
          <p:cNvPr id="14" name="Titre 1">
            <a:extLst>
              <a:ext uri="{FF2B5EF4-FFF2-40B4-BE49-F238E27FC236}">
                <a16:creationId xmlns:a16="http://schemas.microsoft.com/office/drawing/2014/main" id="{CFABFB0F-3B61-4CF2-9A67-DB91C118E594}"/>
              </a:ext>
            </a:extLst>
          </p:cNvPr>
          <p:cNvSpPr>
            <a:spLocks noGrp="1"/>
          </p:cNvSpPr>
          <p:nvPr>
            <p:ph type="title" hasCustomPrompt="1"/>
          </p:nvPr>
        </p:nvSpPr>
        <p:spPr>
          <a:xfrm>
            <a:off x="542492" y="1941750"/>
            <a:ext cx="4450930" cy="898708"/>
          </a:xfrm>
          <a:prstGeom prst="rect">
            <a:avLst/>
          </a:prstGeom>
        </p:spPr>
        <p:txBody>
          <a:bodyPr lIns="0" tIns="0" rIns="0" bIns="0" anchor="b">
            <a:noAutofit/>
          </a:bodyPr>
          <a:lstStyle>
            <a:lvl1pPr algn="l">
              <a:defRPr lang="en-US" sz="3200" b="1" i="0" kern="1200" cap="all" spc="0" baseline="0" noProof="0" dirty="0" smtClean="0">
                <a:solidFill>
                  <a:schemeClr val="tx1"/>
                </a:solidFill>
                <a:effectLst/>
                <a:latin typeface="3ds" panose="02000503020000020004" pitchFamily="2" charset="0"/>
                <a:ea typeface="+mj-ea"/>
                <a:cs typeface="3ds" panose="02000503020000020004" pitchFamily="2" charset="0"/>
              </a:defRPr>
            </a:lvl1pPr>
          </a:lstStyle>
          <a:p>
            <a:r>
              <a:rPr lang="en-US" noProof="0"/>
              <a:t>THIS IS THE TITLE OF THE PRESENTATION</a:t>
            </a:r>
          </a:p>
        </p:txBody>
      </p:sp>
      <p:sp>
        <p:nvSpPr>
          <p:cNvPr id="15" name="Text Placeholder 14">
            <a:extLst>
              <a:ext uri="{FF2B5EF4-FFF2-40B4-BE49-F238E27FC236}">
                <a16:creationId xmlns:a16="http://schemas.microsoft.com/office/drawing/2014/main" id="{3313F780-5FBD-452C-9BD8-D1D33E0EC85B}"/>
              </a:ext>
            </a:extLst>
          </p:cNvPr>
          <p:cNvSpPr>
            <a:spLocks noGrp="1"/>
          </p:cNvSpPr>
          <p:nvPr>
            <p:ph type="body" sz="quarter" idx="11" hasCustomPrompt="1"/>
          </p:nvPr>
        </p:nvSpPr>
        <p:spPr>
          <a:xfrm>
            <a:off x="542492" y="2953684"/>
            <a:ext cx="4450930" cy="307777"/>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8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sub-title of the presentation</a:t>
            </a:r>
          </a:p>
        </p:txBody>
      </p:sp>
      <p:sp>
        <p:nvSpPr>
          <p:cNvPr id="12" name="Picture Placeholder 11">
            <a:extLst>
              <a:ext uri="{FF2B5EF4-FFF2-40B4-BE49-F238E27FC236}">
                <a16:creationId xmlns:a16="http://schemas.microsoft.com/office/drawing/2014/main" id="{943FABAB-1AFD-4844-BAE6-84AA1AFCD20C}"/>
              </a:ext>
            </a:extLst>
          </p:cNvPr>
          <p:cNvSpPr>
            <a:spLocks noGrp="1"/>
          </p:cNvSpPr>
          <p:nvPr>
            <p:ph type="pic" sz="quarter" idx="13" hasCustomPrompt="1"/>
          </p:nvPr>
        </p:nvSpPr>
        <p:spPr>
          <a:xfrm>
            <a:off x="5114926" y="1"/>
            <a:ext cx="4029074" cy="5143499"/>
          </a:xfrm>
          <a:custGeom>
            <a:avLst/>
            <a:gdLst>
              <a:gd name="connsiteX0" fmla="*/ 1238998 w 4029074"/>
              <a:gd name="connsiteY0" fmla="*/ 0 h 5143499"/>
              <a:gd name="connsiteX1" fmla="*/ 4029074 w 4029074"/>
              <a:gd name="connsiteY1" fmla="*/ 0 h 5143499"/>
              <a:gd name="connsiteX2" fmla="*/ 4029074 w 4029074"/>
              <a:gd name="connsiteY2" fmla="*/ 842036 h 5143499"/>
              <a:gd name="connsiteX3" fmla="*/ 4029074 w 4029074"/>
              <a:gd name="connsiteY3" fmla="*/ 1941749 h 5143499"/>
              <a:gd name="connsiteX4" fmla="*/ 4029074 w 4029074"/>
              <a:gd name="connsiteY4" fmla="*/ 3201749 h 5143499"/>
              <a:gd name="connsiteX5" fmla="*/ 4029074 w 4029074"/>
              <a:gd name="connsiteY5" fmla="*/ 3743118 h 5143499"/>
              <a:gd name="connsiteX6" fmla="*/ 4029074 w 4029074"/>
              <a:gd name="connsiteY6" fmla="*/ 5143499 h 5143499"/>
              <a:gd name="connsiteX7" fmla="*/ 1238998 w 4029074"/>
              <a:gd name="connsiteY7" fmla="*/ 5143499 h 5143499"/>
              <a:gd name="connsiteX8" fmla="*/ 1223084 w 4029074"/>
              <a:gd name="connsiteY8" fmla="*/ 5130964 h 5143499"/>
              <a:gd name="connsiteX9" fmla="*/ 0 w 4029074"/>
              <a:gd name="connsiteY9" fmla="*/ 2571750 h 5143499"/>
              <a:gd name="connsiteX10" fmla="*/ 1223083 w 4029074"/>
              <a:gd name="connsiteY10" fmla="*/ 12537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29074" h="5143499">
                <a:moveTo>
                  <a:pt x="1238998" y="0"/>
                </a:moveTo>
                <a:lnTo>
                  <a:pt x="4029074" y="0"/>
                </a:lnTo>
                <a:lnTo>
                  <a:pt x="4029074" y="842036"/>
                </a:lnTo>
                <a:lnTo>
                  <a:pt x="4029074" y="1941749"/>
                </a:lnTo>
                <a:lnTo>
                  <a:pt x="4029074" y="3201749"/>
                </a:lnTo>
                <a:lnTo>
                  <a:pt x="4029074" y="3743118"/>
                </a:lnTo>
                <a:lnTo>
                  <a:pt x="4029074" y="5143499"/>
                </a:lnTo>
                <a:lnTo>
                  <a:pt x="1238998" y="5143499"/>
                </a:lnTo>
                <a:lnTo>
                  <a:pt x="1223084" y="5130964"/>
                </a:lnTo>
                <a:cubicBezTo>
                  <a:pt x="467400" y="4476004"/>
                  <a:pt x="0" y="3571185"/>
                  <a:pt x="0" y="2571750"/>
                </a:cubicBezTo>
                <a:cubicBezTo>
                  <a:pt x="0" y="1572315"/>
                  <a:pt x="467400" y="667497"/>
                  <a:pt x="1223083" y="12537"/>
                </a:cubicBezTo>
                <a:close/>
              </a:path>
            </a:pathLst>
          </a:custGeom>
        </p:spPr>
        <p:txBody>
          <a:bodyPr wrap="square" anchor="ctr">
            <a:noAutofit/>
          </a:bodyPr>
          <a:lstStyle>
            <a:lvl1pPr marL="0" indent="0" algn="ctr" defTabSz="914400" rtl="0" eaLnBrk="1" latinLnBrk="0" hangingPunct="1">
              <a:lnSpc>
                <a:spcPct val="90000"/>
              </a:lnSpc>
              <a:spcBef>
                <a:spcPts val="1000"/>
              </a:spcBef>
              <a:buFontTx/>
              <a:buNone/>
              <a:defRPr lang="vi-VN" sz="1600" kern="1200" dirty="0">
                <a:solidFill>
                  <a:schemeClr val="tx1"/>
                </a:solidFill>
                <a:latin typeface="+mn-lt"/>
                <a:ea typeface="+mn-ea"/>
                <a:cs typeface="+mn-cs"/>
              </a:defRPr>
            </a:lvl1pPr>
          </a:lstStyle>
          <a:p>
            <a:r>
              <a:rPr lang="en-US" noProof="0"/>
              <a:t>Insert image</a:t>
            </a:r>
          </a:p>
        </p:txBody>
      </p:sp>
      <p:cxnSp>
        <p:nvCxnSpPr>
          <p:cNvPr id="20" name="Connecteur droit 8">
            <a:extLst>
              <a:ext uri="{FF2B5EF4-FFF2-40B4-BE49-F238E27FC236}">
                <a16:creationId xmlns:a16="http://schemas.microsoft.com/office/drawing/2014/main" id="{82A6B2F8-AE5B-4F00-8021-7680F4786DF2}"/>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CD5FAD2E-0501-44EA-9A9B-36DF9E92C04E}"/>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a:stretch/>
        </p:blipFill>
        <p:spPr>
          <a:xfrm>
            <a:off x="542492" y="704285"/>
            <a:ext cx="792000" cy="931764"/>
          </a:xfrm>
          <a:prstGeom prst="rect">
            <a:avLst/>
          </a:prstGeom>
        </p:spPr>
      </p:pic>
      <p:cxnSp>
        <p:nvCxnSpPr>
          <p:cNvPr id="5" name="Straight Connector 4">
            <a:extLst>
              <a:ext uri="{FF2B5EF4-FFF2-40B4-BE49-F238E27FC236}">
                <a16:creationId xmlns:a16="http://schemas.microsoft.com/office/drawing/2014/main" id="{33528634-F79B-418B-A25F-E488AEF8CD06}"/>
              </a:ext>
            </a:extLst>
          </p:cNvPr>
          <p:cNvCxnSpPr/>
          <p:nvPr userDrawn="1"/>
        </p:nvCxnSpPr>
        <p:spPr>
          <a:xfrm>
            <a:off x="1674019" y="3699618"/>
            <a:ext cx="0" cy="928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F3FD26EF-CDF8-4490-AA7B-DE7F8FC41C00}"/>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558914" y="3556784"/>
            <a:ext cx="1075202" cy="328532"/>
          </a:xfrm>
          <a:prstGeom prst="rect">
            <a:avLst/>
          </a:prstGeom>
        </p:spPr>
      </p:pic>
      <p:pic>
        <p:nvPicPr>
          <p:cNvPr id="17" name="Picture 16">
            <a:extLst>
              <a:ext uri="{FF2B5EF4-FFF2-40B4-BE49-F238E27FC236}">
                <a16:creationId xmlns:a16="http://schemas.microsoft.com/office/drawing/2014/main" id="{A322730F-0829-4B84-B2F3-03A250E90A88}"/>
              </a:ext>
            </a:extLst>
          </p:cNvPr>
          <p:cNvPicPr>
            <a:picLocks noChangeAspect="1"/>
          </p:cNvPicPr>
          <p:nvPr userDrawn="1"/>
        </p:nvPicPr>
        <p:blipFill rotWithShape="1">
          <a:blip r:embed="rId5" cstate="hqprint">
            <a:extLst>
              <a:ext uri="{28A0092B-C50C-407E-A947-70E740481C1C}">
                <a14:useLocalDpi xmlns:a14="http://schemas.microsoft.com/office/drawing/2010/main" val="0"/>
              </a:ext>
            </a:extLst>
          </a:blip>
          <a:srcRect t="77143"/>
          <a:stretch/>
        </p:blipFill>
        <p:spPr>
          <a:xfrm>
            <a:off x="1678201" y="3652391"/>
            <a:ext cx="2215646" cy="238338"/>
          </a:xfrm>
          <a:prstGeom prst="rect">
            <a:avLst/>
          </a:prstGeom>
        </p:spPr>
      </p:pic>
      <p:sp>
        <p:nvSpPr>
          <p:cNvPr id="21" name="Footer Placeholder 12">
            <a:extLst>
              <a:ext uri="{FF2B5EF4-FFF2-40B4-BE49-F238E27FC236}">
                <a16:creationId xmlns:a16="http://schemas.microsoft.com/office/drawing/2014/main" id="{E5FFC82E-FF28-4C69-A7DE-543CC5E769C6}"/>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2" name="Date Placeholder 3">
            <a:extLst>
              <a:ext uri="{FF2B5EF4-FFF2-40B4-BE49-F238E27FC236}">
                <a16:creationId xmlns:a16="http://schemas.microsoft.com/office/drawing/2014/main" id="{E65DA672-3E8D-479B-8DC7-40922121F3D4}"/>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697D6F65-337B-4D4D-9F4C-959681A8A527}"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spTree>
    <p:extLst>
      <p:ext uri="{BB962C8B-B14F-4D97-AF65-F5344CB8AC3E}">
        <p14:creationId xmlns:p14="http://schemas.microsoft.com/office/powerpoint/2010/main" val="103497608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Cover V2">
    <p:spTree>
      <p:nvGrpSpPr>
        <p:cNvPr id="1" name=""/>
        <p:cNvGrpSpPr/>
        <p:nvPr/>
      </p:nvGrpSpPr>
      <p:grpSpPr>
        <a:xfrm>
          <a:off x="0" y="0"/>
          <a:ext cx="0" cy="0"/>
          <a:chOff x="0" y="0"/>
          <a:chExt cx="0" cy="0"/>
        </a:xfrm>
      </p:grpSpPr>
      <p:sp>
        <p:nvSpPr>
          <p:cNvPr id="14" name="Titre 1">
            <a:extLst>
              <a:ext uri="{FF2B5EF4-FFF2-40B4-BE49-F238E27FC236}">
                <a16:creationId xmlns:a16="http://schemas.microsoft.com/office/drawing/2014/main" id="{CFABFB0F-3B61-4CF2-9A67-DB91C118E594}"/>
              </a:ext>
            </a:extLst>
          </p:cNvPr>
          <p:cNvSpPr>
            <a:spLocks noGrp="1"/>
          </p:cNvSpPr>
          <p:nvPr>
            <p:ph type="title" hasCustomPrompt="1"/>
          </p:nvPr>
        </p:nvSpPr>
        <p:spPr>
          <a:xfrm>
            <a:off x="542492" y="1941750"/>
            <a:ext cx="4450930" cy="898708"/>
          </a:xfrm>
          <a:prstGeom prst="rect">
            <a:avLst/>
          </a:prstGeom>
        </p:spPr>
        <p:txBody>
          <a:bodyPr lIns="0" tIns="0" rIns="0" bIns="0" anchor="b">
            <a:noAutofit/>
          </a:bodyPr>
          <a:lstStyle>
            <a:lvl1pPr algn="l">
              <a:defRPr lang="en-US" sz="3200" b="1" i="0" kern="1200" cap="all" spc="0" baseline="0" noProof="0" dirty="0" smtClean="0">
                <a:solidFill>
                  <a:schemeClr val="tx1"/>
                </a:solidFill>
                <a:effectLst/>
                <a:latin typeface="3ds" panose="02000503020000020004" pitchFamily="2" charset="0"/>
                <a:ea typeface="+mj-ea"/>
                <a:cs typeface="3ds" panose="02000503020000020004" pitchFamily="2" charset="0"/>
              </a:defRPr>
            </a:lvl1pPr>
          </a:lstStyle>
          <a:p>
            <a:r>
              <a:rPr lang="en-US" noProof="0"/>
              <a:t>THIS IS THE TITLE OF THE PRESENTATION</a:t>
            </a:r>
          </a:p>
        </p:txBody>
      </p:sp>
      <p:sp>
        <p:nvSpPr>
          <p:cNvPr id="15" name="Text Placeholder 14">
            <a:extLst>
              <a:ext uri="{FF2B5EF4-FFF2-40B4-BE49-F238E27FC236}">
                <a16:creationId xmlns:a16="http://schemas.microsoft.com/office/drawing/2014/main" id="{3313F780-5FBD-452C-9BD8-D1D33E0EC85B}"/>
              </a:ext>
            </a:extLst>
          </p:cNvPr>
          <p:cNvSpPr>
            <a:spLocks noGrp="1"/>
          </p:cNvSpPr>
          <p:nvPr>
            <p:ph type="body" sz="quarter" idx="11" hasCustomPrompt="1"/>
          </p:nvPr>
        </p:nvSpPr>
        <p:spPr>
          <a:xfrm>
            <a:off x="542492" y="2953684"/>
            <a:ext cx="4450930" cy="307777"/>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8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sub-title of the presentation</a:t>
            </a:r>
          </a:p>
        </p:txBody>
      </p:sp>
      <p:sp>
        <p:nvSpPr>
          <p:cNvPr id="22" name="Freeform: Shape 21">
            <a:extLst>
              <a:ext uri="{FF2B5EF4-FFF2-40B4-BE49-F238E27FC236}">
                <a16:creationId xmlns:a16="http://schemas.microsoft.com/office/drawing/2014/main" id="{8F69A22C-69B3-4A24-81FF-D29C2DBDA658}"/>
              </a:ext>
            </a:extLst>
          </p:cNvPr>
          <p:cNvSpPr/>
          <p:nvPr userDrawn="1"/>
        </p:nvSpPr>
        <p:spPr>
          <a:xfrm>
            <a:off x="5114926" y="1"/>
            <a:ext cx="4029074" cy="5143499"/>
          </a:xfrm>
          <a:custGeom>
            <a:avLst/>
            <a:gdLst>
              <a:gd name="connsiteX0" fmla="*/ 1238998 w 4029074"/>
              <a:gd name="connsiteY0" fmla="*/ 0 h 5143499"/>
              <a:gd name="connsiteX1" fmla="*/ 4029074 w 4029074"/>
              <a:gd name="connsiteY1" fmla="*/ 0 h 5143499"/>
              <a:gd name="connsiteX2" fmla="*/ 4029074 w 4029074"/>
              <a:gd name="connsiteY2" fmla="*/ 842036 h 5143499"/>
              <a:gd name="connsiteX3" fmla="*/ 4029074 w 4029074"/>
              <a:gd name="connsiteY3" fmla="*/ 1941749 h 5143499"/>
              <a:gd name="connsiteX4" fmla="*/ 4029074 w 4029074"/>
              <a:gd name="connsiteY4" fmla="*/ 3201749 h 5143499"/>
              <a:gd name="connsiteX5" fmla="*/ 4029074 w 4029074"/>
              <a:gd name="connsiteY5" fmla="*/ 3743118 h 5143499"/>
              <a:gd name="connsiteX6" fmla="*/ 4029074 w 4029074"/>
              <a:gd name="connsiteY6" fmla="*/ 5143499 h 5143499"/>
              <a:gd name="connsiteX7" fmla="*/ 1238998 w 4029074"/>
              <a:gd name="connsiteY7" fmla="*/ 5143499 h 5143499"/>
              <a:gd name="connsiteX8" fmla="*/ 1223084 w 4029074"/>
              <a:gd name="connsiteY8" fmla="*/ 5130964 h 5143499"/>
              <a:gd name="connsiteX9" fmla="*/ 0 w 4029074"/>
              <a:gd name="connsiteY9" fmla="*/ 2571750 h 5143499"/>
              <a:gd name="connsiteX10" fmla="*/ 1223083 w 4029074"/>
              <a:gd name="connsiteY10" fmla="*/ 12537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29074" h="5143499">
                <a:moveTo>
                  <a:pt x="1238998" y="0"/>
                </a:moveTo>
                <a:lnTo>
                  <a:pt x="4029074" y="0"/>
                </a:lnTo>
                <a:lnTo>
                  <a:pt x="4029074" y="842036"/>
                </a:lnTo>
                <a:lnTo>
                  <a:pt x="4029074" y="1941749"/>
                </a:lnTo>
                <a:lnTo>
                  <a:pt x="4029074" y="3201749"/>
                </a:lnTo>
                <a:lnTo>
                  <a:pt x="4029074" y="3743118"/>
                </a:lnTo>
                <a:lnTo>
                  <a:pt x="4029074" y="5143499"/>
                </a:lnTo>
                <a:lnTo>
                  <a:pt x="1238998" y="5143499"/>
                </a:lnTo>
                <a:lnTo>
                  <a:pt x="1223084" y="5130964"/>
                </a:lnTo>
                <a:cubicBezTo>
                  <a:pt x="467400" y="4476004"/>
                  <a:pt x="0" y="3571185"/>
                  <a:pt x="0" y="2571750"/>
                </a:cubicBezTo>
                <a:cubicBezTo>
                  <a:pt x="0" y="1572315"/>
                  <a:pt x="467400" y="667497"/>
                  <a:pt x="1223083" y="1253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cxnSp>
        <p:nvCxnSpPr>
          <p:cNvPr id="11" name="Connecteur droit 8">
            <a:extLst>
              <a:ext uri="{FF2B5EF4-FFF2-40B4-BE49-F238E27FC236}">
                <a16:creationId xmlns:a16="http://schemas.microsoft.com/office/drawing/2014/main" id="{1E134866-0D48-4B80-B4A7-7A3C96A9A681}"/>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C9AD724-14B1-43D8-8797-87E8D95FD127}"/>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a:stretch/>
        </p:blipFill>
        <p:spPr>
          <a:xfrm>
            <a:off x="542492" y="704285"/>
            <a:ext cx="792000" cy="931764"/>
          </a:xfrm>
          <a:prstGeom prst="rect">
            <a:avLst/>
          </a:prstGeom>
        </p:spPr>
      </p:pic>
      <p:cxnSp>
        <p:nvCxnSpPr>
          <p:cNvPr id="12" name="Straight Connector 11">
            <a:extLst>
              <a:ext uri="{FF2B5EF4-FFF2-40B4-BE49-F238E27FC236}">
                <a16:creationId xmlns:a16="http://schemas.microsoft.com/office/drawing/2014/main" id="{A02E39EB-DC7F-473C-920E-9B025C30C100}"/>
              </a:ext>
            </a:extLst>
          </p:cNvPr>
          <p:cNvCxnSpPr/>
          <p:nvPr userDrawn="1"/>
        </p:nvCxnSpPr>
        <p:spPr>
          <a:xfrm>
            <a:off x="1674019" y="3699618"/>
            <a:ext cx="0" cy="928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9E3E8D12-10C1-486F-A70F-00C0A200BD80}"/>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558914" y="3556784"/>
            <a:ext cx="1075202" cy="328532"/>
          </a:xfrm>
          <a:prstGeom prst="rect">
            <a:avLst/>
          </a:prstGeom>
        </p:spPr>
      </p:pic>
      <p:pic>
        <p:nvPicPr>
          <p:cNvPr id="16" name="Picture 15">
            <a:extLst>
              <a:ext uri="{FF2B5EF4-FFF2-40B4-BE49-F238E27FC236}">
                <a16:creationId xmlns:a16="http://schemas.microsoft.com/office/drawing/2014/main" id="{69D51F82-B9C2-42E2-8BA1-F555FB9223D4}"/>
              </a:ext>
            </a:extLst>
          </p:cNvPr>
          <p:cNvPicPr>
            <a:picLocks noChangeAspect="1"/>
          </p:cNvPicPr>
          <p:nvPr userDrawn="1"/>
        </p:nvPicPr>
        <p:blipFill rotWithShape="1">
          <a:blip r:embed="rId5" cstate="hqprint">
            <a:extLst>
              <a:ext uri="{28A0092B-C50C-407E-A947-70E740481C1C}">
                <a14:useLocalDpi xmlns:a14="http://schemas.microsoft.com/office/drawing/2010/main" val="0"/>
              </a:ext>
            </a:extLst>
          </a:blip>
          <a:srcRect t="77143"/>
          <a:stretch/>
        </p:blipFill>
        <p:spPr>
          <a:xfrm>
            <a:off x="1678201" y="3652391"/>
            <a:ext cx="2215646" cy="238338"/>
          </a:xfrm>
          <a:prstGeom prst="rect">
            <a:avLst/>
          </a:prstGeom>
        </p:spPr>
      </p:pic>
      <p:sp>
        <p:nvSpPr>
          <p:cNvPr id="17" name="Footer Placeholder 12">
            <a:extLst>
              <a:ext uri="{FF2B5EF4-FFF2-40B4-BE49-F238E27FC236}">
                <a16:creationId xmlns:a16="http://schemas.microsoft.com/office/drawing/2014/main" id="{66DB9BE2-4DFC-4FE2-B671-D98576756E30}"/>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8" name="Date Placeholder 3">
            <a:extLst>
              <a:ext uri="{FF2B5EF4-FFF2-40B4-BE49-F238E27FC236}">
                <a16:creationId xmlns:a16="http://schemas.microsoft.com/office/drawing/2014/main" id="{8C710C12-5DF1-4C86-8819-5FB825068D81}"/>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BE9083C9-84F8-4FB1-AA62-36BAFFCD4576}"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spTree>
    <p:extLst>
      <p:ext uri="{BB962C8B-B14F-4D97-AF65-F5344CB8AC3E}">
        <p14:creationId xmlns:p14="http://schemas.microsoft.com/office/powerpoint/2010/main" val="2862858997"/>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9" name="Titre 1">
            <a:extLst>
              <a:ext uri="{FF2B5EF4-FFF2-40B4-BE49-F238E27FC236}">
                <a16:creationId xmlns:a16="http://schemas.microsoft.com/office/drawing/2014/main" id="{23B521CC-7B05-4C2E-BA5E-B65F5CA9C11F}"/>
              </a:ext>
            </a:extLst>
          </p:cNvPr>
          <p:cNvSpPr>
            <a:spLocks noGrp="1"/>
          </p:cNvSpPr>
          <p:nvPr>
            <p:ph type="title" hasCustomPrompt="1"/>
          </p:nvPr>
        </p:nvSpPr>
        <p:spPr>
          <a:xfrm>
            <a:off x="2086944" y="354764"/>
            <a:ext cx="4970113" cy="492443"/>
          </a:xfrm>
          <a:prstGeom prst="rect">
            <a:avLst/>
          </a:prstGeom>
        </p:spPr>
        <p:txBody>
          <a:bodyPr lIns="0" tIns="0" rIns="0" bIns="0" anchor="t">
            <a:noAutofit/>
          </a:bodyPr>
          <a:lstStyle>
            <a:lvl1pPr algn="ctr">
              <a:lnSpc>
                <a:spcPct val="100000"/>
              </a:lnSpc>
              <a:tabLst>
                <a:tab pos="1706563" algn="l"/>
              </a:tabLst>
              <a:defRPr lang="en-US" sz="3200" b="1" i="0" kern="1200" cap="all" spc="0" baseline="0" noProof="0" dirty="0" smtClean="0">
                <a:solidFill>
                  <a:schemeClr val="tx1"/>
                </a:solidFill>
                <a:effectLst/>
                <a:latin typeface="+mj-lt"/>
                <a:ea typeface="+mj-ea"/>
                <a:cs typeface="3ds Light"/>
              </a:defRPr>
            </a:lvl1pPr>
          </a:lstStyle>
          <a:p>
            <a:r>
              <a:rPr lang="en-US" noProof="0"/>
              <a:t>TABLE OF CONTENTS</a:t>
            </a:r>
          </a:p>
        </p:txBody>
      </p:sp>
      <p:sp>
        <p:nvSpPr>
          <p:cNvPr id="11" name="Espace réservé du texte 5">
            <a:extLst>
              <a:ext uri="{FF2B5EF4-FFF2-40B4-BE49-F238E27FC236}">
                <a16:creationId xmlns:a16="http://schemas.microsoft.com/office/drawing/2014/main" id="{B34C3BE3-5C95-4A64-B73B-5A274E540163}"/>
              </a:ext>
            </a:extLst>
          </p:cNvPr>
          <p:cNvSpPr>
            <a:spLocks noGrp="1"/>
          </p:cNvSpPr>
          <p:nvPr>
            <p:ph type="body" sz="quarter" idx="11" hasCustomPrompt="1"/>
          </p:nvPr>
        </p:nvSpPr>
        <p:spPr>
          <a:xfrm>
            <a:off x="1956367" y="121216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2" name="Espace réservé du texte 5">
            <a:extLst>
              <a:ext uri="{FF2B5EF4-FFF2-40B4-BE49-F238E27FC236}">
                <a16:creationId xmlns:a16="http://schemas.microsoft.com/office/drawing/2014/main" id="{CF81852F-49BD-45B9-BBDF-3F35D57118EA}"/>
              </a:ext>
            </a:extLst>
          </p:cNvPr>
          <p:cNvSpPr>
            <a:spLocks noGrp="1"/>
          </p:cNvSpPr>
          <p:nvPr>
            <p:ph type="body" sz="quarter" idx="13" hasCustomPrompt="1"/>
          </p:nvPr>
        </p:nvSpPr>
        <p:spPr>
          <a:xfrm>
            <a:off x="1956367" y="177569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3" name="Espace réservé du texte 5">
            <a:extLst>
              <a:ext uri="{FF2B5EF4-FFF2-40B4-BE49-F238E27FC236}">
                <a16:creationId xmlns:a16="http://schemas.microsoft.com/office/drawing/2014/main" id="{CEDF0D5A-7AC5-494F-AF50-41A9970E9B47}"/>
              </a:ext>
            </a:extLst>
          </p:cNvPr>
          <p:cNvSpPr>
            <a:spLocks noGrp="1"/>
          </p:cNvSpPr>
          <p:nvPr>
            <p:ph type="body" sz="quarter" idx="15" hasCustomPrompt="1"/>
          </p:nvPr>
        </p:nvSpPr>
        <p:spPr>
          <a:xfrm>
            <a:off x="1956367" y="233922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4" name="Espace réservé du texte 5">
            <a:extLst>
              <a:ext uri="{FF2B5EF4-FFF2-40B4-BE49-F238E27FC236}">
                <a16:creationId xmlns:a16="http://schemas.microsoft.com/office/drawing/2014/main" id="{B56EEC8B-0F3C-48CF-8C1E-BD1D112FA209}"/>
              </a:ext>
            </a:extLst>
          </p:cNvPr>
          <p:cNvSpPr>
            <a:spLocks noGrp="1"/>
          </p:cNvSpPr>
          <p:nvPr>
            <p:ph type="body" sz="quarter" idx="17" hasCustomPrompt="1"/>
          </p:nvPr>
        </p:nvSpPr>
        <p:spPr>
          <a:xfrm>
            <a:off x="1956367" y="290275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5" name="Espace réservé du texte 5">
            <a:extLst>
              <a:ext uri="{FF2B5EF4-FFF2-40B4-BE49-F238E27FC236}">
                <a16:creationId xmlns:a16="http://schemas.microsoft.com/office/drawing/2014/main" id="{DAE94A33-EECD-4586-8D7D-A28834028073}"/>
              </a:ext>
            </a:extLst>
          </p:cNvPr>
          <p:cNvSpPr>
            <a:spLocks noGrp="1"/>
          </p:cNvSpPr>
          <p:nvPr>
            <p:ph type="body" sz="quarter" idx="19" hasCustomPrompt="1"/>
          </p:nvPr>
        </p:nvSpPr>
        <p:spPr>
          <a:xfrm>
            <a:off x="1956367" y="346628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6" name="Espace réservé du texte 5">
            <a:extLst>
              <a:ext uri="{FF2B5EF4-FFF2-40B4-BE49-F238E27FC236}">
                <a16:creationId xmlns:a16="http://schemas.microsoft.com/office/drawing/2014/main" id="{DD024ED7-5BEB-4173-9E13-F737ABB96364}"/>
              </a:ext>
            </a:extLst>
          </p:cNvPr>
          <p:cNvSpPr>
            <a:spLocks noGrp="1"/>
          </p:cNvSpPr>
          <p:nvPr>
            <p:ph type="body" sz="quarter" idx="21" hasCustomPrompt="1"/>
          </p:nvPr>
        </p:nvSpPr>
        <p:spPr>
          <a:xfrm>
            <a:off x="1956367" y="402981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9" name="ZoneTexte 7">
            <a:extLst>
              <a:ext uri="{FF2B5EF4-FFF2-40B4-BE49-F238E27FC236}">
                <a16:creationId xmlns:a16="http://schemas.microsoft.com/office/drawing/2014/main" id="{A2067B04-117E-4F9B-8F7C-63907A4B6548}"/>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21" name="Connecteur droit 8">
            <a:extLst>
              <a:ext uri="{FF2B5EF4-FFF2-40B4-BE49-F238E27FC236}">
                <a16:creationId xmlns:a16="http://schemas.microsoft.com/office/drawing/2014/main" id="{2C3516F2-70A7-469B-B546-24739C197C50}"/>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8" name="Footer Placeholder 12">
            <a:extLst>
              <a:ext uri="{FF2B5EF4-FFF2-40B4-BE49-F238E27FC236}">
                <a16:creationId xmlns:a16="http://schemas.microsoft.com/office/drawing/2014/main" id="{08A08A0A-E6DD-4A44-9BDA-FB7465200EC0}"/>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0" name="Date Placeholder 3">
            <a:extLst>
              <a:ext uri="{FF2B5EF4-FFF2-40B4-BE49-F238E27FC236}">
                <a16:creationId xmlns:a16="http://schemas.microsoft.com/office/drawing/2014/main" id="{BA4554DB-5BC1-4CB3-8E21-E9330CA062E6}"/>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0B06C53A-D9FC-4139-A60B-C52347A0FB63}"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7" name="Graphic 16">
            <a:extLst>
              <a:ext uri="{FF2B5EF4-FFF2-40B4-BE49-F238E27FC236}">
                <a16:creationId xmlns:a16="http://schemas.microsoft.com/office/drawing/2014/main" id="{BCA3B66D-1613-494A-A3D2-4745E133F4A2}"/>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1" y="4756700"/>
            <a:ext cx="1208880" cy="211956"/>
          </a:xfrm>
          <a:prstGeom prst="rect">
            <a:avLst/>
          </a:prstGeom>
        </p:spPr>
      </p:pic>
      <p:pic>
        <p:nvPicPr>
          <p:cNvPr id="22" name="Image 21">
            <a:extLst>
              <a:ext uri="{FF2B5EF4-FFF2-40B4-BE49-F238E27FC236}">
                <a16:creationId xmlns:a16="http://schemas.microsoft.com/office/drawing/2014/main" id="{FC1BE363-60A4-D945-ABCD-110FA4C9D77E}"/>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03816249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sp>
        <p:nvSpPr>
          <p:cNvPr id="13" name="Titre 1">
            <a:extLst>
              <a:ext uri="{FF2B5EF4-FFF2-40B4-BE49-F238E27FC236}">
                <a16:creationId xmlns:a16="http://schemas.microsoft.com/office/drawing/2014/main" id="{623D1550-682D-42A1-A7EF-27F8C12FAF99}"/>
              </a:ext>
            </a:extLst>
          </p:cNvPr>
          <p:cNvSpPr>
            <a:spLocks noGrp="1"/>
          </p:cNvSpPr>
          <p:nvPr>
            <p:ph type="title" hasCustomPrompt="1"/>
          </p:nvPr>
        </p:nvSpPr>
        <p:spPr>
          <a:xfrm>
            <a:off x="421242" y="2079308"/>
            <a:ext cx="4743647" cy="984885"/>
          </a:xfrm>
          <a:prstGeom prst="rect">
            <a:avLst/>
          </a:prstGeom>
        </p:spPr>
        <p:txBody>
          <a:bodyPr lIns="0" tIns="0" rIns="0" bIns="0" anchor="ctr">
            <a:noAutofit/>
          </a:bodyPr>
          <a:lstStyle>
            <a:lvl1pPr algn="r">
              <a:lnSpc>
                <a:spcPct val="100000"/>
              </a:lnSpc>
              <a:defRPr lang="en-US" sz="3200" b="1" i="0" kern="1200" cap="all" spc="0" baseline="0" noProof="0" dirty="0" smtClean="0">
                <a:solidFill>
                  <a:schemeClr val="tx1"/>
                </a:solidFill>
                <a:effectLst/>
                <a:latin typeface="+mj-lt"/>
                <a:ea typeface="+mj-ea"/>
                <a:cs typeface="3ds Light"/>
              </a:defRPr>
            </a:lvl1pPr>
          </a:lstStyle>
          <a:p>
            <a:r>
              <a:rPr lang="en-US" noProof="0"/>
              <a:t>THIS IS THE </a:t>
            </a:r>
            <a:br>
              <a:rPr lang="en-US" noProof="0"/>
            </a:br>
            <a:r>
              <a:rPr lang="en-US" noProof="0"/>
              <a:t>SECTION NAME</a:t>
            </a:r>
          </a:p>
        </p:txBody>
      </p:sp>
      <p:sp>
        <p:nvSpPr>
          <p:cNvPr id="14" name="ZoneTexte 7">
            <a:extLst>
              <a:ext uri="{FF2B5EF4-FFF2-40B4-BE49-F238E27FC236}">
                <a16:creationId xmlns:a16="http://schemas.microsoft.com/office/drawing/2014/main" id="{263DB818-8085-450E-9B5E-297B7E97DBF6}"/>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2" name="Connecteur droit 8">
            <a:extLst>
              <a:ext uri="{FF2B5EF4-FFF2-40B4-BE49-F238E27FC236}">
                <a16:creationId xmlns:a16="http://schemas.microsoft.com/office/drawing/2014/main" id="{B9759164-0E59-46FC-9689-8C6079BE7B4F}"/>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Footer Placeholder 12">
            <a:extLst>
              <a:ext uri="{FF2B5EF4-FFF2-40B4-BE49-F238E27FC236}">
                <a16:creationId xmlns:a16="http://schemas.microsoft.com/office/drawing/2014/main" id="{CE30DEF6-4946-4224-9195-C52887C9AEFD}"/>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0" name="Date Placeholder 3">
            <a:extLst>
              <a:ext uri="{FF2B5EF4-FFF2-40B4-BE49-F238E27FC236}">
                <a16:creationId xmlns:a16="http://schemas.microsoft.com/office/drawing/2014/main" id="{692A8E88-718C-4572-BF56-D0A2D70C8E4C}"/>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CB059890-1C30-4D5F-A1DA-1EE2D3F0CF7A}"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1" name="Graphic 10">
            <a:extLst>
              <a:ext uri="{FF2B5EF4-FFF2-40B4-BE49-F238E27FC236}">
                <a16:creationId xmlns:a16="http://schemas.microsoft.com/office/drawing/2014/main" id="{1D4AEE8A-382C-4AF5-AD5F-38276E363B2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1" y="4756700"/>
            <a:ext cx="1208880" cy="211956"/>
          </a:xfrm>
          <a:prstGeom prst="rect">
            <a:avLst/>
          </a:prstGeom>
        </p:spPr>
      </p:pic>
      <p:sp>
        <p:nvSpPr>
          <p:cNvPr id="16" name="Forme libre 15">
            <a:extLst>
              <a:ext uri="{FF2B5EF4-FFF2-40B4-BE49-F238E27FC236}">
                <a16:creationId xmlns:a16="http://schemas.microsoft.com/office/drawing/2014/main" id="{2D3C6274-96ED-4A4A-B6F6-8C394D27FA9D}"/>
              </a:ext>
            </a:extLst>
          </p:cNvPr>
          <p:cNvSpPr/>
          <p:nvPr userDrawn="1"/>
        </p:nvSpPr>
        <p:spPr>
          <a:xfrm>
            <a:off x="5426315" y="1"/>
            <a:ext cx="3717682" cy="5143499"/>
          </a:xfrm>
          <a:custGeom>
            <a:avLst/>
            <a:gdLst>
              <a:gd name="connsiteX0" fmla="*/ 893329 w 3717682"/>
              <a:gd name="connsiteY0" fmla="*/ 0 h 5143499"/>
              <a:gd name="connsiteX1" fmla="*/ 3717682 w 3717682"/>
              <a:gd name="connsiteY1" fmla="*/ 0 h 5143499"/>
              <a:gd name="connsiteX2" fmla="*/ 3717682 w 3717682"/>
              <a:gd name="connsiteY2" fmla="*/ 5143499 h 5143499"/>
              <a:gd name="connsiteX3" fmla="*/ 3662785 w 3717682"/>
              <a:gd name="connsiteY3" fmla="*/ 5143499 h 5143499"/>
              <a:gd name="connsiteX4" fmla="*/ 1977372 w 3717682"/>
              <a:gd name="connsiteY4" fmla="*/ 5143499 h 5143499"/>
              <a:gd name="connsiteX5" fmla="*/ 1175798 w 3717682"/>
              <a:gd name="connsiteY5" fmla="*/ 5143499 h 5143499"/>
              <a:gd name="connsiteX6" fmla="*/ 1096714 w 3717682"/>
              <a:gd name="connsiteY6" fmla="*/ 5071623 h 5143499"/>
              <a:gd name="connsiteX7" fmla="*/ 0 w 3717682"/>
              <a:gd name="connsiteY7" fmla="*/ 2423921 h 5143499"/>
              <a:gd name="connsiteX8" fmla="*/ 855043 w 3717682"/>
              <a:gd name="connsiteY8" fmla="*/ 42126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7682" h="5143499">
                <a:moveTo>
                  <a:pt x="893329" y="0"/>
                </a:moveTo>
                <a:lnTo>
                  <a:pt x="3717682" y="0"/>
                </a:lnTo>
                <a:lnTo>
                  <a:pt x="3717682" y="5143499"/>
                </a:lnTo>
                <a:lnTo>
                  <a:pt x="3662785" y="5143499"/>
                </a:lnTo>
                <a:lnTo>
                  <a:pt x="1977372" y="5143499"/>
                </a:lnTo>
                <a:lnTo>
                  <a:pt x="1175798" y="5143499"/>
                </a:lnTo>
                <a:lnTo>
                  <a:pt x="1096714" y="5071623"/>
                </a:lnTo>
                <a:cubicBezTo>
                  <a:pt x="419108" y="4394017"/>
                  <a:pt x="0" y="3457913"/>
                  <a:pt x="0" y="2423921"/>
                </a:cubicBezTo>
                <a:cubicBezTo>
                  <a:pt x="0" y="1519180"/>
                  <a:pt x="320880" y="689382"/>
                  <a:pt x="855043" y="4212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pic>
        <p:nvPicPr>
          <p:cNvPr id="19" name="Image 18">
            <a:extLst>
              <a:ext uri="{FF2B5EF4-FFF2-40B4-BE49-F238E27FC236}">
                <a16:creationId xmlns:a16="http://schemas.microsoft.com/office/drawing/2014/main" id="{F65DF6E0-55BA-9F46-831F-3F8DEBA187F5}"/>
              </a:ext>
            </a:extLst>
          </p:cNvPr>
          <p:cNvPicPr>
            <a:picLocks noChangeAspect="1"/>
          </p:cNvPicPr>
          <p:nvPr userDrawn="1"/>
        </p:nvPicPr>
        <p:blipFill>
          <a:blip r:embed="rId4" cstate="hq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892115536"/>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ext only - 1 line title">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BF8DFB14-F605-442D-8A29-80BCBC3F4333}"/>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11" name="ZoneTexte 7">
            <a:extLst>
              <a:ext uri="{FF2B5EF4-FFF2-40B4-BE49-F238E27FC236}">
                <a16:creationId xmlns:a16="http://schemas.microsoft.com/office/drawing/2014/main" id="{8AA81F04-A4CD-438D-89D0-CDBF79F7E0A6}"/>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4" name="Connecteur droit 8">
            <a:extLst>
              <a:ext uri="{FF2B5EF4-FFF2-40B4-BE49-F238E27FC236}">
                <a16:creationId xmlns:a16="http://schemas.microsoft.com/office/drawing/2014/main" id="{21691B72-DFDE-477D-B4DC-13F5A4C2EC3F}"/>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Footer Placeholder 12">
            <a:extLst>
              <a:ext uri="{FF2B5EF4-FFF2-40B4-BE49-F238E27FC236}">
                <a16:creationId xmlns:a16="http://schemas.microsoft.com/office/drawing/2014/main" id="{911BDE1B-31FF-4B86-B96A-4794B2A52D2C}"/>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8" name="Date Placeholder 3">
            <a:extLst>
              <a:ext uri="{FF2B5EF4-FFF2-40B4-BE49-F238E27FC236}">
                <a16:creationId xmlns:a16="http://schemas.microsoft.com/office/drawing/2014/main" id="{430B0B92-D6C3-40AC-8EAE-19A1355F0A2A}"/>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6BE0BEDF-10E8-46E6-91EC-9AAFECF8E05B}"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AF92D957-582E-4721-8339-17244DAA529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1" y="4756700"/>
            <a:ext cx="1208880" cy="211956"/>
          </a:xfrm>
          <a:prstGeom prst="rect">
            <a:avLst/>
          </a:prstGeom>
        </p:spPr>
      </p:pic>
      <p:sp>
        <p:nvSpPr>
          <p:cNvPr id="12" name="Content Placeholder 15">
            <a:extLst>
              <a:ext uri="{FF2B5EF4-FFF2-40B4-BE49-F238E27FC236}">
                <a16:creationId xmlns:a16="http://schemas.microsoft.com/office/drawing/2014/main" id="{8EAC19D0-733C-EC4D-952B-6CC9B292C60B}"/>
              </a:ext>
            </a:extLst>
          </p:cNvPr>
          <p:cNvSpPr>
            <a:spLocks noGrp="1"/>
          </p:cNvSpPr>
          <p:nvPr>
            <p:ph sz="quarter" idx="16" hasCustomPrompt="1"/>
          </p:nvPr>
        </p:nvSpPr>
        <p:spPr>
          <a:xfrm>
            <a:off x="382904" y="854927"/>
            <a:ext cx="8200800" cy="3704378"/>
          </a:xfrm>
          <a:custGeom>
            <a:avLst/>
            <a:gdLst>
              <a:gd name="connsiteX0" fmla="*/ 0 w 8200800"/>
              <a:gd name="connsiteY0" fmla="*/ 0 h 3258000"/>
              <a:gd name="connsiteX1" fmla="*/ 8200800 w 8200800"/>
              <a:gd name="connsiteY1" fmla="*/ 0 h 3258000"/>
              <a:gd name="connsiteX2" fmla="*/ 8200800 w 8200800"/>
              <a:gd name="connsiteY2" fmla="*/ 3258000 h 3258000"/>
              <a:gd name="connsiteX3" fmla="*/ 0 w 8200800"/>
              <a:gd name="connsiteY3" fmla="*/ 3258000 h 3258000"/>
            </a:gdLst>
            <a:ahLst/>
            <a:cxnLst>
              <a:cxn ang="0">
                <a:pos x="connsiteX0" y="connsiteY0"/>
              </a:cxn>
              <a:cxn ang="0">
                <a:pos x="connsiteX1" y="connsiteY1"/>
              </a:cxn>
              <a:cxn ang="0">
                <a:pos x="connsiteX2" y="connsiteY2"/>
              </a:cxn>
              <a:cxn ang="0">
                <a:pos x="connsiteX3" y="connsiteY3"/>
              </a:cxn>
            </a:cxnLst>
            <a:rect l="l" t="t" r="r" b="b"/>
            <a:pathLst>
              <a:path w="8200800" h="3258000">
                <a:moveTo>
                  <a:pt x="0" y="0"/>
                </a:moveTo>
                <a:lnTo>
                  <a:pt x="8200800" y="0"/>
                </a:lnTo>
                <a:lnTo>
                  <a:pt x="8200800" y="3258000"/>
                </a:lnTo>
                <a:lnTo>
                  <a:pt x="0" y="3258000"/>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p:txBody>
      </p:sp>
      <p:pic>
        <p:nvPicPr>
          <p:cNvPr id="13" name="Image 12">
            <a:extLst>
              <a:ext uri="{FF2B5EF4-FFF2-40B4-BE49-F238E27FC236}">
                <a16:creationId xmlns:a16="http://schemas.microsoft.com/office/drawing/2014/main" id="{9DBD9A9A-8F28-5B49-B2C9-196376F8BF8D}"/>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756246996"/>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nly - 2 lines title">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49B2912C-F696-4E45-AC04-94404691482A}"/>
              </a:ext>
            </a:extLst>
          </p:cNvPr>
          <p:cNvSpPr>
            <a:spLocks noGrp="1"/>
          </p:cNvSpPr>
          <p:nvPr>
            <p:ph sz="quarter" idx="16" hasCustomPrompt="1"/>
          </p:nvPr>
        </p:nvSpPr>
        <p:spPr>
          <a:xfrm>
            <a:off x="382904" y="1533106"/>
            <a:ext cx="8200800" cy="3038893"/>
          </a:xfrm>
          <a:custGeom>
            <a:avLst/>
            <a:gdLst>
              <a:gd name="connsiteX0" fmla="*/ 0 w 8200800"/>
              <a:gd name="connsiteY0" fmla="*/ 0 h 3038893"/>
              <a:gd name="connsiteX1" fmla="*/ 8200800 w 8200800"/>
              <a:gd name="connsiteY1" fmla="*/ 0 h 3038893"/>
              <a:gd name="connsiteX2" fmla="*/ 8200800 w 8200800"/>
              <a:gd name="connsiteY2" fmla="*/ 3038893 h 3038893"/>
              <a:gd name="connsiteX3" fmla="*/ 0 w 8200800"/>
              <a:gd name="connsiteY3" fmla="*/ 3038893 h 3038893"/>
            </a:gdLst>
            <a:ahLst/>
            <a:cxnLst>
              <a:cxn ang="0">
                <a:pos x="connsiteX0" y="connsiteY0"/>
              </a:cxn>
              <a:cxn ang="0">
                <a:pos x="connsiteX1" y="connsiteY1"/>
              </a:cxn>
              <a:cxn ang="0">
                <a:pos x="connsiteX2" y="connsiteY2"/>
              </a:cxn>
              <a:cxn ang="0">
                <a:pos x="connsiteX3" y="connsiteY3"/>
              </a:cxn>
            </a:cxnLst>
            <a:rect l="l" t="t" r="r" b="b"/>
            <a:pathLst>
              <a:path w="8200800" h="3038893">
                <a:moveTo>
                  <a:pt x="0" y="0"/>
                </a:moveTo>
                <a:lnTo>
                  <a:pt x="8200800" y="0"/>
                </a:lnTo>
                <a:lnTo>
                  <a:pt x="8200800" y="3038893"/>
                </a:lnTo>
                <a:lnTo>
                  <a:pt x="0" y="303889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8" name="Text Placeholder 14">
            <a:extLst>
              <a:ext uri="{FF2B5EF4-FFF2-40B4-BE49-F238E27FC236}">
                <a16:creationId xmlns:a16="http://schemas.microsoft.com/office/drawing/2014/main" id="{7909D851-A66D-48F5-9919-38BC246B83C4}"/>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0" name="ZoneTexte 7">
            <a:extLst>
              <a:ext uri="{FF2B5EF4-FFF2-40B4-BE49-F238E27FC236}">
                <a16:creationId xmlns:a16="http://schemas.microsoft.com/office/drawing/2014/main" id="{4BAD4DE2-1D10-4376-9B8C-69A7343C9951}"/>
              </a:ext>
            </a:extLst>
          </p:cNvPr>
          <p:cNvSpPr txBox="1"/>
          <p:nvPr userDrawn="1"/>
        </p:nvSpPr>
        <p:spPr>
          <a:xfrm>
            <a:off x="0" y="4845550"/>
            <a:ext cx="354434" cy="123111"/>
          </a:xfrm>
          <a:prstGeom prst="rect">
            <a:avLst/>
          </a:prstGeom>
          <a:noFill/>
        </p:spPr>
        <p:txBody>
          <a:bodyPr wrap="square" lIns="0" tIns="0" rIns="0" bIns="0" rtlCol="0">
            <a:noAutofit/>
          </a:bodyPr>
          <a:lstStyle/>
          <a:p>
            <a:pPr algn="ctr"/>
            <a:fld id="{984FB007-5C84-F347-A76E-037DFFA5CC99}" type="slidenum">
              <a:rPr lang="en-US" sz="800" noProof="0" smtClean="0">
                <a:solidFill>
                  <a:schemeClr val="tx1"/>
                </a:solidFill>
              </a:rPr>
              <a:pPr algn="ctr"/>
              <a:t>‹#›</a:t>
            </a:fld>
            <a:endParaRPr lang="en-US" sz="800" noProof="0">
              <a:solidFill>
                <a:schemeClr val="tx1"/>
              </a:solidFill>
            </a:endParaRPr>
          </a:p>
        </p:txBody>
      </p:sp>
      <p:sp>
        <p:nvSpPr>
          <p:cNvPr id="14" name="Titre 1">
            <a:extLst>
              <a:ext uri="{FF2B5EF4-FFF2-40B4-BE49-F238E27FC236}">
                <a16:creationId xmlns:a16="http://schemas.microsoft.com/office/drawing/2014/main" id="{06E888DC-EE36-4126-B419-6416AC439661}"/>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cxnSp>
        <p:nvCxnSpPr>
          <p:cNvPr id="15" name="Connecteur droit 8">
            <a:extLst>
              <a:ext uri="{FF2B5EF4-FFF2-40B4-BE49-F238E27FC236}">
                <a16:creationId xmlns:a16="http://schemas.microsoft.com/office/drawing/2014/main" id="{A7E9C05A-4D57-4496-9472-379C50F46D3A}"/>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0" name="Footer Placeholder 12">
            <a:extLst>
              <a:ext uri="{FF2B5EF4-FFF2-40B4-BE49-F238E27FC236}">
                <a16:creationId xmlns:a16="http://schemas.microsoft.com/office/drawing/2014/main" id="{1EAFC5DA-1965-4B8B-80D6-56B9AB21CE86}"/>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r>
              <a:rPr lang="en-US" noProof="0"/>
              <a:t>© Dassault Systèmes | Confidential Information |                    | ref.: 3DS_Document_2021</a:t>
            </a:r>
          </a:p>
        </p:txBody>
      </p:sp>
      <p:sp>
        <p:nvSpPr>
          <p:cNvPr id="21" name="Date Placeholder 3">
            <a:extLst>
              <a:ext uri="{FF2B5EF4-FFF2-40B4-BE49-F238E27FC236}">
                <a16:creationId xmlns:a16="http://schemas.microsoft.com/office/drawing/2014/main" id="{A0DBA252-DC1A-4A91-91C6-23FC3C2036CB}"/>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fld id="{1F9389CD-88DA-47AB-B0E8-0DFE16321015}" type="datetime1">
              <a:rPr lang="en-US" noProof="0" smtClean="0"/>
              <a:t>11/10/2022</a:t>
            </a:fld>
            <a:endParaRPr lang="en-US" noProof="0"/>
          </a:p>
        </p:txBody>
      </p:sp>
      <p:pic>
        <p:nvPicPr>
          <p:cNvPr id="11" name="Graphic 10">
            <a:extLst>
              <a:ext uri="{FF2B5EF4-FFF2-40B4-BE49-F238E27FC236}">
                <a16:creationId xmlns:a16="http://schemas.microsoft.com/office/drawing/2014/main" id="{032082AB-80DE-4D08-B780-8BFAE298AEE6}"/>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5" y="4756932"/>
            <a:ext cx="808019" cy="211727"/>
          </a:xfrm>
          <a:prstGeom prst="rect">
            <a:avLst/>
          </a:prstGeom>
        </p:spPr>
      </p:pic>
      <p:pic>
        <p:nvPicPr>
          <p:cNvPr id="12" name="Image 11">
            <a:extLst>
              <a:ext uri="{FF2B5EF4-FFF2-40B4-BE49-F238E27FC236}">
                <a16:creationId xmlns:a16="http://schemas.microsoft.com/office/drawing/2014/main" id="{FBFEF9B3-F6A2-DF41-BD42-A10E46621346}"/>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921511431"/>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1_Text only - 1 line title">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12F92CC6-BE72-4384-8A84-F164B8B2DEF1}"/>
              </a:ext>
            </a:extLst>
          </p:cNvPr>
          <p:cNvSpPr>
            <a:spLocks noGrp="1"/>
          </p:cNvSpPr>
          <p:nvPr>
            <p:ph sz="quarter" idx="16" hasCustomPrompt="1"/>
          </p:nvPr>
        </p:nvSpPr>
        <p:spPr>
          <a:xfrm>
            <a:off x="382904" y="1301305"/>
            <a:ext cx="8200800" cy="3258000"/>
          </a:xfrm>
          <a:custGeom>
            <a:avLst/>
            <a:gdLst>
              <a:gd name="connsiteX0" fmla="*/ 0 w 8200800"/>
              <a:gd name="connsiteY0" fmla="*/ 0 h 3258000"/>
              <a:gd name="connsiteX1" fmla="*/ 8200800 w 8200800"/>
              <a:gd name="connsiteY1" fmla="*/ 0 h 3258000"/>
              <a:gd name="connsiteX2" fmla="*/ 8200800 w 8200800"/>
              <a:gd name="connsiteY2" fmla="*/ 3258000 h 3258000"/>
              <a:gd name="connsiteX3" fmla="*/ 0 w 8200800"/>
              <a:gd name="connsiteY3" fmla="*/ 3258000 h 3258000"/>
            </a:gdLst>
            <a:ahLst/>
            <a:cxnLst>
              <a:cxn ang="0">
                <a:pos x="connsiteX0" y="connsiteY0"/>
              </a:cxn>
              <a:cxn ang="0">
                <a:pos x="connsiteX1" y="connsiteY1"/>
              </a:cxn>
              <a:cxn ang="0">
                <a:pos x="connsiteX2" y="connsiteY2"/>
              </a:cxn>
              <a:cxn ang="0">
                <a:pos x="connsiteX3" y="connsiteY3"/>
              </a:cxn>
            </a:cxnLst>
            <a:rect l="l" t="t" r="r" b="b"/>
            <a:pathLst>
              <a:path w="8200800" h="3258000">
                <a:moveTo>
                  <a:pt x="0" y="0"/>
                </a:moveTo>
                <a:lnTo>
                  <a:pt x="8200800" y="0"/>
                </a:lnTo>
                <a:lnTo>
                  <a:pt x="8200800" y="3258000"/>
                </a:lnTo>
                <a:lnTo>
                  <a:pt x="0" y="3258000"/>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7" name="Titre 1">
            <a:extLst>
              <a:ext uri="{FF2B5EF4-FFF2-40B4-BE49-F238E27FC236}">
                <a16:creationId xmlns:a16="http://schemas.microsoft.com/office/drawing/2014/main" id="{BF8DFB14-F605-442D-8A29-80BCBC3F4333}"/>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8" name="Text Placeholder 14">
            <a:extLst>
              <a:ext uri="{FF2B5EF4-FFF2-40B4-BE49-F238E27FC236}">
                <a16:creationId xmlns:a16="http://schemas.microsoft.com/office/drawing/2014/main" id="{7909D851-A66D-48F5-9919-38BC246B83C4}"/>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1" name="ZoneTexte 7">
            <a:extLst>
              <a:ext uri="{FF2B5EF4-FFF2-40B4-BE49-F238E27FC236}">
                <a16:creationId xmlns:a16="http://schemas.microsoft.com/office/drawing/2014/main" id="{8AA81F04-A4CD-438D-89D0-CDBF79F7E0A6}"/>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4" name="Connecteur droit 8">
            <a:extLst>
              <a:ext uri="{FF2B5EF4-FFF2-40B4-BE49-F238E27FC236}">
                <a16:creationId xmlns:a16="http://schemas.microsoft.com/office/drawing/2014/main" id="{21691B72-DFDE-477D-B4DC-13F5A4C2EC3F}"/>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Footer Placeholder 12">
            <a:extLst>
              <a:ext uri="{FF2B5EF4-FFF2-40B4-BE49-F238E27FC236}">
                <a16:creationId xmlns:a16="http://schemas.microsoft.com/office/drawing/2014/main" id="{911BDE1B-31FF-4B86-B96A-4794B2A52D2C}"/>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8" name="Date Placeholder 3">
            <a:extLst>
              <a:ext uri="{FF2B5EF4-FFF2-40B4-BE49-F238E27FC236}">
                <a16:creationId xmlns:a16="http://schemas.microsoft.com/office/drawing/2014/main" id="{430B0B92-D6C3-40AC-8EAE-19A1355F0A2A}"/>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6BE0BEDF-10E8-46E6-91EC-9AAFECF8E05B}"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AF92D957-582E-4721-8339-17244DAA529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1" y="4756700"/>
            <a:ext cx="1208880" cy="211956"/>
          </a:xfrm>
          <a:prstGeom prst="rect">
            <a:avLst/>
          </a:prstGeom>
        </p:spPr>
      </p:pic>
      <p:pic>
        <p:nvPicPr>
          <p:cNvPr id="12" name="Image 11">
            <a:extLst>
              <a:ext uri="{FF2B5EF4-FFF2-40B4-BE49-F238E27FC236}">
                <a16:creationId xmlns:a16="http://schemas.microsoft.com/office/drawing/2014/main" id="{E8A45239-E48B-4A49-A362-C549CB353E1D}"/>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64428323"/>
      </p:ext>
    </p:extLst>
  </p:cSld>
  <p:clrMapOvr>
    <a:masterClrMapping/>
  </p:clrMapOvr>
  <p:extLst>
    <p:ext uri="{DCECCB84-F9BA-43D5-87BE-67443E8EF086}">
      <p15:sldGuideLst xmlns:p15="http://schemas.microsoft.com/office/powerpoint/2012/main"/>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ext only - 2 lines title">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49B2912C-F696-4E45-AC04-94404691482A}"/>
              </a:ext>
            </a:extLst>
          </p:cNvPr>
          <p:cNvSpPr>
            <a:spLocks noGrp="1"/>
          </p:cNvSpPr>
          <p:nvPr>
            <p:ph sz="quarter" idx="16" hasCustomPrompt="1"/>
          </p:nvPr>
        </p:nvSpPr>
        <p:spPr>
          <a:xfrm>
            <a:off x="382904" y="1533106"/>
            <a:ext cx="8200800" cy="3038893"/>
          </a:xfrm>
          <a:custGeom>
            <a:avLst/>
            <a:gdLst>
              <a:gd name="connsiteX0" fmla="*/ 0 w 8200800"/>
              <a:gd name="connsiteY0" fmla="*/ 0 h 3038893"/>
              <a:gd name="connsiteX1" fmla="*/ 8200800 w 8200800"/>
              <a:gd name="connsiteY1" fmla="*/ 0 h 3038893"/>
              <a:gd name="connsiteX2" fmla="*/ 8200800 w 8200800"/>
              <a:gd name="connsiteY2" fmla="*/ 3038893 h 3038893"/>
              <a:gd name="connsiteX3" fmla="*/ 0 w 8200800"/>
              <a:gd name="connsiteY3" fmla="*/ 3038893 h 3038893"/>
            </a:gdLst>
            <a:ahLst/>
            <a:cxnLst>
              <a:cxn ang="0">
                <a:pos x="connsiteX0" y="connsiteY0"/>
              </a:cxn>
              <a:cxn ang="0">
                <a:pos x="connsiteX1" y="connsiteY1"/>
              </a:cxn>
              <a:cxn ang="0">
                <a:pos x="connsiteX2" y="connsiteY2"/>
              </a:cxn>
              <a:cxn ang="0">
                <a:pos x="connsiteX3" y="connsiteY3"/>
              </a:cxn>
            </a:cxnLst>
            <a:rect l="l" t="t" r="r" b="b"/>
            <a:pathLst>
              <a:path w="8200800" h="3038893">
                <a:moveTo>
                  <a:pt x="0" y="0"/>
                </a:moveTo>
                <a:lnTo>
                  <a:pt x="8200800" y="0"/>
                </a:lnTo>
                <a:lnTo>
                  <a:pt x="8200800" y="3038893"/>
                </a:lnTo>
                <a:lnTo>
                  <a:pt x="0" y="303889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8" name="Text Placeholder 14">
            <a:extLst>
              <a:ext uri="{FF2B5EF4-FFF2-40B4-BE49-F238E27FC236}">
                <a16:creationId xmlns:a16="http://schemas.microsoft.com/office/drawing/2014/main" id="{7909D851-A66D-48F5-9919-38BC246B83C4}"/>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0" name="ZoneTexte 7">
            <a:extLst>
              <a:ext uri="{FF2B5EF4-FFF2-40B4-BE49-F238E27FC236}">
                <a16:creationId xmlns:a16="http://schemas.microsoft.com/office/drawing/2014/main" id="{4BAD4DE2-1D10-4376-9B8C-69A7343C9951}"/>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4" name="Titre 1">
            <a:extLst>
              <a:ext uri="{FF2B5EF4-FFF2-40B4-BE49-F238E27FC236}">
                <a16:creationId xmlns:a16="http://schemas.microsoft.com/office/drawing/2014/main" id="{06E888DC-EE36-4126-B419-6416AC439661}"/>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cxnSp>
        <p:nvCxnSpPr>
          <p:cNvPr id="15" name="Connecteur droit 8">
            <a:extLst>
              <a:ext uri="{FF2B5EF4-FFF2-40B4-BE49-F238E27FC236}">
                <a16:creationId xmlns:a16="http://schemas.microsoft.com/office/drawing/2014/main" id="{A7E9C05A-4D57-4496-9472-379C50F46D3A}"/>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0" name="Footer Placeholder 12">
            <a:extLst>
              <a:ext uri="{FF2B5EF4-FFF2-40B4-BE49-F238E27FC236}">
                <a16:creationId xmlns:a16="http://schemas.microsoft.com/office/drawing/2014/main" id="{1EAFC5DA-1965-4B8B-80D6-56B9AB21CE86}"/>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1" name="Date Placeholder 3">
            <a:extLst>
              <a:ext uri="{FF2B5EF4-FFF2-40B4-BE49-F238E27FC236}">
                <a16:creationId xmlns:a16="http://schemas.microsoft.com/office/drawing/2014/main" id="{A0DBA252-DC1A-4A91-91C6-23FC3C2036CB}"/>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1F9389CD-88DA-47AB-B0E8-0DFE16321015}"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1" name="Graphic 10">
            <a:extLst>
              <a:ext uri="{FF2B5EF4-FFF2-40B4-BE49-F238E27FC236}">
                <a16:creationId xmlns:a16="http://schemas.microsoft.com/office/drawing/2014/main" id="{C93721C5-B2AB-4BAF-AC73-2947695BD51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1" y="4756700"/>
            <a:ext cx="1208880" cy="211956"/>
          </a:xfrm>
          <a:prstGeom prst="rect">
            <a:avLst/>
          </a:prstGeom>
        </p:spPr>
      </p:pic>
      <p:pic>
        <p:nvPicPr>
          <p:cNvPr id="12" name="Image 11">
            <a:extLst>
              <a:ext uri="{FF2B5EF4-FFF2-40B4-BE49-F238E27FC236}">
                <a16:creationId xmlns:a16="http://schemas.microsoft.com/office/drawing/2014/main" id="{089363B9-1318-D24C-84B4-A8814F65A160}"/>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212173821"/>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ext + image - 1 line title">
    <p:bg>
      <p:bgPr>
        <a:solidFill>
          <a:schemeClr val="bg1"/>
        </a:solidFill>
        <a:effectLst/>
      </p:bgPr>
    </p:bg>
    <p:spTree>
      <p:nvGrpSpPr>
        <p:cNvPr id="1" name=""/>
        <p:cNvGrpSpPr/>
        <p:nvPr/>
      </p:nvGrpSpPr>
      <p:grpSpPr>
        <a:xfrm>
          <a:off x="0" y="0"/>
          <a:ext cx="0" cy="0"/>
          <a:chOff x="0" y="0"/>
          <a:chExt cx="0" cy="0"/>
        </a:xfrm>
      </p:grpSpPr>
      <p:sp>
        <p:nvSpPr>
          <p:cNvPr id="21" name="Content Placeholder 20">
            <a:extLst>
              <a:ext uri="{FF2B5EF4-FFF2-40B4-BE49-F238E27FC236}">
                <a16:creationId xmlns:a16="http://schemas.microsoft.com/office/drawing/2014/main" id="{7DDF75E6-2FA4-45BC-9D0C-27E2370C919F}"/>
              </a:ext>
            </a:extLst>
          </p:cNvPr>
          <p:cNvSpPr>
            <a:spLocks noGrp="1"/>
          </p:cNvSpPr>
          <p:nvPr>
            <p:ph sz="quarter" idx="16" hasCustomPrompt="1"/>
          </p:nvPr>
        </p:nvSpPr>
        <p:spPr>
          <a:xfrm>
            <a:off x="382906" y="1129553"/>
            <a:ext cx="5497636" cy="3442447"/>
          </a:xfrm>
          <a:custGeom>
            <a:avLst/>
            <a:gdLst>
              <a:gd name="connsiteX0" fmla="*/ 0 w 5497636"/>
              <a:gd name="connsiteY0" fmla="*/ 0 h 3442447"/>
              <a:gd name="connsiteX1" fmla="*/ 5497636 w 5497636"/>
              <a:gd name="connsiteY1" fmla="*/ 0 h 3442447"/>
              <a:gd name="connsiteX2" fmla="*/ 5497636 w 5497636"/>
              <a:gd name="connsiteY2" fmla="*/ 3442447 h 3442447"/>
              <a:gd name="connsiteX3" fmla="*/ 0 w 5497636"/>
              <a:gd name="connsiteY3" fmla="*/ 3442447 h 3442447"/>
            </a:gdLst>
            <a:ahLst/>
            <a:cxnLst>
              <a:cxn ang="0">
                <a:pos x="connsiteX0" y="connsiteY0"/>
              </a:cxn>
              <a:cxn ang="0">
                <a:pos x="connsiteX1" y="connsiteY1"/>
              </a:cxn>
              <a:cxn ang="0">
                <a:pos x="connsiteX2" y="connsiteY2"/>
              </a:cxn>
              <a:cxn ang="0">
                <a:pos x="connsiteX3" y="connsiteY3"/>
              </a:cxn>
            </a:cxnLst>
            <a:rect l="l" t="t" r="r" b="b"/>
            <a:pathLst>
              <a:path w="5497636" h="3442447">
                <a:moveTo>
                  <a:pt x="0" y="0"/>
                </a:moveTo>
                <a:lnTo>
                  <a:pt x="5497636" y="0"/>
                </a:lnTo>
                <a:lnTo>
                  <a:pt x="5497636" y="3442447"/>
                </a:lnTo>
                <a:lnTo>
                  <a:pt x="0" y="3442447"/>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11" name="ZoneTexte 7">
            <a:extLst>
              <a:ext uri="{FF2B5EF4-FFF2-40B4-BE49-F238E27FC236}">
                <a16:creationId xmlns:a16="http://schemas.microsoft.com/office/drawing/2014/main" id="{D5E28100-23B4-0C41-9F0D-D979777516FC}"/>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5" name="Titre 1">
            <a:extLst>
              <a:ext uri="{FF2B5EF4-FFF2-40B4-BE49-F238E27FC236}">
                <a16:creationId xmlns:a16="http://schemas.microsoft.com/office/drawing/2014/main" id="{4B2E8A73-FE19-4F09-B5E9-7F09BC1CAEE6}"/>
              </a:ext>
            </a:extLst>
          </p:cNvPr>
          <p:cNvSpPr>
            <a:spLocks noGrp="1"/>
          </p:cNvSpPr>
          <p:nvPr>
            <p:ph type="title" hasCustomPrompt="1"/>
          </p:nvPr>
        </p:nvSpPr>
        <p:spPr>
          <a:xfrm>
            <a:off x="382937" y="266056"/>
            <a:ext cx="5497910"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16" name="Text Placeholder 14">
            <a:extLst>
              <a:ext uri="{FF2B5EF4-FFF2-40B4-BE49-F238E27FC236}">
                <a16:creationId xmlns:a16="http://schemas.microsoft.com/office/drawing/2014/main" id="{7DFB9808-374D-4A9D-8F58-FD27E9969A32}"/>
              </a:ext>
            </a:extLst>
          </p:cNvPr>
          <p:cNvSpPr>
            <a:spLocks noGrp="1"/>
          </p:cNvSpPr>
          <p:nvPr>
            <p:ph type="body" sz="quarter" idx="11" hasCustomPrompt="1"/>
          </p:nvPr>
        </p:nvSpPr>
        <p:spPr>
          <a:xfrm>
            <a:off x="382905" y="630181"/>
            <a:ext cx="5497640"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2" name="Connecteur droit 8">
            <a:extLst>
              <a:ext uri="{FF2B5EF4-FFF2-40B4-BE49-F238E27FC236}">
                <a16:creationId xmlns:a16="http://schemas.microsoft.com/office/drawing/2014/main" id="{DF97314C-3489-4C47-BC83-C45A78C87D18}"/>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85B3B106-37D0-49FD-98BD-B6E794868CF2}"/>
              </a:ext>
            </a:extLst>
          </p:cNvPr>
          <p:cNvSpPr>
            <a:spLocks noGrp="1"/>
          </p:cNvSpPr>
          <p:nvPr>
            <p:ph type="pic" sz="quarter" idx="13" hasCustomPrompt="1"/>
          </p:nvPr>
        </p:nvSpPr>
        <p:spPr>
          <a:xfrm>
            <a:off x="6057899" y="2"/>
            <a:ext cx="3086100" cy="5143499"/>
          </a:xfrm>
          <a:custGeom>
            <a:avLst/>
            <a:gdLst>
              <a:gd name="connsiteX0" fmla="*/ 2611605 w 3086100"/>
              <a:gd name="connsiteY0" fmla="*/ 4869227 h 5143499"/>
              <a:gd name="connsiteX1" fmla="*/ 2606783 w 3086100"/>
              <a:gd name="connsiteY1" fmla="*/ 4873181 h 5143499"/>
              <a:gd name="connsiteX2" fmla="*/ 2606792 w 3086100"/>
              <a:gd name="connsiteY2" fmla="*/ 4873181 h 5143499"/>
              <a:gd name="connsiteX3" fmla="*/ 2595484 w 3086100"/>
              <a:gd name="connsiteY3" fmla="*/ 4930786 h 5143499"/>
              <a:gd name="connsiteX4" fmla="*/ 2652923 w 3086100"/>
              <a:gd name="connsiteY4" fmla="*/ 4930786 h 5143499"/>
              <a:gd name="connsiteX5" fmla="*/ 2654112 w 3086100"/>
              <a:gd name="connsiteY5" fmla="*/ 4924629 h 5143499"/>
              <a:gd name="connsiteX6" fmla="*/ 2651124 w 3086100"/>
              <a:gd name="connsiteY6" fmla="*/ 4921281 h 5143499"/>
              <a:gd name="connsiteX7" fmla="*/ 2612964 w 3086100"/>
              <a:gd name="connsiteY7" fmla="*/ 4921281 h 5143499"/>
              <a:gd name="connsiteX8" fmla="*/ 2616207 w 3086100"/>
              <a:gd name="connsiteY8" fmla="*/ 4904759 h 5143499"/>
              <a:gd name="connsiteX9" fmla="*/ 2649927 w 3086100"/>
              <a:gd name="connsiteY9" fmla="*/ 4904759 h 5143499"/>
              <a:gd name="connsiteX10" fmla="*/ 2651752 w 3086100"/>
              <a:gd name="connsiteY10" fmla="*/ 4903296 h 5143499"/>
              <a:gd name="connsiteX11" fmla="*/ 2653042 w 3086100"/>
              <a:gd name="connsiteY11" fmla="*/ 4896743 h 5143499"/>
              <a:gd name="connsiteX12" fmla="*/ 2651794 w 3086100"/>
              <a:gd name="connsiteY12" fmla="*/ 4895279 h 5143499"/>
              <a:gd name="connsiteX13" fmla="*/ 2618057 w 3086100"/>
              <a:gd name="connsiteY13" fmla="*/ 4895279 h 5143499"/>
              <a:gd name="connsiteX14" fmla="*/ 2621283 w 3086100"/>
              <a:gd name="connsiteY14" fmla="*/ 4878791 h 5143499"/>
              <a:gd name="connsiteX15" fmla="*/ 2658102 w 3086100"/>
              <a:gd name="connsiteY15" fmla="*/ 4878791 h 5143499"/>
              <a:gd name="connsiteX16" fmla="*/ 2662007 w 3086100"/>
              <a:gd name="connsiteY16" fmla="*/ 4876487 h 5143499"/>
              <a:gd name="connsiteX17" fmla="*/ 2663433 w 3086100"/>
              <a:gd name="connsiteY17" fmla="*/ 4869227 h 5143499"/>
              <a:gd name="connsiteX18" fmla="*/ 2511957 w 3086100"/>
              <a:gd name="connsiteY18" fmla="*/ 4869227 h 5143499"/>
              <a:gd name="connsiteX19" fmla="*/ 2507899 w 3086100"/>
              <a:gd name="connsiteY19" fmla="*/ 4873181 h 5143499"/>
              <a:gd name="connsiteX20" fmla="*/ 2496591 w 3086100"/>
              <a:gd name="connsiteY20" fmla="*/ 4930786 h 5143499"/>
              <a:gd name="connsiteX21" fmla="*/ 2508544 w 3086100"/>
              <a:gd name="connsiteY21" fmla="*/ 4930786 h 5143499"/>
              <a:gd name="connsiteX22" fmla="*/ 2512899 w 3086100"/>
              <a:gd name="connsiteY22" fmla="*/ 4927245 h 5143499"/>
              <a:gd name="connsiteX23" fmla="*/ 2521363 w 3086100"/>
              <a:gd name="connsiteY23" fmla="*/ 4884133 h 5143499"/>
              <a:gd name="connsiteX24" fmla="*/ 2535099 w 3086100"/>
              <a:gd name="connsiteY24" fmla="*/ 4903548 h 5143499"/>
              <a:gd name="connsiteX25" fmla="*/ 2538376 w 3086100"/>
              <a:gd name="connsiteY25" fmla="*/ 4905424 h 5143499"/>
              <a:gd name="connsiteX26" fmla="*/ 2544556 w 3086100"/>
              <a:gd name="connsiteY26" fmla="*/ 4905424 h 5143499"/>
              <a:gd name="connsiteX27" fmla="*/ 2548580 w 3086100"/>
              <a:gd name="connsiteY27" fmla="*/ 4903548 h 5143499"/>
              <a:gd name="connsiteX28" fmla="*/ 2569922 w 3086100"/>
              <a:gd name="connsiteY28" fmla="*/ 4884133 h 5143499"/>
              <a:gd name="connsiteX29" fmla="*/ 2561458 w 3086100"/>
              <a:gd name="connsiteY29" fmla="*/ 4927245 h 5143499"/>
              <a:gd name="connsiteX30" fmla="*/ 2564430 w 3086100"/>
              <a:gd name="connsiteY30" fmla="*/ 4930786 h 5143499"/>
              <a:gd name="connsiteX31" fmla="*/ 2576374 w 3086100"/>
              <a:gd name="connsiteY31" fmla="*/ 4930786 h 5143499"/>
              <a:gd name="connsiteX32" fmla="*/ 2587691 w 3086100"/>
              <a:gd name="connsiteY32" fmla="*/ 4873189 h 5143499"/>
              <a:gd name="connsiteX33" fmla="*/ 2585186 w 3086100"/>
              <a:gd name="connsiteY33" fmla="*/ 4869227 h 5143499"/>
              <a:gd name="connsiteX34" fmla="*/ 2571111 w 3086100"/>
              <a:gd name="connsiteY34" fmla="*/ 4869227 h 5143499"/>
              <a:gd name="connsiteX35" fmla="*/ 2543860 w 3086100"/>
              <a:gd name="connsiteY35" fmla="*/ 4893226 h 5143499"/>
              <a:gd name="connsiteX36" fmla="*/ 2526032 w 3086100"/>
              <a:gd name="connsiteY36" fmla="*/ 4869227 h 5143499"/>
              <a:gd name="connsiteX37" fmla="*/ 2441121 w 3086100"/>
              <a:gd name="connsiteY37" fmla="*/ 4869227 h 5143499"/>
              <a:gd name="connsiteX38" fmla="*/ 2436290 w 3086100"/>
              <a:gd name="connsiteY38" fmla="*/ 4873181 h 5143499"/>
              <a:gd name="connsiteX39" fmla="*/ 2424999 w 3086100"/>
              <a:gd name="connsiteY39" fmla="*/ 4930786 h 5143499"/>
              <a:gd name="connsiteX40" fmla="*/ 2482413 w 3086100"/>
              <a:gd name="connsiteY40" fmla="*/ 4930786 h 5143499"/>
              <a:gd name="connsiteX41" fmla="*/ 2483627 w 3086100"/>
              <a:gd name="connsiteY41" fmla="*/ 4924629 h 5143499"/>
              <a:gd name="connsiteX42" fmla="*/ 2480614 w 3086100"/>
              <a:gd name="connsiteY42" fmla="*/ 4921281 h 5143499"/>
              <a:gd name="connsiteX43" fmla="*/ 2442471 w 3086100"/>
              <a:gd name="connsiteY43" fmla="*/ 4921281 h 5143499"/>
              <a:gd name="connsiteX44" fmla="*/ 2445705 w 3086100"/>
              <a:gd name="connsiteY44" fmla="*/ 4904759 h 5143499"/>
              <a:gd name="connsiteX45" fmla="*/ 2479425 w 3086100"/>
              <a:gd name="connsiteY45" fmla="*/ 4904759 h 5143499"/>
              <a:gd name="connsiteX46" fmla="*/ 2481259 w 3086100"/>
              <a:gd name="connsiteY46" fmla="*/ 4903296 h 5143499"/>
              <a:gd name="connsiteX47" fmla="*/ 2482549 w 3086100"/>
              <a:gd name="connsiteY47" fmla="*/ 4896743 h 5143499"/>
              <a:gd name="connsiteX48" fmla="*/ 2481293 w 3086100"/>
              <a:gd name="connsiteY48" fmla="*/ 4895279 h 5143499"/>
              <a:gd name="connsiteX49" fmla="*/ 2447564 w 3086100"/>
              <a:gd name="connsiteY49" fmla="*/ 4895279 h 5143499"/>
              <a:gd name="connsiteX50" fmla="*/ 2450807 w 3086100"/>
              <a:gd name="connsiteY50" fmla="*/ 4878791 h 5143499"/>
              <a:gd name="connsiteX51" fmla="*/ 2487617 w 3086100"/>
              <a:gd name="connsiteY51" fmla="*/ 4878791 h 5143499"/>
              <a:gd name="connsiteX52" fmla="*/ 2491540 w 3086100"/>
              <a:gd name="connsiteY52" fmla="*/ 4876487 h 5143499"/>
              <a:gd name="connsiteX53" fmla="*/ 2492949 w 3086100"/>
              <a:gd name="connsiteY53" fmla="*/ 4869227 h 5143499"/>
              <a:gd name="connsiteX54" fmla="*/ 2368044 w 3086100"/>
              <a:gd name="connsiteY54" fmla="*/ 4869227 h 5143499"/>
              <a:gd name="connsiteX55" fmla="*/ 2362764 w 3086100"/>
              <a:gd name="connsiteY55" fmla="*/ 4872558 h 5143499"/>
              <a:gd name="connsiteX56" fmla="*/ 2361533 w 3086100"/>
              <a:gd name="connsiteY56" fmla="*/ 4878766 h 5143499"/>
              <a:gd name="connsiteX57" fmla="*/ 2385999 w 3086100"/>
              <a:gd name="connsiteY57" fmla="*/ 4878766 h 5143499"/>
              <a:gd name="connsiteX58" fmla="*/ 2375812 w 3086100"/>
              <a:gd name="connsiteY58" fmla="*/ 4930786 h 5143499"/>
              <a:gd name="connsiteX59" fmla="*/ 2386780 w 3086100"/>
              <a:gd name="connsiteY59" fmla="*/ 4930786 h 5143499"/>
              <a:gd name="connsiteX60" fmla="*/ 2392281 w 3086100"/>
              <a:gd name="connsiteY60" fmla="*/ 4926412 h 5143499"/>
              <a:gd name="connsiteX61" fmla="*/ 2401620 w 3086100"/>
              <a:gd name="connsiteY61" fmla="*/ 4878766 h 5143499"/>
              <a:gd name="connsiteX62" fmla="*/ 2422045 w 3086100"/>
              <a:gd name="connsiteY62" fmla="*/ 4878766 h 5143499"/>
              <a:gd name="connsiteX63" fmla="*/ 2426443 w 3086100"/>
              <a:gd name="connsiteY63" fmla="*/ 4874998 h 5143499"/>
              <a:gd name="connsiteX64" fmla="*/ 2426443 w 3086100"/>
              <a:gd name="connsiteY64" fmla="*/ 4875006 h 5143499"/>
              <a:gd name="connsiteX65" fmla="*/ 2427580 w 3086100"/>
              <a:gd name="connsiteY65" fmla="*/ 4869227 h 5143499"/>
              <a:gd name="connsiteX66" fmla="*/ 2216737 w 3086100"/>
              <a:gd name="connsiteY66" fmla="*/ 4869227 h 5143499"/>
              <a:gd name="connsiteX67" fmla="*/ 2213825 w 3086100"/>
              <a:gd name="connsiteY67" fmla="*/ 4871305 h 5143499"/>
              <a:gd name="connsiteX68" fmla="*/ 2210514 w 3086100"/>
              <a:gd name="connsiteY68" fmla="*/ 4888213 h 5143499"/>
              <a:gd name="connsiteX69" fmla="*/ 2254821 w 3086100"/>
              <a:gd name="connsiteY69" fmla="*/ 4909924 h 5143499"/>
              <a:gd name="connsiteX70" fmla="*/ 2250720 w 3086100"/>
              <a:gd name="connsiteY70" fmla="*/ 4930786 h 5143499"/>
              <a:gd name="connsiteX71" fmla="*/ 2261697 w 3086100"/>
              <a:gd name="connsiteY71" fmla="*/ 4930786 h 5143499"/>
              <a:gd name="connsiteX72" fmla="*/ 2267198 w 3086100"/>
              <a:gd name="connsiteY72" fmla="*/ 4926412 h 5143499"/>
              <a:gd name="connsiteX73" fmla="*/ 2278404 w 3086100"/>
              <a:gd name="connsiteY73" fmla="*/ 4869227 h 5143499"/>
              <a:gd name="connsiteX74" fmla="*/ 2265110 w 3086100"/>
              <a:gd name="connsiteY74" fmla="*/ 4869227 h 5143499"/>
              <a:gd name="connsiteX75" fmla="*/ 2262402 w 3086100"/>
              <a:gd name="connsiteY75" fmla="*/ 4871305 h 5143499"/>
              <a:gd name="connsiteX76" fmla="*/ 2256883 w 3086100"/>
              <a:gd name="connsiteY76" fmla="*/ 4899334 h 5143499"/>
              <a:gd name="connsiteX77" fmla="*/ 2226203 w 3086100"/>
              <a:gd name="connsiteY77" fmla="*/ 4887801 h 5143499"/>
              <a:gd name="connsiteX78" fmla="*/ 2229853 w 3086100"/>
              <a:gd name="connsiteY78" fmla="*/ 4869227 h 5143499"/>
              <a:gd name="connsiteX79" fmla="*/ 2702459 w 3086100"/>
              <a:gd name="connsiteY79" fmla="*/ 4869050 h 5143499"/>
              <a:gd name="connsiteX80" fmla="*/ 2673697 w 3086100"/>
              <a:gd name="connsiteY80" fmla="*/ 4880810 h 5143499"/>
              <a:gd name="connsiteX81" fmla="*/ 2692561 w 3086100"/>
              <a:gd name="connsiteY81" fmla="*/ 4902211 h 5143499"/>
              <a:gd name="connsiteX82" fmla="*/ 2709828 w 3086100"/>
              <a:gd name="connsiteY82" fmla="*/ 4917184 h 5143499"/>
              <a:gd name="connsiteX83" fmla="*/ 2697900 w 3086100"/>
              <a:gd name="connsiteY83" fmla="*/ 4921314 h 5143499"/>
              <a:gd name="connsiteX84" fmla="*/ 2670828 w 3086100"/>
              <a:gd name="connsiteY84" fmla="*/ 4921314 h 5143499"/>
              <a:gd name="connsiteX85" fmla="*/ 2665428 w 3086100"/>
              <a:gd name="connsiteY85" fmla="*/ 4925293 h 5143499"/>
              <a:gd name="connsiteX86" fmla="*/ 2664359 w 3086100"/>
              <a:gd name="connsiteY86" fmla="*/ 4930786 h 5143499"/>
              <a:gd name="connsiteX87" fmla="*/ 2698486 w 3086100"/>
              <a:gd name="connsiteY87" fmla="*/ 4930786 h 5143499"/>
              <a:gd name="connsiteX88" fmla="*/ 2727435 w 3086100"/>
              <a:gd name="connsiteY88" fmla="*/ 4920372 h 5143499"/>
              <a:gd name="connsiteX89" fmla="*/ 2724931 w 3086100"/>
              <a:gd name="connsiteY89" fmla="*/ 4906282 h 5143499"/>
              <a:gd name="connsiteX90" fmla="*/ 2715236 w 3086100"/>
              <a:gd name="connsiteY90" fmla="*/ 4899334 h 5143499"/>
              <a:gd name="connsiteX91" fmla="*/ 2691890 w 3086100"/>
              <a:gd name="connsiteY91" fmla="*/ 4881853 h 5143499"/>
              <a:gd name="connsiteX92" fmla="*/ 2701992 w 3086100"/>
              <a:gd name="connsiteY92" fmla="*/ 4878766 h 5143499"/>
              <a:gd name="connsiteX93" fmla="*/ 2724880 w 3086100"/>
              <a:gd name="connsiteY93" fmla="*/ 4878766 h 5143499"/>
              <a:gd name="connsiteX94" fmla="*/ 2730271 w 3086100"/>
              <a:gd name="connsiteY94" fmla="*/ 4874796 h 5143499"/>
              <a:gd name="connsiteX95" fmla="*/ 2731408 w 3086100"/>
              <a:gd name="connsiteY95" fmla="*/ 4869050 h 5143499"/>
              <a:gd name="connsiteX96" fmla="*/ 2321030 w 3086100"/>
              <a:gd name="connsiteY96" fmla="*/ 4869050 h 5143499"/>
              <a:gd name="connsiteX97" fmla="*/ 2292284 w 3086100"/>
              <a:gd name="connsiteY97" fmla="*/ 4880810 h 5143499"/>
              <a:gd name="connsiteX98" fmla="*/ 2311156 w 3086100"/>
              <a:gd name="connsiteY98" fmla="*/ 4902211 h 5143499"/>
              <a:gd name="connsiteX99" fmla="*/ 2328424 w 3086100"/>
              <a:gd name="connsiteY99" fmla="*/ 4917184 h 5143499"/>
              <a:gd name="connsiteX100" fmla="*/ 2316479 w 3086100"/>
              <a:gd name="connsiteY100" fmla="*/ 4921314 h 5143499"/>
              <a:gd name="connsiteX101" fmla="*/ 2289415 w 3086100"/>
              <a:gd name="connsiteY101" fmla="*/ 4921314 h 5143499"/>
              <a:gd name="connsiteX102" fmla="*/ 2284016 w 3086100"/>
              <a:gd name="connsiteY102" fmla="*/ 4925293 h 5143499"/>
              <a:gd name="connsiteX103" fmla="*/ 2282938 w 3086100"/>
              <a:gd name="connsiteY103" fmla="*/ 4930786 h 5143499"/>
              <a:gd name="connsiteX104" fmla="*/ 2317065 w 3086100"/>
              <a:gd name="connsiteY104" fmla="*/ 4930786 h 5143499"/>
              <a:gd name="connsiteX105" fmla="*/ 2346014 w 3086100"/>
              <a:gd name="connsiteY105" fmla="*/ 4920372 h 5143499"/>
              <a:gd name="connsiteX106" fmla="*/ 2343526 w 3086100"/>
              <a:gd name="connsiteY106" fmla="*/ 4906282 h 5143499"/>
              <a:gd name="connsiteX107" fmla="*/ 2333823 w 3086100"/>
              <a:gd name="connsiteY107" fmla="*/ 4899334 h 5143499"/>
              <a:gd name="connsiteX108" fmla="*/ 2310469 w 3086100"/>
              <a:gd name="connsiteY108" fmla="*/ 4881853 h 5143499"/>
              <a:gd name="connsiteX109" fmla="*/ 2320571 w 3086100"/>
              <a:gd name="connsiteY109" fmla="*/ 4878766 h 5143499"/>
              <a:gd name="connsiteX110" fmla="*/ 2343467 w 3086100"/>
              <a:gd name="connsiteY110" fmla="*/ 4878766 h 5143499"/>
              <a:gd name="connsiteX111" fmla="*/ 2348858 w 3086100"/>
              <a:gd name="connsiteY111" fmla="*/ 4874796 h 5143499"/>
              <a:gd name="connsiteX112" fmla="*/ 2349995 w 3086100"/>
              <a:gd name="connsiteY112" fmla="*/ 4869050 h 5143499"/>
              <a:gd name="connsiteX113" fmla="*/ 2170529 w 3086100"/>
              <a:gd name="connsiteY113" fmla="*/ 4869050 h 5143499"/>
              <a:gd name="connsiteX114" fmla="*/ 2141784 w 3086100"/>
              <a:gd name="connsiteY114" fmla="*/ 4880810 h 5143499"/>
              <a:gd name="connsiteX115" fmla="*/ 2160664 w 3086100"/>
              <a:gd name="connsiteY115" fmla="*/ 4902211 h 5143499"/>
              <a:gd name="connsiteX116" fmla="*/ 2177923 w 3086100"/>
              <a:gd name="connsiteY116" fmla="*/ 4917184 h 5143499"/>
              <a:gd name="connsiteX117" fmla="*/ 2165979 w 3086100"/>
              <a:gd name="connsiteY117" fmla="*/ 4921314 h 5143499"/>
              <a:gd name="connsiteX118" fmla="*/ 2138906 w 3086100"/>
              <a:gd name="connsiteY118" fmla="*/ 4921314 h 5143499"/>
              <a:gd name="connsiteX119" fmla="*/ 2133515 w 3086100"/>
              <a:gd name="connsiteY119" fmla="*/ 4925293 h 5143499"/>
              <a:gd name="connsiteX120" fmla="*/ 2132429 w 3086100"/>
              <a:gd name="connsiteY120" fmla="*/ 4930786 h 5143499"/>
              <a:gd name="connsiteX121" fmla="*/ 2166556 w 3086100"/>
              <a:gd name="connsiteY121" fmla="*/ 4930786 h 5143499"/>
              <a:gd name="connsiteX122" fmla="*/ 2195522 w 3086100"/>
              <a:gd name="connsiteY122" fmla="*/ 4920372 h 5143499"/>
              <a:gd name="connsiteX123" fmla="*/ 2193018 w 3086100"/>
              <a:gd name="connsiteY123" fmla="*/ 4906282 h 5143499"/>
              <a:gd name="connsiteX124" fmla="*/ 2183331 w 3086100"/>
              <a:gd name="connsiteY124" fmla="*/ 4899334 h 5143499"/>
              <a:gd name="connsiteX125" fmla="*/ 2159960 w 3086100"/>
              <a:gd name="connsiteY125" fmla="*/ 4881853 h 5143499"/>
              <a:gd name="connsiteX126" fmla="*/ 2170062 w 3086100"/>
              <a:gd name="connsiteY126" fmla="*/ 4878766 h 5143499"/>
              <a:gd name="connsiteX127" fmla="*/ 2192950 w 3086100"/>
              <a:gd name="connsiteY127" fmla="*/ 4878766 h 5143499"/>
              <a:gd name="connsiteX128" fmla="*/ 2198357 w 3086100"/>
              <a:gd name="connsiteY128" fmla="*/ 4874796 h 5143499"/>
              <a:gd name="connsiteX129" fmla="*/ 2199478 w 3086100"/>
              <a:gd name="connsiteY129" fmla="*/ 4869050 h 5143499"/>
              <a:gd name="connsiteX130" fmla="*/ 1923012 w 3086100"/>
              <a:gd name="connsiteY130" fmla="*/ 4818696 h 5143499"/>
              <a:gd name="connsiteX131" fmla="*/ 1875097 w 3086100"/>
              <a:gd name="connsiteY131" fmla="*/ 4832400 h 5143499"/>
              <a:gd name="connsiteX132" fmla="*/ 1904844 w 3086100"/>
              <a:gd name="connsiteY132" fmla="*/ 4837127 h 5143499"/>
              <a:gd name="connsiteX133" fmla="*/ 1961010 w 3086100"/>
              <a:gd name="connsiteY133" fmla="*/ 4852572 h 5143499"/>
              <a:gd name="connsiteX134" fmla="*/ 1883875 w 3086100"/>
              <a:gd name="connsiteY134" fmla="*/ 4932276 h 5143499"/>
              <a:gd name="connsiteX135" fmla="*/ 1905736 w 3086100"/>
              <a:gd name="connsiteY135" fmla="*/ 4875982 h 5143499"/>
              <a:gd name="connsiteX136" fmla="*/ 1911313 w 3086100"/>
              <a:gd name="connsiteY136" fmla="*/ 4853186 h 5143499"/>
              <a:gd name="connsiteX137" fmla="*/ 1892636 w 3086100"/>
              <a:gd name="connsiteY137" fmla="*/ 4872029 h 5143499"/>
              <a:gd name="connsiteX138" fmla="*/ 1855996 w 3086100"/>
              <a:gd name="connsiteY138" fmla="*/ 4935413 h 5143499"/>
              <a:gd name="connsiteX139" fmla="*/ 1845605 w 3086100"/>
              <a:gd name="connsiteY139" fmla="*/ 4965486 h 5143499"/>
              <a:gd name="connsiteX140" fmla="*/ 1886677 w 3086100"/>
              <a:gd name="connsiteY140" fmla="*/ 4955215 h 5143499"/>
              <a:gd name="connsiteX141" fmla="*/ 1990647 w 3086100"/>
              <a:gd name="connsiteY141" fmla="*/ 4857299 h 5143499"/>
              <a:gd name="connsiteX142" fmla="*/ 1981733 w 3086100"/>
              <a:gd name="connsiteY142" fmla="*/ 4831516 h 5143499"/>
              <a:gd name="connsiteX143" fmla="*/ 1923012 w 3086100"/>
              <a:gd name="connsiteY143" fmla="*/ 4818696 h 5143499"/>
              <a:gd name="connsiteX144" fmla="*/ 2505547 w 3086100"/>
              <a:gd name="connsiteY144" fmla="*/ 4793384 h 5143499"/>
              <a:gd name="connsiteX145" fmla="*/ 2520191 w 3086100"/>
              <a:gd name="connsiteY145" fmla="*/ 4809729 h 5143499"/>
              <a:gd name="connsiteX146" fmla="*/ 2519453 w 3086100"/>
              <a:gd name="connsiteY146" fmla="*/ 4813430 h 5143499"/>
              <a:gd name="connsiteX147" fmla="*/ 2515157 w 3086100"/>
              <a:gd name="connsiteY147" fmla="*/ 4818015 h 5143499"/>
              <a:gd name="connsiteX148" fmla="*/ 2481930 w 3086100"/>
              <a:gd name="connsiteY148" fmla="*/ 4818015 h 5143499"/>
              <a:gd name="connsiteX149" fmla="*/ 2483560 w 3086100"/>
              <a:gd name="connsiteY149" fmla="*/ 4809729 h 5143499"/>
              <a:gd name="connsiteX150" fmla="*/ 2505547 w 3086100"/>
              <a:gd name="connsiteY150" fmla="*/ 4793384 h 5143499"/>
              <a:gd name="connsiteX151" fmla="*/ 2277190 w 3086100"/>
              <a:gd name="connsiteY151" fmla="*/ 4793384 h 5143499"/>
              <a:gd name="connsiteX152" fmla="*/ 2291826 w 3086100"/>
              <a:gd name="connsiteY152" fmla="*/ 4809729 h 5143499"/>
              <a:gd name="connsiteX153" fmla="*/ 2291096 w 3086100"/>
              <a:gd name="connsiteY153" fmla="*/ 4813430 h 5143499"/>
              <a:gd name="connsiteX154" fmla="*/ 2286792 w 3086100"/>
              <a:gd name="connsiteY154" fmla="*/ 4818015 h 5143499"/>
              <a:gd name="connsiteX155" fmla="*/ 2253581 w 3086100"/>
              <a:gd name="connsiteY155" fmla="*/ 4818015 h 5143499"/>
              <a:gd name="connsiteX156" fmla="*/ 2255203 w 3086100"/>
              <a:gd name="connsiteY156" fmla="*/ 4809729 h 5143499"/>
              <a:gd name="connsiteX157" fmla="*/ 2277190 w 3086100"/>
              <a:gd name="connsiteY157" fmla="*/ 4793384 h 5143499"/>
              <a:gd name="connsiteX158" fmla="*/ 2040133 w 3086100"/>
              <a:gd name="connsiteY158" fmla="*/ 4783925 h 5143499"/>
              <a:gd name="connsiteX159" fmla="*/ 2006938 w 3086100"/>
              <a:gd name="connsiteY159" fmla="*/ 4801897 h 5143499"/>
              <a:gd name="connsiteX160" fmla="*/ 2033272 w 3086100"/>
              <a:gd name="connsiteY160" fmla="*/ 4864567 h 5143499"/>
              <a:gd name="connsiteX161" fmla="*/ 2056151 w 3086100"/>
              <a:gd name="connsiteY161" fmla="*/ 4909865 h 5143499"/>
              <a:gd name="connsiteX162" fmla="*/ 2007592 w 3086100"/>
              <a:gd name="connsiteY162" fmla="*/ 4918715 h 5143499"/>
              <a:gd name="connsiteX163" fmla="*/ 1971155 w 3086100"/>
              <a:gd name="connsiteY163" fmla="*/ 4921575 h 5143499"/>
              <a:gd name="connsiteX164" fmla="*/ 1977862 w 3086100"/>
              <a:gd name="connsiteY164" fmla="*/ 4931232 h 5143499"/>
              <a:gd name="connsiteX165" fmla="*/ 2032084 w 3086100"/>
              <a:gd name="connsiteY165" fmla="*/ 4936700 h 5143499"/>
              <a:gd name="connsiteX166" fmla="*/ 2087061 w 3086100"/>
              <a:gd name="connsiteY166" fmla="*/ 4911876 h 5143499"/>
              <a:gd name="connsiteX167" fmla="*/ 2062696 w 3086100"/>
              <a:gd name="connsiteY167" fmla="*/ 4859915 h 5143499"/>
              <a:gd name="connsiteX168" fmla="*/ 2034274 w 3086100"/>
              <a:gd name="connsiteY168" fmla="*/ 4812505 h 5143499"/>
              <a:gd name="connsiteX169" fmla="*/ 2086543 w 3086100"/>
              <a:gd name="connsiteY169" fmla="*/ 4800492 h 5143499"/>
              <a:gd name="connsiteX170" fmla="*/ 2103913 w 3086100"/>
              <a:gd name="connsiteY170" fmla="*/ 4794234 h 5143499"/>
              <a:gd name="connsiteX171" fmla="*/ 2079548 w 3086100"/>
              <a:gd name="connsiteY171" fmla="*/ 4785283 h 5143499"/>
              <a:gd name="connsiteX172" fmla="*/ 2040133 w 3086100"/>
              <a:gd name="connsiteY172" fmla="*/ 4783925 h 5143499"/>
              <a:gd name="connsiteX173" fmla="*/ 2693180 w 3086100"/>
              <a:gd name="connsiteY173" fmla="*/ 4783845 h 5143499"/>
              <a:gd name="connsiteX174" fmla="*/ 2687908 w 3086100"/>
              <a:gd name="connsiteY174" fmla="*/ 4787193 h 5143499"/>
              <a:gd name="connsiteX175" fmla="*/ 2686686 w 3086100"/>
              <a:gd name="connsiteY175" fmla="*/ 4793401 h 5143499"/>
              <a:gd name="connsiteX176" fmla="*/ 2711152 w 3086100"/>
              <a:gd name="connsiteY176" fmla="*/ 4793401 h 5143499"/>
              <a:gd name="connsiteX177" fmla="*/ 2700957 w 3086100"/>
              <a:gd name="connsiteY177" fmla="*/ 4845421 h 5143499"/>
              <a:gd name="connsiteX178" fmla="*/ 2711925 w 3086100"/>
              <a:gd name="connsiteY178" fmla="*/ 4845421 h 5143499"/>
              <a:gd name="connsiteX179" fmla="*/ 2717418 w 3086100"/>
              <a:gd name="connsiteY179" fmla="*/ 4841047 h 5143499"/>
              <a:gd name="connsiteX180" fmla="*/ 2726773 w 3086100"/>
              <a:gd name="connsiteY180" fmla="*/ 4793401 h 5143499"/>
              <a:gd name="connsiteX181" fmla="*/ 2747198 w 3086100"/>
              <a:gd name="connsiteY181" fmla="*/ 4793401 h 5143499"/>
              <a:gd name="connsiteX182" fmla="*/ 2751613 w 3086100"/>
              <a:gd name="connsiteY182" fmla="*/ 4789632 h 5143499"/>
              <a:gd name="connsiteX183" fmla="*/ 2752734 w 3086100"/>
              <a:gd name="connsiteY183" fmla="*/ 4783845 h 5143499"/>
              <a:gd name="connsiteX184" fmla="*/ 2642813 w 3086100"/>
              <a:gd name="connsiteY184" fmla="*/ 4783845 h 5143499"/>
              <a:gd name="connsiteX185" fmla="*/ 2630732 w 3086100"/>
              <a:gd name="connsiteY185" fmla="*/ 4845421 h 5143499"/>
              <a:gd name="connsiteX186" fmla="*/ 2683324 w 3086100"/>
              <a:gd name="connsiteY186" fmla="*/ 4845421 h 5143499"/>
              <a:gd name="connsiteX187" fmla="*/ 2684462 w 3086100"/>
              <a:gd name="connsiteY187" fmla="*/ 4839659 h 5143499"/>
              <a:gd name="connsiteX188" fmla="*/ 2681541 w 3086100"/>
              <a:gd name="connsiteY188" fmla="*/ 4835915 h 5143499"/>
              <a:gd name="connsiteX189" fmla="*/ 2648203 w 3086100"/>
              <a:gd name="connsiteY189" fmla="*/ 4835915 h 5143499"/>
              <a:gd name="connsiteX190" fmla="*/ 2658017 w 3086100"/>
              <a:gd name="connsiteY190" fmla="*/ 4785931 h 5143499"/>
              <a:gd name="connsiteX191" fmla="*/ 2656107 w 3086100"/>
              <a:gd name="connsiteY191" fmla="*/ 4783845 h 5143499"/>
              <a:gd name="connsiteX192" fmla="*/ 2559124 w 3086100"/>
              <a:gd name="connsiteY192" fmla="*/ 4783845 h 5143499"/>
              <a:gd name="connsiteX193" fmla="*/ 2555592 w 3086100"/>
              <a:gd name="connsiteY193" fmla="*/ 4786579 h 5143499"/>
              <a:gd name="connsiteX194" fmla="*/ 2549480 w 3086100"/>
              <a:gd name="connsiteY194" fmla="*/ 4817947 h 5143499"/>
              <a:gd name="connsiteX195" fmla="*/ 2578361 w 3086100"/>
              <a:gd name="connsiteY195" fmla="*/ 4846800 h 5143499"/>
              <a:gd name="connsiteX196" fmla="*/ 2578361 w 3086100"/>
              <a:gd name="connsiteY196" fmla="*/ 4846792 h 5143499"/>
              <a:gd name="connsiteX197" fmla="*/ 2618040 w 3086100"/>
              <a:gd name="connsiteY197" fmla="*/ 4817939 h 5143499"/>
              <a:gd name="connsiteX198" fmla="*/ 2624127 w 3086100"/>
              <a:gd name="connsiteY198" fmla="*/ 4786579 h 5143499"/>
              <a:gd name="connsiteX199" fmla="*/ 2621665 w 3086100"/>
              <a:gd name="connsiteY199" fmla="*/ 4783845 h 5143499"/>
              <a:gd name="connsiteX200" fmla="*/ 2609228 w 3086100"/>
              <a:gd name="connsiteY200" fmla="*/ 4783845 h 5143499"/>
              <a:gd name="connsiteX201" fmla="*/ 2605816 w 3086100"/>
              <a:gd name="connsiteY201" fmla="*/ 4801889 h 5143499"/>
              <a:gd name="connsiteX202" fmla="*/ 2603863 w 3086100"/>
              <a:gd name="connsiteY202" fmla="*/ 4811495 h 5143499"/>
              <a:gd name="connsiteX203" fmla="*/ 2602233 w 3086100"/>
              <a:gd name="connsiteY203" fmla="*/ 4819840 h 5143499"/>
              <a:gd name="connsiteX204" fmla="*/ 2579940 w 3086100"/>
              <a:gd name="connsiteY204" fmla="*/ 4836328 h 5143499"/>
              <a:gd name="connsiteX205" fmla="*/ 2564557 w 3086100"/>
              <a:gd name="connsiteY205" fmla="*/ 4819840 h 5143499"/>
              <a:gd name="connsiteX206" fmla="*/ 2565270 w 3086100"/>
              <a:gd name="connsiteY206" fmla="*/ 4816113 h 5143499"/>
              <a:gd name="connsiteX207" fmla="*/ 2568140 w 3086100"/>
              <a:gd name="connsiteY207" fmla="*/ 4801897 h 5143499"/>
              <a:gd name="connsiteX208" fmla="*/ 2571561 w 3086100"/>
              <a:gd name="connsiteY208" fmla="*/ 4783845 h 5143499"/>
              <a:gd name="connsiteX209" fmla="*/ 2155095 w 3086100"/>
              <a:gd name="connsiteY209" fmla="*/ 4783845 h 5143499"/>
              <a:gd name="connsiteX210" fmla="*/ 2154909 w 3086100"/>
              <a:gd name="connsiteY210" fmla="*/ 4784644 h 5143499"/>
              <a:gd name="connsiteX211" fmla="*/ 2161471 w 3086100"/>
              <a:gd name="connsiteY211" fmla="*/ 4793359 h 5143499"/>
              <a:gd name="connsiteX212" fmla="*/ 2193833 w 3086100"/>
              <a:gd name="connsiteY212" fmla="*/ 4793359 h 5143499"/>
              <a:gd name="connsiteX213" fmla="*/ 2208519 w 3086100"/>
              <a:gd name="connsiteY213" fmla="*/ 4814658 h 5143499"/>
              <a:gd name="connsiteX214" fmla="*/ 2188450 w 3086100"/>
              <a:gd name="connsiteY214" fmla="*/ 4835915 h 5143499"/>
              <a:gd name="connsiteX215" fmla="*/ 2166284 w 3086100"/>
              <a:gd name="connsiteY215" fmla="*/ 4835915 h 5143499"/>
              <a:gd name="connsiteX216" fmla="*/ 2173127 w 3086100"/>
              <a:gd name="connsiteY216" fmla="*/ 4800963 h 5143499"/>
              <a:gd name="connsiteX217" fmla="*/ 2160028 w 3086100"/>
              <a:gd name="connsiteY217" fmla="*/ 4800963 h 5143499"/>
              <a:gd name="connsiteX218" fmla="*/ 2157116 w 3086100"/>
              <a:gd name="connsiteY218" fmla="*/ 4803050 h 5143499"/>
              <a:gd name="connsiteX219" fmla="*/ 2148796 w 3086100"/>
              <a:gd name="connsiteY219" fmla="*/ 4845421 h 5143499"/>
              <a:gd name="connsiteX220" fmla="*/ 2185606 w 3086100"/>
              <a:gd name="connsiteY220" fmla="*/ 4845421 h 5143499"/>
              <a:gd name="connsiteX221" fmla="*/ 2224980 w 3086100"/>
              <a:gd name="connsiteY221" fmla="*/ 4814238 h 5143499"/>
              <a:gd name="connsiteX222" fmla="*/ 2199614 w 3086100"/>
              <a:gd name="connsiteY222" fmla="*/ 4783845 h 5143499"/>
              <a:gd name="connsiteX223" fmla="*/ 2423480 w 3086100"/>
              <a:gd name="connsiteY223" fmla="*/ 4783660 h 5143499"/>
              <a:gd name="connsiteX224" fmla="*/ 2394718 w 3086100"/>
              <a:gd name="connsiteY224" fmla="*/ 4795437 h 5143499"/>
              <a:gd name="connsiteX225" fmla="*/ 2413598 w 3086100"/>
              <a:gd name="connsiteY225" fmla="*/ 4816837 h 5143499"/>
              <a:gd name="connsiteX226" fmla="*/ 2430874 w 3086100"/>
              <a:gd name="connsiteY226" fmla="*/ 4831819 h 5143499"/>
              <a:gd name="connsiteX227" fmla="*/ 2418930 w 3086100"/>
              <a:gd name="connsiteY227" fmla="*/ 4835941 h 5143499"/>
              <a:gd name="connsiteX228" fmla="*/ 2391865 w 3086100"/>
              <a:gd name="connsiteY228" fmla="*/ 4835941 h 5143499"/>
              <a:gd name="connsiteX229" fmla="*/ 2386458 w 3086100"/>
              <a:gd name="connsiteY229" fmla="*/ 4839919 h 5143499"/>
              <a:gd name="connsiteX230" fmla="*/ 2385388 w 3086100"/>
              <a:gd name="connsiteY230" fmla="*/ 4845421 h 5143499"/>
              <a:gd name="connsiteX231" fmla="*/ 2419515 w 3086100"/>
              <a:gd name="connsiteY231" fmla="*/ 4845421 h 5143499"/>
              <a:gd name="connsiteX232" fmla="*/ 2448473 w 3086100"/>
              <a:gd name="connsiteY232" fmla="*/ 4834998 h 5143499"/>
              <a:gd name="connsiteX233" fmla="*/ 2448481 w 3086100"/>
              <a:gd name="connsiteY233" fmla="*/ 4834998 h 5143499"/>
              <a:gd name="connsiteX234" fmla="*/ 2445977 w 3086100"/>
              <a:gd name="connsiteY234" fmla="*/ 4820908 h 5143499"/>
              <a:gd name="connsiteX235" fmla="*/ 2436282 w 3086100"/>
              <a:gd name="connsiteY235" fmla="*/ 4813943 h 5143499"/>
              <a:gd name="connsiteX236" fmla="*/ 2412911 w 3086100"/>
              <a:gd name="connsiteY236" fmla="*/ 4796480 h 5143499"/>
              <a:gd name="connsiteX237" fmla="*/ 2423038 w 3086100"/>
              <a:gd name="connsiteY237" fmla="*/ 4793384 h 5143499"/>
              <a:gd name="connsiteX238" fmla="*/ 2445909 w 3086100"/>
              <a:gd name="connsiteY238" fmla="*/ 4793384 h 5143499"/>
              <a:gd name="connsiteX239" fmla="*/ 2451317 w 3086100"/>
              <a:gd name="connsiteY239" fmla="*/ 4789430 h 5143499"/>
              <a:gd name="connsiteX240" fmla="*/ 2452446 w 3086100"/>
              <a:gd name="connsiteY240" fmla="*/ 4783660 h 5143499"/>
              <a:gd name="connsiteX241" fmla="*/ 2350776 w 3086100"/>
              <a:gd name="connsiteY241" fmla="*/ 4783660 h 5143499"/>
              <a:gd name="connsiteX242" fmla="*/ 2322031 w 3086100"/>
              <a:gd name="connsiteY242" fmla="*/ 4795437 h 5143499"/>
              <a:gd name="connsiteX243" fmla="*/ 2340903 w 3086100"/>
              <a:gd name="connsiteY243" fmla="*/ 4816837 h 5143499"/>
              <a:gd name="connsiteX244" fmla="*/ 2358179 w 3086100"/>
              <a:gd name="connsiteY244" fmla="*/ 4831819 h 5143499"/>
              <a:gd name="connsiteX245" fmla="*/ 2346218 w 3086100"/>
              <a:gd name="connsiteY245" fmla="*/ 4835941 h 5143499"/>
              <a:gd name="connsiteX246" fmla="*/ 2319179 w 3086100"/>
              <a:gd name="connsiteY246" fmla="*/ 4835941 h 5143499"/>
              <a:gd name="connsiteX247" fmla="*/ 2313763 w 3086100"/>
              <a:gd name="connsiteY247" fmla="*/ 4839919 h 5143499"/>
              <a:gd name="connsiteX248" fmla="*/ 2312684 w 3086100"/>
              <a:gd name="connsiteY248" fmla="*/ 4845421 h 5143499"/>
              <a:gd name="connsiteX249" fmla="*/ 2346812 w 3086100"/>
              <a:gd name="connsiteY249" fmla="*/ 4845421 h 5143499"/>
              <a:gd name="connsiteX250" fmla="*/ 2375778 w 3086100"/>
              <a:gd name="connsiteY250" fmla="*/ 4834998 h 5143499"/>
              <a:gd name="connsiteX251" fmla="*/ 2373273 w 3086100"/>
              <a:gd name="connsiteY251" fmla="*/ 4820908 h 5143499"/>
              <a:gd name="connsiteX252" fmla="*/ 2363579 w 3086100"/>
              <a:gd name="connsiteY252" fmla="*/ 4813943 h 5143499"/>
              <a:gd name="connsiteX253" fmla="*/ 2340216 w 3086100"/>
              <a:gd name="connsiteY253" fmla="*/ 4796480 h 5143499"/>
              <a:gd name="connsiteX254" fmla="*/ 2350335 w 3086100"/>
              <a:gd name="connsiteY254" fmla="*/ 4793384 h 5143499"/>
              <a:gd name="connsiteX255" fmla="*/ 2373197 w 3086100"/>
              <a:gd name="connsiteY255" fmla="*/ 4793384 h 5143499"/>
              <a:gd name="connsiteX256" fmla="*/ 2378596 w 3086100"/>
              <a:gd name="connsiteY256" fmla="*/ 4789430 h 5143499"/>
              <a:gd name="connsiteX257" fmla="*/ 2379742 w 3086100"/>
              <a:gd name="connsiteY257" fmla="*/ 4783660 h 5143499"/>
              <a:gd name="connsiteX258" fmla="*/ 2507381 w 3086100"/>
              <a:gd name="connsiteY258" fmla="*/ 4783012 h 5143499"/>
              <a:gd name="connsiteX259" fmla="*/ 2468542 w 3086100"/>
              <a:gd name="connsiteY259" fmla="*/ 4811613 h 5143499"/>
              <a:gd name="connsiteX260" fmla="*/ 2462446 w 3086100"/>
              <a:gd name="connsiteY260" fmla="*/ 4842704 h 5143499"/>
              <a:gd name="connsiteX261" fmla="*/ 2464806 w 3086100"/>
              <a:gd name="connsiteY261" fmla="*/ 4845421 h 5143499"/>
              <a:gd name="connsiteX262" fmla="*/ 2476556 w 3086100"/>
              <a:gd name="connsiteY262" fmla="*/ 4845421 h 5143499"/>
              <a:gd name="connsiteX263" fmla="*/ 2479985 w 3086100"/>
              <a:gd name="connsiteY263" fmla="*/ 4827520 h 5143499"/>
              <a:gd name="connsiteX264" fmla="*/ 2516592 w 3086100"/>
              <a:gd name="connsiteY264" fmla="*/ 4827520 h 5143499"/>
              <a:gd name="connsiteX265" fmla="*/ 2513171 w 3086100"/>
              <a:gd name="connsiteY265" fmla="*/ 4845421 h 5143499"/>
              <a:gd name="connsiteX266" fmla="*/ 2524928 w 3086100"/>
              <a:gd name="connsiteY266" fmla="*/ 4845421 h 5143499"/>
              <a:gd name="connsiteX267" fmla="*/ 2528350 w 3086100"/>
              <a:gd name="connsiteY267" fmla="*/ 4842704 h 5143499"/>
              <a:gd name="connsiteX268" fmla="*/ 2534454 w 3086100"/>
              <a:gd name="connsiteY268" fmla="*/ 4811613 h 5143499"/>
              <a:gd name="connsiteX269" fmla="*/ 2507381 w 3086100"/>
              <a:gd name="connsiteY269" fmla="*/ 4783012 h 5143499"/>
              <a:gd name="connsiteX270" fmla="*/ 2279015 w 3086100"/>
              <a:gd name="connsiteY270" fmla="*/ 4783012 h 5143499"/>
              <a:gd name="connsiteX271" fmla="*/ 2240193 w 3086100"/>
              <a:gd name="connsiteY271" fmla="*/ 4811613 h 5143499"/>
              <a:gd name="connsiteX272" fmla="*/ 2234081 w 3086100"/>
              <a:gd name="connsiteY272" fmla="*/ 4842704 h 5143499"/>
              <a:gd name="connsiteX273" fmla="*/ 2236449 w 3086100"/>
              <a:gd name="connsiteY273" fmla="*/ 4845421 h 5143499"/>
              <a:gd name="connsiteX274" fmla="*/ 2248199 w 3086100"/>
              <a:gd name="connsiteY274" fmla="*/ 4845421 h 5143499"/>
              <a:gd name="connsiteX275" fmla="*/ 2251620 w 3086100"/>
              <a:gd name="connsiteY275" fmla="*/ 4827520 h 5143499"/>
              <a:gd name="connsiteX276" fmla="*/ 2288235 w 3086100"/>
              <a:gd name="connsiteY276" fmla="*/ 4827520 h 5143499"/>
              <a:gd name="connsiteX277" fmla="*/ 2284814 w 3086100"/>
              <a:gd name="connsiteY277" fmla="*/ 4845421 h 5143499"/>
              <a:gd name="connsiteX278" fmla="*/ 2296572 w 3086100"/>
              <a:gd name="connsiteY278" fmla="*/ 4845421 h 5143499"/>
              <a:gd name="connsiteX279" fmla="*/ 2299984 w 3086100"/>
              <a:gd name="connsiteY279" fmla="*/ 4842704 h 5143499"/>
              <a:gd name="connsiteX280" fmla="*/ 2306097 w 3086100"/>
              <a:gd name="connsiteY280" fmla="*/ 4811613 h 5143499"/>
              <a:gd name="connsiteX281" fmla="*/ 2279015 w 3086100"/>
              <a:gd name="connsiteY281" fmla="*/ 4783012 h 5143499"/>
              <a:gd name="connsiteX282" fmla="*/ 1973014 w 3086100"/>
              <a:gd name="connsiteY282" fmla="*/ 4694493 h 5143499"/>
              <a:gd name="connsiteX283" fmla="*/ 1973014 w 3086100"/>
              <a:gd name="connsiteY283" fmla="*/ 4694501 h 5143499"/>
              <a:gd name="connsiteX284" fmla="*/ 1929481 w 3086100"/>
              <a:gd name="connsiteY284" fmla="*/ 4706110 h 5143499"/>
              <a:gd name="connsiteX285" fmla="*/ 1953132 w 3086100"/>
              <a:gd name="connsiteY285" fmla="*/ 4710282 h 5143499"/>
              <a:gd name="connsiteX286" fmla="*/ 2002150 w 3086100"/>
              <a:gd name="connsiteY286" fmla="*/ 4720881 h 5143499"/>
              <a:gd name="connsiteX287" fmla="*/ 1953896 w 3086100"/>
              <a:gd name="connsiteY287" fmla="*/ 4787631 h 5143499"/>
              <a:gd name="connsiteX288" fmla="*/ 1938327 w 3086100"/>
              <a:gd name="connsiteY288" fmla="*/ 4802587 h 5143499"/>
              <a:gd name="connsiteX289" fmla="*/ 1940177 w 3086100"/>
              <a:gd name="connsiteY289" fmla="*/ 4806608 h 5143499"/>
              <a:gd name="connsiteX290" fmla="*/ 1957360 w 3086100"/>
              <a:gd name="connsiteY290" fmla="*/ 4800880 h 5143499"/>
              <a:gd name="connsiteX291" fmla="*/ 2029834 w 3086100"/>
              <a:gd name="connsiteY291" fmla="*/ 4714909 h 5143499"/>
              <a:gd name="connsiteX292" fmla="*/ 1973014 w 3086100"/>
              <a:gd name="connsiteY292" fmla="*/ 4694493 h 5143499"/>
              <a:gd name="connsiteX293" fmla="*/ 460601 w 3086100"/>
              <a:gd name="connsiteY293" fmla="*/ 0 h 5143499"/>
              <a:gd name="connsiteX294" fmla="*/ 3086100 w 3086100"/>
              <a:gd name="connsiteY294" fmla="*/ 0 h 5143499"/>
              <a:gd name="connsiteX295" fmla="*/ 3086100 w 3086100"/>
              <a:gd name="connsiteY295" fmla="*/ 842036 h 5143499"/>
              <a:gd name="connsiteX296" fmla="*/ 3086100 w 3086100"/>
              <a:gd name="connsiteY296" fmla="*/ 1941749 h 5143499"/>
              <a:gd name="connsiteX297" fmla="*/ 3086100 w 3086100"/>
              <a:gd name="connsiteY297" fmla="*/ 3201749 h 5143499"/>
              <a:gd name="connsiteX298" fmla="*/ 3086100 w 3086100"/>
              <a:gd name="connsiteY298" fmla="*/ 3743118 h 5143499"/>
              <a:gd name="connsiteX299" fmla="*/ 3086100 w 3086100"/>
              <a:gd name="connsiteY299" fmla="*/ 5143499 h 5143499"/>
              <a:gd name="connsiteX300" fmla="*/ 547192 w 3086100"/>
              <a:gd name="connsiteY300" fmla="*/ 5143499 h 5143499"/>
              <a:gd name="connsiteX301" fmla="*/ 451948 w 3086100"/>
              <a:gd name="connsiteY301" fmla="*/ 4947929 h 5143499"/>
              <a:gd name="connsiteX302" fmla="*/ 0 w 3086100"/>
              <a:gd name="connsiteY302" fmla="*/ 2482849 h 5143499"/>
              <a:gd name="connsiteX303" fmla="*/ 451948 w 3086100"/>
              <a:gd name="connsiteY303" fmla="*/ 17768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3086100" h="5143499">
                <a:moveTo>
                  <a:pt x="2611605" y="4869227"/>
                </a:moveTo>
                <a:cubicBezTo>
                  <a:pt x="2608906" y="4869227"/>
                  <a:pt x="2607327" y="4870464"/>
                  <a:pt x="2606783" y="4873181"/>
                </a:cubicBezTo>
                <a:lnTo>
                  <a:pt x="2606792" y="4873181"/>
                </a:lnTo>
                <a:lnTo>
                  <a:pt x="2595484" y="4930786"/>
                </a:lnTo>
                <a:lnTo>
                  <a:pt x="2652923" y="4930786"/>
                </a:lnTo>
                <a:lnTo>
                  <a:pt x="2654112" y="4924629"/>
                </a:lnTo>
                <a:cubicBezTo>
                  <a:pt x="2654621" y="4922122"/>
                  <a:pt x="2654002" y="4921281"/>
                  <a:pt x="2651124" y="4921281"/>
                </a:cubicBezTo>
                <a:lnTo>
                  <a:pt x="2612964" y="4921281"/>
                </a:lnTo>
                <a:lnTo>
                  <a:pt x="2616207" y="4904759"/>
                </a:lnTo>
                <a:lnTo>
                  <a:pt x="2649927" y="4904759"/>
                </a:lnTo>
                <a:cubicBezTo>
                  <a:pt x="2650819" y="4904793"/>
                  <a:pt x="2651599" y="4904168"/>
                  <a:pt x="2651752" y="4903296"/>
                </a:cubicBezTo>
                <a:lnTo>
                  <a:pt x="2653042" y="4896743"/>
                </a:lnTo>
                <a:cubicBezTo>
                  <a:pt x="2653212" y="4895918"/>
                  <a:pt x="2652737" y="4895279"/>
                  <a:pt x="2651794" y="4895279"/>
                </a:cubicBezTo>
                <a:lnTo>
                  <a:pt x="2618057" y="4895279"/>
                </a:lnTo>
                <a:lnTo>
                  <a:pt x="2621283" y="4878791"/>
                </a:lnTo>
                <a:lnTo>
                  <a:pt x="2658102" y="4878791"/>
                </a:lnTo>
                <a:cubicBezTo>
                  <a:pt x="2659842" y="4878791"/>
                  <a:pt x="2661566" y="4878791"/>
                  <a:pt x="2662007" y="4876487"/>
                </a:cubicBezTo>
                <a:lnTo>
                  <a:pt x="2663433" y="4869227"/>
                </a:lnTo>
                <a:close/>
                <a:moveTo>
                  <a:pt x="2511957" y="4869227"/>
                </a:moveTo>
                <a:cubicBezTo>
                  <a:pt x="2509647" y="4869227"/>
                  <a:pt x="2508383" y="4870674"/>
                  <a:pt x="2507899" y="4873181"/>
                </a:cubicBezTo>
                <a:lnTo>
                  <a:pt x="2496591" y="4930786"/>
                </a:lnTo>
                <a:lnTo>
                  <a:pt x="2508544" y="4930786"/>
                </a:lnTo>
                <a:cubicBezTo>
                  <a:pt x="2511048" y="4930786"/>
                  <a:pt x="2512449" y="4929541"/>
                  <a:pt x="2512899" y="4927245"/>
                </a:cubicBezTo>
                <a:lnTo>
                  <a:pt x="2521363" y="4884133"/>
                </a:lnTo>
                <a:lnTo>
                  <a:pt x="2535099" y="4903548"/>
                </a:lnTo>
                <a:cubicBezTo>
                  <a:pt x="2535753" y="4904729"/>
                  <a:pt x="2537016" y="4905453"/>
                  <a:pt x="2538376" y="4905424"/>
                </a:cubicBezTo>
                <a:lnTo>
                  <a:pt x="2544556" y="4905424"/>
                </a:lnTo>
                <a:cubicBezTo>
                  <a:pt x="2546096" y="4905356"/>
                  <a:pt x="2547545" y="4904680"/>
                  <a:pt x="2548580" y="4903548"/>
                </a:cubicBezTo>
                <a:lnTo>
                  <a:pt x="2569922" y="4884133"/>
                </a:lnTo>
                <a:lnTo>
                  <a:pt x="2561458" y="4927245"/>
                </a:lnTo>
                <a:cubicBezTo>
                  <a:pt x="2561009" y="4929541"/>
                  <a:pt x="2561917" y="4930786"/>
                  <a:pt x="2564430" y="4930786"/>
                </a:cubicBezTo>
                <a:lnTo>
                  <a:pt x="2576374" y="4930786"/>
                </a:lnTo>
                <a:lnTo>
                  <a:pt x="2587691" y="4873189"/>
                </a:lnTo>
                <a:cubicBezTo>
                  <a:pt x="2588166" y="4870674"/>
                  <a:pt x="2587504" y="4869227"/>
                  <a:pt x="2585186" y="4869227"/>
                </a:cubicBezTo>
                <a:lnTo>
                  <a:pt x="2571111" y="4869227"/>
                </a:lnTo>
                <a:lnTo>
                  <a:pt x="2543860" y="4893226"/>
                </a:lnTo>
                <a:lnTo>
                  <a:pt x="2526032" y="4869227"/>
                </a:lnTo>
                <a:close/>
                <a:moveTo>
                  <a:pt x="2441121" y="4869227"/>
                </a:moveTo>
                <a:cubicBezTo>
                  <a:pt x="2438421" y="4869227"/>
                  <a:pt x="2436825" y="4870464"/>
                  <a:pt x="2436290" y="4873181"/>
                </a:cubicBezTo>
                <a:lnTo>
                  <a:pt x="2424999" y="4930786"/>
                </a:lnTo>
                <a:lnTo>
                  <a:pt x="2482413" y="4930786"/>
                </a:lnTo>
                <a:lnTo>
                  <a:pt x="2483627" y="4924629"/>
                </a:lnTo>
                <a:cubicBezTo>
                  <a:pt x="2484128" y="4922122"/>
                  <a:pt x="2483509" y="4921281"/>
                  <a:pt x="2480614" y="4921281"/>
                </a:cubicBezTo>
                <a:lnTo>
                  <a:pt x="2442471" y="4921281"/>
                </a:lnTo>
                <a:lnTo>
                  <a:pt x="2445705" y="4904759"/>
                </a:lnTo>
                <a:lnTo>
                  <a:pt x="2479425" y="4904759"/>
                </a:lnTo>
                <a:cubicBezTo>
                  <a:pt x="2480317" y="4904786"/>
                  <a:pt x="2481096" y="4904165"/>
                  <a:pt x="2481259" y="4903296"/>
                </a:cubicBezTo>
                <a:lnTo>
                  <a:pt x="2482549" y="4896743"/>
                </a:lnTo>
                <a:cubicBezTo>
                  <a:pt x="2482702" y="4895918"/>
                  <a:pt x="2482252" y="4895279"/>
                  <a:pt x="2481293" y="4895279"/>
                </a:cubicBezTo>
                <a:lnTo>
                  <a:pt x="2447564" y="4895279"/>
                </a:lnTo>
                <a:lnTo>
                  <a:pt x="2450807" y="4878791"/>
                </a:lnTo>
                <a:lnTo>
                  <a:pt x="2487617" y="4878791"/>
                </a:lnTo>
                <a:cubicBezTo>
                  <a:pt x="2489349" y="4878791"/>
                  <a:pt x="2491073" y="4878791"/>
                  <a:pt x="2491540" y="4876487"/>
                </a:cubicBezTo>
                <a:lnTo>
                  <a:pt x="2492949" y="4869227"/>
                </a:lnTo>
                <a:close/>
                <a:moveTo>
                  <a:pt x="2368044" y="4869227"/>
                </a:moveTo>
                <a:cubicBezTo>
                  <a:pt x="2364962" y="4869227"/>
                  <a:pt x="2363205" y="4870262"/>
                  <a:pt x="2362764" y="4872558"/>
                </a:cubicBezTo>
                <a:lnTo>
                  <a:pt x="2361533" y="4878766"/>
                </a:lnTo>
                <a:lnTo>
                  <a:pt x="2385999" y="4878766"/>
                </a:lnTo>
                <a:lnTo>
                  <a:pt x="2375812" y="4930786"/>
                </a:lnTo>
                <a:lnTo>
                  <a:pt x="2386780" y="4930786"/>
                </a:lnTo>
                <a:cubicBezTo>
                  <a:pt x="2389862" y="4930786"/>
                  <a:pt x="2391645" y="4929541"/>
                  <a:pt x="2392281" y="4926412"/>
                </a:cubicBezTo>
                <a:lnTo>
                  <a:pt x="2401620" y="4878766"/>
                </a:lnTo>
                <a:lnTo>
                  <a:pt x="2422045" y="4878766"/>
                </a:lnTo>
                <a:cubicBezTo>
                  <a:pt x="2424932" y="4878766"/>
                  <a:pt x="2425950" y="4877513"/>
                  <a:pt x="2426443" y="4874998"/>
                </a:cubicBezTo>
                <a:lnTo>
                  <a:pt x="2426443" y="4875006"/>
                </a:lnTo>
                <a:lnTo>
                  <a:pt x="2427580" y="4869227"/>
                </a:lnTo>
                <a:close/>
                <a:moveTo>
                  <a:pt x="2216737" y="4869227"/>
                </a:moveTo>
                <a:cubicBezTo>
                  <a:pt x="2215192" y="4869227"/>
                  <a:pt x="2214029" y="4870253"/>
                  <a:pt x="2213825" y="4871305"/>
                </a:cubicBezTo>
                <a:lnTo>
                  <a:pt x="2210514" y="4888213"/>
                </a:lnTo>
                <a:cubicBezTo>
                  <a:pt x="2204207" y="4920364"/>
                  <a:pt x="2234930" y="4915973"/>
                  <a:pt x="2254821" y="4909924"/>
                </a:cubicBezTo>
                <a:lnTo>
                  <a:pt x="2250720" y="4930786"/>
                </a:lnTo>
                <a:lnTo>
                  <a:pt x="2261697" y="4930786"/>
                </a:lnTo>
                <a:cubicBezTo>
                  <a:pt x="2264787" y="4930786"/>
                  <a:pt x="2266570" y="4929541"/>
                  <a:pt x="2267198" y="4926412"/>
                </a:cubicBezTo>
                <a:lnTo>
                  <a:pt x="2278404" y="4869227"/>
                </a:lnTo>
                <a:lnTo>
                  <a:pt x="2265110" y="4869227"/>
                </a:lnTo>
                <a:cubicBezTo>
                  <a:pt x="2263768" y="4869227"/>
                  <a:pt x="2262597" y="4870253"/>
                  <a:pt x="2262402" y="4871305"/>
                </a:cubicBezTo>
                <a:lnTo>
                  <a:pt x="2256883" y="4899334"/>
                </a:lnTo>
                <a:cubicBezTo>
                  <a:pt x="2247265" y="4902261"/>
                  <a:pt x="2222315" y="4907628"/>
                  <a:pt x="2226203" y="4887801"/>
                </a:cubicBezTo>
                <a:lnTo>
                  <a:pt x="2229853" y="4869227"/>
                </a:lnTo>
                <a:close/>
                <a:moveTo>
                  <a:pt x="2702459" y="4869050"/>
                </a:moveTo>
                <a:cubicBezTo>
                  <a:pt x="2686049" y="4869050"/>
                  <a:pt x="2676201" y="4869151"/>
                  <a:pt x="2673697" y="4880810"/>
                </a:cubicBezTo>
                <a:cubicBezTo>
                  <a:pt x="2671846" y="4889475"/>
                  <a:pt x="2678689" y="4893664"/>
                  <a:pt x="2692561" y="4902211"/>
                </a:cubicBezTo>
                <a:cubicBezTo>
                  <a:pt x="2707774" y="4911548"/>
                  <a:pt x="2711246" y="4912263"/>
                  <a:pt x="2709828" y="4917184"/>
                </a:cubicBezTo>
                <a:cubicBezTo>
                  <a:pt x="2708724" y="4921154"/>
                  <a:pt x="2704734" y="4921314"/>
                  <a:pt x="2697900" y="4921314"/>
                </a:cubicBezTo>
                <a:lnTo>
                  <a:pt x="2670828" y="4921314"/>
                </a:lnTo>
                <a:cubicBezTo>
                  <a:pt x="2667754" y="4921314"/>
                  <a:pt x="2665963" y="4922576"/>
                  <a:pt x="2665428" y="4925293"/>
                </a:cubicBezTo>
                <a:lnTo>
                  <a:pt x="2664359" y="4930786"/>
                </a:lnTo>
                <a:lnTo>
                  <a:pt x="2698486" y="4930786"/>
                </a:lnTo>
                <a:cubicBezTo>
                  <a:pt x="2714098" y="4930786"/>
                  <a:pt x="2723878" y="4929827"/>
                  <a:pt x="2727435" y="4920372"/>
                </a:cubicBezTo>
                <a:cubicBezTo>
                  <a:pt x="2729175" y="4915762"/>
                  <a:pt x="2729150" y="4910993"/>
                  <a:pt x="2724931" y="4906282"/>
                </a:cubicBezTo>
                <a:cubicBezTo>
                  <a:pt x="2722791" y="4903885"/>
                  <a:pt x="2719616" y="4901773"/>
                  <a:pt x="2715236" y="4899334"/>
                </a:cubicBezTo>
                <a:cubicBezTo>
                  <a:pt x="2695744" y="4888406"/>
                  <a:pt x="2690642" y="4887145"/>
                  <a:pt x="2691890" y="4881853"/>
                </a:cubicBezTo>
                <a:cubicBezTo>
                  <a:pt x="2692569" y="4878876"/>
                  <a:pt x="2694657" y="4878766"/>
                  <a:pt x="2701992" y="4878766"/>
                </a:cubicBezTo>
                <a:lnTo>
                  <a:pt x="2724880" y="4878766"/>
                </a:lnTo>
                <a:cubicBezTo>
                  <a:pt x="2727953" y="4878766"/>
                  <a:pt x="2729736" y="4877513"/>
                  <a:pt x="2730271" y="4874796"/>
                </a:cubicBezTo>
                <a:lnTo>
                  <a:pt x="2731408" y="4869050"/>
                </a:lnTo>
                <a:close/>
                <a:moveTo>
                  <a:pt x="2321030" y="4869050"/>
                </a:moveTo>
                <a:cubicBezTo>
                  <a:pt x="2304628" y="4869050"/>
                  <a:pt x="2294789" y="4869151"/>
                  <a:pt x="2292284" y="4880810"/>
                </a:cubicBezTo>
                <a:cubicBezTo>
                  <a:pt x="2290434" y="4889475"/>
                  <a:pt x="2297268" y="4893664"/>
                  <a:pt x="2311156" y="4902211"/>
                </a:cubicBezTo>
                <a:cubicBezTo>
                  <a:pt x="2326361" y="4911548"/>
                  <a:pt x="2329833" y="4912263"/>
                  <a:pt x="2328424" y="4917184"/>
                </a:cubicBezTo>
                <a:cubicBezTo>
                  <a:pt x="2327295" y="4921154"/>
                  <a:pt x="2323313" y="4921314"/>
                  <a:pt x="2316479" y="4921314"/>
                </a:cubicBezTo>
                <a:lnTo>
                  <a:pt x="2289415" y="4921314"/>
                </a:lnTo>
                <a:cubicBezTo>
                  <a:pt x="2286342" y="4921314"/>
                  <a:pt x="2284551" y="4922576"/>
                  <a:pt x="2284016" y="4925293"/>
                </a:cubicBezTo>
                <a:lnTo>
                  <a:pt x="2282938" y="4930786"/>
                </a:lnTo>
                <a:lnTo>
                  <a:pt x="2317065" y="4930786"/>
                </a:lnTo>
                <a:cubicBezTo>
                  <a:pt x="2332686" y="4930786"/>
                  <a:pt x="2342465" y="4929827"/>
                  <a:pt x="2346014" y="4920372"/>
                </a:cubicBezTo>
                <a:cubicBezTo>
                  <a:pt x="2347763" y="4915762"/>
                  <a:pt x="2347746" y="4910993"/>
                  <a:pt x="2343526" y="4906282"/>
                </a:cubicBezTo>
                <a:cubicBezTo>
                  <a:pt x="2341370" y="4903885"/>
                  <a:pt x="2338212" y="4901773"/>
                  <a:pt x="2333823" y="4899334"/>
                </a:cubicBezTo>
                <a:cubicBezTo>
                  <a:pt x="2314323" y="4888406"/>
                  <a:pt x="2309238" y="4887145"/>
                  <a:pt x="2310469" y="4881853"/>
                </a:cubicBezTo>
                <a:cubicBezTo>
                  <a:pt x="2311148" y="4878876"/>
                  <a:pt x="2313228" y="4878766"/>
                  <a:pt x="2320571" y="4878766"/>
                </a:cubicBezTo>
                <a:lnTo>
                  <a:pt x="2343467" y="4878766"/>
                </a:lnTo>
                <a:cubicBezTo>
                  <a:pt x="2346532" y="4878766"/>
                  <a:pt x="2348332" y="4877513"/>
                  <a:pt x="2348858" y="4874796"/>
                </a:cubicBezTo>
                <a:lnTo>
                  <a:pt x="2349995" y="4869050"/>
                </a:lnTo>
                <a:close/>
                <a:moveTo>
                  <a:pt x="2170529" y="4869050"/>
                </a:moveTo>
                <a:cubicBezTo>
                  <a:pt x="2154128" y="4869050"/>
                  <a:pt x="2144280" y="4869151"/>
                  <a:pt x="2141784" y="4880810"/>
                </a:cubicBezTo>
                <a:cubicBezTo>
                  <a:pt x="2139916" y="4889475"/>
                  <a:pt x="2146767" y="4893664"/>
                  <a:pt x="2160664" y="4902211"/>
                </a:cubicBezTo>
                <a:cubicBezTo>
                  <a:pt x="2175852" y="4911548"/>
                  <a:pt x="2179324" y="4912263"/>
                  <a:pt x="2177923" y="4917184"/>
                </a:cubicBezTo>
                <a:cubicBezTo>
                  <a:pt x="2176803" y="4921154"/>
                  <a:pt x="2172821" y="4921314"/>
                  <a:pt x="2165979" y="4921314"/>
                </a:cubicBezTo>
                <a:lnTo>
                  <a:pt x="2138906" y="4921314"/>
                </a:lnTo>
                <a:cubicBezTo>
                  <a:pt x="2135833" y="4921314"/>
                  <a:pt x="2134050" y="4922576"/>
                  <a:pt x="2133515" y="4925293"/>
                </a:cubicBezTo>
                <a:lnTo>
                  <a:pt x="2132429" y="4930786"/>
                </a:lnTo>
                <a:lnTo>
                  <a:pt x="2166556" y="4930786"/>
                </a:lnTo>
                <a:cubicBezTo>
                  <a:pt x="2182177" y="4930786"/>
                  <a:pt x="2191965" y="4929827"/>
                  <a:pt x="2195522" y="4920372"/>
                </a:cubicBezTo>
                <a:cubicBezTo>
                  <a:pt x="2197245" y="4915762"/>
                  <a:pt x="2197228" y="4910993"/>
                  <a:pt x="2193018" y="4906282"/>
                </a:cubicBezTo>
                <a:cubicBezTo>
                  <a:pt x="2190870" y="4903885"/>
                  <a:pt x="2187695" y="4901773"/>
                  <a:pt x="2183331" y="4899334"/>
                </a:cubicBezTo>
                <a:cubicBezTo>
                  <a:pt x="2163822" y="4888406"/>
                  <a:pt x="2158729" y="4887145"/>
                  <a:pt x="2159960" y="4881853"/>
                </a:cubicBezTo>
                <a:cubicBezTo>
                  <a:pt x="2160656" y="4878876"/>
                  <a:pt x="2162736" y="4878766"/>
                  <a:pt x="2170062" y="4878766"/>
                </a:cubicBezTo>
                <a:lnTo>
                  <a:pt x="2192950" y="4878766"/>
                </a:lnTo>
                <a:cubicBezTo>
                  <a:pt x="2196031" y="4878766"/>
                  <a:pt x="2197823" y="4877513"/>
                  <a:pt x="2198357" y="4874796"/>
                </a:cubicBezTo>
                <a:lnTo>
                  <a:pt x="2199478" y="4869050"/>
                </a:lnTo>
                <a:close/>
                <a:moveTo>
                  <a:pt x="1923012" y="4818696"/>
                </a:moveTo>
                <a:cubicBezTo>
                  <a:pt x="1904963" y="4819756"/>
                  <a:pt x="1873917" y="4826091"/>
                  <a:pt x="1875097" y="4832400"/>
                </a:cubicBezTo>
                <a:cubicBezTo>
                  <a:pt x="1876184" y="4839230"/>
                  <a:pt x="1895845" y="4837127"/>
                  <a:pt x="1904844" y="4837127"/>
                </a:cubicBezTo>
                <a:cubicBezTo>
                  <a:pt x="1924633" y="4837127"/>
                  <a:pt x="1956061" y="4838465"/>
                  <a:pt x="1961010" y="4852572"/>
                </a:cubicBezTo>
                <a:cubicBezTo>
                  <a:pt x="1971681" y="4882956"/>
                  <a:pt x="1899301" y="4937516"/>
                  <a:pt x="1883875" y="4932276"/>
                </a:cubicBezTo>
                <a:cubicBezTo>
                  <a:pt x="1876897" y="4929903"/>
                  <a:pt x="1898053" y="4890249"/>
                  <a:pt x="1905736" y="4875982"/>
                </a:cubicBezTo>
                <a:cubicBezTo>
                  <a:pt x="1910303" y="4867469"/>
                  <a:pt x="1917256" y="4854094"/>
                  <a:pt x="1911313" y="4853186"/>
                </a:cubicBezTo>
                <a:cubicBezTo>
                  <a:pt x="1904691" y="4852185"/>
                  <a:pt x="1897374" y="4864769"/>
                  <a:pt x="1892636" y="4872029"/>
                </a:cubicBezTo>
                <a:cubicBezTo>
                  <a:pt x="1879767" y="4891755"/>
                  <a:pt x="1866565" y="4913290"/>
                  <a:pt x="1855996" y="4935413"/>
                </a:cubicBezTo>
                <a:cubicBezTo>
                  <a:pt x="1852728" y="4942244"/>
                  <a:pt x="1841870" y="4962828"/>
                  <a:pt x="1845605" y="4965486"/>
                </a:cubicBezTo>
                <a:cubicBezTo>
                  <a:pt x="1849086" y="4967959"/>
                  <a:pt x="1865623" y="4964435"/>
                  <a:pt x="1886677" y="4955215"/>
                </a:cubicBezTo>
                <a:cubicBezTo>
                  <a:pt x="1952869" y="4926219"/>
                  <a:pt x="1982667" y="4888483"/>
                  <a:pt x="1990647" y="4857299"/>
                </a:cubicBezTo>
                <a:cubicBezTo>
                  <a:pt x="1993191" y="4847710"/>
                  <a:pt x="1989677" y="4837545"/>
                  <a:pt x="1981733" y="4831516"/>
                </a:cubicBezTo>
                <a:cubicBezTo>
                  <a:pt x="1967904" y="4821026"/>
                  <a:pt x="1943284" y="4817519"/>
                  <a:pt x="1923012" y="4818696"/>
                </a:cubicBezTo>
                <a:close/>
                <a:moveTo>
                  <a:pt x="2505547" y="4793384"/>
                </a:moveTo>
                <a:cubicBezTo>
                  <a:pt x="2518867" y="4793384"/>
                  <a:pt x="2522348" y="4798339"/>
                  <a:pt x="2520191" y="4809729"/>
                </a:cubicBezTo>
                <a:cubicBezTo>
                  <a:pt x="2520191" y="4809729"/>
                  <a:pt x="2519648" y="4812572"/>
                  <a:pt x="2519453" y="4813430"/>
                </a:cubicBezTo>
                <a:cubicBezTo>
                  <a:pt x="2519190" y="4814709"/>
                  <a:pt x="2518604" y="4818015"/>
                  <a:pt x="2515157" y="4818015"/>
                </a:cubicBezTo>
                <a:lnTo>
                  <a:pt x="2481930" y="4818015"/>
                </a:lnTo>
                <a:lnTo>
                  <a:pt x="2483560" y="4809729"/>
                </a:lnTo>
                <a:cubicBezTo>
                  <a:pt x="2485903" y="4797733"/>
                  <a:pt x="2492949" y="4793384"/>
                  <a:pt x="2505547" y="4793384"/>
                </a:cubicBezTo>
                <a:close/>
                <a:moveTo>
                  <a:pt x="2277190" y="4793384"/>
                </a:moveTo>
                <a:cubicBezTo>
                  <a:pt x="2290502" y="4793384"/>
                  <a:pt x="2293999" y="4798339"/>
                  <a:pt x="2291826" y="4809729"/>
                </a:cubicBezTo>
                <a:cubicBezTo>
                  <a:pt x="2291826" y="4809729"/>
                  <a:pt x="2291283" y="4812572"/>
                  <a:pt x="2291096" y="4813430"/>
                </a:cubicBezTo>
                <a:cubicBezTo>
                  <a:pt x="2290841" y="4814709"/>
                  <a:pt x="2290247" y="4818015"/>
                  <a:pt x="2286792" y="4818015"/>
                </a:cubicBezTo>
                <a:lnTo>
                  <a:pt x="2253581" y="4818015"/>
                </a:lnTo>
                <a:lnTo>
                  <a:pt x="2255203" y="4809729"/>
                </a:lnTo>
                <a:cubicBezTo>
                  <a:pt x="2257529" y="4797733"/>
                  <a:pt x="2264592" y="4793384"/>
                  <a:pt x="2277190" y="4793384"/>
                </a:cubicBezTo>
                <a:close/>
                <a:moveTo>
                  <a:pt x="2040133" y="4783925"/>
                </a:moveTo>
                <a:cubicBezTo>
                  <a:pt x="2026282" y="4785814"/>
                  <a:pt x="2013467" y="4790924"/>
                  <a:pt x="2006938" y="4801897"/>
                </a:cubicBezTo>
                <a:cubicBezTo>
                  <a:pt x="1996853" y="4818856"/>
                  <a:pt x="2015920" y="4842073"/>
                  <a:pt x="2033272" y="4864567"/>
                </a:cubicBezTo>
                <a:cubicBezTo>
                  <a:pt x="2047186" y="4882594"/>
                  <a:pt x="2062340" y="4899813"/>
                  <a:pt x="2056151" y="4909865"/>
                </a:cubicBezTo>
                <a:cubicBezTo>
                  <a:pt x="2051108" y="4918084"/>
                  <a:pt x="2018738" y="4918067"/>
                  <a:pt x="2007592" y="4918715"/>
                </a:cubicBezTo>
                <a:cubicBezTo>
                  <a:pt x="1994051" y="4919514"/>
                  <a:pt x="1974568" y="4919556"/>
                  <a:pt x="1971155" y="4921575"/>
                </a:cubicBezTo>
                <a:cubicBezTo>
                  <a:pt x="1968099" y="4923384"/>
                  <a:pt x="1966401" y="4928994"/>
                  <a:pt x="1977862" y="4931232"/>
                </a:cubicBezTo>
                <a:cubicBezTo>
                  <a:pt x="1987056" y="4933049"/>
                  <a:pt x="2008958" y="4936717"/>
                  <a:pt x="2032084" y="4936700"/>
                </a:cubicBezTo>
                <a:cubicBezTo>
                  <a:pt x="2056219" y="4936691"/>
                  <a:pt x="2081568" y="4932359"/>
                  <a:pt x="2087061" y="4911876"/>
                </a:cubicBezTo>
                <a:cubicBezTo>
                  <a:pt x="2091476" y="4895422"/>
                  <a:pt x="2076169" y="4877790"/>
                  <a:pt x="2062696" y="4859915"/>
                </a:cubicBezTo>
                <a:cubicBezTo>
                  <a:pt x="2047942" y="4840332"/>
                  <a:pt x="2033017" y="4826376"/>
                  <a:pt x="2034274" y="4812505"/>
                </a:cubicBezTo>
                <a:cubicBezTo>
                  <a:pt x="2035242" y="4801729"/>
                  <a:pt x="2054538" y="4801106"/>
                  <a:pt x="2086543" y="4800492"/>
                </a:cubicBezTo>
                <a:cubicBezTo>
                  <a:pt x="2093216" y="4800349"/>
                  <a:pt x="2106459" y="4800004"/>
                  <a:pt x="2103913" y="4794234"/>
                </a:cubicBezTo>
                <a:cubicBezTo>
                  <a:pt x="2101629" y="4789153"/>
                  <a:pt x="2091713" y="4787462"/>
                  <a:pt x="2079548" y="4785283"/>
                </a:cubicBezTo>
                <a:cubicBezTo>
                  <a:pt x="2068873" y="4783370"/>
                  <a:pt x="2053985" y="4782037"/>
                  <a:pt x="2040133" y="4783925"/>
                </a:cubicBezTo>
                <a:close/>
                <a:moveTo>
                  <a:pt x="2693180" y="4783845"/>
                </a:moveTo>
                <a:cubicBezTo>
                  <a:pt x="2690099" y="4783845"/>
                  <a:pt x="2688367" y="4784888"/>
                  <a:pt x="2687908" y="4787193"/>
                </a:cubicBezTo>
                <a:lnTo>
                  <a:pt x="2686686" y="4793401"/>
                </a:lnTo>
                <a:lnTo>
                  <a:pt x="2711152" y="4793401"/>
                </a:lnTo>
                <a:lnTo>
                  <a:pt x="2700957" y="4845421"/>
                </a:lnTo>
                <a:lnTo>
                  <a:pt x="2711925" y="4845421"/>
                </a:lnTo>
                <a:cubicBezTo>
                  <a:pt x="2715015" y="4845421"/>
                  <a:pt x="2716806" y="4844168"/>
                  <a:pt x="2717418" y="4841047"/>
                </a:cubicBezTo>
                <a:lnTo>
                  <a:pt x="2726773" y="4793401"/>
                </a:lnTo>
                <a:lnTo>
                  <a:pt x="2747198" y="4793401"/>
                </a:lnTo>
                <a:cubicBezTo>
                  <a:pt x="2750085" y="4793401"/>
                  <a:pt x="2751104" y="4792139"/>
                  <a:pt x="2751613" y="4789632"/>
                </a:cubicBezTo>
                <a:lnTo>
                  <a:pt x="2752734" y="4783845"/>
                </a:lnTo>
                <a:close/>
                <a:moveTo>
                  <a:pt x="2642813" y="4783845"/>
                </a:moveTo>
                <a:lnTo>
                  <a:pt x="2630732" y="4845421"/>
                </a:lnTo>
                <a:lnTo>
                  <a:pt x="2683324" y="4845421"/>
                </a:lnTo>
                <a:lnTo>
                  <a:pt x="2684462" y="4839659"/>
                </a:lnTo>
                <a:cubicBezTo>
                  <a:pt x="2684996" y="4836967"/>
                  <a:pt x="2684037" y="4835915"/>
                  <a:pt x="2681541" y="4835915"/>
                </a:cubicBezTo>
                <a:lnTo>
                  <a:pt x="2648203" y="4835915"/>
                </a:lnTo>
                <a:lnTo>
                  <a:pt x="2658017" y="4785931"/>
                </a:lnTo>
                <a:cubicBezTo>
                  <a:pt x="2658212" y="4784888"/>
                  <a:pt x="2657448" y="4783845"/>
                  <a:pt x="2656107" y="4783845"/>
                </a:cubicBezTo>
                <a:close/>
                <a:moveTo>
                  <a:pt x="2559124" y="4783845"/>
                </a:moveTo>
                <a:cubicBezTo>
                  <a:pt x="2557511" y="4783845"/>
                  <a:pt x="2556000" y="4784476"/>
                  <a:pt x="2555592" y="4786579"/>
                </a:cubicBezTo>
                <a:lnTo>
                  <a:pt x="2549480" y="4817947"/>
                </a:lnTo>
                <a:cubicBezTo>
                  <a:pt x="2545312" y="4840062"/>
                  <a:pt x="2556416" y="4846800"/>
                  <a:pt x="2578361" y="4846800"/>
                </a:cubicBezTo>
                <a:lnTo>
                  <a:pt x="2578361" y="4846792"/>
                </a:lnTo>
                <a:cubicBezTo>
                  <a:pt x="2604067" y="4846792"/>
                  <a:pt x="2613974" y="4838077"/>
                  <a:pt x="2618040" y="4817939"/>
                </a:cubicBezTo>
                <a:lnTo>
                  <a:pt x="2624127" y="4786579"/>
                </a:lnTo>
                <a:cubicBezTo>
                  <a:pt x="2624535" y="4784476"/>
                  <a:pt x="2623270" y="4783845"/>
                  <a:pt x="2621665" y="4783845"/>
                </a:cubicBezTo>
                <a:lnTo>
                  <a:pt x="2609228" y="4783845"/>
                </a:lnTo>
                <a:lnTo>
                  <a:pt x="2605816" y="4801889"/>
                </a:lnTo>
                <a:lnTo>
                  <a:pt x="2603863" y="4811495"/>
                </a:lnTo>
                <a:lnTo>
                  <a:pt x="2602233" y="4819840"/>
                </a:lnTo>
                <a:cubicBezTo>
                  <a:pt x="2599958" y="4831205"/>
                  <a:pt x="2592530" y="4836328"/>
                  <a:pt x="2579940" y="4836328"/>
                </a:cubicBezTo>
                <a:cubicBezTo>
                  <a:pt x="2566094" y="4836328"/>
                  <a:pt x="2562384" y="4831331"/>
                  <a:pt x="2564557" y="4819840"/>
                </a:cubicBezTo>
                <a:cubicBezTo>
                  <a:pt x="2564557" y="4819840"/>
                  <a:pt x="2565092" y="4816971"/>
                  <a:pt x="2565270" y="4816113"/>
                </a:cubicBezTo>
                <a:lnTo>
                  <a:pt x="2568140" y="4801897"/>
                </a:lnTo>
                <a:lnTo>
                  <a:pt x="2571561" y="4783845"/>
                </a:lnTo>
                <a:close/>
                <a:moveTo>
                  <a:pt x="2155095" y="4783845"/>
                </a:moveTo>
                <a:lnTo>
                  <a:pt x="2154909" y="4784644"/>
                </a:lnTo>
                <a:cubicBezTo>
                  <a:pt x="2153907" y="4788783"/>
                  <a:pt x="2154433" y="4793359"/>
                  <a:pt x="2161471" y="4793359"/>
                </a:cubicBezTo>
                <a:lnTo>
                  <a:pt x="2193833" y="4793359"/>
                </a:lnTo>
                <a:cubicBezTo>
                  <a:pt x="2209402" y="4793359"/>
                  <a:pt x="2211626" y="4801073"/>
                  <a:pt x="2208519" y="4814658"/>
                </a:cubicBezTo>
                <a:cubicBezTo>
                  <a:pt x="2205463" y="4828000"/>
                  <a:pt x="2200140" y="4834864"/>
                  <a:pt x="2188450" y="4835915"/>
                </a:cubicBezTo>
                <a:lnTo>
                  <a:pt x="2166284" y="4835915"/>
                </a:lnTo>
                <a:lnTo>
                  <a:pt x="2173127" y="4800963"/>
                </a:lnTo>
                <a:lnTo>
                  <a:pt x="2160028" y="4800963"/>
                </a:lnTo>
                <a:cubicBezTo>
                  <a:pt x="2158483" y="4800963"/>
                  <a:pt x="2157320" y="4802006"/>
                  <a:pt x="2157116" y="4803050"/>
                </a:cubicBezTo>
                <a:lnTo>
                  <a:pt x="2148796" y="4845421"/>
                </a:lnTo>
                <a:lnTo>
                  <a:pt x="2185606" y="4845421"/>
                </a:lnTo>
                <a:cubicBezTo>
                  <a:pt x="2206227" y="4845421"/>
                  <a:pt x="2220515" y="4837833"/>
                  <a:pt x="2224980" y="4814238"/>
                </a:cubicBezTo>
                <a:cubicBezTo>
                  <a:pt x="2228300" y="4796673"/>
                  <a:pt x="2220625" y="4783845"/>
                  <a:pt x="2199614" y="4783845"/>
                </a:cubicBezTo>
                <a:close/>
                <a:moveTo>
                  <a:pt x="2423480" y="4783660"/>
                </a:moveTo>
                <a:cubicBezTo>
                  <a:pt x="2407078" y="4783660"/>
                  <a:pt x="2397231" y="4783761"/>
                  <a:pt x="2394718" y="4795437"/>
                </a:cubicBezTo>
                <a:cubicBezTo>
                  <a:pt x="2392876" y="4804093"/>
                  <a:pt x="2399718" y="4808290"/>
                  <a:pt x="2413598" y="4816837"/>
                </a:cubicBezTo>
                <a:cubicBezTo>
                  <a:pt x="2428794" y="4826174"/>
                  <a:pt x="2432266" y="4826881"/>
                  <a:pt x="2430874" y="4831819"/>
                </a:cubicBezTo>
                <a:cubicBezTo>
                  <a:pt x="2429745" y="4835789"/>
                  <a:pt x="2425764" y="4835941"/>
                  <a:pt x="2418930" y="4835941"/>
                </a:cubicBezTo>
                <a:lnTo>
                  <a:pt x="2391865" y="4835941"/>
                </a:lnTo>
                <a:cubicBezTo>
                  <a:pt x="2388784" y="4835941"/>
                  <a:pt x="2386992" y="4837202"/>
                  <a:pt x="2386458" y="4839919"/>
                </a:cubicBezTo>
                <a:lnTo>
                  <a:pt x="2385388" y="4845421"/>
                </a:lnTo>
                <a:lnTo>
                  <a:pt x="2419515" y="4845421"/>
                </a:lnTo>
                <a:cubicBezTo>
                  <a:pt x="2435119" y="4845421"/>
                  <a:pt x="2444924" y="4844470"/>
                  <a:pt x="2448473" y="4834998"/>
                </a:cubicBezTo>
                <a:lnTo>
                  <a:pt x="2448481" y="4834998"/>
                </a:lnTo>
                <a:cubicBezTo>
                  <a:pt x="2450213" y="4830380"/>
                  <a:pt x="2450196" y="4825611"/>
                  <a:pt x="2445977" y="4820908"/>
                </a:cubicBezTo>
                <a:cubicBezTo>
                  <a:pt x="2443829" y="4818502"/>
                  <a:pt x="2440662" y="4816408"/>
                  <a:pt x="2436282" y="4813943"/>
                </a:cubicBezTo>
                <a:cubicBezTo>
                  <a:pt x="2416782" y="4803016"/>
                  <a:pt x="2411688" y="4801771"/>
                  <a:pt x="2412911" y="4796480"/>
                </a:cubicBezTo>
                <a:cubicBezTo>
                  <a:pt x="2413607" y="4793510"/>
                  <a:pt x="2415695" y="4793384"/>
                  <a:pt x="2423038" y="4793384"/>
                </a:cubicBezTo>
                <a:lnTo>
                  <a:pt x="2445909" y="4793384"/>
                </a:lnTo>
                <a:cubicBezTo>
                  <a:pt x="2448991" y="4793384"/>
                  <a:pt x="2450782" y="4792139"/>
                  <a:pt x="2451317" y="4789430"/>
                </a:cubicBezTo>
                <a:lnTo>
                  <a:pt x="2452446" y="4783660"/>
                </a:lnTo>
                <a:close/>
                <a:moveTo>
                  <a:pt x="2350776" y="4783660"/>
                </a:moveTo>
                <a:cubicBezTo>
                  <a:pt x="2334375" y="4783660"/>
                  <a:pt x="2324536" y="4783761"/>
                  <a:pt x="2322031" y="4795437"/>
                </a:cubicBezTo>
                <a:cubicBezTo>
                  <a:pt x="2320172" y="4804093"/>
                  <a:pt x="2327023" y="4808290"/>
                  <a:pt x="2340903" y="4816837"/>
                </a:cubicBezTo>
                <a:cubicBezTo>
                  <a:pt x="2356099" y="4826174"/>
                  <a:pt x="2359580" y="4826881"/>
                  <a:pt x="2358179" y="4831819"/>
                </a:cubicBezTo>
                <a:cubicBezTo>
                  <a:pt x="2357059" y="4835789"/>
                  <a:pt x="2353069" y="4835941"/>
                  <a:pt x="2346218" y="4835941"/>
                </a:cubicBezTo>
                <a:lnTo>
                  <a:pt x="2319179" y="4835941"/>
                </a:lnTo>
                <a:cubicBezTo>
                  <a:pt x="2316089" y="4835941"/>
                  <a:pt x="2314306" y="4837202"/>
                  <a:pt x="2313763" y="4839919"/>
                </a:cubicBezTo>
                <a:lnTo>
                  <a:pt x="2312684" y="4845421"/>
                </a:lnTo>
                <a:lnTo>
                  <a:pt x="2346812" y="4845421"/>
                </a:lnTo>
                <a:cubicBezTo>
                  <a:pt x="2362432" y="4845421"/>
                  <a:pt x="2372221" y="4844470"/>
                  <a:pt x="2375778" y="4834998"/>
                </a:cubicBezTo>
                <a:cubicBezTo>
                  <a:pt x="2377501" y="4830380"/>
                  <a:pt x="2377484" y="4825611"/>
                  <a:pt x="2373273" y="4820908"/>
                </a:cubicBezTo>
                <a:cubicBezTo>
                  <a:pt x="2371117" y="4818502"/>
                  <a:pt x="2367951" y="4816408"/>
                  <a:pt x="2363579" y="4813943"/>
                </a:cubicBezTo>
                <a:cubicBezTo>
                  <a:pt x="2344061" y="4803016"/>
                  <a:pt x="2338985" y="4801771"/>
                  <a:pt x="2340216" y="4796480"/>
                </a:cubicBezTo>
                <a:cubicBezTo>
                  <a:pt x="2340895" y="4793510"/>
                  <a:pt x="2342975" y="4793384"/>
                  <a:pt x="2350335" y="4793384"/>
                </a:cubicBezTo>
                <a:lnTo>
                  <a:pt x="2373197" y="4793384"/>
                </a:lnTo>
                <a:cubicBezTo>
                  <a:pt x="2376287" y="4793384"/>
                  <a:pt x="2378078" y="4792139"/>
                  <a:pt x="2378596" y="4789430"/>
                </a:cubicBezTo>
                <a:lnTo>
                  <a:pt x="2379742" y="4783660"/>
                </a:lnTo>
                <a:close/>
                <a:moveTo>
                  <a:pt x="2507381" y="4783012"/>
                </a:moveTo>
                <a:cubicBezTo>
                  <a:pt x="2485665" y="4783012"/>
                  <a:pt x="2473279" y="4788413"/>
                  <a:pt x="2468542" y="4811613"/>
                </a:cubicBezTo>
                <a:lnTo>
                  <a:pt x="2462446" y="4842704"/>
                </a:lnTo>
                <a:cubicBezTo>
                  <a:pt x="2462039" y="4844790"/>
                  <a:pt x="2463253" y="4845421"/>
                  <a:pt x="2464806" y="4845421"/>
                </a:cubicBezTo>
                <a:lnTo>
                  <a:pt x="2476556" y="4845421"/>
                </a:lnTo>
                <a:lnTo>
                  <a:pt x="2479985" y="4827520"/>
                </a:lnTo>
                <a:lnTo>
                  <a:pt x="2516592" y="4827520"/>
                </a:lnTo>
                <a:lnTo>
                  <a:pt x="2513171" y="4845421"/>
                </a:lnTo>
                <a:lnTo>
                  <a:pt x="2524928" y="4845421"/>
                </a:lnTo>
                <a:cubicBezTo>
                  <a:pt x="2526474" y="4845421"/>
                  <a:pt x="2527942" y="4844790"/>
                  <a:pt x="2528350" y="4842704"/>
                </a:cubicBezTo>
                <a:lnTo>
                  <a:pt x="2534454" y="4811613"/>
                </a:lnTo>
                <a:cubicBezTo>
                  <a:pt x="2538953" y="4788026"/>
                  <a:pt x="2525506" y="4783012"/>
                  <a:pt x="2507381" y="4783012"/>
                </a:cubicBezTo>
                <a:close/>
                <a:moveTo>
                  <a:pt x="2279015" y="4783012"/>
                </a:moveTo>
                <a:cubicBezTo>
                  <a:pt x="2257308" y="4783012"/>
                  <a:pt x="2244922" y="4788413"/>
                  <a:pt x="2240193" y="4811613"/>
                </a:cubicBezTo>
                <a:lnTo>
                  <a:pt x="2234081" y="4842704"/>
                </a:lnTo>
                <a:cubicBezTo>
                  <a:pt x="2233682" y="4844790"/>
                  <a:pt x="2234896" y="4845421"/>
                  <a:pt x="2236449" y="4845421"/>
                </a:cubicBezTo>
                <a:lnTo>
                  <a:pt x="2248199" y="4845421"/>
                </a:lnTo>
                <a:lnTo>
                  <a:pt x="2251620" y="4827520"/>
                </a:lnTo>
                <a:lnTo>
                  <a:pt x="2288235" y="4827520"/>
                </a:lnTo>
                <a:lnTo>
                  <a:pt x="2284814" y="4845421"/>
                </a:lnTo>
                <a:lnTo>
                  <a:pt x="2296572" y="4845421"/>
                </a:lnTo>
                <a:cubicBezTo>
                  <a:pt x="2298117" y="4845421"/>
                  <a:pt x="2299585" y="4844790"/>
                  <a:pt x="2299984" y="4842704"/>
                </a:cubicBezTo>
                <a:lnTo>
                  <a:pt x="2306097" y="4811613"/>
                </a:lnTo>
                <a:cubicBezTo>
                  <a:pt x="2310588" y="4788026"/>
                  <a:pt x="2297140" y="4783012"/>
                  <a:pt x="2279015" y="4783012"/>
                </a:cubicBezTo>
                <a:close/>
                <a:moveTo>
                  <a:pt x="1973014" y="4694493"/>
                </a:moveTo>
                <a:lnTo>
                  <a:pt x="1973014" y="4694501"/>
                </a:lnTo>
                <a:cubicBezTo>
                  <a:pt x="1949550" y="4695595"/>
                  <a:pt x="1928148" y="4701542"/>
                  <a:pt x="1929481" y="4706110"/>
                </a:cubicBezTo>
                <a:cubicBezTo>
                  <a:pt x="1931119" y="4711670"/>
                  <a:pt x="1947062" y="4710282"/>
                  <a:pt x="1953132" y="4710282"/>
                </a:cubicBezTo>
                <a:cubicBezTo>
                  <a:pt x="1975485" y="4710282"/>
                  <a:pt x="1997014" y="4714623"/>
                  <a:pt x="2002150" y="4720881"/>
                </a:cubicBezTo>
                <a:cubicBezTo>
                  <a:pt x="2010173" y="4730656"/>
                  <a:pt x="1996360" y="4754765"/>
                  <a:pt x="1953896" y="4787631"/>
                </a:cubicBezTo>
                <a:cubicBezTo>
                  <a:pt x="1945755" y="4793931"/>
                  <a:pt x="1939676" y="4799736"/>
                  <a:pt x="1938327" y="4802587"/>
                </a:cubicBezTo>
                <a:cubicBezTo>
                  <a:pt x="1937605" y="4804101"/>
                  <a:pt x="1937945" y="4806305"/>
                  <a:pt x="1940177" y="4806608"/>
                </a:cubicBezTo>
                <a:cubicBezTo>
                  <a:pt x="1942512" y="4806936"/>
                  <a:pt x="1948115" y="4805632"/>
                  <a:pt x="1957360" y="4800880"/>
                </a:cubicBezTo>
                <a:cubicBezTo>
                  <a:pt x="1995087" y="4781490"/>
                  <a:pt x="2038374" y="4741995"/>
                  <a:pt x="2029834" y="4714909"/>
                </a:cubicBezTo>
                <a:cubicBezTo>
                  <a:pt x="2024630" y="4698379"/>
                  <a:pt x="1996657" y="4693391"/>
                  <a:pt x="1973014" y="4694493"/>
                </a:cubicBezTo>
                <a:close/>
                <a:moveTo>
                  <a:pt x="460601" y="0"/>
                </a:moveTo>
                <a:lnTo>
                  <a:pt x="3086100" y="0"/>
                </a:lnTo>
                <a:lnTo>
                  <a:pt x="3086100" y="842036"/>
                </a:lnTo>
                <a:lnTo>
                  <a:pt x="3086100" y="1941749"/>
                </a:lnTo>
                <a:lnTo>
                  <a:pt x="3086100" y="3201749"/>
                </a:lnTo>
                <a:lnTo>
                  <a:pt x="3086100" y="3743118"/>
                </a:lnTo>
                <a:lnTo>
                  <a:pt x="3086100" y="5143499"/>
                </a:lnTo>
                <a:lnTo>
                  <a:pt x="547192" y="5143499"/>
                </a:lnTo>
                <a:lnTo>
                  <a:pt x="451948" y="4947929"/>
                </a:lnTo>
                <a:cubicBezTo>
                  <a:pt x="172711" y="4317060"/>
                  <a:pt x="0" y="3445523"/>
                  <a:pt x="0" y="2482849"/>
                </a:cubicBezTo>
                <a:cubicBezTo>
                  <a:pt x="0" y="1520175"/>
                  <a:pt x="172711" y="648637"/>
                  <a:pt x="451948" y="17768"/>
                </a:cubicBezTo>
                <a:close/>
              </a:path>
            </a:pathLst>
          </a:custGeom>
        </p:spPr>
        <p:txBody>
          <a:bodyPr wrap="square" anchor="ctr">
            <a:noAutofit/>
          </a:bodyPr>
          <a:lstStyle>
            <a:lvl1pPr marL="0" indent="0" algn="ctr">
              <a:buNone/>
              <a:defRPr sz="1600"/>
            </a:lvl1pPr>
          </a:lstStyle>
          <a:p>
            <a:r>
              <a:rPr lang="en-US" noProof="0"/>
              <a:t>Insert image</a:t>
            </a:r>
          </a:p>
        </p:txBody>
      </p:sp>
      <p:pic>
        <p:nvPicPr>
          <p:cNvPr id="17" name="Graphic 16">
            <a:extLst>
              <a:ext uri="{FF2B5EF4-FFF2-40B4-BE49-F238E27FC236}">
                <a16:creationId xmlns:a16="http://schemas.microsoft.com/office/drawing/2014/main" id="{59E770E7-D76C-413C-A66C-7411A35CE1B6}"/>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901467" y="4691063"/>
            <a:ext cx="908368" cy="277597"/>
          </a:xfrm>
          <a:prstGeom prst="rect">
            <a:avLst/>
          </a:prstGeom>
        </p:spPr>
      </p:pic>
      <p:sp>
        <p:nvSpPr>
          <p:cNvPr id="22" name="Footer Placeholder 12">
            <a:extLst>
              <a:ext uri="{FF2B5EF4-FFF2-40B4-BE49-F238E27FC236}">
                <a16:creationId xmlns:a16="http://schemas.microsoft.com/office/drawing/2014/main" id="{392C54BE-7908-4804-B366-5EAD145AEC95}"/>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3" name="Date Placeholder 3">
            <a:extLst>
              <a:ext uri="{FF2B5EF4-FFF2-40B4-BE49-F238E27FC236}">
                <a16:creationId xmlns:a16="http://schemas.microsoft.com/office/drawing/2014/main" id="{8C478684-E237-44F6-93CF-B837C42614DE}"/>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21DD913A-E417-4CC0-B90D-D9797F16455A}"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3" name="Graphic 12">
            <a:extLst>
              <a:ext uri="{FF2B5EF4-FFF2-40B4-BE49-F238E27FC236}">
                <a16:creationId xmlns:a16="http://schemas.microsoft.com/office/drawing/2014/main" id="{E9B36D8D-FBE6-4F4F-B4FD-0A5147F95227}"/>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34171" y="4756700"/>
            <a:ext cx="1208880" cy="211956"/>
          </a:xfrm>
          <a:prstGeom prst="rect">
            <a:avLst/>
          </a:prstGeom>
        </p:spPr>
      </p:pic>
    </p:spTree>
    <p:extLst>
      <p:ext uri="{BB962C8B-B14F-4D97-AF65-F5344CB8AC3E}">
        <p14:creationId xmlns:p14="http://schemas.microsoft.com/office/powerpoint/2010/main" val="546777617"/>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ext + image - 2 lines title">
    <p:bg>
      <p:bgPr>
        <a:solidFill>
          <a:schemeClr val="bg1"/>
        </a:solidFill>
        <a:effectLst/>
      </p:bgPr>
    </p:bg>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DCC0A36F-4386-43D8-9878-1990319145E6}"/>
              </a:ext>
            </a:extLst>
          </p:cNvPr>
          <p:cNvSpPr>
            <a:spLocks noGrp="1"/>
          </p:cNvSpPr>
          <p:nvPr>
            <p:ph sz="quarter" idx="16" hasCustomPrompt="1"/>
          </p:nvPr>
        </p:nvSpPr>
        <p:spPr>
          <a:xfrm>
            <a:off x="382906" y="1525675"/>
            <a:ext cx="5619003" cy="3046326"/>
          </a:xfrm>
          <a:custGeom>
            <a:avLst/>
            <a:gdLst>
              <a:gd name="connsiteX0" fmla="*/ 0 w 5619003"/>
              <a:gd name="connsiteY0" fmla="*/ 0 h 3046326"/>
              <a:gd name="connsiteX1" fmla="*/ 5619003 w 5619003"/>
              <a:gd name="connsiteY1" fmla="*/ 0 h 3046326"/>
              <a:gd name="connsiteX2" fmla="*/ 5619003 w 5619003"/>
              <a:gd name="connsiteY2" fmla="*/ 3046326 h 3046326"/>
              <a:gd name="connsiteX3" fmla="*/ 0 w 5619003"/>
              <a:gd name="connsiteY3" fmla="*/ 3046326 h 3046326"/>
            </a:gdLst>
            <a:ahLst/>
            <a:cxnLst>
              <a:cxn ang="0">
                <a:pos x="connsiteX0" y="connsiteY0"/>
              </a:cxn>
              <a:cxn ang="0">
                <a:pos x="connsiteX1" y="connsiteY1"/>
              </a:cxn>
              <a:cxn ang="0">
                <a:pos x="connsiteX2" y="connsiteY2"/>
              </a:cxn>
              <a:cxn ang="0">
                <a:pos x="connsiteX3" y="connsiteY3"/>
              </a:cxn>
            </a:cxnLst>
            <a:rect l="l" t="t" r="r" b="b"/>
            <a:pathLst>
              <a:path w="5619003" h="3046326">
                <a:moveTo>
                  <a:pt x="0" y="0"/>
                </a:moveTo>
                <a:lnTo>
                  <a:pt x="5619003" y="0"/>
                </a:lnTo>
                <a:lnTo>
                  <a:pt x="5619003" y="3046326"/>
                </a:lnTo>
                <a:lnTo>
                  <a:pt x="0" y="3046326"/>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24" name="Picture Placeholder 23">
            <a:extLst>
              <a:ext uri="{FF2B5EF4-FFF2-40B4-BE49-F238E27FC236}">
                <a16:creationId xmlns:a16="http://schemas.microsoft.com/office/drawing/2014/main" id="{97F5B4CC-C4A6-45CA-81E0-EA5CF067E7BC}"/>
              </a:ext>
            </a:extLst>
          </p:cNvPr>
          <p:cNvSpPr>
            <a:spLocks noGrp="1"/>
          </p:cNvSpPr>
          <p:nvPr>
            <p:ph type="pic" sz="quarter" idx="13" hasCustomPrompt="1"/>
          </p:nvPr>
        </p:nvSpPr>
        <p:spPr>
          <a:xfrm>
            <a:off x="6057899" y="2"/>
            <a:ext cx="3086100" cy="5143499"/>
          </a:xfrm>
          <a:custGeom>
            <a:avLst/>
            <a:gdLst>
              <a:gd name="connsiteX0" fmla="*/ 2611605 w 3086100"/>
              <a:gd name="connsiteY0" fmla="*/ 4869227 h 5143499"/>
              <a:gd name="connsiteX1" fmla="*/ 2606783 w 3086100"/>
              <a:gd name="connsiteY1" fmla="*/ 4873181 h 5143499"/>
              <a:gd name="connsiteX2" fmla="*/ 2606792 w 3086100"/>
              <a:gd name="connsiteY2" fmla="*/ 4873181 h 5143499"/>
              <a:gd name="connsiteX3" fmla="*/ 2595484 w 3086100"/>
              <a:gd name="connsiteY3" fmla="*/ 4930786 h 5143499"/>
              <a:gd name="connsiteX4" fmla="*/ 2652923 w 3086100"/>
              <a:gd name="connsiteY4" fmla="*/ 4930786 h 5143499"/>
              <a:gd name="connsiteX5" fmla="*/ 2654112 w 3086100"/>
              <a:gd name="connsiteY5" fmla="*/ 4924629 h 5143499"/>
              <a:gd name="connsiteX6" fmla="*/ 2651124 w 3086100"/>
              <a:gd name="connsiteY6" fmla="*/ 4921281 h 5143499"/>
              <a:gd name="connsiteX7" fmla="*/ 2612964 w 3086100"/>
              <a:gd name="connsiteY7" fmla="*/ 4921281 h 5143499"/>
              <a:gd name="connsiteX8" fmla="*/ 2616207 w 3086100"/>
              <a:gd name="connsiteY8" fmla="*/ 4904759 h 5143499"/>
              <a:gd name="connsiteX9" fmla="*/ 2649927 w 3086100"/>
              <a:gd name="connsiteY9" fmla="*/ 4904759 h 5143499"/>
              <a:gd name="connsiteX10" fmla="*/ 2651752 w 3086100"/>
              <a:gd name="connsiteY10" fmla="*/ 4903296 h 5143499"/>
              <a:gd name="connsiteX11" fmla="*/ 2653042 w 3086100"/>
              <a:gd name="connsiteY11" fmla="*/ 4896743 h 5143499"/>
              <a:gd name="connsiteX12" fmla="*/ 2651794 w 3086100"/>
              <a:gd name="connsiteY12" fmla="*/ 4895279 h 5143499"/>
              <a:gd name="connsiteX13" fmla="*/ 2618057 w 3086100"/>
              <a:gd name="connsiteY13" fmla="*/ 4895279 h 5143499"/>
              <a:gd name="connsiteX14" fmla="*/ 2621283 w 3086100"/>
              <a:gd name="connsiteY14" fmla="*/ 4878791 h 5143499"/>
              <a:gd name="connsiteX15" fmla="*/ 2658102 w 3086100"/>
              <a:gd name="connsiteY15" fmla="*/ 4878791 h 5143499"/>
              <a:gd name="connsiteX16" fmla="*/ 2662007 w 3086100"/>
              <a:gd name="connsiteY16" fmla="*/ 4876487 h 5143499"/>
              <a:gd name="connsiteX17" fmla="*/ 2663433 w 3086100"/>
              <a:gd name="connsiteY17" fmla="*/ 4869227 h 5143499"/>
              <a:gd name="connsiteX18" fmla="*/ 2511957 w 3086100"/>
              <a:gd name="connsiteY18" fmla="*/ 4869227 h 5143499"/>
              <a:gd name="connsiteX19" fmla="*/ 2507899 w 3086100"/>
              <a:gd name="connsiteY19" fmla="*/ 4873181 h 5143499"/>
              <a:gd name="connsiteX20" fmla="*/ 2496591 w 3086100"/>
              <a:gd name="connsiteY20" fmla="*/ 4930786 h 5143499"/>
              <a:gd name="connsiteX21" fmla="*/ 2508544 w 3086100"/>
              <a:gd name="connsiteY21" fmla="*/ 4930786 h 5143499"/>
              <a:gd name="connsiteX22" fmla="*/ 2512899 w 3086100"/>
              <a:gd name="connsiteY22" fmla="*/ 4927245 h 5143499"/>
              <a:gd name="connsiteX23" fmla="*/ 2521363 w 3086100"/>
              <a:gd name="connsiteY23" fmla="*/ 4884133 h 5143499"/>
              <a:gd name="connsiteX24" fmla="*/ 2535099 w 3086100"/>
              <a:gd name="connsiteY24" fmla="*/ 4903548 h 5143499"/>
              <a:gd name="connsiteX25" fmla="*/ 2538376 w 3086100"/>
              <a:gd name="connsiteY25" fmla="*/ 4905424 h 5143499"/>
              <a:gd name="connsiteX26" fmla="*/ 2544556 w 3086100"/>
              <a:gd name="connsiteY26" fmla="*/ 4905424 h 5143499"/>
              <a:gd name="connsiteX27" fmla="*/ 2548580 w 3086100"/>
              <a:gd name="connsiteY27" fmla="*/ 4903548 h 5143499"/>
              <a:gd name="connsiteX28" fmla="*/ 2569922 w 3086100"/>
              <a:gd name="connsiteY28" fmla="*/ 4884133 h 5143499"/>
              <a:gd name="connsiteX29" fmla="*/ 2561458 w 3086100"/>
              <a:gd name="connsiteY29" fmla="*/ 4927245 h 5143499"/>
              <a:gd name="connsiteX30" fmla="*/ 2564430 w 3086100"/>
              <a:gd name="connsiteY30" fmla="*/ 4930786 h 5143499"/>
              <a:gd name="connsiteX31" fmla="*/ 2576374 w 3086100"/>
              <a:gd name="connsiteY31" fmla="*/ 4930786 h 5143499"/>
              <a:gd name="connsiteX32" fmla="*/ 2587691 w 3086100"/>
              <a:gd name="connsiteY32" fmla="*/ 4873189 h 5143499"/>
              <a:gd name="connsiteX33" fmla="*/ 2585186 w 3086100"/>
              <a:gd name="connsiteY33" fmla="*/ 4869227 h 5143499"/>
              <a:gd name="connsiteX34" fmla="*/ 2571111 w 3086100"/>
              <a:gd name="connsiteY34" fmla="*/ 4869227 h 5143499"/>
              <a:gd name="connsiteX35" fmla="*/ 2543860 w 3086100"/>
              <a:gd name="connsiteY35" fmla="*/ 4893226 h 5143499"/>
              <a:gd name="connsiteX36" fmla="*/ 2526032 w 3086100"/>
              <a:gd name="connsiteY36" fmla="*/ 4869227 h 5143499"/>
              <a:gd name="connsiteX37" fmla="*/ 2441121 w 3086100"/>
              <a:gd name="connsiteY37" fmla="*/ 4869227 h 5143499"/>
              <a:gd name="connsiteX38" fmla="*/ 2436290 w 3086100"/>
              <a:gd name="connsiteY38" fmla="*/ 4873181 h 5143499"/>
              <a:gd name="connsiteX39" fmla="*/ 2424999 w 3086100"/>
              <a:gd name="connsiteY39" fmla="*/ 4930786 h 5143499"/>
              <a:gd name="connsiteX40" fmla="*/ 2482413 w 3086100"/>
              <a:gd name="connsiteY40" fmla="*/ 4930786 h 5143499"/>
              <a:gd name="connsiteX41" fmla="*/ 2483627 w 3086100"/>
              <a:gd name="connsiteY41" fmla="*/ 4924629 h 5143499"/>
              <a:gd name="connsiteX42" fmla="*/ 2480614 w 3086100"/>
              <a:gd name="connsiteY42" fmla="*/ 4921281 h 5143499"/>
              <a:gd name="connsiteX43" fmla="*/ 2442471 w 3086100"/>
              <a:gd name="connsiteY43" fmla="*/ 4921281 h 5143499"/>
              <a:gd name="connsiteX44" fmla="*/ 2445705 w 3086100"/>
              <a:gd name="connsiteY44" fmla="*/ 4904759 h 5143499"/>
              <a:gd name="connsiteX45" fmla="*/ 2479425 w 3086100"/>
              <a:gd name="connsiteY45" fmla="*/ 4904759 h 5143499"/>
              <a:gd name="connsiteX46" fmla="*/ 2481259 w 3086100"/>
              <a:gd name="connsiteY46" fmla="*/ 4903296 h 5143499"/>
              <a:gd name="connsiteX47" fmla="*/ 2482549 w 3086100"/>
              <a:gd name="connsiteY47" fmla="*/ 4896743 h 5143499"/>
              <a:gd name="connsiteX48" fmla="*/ 2481293 w 3086100"/>
              <a:gd name="connsiteY48" fmla="*/ 4895279 h 5143499"/>
              <a:gd name="connsiteX49" fmla="*/ 2447564 w 3086100"/>
              <a:gd name="connsiteY49" fmla="*/ 4895279 h 5143499"/>
              <a:gd name="connsiteX50" fmla="*/ 2450807 w 3086100"/>
              <a:gd name="connsiteY50" fmla="*/ 4878791 h 5143499"/>
              <a:gd name="connsiteX51" fmla="*/ 2487617 w 3086100"/>
              <a:gd name="connsiteY51" fmla="*/ 4878791 h 5143499"/>
              <a:gd name="connsiteX52" fmla="*/ 2491540 w 3086100"/>
              <a:gd name="connsiteY52" fmla="*/ 4876487 h 5143499"/>
              <a:gd name="connsiteX53" fmla="*/ 2492949 w 3086100"/>
              <a:gd name="connsiteY53" fmla="*/ 4869227 h 5143499"/>
              <a:gd name="connsiteX54" fmla="*/ 2368044 w 3086100"/>
              <a:gd name="connsiteY54" fmla="*/ 4869227 h 5143499"/>
              <a:gd name="connsiteX55" fmla="*/ 2362764 w 3086100"/>
              <a:gd name="connsiteY55" fmla="*/ 4872558 h 5143499"/>
              <a:gd name="connsiteX56" fmla="*/ 2361533 w 3086100"/>
              <a:gd name="connsiteY56" fmla="*/ 4878766 h 5143499"/>
              <a:gd name="connsiteX57" fmla="*/ 2385999 w 3086100"/>
              <a:gd name="connsiteY57" fmla="*/ 4878766 h 5143499"/>
              <a:gd name="connsiteX58" fmla="*/ 2375812 w 3086100"/>
              <a:gd name="connsiteY58" fmla="*/ 4930786 h 5143499"/>
              <a:gd name="connsiteX59" fmla="*/ 2386780 w 3086100"/>
              <a:gd name="connsiteY59" fmla="*/ 4930786 h 5143499"/>
              <a:gd name="connsiteX60" fmla="*/ 2392281 w 3086100"/>
              <a:gd name="connsiteY60" fmla="*/ 4926412 h 5143499"/>
              <a:gd name="connsiteX61" fmla="*/ 2401620 w 3086100"/>
              <a:gd name="connsiteY61" fmla="*/ 4878766 h 5143499"/>
              <a:gd name="connsiteX62" fmla="*/ 2422045 w 3086100"/>
              <a:gd name="connsiteY62" fmla="*/ 4878766 h 5143499"/>
              <a:gd name="connsiteX63" fmla="*/ 2426443 w 3086100"/>
              <a:gd name="connsiteY63" fmla="*/ 4874998 h 5143499"/>
              <a:gd name="connsiteX64" fmla="*/ 2426443 w 3086100"/>
              <a:gd name="connsiteY64" fmla="*/ 4875006 h 5143499"/>
              <a:gd name="connsiteX65" fmla="*/ 2427580 w 3086100"/>
              <a:gd name="connsiteY65" fmla="*/ 4869227 h 5143499"/>
              <a:gd name="connsiteX66" fmla="*/ 2216737 w 3086100"/>
              <a:gd name="connsiteY66" fmla="*/ 4869227 h 5143499"/>
              <a:gd name="connsiteX67" fmla="*/ 2213825 w 3086100"/>
              <a:gd name="connsiteY67" fmla="*/ 4871305 h 5143499"/>
              <a:gd name="connsiteX68" fmla="*/ 2210514 w 3086100"/>
              <a:gd name="connsiteY68" fmla="*/ 4888213 h 5143499"/>
              <a:gd name="connsiteX69" fmla="*/ 2254821 w 3086100"/>
              <a:gd name="connsiteY69" fmla="*/ 4909924 h 5143499"/>
              <a:gd name="connsiteX70" fmla="*/ 2250720 w 3086100"/>
              <a:gd name="connsiteY70" fmla="*/ 4930786 h 5143499"/>
              <a:gd name="connsiteX71" fmla="*/ 2261697 w 3086100"/>
              <a:gd name="connsiteY71" fmla="*/ 4930786 h 5143499"/>
              <a:gd name="connsiteX72" fmla="*/ 2267198 w 3086100"/>
              <a:gd name="connsiteY72" fmla="*/ 4926412 h 5143499"/>
              <a:gd name="connsiteX73" fmla="*/ 2278404 w 3086100"/>
              <a:gd name="connsiteY73" fmla="*/ 4869227 h 5143499"/>
              <a:gd name="connsiteX74" fmla="*/ 2265110 w 3086100"/>
              <a:gd name="connsiteY74" fmla="*/ 4869227 h 5143499"/>
              <a:gd name="connsiteX75" fmla="*/ 2262402 w 3086100"/>
              <a:gd name="connsiteY75" fmla="*/ 4871305 h 5143499"/>
              <a:gd name="connsiteX76" fmla="*/ 2256883 w 3086100"/>
              <a:gd name="connsiteY76" fmla="*/ 4899334 h 5143499"/>
              <a:gd name="connsiteX77" fmla="*/ 2226203 w 3086100"/>
              <a:gd name="connsiteY77" fmla="*/ 4887801 h 5143499"/>
              <a:gd name="connsiteX78" fmla="*/ 2229853 w 3086100"/>
              <a:gd name="connsiteY78" fmla="*/ 4869227 h 5143499"/>
              <a:gd name="connsiteX79" fmla="*/ 2702459 w 3086100"/>
              <a:gd name="connsiteY79" fmla="*/ 4869050 h 5143499"/>
              <a:gd name="connsiteX80" fmla="*/ 2673697 w 3086100"/>
              <a:gd name="connsiteY80" fmla="*/ 4880810 h 5143499"/>
              <a:gd name="connsiteX81" fmla="*/ 2692561 w 3086100"/>
              <a:gd name="connsiteY81" fmla="*/ 4902211 h 5143499"/>
              <a:gd name="connsiteX82" fmla="*/ 2709828 w 3086100"/>
              <a:gd name="connsiteY82" fmla="*/ 4917184 h 5143499"/>
              <a:gd name="connsiteX83" fmla="*/ 2697900 w 3086100"/>
              <a:gd name="connsiteY83" fmla="*/ 4921314 h 5143499"/>
              <a:gd name="connsiteX84" fmla="*/ 2670828 w 3086100"/>
              <a:gd name="connsiteY84" fmla="*/ 4921314 h 5143499"/>
              <a:gd name="connsiteX85" fmla="*/ 2665428 w 3086100"/>
              <a:gd name="connsiteY85" fmla="*/ 4925293 h 5143499"/>
              <a:gd name="connsiteX86" fmla="*/ 2664359 w 3086100"/>
              <a:gd name="connsiteY86" fmla="*/ 4930786 h 5143499"/>
              <a:gd name="connsiteX87" fmla="*/ 2698486 w 3086100"/>
              <a:gd name="connsiteY87" fmla="*/ 4930786 h 5143499"/>
              <a:gd name="connsiteX88" fmla="*/ 2727435 w 3086100"/>
              <a:gd name="connsiteY88" fmla="*/ 4920372 h 5143499"/>
              <a:gd name="connsiteX89" fmla="*/ 2724931 w 3086100"/>
              <a:gd name="connsiteY89" fmla="*/ 4906282 h 5143499"/>
              <a:gd name="connsiteX90" fmla="*/ 2715236 w 3086100"/>
              <a:gd name="connsiteY90" fmla="*/ 4899334 h 5143499"/>
              <a:gd name="connsiteX91" fmla="*/ 2691890 w 3086100"/>
              <a:gd name="connsiteY91" fmla="*/ 4881853 h 5143499"/>
              <a:gd name="connsiteX92" fmla="*/ 2701992 w 3086100"/>
              <a:gd name="connsiteY92" fmla="*/ 4878766 h 5143499"/>
              <a:gd name="connsiteX93" fmla="*/ 2724880 w 3086100"/>
              <a:gd name="connsiteY93" fmla="*/ 4878766 h 5143499"/>
              <a:gd name="connsiteX94" fmla="*/ 2730271 w 3086100"/>
              <a:gd name="connsiteY94" fmla="*/ 4874796 h 5143499"/>
              <a:gd name="connsiteX95" fmla="*/ 2731408 w 3086100"/>
              <a:gd name="connsiteY95" fmla="*/ 4869050 h 5143499"/>
              <a:gd name="connsiteX96" fmla="*/ 2321030 w 3086100"/>
              <a:gd name="connsiteY96" fmla="*/ 4869050 h 5143499"/>
              <a:gd name="connsiteX97" fmla="*/ 2292284 w 3086100"/>
              <a:gd name="connsiteY97" fmla="*/ 4880810 h 5143499"/>
              <a:gd name="connsiteX98" fmla="*/ 2311156 w 3086100"/>
              <a:gd name="connsiteY98" fmla="*/ 4902211 h 5143499"/>
              <a:gd name="connsiteX99" fmla="*/ 2328424 w 3086100"/>
              <a:gd name="connsiteY99" fmla="*/ 4917184 h 5143499"/>
              <a:gd name="connsiteX100" fmla="*/ 2316479 w 3086100"/>
              <a:gd name="connsiteY100" fmla="*/ 4921314 h 5143499"/>
              <a:gd name="connsiteX101" fmla="*/ 2289415 w 3086100"/>
              <a:gd name="connsiteY101" fmla="*/ 4921314 h 5143499"/>
              <a:gd name="connsiteX102" fmla="*/ 2284016 w 3086100"/>
              <a:gd name="connsiteY102" fmla="*/ 4925293 h 5143499"/>
              <a:gd name="connsiteX103" fmla="*/ 2282938 w 3086100"/>
              <a:gd name="connsiteY103" fmla="*/ 4930786 h 5143499"/>
              <a:gd name="connsiteX104" fmla="*/ 2317065 w 3086100"/>
              <a:gd name="connsiteY104" fmla="*/ 4930786 h 5143499"/>
              <a:gd name="connsiteX105" fmla="*/ 2346014 w 3086100"/>
              <a:gd name="connsiteY105" fmla="*/ 4920372 h 5143499"/>
              <a:gd name="connsiteX106" fmla="*/ 2343526 w 3086100"/>
              <a:gd name="connsiteY106" fmla="*/ 4906282 h 5143499"/>
              <a:gd name="connsiteX107" fmla="*/ 2333823 w 3086100"/>
              <a:gd name="connsiteY107" fmla="*/ 4899334 h 5143499"/>
              <a:gd name="connsiteX108" fmla="*/ 2310469 w 3086100"/>
              <a:gd name="connsiteY108" fmla="*/ 4881853 h 5143499"/>
              <a:gd name="connsiteX109" fmla="*/ 2320571 w 3086100"/>
              <a:gd name="connsiteY109" fmla="*/ 4878766 h 5143499"/>
              <a:gd name="connsiteX110" fmla="*/ 2343467 w 3086100"/>
              <a:gd name="connsiteY110" fmla="*/ 4878766 h 5143499"/>
              <a:gd name="connsiteX111" fmla="*/ 2348858 w 3086100"/>
              <a:gd name="connsiteY111" fmla="*/ 4874796 h 5143499"/>
              <a:gd name="connsiteX112" fmla="*/ 2349995 w 3086100"/>
              <a:gd name="connsiteY112" fmla="*/ 4869050 h 5143499"/>
              <a:gd name="connsiteX113" fmla="*/ 2170529 w 3086100"/>
              <a:gd name="connsiteY113" fmla="*/ 4869050 h 5143499"/>
              <a:gd name="connsiteX114" fmla="*/ 2141784 w 3086100"/>
              <a:gd name="connsiteY114" fmla="*/ 4880810 h 5143499"/>
              <a:gd name="connsiteX115" fmla="*/ 2160664 w 3086100"/>
              <a:gd name="connsiteY115" fmla="*/ 4902211 h 5143499"/>
              <a:gd name="connsiteX116" fmla="*/ 2177923 w 3086100"/>
              <a:gd name="connsiteY116" fmla="*/ 4917184 h 5143499"/>
              <a:gd name="connsiteX117" fmla="*/ 2165979 w 3086100"/>
              <a:gd name="connsiteY117" fmla="*/ 4921314 h 5143499"/>
              <a:gd name="connsiteX118" fmla="*/ 2138906 w 3086100"/>
              <a:gd name="connsiteY118" fmla="*/ 4921314 h 5143499"/>
              <a:gd name="connsiteX119" fmla="*/ 2133515 w 3086100"/>
              <a:gd name="connsiteY119" fmla="*/ 4925293 h 5143499"/>
              <a:gd name="connsiteX120" fmla="*/ 2132429 w 3086100"/>
              <a:gd name="connsiteY120" fmla="*/ 4930786 h 5143499"/>
              <a:gd name="connsiteX121" fmla="*/ 2166556 w 3086100"/>
              <a:gd name="connsiteY121" fmla="*/ 4930786 h 5143499"/>
              <a:gd name="connsiteX122" fmla="*/ 2195522 w 3086100"/>
              <a:gd name="connsiteY122" fmla="*/ 4920372 h 5143499"/>
              <a:gd name="connsiteX123" fmla="*/ 2193018 w 3086100"/>
              <a:gd name="connsiteY123" fmla="*/ 4906282 h 5143499"/>
              <a:gd name="connsiteX124" fmla="*/ 2183331 w 3086100"/>
              <a:gd name="connsiteY124" fmla="*/ 4899334 h 5143499"/>
              <a:gd name="connsiteX125" fmla="*/ 2159960 w 3086100"/>
              <a:gd name="connsiteY125" fmla="*/ 4881853 h 5143499"/>
              <a:gd name="connsiteX126" fmla="*/ 2170062 w 3086100"/>
              <a:gd name="connsiteY126" fmla="*/ 4878766 h 5143499"/>
              <a:gd name="connsiteX127" fmla="*/ 2192950 w 3086100"/>
              <a:gd name="connsiteY127" fmla="*/ 4878766 h 5143499"/>
              <a:gd name="connsiteX128" fmla="*/ 2198357 w 3086100"/>
              <a:gd name="connsiteY128" fmla="*/ 4874796 h 5143499"/>
              <a:gd name="connsiteX129" fmla="*/ 2199478 w 3086100"/>
              <a:gd name="connsiteY129" fmla="*/ 4869050 h 5143499"/>
              <a:gd name="connsiteX130" fmla="*/ 1923012 w 3086100"/>
              <a:gd name="connsiteY130" fmla="*/ 4818696 h 5143499"/>
              <a:gd name="connsiteX131" fmla="*/ 1875097 w 3086100"/>
              <a:gd name="connsiteY131" fmla="*/ 4832400 h 5143499"/>
              <a:gd name="connsiteX132" fmla="*/ 1904844 w 3086100"/>
              <a:gd name="connsiteY132" fmla="*/ 4837127 h 5143499"/>
              <a:gd name="connsiteX133" fmla="*/ 1961010 w 3086100"/>
              <a:gd name="connsiteY133" fmla="*/ 4852572 h 5143499"/>
              <a:gd name="connsiteX134" fmla="*/ 1883875 w 3086100"/>
              <a:gd name="connsiteY134" fmla="*/ 4932276 h 5143499"/>
              <a:gd name="connsiteX135" fmla="*/ 1905736 w 3086100"/>
              <a:gd name="connsiteY135" fmla="*/ 4875982 h 5143499"/>
              <a:gd name="connsiteX136" fmla="*/ 1911313 w 3086100"/>
              <a:gd name="connsiteY136" fmla="*/ 4853186 h 5143499"/>
              <a:gd name="connsiteX137" fmla="*/ 1892636 w 3086100"/>
              <a:gd name="connsiteY137" fmla="*/ 4872029 h 5143499"/>
              <a:gd name="connsiteX138" fmla="*/ 1855996 w 3086100"/>
              <a:gd name="connsiteY138" fmla="*/ 4935413 h 5143499"/>
              <a:gd name="connsiteX139" fmla="*/ 1845605 w 3086100"/>
              <a:gd name="connsiteY139" fmla="*/ 4965486 h 5143499"/>
              <a:gd name="connsiteX140" fmla="*/ 1886677 w 3086100"/>
              <a:gd name="connsiteY140" fmla="*/ 4955215 h 5143499"/>
              <a:gd name="connsiteX141" fmla="*/ 1990647 w 3086100"/>
              <a:gd name="connsiteY141" fmla="*/ 4857299 h 5143499"/>
              <a:gd name="connsiteX142" fmla="*/ 1981733 w 3086100"/>
              <a:gd name="connsiteY142" fmla="*/ 4831516 h 5143499"/>
              <a:gd name="connsiteX143" fmla="*/ 1923012 w 3086100"/>
              <a:gd name="connsiteY143" fmla="*/ 4818696 h 5143499"/>
              <a:gd name="connsiteX144" fmla="*/ 2505547 w 3086100"/>
              <a:gd name="connsiteY144" fmla="*/ 4793384 h 5143499"/>
              <a:gd name="connsiteX145" fmla="*/ 2520191 w 3086100"/>
              <a:gd name="connsiteY145" fmla="*/ 4809729 h 5143499"/>
              <a:gd name="connsiteX146" fmla="*/ 2519453 w 3086100"/>
              <a:gd name="connsiteY146" fmla="*/ 4813430 h 5143499"/>
              <a:gd name="connsiteX147" fmla="*/ 2515157 w 3086100"/>
              <a:gd name="connsiteY147" fmla="*/ 4818015 h 5143499"/>
              <a:gd name="connsiteX148" fmla="*/ 2481930 w 3086100"/>
              <a:gd name="connsiteY148" fmla="*/ 4818015 h 5143499"/>
              <a:gd name="connsiteX149" fmla="*/ 2483560 w 3086100"/>
              <a:gd name="connsiteY149" fmla="*/ 4809729 h 5143499"/>
              <a:gd name="connsiteX150" fmla="*/ 2505547 w 3086100"/>
              <a:gd name="connsiteY150" fmla="*/ 4793384 h 5143499"/>
              <a:gd name="connsiteX151" fmla="*/ 2277190 w 3086100"/>
              <a:gd name="connsiteY151" fmla="*/ 4793384 h 5143499"/>
              <a:gd name="connsiteX152" fmla="*/ 2291826 w 3086100"/>
              <a:gd name="connsiteY152" fmla="*/ 4809729 h 5143499"/>
              <a:gd name="connsiteX153" fmla="*/ 2291096 w 3086100"/>
              <a:gd name="connsiteY153" fmla="*/ 4813430 h 5143499"/>
              <a:gd name="connsiteX154" fmla="*/ 2286792 w 3086100"/>
              <a:gd name="connsiteY154" fmla="*/ 4818015 h 5143499"/>
              <a:gd name="connsiteX155" fmla="*/ 2253581 w 3086100"/>
              <a:gd name="connsiteY155" fmla="*/ 4818015 h 5143499"/>
              <a:gd name="connsiteX156" fmla="*/ 2255203 w 3086100"/>
              <a:gd name="connsiteY156" fmla="*/ 4809729 h 5143499"/>
              <a:gd name="connsiteX157" fmla="*/ 2277190 w 3086100"/>
              <a:gd name="connsiteY157" fmla="*/ 4793384 h 5143499"/>
              <a:gd name="connsiteX158" fmla="*/ 2040133 w 3086100"/>
              <a:gd name="connsiteY158" fmla="*/ 4783925 h 5143499"/>
              <a:gd name="connsiteX159" fmla="*/ 2006938 w 3086100"/>
              <a:gd name="connsiteY159" fmla="*/ 4801897 h 5143499"/>
              <a:gd name="connsiteX160" fmla="*/ 2033272 w 3086100"/>
              <a:gd name="connsiteY160" fmla="*/ 4864567 h 5143499"/>
              <a:gd name="connsiteX161" fmla="*/ 2056151 w 3086100"/>
              <a:gd name="connsiteY161" fmla="*/ 4909865 h 5143499"/>
              <a:gd name="connsiteX162" fmla="*/ 2007592 w 3086100"/>
              <a:gd name="connsiteY162" fmla="*/ 4918715 h 5143499"/>
              <a:gd name="connsiteX163" fmla="*/ 1971155 w 3086100"/>
              <a:gd name="connsiteY163" fmla="*/ 4921575 h 5143499"/>
              <a:gd name="connsiteX164" fmla="*/ 1977862 w 3086100"/>
              <a:gd name="connsiteY164" fmla="*/ 4931232 h 5143499"/>
              <a:gd name="connsiteX165" fmla="*/ 2032084 w 3086100"/>
              <a:gd name="connsiteY165" fmla="*/ 4936700 h 5143499"/>
              <a:gd name="connsiteX166" fmla="*/ 2087061 w 3086100"/>
              <a:gd name="connsiteY166" fmla="*/ 4911876 h 5143499"/>
              <a:gd name="connsiteX167" fmla="*/ 2062696 w 3086100"/>
              <a:gd name="connsiteY167" fmla="*/ 4859915 h 5143499"/>
              <a:gd name="connsiteX168" fmla="*/ 2034274 w 3086100"/>
              <a:gd name="connsiteY168" fmla="*/ 4812505 h 5143499"/>
              <a:gd name="connsiteX169" fmla="*/ 2086543 w 3086100"/>
              <a:gd name="connsiteY169" fmla="*/ 4800492 h 5143499"/>
              <a:gd name="connsiteX170" fmla="*/ 2103913 w 3086100"/>
              <a:gd name="connsiteY170" fmla="*/ 4794234 h 5143499"/>
              <a:gd name="connsiteX171" fmla="*/ 2079548 w 3086100"/>
              <a:gd name="connsiteY171" fmla="*/ 4785283 h 5143499"/>
              <a:gd name="connsiteX172" fmla="*/ 2040133 w 3086100"/>
              <a:gd name="connsiteY172" fmla="*/ 4783925 h 5143499"/>
              <a:gd name="connsiteX173" fmla="*/ 2693180 w 3086100"/>
              <a:gd name="connsiteY173" fmla="*/ 4783845 h 5143499"/>
              <a:gd name="connsiteX174" fmla="*/ 2687908 w 3086100"/>
              <a:gd name="connsiteY174" fmla="*/ 4787193 h 5143499"/>
              <a:gd name="connsiteX175" fmla="*/ 2686686 w 3086100"/>
              <a:gd name="connsiteY175" fmla="*/ 4793401 h 5143499"/>
              <a:gd name="connsiteX176" fmla="*/ 2711152 w 3086100"/>
              <a:gd name="connsiteY176" fmla="*/ 4793401 h 5143499"/>
              <a:gd name="connsiteX177" fmla="*/ 2700957 w 3086100"/>
              <a:gd name="connsiteY177" fmla="*/ 4845421 h 5143499"/>
              <a:gd name="connsiteX178" fmla="*/ 2711925 w 3086100"/>
              <a:gd name="connsiteY178" fmla="*/ 4845421 h 5143499"/>
              <a:gd name="connsiteX179" fmla="*/ 2717418 w 3086100"/>
              <a:gd name="connsiteY179" fmla="*/ 4841047 h 5143499"/>
              <a:gd name="connsiteX180" fmla="*/ 2726773 w 3086100"/>
              <a:gd name="connsiteY180" fmla="*/ 4793401 h 5143499"/>
              <a:gd name="connsiteX181" fmla="*/ 2747198 w 3086100"/>
              <a:gd name="connsiteY181" fmla="*/ 4793401 h 5143499"/>
              <a:gd name="connsiteX182" fmla="*/ 2751613 w 3086100"/>
              <a:gd name="connsiteY182" fmla="*/ 4789632 h 5143499"/>
              <a:gd name="connsiteX183" fmla="*/ 2752734 w 3086100"/>
              <a:gd name="connsiteY183" fmla="*/ 4783845 h 5143499"/>
              <a:gd name="connsiteX184" fmla="*/ 2642813 w 3086100"/>
              <a:gd name="connsiteY184" fmla="*/ 4783845 h 5143499"/>
              <a:gd name="connsiteX185" fmla="*/ 2630732 w 3086100"/>
              <a:gd name="connsiteY185" fmla="*/ 4845421 h 5143499"/>
              <a:gd name="connsiteX186" fmla="*/ 2683324 w 3086100"/>
              <a:gd name="connsiteY186" fmla="*/ 4845421 h 5143499"/>
              <a:gd name="connsiteX187" fmla="*/ 2684462 w 3086100"/>
              <a:gd name="connsiteY187" fmla="*/ 4839659 h 5143499"/>
              <a:gd name="connsiteX188" fmla="*/ 2681541 w 3086100"/>
              <a:gd name="connsiteY188" fmla="*/ 4835915 h 5143499"/>
              <a:gd name="connsiteX189" fmla="*/ 2648203 w 3086100"/>
              <a:gd name="connsiteY189" fmla="*/ 4835915 h 5143499"/>
              <a:gd name="connsiteX190" fmla="*/ 2658017 w 3086100"/>
              <a:gd name="connsiteY190" fmla="*/ 4785931 h 5143499"/>
              <a:gd name="connsiteX191" fmla="*/ 2656107 w 3086100"/>
              <a:gd name="connsiteY191" fmla="*/ 4783845 h 5143499"/>
              <a:gd name="connsiteX192" fmla="*/ 2559124 w 3086100"/>
              <a:gd name="connsiteY192" fmla="*/ 4783845 h 5143499"/>
              <a:gd name="connsiteX193" fmla="*/ 2555592 w 3086100"/>
              <a:gd name="connsiteY193" fmla="*/ 4786579 h 5143499"/>
              <a:gd name="connsiteX194" fmla="*/ 2549480 w 3086100"/>
              <a:gd name="connsiteY194" fmla="*/ 4817947 h 5143499"/>
              <a:gd name="connsiteX195" fmla="*/ 2578361 w 3086100"/>
              <a:gd name="connsiteY195" fmla="*/ 4846800 h 5143499"/>
              <a:gd name="connsiteX196" fmla="*/ 2578361 w 3086100"/>
              <a:gd name="connsiteY196" fmla="*/ 4846792 h 5143499"/>
              <a:gd name="connsiteX197" fmla="*/ 2618040 w 3086100"/>
              <a:gd name="connsiteY197" fmla="*/ 4817939 h 5143499"/>
              <a:gd name="connsiteX198" fmla="*/ 2624127 w 3086100"/>
              <a:gd name="connsiteY198" fmla="*/ 4786579 h 5143499"/>
              <a:gd name="connsiteX199" fmla="*/ 2621665 w 3086100"/>
              <a:gd name="connsiteY199" fmla="*/ 4783845 h 5143499"/>
              <a:gd name="connsiteX200" fmla="*/ 2609228 w 3086100"/>
              <a:gd name="connsiteY200" fmla="*/ 4783845 h 5143499"/>
              <a:gd name="connsiteX201" fmla="*/ 2605816 w 3086100"/>
              <a:gd name="connsiteY201" fmla="*/ 4801889 h 5143499"/>
              <a:gd name="connsiteX202" fmla="*/ 2603863 w 3086100"/>
              <a:gd name="connsiteY202" fmla="*/ 4811495 h 5143499"/>
              <a:gd name="connsiteX203" fmla="*/ 2602233 w 3086100"/>
              <a:gd name="connsiteY203" fmla="*/ 4819840 h 5143499"/>
              <a:gd name="connsiteX204" fmla="*/ 2579940 w 3086100"/>
              <a:gd name="connsiteY204" fmla="*/ 4836328 h 5143499"/>
              <a:gd name="connsiteX205" fmla="*/ 2564557 w 3086100"/>
              <a:gd name="connsiteY205" fmla="*/ 4819840 h 5143499"/>
              <a:gd name="connsiteX206" fmla="*/ 2565270 w 3086100"/>
              <a:gd name="connsiteY206" fmla="*/ 4816113 h 5143499"/>
              <a:gd name="connsiteX207" fmla="*/ 2568140 w 3086100"/>
              <a:gd name="connsiteY207" fmla="*/ 4801897 h 5143499"/>
              <a:gd name="connsiteX208" fmla="*/ 2571561 w 3086100"/>
              <a:gd name="connsiteY208" fmla="*/ 4783845 h 5143499"/>
              <a:gd name="connsiteX209" fmla="*/ 2155095 w 3086100"/>
              <a:gd name="connsiteY209" fmla="*/ 4783845 h 5143499"/>
              <a:gd name="connsiteX210" fmla="*/ 2154909 w 3086100"/>
              <a:gd name="connsiteY210" fmla="*/ 4784644 h 5143499"/>
              <a:gd name="connsiteX211" fmla="*/ 2161471 w 3086100"/>
              <a:gd name="connsiteY211" fmla="*/ 4793359 h 5143499"/>
              <a:gd name="connsiteX212" fmla="*/ 2193833 w 3086100"/>
              <a:gd name="connsiteY212" fmla="*/ 4793359 h 5143499"/>
              <a:gd name="connsiteX213" fmla="*/ 2208519 w 3086100"/>
              <a:gd name="connsiteY213" fmla="*/ 4814658 h 5143499"/>
              <a:gd name="connsiteX214" fmla="*/ 2188450 w 3086100"/>
              <a:gd name="connsiteY214" fmla="*/ 4835915 h 5143499"/>
              <a:gd name="connsiteX215" fmla="*/ 2166284 w 3086100"/>
              <a:gd name="connsiteY215" fmla="*/ 4835915 h 5143499"/>
              <a:gd name="connsiteX216" fmla="*/ 2173127 w 3086100"/>
              <a:gd name="connsiteY216" fmla="*/ 4800963 h 5143499"/>
              <a:gd name="connsiteX217" fmla="*/ 2160028 w 3086100"/>
              <a:gd name="connsiteY217" fmla="*/ 4800963 h 5143499"/>
              <a:gd name="connsiteX218" fmla="*/ 2157116 w 3086100"/>
              <a:gd name="connsiteY218" fmla="*/ 4803050 h 5143499"/>
              <a:gd name="connsiteX219" fmla="*/ 2148796 w 3086100"/>
              <a:gd name="connsiteY219" fmla="*/ 4845421 h 5143499"/>
              <a:gd name="connsiteX220" fmla="*/ 2185606 w 3086100"/>
              <a:gd name="connsiteY220" fmla="*/ 4845421 h 5143499"/>
              <a:gd name="connsiteX221" fmla="*/ 2224980 w 3086100"/>
              <a:gd name="connsiteY221" fmla="*/ 4814238 h 5143499"/>
              <a:gd name="connsiteX222" fmla="*/ 2199614 w 3086100"/>
              <a:gd name="connsiteY222" fmla="*/ 4783845 h 5143499"/>
              <a:gd name="connsiteX223" fmla="*/ 2423480 w 3086100"/>
              <a:gd name="connsiteY223" fmla="*/ 4783660 h 5143499"/>
              <a:gd name="connsiteX224" fmla="*/ 2394718 w 3086100"/>
              <a:gd name="connsiteY224" fmla="*/ 4795437 h 5143499"/>
              <a:gd name="connsiteX225" fmla="*/ 2413598 w 3086100"/>
              <a:gd name="connsiteY225" fmla="*/ 4816837 h 5143499"/>
              <a:gd name="connsiteX226" fmla="*/ 2430874 w 3086100"/>
              <a:gd name="connsiteY226" fmla="*/ 4831819 h 5143499"/>
              <a:gd name="connsiteX227" fmla="*/ 2418930 w 3086100"/>
              <a:gd name="connsiteY227" fmla="*/ 4835941 h 5143499"/>
              <a:gd name="connsiteX228" fmla="*/ 2391865 w 3086100"/>
              <a:gd name="connsiteY228" fmla="*/ 4835941 h 5143499"/>
              <a:gd name="connsiteX229" fmla="*/ 2386458 w 3086100"/>
              <a:gd name="connsiteY229" fmla="*/ 4839919 h 5143499"/>
              <a:gd name="connsiteX230" fmla="*/ 2385388 w 3086100"/>
              <a:gd name="connsiteY230" fmla="*/ 4845421 h 5143499"/>
              <a:gd name="connsiteX231" fmla="*/ 2419515 w 3086100"/>
              <a:gd name="connsiteY231" fmla="*/ 4845421 h 5143499"/>
              <a:gd name="connsiteX232" fmla="*/ 2448473 w 3086100"/>
              <a:gd name="connsiteY232" fmla="*/ 4834998 h 5143499"/>
              <a:gd name="connsiteX233" fmla="*/ 2448481 w 3086100"/>
              <a:gd name="connsiteY233" fmla="*/ 4834998 h 5143499"/>
              <a:gd name="connsiteX234" fmla="*/ 2445977 w 3086100"/>
              <a:gd name="connsiteY234" fmla="*/ 4820908 h 5143499"/>
              <a:gd name="connsiteX235" fmla="*/ 2436282 w 3086100"/>
              <a:gd name="connsiteY235" fmla="*/ 4813943 h 5143499"/>
              <a:gd name="connsiteX236" fmla="*/ 2412911 w 3086100"/>
              <a:gd name="connsiteY236" fmla="*/ 4796480 h 5143499"/>
              <a:gd name="connsiteX237" fmla="*/ 2423038 w 3086100"/>
              <a:gd name="connsiteY237" fmla="*/ 4793384 h 5143499"/>
              <a:gd name="connsiteX238" fmla="*/ 2445909 w 3086100"/>
              <a:gd name="connsiteY238" fmla="*/ 4793384 h 5143499"/>
              <a:gd name="connsiteX239" fmla="*/ 2451317 w 3086100"/>
              <a:gd name="connsiteY239" fmla="*/ 4789430 h 5143499"/>
              <a:gd name="connsiteX240" fmla="*/ 2452446 w 3086100"/>
              <a:gd name="connsiteY240" fmla="*/ 4783660 h 5143499"/>
              <a:gd name="connsiteX241" fmla="*/ 2350776 w 3086100"/>
              <a:gd name="connsiteY241" fmla="*/ 4783660 h 5143499"/>
              <a:gd name="connsiteX242" fmla="*/ 2322031 w 3086100"/>
              <a:gd name="connsiteY242" fmla="*/ 4795437 h 5143499"/>
              <a:gd name="connsiteX243" fmla="*/ 2340903 w 3086100"/>
              <a:gd name="connsiteY243" fmla="*/ 4816837 h 5143499"/>
              <a:gd name="connsiteX244" fmla="*/ 2358179 w 3086100"/>
              <a:gd name="connsiteY244" fmla="*/ 4831819 h 5143499"/>
              <a:gd name="connsiteX245" fmla="*/ 2346218 w 3086100"/>
              <a:gd name="connsiteY245" fmla="*/ 4835941 h 5143499"/>
              <a:gd name="connsiteX246" fmla="*/ 2319179 w 3086100"/>
              <a:gd name="connsiteY246" fmla="*/ 4835941 h 5143499"/>
              <a:gd name="connsiteX247" fmla="*/ 2313763 w 3086100"/>
              <a:gd name="connsiteY247" fmla="*/ 4839919 h 5143499"/>
              <a:gd name="connsiteX248" fmla="*/ 2312684 w 3086100"/>
              <a:gd name="connsiteY248" fmla="*/ 4845421 h 5143499"/>
              <a:gd name="connsiteX249" fmla="*/ 2346812 w 3086100"/>
              <a:gd name="connsiteY249" fmla="*/ 4845421 h 5143499"/>
              <a:gd name="connsiteX250" fmla="*/ 2375778 w 3086100"/>
              <a:gd name="connsiteY250" fmla="*/ 4834998 h 5143499"/>
              <a:gd name="connsiteX251" fmla="*/ 2373273 w 3086100"/>
              <a:gd name="connsiteY251" fmla="*/ 4820908 h 5143499"/>
              <a:gd name="connsiteX252" fmla="*/ 2363579 w 3086100"/>
              <a:gd name="connsiteY252" fmla="*/ 4813943 h 5143499"/>
              <a:gd name="connsiteX253" fmla="*/ 2340216 w 3086100"/>
              <a:gd name="connsiteY253" fmla="*/ 4796480 h 5143499"/>
              <a:gd name="connsiteX254" fmla="*/ 2350335 w 3086100"/>
              <a:gd name="connsiteY254" fmla="*/ 4793384 h 5143499"/>
              <a:gd name="connsiteX255" fmla="*/ 2373197 w 3086100"/>
              <a:gd name="connsiteY255" fmla="*/ 4793384 h 5143499"/>
              <a:gd name="connsiteX256" fmla="*/ 2378596 w 3086100"/>
              <a:gd name="connsiteY256" fmla="*/ 4789430 h 5143499"/>
              <a:gd name="connsiteX257" fmla="*/ 2379742 w 3086100"/>
              <a:gd name="connsiteY257" fmla="*/ 4783660 h 5143499"/>
              <a:gd name="connsiteX258" fmla="*/ 2507381 w 3086100"/>
              <a:gd name="connsiteY258" fmla="*/ 4783012 h 5143499"/>
              <a:gd name="connsiteX259" fmla="*/ 2468542 w 3086100"/>
              <a:gd name="connsiteY259" fmla="*/ 4811613 h 5143499"/>
              <a:gd name="connsiteX260" fmla="*/ 2462446 w 3086100"/>
              <a:gd name="connsiteY260" fmla="*/ 4842704 h 5143499"/>
              <a:gd name="connsiteX261" fmla="*/ 2464806 w 3086100"/>
              <a:gd name="connsiteY261" fmla="*/ 4845421 h 5143499"/>
              <a:gd name="connsiteX262" fmla="*/ 2476556 w 3086100"/>
              <a:gd name="connsiteY262" fmla="*/ 4845421 h 5143499"/>
              <a:gd name="connsiteX263" fmla="*/ 2479985 w 3086100"/>
              <a:gd name="connsiteY263" fmla="*/ 4827520 h 5143499"/>
              <a:gd name="connsiteX264" fmla="*/ 2516592 w 3086100"/>
              <a:gd name="connsiteY264" fmla="*/ 4827520 h 5143499"/>
              <a:gd name="connsiteX265" fmla="*/ 2513171 w 3086100"/>
              <a:gd name="connsiteY265" fmla="*/ 4845421 h 5143499"/>
              <a:gd name="connsiteX266" fmla="*/ 2524928 w 3086100"/>
              <a:gd name="connsiteY266" fmla="*/ 4845421 h 5143499"/>
              <a:gd name="connsiteX267" fmla="*/ 2528350 w 3086100"/>
              <a:gd name="connsiteY267" fmla="*/ 4842704 h 5143499"/>
              <a:gd name="connsiteX268" fmla="*/ 2534454 w 3086100"/>
              <a:gd name="connsiteY268" fmla="*/ 4811613 h 5143499"/>
              <a:gd name="connsiteX269" fmla="*/ 2507381 w 3086100"/>
              <a:gd name="connsiteY269" fmla="*/ 4783012 h 5143499"/>
              <a:gd name="connsiteX270" fmla="*/ 2279015 w 3086100"/>
              <a:gd name="connsiteY270" fmla="*/ 4783012 h 5143499"/>
              <a:gd name="connsiteX271" fmla="*/ 2240193 w 3086100"/>
              <a:gd name="connsiteY271" fmla="*/ 4811613 h 5143499"/>
              <a:gd name="connsiteX272" fmla="*/ 2234081 w 3086100"/>
              <a:gd name="connsiteY272" fmla="*/ 4842704 h 5143499"/>
              <a:gd name="connsiteX273" fmla="*/ 2236449 w 3086100"/>
              <a:gd name="connsiteY273" fmla="*/ 4845421 h 5143499"/>
              <a:gd name="connsiteX274" fmla="*/ 2248199 w 3086100"/>
              <a:gd name="connsiteY274" fmla="*/ 4845421 h 5143499"/>
              <a:gd name="connsiteX275" fmla="*/ 2251620 w 3086100"/>
              <a:gd name="connsiteY275" fmla="*/ 4827520 h 5143499"/>
              <a:gd name="connsiteX276" fmla="*/ 2288235 w 3086100"/>
              <a:gd name="connsiteY276" fmla="*/ 4827520 h 5143499"/>
              <a:gd name="connsiteX277" fmla="*/ 2284814 w 3086100"/>
              <a:gd name="connsiteY277" fmla="*/ 4845421 h 5143499"/>
              <a:gd name="connsiteX278" fmla="*/ 2296572 w 3086100"/>
              <a:gd name="connsiteY278" fmla="*/ 4845421 h 5143499"/>
              <a:gd name="connsiteX279" fmla="*/ 2299984 w 3086100"/>
              <a:gd name="connsiteY279" fmla="*/ 4842704 h 5143499"/>
              <a:gd name="connsiteX280" fmla="*/ 2306097 w 3086100"/>
              <a:gd name="connsiteY280" fmla="*/ 4811613 h 5143499"/>
              <a:gd name="connsiteX281" fmla="*/ 2279015 w 3086100"/>
              <a:gd name="connsiteY281" fmla="*/ 4783012 h 5143499"/>
              <a:gd name="connsiteX282" fmla="*/ 1973014 w 3086100"/>
              <a:gd name="connsiteY282" fmla="*/ 4694493 h 5143499"/>
              <a:gd name="connsiteX283" fmla="*/ 1973014 w 3086100"/>
              <a:gd name="connsiteY283" fmla="*/ 4694501 h 5143499"/>
              <a:gd name="connsiteX284" fmla="*/ 1929481 w 3086100"/>
              <a:gd name="connsiteY284" fmla="*/ 4706110 h 5143499"/>
              <a:gd name="connsiteX285" fmla="*/ 1953132 w 3086100"/>
              <a:gd name="connsiteY285" fmla="*/ 4710282 h 5143499"/>
              <a:gd name="connsiteX286" fmla="*/ 2002150 w 3086100"/>
              <a:gd name="connsiteY286" fmla="*/ 4720881 h 5143499"/>
              <a:gd name="connsiteX287" fmla="*/ 1953896 w 3086100"/>
              <a:gd name="connsiteY287" fmla="*/ 4787631 h 5143499"/>
              <a:gd name="connsiteX288" fmla="*/ 1938327 w 3086100"/>
              <a:gd name="connsiteY288" fmla="*/ 4802587 h 5143499"/>
              <a:gd name="connsiteX289" fmla="*/ 1940177 w 3086100"/>
              <a:gd name="connsiteY289" fmla="*/ 4806608 h 5143499"/>
              <a:gd name="connsiteX290" fmla="*/ 1957360 w 3086100"/>
              <a:gd name="connsiteY290" fmla="*/ 4800880 h 5143499"/>
              <a:gd name="connsiteX291" fmla="*/ 2029834 w 3086100"/>
              <a:gd name="connsiteY291" fmla="*/ 4714909 h 5143499"/>
              <a:gd name="connsiteX292" fmla="*/ 1973014 w 3086100"/>
              <a:gd name="connsiteY292" fmla="*/ 4694493 h 5143499"/>
              <a:gd name="connsiteX293" fmla="*/ 460601 w 3086100"/>
              <a:gd name="connsiteY293" fmla="*/ 0 h 5143499"/>
              <a:gd name="connsiteX294" fmla="*/ 3086100 w 3086100"/>
              <a:gd name="connsiteY294" fmla="*/ 0 h 5143499"/>
              <a:gd name="connsiteX295" fmla="*/ 3086100 w 3086100"/>
              <a:gd name="connsiteY295" fmla="*/ 842036 h 5143499"/>
              <a:gd name="connsiteX296" fmla="*/ 3086100 w 3086100"/>
              <a:gd name="connsiteY296" fmla="*/ 1941749 h 5143499"/>
              <a:gd name="connsiteX297" fmla="*/ 3086100 w 3086100"/>
              <a:gd name="connsiteY297" fmla="*/ 3201749 h 5143499"/>
              <a:gd name="connsiteX298" fmla="*/ 3086100 w 3086100"/>
              <a:gd name="connsiteY298" fmla="*/ 3743118 h 5143499"/>
              <a:gd name="connsiteX299" fmla="*/ 3086100 w 3086100"/>
              <a:gd name="connsiteY299" fmla="*/ 5143499 h 5143499"/>
              <a:gd name="connsiteX300" fmla="*/ 547192 w 3086100"/>
              <a:gd name="connsiteY300" fmla="*/ 5143499 h 5143499"/>
              <a:gd name="connsiteX301" fmla="*/ 451948 w 3086100"/>
              <a:gd name="connsiteY301" fmla="*/ 4947929 h 5143499"/>
              <a:gd name="connsiteX302" fmla="*/ 0 w 3086100"/>
              <a:gd name="connsiteY302" fmla="*/ 2482849 h 5143499"/>
              <a:gd name="connsiteX303" fmla="*/ 451948 w 3086100"/>
              <a:gd name="connsiteY303" fmla="*/ 17768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3086100" h="5143499">
                <a:moveTo>
                  <a:pt x="2611605" y="4869227"/>
                </a:moveTo>
                <a:cubicBezTo>
                  <a:pt x="2608906" y="4869227"/>
                  <a:pt x="2607327" y="4870464"/>
                  <a:pt x="2606783" y="4873181"/>
                </a:cubicBezTo>
                <a:lnTo>
                  <a:pt x="2606792" y="4873181"/>
                </a:lnTo>
                <a:lnTo>
                  <a:pt x="2595484" y="4930786"/>
                </a:lnTo>
                <a:lnTo>
                  <a:pt x="2652923" y="4930786"/>
                </a:lnTo>
                <a:lnTo>
                  <a:pt x="2654112" y="4924629"/>
                </a:lnTo>
                <a:cubicBezTo>
                  <a:pt x="2654621" y="4922122"/>
                  <a:pt x="2654002" y="4921281"/>
                  <a:pt x="2651124" y="4921281"/>
                </a:cubicBezTo>
                <a:lnTo>
                  <a:pt x="2612964" y="4921281"/>
                </a:lnTo>
                <a:lnTo>
                  <a:pt x="2616207" y="4904759"/>
                </a:lnTo>
                <a:lnTo>
                  <a:pt x="2649927" y="4904759"/>
                </a:lnTo>
                <a:cubicBezTo>
                  <a:pt x="2650819" y="4904793"/>
                  <a:pt x="2651599" y="4904168"/>
                  <a:pt x="2651752" y="4903296"/>
                </a:cubicBezTo>
                <a:lnTo>
                  <a:pt x="2653042" y="4896743"/>
                </a:lnTo>
                <a:cubicBezTo>
                  <a:pt x="2653212" y="4895918"/>
                  <a:pt x="2652737" y="4895279"/>
                  <a:pt x="2651794" y="4895279"/>
                </a:cubicBezTo>
                <a:lnTo>
                  <a:pt x="2618057" y="4895279"/>
                </a:lnTo>
                <a:lnTo>
                  <a:pt x="2621283" y="4878791"/>
                </a:lnTo>
                <a:lnTo>
                  <a:pt x="2658102" y="4878791"/>
                </a:lnTo>
                <a:cubicBezTo>
                  <a:pt x="2659842" y="4878791"/>
                  <a:pt x="2661566" y="4878791"/>
                  <a:pt x="2662007" y="4876487"/>
                </a:cubicBezTo>
                <a:lnTo>
                  <a:pt x="2663433" y="4869227"/>
                </a:lnTo>
                <a:close/>
                <a:moveTo>
                  <a:pt x="2511957" y="4869227"/>
                </a:moveTo>
                <a:cubicBezTo>
                  <a:pt x="2509647" y="4869227"/>
                  <a:pt x="2508383" y="4870674"/>
                  <a:pt x="2507899" y="4873181"/>
                </a:cubicBezTo>
                <a:lnTo>
                  <a:pt x="2496591" y="4930786"/>
                </a:lnTo>
                <a:lnTo>
                  <a:pt x="2508544" y="4930786"/>
                </a:lnTo>
                <a:cubicBezTo>
                  <a:pt x="2511048" y="4930786"/>
                  <a:pt x="2512449" y="4929541"/>
                  <a:pt x="2512899" y="4927245"/>
                </a:cubicBezTo>
                <a:lnTo>
                  <a:pt x="2521363" y="4884133"/>
                </a:lnTo>
                <a:lnTo>
                  <a:pt x="2535099" y="4903548"/>
                </a:lnTo>
                <a:cubicBezTo>
                  <a:pt x="2535753" y="4904729"/>
                  <a:pt x="2537016" y="4905453"/>
                  <a:pt x="2538376" y="4905424"/>
                </a:cubicBezTo>
                <a:lnTo>
                  <a:pt x="2544556" y="4905424"/>
                </a:lnTo>
                <a:cubicBezTo>
                  <a:pt x="2546096" y="4905356"/>
                  <a:pt x="2547545" y="4904680"/>
                  <a:pt x="2548580" y="4903548"/>
                </a:cubicBezTo>
                <a:lnTo>
                  <a:pt x="2569922" y="4884133"/>
                </a:lnTo>
                <a:lnTo>
                  <a:pt x="2561458" y="4927245"/>
                </a:lnTo>
                <a:cubicBezTo>
                  <a:pt x="2561009" y="4929541"/>
                  <a:pt x="2561917" y="4930786"/>
                  <a:pt x="2564430" y="4930786"/>
                </a:cubicBezTo>
                <a:lnTo>
                  <a:pt x="2576374" y="4930786"/>
                </a:lnTo>
                <a:lnTo>
                  <a:pt x="2587691" y="4873189"/>
                </a:lnTo>
                <a:cubicBezTo>
                  <a:pt x="2588166" y="4870674"/>
                  <a:pt x="2587504" y="4869227"/>
                  <a:pt x="2585186" y="4869227"/>
                </a:cubicBezTo>
                <a:lnTo>
                  <a:pt x="2571111" y="4869227"/>
                </a:lnTo>
                <a:lnTo>
                  <a:pt x="2543860" y="4893226"/>
                </a:lnTo>
                <a:lnTo>
                  <a:pt x="2526032" y="4869227"/>
                </a:lnTo>
                <a:close/>
                <a:moveTo>
                  <a:pt x="2441121" y="4869227"/>
                </a:moveTo>
                <a:cubicBezTo>
                  <a:pt x="2438421" y="4869227"/>
                  <a:pt x="2436825" y="4870464"/>
                  <a:pt x="2436290" y="4873181"/>
                </a:cubicBezTo>
                <a:lnTo>
                  <a:pt x="2424999" y="4930786"/>
                </a:lnTo>
                <a:lnTo>
                  <a:pt x="2482413" y="4930786"/>
                </a:lnTo>
                <a:lnTo>
                  <a:pt x="2483627" y="4924629"/>
                </a:lnTo>
                <a:cubicBezTo>
                  <a:pt x="2484128" y="4922122"/>
                  <a:pt x="2483509" y="4921281"/>
                  <a:pt x="2480614" y="4921281"/>
                </a:cubicBezTo>
                <a:lnTo>
                  <a:pt x="2442471" y="4921281"/>
                </a:lnTo>
                <a:lnTo>
                  <a:pt x="2445705" y="4904759"/>
                </a:lnTo>
                <a:lnTo>
                  <a:pt x="2479425" y="4904759"/>
                </a:lnTo>
                <a:cubicBezTo>
                  <a:pt x="2480317" y="4904786"/>
                  <a:pt x="2481096" y="4904165"/>
                  <a:pt x="2481259" y="4903296"/>
                </a:cubicBezTo>
                <a:lnTo>
                  <a:pt x="2482549" y="4896743"/>
                </a:lnTo>
                <a:cubicBezTo>
                  <a:pt x="2482702" y="4895918"/>
                  <a:pt x="2482252" y="4895279"/>
                  <a:pt x="2481293" y="4895279"/>
                </a:cubicBezTo>
                <a:lnTo>
                  <a:pt x="2447564" y="4895279"/>
                </a:lnTo>
                <a:lnTo>
                  <a:pt x="2450807" y="4878791"/>
                </a:lnTo>
                <a:lnTo>
                  <a:pt x="2487617" y="4878791"/>
                </a:lnTo>
                <a:cubicBezTo>
                  <a:pt x="2489349" y="4878791"/>
                  <a:pt x="2491073" y="4878791"/>
                  <a:pt x="2491540" y="4876487"/>
                </a:cubicBezTo>
                <a:lnTo>
                  <a:pt x="2492949" y="4869227"/>
                </a:lnTo>
                <a:close/>
                <a:moveTo>
                  <a:pt x="2368044" y="4869227"/>
                </a:moveTo>
                <a:cubicBezTo>
                  <a:pt x="2364962" y="4869227"/>
                  <a:pt x="2363205" y="4870262"/>
                  <a:pt x="2362764" y="4872558"/>
                </a:cubicBezTo>
                <a:lnTo>
                  <a:pt x="2361533" y="4878766"/>
                </a:lnTo>
                <a:lnTo>
                  <a:pt x="2385999" y="4878766"/>
                </a:lnTo>
                <a:lnTo>
                  <a:pt x="2375812" y="4930786"/>
                </a:lnTo>
                <a:lnTo>
                  <a:pt x="2386780" y="4930786"/>
                </a:lnTo>
                <a:cubicBezTo>
                  <a:pt x="2389862" y="4930786"/>
                  <a:pt x="2391645" y="4929541"/>
                  <a:pt x="2392281" y="4926412"/>
                </a:cubicBezTo>
                <a:lnTo>
                  <a:pt x="2401620" y="4878766"/>
                </a:lnTo>
                <a:lnTo>
                  <a:pt x="2422045" y="4878766"/>
                </a:lnTo>
                <a:cubicBezTo>
                  <a:pt x="2424932" y="4878766"/>
                  <a:pt x="2425950" y="4877513"/>
                  <a:pt x="2426443" y="4874998"/>
                </a:cubicBezTo>
                <a:lnTo>
                  <a:pt x="2426443" y="4875006"/>
                </a:lnTo>
                <a:lnTo>
                  <a:pt x="2427580" y="4869227"/>
                </a:lnTo>
                <a:close/>
                <a:moveTo>
                  <a:pt x="2216737" y="4869227"/>
                </a:moveTo>
                <a:cubicBezTo>
                  <a:pt x="2215192" y="4869227"/>
                  <a:pt x="2214029" y="4870253"/>
                  <a:pt x="2213825" y="4871305"/>
                </a:cubicBezTo>
                <a:lnTo>
                  <a:pt x="2210514" y="4888213"/>
                </a:lnTo>
                <a:cubicBezTo>
                  <a:pt x="2204207" y="4920364"/>
                  <a:pt x="2234930" y="4915973"/>
                  <a:pt x="2254821" y="4909924"/>
                </a:cubicBezTo>
                <a:lnTo>
                  <a:pt x="2250720" y="4930786"/>
                </a:lnTo>
                <a:lnTo>
                  <a:pt x="2261697" y="4930786"/>
                </a:lnTo>
                <a:cubicBezTo>
                  <a:pt x="2264787" y="4930786"/>
                  <a:pt x="2266570" y="4929541"/>
                  <a:pt x="2267198" y="4926412"/>
                </a:cubicBezTo>
                <a:lnTo>
                  <a:pt x="2278404" y="4869227"/>
                </a:lnTo>
                <a:lnTo>
                  <a:pt x="2265110" y="4869227"/>
                </a:lnTo>
                <a:cubicBezTo>
                  <a:pt x="2263768" y="4869227"/>
                  <a:pt x="2262597" y="4870253"/>
                  <a:pt x="2262402" y="4871305"/>
                </a:cubicBezTo>
                <a:lnTo>
                  <a:pt x="2256883" y="4899334"/>
                </a:lnTo>
                <a:cubicBezTo>
                  <a:pt x="2247265" y="4902261"/>
                  <a:pt x="2222315" y="4907628"/>
                  <a:pt x="2226203" y="4887801"/>
                </a:cubicBezTo>
                <a:lnTo>
                  <a:pt x="2229853" y="4869227"/>
                </a:lnTo>
                <a:close/>
                <a:moveTo>
                  <a:pt x="2702459" y="4869050"/>
                </a:moveTo>
                <a:cubicBezTo>
                  <a:pt x="2686049" y="4869050"/>
                  <a:pt x="2676201" y="4869151"/>
                  <a:pt x="2673697" y="4880810"/>
                </a:cubicBezTo>
                <a:cubicBezTo>
                  <a:pt x="2671846" y="4889475"/>
                  <a:pt x="2678689" y="4893664"/>
                  <a:pt x="2692561" y="4902211"/>
                </a:cubicBezTo>
                <a:cubicBezTo>
                  <a:pt x="2707774" y="4911548"/>
                  <a:pt x="2711246" y="4912263"/>
                  <a:pt x="2709828" y="4917184"/>
                </a:cubicBezTo>
                <a:cubicBezTo>
                  <a:pt x="2708724" y="4921154"/>
                  <a:pt x="2704734" y="4921314"/>
                  <a:pt x="2697900" y="4921314"/>
                </a:cubicBezTo>
                <a:lnTo>
                  <a:pt x="2670828" y="4921314"/>
                </a:lnTo>
                <a:cubicBezTo>
                  <a:pt x="2667754" y="4921314"/>
                  <a:pt x="2665963" y="4922576"/>
                  <a:pt x="2665428" y="4925293"/>
                </a:cubicBezTo>
                <a:lnTo>
                  <a:pt x="2664359" y="4930786"/>
                </a:lnTo>
                <a:lnTo>
                  <a:pt x="2698486" y="4930786"/>
                </a:lnTo>
                <a:cubicBezTo>
                  <a:pt x="2714098" y="4930786"/>
                  <a:pt x="2723878" y="4929827"/>
                  <a:pt x="2727435" y="4920372"/>
                </a:cubicBezTo>
                <a:cubicBezTo>
                  <a:pt x="2729175" y="4915762"/>
                  <a:pt x="2729150" y="4910993"/>
                  <a:pt x="2724931" y="4906282"/>
                </a:cubicBezTo>
                <a:cubicBezTo>
                  <a:pt x="2722791" y="4903885"/>
                  <a:pt x="2719616" y="4901773"/>
                  <a:pt x="2715236" y="4899334"/>
                </a:cubicBezTo>
                <a:cubicBezTo>
                  <a:pt x="2695744" y="4888406"/>
                  <a:pt x="2690642" y="4887145"/>
                  <a:pt x="2691890" y="4881853"/>
                </a:cubicBezTo>
                <a:cubicBezTo>
                  <a:pt x="2692569" y="4878876"/>
                  <a:pt x="2694657" y="4878766"/>
                  <a:pt x="2701992" y="4878766"/>
                </a:cubicBezTo>
                <a:lnTo>
                  <a:pt x="2724880" y="4878766"/>
                </a:lnTo>
                <a:cubicBezTo>
                  <a:pt x="2727953" y="4878766"/>
                  <a:pt x="2729736" y="4877513"/>
                  <a:pt x="2730271" y="4874796"/>
                </a:cubicBezTo>
                <a:lnTo>
                  <a:pt x="2731408" y="4869050"/>
                </a:lnTo>
                <a:close/>
                <a:moveTo>
                  <a:pt x="2321030" y="4869050"/>
                </a:moveTo>
                <a:cubicBezTo>
                  <a:pt x="2304628" y="4869050"/>
                  <a:pt x="2294789" y="4869151"/>
                  <a:pt x="2292284" y="4880810"/>
                </a:cubicBezTo>
                <a:cubicBezTo>
                  <a:pt x="2290434" y="4889475"/>
                  <a:pt x="2297268" y="4893664"/>
                  <a:pt x="2311156" y="4902211"/>
                </a:cubicBezTo>
                <a:cubicBezTo>
                  <a:pt x="2326361" y="4911548"/>
                  <a:pt x="2329833" y="4912263"/>
                  <a:pt x="2328424" y="4917184"/>
                </a:cubicBezTo>
                <a:cubicBezTo>
                  <a:pt x="2327295" y="4921154"/>
                  <a:pt x="2323313" y="4921314"/>
                  <a:pt x="2316479" y="4921314"/>
                </a:cubicBezTo>
                <a:lnTo>
                  <a:pt x="2289415" y="4921314"/>
                </a:lnTo>
                <a:cubicBezTo>
                  <a:pt x="2286342" y="4921314"/>
                  <a:pt x="2284551" y="4922576"/>
                  <a:pt x="2284016" y="4925293"/>
                </a:cubicBezTo>
                <a:lnTo>
                  <a:pt x="2282938" y="4930786"/>
                </a:lnTo>
                <a:lnTo>
                  <a:pt x="2317065" y="4930786"/>
                </a:lnTo>
                <a:cubicBezTo>
                  <a:pt x="2332686" y="4930786"/>
                  <a:pt x="2342465" y="4929827"/>
                  <a:pt x="2346014" y="4920372"/>
                </a:cubicBezTo>
                <a:cubicBezTo>
                  <a:pt x="2347763" y="4915762"/>
                  <a:pt x="2347746" y="4910993"/>
                  <a:pt x="2343526" y="4906282"/>
                </a:cubicBezTo>
                <a:cubicBezTo>
                  <a:pt x="2341370" y="4903885"/>
                  <a:pt x="2338212" y="4901773"/>
                  <a:pt x="2333823" y="4899334"/>
                </a:cubicBezTo>
                <a:cubicBezTo>
                  <a:pt x="2314323" y="4888406"/>
                  <a:pt x="2309238" y="4887145"/>
                  <a:pt x="2310469" y="4881853"/>
                </a:cubicBezTo>
                <a:cubicBezTo>
                  <a:pt x="2311148" y="4878876"/>
                  <a:pt x="2313228" y="4878766"/>
                  <a:pt x="2320571" y="4878766"/>
                </a:cubicBezTo>
                <a:lnTo>
                  <a:pt x="2343467" y="4878766"/>
                </a:lnTo>
                <a:cubicBezTo>
                  <a:pt x="2346532" y="4878766"/>
                  <a:pt x="2348332" y="4877513"/>
                  <a:pt x="2348858" y="4874796"/>
                </a:cubicBezTo>
                <a:lnTo>
                  <a:pt x="2349995" y="4869050"/>
                </a:lnTo>
                <a:close/>
                <a:moveTo>
                  <a:pt x="2170529" y="4869050"/>
                </a:moveTo>
                <a:cubicBezTo>
                  <a:pt x="2154128" y="4869050"/>
                  <a:pt x="2144280" y="4869151"/>
                  <a:pt x="2141784" y="4880810"/>
                </a:cubicBezTo>
                <a:cubicBezTo>
                  <a:pt x="2139916" y="4889475"/>
                  <a:pt x="2146767" y="4893664"/>
                  <a:pt x="2160664" y="4902211"/>
                </a:cubicBezTo>
                <a:cubicBezTo>
                  <a:pt x="2175852" y="4911548"/>
                  <a:pt x="2179324" y="4912263"/>
                  <a:pt x="2177923" y="4917184"/>
                </a:cubicBezTo>
                <a:cubicBezTo>
                  <a:pt x="2176803" y="4921154"/>
                  <a:pt x="2172821" y="4921314"/>
                  <a:pt x="2165979" y="4921314"/>
                </a:cubicBezTo>
                <a:lnTo>
                  <a:pt x="2138906" y="4921314"/>
                </a:lnTo>
                <a:cubicBezTo>
                  <a:pt x="2135833" y="4921314"/>
                  <a:pt x="2134050" y="4922576"/>
                  <a:pt x="2133515" y="4925293"/>
                </a:cubicBezTo>
                <a:lnTo>
                  <a:pt x="2132429" y="4930786"/>
                </a:lnTo>
                <a:lnTo>
                  <a:pt x="2166556" y="4930786"/>
                </a:lnTo>
                <a:cubicBezTo>
                  <a:pt x="2182177" y="4930786"/>
                  <a:pt x="2191965" y="4929827"/>
                  <a:pt x="2195522" y="4920372"/>
                </a:cubicBezTo>
                <a:cubicBezTo>
                  <a:pt x="2197245" y="4915762"/>
                  <a:pt x="2197228" y="4910993"/>
                  <a:pt x="2193018" y="4906282"/>
                </a:cubicBezTo>
                <a:cubicBezTo>
                  <a:pt x="2190870" y="4903885"/>
                  <a:pt x="2187695" y="4901773"/>
                  <a:pt x="2183331" y="4899334"/>
                </a:cubicBezTo>
                <a:cubicBezTo>
                  <a:pt x="2163822" y="4888406"/>
                  <a:pt x="2158729" y="4887145"/>
                  <a:pt x="2159960" y="4881853"/>
                </a:cubicBezTo>
                <a:cubicBezTo>
                  <a:pt x="2160656" y="4878876"/>
                  <a:pt x="2162736" y="4878766"/>
                  <a:pt x="2170062" y="4878766"/>
                </a:cubicBezTo>
                <a:lnTo>
                  <a:pt x="2192950" y="4878766"/>
                </a:lnTo>
                <a:cubicBezTo>
                  <a:pt x="2196031" y="4878766"/>
                  <a:pt x="2197823" y="4877513"/>
                  <a:pt x="2198357" y="4874796"/>
                </a:cubicBezTo>
                <a:lnTo>
                  <a:pt x="2199478" y="4869050"/>
                </a:lnTo>
                <a:close/>
                <a:moveTo>
                  <a:pt x="1923012" y="4818696"/>
                </a:moveTo>
                <a:cubicBezTo>
                  <a:pt x="1904963" y="4819756"/>
                  <a:pt x="1873917" y="4826091"/>
                  <a:pt x="1875097" y="4832400"/>
                </a:cubicBezTo>
                <a:cubicBezTo>
                  <a:pt x="1876184" y="4839230"/>
                  <a:pt x="1895845" y="4837127"/>
                  <a:pt x="1904844" y="4837127"/>
                </a:cubicBezTo>
                <a:cubicBezTo>
                  <a:pt x="1924633" y="4837127"/>
                  <a:pt x="1956061" y="4838465"/>
                  <a:pt x="1961010" y="4852572"/>
                </a:cubicBezTo>
                <a:cubicBezTo>
                  <a:pt x="1971681" y="4882956"/>
                  <a:pt x="1899301" y="4937516"/>
                  <a:pt x="1883875" y="4932276"/>
                </a:cubicBezTo>
                <a:cubicBezTo>
                  <a:pt x="1876897" y="4929903"/>
                  <a:pt x="1898053" y="4890249"/>
                  <a:pt x="1905736" y="4875982"/>
                </a:cubicBezTo>
                <a:cubicBezTo>
                  <a:pt x="1910303" y="4867469"/>
                  <a:pt x="1917256" y="4854094"/>
                  <a:pt x="1911313" y="4853186"/>
                </a:cubicBezTo>
                <a:cubicBezTo>
                  <a:pt x="1904691" y="4852185"/>
                  <a:pt x="1897374" y="4864769"/>
                  <a:pt x="1892636" y="4872029"/>
                </a:cubicBezTo>
                <a:cubicBezTo>
                  <a:pt x="1879767" y="4891755"/>
                  <a:pt x="1866565" y="4913290"/>
                  <a:pt x="1855996" y="4935413"/>
                </a:cubicBezTo>
                <a:cubicBezTo>
                  <a:pt x="1852728" y="4942244"/>
                  <a:pt x="1841870" y="4962828"/>
                  <a:pt x="1845605" y="4965486"/>
                </a:cubicBezTo>
                <a:cubicBezTo>
                  <a:pt x="1849086" y="4967959"/>
                  <a:pt x="1865623" y="4964435"/>
                  <a:pt x="1886677" y="4955215"/>
                </a:cubicBezTo>
                <a:cubicBezTo>
                  <a:pt x="1952869" y="4926219"/>
                  <a:pt x="1982667" y="4888483"/>
                  <a:pt x="1990647" y="4857299"/>
                </a:cubicBezTo>
                <a:cubicBezTo>
                  <a:pt x="1993191" y="4847710"/>
                  <a:pt x="1989677" y="4837545"/>
                  <a:pt x="1981733" y="4831516"/>
                </a:cubicBezTo>
                <a:cubicBezTo>
                  <a:pt x="1967904" y="4821026"/>
                  <a:pt x="1943284" y="4817519"/>
                  <a:pt x="1923012" y="4818696"/>
                </a:cubicBezTo>
                <a:close/>
                <a:moveTo>
                  <a:pt x="2505547" y="4793384"/>
                </a:moveTo>
                <a:cubicBezTo>
                  <a:pt x="2518867" y="4793384"/>
                  <a:pt x="2522348" y="4798339"/>
                  <a:pt x="2520191" y="4809729"/>
                </a:cubicBezTo>
                <a:cubicBezTo>
                  <a:pt x="2520191" y="4809729"/>
                  <a:pt x="2519648" y="4812572"/>
                  <a:pt x="2519453" y="4813430"/>
                </a:cubicBezTo>
                <a:cubicBezTo>
                  <a:pt x="2519190" y="4814709"/>
                  <a:pt x="2518604" y="4818015"/>
                  <a:pt x="2515157" y="4818015"/>
                </a:cubicBezTo>
                <a:lnTo>
                  <a:pt x="2481930" y="4818015"/>
                </a:lnTo>
                <a:lnTo>
                  <a:pt x="2483560" y="4809729"/>
                </a:lnTo>
                <a:cubicBezTo>
                  <a:pt x="2485903" y="4797733"/>
                  <a:pt x="2492949" y="4793384"/>
                  <a:pt x="2505547" y="4793384"/>
                </a:cubicBezTo>
                <a:close/>
                <a:moveTo>
                  <a:pt x="2277190" y="4793384"/>
                </a:moveTo>
                <a:cubicBezTo>
                  <a:pt x="2290502" y="4793384"/>
                  <a:pt x="2293999" y="4798339"/>
                  <a:pt x="2291826" y="4809729"/>
                </a:cubicBezTo>
                <a:cubicBezTo>
                  <a:pt x="2291826" y="4809729"/>
                  <a:pt x="2291283" y="4812572"/>
                  <a:pt x="2291096" y="4813430"/>
                </a:cubicBezTo>
                <a:cubicBezTo>
                  <a:pt x="2290841" y="4814709"/>
                  <a:pt x="2290247" y="4818015"/>
                  <a:pt x="2286792" y="4818015"/>
                </a:cubicBezTo>
                <a:lnTo>
                  <a:pt x="2253581" y="4818015"/>
                </a:lnTo>
                <a:lnTo>
                  <a:pt x="2255203" y="4809729"/>
                </a:lnTo>
                <a:cubicBezTo>
                  <a:pt x="2257529" y="4797733"/>
                  <a:pt x="2264592" y="4793384"/>
                  <a:pt x="2277190" y="4793384"/>
                </a:cubicBezTo>
                <a:close/>
                <a:moveTo>
                  <a:pt x="2040133" y="4783925"/>
                </a:moveTo>
                <a:cubicBezTo>
                  <a:pt x="2026282" y="4785814"/>
                  <a:pt x="2013467" y="4790924"/>
                  <a:pt x="2006938" y="4801897"/>
                </a:cubicBezTo>
                <a:cubicBezTo>
                  <a:pt x="1996853" y="4818856"/>
                  <a:pt x="2015920" y="4842073"/>
                  <a:pt x="2033272" y="4864567"/>
                </a:cubicBezTo>
                <a:cubicBezTo>
                  <a:pt x="2047186" y="4882594"/>
                  <a:pt x="2062340" y="4899813"/>
                  <a:pt x="2056151" y="4909865"/>
                </a:cubicBezTo>
                <a:cubicBezTo>
                  <a:pt x="2051108" y="4918084"/>
                  <a:pt x="2018738" y="4918067"/>
                  <a:pt x="2007592" y="4918715"/>
                </a:cubicBezTo>
                <a:cubicBezTo>
                  <a:pt x="1994051" y="4919514"/>
                  <a:pt x="1974568" y="4919556"/>
                  <a:pt x="1971155" y="4921575"/>
                </a:cubicBezTo>
                <a:cubicBezTo>
                  <a:pt x="1968099" y="4923384"/>
                  <a:pt x="1966401" y="4928994"/>
                  <a:pt x="1977862" y="4931232"/>
                </a:cubicBezTo>
                <a:cubicBezTo>
                  <a:pt x="1987056" y="4933049"/>
                  <a:pt x="2008958" y="4936717"/>
                  <a:pt x="2032084" y="4936700"/>
                </a:cubicBezTo>
                <a:cubicBezTo>
                  <a:pt x="2056219" y="4936691"/>
                  <a:pt x="2081568" y="4932359"/>
                  <a:pt x="2087061" y="4911876"/>
                </a:cubicBezTo>
                <a:cubicBezTo>
                  <a:pt x="2091476" y="4895422"/>
                  <a:pt x="2076169" y="4877790"/>
                  <a:pt x="2062696" y="4859915"/>
                </a:cubicBezTo>
                <a:cubicBezTo>
                  <a:pt x="2047942" y="4840332"/>
                  <a:pt x="2033017" y="4826376"/>
                  <a:pt x="2034274" y="4812505"/>
                </a:cubicBezTo>
                <a:cubicBezTo>
                  <a:pt x="2035242" y="4801729"/>
                  <a:pt x="2054538" y="4801106"/>
                  <a:pt x="2086543" y="4800492"/>
                </a:cubicBezTo>
                <a:cubicBezTo>
                  <a:pt x="2093216" y="4800349"/>
                  <a:pt x="2106459" y="4800004"/>
                  <a:pt x="2103913" y="4794234"/>
                </a:cubicBezTo>
                <a:cubicBezTo>
                  <a:pt x="2101629" y="4789153"/>
                  <a:pt x="2091713" y="4787462"/>
                  <a:pt x="2079548" y="4785283"/>
                </a:cubicBezTo>
                <a:cubicBezTo>
                  <a:pt x="2068873" y="4783370"/>
                  <a:pt x="2053985" y="4782037"/>
                  <a:pt x="2040133" y="4783925"/>
                </a:cubicBezTo>
                <a:close/>
                <a:moveTo>
                  <a:pt x="2693180" y="4783845"/>
                </a:moveTo>
                <a:cubicBezTo>
                  <a:pt x="2690099" y="4783845"/>
                  <a:pt x="2688367" y="4784888"/>
                  <a:pt x="2687908" y="4787193"/>
                </a:cubicBezTo>
                <a:lnTo>
                  <a:pt x="2686686" y="4793401"/>
                </a:lnTo>
                <a:lnTo>
                  <a:pt x="2711152" y="4793401"/>
                </a:lnTo>
                <a:lnTo>
                  <a:pt x="2700957" y="4845421"/>
                </a:lnTo>
                <a:lnTo>
                  <a:pt x="2711925" y="4845421"/>
                </a:lnTo>
                <a:cubicBezTo>
                  <a:pt x="2715015" y="4845421"/>
                  <a:pt x="2716806" y="4844168"/>
                  <a:pt x="2717418" y="4841047"/>
                </a:cubicBezTo>
                <a:lnTo>
                  <a:pt x="2726773" y="4793401"/>
                </a:lnTo>
                <a:lnTo>
                  <a:pt x="2747198" y="4793401"/>
                </a:lnTo>
                <a:cubicBezTo>
                  <a:pt x="2750085" y="4793401"/>
                  <a:pt x="2751104" y="4792139"/>
                  <a:pt x="2751613" y="4789632"/>
                </a:cubicBezTo>
                <a:lnTo>
                  <a:pt x="2752734" y="4783845"/>
                </a:lnTo>
                <a:close/>
                <a:moveTo>
                  <a:pt x="2642813" y="4783845"/>
                </a:moveTo>
                <a:lnTo>
                  <a:pt x="2630732" y="4845421"/>
                </a:lnTo>
                <a:lnTo>
                  <a:pt x="2683324" y="4845421"/>
                </a:lnTo>
                <a:lnTo>
                  <a:pt x="2684462" y="4839659"/>
                </a:lnTo>
                <a:cubicBezTo>
                  <a:pt x="2684996" y="4836967"/>
                  <a:pt x="2684037" y="4835915"/>
                  <a:pt x="2681541" y="4835915"/>
                </a:cubicBezTo>
                <a:lnTo>
                  <a:pt x="2648203" y="4835915"/>
                </a:lnTo>
                <a:lnTo>
                  <a:pt x="2658017" y="4785931"/>
                </a:lnTo>
                <a:cubicBezTo>
                  <a:pt x="2658212" y="4784888"/>
                  <a:pt x="2657448" y="4783845"/>
                  <a:pt x="2656107" y="4783845"/>
                </a:cubicBezTo>
                <a:close/>
                <a:moveTo>
                  <a:pt x="2559124" y="4783845"/>
                </a:moveTo>
                <a:cubicBezTo>
                  <a:pt x="2557511" y="4783845"/>
                  <a:pt x="2556000" y="4784476"/>
                  <a:pt x="2555592" y="4786579"/>
                </a:cubicBezTo>
                <a:lnTo>
                  <a:pt x="2549480" y="4817947"/>
                </a:lnTo>
                <a:cubicBezTo>
                  <a:pt x="2545312" y="4840062"/>
                  <a:pt x="2556416" y="4846800"/>
                  <a:pt x="2578361" y="4846800"/>
                </a:cubicBezTo>
                <a:lnTo>
                  <a:pt x="2578361" y="4846792"/>
                </a:lnTo>
                <a:cubicBezTo>
                  <a:pt x="2604067" y="4846792"/>
                  <a:pt x="2613974" y="4838077"/>
                  <a:pt x="2618040" y="4817939"/>
                </a:cubicBezTo>
                <a:lnTo>
                  <a:pt x="2624127" y="4786579"/>
                </a:lnTo>
                <a:cubicBezTo>
                  <a:pt x="2624535" y="4784476"/>
                  <a:pt x="2623270" y="4783845"/>
                  <a:pt x="2621665" y="4783845"/>
                </a:cubicBezTo>
                <a:lnTo>
                  <a:pt x="2609228" y="4783845"/>
                </a:lnTo>
                <a:lnTo>
                  <a:pt x="2605816" y="4801889"/>
                </a:lnTo>
                <a:lnTo>
                  <a:pt x="2603863" y="4811495"/>
                </a:lnTo>
                <a:lnTo>
                  <a:pt x="2602233" y="4819840"/>
                </a:lnTo>
                <a:cubicBezTo>
                  <a:pt x="2599958" y="4831205"/>
                  <a:pt x="2592530" y="4836328"/>
                  <a:pt x="2579940" y="4836328"/>
                </a:cubicBezTo>
                <a:cubicBezTo>
                  <a:pt x="2566094" y="4836328"/>
                  <a:pt x="2562384" y="4831331"/>
                  <a:pt x="2564557" y="4819840"/>
                </a:cubicBezTo>
                <a:cubicBezTo>
                  <a:pt x="2564557" y="4819840"/>
                  <a:pt x="2565092" y="4816971"/>
                  <a:pt x="2565270" y="4816113"/>
                </a:cubicBezTo>
                <a:lnTo>
                  <a:pt x="2568140" y="4801897"/>
                </a:lnTo>
                <a:lnTo>
                  <a:pt x="2571561" y="4783845"/>
                </a:lnTo>
                <a:close/>
                <a:moveTo>
                  <a:pt x="2155095" y="4783845"/>
                </a:moveTo>
                <a:lnTo>
                  <a:pt x="2154909" y="4784644"/>
                </a:lnTo>
                <a:cubicBezTo>
                  <a:pt x="2153907" y="4788783"/>
                  <a:pt x="2154433" y="4793359"/>
                  <a:pt x="2161471" y="4793359"/>
                </a:cubicBezTo>
                <a:lnTo>
                  <a:pt x="2193833" y="4793359"/>
                </a:lnTo>
                <a:cubicBezTo>
                  <a:pt x="2209402" y="4793359"/>
                  <a:pt x="2211626" y="4801073"/>
                  <a:pt x="2208519" y="4814658"/>
                </a:cubicBezTo>
                <a:cubicBezTo>
                  <a:pt x="2205463" y="4828000"/>
                  <a:pt x="2200140" y="4834864"/>
                  <a:pt x="2188450" y="4835915"/>
                </a:cubicBezTo>
                <a:lnTo>
                  <a:pt x="2166284" y="4835915"/>
                </a:lnTo>
                <a:lnTo>
                  <a:pt x="2173127" y="4800963"/>
                </a:lnTo>
                <a:lnTo>
                  <a:pt x="2160028" y="4800963"/>
                </a:lnTo>
                <a:cubicBezTo>
                  <a:pt x="2158483" y="4800963"/>
                  <a:pt x="2157320" y="4802006"/>
                  <a:pt x="2157116" y="4803050"/>
                </a:cubicBezTo>
                <a:lnTo>
                  <a:pt x="2148796" y="4845421"/>
                </a:lnTo>
                <a:lnTo>
                  <a:pt x="2185606" y="4845421"/>
                </a:lnTo>
                <a:cubicBezTo>
                  <a:pt x="2206227" y="4845421"/>
                  <a:pt x="2220515" y="4837833"/>
                  <a:pt x="2224980" y="4814238"/>
                </a:cubicBezTo>
                <a:cubicBezTo>
                  <a:pt x="2228300" y="4796673"/>
                  <a:pt x="2220625" y="4783845"/>
                  <a:pt x="2199614" y="4783845"/>
                </a:cubicBezTo>
                <a:close/>
                <a:moveTo>
                  <a:pt x="2423480" y="4783660"/>
                </a:moveTo>
                <a:cubicBezTo>
                  <a:pt x="2407078" y="4783660"/>
                  <a:pt x="2397231" y="4783761"/>
                  <a:pt x="2394718" y="4795437"/>
                </a:cubicBezTo>
                <a:cubicBezTo>
                  <a:pt x="2392876" y="4804093"/>
                  <a:pt x="2399718" y="4808290"/>
                  <a:pt x="2413598" y="4816837"/>
                </a:cubicBezTo>
                <a:cubicBezTo>
                  <a:pt x="2428794" y="4826174"/>
                  <a:pt x="2432266" y="4826881"/>
                  <a:pt x="2430874" y="4831819"/>
                </a:cubicBezTo>
                <a:cubicBezTo>
                  <a:pt x="2429745" y="4835789"/>
                  <a:pt x="2425764" y="4835941"/>
                  <a:pt x="2418930" y="4835941"/>
                </a:cubicBezTo>
                <a:lnTo>
                  <a:pt x="2391865" y="4835941"/>
                </a:lnTo>
                <a:cubicBezTo>
                  <a:pt x="2388784" y="4835941"/>
                  <a:pt x="2386992" y="4837202"/>
                  <a:pt x="2386458" y="4839919"/>
                </a:cubicBezTo>
                <a:lnTo>
                  <a:pt x="2385388" y="4845421"/>
                </a:lnTo>
                <a:lnTo>
                  <a:pt x="2419515" y="4845421"/>
                </a:lnTo>
                <a:cubicBezTo>
                  <a:pt x="2435119" y="4845421"/>
                  <a:pt x="2444924" y="4844470"/>
                  <a:pt x="2448473" y="4834998"/>
                </a:cubicBezTo>
                <a:lnTo>
                  <a:pt x="2448481" y="4834998"/>
                </a:lnTo>
                <a:cubicBezTo>
                  <a:pt x="2450213" y="4830380"/>
                  <a:pt x="2450196" y="4825611"/>
                  <a:pt x="2445977" y="4820908"/>
                </a:cubicBezTo>
                <a:cubicBezTo>
                  <a:pt x="2443829" y="4818502"/>
                  <a:pt x="2440662" y="4816408"/>
                  <a:pt x="2436282" y="4813943"/>
                </a:cubicBezTo>
                <a:cubicBezTo>
                  <a:pt x="2416782" y="4803016"/>
                  <a:pt x="2411688" y="4801771"/>
                  <a:pt x="2412911" y="4796480"/>
                </a:cubicBezTo>
                <a:cubicBezTo>
                  <a:pt x="2413607" y="4793510"/>
                  <a:pt x="2415695" y="4793384"/>
                  <a:pt x="2423038" y="4793384"/>
                </a:cubicBezTo>
                <a:lnTo>
                  <a:pt x="2445909" y="4793384"/>
                </a:lnTo>
                <a:cubicBezTo>
                  <a:pt x="2448991" y="4793384"/>
                  <a:pt x="2450782" y="4792139"/>
                  <a:pt x="2451317" y="4789430"/>
                </a:cubicBezTo>
                <a:lnTo>
                  <a:pt x="2452446" y="4783660"/>
                </a:lnTo>
                <a:close/>
                <a:moveTo>
                  <a:pt x="2350776" y="4783660"/>
                </a:moveTo>
                <a:cubicBezTo>
                  <a:pt x="2334375" y="4783660"/>
                  <a:pt x="2324536" y="4783761"/>
                  <a:pt x="2322031" y="4795437"/>
                </a:cubicBezTo>
                <a:cubicBezTo>
                  <a:pt x="2320172" y="4804093"/>
                  <a:pt x="2327023" y="4808290"/>
                  <a:pt x="2340903" y="4816837"/>
                </a:cubicBezTo>
                <a:cubicBezTo>
                  <a:pt x="2356099" y="4826174"/>
                  <a:pt x="2359580" y="4826881"/>
                  <a:pt x="2358179" y="4831819"/>
                </a:cubicBezTo>
                <a:cubicBezTo>
                  <a:pt x="2357059" y="4835789"/>
                  <a:pt x="2353069" y="4835941"/>
                  <a:pt x="2346218" y="4835941"/>
                </a:cubicBezTo>
                <a:lnTo>
                  <a:pt x="2319179" y="4835941"/>
                </a:lnTo>
                <a:cubicBezTo>
                  <a:pt x="2316089" y="4835941"/>
                  <a:pt x="2314306" y="4837202"/>
                  <a:pt x="2313763" y="4839919"/>
                </a:cubicBezTo>
                <a:lnTo>
                  <a:pt x="2312684" y="4845421"/>
                </a:lnTo>
                <a:lnTo>
                  <a:pt x="2346812" y="4845421"/>
                </a:lnTo>
                <a:cubicBezTo>
                  <a:pt x="2362432" y="4845421"/>
                  <a:pt x="2372221" y="4844470"/>
                  <a:pt x="2375778" y="4834998"/>
                </a:cubicBezTo>
                <a:cubicBezTo>
                  <a:pt x="2377501" y="4830380"/>
                  <a:pt x="2377484" y="4825611"/>
                  <a:pt x="2373273" y="4820908"/>
                </a:cubicBezTo>
                <a:cubicBezTo>
                  <a:pt x="2371117" y="4818502"/>
                  <a:pt x="2367951" y="4816408"/>
                  <a:pt x="2363579" y="4813943"/>
                </a:cubicBezTo>
                <a:cubicBezTo>
                  <a:pt x="2344061" y="4803016"/>
                  <a:pt x="2338985" y="4801771"/>
                  <a:pt x="2340216" y="4796480"/>
                </a:cubicBezTo>
                <a:cubicBezTo>
                  <a:pt x="2340895" y="4793510"/>
                  <a:pt x="2342975" y="4793384"/>
                  <a:pt x="2350335" y="4793384"/>
                </a:cubicBezTo>
                <a:lnTo>
                  <a:pt x="2373197" y="4793384"/>
                </a:lnTo>
                <a:cubicBezTo>
                  <a:pt x="2376287" y="4793384"/>
                  <a:pt x="2378078" y="4792139"/>
                  <a:pt x="2378596" y="4789430"/>
                </a:cubicBezTo>
                <a:lnTo>
                  <a:pt x="2379742" y="4783660"/>
                </a:lnTo>
                <a:close/>
                <a:moveTo>
                  <a:pt x="2507381" y="4783012"/>
                </a:moveTo>
                <a:cubicBezTo>
                  <a:pt x="2485665" y="4783012"/>
                  <a:pt x="2473279" y="4788413"/>
                  <a:pt x="2468542" y="4811613"/>
                </a:cubicBezTo>
                <a:lnTo>
                  <a:pt x="2462446" y="4842704"/>
                </a:lnTo>
                <a:cubicBezTo>
                  <a:pt x="2462039" y="4844790"/>
                  <a:pt x="2463253" y="4845421"/>
                  <a:pt x="2464806" y="4845421"/>
                </a:cubicBezTo>
                <a:lnTo>
                  <a:pt x="2476556" y="4845421"/>
                </a:lnTo>
                <a:lnTo>
                  <a:pt x="2479985" y="4827520"/>
                </a:lnTo>
                <a:lnTo>
                  <a:pt x="2516592" y="4827520"/>
                </a:lnTo>
                <a:lnTo>
                  <a:pt x="2513171" y="4845421"/>
                </a:lnTo>
                <a:lnTo>
                  <a:pt x="2524928" y="4845421"/>
                </a:lnTo>
                <a:cubicBezTo>
                  <a:pt x="2526474" y="4845421"/>
                  <a:pt x="2527942" y="4844790"/>
                  <a:pt x="2528350" y="4842704"/>
                </a:cubicBezTo>
                <a:lnTo>
                  <a:pt x="2534454" y="4811613"/>
                </a:lnTo>
                <a:cubicBezTo>
                  <a:pt x="2538953" y="4788026"/>
                  <a:pt x="2525506" y="4783012"/>
                  <a:pt x="2507381" y="4783012"/>
                </a:cubicBezTo>
                <a:close/>
                <a:moveTo>
                  <a:pt x="2279015" y="4783012"/>
                </a:moveTo>
                <a:cubicBezTo>
                  <a:pt x="2257308" y="4783012"/>
                  <a:pt x="2244922" y="4788413"/>
                  <a:pt x="2240193" y="4811613"/>
                </a:cubicBezTo>
                <a:lnTo>
                  <a:pt x="2234081" y="4842704"/>
                </a:lnTo>
                <a:cubicBezTo>
                  <a:pt x="2233682" y="4844790"/>
                  <a:pt x="2234896" y="4845421"/>
                  <a:pt x="2236449" y="4845421"/>
                </a:cubicBezTo>
                <a:lnTo>
                  <a:pt x="2248199" y="4845421"/>
                </a:lnTo>
                <a:lnTo>
                  <a:pt x="2251620" y="4827520"/>
                </a:lnTo>
                <a:lnTo>
                  <a:pt x="2288235" y="4827520"/>
                </a:lnTo>
                <a:lnTo>
                  <a:pt x="2284814" y="4845421"/>
                </a:lnTo>
                <a:lnTo>
                  <a:pt x="2296572" y="4845421"/>
                </a:lnTo>
                <a:cubicBezTo>
                  <a:pt x="2298117" y="4845421"/>
                  <a:pt x="2299585" y="4844790"/>
                  <a:pt x="2299984" y="4842704"/>
                </a:cubicBezTo>
                <a:lnTo>
                  <a:pt x="2306097" y="4811613"/>
                </a:lnTo>
                <a:cubicBezTo>
                  <a:pt x="2310588" y="4788026"/>
                  <a:pt x="2297140" y="4783012"/>
                  <a:pt x="2279015" y="4783012"/>
                </a:cubicBezTo>
                <a:close/>
                <a:moveTo>
                  <a:pt x="1973014" y="4694493"/>
                </a:moveTo>
                <a:lnTo>
                  <a:pt x="1973014" y="4694501"/>
                </a:lnTo>
                <a:cubicBezTo>
                  <a:pt x="1949550" y="4695595"/>
                  <a:pt x="1928148" y="4701542"/>
                  <a:pt x="1929481" y="4706110"/>
                </a:cubicBezTo>
                <a:cubicBezTo>
                  <a:pt x="1931119" y="4711670"/>
                  <a:pt x="1947062" y="4710282"/>
                  <a:pt x="1953132" y="4710282"/>
                </a:cubicBezTo>
                <a:cubicBezTo>
                  <a:pt x="1975485" y="4710282"/>
                  <a:pt x="1997014" y="4714623"/>
                  <a:pt x="2002150" y="4720881"/>
                </a:cubicBezTo>
                <a:cubicBezTo>
                  <a:pt x="2010173" y="4730656"/>
                  <a:pt x="1996360" y="4754765"/>
                  <a:pt x="1953896" y="4787631"/>
                </a:cubicBezTo>
                <a:cubicBezTo>
                  <a:pt x="1945755" y="4793931"/>
                  <a:pt x="1939676" y="4799736"/>
                  <a:pt x="1938327" y="4802587"/>
                </a:cubicBezTo>
                <a:cubicBezTo>
                  <a:pt x="1937605" y="4804101"/>
                  <a:pt x="1937945" y="4806305"/>
                  <a:pt x="1940177" y="4806608"/>
                </a:cubicBezTo>
                <a:cubicBezTo>
                  <a:pt x="1942512" y="4806936"/>
                  <a:pt x="1948115" y="4805632"/>
                  <a:pt x="1957360" y="4800880"/>
                </a:cubicBezTo>
                <a:cubicBezTo>
                  <a:pt x="1995087" y="4781490"/>
                  <a:pt x="2038374" y="4741995"/>
                  <a:pt x="2029834" y="4714909"/>
                </a:cubicBezTo>
                <a:cubicBezTo>
                  <a:pt x="2024630" y="4698379"/>
                  <a:pt x="1996657" y="4693391"/>
                  <a:pt x="1973014" y="4694493"/>
                </a:cubicBezTo>
                <a:close/>
                <a:moveTo>
                  <a:pt x="460601" y="0"/>
                </a:moveTo>
                <a:lnTo>
                  <a:pt x="3086100" y="0"/>
                </a:lnTo>
                <a:lnTo>
                  <a:pt x="3086100" y="842036"/>
                </a:lnTo>
                <a:lnTo>
                  <a:pt x="3086100" y="1941749"/>
                </a:lnTo>
                <a:lnTo>
                  <a:pt x="3086100" y="3201749"/>
                </a:lnTo>
                <a:lnTo>
                  <a:pt x="3086100" y="3743118"/>
                </a:lnTo>
                <a:lnTo>
                  <a:pt x="3086100" y="5143499"/>
                </a:lnTo>
                <a:lnTo>
                  <a:pt x="547192" y="5143499"/>
                </a:lnTo>
                <a:lnTo>
                  <a:pt x="451948" y="4947929"/>
                </a:lnTo>
                <a:cubicBezTo>
                  <a:pt x="172711" y="4317060"/>
                  <a:pt x="0" y="3445523"/>
                  <a:pt x="0" y="2482849"/>
                </a:cubicBezTo>
                <a:cubicBezTo>
                  <a:pt x="0" y="1520175"/>
                  <a:pt x="172711" y="648637"/>
                  <a:pt x="451948" y="17768"/>
                </a:cubicBezTo>
                <a:close/>
              </a:path>
            </a:pathLst>
          </a:custGeom>
        </p:spPr>
        <p:txBody>
          <a:bodyPr wrap="square" anchor="ctr">
            <a:noAutofit/>
          </a:bodyPr>
          <a:lstStyle>
            <a:lvl1pPr marL="0" indent="0" algn="ctr">
              <a:buNone/>
              <a:defRPr sz="1600"/>
            </a:lvl1pPr>
          </a:lstStyle>
          <a:p>
            <a:r>
              <a:rPr lang="en-US" noProof="0"/>
              <a:t>Insert image</a:t>
            </a:r>
          </a:p>
        </p:txBody>
      </p:sp>
      <p:sp>
        <p:nvSpPr>
          <p:cNvPr id="11" name="ZoneTexte 7">
            <a:extLst>
              <a:ext uri="{FF2B5EF4-FFF2-40B4-BE49-F238E27FC236}">
                <a16:creationId xmlns:a16="http://schemas.microsoft.com/office/drawing/2014/main" id="{D5E28100-23B4-0C41-9F0D-D979777516FC}"/>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2" name="Text Placeholder 14">
            <a:extLst>
              <a:ext uri="{FF2B5EF4-FFF2-40B4-BE49-F238E27FC236}">
                <a16:creationId xmlns:a16="http://schemas.microsoft.com/office/drawing/2014/main" id="{B8C03A33-7651-F14B-9E61-1FD1CCA71A18}"/>
              </a:ext>
            </a:extLst>
          </p:cNvPr>
          <p:cNvSpPr>
            <a:spLocks noGrp="1"/>
          </p:cNvSpPr>
          <p:nvPr>
            <p:ph type="body" sz="quarter" idx="11" hasCustomPrompt="1"/>
          </p:nvPr>
        </p:nvSpPr>
        <p:spPr>
          <a:xfrm>
            <a:off x="382905" y="1034648"/>
            <a:ext cx="5619052"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5" name="Connecteur droit 8">
            <a:extLst>
              <a:ext uri="{FF2B5EF4-FFF2-40B4-BE49-F238E27FC236}">
                <a16:creationId xmlns:a16="http://schemas.microsoft.com/office/drawing/2014/main" id="{76E86959-47EF-40FD-8178-D84F5E7A0589}"/>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25" name="Graphic 24">
            <a:extLst>
              <a:ext uri="{FF2B5EF4-FFF2-40B4-BE49-F238E27FC236}">
                <a16:creationId xmlns:a16="http://schemas.microsoft.com/office/drawing/2014/main" id="{4BA3E254-0FAD-4923-8423-37B7665EFF7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901467" y="4691063"/>
            <a:ext cx="908368" cy="277597"/>
          </a:xfrm>
          <a:prstGeom prst="rect">
            <a:avLst/>
          </a:prstGeom>
        </p:spPr>
      </p:pic>
      <p:sp>
        <p:nvSpPr>
          <p:cNvPr id="10" name="Titre 1">
            <a:extLst>
              <a:ext uri="{FF2B5EF4-FFF2-40B4-BE49-F238E27FC236}">
                <a16:creationId xmlns:a16="http://schemas.microsoft.com/office/drawing/2014/main" id="{6EB06358-24BE-4AD7-82C3-18149F56A0B0}"/>
              </a:ext>
            </a:extLst>
          </p:cNvPr>
          <p:cNvSpPr>
            <a:spLocks noGrp="1"/>
          </p:cNvSpPr>
          <p:nvPr>
            <p:ph type="title" hasCustomPrompt="1"/>
          </p:nvPr>
        </p:nvSpPr>
        <p:spPr>
          <a:xfrm>
            <a:off x="382937" y="271454"/>
            <a:ext cx="5619012"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21" name="Footer Placeholder 12">
            <a:extLst>
              <a:ext uri="{FF2B5EF4-FFF2-40B4-BE49-F238E27FC236}">
                <a16:creationId xmlns:a16="http://schemas.microsoft.com/office/drawing/2014/main" id="{A6798E04-FDA5-4D82-9A44-95546BCDACCF}"/>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2" name="Date Placeholder 3">
            <a:extLst>
              <a:ext uri="{FF2B5EF4-FFF2-40B4-BE49-F238E27FC236}">
                <a16:creationId xmlns:a16="http://schemas.microsoft.com/office/drawing/2014/main" id="{8291889B-FC90-4E78-9D95-CB20CDD8B2B6}"/>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4F7B6745-AD2B-4B9E-BE15-BFF381C610E5}"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3" name="Graphic 12">
            <a:extLst>
              <a:ext uri="{FF2B5EF4-FFF2-40B4-BE49-F238E27FC236}">
                <a16:creationId xmlns:a16="http://schemas.microsoft.com/office/drawing/2014/main" id="{7A4D5F00-2286-46AA-AE61-1A4FF417C588}"/>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34171" y="4756700"/>
            <a:ext cx="1208880" cy="211956"/>
          </a:xfrm>
          <a:prstGeom prst="rect">
            <a:avLst/>
          </a:prstGeom>
        </p:spPr>
      </p:pic>
    </p:spTree>
    <p:extLst>
      <p:ext uri="{BB962C8B-B14F-4D97-AF65-F5344CB8AC3E}">
        <p14:creationId xmlns:p14="http://schemas.microsoft.com/office/powerpoint/2010/main" val="3578833633"/>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2 images - 1 line title">
    <p:spTree>
      <p:nvGrpSpPr>
        <p:cNvPr id="1" name=""/>
        <p:cNvGrpSpPr/>
        <p:nvPr/>
      </p:nvGrpSpPr>
      <p:grpSpPr>
        <a:xfrm>
          <a:off x="0" y="0"/>
          <a:ext cx="0" cy="0"/>
          <a:chOff x="0" y="0"/>
          <a:chExt cx="0" cy="0"/>
        </a:xfrm>
      </p:grpSpPr>
      <p:sp>
        <p:nvSpPr>
          <p:cNvPr id="13" name="Espace réservé pour une image  12">
            <a:extLst>
              <a:ext uri="{FF2B5EF4-FFF2-40B4-BE49-F238E27FC236}">
                <a16:creationId xmlns:a16="http://schemas.microsoft.com/office/drawing/2014/main" id="{911C0480-0C12-AE45-93AE-AEAF1DB9DCCA}"/>
              </a:ext>
            </a:extLst>
          </p:cNvPr>
          <p:cNvSpPr>
            <a:spLocks noGrp="1"/>
          </p:cNvSpPr>
          <p:nvPr>
            <p:ph type="pic" sz="quarter" idx="12" hasCustomPrompt="1"/>
          </p:nvPr>
        </p:nvSpPr>
        <p:spPr>
          <a:xfrm>
            <a:off x="382904" y="1316572"/>
            <a:ext cx="3998596" cy="2643179"/>
          </a:xfrm>
          <a:custGeom>
            <a:avLst/>
            <a:gdLst>
              <a:gd name="connsiteX0" fmla="*/ 65234 w 3998596"/>
              <a:gd name="connsiteY0" fmla="*/ 0 h 2643179"/>
              <a:gd name="connsiteX1" fmla="*/ 3933362 w 3998596"/>
              <a:gd name="connsiteY1" fmla="*/ 0 h 2643179"/>
              <a:gd name="connsiteX2" fmla="*/ 3998596 w 3998596"/>
              <a:gd name="connsiteY2" fmla="*/ 65234 h 2643179"/>
              <a:gd name="connsiteX3" fmla="*/ 3998596 w 3998596"/>
              <a:gd name="connsiteY3" fmla="*/ 2577945 h 2643179"/>
              <a:gd name="connsiteX4" fmla="*/ 3933362 w 3998596"/>
              <a:gd name="connsiteY4" fmla="*/ 2643179 h 2643179"/>
              <a:gd name="connsiteX5" fmla="*/ 65234 w 3998596"/>
              <a:gd name="connsiteY5" fmla="*/ 2643179 h 2643179"/>
              <a:gd name="connsiteX6" fmla="*/ 0 w 3998596"/>
              <a:gd name="connsiteY6" fmla="*/ 2577945 h 2643179"/>
              <a:gd name="connsiteX7" fmla="*/ 0 w 3998596"/>
              <a:gd name="connsiteY7" fmla="*/ 65234 h 2643179"/>
              <a:gd name="connsiteX8" fmla="*/ 65234 w 3998596"/>
              <a:gd name="connsiteY8" fmla="*/ 0 h 26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8596" h="2643179">
                <a:moveTo>
                  <a:pt x="65234" y="0"/>
                </a:moveTo>
                <a:lnTo>
                  <a:pt x="3933362" y="0"/>
                </a:lnTo>
                <a:cubicBezTo>
                  <a:pt x="3969390" y="0"/>
                  <a:pt x="3998596" y="29206"/>
                  <a:pt x="3998596" y="65234"/>
                </a:cubicBezTo>
                <a:lnTo>
                  <a:pt x="3998596" y="2577945"/>
                </a:lnTo>
                <a:cubicBezTo>
                  <a:pt x="3998596" y="2613973"/>
                  <a:pt x="3969390" y="2643179"/>
                  <a:pt x="3933362" y="2643179"/>
                </a:cubicBezTo>
                <a:lnTo>
                  <a:pt x="65234" y="2643179"/>
                </a:lnTo>
                <a:cubicBezTo>
                  <a:pt x="29206" y="2643179"/>
                  <a:pt x="0" y="2613973"/>
                  <a:pt x="0" y="2577945"/>
                </a:cubicBezTo>
                <a:lnTo>
                  <a:pt x="0" y="65234"/>
                </a:lnTo>
                <a:cubicBezTo>
                  <a:pt x="0" y="29206"/>
                  <a:pt x="29206" y="0"/>
                  <a:pt x="65234" y="0"/>
                </a:cubicBezTo>
                <a:close/>
              </a:path>
            </a:pathLst>
          </a:custGeom>
        </p:spPr>
        <p:txBody>
          <a:bodyPr wrap="square" anchor="ctr">
            <a:noAutofit/>
          </a:bodyPr>
          <a:lstStyle>
            <a:lvl1pPr marL="0" indent="0" algn="ctr">
              <a:buNone/>
              <a:defRPr sz="1600">
                <a:solidFill>
                  <a:schemeClr val="tx1"/>
                </a:solidFill>
              </a:defRPr>
            </a:lvl1pPr>
          </a:lstStyle>
          <a:p>
            <a:r>
              <a:rPr lang="en-US" noProof="0"/>
              <a:t>Insert image</a:t>
            </a:r>
          </a:p>
        </p:txBody>
      </p:sp>
      <p:sp>
        <p:nvSpPr>
          <p:cNvPr id="15" name="ZoneTexte 7">
            <a:extLst>
              <a:ext uri="{FF2B5EF4-FFF2-40B4-BE49-F238E27FC236}">
                <a16:creationId xmlns:a16="http://schemas.microsoft.com/office/drawing/2014/main" id="{22698845-2916-45D0-B3E4-D237E8514CBF}"/>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7" name="Espace réservé pour une image  16">
            <a:extLst>
              <a:ext uri="{FF2B5EF4-FFF2-40B4-BE49-F238E27FC236}">
                <a16:creationId xmlns:a16="http://schemas.microsoft.com/office/drawing/2014/main" id="{60B0E87F-BF46-034E-BBEB-7DD5E2A46203}"/>
              </a:ext>
            </a:extLst>
          </p:cNvPr>
          <p:cNvSpPr>
            <a:spLocks noGrp="1"/>
          </p:cNvSpPr>
          <p:nvPr>
            <p:ph type="pic" sz="quarter" idx="13" hasCustomPrompt="1"/>
          </p:nvPr>
        </p:nvSpPr>
        <p:spPr>
          <a:xfrm>
            <a:off x="4762502" y="1316572"/>
            <a:ext cx="3998596" cy="2643179"/>
          </a:xfrm>
          <a:custGeom>
            <a:avLst/>
            <a:gdLst>
              <a:gd name="connsiteX0" fmla="*/ 65234 w 3998596"/>
              <a:gd name="connsiteY0" fmla="*/ 0 h 2643179"/>
              <a:gd name="connsiteX1" fmla="*/ 3933362 w 3998596"/>
              <a:gd name="connsiteY1" fmla="*/ 0 h 2643179"/>
              <a:gd name="connsiteX2" fmla="*/ 3998596 w 3998596"/>
              <a:gd name="connsiteY2" fmla="*/ 65234 h 2643179"/>
              <a:gd name="connsiteX3" fmla="*/ 3998596 w 3998596"/>
              <a:gd name="connsiteY3" fmla="*/ 2577945 h 2643179"/>
              <a:gd name="connsiteX4" fmla="*/ 3933362 w 3998596"/>
              <a:gd name="connsiteY4" fmla="*/ 2643179 h 2643179"/>
              <a:gd name="connsiteX5" fmla="*/ 65234 w 3998596"/>
              <a:gd name="connsiteY5" fmla="*/ 2643179 h 2643179"/>
              <a:gd name="connsiteX6" fmla="*/ 0 w 3998596"/>
              <a:gd name="connsiteY6" fmla="*/ 2577945 h 2643179"/>
              <a:gd name="connsiteX7" fmla="*/ 0 w 3998596"/>
              <a:gd name="connsiteY7" fmla="*/ 65234 h 2643179"/>
              <a:gd name="connsiteX8" fmla="*/ 65234 w 3998596"/>
              <a:gd name="connsiteY8" fmla="*/ 0 h 26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8596" h="2643179">
                <a:moveTo>
                  <a:pt x="65234" y="0"/>
                </a:moveTo>
                <a:lnTo>
                  <a:pt x="3933362" y="0"/>
                </a:lnTo>
                <a:cubicBezTo>
                  <a:pt x="3969390" y="0"/>
                  <a:pt x="3998596" y="29206"/>
                  <a:pt x="3998596" y="65234"/>
                </a:cubicBezTo>
                <a:lnTo>
                  <a:pt x="3998596" y="2577945"/>
                </a:lnTo>
                <a:cubicBezTo>
                  <a:pt x="3998596" y="2613973"/>
                  <a:pt x="3969390" y="2643179"/>
                  <a:pt x="3933362" y="2643179"/>
                </a:cubicBezTo>
                <a:lnTo>
                  <a:pt x="65234" y="2643179"/>
                </a:lnTo>
                <a:cubicBezTo>
                  <a:pt x="29206" y="2643179"/>
                  <a:pt x="0" y="2613973"/>
                  <a:pt x="0" y="2577945"/>
                </a:cubicBezTo>
                <a:lnTo>
                  <a:pt x="0" y="65234"/>
                </a:lnTo>
                <a:cubicBezTo>
                  <a:pt x="0" y="29206"/>
                  <a:pt x="29206" y="0"/>
                  <a:pt x="65234" y="0"/>
                </a:cubicBezTo>
                <a:close/>
              </a:path>
            </a:pathLst>
          </a:custGeom>
        </p:spPr>
        <p:txBody>
          <a:bodyPr wrap="square" anchor="ctr">
            <a:noAutofit/>
          </a:bodyPr>
          <a:lstStyle>
            <a:lvl1pPr marL="0" indent="0" algn="ctr">
              <a:buNone/>
              <a:defRPr sz="1600">
                <a:solidFill>
                  <a:schemeClr val="tx1"/>
                </a:solidFill>
              </a:defRPr>
            </a:lvl1pPr>
          </a:lstStyle>
          <a:p>
            <a:r>
              <a:rPr lang="en-US" noProof="0"/>
              <a:t>Insert image</a:t>
            </a:r>
          </a:p>
        </p:txBody>
      </p:sp>
      <p:sp>
        <p:nvSpPr>
          <p:cNvPr id="16" name="Espace réservé du texte 2">
            <a:extLst>
              <a:ext uri="{FF2B5EF4-FFF2-40B4-BE49-F238E27FC236}">
                <a16:creationId xmlns:a16="http://schemas.microsoft.com/office/drawing/2014/main" id="{FA7664AA-B8C8-3B45-B99A-0CA51D498D4B}"/>
              </a:ext>
            </a:extLst>
          </p:cNvPr>
          <p:cNvSpPr>
            <a:spLocks noGrp="1"/>
          </p:cNvSpPr>
          <p:nvPr>
            <p:ph type="body" sz="quarter" idx="14" hasCustomPrompt="1"/>
          </p:nvPr>
        </p:nvSpPr>
        <p:spPr>
          <a:xfrm>
            <a:off x="382902" y="4074123"/>
            <a:ext cx="3998589" cy="274638"/>
          </a:xfrm>
          <a:prstGeom prst="rect">
            <a:avLst/>
          </a:prstGeom>
        </p:spPr>
        <p:txBody>
          <a:bodyPr lIns="0" tIns="0" rIns="0" bIns="0"/>
          <a:lstStyle>
            <a:lvl1pPr marL="0" indent="0" algn="ctr" defTabSz="914400" rtl="0" eaLnBrk="1" latinLnBrk="0" hangingPunct="1">
              <a:lnSpc>
                <a:spcPct val="100000"/>
              </a:lnSpc>
              <a:spcBef>
                <a:spcPts val="0"/>
              </a:spcBef>
              <a:buFontTx/>
              <a:buNone/>
              <a:defRPr lang="fr-FR" sz="1200" b="0" kern="1200" dirty="0">
                <a:solidFill>
                  <a:schemeClr val="tx1"/>
                </a:solidFill>
                <a:latin typeface="+mj-lt"/>
                <a:ea typeface="+mn-ea"/>
                <a:cs typeface="+mn-cs"/>
              </a:defRPr>
            </a:lvl1pPr>
          </a:lstStyle>
          <a:p>
            <a:pPr lvl="0"/>
            <a:r>
              <a:rPr lang="en-US" noProof="0"/>
              <a:t>INSERT TEXT</a:t>
            </a:r>
          </a:p>
        </p:txBody>
      </p:sp>
      <p:sp>
        <p:nvSpPr>
          <p:cNvPr id="19" name="Espace réservé du texte 2">
            <a:extLst>
              <a:ext uri="{FF2B5EF4-FFF2-40B4-BE49-F238E27FC236}">
                <a16:creationId xmlns:a16="http://schemas.microsoft.com/office/drawing/2014/main" id="{3E5EB8DA-9DEF-EF48-9EE9-59093D298D42}"/>
              </a:ext>
            </a:extLst>
          </p:cNvPr>
          <p:cNvSpPr>
            <a:spLocks noGrp="1"/>
          </p:cNvSpPr>
          <p:nvPr>
            <p:ph type="body" sz="quarter" idx="15" hasCustomPrompt="1"/>
          </p:nvPr>
        </p:nvSpPr>
        <p:spPr>
          <a:xfrm>
            <a:off x="4762502" y="4074123"/>
            <a:ext cx="3998589" cy="274638"/>
          </a:xfrm>
          <a:prstGeom prst="rect">
            <a:avLst/>
          </a:prstGeom>
        </p:spPr>
        <p:txBody>
          <a:bodyPr lIns="0" tIns="0" rIns="0" bIns="0"/>
          <a:lstStyle>
            <a:lvl1pPr marL="0" indent="0" algn="ctr" defTabSz="914400" rtl="0" eaLnBrk="1" latinLnBrk="0" hangingPunct="1">
              <a:lnSpc>
                <a:spcPct val="100000"/>
              </a:lnSpc>
              <a:spcBef>
                <a:spcPts val="0"/>
              </a:spcBef>
              <a:buFontTx/>
              <a:buNone/>
              <a:defRPr lang="fr-FR" sz="1200" b="0" kern="1200" dirty="0">
                <a:solidFill>
                  <a:schemeClr val="tx1"/>
                </a:solidFill>
                <a:latin typeface="+mj-lt"/>
                <a:ea typeface="+mn-ea"/>
                <a:cs typeface="+mn-cs"/>
              </a:defRPr>
            </a:lvl1pPr>
          </a:lstStyle>
          <a:p>
            <a:pPr lvl="0"/>
            <a:r>
              <a:rPr lang="en-US" noProof="0"/>
              <a:t>INSERT TEXT</a:t>
            </a:r>
          </a:p>
        </p:txBody>
      </p:sp>
      <p:sp>
        <p:nvSpPr>
          <p:cNvPr id="22" name="Titre 1">
            <a:extLst>
              <a:ext uri="{FF2B5EF4-FFF2-40B4-BE49-F238E27FC236}">
                <a16:creationId xmlns:a16="http://schemas.microsoft.com/office/drawing/2014/main" id="{BDD5ABE0-09C4-42CC-886C-D99716342B82}"/>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23" name="Text Placeholder 14">
            <a:extLst>
              <a:ext uri="{FF2B5EF4-FFF2-40B4-BE49-F238E27FC236}">
                <a16:creationId xmlns:a16="http://schemas.microsoft.com/office/drawing/2014/main" id="{4471878F-4F92-4DF3-B6EF-5FFC2FC7F879}"/>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8" name="Connecteur droit 8">
            <a:extLst>
              <a:ext uri="{FF2B5EF4-FFF2-40B4-BE49-F238E27FC236}">
                <a16:creationId xmlns:a16="http://schemas.microsoft.com/office/drawing/2014/main" id="{5C27C61C-22E0-4BF6-B34A-28CCC99949F7}"/>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4" name="Footer Placeholder 12">
            <a:extLst>
              <a:ext uri="{FF2B5EF4-FFF2-40B4-BE49-F238E27FC236}">
                <a16:creationId xmlns:a16="http://schemas.microsoft.com/office/drawing/2014/main" id="{C2C429EA-CF4E-4C40-A85B-8B5A7883DBE3}"/>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5" name="Date Placeholder 3">
            <a:extLst>
              <a:ext uri="{FF2B5EF4-FFF2-40B4-BE49-F238E27FC236}">
                <a16:creationId xmlns:a16="http://schemas.microsoft.com/office/drawing/2014/main" id="{EB9A5B2B-707F-495F-81C3-D015E24857B7}"/>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7634CDC6-C02A-4F32-980A-C085EAC23A4A}"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4" name="Graphic 13">
            <a:extLst>
              <a:ext uri="{FF2B5EF4-FFF2-40B4-BE49-F238E27FC236}">
                <a16:creationId xmlns:a16="http://schemas.microsoft.com/office/drawing/2014/main" id="{CBCB3351-F78E-44F4-8B0A-3FC5BA5D07B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1" y="4756700"/>
            <a:ext cx="1208880" cy="211956"/>
          </a:xfrm>
          <a:prstGeom prst="rect">
            <a:avLst/>
          </a:prstGeom>
        </p:spPr>
      </p:pic>
      <p:pic>
        <p:nvPicPr>
          <p:cNvPr id="21" name="Image 20">
            <a:extLst>
              <a:ext uri="{FF2B5EF4-FFF2-40B4-BE49-F238E27FC236}">
                <a16:creationId xmlns:a16="http://schemas.microsoft.com/office/drawing/2014/main" id="{717C1997-731D-B248-9EAC-C97F070ACF9E}"/>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082271007"/>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2 images - 2 lines title">
    <p:spTree>
      <p:nvGrpSpPr>
        <p:cNvPr id="1" name=""/>
        <p:cNvGrpSpPr/>
        <p:nvPr/>
      </p:nvGrpSpPr>
      <p:grpSpPr>
        <a:xfrm>
          <a:off x="0" y="0"/>
          <a:ext cx="0" cy="0"/>
          <a:chOff x="0" y="0"/>
          <a:chExt cx="0" cy="0"/>
        </a:xfrm>
      </p:grpSpPr>
      <p:sp>
        <p:nvSpPr>
          <p:cNvPr id="13" name="Espace réservé pour une image  12">
            <a:extLst>
              <a:ext uri="{FF2B5EF4-FFF2-40B4-BE49-F238E27FC236}">
                <a16:creationId xmlns:a16="http://schemas.microsoft.com/office/drawing/2014/main" id="{911C0480-0C12-AE45-93AE-AEAF1DB9DCCA}"/>
              </a:ext>
            </a:extLst>
          </p:cNvPr>
          <p:cNvSpPr>
            <a:spLocks noGrp="1"/>
          </p:cNvSpPr>
          <p:nvPr>
            <p:ph type="pic" sz="quarter" idx="12" hasCustomPrompt="1"/>
          </p:nvPr>
        </p:nvSpPr>
        <p:spPr>
          <a:xfrm>
            <a:off x="382904" y="1549654"/>
            <a:ext cx="3998596" cy="2643179"/>
          </a:xfrm>
          <a:custGeom>
            <a:avLst/>
            <a:gdLst>
              <a:gd name="connsiteX0" fmla="*/ 65234 w 3998596"/>
              <a:gd name="connsiteY0" fmla="*/ 0 h 2643179"/>
              <a:gd name="connsiteX1" fmla="*/ 3933362 w 3998596"/>
              <a:gd name="connsiteY1" fmla="*/ 0 h 2643179"/>
              <a:gd name="connsiteX2" fmla="*/ 3998596 w 3998596"/>
              <a:gd name="connsiteY2" fmla="*/ 65234 h 2643179"/>
              <a:gd name="connsiteX3" fmla="*/ 3998596 w 3998596"/>
              <a:gd name="connsiteY3" fmla="*/ 2577945 h 2643179"/>
              <a:gd name="connsiteX4" fmla="*/ 3933362 w 3998596"/>
              <a:gd name="connsiteY4" fmla="*/ 2643179 h 2643179"/>
              <a:gd name="connsiteX5" fmla="*/ 65234 w 3998596"/>
              <a:gd name="connsiteY5" fmla="*/ 2643179 h 2643179"/>
              <a:gd name="connsiteX6" fmla="*/ 0 w 3998596"/>
              <a:gd name="connsiteY6" fmla="*/ 2577945 h 2643179"/>
              <a:gd name="connsiteX7" fmla="*/ 0 w 3998596"/>
              <a:gd name="connsiteY7" fmla="*/ 65234 h 2643179"/>
              <a:gd name="connsiteX8" fmla="*/ 65234 w 3998596"/>
              <a:gd name="connsiteY8" fmla="*/ 0 h 26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8596" h="2643179">
                <a:moveTo>
                  <a:pt x="65234" y="0"/>
                </a:moveTo>
                <a:lnTo>
                  <a:pt x="3933362" y="0"/>
                </a:lnTo>
                <a:cubicBezTo>
                  <a:pt x="3969390" y="0"/>
                  <a:pt x="3998596" y="29206"/>
                  <a:pt x="3998596" y="65234"/>
                </a:cubicBezTo>
                <a:lnTo>
                  <a:pt x="3998596" y="2577945"/>
                </a:lnTo>
                <a:cubicBezTo>
                  <a:pt x="3998596" y="2613973"/>
                  <a:pt x="3969390" y="2643179"/>
                  <a:pt x="3933362" y="2643179"/>
                </a:cubicBezTo>
                <a:lnTo>
                  <a:pt x="65234" y="2643179"/>
                </a:lnTo>
                <a:cubicBezTo>
                  <a:pt x="29206" y="2643179"/>
                  <a:pt x="0" y="2613973"/>
                  <a:pt x="0" y="2577945"/>
                </a:cubicBezTo>
                <a:lnTo>
                  <a:pt x="0" y="65234"/>
                </a:lnTo>
                <a:cubicBezTo>
                  <a:pt x="0" y="29206"/>
                  <a:pt x="29206" y="0"/>
                  <a:pt x="65234" y="0"/>
                </a:cubicBezTo>
                <a:close/>
              </a:path>
            </a:pathLst>
          </a:custGeom>
        </p:spPr>
        <p:txBody>
          <a:bodyPr wrap="square" anchor="ctr">
            <a:noAutofit/>
          </a:bodyPr>
          <a:lstStyle>
            <a:lvl1pPr marL="0" indent="0" algn="ctr">
              <a:buNone/>
              <a:defRPr sz="1600">
                <a:solidFill>
                  <a:schemeClr val="tx1"/>
                </a:solidFill>
              </a:defRPr>
            </a:lvl1pPr>
          </a:lstStyle>
          <a:p>
            <a:r>
              <a:rPr lang="en-US" noProof="0"/>
              <a:t>Insert image</a:t>
            </a:r>
          </a:p>
        </p:txBody>
      </p:sp>
      <p:sp>
        <p:nvSpPr>
          <p:cNvPr id="42" name="Text Placeholder 14">
            <a:extLst>
              <a:ext uri="{FF2B5EF4-FFF2-40B4-BE49-F238E27FC236}">
                <a16:creationId xmlns:a16="http://schemas.microsoft.com/office/drawing/2014/main" id="{AE38FD9D-46D9-AC42-B91A-F99126048FB6}"/>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5" name="ZoneTexte 7">
            <a:extLst>
              <a:ext uri="{FF2B5EF4-FFF2-40B4-BE49-F238E27FC236}">
                <a16:creationId xmlns:a16="http://schemas.microsoft.com/office/drawing/2014/main" id="{22698845-2916-45D0-B3E4-D237E8514CBF}"/>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7" name="Espace réservé pour une image  16">
            <a:extLst>
              <a:ext uri="{FF2B5EF4-FFF2-40B4-BE49-F238E27FC236}">
                <a16:creationId xmlns:a16="http://schemas.microsoft.com/office/drawing/2014/main" id="{60B0E87F-BF46-034E-BBEB-7DD5E2A46203}"/>
              </a:ext>
            </a:extLst>
          </p:cNvPr>
          <p:cNvSpPr>
            <a:spLocks noGrp="1"/>
          </p:cNvSpPr>
          <p:nvPr>
            <p:ph type="pic" sz="quarter" idx="13" hasCustomPrompt="1"/>
          </p:nvPr>
        </p:nvSpPr>
        <p:spPr>
          <a:xfrm>
            <a:off x="4762500" y="1549654"/>
            <a:ext cx="3998596" cy="2643179"/>
          </a:xfrm>
          <a:custGeom>
            <a:avLst/>
            <a:gdLst>
              <a:gd name="connsiteX0" fmla="*/ 65234 w 3998596"/>
              <a:gd name="connsiteY0" fmla="*/ 0 h 2643179"/>
              <a:gd name="connsiteX1" fmla="*/ 3933362 w 3998596"/>
              <a:gd name="connsiteY1" fmla="*/ 0 h 2643179"/>
              <a:gd name="connsiteX2" fmla="*/ 3998596 w 3998596"/>
              <a:gd name="connsiteY2" fmla="*/ 65234 h 2643179"/>
              <a:gd name="connsiteX3" fmla="*/ 3998596 w 3998596"/>
              <a:gd name="connsiteY3" fmla="*/ 2577945 h 2643179"/>
              <a:gd name="connsiteX4" fmla="*/ 3933362 w 3998596"/>
              <a:gd name="connsiteY4" fmla="*/ 2643179 h 2643179"/>
              <a:gd name="connsiteX5" fmla="*/ 65234 w 3998596"/>
              <a:gd name="connsiteY5" fmla="*/ 2643179 h 2643179"/>
              <a:gd name="connsiteX6" fmla="*/ 0 w 3998596"/>
              <a:gd name="connsiteY6" fmla="*/ 2577945 h 2643179"/>
              <a:gd name="connsiteX7" fmla="*/ 0 w 3998596"/>
              <a:gd name="connsiteY7" fmla="*/ 65234 h 2643179"/>
              <a:gd name="connsiteX8" fmla="*/ 65234 w 3998596"/>
              <a:gd name="connsiteY8" fmla="*/ 0 h 26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8596" h="2643179">
                <a:moveTo>
                  <a:pt x="65234" y="0"/>
                </a:moveTo>
                <a:lnTo>
                  <a:pt x="3933362" y="0"/>
                </a:lnTo>
                <a:cubicBezTo>
                  <a:pt x="3969390" y="0"/>
                  <a:pt x="3998596" y="29206"/>
                  <a:pt x="3998596" y="65234"/>
                </a:cubicBezTo>
                <a:lnTo>
                  <a:pt x="3998596" y="2577945"/>
                </a:lnTo>
                <a:cubicBezTo>
                  <a:pt x="3998596" y="2613973"/>
                  <a:pt x="3969390" y="2643179"/>
                  <a:pt x="3933362" y="2643179"/>
                </a:cubicBezTo>
                <a:lnTo>
                  <a:pt x="65234" y="2643179"/>
                </a:lnTo>
                <a:cubicBezTo>
                  <a:pt x="29206" y="2643179"/>
                  <a:pt x="0" y="2613973"/>
                  <a:pt x="0" y="2577945"/>
                </a:cubicBezTo>
                <a:lnTo>
                  <a:pt x="0" y="65234"/>
                </a:lnTo>
                <a:cubicBezTo>
                  <a:pt x="0" y="29206"/>
                  <a:pt x="29206" y="0"/>
                  <a:pt x="65234" y="0"/>
                </a:cubicBezTo>
                <a:close/>
              </a:path>
            </a:pathLst>
          </a:custGeom>
        </p:spPr>
        <p:txBody>
          <a:bodyPr wrap="square" anchor="ctr">
            <a:noAutofit/>
          </a:bodyPr>
          <a:lstStyle>
            <a:lvl1pPr marL="0" indent="0" algn="ctr">
              <a:buNone/>
              <a:defRPr sz="1600">
                <a:solidFill>
                  <a:schemeClr val="tx1"/>
                </a:solidFill>
              </a:defRPr>
            </a:lvl1pPr>
          </a:lstStyle>
          <a:p>
            <a:r>
              <a:rPr lang="en-US" noProof="0"/>
              <a:t>Insert image</a:t>
            </a:r>
          </a:p>
        </p:txBody>
      </p:sp>
      <p:sp>
        <p:nvSpPr>
          <p:cNvPr id="16" name="Espace réservé du texte 2">
            <a:extLst>
              <a:ext uri="{FF2B5EF4-FFF2-40B4-BE49-F238E27FC236}">
                <a16:creationId xmlns:a16="http://schemas.microsoft.com/office/drawing/2014/main" id="{FA7664AA-B8C8-3B45-B99A-0CA51D498D4B}"/>
              </a:ext>
            </a:extLst>
          </p:cNvPr>
          <p:cNvSpPr>
            <a:spLocks noGrp="1"/>
          </p:cNvSpPr>
          <p:nvPr>
            <p:ph type="body" sz="quarter" idx="14" hasCustomPrompt="1"/>
          </p:nvPr>
        </p:nvSpPr>
        <p:spPr>
          <a:xfrm>
            <a:off x="382904" y="4307205"/>
            <a:ext cx="3998596" cy="274638"/>
          </a:xfrm>
          <a:prstGeom prst="rect">
            <a:avLst/>
          </a:prstGeom>
        </p:spPr>
        <p:txBody>
          <a:bodyPr lIns="0" tIns="0" rIns="0" bIns="0"/>
          <a:lstStyle>
            <a:lvl1pPr marL="0" indent="0" algn="ctr" defTabSz="914400" rtl="0" eaLnBrk="1" latinLnBrk="0" hangingPunct="1">
              <a:lnSpc>
                <a:spcPct val="100000"/>
              </a:lnSpc>
              <a:spcBef>
                <a:spcPts val="0"/>
              </a:spcBef>
              <a:buFontTx/>
              <a:buNone/>
              <a:defRPr lang="fr-FR" sz="1200" b="0" kern="1200" dirty="0">
                <a:solidFill>
                  <a:schemeClr val="tx1"/>
                </a:solidFill>
                <a:latin typeface="+mj-lt"/>
                <a:ea typeface="+mn-ea"/>
                <a:cs typeface="+mn-cs"/>
              </a:defRPr>
            </a:lvl1pPr>
          </a:lstStyle>
          <a:p>
            <a:pPr lvl="0"/>
            <a:r>
              <a:rPr lang="en-US" noProof="0"/>
              <a:t>INSERT TEXT</a:t>
            </a:r>
          </a:p>
        </p:txBody>
      </p:sp>
      <p:sp>
        <p:nvSpPr>
          <p:cNvPr id="19" name="Espace réservé du texte 2">
            <a:extLst>
              <a:ext uri="{FF2B5EF4-FFF2-40B4-BE49-F238E27FC236}">
                <a16:creationId xmlns:a16="http://schemas.microsoft.com/office/drawing/2014/main" id="{3E5EB8DA-9DEF-EF48-9EE9-59093D298D42}"/>
              </a:ext>
            </a:extLst>
          </p:cNvPr>
          <p:cNvSpPr>
            <a:spLocks noGrp="1"/>
          </p:cNvSpPr>
          <p:nvPr>
            <p:ph type="body" sz="quarter" idx="15" hasCustomPrompt="1"/>
          </p:nvPr>
        </p:nvSpPr>
        <p:spPr>
          <a:xfrm>
            <a:off x="4762500" y="4307205"/>
            <a:ext cx="3998596" cy="274638"/>
          </a:xfrm>
          <a:prstGeom prst="rect">
            <a:avLst/>
          </a:prstGeom>
        </p:spPr>
        <p:txBody>
          <a:bodyPr lIns="0" tIns="0" rIns="0" bIns="0"/>
          <a:lstStyle>
            <a:lvl1pPr marL="0" indent="0" algn="ctr" defTabSz="914400" rtl="0" eaLnBrk="1" latinLnBrk="0" hangingPunct="1">
              <a:lnSpc>
                <a:spcPct val="100000"/>
              </a:lnSpc>
              <a:spcBef>
                <a:spcPts val="0"/>
              </a:spcBef>
              <a:buFontTx/>
              <a:buNone/>
              <a:defRPr lang="fr-FR" sz="1200" b="0" kern="1200" dirty="0">
                <a:solidFill>
                  <a:schemeClr val="tx1"/>
                </a:solidFill>
                <a:latin typeface="+mj-lt"/>
                <a:ea typeface="+mn-ea"/>
                <a:cs typeface="+mn-cs"/>
              </a:defRPr>
            </a:lvl1pPr>
          </a:lstStyle>
          <a:p>
            <a:pPr lvl="0"/>
            <a:r>
              <a:rPr lang="en-US" noProof="0"/>
              <a:t>INSERT TEXT</a:t>
            </a:r>
          </a:p>
        </p:txBody>
      </p:sp>
      <p:cxnSp>
        <p:nvCxnSpPr>
          <p:cNvPr id="18" name="Connecteur droit 8">
            <a:extLst>
              <a:ext uri="{FF2B5EF4-FFF2-40B4-BE49-F238E27FC236}">
                <a16:creationId xmlns:a16="http://schemas.microsoft.com/office/drawing/2014/main" id="{D0294F47-5302-4438-BCB7-B21F3AB2CB6E}"/>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Titre 1">
            <a:extLst>
              <a:ext uri="{FF2B5EF4-FFF2-40B4-BE49-F238E27FC236}">
                <a16:creationId xmlns:a16="http://schemas.microsoft.com/office/drawing/2014/main" id="{9E550D51-E609-4961-8A78-92A330D6A168}"/>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21" name="Footer Placeholder 12">
            <a:extLst>
              <a:ext uri="{FF2B5EF4-FFF2-40B4-BE49-F238E27FC236}">
                <a16:creationId xmlns:a16="http://schemas.microsoft.com/office/drawing/2014/main" id="{4A710AAC-154A-4BDC-864E-AA9931DD42F3}"/>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2" name="Date Placeholder 3">
            <a:extLst>
              <a:ext uri="{FF2B5EF4-FFF2-40B4-BE49-F238E27FC236}">
                <a16:creationId xmlns:a16="http://schemas.microsoft.com/office/drawing/2014/main" id="{795B0A11-F784-4DE3-BB40-1E76C2275E3A}"/>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98E95D18-7331-4A0D-B67D-972C3958AD22}"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4" name="Graphic 13">
            <a:extLst>
              <a:ext uri="{FF2B5EF4-FFF2-40B4-BE49-F238E27FC236}">
                <a16:creationId xmlns:a16="http://schemas.microsoft.com/office/drawing/2014/main" id="{F5EDFD6B-7FE4-4C8F-94D4-5D10E7B58DC9}"/>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1" y="4756700"/>
            <a:ext cx="1208880" cy="211956"/>
          </a:xfrm>
          <a:prstGeom prst="rect">
            <a:avLst/>
          </a:prstGeom>
        </p:spPr>
      </p:pic>
      <p:pic>
        <p:nvPicPr>
          <p:cNvPr id="23" name="Image 22">
            <a:extLst>
              <a:ext uri="{FF2B5EF4-FFF2-40B4-BE49-F238E27FC236}">
                <a16:creationId xmlns:a16="http://schemas.microsoft.com/office/drawing/2014/main" id="{06BF584D-F3C1-324D-A581-0DF3762E83EF}"/>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066081377"/>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Full bkgd image - 1 line title - no subtitle">
    <p:bg>
      <p:bgPr>
        <a:solidFill>
          <a:schemeClr val="bg1"/>
        </a:solidFill>
        <a:effectLst/>
      </p:bgPr>
    </p:bg>
    <p:spTree>
      <p:nvGrpSpPr>
        <p:cNvPr id="1" name=""/>
        <p:cNvGrpSpPr/>
        <p:nvPr/>
      </p:nvGrpSpPr>
      <p:grpSpPr>
        <a:xfrm>
          <a:off x="0" y="0"/>
          <a:ext cx="0" cy="0"/>
          <a:chOff x="0" y="0"/>
          <a:chExt cx="0" cy="0"/>
        </a:xfrm>
      </p:grpSpPr>
      <p:sp>
        <p:nvSpPr>
          <p:cNvPr id="21" name="ZoneTexte 7">
            <a:extLst>
              <a:ext uri="{FF2B5EF4-FFF2-40B4-BE49-F238E27FC236}">
                <a16:creationId xmlns:a16="http://schemas.microsoft.com/office/drawing/2014/main" id="{64F11E7F-0F44-6549-9AE8-64F85711DDF7}"/>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39" name="Connecteur droit 8">
            <a:extLst>
              <a:ext uri="{FF2B5EF4-FFF2-40B4-BE49-F238E27FC236}">
                <a16:creationId xmlns:a16="http://schemas.microsoft.com/office/drawing/2014/main" id="{9EA78508-74E4-44FE-9897-5877052FD886}"/>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Titre 1">
            <a:extLst>
              <a:ext uri="{FF2B5EF4-FFF2-40B4-BE49-F238E27FC236}">
                <a16:creationId xmlns:a16="http://schemas.microsoft.com/office/drawing/2014/main" id="{B8A68B02-B6B8-0A4E-927D-C7C5E11DCAB7}"/>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pic>
        <p:nvPicPr>
          <p:cNvPr id="33" name="Picture 32">
            <a:extLst>
              <a:ext uri="{FF2B5EF4-FFF2-40B4-BE49-F238E27FC236}">
                <a16:creationId xmlns:a16="http://schemas.microsoft.com/office/drawing/2014/main" id="{1871A71E-628D-4D24-B17B-FDE9F4EF14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8" name="Footer Placeholder 12">
            <a:extLst>
              <a:ext uri="{FF2B5EF4-FFF2-40B4-BE49-F238E27FC236}">
                <a16:creationId xmlns:a16="http://schemas.microsoft.com/office/drawing/2014/main" id="{9F28A98E-F435-4D47-A8FC-35A7D47A25C3}"/>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9" name="Date Placeholder 3">
            <a:extLst>
              <a:ext uri="{FF2B5EF4-FFF2-40B4-BE49-F238E27FC236}">
                <a16:creationId xmlns:a16="http://schemas.microsoft.com/office/drawing/2014/main" id="{740DFD82-0032-46F1-A230-074DC471A00B}"/>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DA919677-0C92-4AC6-8A0F-91EB6C275750}"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F9A3A2CA-B503-4A52-BF47-94153C1DF9B0}"/>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34171" y="4756700"/>
            <a:ext cx="1208880" cy="211956"/>
          </a:xfrm>
          <a:prstGeom prst="rect">
            <a:avLst/>
          </a:prstGeom>
        </p:spPr>
      </p:pic>
      <p:pic>
        <p:nvPicPr>
          <p:cNvPr id="11" name="Image 10">
            <a:extLst>
              <a:ext uri="{FF2B5EF4-FFF2-40B4-BE49-F238E27FC236}">
                <a16:creationId xmlns:a16="http://schemas.microsoft.com/office/drawing/2014/main" id="{8AAB987C-0A45-8344-8479-E37AF7074D25}"/>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503595834"/>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1_Full bkgd image - 1 line title">
    <p:bg>
      <p:bgPr>
        <a:solidFill>
          <a:schemeClr val="bg1"/>
        </a:solidFill>
        <a:effectLst/>
      </p:bgPr>
    </p:bg>
    <p:spTree>
      <p:nvGrpSpPr>
        <p:cNvPr id="1" name=""/>
        <p:cNvGrpSpPr/>
        <p:nvPr/>
      </p:nvGrpSpPr>
      <p:grpSpPr>
        <a:xfrm>
          <a:off x="0" y="0"/>
          <a:ext cx="0" cy="0"/>
          <a:chOff x="0" y="0"/>
          <a:chExt cx="0" cy="0"/>
        </a:xfrm>
      </p:grpSpPr>
      <p:sp>
        <p:nvSpPr>
          <p:cNvPr id="21" name="ZoneTexte 7">
            <a:extLst>
              <a:ext uri="{FF2B5EF4-FFF2-40B4-BE49-F238E27FC236}">
                <a16:creationId xmlns:a16="http://schemas.microsoft.com/office/drawing/2014/main" id="{64F11E7F-0F44-6549-9AE8-64F85711DDF7}"/>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39" name="Connecteur droit 8">
            <a:extLst>
              <a:ext uri="{FF2B5EF4-FFF2-40B4-BE49-F238E27FC236}">
                <a16:creationId xmlns:a16="http://schemas.microsoft.com/office/drawing/2014/main" id="{9EA78508-74E4-44FE-9897-5877052FD886}"/>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Titre 1">
            <a:extLst>
              <a:ext uri="{FF2B5EF4-FFF2-40B4-BE49-F238E27FC236}">
                <a16:creationId xmlns:a16="http://schemas.microsoft.com/office/drawing/2014/main" id="{B8A68B02-B6B8-0A4E-927D-C7C5E11DCAB7}"/>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20" name="Text Placeholder 14">
            <a:extLst>
              <a:ext uri="{FF2B5EF4-FFF2-40B4-BE49-F238E27FC236}">
                <a16:creationId xmlns:a16="http://schemas.microsoft.com/office/drawing/2014/main" id="{52FDB6FF-C113-2C47-8E97-8C0F867428B4}"/>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pic>
        <p:nvPicPr>
          <p:cNvPr id="33" name="Picture 32">
            <a:extLst>
              <a:ext uri="{FF2B5EF4-FFF2-40B4-BE49-F238E27FC236}">
                <a16:creationId xmlns:a16="http://schemas.microsoft.com/office/drawing/2014/main" id="{1871A71E-628D-4D24-B17B-FDE9F4EF14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9" name="Footer Placeholder 12">
            <a:extLst>
              <a:ext uri="{FF2B5EF4-FFF2-40B4-BE49-F238E27FC236}">
                <a16:creationId xmlns:a16="http://schemas.microsoft.com/office/drawing/2014/main" id="{44459834-7BC3-494E-BD8C-44164A05849A}"/>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1" name="Date Placeholder 3">
            <a:extLst>
              <a:ext uri="{FF2B5EF4-FFF2-40B4-BE49-F238E27FC236}">
                <a16:creationId xmlns:a16="http://schemas.microsoft.com/office/drawing/2014/main" id="{26610FA0-1AD9-4F59-8752-3E7CFBCCCC21}"/>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451E5422-847B-44EF-B6F2-7CFEDC2BDA19}"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05938BDE-1F5B-4786-BE66-1F82DE27289C}"/>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34171" y="4756700"/>
            <a:ext cx="1208880" cy="211956"/>
          </a:xfrm>
          <a:prstGeom prst="rect">
            <a:avLst/>
          </a:prstGeom>
        </p:spPr>
      </p:pic>
      <p:pic>
        <p:nvPicPr>
          <p:cNvPr id="12" name="Image 11">
            <a:extLst>
              <a:ext uri="{FF2B5EF4-FFF2-40B4-BE49-F238E27FC236}">
                <a16:creationId xmlns:a16="http://schemas.microsoft.com/office/drawing/2014/main" id="{F3573F2B-6057-E247-83D1-E1001D8DEA63}"/>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732783717"/>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Full bkgd image - 2 lines title">
    <p:bg>
      <p:bgPr>
        <a:solidFill>
          <a:schemeClr val="bg1"/>
        </a:solidFill>
        <a:effectLst/>
      </p:bgPr>
    </p:bg>
    <p:spTree>
      <p:nvGrpSpPr>
        <p:cNvPr id="1" name=""/>
        <p:cNvGrpSpPr/>
        <p:nvPr/>
      </p:nvGrpSpPr>
      <p:grpSpPr>
        <a:xfrm>
          <a:off x="0" y="0"/>
          <a:ext cx="0" cy="0"/>
          <a:chOff x="0" y="0"/>
          <a:chExt cx="0" cy="0"/>
        </a:xfrm>
      </p:grpSpPr>
      <p:sp>
        <p:nvSpPr>
          <p:cNvPr id="29" name="Text Placeholder 14">
            <a:extLst>
              <a:ext uri="{FF2B5EF4-FFF2-40B4-BE49-F238E27FC236}">
                <a16:creationId xmlns:a16="http://schemas.microsoft.com/office/drawing/2014/main" id="{6758D208-D91A-434F-BD0C-E716F52577C1}"/>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21" name="ZoneTexte 7">
            <a:extLst>
              <a:ext uri="{FF2B5EF4-FFF2-40B4-BE49-F238E27FC236}">
                <a16:creationId xmlns:a16="http://schemas.microsoft.com/office/drawing/2014/main" id="{64F11E7F-0F44-6549-9AE8-64F85711DDF7}"/>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39" name="Connecteur droit 8">
            <a:extLst>
              <a:ext uri="{FF2B5EF4-FFF2-40B4-BE49-F238E27FC236}">
                <a16:creationId xmlns:a16="http://schemas.microsoft.com/office/drawing/2014/main" id="{9EA78508-74E4-44FE-9897-5877052FD886}"/>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Titre 1">
            <a:extLst>
              <a:ext uri="{FF2B5EF4-FFF2-40B4-BE49-F238E27FC236}">
                <a16:creationId xmlns:a16="http://schemas.microsoft.com/office/drawing/2014/main" id="{8F773064-62EE-4DCF-B613-CBAFE0D9AAAD}"/>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pic>
        <p:nvPicPr>
          <p:cNvPr id="33" name="Picture 32">
            <a:extLst>
              <a:ext uri="{FF2B5EF4-FFF2-40B4-BE49-F238E27FC236}">
                <a16:creationId xmlns:a16="http://schemas.microsoft.com/office/drawing/2014/main" id="{1BC7433B-AF58-4F95-A63A-7C7E75670C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9" name="Footer Placeholder 12">
            <a:extLst>
              <a:ext uri="{FF2B5EF4-FFF2-40B4-BE49-F238E27FC236}">
                <a16:creationId xmlns:a16="http://schemas.microsoft.com/office/drawing/2014/main" id="{4A1C16C3-9BDD-43BA-9702-A860CCE5CF52}"/>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1" name="Date Placeholder 3">
            <a:extLst>
              <a:ext uri="{FF2B5EF4-FFF2-40B4-BE49-F238E27FC236}">
                <a16:creationId xmlns:a16="http://schemas.microsoft.com/office/drawing/2014/main" id="{D7E39D8A-0C98-4FE7-9DE9-8BE925362A83}"/>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57A87F61-48C1-45CC-B843-A8B5CE7AEBFD}"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EA140CC6-FE95-4911-830E-2280B6D4620D}"/>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34171" y="4756700"/>
            <a:ext cx="1208880" cy="211956"/>
          </a:xfrm>
          <a:prstGeom prst="rect">
            <a:avLst/>
          </a:prstGeom>
        </p:spPr>
      </p:pic>
      <p:pic>
        <p:nvPicPr>
          <p:cNvPr id="12" name="Image 11">
            <a:extLst>
              <a:ext uri="{FF2B5EF4-FFF2-40B4-BE49-F238E27FC236}">
                <a16:creationId xmlns:a16="http://schemas.microsoft.com/office/drawing/2014/main" id="{BFCFEE9E-1535-DB48-91DB-5F825D9EF341}"/>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53459086"/>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Full bkgd image - 1 line title white">
    <p:bg>
      <p:bgPr>
        <a:solidFill>
          <a:schemeClr val="tx1"/>
        </a:solidFill>
        <a:effectLst/>
      </p:bgPr>
    </p:bg>
    <p:spTree>
      <p:nvGrpSpPr>
        <p:cNvPr id="1" name=""/>
        <p:cNvGrpSpPr/>
        <p:nvPr/>
      </p:nvGrpSpPr>
      <p:grpSpPr>
        <a:xfrm>
          <a:off x="0" y="0"/>
          <a:ext cx="0" cy="0"/>
          <a:chOff x="0" y="0"/>
          <a:chExt cx="0" cy="0"/>
        </a:xfrm>
      </p:grpSpPr>
      <p:sp>
        <p:nvSpPr>
          <p:cNvPr id="18" name="ZoneTexte 7">
            <a:extLst>
              <a:ext uri="{FF2B5EF4-FFF2-40B4-BE49-F238E27FC236}">
                <a16:creationId xmlns:a16="http://schemas.microsoft.com/office/drawing/2014/main" id="{FAFB4A33-86F3-D74D-917A-04049D8B5DB5}"/>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Arial Narrow"/>
              <a:ea typeface="+mn-ea"/>
              <a:cs typeface="+mn-cs"/>
            </a:endParaRPr>
          </a:p>
        </p:txBody>
      </p:sp>
      <p:cxnSp>
        <p:nvCxnSpPr>
          <p:cNvPr id="22" name="Connecteur droit 8">
            <a:extLst>
              <a:ext uri="{FF2B5EF4-FFF2-40B4-BE49-F238E27FC236}">
                <a16:creationId xmlns:a16="http://schemas.microsoft.com/office/drawing/2014/main" id="{AB7F2006-3235-4C1B-B451-74B0CB68E1EA}"/>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54" name="Graphic 53">
            <a:extLst>
              <a:ext uri="{FF2B5EF4-FFF2-40B4-BE49-F238E27FC236}">
                <a16:creationId xmlns:a16="http://schemas.microsoft.com/office/drawing/2014/main" id="{89BBA403-03BB-4FC8-9FD2-884A1CCE872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901467" y="4691063"/>
            <a:ext cx="908368" cy="277597"/>
          </a:xfrm>
          <a:prstGeom prst="rect">
            <a:avLst/>
          </a:prstGeom>
        </p:spPr>
      </p:pic>
      <p:sp>
        <p:nvSpPr>
          <p:cNvPr id="24" name="Titre 1">
            <a:extLst>
              <a:ext uri="{FF2B5EF4-FFF2-40B4-BE49-F238E27FC236}">
                <a16:creationId xmlns:a16="http://schemas.microsoft.com/office/drawing/2014/main" id="{62C82A4A-94A3-8545-9362-DE196DA52563}"/>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bg1"/>
                </a:solidFill>
                <a:effectLst/>
                <a:latin typeface="+mj-lt"/>
                <a:ea typeface="+mj-ea"/>
                <a:cs typeface="3ds Light"/>
              </a:defRPr>
            </a:lvl1pPr>
          </a:lstStyle>
          <a:p>
            <a:r>
              <a:rPr lang="en-US" noProof="0"/>
              <a:t>THIS IS THE SLIDE TITLE</a:t>
            </a:r>
          </a:p>
        </p:txBody>
      </p:sp>
      <p:sp>
        <p:nvSpPr>
          <p:cNvPr id="27" name="Text Placeholder 14">
            <a:extLst>
              <a:ext uri="{FF2B5EF4-FFF2-40B4-BE49-F238E27FC236}">
                <a16:creationId xmlns:a16="http://schemas.microsoft.com/office/drawing/2014/main" id="{8998B16E-8E76-2647-9A83-23B05B28AF76}"/>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bg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pic>
        <p:nvPicPr>
          <p:cNvPr id="3" name="Picture 2">
            <a:extLst>
              <a:ext uri="{FF2B5EF4-FFF2-40B4-BE49-F238E27FC236}">
                <a16:creationId xmlns:a16="http://schemas.microsoft.com/office/drawing/2014/main" id="{54D68CFD-63CD-4008-B153-21BCF3197DF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9" name="Footer Placeholder 12">
            <a:extLst>
              <a:ext uri="{FF2B5EF4-FFF2-40B4-BE49-F238E27FC236}">
                <a16:creationId xmlns:a16="http://schemas.microsoft.com/office/drawing/2014/main" id="{9D5996F5-C08A-4C64-B947-D59A147477EB}"/>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Narrow"/>
                <a:ea typeface="+mn-ea"/>
                <a:cs typeface="+mn-cs"/>
              </a:rPr>
              <a:t>© Dassault Systèmes | Confidential Information |                    | ref.: 3DS_Document_2021</a:t>
            </a:r>
          </a:p>
        </p:txBody>
      </p:sp>
      <p:sp>
        <p:nvSpPr>
          <p:cNvPr id="11" name="Date Placeholder 3">
            <a:extLst>
              <a:ext uri="{FF2B5EF4-FFF2-40B4-BE49-F238E27FC236}">
                <a16:creationId xmlns:a16="http://schemas.microsoft.com/office/drawing/2014/main" id="{0A9229A0-228B-47B3-BAF9-839C8A57655D}"/>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bg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986A4BFB-0C68-43E1-9FC9-7EBB12AB01C2}" type="datetime1">
              <a:rPr kumimoji="0" lang="en-US" sz="6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FFFFFF"/>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29F46C39-9588-4126-A2AB-30155530F29A}"/>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334171" y="4756700"/>
            <a:ext cx="1208880" cy="211956"/>
          </a:xfrm>
          <a:prstGeom prst="rect">
            <a:avLst/>
          </a:prstGeom>
        </p:spPr>
      </p:pic>
    </p:spTree>
    <p:extLst>
      <p:ext uri="{BB962C8B-B14F-4D97-AF65-F5344CB8AC3E}">
        <p14:creationId xmlns:p14="http://schemas.microsoft.com/office/powerpoint/2010/main" val="2901271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sp>
        <p:nvSpPr>
          <p:cNvPr id="13" name="Titre 1">
            <a:extLst>
              <a:ext uri="{FF2B5EF4-FFF2-40B4-BE49-F238E27FC236}">
                <a16:creationId xmlns:a16="http://schemas.microsoft.com/office/drawing/2014/main" id="{623D1550-682D-42A1-A7EF-27F8C12FAF99}"/>
              </a:ext>
            </a:extLst>
          </p:cNvPr>
          <p:cNvSpPr>
            <a:spLocks noGrp="1"/>
          </p:cNvSpPr>
          <p:nvPr>
            <p:ph type="title" hasCustomPrompt="1"/>
          </p:nvPr>
        </p:nvSpPr>
        <p:spPr>
          <a:xfrm>
            <a:off x="421242" y="2079308"/>
            <a:ext cx="4743647" cy="984885"/>
          </a:xfrm>
          <a:prstGeom prst="rect">
            <a:avLst/>
          </a:prstGeom>
        </p:spPr>
        <p:txBody>
          <a:bodyPr lIns="0" tIns="0" rIns="0" bIns="0" anchor="ctr">
            <a:noAutofit/>
          </a:bodyPr>
          <a:lstStyle>
            <a:lvl1pPr algn="r">
              <a:lnSpc>
                <a:spcPct val="100000"/>
              </a:lnSpc>
              <a:defRPr lang="en-US" sz="3200" b="1" i="0" kern="1200" cap="all" spc="0" baseline="0" noProof="0" dirty="0" smtClean="0">
                <a:solidFill>
                  <a:schemeClr val="tx1"/>
                </a:solidFill>
                <a:effectLst/>
                <a:latin typeface="+mj-lt"/>
                <a:ea typeface="+mj-ea"/>
                <a:cs typeface="3ds Light"/>
              </a:defRPr>
            </a:lvl1pPr>
          </a:lstStyle>
          <a:p>
            <a:r>
              <a:rPr lang="en-US" noProof="0"/>
              <a:t>THIS IS THE </a:t>
            </a:r>
            <a:br>
              <a:rPr lang="en-US" noProof="0"/>
            </a:br>
            <a:r>
              <a:rPr lang="en-US" noProof="0"/>
              <a:t>SECTION NAME</a:t>
            </a:r>
          </a:p>
        </p:txBody>
      </p:sp>
      <p:sp>
        <p:nvSpPr>
          <p:cNvPr id="14" name="ZoneTexte 7">
            <a:extLst>
              <a:ext uri="{FF2B5EF4-FFF2-40B4-BE49-F238E27FC236}">
                <a16:creationId xmlns:a16="http://schemas.microsoft.com/office/drawing/2014/main" id="{263DB818-8085-450E-9B5E-297B7E97DBF6}"/>
              </a:ext>
            </a:extLst>
          </p:cNvPr>
          <p:cNvSpPr txBox="1"/>
          <p:nvPr userDrawn="1"/>
        </p:nvSpPr>
        <p:spPr>
          <a:xfrm>
            <a:off x="0" y="4845550"/>
            <a:ext cx="354434" cy="123111"/>
          </a:xfrm>
          <a:prstGeom prst="rect">
            <a:avLst/>
          </a:prstGeom>
          <a:noFill/>
        </p:spPr>
        <p:txBody>
          <a:bodyPr wrap="square" lIns="0" tIns="0" rIns="0" bIns="0" rtlCol="0">
            <a:noAutofit/>
          </a:bodyPr>
          <a:lstStyle/>
          <a:p>
            <a:pPr algn="ctr"/>
            <a:fld id="{984FB007-5C84-F347-A76E-037DFFA5CC99}" type="slidenum">
              <a:rPr lang="en-US" sz="800" noProof="0" smtClean="0">
                <a:solidFill>
                  <a:schemeClr val="tx1"/>
                </a:solidFill>
              </a:rPr>
              <a:pPr algn="ctr"/>
              <a:t>‹#›</a:t>
            </a:fld>
            <a:endParaRPr lang="en-US" sz="800" noProof="0">
              <a:solidFill>
                <a:schemeClr val="tx1"/>
              </a:solidFill>
            </a:endParaRPr>
          </a:p>
        </p:txBody>
      </p:sp>
      <p:cxnSp>
        <p:nvCxnSpPr>
          <p:cNvPr id="12" name="Connecteur droit 8">
            <a:extLst>
              <a:ext uri="{FF2B5EF4-FFF2-40B4-BE49-F238E27FC236}">
                <a16:creationId xmlns:a16="http://schemas.microsoft.com/office/drawing/2014/main" id="{B9759164-0E59-46FC-9689-8C6079BE7B4F}"/>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Footer Placeholder 12">
            <a:extLst>
              <a:ext uri="{FF2B5EF4-FFF2-40B4-BE49-F238E27FC236}">
                <a16:creationId xmlns:a16="http://schemas.microsoft.com/office/drawing/2014/main" id="{CE30DEF6-4946-4224-9195-C52887C9AEFD}"/>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r>
              <a:rPr lang="en-US" noProof="0"/>
              <a:t>© Dassault Systèmes | Confidential Information |                    | ref.: 3DS_Document_2021</a:t>
            </a:r>
          </a:p>
        </p:txBody>
      </p:sp>
      <p:sp>
        <p:nvSpPr>
          <p:cNvPr id="10" name="Date Placeholder 3">
            <a:extLst>
              <a:ext uri="{FF2B5EF4-FFF2-40B4-BE49-F238E27FC236}">
                <a16:creationId xmlns:a16="http://schemas.microsoft.com/office/drawing/2014/main" id="{692A8E88-718C-4572-BF56-D0A2D70C8E4C}"/>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fld id="{CB059890-1C30-4D5F-A1DA-1EE2D3F0CF7A}" type="datetime1">
              <a:rPr lang="en-US" noProof="0" smtClean="0"/>
              <a:t>11/10/2022</a:t>
            </a:fld>
            <a:endParaRPr lang="en-US" noProof="0"/>
          </a:p>
        </p:txBody>
      </p:sp>
      <p:sp>
        <p:nvSpPr>
          <p:cNvPr id="11" name="Forme libre 10">
            <a:extLst>
              <a:ext uri="{FF2B5EF4-FFF2-40B4-BE49-F238E27FC236}">
                <a16:creationId xmlns:a16="http://schemas.microsoft.com/office/drawing/2014/main" id="{146686BD-DAAC-CD45-B46A-68B96D6B5B1F}"/>
              </a:ext>
            </a:extLst>
          </p:cNvPr>
          <p:cNvSpPr/>
          <p:nvPr userDrawn="1"/>
        </p:nvSpPr>
        <p:spPr>
          <a:xfrm>
            <a:off x="5426315" y="1"/>
            <a:ext cx="3717682" cy="5143499"/>
          </a:xfrm>
          <a:custGeom>
            <a:avLst/>
            <a:gdLst>
              <a:gd name="connsiteX0" fmla="*/ 893329 w 3717682"/>
              <a:gd name="connsiteY0" fmla="*/ 0 h 5143499"/>
              <a:gd name="connsiteX1" fmla="*/ 3717682 w 3717682"/>
              <a:gd name="connsiteY1" fmla="*/ 0 h 5143499"/>
              <a:gd name="connsiteX2" fmla="*/ 3717682 w 3717682"/>
              <a:gd name="connsiteY2" fmla="*/ 5143499 h 5143499"/>
              <a:gd name="connsiteX3" fmla="*/ 3662785 w 3717682"/>
              <a:gd name="connsiteY3" fmla="*/ 5143499 h 5143499"/>
              <a:gd name="connsiteX4" fmla="*/ 1977372 w 3717682"/>
              <a:gd name="connsiteY4" fmla="*/ 5143499 h 5143499"/>
              <a:gd name="connsiteX5" fmla="*/ 1175798 w 3717682"/>
              <a:gd name="connsiteY5" fmla="*/ 5143499 h 5143499"/>
              <a:gd name="connsiteX6" fmla="*/ 1096714 w 3717682"/>
              <a:gd name="connsiteY6" fmla="*/ 5071623 h 5143499"/>
              <a:gd name="connsiteX7" fmla="*/ 0 w 3717682"/>
              <a:gd name="connsiteY7" fmla="*/ 2423921 h 5143499"/>
              <a:gd name="connsiteX8" fmla="*/ 855043 w 3717682"/>
              <a:gd name="connsiteY8" fmla="*/ 42126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7682" h="5143499">
                <a:moveTo>
                  <a:pt x="893329" y="0"/>
                </a:moveTo>
                <a:lnTo>
                  <a:pt x="3717682" y="0"/>
                </a:lnTo>
                <a:lnTo>
                  <a:pt x="3717682" y="5143499"/>
                </a:lnTo>
                <a:lnTo>
                  <a:pt x="3662785" y="5143499"/>
                </a:lnTo>
                <a:lnTo>
                  <a:pt x="1977372" y="5143499"/>
                </a:lnTo>
                <a:lnTo>
                  <a:pt x="1175798" y="5143499"/>
                </a:lnTo>
                <a:lnTo>
                  <a:pt x="1096714" y="5071623"/>
                </a:lnTo>
                <a:cubicBezTo>
                  <a:pt x="419108" y="4394017"/>
                  <a:pt x="0" y="3457913"/>
                  <a:pt x="0" y="2423921"/>
                </a:cubicBezTo>
                <a:cubicBezTo>
                  <a:pt x="0" y="1519180"/>
                  <a:pt x="320880" y="689382"/>
                  <a:pt x="855043" y="4212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pic>
        <p:nvPicPr>
          <p:cNvPr id="15" name="Image 14">
            <a:extLst>
              <a:ext uri="{FF2B5EF4-FFF2-40B4-BE49-F238E27FC236}">
                <a16:creationId xmlns:a16="http://schemas.microsoft.com/office/drawing/2014/main" id="{8FCC70B6-8E97-424B-9124-9708D82D824C}"/>
              </a:ext>
            </a:extLst>
          </p:cNvPr>
          <p:cNvPicPr>
            <a:picLocks noChangeAspect="1"/>
          </p:cNvPicPr>
          <p:nvPr userDrawn="1"/>
        </p:nvPicPr>
        <p:blipFill>
          <a:blip r:embed="rId2" cstate="hq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5642857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 image - 1 line title">
    <p:bg>
      <p:bgPr>
        <a:solidFill>
          <a:schemeClr val="bg1"/>
        </a:solidFill>
        <a:effectLst/>
      </p:bgPr>
    </p:bg>
    <p:spTree>
      <p:nvGrpSpPr>
        <p:cNvPr id="1" name=""/>
        <p:cNvGrpSpPr/>
        <p:nvPr/>
      </p:nvGrpSpPr>
      <p:grpSpPr>
        <a:xfrm>
          <a:off x="0" y="0"/>
          <a:ext cx="0" cy="0"/>
          <a:chOff x="0" y="0"/>
          <a:chExt cx="0" cy="0"/>
        </a:xfrm>
      </p:grpSpPr>
      <p:sp>
        <p:nvSpPr>
          <p:cNvPr id="21" name="Content Placeholder 20">
            <a:extLst>
              <a:ext uri="{FF2B5EF4-FFF2-40B4-BE49-F238E27FC236}">
                <a16:creationId xmlns:a16="http://schemas.microsoft.com/office/drawing/2014/main" id="{7DDF75E6-2FA4-45BC-9D0C-27E2370C919F}"/>
              </a:ext>
            </a:extLst>
          </p:cNvPr>
          <p:cNvSpPr>
            <a:spLocks noGrp="1"/>
          </p:cNvSpPr>
          <p:nvPr>
            <p:ph sz="quarter" idx="16" hasCustomPrompt="1"/>
          </p:nvPr>
        </p:nvSpPr>
        <p:spPr>
          <a:xfrm>
            <a:off x="382906" y="1129553"/>
            <a:ext cx="5497636" cy="3442447"/>
          </a:xfrm>
          <a:custGeom>
            <a:avLst/>
            <a:gdLst>
              <a:gd name="connsiteX0" fmla="*/ 0 w 5497636"/>
              <a:gd name="connsiteY0" fmla="*/ 0 h 3442447"/>
              <a:gd name="connsiteX1" fmla="*/ 5497636 w 5497636"/>
              <a:gd name="connsiteY1" fmla="*/ 0 h 3442447"/>
              <a:gd name="connsiteX2" fmla="*/ 5497636 w 5497636"/>
              <a:gd name="connsiteY2" fmla="*/ 3442447 h 3442447"/>
              <a:gd name="connsiteX3" fmla="*/ 0 w 5497636"/>
              <a:gd name="connsiteY3" fmla="*/ 3442447 h 3442447"/>
            </a:gdLst>
            <a:ahLst/>
            <a:cxnLst>
              <a:cxn ang="0">
                <a:pos x="connsiteX0" y="connsiteY0"/>
              </a:cxn>
              <a:cxn ang="0">
                <a:pos x="connsiteX1" y="connsiteY1"/>
              </a:cxn>
              <a:cxn ang="0">
                <a:pos x="connsiteX2" y="connsiteY2"/>
              </a:cxn>
              <a:cxn ang="0">
                <a:pos x="connsiteX3" y="connsiteY3"/>
              </a:cxn>
            </a:cxnLst>
            <a:rect l="l" t="t" r="r" b="b"/>
            <a:pathLst>
              <a:path w="5497636" h="3442447">
                <a:moveTo>
                  <a:pt x="0" y="0"/>
                </a:moveTo>
                <a:lnTo>
                  <a:pt x="5497636" y="0"/>
                </a:lnTo>
                <a:lnTo>
                  <a:pt x="5497636" y="3442447"/>
                </a:lnTo>
                <a:lnTo>
                  <a:pt x="0" y="3442447"/>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11" name="ZoneTexte 7">
            <a:extLst>
              <a:ext uri="{FF2B5EF4-FFF2-40B4-BE49-F238E27FC236}">
                <a16:creationId xmlns:a16="http://schemas.microsoft.com/office/drawing/2014/main" id="{D5E28100-23B4-0C41-9F0D-D979777516FC}"/>
              </a:ext>
            </a:extLst>
          </p:cNvPr>
          <p:cNvSpPr txBox="1"/>
          <p:nvPr userDrawn="1"/>
        </p:nvSpPr>
        <p:spPr>
          <a:xfrm>
            <a:off x="0" y="4845550"/>
            <a:ext cx="354434" cy="123111"/>
          </a:xfrm>
          <a:prstGeom prst="rect">
            <a:avLst/>
          </a:prstGeom>
          <a:noFill/>
        </p:spPr>
        <p:txBody>
          <a:bodyPr wrap="square" lIns="0" tIns="0" rIns="0" bIns="0" rtlCol="0">
            <a:noAutofit/>
          </a:bodyPr>
          <a:lstStyle/>
          <a:p>
            <a:pPr algn="ctr"/>
            <a:fld id="{984FB007-5C84-F347-A76E-037DFFA5CC99}" type="slidenum">
              <a:rPr lang="en-US" sz="800" noProof="0" smtClean="0">
                <a:solidFill>
                  <a:schemeClr val="tx1"/>
                </a:solidFill>
              </a:rPr>
              <a:pPr algn="ctr"/>
              <a:t>‹#›</a:t>
            </a:fld>
            <a:endParaRPr lang="en-US" sz="800" noProof="0">
              <a:solidFill>
                <a:schemeClr val="tx1"/>
              </a:solidFill>
            </a:endParaRPr>
          </a:p>
        </p:txBody>
      </p:sp>
      <p:sp>
        <p:nvSpPr>
          <p:cNvPr id="15" name="Titre 1">
            <a:extLst>
              <a:ext uri="{FF2B5EF4-FFF2-40B4-BE49-F238E27FC236}">
                <a16:creationId xmlns:a16="http://schemas.microsoft.com/office/drawing/2014/main" id="{4B2E8A73-FE19-4F09-B5E9-7F09BC1CAEE6}"/>
              </a:ext>
            </a:extLst>
          </p:cNvPr>
          <p:cNvSpPr>
            <a:spLocks noGrp="1"/>
          </p:cNvSpPr>
          <p:nvPr>
            <p:ph type="title" hasCustomPrompt="1"/>
          </p:nvPr>
        </p:nvSpPr>
        <p:spPr>
          <a:xfrm>
            <a:off x="382937" y="266056"/>
            <a:ext cx="5497910"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16" name="Text Placeholder 14">
            <a:extLst>
              <a:ext uri="{FF2B5EF4-FFF2-40B4-BE49-F238E27FC236}">
                <a16:creationId xmlns:a16="http://schemas.microsoft.com/office/drawing/2014/main" id="{7DFB9808-374D-4A9D-8F58-FD27E9969A32}"/>
              </a:ext>
            </a:extLst>
          </p:cNvPr>
          <p:cNvSpPr>
            <a:spLocks noGrp="1"/>
          </p:cNvSpPr>
          <p:nvPr>
            <p:ph type="body" sz="quarter" idx="11" hasCustomPrompt="1"/>
          </p:nvPr>
        </p:nvSpPr>
        <p:spPr>
          <a:xfrm>
            <a:off x="382905" y="630181"/>
            <a:ext cx="5497640"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2" name="Connecteur droit 8">
            <a:extLst>
              <a:ext uri="{FF2B5EF4-FFF2-40B4-BE49-F238E27FC236}">
                <a16:creationId xmlns:a16="http://schemas.microsoft.com/office/drawing/2014/main" id="{DF97314C-3489-4C47-BC83-C45A78C87D18}"/>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85B3B106-37D0-49FD-98BD-B6E794868CF2}"/>
              </a:ext>
            </a:extLst>
          </p:cNvPr>
          <p:cNvSpPr>
            <a:spLocks noGrp="1"/>
          </p:cNvSpPr>
          <p:nvPr>
            <p:ph type="pic" sz="quarter" idx="13" hasCustomPrompt="1"/>
          </p:nvPr>
        </p:nvSpPr>
        <p:spPr>
          <a:xfrm>
            <a:off x="6057899" y="2"/>
            <a:ext cx="3086100" cy="5143499"/>
          </a:xfrm>
          <a:custGeom>
            <a:avLst/>
            <a:gdLst>
              <a:gd name="connsiteX0" fmla="*/ 2611605 w 3086100"/>
              <a:gd name="connsiteY0" fmla="*/ 4869227 h 5143499"/>
              <a:gd name="connsiteX1" fmla="*/ 2606783 w 3086100"/>
              <a:gd name="connsiteY1" fmla="*/ 4873181 h 5143499"/>
              <a:gd name="connsiteX2" fmla="*/ 2606792 w 3086100"/>
              <a:gd name="connsiteY2" fmla="*/ 4873181 h 5143499"/>
              <a:gd name="connsiteX3" fmla="*/ 2595484 w 3086100"/>
              <a:gd name="connsiteY3" fmla="*/ 4930786 h 5143499"/>
              <a:gd name="connsiteX4" fmla="*/ 2652923 w 3086100"/>
              <a:gd name="connsiteY4" fmla="*/ 4930786 h 5143499"/>
              <a:gd name="connsiteX5" fmla="*/ 2654112 w 3086100"/>
              <a:gd name="connsiteY5" fmla="*/ 4924629 h 5143499"/>
              <a:gd name="connsiteX6" fmla="*/ 2651124 w 3086100"/>
              <a:gd name="connsiteY6" fmla="*/ 4921281 h 5143499"/>
              <a:gd name="connsiteX7" fmla="*/ 2612964 w 3086100"/>
              <a:gd name="connsiteY7" fmla="*/ 4921281 h 5143499"/>
              <a:gd name="connsiteX8" fmla="*/ 2616207 w 3086100"/>
              <a:gd name="connsiteY8" fmla="*/ 4904759 h 5143499"/>
              <a:gd name="connsiteX9" fmla="*/ 2649927 w 3086100"/>
              <a:gd name="connsiteY9" fmla="*/ 4904759 h 5143499"/>
              <a:gd name="connsiteX10" fmla="*/ 2651752 w 3086100"/>
              <a:gd name="connsiteY10" fmla="*/ 4903296 h 5143499"/>
              <a:gd name="connsiteX11" fmla="*/ 2653042 w 3086100"/>
              <a:gd name="connsiteY11" fmla="*/ 4896743 h 5143499"/>
              <a:gd name="connsiteX12" fmla="*/ 2651794 w 3086100"/>
              <a:gd name="connsiteY12" fmla="*/ 4895279 h 5143499"/>
              <a:gd name="connsiteX13" fmla="*/ 2618057 w 3086100"/>
              <a:gd name="connsiteY13" fmla="*/ 4895279 h 5143499"/>
              <a:gd name="connsiteX14" fmla="*/ 2621283 w 3086100"/>
              <a:gd name="connsiteY14" fmla="*/ 4878791 h 5143499"/>
              <a:gd name="connsiteX15" fmla="*/ 2658102 w 3086100"/>
              <a:gd name="connsiteY15" fmla="*/ 4878791 h 5143499"/>
              <a:gd name="connsiteX16" fmla="*/ 2662007 w 3086100"/>
              <a:gd name="connsiteY16" fmla="*/ 4876487 h 5143499"/>
              <a:gd name="connsiteX17" fmla="*/ 2663433 w 3086100"/>
              <a:gd name="connsiteY17" fmla="*/ 4869227 h 5143499"/>
              <a:gd name="connsiteX18" fmla="*/ 2511957 w 3086100"/>
              <a:gd name="connsiteY18" fmla="*/ 4869227 h 5143499"/>
              <a:gd name="connsiteX19" fmla="*/ 2507899 w 3086100"/>
              <a:gd name="connsiteY19" fmla="*/ 4873181 h 5143499"/>
              <a:gd name="connsiteX20" fmla="*/ 2496591 w 3086100"/>
              <a:gd name="connsiteY20" fmla="*/ 4930786 h 5143499"/>
              <a:gd name="connsiteX21" fmla="*/ 2508544 w 3086100"/>
              <a:gd name="connsiteY21" fmla="*/ 4930786 h 5143499"/>
              <a:gd name="connsiteX22" fmla="*/ 2512899 w 3086100"/>
              <a:gd name="connsiteY22" fmla="*/ 4927245 h 5143499"/>
              <a:gd name="connsiteX23" fmla="*/ 2521363 w 3086100"/>
              <a:gd name="connsiteY23" fmla="*/ 4884133 h 5143499"/>
              <a:gd name="connsiteX24" fmla="*/ 2535099 w 3086100"/>
              <a:gd name="connsiteY24" fmla="*/ 4903548 h 5143499"/>
              <a:gd name="connsiteX25" fmla="*/ 2538376 w 3086100"/>
              <a:gd name="connsiteY25" fmla="*/ 4905424 h 5143499"/>
              <a:gd name="connsiteX26" fmla="*/ 2544556 w 3086100"/>
              <a:gd name="connsiteY26" fmla="*/ 4905424 h 5143499"/>
              <a:gd name="connsiteX27" fmla="*/ 2548580 w 3086100"/>
              <a:gd name="connsiteY27" fmla="*/ 4903548 h 5143499"/>
              <a:gd name="connsiteX28" fmla="*/ 2569922 w 3086100"/>
              <a:gd name="connsiteY28" fmla="*/ 4884133 h 5143499"/>
              <a:gd name="connsiteX29" fmla="*/ 2561458 w 3086100"/>
              <a:gd name="connsiteY29" fmla="*/ 4927245 h 5143499"/>
              <a:gd name="connsiteX30" fmla="*/ 2564430 w 3086100"/>
              <a:gd name="connsiteY30" fmla="*/ 4930786 h 5143499"/>
              <a:gd name="connsiteX31" fmla="*/ 2576374 w 3086100"/>
              <a:gd name="connsiteY31" fmla="*/ 4930786 h 5143499"/>
              <a:gd name="connsiteX32" fmla="*/ 2587691 w 3086100"/>
              <a:gd name="connsiteY32" fmla="*/ 4873189 h 5143499"/>
              <a:gd name="connsiteX33" fmla="*/ 2585186 w 3086100"/>
              <a:gd name="connsiteY33" fmla="*/ 4869227 h 5143499"/>
              <a:gd name="connsiteX34" fmla="*/ 2571111 w 3086100"/>
              <a:gd name="connsiteY34" fmla="*/ 4869227 h 5143499"/>
              <a:gd name="connsiteX35" fmla="*/ 2543860 w 3086100"/>
              <a:gd name="connsiteY35" fmla="*/ 4893226 h 5143499"/>
              <a:gd name="connsiteX36" fmla="*/ 2526032 w 3086100"/>
              <a:gd name="connsiteY36" fmla="*/ 4869227 h 5143499"/>
              <a:gd name="connsiteX37" fmla="*/ 2441121 w 3086100"/>
              <a:gd name="connsiteY37" fmla="*/ 4869227 h 5143499"/>
              <a:gd name="connsiteX38" fmla="*/ 2436290 w 3086100"/>
              <a:gd name="connsiteY38" fmla="*/ 4873181 h 5143499"/>
              <a:gd name="connsiteX39" fmla="*/ 2424999 w 3086100"/>
              <a:gd name="connsiteY39" fmla="*/ 4930786 h 5143499"/>
              <a:gd name="connsiteX40" fmla="*/ 2482413 w 3086100"/>
              <a:gd name="connsiteY40" fmla="*/ 4930786 h 5143499"/>
              <a:gd name="connsiteX41" fmla="*/ 2483627 w 3086100"/>
              <a:gd name="connsiteY41" fmla="*/ 4924629 h 5143499"/>
              <a:gd name="connsiteX42" fmla="*/ 2480614 w 3086100"/>
              <a:gd name="connsiteY42" fmla="*/ 4921281 h 5143499"/>
              <a:gd name="connsiteX43" fmla="*/ 2442471 w 3086100"/>
              <a:gd name="connsiteY43" fmla="*/ 4921281 h 5143499"/>
              <a:gd name="connsiteX44" fmla="*/ 2445705 w 3086100"/>
              <a:gd name="connsiteY44" fmla="*/ 4904759 h 5143499"/>
              <a:gd name="connsiteX45" fmla="*/ 2479425 w 3086100"/>
              <a:gd name="connsiteY45" fmla="*/ 4904759 h 5143499"/>
              <a:gd name="connsiteX46" fmla="*/ 2481259 w 3086100"/>
              <a:gd name="connsiteY46" fmla="*/ 4903296 h 5143499"/>
              <a:gd name="connsiteX47" fmla="*/ 2482549 w 3086100"/>
              <a:gd name="connsiteY47" fmla="*/ 4896743 h 5143499"/>
              <a:gd name="connsiteX48" fmla="*/ 2481293 w 3086100"/>
              <a:gd name="connsiteY48" fmla="*/ 4895279 h 5143499"/>
              <a:gd name="connsiteX49" fmla="*/ 2447564 w 3086100"/>
              <a:gd name="connsiteY49" fmla="*/ 4895279 h 5143499"/>
              <a:gd name="connsiteX50" fmla="*/ 2450807 w 3086100"/>
              <a:gd name="connsiteY50" fmla="*/ 4878791 h 5143499"/>
              <a:gd name="connsiteX51" fmla="*/ 2487617 w 3086100"/>
              <a:gd name="connsiteY51" fmla="*/ 4878791 h 5143499"/>
              <a:gd name="connsiteX52" fmla="*/ 2491540 w 3086100"/>
              <a:gd name="connsiteY52" fmla="*/ 4876487 h 5143499"/>
              <a:gd name="connsiteX53" fmla="*/ 2492949 w 3086100"/>
              <a:gd name="connsiteY53" fmla="*/ 4869227 h 5143499"/>
              <a:gd name="connsiteX54" fmla="*/ 2368044 w 3086100"/>
              <a:gd name="connsiteY54" fmla="*/ 4869227 h 5143499"/>
              <a:gd name="connsiteX55" fmla="*/ 2362764 w 3086100"/>
              <a:gd name="connsiteY55" fmla="*/ 4872558 h 5143499"/>
              <a:gd name="connsiteX56" fmla="*/ 2361533 w 3086100"/>
              <a:gd name="connsiteY56" fmla="*/ 4878766 h 5143499"/>
              <a:gd name="connsiteX57" fmla="*/ 2385999 w 3086100"/>
              <a:gd name="connsiteY57" fmla="*/ 4878766 h 5143499"/>
              <a:gd name="connsiteX58" fmla="*/ 2375812 w 3086100"/>
              <a:gd name="connsiteY58" fmla="*/ 4930786 h 5143499"/>
              <a:gd name="connsiteX59" fmla="*/ 2386780 w 3086100"/>
              <a:gd name="connsiteY59" fmla="*/ 4930786 h 5143499"/>
              <a:gd name="connsiteX60" fmla="*/ 2392281 w 3086100"/>
              <a:gd name="connsiteY60" fmla="*/ 4926412 h 5143499"/>
              <a:gd name="connsiteX61" fmla="*/ 2401620 w 3086100"/>
              <a:gd name="connsiteY61" fmla="*/ 4878766 h 5143499"/>
              <a:gd name="connsiteX62" fmla="*/ 2422045 w 3086100"/>
              <a:gd name="connsiteY62" fmla="*/ 4878766 h 5143499"/>
              <a:gd name="connsiteX63" fmla="*/ 2426443 w 3086100"/>
              <a:gd name="connsiteY63" fmla="*/ 4874998 h 5143499"/>
              <a:gd name="connsiteX64" fmla="*/ 2426443 w 3086100"/>
              <a:gd name="connsiteY64" fmla="*/ 4875006 h 5143499"/>
              <a:gd name="connsiteX65" fmla="*/ 2427580 w 3086100"/>
              <a:gd name="connsiteY65" fmla="*/ 4869227 h 5143499"/>
              <a:gd name="connsiteX66" fmla="*/ 2216737 w 3086100"/>
              <a:gd name="connsiteY66" fmla="*/ 4869227 h 5143499"/>
              <a:gd name="connsiteX67" fmla="*/ 2213825 w 3086100"/>
              <a:gd name="connsiteY67" fmla="*/ 4871305 h 5143499"/>
              <a:gd name="connsiteX68" fmla="*/ 2210514 w 3086100"/>
              <a:gd name="connsiteY68" fmla="*/ 4888213 h 5143499"/>
              <a:gd name="connsiteX69" fmla="*/ 2254821 w 3086100"/>
              <a:gd name="connsiteY69" fmla="*/ 4909924 h 5143499"/>
              <a:gd name="connsiteX70" fmla="*/ 2250720 w 3086100"/>
              <a:gd name="connsiteY70" fmla="*/ 4930786 h 5143499"/>
              <a:gd name="connsiteX71" fmla="*/ 2261697 w 3086100"/>
              <a:gd name="connsiteY71" fmla="*/ 4930786 h 5143499"/>
              <a:gd name="connsiteX72" fmla="*/ 2267198 w 3086100"/>
              <a:gd name="connsiteY72" fmla="*/ 4926412 h 5143499"/>
              <a:gd name="connsiteX73" fmla="*/ 2278404 w 3086100"/>
              <a:gd name="connsiteY73" fmla="*/ 4869227 h 5143499"/>
              <a:gd name="connsiteX74" fmla="*/ 2265110 w 3086100"/>
              <a:gd name="connsiteY74" fmla="*/ 4869227 h 5143499"/>
              <a:gd name="connsiteX75" fmla="*/ 2262402 w 3086100"/>
              <a:gd name="connsiteY75" fmla="*/ 4871305 h 5143499"/>
              <a:gd name="connsiteX76" fmla="*/ 2256883 w 3086100"/>
              <a:gd name="connsiteY76" fmla="*/ 4899334 h 5143499"/>
              <a:gd name="connsiteX77" fmla="*/ 2226203 w 3086100"/>
              <a:gd name="connsiteY77" fmla="*/ 4887801 h 5143499"/>
              <a:gd name="connsiteX78" fmla="*/ 2229853 w 3086100"/>
              <a:gd name="connsiteY78" fmla="*/ 4869227 h 5143499"/>
              <a:gd name="connsiteX79" fmla="*/ 2702459 w 3086100"/>
              <a:gd name="connsiteY79" fmla="*/ 4869050 h 5143499"/>
              <a:gd name="connsiteX80" fmla="*/ 2673697 w 3086100"/>
              <a:gd name="connsiteY80" fmla="*/ 4880810 h 5143499"/>
              <a:gd name="connsiteX81" fmla="*/ 2692561 w 3086100"/>
              <a:gd name="connsiteY81" fmla="*/ 4902211 h 5143499"/>
              <a:gd name="connsiteX82" fmla="*/ 2709828 w 3086100"/>
              <a:gd name="connsiteY82" fmla="*/ 4917184 h 5143499"/>
              <a:gd name="connsiteX83" fmla="*/ 2697900 w 3086100"/>
              <a:gd name="connsiteY83" fmla="*/ 4921314 h 5143499"/>
              <a:gd name="connsiteX84" fmla="*/ 2670828 w 3086100"/>
              <a:gd name="connsiteY84" fmla="*/ 4921314 h 5143499"/>
              <a:gd name="connsiteX85" fmla="*/ 2665428 w 3086100"/>
              <a:gd name="connsiteY85" fmla="*/ 4925293 h 5143499"/>
              <a:gd name="connsiteX86" fmla="*/ 2664359 w 3086100"/>
              <a:gd name="connsiteY86" fmla="*/ 4930786 h 5143499"/>
              <a:gd name="connsiteX87" fmla="*/ 2698486 w 3086100"/>
              <a:gd name="connsiteY87" fmla="*/ 4930786 h 5143499"/>
              <a:gd name="connsiteX88" fmla="*/ 2727435 w 3086100"/>
              <a:gd name="connsiteY88" fmla="*/ 4920372 h 5143499"/>
              <a:gd name="connsiteX89" fmla="*/ 2724931 w 3086100"/>
              <a:gd name="connsiteY89" fmla="*/ 4906282 h 5143499"/>
              <a:gd name="connsiteX90" fmla="*/ 2715236 w 3086100"/>
              <a:gd name="connsiteY90" fmla="*/ 4899334 h 5143499"/>
              <a:gd name="connsiteX91" fmla="*/ 2691890 w 3086100"/>
              <a:gd name="connsiteY91" fmla="*/ 4881853 h 5143499"/>
              <a:gd name="connsiteX92" fmla="*/ 2701992 w 3086100"/>
              <a:gd name="connsiteY92" fmla="*/ 4878766 h 5143499"/>
              <a:gd name="connsiteX93" fmla="*/ 2724880 w 3086100"/>
              <a:gd name="connsiteY93" fmla="*/ 4878766 h 5143499"/>
              <a:gd name="connsiteX94" fmla="*/ 2730271 w 3086100"/>
              <a:gd name="connsiteY94" fmla="*/ 4874796 h 5143499"/>
              <a:gd name="connsiteX95" fmla="*/ 2731408 w 3086100"/>
              <a:gd name="connsiteY95" fmla="*/ 4869050 h 5143499"/>
              <a:gd name="connsiteX96" fmla="*/ 2321030 w 3086100"/>
              <a:gd name="connsiteY96" fmla="*/ 4869050 h 5143499"/>
              <a:gd name="connsiteX97" fmla="*/ 2292284 w 3086100"/>
              <a:gd name="connsiteY97" fmla="*/ 4880810 h 5143499"/>
              <a:gd name="connsiteX98" fmla="*/ 2311156 w 3086100"/>
              <a:gd name="connsiteY98" fmla="*/ 4902211 h 5143499"/>
              <a:gd name="connsiteX99" fmla="*/ 2328424 w 3086100"/>
              <a:gd name="connsiteY99" fmla="*/ 4917184 h 5143499"/>
              <a:gd name="connsiteX100" fmla="*/ 2316479 w 3086100"/>
              <a:gd name="connsiteY100" fmla="*/ 4921314 h 5143499"/>
              <a:gd name="connsiteX101" fmla="*/ 2289415 w 3086100"/>
              <a:gd name="connsiteY101" fmla="*/ 4921314 h 5143499"/>
              <a:gd name="connsiteX102" fmla="*/ 2284016 w 3086100"/>
              <a:gd name="connsiteY102" fmla="*/ 4925293 h 5143499"/>
              <a:gd name="connsiteX103" fmla="*/ 2282938 w 3086100"/>
              <a:gd name="connsiteY103" fmla="*/ 4930786 h 5143499"/>
              <a:gd name="connsiteX104" fmla="*/ 2317065 w 3086100"/>
              <a:gd name="connsiteY104" fmla="*/ 4930786 h 5143499"/>
              <a:gd name="connsiteX105" fmla="*/ 2346014 w 3086100"/>
              <a:gd name="connsiteY105" fmla="*/ 4920372 h 5143499"/>
              <a:gd name="connsiteX106" fmla="*/ 2343526 w 3086100"/>
              <a:gd name="connsiteY106" fmla="*/ 4906282 h 5143499"/>
              <a:gd name="connsiteX107" fmla="*/ 2333823 w 3086100"/>
              <a:gd name="connsiteY107" fmla="*/ 4899334 h 5143499"/>
              <a:gd name="connsiteX108" fmla="*/ 2310469 w 3086100"/>
              <a:gd name="connsiteY108" fmla="*/ 4881853 h 5143499"/>
              <a:gd name="connsiteX109" fmla="*/ 2320571 w 3086100"/>
              <a:gd name="connsiteY109" fmla="*/ 4878766 h 5143499"/>
              <a:gd name="connsiteX110" fmla="*/ 2343467 w 3086100"/>
              <a:gd name="connsiteY110" fmla="*/ 4878766 h 5143499"/>
              <a:gd name="connsiteX111" fmla="*/ 2348858 w 3086100"/>
              <a:gd name="connsiteY111" fmla="*/ 4874796 h 5143499"/>
              <a:gd name="connsiteX112" fmla="*/ 2349995 w 3086100"/>
              <a:gd name="connsiteY112" fmla="*/ 4869050 h 5143499"/>
              <a:gd name="connsiteX113" fmla="*/ 2170529 w 3086100"/>
              <a:gd name="connsiteY113" fmla="*/ 4869050 h 5143499"/>
              <a:gd name="connsiteX114" fmla="*/ 2141784 w 3086100"/>
              <a:gd name="connsiteY114" fmla="*/ 4880810 h 5143499"/>
              <a:gd name="connsiteX115" fmla="*/ 2160664 w 3086100"/>
              <a:gd name="connsiteY115" fmla="*/ 4902211 h 5143499"/>
              <a:gd name="connsiteX116" fmla="*/ 2177923 w 3086100"/>
              <a:gd name="connsiteY116" fmla="*/ 4917184 h 5143499"/>
              <a:gd name="connsiteX117" fmla="*/ 2165979 w 3086100"/>
              <a:gd name="connsiteY117" fmla="*/ 4921314 h 5143499"/>
              <a:gd name="connsiteX118" fmla="*/ 2138906 w 3086100"/>
              <a:gd name="connsiteY118" fmla="*/ 4921314 h 5143499"/>
              <a:gd name="connsiteX119" fmla="*/ 2133515 w 3086100"/>
              <a:gd name="connsiteY119" fmla="*/ 4925293 h 5143499"/>
              <a:gd name="connsiteX120" fmla="*/ 2132429 w 3086100"/>
              <a:gd name="connsiteY120" fmla="*/ 4930786 h 5143499"/>
              <a:gd name="connsiteX121" fmla="*/ 2166556 w 3086100"/>
              <a:gd name="connsiteY121" fmla="*/ 4930786 h 5143499"/>
              <a:gd name="connsiteX122" fmla="*/ 2195522 w 3086100"/>
              <a:gd name="connsiteY122" fmla="*/ 4920372 h 5143499"/>
              <a:gd name="connsiteX123" fmla="*/ 2193018 w 3086100"/>
              <a:gd name="connsiteY123" fmla="*/ 4906282 h 5143499"/>
              <a:gd name="connsiteX124" fmla="*/ 2183331 w 3086100"/>
              <a:gd name="connsiteY124" fmla="*/ 4899334 h 5143499"/>
              <a:gd name="connsiteX125" fmla="*/ 2159960 w 3086100"/>
              <a:gd name="connsiteY125" fmla="*/ 4881853 h 5143499"/>
              <a:gd name="connsiteX126" fmla="*/ 2170062 w 3086100"/>
              <a:gd name="connsiteY126" fmla="*/ 4878766 h 5143499"/>
              <a:gd name="connsiteX127" fmla="*/ 2192950 w 3086100"/>
              <a:gd name="connsiteY127" fmla="*/ 4878766 h 5143499"/>
              <a:gd name="connsiteX128" fmla="*/ 2198357 w 3086100"/>
              <a:gd name="connsiteY128" fmla="*/ 4874796 h 5143499"/>
              <a:gd name="connsiteX129" fmla="*/ 2199478 w 3086100"/>
              <a:gd name="connsiteY129" fmla="*/ 4869050 h 5143499"/>
              <a:gd name="connsiteX130" fmla="*/ 1923012 w 3086100"/>
              <a:gd name="connsiteY130" fmla="*/ 4818696 h 5143499"/>
              <a:gd name="connsiteX131" fmla="*/ 1875097 w 3086100"/>
              <a:gd name="connsiteY131" fmla="*/ 4832400 h 5143499"/>
              <a:gd name="connsiteX132" fmla="*/ 1904844 w 3086100"/>
              <a:gd name="connsiteY132" fmla="*/ 4837127 h 5143499"/>
              <a:gd name="connsiteX133" fmla="*/ 1961010 w 3086100"/>
              <a:gd name="connsiteY133" fmla="*/ 4852572 h 5143499"/>
              <a:gd name="connsiteX134" fmla="*/ 1883875 w 3086100"/>
              <a:gd name="connsiteY134" fmla="*/ 4932276 h 5143499"/>
              <a:gd name="connsiteX135" fmla="*/ 1905736 w 3086100"/>
              <a:gd name="connsiteY135" fmla="*/ 4875982 h 5143499"/>
              <a:gd name="connsiteX136" fmla="*/ 1911313 w 3086100"/>
              <a:gd name="connsiteY136" fmla="*/ 4853186 h 5143499"/>
              <a:gd name="connsiteX137" fmla="*/ 1892636 w 3086100"/>
              <a:gd name="connsiteY137" fmla="*/ 4872029 h 5143499"/>
              <a:gd name="connsiteX138" fmla="*/ 1855996 w 3086100"/>
              <a:gd name="connsiteY138" fmla="*/ 4935413 h 5143499"/>
              <a:gd name="connsiteX139" fmla="*/ 1845605 w 3086100"/>
              <a:gd name="connsiteY139" fmla="*/ 4965486 h 5143499"/>
              <a:gd name="connsiteX140" fmla="*/ 1886677 w 3086100"/>
              <a:gd name="connsiteY140" fmla="*/ 4955215 h 5143499"/>
              <a:gd name="connsiteX141" fmla="*/ 1990647 w 3086100"/>
              <a:gd name="connsiteY141" fmla="*/ 4857299 h 5143499"/>
              <a:gd name="connsiteX142" fmla="*/ 1981733 w 3086100"/>
              <a:gd name="connsiteY142" fmla="*/ 4831516 h 5143499"/>
              <a:gd name="connsiteX143" fmla="*/ 1923012 w 3086100"/>
              <a:gd name="connsiteY143" fmla="*/ 4818696 h 5143499"/>
              <a:gd name="connsiteX144" fmla="*/ 2505547 w 3086100"/>
              <a:gd name="connsiteY144" fmla="*/ 4793384 h 5143499"/>
              <a:gd name="connsiteX145" fmla="*/ 2520191 w 3086100"/>
              <a:gd name="connsiteY145" fmla="*/ 4809729 h 5143499"/>
              <a:gd name="connsiteX146" fmla="*/ 2519453 w 3086100"/>
              <a:gd name="connsiteY146" fmla="*/ 4813430 h 5143499"/>
              <a:gd name="connsiteX147" fmla="*/ 2515157 w 3086100"/>
              <a:gd name="connsiteY147" fmla="*/ 4818015 h 5143499"/>
              <a:gd name="connsiteX148" fmla="*/ 2481930 w 3086100"/>
              <a:gd name="connsiteY148" fmla="*/ 4818015 h 5143499"/>
              <a:gd name="connsiteX149" fmla="*/ 2483560 w 3086100"/>
              <a:gd name="connsiteY149" fmla="*/ 4809729 h 5143499"/>
              <a:gd name="connsiteX150" fmla="*/ 2505547 w 3086100"/>
              <a:gd name="connsiteY150" fmla="*/ 4793384 h 5143499"/>
              <a:gd name="connsiteX151" fmla="*/ 2277190 w 3086100"/>
              <a:gd name="connsiteY151" fmla="*/ 4793384 h 5143499"/>
              <a:gd name="connsiteX152" fmla="*/ 2291826 w 3086100"/>
              <a:gd name="connsiteY152" fmla="*/ 4809729 h 5143499"/>
              <a:gd name="connsiteX153" fmla="*/ 2291096 w 3086100"/>
              <a:gd name="connsiteY153" fmla="*/ 4813430 h 5143499"/>
              <a:gd name="connsiteX154" fmla="*/ 2286792 w 3086100"/>
              <a:gd name="connsiteY154" fmla="*/ 4818015 h 5143499"/>
              <a:gd name="connsiteX155" fmla="*/ 2253581 w 3086100"/>
              <a:gd name="connsiteY155" fmla="*/ 4818015 h 5143499"/>
              <a:gd name="connsiteX156" fmla="*/ 2255203 w 3086100"/>
              <a:gd name="connsiteY156" fmla="*/ 4809729 h 5143499"/>
              <a:gd name="connsiteX157" fmla="*/ 2277190 w 3086100"/>
              <a:gd name="connsiteY157" fmla="*/ 4793384 h 5143499"/>
              <a:gd name="connsiteX158" fmla="*/ 2040133 w 3086100"/>
              <a:gd name="connsiteY158" fmla="*/ 4783925 h 5143499"/>
              <a:gd name="connsiteX159" fmla="*/ 2006938 w 3086100"/>
              <a:gd name="connsiteY159" fmla="*/ 4801897 h 5143499"/>
              <a:gd name="connsiteX160" fmla="*/ 2033272 w 3086100"/>
              <a:gd name="connsiteY160" fmla="*/ 4864567 h 5143499"/>
              <a:gd name="connsiteX161" fmla="*/ 2056151 w 3086100"/>
              <a:gd name="connsiteY161" fmla="*/ 4909865 h 5143499"/>
              <a:gd name="connsiteX162" fmla="*/ 2007592 w 3086100"/>
              <a:gd name="connsiteY162" fmla="*/ 4918715 h 5143499"/>
              <a:gd name="connsiteX163" fmla="*/ 1971155 w 3086100"/>
              <a:gd name="connsiteY163" fmla="*/ 4921575 h 5143499"/>
              <a:gd name="connsiteX164" fmla="*/ 1977862 w 3086100"/>
              <a:gd name="connsiteY164" fmla="*/ 4931232 h 5143499"/>
              <a:gd name="connsiteX165" fmla="*/ 2032084 w 3086100"/>
              <a:gd name="connsiteY165" fmla="*/ 4936700 h 5143499"/>
              <a:gd name="connsiteX166" fmla="*/ 2087061 w 3086100"/>
              <a:gd name="connsiteY166" fmla="*/ 4911876 h 5143499"/>
              <a:gd name="connsiteX167" fmla="*/ 2062696 w 3086100"/>
              <a:gd name="connsiteY167" fmla="*/ 4859915 h 5143499"/>
              <a:gd name="connsiteX168" fmla="*/ 2034274 w 3086100"/>
              <a:gd name="connsiteY168" fmla="*/ 4812505 h 5143499"/>
              <a:gd name="connsiteX169" fmla="*/ 2086543 w 3086100"/>
              <a:gd name="connsiteY169" fmla="*/ 4800492 h 5143499"/>
              <a:gd name="connsiteX170" fmla="*/ 2103913 w 3086100"/>
              <a:gd name="connsiteY170" fmla="*/ 4794234 h 5143499"/>
              <a:gd name="connsiteX171" fmla="*/ 2079548 w 3086100"/>
              <a:gd name="connsiteY171" fmla="*/ 4785283 h 5143499"/>
              <a:gd name="connsiteX172" fmla="*/ 2040133 w 3086100"/>
              <a:gd name="connsiteY172" fmla="*/ 4783925 h 5143499"/>
              <a:gd name="connsiteX173" fmla="*/ 2693180 w 3086100"/>
              <a:gd name="connsiteY173" fmla="*/ 4783845 h 5143499"/>
              <a:gd name="connsiteX174" fmla="*/ 2687908 w 3086100"/>
              <a:gd name="connsiteY174" fmla="*/ 4787193 h 5143499"/>
              <a:gd name="connsiteX175" fmla="*/ 2686686 w 3086100"/>
              <a:gd name="connsiteY175" fmla="*/ 4793401 h 5143499"/>
              <a:gd name="connsiteX176" fmla="*/ 2711152 w 3086100"/>
              <a:gd name="connsiteY176" fmla="*/ 4793401 h 5143499"/>
              <a:gd name="connsiteX177" fmla="*/ 2700957 w 3086100"/>
              <a:gd name="connsiteY177" fmla="*/ 4845421 h 5143499"/>
              <a:gd name="connsiteX178" fmla="*/ 2711925 w 3086100"/>
              <a:gd name="connsiteY178" fmla="*/ 4845421 h 5143499"/>
              <a:gd name="connsiteX179" fmla="*/ 2717418 w 3086100"/>
              <a:gd name="connsiteY179" fmla="*/ 4841047 h 5143499"/>
              <a:gd name="connsiteX180" fmla="*/ 2726773 w 3086100"/>
              <a:gd name="connsiteY180" fmla="*/ 4793401 h 5143499"/>
              <a:gd name="connsiteX181" fmla="*/ 2747198 w 3086100"/>
              <a:gd name="connsiteY181" fmla="*/ 4793401 h 5143499"/>
              <a:gd name="connsiteX182" fmla="*/ 2751613 w 3086100"/>
              <a:gd name="connsiteY182" fmla="*/ 4789632 h 5143499"/>
              <a:gd name="connsiteX183" fmla="*/ 2752734 w 3086100"/>
              <a:gd name="connsiteY183" fmla="*/ 4783845 h 5143499"/>
              <a:gd name="connsiteX184" fmla="*/ 2642813 w 3086100"/>
              <a:gd name="connsiteY184" fmla="*/ 4783845 h 5143499"/>
              <a:gd name="connsiteX185" fmla="*/ 2630732 w 3086100"/>
              <a:gd name="connsiteY185" fmla="*/ 4845421 h 5143499"/>
              <a:gd name="connsiteX186" fmla="*/ 2683324 w 3086100"/>
              <a:gd name="connsiteY186" fmla="*/ 4845421 h 5143499"/>
              <a:gd name="connsiteX187" fmla="*/ 2684462 w 3086100"/>
              <a:gd name="connsiteY187" fmla="*/ 4839659 h 5143499"/>
              <a:gd name="connsiteX188" fmla="*/ 2681541 w 3086100"/>
              <a:gd name="connsiteY188" fmla="*/ 4835915 h 5143499"/>
              <a:gd name="connsiteX189" fmla="*/ 2648203 w 3086100"/>
              <a:gd name="connsiteY189" fmla="*/ 4835915 h 5143499"/>
              <a:gd name="connsiteX190" fmla="*/ 2658017 w 3086100"/>
              <a:gd name="connsiteY190" fmla="*/ 4785931 h 5143499"/>
              <a:gd name="connsiteX191" fmla="*/ 2656107 w 3086100"/>
              <a:gd name="connsiteY191" fmla="*/ 4783845 h 5143499"/>
              <a:gd name="connsiteX192" fmla="*/ 2559124 w 3086100"/>
              <a:gd name="connsiteY192" fmla="*/ 4783845 h 5143499"/>
              <a:gd name="connsiteX193" fmla="*/ 2555592 w 3086100"/>
              <a:gd name="connsiteY193" fmla="*/ 4786579 h 5143499"/>
              <a:gd name="connsiteX194" fmla="*/ 2549480 w 3086100"/>
              <a:gd name="connsiteY194" fmla="*/ 4817947 h 5143499"/>
              <a:gd name="connsiteX195" fmla="*/ 2578361 w 3086100"/>
              <a:gd name="connsiteY195" fmla="*/ 4846800 h 5143499"/>
              <a:gd name="connsiteX196" fmla="*/ 2578361 w 3086100"/>
              <a:gd name="connsiteY196" fmla="*/ 4846792 h 5143499"/>
              <a:gd name="connsiteX197" fmla="*/ 2618040 w 3086100"/>
              <a:gd name="connsiteY197" fmla="*/ 4817939 h 5143499"/>
              <a:gd name="connsiteX198" fmla="*/ 2624127 w 3086100"/>
              <a:gd name="connsiteY198" fmla="*/ 4786579 h 5143499"/>
              <a:gd name="connsiteX199" fmla="*/ 2621665 w 3086100"/>
              <a:gd name="connsiteY199" fmla="*/ 4783845 h 5143499"/>
              <a:gd name="connsiteX200" fmla="*/ 2609228 w 3086100"/>
              <a:gd name="connsiteY200" fmla="*/ 4783845 h 5143499"/>
              <a:gd name="connsiteX201" fmla="*/ 2605816 w 3086100"/>
              <a:gd name="connsiteY201" fmla="*/ 4801889 h 5143499"/>
              <a:gd name="connsiteX202" fmla="*/ 2603863 w 3086100"/>
              <a:gd name="connsiteY202" fmla="*/ 4811495 h 5143499"/>
              <a:gd name="connsiteX203" fmla="*/ 2602233 w 3086100"/>
              <a:gd name="connsiteY203" fmla="*/ 4819840 h 5143499"/>
              <a:gd name="connsiteX204" fmla="*/ 2579940 w 3086100"/>
              <a:gd name="connsiteY204" fmla="*/ 4836328 h 5143499"/>
              <a:gd name="connsiteX205" fmla="*/ 2564557 w 3086100"/>
              <a:gd name="connsiteY205" fmla="*/ 4819840 h 5143499"/>
              <a:gd name="connsiteX206" fmla="*/ 2565270 w 3086100"/>
              <a:gd name="connsiteY206" fmla="*/ 4816113 h 5143499"/>
              <a:gd name="connsiteX207" fmla="*/ 2568140 w 3086100"/>
              <a:gd name="connsiteY207" fmla="*/ 4801897 h 5143499"/>
              <a:gd name="connsiteX208" fmla="*/ 2571561 w 3086100"/>
              <a:gd name="connsiteY208" fmla="*/ 4783845 h 5143499"/>
              <a:gd name="connsiteX209" fmla="*/ 2155095 w 3086100"/>
              <a:gd name="connsiteY209" fmla="*/ 4783845 h 5143499"/>
              <a:gd name="connsiteX210" fmla="*/ 2154909 w 3086100"/>
              <a:gd name="connsiteY210" fmla="*/ 4784644 h 5143499"/>
              <a:gd name="connsiteX211" fmla="*/ 2161471 w 3086100"/>
              <a:gd name="connsiteY211" fmla="*/ 4793359 h 5143499"/>
              <a:gd name="connsiteX212" fmla="*/ 2193833 w 3086100"/>
              <a:gd name="connsiteY212" fmla="*/ 4793359 h 5143499"/>
              <a:gd name="connsiteX213" fmla="*/ 2208519 w 3086100"/>
              <a:gd name="connsiteY213" fmla="*/ 4814658 h 5143499"/>
              <a:gd name="connsiteX214" fmla="*/ 2188450 w 3086100"/>
              <a:gd name="connsiteY214" fmla="*/ 4835915 h 5143499"/>
              <a:gd name="connsiteX215" fmla="*/ 2166284 w 3086100"/>
              <a:gd name="connsiteY215" fmla="*/ 4835915 h 5143499"/>
              <a:gd name="connsiteX216" fmla="*/ 2173127 w 3086100"/>
              <a:gd name="connsiteY216" fmla="*/ 4800963 h 5143499"/>
              <a:gd name="connsiteX217" fmla="*/ 2160028 w 3086100"/>
              <a:gd name="connsiteY217" fmla="*/ 4800963 h 5143499"/>
              <a:gd name="connsiteX218" fmla="*/ 2157116 w 3086100"/>
              <a:gd name="connsiteY218" fmla="*/ 4803050 h 5143499"/>
              <a:gd name="connsiteX219" fmla="*/ 2148796 w 3086100"/>
              <a:gd name="connsiteY219" fmla="*/ 4845421 h 5143499"/>
              <a:gd name="connsiteX220" fmla="*/ 2185606 w 3086100"/>
              <a:gd name="connsiteY220" fmla="*/ 4845421 h 5143499"/>
              <a:gd name="connsiteX221" fmla="*/ 2224980 w 3086100"/>
              <a:gd name="connsiteY221" fmla="*/ 4814238 h 5143499"/>
              <a:gd name="connsiteX222" fmla="*/ 2199614 w 3086100"/>
              <a:gd name="connsiteY222" fmla="*/ 4783845 h 5143499"/>
              <a:gd name="connsiteX223" fmla="*/ 2423480 w 3086100"/>
              <a:gd name="connsiteY223" fmla="*/ 4783660 h 5143499"/>
              <a:gd name="connsiteX224" fmla="*/ 2394718 w 3086100"/>
              <a:gd name="connsiteY224" fmla="*/ 4795437 h 5143499"/>
              <a:gd name="connsiteX225" fmla="*/ 2413598 w 3086100"/>
              <a:gd name="connsiteY225" fmla="*/ 4816837 h 5143499"/>
              <a:gd name="connsiteX226" fmla="*/ 2430874 w 3086100"/>
              <a:gd name="connsiteY226" fmla="*/ 4831819 h 5143499"/>
              <a:gd name="connsiteX227" fmla="*/ 2418930 w 3086100"/>
              <a:gd name="connsiteY227" fmla="*/ 4835941 h 5143499"/>
              <a:gd name="connsiteX228" fmla="*/ 2391865 w 3086100"/>
              <a:gd name="connsiteY228" fmla="*/ 4835941 h 5143499"/>
              <a:gd name="connsiteX229" fmla="*/ 2386458 w 3086100"/>
              <a:gd name="connsiteY229" fmla="*/ 4839919 h 5143499"/>
              <a:gd name="connsiteX230" fmla="*/ 2385388 w 3086100"/>
              <a:gd name="connsiteY230" fmla="*/ 4845421 h 5143499"/>
              <a:gd name="connsiteX231" fmla="*/ 2419515 w 3086100"/>
              <a:gd name="connsiteY231" fmla="*/ 4845421 h 5143499"/>
              <a:gd name="connsiteX232" fmla="*/ 2448473 w 3086100"/>
              <a:gd name="connsiteY232" fmla="*/ 4834998 h 5143499"/>
              <a:gd name="connsiteX233" fmla="*/ 2448481 w 3086100"/>
              <a:gd name="connsiteY233" fmla="*/ 4834998 h 5143499"/>
              <a:gd name="connsiteX234" fmla="*/ 2445977 w 3086100"/>
              <a:gd name="connsiteY234" fmla="*/ 4820908 h 5143499"/>
              <a:gd name="connsiteX235" fmla="*/ 2436282 w 3086100"/>
              <a:gd name="connsiteY235" fmla="*/ 4813943 h 5143499"/>
              <a:gd name="connsiteX236" fmla="*/ 2412911 w 3086100"/>
              <a:gd name="connsiteY236" fmla="*/ 4796480 h 5143499"/>
              <a:gd name="connsiteX237" fmla="*/ 2423038 w 3086100"/>
              <a:gd name="connsiteY237" fmla="*/ 4793384 h 5143499"/>
              <a:gd name="connsiteX238" fmla="*/ 2445909 w 3086100"/>
              <a:gd name="connsiteY238" fmla="*/ 4793384 h 5143499"/>
              <a:gd name="connsiteX239" fmla="*/ 2451317 w 3086100"/>
              <a:gd name="connsiteY239" fmla="*/ 4789430 h 5143499"/>
              <a:gd name="connsiteX240" fmla="*/ 2452446 w 3086100"/>
              <a:gd name="connsiteY240" fmla="*/ 4783660 h 5143499"/>
              <a:gd name="connsiteX241" fmla="*/ 2350776 w 3086100"/>
              <a:gd name="connsiteY241" fmla="*/ 4783660 h 5143499"/>
              <a:gd name="connsiteX242" fmla="*/ 2322031 w 3086100"/>
              <a:gd name="connsiteY242" fmla="*/ 4795437 h 5143499"/>
              <a:gd name="connsiteX243" fmla="*/ 2340903 w 3086100"/>
              <a:gd name="connsiteY243" fmla="*/ 4816837 h 5143499"/>
              <a:gd name="connsiteX244" fmla="*/ 2358179 w 3086100"/>
              <a:gd name="connsiteY244" fmla="*/ 4831819 h 5143499"/>
              <a:gd name="connsiteX245" fmla="*/ 2346218 w 3086100"/>
              <a:gd name="connsiteY245" fmla="*/ 4835941 h 5143499"/>
              <a:gd name="connsiteX246" fmla="*/ 2319179 w 3086100"/>
              <a:gd name="connsiteY246" fmla="*/ 4835941 h 5143499"/>
              <a:gd name="connsiteX247" fmla="*/ 2313763 w 3086100"/>
              <a:gd name="connsiteY247" fmla="*/ 4839919 h 5143499"/>
              <a:gd name="connsiteX248" fmla="*/ 2312684 w 3086100"/>
              <a:gd name="connsiteY248" fmla="*/ 4845421 h 5143499"/>
              <a:gd name="connsiteX249" fmla="*/ 2346812 w 3086100"/>
              <a:gd name="connsiteY249" fmla="*/ 4845421 h 5143499"/>
              <a:gd name="connsiteX250" fmla="*/ 2375778 w 3086100"/>
              <a:gd name="connsiteY250" fmla="*/ 4834998 h 5143499"/>
              <a:gd name="connsiteX251" fmla="*/ 2373273 w 3086100"/>
              <a:gd name="connsiteY251" fmla="*/ 4820908 h 5143499"/>
              <a:gd name="connsiteX252" fmla="*/ 2363579 w 3086100"/>
              <a:gd name="connsiteY252" fmla="*/ 4813943 h 5143499"/>
              <a:gd name="connsiteX253" fmla="*/ 2340216 w 3086100"/>
              <a:gd name="connsiteY253" fmla="*/ 4796480 h 5143499"/>
              <a:gd name="connsiteX254" fmla="*/ 2350335 w 3086100"/>
              <a:gd name="connsiteY254" fmla="*/ 4793384 h 5143499"/>
              <a:gd name="connsiteX255" fmla="*/ 2373197 w 3086100"/>
              <a:gd name="connsiteY255" fmla="*/ 4793384 h 5143499"/>
              <a:gd name="connsiteX256" fmla="*/ 2378596 w 3086100"/>
              <a:gd name="connsiteY256" fmla="*/ 4789430 h 5143499"/>
              <a:gd name="connsiteX257" fmla="*/ 2379742 w 3086100"/>
              <a:gd name="connsiteY257" fmla="*/ 4783660 h 5143499"/>
              <a:gd name="connsiteX258" fmla="*/ 2507381 w 3086100"/>
              <a:gd name="connsiteY258" fmla="*/ 4783012 h 5143499"/>
              <a:gd name="connsiteX259" fmla="*/ 2468542 w 3086100"/>
              <a:gd name="connsiteY259" fmla="*/ 4811613 h 5143499"/>
              <a:gd name="connsiteX260" fmla="*/ 2462446 w 3086100"/>
              <a:gd name="connsiteY260" fmla="*/ 4842704 h 5143499"/>
              <a:gd name="connsiteX261" fmla="*/ 2464806 w 3086100"/>
              <a:gd name="connsiteY261" fmla="*/ 4845421 h 5143499"/>
              <a:gd name="connsiteX262" fmla="*/ 2476556 w 3086100"/>
              <a:gd name="connsiteY262" fmla="*/ 4845421 h 5143499"/>
              <a:gd name="connsiteX263" fmla="*/ 2479985 w 3086100"/>
              <a:gd name="connsiteY263" fmla="*/ 4827520 h 5143499"/>
              <a:gd name="connsiteX264" fmla="*/ 2516592 w 3086100"/>
              <a:gd name="connsiteY264" fmla="*/ 4827520 h 5143499"/>
              <a:gd name="connsiteX265" fmla="*/ 2513171 w 3086100"/>
              <a:gd name="connsiteY265" fmla="*/ 4845421 h 5143499"/>
              <a:gd name="connsiteX266" fmla="*/ 2524928 w 3086100"/>
              <a:gd name="connsiteY266" fmla="*/ 4845421 h 5143499"/>
              <a:gd name="connsiteX267" fmla="*/ 2528350 w 3086100"/>
              <a:gd name="connsiteY267" fmla="*/ 4842704 h 5143499"/>
              <a:gd name="connsiteX268" fmla="*/ 2534454 w 3086100"/>
              <a:gd name="connsiteY268" fmla="*/ 4811613 h 5143499"/>
              <a:gd name="connsiteX269" fmla="*/ 2507381 w 3086100"/>
              <a:gd name="connsiteY269" fmla="*/ 4783012 h 5143499"/>
              <a:gd name="connsiteX270" fmla="*/ 2279015 w 3086100"/>
              <a:gd name="connsiteY270" fmla="*/ 4783012 h 5143499"/>
              <a:gd name="connsiteX271" fmla="*/ 2240193 w 3086100"/>
              <a:gd name="connsiteY271" fmla="*/ 4811613 h 5143499"/>
              <a:gd name="connsiteX272" fmla="*/ 2234081 w 3086100"/>
              <a:gd name="connsiteY272" fmla="*/ 4842704 h 5143499"/>
              <a:gd name="connsiteX273" fmla="*/ 2236449 w 3086100"/>
              <a:gd name="connsiteY273" fmla="*/ 4845421 h 5143499"/>
              <a:gd name="connsiteX274" fmla="*/ 2248199 w 3086100"/>
              <a:gd name="connsiteY274" fmla="*/ 4845421 h 5143499"/>
              <a:gd name="connsiteX275" fmla="*/ 2251620 w 3086100"/>
              <a:gd name="connsiteY275" fmla="*/ 4827520 h 5143499"/>
              <a:gd name="connsiteX276" fmla="*/ 2288235 w 3086100"/>
              <a:gd name="connsiteY276" fmla="*/ 4827520 h 5143499"/>
              <a:gd name="connsiteX277" fmla="*/ 2284814 w 3086100"/>
              <a:gd name="connsiteY277" fmla="*/ 4845421 h 5143499"/>
              <a:gd name="connsiteX278" fmla="*/ 2296572 w 3086100"/>
              <a:gd name="connsiteY278" fmla="*/ 4845421 h 5143499"/>
              <a:gd name="connsiteX279" fmla="*/ 2299984 w 3086100"/>
              <a:gd name="connsiteY279" fmla="*/ 4842704 h 5143499"/>
              <a:gd name="connsiteX280" fmla="*/ 2306097 w 3086100"/>
              <a:gd name="connsiteY280" fmla="*/ 4811613 h 5143499"/>
              <a:gd name="connsiteX281" fmla="*/ 2279015 w 3086100"/>
              <a:gd name="connsiteY281" fmla="*/ 4783012 h 5143499"/>
              <a:gd name="connsiteX282" fmla="*/ 1973014 w 3086100"/>
              <a:gd name="connsiteY282" fmla="*/ 4694493 h 5143499"/>
              <a:gd name="connsiteX283" fmla="*/ 1973014 w 3086100"/>
              <a:gd name="connsiteY283" fmla="*/ 4694501 h 5143499"/>
              <a:gd name="connsiteX284" fmla="*/ 1929481 w 3086100"/>
              <a:gd name="connsiteY284" fmla="*/ 4706110 h 5143499"/>
              <a:gd name="connsiteX285" fmla="*/ 1953132 w 3086100"/>
              <a:gd name="connsiteY285" fmla="*/ 4710282 h 5143499"/>
              <a:gd name="connsiteX286" fmla="*/ 2002150 w 3086100"/>
              <a:gd name="connsiteY286" fmla="*/ 4720881 h 5143499"/>
              <a:gd name="connsiteX287" fmla="*/ 1953896 w 3086100"/>
              <a:gd name="connsiteY287" fmla="*/ 4787631 h 5143499"/>
              <a:gd name="connsiteX288" fmla="*/ 1938327 w 3086100"/>
              <a:gd name="connsiteY288" fmla="*/ 4802587 h 5143499"/>
              <a:gd name="connsiteX289" fmla="*/ 1940177 w 3086100"/>
              <a:gd name="connsiteY289" fmla="*/ 4806608 h 5143499"/>
              <a:gd name="connsiteX290" fmla="*/ 1957360 w 3086100"/>
              <a:gd name="connsiteY290" fmla="*/ 4800880 h 5143499"/>
              <a:gd name="connsiteX291" fmla="*/ 2029834 w 3086100"/>
              <a:gd name="connsiteY291" fmla="*/ 4714909 h 5143499"/>
              <a:gd name="connsiteX292" fmla="*/ 1973014 w 3086100"/>
              <a:gd name="connsiteY292" fmla="*/ 4694493 h 5143499"/>
              <a:gd name="connsiteX293" fmla="*/ 460601 w 3086100"/>
              <a:gd name="connsiteY293" fmla="*/ 0 h 5143499"/>
              <a:gd name="connsiteX294" fmla="*/ 3086100 w 3086100"/>
              <a:gd name="connsiteY294" fmla="*/ 0 h 5143499"/>
              <a:gd name="connsiteX295" fmla="*/ 3086100 w 3086100"/>
              <a:gd name="connsiteY295" fmla="*/ 842036 h 5143499"/>
              <a:gd name="connsiteX296" fmla="*/ 3086100 w 3086100"/>
              <a:gd name="connsiteY296" fmla="*/ 1941749 h 5143499"/>
              <a:gd name="connsiteX297" fmla="*/ 3086100 w 3086100"/>
              <a:gd name="connsiteY297" fmla="*/ 3201749 h 5143499"/>
              <a:gd name="connsiteX298" fmla="*/ 3086100 w 3086100"/>
              <a:gd name="connsiteY298" fmla="*/ 3743118 h 5143499"/>
              <a:gd name="connsiteX299" fmla="*/ 3086100 w 3086100"/>
              <a:gd name="connsiteY299" fmla="*/ 5143499 h 5143499"/>
              <a:gd name="connsiteX300" fmla="*/ 547192 w 3086100"/>
              <a:gd name="connsiteY300" fmla="*/ 5143499 h 5143499"/>
              <a:gd name="connsiteX301" fmla="*/ 451948 w 3086100"/>
              <a:gd name="connsiteY301" fmla="*/ 4947929 h 5143499"/>
              <a:gd name="connsiteX302" fmla="*/ 0 w 3086100"/>
              <a:gd name="connsiteY302" fmla="*/ 2482849 h 5143499"/>
              <a:gd name="connsiteX303" fmla="*/ 451948 w 3086100"/>
              <a:gd name="connsiteY303" fmla="*/ 17768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3086100" h="5143499">
                <a:moveTo>
                  <a:pt x="2611605" y="4869227"/>
                </a:moveTo>
                <a:cubicBezTo>
                  <a:pt x="2608906" y="4869227"/>
                  <a:pt x="2607327" y="4870464"/>
                  <a:pt x="2606783" y="4873181"/>
                </a:cubicBezTo>
                <a:lnTo>
                  <a:pt x="2606792" y="4873181"/>
                </a:lnTo>
                <a:lnTo>
                  <a:pt x="2595484" y="4930786"/>
                </a:lnTo>
                <a:lnTo>
                  <a:pt x="2652923" y="4930786"/>
                </a:lnTo>
                <a:lnTo>
                  <a:pt x="2654112" y="4924629"/>
                </a:lnTo>
                <a:cubicBezTo>
                  <a:pt x="2654621" y="4922122"/>
                  <a:pt x="2654002" y="4921281"/>
                  <a:pt x="2651124" y="4921281"/>
                </a:cubicBezTo>
                <a:lnTo>
                  <a:pt x="2612964" y="4921281"/>
                </a:lnTo>
                <a:lnTo>
                  <a:pt x="2616207" y="4904759"/>
                </a:lnTo>
                <a:lnTo>
                  <a:pt x="2649927" y="4904759"/>
                </a:lnTo>
                <a:cubicBezTo>
                  <a:pt x="2650819" y="4904793"/>
                  <a:pt x="2651599" y="4904168"/>
                  <a:pt x="2651752" y="4903296"/>
                </a:cubicBezTo>
                <a:lnTo>
                  <a:pt x="2653042" y="4896743"/>
                </a:lnTo>
                <a:cubicBezTo>
                  <a:pt x="2653212" y="4895918"/>
                  <a:pt x="2652737" y="4895279"/>
                  <a:pt x="2651794" y="4895279"/>
                </a:cubicBezTo>
                <a:lnTo>
                  <a:pt x="2618057" y="4895279"/>
                </a:lnTo>
                <a:lnTo>
                  <a:pt x="2621283" y="4878791"/>
                </a:lnTo>
                <a:lnTo>
                  <a:pt x="2658102" y="4878791"/>
                </a:lnTo>
                <a:cubicBezTo>
                  <a:pt x="2659842" y="4878791"/>
                  <a:pt x="2661566" y="4878791"/>
                  <a:pt x="2662007" y="4876487"/>
                </a:cubicBezTo>
                <a:lnTo>
                  <a:pt x="2663433" y="4869227"/>
                </a:lnTo>
                <a:close/>
                <a:moveTo>
                  <a:pt x="2511957" y="4869227"/>
                </a:moveTo>
                <a:cubicBezTo>
                  <a:pt x="2509647" y="4869227"/>
                  <a:pt x="2508383" y="4870674"/>
                  <a:pt x="2507899" y="4873181"/>
                </a:cubicBezTo>
                <a:lnTo>
                  <a:pt x="2496591" y="4930786"/>
                </a:lnTo>
                <a:lnTo>
                  <a:pt x="2508544" y="4930786"/>
                </a:lnTo>
                <a:cubicBezTo>
                  <a:pt x="2511048" y="4930786"/>
                  <a:pt x="2512449" y="4929541"/>
                  <a:pt x="2512899" y="4927245"/>
                </a:cubicBezTo>
                <a:lnTo>
                  <a:pt x="2521363" y="4884133"/>
                </a:lnTo>
                <a:lnTo>
                  <a:pt x="2535099" y="4903548"/>
                </a:lnTo>
                <a:cubicBezTo>
                  <a:pt x="2535753" y="4904729"/>
                  <a:pt x="2537016" y="4905453"/>
                  <a:pt x="2538376" y="4905424"/>
                </a:cubicBezTo>
                <a:lnTo>
                  <a:pt x="2544556" y="4905424"/>
                </a:lnTo>
                <a:cubicBezTo>
                  <a:pt x="2546096" y="4905356"/>
                  <a:pt x="2547545" y="4904680"/>
                  <a:pt x="2548580" y="4903548"/>
                </a:cubicBezTo>
                <a:lnTo>
                  <a:pt x="2569922" y="4884133"/>
                </a:lnTo>
                <a:lnTo>
                  <a:pt x="2561458" y="4927245"/>
                </a:lnTo>
                <a:cubicBezTo>
                  <a:pt x="2561009" y="4929541"/>
                  <a:pt x="2561917" y="4930786"/>
                  <a:pt x="2564430" y="4930786"/>
                </a:cubicBezTo>
                <a:lnTo>
                  <a:pt x="2576374" y="4930786"/>
                </a:lnTo>
                <a:lnTo>
                  <a:pt x="2587691" y="4873189"/>
                </a:lnTo>
                <a:cubicBezTo>
                  <a:pt x="2588166" y="4870674"/>
                  <a:pt x="2587504" y="4869227"/>
                  <a:pt x="2585186" y="4869227"/>
                </a:cubicBezTo>
                <a:lnTo>
                  <a:pt x="2571111" y="4869227"/>
                </a:lnTo>
                <a:lnTo>
                  <a:pt x="2543860" y="4893226"/>
                </a:lnTo>
                <a:lnTo>
                  <a:pt x="2526032" y="4869227"/>
                </a:lnTo>
                <a:close/>
                <a:moveTo>
                  <a:pt x="2441121" y="4869227"/>
                </a:moveTo>
                <a:cubicBezTo>
                  <a:pt x="2438421" y="4869227"/>
                  <a:pt x="2436825" y="4870464"/>
                  <a:pt x="2436290" y="4873181"/>
                </a:cubicBezTo>
                <a:lnTo>
                  <a:pt x="2424999" y="4930786"/>
                </a:lnTo>
                <a:lnTo>
                  <a:pt x="2482413" y="4930786"/>
                </a:lnTo>
                <a:lnTo>
                  <a:pt x="2483627" y="4924629"/>
                </a:lnTo>
                <a:cubicBezTo>
                  <a:pt x="2484128" y="4922122"/>
                  <a:pt x="2483509" y="4921281"/>
                  <a:pt x="2480614" y="4921281"/>
                </a:cubicBezTo>
                <a:lnTo>
                  <a:pt x="2442471" y="4921281"/>
                </a:lnTo>
                <a:lnTo>
                  <a:pt x="2445705" y="4904759"/>
                </a:lnTo>
                <a:lnTo>
                  <a:pt x="2479425" y="4904759"/>
                </a:lnTo>
                <a:cubicBezTo>
                  <a:pt x="2480317" y="4904786"/>
                  <a:pt x="2481096" y="4904165"/>
                  <a:pt x="2481259" y="4903296"/>
                </a:cubicBezTo>
                <a:lnTo>
                  <a:pt x="2482549" y="4896743"/>
                </a:lnTo>
                <a:cubicBezTo>
                  <a:pt x="2482702" y="4895918"/>
                  <a:pt x="2482252" y="4895279"/>
                  <a:pt x="2481293" y="4895279"/>
                </a:cubicBezTo>
                <a:lnTo>
                  <a:pt x="2447564" y="4895279"/>
                </a:lnTo>
                <a:lnTo>
                  <a:pt x="2450807" y="4878791"/>
                </a:lnTo>
                <a:lnTo>
                  <a:pt x="2487617" y="4878791"/>
                </a:lnTo>
                <a:cubicBezTo>
                  <a:pt x="2489349" y="4878791"/>
                  <a:pt x="2491073" y="4878791"/>
                  <a:pt x="2491540" y="4876487"/>
                </a:cubicBezTo>
                <a:lnTo>
                  <a:pt x="2492949" y="4869227"/>
                </a:lnTo>
                <a:close/>
                <a:moveTo>
                  <a:pt x="2368044" y="4869227"/>
                </a:moveTo>
                <a:cubicBezTo>
                  <a:pt x="2364962" y="4869227"/>
                  <a:pt x="2363205" y="4870262"/>
                  <a:pt x="2362764" y="4872558"/>
                </a:cubicBezTo>
                <a:lnTo>
                  <a:pt x="2361533" y="4878766"/>
                </a:lnTo>
                <a:lnTo>
                  <a:pt x="2385999" y="4878766"/>
                </a:lnTo>
                <a:lnTo>
                  <a:pt x="2375812" y="4930786"/>
                </a:lnTo>
                <a:lnTo>
                  <a:pt x="2386780" y="4930786"/>
                </a:lnTo>
                <a:cubicBezTo>
                  <a:pt x="2389862" y="4930786"/>
                  <a:pt x="2391645" y="4929541"/>
                  <a:pt x="2392281" y="4926412"/>
                </a:cubicBezTo>
                <a:lnTo>
                  <a:pt x="2401620" y="4878766"/>
                </a:lnTo>
                <a:lnTo>
                  <a:pt x="2422045" y="4878766"/>
                </a:lnTo>
                <a:cubicBezTo>
                  <a:pt x="2424932" y="4878766"/>
                  <a:pt x="2425950" y="4877513"/>
                  <a:pt x="2426443" y="4874998"/>
                </a:cubicBezTo>
                <a:lnTo>
                  <a:pt x="2426443" y="4875006"/>
                </a:lnTo>
                <a:lnTo>
                  <a:pt x="2427580" y="4869227"/>
                </a:lnTo>
                <a:close/>
                <a:moveTo>
                  <a:pt x="2216737" y="4869227"/>
                </a:moveTo>
                <a:cubicBezTo>
                  <a:pt x="2215192" y="4869227"/>
                  <a:pt x="2214029" y="4870253"/>
                  <a:pt x="2213825" y="4871305"/>
                </a:cubicBezTo>
                <a:lnTo>
                  <a:pt x="2210514" y="4888213"/>
                </a:lnTo>
                <a:cubicBezTo>
                  <a:pt x="2204207" y="4920364"/>
                  <a:pt x="2234930" y="4915973"/>
                  <a:pt x="2254821" y="4909924"/>
                </a:cubicBezTo>
                <a:lnTo>
                  <a:pt x="2250720" y="4930786"/>
                </a:lnTo>
                <a:lnTo>
                  <a:pt x="2261697" y="4930786"/>
                </a:lnTo>
                <a:cubicBezTo>
                  <a:pt x="2264787" y="4930786"/>
                  <a:pt x="2266570" y="4929541"/>
                  <a:pt x="2267198" y="4926412"/>
                </a:cubicBezTo>
                <a:lnTo>
                  <a:pt x="2278404" y="4869227"/>
                </a:lnTo>
                <a:lnTo>
                  <a:pt x="2265110" y="4869227"/>
                </a:lnTo>
                <a:cubicBezTo>
                  <a:pt x="2263768" y="4869227"/>
                  <a:pt x="2262597" y="4870253"/>
                  <a:pt x="2262402" y="4871305"/>
                </a:cubicBezTo>
                <a:lnTo>
                  <a:pt x="2256883" y="4899334"/>
                </a:lnTo>
                <a:cubicBezTo>
                  <a:pt x="2247265" y="4902261"/>
                  <a:pt x="2222315" y="4907628"/>
                  <a:pt x="2226203" y="4887801"/>
                </a:cubicBezTo>
                <a:lnTo>
                  <a:pt x="2229853" y="4869227"/>
                </a:lnTo>
                <a:close/>
                <a:moveTo>
                  <a:pt x="2702459" y="4869050"/>
                </a:moveTo>
                <a:cubicBezTo>
                  <a:pt x="2686049" y="4869050"/>
                  <a:pt x="2676201" y="4869151"/>
                  <a:pt x="2673697" y="4880810"/>
                </a:cubicBezTo>
                <a:cubicBezTo>
                  <a:pt x="2671846" y="4889475"/>
                  <a:pt x="2678689" y="4893664"/>
                  <a:pt x="2692561" y="4902211"/>
                </a:cubicBezTo>
                <a:cubicBezTo>
                  <a:pt x="2707774" y="4911548"/>
                  <a:pt x="2711246" y="4912263"/>
                  <a:pt x="2709828" y="4917184"/>
                </a:cubicBezTo>
                <a:cubicBezTo>
                  <a:pt x="2708724" y="4921154"/>
                  <a:pt x="2704734" y="4921314"/>
                  <a:pt x="2697900" y="4921314"/>
                </a:cubicBezTo>
                <a:lnTo>
                  <a:pt x="2670828" y="4921314"/>
                </a:lnTo>
                <a:cubicBezTo>
                  <a:pt x="2667754" y="4921314"/>
                  <a:pt x="2665963" y="4922576"/>
                  <a:pt x="2665428" y="4925293"/>
                </a:cubicBezTo>
                <a:lnTo>
                  <a:pt x="2664359" y="4930786"/>
                </a:lnTo>
                <a:lnTo>
                  <a:pt x="2698486" y="4930786"/>
                </a:lnTo>
                <a:cubicBezTo>
                  <a:pt x="2714098" y="4930786"/>
                  <a:pt x="2723878" y="4929827"/>
                  <a:pt x="2727435" y="4920372"/>
                </a:cubicBezTo>
                <a:cubicBezTo>
                  <a:pt x="2729175" y="4915762"/>
                  <a:pt x="2729150" y="4910993"/>
                  <a:pt x="2724931" y="4906282"/>
                </a:cubicBezTo>
                <a:cubicBezTo>
                  <a:pt x="2722791" y="4903885"/>
                  <a:pt x="2719616" y="4901773"/>
                  <a:pt x="2715236" y="4899334"/>
                </a:cubicBezTo>
                <a:cubicBezTo>
                  <a:pt x="2695744" y="4888406"/>
                  <a:pt x="2690642" y="4887145"/>
                  <a:pt x="2691890" y="4881853"/>
                </a:cubicBezTo>
                <a:cubicBezTo>
                  <a:pt x="2692569" y="4878876"/>
                  <a:pt x="2694657" y="4878766"/>
                  <a:pt x="2701992" y="4878766"/>
                </a:cubicBezTo>
                <a:lnTo>
                  <a:pt x="2724880" y="4878766"/>
                </a:lnTo>
                <a:cubicBezTo>
                  <a:pt x="2727953" y="4878766"/>
                  <a:pt x="2729736" y="4877513"/>
                  <a:pt x="2730271" y="4874796"/>
                </a:cubicBezTo>
                <a:lnTo>
                  <a:pt x="2731408" y="4869050"/>
                </a:lnTo>
                <a:close/>
                <a:moveTo>
                  <a:pt x="2321030" y="4869050"/>
                </a:moveTo>
                <a:cubicBezTo>
                  <a:pt x="2304628" y="4869050"/>
                  <a:pt x="2294789" y="4869151"/>
                  <a:pt x="2292284" y="4880810"/>
                </a:cubicBezTo>
                <a:cubicBezTo>
                  <a:pt x="2290434" y="4889475"/>
                  <a:pt x="2297268" y="4893664"/>
                  <a:pt x="2311156" y="4902211"/>
                </a:cubicBezTo>
                <a:cubicBezTo>
                  <a:pt x="2326361" y="4911548"/>
                  <a:pt x="2329833" y="4912263"/>
                  <a:pt x="2328424" y="4917184"/>
                </a:cubicBezTo>
                <a:cubicBezTo>
                  <a:pt x="2327295" y="4921154"/>
                  <a:pt x="2323313" y="4921314"/>
                  <a:pt x="2316479" y="4921314"/>
                </a:cubicBezTo>
                <a:lnTo>
                  <a:pt x="2289415" y="4921314"/>
                </a:lnTo>
                <a:cubicBezTo>
                  <a:pt x="2286342" y="4921314"/>
                  <a:pt x="2284551" y="4922576"/>
                  <a:pt x="2284016" y="4925293"/>
                </a:cubicBezTo>
                <a:lnTo>
                  <a:pt x="2282938" y="4930786"/>
                </a:lnTo>
                <a:lnTo>
                  <a:pt x="2317065" y="4930786"/>
                </a:lnTo>
                <a:cubicBezTo>
                  <a:pt x="2332686" y="4930786"/>
                  <a:pt x="2342465" y="4929827"/>
                  <a:pt x="2346014" y="4920372"/>
                </a:cubicBezTo>
                <a:cubicBezTo>
                  <a:pt x="2347763" y="4915762"/>
                  <a:pt x="2347746" y="4910993"/>
                  <a:pt x="2343526" y="4906282"/>
                </a:cubicBezTo>
                <a:cubicBezTo>
                  <a:pt x="2341370" y="4903885"/>
                  <a:pt x="2338212" y="4901773"/>
                  <a:pt x="2333823" y="4899334"/>
                </a:cubicBezTo>
                <a:cubicBezTo>
                  <a:pt x="2314323" y="4888406"/>
                  <a:pt x="2309238" y="4887145"/>
                  <a:pt x="2310469" y="4881853"/>
                </a:cubicBezTo>
                <a:cubicBezTo>
                  <a:pt x="2311148" y="4878876"/>
                  <a:pt x="2313228" y="4878766"/>
                  <a:pt x="2320571" y="4878766"/>
                </a:cubicBezTo>
                <a:lnTo>
                  <a:pt x="2343467" y="4878766"/>
                </a:lnTo>
                <a:cubicBezTo>
                  <a:pt x="2346532" y="4878766"/>
                  <a:pt x="2348332" y="4877513"/>
                  <a:pt x="2348858" y="4874796"/>
                </a:cubicBezTo>
                <a:lnTo>
                  <a:pt x="2349995" y="4869050"/>
                </a:lnTo>
                <a:close/>
                <a:moveTo>
                  <a:pt x="2170529" y="4869050"/>
                </a:moveTo>
                <a:cubicBezTo>
                  <a:pt x="2154128" y="4869050"/>
                  <a:pt x="2144280" y="4869151"/>
                  <a:pt x="2141784" y="4880810"/>
                </a:cubicBezTo>
                <a:cubicBezTo>
                  <a:pt x="2139916" y="4889475"/>
                  <a:pt x="2146767" y="4893664"/>
                  <a:pt x="2160664" y="4902211"/>
                </a:cubicBezTo>
                <a:cubicBezTo>
                  <a:pt x="2175852" y="4911548"/>
                  <a:pt x="2179324" y="4912263"/>
                  <a:pt x="2177923" y="4917184"/>
                </a:cubicBezTo>
                <a:cubicBezTo>
                  <a:pt x="2176803" y="4921154"/>
                  <a:pt x="2172821" y="4921314"/>
                  <a:pt x="2165979" y="4921314"/>
                </a:cubicBezTo>
                <a:lnTo>
                  <a:pt x="2138906" y="4921314"/>
                </a:lnTo>
                <a:cubicBezTo>
                  <a:pt x="2135833" y="4921314"/>
                  <a:pt x="2134050" y="4922576"/>
                  <a:pt x="2133515" y="4925293"/>
                </a:cubicBezTo>
                <a:lnTo>
                  <a:pt x="2132429" y="4930786"/>
                </a:lnTo>
                <a:lnTo>
                  <a:pt x="2166556" y="4930786"/>
                </a:lnTo>
                <a:cubicBezTo>
                  <a:pt x="2182177" y="4930786"/>
                  <a:pt x="2191965" y="4929827"/>
                  <a:pt x="2195522" y="4920372"/>
                </a:cubicBezTo>
                <a:cubicBezTo>
                  <a:pt x="2197245" y="4915762"/>
                  <a:pt x="2197228" y="4910993"/>
                  <a:pt x="2193018" y="4906282"/>
                </a:cubicBezTo>
                <a:cubicBezTo>
                  <a:pt x="2190870" y="4903885"/>
                  <a:pt x="2187695" y="4901773"/>
                  <a:pt x="2183331" y="4899334"/>
                </a:cubicBezTo>
                <a:cubicBezTo>
                  <a:pt x="2163822" y="4888406"/>
                  <a:pt x="2158729" y="4887145"/>
                  <a:pt x="2159960" y="4881853"/>
                </a:cubicBezTo>
                <a:cubicBezTo>
                  <a:pt x="2160656" y="4878876"/>
                  <a:pt x="2162736" y="4878766"/>
                  <a:pt x="2170062" y="4878766"/>
                </a:cubicBezTo>
                <a:lnTo>
                  <a:pt x="2192950" y="4878766"/>
                </a:lnTo>
                <a:cubicBezTo>
                  <a:pt x="2196031" y="4878766"/>
                  <a:pt x="2197823" y="4877513"/>
                  <a:pt x="2198357" y="4874796"/>
                </a:cubicBezTo>
                <a:lnTo>
                  <a:pt x="2199478" y="4869050"/>
                </a:lnTo>
                <a:close/>
                <a:moveTo>
                  <a:pt x="1923012" y="4818696"/>
                </a:moveTo>
                <a:cubicBezTo>
                  <a:pt x="1904963" y="4819756"/>
                  <a:pt x="1873917" y="4826091"/>
                  <a:pt x="1875097" y="4832400"/>
                </a:cubicBezTo>
                <a:cubicBezTo>
                  <a:pt x="1876184" y="4839230"/>
                  <a:pt x="1895845" y="4837127"/>
                  <a:pt x="1904844" y="4837127"/>
                </a:cubicBezTo>
                <a:cubicBezTo>
                  <a:pt x="1924633" y="4837127"/>
                  <a:pt x="1956061" y="4838465"/>
                  <a:pt x="1961010" y="4852572"/>
                </a:cubicBezTo>
                <a:cubicBezTo>
                  <a:pt x="1971681" y="4882956"/>
                  <a:pt x="1899301" y="4937516"/>
                  <a:pt x="1883875" y="4932276"/>
                </a:cubicBezTo>
                <a:cubicBezTo>
                  <a:pt x="1876897" y="4929903"/>
                  <a:pt x="1898053" y="4890249"/>
                  <a:pt x="1905736" y="4875982"/>
                </a:cubicBezTo>
                <a:cubicBezTo>
                  <a:pt x="1910303" y="4867469"/>
                  <a:pt x="1917256" y="4854094"/>
                  <a:pt x="1911313" y="4853186"/>
                </a:cubicBezTo>
                <a:cubicBezTo>
                  <a:pt x="1904691" y="4852185"/>
                  <a:pt x="1897374" y="4864769"/>
                  <a:pt x="1892636" y="4872029"/>
                </a:cubicBezTo>
                <a:cubicBezTo>
                  <a:pt x="1879767" y="4891755"/>
                  <a:pt x="1866565" y="4913290"/>
                  <a:pt x="1855996" y="4935413"/>
                </a:cubicBezTo>
                <a:cubicBezTo>
                  <a:pt x="1852728" y="4942244"/>
                  <a:pt x="1841870" y="4962828"/>
                  <a:pt x="1845605" y="4965486"/>
                </a:cubicBezTo>
                <a:cubicBezTo>
                  <a:pt x="1849086" y="4967959"/>
                  <a:pt x="1865623" y="4964435"/>
                  <a:pt x="1886677" y="4955215"/>
                </a:cubicBezTo>
                <a:cubicBezTo>
                  <a:pt x="1952869" y="4926219"/>
                  <a:pt x="1982667" y="4888483"/>
                  <a:pt x="1990647" y="4857299"/>
                </a:cubicBezTo>
                <a:cubicBezTo>
                  <a:pt x="1993191" y="4847710"/>
                  <a:pt x="1989677" y="4837545"/>
                  <a:pt x="1981733" y="4831516"/>
                </a:cubicBezTo>
                <a:cubicBezTo>
                  <a:pt x="1967904" y="4821026"/>
                  <a:pt x="1943284" y="4817519"/>
                  <a:pt x="1923012" y="4818696"/>
                </a:cubicBezTo>
                <a:close/>
                <a:moveTo>
                  <a:pt x="2505547" y="4793384"/>
                </a:moveTo>
                <a:cubicBezTo>
                  <a:pt x="2518867" y="4793384"/>
                  <a:pt x="2522348" y="4798339"/>
                  <a:pt x="2520191" y="4809729"/>
                </a:cubicBezTo>
                <a:cubicBezTo>
                  <a:pt x="2520191" y="4809729"/>
                  <a:pt x="2519648" y="4812572"/>
                  <a:pt x="2519453" y="4813430"/>
                </a:cubicBezTo>
                <a:cubicBezTo>
                  <a:pt x="2519190" y="4814709"/>
                  <a:pt x="2518604" y="4818015"/>
                  <a:pt x="2515157" y="4818015"/>
                </a:cubicBezTo>
                <a:lnTo>
                  <a:pt x="2481930" y="4818015"/>
                </a:lnTo>
                <a:lnTo>
                  <a:pt x="2483560" y="4809729"/>
                </a:lnTo>
                <a:cubicBezTo>
                  <a:pt x="2485903" y="4797733"/>
                  <a:pt x="2492949" y="4793384"/>
                  <a:pt x="2505547" y="4793384"/>
                </a:cubicBezTo>
                <a:close/>
                <a:moveTo>
                  <a:pt x="2277190" y="4793384"/>
                </a:moveTo>
                <a:cubicBezTo>
                  <a:pt x="2290502" y="4793384"/>
                  <a:pt x="2293999" y="4798339"/>
                  <a:pt x="2291826" y="4809729"/>
                </a:cubicBezTo>
                <a:cubicBezTo>
                  <a:pt x="2291826" y="4809729"/>
                  <a:pt x="2291283" y="4812572"/>
                  <a:pt x="2291096" y="4813430"/>
                </a:cubicBezTo>
                <a:cubicBezTo>
                  <a:pt x="2290841" y="4814709"/>
                  <a:pt x="2290247" y="4818015"/>
                  <a:pt x="2286792" y="4818015"/>
                </a:cubicBezTo>
                <a:lnTo>
                  <a:pt x="2253581" y="4818015"/>
                </a:lnTo>
                <a:lnTo>
                  <a:pt x="2255203" y="4809729"/>
                </a:lnTo>
                <a:cubicBezTo>
                  <a:pt x="2257529" y="4797733"/>
                  <a:pt x="2264592" y="4793384"/>
                  <a:pt x="2277190" y="4793384"/>
                </a:cubicBezTo>
                <a:close/>
                <a:moveTo>
                  <a:pt x="2040133" y="4783925"/>
                </a:moveTo>
                <a:cubicBezTo>
                  <a:pt x="2026282" y="4785814"/>
                  <a:pt x="2013467" y="4790924"/>
                  <a:pt x="2006938" y="4801897"/>
                </a:cubicBezTo>
                <a:cubicBezTo>
                  <a:pt x="1996853" y="4818856"/>
                  <a:pt x="2015920" y="4842073"/>
                  <a:pt x="2033272" y="4864567"/>
                </a:cubicBezTo>
                <a:cubicBezTo>
                  <a:pt x="2047186" y="4882594"/>
                  <a:pt x="2062340" y="4899813"/>
                  <a:pt x="2056151" y="4909865"/>
                </a:cubicBezTo>
                <a:cubicBezTo>
                  <a:pt x="2051108" y="4918084"/>
                  <a:pt x="2018738" y="4918067"/>
                  <a:pt x="2007592" y="4918715"/>
                </a:cubicBezTo>
                <a:cubicBezTo>
                  <a:pt x="1994051" y="4919514"/>
                  <a:pt x="1974568" y="4919556"/>
                  <a:pt x="1971155" y="4921575"/>
                </a:cubicBezTo>
                <a:cubicBezTo>
                  <a:pt x="1968099" y="4923384"/>
                  <a:pt x="1966401" y="4928994"/>
                  <a:pt x="1977862" y="4931232"/>
                </a:cubicBezTo>
                <a:cubicBezTo>
                  <a:pt x="1987056" y="4933049"/>
                  <a:pt x="2008958" y="4936717"/>
                  <a:pt x="2032084" y="4936700"/>
                </a:cubicBezTo>
                <a:cubicBezTo>
                  <a:pt x="2056219" y="4936691"/>
                  <a:pt x="2081568" y="4932359"/>
                  <a:pt x="2087061" y="4911876"/>
                </a:cubicBezTo>
                <a:cubicBezTo>
                  <a:pt x="2091476" y="4895422"/>
                  <a:pt x="2076169" y="4877790"/>
                  <a:pt x="2062696" y="4859915"/>
                </a:cubicBezTo>
                <a:cubicBezTo>
                  <a:pt x="2047942" y="4840332"/>
                  <a:pt x="2033017" y="4826376"/>
                  <a:pt x="2034274" y="4812505"/>
                </a:cubicBezTo>
                <a:cubicBezTo>
                  <a:pt x="2035242" y="4801729"/>
                  <a:pt x="2054538" y="4801106"/>
                  <a:pt x="2086543" y="4800492"/>
                </a:cubicBezTo>
                <a:cubicBezTo>
                  <a:pt x="2093216" y="4800349"/>
                  <a:pt x="2106459" y="4800004"/>
                  <a:pt x="2103913" y="4794234"/>
                </a:cubicBezTo>
                <a:cubicBezTo>
                  <a:pt x="2101629" y="4789153"/>
                  <a:pt x="2091713" y="4787462"/>
                  <a:pt x="2079548" y="4785283"/>
                </a:cubicBezTo>
                <a:cubicBezTo>
                  <a:pt x="2068873" y="4783370"/>
                  <a:pt x="2053985" y="4782037"/>
                  <a:pt x="2040133" y="4783925"/>
                </a:cubicBezTo>
                <a:close/>
                <a:moveTo>
                  <a:pt x="2693180" y="4783845"/>
                </a:moveTo>
                <a:cubicBezTo>
                  <a:pt x="2690099" y="4783845"/>
                  <a:pt x="2688367" y="4784888"/>
                  <a:pt x="2687908" y="4787193"/>
                </a:cubicBezTo>
                <a:lnTo>
                  <a:pt x="2686686" y="4793401"/>
                </a:lnTo>
                <a:lnTo>
                  <a:pt x="2711152" y="4793401"/>
                </a:lnTo>
                <a:lnTo>
                  <a:pt x="2700957" y="4845421"/>
                </a:lnTo>
                <a:lnTo>
                  <a:pt x="2711925" y="4845421"/>
                </a:lnTo>
                <a:cubicBezTo>
                  <a:pt x="2715015" y="4845421"/>
                  <a:pt x="2716806" y="4844168"/>
                  <a:pt x="2717418" y="4841047"/>
                </a:cubicBezTo>
                <a:lnTo>
                  <a:pt x="2726773" y="4793401"/>
                </a:lnTo>
                <a:lnTo>
                  <a:pt x="2747198" y="4793401"/>
                </a:lnTo>
                <a:cubicBezTo>
                  <a:pt x="2750085" y="4793401"/>
                  <a:pt x="2751104" y="4792139"/>
                  <a:pt x="2751613" y="4789632"/>
                </a:cubicBezTo>
                <a:lnTo>
                  <a:pt x="2752734" y="4783845"/>
                </a:lnTo>
                <a:close/>
                <a:moveTo>
                  <a:pt x="2642813" y="4783845"/>
                </a:moveTo>
                <a:lnTo>
                  <a:pt x="2630732" y="4845421"/>
                </a:lnTo>
                <a:lnTo>
                  <a:pt x="2683324" y="4845421"/>
                </a:lnTo>
                <a:lnTo>
                  <a:pt x="2684462" y="4839659"/>
                </a:lnTo>
                <a:cubicBezTo>
                  <a:pt x="2684996" y="4836967"/>
                  <a:pt x="2684037" y="4835915"/>
                  <a:pt x="2681541" y="4835915"/>
                </a:cubicBezTo>
                <a:lnTo>
                  <a:pt x="2648203" y="4835915"/>
                </a:lnTo>
                <a:lnTo>
                  <a:pt x="2658017" y="4785931"/>
                </a:lnTo>
                <a:cubicBezTo>
                  <a:pt x="2658212" y="4784888"/>
                  <a:pt x="2657448" y="4783845"/>
                  <a:pt x="2656107" y="4783845"/>
                </a:cubicBezTo>
                <a:close/>
                <a:moveTo>
                  <a:pt x="2559124" y="4783845"/>
                </a:moveTo>
                <a:cubicBezTo>
                  <a:pt x="2557511" y="4783845"/>
                  <a:pt x="2556000" y="4784476"/>
                  <a:pt x="2555592" y="4786579"/>
                </a:cubicBezTo>
                <a:lnTo>
                  <a:pt x="2549480" y="4817947"/>
                </a:lnTo>
                <a:cubicBezTo>
                  <a:pt x="2545312" y="4840062"/>
                  <a:pt x="2556416" y="4846800"/>
                  <a:pt x="2578361" y="4846800"/>
                </a:cubicBezTo>
                <a:lnTo>
                  <a:pt x="2578361" y="4846792"/>
                </a:lnTo>
                <a:cubicBezTo>
                  <a:pt x="2604067" y="4846792"/>
                  <a:pt x="2613974" y="4838077"/>
                  <a:pt x="2618040" y="4817939"/>
                </a:cubicBezTo>
                <a:lnTo>
                  <a:pt x="2624127" y="4786579"/>
                </a:lnTo>
                <a:cubicBezTo>
                  <a:pt x="2624535" y="4784476"/>
                  <a:pt x="2623270" y="4783845"/>
                  <a:pt x="2621665" y="4783845"/>
                </a:cubicBezTo>
                <a:lnTo>
                  <a:pt x="2609228" y="4783845"/>
                </a:lnTo>
                <a:lnTo>
                  <a:pt x="2605816" y="4801889"/>
                </a:lnTo>
                <a:lnTo>
                  <a:pt x="2603863" y="4811495"/>
                </a:lnTo>
                <a:lnTo>
                  <a:pt x="2602233" y="4819840"/>
                </a:lnTo>
                <a:cubicBezTo>
                  <a:pt x="2599958" y="4831205"/>
                  <a:pt x="2592530" y="4836328"/>
                  <a:pt x="2579940" y="4836328"/>
                </a:cubicBezTo>
                <a:cubicBezTo>
                  <a:pt x="2566094" y="4836328"/>
                  <a:pt x="2562384" y="4831331"/>
                  <a:pt x="2564557" y="4819840"/>
                </a:cubicBezTo>
                <a:cubicBezTo>
                  <a:pt x="2564557" y="4819840"/>
                  <a:pt x="2565092" y="4816971"/>
                  <a:pt x="2565270" y="4816113"/>
                </a:cubicBezTo>
                <a:lnTo>
                  <a:pt x="2568140" y="4801897"/>
                </a:lnTo>
                <a:lnTo>
                  <a:pt x="2571561" y="4783845"/>
                </a:lnTo>
                <a:close/>
                <a:moveTo>
                  <a:pt x="2155095" y="4783845"/>
                </a:moveTo>
                <a:lnTo>
                  <a:pt x="2154909" y="4784644"/>
                </a:lnTo>
                <a:cubicBezTo>
                  <a:pt x="2153907" y="4788783"/>
                  <a:pt x="2154433" y="4793359"/>
                  <a:pt x="2161471" y="4793359"/>
                </a:cubicBezTo>
                <a:lnTo>
                  <a:pt x="2193833" y="4793359"/>
                </a:lnTo>
                <a:cubicBezTo>
                  <a:pt x="2209402" y="4793359"/>
                  <a:pt x="2211626" y="4801073"/>
                  <a:pt x="2208519" y="4814658"/>
                </a:cubicBezTo>
                <a:cubicBezTo>
                  <a:pt x="2205463" y="4828000"/>
                  <a:pt x="2200140" y="4834864"/>
                  <a:pt x="2188450" y="4835915"/>
                </a:cubicBezTo>
                <a:lnTo>
                  <a:pt x="2166284" y="4835915"/>
                </a:lnTo>
                <a:lnTo>
                  <a:pt x="2173127" y="4800963"/>
                </a:lnTo>
                <a:lnTo>
                  <a:pt x="2160028" y="4800963"/>
                </a:lnTo>
                <a:cubicBezTo>
                  <a:pt x="2158483" y="4800963"/>
                  <a:pt x="2157320" y="4802006"/>
                  <a:pt x="2157116" y="4803050"/>
                </a:cubicBezTo>
                <a:lnTo>
                  <a:pt x="2148796" y="4845421"/>
                </a:lnTo>
                <a:lnTo>
                  <a:pt x="2185606" y="4845421"/>
                </a:lnTo>
                <a:cubicBezTo>
                  <a:pt x="2206227" y="4845421"/>
                  <a:pt x="2220515" y="4837833"/>
                  <a:pt x="2224980" y="4814238"/>
                </a:cubicBezTo>
                <a:cubicBezTo>
                  <a:pt x="2228300" y="4796673"/>
                  <a:pt x="2220625" y="4783845"/>
                  <a:pt x="2199614" y="4783845"/>
                </a:cubicBezTo>
                <a:close/>
                <a:moveTo>
                  <a:pt x="2423480" y="4783660"/>
                </a:moveTo>
                <a:cubicBezTo>
                  <a:pt x="2407078" y="4783660"/>
                  <a:pt x="2397231" y="4783761"/>
                  <a:pt x="2394718" y="4795437"/>
                </a:cubicBezTo>
                <a:cubicBezTo>
                  <a:pt x="2392876" y="4804093"/>
                  <a:pt x="2399718" y="4808290"/>
                  <a:pt x="2413598" y="4816837"/>
                </a:cubicBezTo>
                <a:cubicBezTo>
                  <a:pt x="2428794" y="4826174"/>
                  <a:pt x="2432266" y="4826881"/>
                  <a:pt x="2430874" y="4831819"/>
                </a:cubicBezTo>
                <a:cubicBezTo>
                  <a:pt x="2429745" y="4835789"/>
                  <a:pt x="2425764" y="4835941"/>
                  <a:pt x="2418930" y="4835941"/>
                </a:cubicBezTo>
                <a:lnTo>
                  <a:pt x="2391865" y="4835941"/>
                </a:lnTo>
                <a:cubicBezTo>
                  <a:pt x="2388784" y="4835941"/>
                  <a:pt x="2386992" y="4837202"/>
                  <a:pt x="2386458" y="4839919"/>
                </a:cubicBezTo>
                <a:lnTo>
                  <a:pt x="2385388" y="4845421"/>
                </a:lnTo>
                <a:lnTo>
                  <a:pt x="2419515" y="4845421"/>
                </a:lnTo>
                <a:cubicBezTo>
                  <a:pt x="2435119" y="4845421"/>
                  <a:pt x="2444924" y="4844470"/>
                  <a:pt x="2448473" y="4834998"/>
                </a:cubicBezTo>
                <a:lnTo>
                  <a:pt x="2448481" y="4834998"/>
                </a:lnTo>
                <a:cubicBezTo>
                  <a:pt x="2450213" y="4830380"/>
                  <a:pt x="2450196" y="4825611"/>
                  <a:pt x="2445977" y="4820908"/>
                </a:cubicBezTo>
                <a:cubicBezTo>
                  <a:pt x="2443829" y="4818502"/>
                  <a:pt x="2440662" y="4816408"/>
                  <a:pt x="2436282" y="4813943"/>
                </a:cubicBezTo>
                <a:cubicBezTo>
                  <a:pt x="2416782" y="4803016"/>
                  <a:pt x="2411688" y="4801771"/>
                  <a:pt x="2412911" y="4796480"/>
                </a:cubicBezTo>
                <a:cubicBezTo>
                  <a:pt x="2413607" y="4793510"/>
                  <a:pt x="2415695" y="4793384"/>
                  <a:pt x="2423038" y="4793384"/>
                </a:cubicBezTo>
                <a:lnTo>
                  <a:pt x="2445909" y="4793384"/>
                </a:lnTo>
                <a:cubicBezTo>
                  <a:pt x="2448991" y="4793384"/>
                  <a:pt x="2450782" y="4792139"/>
                  <a:pt x="2451317" y="4789430"/>
                </a:cubicBezTo>
                <a:lnTo>
                  <a:pt x="2452446" y="4783660"/>
                </a:lnTo>
                <a:close/>
                <a:moveTo>
                  <a:pt x="2350776" y="4783660"/>
                </a:moveTo>
                <a:cubicBezTo>
                  <a:pt x="2334375" y="4783660"/>
                  <a:pt x="2324536" y="4783761"/>
                  <a:pt x="2322031" y="4795437"/>
                </a:cubicBezTo>
                <a:cubicBezTo>
                  <a:pt x="2320172" y="4804093"/>
                  <a:pt x="2327023" y="4808290"/>
                  <a:pt x="2340903" y="4816837"/>
                </a:cubicBezTo>
                <a:cubicBezTo>
                  <a:pt x="2356099" y="4826174"/>
                  <a:pt x="2359580" y="4826881"/>
                  <a:pt x="2358179" y="4831819"/>
                </a:cubicBezTo>
                <a:cubicBezTo>
                  <a:pt x="2357059" y="4835789"/>
                  <a:pt x="2353069" y="4835941"/>
                  <a:pt x="2346218" y="4835941"/>
                </a:cubicBezTo>
                <a:lnTo>
                  <a:pt x="2319179" y="4835941"/>
                </a:lnTo>
                <a:cubicBezTo>
                  <a:pt x="2316089" y="4835941"/>
                  <a:pt x="2314306" y="4837202"/>
                  <a:pt x="2313763" y="4839919"/>
                </a:cubicBezTo>
                <a:lnTo>
                  <a:pt x="2312684" y="4845421"/>
                </a:lnTo>
                <a:lnTo>
                  <a:pt x="2346812" y="4845421"/>
                </a:lnTo>
                <a:cubicBezTo>
                  <a:pt x="2362432" y="4845421"/>
                  <a:pt x="2372221" y="4844470"/>
                  <a:pt x="2375778" y="4834998"/>
                </a:cubicBezTo>
                <a:cubicBezTo>
                  <a:pt x="2377501" y="4830380"/>
                  <a:pt x="2377484" y="4825611"/>
                  <a:pt x="2373273" y="4820908"/>
                </a:cubicBezTo>
                <a:cubicBezTo>
                  <a:pt x="2371117" y="4818502"/>
                  <a:pt x="2367951" y="4816408"/>
                  <a:pt x="2363579" y="4813943"/>
                </a:cubicBezTo>
                <a:cubicBezTo>
                  <a:pt x="2344061" y="4803016"/>
                  <a:pt x="2338985" y="4801771"/>
                  <a:pt x="2340216" y="4796480"/>
                </a:cubicBezTo>
                <a:cubicBezTo>
                  <a:pt x="2340895" y="4793510"/>
                  <a:pt x="2342975" y="4793384"/>
                  <a:pt x="2350335" y="4793384"/>
                </a:cubicBezTo>
                <a:lnTo>
                  <a:pt x="2373197" y="4793384"/>
                </a:lnTo>
                <a:cubicBezTo>
                  <a:pt x="2376287" y="4793384"/>
                  <a:pt x="2378078" y="4792139"/>
                  <a:pt x="2378596" y="4789430"/>
                </a:cubicBezTo>
                <a:lnTo>
                  <a:pt x="2379742" y="4783660"/>
                </a:lnTo>
                <a:close/>
                <a:moveTo>
                  <a:pt x="2507381" y="4783012"/>
                </a:moveTo>
                <a:cubicBezTo>
                  <a:pt x="2485665" y="4783012"/>
                  <a:pt x="2473279" y="4788413"/>
                  <a:pt x="2468542" y="4811613"/>
                </a:cubicBezTo>
                <a:lnTo>
                  <a:pt x="2462446" y="4842704"/>
                </a:lnTo>
                <a:cubicBezTo>
                  <a:pt x="2462039" y="4844790"/>
                  <a:pt x="2463253" y="4845421"/>
                  <a:pt x="2464806" y="4845421"/>
                </a:cubicBezTo>
                <a:lnTo>
                  <a:pt x="2476556" y="4845421"/>
                </a:lnTo>
                <a:lnTo>
                  <a:pt x="2479985" y="4827520"/>
                </a:lnTo>
                <a:lnTo>
                  <a:pt x="2516592" y="4827520"/>
                </a:lnTo>
                <a:lnTo>
                  <a:pt x="2513171" y="4845421"/>
                </a:lnTo>
                <a:lnTo>
                  <a:pt x="2524928" y="4845421"/>
                </a:lnTo>
                <a:cubicBezTo>
                  <a:pt x="2526474" y="4845421"/>
                  <a:pt x="2527942" y="4844790"/>
                  <a:pt x="2528350" y="4842704"/>
                </a:cubicBezTo>
                <a:lnTo>
                  <a:pt x="2534454" y="4811613"/>
                </a:lnTo>
                <a:cubicBezTo>
                  <a:pt x="2538953" y="4788026"/>
                  <a:pt x="2525506" y="4783012"/>
                  <a:pt x="2507381" y="4783012"/>
                </a:cubicBezTo>
                <a:close/>
                <a:moveTo>
                  <a:pt x="2279015" y="4783012"/>
                </a:moveTo>
                <a:cubicBezTo>
                  <a:pt x="2257308" y="4783012"/>
                  <a:pt x="2244922" y="4788413"/>
                  <a:pt x="2240193" y="4811613"/>
                </a:cubicBezTo>
                <a:lnTo>
                  <a:pt x="2234081" y="4842704"/>
                </a:lnTo>
                <a:cubicBezTo>
                  <a:pt x="2233682" y="4844790"/>
                  <a:pt x="2234896" y="4845421"/>
                  <a:pt x="2236449" y="4845421"/>
                </a:cubicBezTo>
                <a:lnTo>
                  <a:pt x="2248199" y="4845421"/>
                </a:lnTo>
                <a:lnTo>
                  <a:pt x="2251620" y="4827520"/>
                </a:lnTo>
                <a:lnTo>
                  <a:pt x="2288235" y="4827520"/>
                </a:lnTo>
                <a:lnTo>
                  <a:pt x="2284814" y="4845421"/>
                </a:lnTo>
                <a:lnTo>
                  <a:pt x="2296572" y="4845421"/>
                </a:lnTo>
                <a:cubicBezTo>
                  <a:pt x="2298117" y="4845421"/>
                  <a:pt x="2299585" y="4844790"/>
                  <a:pt x="2299984" y="4842704"/>
                </a:cubicBezTo>
                <a:lnTo>
                  <a:pt x="2306097" y="4811613"/>
                </a:lnTo>
                <a:cubicBezTo>
                  <a:pt x="2310588" y="4788026"/>
                  <a:pt x="2297140" y="4783012"/>
                  <a:pt x="2279015" y="4783012"/>
                </a:cubicBezTo>
                <a:close/>
                <a:moveTo>
                  <a:pt x="1973014" y="4694493"/>
                </a:moveTo>
                <a:lnTo>
                  <a:pt x="1973014" y="4694501"/>
                </a:lnTo>
                <a:cubicBezTo>
                  <a:pt x="1949550" y="4695595"/>
                  <a:pt x="1928148" y="4701542"/>
                  <a:pt x="1929481" y="4706110"/>
                </a:cubicBezTo>
                <a:cubicBezTo>
                  <a:pt x="1931119" y="4711670"/>
                  <a:pt x="1947062" y="4710282"/>
                  <a:pt x="1953132" y="4710282"/>
                </a:cubicBezTo>
                <a:cubicBezTo>
                  <a:pt x="1975485" y="4710282"/>
                  <a:pt x="1997014" y="4714623"/>
                  <a:pt x="2002150" y="4720881"/>
                </a:cubicBezTo>
                <a:cubicBezTo>
                  <a:pt x="2010173" y="4730656"/>
                  <a:pt x="1996360" y="4754765"/>
                  <a:pt x="1953896" y="4787631"/>
                </a:cubicBezTo>
                <a:cubicBezTo>
                  <a:pt x="1945755" y="4793931"/>
                  <a:pt x="1939676" y="4799736"/>
                  <a:pt x="1938327" y="4802587"/>
                </a:cubicBezTo>
                <a:cubicBezTo>
                  <a:pt x="1937605" y="4804101"/>
                  <a:pt x="1937945" y="4806305"/>
                  <a:pt x="1940177" y="4806608"/>
                </a:cubicBezTo>
                <a:cubicBezTo>
                  <a:pt x="1942512" y="4806936"/>
                  <a:pt x="1948115" y="4805632"/>
                  <a:pt x="1957360" y="4800880"/>
                </a:cubicBezTo>
                <a:cubicBezTo>
                  <a:pt x="1995087" y="4781490"/>
                  <a:pt x="2038374" y="4741995"/>
                  <a:pt x="2029834" y="4714909"/>
                </a:cubicBezTo>
                <a:cubicBezTo>
                  <a:pt x="2024630" y="4698379"/>
                  <a:pt x="1996657" y="4693391"/>
                  <a:pt x="1973014" y="4694493"/>
                </a:cubicBezTo>
                <a:close/>
                <a:moveTo>
                  <a:pt x="460601" y="0"/>
                </a:moveTo>
                <a:lnTo>
                  <a:pt x="3086100" y="0"/>
                </a:lnTo>
                <a:lnTo>
                  <a:pt x="3086100" y="842036"/>
                </a:lnTo>
                <a:lnTo>
                  <a:pt x="3086100" y="1941749"/>
                </a:lnTo>
                <a:lnTo>
                  <a:pt x="3086100" y="3201749"/>
                </a:lnTo>
                <a:lnTo>
                  <a:pt x="3086100" y="3743118"/>
                </a:lnTo>
                <a:lnTo>
                  <a:pt x="3086100" y="5143499"/>
                </a:lnTo>
                <a:lnTo>
                  <a:pt x="547192" y="5143499"/>
                </a:lnTo>
                <a:lnTo>
                  <a:pt x="451948" y="4947929"/>
                </a:lnTo>
                <a:cubicBezTo>
                  <a:pt x="172711" y="4317060"/>
                  <a:pt x="0" y="3445523"/>
                  <a:pt x="0" y="2482849"/>
                </a:cubicBezTo>
                <a:cubicBezTo>
                  <a:pt x="0" y="1520175"/>
                  <a:pt x="172711" y="648637"/>
                  <a:pt x="451948" y="17768"/>
                </a:cubicBezTo>
                <a:close/>
              </a:path>
            </a:pathLst>
          </a:custGeom>
        </p:spPr>
        <p:txBody>
          <a:bodyPr wrap="square" anchor="ctr">
            <a:noAutofit/>
          </a:bodyPr>
          <a:lstStyle>
            <a:lvl1pPr marL="0" indent="0" algn="ctr">
              <a:buNone/>
              <a:defRPr sz="1600"/>
            </a:lvl1pPr>
          </a:lstStyle>
          <a:p>
            <a:r>
              <a:rPr lang="en-US" noProof="0"/>
              <a:t>Insert image</a:t>
            </a:r>
          </a:p>
        </p:txBody>
      </p:sp>
      <p:pic>
        <p:nvPicPr>
          <p:cNvPr id="17" name="Graphic 16">
            <a:extLst>
              <a:ext uri="{FF2B5EF4-FFF2-40B4-BE49-F238E27FC236}">
                <a16:creationId xmlns:a16="http://schemas.microsoft.com/office/drawing/2014/main" id="{59E770E7-D76C-413C-A66C-7411A35CE1B6}"/>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901467" y="4691063"/>
            <a:ext cx="908368" cy="277597"/>
          </a:xfrm>
          <a:prstGeom prst="rect">
            <a:avLst/>
          </a:prstGeom>
        </p:spPr>
      </p:pic>
      <p:sp>
        <p:nvSpPr>
          <p:cNvPr id="22" name="Footer Placeholder 12">
            <a:extLst>
              <a:ext uri="{FF2B5EF4-FFF2-40B4-BE49-F238E27FC236}">
                <a16:creationId xmlns:a16="http://schemas.microsoft.com/office/drawing/2014/main" id="{392C54BE-7908-4804-B366-5EAD145AEC95}"/>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r>
              <a:rPr lang="en-US" noProof="0"/>
              <a:t>© Dassault Systèmes | Confidential Information |                    | ref.: 3DS_Document_2021</a:t>
            </a:r>
          </a:p>
        </p:txBody>
      </p:sp>
      <p:sp>
        <p:nvSpPr>
          <p:cNvPr id="23" name="Date Placeholder 3">
            <a:extLst>
              <a:ext uri="{FF2B5EF4-FFF2-40B4-BE49-F238E27FC236}">
                <a16:creationId xmlns:a16="http://schemas.microsoft.com/office/drawing/2014/main" id="{8C478684-E237-44F6-93CF-B837C42614DE}"/>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fld id="{21DD913A-E417-4CC0-B90D-D9797F16455A}" type="datetime1">
              <a:rPr lang="en-US" noProof="0" smtClean="0"/>
              <a:t>11/10/2022</a:t>
            </a:fld>
            <a:endParaRPr lang="en-US" noProof="0"/>
          </a:p>
        </p:txBody>
      </p:sp>
      <p:pic>
        <p:nvPicPr>
          <p:cNvPr id="13" name="Graphic 12">
            <a:extLst>
              <a:ext uri="{FF2B5EF4-FFF2-40B4-BE49-F238E27FC236}">
                <a16:creationId xmlns:a16="http://schemas.microsoft.com/office/drawing/2014/main" id="{7217CAE1-50F3-432E-83BF-9CEF469846F5}"/>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34165" y="4756932"/>
            <a:ext cx="808019" cy="211727"/>
          </a:xfrm>
          <a:prstGeom prst="rect">
            <a:avLst/>
          </a:prstGeom>
        </p:spPr>
      </p:pic>
    </p:spTree>
    <p:extLst>
      <p:ext uri="{BB962C8B-B14F-4D97-AF65-F5344CB8AC3E}">
        <p14:creationId xmlns:p14="http://schemas.microsoft.com/office/powerpoint/2010/main" val="173247096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Full bkgd image - 2 lines title white">
    <p:bg>
      <p:bgPr>
        <a:solidFill>
          <a:schemeClr val="tx1"/>
        </a:solidFill>
        <a:effectLst/>
      </p:bgPr>
    </p:bg>
    <p:spTree>
      <p:nvGrpSpPr>
        <p:cNvPr id="1" name=""/>
        <p:cNvGrpSpPr/>
        <p:nvPr/>
      </p:nvGrpSpPr>
      <p:grpSpPr>
        <a:xfrm>
          <a:off x="0" y="0"/>
          <a:ext cx="0" cy="0"/>
          <a:chOff x="0" y="0"/>
          <a:chExt cx="0" cy="0"/>
        </a:xfrm>
      </p:grpSpPr>
      <p:sp>
        <p:nvSpPr>
          <p:cNvPr id="29" name="Text Placeholder 14">
            <a:extLst>
              <a:ext uri="{FF2B5EF4-FFF2-40B4-BE49-F238E27FC236}">
                <a16:creationId xmlns:a16="http://schemas.microsoft.com/office/drawing/2014/main" id="{6758D208-D91A-434F-BD0C-E716F52577C1}"/>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bg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8" name="ZoneTexte 7">
            <a:extLst>
              <a:ext uri="{FF2B5EF4-FFF2-40B4-BE49-F238E27FC236}">
                <a16:creationId xmlns:a16="http://schemas.microsoft.com/office/drawing/2014/main" id="{FAFB4A33-86F3-D74D-917A-04049D8B5DB5}"/>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Arial Narrow"/>
              <a:ea typeface="+mn-ea"/>
              <a:cs typeface="+mn-cs"/>
            </a:endParaRPr>
          </a:p>
        </p:txBody>
      </p:sp>
      <p:cxnSp>
        <p:nvCxnSpPr>
          <p:cNvPr id="22" name="Connecteur droit 8">
            <a:extLst>
              <a:ext uri="{FF2B5EF4-FFF2-40B4-BE49-F238E27FC236}">
                <a16:creationId xmlns:a16="http://schemas.microsoft.com/office/drawing/2014/main" id="{AB7F2006-3235-4C1B-B451-74B0CB68E1EA}"/>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54" name="Graphic 53">
            <a:extLst>
              <a:ext uri="{FF2B5EF4-FFF2-40B4-BE49-F238E27FC236}">
                <a16:creationId xmlns:a16="http://schemas.microsoft.com/office/drawing/2014/main" id="{89BBA403-03BB-4FC8-9FD2-884A1CCE872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901467" y="4691063"/>
            <a:ext cx="908368" cy="277597"/>
          </a:xfrm>
          <a:prstGeom prst="rect">
            <a:avLst/>
          </a:prstGeom>
        </p:spPr>
      </p:pic>
      <p:sp>
        <p:nvSpPr>
          <p:cNvPr id="25" name="Titre 1">
            <a:extLst>
              <a:ext uri="{FF2B5EF4-FFF2-40B4-BE49-F238E27FC236}">
                <a16:creationId xmlns:a16="http://schemas.microsoft.com/office/drawing/2014/main" id="{D7895C50-E861-4CE0-B72E-5234BB15D375}"/>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bg1"/>
                </a:solidFill>
                <a:effectLst/>
                <a:latin typeface="+mj-lt"/>
                <a:ea typeface="+mj-ea"/>
                <a:cs typeface="3ds Light"/>
              </a:defRPr>
            </a:lvl1pPr>
          </a:lstStyle>
          <a:p>
            <a:r>
              <a:rPr lang="en-US" noProof="0"/>
              <a:t>THIS IS THE SLIDE TITLE</a:t>
            </a:r>
            <a:br>
              <a:rPr lang="en-US" noProof="0"/>
            </a:br>
            <a:r>
              <a:rPr lang="en-US" noProof="0"/>
              <a:t>IN 2 LINES</a:t>
            </a:r>
          </a:p>
        </p:txBody>
      </p:sp>
      <p:pic>
        <p:nvPicPr>
          <p:cNvPr id="19" name="Picture 18">
            <a:extLst>
              <a:ext uri="{FF2B5EF4-FFF2-40B4-BE49-F238E27FC236}">
                <a16:creationId xmlns:a16="http://schemas.microsoft.com/office/drawing/2014/main" id="{C631EDF2-9B46-42DC-A929-C0CB0FF12A7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9" name="Footer Placeholder 12">
            <a:extLst>
              <a:ext uri="{FF2B5EF4-FFF2-40B4-BE49-F238E27FC236}">
                <a16:creationId xmlns:a16="http://schemas.microsoft.com/office/drawing/2014/main" id="{82C9CE89-A215-4761-9822-E85E6AABE2B7}"/>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Narrow"/>
                <a:ea typeface="+mn-ea"/>
                <a:cs typeface="+mn-cs"/>
              </a:rPr>
              <a:t>© Dassault Systèmes | Confidential Information |                    | ref.: 3DS_Document_2021</a:t>
            </a:r>
          </a:p>
        </p:txBody>
      </p:sp>
      <p:sp>
        <p:nvSpPr>
          <p:cNvPr id="11" name="Date Placeholder 3">
            <a:extLst>
              <a:ext uri="{FF2B5EF4-FFF2-40B4-BE49-F238E27FC236}">
                <a16:creationId xmlns:a16="http://schemas.microsoft.com/office/drawing/2014/main" id="{4B2C1979-35EF-493E-A3B4-625D43244728}"/>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bg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5B93D012-9FEC-418D-AEB4-2D6509FBC175}" type="datetime1">
              <a:rPr kumimoji="0" lang="en-US" sz="6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FFFFFF"/>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3ADB09D5-7E84-4897-B8D5-7456880D5EB7}"/>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334171" y="4756700"/>
            <a:ext cx="1208880" cy="211956"/>
          </a:xfrm>
          <a:prstGeom prst="rect">
            <a:avLst/>
          </a:prstGeom>
        </p:spPr>
      </p:pic>
    </p:spTree>
    <p:extLst>
      <p:ext uri="{BB962C8B-B14F-4D97-AF65-F5344CB8AC3E}">
        <p14:creationId xmlns:p14="http://schemas.microsoft.com/office/powerpoint/2010/main" val="3686989901"/>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Impactful message V1">
    <p:bg>
      <p:bgPr>
        <a:solidFill>
          <a:schemeClr val="bg1"/>
        </a:solidFill>
        <a:effectLst/>
      </p:bgPr>
    </p:bg>
    <p:spTree>
      <p:nvGrpSpPr>
        <p:cNvPr id="1" name=""/>
        <p:cNvGrpSpPr/>
        <p:nvPr/>
      </p:nvGrpSpPr>
      <p:grpSpPr>
        <a:xfrm>
          <a:off x="0" y="0"/>
          <a:ext cx="0" cy="0"/>
          <a:chOff x="0" y="0"/>
          <a:chExt cx="0" cy="0"/>
        </a:xfrm>
      </p:grpSpPr>
      <p:sp>
        <p:nvSpPr>
          <p:cNvPr id="4" name="Forme libre 3">
            <a:extLst>
              <a:ext uri="{FF2B5EF4-FFF2-40B4-BE49-F238E27FC236}">
                <a16:creationId xmlns:a16="http://schemas.microsoft.com/office/drawing/2014/main" id="{7B0A659F-EFD1-444F-9E43-8DE421EF2903}"/>
              </a:ext>
            </a:extLst>
          </p:cNvPr>
          <p:cNvSpPr/>
          <p:nvPr userDrawn="1"/>
        </p:nvSpPr>
        <p:spPr>
          <a:xfrm>
            <a:off x="5426318" y="0"/>
            <a:ext cx="3717682" cy="5143500"/>
          </a:xfrm>
          <a:custGeom>
            <a:avLst/>
            <a:gdLst>
              <a:gd name="connsiteX0" fmla="*/ 893329 w 3717682"/>
              <a:gd name="connsiteY0" fmla="*/ 0 h 5143500"/>
              <a:gd name="connsiteX1" fmla="*/ 3717682 w 3717682"/>
              <a:gd name="connsiteY1" fmla="*/ 0 h 5143500"/>
              <a:gd name="connsiteX2" fmla="*/ 3717682 w 3717682"/>
              <a:gd name="connsiteY2" fmla="*/ 5143500 h 5143500"/>
              <a:gd name="connsiteX3" fmla="*/ 1175798 w 3717682"/>
              <a:gd name="connsiteY3" fmla="*/ 5143500 h 5143500"/>
              <a:gd name="connsiteX4" fmla="*/ 1096714 w 3717682"/>
              <a:gd name="connsiteY4" fmla="*/ 5071624 h 5143500"/>
              <a:gd name="connsiteX5" fmla="*/ 0 w 3717682"/>
              <a:gd name="connsiteY5" fmla="*/ 2423922 h 5143500"/>
              <a:gd name="connsiteX6" fmla="*/ 855043 w 3717682"/>
              <a:gd name="connsiteY6" fmla="*/ 42126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7682" h="5143500">
                <a:moveTo>
                  <a:pt x="893329" y="0"/>
                </a:moveTo>
                <a:lnTo>
                  <a:pt x="3717682" y="0"/>
                </a:lnTo>
                <a:lnTo>
                  <a:pt x="3717682" y="5143500"/>
                </a:lnTo>
                <a:lnTo>
                  <a:pt x="1175798" y="5143500"/>
                </a:lnTo>
                <a:lnTo>
                  <a:pt x="1096714" y="5071624"/>
                </a:lnTo>
                <a:cubicBezTo>
                  <a:pt x="419108" y="4394018"/>
                  <a:pt x="0" y="3457914"/>
                  <a:pt x="0" y="2423922"/>
                </a:cubicBezTo>
                <a:cubicBezTo>
                  <a:pt x="0" y="1519179"/>
                  <a:pt x="320880" y="689382"/>
                  <a:pt x="855043" y="4212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17" name="ZoneTexte 7">
            <a:extLst>
              <a:ext uri="{FF2B5EF4-FFF2-40B4-BE49-F238E27FC236}">
                <a16:creationId xmlns:a16="http://schemas.microsoft.com/office/drawing/2014/main" id="{20FAB314-069B-7245-9CD1-1E8C141EB995}"/>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Arial Narrow"/>
              <a:ea typeface="+mn-ea"/>
              <a:cs typeface="+mn-cs"/>
            </a:endParaRPr>
          </a:p>
        </p:txBody>
      </p:sp>
      <p:cxnSp>
        <p:nvCxnSpPr>
          <p:cNvPr id="29" name="Connecteur droit 8">
            <a:extLst>
              <a:ext uri="{FF2B5EF4-FFF2-40B4-BE49-F238E27FC236}">
                <a16:creationId xmlns:a16="http://schemas.microsoft.com/office/drawing/2014/main" id="{4C4DEE83-04EA-447C-BE7B-2CEB490676BA}"/>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6A92616C-3082-4BF8-82D6-4E39B7D717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12" name="Content Placeholder 2">
            <a:extLst>
              <a:ext uri="{FF2B5EF4-FFF2-40B4-BE49-F238E27FC236}">
                <a16:creationId xmlns:a16="http://schemas.microsoft.com/office/drawing/2014/main" id="{9BDCD690-2E7F-47AF-9C94-AEDA86A481C1}"/>
              </a:ext>
            </a:extLst>
          </p:cNvPr>
          <p:cNvSpPr>
            <a:spLocks noGrp="1"/>
          </p:cNvSpPr>
          <p:nvPr>
            <p:ph sz="quarter" idx="15" hasCustomPrompt="1"/>
          </p:nvPr>
        </p:nvSpPr>
        <p:spPr>
          <a:xfrm>
            <a:off x="5801994" y="1620838"/>
            <a:ext cx="2996226" cy="1906133"/>
          </a:xfrm>
          <a:prstGeom prst="rect">
            <a:avLst/>
          </a:prstGeom>
        </p:spPr>
        <p:txBody>
          <a:bodyPr lIns="0" tIns="0" rIns="0" bIns="0" anchor="ctr"/>
          <a:lstStyle>
            <a:lvl1pPr marL="0" indent="0" algn="ctr">
              <a:lnSpc>
                <a:spcPct val="90000"/>
              </a:lnSpc>
              <a:spcBef>
                <a:spcPts val="1000"/>
              </a:spcBef>
              <a:spcAft>
                <a:spcPts val="0"/>
              </a:spcAft>
              <a:buNone/>
              <a:defRPr sz="2000" i="1"/>
            </a:lvl1pPr>
            <a:lvl2pPr marL="345600" indent="-172800">
              <a:lnSpc>
                <a:spcPct val="100000"/>
              </a:lnSpc>
              <a:spcBef>
                <a:spcPts val="0"/>
              </a:spcBef>
              <a:spcAft>
                <a:spcPts val="300"/>
              </a:spcAft>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defRPr sz="1000"/>
            </a:lvl4pPr>
          </a:lstStyle>
          <a:p>
            <a:pPr lvl="0"/>
            <a:r>
              <a:rPr lang="en-US" noProof="0"/>
              <a:t>Sit at velit periculis. Usu ferri invenire adipiscing ea. Sed maiorum legendos ea, sit at sonet molestie. Et vero brute eum, eros aliquip at vel, magna causae pro te.</a:t>
            </a:r>
          </a:p>
        </p:txBody>
      </p:sp>
      <p:sp>
        <p:nvSpPr>
          <p:cNvPr id="13" name="Footer Placeholder 12">
            <a:extLst>
              <a:ext uri="{FF2B5EF4-FFF2-40B4-BE49-F238E27FC236}">
                <a16:creationId xmlns:a16="http://schemas.microsoft.com/office/drawing/2014/main" id="{72711897-9C9F-44F7-B001-2D24A2493B65}"/>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Narrow"/>
                <a:ea typeface="+mn-ea"/>
                <a:cs typeface="+mn-cs"/>
              </a:rPr>
              <a:t>© Dassault Systèmes | Confidential Information |                    | ref.: 3DS_Document_2021</a:t>
            </a:r>
          </a:p>
        </p:txBody>
      </p:sp>
      <p:sp>
        <p:nvSpPr>
          <p:cNvPr id="14" name="Date Placeholder 3">
            <a:extLst>
              <a:ext uri="{FF2B5EF4-FFF2-40B4-BE49-F238E27FC236}">
                <a16:creationId xmlns:a16="http://schemas.microsoft.com/office/drawing/2014/main" id="{B7D6CB01-56AC-4018-86E5-8B3478C1CFB2}"/>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bg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538520C2-A06F-4654-846B-F974E191C726}" type="datetime1">
              <a:rPr kumimoji="0" lang="en-US" sz="6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FFFFFF"/>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9A6EF414-ACC3-4E84-9A88-B22564DEC72C}"/>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34171" y="4756700"/>
            <a:ext cx="1208880" cy="211956"/>
          </a:xfrm>
          <a:prstGeom prst="rect">
            <a:avLst/>
          </a:prstGeom>
        </p:spPr>
      </p:pic>
      <p:pic>
        <p:nvPicPr>
          <p:cNvPr id="11" name="Image 10">
            <a:extLst>
              <a:ext uri="{FF2B5EF4-FFF2-40B4-BE49-F238E27FC236}">
                <a16:creationId xmlns:a16="http://schemas.microsoft.com/office/drawing/2014/main" id="{C118C080-B04A-9A45-BA19-E1382BCAB561}"/>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106997183"/>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Impactful message V2">
    <p:bg>
      <p:bgPr>
        <a:solidFill>
          <a:schemeClr val="bg1"/>
        </a:solidFill>
        <a:effectLst/>
      </p:bgPr>
    </p:bg>
    <p:spTree>
      <p:nvGrpSpPr>
        <p:cNvPr id="1" name=""/>
        <p:cNvGrpSpPr/>
        <p:nvPr/>
      </p:nvGrpSpPr>
      <p:grpSpPr>
        <a:xfrm>
          <a:off x="0" y="0"/>
          <a:ext cx="0" cy="0"/>
          <a:chOff x="0" y="0"/>
          <a:chExt cx="0" cy="0"/>
        </a:xfrm>
      </p:grpSpPr>
      <p:sp>
        <p:nvSpPr>
          <p:cNvPr id="48" name="Picture Placeholder 47">
            <a:extLst>
              <a:ext uri="{FF2B5EF4-FFF2-40B4-BE49-F238E27FC236}">
                <a16:creationId xmlns:a16="http://schemas.microsoft.com/office/drawing/2014/main" id="{711D59F2-F966-4BE3-BB2C-A1FB4C0C8458}"/>
              </a:ext>
            </a:extLst>
          </p:cNvPr>
          <p:cNvSpPr>
            <a:spLocks noGrp="1"/>
          </p:cNvSpPr>
          <p:nvPr>
            <p:ph type="pic" sz="quarter" idx="12" hasCustomPrompt="1"/>
          </p:nvPr>
        </p:nvSpPr>
        <p:spPr>
          <a:xfrm>
            <a:off x="5426317" y="1"/>
            <a:ext cx="3717682" cy="5143499"/>
          </a:xfrm>
          <a:custGeom>
            <a:avLst/>
            <a:gdLst>
              <a:gd name="connsiteX0" fmla="*/ 3243187 w 3717682"/>
              <a:gd name="connsiteY0" fmla="*/ 4869228 h 5143499"/>
              <a:gd name="connsiteX1" fmla="*/ 3238365 w 3717682"/>
              <a:gd name="connsiteY1" fmla="*/ 4873182 h 5143499"/>
              <a:gd name="connsiteX2" fmla="*/ 3238374 w 3717682"/>
              <a:gd name="connsiteY2" fmla="*/ 4873182 h 5143499"/>
              <a:gd name="connsiteX3" fmla="*/ 3227066 w 3717682"/>
              <a:gd name="connsiteY3" fmla="*/ 4930787 h 5143499"/>
              <a:gd name="connsiteX4" fmla="*/ 3284505 w 3717682"/>
              <a:gd name="connsiteY4" fmla="*/ 4930787 h 5143499"/>
              <a:gd name="connsiteX5" fmla="*/ 3285694 w 3717682"/>
              <a:gd name="connsiteY5" fmla="*/ 4924630 h 5143499"/>
              <a:gd name="connsiteX6" fmla="*/ 3282706 w 3717682"/>
              <a:gd name="connsiteY6" fmla="*/ 4921282 h 5143499"/>
              <a:gd name="connsiteX7" fmla="*/ 3244546 w 3717682"/>
              <a:gd name="connsiteY7" fmla="*/ 4921282 h 5143499"/>
              <a:gd name="connsiteX8" fmla="*/ 3247789 w 3717682"/>
              <a:gd name="connsiteY8" fmla="*/ 4904760 h 5143499"/>
              <a:gd name="connsiteX9" fmla="*/ 3281509 w 3717682"/>
              <a:gd name="connsiteY9" fmla="*/ 4904760 h 5143499"/>
              <a:gd name="connsiteX10" fmla="*/ 3283334 w 3717682"/>
              <a:gd name="connsiteY10" fmla="*/ 4903297 h 5143499"/>
              <a:gd name="connsiteX11" fmla="*/ 3284624 w 3717682"/>
              <a:gd name="connsiteY11" fmla="*/ 4896744 h 5143499"/>
              <a:gd name="connsiteX12" fmla="*/ 3283376 w 3717682"/>
              <a:gd name="connsiteY12" fmla="*/ 4895280 h 5143499"/>
              <a:gd name="connsiteX13" fmla="*/ 3249639 w 3717682"/>
              <a:gd name="connsiteY13" fmla="*/ 4895280 h 5143499"/>
              <a:gd name="connsiteX14" fmla="*/ 3252865 w 3717682"/>
              <a:gd name="connsiteY14" fmla="*/ 4878792 h 5143499"/>
              <a:gd name="connsiteX15" fmla="*/ 3289684 w 3717682"/>
              <a:gd name="connsiteY15" fmla="*/ 4878792 h 5143499"/>
              <a:gd name="connsiteX16" fmla="*/ 3293589 w 3717682"/>
              <a:gd name="connsiteY16" fmla="*/ 4876488 h 5143499"/>
              <a:gd name="connsiteX17" fmla="*/ 3295015 w 3717682"/>
              <a:gd name="connsiteY17" fmla="*/ 4869228 h 5143499"/>
              <a:gd name="connsiteX18" fmla="*/ 3143539 w 3717682"/>
              <a:gd name="connsiteY18" fmla="*/ 4869228 h 5143499"/>
              <a:gd name="connsiteX19" fmla="*/ 3139481 w 3717682"/>
              <a:gd name="connsiteY19" fmla="*/ 4873182 h 5143499"/>
              <a:gd name="connsiteX20" fmla="*/ 3128173 w 3717682"/>
              <a:gd name="connsiteY20" fmla="*/ 4930787 h 5143499"/>
              <a:gd name="connsiteX21" fmla="*/ 3140126 w 3717682"/>
              <a:gd name="connsiteY21" fmla="*/ 4930787 h 5143499"/>
              <a:gd name="connsiteX22" fmla="*/ 3144481 w 3717682"/>
              <a:gd name="connsiteY22" fmla="*/ 4927246 h 5143499"/>
              <a:gd name="connsiteX23" fmla="*/ 3152945 w 3717682"/>
              <a:gd name="connsiteY23" fmla="*/ 4884134 h 5143499"/>
              <a:gd name="connsiteX24" fmla="*/ 3166681 w 3717682"/>
              <a:gd name="connsiteY24" fmla="*/ 4903549 h 5143499"/>
              <a:gd name="connsiteX25" fmla="*/ 3169958 w 3717682"/>
              <a:gd name="connsiteY25" fmla="*/ 4905425 h 5143499"/>
              <a:gd name="connsiteX26" fmla="*/ 3176138 w 3717682"/>
              <a:gd name="connsiteY26" fmla="*/ 4905425 h 5143499"/>
              <a:gd name="connsiteX27" fmla="*/ 3180162 w 3717682"/>
              <a:gd name="connsiteY27" fmla="*/ 4903549 h 5143499"/>
              <a:gd name="connsiteX28" fmla="*/ 3201504 w 3717682"/>
              <a:gd name="connsiteY28" fmla="*/ 4884134 h 5143499"/>
              <a:gd name="connsiteX29" fmla="*/ 3193040 w 3717682"/>
              <a:gd name="connsiteY29" fmla="*/ 4927246 h 5143499"/>
              <a:gd name="connsiteX30" fmla="*/ 3196012 w 3717682"/>
              <a:gd name="connsiteY30" fmla="*/ 4930787 h 5143499"/>
              <a:gd name="connsiteX31" fmla="*/ 3207956 w 3717682"/>
              <a:gd name="connsiteY31" fmla="*/ 4930787 h 5143499"/>
              <a:gd name="connsiteX32" fmla="*/ 3219273 w 3717682"/>
              <a:gd name="connsiteY32" fmla="*/ 4873190 h 5143499"/>
              <a:gd name="connsiteX33" fmla="*/ 3216768 w 3717682"/>
              <a:gd name="connsiteY33" fmla="*/ 4869228 h 5143499"/>
              <a:gd name="connsiteX34" fmla="*/ 3202693 w 3717682"/>
              <a:gd name="connsiteY34" fmla="*/ 4869228 h 5143499"/>
              <a:gd name="connsiteX35" fmla="*/ 3175442 w 3717682"/>
              <a:gd name="connsiteY35" fmla="*/ 4893227 h 5143499"/>
              <a:gd name="connsiteX36" fmla="*/ 3157614 w 3717682"/>
              <a:gd name="connsiteY36" fmla="*/ 4869228 h 5143499"/>
              <a:gd name="connsiteX37" fmla="*/ 3072703 w 3717682"/>
              <a:gd name="connsiteY37" fmla="*/ 4869228 h 5143499"/>
              <a:gd name="connsiteX38" fmla="*/ 3067872 w 3717682"/>
              <a:gd name="connsiteY38" fmla="*/ 4873182 h 5143499"/>
              <a:gd name="connsiteX39" fmla="*/ 3056581 w 3717682"/>
              <a:gd name="connsiteY39" fmla="*/ 4930787 h 5143499"/>
              <a:gd name="connsiteX40" fmla="*/ 3113995 w 3717682"/>
              <a:gd name="connsiteY40" fmla="*/ 4930787 h 5143499"/>
              <a:gd name="connsiteX41" fmla="*/ 3115209 w 3717682"/>
              <a:gd name="connsiteY41" fmla="*/ 4924630 h 5143499"/>
              <a:gd name="connsiteX42" fmla="*/ 3112196 w 3717682"/>
              <a:gd name="connsiteY42" fmla="*/ 4921282 h 5143499"/>
              <a:gd name="connsiteX43" fmla="*/ 3074053 w 3717682"/>
              <a:gd name="connsiteY43" fmla="*/ 4921282 h 5143499"/>
              <a:gd name="connsiteX44" fmla="*/ 3077287 w 3717682"/>
              <a:gd name="connsiteY44" fmla="*/ 4904760 h 5143499"/>
              <a:gd name="connsiteX45" fmla="*/ 3111007 w 3717682"/>
              <a:gd name="connsiteY45" fmla="*/ 4904760 h 5143499"/>
              <a:gd name="connsiteX46" fmla="*/ 3112841 w 3717682"/>
              <a:gd name="connsiteY46" fmla="*/ 4903297 h 5143499"/>
              <a:gd name="connsiteX47" fmla="*/ 3114131 w 3717682"/>
              <a:gd name="connsiteY47" fmla="*/ 4896744 h 5143499"/>
              <a:gd name="connsiteX48" fmla="*/ 3112875 w 3717682"/>
              <a:gd name="connsiteY48" fmla="*/ 4895280 h 5143499"/>
              <a:gd name="connsiteX49" fmla="*/ 3079146 w 3717682"/>
              <a:gd name="connsiteY49" fmla="*/ 4895280 h 5143499"/>
              <a:gd name="connsiteX50" fmla="*/ 3082389 w 3717682"/>
              <a:gd name="connsiteY50" fmla="*/ 4878792 h 5143499"/>
              <a:gd name="connsiteX51" fmla="*/ 3119199 w 3717682"/>
              <a:gd name="connsiteY51" fmla="*/ 4878792 h 5143499"/>
              <a:gd name="connsiteX52" fmla="*/ 3123122 w 3717682"/>
              <a:gd name="connsiteY52" fmla="*/ 4876488 h 5143499"/>
              <a:gd name="connsiteX53" fmla="*/ 3124531 w 3717682"/>
              <a:gd name="connsiteY53" fmla="*/ 4869228 h 5143499"/>
              <a:gd name="connsiteX54" fmla="*/ 2999626 w 3717682"/>
              <a:gd name="connsiteY54" fmla="*/ 4869228 h 5143499"/>
              <a:gd name="connsiteX55" fmla="*/ 2994346 w 3717682"/>
              <a:gd name="connsiteY55" fmla="*/ 4872559 h 5143499"/>
              <a:gd name="connsiteX56" fmla="*/ 2993115 w 3717682"/>
              <a:gd name="connsiteY56" fmla="*/ 4878767 h 5143499"/>
              <a:gd name="connsiteX57" fmla="*/ 3017581 w 3717682"/>
              <a:gd name="connsiteY57" fmla="*/ 4878767 h 5143499"/>
              <a:gd name="connsiteX58" fmla="*/ 3007394 w 3717682"/>
              <a:gd name="connsiteY58" fmla="*/ 4930787 h 5143499"/>
              <a:gd name="connsiteX59" fmla="*/ 3018362 w 3717682"/>
              <a:gd name="connsiteY59" fmla="*/ 4930787 h 5143499"/>
              <a:gd name="connsiteX60" fmla="*/ 3023863 w 3717682"/>
              <a:gd name="connsiteY60" fmla="*/ 4926413 h 5143499"/>
              <a:gd name="connsiteX61" fmla="*/ 3033202 w 3717682"/>
              <a:gd name="connsiteY61" fmla="*/ 4878767 h 5143499"/>
              <a:gd name="connsiteX62" fmla="*/ 3053627 w 3717682"/>
              <a:gd name="connsiteY62" fmla="*/ 4878767 h 5143499"/>
              <a:gd name="connsiteX63" fmla="*/ 3058025 w 3717682"/>
              <a:gd name="connsiteY63" fmla="*/ 4874999 h 5143499"/>
              <a:gd name="connsiteX64" fmla="*/ 3058025 w 3717682"/>
              <a:gd name="connsiteY64" fmla="*/ 4875007 h 5143499"/>
              <a:gd name="connsiteX65" fmla="*/ 3059162 w 3717682"/>
              <a:gd name="connsiteY65" fmla="*/ 4869228 h 5143499"/>
              <a:gd name="connsiteX66" fmla="*/ 2848319 w 3717682"/>
              <a:gd name="connsiteY66" fmla="*/ 4869228 h 5143499"/>
              <a:gd name="connsiteX67" fmla="*/ 2845407 w 3717682"/>
              <a:gd name="connsiteY67" fmla="*/ 4871306 h 5143499"/>
              <a:gd name="connsiteX68" fmla="*/ 2842096 w 3717682"/>
              <a:gd name="connsiteY68" fmla="*/ 4888214 h 5143499"/>
              <a:gd name="connsiteX69" fmla="*/ 2886403 w 3717682"/>
              <a:gd name="connsiteY69" fmla="*/ 4909925 h 5143499"/>
              <a:gd name="connsiteX70" fmla="*/ 2882302 w 3717682"/>
              <a:gd name="connsiteY70" fmla="*/ 4930787 h 5143499"/>
              <a:gd name="connsiteX71" fmla="*/ 2893279 w 3717682"/>
              <a:gd name="connsiteY71" fmla="*/ 4930787 h 5143499"/>
              <a:gd name="connsiteX72" fmla="*/ 2898780 w 3717682"/>
              <a:gd name="connsiteY72" fmla="*/ 4926413 h 5143499"/>
              <a:gd name="connsiteX73" fmla="*/ 2909986 w 3717682"/>
              <a:gd name="connsiteY73" fmla="*/ 4869228 h 5143499"/>
              <a:gd name="connsiteX74" fmla="*/ 2896692 w 3717682"/>
              <a:gd name="connsiteY74" fmla="*/ 4869228 h 5143499"/>
              <a:gd name="connsiteX75" fmla="*/ 2893984 w 3717682"/>
              <a:gd name="connsiteY75" fmla="*/ 4871306 h 5143499"/>
              <a:gd name="connsiteX76" fmla="*/ 2888465 w 3717682"/>
              <a:gd name="connsiteY76" fmla="*/ 4899335 h 5143499"/>
              <a:gd name="connsiteX77" fmla="*/ 2857785 w 3717682"/>
              <a:gd name="connsiteY77" fmla="*/ 4887802 h 5143499"/>
              <a:gd name="connsiteX78" fmla="*/ 2861435 w 3717682"/>
              <a:gd name="connsiteY78" fmla="*/ 4869228 h 5143499"/>
              <a:gd name="connsiteX79" fmla="*/ 3334041 w 3717682"/>
              <a:gd name="connsiteY79" fmla="*/ 4869051 h 5143499"/>
              <a:gd name="connsiteX80" fmla="*/ 3305279 w 3717682"/>
              <a:gd name="connsiteY80" fmla="*/ 4880811 h 5143499"/>
              <a:gd name="connsiteX81" fmla="*/ 3324143 w 3717682"/>
              <a:gd name="connsiteY81" fmla="*/ 4902212 h 5143499"/>
              <a:gd name="connsiteX82" fmla="*/ 3341410 w 3717682"/>
              <a:gd name="connsiteY82" fmla="*/ 4917185 h 5143499"/>
              <a:gd name="connsiteX83" fmla="*/ 3329482 w 3717682"/>
              <a:gd name="connsiteY83" fmla="*/ 4921315 h 5143499"/>
              <a:gd name="connsiteX84" fmla="*/ 3302410 w 3717682"/>
              <a:gd name="connsiteY84" fmla="*/ 4921315 h 5143499"/>
              <a:gd name="connsiteX85" fmla="*/ 3297010 w 3717682"/>
              <a:gd name="connsiteY85" fmla="*/ 4925294 h 5143499"/>
              <a:gd name="connsiteX86" fmla="*/ 3295941 w 3717682"/>
              <a:gd name="connsiteY86" fmla="*/ 4930787 h 5143499"/>
              <a:gd name="connsiteX87" fmla="*/ 3330068 w 3717682"/>
              <a:gd name="connsiteY87" fmla="*/ 4930787 h 5143499"/>
              <a:gd name="connsiteX88" fmla="*/ 3359017 w 3717682"/>
              <a:gd name="connsiteY88" fmla="*/ 4920373 h 5143499"/>
              <a:gd name="connsiteX89" fmla="*/ 3356513 w 3717682"/>
              <a:gd name="connsiteY89" fmla="*/ 4906283 h 5143499"/>
              <a:gd name="connsiteX90" fmla="*/ 3346818 w 3717682"/>
              <a:gd name="connsiteY90" fmla="*/ 4899335 h 5143499"/>
              <a:gd name="connsiteX91" fmla="*/ 3323472 w 3717682"/>
              <a:gd name="connsiteY91" fmla="*/ 4881854 h 5143499"/>
              <a:gd name="connsiteX92" fmla="*/ 3333574 w 3717682"/>
              <a:gd name="connsiteY92" fmla="*/ 4878767 h 5143499"/>
              <a:gd name="connsiteX93" fmla="*/ 3356462 w 3717682"/>
              <a:gd name="connsiteY93" fmla="*/ 4878767 h 5143499"/>
              <a:gd name="connsiteX94" fmla="*/ 3361853 w 3717682"/>
              <a:gd name="connsiteY94" fmla="*/ 4874797 h 5143499"/>
              <a:gd name="connsiteX95" fmla="*/ 3362990 w 3717682"/>
              <a:gd name="connsiteY95" fmla="*/ 4869051 h 5143499"/>
              <a:gd name="connsiteX96" fmla="*/ 2952612 w 3717682"/>
              <a:gd name="connsiteY96" fmla="*/ 4869051 h 5143499"/>
              <a:gd name="connsiteX97" fmla="*/ 2923866 w 3717682"/>
              <a:gd name="connsiteY97" fmla="*/ 4880811 h 5143499"/>
              <a:gd name="connsiteX98" fmla="*/ 2942738 w 3717682"/>
              <a:gd name="connsiteY98" fmla="*/ 4902212 h 5143499"/>
              <a:gd name="connsiteX99" fmla="*/ 2960006 w 3717682"/>
              <a:gd name="connsiteY99" fmla="*/ 4917185 h 5143499"/>
              <a:gd name="connsiteX100" fmla="*/ 2948061 w 3717682"/>
              <a:gd name="connsiteY100" fmla="*/ 4921315 h 5143499"/>
              <a:gd name="connsiteX101" fmla="*/ 2920997 w 3717682"/>
              <a:gd name="connsiteY101" fmla="*/ 4921315 h 5143499"/>
              <a:gd name="connsiteX102" fmla="*/ 2915598 w 3717682"/>
              <a:gd name="connsiteY102" fmla="*/ 4925294 h 5143499"/>
              <a:gd name="connsiteX103" fmla="*/ 2914520 w 3717682"/>
              <a:gd name="connsiteY103" fmla="*/ 4930787 h 5143499"/>
              <a:gd name="connsiteX104" fmla="*/ 2948647 w 3717682"/>
              <a:gd name="connsiteY104" fmla="*/ 4930787 h 5143499"/>
              <a:gd name="connsiteX105" fmla="*/ 2977596 w 3717682"/>
              <a:gd name="connsiteY105" fmla="*/ 4920373 h 5143499"/>
              <a:gd name="connsiteX106" fmla="*/ 2975108 w 3717682"/>
              <a:gd name="connsiteY106" fmla="*/ 4906283 h 5143499"/>
              <a:gd name="connsiteX107" fmla="*/ 2965405 w 3717682"/>
              <a:gd name="connsiteY107" fmla="*/ 4899335 h 5143499"/>
              <a:gd name="connsiteX108" fmla="*/ 2942051 w 3717682"/>
              <a:gd name="connsiteY108" fmla="*/ 4881854 h 5143499"/>
              <a:gd name="connsiteX109" fmla="*/ 2952153 w 3717682"/>
              <a:gd name="connsiteY109" fmla="*/ 4878767 h 5143499"/>
              <a:gd name="connsiteX110" fmla="*/ 2975049 w 3717682"/>
              <a:gd name="connsiteY110" fmla="*/ 4878767 h 5143499"/>
              <a:gd name="connsiteX111" fmla="*/ 2980440 w 3717682"/>
              <a:gd name="connsiteY111" fmla="*/ 4874797 h 5143499"/>
              <a:gd name="connsiteX112" fmla="*/ 2981577 w 3717682"/>
              <a:gd name="connsiteY112" fmla="*/ 4869051 h 5143499"/>
              <a:gd name="connsiteX113" fmla="*/ 2802111 w 3717682"/>
              <a:gd name="connsiteY113" fmla="*/ 4869051 h 5143499"/>
              <a:gd name="connsiteX114" fmla="*/ 2773366 w 3717682"/>
              <a:gd name="connsiteY114" fmla="*/ 4880811 h 5143499"/>
              <a:gd name="connsiteX115" fmla="*/ 2792246 w 3717682"/>
              <a:gd name="connsiteY115" fmla="*/ 4902212 h 5143499"/>
              <a:gd name="connsiteX116" fmla="*/ 2809505 w 3717682"/>
              <a:gd name="connsiteY116" fmla="*/ 4917185 h 5143499"/>
              <a:gd name="connsiteX117" fmla="*/ 2797561 w 3717682"/>
              <a:gd name="connsiteY117" fmla="*/ 4921315 h 5143499"/>
              <a:gd name="connsiteX118" fmla="*/ 2770488 w 3717682"/>
              <a:gd name="connsiteY118" fmla="*/ 4921315 h 5143499"/>
              <a:gd name="connsiteX119" fmla="*/ 2765097 w 3717682"/>
              <a:gd name="connsiteY119" fmla="*/ 4925294 h 5143499"/>
              <a:gd name="connsiteX120" fmla="*/ 2764011 w 3717682"/>
              <a:gd name="connsiteY120" fmla="*/ 4930787 h 5143499"/>
              <a:gd name="connsiteX121" fmla="*/ 2798138 w 3717682"/>
              <a:gd name="connsiteY121" fmla="*/ 4930787 h 5143499"/>
              <a:gd name="connsiteX122" fmla="*/ 2827104 w 3717682"/>
              <a:gd name="connsiteY122" fmla="*/ 4920373 h 5143499"/>
              <a:gd name="connsiteX123" fmla="*/ 2824600 w 3717682"/>
              <a:gd name="connsiteY123" fmla="*/ 4906283 h 5143499"/>
              <a:gd name="connsiteX124" fmla="*/ 2814913 w 3717682"/>
              <a:gd name="connsiteY124" fmla="*/ 4899335 h 5143499"/>
              <a:gd name="connsiteX125" fmla="*/ 2791542 w 3717682"/>
              <a:gd name="connsiteY125" fmla="*/ 4881854 h 5143499"/>
              <a:gd name="connsiteX126" fmla="*/ 2801644 w 3717682"/>
              <a:gd name="connsiteY126" fmla="*/ 4878767 h 5143499"/>
              <a:gd name="connsiteX127" fmla="*/ 2824532 w 3717682"/>
              <a:gd name="connsiteY127" fmla="*/ 4878767 h 5143499"/>
              <a:gd name="connsiteX128" fmla="*/ 2829939 w 3717682"/>
              <a:gd name="connsiteY128" fmla="*/ 4874797 h 5143499"/>
              <a:gd name="connsiteX129" fmla="*/ 2831060 w 3717682"/>
              <a:gd name="connsiteY129" fmla="*/ 4869051 h 5143499"/>
              <a:gd name="connsiteX130" fmla="*/ 2554594 w 3717682"/>
              <a:gd name="connsiteY130" fmla="*/ 4818697 h 5143499"/>
              <a:gd name="connsiteX131" fmla="*/ 2506679 w 3717682"/>
              <a:gd name="connsiteY131" fmla="*/ 4832401 h 5143499"/>
              <a:gd name="connsiteX132" fmla="*/ 2536426 w 3717682"/>
              <a:gd name="connsiteY132" fmla="*/ 4837128 h 5143499"/>
              <a:gd name="connsiteX133" fmla="*/ 2592592 w 3717682"/>
              <a:gd name="connsiteY133" fmla="*/ 4852573 h 5143499"/>
              <a:gd name="connsiteX134" fmla="*/ 2515457 w 3717682"/>
              <a:gd name="connsiteY134" fmla="*/ 4932277 h 5143499"/>
              <a:gd name="connsiteX135" fmla="*/ 2537318 w 3717682"/>
              <a:gd name="connsiteY135" fmla="*/ 4875983 h 5143499"/>
              <a:gd name="connsiteX136" fmla="*/ 2542895 w 3717682"/>
              <a:gd name="connsiteY136" fmla="*/ 4853187 h 5143499"/>
              <a:gd name="connsiteX137" fmla="*/ 2524218 w 3717682"/>
              <a:gd name="connsiteY137" fmla="*/ 4872030 h 5143499"/>
              <a:gd name="connsiteX138" fmla="*/ 2487578 w 3717682"/>
              <a:gd name="connsiteY138" fmla="*/ 4935414 h 5143499"/>
              <a:gd name="connsiteX139" fmla="*/ 2477187 w 3717682"/>
              <a:gd name="connsiteY139" fmla="*/ 4965487 h 5143499"/>
              <a:gd name="connsiteX140" fmla="*/ 2518259 w 3717682"/>
              <a:gd name="connsiteY140" fmla="*/ 4955216 h 5143499"/>
              <a:gd name="connsiteX141" fmla="*/ 2622229 w 3717682"/>
              <a:gd name="connsiteY141" fmla="*/ 4857300 h 5143499"/>
              <a:gd name="connsiteX142" fmla="*/ 2613315 w 3717682"/>
              <a:gd name="connsiteY142" fmla="*/ 4831517 h 5143499"/>
              <a:gd name="connsiteX143" fmla="*/ 2554594 w 3717682"/>
              <a:gd name="connsiteY143" fmla="*/ 4818697 h 5143499"/>
              <a:gd name="connsiteX144" fmla="*/ 3137129 w 3717682"/>
              <a:gd name="connsiteY144" fmla="*/ 4793385 h 5143499"/>
              <a:gd name="connsiteX145" fmla="*/ 3151773 w 3717682"/>
              <a:gd name="connsiteY145" fmla="*/ 4809730 h 5143499"/>
              <a:gd name="connsiteX146" fmla="*/ 3151035 w 3717682"/>
              <a:gd name="connsiteY146" fmla="*/ 4813431 h 5143499"/>
              <a:gd name="connsiteX147" fmla="*/ 3146739 w 3717682"/>
              <a:gd name="connsiteY147" fmla="*/ 4818016 h 5143499"/>
              <a:gd name="connsiteX148" fmla="*/ 3113512 w 3717682"/>
              <a:gd name="connsiteY148" fmla="*/ 4818016 h 5143499"/>
              <a:gd name="connsiteX149" fmla="*/ 3115142 w 3717682"/>
              <a:gd name="connsiteY149" fmla="*/ 4809730 h 5143499"/>
              <a:gd name="connsiteX150" fmla="*/ 3137129 w 3717682"/>
              <a:gd name="connsiteY150" fmla="*/ 4793385 h 5143499"/>
              <a:gd name="connsiteX151" fmla="*/ 2908772 w 3717682"/>
              <a:gd name="connsiteY151" fmla="*/ 4793385 h 5143499"/>
              <a:gd name="connsiteX152" fmla="*/ 2923408 w 3717682"/>
              <a:gd name="connsiteY152" fmla="*/ 4809730 h 5143499"/>
              <a:gd name="connsiteX153" fmla="*/ 2922678 w 3717682"/>
              <a:gd name="connsiteY153" fmla="*/ 4813431 h 5143499"/>
              <a:gd name="connsiteX154" fmla="*/ 2918374 w 3717682"/>
              <a:gd name="connsiteY154" fmla="*/ 4818016 h 5143499"/>
              <a:gd name="connsiteX155" fmla="*/ 2885163 w 3717682"/>
              <a:gd name="connsiteY155" fmla="*/ 4818016 h 5143499"/>
              <a:gd name="connsiteX156" fmla="*/ 2886785 w 3717682"/>
              <a:gd name="connsiteY156" fmla="*/ 4809730 h 5143499"/>
              <a:gd name="connsiteX157" fmla="*/ 2908772 w 3717682"/>
              <a:gd name="connsiteY157" fmla="*/ 4793385 h 5143499"/>
              <a:gd name="connsiteX158" fmla="*/ 2671715 w 3717682"/>
              <a:gd name="connsiteY158" fmla="*/ 4783926 h 5143499"/>
              <a:gd name="connsiteX159" fmla="*/ 2638520 w 3717682"/>
              <a:gd name="connsiteY159" fmla="*/ 4801898 h 5143499"/>
              <a:gd name="connsiteX160" fmla="*/ 2664854 w 3717682"/>
              <a:gd name="connsiteY160" fmla="*/ 4864568 h 5143499"/>
              <a:gd name="connsiteX161" fmla="*/ 2687733 w 3717682"/>
              <a:gd name="connsiteY161" fmla="*/ 4909866 h 5143499"/>
              <a:gd name="connsiteX162" fmla="*/ 2639174 w 3717682"/>
              <a:gd name="connsiteY162" fmla="*/ 4918716 h 5143499"/>
              <a:gd name="connsiteX163" fmla="*/ 2602737 w 3717682"/>
              <a:gd name="connsiteY163" fmla="*/ 4921576 h 5143499"/>
              <a:gd name="connsiteX164" fmla="*/ 2609444 w 3717682"/>
              <a:gd name="connsiteY164" fmla="*/ 4931233 h 5143499"/>
              <a:gd name="connsiteX165" fmla="*/ 2663666 w 3717682"/>
              <a:gd name="connsiteY165" fmla="*/ 4936701 h 5143499"/>
              <a:gd name="connsiteX166" fmla="*/ 2718643 w 3717682"/>
              <a:gd name="connsiteY166" fmla="*/ 4911877 h 5143499"/>
              <a:gd name="connsiteX167" fmla="*/ 2694278 w 3717682"/>
              <a:gd name="connsiteY167" fmla="*/ 4859916 h 5143499"/>
              <a:gd name="connsiteX168" fmla="*/ 2665856 w 3717682"/>
              <a:gd name="connsiteY168" fmla="*/ 4812506 h 5143499"/>
              <a:gd name="connsiteX169" fmla="*/ 2718125 w 3717682"/>
              <a:gd name="connsiteY169" fmla="*/ 4800493 h 5143499"/>
              <a:gd name="connsiteX170" fmla="*/ 2735495 w 3717682"/>
              <a:gd name="connsiteY170" fmla="*/ 4794235 h 5143499"/>
              <a:gd name="connsiteX171" fmla="*/ 2711130 w 3717682"/>
              <a:gd name="connsiteY171" fmla="*/ 4785284 h 5143499"/>
              <a:gd name="connsiteX172" fmla="*/ 2671715 w 3717682"/>
              <a:gd name="connsiteY172" fmla="*/ 4783926 h 5143499"/>
              <a:gd name="connsiteX173" fmla="*/ 3324762 w 3717682"/>
              <a:gd name="connsiteY173" fmla="*/ 4783846 h 5143499"/>
              <a:gd name="connsiteX174" fmla="*/ 3319490 w 3717682"/>
              <a:gd name="connsiteY174" fmla="*/ 4787194 h 5143499"/>
              <a:gd name="connsiteX175" fmla="*/ 3318268 w 3717682"/>
              <a:gd name="connsiteY175" fmla="*/ 4793402 h 5143499"/>
              <a:gd name="connsiteX176" fmla="*/ 3342734 w 3717682"/>
              <a:gd name="connsiteY176" fmla="*/ 4793402 h 5143499"/>
              <a:gd name="connsiteX177" fmla="*/ 3332539 w 3717682"/>
              <a:gd name="connsiteY177" fmla="*/ 4845422 h 5143499"/>
              <a:gd name="connsiteX178" fmla="*/ 3343507 w 3717682"/>
              <a:gd name="connsiteY178" fmla="*/ 4845422 h 5143499"/>
              <a:gd name="connsiteX179" fmla="*/ 3349000 w 3717682"/>
              <a:gd name="connsiteY179" fmla="*/ 4841048 h 5143499"/>
              <a:gd name="connsiteX180" fmla="*/ 3358355 w 3717682"/>
              <a:gd name="connsiteY180" fmla="*/ 4793402 h 5143499"/>
              <a:gd name="connsiteX181" fmla="*/ 3378780 w 3717682"/>
              <a:gd name="connsiteY181" fmla="*/ 4793402 h 5143499"/>
              <a:gd name="connsiteX182" fmla="*/ 3383195 w 3717682"/>
              <a:gd name="connsiteY182" fmla="*/ 4789633 h 5143499"/>
              <a:gd name="connsiteX183" fmla="*/ 3384316 w 3717682"/>
              <a:gd name="connsiteY183" fmla="*/ 4783846 h 5143499"/>
              <a:gd name="connsiteX184" fmla="*/ 3274395 w 3717682"/>
              <a:gd name="connsiteY184" fmla="*/ 4783846 h 5143499"/>
              <a:gd name="connsiteX185" fmla="*/ 3262314 w 3717682"/>
              <a:gd name="connsiteY185" fmla="*/ 4845422 h 5143499"/>
              <a:gd name="connsiteX186" fmla="*/ 3314906 w 3717682"/>
              <a:gd name="connsiteY186" fmla="*/ 4845422 h 5143499"/>
              <a:gd name="connsiteX187" fmla="*/ 3316044 w 3717682"/>
              <a:gd name="connsiteY187" fmla="*/ 4839660 h 5143499"/>
              <a:gd name="connsiteX188" fmla="*/ 3313123 w 3717682"/>
              <a:gd name="connsiteY188" fmla="*/ 4835916 h 5143499"/>
              <a:gd name="connsiteX189" fmla="*/ 3279785 w 3717682"/>
              <a:gd name="connsiteY189" fmla="*/ 4835916 h 5143499"/>
              <a:gd name="connsiteX190" fmla="*/ 3289599 w 3717682"/>
              <a:gd name="connsiteY190" fmla="*/ 4785932 h 5143499"/>
              <a:gd name="connsiteX191" fmla="*/ 3287689 w 3717682"/>
              <a:gd name="connsiteY191" fmla="*/ 4783846 h 5143499"/>
              <a:gd name="connsiteX192" fmla="*/ 3190706 w 3717682"/>
              <a:gd name="connsiteY192" fmla="*/ 4783846 h 5143499"/>
              <a:gd name="connsiteX193" fmla="*/ 3187174 w 3717682"/>
              <a:gd name="connsiteY193" fmla="*/ 4786580 h 5143499"/>
              <a:gd name="connsiteX194" fmla="*/ 3181062 w 3717682"/>
              <a:gd name="connsiteY194" fmla="*/ 4817948 h 5143499"/>
              <a:gd name="connsiteX195" fmla="*/ 3209943 w 3717682"/>
              <a:gd name="connsiteY195" fmla="*/ 4846801 h 5143499"/>
              <a:gd name="connsiteX196" fmla="*/ 3209943 w 3717682"/>
              <a:gd name="connsiteY196" fmla="*/ 4846793 h 5143499"/>
              <a:gd name="connsiteX197" fmla="*/ 3249622 w 3717682"/>
              <a:gd name="connsiteY197" fmla="*/ 4817940 h 5143499"/>
              <a:gd name="connsiteX198" fmla="*/ 3255709 w 3717682"/>
              <a:gd name="connsiteY198" fmla="*/ 4786580 h 5143499"/>
              <a:gd name="connsiteX199" fmla="*/ 3253247 w 3717682"/>
              <a:gd name="connsiteY199" fmla="*/ 4783846 h 5143499"/>
              <a:gd name="connsiteX200" fmla="*/ 3240810 w 3717682"/>
              <a:gd name="connsiteY200" fmla="*/ 4783846 h 5143499"/>
              <a:gd name="connsiteX201" fmla="*/ 3237398 w 3717682"/>
              <a:gd name="connsiteY201" fmla="*/ 4801890 h 5143499"/>
              <a:gd name="connsiteX202" fmla="*/ 3235445 w 3717682"/>
              <a:gd name="connsiteY202" fmla="*/ 4811496 h 5143499"/>
              <a:gd name="connsiteX203" fmla="*/ 3233815 w 3717682"/>
              <a:gd name="connsiteY203" fmla="*/ 4819841 h 5143499"/>
              <a:gd name="connsiteX204" fmla="*/ 3211522 w 3717682"/>
              <a:gd name="connsiteY204" fmla="*/ 4836329 h 5143499"/>
              <a:gd name="connsiteX205" fmla="*/ 3196139 w 3717682"/>
              <a:gd name="connsiteY205" fmla="*/ 4819841 h 5143499"/>
              <a:gd name="connsiteX206" fmla="*/ 3196852 w 3717682"/>
              <a:gd name="connsiteY206" fmla="*/ 4816114 h 5143499"/>
              <a:gd name="connsiteX207" fmla="*/ 3199722 w 3717682"/>
              <a:gd name="connsiteY207" fmla="*/ 4801898 h 5143499"/>
              <a:gd name="connsiteX208" fmla="*/ 3203143 w 3717682"/>
              <a:gd name="connsiteY208" fmla="*/ 4783846 h 5143499"/>
              <a:gd name="connsiteX209" fmla="*/ 2786677 w 3717682"/>
              <a:gd name="connsiteY209" fmla="*/ 4783846 h 5143499"/>
              <a:gd name="connsiteX210" fmla="*/ 2786491 w 3717682"/>
              <a:gd name="connsiteY210" fmla="*/ 4784645 h 5143499"/>
              <a:gd name="connsiteX211" fmla="*/ 2793053 w 3717682"/>
              <a:gd name="connsiteY211" fmla="*/ 4793360 h 5143499"/>
              <a:gd name="connsiteX212" fmla="*/ 2825415 w 3717682"/>
              <a:gd name="connsiteY212" fmla="*/ 4793360 h 5143499"/>
              <a:gd name="connsiteX213" fmla="*/ 2840101 w 3717682"/>
              <a:gd name="connsiteY213" fmla="*/ 4814659 h 5143499"/>
              <a:gd name="connsiteX214" fmla="*/ 2820032 w 3717682"/>
              <a:gd name="connsiteY214" fmla="*/ 4835916 h 5143499"/>
              <a:gd name="connsiteX215" fmla="*/ 2797866 w 3717682"/>
              <a:gd name="connsiteY215" fmla="*/ 4835916 h 5143499"/>
              <a:gd name="connsiteX216" fmla="*/ 2804709 w 3717682"/>
              <a:gd name="connsiteY216" fmla="*/ 4800964 h 5143499"/>
              <a:gd name="connsiteX217" fmla="*/ 2791610 w 3717682"/>
              <a:gd name="connsiteY217" fmla="*/ 4800964 h 5143499"/>
              <a:gd name="connsiteX218" fmla="*/ 2788698 w 3717682"/>
              <a:gd name="connsiteY218" fmla="*/ 4803051 h 5143499"/>
              <a:gd name="connsiteX219" fmla="*/ 2780378 w 3717682"/>
              <a:gd name="connsiteY219" fmla="*/ 4845422 h 5143499"/>
              <a:gd name="connsiteX220" fmla="*/ 2817188 w 3717682"/>
              <a:gd name="connsiteY220" fmla="*/ 4845422 h 5143499"/>
              <a:gd name="connsiteX221" fmla="*/ 2856562 w 3717682"/>
              <a:gd name="connsiteY221" fmla="*/ 4814239 h 5143499"/>
              <a:gd name="connsiteX222" fmla="*/ 2831196 w 3717682"/>
              <a:gd name="connsiteY222" fmla="*/ 4783846 h 5143499"/>
              <a:gd name="connsiteX223" fmla="*/ 3055062 w 3717682"/>
              <a:gd name="connsiteY223" fmla="*/ 4783661 h 5143499"/>
              <a:gd name="connsiteX224" fmla="*/ 3026300 w 3717682"/>
              <a:gd name="connsiteY224" fmla="*/ 4795438 h 5143499"/>
              <a:gd name="connsiteX225" fmla="*/ 3045180 w 3717682"/>
              <a:gd name="connsiteY225" fmla="*/ 4816838 h 5143499"/>
              <a:gd name="connsiteX226" fmla="*/ 3062456 w 3717682"/>
              <a:gd name="connsiteY226" fmla="*/ 4831820 h 5143499"/>
              <a:gd name="connsiteX227" fmla="*/ 3050512 w 3717682"/>
              <a:gd name="connsiteY227" fmla="*/ 4835942 h 5143499"/>
              <a:gd name="connsiteX228" fmla="*/ 3023447 w 3717682"/>
              <a:gd name="connsiteY228" fmla="*/ 4835942 h 5143499"/>
              <a:gd name="connsiteX229" fmla="*/ 3018040 w 3717682"/>
              <a:gd name="connsiteY229" fmla="*/ 4839920 h 5143499"/>
              <a:gd name="connsiteX230" fmla="*/ 3016970 w 3717682"/>
              <a:gd name="connsiteY230" fmla="*/ 4845422 h 5143499"/>
              <a:gd name="connsiteX231" fmla="*/ 3051097 w 3717682"/>
              <a:gd name="connsiteY231" fmla="*/ 4845422 h 5143499"/>
              <a:gd name="connsiteX232" fmla="*/ 3080055 w 3717682"/>
              <a:gd name="connsiteY232" fmla="*/ 4834999 h 5143499"/>
              <a:gd name="connsiteX233" fmla="*/ 3080063 w 3717682"/>
              <a:gd name="connsiteY233" fmla="*/ 4834999 h 5143499"/>
              <a:gd name="connsiteX234" fmla="*/ 3077559 w 3717682"/>
              <a:gd name="connsiteY234" fmla="*/ 4820909 h 5143499"/>
              <a:gd name="connsiteX235" fmla="*/ 3067864 w 3717682"/>
              <a:gd name="connsiteY235" fmla="*/ 4813944 h 5143499"/>
              <a:gd name="connsiteX236" fmla="*/ 3044493 w 3717682"/>
              <a:gd name="connsiteY236" fmla="*/ 4796481 h 5143499"/>
              <a:gd name="connsiteX237" fmla="*/ 3054620 w 3717682"/>
              <a:gd name="connsiteY237" fmla="*/ 4793385 h 5143499"/>
              <a:gd name="connsiteX238" fmla="*/ 3077491 w 3717682"/>
              <a:gd name="connsiteY238" fmla="*/ 4793385 h 5143499"/>
              <a:gd name="connsiteX239" fmla="*/ 3082899 w 3717682"/>
              <a:gd name="connsiteY239" fmla="*/ 4789431 h 5143499"/>
              <a:gd name="connsiteX240" fmla="*/ 3084028 w 3717682"/>
              <a:gd name="connsiteY240" fmla="*/ 4783661 h 5143499"/>
              <a:gd name="connsiteX241" fmla="*/ 2982358 w 3717682"/>
              <a:gd name="connsiteY241" fmla="*/ 4783661 h 5143499"/>
              <a:gd name="connsiteX242" fmla="*/ 2953613 w 3717682"/>
              <a:gd name="connsiteY242" fmla="*/ 4795438 h 5143499"/>
              <a:gd name="connsiteX243" fmla="*/ 2972485 w 3717682"/>
              <a:gd name="connsiteY243" fmla="*/ 4816838 h 5143499"/>
              <a:gd name="connsiteX244" fmla="*/ 2989761 w 3717682"/>
              <a:gd name="connsiteY244" fmla="*/ 4831820 h 5143499"/>
              <a:gd name="connsiteX245" fmla="*/ 2977800 w 3717682"/>
              <a:gd name="connsiteY245" fmla="*/ 4835942 h 5143499"/>
              <a:gd name="connsiteX246" fmla="*/ 2950761 w 3717682"/>
              <a:gd name="connsiteY246" fmla="*/ 4835942 h 5143499"/>
              <a:gd name="connsiteX247" fmla="*/ 2945345 w 3717682"/>
              <a:gd name="connsiteY247" fmla="*/ 4839920 h 5143499"/>
              <a:gd name="connsiteX248" fmla="*/ 2944266 w 3717682"/>
              <a:gd name="connsiteY248" fmla="*/ 4845422 h 5143499"/>
              <a:gd name="connsiteX249" fmla="*/ 2978394 w 3717682"/>
              <a:gd name="connsiteY249" fmla="*/ 4845422 h 5143499"/>
              <a:gd name="connsiteX250" fmla="*/ 3007360 w 3717682"/>
              <a:gd name="connsiteY250" fmla="*/ 4834999 h 5143499"/>
              <a:gd name="connsiteX251" fmla="*/ 3004855 w 3717682"/>
              <a:gd name="connsiteY251" fmla="*/ 4820909 h 5143499"/>
              <a:gd name="connsiteX252" fmla="*/ 2995161 w 3717682"/>
              <a:gd name="connsiteY252" fmla="*/ 4813944 h 5143499"/>
              <a:gd name="connsiteX253" fmla="*/ 2971798 w 3717682"/>
              <a:gd name="connsiteY253" fmla="*/ 4796481 h 5143499"/>
              <a:gd name="connsiteX254" fmla="*/ 2981917 w 3717682"/>
              <a:gd name="connsiteY254" fmla="*/ 4793385 h 5143499"/>
              <a:gd name="connsiteX255" fmla="*/ 3004779 w 3717682"/>
              <a:gd name="connsiteY255" fmla="*/ 4793385 h 5143499"/>
              <a:gd name="connsiteX256" fmla="*/ 3010178 w 3717682"/>
              <a:gd name="connsiteY256" fmla="*/ 4789431 h 5143499"/>
              <a:gd name="connsiteX257" fmla="*/ 3011324 w 3717682"/>
              <a:gd name="connsiteY257" fmla="*/ 4783661 h 5143499"/>
              <a:gd name="connsiteX258" fmla="*/ 3138963 w 3717682"/>
              <a:gd name="connsiteY258" fmla="*/ 4783013 h 5143499"/>
              <a:gd name="connsiteX259" fmla="*/ 3100124 w 3717682"/>
              <a:gd name="connsiteY259" fmla="*/ 4811614 h 5143499"/>
              <a:gd name="connsiteX260" fmla="*/ 3094028 w 3717682"/>
              <a:gd name="connsiteY260" fmla="*/ 4842705 h 5143499"/>
              <a:gd name="connsiteX261" fmla="*/ 3096388 w 3717682"/>
              <a:gd name="connsiteY261" fmla="*/ 4845422 h 5143499"/>
              <a:gd name="connsiteX262" fmla="*/ 3108138 w 3717682"/>
              <a:gd name="connsiteY262" fmla="*/ 4845422 h 5143499"/>
              <a:gd name="connsiteX263" fmla="*/ 3111567 w 3717682"/>
              <a:gd name="connsiteY263" fmla="*/ 4827521 h 5143499"/>
              <a:gd name="connsiteX264" fmla="*/ 3148174 w 3717682"/>
              <a:gd name="connsiteY264" fmla="*/ 4827521 h 5143499"/>
              <a:gd name="connsiteX265" fmla="*/ 3144753 w 3717682"/>
              <a:gd name="connsiteY265" fmla="*/ 4845422 h 5143499"/>
              <a:gd name="connsiteX266" fmla="*/ 3156510 w 3717682"/>
              <a:gd name="connsiteY266" fmla="*/ 4845422 h 5143499"/>
              <a:gd name="connsiteX267" fmla="*/ 3159932 w 3717682"/>
              <a:gd name="connsiteY267" fmla="*/ 4842705 h 5143499"/>
              <a:gd name="connsiteX268" fmla="*/ 3166036 w 3717682"/>
              <a:gd name="connsiteY268" fmla="*/ 4811614 h 5143499"/>
              <a:gd name="connsiteX269" fmla="*/ 3138963 w 3717682"/>
              <a:gd name="connsiteY269" fmla="*/ 4783013 h 5143499"/>
              <a:gd name="connsiteX270" fmla="*/ 2910597 w 3717682"/>
              <a:gd name="connsiteY270" fmla="*/ 4783013 h 5143499"/>
              <a:gd name="connsiteX271" fmla="*/ 2871775 w 3717682"/>
              <a:gd name="connsiteY271" fmla="*/ 4811614 h 5143499"/>
              <a:gd name="connsiteX272" fmla="*/ 2865663 w 3717682"/>
              <a:gd name="connsiteY272" fmla="*/ 4842705 h 5143499"/>
              <a:gd name="connsiteX273" fmla="*/ 2868031 w 3717682"/>
              <a:gd name="connsiteY273" fmla="*/ 4845422 h 5143499"/>
              <a:gd name="connsiteX274" fmla="*/ 2879781 w 3717682"/>
              <a:gd name="connsiteY274" fmla="*/ 4845422 h 5143499"/>
              <a:gd name="connsiteX275" fmla="*/ 2883202 w 3717682"/>
              <a:gd name="connsiteY275" fmla="*/ 4827521 h 5143499"/>
              <a:gd name="connsiteX276" fmla="*/ 2919817 w 3717682"/>
              <a:gd name="connsiteY276" fmla="*/ 4827521 h 5143499"/>
              <a:gd name="connsiteX277" fmla="*/ 2916396 w 3717682"/>
              <a:gd name="connsiteY277" fmla="*/ 4845422 h 5143499"/>
              <a:gd name="connsiteX278" fmla="*/ 2928154 w 3717682"/>
              <a:gd name="connsiteY278" fmla="*/ 4845422 h 5143499"/>
              <a:gd name="connsiteX279" fmla="*/ 2931566 w 3717682"/>
              <a:gd name="connsiteY279" fmla="*/ 4842705 h 5143499"/>
              <a:gd name="connsiteX280" fmla="*/ 2937679 w 3717682"/>
              <a:gd name="connsiteY280" fmla="*/ 4811614 h 5143499"/>
              <a:gd name="connsiteX281" fmla="*/ 2910597 w 3717682"/>
              <a:gd name="connsiteY281" fmla="*/ 4783013 h 5143499"/>
              <a:gd name="connsiteX282" fmla="*/ 2604596 w 3717682"/>
              <a:gd name="connsiteY282" fmla="*/ 4694494 h 5143499"/>
              <a:gd name="connsiteX283" fmla="*/ 2604596 w 3717682"/>
              <a:gd name="connsiteY283" fmla="*/ 4694502 h 5143499"/>
              <a:gd name="connsiteX284" fmla="*/ 2561063 w 3717682"/>
              <a:gd name="connsiteY284" fmla="*/ 4706111 h 5143499"/>
              <a:gd name="connsiteX285" fmla="*/ 2584714 w 3717682"/>
              <a:gd name="connsiteY285" fmla="*/ 4710283 h 5143499"/>
              <a:gd name="connsiteX286" fmla="*/ 2633732 w 3717682"/>
              <a:gd name="connsiteY286" fmla="*/ 4720882 h 5143499"/>
              <a:gd name="connsiteX287" fmla="*/ 2585478 w 3717682"/>
              <a:gd name="connsiteY287" fmla="*/ 4787632 h 5143499"/>
              <a:gd name="connsiteX288" fmla="*/ 2569909 w 3717682"/>
              <a:gd name="connsiteY288" fmla="*/ 4802588 h 5143499"/>
              <a:gd name="connsiteX289" fmla="*/ 2571759 w 3717682"/>
              <a:gd name="connsiteY289" fmla="*/ 4806609 h 5143499"/>
              <a:gd name="connsiteX290" fmla="*/ 2588942 w 3717682"/>
              <a:gd name="connsiteY290" fmla="*/ 4800881 h 5143499"/>
              <a:gd name="connsiteX291" fmla="*/ 2661416 w 3717682"/>
              <a:gd name="connsiteY291" fmla="*/ 4714910 h 5143499"/>
              <a:gd name="connsiteX292" fmla="*/ 2604596 w 3717682"/>
              <a:gd name="connsiteY292" fmla="*/ 4694494 h 5143499"/>
              <a:gd name="connsiteX293" fmla="*/ 893329 w 3717682"/>
              <a:gd name="connsiteY293" fmla="*/ 0 h 5143499"/>
              <a:gd name="connsiteX294" fmla="*/ 3717682 w 3717682"/>
              <a:gd name="connsiteY294" fmla="*/ 0 h 5143499"/>
              <a:gd name="connsiteX295" fmla="*/ 3717682 w 3717682"/>
              <a:gd name="connsiteY295" fmla="*/ 5143499 h 5143499"/>
              <a:gd name="connsiteX296" fmla="*/ 1175798 w 3717682"/>
              <a:gd name="connsiteY296" fmla="*/ 5143499 h 5143499"/>
              <a:gd name="connsiteX297" fmla="*/ 1096714 w 3717682"/>
              <a:gd name="connsiteY297" fmla="*/ 5071623 h 5143499"/>
              <a:gd name="connsiteX298" fmla="*/ 0 w 3717682"/>
              <a:gd name="connsiteY298" fmla="*/ 2423921 h 5143499"/>
              <a:gd name="connsiteX299" fmla="*/ 855043 w 3717682"/>
              <a:gd name="connsiteY299" fmla="*/ 42126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3717682" h="5143499">
                <a:moveTo>
                  <a:pt x="3243187" y="4869228"/>
                </a:moveTo>
                <a:cubicBezTo>
                  <a:pt x="3240488" y="4869228"/>
                  <a:pt x="3238909" y="4870465"/>
                  <a:pt x="3238365" y="4873182"/>
                </a:cubicBezTo>
                <a:lnTo>
                  <a:pt x="3238374" y="4873182"/>
                </a:lnTo>
                <a:lnTo>
                  <a:pt x="3227066" y="4930787"/>
                </a:lnTo>
                <a:lnTo>
                  <a:pt x="3284505" y="4930787"/>
                </a:lnTo>
                <a:lnTo>
                  <a:pt x="3285694" y="4924630"/>
                </a:lnTo>
                <a:cubicBezTo>
                  <a:pt x="3286203" y="4922123"/>
                  <a:pt x="3285584" y="4921282"/>
                  <a:pt x="3282706" y="4921282"/>
                </a:cubicBezTo>
                <a:lnTo>
                  <a:pt x="3244546" y="4921282"/>
                </a:lnTo>
                <a:lnTo>
                  <a:pt x="3247789" y="4904760"/>
                </a:lnTo>
                <a:lnTo>
                  <a:pt x="3281509" y="4904760"/>
                </a:lnTo>
                <a:cubicBezTo>
                  <a:pt x="3282401" y="4904794"/>
                  <a:pt x="3283181" y="4904169"/>
                  <a:pt x="3283334" y="4903297"/>
                </a:cubicBezTo>
                <a:lnTo>
                  <a:pt x="3284624" y="4896744"/>
                </a:lnTo>
                <a:cubicBezTo>
                  <a:pt x="3284794" y="4895919"/>
                  <a:pt x="3284319" y="4895280"/>
                  <a:pt x="3283376" y="4895280"/>
                </a:cubicBezTo>
                <a:lnTo>
                  <a:pt x="3249639" y="4895280"/>
                </a:lnTo>
                <a:lnTo>
                  <a:pt x="3252865" y="4878792"/>
                </a:lnTo>
                <a:lnTo>
                  <a:pt x="3289684" y="4878792"/>
                </a:lnTo>
                <a:cubicBezTo>
                  <a:pt x="3291424" y="4878792"/>
                  <a:pt x="3293148" y="4878792"/>
                  <a:pt x="3293589" y="4876488"/>
                </a:cubicBezTo>
                <a:lnTo>
                  <a:pt x="3295015" y="4869228"/>
                </a:lnTo>
                <a:close/>
                <a:moveTo>
                  <a:pt x="3143539" y="4869228"/>
                </a:moveTo>
                <a:cubicBezTo>
                  <a:pt x="3141229" y="4869228"/>
                  <a:pt x="3139965" y="4870675"/>
                  <a:pt x="3139481" y="4873182"/>
                </a:cubicBezTo>
                <a:lnTo>
                  <a:pt x="3128173" y="4930787"/>
                </a:lnTo>
                <a:lnTo>
                  <a:pt x="3140126" y="4930787"/>
                </a:lnTo>
                <a:cubicBezTo>
                  <a:pt x="3142630" y="4930787"/>
                  <a:pt x="3144031" y="4929542"/>
                  <a:pt x="3144481" y="4927246"/>
                </a:cubicBezTo>
                <a:lnTo>
                  <a:pt x="3152945" y="4884134"/>
                </a:lnTo>
                <a:lnTo>
                  <a:pt x="3166681" y="4903549"/>
                </a:lnTo>
                <a:cubicBezTo>
                  <a:pt x="3167335" y="4904730"/>
                  <a:pt x="3168598" y="4905454"/>
                  <a:pt x="3169958" y="4905425"/>
                </a:cubicBezTo>
                <a:lnTo>
                  <a:pt x="3176138" y="4905425"/>
                </a:lnTo>
                <a:cubicBezTo>
                  <a:pt x="3177678" y="4905357"/>
                  <a:pt x="3179127" y="4904681"/>
                  <a:pt x="3180162" y="4903549"/>
                </a:cubicBezTo>
                <a:lnTo>
                  <a:pt x="3201504" y="4884134"/>
                </a:lnTo>
                <a:lnTo>
                  <a:pt x="3193040" y="4927246"/>
                </a:lnTo>
                <a:cubicBezTo>
                  <a:pt x="3192591" y="4929542"/>
                  <a:pt x="3193499" y="4930787"/>
                  <a:pt x="3196012" y="4930787"/>
                </a:cubicBezTo>
                <a:lnTo>
                  <a:pt x="3207956" y="4930787"/>
                </a:lnTo>
                <a:lnTo>
                  <a:pt x="3219273" y="4873190"/>
                </a:lnTo>
                <a:cubicBezTo>
                  <a:pt x="3219748" y="4870675"/>
                  <a:pt x="3219086" y="4869228"/>
                  <a:pt x="3216768" y="4869228"/>
                </a:cubicBezTo>
                <a:lnTo>
                  <a:pt x="3202693" y="4869228"/>
                </a:lnTo>
                <a:lnTo>
                  <a:pt x="3175442" y="4893227"/>
                </a:lnTo>
                <a:lnTo>
                  <a:pt x="3157614" y="4869228"/>
                </a:lnTo>
                <a:close/>
                <a:moveTo>
                  <a:pt x="3072703" y="4869228"/>
                </a:moveTo>
                <a:cubicBezTo>
                  <a:pt x="3070003" y="4869228"/>
                  <a:pt x="3068407" y="4870465"/>
                  <a:pt x="3067872" y="4873182"/>
                </a:cubicBezTo>
                <a:lnTo>
                  <a:pt x="3056581" y="4930787"/>
                </a:lnTo>
                <a:lnTo>
                  <a:pt x="3113995" y="4930787"/>
                </a:lnTo>
                <a:lnTo>
                  <a:pt x="3115209" y="4924630"/>
                </a:lnTo>
                <a:cubicBezTo>
                  <a:pt x="3115710" y="4922123"/>
                  <a:pt x="3115091" y="4921282"/>
                  <a:pt x="3112196" y="4921282"/>
                </a:cubicBezTo>
                <a:lnTo>
                  <a:pt x="3074053" y="4921282"/>
                </a:lnTo>
                <a:lnTo>
                  <a:pt x="3077287" y="4904760"/>
                </a:lnTo>
                <a:lnTo>
                  <a:pt x="3111007" y="4904760"/>
                </a:lnTo>
                <a:cubicBezTo>
                  <a:pt x="3111899" y="4904787"/>
                  <a:pt x="3112678" y="4904166"/>
                  <a:pt x="3112841" y="4903297"/>
                </a:cubicBezTo>
                <a:lnTo>
                  <a:pt x="3114131" y="4896744"/>
                </a:lnTo>
                <a:cubicBezTo>
                  <a:pt x="3114284" y="4895919"/>
                  <a:pt x="3113834" y="4895280"/>
                  <a:pt x="3112875" y="4895280"/>
                </a:cubicBezTo>
                <a:lnTo>
                  <a:pt x="3079146" y="4895280"/>
                </a:lnTo>
                <a:lnTo>
                  <a:pt x="3082389" y="4878792"/>
                </a:lnTo>
                <a:lnTo>
                  <a:pt x="3119199" y="4878792"/>
                </a:lnTo>
                <a:cubicBezTo>
                  <a:pt x="3120931" y="4878792"/>
                  <a:pt x="3122655" y="4878792"/>
                  <a:pt x="3123122" y="4876488"/>
                </a:cubicBezTo>
                <a:lnTo>
                  <a:pt x="3124531" y="4869228"/>
                </a:lnTo>
                <a:close/>
                <a:moveTo>
                  <a:pt x="2999626" y="4869228"/>
                </a:moveTo>
                <a:cubicBezTo>
                  <a:pt x="2996544" y="4869228"/>
                  <a:pt x="2994787" y="4870263"/>
                  <a:pt x="2994346" y="4872559"/>
                </a:cubicBezTo>
                <a:lnTo>
                  <a:pt x="2993115" y="4878767"/>
                </a:lnTo>
                <a:lnTo>
                  <a:pt x="3017581" y="4878767"/>
                </a:lnTo>
                <a:lnTo>
                  <a:pt x="3007394" y="4930787"/>
                </a:lnTo>
                <a:lnTo>
                  <a:pt x="3018362" y="4930787"/>
                </a:lnTo>
                <a:cubicBezTo>
                  <a:pt x="3021444" y="4930787"/>
                  <a:pt x="3023227" y="4929542"/>
                  <a:pt x="3023863" y="4926413"/>
                </a:cubicBezTo>
                <a:lnTo>
                  <a:pt x="3033202" y="4878767"/>
                </a:lnTo>
                <a:lnTo>
                  <a:pt x="3053627" y="4878767"/>
                </a:lnTo>
                <a:cubicBezTo>
                  <a:pt x="3056514" y="4878767"/>
                  <a:pt x="3057532" y="4877514"/>
                  <a:pt x="3058025" y="4874999"/>
                </a:cubicBezTo>
                <a:lnTo>
                  <a:pt x="3058025" y="4875007"/>
                </a:lnTo>
                <a:lnTo>
                  <a:pt x="3059162" y="4869228"/>
                </a:lnTo>
                <a:close/>
                <a:moveTo>
                  <a:pt x="2848319" y="4869228"/>
                </a:moveTo>
                <a:cubicBezTo>
                  <a:pt x="2846774" y="4869228"/>
                  <a:pt x="2845611" y="4870254"/>
                  <a:pt x="2845407" y="4871306"/>
                </a:cubicBezTo>
                <a:lnTo>
                  <a:pt x="2842096" y="4888214"/>
                </a:lnTo>
                <a:cubicBezTo>
                  <a:pt x="2835789" y="4920365"/>
                  <a:pt x="2866512" y="4915974"/>
                  <a:pt x="2886403" y="4909925"/>
                </a:cubicBezTo>
                <a:lnTo>
                  <a:pt x="2882302" y="4930787"/>
                </a:lnTo>
                <a:lnTo>
                  <a:pt x="2893279" y="4930787"/>
                </a:lnTo>
                <a:cubicBezTo>
                  <a:pt x="2896369" y="4930787"/>
                  <a:pt x="2898152" y="4929542"/>
                  <a:pt x="2898780" y="4926413"/>
                </a:cubicBezTo>
                <a:lnTo>
                  <a:pt x="2909986" y="4869228"/>
                </a:lnTo>
                <a:lnTo>
                  <a:pt x="2896692" y="4869228"/>
                </a:lnTo>
                <a:cubicBezTo>
                  <a:pt x="2895350" y="4869228"/>
                  <a:pt x="2894179" y="4870254"/>
                  <a:pt x="2893984" y="4871306"/>
                </a:cubicBezTo>
                <a:lnTo>
                  <a:pt x="2888465" y="4899335"/>
                </a:lnTo>
                <a:cubicBezTo>
                  <a:pt x="2878847" y="4902262"/>
                  <a:pt x="2853897" y="4907629"/>
                  <a:pt x="2857785" y="4887802"/>
                </a:cubicBezTo>
                <a:lnTo>
                  <a:pt x="2861435" y="4869228"/>
                </a:lnTo>
                <a:close/>
                <a:moveTo>
                  <a:pt x="3334041" y="4869051"/>
                </a:moveTo>
                <a:cubicBezTo>
                  <a:pt x="3317631" y="4869051"/>
                  <a:pt x="3307783" y="4869152"/>
                  <a:pt x="3305279" y="4880811"/>
                </a:cubicBezTo>
                <a:cubicBezTo>
                  <a:pt x="3303428" y="4889476"/>
                  <a:pt x="3310271" y="4893665"/>
                  <a:pt x="3324143" y="4902212"/>
                </a:cubicBezTo>
                <a:cubicBezTo>
                  <a:pt x="3339356" y="4911549"/>
                  <a:pt x="3342828" y="4912264"/>
                  <a:pt x="3341410" y="4917185"/>
                </a:cubicBezTo>
                <a:cubicBezTo>
                  <a:pt x="3340306" y="4921155"/>
                  <a:pt x="3336316" y="4921315"/>
                  <a:pt x="3329482" y="4921315"/>
                </a:cubicBezTo>
                <a:lnTo>
                  <a:pt x="3302410" y="4921315"/>
                </a:lnTo>
                <a:cubicBezTo>
                  <a:pt x="3299336" y="4921315"/>
                  <a:pt x="3297545" y="4922577"/>
                  <a:pt x="3297010" y="4925294"/>
                </a:cubicBezTo>
                <a:lnTo>
                  <a:pt x="3295941" y="4930787"/>
                </a:lnTo>
                <a:lnTo>
                  <a:pt x="3330068" y="4930787"/>
                </a:lnTo>
                <a:cubicBezTo>
                  <a:pt x="3345680" y="4930787"/>
                  <a:pt x="3355460" y="4929828"/>
                  <a:pt x="3359017" y="4920373"/>
                </a:cubicBezTo>
                <a:cubicBezTo>
                  <a:pt x="3360757" y="4915763"/>
                  <a:pt x="3360732" y="4910994"/>
                  <a:pt x="3356513" y="4906283"/>
                </a:cubicBezTo>
                <a:cubicBezTo>
                  <a:pt x="3354373" y="4903886"/>
                  <a:pt x="3351198" y="4901774"/>
                  <a:pt x="3346818" y="4899335"/>
                </a:cubicBezTo>
                <a:cubicBezTo>
                  <a:pt x="3327326" y="4888407"/>
                  <a:pt x="3322224" y="4887146"/>
                  <a:pt x="3323472" y="4881854"/>
                </a:cubicBezTo>
                <a:cubicBezTo>
                  <a:pt x="3324151" y="4878877"/>
                  <a:pt x="3326239" y="4878767"/>
                  <a:pt x="3333574" y="4878767"/>
                </a:cubicBezTo>
                <a:lnTo>
                  <a:pt x="3356462" y="4878767"/>
                </a:lnTo>
                <a:cubicBezTo>
                  <a:pt x="3359535" y="4878767"/>
                  <a:pt x="3361318" y="4877514"/>
                  <a:pt x="3361853" y="4874797"/>
                </a:cubicBezTo>
                <a:lnTo>
                  <a:pt x="3362990" y="4869051"/>
                </a:lnTo>
                <a:close/>
                <a:moveTo>
                  <a:pt x="2952612" y="4869051"/>
                </a:moveTo>
                <a:cubicBezTo>
                  <a:pt x="2936210" y="4869051"/>
                  <a:pt x="2926371" y="4869152"/>
                  <a:pt x="2923866" y="4880811"/>
                </a:cubicBezTo>
                <a:cubicBezTo>
                  <a:pt x="2922016" y="4889476"/>
                  <a:pt x="2928850" y="4893665"/>
                  <a:pt x="2942738" y="4902212"/>
                </a:cubicBezTo>
                <a:cubicBezTo>
                  <a:pt x="2957943" y="4911549"/>
                  <a:pt x="2961415" y="4912264"/>
                  <a:pt x="2960006" y="4917185"/>
                </a:cubicBezTo>
                <a:cubicBezTo>
                  <a:pt x="2958877" y="4921155"/>
                  <a:pt x="2954895" y="4921315"/>
                  <a:pt x="2948061" y="4921315"/>
                </a:cubicBezTo>
                <a:lnTo>
                  <a:pt x="2920997" y="4921315"/>
                </a:lnTo>
                <a:cubicBezTo>
                  <a:pt x="2917924" y="4921315"/>
                  <a:pt x="2916133" y="4922577"/>
                  <a:pt x="2915598" y="4925294"/>
                </a:cubicBezTo>
                <a:lnTo>
                  <a:pt x="2914520" y="4930787"/>
                </a:lnTo>
                <a:lnTo>
                  <a:pt x="2948647" y="4930787"/>
                </a:lnTo>
                <a:cubicBezTo>
                  <a:pt x="2964268" y="4930787"/>
                  <a:pt x="2974047" y="4929828"/>
                  <a:pt x="2977596" y="4920373"/>
                </a:cubicBezTo>
                <a:cubicBezTo>
                  <a:pt x="2979345" y="4915763"/>
                  <a:pt x="2979328" y="4910994"/>
                  <a:pt x="2975108" y="4906283"/>
                </a:cubicBezTo>
                <a:cubicBezTo>
                  <a:pt x="2972952" y="4903886"/>
                  <a:pt x="2969794" y="4901774"/>
                  <a:pt x="2965405" y="4899335"/>
                </a:cubicBezTo>
                <a:cubicBezTo>
                  <a:pt x="2945905" y="4888407"/>
                  <a:pt x="2940820" y="4887146"/>
                  <a:pt x="2942051" y="4881854"/>
                </a:cubicBezTo>
                <a:cubicBezTo>
                  <a:pt x="2942730" y="4878877"/>
                  <a:pt x="2944810" y="4878767"/>
                  <a:pt x="2952153" y="4878767"/>
                </a:cubicBezTo>
                <a:lnTo>
                  <a:pt x="2975049" y="4878767"/>
                </a:lnTo>
                <a:cubicBezTo>
                  <a:pt x="2978114" y="4878767"/>
                  <a:pt x="2979914" y="4877514"/>
                  <a:pt x="2980440" y="4874797"/>
                </a:cubicBezTo>
                <a:lnTo>
                  <a:pt x="2981577" y="4869051"/>
                </a:lnTo>
                <a:close/>
                <a:moveTo>
                  <a:pt x="2802111" y="4869051"/>
                </a:moveTo>
                <a:cubicBezTo>
                  <a:pt x="2785710" y="4869051"/>
                  <a:pt x="2775862" y="4869152"/>
                  <a:pt x="2773366" y="4880811"/>
                </a:cubicBezTo>
                <a:cubicBezTo>
                  <a:pt x="2771498" y="4889476"/>
                  <a:pt x="2778349" y="4893665"/>
                  <a:pt x="2792246" y="4902212"/>
                </a:cubicBezTo>
                <a:cubicBezTo>
                  <a:pt x="2807434" y="4911549"/>
                  <a:pt x="2810906" y="4912264"/>
                  <a:pt x="2809505" y="4917185"/>
                </a:cubicBezTo>
                <a:cubicBezTo>
                  <a:pt x="2808385" y="4921155"/>
                  <a:pt x="2804403" y="4921315"/>
                  <a:pt x="2797561" y="4921315"/>
                </a:cubicBezTo>
                <a:lnTo>
                  <a:pt x="2770488" y="4921315"/>
                </a:lnTo>
                <a:cubicBezTo>
                  <a:pt x="2767415" y="4921315"/>
                  <a:pt x="2765632" y="4922577"/>
                  <a:pt x="2765097" y="4925294"/>
                </a:cubicBezTo>
                <a:lnTo>
                  <a:pt x="2764011" y="4930787"/>
                </a:lnTo>
                <a:lnTo>
                  <a:pt x="2798138" y="4930787"/>
                </a:lnTo>
                <a:cubicBezTo>
                  <a:pt x="2813759" y="4930787"/>
                  <a:pt x="2823547" y="4929828"/>
                  <a:pt x="2827104" y="4920373"/>
                </a:cubicBezTo>
                <a:cubicBezTo>
                  <a:pt x="2828827" y="4915763"/>
                  <a:pt x="2828810" y="4910994"/>
                  <a:pt x="2824600" y="4906283"/>
                </a:cubicBezTo>
                <a:cubicBezTo>
                  <a:pt x="2822452" y="4903886"/>
                  <a:pt x="2819277" y="4901774"/>
                  <a:pt x="2814913" y="4899335"/>
                </a:cubicBezTo>
                <a:cubicBezTo>
                  <a:pt x="2795404" y="4888407"/>
                  <a:pt x="2790311" y="4887146"/>
                  <a:pt x="2791542" y="4881854"/>
                </a:cubicBezTo>
                <a:cubicBezTo>
                  <a:pt x="2792238" y="4878877"/>
                  <a:pt x="2794318" y="4878767"/>
                  <a:pt x="2801644" y="4878767"/>
                </a:cubicBezTo>
                <a:lnTo>
                  <a:pt x="2824532" y="4878767"/>
                </a:lnTo>
                <a:cubicBezTo>
                  <a:pt x="2827613" y="4878767"/>
                  <a:pt x="2829405" y="4877514"/>
                  <a:pt x="2829939" y="4874797"/>
                </a:cubicBezTo>
                <a:lnTo>
                  <a:pt x="2831060" y="4869051"/>
                </a:lnTo>
                <a:close/>
                <a:moveTo>
                  <a:pt x="2554594" y="4818697"/>
                </a:moveTo>
                <a:cubicBezTo>
                  <a:pt x="2536545" y="4819757"/>
                  <a:pt x="2505499" y="4826092"/>
                  <a:pt x="2506679" y="4832401"/>
                </a:cubicBezTo>
                <a:cubicBezTo>
                  <a:pt x="2507766" y="4839231"/>
                  <a:pt x="2527427" y="4837128"/>
                  <a:pt x="2536426" y="4837128"/>
                </a:cubicBezTo>
                <a:cubicBezTo>
                  <a:pt x="2556215" y="4837128"/>
                  <a:pt x="2587643" y="4838466"/>
                  <a:pt x="2592592" y="4852573"/>
                </a:cubicBezTo>
                <a:cubicBezTo>
                  <a:pt x="2603263" y="4882957"/>
                  <a:pt x="2530883" y="4937517"/>
                  <a:pt x="2515457" y="4932277"/>
                </a:cubicBezTo>
                <a:cubicBezTo>
                  <a:pt x="2508479" y="4929904"/>
                  <a:pt x="2529635" y="4890250"/>
                  <a:pt x="2537318" y="4875983"/>
                </a:cubicBezTo>
                <a:cubicBezTo>
                  <a:pt x="2541885" y="4867470"/>
                  <a:pt x="2548838" y="4854095"/>
                  <a:pt x="2542895" y="4853187"/>
                </a:cubicBezTo>
                <a:cubicBezTo>
                  <a:pt x="2536273" y="4852186"/>
                  <a:pt x="2528956" y="4864770"/>
                  <a:pt x="2524218" y="4872030"/>
                </a:cubicBezTo>
                <a:cubicBezTo>
                  <a:pt x="2511349" y="4891756"/>
                  <a:pt x="2498147" y="4913291"/>
                  <a:pt x="2487578" y="4935414"/>
                </a:cubicBezTo>
                <a:cubicBezTo>
                  <a:pt x="2484310" y="4942245"/>
                  <a:pt x="2473452" y="4962829"/>
                  <a:pt x="2477187" y="4965487"/>
                </a:cubicBezTo>
                <a:cubicBezTo>
                  <a:pt x="2480668" y="4967960"/>
                  <a:pt x="2497205" y="4964436"/>
                  <a:pt x="2518259" y="4955216"/>
                </a:cubicBezTo>
                <a:cubicBezTo>
                  <a:pt x="2584451" y="4926220"/>
                  <a:pt x="2614249" y="4888484"/>
                  <a:pt x="2622229" y="4857300"/>
                </a:cubicBezTo>
                <a:cubicBezTo>
                  <a:pt x="2624773" y="4847711"/>
                  <a:pt x="2621259" y="4837546"/>
                  <a:pt x="2613315" y="4831517"/>
                </a:cubicBezTo>
                <a:cubicBezTo>
                  <a:pt x="2599486" y="4821027"/>
                  <a:pt x="2574866" y="4817520"/>
                  <a:pt x="2554594" y="4818697"/>
                </a:cubicBezTo>
                <a:close/>
                <a:moveTo>
                  <a:pt x="3137129" y="4793385"/>
                </a:moveTo>
                <a:cubicBezTo>
                  <a:pt x="3150449" y="4793385"/>
                  <a:pt x="3153930" y="4798340"/>
                  <a:pt x="3151773" y="4809730"/>
                </a:cubicBezTo>
                <a:cubicBezTo>
                  <a:pt x="3151773" y="4809730"/>
                  <a:pt x="3151230" y="4812573"/>
                  <a:pt x="3151035" y="4813431"/>
                </a:cubicBezTo>
                <a:cubicBezTo>
                  <a:pt x="3150772" y="4814710"/>
                  <a:pt x="3150186" y="4818016"/>
                  <a:pt x="3146739" y="4818016"/>
                </a:cubicBezTo>
                <a:lnTo>
                  <a:pt x="3113512" y="4818016"/>
                </a:lnTo>
                <a:lnTo>
                  <a:pt x="3115142" y="4809730"/>
                </a:lnTo>
                <a:cubicBezTo>
                  <a:pt x="3117485" y="4797734"/>
                  <a:pt x="3124531" y="4793385"/>
                  <a:pt x="3137129" y="4793385"/>
                </a:cubicBezTo>
                <a:close/>
                <a:moveTo>
                  <a:pt x="2908772" y="4793385"/>
                </a:moveTo>
                <a:cubicBezTo>
                  <a:pt x="2922084" y="4793385"/>
                  <a:pt x="2925581" y="4798340"/>
                  <a:pt x="2923408" y="4809730"/>
                </a:cubicBezTo>
                <a:cubicBezTo>
                  <a:pt x="2923408" y="4809730"/>
                  <a:pt x="2922865" y="4812573"/>
                  <a:pt x="2922678" y="4813431"/>
                </a:cubicBezTo>
                <a:cubicBezTo>
                  <a:pt x="2922423" y="4814710"/>
                  <a:pt x="2921829" y="4818016"/>
                  <a:pt x="2918374" y="4818016"/>
                </a:cubicBezTo>
                <a:lnTo>
                  <a:pt x="2885163" y="4818016"/>
                </a:lnTo>
                <a:lnTo>
                  <a:pt x="2886785" y="4809730"/>
                </a:lnTo>
                <a:cubicBezTo>
                  <a:pt x="2889111" y="4797734"/>
                  <a:pt x="2896174" y="4793385"/>
                  <a:pt x="2908772" y="4793385"/>
                </a:cubicBezTo>
                <a:close/>
                <a:moveTo>
                  <a:pt x="2671715" y="4783926"/>
                </a:moveTo>
                <a:cubicBezTo>
                  <a:pt x="2657863" y="4785815"/>
                  <a:pt x="2645049" y="4790925"/>
                  <a:pt x="2638520" y="4801898"/>
                </a:cubicBezTo>
                <a:cubicBezTo>
                  <a:pt x="2628435" y="4818857"/>
                  <a:pt x="2647502" y="4842074"/>
                  <a:pt x="2664854" y="4864568"/>
                </a:cubicBezTo>
                <a:cubicBezTo>
                  <a:pt x="2678768" y="4882595"/>
                  <a:pt x="2693922" y="4899814"/>
                  <a:pt x="2687733" y="4909866"/>
                </a:cubicBezTo>
                <a:cubicBezTo>
                  <a:pt x="2682690" y="4918085"/>
                  <a:pt x="2650320" y="4918068"/>
                  <a:pt x="2639174" y="4918716"/>
                </a:cubicBezTo>
                <a:cubicBezTo>
                  <a:pt x="2625633" y="4919515"/>
                  <a:pt x="2606150" y="4919557"/>
                  <a:pt x="2602737" y="4921576"/>
                </a:cubicBezTo>
                <a:cubicBezTo>
                  <a:pt x="2599681" y="4923385"/>
                  <a:pt x="2597983" y="4928995"/>
                  <a:pt x="2609444" y="4931233"/>
                </a:cubicBezTo>
                <a:cubicBezTo>
                  <a:pt x="2618638" y="4933050"/>
                  <a:pt x="2640540" y="4936718"/>
                  <a:pt x="2663666" y="4936701"/>
                </a:cubicBezTo>
                <a:cubicBezTo>
                  <a:pt x="2687801" y="4936692"/>
                  <a:pt x="2713150" y="4932360"/>
                  <a:pt x="2718643" y="4911877"/>
                </a:cubicBezTo>
                <a:cubicBezTo>
                  <a:pt x="2723058" y="4895423"/>
                  <a:pt x="2707751" y="4877791"/>
                  <a:pt x="2694278" y="4859916"/>
                </a:cubicBezTo>
                <a:cubicBezTo>
                  <a:pt x="2679524" y="4840333"/>
                  <a:pt x="2664599" y="4826377"/>
                  <a:pt x="2665856" y="4812506"/>
                </a:cubicBezTo>
                <a:cubicBezTo>
                  <a:pt x="2666824" y="4801730"/>
                  <a:pt x="2686120" y="4801107"/>
                  <a:pt x="2718125" y="4800493"/>
                </a:cubicBezTo>
                <a:cubicBezTo>
                  <a:pt x="2724798" y="4800350"/>
                  <a:pt x="2738041" y="4800005"/>
                  <a:pt x="2735495" y="4794235"/>
                </a:cubicBezTo>
                <a:cubicBezTo>
                  <a:pt x="2733211" y="4789154"/>
                  <a:pt x="2723295" y="4787463"/>
                  <a:pt x="2711130" y="4785284"/>
                </a:cubicBezTo>
                <a:cubicBezTo>
                  <a:pt x="2700455" y="4783371"/>
                  <a:pt x="2685566" y="4782037"/>
                  <a:pt x="2671715" y="4783926"/>
                </a:cubicBezTo>
                <a:close/>
                <a:moveTo>
                  <a:pt x="3324762" y="4783846"/>
                </a:moveTo>
                <a:cubicBezTo>
                  <a:pt x="3321681" y="4783846"/>
                  <a:pt x="3319949" y="4784889"/>
                  <a:pt x="3319490" y="4787194"/>
                </a:cubicBezTo>
                <a:lnTo>
                  <a:pt x="3318268" y="4793402"/>
                </a:lnTo>
                <a:lnTo>
                  <a:pt x="3342734" y="4793402"/>
                </a:lnTo>
                <a:lnTo>
                  <a:pt x="3332539" y="4845422"/>
                </a:lnTo>
                <a:lnTo>
                  <a:pt x="3343507" y="4845422"/>
                </a:lnTo>
                <a:cubicBezTo>
                  <a:pt x="3346597" y="4845422"/>
                  <a:pt x="3348388" y="4844169"/>
                  <a:pt x="3349000" y="4841048"/>
                </a:cubicBezTo>
                <a:lnTo>
                  <a:pt x="3358355" y="4793402"/>
                </a:lnTo>
                <a:lnTo>
                  <a:pt x="3378780" y="4793402"/>
                </a:lnTo>
                <a:cubicBezTo>
                  <a:pt x="3381667" y="4793402"/>
                  <a:pt x="3382686" y="4792140"/>
                  <a:pt x="3383195" y="4789633"/>
                </a:cubicBezTo>
                <a:lnTo>
                  <a:pt x="3384316" y="4783846"/>
                </a:lnTo>
                <a:close/>
                <a:moveTo>
                  <a:pt x="3274395" y="4783846"/>
                </a:moveTo>
                <a:lnTo>
                  <a:pt x="3262314" y="4845422"/>
                </a:lnTo>
                <a:lnTo>
                  <a:pt x="3314906" y="4845422"/>
                </a:lnTo>
                <a:lnTo>
                  <a:pt x="3316044" y="4839660"/>
                </a:lnTo>
                <a:cubicBezTo>
                  <a:pt x="3316578" y="4836968"/>
                  <a:pt x="3315619" y="4835916"/>
                  <a:pt x="3313123" y="4835916"/>
                </a:cubicBezTo>
                <a:lnTo>
                  <a:pt x="3279785" y="4835916"/>
                </a:lnTo>
                <a:lnTo>
                  <a:pt x="3289599" y="4785932"/>
                </a:lnTo>
                <a:cubicBezTo>
                  <a:pt x="3289794" y="4784889"/>
                  <a:pt x="3289030" y="4783846"/>
                  <a:pt x="3287689" y="4783846"/>
                </a:cubicBezTo>
                <a:close/>
                <a:moveTo>
                  <a:pt x="3190706" y="4783846"/>
                </a:moveTo>
                <a:cubicBezTo>
                  <a:pt x="3189093" y="4783846"/>
                  <a:pt x="3187582" y="4784477"/>
                  <a:pt x="3187174" y="4786580"/>
                </a:cubicBezTo>
                <a:lnTo>
                  <a:pt x="3181062" y="4817948"/>
                </a:lnTo>
                <a:cubicBezTo>
                  <a:pt x="3176894" y="4840063"/>
                  <a:pt x="3187998" y="4846801"/>
                  <a:pt x="3209943" y="4846801"/>
                </a:cubicBezTo>
                <a:lnTo>
                  <a:pt x="3209943" y="4846793"/>
                </a:lnTo>
                <a:cubicBezTo>
                  <a:pt x="3235649" y="4846793"/>
                  <a:pt x="3245556" y="4838078"/>
                  <a:pt x="3249622" y="4817940"/>
                </a:cubicBezTo>
                <a:lnTo>
                  <a:pt x="3255709" y="4786580"/>
                </a:lnTo>
                <a:cubicBezTo>
                  <a:pt x="3256117" y="4784477"/>
                  <a:pt x="3254852" y="4783846"/>
                  <a:pt x="3253247" y="4783846"/>
                </a:cubicBezTo>
                <a:lnTo>
                  <a:pt x="3240810" y="4783846"/>
                </a:lnTo>
                <a:lnTo>
                  <a:pt x="3237398" y="4801890"/>
                </a:lnTo>
                <a:lnTo>
                  <a:pt x="3235445" y="4811496"/>
                </a:lnTo>
                <a:lnTo>
                  <a:pt x="3233815" y="4819841"/>
                </a:lnTo>
                <a:cubicBezTo>
                  <a:pt x="3231540" y="4831206"/>
                  <a:pt x="3224112" y="4836329"/>
                  <a:pt x="3211522" y="4836329"/>
                </a:cubicBezTo>
                <a:cubicBezTo>
                  <a:pt x="3197676" y="4836329"/>
                  <a:pt x="3193966" y="4831332"/>
                  <a:pt x="3196139" y="4819841"/>
                </a:cubicBezTo>
                <a:cubicBezTo>
                  <a:pt x="3196139" y="4819841"/>
                  <a:pt x="3196674" y="4816972"/>
                  <a:pt x="3196852" y="4816114"/>
                </a:cubicBezTo>
                <a:lnTo>
                  <a:pt x="3199722" y="4801898"/>
                </a:lnTo>
                <a:lnTo>
                  <a:pt x="3203143" y="4783846"/>
                </a:lnTo>
                <a:close/>
                <a:moveTo>
                  <a:pt x="2786677" y="4783846"/>
                </a:moveTo>
                <a:lnTo>
                  <a:pt x="2786491" y="4784645"/>
                </a:lnTo>
                <a:cubicBezTo>
                  <a:pt x="2785489" y="4788784"/>
                  <a:pt x="2786015" y="4793360"/>
                  <a:pt x="2793053" y="4793360"/>
                </a:cubicBezTo>
                <a:lnTo>
                  <a:pt x="2825415" y="4793360"/>
                </a:lnTo>
                <a:cubicBezTo>
                  <a:pt x="2840984" y="4793360"/>
                  <a:pt x="2843208" y="4801074"/>
                  <a:pt x="2840101" y="4814659"/>
                </a:cubicBezTo>
                <a:cubicBezTo>
                  <a:pt x="2837045" y="4828001"/>
                  <a:pt x="2831722" y="4834865"/>
                  <a:pt x="2820032" y="4835916"/>
                </a:cubicBezTo>
                <a:lnTo>
                  <a:pt x="2797866" y="4835916"/>
                </a:lnTo>
                <a:lnTo>
                  <a:pt x="2804709" y="4800964"/>
                </a:lnTo>
                <a:lnTo>
                  <a:pt x="2791610" y="4800964"/>
                </a:lnTo>
                <a:cubicBezTo>
                  <a:pt x="2790065" y="4800964"/>
                  <a:pt x="2788902" y="4802007"/>
                  <a:pt x="2788698" y="4803051"/>
                </a:cubicBezTo>
                <a:lnTo>
                  <a:pt x="2780378" y="4845422"/>
                </a:lnTo>
                <a:lnTo>
                  <a:pt x="2817188" y="4845422"/>
                </a:lnTo>
                <a:cubicBezTo>
                  <a:pt x="2837809" y="4845422"/>
                  <a:pt x="2852097" y="4837834"/>
                  <a:pt x="2856562" y="4814239"/>
                </a:cubicBezTo>
                <a:cubicBezTo>
                  <a:pt x="2859882" y="4796674"/>
                  <a:pt x="2852207" y="4783846"/>
                  <a:pt x="2831196" y="4783846"/>
                </a:cubicBezTo>
                <a:close/>
                <a:moveTo>
                  <a:pt x="3055062" y="4783661"/>
                </a:moveTo>
                <a:cubicBezTo>
                  <a:pt x="3038660" y="4783661"/>
                  <a:pt x="3028813" y="4783762"/>
                  <a:pt x="3026300" y="4795438"/>
                </a:cubicBezTo>
                <a:cubicBezTo>
                  <a:pt x="3024458" y="4804094"/>
                  <a:pt x="3031300" y="4808291"/>
                  <a:pt x="3045180" y="4816838"/>
                </a:cubicBezTo>
                <a:cubicBezTo>
                  <a:pt x="3060376" y="4826175"/>
                  <a:pt x="3063848" y="4826882"/>
                  <a:pt x="3062456" y="4831820"/>
                </a:cubicBezTo>
                <a:cubicBezTo>
                  <a:pt x="3061327" y="4835790"/>
                  <a:pt x="3057346" y="4835942"/>
                  <a:pt x="3050512" y="4835942"/>
                </a:cubicBezTo>
                <a:lnTo>
                  <a:pt x="3023447" y="4835942"/>
                </a:lnTo>
                <a:cubicBezTo>
                  <a:pt x="3020366" y="4835942"/>
                  <a:pt x="3018574" y="4837203"/>
                  <a:pt x="3018040" y="4839920"/>
                </a:cubicBezTo>
                <a:lnTo>
                  <a:pt x="3016970" y="4845422"/>
                </a:lnTo>
                <a:lnTo>
                  <a:pt x="3051097" y="4845422"/>
                </a:lnTo>
                <a:cubicBezTo>
                  <a:pt x="3066701" y="4845422"/>
                  <a:pt x="3076506" y="4844471"/>
                  <a:pt x="3080055" y="4834999"/>
                </a:cubicBezTo>
                <a:lnTo>
                  <a:pt x="3080063" y="4834999"/>
                </a:lnTo>
                <a:cubicBezTo>
                  <a:pt x="3081795" y="4830381"/>
                  <a:pt x="3081778" y="4825612"/>
                  <a:pt x="3077559" y="4820909"/>
                </a:cubicBezTo>
                <a:cubicBezTo>
                  <a:pt x="3075411" y="4818503"/>
                  <a:pt x="3072244" y="4816409"/>
                  <a:pt x="3067864" y="4813944"/>
                </a:cubicBezTo>
                <a:cubicBezTo>
                  <a:pt x="3048364" y="4803017"/>
                  <a:pt x="3043270" y="4801772"/>
                  <a:pt x="3044493" y="4796481"/>
                </a:cubicBezTo>
                <a:cubicBezTo>
                  <a:pt x="3045189" y="4793511"/>
                  <a:pt x="3047277" y="4793385"/>
                  <a:pt x="3054620" y="4793385"/>
                </a:cubicBezTo>
                <a:lnTo>
                  <a:pt x="3077491" y="4793385"/>
                </a:lnTo>
                <a:cubicBezTo>
                  <a:pt x="3080573" y="4793385"/>
                  <a:pt x="3082364" y="4792140"/>
                  <a:pt x="3082899" y="4789431"/>
                </a:cubicBezTo>
                <a:lnTo>
                  <a:pt x="3084028" y="4783661"/>
                </a:lnTo>
                <a:close/>
                <a:moveTo>
                  <a:pt x="2982358" y="4783661"/>
                </a:moveTo>
                <a:cubicBezTo>
                  <a:pt x="2965957" y="4783661"/>
                  <a:pt x="2956118" y="4783762"/>
                  <a:pt x="2953613" y="4795438"/>
                </a:cubicBezTo>
                <a:cubicBezTo>
                  <a:pt x="2951754" y="4804094"/>
                  <a:pt x="2958605" y="4808291"/>
                  <a:pt x="2972485" y="4816838"/>
                </a:cubicBezTo>
                <a:cubicBezTo>
                  <a:pt x="2987681" y="4826175"/>
                  <a:pt x="2991162" y="4826882"/>
                  <a:pt x="2989761" y="4831820"/>
                </a:cubicBezTo>
                <a:cubicBezTo>
                  <a:pt x="2988641" y="4835790"/>
                  <a:pt x="2984651" y="4835942"/>
                  <a:pt x="2977800" y="4835942"/>
                </a:cubicBezTo>
                <a:lnTo>
                  <a:pt x="2950761" y="4835942"/>
                </a:lnTo>
                <a:cubicBezTo>
                  <a:pt x="2947671" y="4835942"/>
                  <a:pt x="2945888" y="4837203"/>
                  <a:pt x="2945345" y="4839920"/>
                </a:cubicBezTo>
                <a:lnTo>
                  <a:pt x="2944266" y="4845422"/>
                </a:lnTo>
                <a:lnTo>
                  <a:pt x="2978394" y="4845422"/>
                </a:lnTo>
                <a:cubicBezTo>
                  <a:pt x="2994014" y="4845422"/>
                  <a:pt x="3003803" y="4844471"/>
                  <a:pt x="3007360" y="4834999"/>
                </a:cubicBezTo>
                <a:cubicBezTo>
                  <a:pt x="3009083" y="4830381"/>
                  <a:pt x="3009066" y="4825612"/>
                  <a:pt x="3004855" y="4820909"/>
                </a:cubicBezTo>
                <a:cubicBezTo>
                  <a:pt x="3002699" y="4818503"/>
                  <a:pt x="2999533" y="4816409"/>
                  <a:pt x="2995161" y="4813944"/>
                </a:cubicBezTo>
                <a:cubicBezTo>
                  <a:pt x="2975643" y="4803017"/>
                  <a:pt x="2970567" y="4801772"/>
                  <a:pt x="2971798" y="4796481"/>
                </a:cubicBezTo>
                <a:cubicBezTo>
                  <a:pt x="2972477" y="4793511"/>
                  <a:pt x="2974557" y="4793385"/>
                  <a:pt x="2981917" y="4793385"/>
                </a:cubicBezTo>
                <a:lnTo>
                  <a:pt x="3004779" y="4793385"/>
                </a:lnTo>
                <a:cubicBezTo>
                  <a:pt x="3007869" y="4793385"/>
                  <a:pt x="3009660" y="4792140"/>
                  <a:pt x="3010178" y="4789431"/>
                </a:cubicBezTo>
                <a:lnTo>
                  <a:pt x="3011324" y="4783661"/>
                </a:lnTo>
                <a:close/>
                <a:moveTo>
                  <a:pt x="3138963" y="4783013"/>
                </a:moveTo>
                <a:cubicBezTo>
                  <a:pt x="3117247" y="4783013"/>
                  <a:pt x="3104861" y="4788414"/>
                  <a:pt x="3100124" y="4811614"/>
                </a:cubicBezTo>
                <a:lnTo>
                  <a:pt x="3094028" y="4842705"/>
                </a:lnTo>
                <a:cubicBezTo>
                  <a:pt x="3093621" y="4844791"/>
                  <a:pt x="3094835" y="4845422"/>
                  <a:pt x="3096388" y="4845422"/>
                </a:cubicBezTo>
                <a:lnTo>
                  <a:pt x="3108138" y="4845422"/>
                </a:lnTo>
                <a:lnTo>
                  <a:pt x="3111567" y="4827521"/>
                </a:lnTo>
                <a:lnTo>
                  <a:pt x="3148174" y="4827521"/>
                </a:lnTo>
                <a:lnTo>
                  <a:pt x="3144753" y="4845422"/>
                </a:lnTo>
                <a:lnTo>
                  <a:pt x="3156510" y="4845422"/>
                </a:lnTo>
                <a:cubicBezTo>
                  <a:pt x="3158056" y="4845422"/>
                  <a:pt x="3159524" y="4844791"/>
                  <a:pt x="3159932" y="4842705"/>
                </a:cubicBezTo>
                <a:lnTo>
                  <a:pt x="3166036" y="4811614"/>
                </a:lnTo>
                <a:cubicBezTo>
                  <a:pt x="3170535" y="4788027"/>
                  <a:pt x="3157088" y="4783013"/>
                  <a:pt x="3138963" y="4783013"/>
                </a:cubicBezTo>
                <a:close/>
                <a:moveTo>
                  <a:pt x="2910597" y="4783013"/>
                </a:moveTo>
                <a:cubicBezTo>
                  <a:pt x="2888890" y="4783013"/>
                  <a:pt x="2876504" y="4788414"/>
                  <a:pt x="2871775" y="4811614"/>
                </a:cubicBezTo>
                <a:lnTo>
                  <a:pt x="2865663" y="4842705"/>
                </a:lnTo>
                <a:cubicBezTo>
                  <a:pt x="2865264" y="4844791"/>
                  <a:pt x="2866478" y="4845422"/>
                  <a:pt x="2868031" y="4845422"/>
                </a:cubicBezTo>
                <a:lnTo>
                  <a:pt x="2879781" y="4845422"/>
                </a:lnTo>
                <a:lnTo>
                  <a:pt x="2883202" y="4827521"/>
                </a:lnTo>
                <a:lnTo>
                  <a:pt x="2919817" y="4827521"/>
                </a:lnTo>
                <a:lnTo>
                  <a:pt x="2916396" y="4845422"/>
                </a:lnTo>
                <a:lnTo>
                  <a:pt x="2928154" y="4845422"/>
                </a:lnTo>
                <a:cubicBezTo>
                  <a:pt x="2929699" y="4845422"/>
                  <a:pt x="2931167" y="4844791"/>
                  <a:pt x="2931566" y="4842705"/>
                </a:cubicBezTo>
                <a:lnTo>
                  <a:pt x="2937679" y="4811614"/>
                </a:lnTo>
                <a:cubicBezTo>
                  <a:pt x="2942170" y="4788027"/>
                  <a:pt x="2928722" y="4783013"/>
                  <a:pt x="2910597" y="4783013"/>
                </a:cubicBezTo>
                <a:close/>
                <a:moveTo>
                  <a:pt x="2604596" y="4694494"/>
                </a:moveTo>
                <a:lnTo>
                  <a:pt x="2604596" y="4694502"/>
                </a:lnTo>
                <a:cubicBezTo>
                  <a:pt x="2581132" y="4695596"/>
                  <a:pt x="2559730" y="4701543"/>
                  <a:pt x="2561063" y="4706111"/>
                </a:cubicBezTo>
                <a:cubicBezTo>
                  <a:pt x="2562701" y="4711671"/>
                  <a:pt x="2578644" y="4710283"/>
                  <a:pt x="2584714" y="4710283"/>
                </a:cubicBezTo>
                <a:cubicBezTo>
                  <a:pt x="2607067" y="4710283"/>
                  <a:pt x="2628596" y="4714624"/>
                  <a:pt x="2633732" y="4720882"/>
                </a:cubicBezTo>
                <a:cubicBezTo>
                  <a:pt x="2641755" y="4730657"/>
                  <a:pt x="2627942" y="4754766"/>
                  <a:pt x="2585478" y="4787632"/>
                </a:cubicBezTo>
                <a:cubicBezTo>
                  <a:pt x="2577337" y="4793932"/>
                  <a:pt x="2571258" y="4799737"/>
                  <a:pt x="2569909" y="4802588"/>
                </a:cubicBezTo>
                <a:cubicBezTo>
                  <a:pt x="2569187" y="4804102"/>
                  <a:pt x="2569527" y="4806306"/>
                  <a:pt x="2571759" y="4806609"/>
                </a:cubicBezTo>
                <a:cubicBezTo>
                  <a:pt x="2574094" y="4806937"/>
                  <a:pt x="2579697" y="4805633"/>
                  <a:pt x="2588942" y="4800881"/>
                </a:cubicBezTo>
                <a:cubicBezTo>
                  <a:pt x="2626669" y="4781491"/>
                  <a:pt x="2669956" y="4741996"/>
                  <a:pt x="2661416" y="4714910"/>
                </a:cubicBezTo>
                <a:cubicBezTo>
                  <a:pt x="2656212" y="4698380"/>
                  <a:pt x="2628239" y="4693392"/>
                  <a:pt x="2604596" y="4694494"/>
                </a:cubicBezTo>
                <a:close/>
                <a:moveTo>
                  <a:pt x="893329" y="0"/>
                </a:moveTo>
                <a:lnTo>
                  <a:pt x="3717682" y="0"/>
                </a:lnTo>
                <a:lnTo>
                  <a:pt x="3717682" y="5143499"/>
                </a:lnTo>
                <a:lnTo>
                  <a:pt x="1175798" y="5143499"/>
                </a:lnTo>
                <a:lnTo>
                  <a:pt x="1096714" y="5071623"/>
                </a:lnTo>
                <a:cubicBezTo>
                  <a:pt x="419108" y="4394017"/>
                  <a:pt x="0" y="3457913"/>
                  <a:pt x="0" y="2423921"/>
                </a:cubicBezTo>
                <a:cubicBezTo>
                  <a:pt x="0" y="1519180"/>
                  <a:pt x="320880" y="689382"/>
                  <a:pt x="855043" y="42126"/>
                </a:cubicBezTo>
                <a:close/>
              </a:path>
            </a:pathLst>
          </a:custGeom>
        </p:spPr>
        <p:txBody>
          <a:bodyPr wrap="square" anchor="ctr">
            <a:noAutofit/>
          </a:bodyPr>
          <a:lstStyle>
            <a:lvl1pPr marL="0" indent="0" algn="ctr">
              <a:buNone/>
              <a:defRPr sz="1600"/>
            </a:lvl1pPr>
          </a:lstStyle>
          <a:p>
            <a:r>
              <a:rPr lang="en-US" noProof="0"/>
              <a:t>Insert image</a:t>
            </a:r>
          </a:p>
        </p:txBody>
      </p:sp>
      <p:pic>
        <p:nvPicPr>
          <p:cNvPr id="10" name="Image 9">
            <a:extLst>
              <a:ext uri="{FF2B5EF4-FFF2-40B4-BE49-F238E27FC236}">
                <a16:creationId xmlns:a16="http://schemas.microsoft.com/office/drawing/2014/main" id="{734445E9-1627-7C4E-BC4C-33D3B0358268}"/>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61000"/>
                    </a14:imgEffect>
                  </a14:imgLayer>
                </a14:imgProps>
              </a:ext>
              <a:ext uri="{28A0092B-C50C-407E-A947-70E740481C1C}">
                <a14:useLocalDpi xmlns:a14="http://schemas.microsoft.com/office/drawing/2010/main" val="0"/>
              </a:ext>
            </a:extLst>
          </a:blip>
          <a:stretch>
            <a:fillRect/>
          </a:stretch>
        </p:blipFill>
        <p:spPr>
          <a:xfrm>
            <a:off x="662878" y="1480359"/>
            <a:ext cx="1003144" cy="915914"/>
          </a:xfrm>
          <a:prstGeom prst="rect">
            <a:avLst/>
          </a:prstGeom>
        </p:spPr>
      </p:pic>
      <p:sp>
        <p:nvSpPr>
          <p:cNvPr id="11" name="ZoneTexte 7">
            <a:extLst>
              <a:ext uri="{FF2B5EF4-FFF2-40B4-BE49-F238E27FC236}">
                <a16:creationId xmlns:a16="http://schemas.microsoft.com/office/drawing/2014/main" id="{D5E28100-23B4-0C41-9F0D-D979777516FC}"/>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2" name="Connecteur droit 8">
            <a:extLst>
              <a:ext uri="{FF2B5EF4-FFF2-40B4-BE49-F238E27FC236}">
                <a16:creationId xmlns:a16="http://schemas.microsoft.com/office/drawing/2014/main" id="{EA4C756E-194C-4F3E-ABC9-E3B2DB21DD3B}"/>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4275C9A1-9AF5-4D16-BE50-3EC7D1F7FF4B}"/>
              </a:ext>
            </a:extLst>
          </p:cNvPr>
          <p:cNvSpPr>
            <a:spLocks noGrp="1"/>
          </p:cNvSpPr>
          <p:nvPr>
            <p:ph sz="quarter" idx="15" hasCustomPrompt="1"/>
          </p:nvPr>
        </p:nvSpPr>
        <p:spPr>
          <a:xfrm>
            <a:off x="1149741" y="1665040"/>
            <a:ext cx="3961713" cy="2134800"/>
          </a:xfrm>
          <a:prstGeom prst="rect">
            <a:avLst/>
          </a:prstGeom>
        </p:spPr>
        <p:txBody>
          <a:bodyPr lIns="90000" tIns="0" rIns="0" bIns="0" anchor="ctr"/>
          <a:lstStyle>
            <a:lvl1pPr marL="0" indent="0" algn="l">
              <a:lnSpc>
                <a:spcPct val="90000"/>
              </a:lnSpc>
              <a:spcBef>
                <a:spcPts val="1000"/>
              </a:spcBef>
              <a:spcAft>
                <a:spcPts val="0"/>
              </a:spcAft>
              <a:buNone/>
              <a:defRPr sz="2400" i="0">
                <a:latin typeface="+mj-lt"/>
              </a:defRPr>
            </a:lvl1pPr>
            <a:lvl2pPr marL="345600" indent="-172800">
              <a:lnSpc>
                <a:spcPct val="100000"/>
              </a:lnSpc>
              <a:spcBef>
                <a:spcPts val="0"/>
              </a:spcBef>
              <a:spcAft>
                <a:spcPts val="300"/>
              </a:spcAft>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defRPr sz="1000"/>
            </a:lvl4pPr>
          </a:lstStyle>
          <a:p>
            <a:pPr lvl="0"/>
            <a:r>
              <a:rPr lang="en-US" noProof="0"/>
              <a:t>Sit at velit periculis. Usu ferri invenire adipiscing ea. Sed maiorum legendos ea, sit at sonet molestie. </a:t>
            </a:r>
          </a:p>
        </p:txBody>
      </p:sp>
      <p:sp>
        <p:nvSpPr>
          <p:cNvPr id="14" name="Footer Placeholder 12">
            <a:extLst>
              <a:ext uri="{FF2B5EF4-FFF2-40B4-BE49-F238E27FC236}">
                <a16:creationId xmlns:a16="http://schemas.microsoft.com/office/drawing/2014/main" id="{1CFB3F51-7DDA-4269-839D-1C90128534D2}"/>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5" name="Date Placeholder 3">
            <a:extLst>
              <a:ext uri="{FF2B5EF4-FFF2-40B4-BE49-F238E27FC236}">
                <a16:creationId xmlns:a16="http://schemas.microsoft.com/office/drawing/2014/main" id="{FF55589C-D3E1-49AD-84E2-2C1132E96B20}"/>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AD0C327C-C0A9-4850-B0AC-4CEFADFEC70B}"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9" name="Graphic 8">
            <a:extLst>
              <a:ext uri="{FF2B5EF4-FFF2-40B4-BE49-F238E27FC236}">
                <a16:creationId xmlns:a16="http://schemas.microsoft.com/office/drawing/2014/main" id="{8146BA19-41E3-435D-AF59-C315DCA85A5D}"/>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34171" y="4756700"/>
            <a:ext cx="1208880" cy="211956"/>
          </a:xfrm>
          <a:prstGeom prst="rect">
            <a:avLst/>
          </a:prstGeom>
        </p:spPr>
      </p:pic>
    </p:spTree>
    <p:extLst>
      <p:ext uri="{BB962C8B-B14F-4D97-AF65-F5344CB8AC3E}">
        <p14:creationId xmlns:p14="http://schemas.microsoft.com/office/powerpoint/2010/main" val="3738972853"/>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Graph + text - 1 line title">
    <p:spTree>
      <p:nvGrpSpPr>
        <p:cNvPr id="1" name=""/>
        <p:cNvGrpSpPr/>
        <p:nvPr/>
      </p:nvGrpSpPr>
      <p:grpSpPr>
        <a:xfrm>
          <a:off x="0" y="0"/>
          <a:ext cx="0" cy="0"/>
          <a:chOff x="0" y="0"/>
          <a:chExt cx="0" cy="0"/>
        </a:xfrm>
      </p:grpSpPr>
      <p:sp>
        <p:nvSpPr>
          <p:cNvPr id="10" name="ZoneTexte 7">
            <a:extLst>
              <a:ext uri="{FF2B5EF4-FFF2-40B4-BE49-F238E27FC236}">
                <a16:creationId xmlns:a16="http://schemas.microsoft.com/office/drawing/2014/main" id="{CAD62B7D-30EE-D645-873E-4444E201BED4}"/>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5" name="Titre 1">
            <a:extLst>
              <a:ext uri="{FF2B5EF4-FFF2-40B4-BE49-F238E27FC236}">
                <a16:creationId xmlns:a16="http://schemas.microsoft.com/office/drawing/2014/main" id="{464E3299-DC24-46C5-9A27-05B7E38A79C8}"/>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19" name="Text Placeholder 14">
            <a:extLst>
              <a:ext uri="{FF2B5EF4-FFF2-40B4-BE49-F238E27FC236}">
                <a16:creationId xmlns:a16="http://schemas.microsoft.com/office/drawing/2014/main" id="{E4C463AC-C609-4E95-9D85-6B94D3AC0DC7}"/>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8" name="Connecteur droit 8">
            <a:extLst>
              <a:ext uri="{FF2B5EF4-FFF2-40B4-BE49-F238E27FC236}">
                <a16:creationId xmlns:a16="http://schemas.microsoft.com/office/drawing/2014/main" id="{B560DC92-45A9-4298-BFD9-D29534643BAE}"/>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0" name="Chart Placeholder 2">
            <a:extLst>
              <a:ext uri="{FF2B5EF4-FFF2-40B4-BE49-F238E27FC236}">
                <a16:creationId xmlns:a16="http://schemas.microsoft.com/office/drawing/2014/main" id="{56F9DD30-0F68-41A2-965A-322FE98B54B5}"/>
              </a:ext>
            </a:extLst>
          </p:cNvPr>
          <p:cNvSpPr>
            <a:spLocks noGrp="1"/>
          </p:cNvSpPr>
          <p:nvPr>
            <p:ph type="chart" sz="quarter" idx="14" hasCustomPrompt="1"/>
          </p:nvPr>
        </p:nvSpPr>
        <p:spPr>
          <a:xfrm>
            <a:off x="3943350" y="1185385"/>
            <a:ext cx="4638674" cy="3386615"/>
          </a:xfrm>
          <a:prstGeom prst="rect">
            <a:avLst/>
          </a:prstGeom>
        </p:spPr>
        <p:txBody>
          <a:bodyPr anchor="ctr"/>
          <a:lstStyle>
            <a:lvl1pPr marL="0" indent="0" algn="ctr">
              <a:buNone/>
              <a:defRPr sz="1600"/>
            </a:lvl1pPr>
          </a:lstStyle>
          <a:p>
            <a:r>
              <a:rPr lang="en-US" noProof="0"/>
              <a:t>Insert chart</a:t>
            </a:r>
          </a:p>
        </p:txBody>
      </p:sp>
      <p:sp>
        <p:nvSpPr>
          <p:cNvPr id="14" name="Content Placeholder 2">
            <a:extLst>
              <a:ext uri="{FF2B5EF4-FFF2-40B4-BE49-F238E27FC236}">
                <a16:creationId xmlns:a16="http://schemas.microsoft.com/office/drawing/2014/main" id="{2F4493A9-6684-4DA6-93CD-D927F27D1659}"/>
              </a:ext>
            </a:extLst>
          </p:cNvPr>
          <p:cNvSpPr>
            <a:spLocks noGrp="1"/>
          </p:cNvSpPr>
          <p:nvPr>
            <p:ph sz="quarter" idx="15" hasCustomPrompt="1"/>
          </p:nvPr>
        </p:nvSpPr>
        <p:spPr>
          <a:xfrm>
            <a:off x="382590" y="1185385"/>
            <a:ext cx="3354235" cy="3384000"/>
          </a:xfrm>
          <a:prstGeom prst="rect">
            <a:avLst/>
          </a:prstGeom>
        </p:spPr>
        <p:txBody>
          <a:bodyPr lIns="0" tIns="0" rIns="0" bIns="0"/>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17" name="Footer Placeholder 12">
            <a:extLst>
              <a:ext uri="{FF2B5EF4-FFF2-40B4-BE49-F238E27FC236}">
                <a16:creationId xmlns:a16="http://schemas.microsoft.com/office/drawing/2014/main" id="{B5FD5146-E279-4B7F-9CFE-66839F7FA2B7}"/>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2" name="Date Placeholder 3">
            <a:extLst>
              <a:ext uri="{FF2B5EF4-FFF2-40B4-BE49-F238E27FC236}">
                <a16:creationId xmlns:a16="http://schemas.microsoft.com/office/drawing/2014/main" id="{719A82C0-6962-4DE6-9615-06E2A0620431}"/>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63640025-5764-4308-8317-C6A903A94F6D}"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1" name="Graphic 10">
            <a:extLst>
              <a:ext uri="{FF2B5EF4-FFF2-40B4-BE49-F238E27FC236}">
                <a16:creationId xmlns:a16="http://schemas.microsoft.com/office/drawing/2014/main" id="{643730F1-288E-435F-A2CC-7204DE825E3A}"/>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1" y="4756700"/>
            <a:ext cx="1208880" cy="211956"/>
          </a:xfrm>
          <a:prstGeom prst="rect">
            <a:avLst/>
          </a:prstGeom>
        </p:spPr>
      </p:pic>
      <p:pic>
        <p:nvPicPr>
          <p:cNvPr id="12" name="Image 11">
            <a:extLst>
              <a:ext uri="{FF2B5EF4-FFF2-40B4-BE49-F238E27FC236}">
                <a16:creationId xmlns:a16="http://schemas.microsoft.com/office/drawing/2014/main" id="{14BD93A9-29C7-F74F-932F-D077A24CB558}"/>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769782550"/>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Graph + text - 2 lines title">
    <p:spTree>
      <p:nvGrpSpPr>
        <p:cNvPr id="1" name=""/>
        <p:cNvGrpSpPr/>
        <p:nvPr/>
      </p:nvGrpSpPr>
      <p:grpSpPr>
        <a:xfrm>
          <a:off x="0" y="0"/>
          <a:ext cx="0" cy="0"/>
          <a:chOff x="0" y="0"/>
          <a:chExt cx="0" cy="0"/>
        </a:xfrm>
      </p:grpSpPr>
      <p:sp>
        <p:nvSpPr>
          <p:cNvPr id="21" name="Content Placeholder 20">
            <a:extLst>
              <a:ext uri="{FF2B5EF4-FFF2-40B4-BE49-F238E27FC236}">
                <a16:creationId xmlns:a16="http://schemas.microsoft.com/office/drawing/2014/main" id="{FDE29D3A-7363-4E09-BE18-E9EB8A9302B0}"/>
              </a:ext>
            </a:extLst>
          </p:cNvPr>
          <p:cNvSpPr>
            <a:spLocks noGrp="1"/>
          </p:cNvSpPr>
          <p:nvPr>
            <p:ph sz="quarter" idx="16" hasCustomPrompt="1"/>
          </p:nvPr>
        </p:nvSpPr>
        <p:spPr>
          <a:xfrm>
            <a:off x="382591" y="1530490"/>
            <a:ext cx="3354235" cy="3038895"/>
          </a:xfrm>
          <a:custGeom>
            <a:avLst/>
            <a:gdLst>
              <a:gd name="connsiteX0" fmla="*/ 0 w 3354235"/>
              <a:gd name="connsiteY0" fmla="*/ 0 h 3038895"/>
              <a:gd name="connsiteX1" fmla="*/ 3354235 w 3354235"/>
              <a:gd name="connsiteY1" fmla="*/ 0 h 3038895"/>
              <a:gd name="connsiteX2" fmla="*/ 3354235 w 3354235"/>
              <a:gd name="connsiteY2" fmla="*/ 3038895 h 3038895"/>
              <a:gd name="connsiteX3" fmla="*/ 0 w 3354235"/>
              <a:gd name="connsiteY3" fmla="*/ 3038895 h 3038895"/>
            </a:gdLst>
            <a:ahLst/>
            <a:cxnLst>
              <a:cxn ang="0">
                <a:pos x="connsiteX0" y="connsiteY0"/>
              </a:cxn>
              <a:cxn ang="0">
                <a:pos x="connsiteX1" y="connsiteY1"/>
              </a:cxn>
              <a:cxn ang="0">
                <a:pos x="connsiteX2" y="connsiteY2"/>
              </a:cxn>
              <a:cxn ang="0">
                <a:pos x="connsiteX3" y="connsiteY3"/>
              </a:cxn>
            </a:cxnLst>
            <a:rect l="l" t="t" r="r" b="b"/>
            <a:pathLst>
              <a:path w="3354235" h="3038895">
                <a:moveTo>
                  <a:pt x="0" y="0"/>
                </a:moveTo>
                <a:lnTo>
                  <a:pt x="3354235" y="0"/>
                </a:lnTo>
                <a:lnTo>
                  <a:pt x="3354235" y="3038895"/>
                </a:lnTo>
                <a:lnTo>
                  <a:pt x="0" y="3038895"/>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15" name="Text Placeholder 14">
            <a:extLst>
              <a:ext uri="{FF2B5EF4-FFF2-40B4-BE49-F238E27FC236}">
                <a16:creationId xmlns:a16="http://schemas.microsoft.com/office/drawing/2014/main" id="{5EF2505C-1F95-3649-82BC-A77CD3A4C5B7}"/>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0" name="ZoneTexte 7">
            <a:extLst>
              <a:ext uri="{FF2B5EF4-FFF2-40B4-BE49-F238E27FC236}">
                <a16:creationId xmlns:a16="http://schemas.microsoft.com/office/drawing/2014/main" id="{CAD62B7D-30EE-D645-873E-4444E201BED4}"/>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8" name="Connecteur droit 8">
            <a:extLst>
              <a:ext uri="{FF2B5EF4-FFF2-40B4-BE49-F238E27FC236}">
                <a16:creationId xmlns:a16="http://schemas.microsoft.com/office/drawing/2014/main" id="{A9F187C5-3001-47D7-82D1-610C05FC9A59}"/>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Chart Placeholder 2">
            <a:extLst>
              <a:ext uri="{FF2B5EF4-FFF2-40B4-BE49-F238E27FC236}">
                <a16:creationId xmlns:a16="http://schemas.microsoft.com/office/drawing/2014/main" id="{B5D5D560-C9FC-4B55-8F3A-12980951F2B5}"/>
              </a:ext>
            </a:extLst>
          </p:cNvPr>
          <p:cNvSpPr>
            <a:spLocks noGrp="1"/>
          </p:cNvSpPr>
          <p:nvPr>
            <p:ph type="chart" sz="quarter" idx="14" hasCustomPrompt="1"/>
          </p:nvPr>
        </p:nvSpPr>
        <p:spPr>
          <a:xfrm>
            <a:off x="3943350" y="1533105"/>
            <a:ext cx="4638674" cy="3038895"/>
          </a:xfrm>
          <a:prstGeom prst="rect">
            <a:avLst/>
          </a:prstGeom>
        </p:spPr>
        <p:txBody>
          <a:bodyPr anchor="ctr"/>
          <a:lstStyle>
            <a:lvl1pPr marL="0" indent="0" algn="ctr">
              <a:buNone/>
              <a:defRPr sz="1600"/>
            </a:lvl1pPr>
          </a:lstStyle>
          <a:p>
            <a:r>
              <a:rPr lang="en-US" noProof="0"/>
              <a:t>Insert chart</a:t>
            </a:r>
          </a:p>
        </p:txBody>
      </p:sp>
      <p:sp>
        <p:nvSpPr>
          <p:cNvPr id="11" name="Titre 1">
            <a:extLst>
              <a:ext uri="{FF2B5EF4-FFF2-40B4-BE49-F238E27FC236}">
                <a16:creationId xmlns:a16="http://schemas.microsoft.com/office/drawing/2014/main" id="{9A03BF53-73BD-484C-9C19-0A93E17EAF79}"/>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22" name="Footer Placeholder 12">
            <a:extLst>
              <a:ext uri="{FF2B5EF4-FFF2-40B4-BE49-F238E27FC236}">
                <a16:creationId xmlns:a16="http://schemas.microsoft.com/office/drawing/2014/main" id="{AD3E5D24-6E5A-456B-9B4A-CB63AC6BF098}"/>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3" name="Date Placeholder 3">
            <a:extLst>
              <a:ext uri="{FF2B5EF4-FFF2-40B4-BE49-F238E27FC236}">
                <a16:creationId xmlns:a16="http://schemas.microsoft.com/office/drawing/2014/main" id="{45A1083F-18FA-4029-BE54-7F946E80026B}"/>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A835F999-4DA0-4DCA-91BD-EAD766AD2A42}"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2" name="Graphic 11">
            <a:extLst>
              <a:ext uri="{FF2B5EF4-FFF2-40B4-BE49-F238E27FC236}">
                <a16:creationId xmlns:a16="http://schemas.microsoft.com/office/drawing/2014/main" id="{E39CF7DF-70BC-4607-A7C4-D81FE93E60C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1" y="4756700"/>
            <a:ext cx="1208880" cy="211956"/>
          </a:xfrm>
          <a:prstGeom prst="rect">
            <a:avLst/>
          </a:prstGeom>
        </p:spPr>
      </p:pic>
      <p:pic>
        <p:nvPicPr>
          <p:cNvPr id="13" name="Image 12">
            <a:extLst>
              <a:ext uri="{FF2B5EF4-FFF2-40B4-BE49-F238E27FC236}">
                <a16:creationId xmlns:a16="http://schemas.microsoft.com/office/drawing/2014/main" id="{A58DA9BC-EA92-8C45-9932-8DAE02B870BC}"/>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816860767"/>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2 Graphs - 1 line title">
    <p:spTree>
      <p:nvGrpSpPr>
        <p:cNvPr id="1" name=""/>
        <p:cNvGrpSpPr/>
        <p:nvPr/>
      </p:nvGrpSpPr>
      <p:grpSpPr>
        <a:xfrm>
          <a:off x="0" y="0"/>
          <a:ext cx="0" cy="0"/>
          <a:chOff x="0" y="0"/>
          <a:chExt cx="0" cy="0"/>
        </a:xfrm>
      </p:grpSpPr>
      <p:sp>
        <p:nvSpPr>
          <p:cNvPr id="13" name="ZoneTexte 7">
            <a:extLst>
              <a:ext uri="{FF2B5EF4-FFF2-40B4-BE49-F238E27FC236}">
                <a16:creationId xmlns:a16="http://schemas.microsoft.com/office/drawing/2014/main" id="{0CA667B9-10B2-5340-9F48-B33CFAF9DB48}"/>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6" name="Titre 1">
            <a:extLst>
              <a:ext uri="{FF2B5EF4-FFF2-40B4-BE49-F238E27FC236}">
                <a16:creationId xmlns:a16="http://schemas.microsoft.com/office/drawing/2014/main" id="{FD65DAF3-E06E-4CD8-9D02-D13D5E74E08B}"/>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20" name="Text Placeholder 14">
            <a:extLst>
              <a:ext uri="{FF2B5EF4-FFF2-40B4-BE49-F238E27FC236}">
                <a16:creationId xmlns:a16="http://schemas.microsoft.com/office/drawing/2014/main" id="{9143E142-CCC3-48E5-BCDC-169490F9B3D8}"/>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5" name="Connecteur droit 8">
            <a:extLst>
              <a:ext uri="{FF2B5EF4-FFF2-40B4-BE49-F238E27FC236}">
                <a16:creationId xmlns:a16="http://schemas.microsoft.com/office/drawing/2014/main" id="{241F5401-BB88-4D56-9585-CF6264AD9817}"/>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Chart Placeholder 2">
            <a:extLst>
              <a:ext uri="{FF2B5EF4-FFF2-40B4-BE49-F238E27FC236}">
                <a16:creationId xmlns:a16="http://schemas.microsoft.com/office/drawing/2014/main" id="{B580869B-FE49-4179-BB24-7CDE52DB06FB}"/>
              </a:ext>
            </a:extLst>
          </p:cNvPr>
          <p:cNvSpPr>
            <a:spLocks noGrp="1"/>
          </p:cNvSpPr>
          <p:nvPr>
            <p:ph type="chart" sz="quarter" idx="15" hasCustomPrompt="1"/>
          </p:nvPr>
        </p:nvSpPr>
        <p:spPr>
          <a:xfrm>
            <a:off x="382904" y="1185385"/>
            <a:ext cx="3975356" cy="3386615"/>
          </a:xfrm>
          <a:prstGeom prst="rect">
            <a:avLst/>
          </a:prstGeom>
        </p:spPr>
        <p:txBody>
          <a:bodyPr anchor="ctr"/>
          <a:lstStyle>
            <a:lvl1pPr marL="0" indent="0" algn="ctr">
              <a:buNone/>
              <a:defRPr sz="1600"/>
            </a:lvl1pPr>
          </a:lstStyle>
          <a:p>
            <a:r>
              <a:rPr lang="en-US" noProof="0"/>
              <a:t>Insert chart</a:t>
            </a:r>
          </a:p>
        </p:txBody>
      </p:sp>
      <p:sp>
        <p:nvSpPr>
          <p:cNvPr id="21" name="Chart Placeholder 2">
            <a:extLst>
              <a:ext uri="{FF2B5EF4-FFF2-40B4-BE49-F238E27FC236}">
                <a16:creationId xmlns:a16="http://schemas.microsoft.com/office/drawing/2014/main" id="{3DFFB2D5-9912-41F7-8C4E-7A42C73848B9}"/>
              </a:ext>
            </a:extLst>
          </p:cNvPr>
          <p:cNvSpPr>
            <a:spLocks noGrp="1"/>
          </p:cNvSpPr>
          <p:nvPr>
            <p:ph type="chart" sz="quarter" idx="16" hasCustomPrompt="1"/>
          </p:nvPr>
        </p:nvSpPr>
        <p:spPr>
          <a:xfrm>
            <a:off x="4606230" y="1185385"/>
            <a:ext cx="3975356" cy="3386615"/>
          </a:xfrm>
          <a:prstGeom prst="rect">
            <a:avLst/>
          </a:prstGeom>
        </p:spPr>
        <p:txBody>
          <a:bodyPr anchor="ctr"/>
          <a:lstStyle>
            <a:lvl1pPr marL="0" indent="0" algn="ctr">
              <a:buNone/>
              <a:defRPr sz="1600"/>
            </a:lvl1pPr>
          </a:lstStyle>
          <a:p>
            <a:r>
              <a:rPr lang="en-US" noProof="0"/>
              <a:t>Insert chart</a:t>
            </a:r>
          </a:p>
        </p:txBody>
      </p:sp>
      <p:sp>
        <p:nvSpPr>
          <p:cNvPr id="11" name="Footer Placeholder 12">
            <a:extLst>
              <a:ext uri="{FF2B5EF4-FFF2-40B4-BE49-F238E27FC236}">
                <a16:creationId xmlns:a16="http://schemas.microsoft.com/office/drawing/2014/main" id="{C7C162E3-B898-42C3-A75B-54DBDBB473DE}"/>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2" name="Date Placeholder 3">
            <a:extLst>
              <a:ext uri="{FF2B5EF4-FFF2-40B4-BE49-F238E27FC236}">
                <a16:creationId xmlns:a16="http://schemas.microsoft.com/office/drawing/2014/main" id="{4E831FD3-0FA5-4A06-9DFF-CB9C5E1C6BB0}"/>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1AC25AC5-081C-4745-A36E-6D769EAE1E03}"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4" name="Graphic 13">
            <a:extLst>
              <a:ext uri="{FF2B5EF4-FFF2-40B4-BE49-F238E27FC236}">
                <a16:creationId xmlns:a16="http://schemas.microsoft.com/office/drawing/2014/main" id="{2FF131DC-5F99-4D45-BFDE-F5C09BB3637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1" y="4756700"/>
            <a:ext cx="1208880" cy="211956"/>
          </a:xfrm>
          <a:prstGeom prst="rect">
            <a:avLst/>
          </a:prstGeom>
        </p:spPr>
      </p:pic>
      <p:pic>
        <p:nvPicPr>
          <p:cNvPr id="17" name="Image 16">
            <a:extLst>
              <a:ext uri="{FF2B5EF4-FFF2-40B4-BE49-F238E27FC236}">
                <a16:creationId xmlns:a16="http://schemas.microsoft.com/office/drawing/2014/main" id="{66550C20-5491-F641-976B-C48940B1AD74}"/>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905826189"/>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2 Graph - 2 lines title">
    <p:spTree>
      <p:nvGrpSpPr>
        <p:cNvPr id="1" name=""/>
        <p:cNvGrpSpPr/>
        <p:nvPr/>
      </p:nvGrpSpPr>
      <p:grpSpPr>
        <a:xfrm>
          <a:off x="0" y="0"/>
          <a:ext cx="0" cy="0"/>
          <a:chOff x="0" y="0"/>
          <a:chExt cx="0" cy="0"/>
        </a:xfrm>
      </p:grpSpPr>
      <p:sp>
        <p:nvSpPr>
          <p:cNvPr id="16" name="Text Placeholder 14">
            <a:extLst>
              <a:ext uri="{FF2B5EF4-FFF2-40B4-BE49-F238E27FC236}">
                <a16:creationId xmlns:a16="http://schemas.microsoft.com/office/drawing/2014/main" id="{BC52370C-3B93-BA4F-90EB-FDD3FE71C059}"/>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3" name="ZoneTexte 7">
            <a:extLst>
              <a:ext uri="{FF2B5EF4-FFF2-40B4-BE49-F238E27FC236}">
                <a16:creationId xmlns:a16="http://schemas.microsoft.com/office/drawing/2014/main" id="{0CA667B9-10B2-5340-9F48-B33CFAF9DB48}"/>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5" name="Connecteur droit 8">
            <a:extLst>
              <a:ext uri="{FF2B5EF4-FFF2-40B4-BE49-F238E27FC236}">
                <a16:creationId xmlns:a16="http://schemas.microsoft.com/office/drawing/2014/main" id="{1B40FC61-8E9D-487D-8B0C-0512D4F45B62}"/>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1" name="Chart Placeholder 2">
            <a:extLst>
              <a:ext uri="{FF2B5EF4-FFF2-40B4-BE49-F238E27FC236}">
                <a16:creationId xmlns:a16="http://schemas.microsoft.com/office/drawing/2014/main" id="{C883D573-D85A-44EF-A74A-226004F0DD74}"/>
              </a:ext>
            </a:extLst>
          </p:cNvPr>
          <p:cNvSpPr>
            <a:spLocks noGrp="1"/>
          </p:cNvSpPr>
          <p:nvPr>
            <p:ph type="chart" sz="quarter" idx="15" hasCustomPrompt="1"/>
          </p:nvPr>
        </p:nvSpPr>
        <p:spPr>
          <a:xfrm>
            <a:off x="382904" y="1533106"/>
            <a:ext cx="3975356" cy="3038894"/>
          </a:xfrm>
          <a:prstGeom prst="rect">
            <a:avLst/>
          </a:prstGeom>
        </p:spPr>
        <p:txBody>
          <a:bodyPr anchor="ctr"/>
          <a:lstStyle>
            <a:lvl1pPr marL="0" indent="0" algn="ctr">
              <a:buNone/>
              <a:defRPr sz="1600"/>
            </a:lvl1pPr>
          </a:lstStyle>
          <a:p>
            <a:r>
              <a:rPr lang="en-US" noProof="0"/>
              <a:t>Insert chart</a:t>
            </a:r>
          </a:p>
        </p:txBody>
      </p:sp>
      <p:sp>
        <p:nvSpPr>
          <p:cNvPr id="22" name="Chart Placeholder 2">
            <a:extLst>
              <a:ext uri="{FF2B5EF4-FFF2-40B4-BE49-F238E27FC236}">
                <a16:creationId xmlns:a16="http://schemas.microsoft.com/office/drawing/2014/main" id="{B854AC56-5F45-4999-A780-DAE57800E32F}"/>
              </a:ext>
            </a:extLst>
          </p:cNvPr>
          <p:cNvSpPr>
            <a:spLocks noGrp="1"/>
          </p:cNvSpPr>
          <p:nvPr>
            <p:ph type="chart" sz="quarter" idx="16" hasCustomPrompt="1"/>
          </p:nvPr>
        </p:nvSpPr>
        <p:spPr>
          <a:xfrm>
            <a:off x="4606230" y="1533106"/>
            <a:ext cx="3975356" cy="3038894"/>
          </a:xfrm>
          <a:prstGeom prst="rect">
            <a:avLst/>
          </a:prstGeom>
        </p:spPr>
        <p:txBody>
          <a:bodyPr anchor="ctr"/>
          <a:lstStyle>
            <a:lvl1pPr marL="0" indent="0" algn="ctr">
              <a:buNone/>
              <a:defRPr sz="1600"/>
            </a:lvl1pPr>
          </a:lstStyle>
          <a:p>
            <a:r>
              <a:rPr lang="en-US" noProof="0"/>
              <a:t>Insert chart</a:t>
            </a:r>
          </a:p>
        </p:txBody>
      </p:sp>
      <p:sp>
        <p:nvSpPr>
          <p:cNvPr id="10" name="Titre 1">
            <a:extLst>
              <a:ext uri="{FF2B5EF4-FFF2-40B4-BE49-F238E27FC236}">
                <a16:creationId xmlns:a16="http://schemas.microsoft.com/office/drawing/2014/main" id="{D9708901-F7A9-45C8-84A2-4E40CCBA3A8A}"/>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12" name="Footer Placeholder 12">
            <a:extLst>
              <a:ext uri="{FF2B5EF4-FFF2-40B4-BE49-F238E27FC236}">
                <a16:creationId xmlns:a16="http://schemas.microsoft.com/office/drawing/2014/main" id="{5AEACEB9-B8F3-4A67-B6B8-C106EAE70140}"/>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4" name="Date Placeholder 3">
            <a:extLst>
              <a:ext uri="{FF2B5EF4-FFF2-40B4-BE49-F238E27FC236}">
                <a16:creationId xmlns:a16="http://schemas.microsoft.com/office/drawing/2014/main" id="{2FFA4865-ABE6-4A5D-88DA-894D2BBB9BAC}"/>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D8E29A2B-31B4-4F16-BA22-DD3378DB52D3}"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1" name="Graphic 10">
            <a:extLst>
              <a:ext uri="{FF2B5EF4-FFF2-40B4-BE49-F238E27FC236}">
                <a16:creationId xmlns:a16="http://schemas.microsoft.com/office/drawing/2014/main" id="{425940C8-CAEE-47E5-9265-B2C903535AA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1" y="4756700"/>
            <a:ext cx="1208880" cy="211956"/>
          </a:xfrm>
          <a:prstGeom prst="rect">
            <a:avLst/>
          </a:prstGeom>
        </p:spPr>
      </p:pic>
      <p:pic>
        <p:nvPicPr>
          <p:cNvPr id="17" name="Image 16">
            <a:extLst>
              <a:ext uri="{FF2B5EF4-FFF2-40B4-BE49-F238E27FC236}">
                <a16:creationId xmlns:a16="http://schemas.microsoft.com/office/drawing/2014/main" id="{77D98FA1-C547-0541-A5F8-DA21C6E42959}"/>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600231708"/>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Graph only - 1 line title">
    <p:spTree>
      <p:nvGrpSpPr>
        <p:cNvPr id="1" name=""/>
        <p:cNvGrpSpPr/>
        <p:nvPr/>
      </p:nvGrpSpPr>
      <p:grpSpPr>
        <a:xfrm>
          <a:off x="0" y="0"/>
          <a:ext cx="0" cy="0"/>
          <a:chOff x="0" y="0"/>
          <a:chExt cx="0" cy="0"/>
        </a:xfrm>
      </p:grpSpPr>
      <p:sp>
        <p:nvSpPr>
          <p:cNvPr id="10" name="ZoneTexte 7">
            <a:extLst>
              <a:ext uri="{FF2B5EF4-FFF2-40B4-BE49-F238E27FC236}">
                <a16:creationId xmlns:a16="http://schemas.microsoft.com/office/drawing/2014/main" id="{F288ED3E-A9C4-AC41-8ED2-F8612385A2BD}"/>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2" name="Titre 1">
            <a:extLst>
              <a:ext uri="{FF2B5EF4-FFF2-40B4-BE49-F238E27FC236}">
                <a16:creationId xmlns:a16="http://schemas.microsoft.com/office/drawing/2014/main" id="{E883AB93-8A12-4381-863D-A6DCA8326D80}"/>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13" name="Text Placeholder 14">
            <a:extLst>
              <a:ext uri="{FF2B5EF4-FFF2-40B4-BE49-F238E27FC236}">
                <a16:creationId xmlns:a16="http://schemas.microsoft.com/office/drawing/2014/main" id="{BD0AA781-C64B-4621-94F8-C750E1CF59A7}"/>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6" name="Connecteur droit 8">
            <a:extLst>
              <a:ext uri="{FF2B5EF4-FFF2-40B4-BE49-F238E27FC236}">
                <a16:creationId xmlns:a16="http://schemas.microsoft.com/office/drawing/2014/main" id="{BA08A484-23E0-431D-B5CE-6AD504F83139}"/>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8" name="Chart Placeholder 2">
            <a:extLst>
              <a:ext uri="{FF2B5EF4-FFF2-40B4-BE49-F238E27FC236}">
                <a16:creationId xmlns:a16="http://schemas.microsoft.com/office/drawing/2014/main" id="{B2656E46-4EF8-44EB-A3BA-8E234F8F5949}"/>
              </a:ext>
            </a:extLst>
          </p:cNvPr>
          <p:cNvSpPr>
            <a:spLocks noGrp="1"/>
          </p:cNvSpPr>
          <p:nvPr>
            <p:ph type="chart" sz="quarter" idx="15" hasCustomPrompt="1"/>
          </p:nvPr>
        </p:nvSpPr>
        <p:spPr>
          <a:xfrm>
            <a:off x="382903" y="1240527"/>
            <a:ext cx="8198669" cy="3331473"/>
          </a:xfrm>
          <a:prstGeom prst="rect">
            <a:avLst/>
          </a:prstGeom>
        </p:spPr>
        <p:txBody>
          <a:bodyPr anchor="ctr"/>
          <a:lstStyle>
            <a:lvl1pPr marL="0" indent="0" algn="ctr">
              <a:buNone/>
              <a:defRPr sz="1600"/>
            </a:lvl1pPr>
          </a:lstStyle>
          <a:p>
            <a:r>
              <a:rPr lang="en-US" noProof="0"/>
              <a:t>Insert chart</a:t>
            </a:r>
          </a:p>
        </p:txBody>
      </p:sp>
      <p:sp>
        <p:nvSpPr>
          <p:cNvPr id="9" name="Footer Placeholder 12">
            <a:extLst>
              <a:ext uri="{FF2B5EF4-FFF2-40B4-BE49-F238E27FC236}">
                <a16:creationId xmlns:a16="http://schemas.microsoft.com/office/drawing/2014/main" id="{FE353168-0A63-4CFC-B12A-63888B8E8181}"/>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4" name="Date Placeholder 3">
            <a:extLst>
              <a:ext uri="{FF2B5EF4-FFF2-40B4-BE49-F238E27FC236}">
                <a16:creationId xmlns:a16="http://schemas.microsoft.com/office/drawing/2014/main" id="{04FD620A-7110-463F-8D3C-30A30BA38125}"/>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20094472-3864-4E30-B252-28539877E16D}"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1" name="Graphic 10">
            <a:extLst>
              <a:ext uri="{FF2B5EF4-FFF2-40B4-BE49-F238E27FC236}">
                <a16:creationId xmlns:a16="http://schemas.microsoft.com/office/drawing/2014/main" id="{9945A155-75F7-4F0E-8FE4-730FF63C7532}"/>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1" y="4756700"/>
            <a:ext cx="1208880" cy="211956"/>
          </a:xfrm>
          <a:prstGeom prst="rect">
            <a:avLst/>
          </a:prstGeom>
        </p:spPr>
      </p:pic>
      <p:pic>
        <p:nvPicPr>
          <p:cNvPr id="15" name="Image 14">
            <a:extLst>
              <a:ext uri="{FF2B5EF4-FFF2-40B4-BE49-F238E27FC236}">
                <a16:creationId xmlns:a16="http://schemas.microsoft.com/office/drawing/2014/main" id="{CAD43618-2842-7743-8C39-77D227EA3006}"/>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387370760"/>
      </p:ext>
    </p:extLst>
  </p:cSld>
  <p:clrMapOvr>
    <a:masterClrMapping/>
  </p:clrMapOvr>
  <p:extLst>
    <p:ext uri="{DCECCB84-F9BA-43D5-87BE-67443E8EF086}">
      <p15:sldGuideLst xmlns:p15="http://schemas.microsoft.com/office/powerpoint/2012/main"/>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Graph only - 2 lines title">
    <p:spTree>
      <p:nvGrpSpPr>
        <p:cNvPr id="1" name=""/>
        <p:cNvGrpSpPr/>
        <p:nvPr/>
      </p:nvGrpSpPr>
      <p:grpSpPr>
        <a:xfrm>
          <a:off x="0" y="0"/>
          <a:ext cx="0" cy="0"/>
          <a:chOff x="0" y="0"/>
          <a:chExt cx="0" cy="0"/>
        </a:xfrm>
      </p:grpSpPr>
      <p:sp>
        <p:nvSpPr>
          <p:cNvPr id="10" name="ZoneTexte 7">
            <a:extLst>
              <a:ext uri="{FF2B5EF4-FFF2-40B4-BE49-F238E27FC236}">
                <a16:creationId xmlns:a16="http://schemas.microsoft.com/office/drawing/2014/main" id="{F288ED3E-A9C4-AC41-8ED2-F8612385A2BD}"/>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3" name="Text Placeholder 14">
            <a:extLst>
              <a:ext uri="{FF2B5EF4-FFF2-40B4-BE49-F238E27FC236}">
                <a16:creationId xmlns:a16="http://schemas.microsoft.com/office/drawing/2014/main" id="{D89B8EAD-7EE5-CD41-9D0D-BC9A90591A2A}"/>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6" name="Connecteur droit 8">
            <a:extLst>
              <a:ext uri="{FF2B5EF4-FFF2-40B4-BE49-F238E27FC236}">
                <a16:creationId xmlns:a16="http://schemas.microsoft.com/office/drawing/2014/main" id="{FAD8D98F-A73D-4D06-9361-4DDB0A71E819}"/>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Chart Placeholder 2">
            <a:extLst>
              <a:ext uri="{FF2B5EF4-FFF2-40B4-BE49-F238E27FC236}">
                <a16:creationId xmlns:a16="http://schemas.microsoft.com/office/drawing/2014/main" id="{657D95C7-47CB-496F-AF2C-A661F7B950B1}"/>
              </a:ext>
            </a:extLst>
          </p:cNvPr>
          <p:cNvSpPr>
            <a:spLocks noGrp="1"/>
          </p:cNvSpPr>
          <p:nvPr>
            <p:ph type="chart" sz="quarter" idx="15" hasCustomPrompt="1"/>
          </p:nvPr>
        </p:nvSpPr>
        <p:spPr>
          <a:xfrm>
            <a:off x="382903" y="1591733"/>
            <a:ext cx="8198669" cy="2980267"/>
          </a:xfrm>
          <a:prstGeom prst="rect">
            <a:avLst/>
          </a:prstGeom>
        </p:spPr>
        <p:txBody>
          <a:bodyPr anchor="ctr"/>
          <a:lstStyle>
            <a:lvl1pPr marL="0" indent="0" algn="ctr">
              <a:buNone/>
              <a:defRPr sz="1600"/>
            </a:lvl1pPr>
          </a:lstStyle>
          <a:p>
            <a:r>
              <a:rPr lang="en-US" noProof="0"/>
              <a:t>Insert chart</a:t>
            </a:r>
          </a:p>
        </p:txBody>
      </p:sp>
      <p:sp>
        <p:nvSpPr>
          <p:cNvPr id="11" name="Titre 1">
            <a:extLst>
              <a:ext uri="{FF2B5EF4-FFF2-40B4-BE49-F238E27FC236}">
                <a16:creationId xmlns:a16="http://schemas.microsoft.com/office/drawing/2014/main" id="{8CE5E645-F65D-4A5F-869B-E42DB973A9D6}"/>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9" name="Footer Placeholder 12">
            <a:extLst>
              <a:ext uri="{FF2B5EF4-FFF2-40B4-BE49-F238E27FC236}">
                <a16:creationId xmlns:a16="http://schemas.microsoft.com/office/drawing/2014/main" id="{17BB0B79-480D-4882-B086-D7A38F61396F}"/>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4" name="Date Placeholder 3">
            <a:extLst>
              <a:ext uri="{FF2B5EF4-FFF2-40B4-BE49-F238E27FC236}">
                <a16:creationId xmlns:a16="http://schemas.microsoft.com/office/drawing/2014/main" id="{4649C3A4-CC03-4BBE-9350-74DC9E1A37FA}"/>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71E41AE3-1215-45A9-915D-2BE4405FDCA6}"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2" name="Graphic 11">
            <a:extLst>
              <a:ext uri="{FF2B5EF4-FFF2-40B4-BE49-F238E27FC236}">
                <a16:creationId xmlns:a16="http://schemas.microsoft.com/office/drawing/2014/main" id="{F78CB4B3-25FE-4406-9E0E-9BF82A74D7A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1" y="4756700"/>
            <a:ext cx="1208880" cy="211956"/>
          </a:xfrm>
          <a:prstGeom prst="rect">
            <a:avLst/>
          </a:prstGeom>
        </p:spPr>
      </p:pic>
      <p:pic>
        <p:nvPicPr>
          <p:cNvPr id="17" name="Image 16">
            <a:extLst>
              <a:ext uri="{FF2B5EF4-FFF2-40B4-BE49-F238E27FC236}">
                <a16:creationId xmlns:a16="http://schemas.microsoft.com/office/drawing/2014/main" id="{A81DAD08-97A2-C746-BF91-327A4F389895}"/>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658989516"/>
      </p:ext>
    </p:extLst>
  </p:cSld>
  <p:clrMapOvr>
    <a:masterClrMapping/>
  </p:clrMapOvr>
  <p:extLst>
    <p:ext uri="{DCECCB84-F9BA-43D5-87BE-67443E8EF086}">
      <p15:sldGuideLst xmlns:p15="http://schemas.microsoft.com/office/powerpoint/2012/main"/>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Boxes - 1 line title">
    <p:bg>
      <p:bgPr>
        <a:solidFill>
          <a:schemeClr val="bg1"/>
        </a:solidFill>
        <a:effectLst/>
      </p:bgPr>
    </p:bg>
    <p:spTree>
      <p:nvGrpSpPr>
        <p:cNvPr id="1" name=""/>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6789E206-C5AD-47E5-A47D-8FC93D2C16FB}"/>
              </a:ext>
            </a:extLst>
          </p:cNvPr>
          <p:cNvSpPr/>
          <p:nvPr userDrawn="1"/>
        </p:nvSpPr>
        <p:spPr>
          <a:xfrm>
            <a:off x="382937" y="1286934"/>
            <a:ext cx="3912871" cy="3124564"/>
          </a:xfrm>
          <a:prstGeom prst="roundRect">
            <a:avLst>
              <a:gd name="adj" fmla="val 235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31" name="Rectangle: Rounded Corners 30">
            <a:extLst>
              <a:ext uri="{FF2B5EF4-FFF2-40B4-BE49-F238E27FC236}">
                <a16:creationId xmlns:a16="http://schemas.microsoft.com/office/drawing/2014/main" id="{E0616FD8-62C6-4466-AE39-D2E22BCFC67A}"/>
              </a:ext>
            </a:extLst>
          </p:cNvPr>
          <p:cNvSpPr/>
          <p:nvPr userDrawn="1"/>
        </p:nvSpPr>
        <p:spPr>
          <a:xfrm>
            <a:off x="4669154" y="1286934"/>
            <a:ext cx="3912871" cy="3124564"/>
          </a:xfrm>
          <a:prstGeom prst="roundRect">
            <a:avLst>
              <a:gd name="adj" fmla="val 30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6" name="Text Placeholder 5">
            <a:extLst>
              <a:ext uri="{FF2B5EF4-FFF2-40B4-BE49-F238E27FC236}">
                <a16:creationId xmlns:a16="http://schemas.microsoft.com/office/drawing/2014/main" id="{B7EE0ABB-0322-46E6-B135-5AB630CEA3AD}"/>
              </a:ext>
            </a:extLst>
          </p:cNvPr>
          <p:cNvSpPr>
            <a:spLocks noGrp="1"/>
          </p:cNvSpPr>
          <p:nvPr>
            <p:ph type="body" sz="quarter" idx="18" hasCustomPrompt="1"/>
          </p:nvPr>
        </p:nvSpPr>
        <p:spPr>
          <a:xfrm>
            <a:off x="619215" y="1491054"/>
            <a:ext cx="3440315" cy="184666"/>
          </a:xfrm>
          <a:prstGeom prst="rect">
            <a:avLst/>
          </a:prstGeom>
        </p:spPr>
        <p:txBody>
          <a:bodyPr lIns="0" tIns="0" rIns="0" bIns="0" anchor="b">
            <a:noAutofit/>
          </a:bodyPr>
          <a:lstStyle>
            <a:lvl1pPr marL="0" indent="0" algn="ctr">
              <a:lnSpc>
                <a:spcPct val="100000"/>
              </a:lnSpc>
              <a:spcBef>
                <a:spcPts val="0"/>
              </a:spcBef>
              <a:buFontTx/>
              <a:buNone/>
              <a:defRPr sz="1200" b="0">
                <a:solidFill>
                  <a:schemeClr val="tx1"/>
                </a:solidFill>
                <a:latin typeface="+mj-lt"/>
              </a:defRPr>
            </a:lvl1pPr>
          </a:lstStyle>
          <a:p>
            <a:pPr lvl="0"/>
            <a:r>
              <a:rPr lang="en-US" noProof="0"/>
              <a:t>INSERT TEXT</a:t>
            </a:r>
          </a:p>
        </p:txBody>
      </p:sp>
      <p:sp>
        <p:nvSpPr>
          <p:cNvPr id="33" name="Text Placeholder 5">
            <a:extLst>
              <a:ext uri="{FF2B5EF4-FFF2-40B4-BE49-F238E27FC236}">
                <a16:creationId xmlns:a16="http://schemas.microsoft.com/office/drawing/2014/main" id="{1E39F0C4-2EDF-D849-95EA-D42B852A3217}"/>
              </a:ext>
            </a:extLst>
          </p:cNvPr>
          <p:cNvSpPr>
            <a:spLocks noGrp="1"/>
          </p:cNvSpPr>
          <p:nvPr>
            <p:ph type="body" sz="quarter" idx="21" hasCustomPrompt="1"/>
          </p:nvPr>
        </p:nvSpPr>
        <p:spPr>
          <a:xfrm>
            <a:off x="4905432" y="1491054"/>
            <a:ext cx="3440315" cy="184666"/>
          </a:xfrm>
          <a:prstGeom prst="rect">
            <a:avLst/>
          </a:prstGeom>
        </p:spPr>
        <p:txBody>
          <a:bodyPr lIns="0" tIns="0" rIns="0" bIns="0" anchor="b">
            <a:noAutofit/>
          </a:bodyPr>
          <a:lstStyle>
            <a:lvl1pPr marL="0" indent="0" algn="ctr">
              <a:lnSpc>
                <a:spcPct val="100000"/>
              </a:lnSpc>
              <a:spcBef>
                <a:spcPts val="0"/>
              </a:spcBef>
              <a:buFontTx/>
              <a:buNone/>
              <a:defRPr sz="1200" b="0">
                <a:solidFill>
                  <a:schemeClr val="tx1"/>
                </a:solidFill>
                <a:latin typeface="+mj-lt"/>
              </a:defRPr>
            </a:lvl1pPr>
          </a:lstStyle>
          <a:p>
            <a:pPr lvl="0"/>
            <a:r>
              <a:rPr lang="en-US" noProof="0"/>
              <a:t>INSERT TEXT</a:t>
            </a:r>
          </a:p>
        </p:txBody>
      </p:sp>
      <p:sp>
        <p:nvSpPr>
          <p:cNvPr id="14" name="ZoneTexte 7">
            <a:extLst>
              <a:ext uri="{FF2B5EF4-FFF2-40B4-BE49-F238E27FC236}">
                <a16:creationId xmlns:a16="http://schemas.microsoft.com/office/drawing/2014/main" id="{854B2E12-7FEA-9F42-862D-A1D8E039D65C}"/>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21" name="Titre 1">
            <a:extLst>
              <a:ext uri="{FF2B5EF4-FFF2-40B4-BE49-F238E27FC236}">
                <a16:creationId xmlns:a16="http://schemas.microsoft.com/office/drawing/2014/main" id="{C571A79E-B699-4E25-AED1-F10C201C12C8}"/>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22" name="Text Placeholder 14">
            <a:extLst>
              <a:ext uri="{FF2B5EF4-FFF2-40B4-BE49-F238E27FC236}">
                <a16:creationId xmlns:a16="http://schemas.microsoft.com/office/drawing/2014/main" id="{1716FDA2-DC8F-4A2F-808F-98CC15FB8043}"/>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8" name="Connecteur droit 8">
            <a:extLst>
              <a:ext uri="{FF2B5EF4-FFF2-40B4-BE49-F238E27FC236}">
                <a16:creationId xmlns:a16="http://schemas.microsoft.com/office/drawing/2014/main" id="{8CA3988A-A5B7-4348-84AF-7B39B07064C7}"/>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Content Placeholder 18">
            <a:extLst>
              <a:ext uri="{FF2B5EF4-FFF2-40B4-BE49-F238E27FC236}">
                <a16:creationId xmlns:a16="http://schemas.microsoft.com/office/drawing/2014/main" id="{A4AFFCB1-086E-4C42-865A-E5AF0D851E62}"/>
              </a:ext>
            </a:extLst>
          </p:cNvPr>
          <p:cNvSpPr>
            <a:spLocks noGrp="1"/>
          </p:cNvSpPr>
          <p:nvPr>
            <p:ph sz="quarter" idx="16" hasCustomPrompt="1"/>
          </p:nvPr>
        </p:nvSpPr>
        <p:spPr>
          <a:xfrm>
            <a:off x="624192" y="1896534"/>
            <a:ext cx="3440310" cy="2218266"/>
          </a:xfrm>
          <a:custGeom>
            <a:avLst/>
            <a:gdLst>
              <a:gd name="connsiteX0" fmla="*/ 0 w 3440310"/>
              <a:gd name="connsiteY0" fmla="*/ 0 h 2218266"/>
              <a:gd name="connsiteX1" fmla="*/ 3440310 w 3440310"/>
              <a:gd name="connsiteY1" fmla="*/ 0 h 2218266"/>
              <a:gd name="connsiteX2" fmla="*/ 3440310 w 3440310"/>
              <a:gd name="connsiteY2" fmla="*/ 2218266 h 2218266"/>
              <a:gd name="connsiteX3" fmla="*/ 0 w 3440310"/>
              <a:gd name="connsiteY3" fmla="*/ 2218266 h 2218266"/>
            </a:gdLst>
            <a:ahLst/>
            <a:cxnLst>
              <a:cxn ang="0">
                <a:pos x="connsiteX0" y="connsiteY0"/>
              </a:cxn>
              <a:cxn ang="0">
                <a:pos x="connsiteX1" y="connsiteY1"/>
              </a:cxn>
              <a:cxn ang="0">
                <a:pos x="connsiteX2" y="connsiteY2"/>
              </a:cxn>
              <a:cxn ang="0">
                <a:pos x="connsiteX3" y="connsiteY3"/>
              </a:cxn>
            </a:cxnLst>
            <a:rect l="l" t="t" r="r" b="b"/>
            <a:pathLst>
              <a:path w="3440310" h="2218266">
                <a:moveTo>
                  <a:pt x="0" y="0"/>
                </a:moveTo>
                <a:lnTo>
                  <a:pt x="3440310" y="0"/>
                </a:lnTo>
                <a:lnTo>
                  <a:pt x="3440310" y="2218266"/>
                </a:lnTo>
                <a:lnTo>
                  <a:pt x="0" y="2218266"/>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25" name="Content Placeholder 24">
            <a:extLst>
              <a:ext uri="{FF2B5EF4-FFF2-40B4-BE49-F238E27FC236}">
                <a16:creationId xmlns:a16="http://schemas.microsoft.com/office/drawing/2014/main" id="{40D52AC6-3BBD-4897-9D61-F7689C37FE6F}"/>
              </a:ext>
            </a:extLst>
          </p:cNvPr>
          <p:cNvSpPr>
            <a:spLocks noGrp="1"/>
          </p:cNvSpPr>
          <p:nvPr>
            <p:ph sz="quarter" idx="26" hasCustomPrompt="1"/>
          </p:nvPr>
        </p:nvSpPr>
        <p:spPr>
          <a:xfrm>
            <a:off x="4905432" y="1896534"/>
            <a:ext cx="3440310" cy="2218266"/>
          </a:xfrm>
          <a:custGeom>
            <a:avLst/>
            <a:gdLst>
              <a:gd name="connsiteX0" fmla="*/ 0 w 3440310"/>
              <a:gd name="connsiteY0" fmla="*/ 0 h 2218266"/>
              <a:gd name="connsiteX1" fmla="*/ 3440310 w 3440310"/>
              <a:gd name="connsiteY1" fmla="*/ 0 h 2218266"/>
              <a:gd name="connsiteX2" fmla="*/ 3440310 w 3440310"/>
              <a:gd name="connsiteY2" fmla="*/ 2218266 h 2218266"/>
              <a:gd name="connsiteX3" fmla="*/ 0 w 3440310"/>
              <a:gd name="connsiteY3" fmla="*/ 2218266 h 2218266"/>
            </a:gdLst>
            <a:ahLst/>
            <a:cxnLst>
              <a:cxn ang="0">
                <a:pos x="connsiteX0" y="connsiteY0"/>
              </a:cxn>
              <a:cxn ang="0">
                <a:pos x="connsiteX1" y="connsiteY1"/>
              </a:cxn>
              <a:cxn ang="0">
                <a:pos x="connsiteX2" y="connsiteY2"/>
              </a:cxn>
              <a:cxn ang="0">
                <a:pos x="connsiteX3" y="connsiteY3"/>
              </a:cxn>
            </a:cxnLst>
            <a:rect l="l" t="t" r="r" b="b"/>
            <a:pathLst>
              <a:path w="3440310" h="2218266">
                <a:moveTo>
                  <a:pt x="0" y="0"/>
                </a:moveTo>
                <a:lnTo>
                  <a:pt x="3440310" y="0"/>
                </a:lnTo>
                <a:lnTo>
                  <a:pt x="3440310" y="2218266"/>
                </a:lnTo>
                <a:lnTo>
                  <a:pt x="0" y="2218266"/>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26" name="Footer Placeholder 12">
            <a:extLst>
              <a:ext uri="{FF2B5EF4-FFF2-40B4-BE49-F238E27FC236}">
                <a16:creationId xmlns:a16="http://schemas.microsoft.com/office/drawing/2014/main" id="{0C73479F-43DB-4080-B08E-366D3C06FF25}"/>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7" name="Date Placeholder 3">
            <a:extLst>
              <a:ext uri="{FF2B5EF4-FFF2-40B4-BE49-F238E27FC236}">
                <a16:creationId xmlns:a16="http://schemas.microsoft.com/office/drawing/2014/main" id="{16E990FD-05BF-47A0-9BC4-58F843040404}"/>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9AB9FF50-9E56-4948-B317-E946F265E7F9}"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5" name="Graphic 14">
            <a:extLst>
              <a:ext uri="{FF2B5EF4-FFF2-40B4-BE49-F238E27FC236}">
                <a16:creationId xmlns:a16="http://schemas.microsoft.com/office/drawing/2014/main" id="{147E82EA-B84D-4D70-B7CD-8139BEFB04D9}"/>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1" y="4756700"/>
            <a:ext cx="1208880" cy="211956"/>
          </a:xfrm>
          <a:prstGeom prst="rect">
            <a:avLst/>
          </a:prstGeom>
        </p:spPr>
      </p:pic>
      <p:pic>
        <p:nvPicPr>
          <p:cNvPr id="16" name="Image 15">
            <a:extLst>
              <a:ext uri="{FF2B5EF4-FFF2-40B4-BE49-F238E27FC236}">
                <a16:creationId xmlns:a16="http://schemas.microsoft.com/office/drawing/2014/main" id="{A9786A69-970C-2E43-BB72-5AD9BC2201B7}"/>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44754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 image - 2 lines title">
    <p:bg>
      <p:bgPr>
        <a:solidFill>
          <a:schemeClr val="bg1"/>
        </a:solidFill>
        <a:effectLst/>
      </p:bgPr>
    </p:bg>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DCC0A36F-4386-43D8-9878-1990319145E6}"/>
              </a:ext>
            </a:extLst>
          </p:cNvPr>
          <p:cNvSpPr>
            <a:spLocks noGrp="1"/>
          </p:cNvSpPr>
          <p:nvPr>
            <p:ph sz="quarter" idx="16" hasCustomPrompt="1"/>
          </p:nvPr>
        </p:nvSpPr>
        <p:spPr>
          <a:xfrm>
            <a:off x="382906" y="1525675"/>
            <a:ext cx="5619003" cy="3046326"/>
          </a:xfrm>
          <a:custGeom>
            <a:avLst/>
            <a:gdLst>
              <a:gd name="connsiteX0" fmla="*/ 0 w 5619003"/>
              <a:gd name="connsiteY0" fmla="*/ 0 h 3046326"/>
              <a:gd name="connsiteX1" fmla="*/ 5619003 w 5619003"/>
              <a:gd name="connsiteY1" fmla="*/ 0 h 3046326"/>
              <a:gd name="connsiteX2" fmla="*/ 5619003 w 5619003"/>
              <a:gd name="connsiteY2" fmla="*/ 3046326 h 3046326"/>
              <a:gd name="connsiteX3" fmla="*/ 0 w 5619003"/>
              <a:gd name="connsiteY3" fmla="*/ 3046326 h 3046326"/>
            </a:gdLst>
            <a:ahLst/>
            <a:cxnLst>
              <a:cxn ang="0">
                <a:pos x="connsiteX0" y="connsiteY0"/>
              </a:cxn>
              <a:cxn ang="0">
                <a:pos x="connsiteX1" y="connsiteY1"/>
              </a:cxn>
              <a:cxn ang="0">
                <a:pos x="connsiteX2" y="connsiteY2"/>
              </a:cxn>
              <a:cxn ang="0">
                <a:pos x="connsiteX3" y="connsiteY3"/>
              </a:cxn>
            </a:cxnLst>
            <a:rect l="l" t="t" r="r" b="b"/>
            <a:pathLst>
              <a:path w="5619003" h="3046326">
                <a:moveTo>
                  <a:pt x="0" y="0"/>
                </a:moveTo>
                <a:lnTo>
                  <a:pt x="5619003" y="0"/>
                </a:lnTo>
                <a:lnTo>
                  <a:pt x="5619003" y="3046326"/>
                </a:lnTo>
                <a:lnTo>
                  <a:pt x="0" y="3046326"/>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24" name="Picture Placeholder 23">
            <a:extLst>
              <a:ext uri="{FF2B5EF4-FFF2-40B4-BE49-F238E27FC236}">
                <a16:creationId xmlns:a16="http://schemas.microsoft.com/office/drawing/2014/main" id="{97F5B4CC-C4A6-45CA-81E0-EA5CF067E7BC}"/>
              </a:ext>
            </a:extLst>
          </p:cNvPr>
          <p:cNvSpPr>
            <a:spLocks noGrp="1"/>
          </p:cNvSpPr>
          <p:nvPr>
            <p:ph type="pic" sz="quarter" idx="13" hasCustomPrompt="1"/>
          </p:nvPr>
        </p:nvSpPr>
        <p:spPr>
          <a:xfrm>
            <a:off x="6057899" y="2"/>
            <a:ext cx="3086100" cy="5143499"/>
          </a:xfrm>
          <a:custGeom>
            <a:avLst/>
            <a:gdLst>
              <a:gd name="connsiteX0" fmla="*/ 2611605 w 3086100"/>
              <a:gd name="connsiteY0" fmla="*/ 4869227 h 5143499"/>
              <a:gd name="connsiteX1" fmla="*/ 2606783 w 3086100"/>
              <a:gd name="connsiteY1" fmla="*/ 4873181 h 5143499"/>
              <a:gd name="connsiteX2" fmla="*/ 2606792 w 3086100"/>
              <a:gd name="connsiteY2" fmla="*/ 4873181 h 5143499"/>
              <a:gd name="connsiteX3" fmla="*/ 2595484 w 3086100"/>
              <a:gd name="connsiteY3" fmla="*/ 4930786 h 5143499"/>
              <a:gd name="connsiteX4" fmla="*/ 2652923 w 3086100"/>
              <a:gd name="connsiteY4" fmla="*/ 4930786 h 5143499"/>
              <a:gd name="connsiteX5" fmla="*/ 2654112 w 3086100"/>
              <a:gd name="connsiteY5" fmla="*/ 4924629 h 5143499"/>
              <a:gd name="connsiteX6" fmla="*/ 2651124 w 3086100"/>
              <a:gd name="connsiteY6" fmla="*/ 4921281 h 5143499"/>
              <a:gd name="connsiteX7" fmla="*/ 2612964 w 3086100"/>
              <a:gd name="connsiteY7" fmla="*/ 4921281 h 5143499"/>
              <a:gd name="connsiteX8" fmla="*/ 2616207 w 3086100"/>
              <a:gd name="connsiteY8" fmla="*/ 4904759 h 5143499"/>
              <a:gd name="connsiteX9" fmla="*/ 2649927 w 3086100"/>
              <a:gd name="connsiteY9" fmla="*/ 4904759 h 5143499"/>
              <a:gd name="connsiteX10" fmla="*/ 2651752 w 3086100"/>
              <a:gd name="connsiteY10" fmla="*/ 4903296 h 5143499"/>
              <a:gd name="connsiteX11" fmla="*/ 2653042 w 3086100"/>
              <a:gd name="connsiteY11" fmla="*/ 4896743 h 5143499"/>
              <a:gd name="connsiteX12" fmla="*/ 2651794 w 3086100"/>
              <a:gd name="connsiteY12" fmla="*/ 4895279 h 5143499"/>
              <a:gd name="connsiteX13" fmla="*/ 2618057 w 3086100"/>
              <a:gd name="connsiteY13" fmla="*/ 4895279 h 5143499"/>
              <a:gd name="connsiteX14" fmla="*/ 2621283 w 3086100"/>
              <a:gd name="connsiteY14" fmla="*/ 4878791 h 5143499"/>
              <a:gd name="connsiteX15" fmla="*/ 2658102 w 3086100"/>
              <a:gd name="connsiteY15" fmla="*/ 4878791 h 5143499"/>
              <a:gd name="connsiteX16" fmla="*/ 2662007 w 3086100"/>
              <a:gd name="connsiteY16" fmla="*/ 4876487 h 5143499"/>
              <a:gd name="connsiteX17" fmla="*/ 2663433 w 3086100"/>
              <a:gd name="connsiteY17" fmla="*/ 4869227 h 5143499"/>
              <a:gd name="connsiteX18" fmla="*/ 2511957 w 3086100"/>
              <a:gd name="connsiteY18" fmla="*/ 4869227 h 5143499"/>
              <a:gd name="connsiteX19" fmla="*/ 2507899 w 3086100"/>
              <a:gd name="connsiteY19" fmla="*/ 4873181 h 5143499"/>
              <a:gd name="connsiteX20" fmla="*/ 2496591 w 3086100"/>
              <a:gd name="connsiteY20" fmla="*/ 4930786 h 5143499"/>
              <a:gd name="connsiteX21" fmla="*/ 2508544 w 3086100"/>
              <a:gd name="connsiteY21" fmla="*/ 4930786 h 5143499"/>
              <a:gd name="connsiteX22" fmla="*/ 2512899 w 3086100"/>
              <a:gd name="connsiteY22" fmla="*/ 4927245 h 5143499"/>
              <a:gd name="connsiteX23" fmla="*/ 2521363 w 3086100"/>
              <a:gd name="connsiteY23" fmla="*/ 4884133 h 5143499"/>
              <a:gd name="connsiteX24" fmla="*/ 2535099 w 3086100"/>
              <a:gd name="connsiteY24" fmla="*/ 4903548 h 5143499"/>
              <a:gd name="connsiteX25" fmla="*/ 2538376 w 3086100"/>
              <a:gd name="connsiteY25" fmla="*/ 4905424 h 5143499"/>
              <a:gd name="connsiteX26" fmla="*/ 2544556 w 3086100"/>
              <a:gd name="connsiteY26" fmla="*/ 4905424 h 5143499"/>
              <a:gd name="connsiteX27" fmla="*/ 2548580 w 3086100"/>
              <a:gd name="connsiteY27" fmla="*/ 4903548 h 5143499"/>
              <a:gd name="connsiteX28" fmla="*/ 2569922 w 3086100"/>
              <a:gd name="connsiteY28" fmla="*/ 4884133 h 5143499"/>
              <a:gd name="connsiteX29" fmla="*/ 2561458 w 3086100"/>
              <a:gd name="connsiteY29" fmla="*/ 4927245 h 5143499"/>
              <a:gd name="connsiteX30" fmla="*/ 2564430 w 3086100"/>
              <a:gd name="connsiteY30" fmla="*/ 4930786 h 5143499"/>
              <a:gd name="connsiteX31" fmla="*/ 2576374 w 3086100"/>
              <a:gd name="connsiteY31" fmla="*/ 4930786 h 5143499"/>
              <a:gd name="connsiteX32" fmla="*/ 2587691 w 3086100"/>
              <a:gd name="connsiteY32" fmla="*/ 4873189 h 5143499"/>
              <a:gd name="connsiteX33" fmla="*/ 2585186 w 3086100"/>
              <a:gd name="connsiteY33" fmla="*/ 4869227 h 5143499"/>
              <a:gd name="connsiteX34" fmla="*/ 2571111 w 3086100"/>
              <a:gd name="connsiteY34" fmla="*/ 4869227 h 5143499"/>
              <a:gd name="connsiteX35" fmla="*/ 2543860 w 3086100"/>
              <a:gd name="connsiteY35" fmla="*/ 4893226 h 5143499"/>
              <a:gd name="connsiteX36" fmla="*/ 2526032 w 3086100"/>
              <a:gd name="connsiteY36" fmla="*/ 4869227 h 5143499"/>
              <a:gd name="connsiteX37" fmla="*/ 2441121 w 3086100"/>
              <a:gd name="connsiteY37" fmla="*/ 4869227 h 5143499"/>
              <a:gd name="connsiteX38" fmla="*/ 2436290 w 3086100"/>
              <a:gd name="connsiteY38" fmla="*/ 4873181 h 5143499"/>
              <a:gd name="connsiteX39" fmla="*/ 2424999 w 3086100"/>
              <a:gd name="connsiteY39" fmla="*/ 4930786 h 5143499"/>
              <a:gd name="connsiteX40" fmla="*/ 2482413 w 3086100"/>
              <a:gd name="connsiteY40" fmla="*/ 4930786 h 5143499"/>
              <a:gd name="connsiteX41" fmla="*/ 2483627 w 3086100"/>
              <a:gd name="connsiteY41" fmla="*/ 4924629 h 5143499"/>
              <a:gd name="connsiteX42" fmla="*/ 2480614 w 3086100"/>
              <a:gd name="connsiteY42" fmla="*/ 4921281 h 5143499"/>
              <a:gd name="connsiteX43" fmla="*/ 2442471 w 3086100"/>
              <a:gd name="connsiteY43" fmla="*/ 4921281 h 5143499"/>
              <a:gd name="connsiteX44" fmla="*/ 2445705 w 3086100"/>
              <a:gd name="connsiteY44" fmla="*/ 4904759 h 5143499"/>
              <a:gd name="connsiteX45" fmla="*/ 2479425 w 3086100"/>
              <a:gd name="connsiteY45" fmla="*/ 4904759 h 5143499"/>
              <a:gd name="connsiteX46" fmla="*/ 2481259 w 3086100"/>
              <a:gd name="connsiteY46" fmla="*/ 4903296 h 5143499"/>
              <a:gd name="connsiteX47" fmla="*/ 2482549 w 3086100"/>
              <a:gd name="connsiteY47" fmla="*/ 4896743 h 5143499"/>
              <a:gd name="connsiteX48" fmla="*/ 2481293 w 3086100"/>
              <a:gd name="connsiteY48" fmla="*/ 4895279 h 5143499"/>
              <a:gd name="connsiteX49" fmla="*/ 2447564 w 3086100"/>
              <a:gd name="connsiteY49" fmla="*/ 4895279 h 5143499"/>
              <a:gd name="connsiteX50" fmla="*/ 2450807 w 3086100"/>
              <a:gd name="connsiteY50" fmla="*/ 4878791 h 5143499"/>
              <a:gd name="connsiteX51" fmla="*/ 2487617 w 3086100"/>
              <a:gd name="connsiteY51" fmla="*/ 4878791 h 5143499"/>
              <a:gd name="connsiteX52" fmla="*/ 2491540 w 3086100"/>
              <a:gd name="connsiteY52" fmla="*/ 4876487 h 5143499"/>
              <a:gd name="connsiteX53" fmla="*/ 2492949 w 3086100"/>
              <a:gd name="connsiteY53" fmla="*/ 4869227 h 5143499"/>
              <a:gd name="connsiteX54" fmla="*/ 2368044 w 3086100"/>
              <a:gd name="connsiteY54" fmla="*/ 4869227 h 5143499"/>
              <a:gd name="connsiteX55" fmla="*/ 2362764 w 3086100"/>
              <a:gd name="connsiteY55" fmla="*/ 4872558 h 5143499"/>
              <a:gd name="connsiteX56" fmla="*/ 2361533 w 3086100"/>
              <a:gd name="connsiteY56" fmla="*/ 4878766 h 5143499"/>
              <a:gd name="connsiteX57" fmla="*/ 2385999 w 3086100"/>
              <a:gd name="connsiteY57" fmla="*/ 4878766 h 5143499"/>
              <a:gd name="connsiteX58" fmla="*/ 2375812 w 3086100"/>
              <a:gd name="connsiteY58" fmla="*/ 4930786 h 5143499"/>
              <a:gd name="connsiteX59" fmla="*/ 2386780 w 3086100"/>
              <a:gd name="connsiteY59" fmla="*/ 4930786 h 5143499"/>
              <a:gd name="connsiteX60" fmla="*/ 2392281 w 3086100"/>
              <a:gd name="connsiteY60" fmla="*/ 4926412 h 5143499"/>
              <a:gd name="connsiteX61" fmla="*/ 2401620 w 3086100"/>
              <a:gd name="connsiteY61" fmla="*/ 4878766 h 5143499"/>
              <a:gd name="connsiteX62" fmla="*/ 2422045 w 3086100"/>
              <a:gd name="connsiteY62" fmla="*/ 4878766 h 5143499"/>
              <a:gd name="connsiteX63" fmla="*/ 2426443 w 3086100"/>
              <a:gd name="connsiteY63" fmla="*/ 4874998 h 5143499"/>
              <a:gd name="connsiteX64" fmla="*/ 2426443 w 3086100"/>
              <a:gd name="connsiteY64" fmla="*/ 4875006 h 5143499"/>
              <a:gd name="connsiteX65" fmla="*/ 2427580 w 3086100"/>
              <a:gd name="connsiteY65" fmla="*/ 4869227 h 5143499"/>
              <a:gd name="connsiteX66" fmla="*/ 2216737 w 3086100"/>
              <a:gd name="connsiteY66" fmla="*/ 4869227 h 5143499"/>
              <a:gd name="connsiteX67" fmla="*/ 2213825 w 3086100"/>
              <a:gd name="connsiteY67" fmla="*/ 4871305 h 5143499"/>
              <a:gd name="connsiteX68" fmla="*/ 2210514 w 3086100"/>
              <a:gd name="connsiteY68" fmla="*/ 4888213 h 5143499"/>
              <a:gd name="connsiteX69" fmla="*/ 2254821 w 3086100"/>
              <a:gd name="connsiteY69" fmla="*/ 4909924 h 5143499"/>
              <a:gd name="connsiteX70" fmla="*/ 2250720 w 3086100"/>
              <a:gd name="connsiteY70" fmla="*/ 4930786 h 5143499"/>
              <a:gd name="connsiteX71" fmla="*/ 2261697 w 3086100"/>
              <a:gd name="connsiteY71" fmla="*/ 4930786 h 5143499"/>
              <a:gd name="connsiteX72" fmla="*/ 2267198 w 3086100"/>
              <a:gd name="connsiteY72" fmla="*/ 4926412 h 5143499"/>
              <a:gd name="connsiteX73" fmla="*/ 2278404 w 3086100"/>
              <a:gd name="connsiteY73" fmla="*/ 4869227 h 5143499"/>
              <a:gd name="connsiteX74" fmla="*/ 2265110 w 3086100"/>
              <a:gd name="connsiteY74" fmla="*/ 4869227 h 5143499"/>
              <a:gd name="connsiteX75" fmla="*/ 2262402 w 3086100"/>
              <a:gd name="connsiteY75" fmla="*/ 4871305 h 5143499"/>
              <a:gd name="connsiteX76" fmla="*/ 2256883 w 3086100"/>
              <a:gd name="connsiteY76" fmla="*/ 4899334 h 5143499"/>
              <a:gd name="connsiteX77" fmla="*/ 2226203 w 3086100"/>
              <a:gd name="connsiteY77" fmla="*/ 4887801 h 5143499"/>
              <a:gd name="connsiteX78" fmla="*/ 2229853 w 3086100"/>
              <a:gd name="connsiteY78" fmla="*/ 4869227 h 5143499"/>
              <a:gd name="connsiteX79" fmla="*/ 2702459 w 3086100"/>
              <a:gd name="connsiteY79" fmla="*/ 4869050 h 5143499"/>
              <a:gd name="connsiteX80" fmla="*/ 2673697 w 3086100"/>
              <a:gd name="connsiteY80" fmla="*/ 4880810 h 5143499"/>
              <a:gd name="connsiteX81" fmla="*/ 2692561 w 3086100"/>
              <a:gd name="connsiteY81" fmla="*/ 4902211 h 5143499"/>
              <a:gd name="connsiteX82" fmla="*/ 2709828 w 3086100"/>
              <a:gd name="connsiteY82" fmla="*/ 4917184 h 5143499"/>
              <a:gd name="connsiteX83" fmla="*/ 2697900 w 3086100"/>
              <a:gd name="connsiteY83" fmla="*/ 4921314 h 5143499"/>
              <a:gd name="connsiteX84" fmla="*/ 2670828 w 3086100"/>
              <a:gd name="connsiteY84" fmla="*/ 4921314 h 5143499"/>
              <a:gd name="connsiteX85" fmla="*/ 2665428 w 3086100"/>
              <a:gd name="connsiteY85" fmla="*/ 4925293 h 5143499"/>
              <a:gd name="connsiteX86" fmla="*/ 2664359 w 3086100"/>
              <a:gd name="connsiteY86" fmla="*/ 4930786 h 5143499"/>
              <a:gd name="connsiteX87" fmla="*/ 2698486 w 3086100"/>
              <a:gd name="connsiteY87" fmla="*/ 4930786 h 5143499"/>
              <a:gd name="connsiteX88" fmla="*/ 2727435 w 3086100"/>
              <a:gd name="connsiteY88" fmla="*/ 4920372 h 5143499"/>
              <a:gd name="connsiteX89" fmla="*/ 2724931 w 3086100"/>
              <a:gd name="connsiteY89" fmla="*/ 4906282 h 5143499"/>
              <a:gd name="connsiteX90" fmla="*/ 2715236 w 3086100"/>
              <a:gd name="connsiteY90" fmla="*/ 4899334 h 5143499"/>
              <a:gd name="connsiteX91" fmla="*/ 2691890 w 3086100"/>
              <a:gd name="connsiteY91" fmla="*/ 4881853 h 5143499"/>
              <a:gd name="connsiteX92" fmla="*/ 2701992 w 3086100"/>
              <a:gd name="connsiteY92" fmla="*/ 4878766 h 5143499"/>
              <a:gd name="connsiteX93" fmla="*/ 2724880 w 3086100"/>
              <a:gd name="connsiteY93" fmla="*/ 4878766 h 5143499"/>
              <a:gd name="connsiteX94" fmla="*/ 2730271 w 3086100"/>
              <a:gd name="connsiteY94" fmla="*/ 4874796 h 5143499"/>
              <a:gd name="connsiteX95" fmla="*/ 2731408 w 3086100"/>
              <a:gd name="connsiteY95" fmla="*/ 4869050 h 5143499"/>
              <a:gd name="connsiteX96" fmla="*/ 2321030 w 3086100"/>
              <a:gd name="connsiteY96" fmla="*/ 4869050 h 5143499"/>
              <a:gd name="connsiteX97" fmla="*/ 2292284 w 3086100"/>
              <a:gd name="connsiteY97" fmla="*/ 4880810 h 5143499"/>
              <a:gd name="connsiteX98" fmla="*/ 2311156 w 3086100"/>
              <a:gd name="connsiteY98" fmla="*/ 4902211 h 5143499"/>
              <a:gd name="connsiteX99" fmla="*/ 2328424 w 3086100"/>
              <a:gd name="connsiteY99" fmla="*/ 4917184 h 5143499"/>
              <a:gd name="connsiteX100" fmla="*/ 2316479 w 3086100"/>
              <a:gd name="connsiteY100" fmla="*/ 4921314 h 5143499"/>
              <a:gd name="connsiteX101" fmla="*/ 2289415 w 3086100"/>
              <a:gd name="connsiteY101" fmla="*/ 4921314 h 5143499"/>
              <a:gd name="connsiteX102" fmla="*/ 2284016 w 3086100"/>
              <a:gd name="connsiteY102" fmla="*/ 4925293 h 5143499"/>
              <a:gd name="connsiteX103" fmla="*/ 2282938 w 3086100"/>
              <a:gd name="connsiteY103" fmla="*/ 4930786 h 5143499"/>
              <a:gd name="connsiteX104" fmla="*/ 2317065 w 3086100"/>
              <a:gd name="connsiteY104" fmla="*/ 4930786 h 5143499"/>
              <a:gd name="connsiteX105" fmla="*/ 2346014 w 3086100"/>
              <a:gd name="connsiteY105" fmla="*/ 4920372 h 5143499"/>
              <a:gd name="connsiteX106" fmla="*/ 2343526 w 3086100"/>
              <a:gd name="connsiteY106" fmla="*/ 4906282 h 5143499"/>
              <a:gd name="connsiteX107" fmla="*/ 2333823 w 3086100"/>
              <a:gd name="connsiteY107" fmla="*/ 4899334 h 5143499"/>
              <a:gd name="connsiteX108" fmla="*/ 2310469 w 3086100"/>
              <a:gd name="connsiteY108" fmla="*/ 4881853 h 5143499"/>
              <a:gd name="connsiteX109" fmla="*/ 2320571 w 3086100"/>
              <a:gd name="connsiteY109" fmla="*/ 4878766 h 5143499"/>
              <a:gd name="connsiteX110" fmla="*/ 2343467 w 3086100"/>
              <a:gd name="connsiteY110" fmla="*/ 4878766 h 5143499"/>
              <a:gd name="connsiteX111" fmla="*/ 2348858 w 3086100"/>
              <a:gd name="connsiteY111" fmla="*/ 4874796 h 5143499"/>
              <a:gd name="connsiteX112" fmla="*/ 2349995 w 3086100"/>
              <a:gd name="connsiteY112" fmla="*/ 4869050 h 5143499"/>
              <a:gd name="connsiteX113" fmla="*/ 2170529 w 3086100"/>
              <a:gd name="connsiteY113" fmla="*/ 4869050 h 5143499"/>
              <a:gd name="connsiteX114" fmla="*/ 2141784 w 3086100"/>
              <a:gd name="connsiteY114" fmla="*/ 4880810 h 5143499"/>
              <a:gd name="connsiteX115" fmla="*/ 2160664 w 3086100"/>
              <a:gd name="connsiteY115" fmla="*/ 4902211 h 5143499"/>
              <a:gd name="connsiteX116" fmla="*/ 2177923 w 3086100"/>
              <a:gd name="connsiteY116" fmla="*/ 4917184 h 5143499"/>
              <a:gd name="connsiteX117" fmla="*/ 2165979 w 3086100"/>
              <a:gd name="connsiteY117" fmla="*/ 4921314 h 5143499"/>
              <a:gd name="connsiteX118" fmla="*/ 2138906 w 3086100"/>
              <a:gd name="connsiteY118" fmla="*/ 4921314 h 5143499"/>
              <a:gd name="connsiteX119" fmla="*/ 2133515 w 3086100"/>
              <a:gd name="connsiteY119" fmla="*/ 4925293 h 5143499"/>
              <a:gd name="connsiteX120" fmla="*/ 2132429 w 3086100"/>
              <a:gd name="connsiteY120" fmla="*/ 4930786 h 5143499"/>
              <a:gd name="connsiteX121" fmla="*/ 2166556 w 3086100"/>
              <a:gd name="connsiteY121" fmla="*/ 4930786 h 5143499"/>
              <a:gd name="connsiteX122" fmla="*/ 2195522 w 3086100"/>
              <a:gd name="connsiteY122" fmla="*/ 4920372 h 5143499"/>
              <a:gd name="connsiteX123" fmla="*/ 2193018 w 3086100"/>
              <a:gd name="connsiteY123" fmla="*/ 4906282 h 5143499"/>
              <a:gd name="connsiteX124" fmla="*/ 2183331 w 3086100"/>
              <a:gd name="connsiteY124" fmla="*/ 4899334 h 5143499"/>
              <a:gd name="connsiteX125" fmla="*/ 2159960 w 3086100"/>
              <a:gd name="connsiteY125" fmla="*/ 4881853 h 5143499"/>
              <a:gd name="connsiteX126" fmla="*/ 2170062 w 3086100"/>
              <a:gd name="connsiteY126" fmla="*/ 4878766 h 5143499"/>
              <a:gd name="connsiteX127" fmla="*/ 2192950 w 3086100"/>
              <a:gd name="connsiteY127" fmla="*/ 4878766 h 5143499"/>
              <a:gd name="connsiteX128" fmla="*/ 2198357 w 3086100"/>
              <a:gd name="connsiteY128" fmla="*/ 4874796 h 5143499"/>
              <a:gd name="connsiteX129" fmla="*/ 2199478 w 3086100"/>
              <a:gd name="connsiteY129" fmla="*/ 4869050 h 5143499"/>
              <a:gd name="connsiteX130" fmla="*/ 1923012 w 3086100"/>
              <a:gd name="connsiteY130" fmla="*/ 4818696 h 5143499"/>
              <a:gd name="connsiteX131" fmla="*/ 1875097 w 3086100"/>
              <a:gd name="connsiteY131" fmla="*/ 4832400 h 5143499"/>
              <a:gd name="connsiteX132" fmla="*/ 1904844 w 3086100"/>
              <a:gd name="connsiteY132" fmla="*/ 4837127 h 5143499"/>
              <a:gd name="connsiteX133" fmla="*/ 1961010 w 3086100"/>
              <a:gd name="connsiteY133" fmla="*/ 4852572 h 5143499"/>
              <a:gd name="connsiteX134" fmla="*/ 1883875 w 3086100"/>
              <a:gd name="connsiteY134" fmla="*/ 4932276 h 5143499"/>
              <a:gd name="connsiteX135" fmla="*/ 1905736 w 3086100"/>
              <a:gd name="connsiteY135" fmla="*/ 4875982 h 5143499"/>
              <a:gd name="connsiteX136" fmla="*/ 1911313 w 3086100"/>
              <a:gd name="connsiteY136" fmla="*/ 4853186 h 5143499"/>
              <a:gd name="connsiteX137" fmla="*/ 1892636 w 3086100"/>
              <a:gd name="connsiteY137" fmla="*/ 4872029 h 5143499"/>
              <a:gd name="connsiteX138" fmla="*/ 1855996 w 3086100"/>
              <a:gd name="connsiteY138" fmla="*/ 4935413 h 5143499"/>
              <a:gd name="connsiteX139" fmla="*/ 1845605 w 3086100"/>
              <a:gd name="connsiteY139" fmla="*/ 4965486 h 5143499"/>
              <a:gd name="connsiteX140" fmla="*/ 1886677 w 3086100"/>
              <a:gd name="connsiteY140" fmla="*/ 4955215 h 5143499"/>
              <a:gd name="connsiteX141" fmla="*/ 1990647 w 3086100"/>
              <a:gd name="connsiteY141" fmla="*/ 4857299 h 5143499"/>
              <a:gd name="connsiteX142" fmla="*/ 1981733 w 3086100"/>
              <a:gd name="connsiteY142" fmla="*/ 4831516 h 5143499"/>
              <a:gd name="connsiteX143" fmla="*/ 1923012 w 3086100"/>
              <a:gd name="connsiteY143" fmla="*/ 4818696 h 5143499"/>
              <a:gd name="connsiteX144" fmla="*/ 2505547 w 3086100"/>
              <a:gd name="connsiteY144" fmla="*/ 4793384 h 5143499"/>
              <a:gd name="connsiteX145" fmla="*/ 2520191 w 3086100"/>
              <a:gd name="connsiteY145" fmla="*/ 4809729 h 5143499"/>
              <a:gd name="connsiteX146" fmla="*/ 2519453 w 3086100"/>
              <a:gd name="connsiteY146" fmla="*/ 4813430 h 5143499"/>
              <a:gd name="connsiteX147" fmla="*/ 2515157 w 3086100"/>
              <a:gd name="connsiteY147" fmla="*/ 4818015 h 5143499"/>
              <a:gd name="connsiteX148" fmla="*/ 2481930 w 3086100"/>
              <a:gd name="connsiteY148" fmla="*/ 4818015 h 5143499"/>
              <a:gd name="connsiteX149" fmla="*/ 2483560 w 3086100"/>
              <a:gd name="connsiteY149" fmla="*/ 4809729 h 5143499"/>
              <a:gd name="connsiteX150" fmla="*/ 2505547 w 3086100"/>
              <a:gd name="connsiteY150" fmla="*/ 4793384 h 5143499"/>
              <a:gd name="connsiteX151" fmla="*/ 2277190 w 3086100"/>
              <a:gd name="connsiteY151" fmla="*/ 4793384 h 5143499"/>
              <a:gd name="connsiteX152" fmla="*/ 2291826 w 3086100"/>
              <a:gd name="connsiteY152" fmla="*/ 4809729 h 5143499"/>
              <a:gd name="connsiteX153" fmla="*/ 2291096 w 3086100"/>
              <a:gd name="connsiteY153" fmla="*/ 4813430 h 5143499"/>
              <a:gd name="connsiteX154" fmla="*/ 2286792 w 3086100"/>
              <a:gd name="connsiteY154" fmla="*/ 4818015 h 5143499"/>
              <a:gd name="connsiteX155" fmla="*/ 2253581 w 3086100"/>
              <a:gd name="connsiteY155" fmla="*/ 4818015 h 5143499"/>
              <a:gd name="connsiteX156" fmla="*/ 2255203 w 3086100"/>
              <a:gd name="connsiteY156" fmla="*/ 4809729 h 5143499"/>
              <a:gd name="connsiteX157" fmla="*/ 2277190 w 3086100"/>
              <a:gd name="connsiteY157" fmla="*/ 4793384 h 5143499"/>
              <a:gd name="connsiteX158" fmla="*/ 2040133 w 3086100"/>
              <a:gd name="connsiteY158" fmla="*/ 4783925 h 5143499"/>
              <a:gd name="connsiteX159" fmla="*/ 2006938 w 3086100"/>
              <a:gd name="connsiteY159" fmla="*/ 4801897 h 5143499"/>
              <a:gd name="connsiteX160" fmla="*/ 2033272 w 3086100"/>
              <a:gd name="connsiteY160" fmla="*/ 4864567 h 5143499"/>
              <a:gd name="connsiteX161" fmla="*/ 2056151 w 3086100"/>
              <a:gd name="connsiteY161" fmla="*/ 4909865 h 5143499"/>
              <a:gd name="connsiteX162" fmla="*/ 2007592 w 3086100"/>
              <a:gd name="connsiteY162" fmla="*/ 4918715 h 5143499"/>
              <a:gd name="connsiteX163" fmla="*/ 1971155 w 3086100"/>
              <a:gd name="connsiteY163" fmla="*/ 4921575 h 5143499"/>
              <a:gd name="connsiteX164" fmla="*/ 1977862 w 3086100"/>
              <a:gd name="connsiteY164" fmla="*/ 4931232 h 5143499"/>
              <a:gd name="connsiteX165" fmla="*/ 2032084 w 3086100"/>
              <a:gd name="connsiteY165" fmla="*/ 4936700 h 5143499"/>
              <a:gd name="connsiteX166" fmla="*/ 2087061 w 3086100"/>
              <a:gd name="connsiteY166" fmla="*/ 4911876 h 5143499"/>
              <a:gd name="connsiteX167" fmla="*/ 2062696 w 3086100"/>
              <a:gd name="connsiteY167" fmla="*/ 4859915 h 5143499"/>
              <a:gd name="connsiteX168" fmla="*/ 2034274 w 3086100"/>
              <a:gd name="connsiteY168" fmla="*/ 4812505 h 5143499"/>
              <a:gd name="connsiteX169" fmla="*/ 2086543 w 3086100"/>
              <a:gd name="connsiteY169" fmla="*/ 4800492 h 5143499"/>
              <a:gd name="connsiteX170" fmla="*/ 2103913 w 3086100"/>
              <a:gd name="connsiteY170" fmla="*/ 4794234 h 5143499"/>
              <a:gd name="connsiteX171" fmla="*/ 2079548 w 3086100"/>
              <a:gd name="connsiteY171" fmla="*/ 4785283 h 5143499"/>
              <a:gd name="connsiteX172" fmla="*/ 2040133 w 3086100"/>
              <a:gd name="connsiteY172" fmla="*/ 4783925 h 5143499"/>
              <a:gd name="connsiteX173" fmla="*/ 2693180 w 3086100"/>
              <a:gd name="connsiteY173" fmla="*/ 4783845 h 5143499"/>
              <a:gd name="connsiteX174" fmla="*/ 2687908 w 3086100"/>
              <a:gd name="connsiteY174" fmla="*/ 4787193 h 5143499"/>
              <a:gd name="connsiteX175" fmla="*/ 2686686 w 3086100"/>
              <a:gd name="connsiteY175" fmla="*/ 4793401 h 5143499"/>
              <a:gd name="connsiteX176" fmla="*/ 2711152 w 3086100"/>
              <a:gd name="connsiteY176" fmla="*/ 4793401 h 5143499"/>
              <a:gd name="connsiteX177" fmla="*/ 2700957 w 3086100"/>
              <a:gd name="connsiteY177" fmla="*/ 4845421 h 5143499"/>
              <a:gd name="connsiteX178" fmla="*/ 2711925 w 3086100"/>
              <a:gd name="connsiteY178" fmla="*/ 4845421 h 5143499"/>
              <a:gd name="connsiteX179" fmla="*/ 2717418 w 3086100"/>
              <a:gd name="connsiteY179" fmla="*/ 4841047 h 5143499"/>
              <a:gd name="connsiteX180" fmla="*/ 2726773 w 3086100"/>
              <a:gd name="connsiteY180" fmla="*/ 4793401 h 5143499"/>
              <a:gd name="connsiteX181" fmla="*/ 2747198 w 3086100"/>
              <a:gd name="connsiteY181" fmla="*/ 4793401 h 5143499"/>
              <a:gd name="connsiteX182" fmla="*/ 2751613 w 3086100"/>
              <a:gd name="connsiteY182" fmla="*/ 4789632 h 5143499"/>
              <a:gd name="connsiteX183" fmla="*/ 2752734 w 3086100"/>
              <a:gd name="connsiteY183" fmla="*/ 4783845 h 5143499"/>
              <a:gd name="connsiteX184" fmla="*/ 2642813 w 3086100"/>
              <a:gd name="connsiteY184" fmla="*/ 4783845 h 5143499"/>
              <a:gd name="connsiteX185" fmla="*/ 2630732 w 3086100"/>
              <a:gd name="connsiteY185" fmla="*/ 4845421 h 5143499"/>
              <a:gd name="connsiteX186" fmla="*/ 2683324 w 3086100"/>
              <a:gd name="connsiteY186" fmla="*/ 4845421 h 5143499"/>
              <a:gd name="connsiteX187" fmla="*/ 2684462 w 3086100"/>
              <a:gd name="connsiteY187" fmla="*/ 4839659 h 5143499"/>
              <a:gd name="connsiteX188" fmla="*/ 2681541 w 3086100"/>
              <a:gd name="connsiteY188" fmla="*/ 4835915 h 5143499"/>
              <a:gd name="connsiteX189" fmla="*/ 2648203 w 3086100"/>
              <a:gd name="connsiteY189" fmla="*/ 4835915 h 5143499"/>
              <a:gd name="connsiteX190" fmla="*/ 2658017 w 3086100"/>
              <a:gd name="connsiteY190" fmla="*/ 4785931 h 5143499"/>
              <a:gd name="connsiteX191" fmla="*/ 2656107 w 3086100"/>
              <a:gd name="connsiteY191" fmla="*/ 4783845 h 5143499"/>
              <a:gd name="connsiteX192" fmla="*/ 2559124 w 3086100"/>
              <a:gd name="connsiteY192" fmla="*/ 4783845 h 5143499"/>
              <a:gd name="connsiteX193" fmla="*/ 2555592 w 3086100"/>
              <a:gd name="connsiteY193" fmla="*/ 4786579 h 5143499"/>
              <a:gd name="connsiteX194" fmla="*/ 2549480 w 3086100"/>
              <a:gd name="connsiteY194" fmla="*/ 4817947 h 5143499"/>
              <a:gd name="connsiteX195" fmla="*/ 2578361 w 3086100"/>
              <a:gd name="connsiteY195" fmla="*/ 4846800 h 5143499"/>
              <a:gd name="connsiteX196" fmla="*/ 2578361 w 3086100"/>
              <a:gd name="connsiteY196" fmla="*/ 4846792 h 5143499"/>
              <a:gd name="connsiteX197" fmla="*/ 2618040 w 3086100"/>
              <a:gd name="connsiteY197" fmla="*/ 4817939 h 5143499"/>
              <a:gd name="connsiteX198" fmla="*/ 2624127 w 3086100"/>
              <a:gd name="connsiteY198" fmla="*/ 4786579 h 5143499"/>
              <a:gd name="connsiteX199" fmla="*/ 2621665 w 3086100"/>
              <a:gd name="connsiteY199" fmla="*/ 4783845 h 5143499"/>
              <a:gd name="connsiteX200" fmla="*/ 2609228 w 3086100"/>
              <a:gd name="connsiteY200" fmla="*/ 4783845 h 5143499"/>
              <a:gd name="connsiteX201" fmla="*/ 2605816 w 3086100"/>
              <a:gd name="connsiteY201" fmla="*/ 4801889 h 5143499"/>
              <a:gd name="connsiteX202" fmla="*/ 2603863 w 3086100"/>
              <a:gd name="connsiteY202" fmla="*/ 4811495 h 5143499"/>
              <a:gd name="connsiteX203" fmla="*/ 2602233 w 3086100"/>
              <a:gd name="connsiteY203" fmla="*/ 4819840 h 5143499"/>
              <a:gd name="connsiteX204" fmla="*/ 2579940 w 3086100"/>
              <a:gd name="connsiteY204" fmla="*/ 4836328 h 5143499"/>
              <a:gd name="connsiteX205" fmla="*/ 2564557 w 3086100"/>
              <a:gd name="connsiteY205" fmla="*/ 4819840 h 5143499"/>
              <a:gd name="connsiteX206" fmla="*/ 2565270 w 3086100"/>
              <a:gd name="connsiteY206" fmla="*/ 4816113 h 5143499"/>
              <a:gd name="connsiteX207" fmla="*/ 2568140 w 3086100"/>
              <a:gd name="connsiteY207" fmla="*/ 4801897 h 5143499"/>
              <a:gd name="connsiteX208" fmla="*/ 2571561 w 3086100"/>
              <a:gd name="connsiteY208" fmla="*/ 4783845 h 5143499"/>
              <a:gd name="connsiteX209" fmla="*/ 2155095 w 3086100"/>
              <a:gd name="connsiteY209" fmla="*/ 4783845 h 5143499"/>
              <a:gd name="connsiteX210" fmla="*/ 2154909 w 3086100"/>
              <a:gd name="connsiteY210" fmla="*/ 4784644 h 5143499"/>
              <a:gd name="connsiteX211" fmla="*/ 2161471 w 3086100"/>
              <a:gd name="connsiteY211" fmla="*/ 4793359 h 5143499"/>
              <a:gd name="connsiteX212" fmla="*/ 2193833 w 3086100"/>
              <a:gd name="connsiteY212" fmla="*/ 4793359 h 5143499"/>
              <a:gd name="connsiteX213" fmla="*/ 2208519 w 3086100"/>
              <a:gd name="connsiteY213" fmla="*/ 4814658 h 5143499"/>
              <a:gd name="connsiteX214" fmla="*/ 2188450 w 3086100"/>
              <a:gd name="connsiteY214" fmla="*/ 4835915 h 5143499"/>
              <a:gd name="connsiteX215" fmla="*/ 2166284 w 3086100"/>
              <a:gd name="connsiteY215" fmla="*/ 4835915 h 5143499"/>
              <a:gd name="connsiteX216" fmla="*/ 2173127 w 3086100"/>
              <a:gd name="connsiteY216" fmla="*/ 4800963 h 5143499"/>
              <a:gd name="connsiteX217" fmla="*/ 2160028 w 3086100"/>
              <a:gd name="connsiteY217" fmla="*/ 4800963 h 5143499"/>
              <a:gd name="connsiteX218" fmla="*/ 2157116 w 3086100"/>
              <a:gd name="connsiteY218" fmla="*/ 4803050 h 5143499"/>
              <a:gd name="connsiteX219" fmla="*/ 2148796 w 3086100"/>
              <a:gd name="connsiteY219" fmla="*/ 4845421 h 5143499"/>
              <a:gd name="connsiteX220" fmla="*/ 2185606 w 3086100"/>
              <a:gd name="connsiteY220" fmla="*/ 4845421 h 5143499"/>
              <a:gd name="connsiteX221" fmla="*/ 2224980 w 3086100"/>
              <a:gd name="connsiteY221" fmla="*/ 4814238 h 5143499"/>
              <a:gd name="connsiteX222" fmla="*/ 2199614 w 3086100"/>
              <a:gd name="connsiteY222" fmla="*/ 4783845 h 5143499"/>
              <a:gd name="connsiteX223" fmla="*/ 2423480 w 3086100"/>
              <a:gd name="connsiteY223" fmla="*/ 4783660 h 5143499"/>
              <a:gd name="connsiteX224" fmla="*/ 2394718 w 3086100"/>
              <a:gd name="connsiteY224" fmla="*/ 4795437 h 5143499"/>
              <a:gd name="connsiteX225" fmla="*/ 2413598 w 3086100"/>
              <a:gd name="connsiteY225" fmla="*/ 4816837 h 5143499"/>
              <a:gd name="connsiteX226" fmla="*/ 2430874 w 3086100"/>
              <a:gd name="connsiteY226" fmla="*/ 4831819 h 5143499"/>
              <a:gd name="connsiteX227" fmla="*/ 2418930 w 3086100"/>
              <a:gd name="connsiteY227" fmla="*/ 4835941 h 5143499"/>
              <a:gd name="connsiteX228" fmla="*/ 2391865 w 3086100"/>
              <a:gd name="connsiteY228" fmla="*/ 4835941 h 5143499"/>
              <a:gd name="connsiteX229" fmla="*/ 2386458 w 3086100"/>
              <a:gd name="connsiteY229" fmla="*/ 4839919 h 5143499"/>
              <a:gd name="connsiteX230" fmla="*/ 2385388 w 3086100"/>
              <a:gd name="connsiteY230" fmla="*/ 4845421 h 5143499"/>
              <a:gd name="connsiteX231" fmla="*/ 2419515 w 3086100"/>
              <a:gd name="connsiteY231" fmla="*/ 4845421 h 5143499"/>
              <a:gd name="connsiteX232" fmla="*/ 2448473 w 3086100"/>
              <a:gd name="connsiteY232" fmla="*/ 4834998 h 5143499"/>
              <a:gd name="connsiteX233" fmla="*/ 2448481 w 3086100"/>
              <a:gd name="connsiteY233" fmla="*/ 4834998 h 5143499"/>
              <a:gd name="connsiteX234" fmla="*/ 2445977 w 3086100"/>
              <a:gd name="connsiteY234" fmla="*/ 4820908 h 5143499"/>
              <a:gd name="connsiteX235" fmla="*/ 2436282 w 3086100"/>
              <a:gd name="connsiteY235" fmla="*/ 4813943 h 5143499"/>
              <a:gd name="connsiteX236" fmla="*/ 2412911 w 3086100"/>
              <a:gd name="connsiteY236" fmla="*/ 4796480 h 5143499"/>
              <a:gd name="connsiteX237" fmla="*/ 2423038 w 3086100"/>
              <a:gd name="connsiteY237" fmla="*/ 4793384 h 5143499"/>
              <a:gd name="connsiteX238" fmla="*/ 2445909 w 3086100"/>
              <a:gd name="connsiteY238" fmla="*/ 4793384 h 5143499"/>
              <a:gd name="connsiteX239" fmla="*/ 2451317 w 3086100"/>
              <a:gd name="connsiteY239" fmla="*/ 4789430 h 5143499"/>
              <a:gd name="connsiteX240" fmla="*/ 2452446 w 3086100"/>
              <a:gd name="connsiteY240" fmla="*/ 4783660 h 5143499"/>
              <a:gd name="connsiteX241" fmla="*/ 2350776 w 3086100"/>
              <a:gd name="connsiteY241" fmla="*/ 4783660 h 5143499"/>
              <a:gd name="connsiteX242" fmla="*/ 2322031 w 3086100"/>
              <a:gd name="connsiteY242" fmla="*/ 4795437 h 5143499"/>
              <a:gd name="connsiteX243" fmla="*/ 2340903 w 3086100"/>
              <a:gd name="connsiteY243" fmla="*/ 4816837 h 5143499"/>
              <a:gd name="connsiteX244" fmla="*/ 2358179 w 3086100"/>
              <a:gd name="connsiteY244" fmla="*/ 4831819 h 5143499"/>
              <a:gd name="connsiteX245" fmla="*/ 2346218 w 3086100"/>
              <a:gd name="connsiteY245" fmla="*/ 4835941 h 5143499"/>
              <a:gd name="connsiteX246" fmla="*/ 2319179 w 3086100"/>
              <a:gd name="connsiteY246" fmla="*/ 4835941 h 5143499"/>
              <a:gd name="connsiteX247" fmla="*/ 2313763 w 3086100"/>
              <a:gd name="connsiteY247" fmla="*/ 4839919 h 5143499"/>
              <a:gd name="connsiteX248" fmla="*/ 2312684 w 3086100"/>
              <a:gd name="connsiteY248" fmla="*/ 4845421 h 5143499"/>
              <a:gd name="connsiteX249" fmla="*/ 2346812 w 3086100"/>
              <a:gd name="connsiteY249" fmla="*/ 4845421 h 5143499"/>
              <a:gd name="connsiteX250" fmla="*/ 2375778 w 3086100"/>
              <a:gd name="connsiteY250" fmla="*/ 4834998 h 5143499"/>
              <a:gd name="connsiteX251" fmla="*/ 2373273 w 3086100"/>
              <a:gd name="connsiteY251" fmla="*/ 4820908 h 5143499"/>
              <a:gd name="connsiteX252" fmla="*/ 2363579 w 3086100"/>
              <a:gd name="connsiteY252" fmla="*/ 4813943 h 5143499"/>
              <a:gd name="connsiteX253" fmla="*/ 2340216 w 3086100"/>
              <a:gd name="connsiteY253" fmla="*/ 4796480 h 5143499"/>
              <a:gd name="connsiteX254" fmla="*/ 2350335 w 3086100"/>
              <a:gd name="connsiteY254" fmla="*/ 4793384 h 5143499"/>
              <a:gd name="connsiteX255" fmla="*/ 2373197 w 3086100"/>
              <a:gd name="connsiteY255" fmla="*/ 4793384 h 5143499"/>
              <a:gd name="connsiteX256" fmla="*/ 2378596 w 3086100"/>
              <a:gd name="connsiteY256" fmla="*/ 4789430 h 5143499"/>
              <a:gd name="connsiteX257" fmla="*/ 2379742 w 3086100"/>
              <a:gd name="connsiteY257" fmla="*/ 4783660 h 5143499"/>
              <a:gd name="connsiteX258" fmla="*/ 2507381 w 3086100"/>
              <a:gd name="connsiteY258" fmla="*/ 4783012 h 5143499"/>
              <a:gd name="connsiteX259" fmla="*/ 2468542 w 3086100"/>
              <a:gd name="connsiteY259" fmla="*/ 4811613 h 5143499"/>
              <a:gd name="connsiteX260" fmla="*/ 2462446 w 3086100"/>
              <a:gd name="connsiteY260" fmla="*/ 4842704 h 5143499"/>
              <a:gd name="connsiteX261" fmla="*/ 2464806 w 3086100"/>
              <a:gd name="connsiteY261" fmla="*/ 4845421 h 5143499"/>
              <a:gd name="connsiteX262" fmla="*/ 2476556 w 3086100"/>
              <a:gd name="connsiteY262" fmla="*/ 4845421 h 5143499"/>
              <a:gd name="connsiteX263" fmla="*/ 2479985 w 3086100"/>
              <a:gd name="connsiteY263" fmla="*/ 4827520 h 5143499"/>
              <a:gd name="connsiteX264" fmla="*/ 2516592 w 3086100"/>
              <a:gd name="connsiteY264" fmla="*/ 4827520 h 5143499"/>
              <a:gd name="connsiteX265" fmla="*/ 2513171 w 3086100"/>
              <a:gd name="connsiteY265" fmla="*/ 4845421 h 5143499"/>
              <a:gd name="connsiteX266" fmla="*/ 2524928 w 3086100"/>
              <a:gd name="connsiteY266" fmla="*/ 4845421 h 5143499"/>
              <a:gd name="connsiteX267" fmla="*/ 2528350 w 3086100"/>
              <a:gd name="connsiteY267" fmla="*/ 4842704 h 5143499"/>
              <a:gd name="connsiteX268" fmla="*/ 2534454 w 3086100"/>
              <a:gd name="connsiteY268" fmla="*/ 4811613 h 5143499"/>
              <a:gd name="connsiteX269" fmla="*/ 2507381 w 3086100"/>
              <a:gd name="connsiteY269" fmla="*/ 4783012 h 5143499"/>
              <a:gd name="connsiteX270" fmla="*/ 2279015 w 3086100"/>
              <a:gd name="connsiteY270" fmla="*/ 4783012 h 5143499"/>
              <a:gd name="connsiteX271" fmla="*/ 2240193 w 3086100"/>
              <a:gd name="connsiteY271" fmla="*/ 4811613 h 5143499"/>
              <a:gd name="connsiteX272" fmla="*/ 2234081 w 3086100"/>
              <a:gd name="connsiteY272" fmla="*/ 4842704 h 5143499"/>
              <a:gd name="connsiteX273" fmla="*/ 2236449 w 3086100"/>
              <a:gd name="connsiteY273" fmla="*/ 4845421 h 5143499"/>
              <a:gd name="connsiteX274" fmla="*/ 2248199 w 3086100"/>
              <a:gd name="connsiteY274" fmla="*/ 4845421 h 5143499"/>
              <a:gd name="connsiteX275" fmla="*/ 2251620 w 3086100"/>
              <a:gd name="connsiteY275" fmla="*/ 4827520 h 5143499"/>
              <a:gd name="connsiteX276" fmla="*/ 2288235 w 3086100"/>
              <a:gd name="connsiteY276" fmla="*/ 4827520 h 5143499"/>
              <a:gd name="connsiteX277" fmla="*/ 2284814 w 3086100"/>
              <a:gd name="connsiteY277" fmla="*/ 4845421 h 5143499"/>
              <a:gd name="connsiteX278" fmla="*/ 2296572 w 3086100"/>
              <a:gd name="connsiteY278" fmla="*/ 4845421 h 5143499"/>
              <a:gd name="connsiteX279" fmla="*/ 2299984 w 3086100"/>
              <a:gd name="connsiteY279" fmla="*/ 4842704 h 5143499"/>
              <a:gd name="connsiteX280" fmla="*/ 2306097 w 3086100"/>
              <a:gd name="connsiteY280" fmla="*/ 4811613 h 5143499"/>
              <a:gd name="connsiteX281" fmla="*/ 2279015 w 3086100"/>
              <a:gd name="connsiteY281" fmla="*/ 4783012 h 5143499"/>
              <a:gd name="connsiteX282" fmla="*/ 1973014 w 3086100"/>
              <a:gd name="connsiteY282" fmla="*/ 4694493 h 5143499"/>
              <a:gd name="connsiteX283" fmla="*/ 1973014 w 3086100"/>
              <a:gd name="connsiteY283" fmla="*/ 4694501 h 5143499"/>
              <a:gd name="connsiteX284" fmla="*/ 1929481 w 3086100"/>
              <a:gd name="connsiteY284" fmla="*/ 4706110 h 5143499"/>
              <a:gd name="connsiteX285" fmla="*/ 1953132 w 3086100"/>
              <a:gd name="connsiteY285" fmla="*/ 4710282 h 5143499"/>
              <a:gd name="connsiteX286" fmla="*/ 2002150 w 3086100"/>
              <a:gd name="connsiteY286" fmla="*/ 4720881 h 5143499"/>
              <a:gd name="connsiteX287" fmla="*/ 1953896 w 3086100"/>
              <a:gd name="connsiteY287" fmla="*/ 4787631 h 5143499"/>
              <a:gd name="connsiteX288" fmla="*/ 1938327 w 3086100"/>
              <a:gd name="connsiteY288" fmla="*/ 4802587 h 5143499"/>
              <a:gd name="connsiteX289" fmla="*/ 1940177 w 3086100"/>
              <a:gd name="connsiteY289" fmla="*/ 4806608 h 5143499"/>
              <a:gd name="connsiteX290" fmla="*/ 1957360 w 3086100"/>
              <a:gd name="connsiteY290" fmla="*/ 4800880 h 5143499"/>
              <a:gd name="connsiteX291" fmla="*/ 2029834 w 3086100"/>
              <a:gd name="connsiteY291" fmla="*/ 4714909 h 5143499"/>
              <a:gd name="connsiteX292" fmla="*/ 1973014 w 3086100"/>
              <a:gd name="connsiteY292" fmla="*/ 4694493 h 5143499"/>
              <a:gd name="connsiteX293" fmla="*/ 460601 w 3086100"/>
              <a:gd name="connsiteY293" fmla="*/ 0 h 5143499"/>
              <a:gd name="connsiteX294" fmla="*/ 3086100 w 3086100"/>
              <a:gd name="connsiteY294" fmla="*/ 0 h 5143499"/>
              <a:gd name="connsiteX295" fmla="*/ 3086100 w 3086100"/>
              <a:gd name="connsiteY295" fmla="*/ 842036 h 5143499"/>
              <a:gd name="connsiteX296" fmla="*/ 3086100 w 3086100"/>
              <a:gd name="connsiteY296" fmla="*/ 1941749 h 5143499"/>
              <a:gd name="connsiteX297" fmla="*/ 3086100 w 3086100"/>
              <a:gd name="connsiteY297" fmla="*/ 3201749 h 5143499"/>
              <a:gd name="connsiteX298" fmla="*/ 3086100 w 3086100"/>
              <a:gd name="connsiteY298" fmla="*/ 3743118 h 5143499"/>
              <a:gd name="connsiteX299" fmla="*/ 3086100 w 3086100"/>
              <a:gd name="connsiteY299" fmla="*/ 5143499 h 5143499"/>
              <a:gd name="connsiteX300" fmla="*/ 547192 w 3086100"/>
              <a:gd name="connsiteY300" fmla="*/ 5143499 h 5143499"/>
              <a:gd name="connsiteX301" fmla="*/ 451948 w 3086100"/>
              <a:gd name="connsiteY301" fmla="*/ 4947929 h 5143499"/>
              <a:gd name="connsiteX302" fmla="*/ 0 w 3086100"/>
              <a:gd name="connsiteY302" fmla="*/ 2482849 h 5143499"/>
              <a:gd name="connsiteX303" fmla="*/ 451948 w 3086100"/>
              <a:gd name="connsiteY303" fmla="*/ 17768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3086100" h="5143499">
                <a:moveTo>
                  <a:pt x="2611605" y="4869227"/>
                </a:moveTo>
                <a:cubicBezTo>
                  <a:pt x="2608906" y="4869227"/>
                  <a:pt x="2607327" y="4870464"/>
                  <a:pt x="2606783" y="4873181"/>
                </a:cubicBezTo>
                <a:lnTo>
                  <a:pt x="2606792" y="4873181"/>
                </a:lnTo>
                <a:lnTo>
                  <a:pt x="2595484" y="4930786"/>
                </a:lnTo>
                <a:lnTo>
                  <a:pt x="2652923" y="4930786"/>
                </a:lnTo>
                <a:lnTo>
                  <a:pt x="2654112" y="4924629"/>
                </a:lnTo>
                <a:cubicBezTo>
                  <a:pt x="2654621" y="4922122"/>
                  <a:pt x="2654002" y="4921281"/>
                  <a:pt x="2651124" y="4921281"/>
                </a:cubicBezTo>
                <a:lnTo>
                  <a:pt x="2612964" y="4921281"/>
                </a:lnTo>
                <a:lnTo>
                  <a:pt x="2616207" y="4904759"/>
                </a:lnTo>
                <a:lnTo>
                  <a:pt x="2649927" y="4904759"/>
                </a:lnTo>
                <a:cubicBezTo>
                  <a:pt x="2650819" y="4904793"/>
                  <a:pt x="2651599" y="4904168"/>
                  <a:pt x="2651752" y="4903296"/>
                </a:cubicBezTo>
                <a:lnTo>
                  <a:pt x="2653042" y="4896743"/>
                </a:lnTo>
                <a:cubicBezTo>
                  <a:pt x="2653212" y="4895918"/>
                  <a:pt x="2652737" y="4895279"/>
                  <a:pt x="2651794" y="4895279"/>
                </a:cubicBezTo>
                <a:lnTo>
                  <a:pt x="2618057" y="4895279"/>
                </a:lnTo>
                <a:lnTo>
                  <a:pt x="2621283" y="4878791"/>
                </a:lnTo>
                <a:lnTo>
                  <a:pt x="2658102" y="4878791"/>
                </a:lnTo>
                <a:cubicBezTo>
                  <a:pt x="2659842" y="4878791"/>
                  <a:pt x="2661566" y="4878791"/>
                  <a:pt x="2662007" y="4876487"/>
                </a:cubicBezTo>
                <a:lnTo>
                  <a:pt x="2663433" y="4869227"/>
                </a:lnTo>
                <a:close/>
                <a:moveTo>
                  <a:pt x="2511957" y="4869227"/>
                </a:moveTo>
                <a:cubicBezTo>
                  <a:pt x="2509647" y="4869227"/>
                  <a:pt x="2508383" y="4870674"/>
                  <a:pt x="2507899" y="4873181"/>
                </a:cubicBezTo>
                <a:lnTo>
                  <a:pt x="2496591" y="4930786"/>
                </a:lnTo>
                <a:lnTo>
                  <a:pt x="2508544" y="4930786"/>
                </a:lnTo>
                <a:cubicBezTo>
                  <a:pt x="2511048" y="4930786"/>
                  <a:pt x="2512449" y="4929541"/>
                  <a:pt x="2512899" y="4927245"/>
                </a:cubicBezTo>
                <a:lnTo>
                  <a:pt x="2521363" y="4884133"/>
                </a:lnTo>
                <a:lnTo>
                  <a:pt x="2535099" y="4903548"/>
                </a:lnTo>
                <a:cubicBezTo>
                  <a:pt x="2535753" y="4904729"/>
                  <a:pt x="2537016" y="4905453"/>
                  <a:pt x="2538376" y="4905424"/>
                </a:cubicBezTo>
                <a:lnTo>
                  <a:pt x="2544556" y="4905424"/>
                </a:lnTo>
                <a:cubicBezTo>
                  <a:pt x="2546096" y="4905356"/>
                  <a:pt x="2547545" y="4904680"/>
                  <a:pt x="2548580" y="4903548"/>
                </a:cubicBezTo>
                <a:lnTo>
                  <a:pt x="2569922" y="4884133"/>
                </a:lnTo>
                <a:lnTo>
                  <a:pt x="2561458" y="4927245"/>
                </a:lnTo>
                <a:cubicBezTo>
                  <a:pt x="2561009" y="4929541"/>
                  <a:pt x="2561917" y="4930786"/>
                  <a:pt x="2564430" y="4930786"/>
                </a:cubicBezTo>
                <a:lnTo>
                  <a:pt x="2576374" y="4930786"/>
                </a:lnTo>
                <a:lnTo>
                  <a:pt x="2587691" y="4873189"/>
                </a:lnTo>
                <a:cubicBezTo>
                  <a:pt x="2588166" y="4870674"/>
                  <a:pt x="2587504" y="4869227"/>
                  <a:pt x="2585186" y="4869227"/>
                </a:cubicBezTo>
                <a:lnTo>
                  <a:pt x="2571111" y="4869227"/>
                </a:lnTo>
                <a:lnTo>
                  <a:pt x="2543860" y="4893226"/>
                </a:lnTo>
                <a:lnTo>
                  <a:pt x="2526032" y="4869227"/>
                </a:lnTo>
                <a:close/>
                <a:moveTo>
                  <a:pt x="2441121" y="4869227"/>
                </a:moveTo>
                <a:cubicBezTo>
                  <a:pt x="2438421" y="4869227"/>
                  <a:pt x="2436825" y="4870464"/>
                  <a:pt x="2436290" y="4873181"/>
                </a:cubicBezTo>
                <a:lnTo>
                  <a:pt x="2424999" y="4930786"/>
                </a:lnTo>
                <a:lnTo>
                  <a:pt x="2482413" y="4930786"/>
                </a:lnTo>
                <a:lnTo>
                  <a:pt x="2483627" y="4924629"/>
                </a:lnTo>
                <a:cubicBezTo>
                  <a:pt x="2484128" y="4922122"/>
                  <a:pt x="2483509" y="4921281"/>
                  <a:pt x="2480614" y="4921281"/>
                </a:cubicBezTo>
                <a:lnTo>
                  <a:pt x="2442471" y="4921281"/>
                </a:lnTo>
                <a:lnTo>
                  <a:pt x="2445705" y="4904759"/>
                </a:lnTo>
                <a:lnTo>
                  <a:pt x="2479425" y="4904759"/>
                </a:lnTo>
                <a:cubicBezTo>
                  <a:pt x="2480317" y="4904786"/>
                  <a:pt x="2481096" y="4904165"/>
                  <a:pt x="2481259" y="4903296"/>
                </a:cubicBezTo>
                <a:lnTo>
                  <a:pt x="2482549" y="4896743"/>
                </a:lnTo>
                <a:cubicBezTo>
                  <a:pt x="2482702" y="4895918"/>
                  <a:pt x="2482252" y="4895279"/>
                  <a:pt x="2481293" y="4895279"/>
                </a:cubicBezTo>
                <a:lnTo>
                  <a:pt x="2447564" y="4895279"/>
                </a:lnTo>
                <a:lnTo>
                  <a:pt x="2450807" y="4878791"/>
                </a:lnTo>
                <a:lnTo>
                  <a:pt x="2487617" y="4878791"/>
                </a:lnTo>
                <a:cubicBezTo>
                  <a:pt x="2489349" y="4878791"/>
                  <a:pt x="2491073" y="4878791"/>
                  <a:pt x="2491540" y="4876487"/>
                </a:cubicBezTo>
                <a:lnTo>
                  <a:pt x="2492949" y="4869227"/>
                </a:lnTo>
                <a:close/>
                <a:moveTo>
                  <a:pt x="2368044" y="4869227"/>
                </a:moveTo>
                <a:cubicBezTo>
                  <a:pt x="2364962" y="4869227"/>
                  <a:pt x="2363205" y="4870262"/>
                  <a:pt x="2362764" y="4872558"/>
                </a:cubicBezTo>
                <a:lnTo>
                  <a:pt x="2361533" y="4878766"/>
                </a:lnTo>
                <a:lnTo>
                  <a:pt x="2385999" y="4878766"/>
                </a:lnTo>
                <a:lnTo>
                  <a:pt x="2375812" y="4930786"/>
                </a:lnTo>
                <a:lnTo>
                  <a:pt x="2386780" y="4930786"/>
                </a:lnTo>
                <a:cubicBezTo>
                  <a:pt x="2389862" y="4930786"/>
                  <a:pt x="2391645" y="4929541"/>
                  <a:pt x="2392281" y="4926412"/>
                </a:cubicBezTo>
                <a:lnTo>
                  <a:pt x="2401620" y="4878766"/>
                </a:lnTo>
                <a:lnTo>
                  <a:pt x="2422045" y="4878766"/>
                </a:lnTo>
                <a:cubicBezTo>
                  <a:pt x="2424932" y="4878766"/>
                  <a:pt x="2425950" y="4877513"/>
                  <a:pt x="2426443" y="4874998"/>
                </a:cubicBezTo>
                <a:lnTo>
                  <a:pt x="2426443" y="4875006"/>
                </a:lnTo>
                <a:lnTo>
                  <a:pt x="2427580" y="4869227"/>
                </a:lnTo>
                <a:close/>
                <a:moveTo>
                  <a:pt x="2216737" y="4869227"/>
                </a:moveTo>
                <a:cubicBezTo>
                  <a:pt x="2215192" y="4869227"/>
                  <a:pt x="2214029" y="4870253"/>
                  <a:pt x="2213825" y="4871305"/>
                </a:cubicBezTo>
                <a:lnTo>
                  <a:pt x="2210514" y="4888213"/>
                </a:lnTo>
                <a:cubicBezTo>
                  <a:pt x="2204207" y="4920364"/>
                  <a:pt x="2234930" y="4915973"/>
                  <a:pt x="2254821" y="4909924"/>
                </a:cubicBezTo>
                <a:lnTo>
                  <a:pt x="2250720" y="4930786"/>
                </a:lnTo>
                <a:lnTo>
                  <a:pt x="2261697" y="4930786"/>
                </a:lnTo>
                <a:cubicBezTo>
                  <a:pt x="2264787" y="4930786"/>
                  <a:pt x="2266570" y="4929541"/>
                  <a:pt x="2267198" y="4926412"/>
                </a:cubicBezTo>
                <a:lnTo>
                  <a:pt x="2278404" y="4869227"/>
                </a:lnTo>
                <a:lnTo>
                  <a:pt x="2265110" y="4869227"/>
                </a:lnTo>
                <a:cubicBezTo>
                  <a:pt x="2263768" y="4869227"/>
                  <a:pt x="2262597" y="4870253"/>
                  <a:pt x="2262402" y="4871305"/>
                </a:cubicBezTo>
                <a:lnTo>
                  <a:pt x="2256883" y="4899334"/>
                </a:lnTo>
                <a:cubicBezTo>
                  <a:pt x="2247265" y="4902261"/>
                  <a:pt x="2222315" y="4907628"/>
                  <a:pt x="2226203" y="4887801"/>
                </a:cubicBezTo>
                <a:lnTo>
                  <a:pt x="2229853" y="4869227"/>
                </a:lnTo>
                <a:close/>
                <a:moveTo>
                  <a:pt x="2702459" y="4869050"/>
                </a:moveTo>
                <a:cubicBezTo>
                  <a:pt x="2686049" y="4869050"/>
                  <a:pt x="2676201" y="4869151"/>
                  <a:pt x="2673697" y="4880810"/>
                </a:cubicBezTo>
                <a:cubicBezTo>
                  <a:pt x="2671846" y="4889475"/>
                  <a:pt x="2678689" y="4893664"/>
                  <a:pt x="2692561" y="4902211"/>
                </a:cubicBezTo>
                <a:cubicBezTo>
                  <a:pt x="2707774" y="4911548"/>
                  <a:pt x="2711246" y="4912263"/>
                  <a:pt x="2709828" y="4917184"/>
                </a:cubicBezTo>
                <a:cubicBezTo>
                  <a:pt x="2708724" y="4921154"/>
                  <a:pt x="2704734" y="4921314"/>
                  <a:pt x="2697900" y="4921314"/>
                </a:cubicBezTo>
                <a:lnTo>
                  <a:pt x="2670828" y="4921314"/>
                </a:lnTo>
                <a:cubicBezTo>
                  <a:pt x="2667754" y="4921314"/>
                  <a:pt x="2665963" y="4922576"/>
                  <a:pt x="2665428" y="4925293"/>
                </a:cubicBezTo>
                <a:lnTo>
                  <a:pt x="2664359" y="4930786"/>
                </a:lnTo>
                <a:lnTo>
                  <a:pt x="2698486" y="4930786"/>
                </a:lnTo>
                <a:cubicBezTo>
                  <a:pt x="2714098" y="4930786"/>
                  <a:pt x="2723878" y="4929827"/>
                  <a:pt x="2727435" y="4920372"/>
                </a:cubicBezTo>
                <a:cubicBezTo>
                  <a:pt x="2729175" y="4915762"/>
                  <a:pt x="2729150" y="4910993"/>
                  <a:pt x="2724931" y="4906282"/>
                </a:cubicBezTo>
                <a:cubicBezTo>
                  <a:pt x="2722791" y="4903885"/>
                  <a:pt x="2719616" y="4901773"/>
                  <a:pt x="2715236" y="4899334"/>
                </a:cubicBezTo>
                <a:cubicBezTo>
                  <a:pt x="2695744" y="4888406"/>
                  <a:pt x="2690642" y="4887145"/>
                  <a:pt x="2691890" y="4881853"/>
                </a:cubicBezTo>
                <a:cubicBezTo>
                  <a:pt x="2692569" y="4878876"/>
                  <a:pt x="2694657" y="4878766"/>
                  <a:pt x="2701992" y="4878766"/>
                </a:cubicBezTo>
                <a:lnTo>
                  <a:pt x="2724880" y="4878766"/>
                </a:lnTo>
                <a:cubicBezTo>
                  <a:pt x="2727953" y="4878766"/>
                  <a:pt x="2729736" y="4877513"/>
                  <a:pt x="2730271" y="4874796"/>
                </a:cubicBezTo>
                <a:lnTo>
                  <a:pt x="2731408" y="4869050"/>
                </a:lnTo>
                <a:close/>
                <a:moveTo>
                  <a:pt x="2321030" y="4869050"/>
                </a:moveTo>
                <a:cubicBezTo>
                  <a:pt x="2304628" y="4869050"/>
                  <a:pt x="2294789" y="4869151"/>
                  <a:pt x="2292284" y="4880810"/>
                </a:cubicBezTo>
                <a:cubicBezTo>
                  <a:pt x="2290434" y="4889475"/>
                  <a:pt x="2297268" y="4893664"/>
                  <a:pt x="2311156" y="4902211"/>
                </a:cubicBezTo>
                <a:cubicBezTo>
                  <a:pt x="2326361" y="4911548"/>
                  <a:pt x="2329833" y="4912263"/>
                  <a:pt x="2328424" y="4917184"/>
                </a:cubicBezTo>
                <a:cubicBezTo>
                  <a:pt x="2327295" y="4921154"/>
                  <a:pt x="2323313" y="4921314"/>
                  <a:pt x="2316479" y="4921314"/>
                </a:cubicBezTo>
                <a:lnTo>
                  <a:pt x="2289415" y="4921314"/>
                </a:lnTo>
                <a:cubicBezTo>
                  <a:pt x="2286342" y="4921314"/>
                  <a:pt x="2284551" y="4922576"/>
                  <a:pt x="2284016" y="4925293"/>
                </a:cubicBezTo>
                <a:lnTo>
                  <a:pt x="2282938" y="4930786"/>
                </a:lnTo>
                <a:lnTo>
                  <a:pt x="2317065" y="4930786"/>
                </a:lnTo>
                <a:cubicBezTo>
                  <a:pt x="2332686" y="4930786"/>
                  <a:pt x="2342465" y="4929827"/>
                  <a:pt x="2346014" y="4920372"/>
                </a:cubicBezTo>
                <a:cubicBezTo>
                  <a:pt x="2347763" y="4915762"/>
                  <a:pt x="2347746" y="4910993"/>
                  <a:pt x="2343526" y="4906282"/>
                </a:cubicBezTo>
                <a:cubicBezTo>
                  <a:pt x="2341370" y="4903885"/>
                  <a:pt x="2338212" y="4901773"/>
                  <a:pt x="2333823" y="4899334"/>
                </a:cubicBezTo>
                <a:cubicBezTo>
                  <a:pt x="2314323" y="4888406"/>
                  <a:pt x="2309238" y="4887145"/>
                  <a:pt x="2310469" y="4881853"/>
                </a:cubicBezTo>
                <a:cubicBezTo>
                  <a:pt x="2311148" y="4878876"/>
                  <a:pt x="2313228" y="4878766"/>
                  <a:pt x="2320571" y="4878766"/>
                </a:cubicBezTo>
                <a:lnTo>
                  <a:pt x="2343467" y="4878766"/>
                </a:lnTo>
                <a:cubicBezTo>
                  <a:pt x="2346532" y="4878766"/>
                  <a:pt x="2348332" y="4877513"/>
                  <a:pt x="2348858" y="4874796"/>
                </a:cubicBezTo>
                <a:lnTo>
                  <a:pt x="2349995" y="4869050"/>
                </a:lnTo>
                <a:close/>
                <a:moveTo>
                  <a:pt x="2170529" y="4869050"/>
                </a:moveTo>
                <a:cubicBezTo>
                  <a:pt x="2154128" y="4869050"/>
                  <a:pt x="2144280" y="4869151"/>
                  <a:pt x="2141784" y="4880810"/>
                </a:cubicBezTo>
                <a:cubicBezTo>
                  <a:pt x="2139916" y="4889475"/>
                  <a:pt x="2146767" y="4893664"/>
                  <a:pt x="2160664" y="4902211"/>
                </a:cubicBezTo>
                <a:cubicBezTo>
                  <a:pt x="2175852" y="4911548"/>
                  <a:pt x="2179324" y="4912263"/>
                  <a:pt x="2177923" y="4917184"/>
                </a:cubicBezTo>
                <a:cubicBezTo>
                  <a:pt x="2176803" y="4921154"/>
                  <a:pt x="2172821" y="4921314"/>
                  <a:pt x="2165979" y="4921314"/>
                </a:cubicBezTo>
                <a:lnTo>
                  <a:pt x="2138906" y="4921314"/>
                </a:lnTo>
                <a:cubicBezTo>
                  <a:pt x="2135833" y="4921314"/>
                  <a:pt x="2134050" y="4922576"/>
                  <a:pt x="2133515" y="4925293"/>
                </a:cubicBezTo>
                <a:lnTo>
                  <a:pt x="2132429" y="4930786"/>
                </a:lnTo>
                <a:lnTo>
                  <a:pt x="2166556" y="4930786"/>
                </a:lnTo>
                <a:cubicBezTo>
                  <a:pt x="2182177" y="4930786"/>
                  <a:pt x="2191965" y="4929827"/>
                  <a:pt x="2195522" y="4920372"/>
                </a:cubicBezTo>
                <a:cubicBezTo>
                  <a:pt x="2197245" y="4915762"/>
                  <a:pt x="2197228" y="4910993"/>
                  <a:pt x="2193018" y="4906282"/>
                </a:cubicBezTo>
                <a:cubicBezTo>
                  <a:pt x="2190870" y="4903885"/>
                  <a:pt x="2187695" y="4901773"/>
                  <a:pt x="2183331" y="4899334"/>
                </a:cubicBezTo>
                <a:cubicBezTo>
                  <a:pt x="2163822" y="4888406"/>
                  <a:pt x="2158729" y="4887145"/>
                  <a:pt x="2159960" y="4881853"/>
                </a:cubicBezTo>
                <a:cubicBezTo>
                  <a:pt x="2160656" y="4878876"/>
                  <a:pt x="2162736" y="4878766"/>
                  <a:pt x="2170062" y="4878766"/>
                </a:cubicBezTo>
                <a:lnTo>
                  <a:pt x="2192950" y="4878766"/>
                </a:lnTo>
                <a:cubicBezTo>
                  <a:pt x="2196031" y="4878766"/>
                  <a:pt x="2197823" y="4877513"/>
                  <a:pt x="2198357" y="4874796"/>
                </a:cubicBezTo>
                <a:lnTo>
                  <a:pt x="2199478" y="4869050"/>
                </a:lnTo>
                <a:close/>
                <a:moveTo>
                  <a:pt x="1923012" y="4818696"/>
                </a:moveTo>
                <a:cubicBezTo>
                  <a:pt x="1904963" y="4819756"/>
                  <a:pt x="1873917" y="4826091"/>
                  <a:pt x="1875097" y="4832400"/>
                </a:cubicBezTo>
                <a:cubicBezTo>
                  <a:pt x="1876184" y="4839230"/>
                  <a:pt x="1895845" y="4837127"/>
                  <a:pt x="1904844" y="4837127"/>
                </a:cubicBezTo>
                <a:cubicBezTo>
                  <a:pt x="1924633" y="4837127"/>
                  <a:pt x="1956061" y="4838465"/>
                  <a:pt x="1961010" y="4852572"/>
                </a:cubicBezTo>
                <a:cubicBezTo>
                  <a:pt x="1971681" y="4882956"/>
                  <a:pt x="1899301" y="4937516"/>
                  <a:pt x="1883875" y="4932276"/>
                </a:cubicBezTo>
                <a:cubicBezTo>
                  <a:pt x="1876897" y="4929903"/>
                  <a:pt x="1898053" y="4890249"/>
                  <a:pt x="1905736" y="4875982"/>
                </a:cubicBezTo>
                <a:cubicBezTo>
                  <a:pt x="1910303" y="4867469"/>
                  <a:pt x="1917256" y="4854094"/>
                  <a:pt x="1911313" y="4853186"/>
                </a:cubicBezTo>
                <a:cubicBezTo>
                  <a:pt x="1904691" y="4852185"/>
                  <a:pt x="1897374" y="4864769"/>
                  <a:pt x="1892636" y="4872029"/>
                </a:cubicBezTo>
                <a:cubicBezTo>
                  <a:pt x="1879767" y="4891755"/>
                  <a:pt x="1866565" y="4913290"/>
                  <a:pt x="1855996" y="4935413"/>
                </a:cubicBezTo>
                <a:cubicBezTo>
                  <a:pt x="1852728" y="4942244"/>
                  <a:pt x="1841870" y="4962828"/>
                  <a:pt x="1845605" y="4965486"/>
                </a:cubicBezTo>
                <a:cubicBezTo>
                  <a:pt x="1849086" y="4967959"/>
                  <a:pt x="1865623" y="4964435"/>
                  <a:pt x="1886677" y="4955215"/>
                </a:cubicBezTo>
                <a:cubicBezTo>
                  <a:pt x="1952869" y="4926219"/>
                  <a:pt x="1982667" y="4888483"/>
                  <a:pt x="1990647" y="4857299"/>
                </a:cubicBezTo>
                <a:cubicBezTo>
                  <a:pt x="1993191" y="4847710"/>
                  <a:pt x="1989677" y="4837545"/>
                  <a:pt x="1981733" y="4831516"/>
                </a:cubicBezTo>
                <a:cubicBezTo>
                  <a:pt x="1967904" y="4821026"/>
                  <a:pt x="1943284" y="4817519"/>
                  <a:pt x="1923012" y="4818696"/>
                </a:cubicBezTo>
                <a:close/>
                <a:moveTo>
                  <a:pt x="2505547" y="4793384"/>
                </a:moveTo>
                <a:cubicBezTo>
                  <a:pt x="2518867" y="4793384"/>
                  <a:pt x="2522348" y="4798339"/>
                  <a:pt x="2520191" y="4809729"/>
                </a:cubicBezTo>
                <a:cubicBezTo>
                  <a:pt x="2520191" y="4809729"/>
                  <a:pt x="2519648" y="4812572"/>
                  <a:pt x="2519453" y="4813430"/>
                </a:cubicBezTo>
                <a:cubicBezTo>
                  <a:pt x="2519190" y="4814709"/>
                  <a:pt x="2518604" y="4818015"/>
                  <a:pt x="2515157" y="4818015"/>
                </a:cubicBezTo>
                <a:lnTo>
                  <a:pt x="2481930" y="4818015"/>
                </a:lnTo>
                <a:lnTo>
                  <a:pt x="2483560" y="4809729"/>
                </a:lnTo>
                <a:cubicBezTo>
                  <a:pt x="2485903" y="4797733"/>
                  <a:pt x="2492949" y="4793384"/>
                  <a:pt x="2505547" y="4793384"/>
                </a:cubicBezTo>
                <a:close/>
                <a:moveTo>
                  <a:pt x="2277190" y="4793384"/>
                </a:moveTo>
                <a:cubicBezTo>
                  <a:pt x="2290502" y="4793384"/>
                  <a:pt x="2293999" y="4798339"/>
                  <a:pt x="2291826" y="4809729"/>
                </a:cubicBezTo>
                <a:cubicBezTo>
                  <a:pt x="2291826" y="4809729"/>
                  <a:pt x="2291283" y="4812572"/>
                  <a:pt x="2291096" y="4813430"/>
                </a:cubicBezTo>
                <a:cubicBezTo>
                  <a:pt x="2290841" y="4814709"/>
                  <a:pt x="2290247" y="4818015"/>
                  <a:pt x="2286792" y="4818015"/>
                </a:cubicBezTo>
                <a:lnTo>
                  <a:pt x="2253581" y="4818015"/>
                </a:lnTo>
                <a:lnTo>
                  <a:pt x="2255203" y="4809729"/>
                </a:lnTo>
                <a:cubicBezTo>
                  <a:pt x="2257529" y="4797733"/>
                  <a:pt x="2264592" y="4793384"/>
                  <a:pt x="2277190" y="4793384"/>
                </a:cubicBezTo>
                <a:close/>
                <a:moveTo>
                  <a:pt x="2040133" y="4783925"/>
                </a:moveTo>
                <a:cubicBezTo>
                  <a:pt x="2026282" y="4785814"/>
                  <a:pt x="2013467" y="4790924"/>
                  <a:pt x="2006938" y="4801897"/>
                </a:cubicBezTo>
                <a:cubicBezTo>
                  <a:pt x="1996853" y="4818856"/>
                  <a:pt x="2015920" y="4842073"/>
                  <a:pt x="2033272" y="4864567"/>
                </a:cubicBezTo>
                <a:cubicBezTo>
                  <a:pt x="2047186" y="4882594"/>
                  <a:pt x="2062340" y="4899813"/>
                  <a:pt x="2056151" y="4909865"/>
                </a:cubicBezTo>
                <a:cubicBezTo>
                  <a:pt x="2051108" y="4918084"/>
                  <a:pt x="2018738" y="4918067"/>
                  <a:pt x="2007592" y="4918715"/>
                </a:cubicBezTo>
                <a:cubicBezTo>
                  <a:pt x="1994051" y="4919514"/>
                  <a:pt x="1974568" y="4919556"/>
                  <a:pt x="1971155" y="4921575"/>
                </a:cubicBezTo>
                <a:cubicBezTo>
                  <a:pt x="1968099" y="4923384"/>
                  <a:pt x="1966401" y="4928994"/>
                  <a:pt x="1977862" y="4931232"/>
                </a:cubicBezTo>
                <a:cubicBezTo>
                  <a:pt x="1987056" y="4933049"/>
                  <a:pt x="2008958" y="4936717"/>
                  <a:pt x="2032084" y="4936700"/>
                </a:cubicBezTo>
                <a:cubicBezTo>
                  <a:pt x="2056219" y="4936691"/>
                  <a:pt x="2081568" y="4932359"/>
                  <a:pt x="2087061" y="4911876"/>
                </a:cubicBezTo>
                <a:cubicBezTo>
                  <a:pt x="2091476" y="4895422"/>
                  <a:pt x="2076169" y="4877790"/>
                  <a:pt x="2062696" y="4859915"/>
                </a:cubicBezTo>
                <a:cubicBezTo>
                  <a:pt x="2047942" y="4840332"/>
                  <a:pt x="2033017" y="4826376"/>
                  <a:pt x="2034274" y="4812505"/>
                </a:cubicBezTo>
                <a:cubicBezTo>
                  <a:pt x="2035242" y="4801729"/>
                  <a:pt x="2054538" y="4801106"/>
                  <a:pt x="2086543" y="4800492"/>
                </a:cubicBezTo>
                <a:cubicBezTo>
                  <a:pt x="2093216" y="4800349"/>
                  <a:pt x="2106459" y="4800004"/>
                  <a:pt x="2103913" y="4794234"/>
                </a:cubicBezTo>
                <a:cubicBezTo>
                  <a:pt x="2101629" y="4789153"/>
                  <a:pt x="2091713" y="4787462"/>
                  <a:pt x="2079548" y="4785283"/>
                </a:cubicBezTo>
                <a:cubicBezTo>
                  <a:pt x="2068873" y="4783370"/>
                  <a:pt x="2053985" y="4782037"/>
                  <a:pt x="2040133" y="4783925"/>
                </a:cubicBezTo>
                <a:close/>
                <a:moveTo>
                  <a:pt x="2693180" y="4783845"/>
                </a:moveTo>
                <a:cubicBezTo>
                  <a:pt x="2690099" y="4783845"/>
                  <a:pt x="2688367" y="4784888"/>
                  <a:pt x="2687908" y="4787193"/>
                </a:cubicBezTo>
                <a:lnTo>
                  <a:pt x="2686686" y="4793401"/>
                </a:lnTo>
                <a:lnTo>
                  <a:pt x="2711152" y="4793401"/>
                </a:lnTo>
                <a:lnTo>
                  <a:pt x="2700957" y="4845421"/>
                </a:lnTo>
                <a:lnTo>
                  <a:pt x="2711925" y="4845421"/>
                </a:lnTo>
                <a:cubicBezTo>
                  <a:pt x="2715015" y="4845421"/>
                  <a:pt x="2716806" y="4844168"/>
                  <a:pt x="2717418" y="4841047"/>
                </a:cubicBezTo>
                <a:lnTo>
                  <a:pt x="2726773" y="4793401"/>
                </a:lnTo>
                <a:lnTo>
                  <a:pt x="2747198" y="4793401"/>
                </a:lnTo>
                <a:cubicBezTo>
                  <a:pt x="2750085" y="4793401"/>
                  <a:pt x="2751104" y="4792139"/>
                  <a:pt x="2751613" y="4789632"/>
                </a:cubicBezTo>
                <a:lnTo>
                  <a:pt x="2752734" y="4783845"/>
                </a:lnTo>
                <a:close/>
                <a:moveTo>
                  <a:pt x="2642813" y="4783845"/>
                </a:moveTo>
                <a:lnTo>
                  <a:pt x="2630732" y="4845421"/>
                </a:lnTo>
                <a:lnTo>
                  <a:pt x="2683324" y="4845421"/>
                </a:lnTo>
                <a:lnTo>
                  <a:pt x="2684462" y="4839659"/>
                </a:lnTo>
                <a:cubicBezTo>
                  <a:pt x="2684996" y="4836967"/>
                  <a:pt x="2684037" y="4835915"/>
                  <a:pt x="2681541" y="4835915"/>
                </a:cubicBezTo>
                <a:lnTo>
                  <a:pt x="2648203" y="4835915"/>
                </a:lnTo>
                <a:lnTo>
                  <a:pt x="2658017" y="4785931"/>
                </a:lnTo>
                <a:cubicBezTo>
                  <a:pt x="2658212" y="4784888"/>
                  <a:pt x="2657448" y="4783845"/>
                  <a:pt x="2656107" y="4783845"/>
                </a:cubicBezTo>
                <a:close/>
                <a:moveTo>
                  <a:pt x="2559124" y="4783845"/>
                </a:moveTo>
                <a:cubicBezTo>
                  <a:pt x="2557511" y="4783845"/>
                  <a:pt x="2556000" y="4784476"/>
                  <a:pt x="2555592" y="4786579"/>
                </a:cubicBezTo>
                <a:lnTo>
                  <a:pt x="2549480" y="4817947"/>
                </a:lnTo>
                <a:cubicBezTo>
                  <a:pt x="2545312" y="4840062"/>
                  <a:pt x="2556416" y="4846800"/>
                  <a:pt x="2578361" y="4846800"/>
                </a:cubicBezTo>
                <a:lnTo>
                  <a:pt x="2578361" y="4846792"/>
                </a:lnTo>
                <a:cubicBezTo>
                  <a:pt x="2604067" y="4846792"/>
                  <a:pt x="2613974" y="4838077"/>
                  <a:pt x="2618040" y="4817939"/>
                </a:cubicBezTo>
                <a:lnTo>
                  <a:pt x="2624127" y="4786579"/>
                </a:lnTo>
                <a:cubicBezTo>
                  <a:pt x="2624535" y="4784476"/>
                  <a:pt x="2623270" y="4783845"/>
                  <a:pt x="2621665" y="4783845"/>
                </a:cubicBezTo>
                <a:lnTo>
                  <a:pt x="2609228" y="4783845"/>
                </a:lnTo>
                <a:lnTo>
                  <a:pt x="2605816" y="4801889"/>
                </a:lnTo>
                <a:lnTo>
                  <a:pt x="2603863" y="4811495"/>
                </a:lnTo>
                <a:lnTo>
                  <a:pt x="2602233" y="4819840"/>
                </a:lnTo>
                <a:cubicBezTo>
                  <a:pt x="2599958" y="4831205"/>
                  <a:pt x="2592530" y="4836328"/>
                  <a:pt x="2579940" y="4836328"/>
                </a:cubicBezTo>
                <a:cubicBezTo>
                  <a:pt x="2566094" y="4836328"/>
                  <a:pt x="2562384" y="4831331"/>
                  <a:pt x="2564557" y="4819840"/>
                </a:cubicBezTo>
                <a:cubicBezTo>
                  <a:pt x="2564557" y="4819840"/>
                  <a:pt x="2565092" y="4816971"/>
                  <a:pt x="2565270" y="4816113"/>
                </a:cubicBezTo>
                <a:lnTo>
                  <a:pt x="2568140" y="4801897"/>
                </a:lnTo>
                <a:lnTo>
                  <a:pt x="2571561" y="4783845"/>
                </a:lnTo>
                <a:close/>
                <a:moveTo>
                  <a:pt x="2155095" y="4783845"/>
                </a:moveTo>
                <a:lnTo>
                  <a:pt x="2154909" y="4784644"/>
                </a:lnTo>
                <a:cubicBezTo>
                  <a:pt x="2153907" y="4788783"/>
                  <a:pt x="2154433" y="4793359"/>
                  <a:pt x="2161471" y="4793359"/>
                </a:cubicBezTo>
                <a:lnTo>
                  <a:pt x="2193833" y="4793359"/>
                </a:lnTo>
                <a:cubicBezTo>
                  <a:pt x="2209402" y="4793359"/>
                  <a:pt x="2211626" y="4801073"/>
                  <a:pt x="2208519" y="4814658"/>
                </a:cubicBezTo>
                <a:cubicBezTo>
                  <a:pt x="2205463" y="4828000"/>
                  <a:pt x="2200140" y="4834864"/>
                  <a:pt x="2188450" y="4835915"/>
                </a:cubicBezTo>
                <a:lnTo>
                  <a:pt x="2166284" y="4835915"/>
                </a:lnTo>
                <a:lnTo>
                  <a:pt x="2173127" y="4800963"/>
                </a:lnTo>
                <a:lnTo>
                  <a:pt x="2160028" y="4800963"/>
                </a:lnTo>
                <a:cubicBezTo>
                  <a:pt x="2158483" y="4800963"/>
                  <a:pt x="2157320" y="4802006"/>
                  <a:pt x="2157116" y="4803050"/>
                </a:cubicBezTo>
                <a:lnTo>
                  <a:pt x="2148796" y="4845421"/>
                </a:lnTo>
                <a:lnTo>
                  <a:pt x="2185606" y="4845421"/>
                </a:lnTo>
                <a:cubicBezTo>
                  <a:pt x="2206227" y="4845421"/>
                  <a:pt x="2220515" y="4837833"/>
                  <a:pt x="2224980" y="4814238"/>
                </a:cubicBezTo>
                <a:cubicBezTo>
                  <a:pt x="2228300" y="4796673"/>
                  <a:pt x="2220625" y="4783845"/>
                  <a:pt x="2199614" y="4783845"/>
                </a:cubicBezTo>
                <a:close/>
                <a:moveTo>
                  <a:pt x="2423480" y="4783660"/>
                </a:moveTo>
                <a:cubicBezTo>
                  <a:pt x="2407078" y="4783660"/>
                  <a:pt x="2397231" y="4783761"/>
                  <a:pt x="2394718" y="4795437"/>
                </a:cubicBezTo>
                <a:cubicBezTo>
                  <a:pt x="2392876" y="4804093"/>
                  <a:pt x="2399718" y="4808290"/>
                  <a:pt x="2413598" y="4816837"/>
                </a:cubicBezTo>
                <a:cubicBezTo>
                  <a:pt x="2428794" y="4826174"/>
                  <a:pt x="2432266" y="4826881"/>
                  <a:pt x="2430874" y="4831819"/>
                </a:cubicBezTo>
                <a:cubicBezTo>
                  <a:pt x="2429745" y="4835789"/>
                  <a:pt x="2425764" y="4835941"/>
                  <a:pt x="2418930" y="4835941"/>
                </a:cubicBezTo>
                <a:lnTo>
                  <a:pt x="2391865" y="4835941"/>
                </a:lnTo>
                <a:cubicBezTo>
                  <a:pt x="2388784" y="4835941"/>
                  <a:pt x="2386992" y="4837202"/>
                  <a:pt x="2386458" y="4839919"/>
                </a:cubicBezTo>
                <a:lnTo>
                  <a:pt x="2385388" y="4845421"/>
                </a:lnTo>
                <a:lnTo>
                  <a:pt x="2419515" y="4845421"/>
                </a:lnTo>
                <a:cubicBezTo>
                  <a:pt x="2435119" y="4845421"/>
                  <a:pt x="2444924" y="4844470"/>
                  <a:pt x="2448473" y="4834998"/>
                </a:cubicBezTo>
                <a:lnTo>
                  <a:pt x="2448481" y="4834998"/>
                </a:lnTo>
                <a:cubicBezTo>
                  <a:pt x="2450213" y="4830380"/>
                  <a:pt x="2450196" y="4825611"/>
                  <a:pt x="2445977" y="4820908"/>
                </a:cubicBezTo>
                <a:cubicBezTo>
                  <a:pt x="2443829" y="4818502"/>
                  <a:pt x="2440662" y="4816408"/>
                  <a:pt x="2436282" y="4813943"/>
                </a:cubicBezTo>
                <a:cubicBezTo>
                  <a:pt x="2416782" y="4803016"/>
                  <a:pt x="2411688" y="4801771"/>
                  <a:pt x="2412911" y="4796480"/>
                </a:cubicBezTo>
                <a:cubicBezTo>
                  <a:pt x="2413607" y="4793510"/>
                  <a:pt x="2415695" y="4793384"/>
                  <a:pt x="2423038" y="4793384"/>
                </a:cubicBezTo>
                <a:lnTo>
                  <a:pt x="2445909" y="4793384"/>
                </a:lnTo>
                <a:cubicBezTo>
                  <a:pt x="2448991" y="4793384"/>
                  <a:pt x="2450782" y="4792139"/>
                  <a:pt x="2451317" y="4789430"/>
                </a:cubicBezTo>
                <a:lnTo>
                  <a:pt x="2452446" y="4783660"/>
                </a:lnTo>
                <a:close/>
                <a:moveTo>
                  <a:pt x="2350776" y="4783660"/>
                </a:moveTo>
                <a:cubicBezTo>
                  <a:pt x="2334375" y="4783660"/>
                  <a:pt x="2324536" y="4783761"/>
                  <a:pt x="2322031" y="4795437"/>
                </a:cubicBezTo>
                <a:cubicBezTo>
                  <a:pt x="2320172" y="4804093"/>
                  <a:pt x="2327023" y="4808290"/>
                  <a:pt x="2340903" y="4816837"/>
                </a:cubicBezTo>
                <a:cubicBezTo>
                  <a:pt x="2356099" y="4826174"/>
                  <a:pt x="2359580" y="4826881"/>
                  <a:pt x="2358179" y="4831819"/>
                </a:cubicBezTo>
                <a:cubicBezTo>
                  <a:pt x="2357059" y="4835789"/>
                  <a:pt x="2353069" y="4835941"/>
                  <a:pt x="2346218" y="4835941"/>
                </a:cubicBezTo>
                <a:lnTo>
                  <a:pt x="2319179" y="4835941"/>
                </a:lnTo>
                <a:cubicBezTo>
                  <a:pt x="2316089" y="4835941"/>
                  <a:pt x="2314306" y="4837202"/>
                  <a:pt x="2313763" y="4839919"/>
                </a:cubicBezTo>
                <a:lnTo>
                  <a:pt x="2312684" y="4845421"/>
                </a:lnTo>
                <a:lnTo>
                  <a:pt x="2346812" y="4845421"/>
                </a:lnTo>
                <a:cubicBezTo>
                  <a:pt x="2362432" y="4845421"/>
                  <a:pt x="2372221" y="4844470"/>
                  <a:pt x="2375778" y="4834998"/>
                </a:cubicBezTo>
                <a:cubicBezTo>
                  <a:pt x="2377501" y="4830380"/>
                  <a:pt x="2377484" y="4825611"/>
                  <a:pt x="2373273" y="4820908"/>
                </a:cubicBezTo>
                <a:cubicBezTo>
                  <a:pt x="2371117" y="4818502"/>
                  <a:pt x="2367951" y="4816408"/>
                  <a:pt x="2363579" y="4813943"/>
                </a:cubicBezTo>
                <a:cubicBezTo>
                  <a:pt x="2344061" y="4803016"/>
                  <a:pt x="2338985" y="4801771"/>
                  <a:pt x="2340216" y="4796480"/>
                </a:cubicBezTo>
                <a:cubicBezTo>
                  <a:pt x="2340895" y="4793510"/>
                  <a:pt x="2342975" y="4793384"/>
                  <a:pt x="2350335" y="4793384"/>
                </a:cubicBezTo>
                <a:lnTo>
                  <a:pt x="2373197" y="4793384"/>
                </a:lnTo>
                <a:cubicBezTo>
                  <a:pt x="2376287" y="4793384"/>
                  <a:pt x="2378078" y="4792139"/>
                  <a:pt x="2378596" y="4789430"/>
                </a:cubicBezTo>
                <a:lnTo>
                  <a:pt x="2379742" y="4783660"/>
                </a:lnTo>
                <a:close/>
                <a:moveTo>
                  <a:pt x="2507381" y="4783012"/>
                </a:moveTo>
                <a:cubicBezTo>
                  <a:pt x="2485665" y="4783012"/>
                  <a:pt x="2473279" y="4788413"/>
                  <a:pt x="2468542" y="4811613"/>
                </a:cubicBezTo>
                <a:lnTo>
                  <a:pt x="2462446" y="4842704"/>
                </a:lnTo>
                <a:cubicBezTo>
                  <a:pt x="2462039" y="4844790"/>
                  <a:pt x="2463253" y="4845421"/>
                  <a:pt x="2464806" y="4845421"/>
                </a:cubicBezTo>
                <a:lnTo>
                  <a:pt x="2476556" y="4845421"/>
                </a:lnTo>
                <a:lnTo>
                  <a:pt x="2479985" y="4827520"/>
                </a:lnTo>
                <a:lnTo>
                  <a:pt x="2516592" y="4827520"/>
                </a:lnTo>
                <a:lnTo>
                  <a:pt x="2513171" y="4845421"/>
                </a:lnTo>
                <a:lnTo>
                  <a:pt x="2524928" y="4845421"/>
                </a:lnTo>
                <a:cubicBezTo>
                  <a:pt x="2526474" y="4845421"/>
                  <a:pt x="2527942" y="4844790"/>
                  <a:pt x="2528350" y="4842704"/>
                </a:cubicBezTo>
                <a:lnTo>
                  <a:pt x="2534454" y="4811613"/>
                </a:lnTo>
                <a:cubicBezTo>
                  <a:pt x="2538953" y="4788026"/>
                  <a:pt x="2525506" y="4783012"/>
                  <a:pt x="2507381" y="4783012"/>
                </a:cubicBezTo>
                <a:close/>
                <a:moveTo>
                  <a:pt x="2279015" y="4783012"/>
                </a:moveTo>
                <a:cubicBezTo>
                  <a:pt x="2257308" y="4783012"/>
                  <a:pt x="2244922" y="4788413"/>
                  <a:pt x="2240193" y="4811613"/>
                </a:cubicBezTo>
                <a:lnTo>
                  <a:pt x="2234081" y="4842704"/>
                </a:lnTo>
                <a:cubicBezTo>
                  <a:pt x="2233682" y="4844790"/>
                  <a:pt x="2234896" y="4845421"/>
                  <a:pt x="2236449" y="4845421"/>
                </a:cubicBezTo>
                <a:lnTo>
                  <a:pt x="2248199" y="4845421"/>
                </a:lnTo>
                <a:lnTo>
                  <a:pt x="2251620" y="4827520"/>
                </a:lnTo>
                <a:lnTo>
                  <a:pt x="2288235" y="4827520"/>
                </a:lnTo>
                <a:lnTo>
                  <a:pt x="2284814" y="4845421"/>
                </a:lnTo>
                <a:lnTo>
                  <a:pt x="2296572" y="4845421"/>
                </a:lnTo>
                <a:cubicBezTo>
                  <a:pt x="2298117" y="4845421"/>
                  <a:pt x="2299585" y="4844790"/>
                  <a:pt x="2299984" y="4842704"/>
                </a:cubicBezTo>
                <a:lnTo>
                  <a:pt x="2306097" y="4811613"/>
                </a:lnTo>
                <a:cubicBezTo>
                  <a:pt x="2310588" y="4788026"/>
                  <a:pt x="2297140" y="4783012"/>
                  <a:pt x="2279015" y="4783012"/>
                </a:cubicBezTo>
                <a:close/>
                <a:moveTo>
                  <a:pt x="1973014" y="4694493"/>
                </a:moveTo>
                <a:lnTo>
                  <a:pt x="1973014" y="4694501"/>
                </a:lnTo>
                <a:cubicBezTo>
                  <a:pt x="1949550" y="4695595"/>
                  <a:pt x="1928148" y="4701542"/>
                  <a:pt x="1929481" y="4706110"/>
                </a:cubicBezTo>
                <a:cubicBezTo>
                  <a:pt x="1931119" y="4711670"/>
                  <a:pt x="1947062" y="4710282"/>
                  <a:pt x="1953132" y="4710282"/>
                </a:cubicBezTo>
                <a:cubicBezTo>
                  <a:pt x="1975485" y="4710282"/>
                  <a:pt x="1997014" y="4714623"/>
                  <a:pt x="2002150" y="4720881"/>
                </a:cubicBezTo>
                <a:cubicBezTo>
                  <a:pt x="2010173" y="4730656"/>
                  <a:pt x="1996360" y="4754765"/>
                  <a:pt x="1953896" y="4787631"/>
                </a:cubicBezTo>
                <a:cubicBezTo>
                  <a:pt x="1945755" y="4793931"/>
                  <a:pt x="1939676" y="4799736"/>
                  <a:pt x="1938327" y="4802587"/>
                </a:cubicBezTo>
                <a:cubicBezTo>
                  <a:pt x="1937605" y="4804101"/>
                  <a:pt x="1937945" y="4806305"/>
                  <a:pt x="1940177" y="4806608"/>
                </a:cubicBezTo>
                <a:cubicBezTo>
                  <a:pt x="1942512" y="4806936"/>
                  <a:pt x="1948115" y="4805632"/>
                  <a:pt x="1957360" y="4800880"/>
                </a:cubicBezTo>
                <a:cubicBezTo>
                  <a:pt x="1995087" y="4781490"/>
                  <a:pt x="2038374" y="4741995"/>
                  <a:pt x="2029834" y="4714909"/>
                </a:cubicBezTo>
                <a:cubicBezTo>
                  <a:pt x="2024630" y="4698379"/>
                  <a:pt x="1996657" y="4693391"/>
                  <a:pt x="1973014" y="4694493"/>
                </a:cubicBezTo>
                <a:close/>
                <a:moveTo>
                  <a:pt x="460601" y="0"/>
                </a:moveTo>
                <a:lnTo>
                  <a:pt x="3086100" y="0"/>
                </a:lnTo>
                <a:lnTo>
                  <a:pt x="3086100" y="842036"/>
                </a:lnTo>
                <a:lnTo>
                  <a:pt x="3086100" y="1941749"/>
                </a:lnTo>
                <a:lnTo>
                  <a:pt x="3086100" y="3201749"/>
                </a:lnTo>
                <a:lnTo>
                  <a:pt x="3086100" y="3743118"/>
                </a:lnTo>
                <a:lnTo>
                  <a:pt x="3086100" y="5143499"/>
                </a:lnTo>
                <a:lnTo>
                  <a:pt x="547192" y="5143499"/>
                </a:lnTo>
                <a:lnTo>
                  <a:pt x="451948" y="4947929"/>
                </a:lnTo>
                <a:cubicBezTo>
                  <a:pt x="172711" y="4317060"/>
                  <a:pt x="0" y="3445523"/>
                  <a:pt x="0" y="2482849"/>
                </a:cubicBezTo>
                <a:cubicBezTo>
                  <a:pt x="0" y="1520175"/>
                  <a:pt x="172711" y="648637"/>
                  <a:pt x="451948" y="17768"/>
                </a:cubicBezTo>
                <a:close/>
              </a:path>
            </a:pathLst>
          </a:custGeom>
        </p:spPr>
        <p:txBody>
          <a:bodyPr wrap="square" anchor="ctr">
            <a:noAutofit/>
          </a:bodyPr>
          <a:lstStyle>
            <a:lvl1pPr marL="0" indent="0" algn="ctr">
              <a:buNone/>
              <a:defRPr sz="1600"/>
            </a:lvl1pPr>
          </a:lstStyle>
          <a:p>
            <a:r>
              <a:rPr lang="en-US" noProof="0"/>
              <a:t>Insert image</a:t>
            </a:r>
          </a:p>
        </p:txBody>
      </p:sp>
      <p:sp>
        <p:nvSpPr>
          <p:cNvPr id="11" name="ZoneTexte 7">
            <a:extLst>
              <a:ext uri="{FF2B5EF4-FFF2-40B4-BE49-F238E27FC236}">
                <a16:creationId xmlns:a16="http://schemas.microsoft.com/office/drawing/2014/main" id="{D5E28100-23B4-0C41-9F0D-D979777516FC}"/>
              </a:ext>
            </a:extLst>
          </p:cNvPr>
          <p:cNvSpPr txBox="1"/>
          <p:nvPr userDrawn="1"/>
        </p:nvSpPr>
        <p:spPr>
          <a:xfrm>
            <a:off x="0" y="4845550"/>
            <a:ext cx="354434" cy="123111"/>
          </a:xfrm>
          <a:prstGeom prst="rect">
            <a:avLst/>
          </a:prstGeom>
          <a:noFill/>
        </p:spPr>
        <p:txBody>
          <a:bodyPr wrap="square" lIns="0" tIns="0" rIns="0" bIns="0" rtlCol="0">
            <a:noAutofit/>
          </a:bodyPr>
          <a:lstStyle/>
          <a:p>
            <a:pPr algn="ctr"/>
            <a:fld id="{984FB007-5C84-F347-A76E-037DFFA5CC99}" type="slidenum">
              <a:rPr lang="en-US" sz="800" noProof="0" smtClean="0">
                <a:solidFill>
                  <a:schemeClr val="tx1"/>
                </a:solidFill>
              </a:rPr>
              <a:pPr algn="ctr"/>
              <a:t>‹#›</a:t>
            </a:fld>
            <a:endParaRPr lang="en-US" sz="800" noProof="0">
              <a:solidFill>
                <a:schemeClr val="tx1"/>
              </a:solidFill>
            </a:endParaRPr>
          </a:p>
        </p:txBody>
      </p:sp>
      <p:sp>
        <p:nvSpPr>
          <p:cNvPr id="12" name="Text Placeholder 14">
            <a:extLst>
              <a:ext uri="{FF2B5EF4-FFF2-40B4-BE49-F238E27FC236}">
                <a16:creationId xmlns:a16="http://schemas.microsoft.com/office/drawing/2014/main" id="{B8C03A33-7651-F14B-9E61-1FD1CCA71A18}"/>
              </a:ext>
            </a:extLst>
          </p:cNvPr>
          <p:cNvSpPr>
            <a:spLocks noGrp="1"/>
          </p:cNvSpPr>
          <p:nvPr>
            <p:ph type="body" sz="quarter" idx="11" hasCustomPrompt="1"/>
          </p:nvPr>
        </p:nvSpPr>
        <p:spPr>
          <a:xfrm>
            <a:off x="382905" y="1034648"/>
            <a:ext cx="5619052"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5" name="Connecteur droit 8">
            <a:extLst>
              <a:ext uri="{FF2B5EF4-FFF2-40B4-BE49-F238E27FC236}">
                <a16:creationId xmlns:a16="http://schemas.microsoft.com/office/drawing/2014/main" id="{76E86959-47EF-40FD-8178-D84F5E7A0589}"/>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25" name="Graphic 24">
            <a:extLst>
              <a:ext uri="{FF2B5EF4-FFF2-40B4-BE49-F238E27FC236}">
                <a16:creationId xmlns:a16="http://schemas.microsoft.com/office/drawing/2014/main" id="{4BA3E254-0FAD-4923-8423-37B7665EFF7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901467" y="4691063"/>
            <a:ext cx="908368" cy="277597"/>
          </a:xfrm>
          <a:prstGeom prst="rect">
            <a:avLst/>
          </a:prstGeom>
        </p:spPr>
      </p:pic>
      <p:sp>
        <p:nvSpPr>
          <p:cNvPr id="10" name="Titre 1">
            <a:extLst>
              <a:ext uri="{FF2B5EF4-FFF2-40B4-BE49-F238E27FC236}">
                <a16:creationId xmlns:a16="http://schemas.microsoft.com/office/drawing/2014/main" id="{6EB06358-24BE-4AD7-82C3-18149F56A0B0}"/>
              </a:ext>
            </a:extLst>
          </p:cNvPr>
          <p:cNvSpPr>
            <a:spLocks noGrp="1"/>
          </p:cNvSpPr>
          <p:nvPr>
            <p:ph type="title" hasCustomPrompt="1"/>
          </p:nvPr>
        </p:nvSpPr>
        <p:spPr>
          <a:xfrm>
            <a:off x="382937" y="271454"/>
            <a:ext cx="5619012"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21" name="Footer Placeholder 12">
            <a:extLst>
              <a:ext uri="{FF2B5EF4-FFF2-40B4-BE49-F238E27FC236}">
                <a16:creationId xmlns:a16="http://schemas.microsoft.com/office/drawing/2014/main" id="{A6798E04-FDA5-4D82-9A44-95546BCDACCF}"/>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r>
              <a:rPr lang="en-US" noProof="0"/>
              <a:t>© Dassault Systèmes | Confidential Information |                    | ref.: 3DS_Document_2021</a:t>
            </a:r>
          </a:p>
        </p:txBody>
      </p:sp>
      <p:sp>
        <p:nvSpPr>
          <p:cNvPr id="22" name="Date Placeholder 3">
            <a:extLst>
              <a:ext uri="{FF2B5EF4-FFF2-40B4-BE49-F238E27FC236}">
                <a16:creationId xmlns:a16="http://schemas.microsoft.com/office/drawing/2014/main" id="{8291889B-FC90-4E78-9D95-CB20CDD8B2B6}"/>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fld id="{4F7B6745-AD2B-4B9E-BE15-BFF381C610E5}" type="datetime1">
              <a:rPr lang="en-US" noProof="0" smtClean="0"/>
              <a:t>11/10/2022</a:t>
            </a:fld>
            <a:endParaRPr lang="en-US" noProof="0"/>
          </a:p>
        </p:txBody>
      </p:sp>
      <p:pic>
        <p:nvPicPr>
          <p:cNvPr id="13" name="Graphic 12">
            <a:extLst>
              <a:ext uri="{FF2B5EF4-FFF2-40B4-BE49-F238E27FC236}">
                <a16:creationId xmlns:a16="http://schemas.microsoft.com/office/drawing/2014/main" id="{88E98A0F-0161-47C2-AB6E-D8C02B9FDCF9}"/>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34165" y="4756932"/>
            <a:ext cx="808019" cy="211727"/>
          </a:xfrm>
          <a:prstGeom prst="rect">
            <a:avLst/>
          </a:prstGeom>
        </p:spPr>
      </p:pic>
    </p:spTree>
    <p:extLst>
      <p:ext uri="{BB962C8B-B14F-4D97-AF65-F5344CB8AC3E}">
        <p14:creationId xmlns:p14="http://schemas.microsoft.com/office/powerpoint/2010/main" val="4036664070"/>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Boxes - 2 line title">
    <p:bg>
      <p:bgPr>
        <a:solidFill>
          <a:schemeClr val="bg1"/>
        </a:solidFill>
        <a:effectLst/>
      </p:bgPr>
    </p:bg>
    <p:spTree>
      <p:nvGrpSpPr>
        <p:cNvPr id="1" name=""/>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6789E206-C5AD-47E5-A47D-8FC93D2C16FB}"/>
              </a:ext>
            </a:extLst>
          </p:cNvPr>
          <p:cNvSpPr/>
          <p:nvPr userDrawn="1"/>
        </p:nvSpPr>
        <p:spPr>
          <a:xfrm>
            <a:off x="382937" y="1584096"/>
            <a:ext cx="3912871" cy="2827401"/>
          </a:xfrm>
          <a:prstGeom prst="roundRect">
            <a:avLst>
              <a:gd name="adj" fmla="val 235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31" name="Rectangle: Rounded Corners 30">
            <a:extLst>
              <a:ext uri="{FF2B5EF4-FFF2-40B4-BE49-F238E27FC236}">
                <a16:creationId xmlns:a16="http://schemas.microsoft.com/office/drawing/2014/main" id="{E0616FD8-62C6-4466-AE39-D2E22BCFC67A}"/>
              </a:ext>
            </a:extLst>
          </p:cNvPr>
          <p:cNvSpPr/>
          <p:nvPr userDrawn="1"/>
        </p:nvSpPr>
        <p:spPr>
          <a:xfrm>
            <a:off x="4669154" y="1584096"/>
            <a:ext cx="3912871" cy="2827401"/>
          </a:xfrm>
          <a:prstGeom prst="roundRect">
            <a:avLst>
              <a:gd name="adj" fmla="val 30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6" name="Text Placeholder 5">
            <a:extLst>
              <a:ext uri="{FF2B5EF4-FFF2-40B4-BE49-F238E27FC236}">
                <a16:creationId xmlns:a16="http://schemas.microsoft.com/office/drawing/2014/main" id="{B7EE0ABB-0322-46E6-B135-5AB630CEA3AD}"/>
              </a:ext>
            </a:extLst>
          </p:cNvPr>
          <p:cNvSpPr>
            <a:spLocks noGrp="1"/>
          </p:cNvSpPr>
          <p:nvPr>
            <p:ph type="body" sz="quarter" idx="18" hasCustomPrompt="1"/>
          </p:nvPr>
        </p:nvSpPr>
        <p:spPr>
          <a:xfrm>
            <a:off x="619215" y="1812787"/>
            <a:ext cx="3440315" cy="184666"/>
          </a:xfrm>
          <a:prstGeom prst="rect">
            <a:avLst/>
          </a:prstGeom>
        </p:spPr>
        <p:txBody>
          <a:bodyPr lIns="0" tIns="0" rIns="0" bIns="0" anchor="b">
            <a:noAutofit/>
          </a:bodyPr>
          <a:lstStyle>
            <a:lvl1pPr marL="0" indent="0" algn="ctr">
              <a:lnSpc>
                <a:spcPct val="100000"/>
              </a:lnSpc>
              <a:spcBef>
                <a:spcPts val="0"/>
              </a:spcBef>
              <a:buFontTx/>
              <a:buNone/>
              <a:defRPr sz="1200" b="0">
                <a:solidFill>
                  <a:schemeClr val="tx1"/>
                </a:solidFill>
                <a:latin typeface="+mj-lt"/>
              </a:defRPr>
            </a:lvl1pPr>
          </a:lstStyle>
          <a:p>
            <a:pPr lvl="0"/>
            <a:r>
              <a:rPr lang="en-US" noProof="0"/>
              <a:t>INSERT TEXT</a:t>
            </a:r>
          </a:p>
        </p:txBody>
      </p:sp>
      <p:sp>
        <p:nvSpPr>
          <p:cNvPr id="27" name="Text Placeholder 14">
            <a:extLst>
              <a:ext uri="{FF2B5EF4-FFF2-40B4-BE49-F238E27FC236}">
                <a16:creationId xmlns:a16="http://schemas.microsoft.com/office/drawing/2014/main" id="{6BBE6982-7846-374E-AD3E-7EBD9F520E2C}"/>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33" name="Text Placeholder 5">
            <a:extLst>
              <a:ext uri="{FF2B5EF4-FFF2-40B4-BE49-F238E27FC236}">
                <a16:creationId xmlns:a16="http://schemas.microsoft.com/office/drawing/2014/main" id="{1E39F0C4-2EDF-D849-95EA-D42B852A3217}"/>
              </a:ext>
            </a:extLst>
          </p:cNvPr>
          <p:cNvSpPr>
            <a:spLocks noGrp="1"/>
          </p:cNvSpPr>
          <p:nvPr>
            <p:ph type="body" sz="quarter" idx="21" hasCustomPrompt="1"/>
          </p:nvPr>
        </p:nvSpPr>
        <p:spPr>
          <a:xfrm>
            <a:off x="4905432" y="1812787"/>
            <a:ext cx="3440315" cy="184666"/>
          </a:xfrm>
          <a:prstGeom prst="rect">
            <a:avLst/>
          </a:prstGeom>
        </p:spPr>
        <p:txBody>
          <a:bodyPr lIns="0" tIns="0" rIns="0" bIns="0" anchor="b">
            <a:noAutofit/>
          </a:bodyPr>
          <a:lstStyle>
            <a:lvl1pPr marL="0" indent="0" algn="ctr">
              <a:lnSpc>
                <a:spcPct val="100000"/>
              </a:lnSpc>
              <a:spcBef>
                <a:spcPts val="0"/>
              </a:spcBef>
              <a:buFontTx/>
              <a:buNone/>
              <a:defRPr sz="1200" b="0">
                <a:solidFill>
                  <a:schemeClr val="tx1"/>
                </a:solidFill>
                <a:latin typeface="+mj-lt"/>
              </a:defRPr>
            </a:lvl1pPr>
          </a:lstStyle>
          <a:p>
            <a:pPr lvl="0"/>
            <a:r>
              <a:rPr lang="en-US" noProof="0"/>
              <a:t>INSERT TEXT</a:t>
            </a:r>
          </a:p>
        </p:txBody>
      </p:sp>
      <p:sp>
        <p:nvSpPr>
          <p:cNvPr id="14" name="ZoneTexte 7">
            <a:extLst>
              <a:ext uri="{FF2B5EF4-FFF2-40B4-BE49-F238E27FC236}">
                <a16:creationId xmlns:a16="http://schemas.microsoft.com/office/drawing/2014/main" id="{854B2E12-7FEA-9F42-862D-A1D8E039D65C}"/>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8" name="Connecteur droit 8">
            <a:extLst>
              <a:ext uri="{FF2B5EF4-FFF2-40B4-BE49-F238E27FC236}">
                <a16:creationId xmlns:a16="http://schemas.microsoft.com/office/drawing/2014/main" id="{7768BC2D-D3F5-4548-8D98-2B4FB2E06D4B}"/>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Titre 1">
            <a:extLst>
              <a:ext uri="{FF2B5EF4-FFF2-40B4-BE49-F238E27FC236}">
                <a16:creationId xmlns:a16="http://schemas.microsoft.com/office/drawing/2014/main" id="{7A4270DA-4F2B-4548-8D52-2BA954A391B6}"/>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16" name="Content Placeholder 15">
            <a:extLst>
              <a:ext uri="{FF2B5EF4-FFF2-40B4-BE49-F238E27FC236}">
                <a16:creationId xmlns:a16="http://schemas.microsoft.com/office/drawing/2014/main" id="{7950DB06-3896-4C8B-B48C-801B202DCE6F}"/>
              </a:ext>
            </a:extLst>
          </p:cNvPr>
          <p:cNvSpPr>
            <a:spLocks noGrp="1"/>
          </p:cNvSpPr>
          <p:nvPr>
            <p:ph sz="quarter" idx="26" hasCustomPrompt="1"/>
          </p:nvPr>
        </p:nvSpPr>
        <p:spPr>
          <a:xfrm>
            <a:off x="4905432" y="2173868"/>
            <a:ext cx="3440310" cy="1897451"/>
          </a:xfrm>
          <a:custGeom>
            <a:avLst/>
            <a:gdLst>
              <a:gd name="connsiteX0" fmla="*/ 0 w 3440310"/>
              <a:gd name="connsiteY0" fmla="*/ 0 h 1897451"/>
              <a:gd name="connsiteX1" fmla="*/ 3440310 w 3440310"/>
              <a:gd name="connsiteY1" fmla="*/ 0 h 1897451"/>
              <a:gd name="connsiteX2" fmla="*/ 3440310 w 3440310"/>
              <a:gd name="connsiteY2" fmla="*/ 1897451 h 1897451"/>
              <a:gd name="connsiteX3" fmla="*/ 0 w 3440310"/>
              <a:gd name="connsiteY3" fmla="*/ 1897451 h 1897451"/>
            </a:gdLst>
            <a:ahLst/>
            <a:cxnLst>
              <a:cxn ang="0">
                <a:pos x="connsiteX0" y="connsiteY0"/>
              </a:cxn>
              <a:cxn ang="0">
                <a:pos x="connsiteX1" y="connsiteY1"/>
              </a:cxn>
              <a:cxn ang="0">
                <a:pos x="connsiteX2" y="connsiteY2"/>
              </a:cxn>
              <a:cxn ang="0">
                <a:pos x="connsiteX3" y="connsiteY3"/>
              </a:cxn>
            </a:cxnLst>
            <a:rect l="l" t="t" r="r" b="b"/>
            <a:pathLst>
              <a:path w="3440310" h="1897451">
                <a:moveTo>
                  <a:pt x="0" y="0"/>
                </a:moveTo>
                <a:lnTo>
                  <a:pt x="3440310" y="0"/>
                </a:lnTo>
                <a:lnTo>
                  <a:pt x="3440310" y="1897451"/>
                </a:lnTo>
                <a:lnTo>
                  <a:pt x="0" y="1897451"/>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22" name="Content Placeholder 21">
            <a:extLst>
              <a:ext uri="{FF2B5EF4-FFF2-40B4-BE49-F238E27FC236}">
                <a16:creationId xmlns:a16="http://schemas.microsoft.com/office/drawing/2014/main" id="{EE27D671-ADEC-46F5-982D-2E50B953D04A}"/>
              </a:ext>
            </a:extLst>
          </p:cNvPr>
          <p:cNvSpPr>
            <a:spLocks noGrp="1"/>
          </p:cNvSpPr>
          <p:nvPr>
            <p:ph sz="quarter" idx="27" hasCustomPrompt="1"/>
          </p:nvPr>
        </p:nvSpPr>
        <p:spPr>
          <a:xfrm>
            <a:off x="624192" y="2173868"/>
            <a:ext cx="3440310" cy="1897451"/>
          </a:xfrm>
          <a:custGeom>
            <a:avLst/>
            <a:gdLst>
              <a:gd name="connsiteX0" fmla="*/ 0 w 3440310"/>
              <a:gd name="connsiteY0" fmla="*/ 0 h 1897451"/>
              <a:gd name="connsiteX1" fmla="*/ 3440310 w 3440310"/>
              <a:gd name="connsiteY1" fmla="*/ 0 h 1897451"/>
              <a:gd name="connsiteX2" fmla="*/ 3440310 w 3440310"/>
              <a:gd name="connsiteY2" fmla="*/ 1897451 h 1897451"/>
              <a:gd name="connsiteX3" fmla="*/ 0 w 3440310"/>
              <a:gd name="connsiteY3" fmla="*/ 1897451 h 1897451"/>
            </a:gdLst>
            <a:ahLst/>
            <a:cxnLst>
              <a:cxn ang="0">
                <a:pos x="connsiteX0" y="connsiteY0"/>
              </a:cxn>
              <a:cxn ang="0">
                <a:pos x="connsiteX1" y="connsiteY1"/>
              </a:cxn>
              <a:cxn ang="0">
                <a:pos x="connsiteX2" y="connsiteY2"/>
              </a:cxn>
              <a:cxn ang="0">
                <a:pos x="connsiteX3" y="connsiteY3"/>
              </a:cxn>
            </a:cxnLst>
            <a:rect l="l" t="t" r="r" b="b"/>
            <a:pathLst>
              <a:path w="3440310" h="1897451">
                <a:moveTo>
                  <a:pt x="0" y="0"/>
                </a:moveTo>
                <a:lnTo>
                  <a:pt x="3440310" y="0"/>
                </a:lnTo>
                <a:lnTo>
                  <a:pt x="3440310" y="1897451"/>
                </a:lnTo>
                <a:lnTo>
                  <a:pt x="0" y="1897451"/>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23" name="Footer Placeholder 12">
            <a:extLst>
              <a:ext uri="{FF2B5EF4-FFF2-40B4-BE49-F238E27FC236}">
                <a16:creationId xmlns:a16="http://schemas.microsoft.com/office/drawing/2014/main" id="{6F97E304-063F-4688-9B34-C5F17F15C6B4}"/>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6" name="Date Placeholder 3">
            <a:extLst>
              <a:ext uri="{FF2B5EF4-FFF2-40B4-BE49-F238E27FC236}">
                <a16:creationId xmlns:a16="http://schemas.microsoft.com/office/drawing/2014/main" id="{EF792005-E621-4170-8ACF-EDE018A2611A}"/>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10E59D85-C1A6-4D79-9CBB-A7ABF7287237}"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5" name="Graphic 14">
            <a:extLst>
              <a:ext uri="{FF2B5EF4-FFF2-40B4-BE49-F238E27FC236}">
                <a16:creationId xmlns:a16="http://schemas.microsoft.com/office/drawing/2014/main" id="{51636C07-015A-4186-AA67-0C153813155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1" y="4756700"/>
            <a:ext cx="1208880" cy="211956"/>
          </a:xfrm>
          <a:prstGeom prst="rect">
            <a:avLst/>
          </a:prstGeom>
        </p:spPr>
      </p:pic>
      <p:pic>
        <p:nvPicPr>
          <p:cNvPr id="20" name="Image 19">
            <a:extLst>
              <a:ext uri="{FF2B5EF4-FFF2-40B4-BE49-F238E27FC236}">
                <a16:creationId xmlns:a16="http://schemas.microsoft.com/office/drawing/2014/main" id="{2DE37A33-4BAE-5448-83E8-FB9100B6CC1F}"/>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520444327"/>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meline - 1 line title">
    <p:spTree>
      <p:nvGrpSpPr>
        <p:cNvPr id="1" name=""/>
        <p:cNvGrpSpPr/>
        <p:nvPr/>
      </p:nvGrpSpPr>
      <p:grpSpPr>
        <a:xfrm>
          <a:off x="0" y="0"/>
          <a:ext cx="0" cy="0"/>
          <a:chOff x="0" y="0"/>
          <a:chExt cx="0" cy="0"/>
        </a:xfrm>
      </p:grpSpPr>
      <p:sp>
        <p:nvSpPr>
          <p:cNvPr id="42" name="Content Placeholder 41">
            <a:extLst>
              <a:ext uri="{FF2B5EF4-FFF2-40B4-BE49-F238E27FC236}">
                <a16:creationId xmlns:a16="http://schemas.microsoft.com/office/drawing/2014/main" id="{85B4A79B-F6C5-4A17-9A1F-22CD49BF8AFD}"/>
              </a:ext>
            </a:extLst>
          </p:cNvPr>
          <p:cNvSpPr>
            <a:spLocks noGrp="1"/>
          </p:cNvSpPr>
          <p:nvPr>
            <p:ph sz="quarter" idx="27" hasCustomPrompt="1"/>
          </p:nvPr>
        </p:nvSpPr>
        <p:spPr>
          <a:xfrm>
            <a:off x="1008522"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cxnSp>
        <p:nvCxnSpPr>
          <p:cNvPr id="17" name="Straight Connector 16">
            <a:extLst>
              <a:ext uri="{FF2B5EF4-FFF2-40B4-BE49-F238E27FC236}">
                <a16:creationId xmlns:a16="http://schemas.microsoft.com/office/drawing/2014/main" id="{ECD9AD71-E4C1-4393-B98B-4FC2087EC72F}"/>
              </a:ext>
            </a:extLst>
          </p:cNvPr>
          <p:cNvCxnSpPr/>
          <p:nvPr userDrawn="1"/>
        </p:nvCxnSpPr>
        <p:spPr>
          <a:xfrm>
            <a:off x="382904" y="1638160"/>
            <a:ext cx="8200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Isosceles Triangle 17">
            <a:extLst>
              <a:ext uri="{FF2B5EF4-FFF2-40B4-BE49-F238E27FC236}">
                <a16:creationId xmlns:a16="http://schemas.microsoft.com/office/drawing/2014/main" id="{FBE330D4-B574-4B4F-94C4-EAA259E97A10}"/>
              </a:ext>
            </a:extLst>
          </p:cNvPr>
          <p:cNvSpPr/>
          <p:nvPr userDrawn="1"/>
        </p:nvSpPr>
        <p:spPr>
          <a:xfrm flipV="1">
            <a:off x="1765527"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19" name="Isosceles Triangle 18">
            <a:extLst>
              <a:ext uri="{FF2B5EF4-FFF2-40B4-BE49-F238E27FC236}">
                <a16:creationId xmlns:a16="http://schemas.microsoft.com/office/drawing/2014/main" id="{5B3A4B44-8E1B-44F9-8820-4E4D9FFCAB39}"/>
              </a:ext>
            </a:extLst>
          </p:cNvPr>
          <p:cNvSpPr/>
          <p:nvPr userDrawn="1"/>
        </p:nvSpPr>
        <p:spPr>
          <a:xfrm flipV="1">
            <a:off x="3603852"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0" name="Isosceles Triangle 19">
            <a:extLst>
              <a:ext uri="{FF2B5EF4-FFF2-40B4-BE49-F238E27FC236}">
                <a16:creationId xmlns:a16="http://schemas.microsoft.com/office/drawing/2014/main" id="{D9F16955-3CAA-473B-BFB5-F89D4F9BDA34}"/>
              </a:ext>
            </a:extLst>
          </p:cNvPr>
          <p:cNvSpPr/>
          <p:nvPr userDrawn="1"/>
        </p:nvSpPr>
        <p:spPr>
          <a:xfrm flipV="1">
            <a:off x="5442176"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1" name="Isosceles Triangle 20">
            <a:extLst>
              <a:ext uri="{FF2B5EF4-FFF2-40B4-BE49-F238E27FC236}">
                <a16:creationId xmlns:a16="http://schemas.microsoft.com/office/drawing/2014/main" id="{CBBBBA5C-9C4B-43A0-B3C6-FEA9D7E28B81}"/>
              </a:ext>
            </a:extLst>
          </p:cNvPr>
          <p:cNvSpPr/>
          <p:nvPr userDrawn="1"/>
        </p:nvSpPr>
        <p:spPr>
          <a:xfrm flipV="1">
            <a:off x="7279411"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6" name="Picture Placeholder 2">
            <a:extLst>
              <a:ext uri="{FF2B5EF4-FFF2-40B4-BE49-F238E27FC236}">
                <a16:creationId xmlns:a16="http://schemas.microsoft.com/office/drawing/2014/main" id="{32FF488C-9DE0-4342-B997-AC7618826CD0}"/>
              </a:ext>
            </a:extLst>
          </p:cNvPr>
          <p:cNvSpPr>
            <a:spLocks noGrp="1" noChangeAspect="1"/>
          </p:cNvSpPr>
          <p:nvPr>
            <p:ph type="pic" sz="quarter" idx="12"/>
          </p:nvPr>
        </p:nvSpPr>
        <p:spPr>
          <a:xfrm>
            <a:off x="1601849"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7" name="Picture Placeholder 2">
            <a:extLst>
              <a:ext uri="{FF2B5EF4-FFF2-40B4-BE49-F238E27FC236}">
                <a16:creationId xmlns:a16="http://schemas.microsoft.com/office/drawing/2014/main" id="{3778AB8D-DB97-4C96-A612-CC2F47D8B5B8}"/>
              </a:ext>
            </a:extLst>
          </p:cNvPr>
          <p:cNvSpPr>
            <a:spLocks noGrp="1" noChangeAspect="1"/>
          </p:cNvSpPr>
          <p:nvPr>
            <p:ph type="pic" sz="quarter" idx="13"/>
          </p:nvPr>
        </p:nvSpPr>
        <p:spPr>
          <a:xfrm>
            <a:off x="7125635" y="1852167"/>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8" name="Picture Placeholder 2">
            <a:extLst>
              <a:ext uri="{FF2B5EF4-FFF2-40B4-BE49-F238E27FC236}">
                <a16:creationId xmlns:a16="http://schemas.microsoft.com/office/drawing/2014/main" id="{D0B46D80-841E-4713-8F88-650446A2E7AD}"/>
              </a:ext>
            </a:extLst>
          </p:cNvPr>
          <p:cNvSpPr>
            <a:spLocks noGrp="1" noChangeAspect="1"/>
          </p:cNvSpPr>
          <p:nvPr>
            <p:ph type="pic" sz="quarter" idx="14"/>
          </p:nvPr>
        </p:nvSpPr>
        <p:spPr>
          <a:xfrm>
            <a:off x="5284373"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9" name="Picture Placeholder 2">
            <a:extLst>
              <a:ext uri="{FF2B5EF4-FFF2-40B4-BE49-F238E27FC236}">
                <a16:creationId xmlns:a16="http://schemas.microsoft.com/office/drawing/2014/main" id="{D55F8C4F-B94C-4128-866D-9230D2226A75}"/>
              </a:ext>
            </a:extLst>
          </p:cNvPr>
          <p:cNvSpPr>
            <a:spLocks noGrp="1" noChangeAspect="1"/>
          </p:cNvSpPr>
          <p:nvPr>
            <p:ph type="pic" sz="quarter" idx="15"/>
          </p:nvPr>
        </p:nvSpPr>
        <p:spPr>
          <a:xfrm>
            <a:off x="3443111"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30" name="Text Placeholder 4">
            <a:extLst>
              <a:ext uri="{FF2B5EF4-FFF2-40B4-BE49-F238E27FC236}">
                <a16:creationId xmlns:a16="http://schemas.microsoft.com/office/drawing/2014/main" id="{96451A65-D63C-4713-9E24-8A2E4214C3D1}"/>
              </a:ext>
            </a:extLst>
          </p:cNvPr>
          <p:cNvSpPr>
            <a:spLocks noGrp="1"/>
          </p:cNvSpPr>
          <p:nvPr>
            <p:ph type="body" sz="quarter" idx="16" hasCustomPrompt="1"/>
          </p:nvPr>
        </p:nvSpPr>
        <p:spPr>
          <a:xfrm>
            <a:off x="1008518"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1" name="Text Placeholder 4">
            <a:extLst>
              <a:ext uri="{FF2B5EF4-FFF2-40B4-BE49-F238E27FC236}">
                <a16:creationId xmlns:a16="http://schemas.microsoft.com/office/drawing/2014/main" id="{C0CFFF3C-7F18-4020-8A35-B4834420A246}"/>
              </a:ext>
            </a:extLst>
          </p:cNvPr>
          <p:cNvSpPr>
            <a:spLocks noGrp="1"/>
          </p:cNvSpPr>
          <p:nvPr>
            <p:ph type="body" sz="quarter" idx="17" hasCustomPrompt="1"/>
          </p:nvPr>
        </p:nvSpPr>
        <p:spPr>
          <a:xfrm>
            <a:off x="6527621"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2" name="Text Placeholder 4">
            <a:extLst>
              <a:ext uri="{FF2B5EF4-FFF2-40B4-BE49-F238E27FC236}">
                <a16:creationId xmlns:a16="http://schemas.microsoft.com/office/drawing/2014/main" id="{153639C1-212A-4C35-84A8-8AF5C32AE948}"/>
              </a:ext>
            </a:extLst>
          </p:cNvPr>
          <p:cNvSpPr>
            <a:spLocks noGrp="1"/>
          </p:cNvSpPr>
          <p:nvPr>
            <p:ph type="body" sz="quarter" idx="18" hasCustomPrompt="1"/>
          </p:nvPr>
        </p:nvSpPr>
        <p:spPr>
          <a:xfrm>
            <a:off x="4686735"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3" name="Text Placeholder 4">
            <a:extLst>
              <a:ext uri="{FF2B5EF4-FFF2-40B4-BE49-F238E27FC236}">
                <a16:creationId xmlns:a16="http://schemas.microsoft.com/office/drawing/2014/main" id="{E74BC87F-AF3B-43E2-8521-D1B15BA0E5B0}"/>
              </a:ext>
            </a:extLst>
          </p:cNvPr>
          <p:cNvSpPr>
            <a:spLocks noGrp="1"/>
          </p:cNvSpPr>
          <p:nvPr>
            <p:ph type="body" sz="quarter" idx="19" hasCustomPrompt="1"/>
          </p:nvPr>
        </p:nvSpPr>
        <p:spPr>
          <a:xfrm>
            <a:off x="2847846"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25" name="ZoneTexte 7">
            <a:extLst>
              <a:ext uri="{FF2B5EF4-FFF2-40B4-BE49-F238E27FC236}">
                <a16:creationId xmlns:a16="http://schemas.microsoft.com/office/drawing/2014/main" id="{65D2364B-7E89-C34B-84ED-05AAB2908895}"/>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45" name="Titre 1">
            <a:extLst>
              <a:ext uri="{FF2B5EF4-FFF2-40B4-BE49-F238E27FC236}">
                <a16:creationId xmlns:a16="http://schemas.microsoft.com/office/drawing/2014/main" id="{F910B2CC-809E-4A17-8B5A-7BE19AFF7CFA}"/>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46" name="Text Placeholder 14">
            <a:extLst>
              <a:ext uri="{FF2B5EF4-FFF2-40B4-BE49-F238E27FC236}">
                <a16:creationId xmlns:a16="http://schemas.microsoft.com/office/drawing/2014/main" id="{1A6E627C-849B-4BF5-A892-85FCA5D32AEA}"/>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35" name="Connecteur droit 8">
            <a:extLst>
              <a:ext uri="{FF2B5EF4-FFF2-40B4-BE49-F238E27FC236}">
                <a16:creationId xmlns:a16="http://schemas.microsoft.com/office/drawing/2014/main" id="{2080F982-B713-43FB-8028-3E6C5C5FE63F}"/>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43" name="Content Placeholder 42">
            <a:extLst>
              <a:ext uri="{FF2B5EF4-FFF2-40B4-BE49-F238E27FC236}">
                <a16:creationId xmlns:a16="http://schemas.microsoft.com/office/drawing/2014/main" id="{51AE5D68-F82C-45C1-BD48-BCADB3116D02}"/>
              </a:ext>
            </a:extLst>
          </p:cNvPr>
          <p:cNvSpPr>
            <a:spLocks noGrp="1"/>
          </p:cNvSpPr>
          <p:nvPr>
            <p:ph sz="quarter" idx="33" hasCustomPrompt="1"/>
          </p:nvPr>
        </p:nvSpPr>
        <p:spPr>
          <a:xfrm>
            <a:off x="2848831"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4" name="Content Placeholder 43">
            <a:extLst>
              <a:ext uri="{FF2B5EF4-FFF2-40B4-BE49-F238E27FC236}">
                <a16:creationId xmlns:a16="http://schemas.microsoft.com/office/drawing/2014/main" id="{A3A6EDBD-FE8E-4140-B8CA-BFCF071A7A48}"/>
              </a:ext>
            </a:extLst>
          </p:cNvPr>
          <p:cNvSpPr>
            <a:spLocks noGrp="1"/>
          </p:cNvSpPr>
          <p:nvPr>
            <p:ph sz="quarter" idx="34" hasCustomPrompt="1"/>
          </p:nvPr>
        </p:nvSpPr>
        <p:spPr>
          <a:xfrm>
            <a:off x="4689140"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7" name="Content Placeholder 46">
            <a:extLst>
              <a:ext uri="{FF2B5EF4-FFF2-40B4-BE49-F238E27FC236}">
                <a16:creationId xmlns:a16="http://schemas.microsoft.com/office/drawing/2014/main" id="{ABE530F1-8525-4E60-AEE7-A055781DE6AF}"/>
              </a:ext>
            </a:extLst>
          </p:cNvPr>
          <p:cNvSpPr>
            <a:spLocks noGrp="1"/>
          </p:cNvSpPr>
          <p:nvPr>
            <p:ph sz="quarter" idx="35" hasCustomPrompt="1"/>
          </p:nvPr>
        </p:nvSpPr>
        <p:spPr>
          <a:xfrm>
            <a:off x="6529450"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8" name="Footer Placeholder 12">
            <a:extLst>
              <a:ext uri="{FF2B5EF4-FFF2-40B4-BE49-F238E27FC236}">
                <a16:creationId xmlns:a16="http://schemas.microsoft.com/office/drawing/2014/main" id="{FD552AEE-4A16-4749-8B2F-71E40E223288}"/>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49" name="Date Placeholder 3">
            <a:extLst>
              <a:ext uri="{FF2B5EF4-FFF2-40B4-BE49-F238E27FC236}">
                <a16:creationId xmlns:a16="http://schemas.microsoft.com/office/drawing/2014/main" id="{0227BF96-9E81-45FC-A409-03169A93B785}"/>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3966B2AE-F6A7-44F4-9D8B-F97DDB42874A}"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34" name="Graphic 33">
            <a:extLst>
              <a:ext uri="{FF2B5EF4-FFF2-40B4-BE49-F238E27FC236}">
                <a16:creationId xmlns:a16="http://schemas.microsoft.com/office/drawing/2014/main" id="{1CEC633D-AC08-4079-9468-E81AC3DACE5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1" y="4756700"/>
            <a:ext cx="1208880" cy="211956"/>
          </a:xfrm>
          <a:prstGeom prst="rect">
            <a:avLst/>
          </a:prstGeom>
        </p:spPr>
      </p:pic>
      <p:pic>
        <p:nvPicPr>
          <p:cNvPr id="37" name="Image 36">
            <a:extLst>
              <a:ext uri="{FF2B5EF4-FFF2-40B4-BE49-F238E27FC236}">
                <a16:creationId xmlns:a16="http://schemas.microsoft.com/office/drawing/2014/main" id="{BE5E5CA5-82FC-6343-84A6-F2393423DCD2}"/>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173007686"/>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imeline - 2 lines title">
    <p:spTree>
      <p:nvGrpSpPr>
        <p:cNvPr id="1" name=""/>
        <p:cNvGrpSpPr/>
        <p:nvPr/>
      </p:nvGrpSpPr>
      <p:grpSpPr>
        <a:xfrm>
          <a:off x="0" y="0"/>
          <a:ext cx="0" cy="0"/>
          <a:chOff x="0" y="0"/>
          <a:chExt cx="0" cy="0"/>
        </a:xfrm>
      </p:grpSpPr>
      <p:sp>
        <p:nvSpPr>
          <p:cNvPr id="8" name="Text Placeholder 14">
            <a:extLst>
              <a:ext uri="{FF2B5EF4-FFF2-40B4-BE49-F238E27FC236}">
                <a16:creationId xmlns:a16="http://schemas.microsoft.com/office/drawing/2014/main" id="{7909D851-A66D-48F5-9919-38BC246B83C4}"/>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7" name="Straight Connector 16">
            <a:extLst>
              <a:ext uri="{FF2B5EF4-FFF2-40B4-BE49-F238E27FC236}">
                <a16:creationId xmlns:a16="http://schemas.microsoft.com/office/drawing/2014/main" id="{ECD9AD71-E4C1-4393-B98B-4FC2087EC72F}"/>
              </a:ext>
            </a:extLst>
          </p:cNvPr>
          <p:cNvCxnSpPr/>
          <p:nvPr userDrawn="1"/>
        </p:nvCxnSpPr>
        <p:spPr>
          <a:xfrm>
            <a:off x="382904" y="1638160"/>
            <a:ext cx="8200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Isosceles Triangle 17">
            <a:extLst>
              <a:ext uri="{FF2B5EF4-FFF2-40B4-BE49-F238E27FC236}">
                <a16:creationId xmlns:a16="http://schemas.microsoft.com/office/drawing/2014/main" id="{FBE330D4-B574-4B4F-94C4-EAA259E97A10}"/>
              </a:ext>
            </a:extLst>
          </p:cNvPr>
          <p:cNvSpPr/>
          <p:nvPr userDrawn="1"/>
        </p:nvSpPr>
        <p:spPr>
          <a:xfrm flipV="1">
            <a:off x="1765527"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19" name="Isosceles Triangle 18">
            <a:extLst>
              <a:ext uri="{FF2B5EF4-FFF2-40B4-BE49-F238E27FC236}">
                <a16:creationId xmlns:a16="http://schemas.microsoft.com/office/drawing/2014/main" id="{5B3A4B44-8E1B-44F9-8820-4E4D9FFCAB39}"/>
              </a:ext>
            </a:extLst>
          </p:cNvPr>
          <p:cNvSpPr/>
          <p:nvPr userDrawn="1"/>
        </p:nvSpPr>
        <p:spPr>
          <a:xfrm flipV="1">
            <a:off x="3603852"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0" name="Isosceles Triangle 19">
            <a:extLst>
              <a:ext uri="{FF2B5EF4-FFF2-40B4-BE49-F238E27FC236}">
                <a16:creationId xmlns:a16="http://schemas.microsoft.com/office/drawing/2014/main" id="{D9F16955-3CAA-473B-BFB5-F89D4F9BDA34}"/>
              </a:ext>
            </a:extLst>
          </p:cNvPr>
          <p:cNvSpPr/>
          <p:nvPr userDrawn="1"/>
        </p:nvSpPr>
        <p:spPr>
          <a:xfrm flipV="1">
            <a:off x="5442176"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1" name="Isosceles Triangle 20">
            <a:extLst>
              <a:ext uri="{FF2B5EF4-FFF2-40B4-BE49-F238E27FC236}">
                <a16:creationId xmlns:a16="http://schemas.microsoft.com/office/drawing/2014/main" id="{CBBBBA5C-9C4B-43A0-B3C6-FEA9D7E28B81}"/>
              </a:ext>
            </a:extLst>
          </p:cNvPr>
          <p:cNvSpPr/>
          <p:nvPr userDrawn="1"/>
        </p:nvSpPr>
        <p:spPr>
          <a:xfrm flipV="1">
            <a:off x="7279411"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6" name="Picture Placeholder 2">
            <a:extLst>
              <a:ext uri="{FF2B5EF4-FFF2-40B4-BE49-F238E27FC236}">
                <a16:creationId xmlns:a16="http://schemas.microsoft.com/office/drawing/2014/main" id="{32FF488C-9DE0-4342-B997-AC7618826CD0}"/>
              </a:ext>
            </a:extLst>
          </p:cNvPr>
          <p:cNvSpPr>
            <a:spLocks noGrp="1" noChangeAspect="1"/>
          </p:cNvSpPr>
          <p:nvPr>
            <p:ph type="pic" sz="quarter" idx="12"/>
          </p:nvPr>
        </p:nvSpPr>
        <p:spPr>
          <a:xfrm>
            <a:off x="1601849"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7" name="Picture Placeholder 2">
            <a:extLst>
              <a:ext uri="{FF2B5EF4-FFF2-40B4-BE49-F238E27FC236}">
                <a16:creationId xmlns:a16="http://schemas.microsoft.com/office/drawing/2014/main" id="{3778AB8D-DB97-4C96-A612-CC2F47D8B5B8}"/>
              </a:ext>
            </a:extLst>
          </p:cNvPr>
          <p:cNvSpPr>
            <a:spLocks noGrp="1" noChangeAspect="1"/>
          </p:cNvSpPr>
          <p:nvPr>
            <p:ph type="pic" sz="quarter" idx="13"/>
          </p:nvPr>
        </p:nvSpPr>
        <p:spPr>
          <a:xfrm>
            <a:off x="7125635" y="1852167"/>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8" name="Picture Placeholder 2">
            <a:extLst>
              <a:ext uri="{FF2B5EF4-FFF2-40B4-BE49-F238E27FC236}">
                <a16:creationId xmlns:a16="http://schemas.microsoft.com/office/drawing/2014/main" id="{D0B46D80-841E-4713-8F88-650446A2E7AD}"/>
              </a:ext>
            </a:extLst>
          </p:cNvPr>
          <p:cNvSpPr>
            <a:spLocks noGrp="1" noChangeAspect="1"/>
          </p:cNvSpPr>
          <p:nvPr>
            <p:ph type="pic" sz="quarter" idx="14"/>
          </p:nvPr>
        </p:nvSpPr>
        <p:spPr>
          <a:xfrm>
            <a:off x="5284373"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9" name="Picture Placeholder 2">
            <a:extLst>
              <a:ext uri="{FF2B5EF4-FFF2-40B4-BE49-F238E27FC236}">
                <a16:creationId xmlns:a16="http://schemas.microsoft.com/office/drawing/2014/main" id="{D55F8C4F-B94C-4128-866D-9230D2226A75}"/>
              </a:ext>
            </a:extLst>
          </p:cNvPr>
          <p:cNvSpPr>
            <a:spLocks noGrp="1" noChangeAspect="1"/>
          </p:cNvSpPr>
          <p:nvPr>
            <p:ph type="pic" sz="quarter" idx="15"/>
          </p:nvPr>
        </p:nvSpPr>
        <p:spPr>
          <a:xfrm>
            <a:off x="3443111"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30" name="Text Placeholder 4">
            <a:extLst>
              <a:ext uri="{FF2B5EF4-FFF2-40B4-BE49-F238E27FC236}">
                <a16:creationId xmlns:a16="http://schemas.microsoft.com/office/drawing/2014/main" id="{96451A65-D63C-4713-9E24-8A2E4214C3D1}"/>
              </a:ext>
            </a:extLst>
          </p:cNvPr>
          <p:cNvSpPr>
            <a:spLocks noGrp="1"/>
          </p:cNvSpPr>
          <p:nvPr>
            <p:ph type="body" sz="quarter" idx="16" hasCustomPrompt="1"/>
          </p:nvPr>
        </p:nvSpPr>
        <p:spPr>
          <a:xfrm>
            <a:off x="1008518"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1" name="Text Placeholder 4">
            <a:extLst>
              <a:ext uri="{FF2B5EF4-FFF2-40B4-BE49-F238E27FC236}">
                <a16:creationId xmlns:a16="http://schemas.microsoft.com/office/drawing/2014/main" id="{C0CFFF3C-7F18-4020-8A35-B4834420A246}"/>
              </a:ext>
            </a:extLst>
          </p:cNvPr>
          <p:cNvSpPr>
            <a:spLocks noGrp="1"/>
          </p:cNvSpPr>
          <p:nvPr>
            <p:ph type="body" sz="quarter" idx="17" hasCustomPrompt="1"/>
          </p:nvPr>
        </p:nvSpPr>
        <p:spPr>
          <a:xfrm>
            <a:off x="6527621"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2" name="Text Placeholder 4">
            <a:extLst>
              <a:ext uri="{FF2B5EF4-FFF2-40B4-BE49-F238E27FC236}">
                <a16:creationId xmlns:a16="http://schemas.microsoft.com/office/drawing/2014/main" id="{153639C1-212A-4C35-84A8-8AF5C32AE948}"/>
              </a:ext>
            </a:extLst>
          </p:cNvPr>
          <p:cNvSpPr>
            <a:spLocks noGrp="1"/>
          </p:cNvSpPr>
          <p:nvPr>
            <p:ph type="body" sz="quarter" idx="18" hasCustomPrompt="1"/>
          </p:nvPr>
        </p:nvSpPr>
        <p:spPr>
          <a:xfrm>
            <a:off x="4686735"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3" name="Text Placeholder 4">
            <a:extLst>
              <a:ext uri="{FF2B5EF4-FFF2-40B4-BE49-F238E27FC236}">
                <a16:creationId xmlns:a16="http://schemas.microsoft.com/office/drawing/2014/main" id="{E74BC87F-AF3B-43E2-8521-D1B15BA0E5B0}"/>
              </a:ext>
            </a:extLst>
          </p:cNvPr>
          <p:cNvSpPr>
            <a:spLocks noGrp="1"/>
          </p:cNvSpPr>
          <p:nvPr>
            <p:ph type="body" sz="quarter" idx="19" hasCustomPrompt="1"/>
          </p:nvPr>
        </p:nvSpPr>
        <p:spPr>
          <a:xfrm>
            <a:off x="2847846"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25" name="ZoneTexte 7">
            <a:extLst>
              <a:ext uri="{FF2B5EF4-FFF2-40B4-BE49-F238E27FC236}">
                <a16:creationId xmlns:a16="http://schemas.microsoft.com/office/drawing/2014/main" id="{65D2364B-7E89-C34B-84ED-05AAB2908895}"/>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35" name="Connecteur droit 8">
            <a:extLst>
              <a:ext uri="{FF2B5EF4-FFF2-40B4-BE49-F238E27FC236}">
                <a16:creationId xmlns:a16="http://schemas.microsoft.com/office/drawing/2014/main" id="{4339EFE3-B2C3-485D-97E8-C9722BC5C48A}"/>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4" name="Titre 1">
            <a:extLst>
              <a:ext uri="{FF2B5EF4-FFF2-40B4-BE49-F238E27FC236}">
                <a16:creationId xmlns:a16="http://schemas.microsoft.com/office/drawing/2014/main" id="{5E82A5CB-F115-4E21-AC79-E482AAAD911F}"/>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38" name="Content Placeholder 37">
            <a:extLst>
              <a:ext uri="{FF2B5EF4-FFF2-40B4-BE49-F238E27FC236}">
                <a16:creationId xmlns:a16="http://schemas.microsoft.com/office/drawing/2014/main" id="{D3EDE0CE-7253-4F1E-926C-21D27F53C338}"/>
              </a:ext>
            </a:extLst>
          </p:cNvPr>
          <p:cNvSpPr>
            <a:spLocks noGrp="1"/>
          </p:cNvSpPr>
          <p:nvPr>
            <p:ph sz="quarter" idx="27" hasCustomPrompt="1"/>
          </p:nvPr>
        </p:nvSpPr>
        <p:spPr>
          <a:xfrm>
            <a:off x="1008522"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39" name="Content Placeholder 38">
            <a:extLst>
              <a:ext uri="{FF2B5EF4-FFF2-40B4-BE49-F238E27FC236}">
                <a16:creationId xmlns:a16="http://schemas.microsoft.com/office/drawing/2014/main" id="{F007F418-1B99-4975-8932-27F15504A564}"/>
              </a:ext>
            </a:extLst>
          </p:cNvPr>
          <p:cNvSpPr>
            <a:spLocks noGrp="1"/>
          </p:cNvSpPr>
          <p:nvPr>
            <p:ph sz="quarter" idx="33" hasCustomPrompt="1"/>
          </p:nvPr>
        </p:nvSpPr>
        <p:spPr>
          <a:xfrm>
            <a:off x="2848831"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3" name="Content Placeholder 42">
            <a:extLst>
              <a:ext uri="{FF2B5EF4-FFF2-40B4-BE49-F238E27FC236}">
                <a16:creationId xmlns:a16="http://schemas.microsoft.com/office/drawing/2014/main" id="{847BC59C-7F02-4297-A93F-2995FACCC350}"/>
              </a:ext>
            </a:extLst>
          </p:cNvPr>
          <p:cNvSpPr>
            <a:spLocks noGrp="1"/>
          </p:cNvSpPr>
          <p:nvPr>
            <p:ph sz="quarter" idx="34" hasCustomPrompt="1"/>
          </p:nvPr>
        </p:nvSpPr>
        <p:spPr>
          <a:xfrm>
            <a:off x="4689140"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4" name="Content Placeholder 43">
            <a:extLst>
              <a:ext uri="{FF2B5EF4-FFF2-40B4-BE49-F238E27FC236}">
                <a16:creationId xmlns:a16="http://schemas.microsoft.com/office/drawing/2014/main" id="{151EC02E-D66A-42D3-AEA8-B98DDF3E1328}"/>
              </a:ext>
            </a:extLst>
          </p:cNvPr>
          <p:cNvSpPr>
            <a:spLocks noGrp="1"/>
          </p:cNvSpPr>
          <p:nvPr>
            <p:ph sz="quarter" idx="35" hasCustomPrompt="1"/>
          </p:nvPr>
        </p:nvSpPr>
        <p:spPr>
          <a:xfrm>
            <a:off x="6529450"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5" name="Footer Placeholder 12">
            <a:extLst>
              <a:ext uri="{FF2B5EF4-FFF2-40B4-BE49-F238E27FC236}">
                <a16:creationId xmlns:a16="http://schemas.microsoft.com/office/drawing/2014/main" id="{40234D22-EF62-4519-982D-35614FAAB146}"/>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47" name="Date Placeholder 3">
            <a:extLst>
              <a:ext uri="{FF2B5EF4-FFF2-40B4-BE49-F238E27FC236}">
                <a16:creationId xmlns:a16="http://schemas.microsoft.com/office/drawing/2014/main" id="{68DE967F-2C31-44D8-8490-AFCEF936A36C}"/>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908927BA-DB5F-47BE-8FFA-5D42580F2685}"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37" name="Graphic 36">
            <a:extLst>
              <a:ext uri="{FF2B5EF4-FFF2-40B4-BE49-F238E27FC236}">
                <a16:creationId xmlns:a16="http://schemas.microsoft.com/office/drawing/2014/main" id="{822AABB2-EDF2-4F01-9ECD-FA44E436C116}"/>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1" y="4756700"/>
            <a:ext cx="1208880" cy="211956"/>
          </a:xfrm>
          <a:prstGeom prst="rect">
            <a:avLst/>
          </a:prstGeom>
        </p:spPr>
      </p:pic>
      <p:pic>
        <p:nvPicPr>
          <p:cNvPr id="40" name="Image 39">
            <a:extLst>
              <a:ext uri="{FF2B5EF4-FFF2-40B4-BE49-F238E27FC236}">
                <a16:creationId xmlns:a16="http://schemas.microsoft.com/office/drawing/2014/main" id="{90816915-0152-7549-8365-E3C305E68DE2}"/>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914294919"/>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Key numbers - 1 line title">
    <p:spTree>
      <p:nvGrpSpPr>
        <p:cNvPr id="1" name=""/>
        <p:cNvGrpSpPr/>
        <p:nvPr/>
      </p:nvGrpSpPr>
      <p:grpSpPr>
        <a:xfrm>
          <a:off x="0" y="0"/>
          <a:ext cx="0" cy="0"/>
          <a:chOff x="0" y="0"/>
          <a:chExt cx="0" cy="0"/>
        </a:xfrm>
      </p:grpSpPr>
      <p:sp>
        <p:nvSpPr>
          <p:cNvPr id="28" name="Content Placeholder 27">
            <a:extLst>
              <a:ext uri="{FF2B5EF4-FFF2-40B4-BE49-F238E27FC236}">
                <a16:creationId xmlns:a16="http://schemas.microsoft.com/office/drawing/2014/main" id="{B710BA1E-7958-4909-90F4-C085E2FBA176}"/>
              </a:ext>
            </a:extLst>
          </p:cNvPr>
          <p:cNvSpPr>
            <a:spLocks noGrp="1"/>
          </p:cNvSpPr>
          <p:nvPr>
            <p:ph sz="quarter" idx="27" hasCustomPrompt="1"/>
          </p:nvPr>
        </p:nvSpPr>
        <p:spPr>
          <a:xfrm>
            <a:off x="1056953"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41" name="Text Placeholder 2">
            <a:extLst>
              <a:ext uri="{FF2B5EF4-FFF2-40B4-BE49-F238E27FC236}">
                <a16:creationId xmlns:a16="http://schemas.microsoft.com/office/drawing/2014/main" id="{CD02C751-CE04-47EA-A1A7-31A30527F7D4}"/>
              </a:ext>
            </a:extLst>
          </p:cNvPr>
          <p:cNvSpPr>
            <a:spLocks noGrp="1"/>
          </p:cNvSpPr>
          <p:nvPr>
            <p:ph type="body" sz="quarter" idx="12" hasCustomPrompt="1"/>
          </p:nvPr>
        </p:nvSpPr>
        <p:spPr>
          <a:xfrm>
            <a:off x="1056952"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2" name="Text Placeholder 4">
            <a:extLst>
              <a:ext uri="{FF2B5EF4-FFF2-40B4-BE49-F238E27FC236}">
                <a16:creationId xmlns:a16="http://schemas.microsoft.com/office/drawing/2014/main" id="{DB429DA6-DBB5-4F41-8058-8B35D30BC50A}"/>
              </a:ext>
            </a:extLst>
          </p:cNvPr>
          <p:cNvSpPr>
            <a:spLocks noGrp="1"/>
          </p:cNvSpPr>
          <p:nvPr>
            <p:ph type="body" sz="quarter" idx="16" hasCustomPrompt="1"/>
          </p:nvPr>
        </p:nvSpPr>
        <p:spPr>
          <a:xfrm>
            <a:off x="1056953"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44" name="Text Placeholder 2">
            <a:extLst>
              <a:ext uri="{FF2B5EF4-FFF2-40B4-BE49-F238E27FC236}">
                <a16:creationId xmlns:a16="http://schemas.microsoft.com/office/drawing/2014/main" id="{5C1D8542-B4AD-430A-A597-54C6CC352747}"/>
              </a:ext>
            </a:extLst>
          </p:cNvPr>
          <p:cNvSpPr>
            <a:spLocks noGrp="1"/>
          </p:cNvSpPr>
          <p:nvPr>
            <p:ph type="body" sz="quarter" idx="18" hasCustomPrompt="1"/>
          </p:nvPr>
        </p:nvSpPr>
        <p:spPr>
          <a:xfrm>
            <a:off x="6477837"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5" name="Text Placeholder 4">
            <a:extLst>
              <a:ext uri="{FF2B5EF4-FFF2-40B4-BE49-F238E27FC236}">
                <a16:creationId xmlns:a16="http://schemas.microsoft.com/office/drawing/2014/main" id="{2493263F-FDCE-4F77-B97C-089B8D52BEFB}"/>
              </a:ext>
            </a:extLst>
          </p:cNvPr>
          <p:cNvSpPr>
            <a:spLocks noGrp="1"/>
          </p:cNvSpPr>
          <p:nvPr>
            <p:ph type="body" sz="quarter" idx="19" hasCustomPrompt="1"/>
          </p:nvPr>
        </p:nvSpPr>
        <p:spPr>
          <a:xfrm>
            <a:off x="6477838"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47" name="Text Placeholder 2">
            <a:extLst>
              <a:ext uri="{FF2B5EF4-FFF2-40B4-BE49-F238E27FC236}">
                <a16:creationId xmlns:a16="http://schemas.microsoft.com/office/drawing/2014/main" id="{869AADEE-F997-410C-8BFD-CE19019828B9}"/>
              </a:ext>
            </a:extLst>
          </p:cNvPr>
          <p:cNvSpPr>
            <a:spLocks noGrp="1"/>
          </p:cNvSpPr>
          <p:nvPr>
            <p:ph type="body" sz="quarter" idx="21" hasCustomPrompt="1"/>
          </p:nvPr>
        </p:nvSpPr>
        <p:spPr>
          <a:xfrm>
            <a:off x="3767395"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8" name="Text Placeholder 4">
            <a:extLst>
              <a:ext uri="{FF2B5EF4-FFF2-40B4-BE49-F238E27FC236}">
                <a16:creationId xmlns:a16="http://schemas.microsoft.com/office/drawing/2014/main" id="{F66BDDE9-B972-4AB5-8E71-CE9797570F9D}"/>
              </a:ext>
            </a:extLst>
          </p:cNvPr>
          <p:cNvSpPr>
            <a:spLocks noGrp="1"/>
          </p:cNvSpPr>
          <p:nvPr>
            <p:ph type="body" sz="quarter" idx="22" hasCustomPrompt="1"/>
          </p:nvPr>
        </p:nvSpPr>
        <p:spPr>
          <a:xfrm>
            <a:off x="3767396"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17" name="ZoneTexte 7">
            <a:extLst>
              <a:ext uri="{FF2B5EF4-FFF2-40B4-BE49-F238E27FC236}">
                <a16:creationId xmlns:a16="http://schemas.microsoft.com/office/drawing/2014/main" id="{F7565AA9-0535-714B-905F-9E644D5DFA04}"/>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8" name="Straight Connector 16">
            <a:extLst>
              <a:ext uri="{FF2B5EF4-FFF2-40B4-BE49-F238E27FC236}">
                <a16:creationId xmlns:a16="http://schemas.microsoft.com/office/drawing/2014/main" id="{38DB578A-2FA6-634F-981A-653D1A36E8C3}"/>
              </a:ext>
            </a:extLst>
          </p:cNvPr>
          <p:cNvCxnSpPr>
            <a:cxnSpLocks/>
          </p:cNvCxnSpPr>
          <p:nvPr userDrawn="1"/>
        </p:nvCxnSpPr>
        <p:spPr>
          <a:xfrm>
            <a:off x="1681552"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cxnSp>
        <p:nvCxnSpPr>
          <p:cNvPr id="22" name="Straight Connector 16">
            <a:extLst>
              <a:ext uri="{FF2B5EF4-FFF2-40B4-BE49-F238E27FC236}">
                <a16:creationId xmlns:a16="http://schemas.microsoft.com/office/drawing/2014/main" id="{F67BC959-B4EF-FB4D-8F2D-59BD065DB459}"/>
              </a:ext>
            </a:extLst>
          </p:cNvPr>
          <p:cNvCxnSpPr>
            <a:cxnSpLocks/>
          </p:cNvCxnSpPr>
          <p:nvPr userDrawn="1"/>
        </p:nvCxnSpPr>
        <p:spPr>
          <a:xfrm>
            <a:off x="7102437"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cxnSp>
        <p:nvCxnSpPr>
          <p:cNvPr id="23" name="Straight Connector 16">
            <a:extLst>
              <a:ext uri="{FF2B5EF4-FFF2-40B4-BE49-F238E27FC236}">
                <a16:creationId xmlns:a16="http://schemas.microsoft.com/office/drawing/2014/main" id="{15748BF8-CDA2-D44A-9255-3C7C85D5EE23}"/>
              </a:ext>
            </a:extLst>
          </p:cNvPr>
          <p:cNvCxnSpPr>
            <a:cxnSpLocks/>
          </p:cNvCxnSpPr>
          <p:nvPr userDrawn="1"/>
        </p:nvCxnSpPr>
        <p:spPr>
          <a:xfrm>
            <a:off x="4391995"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sp>
        <p:nvSpPr>
          <p:cNvPr id="25" name="Titre 1">
            <a:extLst>
              <a:ext uri="{FF2B5EF4-FFF2-40B4-BE49-F238E27FC236}">
                <a16:creationId xmlns:a16="http://schemas.microsoft.com/office/drawing/2014/main" id="{63CF197C-B04A-4BDB-A027-C0B40573B280}"/>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26" name="Text Placeholder 14">
            <a:extLst>
              <a:ext uri="{FF2B5EF4-FFF2-40B4-BE49-F238E27FC236}">
                <a16:creationId xmlns:a16="http://schemas.microsoft.com/office/drawing/2014/main" id="{65AD26B9-E9F3-4F8C-80DA-8B48BB2F0292}"/>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24" name="Connecteur droit 8">
            <a:extLst>
              <a:ext uri="{FF2B5EF4-FFF2-40B4-BE49-F238E27FC236}">
                <a16:creationId xmlns:a16="http://schemas.microsoft.com/office/drawing/2014/main" id="{F9944759-B4F4-4F74-BD60-6C5174FB074C}"/>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9" name="Content Placeholder 28">
            <a:extLst>
              <a:ext uri="{FF2B5EF4-FFF2-40B4-BE49-F238E27FC236}">
                <a16:creationId xmlns:a16="http://schemas.microsoft.com/office/drawing/2014/main" id="{311AB234-3E00-45E7-8145-2A7C3BCC5D85}"/>
              </a:ext>
            </a:extLst>
          </p:cNvPr>
          <p:cNvSpPr>
            <a:spLocks noGrp="1"/>
          </p:cNvSpPr>
          <p:nvPr>
            <p:ph sz="quarter" idx="28" hasCustomPrompt="1"/>
          </p:nvPr>
        </p:nvSpPr>
        <p:spPr>
          <a:xfrm>
            <a:off x="3767396"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30" name="Content Placeholder 29">
            <a:extLst>
              <a:ext uri="{FF2B5EF4-FFF2-40B4-BE49-F238E27FC236}">
                <a16:creationId xmlns:a16="http://schemas.microsoft.com/office/drawing/2014/main" id="{7CF9C069-0AB9-40D8-B304-216441ABF147}"/>
              </a:ext>
            </a:extLst>
          </p:cNvPr>
          <p:cNvSpPr>
            <a:spLocks noGrp="1"/>
          </p:cNvSpPr>
          <p:nvPr>
            <p:ph sz="quarter" idx="29" hasCustomPrompt="1"/>
          </p:nvPr>
        </p:nvSpPr>
        <p:spPr>
          <a:xfrm>
            <a:off x="6477838"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31" name="Footer Placeholder 12">
            <a:extLst>
              <a:ext uri="{FF2B5EF4-FFF2-40B4-BE49-F238E27FC236}">
                <a16:creationId xmlns:a16="http://schemas.microsoft.com/office/drawing/2014/main" id="{A30AF8A0-C30D-4654-B36F-5168EBC94812}"/>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32" name="Date Placeholder 3">
            <a:extLst>
              <a:ext uri="{FF2B5EF4-FFF2-40B4-BE49-F238E27FC236}">
                <a16:creationId xmlns:a16="http://schemas.microsoft.com/office/drawing/2014/main" id="{147BD69A-4497-4023-B931-31AFC9CD0D34}"/>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FCAD231A-22C9-479C-880E-6729FFA8B514}"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21" name="Graphic 20">
            <a:extLst>
              <a:ext uri="{FF2B5EF4-FFF2-40B4-BE49-F238E27FC236}">
                <a16:creationId xmlns:a16="http://schemas.microsoft.com/office/drawing/2014/main" id="{076793E8-1F79-433C-9F90-741F8F5BDD65}"/>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1" y="4756700"/>
            <a:ext cx="1208880" cy="211956"/>
          </a:xfrm>
          <a:prstGeom prst="rect">
            <a:avLst/>
          </a:prstGeom>
        </p:spPr>
      </p:pic>
      <p:pic>
        <p:nvPicPr>
          <p:cNvPr id="33" name="Image 32">
            <a:extLst>
              <a:ext uri="{FF2B5EF4-FFF2-40B4-BE49-F238E27FC236}">
                <a16:creationId xmlns:a16="http://schemas.microsoft.com/office/drawing/2014/main" id="{47780ED7-A042-0A40-AD4D-B5E860B04D62}"/>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087392939"/>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Key numbers - 2 lines title">
    <p:spTree>
      <p:nvGrpSpPr>
        <p:cNvPr id="1" name=""/>
        <p:cNvGrpSpPr/>
        <p:nvPr/>
      </p:nvGrpSpPr>
      <p:grpSpPr>
        <a:xfrm>
          <a:off x="0" y="0"/>
          <a:ext cx="0" cy="0"/>
          <a:chOff x="0" y="0"/>
          <a:chExt cx="0" cy="0"/>
        </a:xfrm>
      </p:grpSpPr>
      <p:sp>
        <p:nvSpPr>
          <p:cNvPr id="8" name="Text Placeholder 14">
            <a:extLst>
              <a:ext uri="{FF2B5EF4-FFF2-40B4-BE49-F238E27FC236}">
                <a16:creationId xmlns:a16="http://schemas.microsoft.com/office/drawing/2014/main" id="{7909D851-A66D-48F5-9919-38BC246B83C4}"/>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41" name="Text Placeholder 2">
            <a:extLst>
              <a:ext uri="{FF2B5EF4-FFF2-40B4-BE49-F238E27FC236}">
                <a16:creationId xmlns:a16="http://schemas.microsoft.com/office/drawing/2014/main" id="{CD02C751-CE04-47EA-A1A7-31A30527F7D4}"/>
              </a:ext>
            </a:extLst>
          </p:cNvPr>
          <p:cNvSpPr>
            <a:spLocks noGrp="1"/>
          </p:cNvSpPr>
          <p:nvPr>
            <p:ph type="body" sz="quarter" idx="12" hasCustomPrompt="1"/>
          </p:nvPr>
        </p:nvSpPr>
        <p:spPr>
          <a:xfrm>
            <a:off x="1056952"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2" name="Text Placeholder 4">
            <a:extLst>
              <a:ext uri="{FF2B5EF4-FFF2-40B4-BE49-F238E27FC236}">
                <a16:creationId xmlns:a16="http://schemas.microsoft.com/office/drawing/2014/main" id="{DB429DA6-DBB5-4F41-8058-8B35D30BC50A}"/>
              </a:ext>
            </a:extLst>
          </p:cNvPr>
          <p:cNvSpPr>
            <a:spLocks noGrp="1"/>
          </p:cNvSpPr>
          <p:nvPr>
            <p:ph type="body" sz="quarter" idx="16" hasCustomPrompt="1"/>
          </p:nvPr>
        </p:nvSpPr>
        <p:spPr>
          <a:xfrm>
            <a:off x="1056953"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44" name="Text Placeholder 2">
            <a:extLst>
              <a:ext uri="{FF2B5EF4-FFF2-40B4-BE49-F238E27FC236}">
                <a16:creationId xmlns:a16="http://schemas.microsoft.com/office/drawing/2014/main" id="{5C1D8542-B4AD-430A-A597-54C6CC352747}"/>
              </a:ext>
            </a:extLst>
          </p:cNvPr>
          <p:cNvSpPr>
            <a:spLocks noGrp="1"/>
          </p:cNvSpPr>
          <p:nvPr>
            <p:ph type="body" sz="quarter" idx="18" hasCustomPrompt="1"/>
          </p:nvPr>
        </p:nvSpPr>
        <p:spPr>
          <a:xfrm>
            <a:off x="6477837"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5" name="Text Placeholder 4">
            <a:extLst>
              <a:ext uri="{FF2B5EF4-FFF2-40B4-BE49-F238E27FC236}">
                <a16:creationId xmlns:a16="http://schemas.microsoft.com/office/drawing/2014/main" id="{2493263F-FDCE-4F77-B97C-089B8D52BEFB}"/>
              </a:ext>
            </a:extLst>
          </p:cNvPr>
          <p:cNvSpPr>
            <a:spLocks noGrp="1"/>
          </p:cNvSpPr>
          <p:nvPr>
            <p:ph type="body" sz="quarter" idx="19" hasCustomPrompt="1"/>
          </p:nvPr>
        </p:nvSpPr>
        <p:spPr>
          <a:xfrm>
            <a:off x="6477838"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47" name="Text Placeholder 2">
            <a:extLst>
              <a:ext uri="{FF2B5EF4-FFF2-40B4-BE49-F238E27FC236}">
                <a16:creationId xmlns:a16="http://schemas.microsoft.com/office/drawing/2014/main" id="{869AADEE-F997-410C-8BFD-CE19019828B9}"/>
              </a:ext>
            </a:extLst>
          </p:cNvPr>
          <p:cNvSpPr>
            <a:spLocks noGrp="1"/>
          </p:cNvSpPr>
          <p:nvPr>
            <p:ph type="body" sz="quarter" idx="21" hasCustomPrompt="1"/>
          </p:nvPr>
        </p:nvSpPr>
        <p:spPr>
          <a:xfrm>
            <a:off x="3767395"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8" name="Text Placeholder 4">
            <a:extLst>
              <a:ext uri="{FF2B5EF4-FFF2-40B4-BE49-F238E27FC236}">
                <a16:creationId xmlns:a16="http://schemas.microsoft.com/office/drawing/2014/main" id="{F66BDDE9-B972-4AB5-8E71-CE9797570F9D}"/>
              </a:ext>
            </a:extLst>
          </p:cNvPr>
          <p:cNvSpPr>
            <a:spLocks noGrp="1"/>
          </p:cNvSpPr>
          <p:nvPr>
            <p:ph type="body" sz="quarter" idx="22" hasCustomPrompt="1"/>
          </p:nvPr>
        </p:nvSpPr>
        <p:spPr>
          <a:xfrm>
            <a:off x="3767396"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17" name="ZoneTexte 7">
            <a:extLst>
              <a:ext uri="{FF2B5EF4-FFF2-40B4-BE49-F238E27FC236}">
                <a16:creationId xmlns:a16="http://schemas.microsoft.com/office/drawing/2014/main" id="{F7565AA9-0535-714B-905F-9E644D5DFA04}"/>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8" name="Straight Connector 16">
            <a:extLst>
              <a:ext uri="{FF2B5EF4-FFF2-40B4-BE49-F238E27FC236}">
                <a16:creationId xmlns:a16="http://schemas.microsoft.com/office/drawing/2014/main" id="{38DB578A-2FA6-634F-981A-653D1A36E8C3}"/>
              </a:ext>
            </a:extLst>
          </p:cNvPr>
          <p:cNvCxnSpPr>
            <a:cxnSpLocks/>
          </p:cNvCxnSpPr>
          <p:nvPr userDrawn="1"/>
        </p:nvCxnSpPr>
        <p:spPr>
          <a:xfrm>
            <a:off x="1681552"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cxnSp>
        <p:nvCxnSpPr>
          <p:cNvPr id="22" name="Straight Connector 16">
            <a:extLst>
              <a:ext uri="{FF2B5EF4-FFF2-40B4-BE49-F238E27FC236}">
                <a16:creationId xmlns:a16="http://schemas.microsoft.com/office/drawing/2014/main" id="{F67BC959-B4EF-FB4D-8F2D-59BD065DB459}"/>
              </a:ext>
            </a:extLst>
          </p:cNvPr>
          <p:cNvCxnSpPr>
            <a:cxnSpLocks/>
          </p:cNvCxnSpPr>
          <p:nvPr userDrawn="1"/>
        </p:nvCxnSpPr>
        <p:spPr>
          <a:xfrm>
            <a:off x="7102437"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cxnSp>
        <p:nvCxnSpPr>
          <p:cNvPr id="23" name="Straight Connector 16">
            <a:extLst>
              <a:ext uri="{FF2B5EF4-FFF2-40B4-BE49-F238E27FC236}">
                <a16:creationId xmlns:a16="http://schemas.microsoft.com/office/drawing/2014/main" id="{15748BF8-CDA2-D44A-9255-3C7C85D5EE23}"/>
              </a:ext>
            </a:extLst>
          </p:cNvPr>
          <p:cNvCxnSpPr>
            <a:cxnSpLocks/>
          </p:cNvCxnSpPr>
          <p:nvPr userDrawn="1"/>
        </p:nvCxnSpPr>
        <p:spPr>
          <a:xfrm>
            <a:off x="4391994"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cxnSp>
        <p:nvCxnSpPr>
          <p:cNvPr id="24" name="Connecteur droit 8">
            <a:extLst>
              <a:ext uri="{FF2B5EF4-FFF2-40B4-BE49-F238E27FC236}">
                <a16:creationId xmlns:a16="http://schemas.microsoft.com/office/drawing/2014/main" id="{03757C0F-2B79-4AE3-BC5A-2C74E98878AA}"/>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0" name="Titre 1">
            <a:extLst>
              <a:ext uri="{FF2B5EF4-FFF2-40B4-BE49-F238E27FC236}">
                <a16:creationId xmlns:a16="http://schemas.microsoft.com/office/drawing/2014/main" id="{40C13F49-D391-4CC4-9D41-EF6FAC021914}"/>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26" name="Content Placeholder 25">
            <a:extLst>
              <a:ext uri="{FF2B5EF4-FFF2-40B4-BE49-F238E27FC236}">
                <a16:creationId xmlns:a16="http://schemas.microsoft.com/office/drawing/2014/main" id="{D141D94C-17E2-4229-B713-C2621FBB2957}"/>
              </a:ext>
            </a:extLst>
          </p:cNvPr>
          <p:cNvSpPr>
            <a:spLocks noGrp="1"/>
          </p:cNvSpPr>
          <p:nvPr>
            <p:ph sz="quarter" idx="27" hasCustomPrompt="1"/>
          </p:nvPr>
        </p:nvSpPr>
        <p:spPr>
          <a:xfrm>
            <a:off x="1056953"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27" name="Content Placeholder 26">
            <a:extLst>
              <a:ext uri="{FF2B5EF4-FFF2-40B4-BE49-F238E27FC236}">
                <a16:creationId xmlns:a16="http://schemas.microsoft.com/office/drawing/2014/main" id="{8AE44D07-780C-4981-A539-F7197B846665}"/>
              </a:ext>
            </a:extLst>
          </p:cNvPr>
          <p:cNvSpPr>
            <a:spLocks noGrp="1"/>
          </p:cNvSpPr>
          <p:nvPr>
            <p:ph sz="quarter" idx="28" hasCustomPrompt="1"/>
          </p:nvPr>
        </p:nvSpPr>
        <p:spPr>
          <a:xfrm>
            <a:off x="3767396"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28" name="Content Placeholder 27">
            <a:extLst>
              <a:ext uri="{FF2B5EF4-FFF2-40B4-BE49-F238E27FC236}">
                <a16:creationId xmlns:a16="http://schemas.microsoft.com/office/drawing/2014/main" id="{E9B09DCE-E65C-48B0-A557-69FAEC52355F}"/>
              </a:ext>
            </a:extLst>
          </p:cNvPr>
          <p:cNvSpPr>
            <a:spLocks noGrp="1"/>
          </p:cNvSpPr>
          <p:nvPr>
            <p:ph sz="quarter" idx="29" hasCustomPrompt="1"/>
          </p:nvPr>
        </p:nvSpPr>
        <p:spPr>
          <a:xfrm>
            <a:off x="6477838"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29" name="Footer Placeholder 12">
            <a:extLst>
              <a:ext uri="{FF2B5EF4-FFF2-40B4-BE49-F238E27FC236}">
                <a16:creationId xmlns:a16="http://schemas.microsoft.com/office/drawing/2014/main" id="{8A679DE4-4111-4E44-B452-0C92AB37A72E}"/>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30" name="Date Placeholder 3">
            <a:extLst>
              <a:ext uri="{FF2B5EF4-FFF2-40B4-BE49-F238E27FC236}">
                <a16:creationId xmlns:a16="http://schemas.microsoft.com/office/drawing/2014/main" id="{D5BE1A53-FDBA-46F1-96FD-611579E7095B}"/>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D142EEC0-A2D2-41C9-AE58-B5D1EE079E50}"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21" name="Graphic 20">
            <a:extLst>
              <a:ext uri="{FF2B5EF4-FFF2-40B4-BE49-F238E27FC236}">
                <a16:creationId xmlns:a16="http://schemas.microsoft.com/office/drawing/2014/main" id="{E75C0992-16B5-4FDF-9C81-3393973EE7C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71" y="4756700"/>
            <a:ext cx="1208880" cy="211956"/>
          </a:xfrm>
          <a:prstGeom prst="rect">
            <a:avLst/>
          </a:prstGeom>
        </p:spPr>
      </p:pic>
      <p:pic>
        <p:nvPicPr>
          <p:cNvPr id="31" name="Image 30">
            <a:extLst>
              <a:ext uri="{FF2B5EF4-FFF2-40B4-BE49-F238E27FC236}">
                <a16:creationId xmlns:a16="http://schemas.microsoft.com/office/drawing/2014/main" id="{4FDE584A-0ED4-7E41-9A43-88E5D8CF6E6E}"/>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4217653398"/>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Back Cover">
    <p:spTree>
      <p:nvGrpSpPr>
        <p:cNvPr id="1" name=""/>
        <p:cNvGrpSpPr/>
        <p:nvPr/>
      </p:nvGrpSpPr>
      <p:grpSpPr>
        <a:xfrm>
          <a:off x="0" y="0"/>
          <a:ext cx="0" cy="0"/>
          <a:chOff x="0" y="0"/>
          <a:chExt cx="0" cy="0"/>
        </a:xfrm>
      </p:grpSpPr>
      <p:sp>
        <p:nvSpPr>
          <p:cNvPr id="17" name="ZoneTexte 7">
            <a:extLst>
              <a:ext uri="{FF2B5EF4-FFF2-40B4-BE49-F238E27FC236}">
                <a16:creationId xmlns:a16="http://schemas.microsoft.com/office/drawing/2014/main" id="{F7565AA9-0535-714B-905F-9E644D5DFA04}"/>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24" name="Connecteur droit 8">
            <a:extLst>
              <a:ext uri="{FF2B5EF4-FFF2-40B4-BE49-F238E27FC236}">
                <a16:creationId xmlns:a16="http://schemas.microsoft.com/office/drawing/2014/main" id="{03757C0F-2B79-4AE3-BC5A-2C74E98878AA}"/>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56009D36-41AB-4F99-8EEC-28DA7FD44C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9975" y="41011"/>
            <a:ext cx="4464050" cy="4451853"/>
          </a:xfrm>
          <a:prstGeom prst="rect">
            <a:avLst/>
          </a:prstGeom>
        </p:spPr>
      </p:pic>
      <p:pic>
        <p:nvPicPr>
          <p:cNvPr id="7" name="Graphic 6">
            <a:extLst>
              <a:ext uri="{FF2B5EF4-FFF2-40B4-BE49-F238E27FC236}">
                <a16:creationId xmlns:a16="http://schemas.microsoft.com/office/drawing/2014/main" id="{7F0FA47D-7DE6-4644-9DA9-214F275E1E6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34171" y="4756700"/>
            <a:ext cx="1208880" cy="211956"/>
          </a:xfrm>
          <a:prstGeom prst="rect">
            <a:avLst/>
          </a:prstGeom>
        </p:spPr>
      </p:pic>
      <p:sp>
        <p:nvSpPr>
          <p:cNvPr id="8" name="Footer Placeholder 12">
            <a:extLst>
              <a:ext uri="{FF2B5EF4-FFF2-40B4-BE49-F238E27FC236}">
                <a16:creationId xmlns:a16="http://schemas.microsoft.com/office/drawing/2014/main" id="{F7AEAA9C-F29C-40EF-963E-6929D999F1E6}"/>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F5486"/>
                </a:solidFill>
                <a:effectLst/>
                <a:uLnTx/>
                <a:uFillTx/>
                <a:latin typeface="Arial Narrow"/>
                <a:ea typeface="+mn-ea"/>
                <a:cs typeface="+mn-cs"/>
              </a:rPr>
              <a:t>© Dassault </a:t>
            </a:r>
            <a:r>
              <a:rPr kumimoji="0" lang="en-US" sz="600" b="0" i="0" u="none" strike="noStrike" kern="1200" cap="none" spc="0" normalizeH="0" baseline="0" noProof="0" dirty="0" err="1">
                <a:ln>
                  <a:noFill/>
                </a:ln>
                <a:solidFill>
                  <a:srgbClr val="0F5486"/>
                </a:solidFill>
                <a:effectLst/>
                <a:uLnTx/>
                <a:uFillTx/>
                <a:latin typeface="Arial Narrow"/>
                <a:ea typeface="+mn-ea"/>
                <a:cs typeface="+mn-cs"/>
              </a:rPr>
              <a:t>Systèmes</a:t>
            </a:r>
            <a:r>
              <a:rPr kumimoji="0" lang="en-US" sz="600" b="0" i="0" u="none" strike="noStrike" kern="1200" cap="none" spc="0" normalizeH="0" baseline="0" noProof="0" dirty="0">
                <a:ln>
                  <a:noFill/>
                </a:ln>
                <a:solidFill>
                  <a:srgbClr val="0F5486"/>
                </a:solidFill>
                <a:effectLst/>
                <a:uLnTx/>
                <a:uFillTx/>
                <a:latin typeface="Arial Narrow"/>
                <a:ea typeface="+mn-ea"/>
                <a:cs typeface="+mn-cs"/>
              </a:rPr>
              <a:t> | Confidential Information |                    | ref.: 3DS_Document_2021</a:t>
            </a:r>
          </a:p>
        </p:txBody>
      </p:sp>
      <p:sp>
        <p:nvSpPr>
          <p:cNvPr id="9" name="Date Placeholder 3">
            <a:extLst>
              <a:ext uri="{FF2B5EF4-FFF2-40B4-BE49-F238E27FC236}">
                <a16:creationId xmlns:a16="http://schemas.microsoft.com/office/drawing/2014/main" id="{55F2C470-58A8-4DE5-9BD8-A7F3BBC3E90F}"/>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D142EEC0-A2D2-41C9-AE58-B5D1EE079E50}"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Image 9">
            <a:extLst>
              <a:ext uri="{FF2B5EF4-FFF2-40B4-BE49-F238E27FC236}">
                <a16:creationId xmlns:a16="http://schemas.microsoft.com/office/drawing/2014/main" id="{A74A7CBE-12AF-A248-B001-BC5B3CE3C400}"/>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572619105"/>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854472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 images - 1 line title">
    <p:spTree>
      <p:nvGrpSpPr>
        <p:cNvPr id="1" name=""/>
        <p:cNvGrpSpPr/>
        <p:nvPr/>
      </p:nvGrpSpPr>
      <p:grpSpPr>
        <a:xfrm>
          <a:off x="0" y="0"/>
          <a:ext cx="0" cy="0"/>
          <a:chOff x="0" y="0"/>
          <a:chExt cx="0" cy="0"/>
        </a:xfrm>
      </p:grpSpPr>
      <p:sp>
        <p:nvSpPr>
          <p:cNvPr id="13" name="Espace réservé pour une image  12">
            <a:extLst>
              <a:ext uri="{FF2B5EF4-FFF2-40B4-BE49-F238E27FC236}">
                <a16:creationId xmlns:a16="http://schemas.microsoft.com/office/drawing/2014/main" id="{911C0480-0C12-AE45-93AE-AEAF1DB9DCCA}"/>
              </a:ext>
            </a:extLst>
          </p:cNvPr>
          <p:cNvSpPr>
            <a:spLocks noGrp="1"/>
          </p:cNvSpPr>
          <p:nvPr>
            <p:ph type="pic" sz="quarter" idx="12" hasCustomPrompt="1"/>
          </p:nvPr>
        </p:nvSpPr>
        <p:spPr>
          <a:xfrm>
            <a:off x="382904" y="1316572"/>
            <a:ext cx="3998596" cy="2643179"/>
          </a:xfrm>
          <a:custGeom>
            <a:avLst/>
            <a:gdLst>
              <a:gd name="connsiteX0" fmla="*/ 65234 w 3998596"/>
              <a:gd name="connsiteY0" fmla="*/ 0 h 2643179"/>
              <a:gd name="connsiteX1" fmla="*/ 3933362 w 3998596"/>
              <a:gd name="connsiteY1" fmla="*/ 0 h 2643179"/>
              <a:gd name="connsiteX2" fmla="*/ 3998596 w 3998596"/>
              <a:gd name="connsiteY2" fmla="*/ 65234 h 2643179"/>
              <a:gd name="connsiteX3" fmla="*/ 3998596 w 3998596"/>
              <a:gd name="connsiteY3" fmla="*/ 2577945 h 2643179"/>
              <a:gd name="connsiteX4" fmla="*/ 3933362 w 3998596"/>
              <a:gd name="connsiteY4" fmla="*/ 2643179 h 2643179"/>
              <a:gd name="connsiteX5" fmla="*/ 65234 w 3998596"/>
              <a:gd name="connsiteY5" fmla="*/ 2643179 h 2643179"/>
              <a:gd name="connsiteX6" fmla="*/ 0 w 3998596"/>
              <a:gd name="connsiteY6" fmla="*/ 2577945 h 2643179"/>
              <a:gd name="connsiteX7" fmla="*/ 0 w 3998596"/>
              <a:gd name="connsiteY7" fmla="*/ 65234 h 2643179"/>
              <a:gd name="connsiteX8" fmla="*/ 65234 w 3998596"/>
              <a:gd name="connsiteY8" fmla="*/ 0 h 26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8596" h="2643179">
                <a:moveTo>
                  <a:pt x="65234" y="0"/>
                </a:moveTo>
                <a:lnTo>
                  <a:pt x="3933362" y="0"/>
                </a:lnTo>
                <a:cubicBezTo>
                  <a:pt x="3969390" y="0"/>
                  <a:pt x="3998596" y="29206"/>
                  <a:pt x="3998596" y="65234"/>
                </a:cubicBezTo>
                <a:lnTo>
                  <a:pt x="3998596" y="2577945"/>
                </a:lnTo>
                <a:cubicBezTo>
                  <a:pt x="3998596" y="2613973"/>
                  <a:pt x="3969390" y="2643179"/>
                  <a:pt x="3933362" y="2643179"/>
                </a:cubicBezTo>
                <a:lnTo>
                  <a:pt x="65234" y="2643179"/>
                </a:lnTo>
                <a:cubicBezTo>
                  <a:pt x="29206" y="2643179"/>
                  <a:pt x="0" y="2613973"/>
                  <a:pt x="0" y="2577945"/>
                </a:cubicBezTo>
                <a:lnTo>
                  <a:pt x="0" y="65234"/>
                </a:lnTo>
                <a:cubicBezTo>
                  <a:pt x="0" y="29206"/>
                  <a:pt x="29206" y="0"/>
                  <a:pt x="65234" y="0"/>
                </a:cubicBezTo>
                <a:close/>
              </a:path>
            </a:pathLst>
          </a:custGeom>
        </p:spPr>
        <p:txBody>
          <a:bodyPr wrap="square" anchor="ctr">
            <a:noAutofit/>
          </a:bodyPr>
          <a:lstStyle>
            <a:lvl1pPr marL="0" indent="0" algn="ctr">
              <a:buNone/>
              <a:defRPr sz="1600">
                <a:solidFill>
                  <a:schemeClr val="tx1"/>
                </a:solidFill>
              </a:defRPr>
            </a:lvl1pPr>
          </a:lstStyle>
          <a:p>
            <a:r>
              <a:rPr lang="en-US" noProof="0"/>
              <a:t>Insert image</a:t>
            </a:r>
          </a:p>
        </p:txBody>
      </p:sp>
      <p:sp>
        <p:nvSpPr>
          <p:cNvPr id="15" name="ZoneTexte 7">
            <a:extLst>
              <a:ext uri="{FF2B5EF4-FFF2-40B4-BE49-F238E27FC236}">
                <a16:creationId xmlns:a16="http://schemas.microsoft.com/office/drawing/2014/main" id="{22698845-2916-45D0-B3E4-D237E8514CBF}"/>
              </a:ext>
            </a:extLst>
          </p:cNvPr>
          <p:cNvSpPr txBox="1"/>
          <p:nvPr userDrawn="1"/>
        </p:nvSpPr>
        <p:spPr>
          <a:xfrm>
            <a:off x="0" y="4845550"/>
            <a:ext cx="354434" cy="123111"/>
          </a:xfrm>
          <a:prstGeom prst="rect">
            <a:avLst/>
          </a:prstGeom>
          <a:noFill/>
        </p:spPr>
        <p:txBody>
          <a:bodyPr wrap="square" lIns="0" tIns="0" rIns="0" bIns="0" rtlCol="0">
            <a:noAutofit/>
          </a:bodyPr>
          <a:lstStyle/>
          <a:p>
            <a:pPr algn="ctr"/>
            <a:fld id="{984FB007-5C84-F347-A76E-037DFFA5CC99}" type="slidenum">
              <a:rPr lang="en-US" sz="800" noProof="0" smtClean="0">
                <a:solidFill>
                  <a:schemeClr val="tx1"/>
                </a:solidFill>
              </a:rPr>
              <a:pPr algn="ctr"/>
              <a:t>‹#›</a:t>
            </a:fld>
            <a:endParaRPr lang="en-US" sz="800" noProof="0">
              <a:solidFill>
                <a:schemeClr val="tx1"/>
              </a:solidFill>
            </a:endParaRPr>
          </a:p>
        </p:txBody>
      </p:sp>
      <p:sp>
        <p:nvSpPr>
          <p:cNvPr id="17" name="Espace réservé pour une image  16">
            <a:extLst>
              <a:ext uri="{FF2B5EF4-FFF2-40B4-BE49-F238E27FC236}">
                <a16:creationId xmlns:a16="http://schemas.microsoft.com/office/drawing/2014/main" id="{60B0E87F-BF46-034E-BBEB-7DD5E2A46203}"/>
              </a:ext>
            </a:extLst>
          </p:cNvPr>
          <p:cNvSpPr>
            <a:spLocks noGrp="1"/>
          </p:cNvSpPr>
          <p:nvPr>
            <p:ph type="pic" sz="quarter" idx="13" hasCustomPrompt="1"/>
          </p:nvPr>
        </p:nvSpPr>
        <p:spPr>
          <a:xfrm>
            <a:off x="4762502" y="1316572"/>
            <a:ext cx="3998596" cy="2643179"/>
          </a:xfrm>
          <a:custGeom>
            <a:avLst/>
            <a:gdLst>
              <a:gd name="connsiteX0" fmla="*/ 65234 w 3998596"/>
              <a:gd name="connsiteY0" fmla="*/ 0 h 2643179"/>
              <a:gd name="connsiteX1" fmla="*/ 3933362 w 3998596"/>
              <a:gd name="connsiteY1" fmla="*/ 0 h 2643179"/>
              <a:gd name="connsiteX2" fmla="*/ 3998596 w 3998596"/>
              <a:gd name="connsiteY2" fmla="*/ 65234 h 2643179"/>
              <a:gd name="connsiteX3" fmla="*/ 3998596 w 3998596"/>
              <a:gd name="connsiteY3" fmla="*/ 2577945 h 2643179"/>
              <a:gd name="connsiteX4" fmla="*/ 3933362 w 3998596"/>
              <a:gd name="connsiteY4" fmla="*/ 2643179 h 2643179"/>
              <a:gd name="connsiteX5" fmla="*/ 65234 w 3998596"/>
              <a:gd name="connsiteY5" fmla="*/ 2643179 h 2643179"/>
              <a:gd name="connsiteX6" fmla="*/ 0 w 3998596"/>
              <a:gd name="connsiteY6" fmla="*/ 2577945 h 2643179"/>
              <a:gd name="connsiteX7" fmla="*/ 0 w 3998596"/>
              <a:gd name="connsiteY7" fmla="*/ 65234 h 2643179"/>
              <a:gd name="connsiteX8" fmla="*/ 65234 w 3998596"/>
              <a:gd name="connsiteY8" fmla="*/ 0 h 26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8596" h="2643179">
                <a:moveTo>
                  <a:pt x="65234" y="0"/>
                </a:moveTo>
                <a:lnTo>
                  <a:pt x="3933362" y="0"/>
                </a:lnTo>
                <a:cubicBezTo>
                  <a:pt x="3969390" y="0"/>
                  <a:pt x="3998596" y="29206"/>
                  <a:pt x="3998596" y="65234"/>
                </a:cubicBezTo>
                <a:lnTo>
                  <a:pt x="3998596" y="2577945"/>
                </a:lnTo>
                <a:cubicBezTo>
                  <a:pt x="3998596" y="2613973"/>
                  <a:pt x="3969390" y="2643179"/>
                  <a:pt x="3933362" y="2643179"/>
                </a:cubicBezTo>
                <a:lnTo>
                  <a:pt x="65234" y="2643179"/>
                </a:lnTo>
                <a:cubicBezTo>
                  <a:pt x="29206" y="2643179"/>
                  <a:pt x="0" y="2613973"/>
                  <a:pt x="0" y="2577945"/>
                </a:cubicBezTo>
                <a:lnTo>
                  <a:pt x="0" y="65234"/>
                </a:lnTo>
                <a:cubicBezTo>
                  <a:pt x="0" y="29206"/>
                  <a:pt x="29206" y="0"/>
                  <a:pt x="65234" y="0"/>
                </a:cubicBezTo>
                <a:close/>
              </a:path>
            </a:pathLst>
          </a:custGeom>
        </p:spPr>
        <p:txBody>
          <a:bodyPr wrap="square" anchor="ctr">
            <a:noAutofit/>
          </a:bodyPr>
          <a:lstStyle>
            <a:lvl1pPr marL="0" indent="0" algn="ctr">
              <a:buNone/>
              <a:defRPr sz="1600">
                <a:solidFill>
                  <a:schemeClr val="tx1"/>
                </a:solidFill>
              </a:defRPr>
            </a:lvl1pPr>
          </a:lstStyle>
          <a:p>
            <a:r>
              <a:rPr lang="en-US" noProof="0"/>
              <a:t>Insert image</a:t>
            </a:r>
          </a:p>
        </p:txBody>
      </p:sp>
      <p:sp>
        <p:nvSpPr>
          <p:cNvPr id="16" name="Espace réservé du texte 2">
            <a:extLst>
              <a:ext uri="{FF2B5EF4-FFF2-40B4-BE49-F238E27FC236}">
                <a16:creationId xmlns:a16="http://schemas.microsoft.com/office/drawing/2014/main" id="{FA7664AA-B8C8-3B45-B99A-0CA51D498D4B}"/>
              </a:ext>
            </a:extLst>
          </p:cNvPr>
          <p:cNvSpPr>
            <a:spLocks noGrp="1"/>
          </p:cNvSpPr>
          <p:nvPr>
            <p:ph type="body" sz="quarter" idx="14" hasCustomPrompt="1"/>
          </p:nvPr>
        </p:nvSpPr>
        <p:spPr>
          <a:xfrm>
            <a:off x="382902" y="4074123"/>
            <a:ext cx="3998589" cy="274638"/>
          </a:xfrm>
          <a:prstGeom prst="rect">
            <a:avLst/>
          </a:prstGeom>
        </p:spPr>
        <p:txBody>
          <a:bodyPr lIns="0" tIns="0" rIns="0" bIns="0"/>
          <a:lstStyle>
            <a:lvl1pPr marL="0" indent="0" algn="ctr" defTabSz="914400" rtl="0" eaLnBrk="1" latinLnBrk="0" hangingPunct="1">
              <a:lnSpc>
                <a:spcPct val="100000"/>
              </a:lnSpc>
              <a:spcBef>
                <a:spcPts val="0"/>
              </a:spcBef>
              <a:buFontTx/>
              <a:buNone/>
              <a:defRPr lang="fr-FR" sz="1200" b="0" kern="1200" dirty="0">
                <a:solidFill>
                  <a:schemeClr val="tx1"/>
                </a:solidFill>
                <a:latin typeface="+mj-lt"/>
                <a:ea typeface="+mn-ea"/>
                <a:cs typeface="+mn-cs"/>
              </a:defRPr>
            </a:lvl1pPr>
          </a:lstStyle>
          <a:p>
            <a:pPr lvl="0"/>
            <a:r>
              <a:rPr lang="en-US" noProof="0"/>
              <a:t>INSERT TEXT</a:t>
            </a:r>
          </a:p>
        </p:txBody>
      </p:sp>
      <p:sp>
        <p:nvSpPr>
          <p:cNvPr id="19" name="Espace réservé du texte 2">
            <a:extLst>
              <a:ext uri="{FF2B5EF4-FFF2-40B4-BE49-F238E27FC236}">
                <a16:creationId xmlns:a16="http://schemas.microsoft.com/office/drawing/2014/main" id="{3E5EB8DA-9DEF-EF48-9EE9-59093D298D42}"/>
              </a:ext>
            </a:extLst>
          </p:cNvPr>
          <p:cNvSpPr>
            <a:spLocks noGrp="1"/>
          </p:cNvSpPr>
          <p:nvPr>
            <p:ph type="body" sz="quarter" idx="15" hasCustomPrompt="1"/>
          </p:nvPr>
        </p:nvSpPr>
        <p:spPr>
          <a:xfrm>
            <a:off x="4762502" y="4074123"/>
            <a:ext cx="3998589" cy="274638"/>
          </a:xfrm>
          <a:prstGeom prst="rect">
            <a:avLst/>
          </a:prstGeom>
        </p:spPr>
        <p:txBody>
          <a:bodyPr lIns="0" tIns="0" rIns="0" bIns="0"/>
          <a:lstStyle>
            <a:lvl1pPr marL="0" indent="0" algn="ctr" defTabSz="914400" rtl="0" eaLnBrk="1" latinLnBrk="0" hangingPunct="1">
              <a:lnSpc>
                <a:spcPct val="100000"/>
              </a:lnSpc>
              <a:spcBef>
                <a:spcPts val="0"/>
              </a:spcBef>
              <a:buFontTx/>
              <a:buNone/>
              <a:defRPr lang="fr-FR" sz="1200" b="0" kern="1200" dirty="0">
                <a:solidFill>
                  <a:schemeClr val="tx1"/>
                </a:solidFill>
                <a:latin typeface="+mj-lt"/>
                <a:ea typeface="+mn-ea"/>
                <a:cs typeface="+mn-cs"/>
              </a:defRPr>
            </a:lvl1pPr>
          </a:lstStyle>
          <a:p>
            <a:pPr lvl="0"/>
            <a:r>
              <a:rPr lang="en-US" noProof="0"/>
              <a:t>INSERT TEXT</a:t>
            </a:r>
          </a:p>
        </p:txBody>
      </p:sp>
      <p:sp>
        <p:nvSpPr>
          <p:cNvPr id="22" name="Titre 1">
            <a:extLst>
              <a:ext uri="{FF2B5EF4-FFF2-40B4-BE49-F238E27FC236}">
                <a16:creationId xmlns:a16="http://schemas.microsoft.com/office/drawing/2014/main" id="{BDD5ABE0-09C4-42CC-886C-D99716342B82}"/>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23" name="Text Placeholder 14">
            <a:extLst>
              <a:ext uri="{FF2B5EF4-FFF2-40B4-BE49-F238E27FC236}">
                <a16:creationId xmlns:a16="http://schemas.microsoft.com/office/drawing/2014/main" id="{4471878F-4F92-4DF3-B6EF-5FFC2FC7F879}"/>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8" name="Connecteur droit 8">
            <a:extLst>
              <a:ext uri="{FF2B5EF4-FFF2-40B4-BE49-F238E27FC236}">
                <a16:creationId xmlns:a16="http://schemas.microsoft.com/office/drawing/2014/main" id="{5C27C61C-22E0-4BF6-B34A-28CCC99949F7}"/>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4" name="Footer Placeholder 12">
            <a:extLst>
              <a:ext uri="{FF2B5EF4-FFF2-40B4-BE49-F238E27FC236}">
                <a16:creationId xmlns:a16="http://schemas.microsoft.com/office/drawing/2014/main" id="{C2C429EA-CF4E-4C40-A85B-8B5A7883DBE3}"/>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r>
              <a:rPr lang="en-US" noProof="0"/>
              <a:t>© Dassault Systèmes | Confidential Information |                    | ref.: 3DS_Document_2021</a:t>
            </a:r>
          </a:p>
        </p:txBody>
      </p:sp>
      <p:sp>
        <p:nvSpPr>
          <p:cNvPr id="25" name="Date Placeholder 3">
            <a:extLst>
              <a:ext uri="{FF2B5EF4-FFF2-40B4-BE49-F238E27FC236}">
                <a16:creationId xmlns:a16="http://schemas.microsoft.com/office/drawing/2014/main" id="{EB9A5B2B-707F-495F-81C3-D015E24857B7}"/>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fld id="{7634CDC6-C02A-4F32-980A-C085EAC23A4A}" type="datetime1">
              <a:rPr lang="en-US" noProof="0" smtClean="0"/>
              <a:t>11/10/2022</a:t>
            </a:fld>
            <a:endParaRPr lang="en-US" noProof="0"/>
          </a:p>
        </p:txBody>
      </p:sp>
      <p:pic>
        <p:nvPicPr>
          <p:cNvPr id="14" name="Graphic 13">
            <a:extLst>
              <a:ext uri="{FF2B5EF4-FFF2-40B4-BE49-F238E27FC236}">
                <a16:creationId xmlns:a16="http://schemas.microsoft.com/office/drawing/2014/main" id="{30CD7388-1595-4E99-B384-AF405316BBE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5" y="4756932"/>
            <a:ext cx="808019" cy="211727"/>
          </a:xfrm>
          <a:prstGeom prst="rect">
            <a:avLst/>
          </a:prstGeom>
        </p:spPr>
      </p:pic>
      <p:pic>
        <p:nvPicPr>
          <p:cNvPr id="21" name="Image 20">
            <a:extLst>
              <a:ext uri="{FF2B5EF4-FFF2-40B4-BE49-F238E27FC236}">
                <a16:creationId xmlns:a16="http://schemas.microsoft.com/office/drawing/2014/main" id="{F9A2AF92-DFAF-ED4D-B07C-025F26D745DE}"/>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0249450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 images - 2 lines title">
    <p:spTree>
      <p:nvGrpSpPr>
        <p:cNvPr id="1" name=""/>
        <p:cNvGrpSpPr/>
        <p:nvPr/>
      </p:nvGrpSpPr>
      <p:grpSpPr>
        <a:xfrm>
          <a:off x="0" y="0"/>
          <a:ext cx="0" cy="0"/>
          <a:chOff x="0" y="0"/>
          <a:chExt cx="0" cy="0"/>
        </a:xfrm>
      </p:grpSpPr>
      <p:sp>
        <p:nvSpPr>
          <p:cNvPr id="13" name="Espace réservé pour une image  12">
            <a:extLst>
              <a:ext uri="{FF2B5EF4-FFF2-40B4-BE49-F238E27FC236}">
                <a16:creationId xmlns:a16="http://schemas.microsoft.com/office/drawing/2014/main" id="{911C0480-0C12-AE45-93AE-AEAF1DB9DCCA}"/>
              </a:ext>
            </a:extLst>
          </p:cNvPr>
          <p:cNvSpPr>
            <a:spLocks noGrp="1"/>
          </p:cNvSpPr>
          <p:nvPr>
            <p:ph type="pic" sz="quarter" idx="12" hasCustomPrompt="1"/>
          </p:nvPr>
        </p:nvSpPr>
        <p:spPr>
          <a:xfrm>
            <a:off x="382904" y="1549654"/>
            <a:ext cx="3998596" cy="2643179"/>
          </a:xfrm>
          <a:custGeom>
            <a:avLst/>
            <a:gdLst>
              <a:gd name="connsiteX0" fmla="*/ 65234 w 3998596"/>
              <a:gd name="connsiteY0" fmla="*/ 0 h 2643179"/>
              <a:gd name="connsiteX1" fmla="*/ 3933362 w 3998596"/>
              <a:gd name="connsiteY1" fmla="*/ 0 h 2643179"/>
              <a:gd name="connsiteX2" fmla="*/ 3998596 w 3998596"/>
              <a:gd name="connsiteY2" fmla="*/ 65234 h 2643179"/>
              <a:gd name="connsiteX3" fmla="*/ 3998596 w 3998596"/>
              <a:gd name="connsiteY3" fmla="*/ 2577945 h 2643179"/>
              <a:gd name="connsiteX4" fmla="*/ 3933362 w 3998596"/>
              <a:gd name="connsiteY4" fmla="*/ 2643179 h 2643179"/>
              <a:gd name="connsiteX5" fmla="*/ 65234 w 3998596"/>
              <a:gd name="connsiteY5" fmla="*/ 2643179 h 2643179"/>
              <a:gd name="connsiteX6" fmla="*/ 0 w 3998596"/>
              <a:gd name="connsiteY6" fmla="*/ 2577945 h 2643179"/>
              <a:gd name="connsiteX7" fmla="*/ 0 w 3998596"/>
              <a:gd name="connsiteY7" fmla="*/ 65234 h 2643179"/>
              <a:gd name="connsiteX8" fmla="*/ 65234 w 3998596"/>
              <a:gd name="connsiteY8" fmla="*/ 0 h 26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8596" h="2643179">
                <a:moveTo>
                  <a:pt x="65234" y="0"/>
                </a:moveTo>
                <a:lnTo>
                  <a:pt x="3933362" y="0"/>
                </a:lnTo>
                <a:cubicBezTo>
                  <a:pt x="3969390" y="0"/>
                  <a:pt x="3998596" y="29206"/>
                  <a:pt x="3998596" y="65234"/>
                </a:cubicBezTo>
                <a:lnTo>
                  <a:pt x="3998596" y="2577945"/>
                </a:lnTo>
                <a:cubicBezTo>
                  <a:pt x="3998596" y="2613973"/>
                  <a:pt x="3969390" y="2643179"/>
                  <a:pt x="3933362" y="2643179"/>
                </a:cubicBezTo>
                <a:lnTo>
                  <a:pt x="65234" y="2643179"/>
                </a:lnTo>
                <a:cubicBezTo>
                  <a:pt x="29206" y="2643179"/>
                  <a:pt x="0" y="2613973"/>
                  <a:pt x="0" y="2577945"/>
                </a:cubicBezTo>
                <a:lnTo>
                  <a:pt x="0" y="65234"/>
                </a:lnTo>
                <a:cubicBezTo>
                  <a:pt x="0" y="29206"/>
                  <a:pt x="29206" y="0"/>
                  <a:pt x="65234" y="0"/>
                </a:cubicBezTo>
                <a:close/>
              </a:path>
            </a:pathLst>
          </a:custGeom>
        </p:spPr>
        <p:txBody>
          <a:bodyPr wrap="square" anchor="ctr">
            <a:noAutofit/>
          </a:bodyPr>
          <a:lstStyle>
            <a:lvl1pPr marL="0" indent="0" algn="ctr">
              <a:buNone/>
              <a:defRPr sz="1600">
                <a:solidFill>
                  <a:schemeClr val="tx1"/>
                </a:solidFill>
              </a:defRPr>
            </a:lvl1pPr>
          </a:lstStyle>
          <a:p>
            <a:r>
              <a:rPr lang="en-US" noProof="0"/>
              <a:t>Insert image</a:t>
            </a:r>
          </a:p>
        </p:txBody>
      </p:sp>
      <p:sp>
        <p:nvSpPr>
          <p:cNvPr id="42" name="Text Placeholder 14">
            <a:extLst>
              <a:ext uri="{FF2B5EF4-FFF2-40B4-BE49-F238E27FC236}">
                <a16:creationId xmlns:a16="http://schemas.microsoft.com/office/drawing/2014/main" id="{AE38FD9D-46D9-AC42-B91A-F99126048FB6}"/>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5" name="ZoneTexte 7">
            <a:extLst>
              <a:ext uri="{FF2B5EF4-FFF2-40B4-BE49-F238E27FC236}">
                <a16:creationId xmlns:a16="http://schemas.microsoft.com/office/drawing/2014/main" id="{22698845-2916-45D0-B3E4-D237E8514CBF}"/>
              </a:ext>
            </a:extLst>
          </p:cNvPr>
          <p:cNvSpPr txBox="1"/>
          <p:nvPr userDrawn="1"/>
        </p:nvSpPr>
        <p:spPr>
          <a:xfrm>
            <a:off x="0" y="4845550"/>
            <a:ext cx="354434" cy="123111"/>
          </a:xfrm>
          <a:prstGeom prst="rect">
            <a:avLst/>
          </a:prstGeom>
          <a:noFill/>
        </p:spPr>
        <p:txBody>
          <a:bodyPr wrap="square" lIns="0" tIns="0" rIns="0" bIns="0" rtlCol="0">
            <a:noAutofit/>
          </a:bodyPr>
          <a:lstStyle/>
          <a:p>
            <a:pPr algn="ctr"/>
            <a:fld id="{984FB007-5C84-F347-A76E-037DFFA5CC99}" type="slidenum">
              <a:rPr lang="en-US" sz="800" noProof="0" smtClean="0">
                <a:solidFill>
                  <a:schemeClr val="tx1"/>
                </a:solidFill>
              </a:rPr>
              <a:pPr algn="ctr"/>
              <a:t>‹#›</a:t>
            </a:fld>
            <a:endParaRPr lang="en-US" sz="800" noProof="0">
              <a:solidFill>
                <a:schemeClr val="tx1"/>
              </a:solidFill>
            </a:endParaRPr>
          </a:p>
        </p:txBody>
      </p:sp>
      <p:sp>
        <p:nvSpPr>
          <p:cNvPr id="17" name="Espace réservé pour une image  16">
            <a:extLst>
              <a:ext uri="{FF2B5EF4-FFF2-40B4-BE49-F238E27FC236}">
                <a16:creationId xmlns:a16="http://schemas.microsoft.com/office/drawing/2014/main" id="{60B0E87F-BF46-034E-BBEB-7DD5E2A46203}"/>
              </a:ext>
            </a:extLst>
          </p:cNvPr>
          <p:cNvSpPr>
            <a:spLocks noGrp="1"/>
          </p:cNvSpPr>
          <p:nvPr>
            <p:ph type="pic" sz="quarter" idx="13" hasCustomPrompt="1"/>
          </p:nvPr>
        </p:nvSpPr>
        <p:spPr>
          <a:xfrm>
            <a:off x="4762500" y="1549654"/>
            <a:ext cx="3998596" cy="2643179"/>
          </a:xfrm>
          <a:custGeom>
            <a:avLst/>
            <a:gdLst>
              <a:gd name="connsiteX0" fmla="*/ 65234 w 3998596"/>
              <a:gd name="connsiteY0" fmla="*/ 0 h 2643179"/>
              <a:gd name="connsiteX1" fmla="*/ 3933362 w 3998596"/>
              <a:gd name="connsiteY1" fmla="*/ 0 h 2643179"/>
              <a:gd name="connsiteX2" fmla="*/ 3998596 w 3998596"/>
              <a:gd name="connsiteY2" fmla="*/ 65234 h 2643179"/>
              <a:gd name="connsiteX3" fmla="*/ 3998596 w 3998596"/>
              <a:gd name="connsiteY3" fmla="*/ 2577945 h 2643179"/>
              <a:gd name="connsiteX4" fmla="*/ 3933362 w 3998596"/>
              <a:gd name="connsiteY4" fmla="*/ 2643179 h 2643179"/>
              <a:gd name="connsiteX5" fmla="*/ 65234 w 3998596"/>
              <a:gd name="connsiteY5" fmla="*/ 2643179 h 2643179"/>
              <a:gd name="connsiteX6" fmla="*/ 0 w 3998596"/>
              <a:gd name="connsiteY6" fmla="*/ 2577945 h 2643179"/>
              <a:gd name="connsiteX7" fmla="*/ 0 w 3998596"/>
              <a:gd name="connsiteY7" fmla="*/ 65234 h 2643179"/>
              <a:gd name="connsiteX8" fmla="*/ 65234 w 3998596"/>
              <a:gd name="connsiteY8" fmla="*/ 0 h 26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8596" h="2643179">
                <a:moveTo>
                  <a:pt x="65234" y="0"/>
                </a:moveTo>
                <a:lnTo>
                  <a:pt x="3933362" y="0"/>
                </a:lnTo>
                <a:cubicBezTo>
                  <a:pt x="3969390" y="0"/>
                  <a:pt x="3998596" y="29206"/>
                  <a:pt x="3998596" y="65234"/>
                </a:cubicBezTo>
                <a:lnTo>
                  <a:pt x="3998596" y="2577945"/>
                </a:lnTo>
                <a:cubicBezTo>
                  <a:pt x="3998596" y="2613973"/>
                  <a:pt x="3969390" y="2643179"/>
                  <a:pt x="3933362" y="2643179"/>
                </a:cubicBezTo>
                <a:lnTo>
                  <a:pt x="65234" y="2643179"/>
                </a:lnTo>
                <a:cubicBezTo>
                  <a:pt x="29206" y="2643179"/>
                  <a:pt x="0" y="2613973"/>
                  <a:pt x="0" y="2577945"/>
                </a:cubicBezTo>
                <a:lnTo>
                  <a:pt x="0" y="65234"/>
                </a:lnTo>
                <a:cubicBezTo>
                  <a:pt x="0" y="29206"/>
                  <a:pt x="29206" y="0"/>
                  <a:pt x="65234" y="0"/>
                </a:cubicBezTo>
                <a:close/>
              </a:path>
            </a:pathLst>
          </a:custGeom>
        </p:spPr>
        <p:txBody>
          <a:bodyPr wrap="square" anchor="ctr">
            <a:noAutofit/>
          </a:bodyPr>
          <a:lstStyle>
            <a:lvl1pPr marL="0" indent="0" algn="ctr">
              <a:buNone/>
              <a:defRPr sz="1600">
                <a:solidFill>
                  <a:schemeClr val="tx1"/>
                </a:solidFill>
              </a:defRPr>
            </a:lvl1pPr>
          </a:lstStyle>
          <a:p>
            <a:r>
              <a:rPr lang="en-US" noProof="0"/>
              <a:t>Insert image</a:t>
            </a:r>
          </a:p>
        </p:txBody>
      </p:sp>
      <p:sp>
        <p:nvSpPr>
          <p:cNvPr id="16" name="Espace réservé du texte 2">
            <a:extLst>
              <a:ext uri="{FF2B5EF4-FFF2-40B4-BE49-F238E27FC236}">
                <a16:creationId xmlns:a16="http://schemas.microsoft.com/office/drawing/2014/main" id="{FA7664AA-B8C8-3B45-B99A-0CA51D498D4B}"/>
              </a:ext>
            </a:extLst>
          </p:cNvPr>
          <p:cNvSpPr>
            <a:spLocks noGrp="1"/>
          </p:cNvSpPr>
          <p:nvPr>
            <p:ph type="body" sz="quarter" idx="14" hasCustomPrompt="1"/>
          </p:nvPr>
        </p:nvSpPr>
        <p:spPr>
          <a:xfrm>
            <a:off x="382904" y="4307205"/>
            <a:ext cx="3998596" cy="274638"/>
          </a:xfrm>
          <a:prstGeom prst="rect">
            <a:avLst/>
          </a:prstGeom>
        </p:spPr>
        <p:txBody>
          <a:bodyPr lIns="0" tIns="0" rIns="0" bIns="0"/>
          <a:lstStyle>
            <a:lvl1pPr marL="0" indent="0" algn="ctr" defTabSz="914400" rtl="0" eaLnBrk="1" latinLnBrk="0" hangingPunct="1">
              <a:lnSpc>
                <a:spcPct val="100000"/>
              </a:lnSpc>
              <a:spcBef>
                <a:spcPts val="0"/>
              </a:spcBef>
              <a:buFontTx/>
              <a:buNone/>
              <a:defRPr lang="fr-FR" sz="1200" b="0" kern="1200" dirty="0">
                <a:solidFill>
                  <a:schemeClr val="tx1"/>
                </a:solidFill>
                <a:latin typeface="+mj-lt"/>
                <a:ea typeface="+mn-ea"/>
                <a:cs typeface="+mn-cs"/>
              </a:defRPr>
            </a:lvl1pPr>
          </a:lstStyle>
          <a:p>
            <a:pPr lvl="0"/>
            <a:r>
              <a:rPr lang="en-US" noProof="0"/>
              <a:t>INSERT TEXT</a:t>
            </a:r>
          </a:p>
        </p:txBody>
      </p:sp>
      <p:sp>
        <p:nvSpPr>
          <p:cNvPr id="19" name="Espace réservé du texte 2">
            <a:extLst>
              <a:ext uri="{FF2B5EF4-FFF2-40B4-BE49-F238E27FC236}">
                <a16:creationId xmlns:a16="http://schemas.microsoft.com/office/drawing/2014/main" id="{3E5EB8DA-9DEF-EF48-9EE9-59093D298D42}"/>
              </a:ext>
            </a:extLst>
          </p:cNvPr>
          <p:cNvSpPr>
            <a:spLocks noGrp="1"/>
          </p:cNvSpPr>
          <p:nvPr>
            <p:ph type="body" sz="quarter" idx="15" hasCustomPrompt="1"/>
          </p:nvPr>
        </p:nvSpPr>
        <p:spPr>
          <a:xfrm>
            <a:off x="4762500" y="4307205"/>
            <a:ext cx="3998596" cy="274638"/>
          </a:xfrm>
          <a:prstGeom prst="rect">
            <a:avLst/>
          </a:prstGeom>
        </p:spPr>
        <p:txBody>
          <a:bodyPr lIns="0" tIns="0" rIns="0" bIns="0"/>
          <a:lstStyle>
            <a:lvl1pPr marL="0" indent="0" algn="ctr" defTabSz="914400" rtl="0" eaLnBrk="1" latinLnBrk="0" hangingPunct="1">
              <a:lnSpc>
                <a:spcPct val="100000"/>
              </a:lnSpc>
              <a:spcBef>
                <a:spcPts val="0"/>
              </a:spcBef>
              <a:buFontTx/>
              <a:buNone/>
              <a:defRPr lang="fr-FR" sz="1200" b="0" kern="1200" dirty="0">
                <a:solidFill>
                  <a:schemeClr val="tx1"/>
                </a:solidFill>
                <a:latin typeface="+mj-lt"/>
                <a:ea typeface="+mn-ea"/>
                <a:cs typeface="+mn-cs"/>
              </a:defRPr>
            </a:lvl1pPr>
          </a:lstStyle>
          <a:p>
            <a:pPr lvl="0"/>
            <a:r>
              <a:rPr lang="en-US" noProof="0"/>
              <a:t>INSERT TEXT</a:t>
            </a:r>
          </a:p>
        </p:txBody>
      </p:sp>
      <p:cxnSp>
        <p:nvCxnSpPr>
          <p:cNvPr id="18" name="Connecteur droit 8">
            <a:extLst>
              <a:ext uri="{FF2B5EF4-FFF2-40B4-BE49-F238E27FC236}">
                <a16:creationId xmlns:a16="http://schemas.microsoft.com/office/drawing/2014/main" id="{D0294F47-5302-4438-BCB7-B21F3AB2CB6E}"/>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Titre 1">
            <a:extLst>
              <a:ext uri="{FF2B5EF4-FFF2-40B4-BE49-F238E27FC236}">
                <a16:creationId xmlns:a16="http://schemas.microsoft.com/office/drawing/2014/main" id="{9E550D51-E609-4961-8A78-92A330D6A168}"/>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21" name="Footer Placeholder 12">
            <a:extLst>
              <a:ext uri="{FF2B5EF4-FFF2-40B4-BE49-F238E27FC236}">
                <a16:creationId xmlns:a16="http://schemas.microsoft.com/office/drawing/2014/main" id="{4A710AAC-154A-4BDC-864E-AA9931DD42F3}"/>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r>
              <a:rPr lang="en-US" noProof="0"/>
              <a:t>© Dassault Systèmes | Confidential Information |                    | ref.: 3DS_Document_2021</a:t>
            </a:r>
          </a:p>
        </p:txBody>
      </p:sp>
      <p:sp>
        <p:nvSpPr>
          <p:cNvPr id="22" name="Date Placeholder 3">
            <a:extLst>
              <a:ext uri="{FF2B5EF4-FFF2-40B4-BE49-F238E27FC236}">
                <a16:creationId xmlns:a16="http://schemas.microsoft.com/office/drawing/2014/main" id="{795B0A11-F784-4DE3-BB40-1E76C2275E3A}"/>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fld id="{98E95D18-7331-4A0D-B67D-972C3958AD22}" type="datetime1">
              <a:rPr lang="en-US" noProof="0" smtClean="0"/>
              <a:t>11/10/2022</a:t>
            </a:fld>
            <a:endParaRPr lang="en-US" noProof="0"/>
          </a:p>
        </p:txBody>
      </p:sp>
      <p:pic>
        <p:nvPicPr>
          <p:cNvPr id="14" name="Graphic 13">
            <a:extLst>
              <a:ext uri="{FF2B5EF4-FFF2-40B4-BE49-F238E27FC236}">
                <a16:creationId xmlns:a16="http://schemas.microsoft.com/office/drawing/2014/main" id="{DCDF60BA-1CCD-4E4E-A500-0E6F9E4DA599}"/>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5" y="4756932"/>
            <a:ext cx="808019" cy="211727"/>
          </a:xfrm>
          <a:prstGeom prst="rect">
            <a:avLst/>
          </a:prstGeom>
        </p:spPr>
      </p:pic>
      <p:pic>
        <p:nvPicPr>
          <p:cNvPr id="23" name="Image 22">
            <a:extLst>
              <a:ext uri="{FF2B5EF4-FFF2-40B4-BE49-F238E27FC236}">
                <a16:creationId xmlns:a16="http://schemas.microsoft.com/office/drawing/2014/main" id="{ECF414DD-1CBE-D44B-A902-DFFB9E7DF8E7}"/>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4229156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ull bkgd image - 1 line title - no subtitle">
    <p:bg>
      <p:bgPr>
        <a:solidFill>
          <a:schemeClr val="bg1"/>
        </a:solidFill>
        <a:effectLst/>
      </p:bgPr>
    </p:bg>
    <p:spTree>
      <p:nvGrpSpPr>
        <p:cNvPr id="1" name=""/>
        <p:cNvGrpSpPr/>
        <p:nvPr/>
      </p:nvGrpSpPr>
      <p:grpSpPr>
        <a:xfrm>
          <a:off x="0" y="0"/>
          <a:ext cx="0" cy="0"/>
          <a:chOff x="0" y="0"/>
          <a:chExt cx="0" cy="0"/>
        </a:xfrm>
      </p:grpSpPr>
      <p:sp>
        <p:nvSpPr>
          <p:cNvPr id="21" name="ZoneTexte 7">
            <a:extLst>
              <a:ext uri="{FF2B5EF4-FFF2-40B4-BE49-F238E27FC236}">
                <a16:creationId xmlns:a16="http://schemas.microsoft.com/office/drawing/2014/main" id="{64F11E7F-0F44-6549-9AE8-64F85711DDF7}"/>
              </a:ext>
            </a:extLst>
          </p:cNvPr>
          <p:cNvSpPr txBox="1"/>
          <p:nvPr userDrawn="1"/>
        </p:nvSpPr>
        <p:spPr>
          <a:xfrm>
            <a:off x="0" y="4845550"/>
            <a:ext cx="354434" cy="123111"/>
          </a:xfrm>
          <a:prstGeom prst="rect">
            <a:avLst/>
          </a:prstGeom>
          <a:noFill/>
        </p:spPr>
        <p:txBody>
          <a:bodyPr wrap="square" lIns="0" tIns="0" rIns="0" bIns="0" rtlCol="0">
            <a:noAutofit/>
          </a:bodyPr>
          <a:lstStyle/>
          <a:p>
            <a:pPr algn="ctr"/>
            <a:fld id="{984FB007-5C84-F347-A76E-037DFFA5CC99}" type="slidenum">
              <a:rPr lang="en-US" sz="800" noProof="0" smtClean="0">
                <a:solidFill>
                  <a:schemeClr val="tx1"/>
                </a:solidFill>
              </a:rPr>
              <a:pPr algn="ctr"/>
              <a:t>‹#›</a:t>
            </a:fld>
            <a:endParaRPr lang="en-US" sz="800" noProof="0">
              <a:solidFill>
                <a:schemeClr val="tx1"/>
              </a:solidFill>
            </a:endParaRPr>
          </a:p>
        </p:txBody>
      </p:sp>
      <p:cxnSp>
        <p:nvCxnSpPr>
          <p:cNvPr id="39" name="Connecteur droit 8">
            <a:extLst>
              <a:ext uri="{FF2B5EF4-FFF2-40B4-BE49-F238E27FC236}">
                <a16:creationId xmlns:a16="http://schemas.microsoft.com/office/drawing/2014/main" id="{9EA78508-74E4-44FE-9897-5877052FD886}"/>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Titre 1">
            <a:extLst>
              <a:ext uri="{FF2B5EF4-FFF2-40B4-BE49-F238E27FC236}">
                <a16:creationId xmlns:a16="http://schemas.microsoft.com/office/drawing/2014/main" id="{B8A68B02-B6B8-0A4E-927D-C7C5E11DCAB7}"/>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pic>
        <p:nvPicPr>
          <p:cNvPr id="33" name="Picture 32">
            <a:extLst>
              <a:ext uri="{FF2B5EF4-FFF2-40B4-BE49-F238E27FC236}">
                <a16:creationId xmlns:a16="http://schemas.microsoft.com/office/drawing/2014/main" id="{1871A71E-628D-4D24-B17B-FDE9F4EF14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8" name="Footer Placeholder 12">
            <a:extLst>
              <a:ext uri="{FF2B5EF4-FFF2-40B4-BE49-F238E27FC236}">
                <a16:creationId xmlns:a16="http://schemas.microsoft.com/office/drawing/2014/main" id="{9F28A98E-F435-4D47-A8FC-35A7D47A25C3}"/>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r>
              <a:rPr lang="en-US" noProof="0"/>
              <a:t>© Dassault Systèmes | Confidential Information |                    | ref.: 3DS_Document_2021</a:t>
            </a:r>
          </a:p>
        </p:txBody>
      </p:sp>
      <p:sp>
        <p:nvSpPr>
          <p:cNvPr id="9" name="Date Placeholder 3">
            <a:extLst>
              <a:ext uri="{FF2B5EF4-FFF2-40B4-BE49-F238E27FC236}">
                <a16:creationId xmlns:a16="http://schemas.microsoft.com/office/drawing/2014/main" id="{740DFD82-0032-46F1-A230-074DC471A00B}"/>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fld id="{DA919677-0C92-4AC6-8A0F-91EB6C275750}" type="datetime1">
              <a:rPr lang="en-US" noProof="0" smtClean="0"/>
              <a:t>11/10/2022</a:t>
            </a:fld>
            <a:endParaRPr lang="en-US" noProof="0"/>
          </a:p>
        </p:txBody>
      </p:sp>
      <p:pic>
        <p:nvPicPr>
          <p:cNvPr id="10" name="Graphic 9">
            <a:extLst>
              <a:ext uri="{FF2B5EF4-FFF2-40B4-BE49-F238E27FC236}">
                <a16:creationId xmlns:a16="http://schemas.microsoft.com/office/drawing/2014/main" id="{69ED581C-0F36-4DFF-B579-24C5CD6F930A}"/>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34165" y="4756932"/>
            <a:ext cx="808019" cy="211727"/>
          </a:xfrm>
          <a:prstGeom prst="rect">
            <a:avLst/>
          </a:prstGeom>
        </p:spPr>
      </p:pic>
      <p:pic>
        <p:nvPicPr>
          <p:cNvPr id="11" name="Image 10">
            <a:extLst>
              <a:ext uri="{FF2B5EF4-FFF2-40B4-BE49-F238E27FC236}">
                <a16:creationId xmlns:a16="http://schemas.microsoft.com/office/drawing/2014/main" id="{86F5392B-D294-5D49-BB64-FD00B63E11A8}"/>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5717247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Full bkgd image - 1 line title">
    <p:bg>
      <p:bgPr>
        <a:solidFill>
          <a:schemeClr val="bg1"/>
        </a:solidFill>
        <a:effectLst/>
      </p:bgPr>
    </p:bg>
    <p:spTree>
      <p:nvGrpSpPr>
        <p:cNvPr id="1" name=""/>
        <p:cNvGrpSpPr/>
        <p:nvPr/>
      </p:nvGrpSpPr>
      <p:grpSpPr>
        <a:xfrm>
          <a:off x="0" y="0"/>
          <a:ext cx="0" cy="0"/>
          <a:chOff x="0" y="0"/>
          <a:chExt cx="0" cy="0"/>
        </a:xfrm>
      </p:grpSpPr>
      <p:sp>
        <p:nvSpPr>
          <p:cNvPr id="21" name="ZoneTexte 7">
            <a:extLst>
              <a:ext uri="{FF2B5EF4-FFF2-40B4-BE49-F238E27FC236}">
                <a16:creationId xmlns:a16="http://schemas.microsoft.com/office/drawing/2014/main" id="{64F11E7F-0F44-6549-9AE8-64F85711DDF7}"/>
              </a:ext>
            </a:extLst>
          </p:cNvPr>
          <p:cNvSpPr txBox="1"/>
          <p:nvPr userDrawn="1"/>
        </p:nvSpPr>
        <p:spPr>
          <a:xfrm>
            <a:off x="0" y="4845550"/>
            <a:ext cx="354434" cy="123111"/>
          </a:xfrm>
          <a:prstGeom prst="rect">
            <a:avLst/>
          </a:prstGeom>
          <a:noFill/>
        </p:spPr>
        <p:txBody>
          <a:bodyPr wrap="square" lIns="0" tIns="0" rIns="0" bIns="0" rtlCol="0">
            <a:noAutofit/>
          </a:bodyPr>
          <a:lstStyle/>
          <a:p>
            <a:pPr algn="ctr"/>
            <a:fld id="{984FB007-5C84-F347-A76E-037DFFA5CC99}" type="slidenum">
              <a:rPr lang="en-US" sz="800" noProof="0" smtClean="0">
                <a:solidFill>
                  <a:schemeClr val="tx1"/>
                </a:solidFill>
              </a:rPr>
              <a:pPr algn="ctr"/>
              <a:t>‹#›</a:t>
            </a:fld>
            <a:endParaRPr lang="en-US" sz="800" noProof="0">
              <a:solidFill>
                <a:schemeClr val="tx1"/>
              </a:solidFill>
            </a:endParaRPr>
          </a:p>
        </p:txBody>
      </p:sp>
      <p:cxnSp>
        <p:nvCxnSpPr>
          <p:cNvPr id="39" name="Connecteur droit 8">
            <a:extLst>
              <a:ext uri="{FF2B5EF4-FFF2-40B4-BE49-F238E27FC236}">
                <a16:creationId xmlns:a16="http://schemas.microsoft.com/office/drawing/2014/main" id="{9EA78508-74E4-44FE-9897-5877052FD886}"/>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Titre 1">
            <a:extLst>
              <a:ext uri="{FF2B5EF4-FFF2-40B4-BE49-F238E27FC236}">
                <a16:creationId xmlns:a16="http://schemas.microsoft.com/office/drawing/2014/main" id="{B8A68B02-B6B8-0A4E-927D-C7C5E11DCAB7}"/>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20" name="Text Placeholder 14">
            <a:extLst>
              <a:ext uri="{FF2B5EF4-FFF2-40B4-BE49-F238E27FC236}">
                <a16:creationId xmlns:a16="http://schemas.microsoft.com/office/drawing/2014/main" id="{52FDB6FF-C113-2C47-8E97-8C0F867428B4}"/>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pic>
        <p:nvPicPr>
          <p:cNvPr id="33" name="Picture 32">
            <a:extLst>
              <a:ext uri="{FF2B5EF4-FFF2-40B4-BE49-F238E27FC236}">
                <a16:creationId xmlns:a16="http://schemas.microsoft.com/office/drawing/2014/main" id="{1871A71E-628D-4D24-B17B-FDE9F4EF14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9" name="Footer Placeholder 12">
            <a:extLst>
              <a:ext uri="{FF2B5EF4-FFF2-40B4-BE49-F238E27FC236}">
                <a16:creationId xmlns:a16="http://schemas.microsoft.com/office/drawing/2014/main" id="{44459834-7BC3-494E-BD8C-44164A05849A}"/>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r>
              <a:rPr lang="en-US" noProof="0"/>
              <a:t>© Dassault Systèmes | Confidential Information |                    | ref.: 3DS_Document_2021</a:t>
            </a:r>
          </a:p>
        </p:txBody>
      </p:sp>
      <p:sp>
        <p:nvSpPr>
          <p:cNvPr id="11" name="Date Placeholder 3">
            <a:extLst>
              <a:ext uri="{FF2B5EF4-FFF2-40B4-BE49-F238E27FC236}">
                <a16:creationId xmlns:a16="http://schemas.microsoft.com/office/drawing/2014/main" id="{26610FA0-1AD9-4F59-8752-3E7CFBCCCC21}"/>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fld id="{451E5422-847B-44EF-B6F2-7CFEDC2BDA19}" type="datetime1">
              <a:rPr lang="en-US" noProof="0" smtClean="0"/>
              <a:t>11/10/2022</a:t>
            </a:fld>
            <a:endParaRPr lang="en-US" noProof="0"/>
          </a:p>
        </p:txBody>
      </p:sp>
      <p:pic>
        <p:nvPicPr>
          <p:cNvPr id="10" name="Graphic 9">
            <a:extLst>
              <a:ext uri="{FF2B5EF4-FFF2-40B4-BE49-F238E27FC236}">
                <a16:creationId xmlns:a16="http://schemas.microsoft.com/office/drawing/2014/main" id="{61DD31AA-D86E-4481-8F1C-A398C5CBD2BD}"/>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34165" y="4756932"/>
            <a:ext cx="808019" cy="211727"/>
          </a:xfrm>
          <a:prstGeom prst="rect">
            <a:avLst/>
          </a:prstGeom>
        </p:spPr>
      </p:pic>
      <p:pic>
        <p:nvPicPr>
          <p:cNvPr id="12" name="Image 11">
            <a:extLst>
              <a:ext uri="{FF2B5EF4-FFF2-40B4-BE49-F238E27FC236}">
                <a16:creationId xmlns:a16="http://schemas.microsoft.com/office/drawing/2014/main" id="{90A7B1B7-6A5E-0C4B-9382-D2CEDFE2FA41}"/>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32200595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ull bkgd image - 2 lines title">
    <p:bg>
      <p:bgPr>
        <a:solidFill>
          <a:schemeClr val="bg1"/>
        </a:solidFill>
        <a:effectLst/>
      </p:bgPr>
    </p:bg>
    <p:spTree>
      <p:nvGrpSpPr>
        <p:cNvPr id="1" name=""/>
        <p:cNvGrpSpPr/>
        <p:nvPr/>
      </p:nvGrpSpPr>
      <p:grpSpPr>
        <a:xfrm>
          <a:off x="0" y="0"/>
          <a:ext cx="0" cy="0"/>
          <a:chOff x="0" y="0"/>
          <a:chExt cx="0" cy="0"/>
        </a:xfrm>
      </p:grpSpPr>
      <p:sp>
        <p:nvSpPr>
          <p:cNvPr id="29" name="Text Placeholder 14">
            <a:extLst>
              <a:ext uri="{FF2B5EF4-FFF2-40B4-BE49-F238E27FC236}">
                <a16:creationId xmlns:a16="http://schemas.microsoft.com/office/drawing/2014/main" id="{6758D208-D91A-434F-BD0C-E716F52577C1}"/>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21" name="ZoneTexte 7">
            <a:extLst>
              <a:ext uri="{FF2B5EF4-FFF2-40B4-BE49-F238E27FC236}">
                <a16:creationId xmlns:a16="http://schemas.microsoft.com/office/drawing/2014/main" id="{64F11E7F-0F44-6549-9AE8-64F85711DDF7}"/>
              </a:ext>
            </a:extLst>
          </p:cNvPr>
          <p:cNvSpPr txBox="1"/>
          <p:nvPr userDrawn="1"/>
        </p:nvSpPr>
        <p:spPr>
          <a:xfrm>
            <a:off x="0" y="4845550"/>
            <a:ext cx="354434" cy="123111"/>
          </a:xfrm>
          <a:prstGeom prst="rect">
            <a:avLst/>
          </a:prstGeom>
          <a:noFill/>
        </p:spPr>
        <p:txBody>
          <a:bodyPr wrap="square" lIns="0" tIns="0" rIns="0" bIns="0" rtlCol="0">
            <a:noAutofit/>
          </a:bodyPr>
          <a:lstStyle/>
          <a:p>
            <a:pPr algn="ctr"/>
            <a:fld id="{984FB007-5C84-F347-A76E-037DFFA5CC99}" type="slidenum">
              <a:rPr lang="en-US" sz="800" noProof="0" smtClean="0">
                <a:solidFill>
                  <a:schemeClr val="tx1"/>
                </a:solidFill>
              </a:rPr>
              <a:pPr algn="ctr"/>
              <a:t>‹#›</a:t>
            </a:fld>
            <a:endParaRPr lang="en-US" sz="800" noProof="0">
              <a:solidFill>
                <a:schemeClr val="tx1"/>
              </a:solidFill>
            </a:endParaRPr>
          </a:p>
        </p:txBody>
      </p:sp>
      <p:cxnSp>
        <p:nvCxnSpPr>
          <p:cNvPr id="39" name="Connecteur droit 8">
            <a:extLst>
              <a:ext uri="{FF2B5EF4-FFF2-40B4-BE49-F238E27FC236}">
                <a16:creationId xmlns:a16="http://schemas.microsoft.com/office/drawing/2014/main" id="{9EA78508-74E4-44FE-9897-5877052FD886}"/>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Titre 1">
            <a:extLst>
              <a:ext uri="{FF2B5EF4-FFF2-40B4-BE49-F238E27FC236}">
                <a16:creationId xmlns:a16="http://schemas.microsoft.com/office/drawing/2014/main" id="{8F773064-62EE-4DCF-B613-CBAFE0D9AAAD}"/>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pic>
        <p:nvPicPr>
          <p:cNvPr id="33" name="Picture 32">
            <a:extLst>
              <a:ext uri="{FF2B5EF4-FFF2-40B4-BE49-F238E27FC236}">
                <a16:creationId xmlns:a16="http://schemas.microsoft.com/office/drawing/2014/main" id="{1BC7433B-AF58-4F95-A63A-7C7E75670C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9" name="Footer Placeholder 12">
            <a:extLst>
              <a:ext uri="{FF2B5EF4-FFF2-40B4-BE49-F238E27FC236}">
                <a16:creationId xmlns:a16="http://schemas.microsoft.com/office/drawing/2014/main" id="{4A1C16C3-9BDD-43BA-9702-A860CCE5CF52}"/>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r>
              <a:rPr lang="en-US" noProof="0"/>
              <a:t>© Dassault Systèmes | Confidential Information |                    | ref.: 3DS_Document_2021</a:t>
            </a:r>
          </a:p>
        </p:txBody>
      </p:sp>
      <p:sp>
        <p:nvSpPr>
          <p:cNvPr id="11" name="Date Placeholder 3">
            <a:extLst>
              <a:ext uri="{FF2B5EF4-FFF2-40B4-BE49-F238E27FC236}">
                <a16:creationId xmlns:a16="http://schemas.microsoft.com/office/drawing/2014/main" id="{D7E39D8A-0C98-4FE7-9DE9-8BE925362A83}"/>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fld id="{57A87F61-48C1-45CC-B843-A8B5CE7AEBFD}" type="datetime1">
              <a:rPr lang="en-US" noProof="0" smtClean="0"/>
              <a:t>11/10/2022</a:t>
            </a:fld>
            <a:endParaRPr lang="en-US" noProof="0"/>
          </a:p>
        </p:txBody>
      </p:sp>
      <p:pic>
        <p:nvPicPr>
          <p:cNvPr id="10" name="Graphic 9">
            <a:extLst>
              <a:ext uri="{FF2B5EF4-FFF2-40B4-BE49-F238E27FC236}">
                <a16:creationId xmlns:a16="http://schemas.microsoft.com/office/drawing/2014/main" id="{6A826DF5-0E1F-4F3A-8F1F-B5EE75CA818A}"/>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34165" y="4756932"/>
            <a:ext cx="808019" cy="211727"/>
          </a:xfrm>
          <a:prstGeom prst="rect">
            <a:avLst/>
          </a:prstGeom>
        </p:spPr>
      </p:pic>
      <p:pic>
        <p:nvPicPr>
          <p:cNvPr id="12" name="Image 11">
            <a:extLst>
              <a:ext uri="{FF2B5EF4-FFF2-40B4-BE49-F238E27FC236}">
                <a16:creationId xmlns:a16="http://schemas.microsoft.com/office/drawing/2014/main" id="{240EB3D1-120E-094E-BC76-D5BBDC87C43C}"/>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45681507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ull bkgd image - 1 line title white">
    <p:bg>
      <p:bgPr>
        <a:solidFill>
          <a:schemeClr val="tx1"/>
        </a:solidFill>
        <a:effectLst/>
      </p:bgPr>
    </p:bg>
    <p:spTree>
      <p:nvGrpSpPr>
        <p:cNvPr id="1" name=""/>
        <p:cNvGrpSpPr/>
        <p:nvPr/>
      </p:nvGrpSpPr>
      <p:grpSpPr>
        <a:xfrm>
          <a:off x="0" y="0"/>
          <a:ext cx="0" cy="0"/>
          <a:chOff x="0" y="0"/>
          <a:chExt cx="0" cy="0"/>
        </a:xfrm>
      </p:grpSpPr>
      <p:sp>
        <p:nvSpPr>
          <p:cNvPr id="18" name="ZoneTexte 7">
            <a:extLst>
              <a:ext uri="{FF2B5EF4-FFF2-40B4-BE49-F238E27FC236}">
                <a16:creationId xmlns:a16="http://schemas.microsoft.com/office/drawing/2014/main" id="{FAFB4A33-86F3-D74D-917A-04049D8B5DB5}"/>
              </a:ext>
            </a:extLst>
          </p:cNvPr>
          <p:cNvSpPr txBox="1"/>
          <p:nvPr userDrawn="1"/>
        </p:nvSpPr>
        <p:spPr>
          <a:xfrm>
            <a:off x="0" y="4845550"/>
            <a:ext cx="354434" cy="123111"/>
          </a:xfrm>
          <a:prstGeom prst="rect">
            <a:avLst/>
          </a:prstGeom>
          <a:noFill/>
        </p:spPr>
        <p:txBody>
          <a:bodyPr wrap="square" lIns="0" tIns="0" rIns="0" bIns="0" rtlCol="0">
            <a:noAutofit/>
          </a:bodyPr>
          <a:lstStyle/>
          <a:p>
            <a:pPr algn="ctr"/>
            <a:fld id="{984FB007-5C84-F347-A76E-037DFFA5CC99}" type="slidenum">
              <a:rPr lang="en-US" sz="800" noProof="0" smtClean="0">
                <a:solidFill>
                  <a:schemeClr val="bg1"/>
                </a:solidFill>
              </a:rPr>
              <a:pPr algn="ctr"/>
              <a:t>‹#›</a:t>
            </a:fld>
            <a:endParaRPr lang="en-US" sz="800" noProof="0">
              <a:solidFill>
                <a:schemeClr val="bg1"/>
              </a:solidFill>
            </a:endParaRPr>
          </a:p>
        </p:txBody>
      </p:sp>
      <p:cxnSp>
        <p:nvCxnSpPr>
          <p:cNvPr id="22" name="Connecteur droit 8">
            <a:extLst>
              <a:ext uri="{FF2B5EF4-FFF2-40B4-BE49-F238E27FC236}">
                <a16:creationId xmlns:a16="http://schemas.microsoft.com/office/drawing/2014/main" id="{AB7F2006-3235-4C1B-B451-74B0CB68E1EA}"/>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54" name="Graphic 53">
            <a:extLst>
              <a:ext uri="{FF2B5EF4-FFF2-40B4-BE49-F238E27FC236}">
                <a16:creationId xmlns:a16="http://schemas.microsoft.com/office/drawing/2014/main" id="{89BBA403-03BB-4FC8-9FD2-884A1CCE872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901467" y="4691063"/>
            <a:ext cx="908368" cy="277597"/>
          </a:xfrm>
          <a:prstGeom prst="rect">
            <a:avLst/>
          </a:prstGeom>
        </p:spPr>
      </p:pic>
      <p:sp>
        <p:nvSpPr>
          <p:cNvPr id="24" name="Titre 1">
            <a:extLst>
              <a:ext uri="{FF2B5EF4-FFF2-40B4-BE49-F238E27FC236}">
                <a16:creationId xmlns:a16="http://schemas.microsoft.com/office/drawing/2014/main" id="{62C82A4A-94A3-8545-9362-DE196DA52563}"/>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bg1"/>
                </a:solidFill>
                <a:effectLst/>
                <a:latin typeface="+mj-lt"/>
                <a:ea typeface="+mj-ea"/>
                <a:cs typeface="3ds Light"/>
              </a:defRPr>
            </a:lvl1pPr>
          </a:lstStyle>
          <a:p>
            <a:r>
              <a:rPr lang="en-US" noProof="0"/>
              <a:t>THIS IS THE SLIDE TITLE</a:t>
            </a:r>
          </a:p>
        </p:txBody>
      </p:sp>
      <p:sp>
        <p:nvSpPr>
          <p:cNvPr id="27" name="Text Placeholder 14">
            <a:extLst>
              <a:ext uri="{FF2B5EF4-FFF2-40B4-BE49-F238E27FC236}">
                <a16:creationId xmlns:a16="http://schemas.microsoft.com/office/drawing/2014/main" id="{8998B16E-8E76-2647-9A83-23B05B28AF76}"/>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bg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pic>
        <p:nvPicPr>
          <p:cNvPr id="3" name="Picture 2">
            <a:extLst>
              <a:ext uri="{FF2B5EF4-FFF2-40B4-BE49-F238E27FC236}">
                <a16:creationId xmlns:a16="http://schemas.microsoft.com/office/drawing/2014/main" id="{54D68CFD-63CD-4008-B153-21BCF3197DF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9" name="Footer Placeholder 12">
            <a:extLst>
              <a:ext uri="{FF2B5EF4-FFF2-40B4-BE49-F238E27FC236}">
                <a16:creationId xmlns:a16="http://schemas.microsoft.com/office/drawing/2014/main" id="{9D5996F5-C08A-4C64-B947-D59A147477EB}"/>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r>
              <a:rPr lang="en-US" noProof="0">
                <a:solidFill>
                  <a:schemeClr val="bg1"/>
                </a:solidFill>
              </a:rPr>
              <a:t>© Dassault Systèmes | Confidential Information |                    | ref.: 3DS_Document_2021</a:t>
            </a:r>
          </a:p>
        </p:txBody>
      </p:sp>
      <p:sp>
        <p:nvSpPr>
          <p:cNvPr id="11" name="Date Placeholder 3">
            <a:extLst>
              <a:ext uri="{FF2B5EF4-FFF2-40B4-BE49-F238E27FC236}">
                <a16:creationId xmlns:a16="http://schemas.microsoft.com/office/drawing/2014/main" id="{0A9229A0-228B-47B3-BAF9-839C8A57655D}"/>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bg1"/>
                </a:solidFill>
              </a:defRPr>
            </a:lvl1pPr>
          </a:lstStyle>
          <a:p>
            <a:fld id="{986A4BFB-0C68-43E1-9FC9-7EBB12AB01C2}" type="datetime1">
              <a:rPr lang="en-US" noProof="0" smtClean="0"/>
              <a:t>11/10/2022</a:t>
            </a:fld>
            <a:endParaRPr lang="en-US" noProof="0"/>
          </a:p>
        </p:txBody>
      </p:sp>
      <p:pic>
        <p:nvPicPr>
          <p:cNvPr id="10" name="Graphic 9">
            <a:extLst>
              <a:ext uri="{FF2B5EF4-FFF2-40B4-BE49-F238E27FC236}">
                <a16:creationId xmlns:a16="http://schemas.microsoft.com/office/drawing/2014/main" id="{1039C00A-3DBA-411F-87B2-EF8041A7F839}"/>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334165" y="4756932"/>
            <a:ext cx="808019" cy="211727"/>
          </a:xfrm>
          <a:prstGeom prst="rect">
            <a:avLst/>
          </a:prstGeom>
        </p:spPr>
      </p:pic>
    </p:spTree>
    <p:extLst>
      <p:ext uri="{BB962C8B-B14F-4D97-AF65-F5344CB8AC3E}">
        <p14:creationId xmlns:p14="http://schemas.microsoft.com/office/powerpoint/2010/main" val="28434874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ull bkgd image - 2 lines title white">
    <p:bg>
      <p:bgPr>
        <a:solidFill>
          <a:schemeClr val="tx1"/>
        </a:solidFill>
        <a:effectLst/>
      </p:bgPr>
    </p:bg>
    <p:spTree>
      <p:nvGrpSpPr>
        <p:cNvPr id="1" name=""/>
        <p:cNvGrpSpPr/>
        <p:nvPr/>
      </p:nvGrpSpPr>
      <p:grpSpPr>
        <a:xfrm>
          <a:off x="0" y="0"/>
          <a:ext cx="0" cy="0"/>
          <a:chOff x="0" y="0"/>
          <a:chExt cx="0" cy="0"/>
        </a:xfrm>
      </p:grpSpPr>
      <p:sp>
        <p:nvSpPr>
          <p:cNvPr id="29" name="Text Placeholder 14">
            <a:extLst>
              <a:ext uri="{FF2B5EF4-FFF2-40B4-BE49-F238E27FC236}">
                <a16:creationId xmlns:a16="http://schemas.microsoft.com/office/drawing/2014/main" id="{6758D208-D91A-434F-BD0C-E716F52577C1}"/>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bg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8" name="ZoneTexte 7">
            <a:extLst>
              <a:ext uri="{FF2B5EF4-FFF2-40B4-BE49-F238E27FC236}">
                <a16:creationId xmlns:a16="http://schemas.microsoft.com/office/drawing/2014/main" id="{FAFB4A33-86F3-D74D-917A-04049D8B5DB5}"/>
              </a:ext>
            </a:extLst>
          </p:cNvPr>
          <p:cNvSpPr txBox="1"/>
          <p:nvPr userDrawn="1"/>
        </p:nvSpPr>
        <p:spPr>
          <a:xfrm>
            <a:off x="0" y="4845550"/>
            <a:ext cx="354434" cy="123111"/>
          </a:xfrm>
          <a:prstGeom prst="rect">
            <a:avLst/>
          </a:prstGeom>
          <a:noFill/>
        </p:spPr>
        <p:txBody>
          <a:bodyPr wrap="square" lIns="0" tIns="0" rIns="0" bIns="0" rtlCol="0">
            <a:noAutofit/>
          </a:bodyPr>
          <a:lstStyle/>
          <a:p>
            <a:pPr algn="ctr"/>
            <a:fld id="{984FB007-5C84-F347-A76E-037DFFA5CC99}" type="slidenum">
              <a:rPr lang="en-US" sz="800" noProof="0" smtClean="0">
                <a:solidFill>
                  <a:schemeClr val="bg1"/>
                </a:solidFill>
              </a:rPr>
              <a:pPr algn="ctr"/>
              <a:t>‹#›</a:t>
            </a:fld>
            <a:endParaRPr lang="en-US" sz="800" noProof="0">
              <a:solidFill>
                <a:schemeClr val="bg1"/>
              </a:solidFill>
            </a:endParaRPr>
          </a:p>
        </p:txBody>
      </p:sp>
      <p:cxnSp>
        <p:nvCxnSpPr>
          <p:cNvPr id="22" name="Connecteur droit 8">
            <a:extLst>
              <a:ext uri="{FF2B5EF4-FFF2-40B4-BE49-F238E27FC236}">
                <a16:creationId xmlns:a16="http://schemas.microsoft.com/office/drawing/2014/main" id="{AB7F2006-3235-4C1B-B451-74B0CB68E1EA}"/>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54" name="Graphic 53">
            <a:extLst>
              <a:ext uri="{FF2B5EF4-FFF2-40B4-BE49-F238E27FC236}">
                <a16:creationId xmlns:a16="http://schemas.microsoft.com/office/drawing/2014/main" id="{89BBA403-03BB-4FC8-9FD2-884A1CCE872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901467" y="4691063"/>
            <a:ext cx="908368" cy="277597"/>
          </a:xfrm>
          <a:prstGeom prst="rect">
            <a:avLst/>
          </a:prstGeom>
        </p:spPr>
      </p:pic>
      <p:sp>
        <p:nvSpPr>
          <p:cNvPr id="25" name="Titre 1">
            <a:extLst>
              <a:ext uri="{FF2B5EF4-FFF2-40B4-BE49-F238E27FC236}">
                <a16:creationId xmlns:a16="http://schemas.microsoft.com/office/drawing/2014/main" id="{D7895C50-E861-4CE0-B72E-5234BB15D375}"/>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bg1"/>
                </a:solidFill>
                <a:effectLst/>
                <a:latin typeface="+mj-lt"/>
                <a:ea typeface="+mj-ea"/>
                <a:cs typeface="3ds Light"/>
              </a:defRPr>
            </a:lvl1pPr>
          </a:lstStyle>
          <a:p>
            <a:r>
              <a:rPr lang="en-US" noProof="0"/>
              <a:t>THIS IS THE SLIDE TITLE</a:t>
            </a:r>
            <a:br>
              <a:rPr lang="en-US" noProof="0"/>
            </a:br>
            <a:r>
              <a:rPr lang="en-US" noProof="0"/>
              <a:t>IN 2 LINES</a:t>
            </a:r>
          </a:p>
        </p:txBody>
      </p:sp>
      <p:pic>
        <p:nvPicPr>
          <p:cNvPr id="19" name="Picture 18">
            <a:extLst>
              <a:ext uri="{FF2B5EF4-FFF2-40B4-BE49-F238E27FC236}">
                <a16:creationId xmlns:a16="http://schemas.microsoft.com/office/drawing/2014/main" id="{C631EDF2-9B46-42DC-A929-C0CB0FF12A7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9" name="Footer Placeholder 12">
            <a:extLst>
              <a:ext uri="{FF2B5EF4-FFF2-40B4-BE49-F238E27FC236}">
                <a16:creationId xmlns:a16="http://schemas.microsoft.com/office/drawing/2014/main" id="{82C9CE89-A215-4761-9822-E85E6AABE2B7}"/>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r>
              <a:rPr lang="en-US" noProof="0">
                <a:solidFill>
                  <a:schemeClr val="bg1"/>
                </a:solidFill>
              </a:rPr>
              <a:t>© Dassault Systèmes | Confidential Information |                    | ref.: 3DS_Document_2021</a:t>
            </a:r>
          </a:p>
        </p:txBody>
      </p:sp>
      <p:sp>
        <p:nvSpPr>
          <p:cNvPr id="11" name="Date Placeholder 3">
            <a:extLst>
              <a:ext uri="{FF2B5EF4-FFF2-40B4-BE49-F238E27FC236}">
                <a16:creationId xmlns:a16="http://schemas.microsoft.com/office/drawing/2014/main" id="{4B2C1979-35EF-493E-A3B4-625D43244728}"/>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bg1"/>
                </a:solidFill>
              </a:defRPr>
            </a:lvl1pPr>
          </a:lstStyle>
          <a:p>
            <a:fld id="{5B93D012-9FEC-418D-AEB4-2D6509FBC175}" type="datetime1">
              <a:rPr lang="en-US" noProof="0" smtClean="0"/>
              <a:t>11/10/2022</a:t>
            </a:fld>
            <a:endParaRPr lang="en-US" noProof="0"/>
          </a:p>
        </p:txBody>
      </p:sp>
      <p:pic>
        <p:nvPicPr>
          <p:cNvPr id="10" name="Graphic 9">
            <a:extLst>
              <a:ext uri="{FF2B5EF4-FFF2-40B4-BE49-F238E27FC236}">
                <a16:creationId xmlns:a16="http://schemas.microsoft.com/office/drawing/2014/main" id="{70BEFA5D-003F-4607-8FDA-0459B110B7B4}"/>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334165" y="4756932"/>
            <a:ext cx="808019" cy="211727"/>
          </a:xfrm>
          <a:prstGeom prst="rect">
            <a:avLst/>
          </a:prstGeom>
        </p:spPr>
      </p:pic>
    </p:spTree>
    <p:extLst>
      <p:ext uri="{BB962C8B-B14F-4D97-AF65-F5344CB8AC3E}">
        <p14:creationId xmlns:p14="http://schemas.microsoft.com/office/powerpoint/2010/main" val="16902834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mpactful message V1">
    <p:bg>
      <p:bgPr>
        <a:solidFill>
          <a:schemeClr val="bg1"/>
        </a:solidFill>
        <a:effectLst/>
      </p:bgPr>
    </p:bg>
    <p:spTree>
      <p:nvGrpSpPr>
        <p:cNvPr id="1" name=""/>
        <p:cNvGrpSpPr/>
        <p:nvPr/>
      </p:nvGrpSpPr>
      <p:grpSpPr>
        <a:xfrm>
          <a:off x="0" y="0"/>
          <a:ext cx="0" cy="0"/>
          <a:chOff x="0" y="0"/>
          <a:chExt cx="0" cy="0"/>
        </a:xfrm>
      </p:grpSpPr>
      <p:sp>
        <p:nvSpPr>
          <p:cNvPr id="4" name="Forme libre 3">
            <a:extLst>
              <a:ext uri="{FF2B5EF4-FFF2-40B4-BE49-F238E27FC236}">
                <a16:creationId xmlns:a16="http://schemas.microsoft.com/office/drawing/2014/main" id="{7B0A659F-EFD1-444F-9E43-8DE421EF2903}"/>
              </a:ext>
            </a:extLst>
          </p:cNvPr>
          <p:cNvSpPr/>
          <p:nvPr userDrawn="1"/>
        </p:nvSpPr>
        <p:spPr>
          <a:xfrm>
            <a:off x="5426318" y="0"/>
            <a:ext cx="3717682" cy="5143500"/>
          </a:xfrm>
          <a:custGeom>
            <a:avLst/>
            <a:gdLst>
              <a:gd name="connsiteX0" fmla="*/ 893329 w 3717682"/>
              <a:gd name="connsiteY0" fmla="*/ 0 h 5143500"/>
              <a:gd name="connsiteX1" fmla="*/ 3717682 w 3717682"/>
              <a:gd name="connsiteY1" fmla="*/ 0 h 5143500"/>
              <a:gd name="connsiteX2" fmla="*/ 3717682 w 3717682"/>
              <a:gd name="connsiteY2" fmla="*/ 5143500 h 5143500"/>
              <a:gd name="connsiteX3" fmla="*/ 1175798 w 3717682"/>
              <a:gd name="connsiteY3" fmla="*/ 5143500 h 5143500"/>
              <a:gd name="connsiteX4" fmla="*/ 1096714 w 3717682"/>
              <a:gd name="connsiteY4" fmla="*/ 5071624 h 5143500"/>
              <a:gd name="connsiteX5" fmla="*/ 0 w 3717682"/>
              <a:gd name="connsiteY5" fmla="*/ 2423922 h 5143500"/>
              <a:gd name="connsiteX6" fmla="*/ 855043 w 3717682"/>
              <a:gd name="connsiteY6" fmla="*/ 42126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7682" h="5143500">
                <a:moveTo>
                  <a:pt x="893329" y="0"/>
                </a:moveTo>
                <a:lnTo>
                  <a:pt x="3717682" y="0"/>
                </a:lnTo>
                <a:lnTo>
                  <a:pt x="3717682" y="5143500"/>
                </a:lnTo>
                <a:lnTo>
                  <a:pt x="1175798" y="5143500"/>
                </a:lnTo>
                <a:lnTo>
                  <a:pt x="1096714" y="5071624"/>
                </a:lnTo>
                <a:cubicBezTo>
                  <a:pt x="419108" y="4394018"/>
                  <a:pt x="0" y="3457914"/>
                  <a:pt x="0" y="2423922"/>
                </a:cubicBezTo>
                <a:cubicBezTo>
                  <a:pt x="0" y="1519179"/>
                  <a:pt x="320880" y="689382"/>
                  <a:pt x="855043" y="4212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solidFill>
                <a:schemeClr val="tx1"/>
              </a:solidFill>
            </a:endParaRPr>
          </a:p>
        </p:txBody>
      </p:sp>
      <p:sp>
        <p:nvSpPr>
          <p:cNvPr id="17" name="ZoneTexte 7">
            <a:extLst>
              <a:ext uri="{FF2B5EF4-FFF2-40B4-BE49-F238E27FC236}">
                <a16:creationId xmlns:a16="http://schemas.microsoft.com/office/drawing/2014/main" id="{20FAB314-069B-7245-9CD1-1E8C141EB995}"/>
              </a:ext>
            </a:extLst>
          </p:cNvPr>
          <p:cNvSpPr txBox="1"/>
          <p:nvPr userDrawn="1"/>
        </p:nvSpPr>
        <p:spPr>
          <a:xfrm>
            <a:off x="0" y="4845550"/>
            <a:ext cx="354434" cy="123111"/>
          </a:xfrm>
          <a:prstGeom prst="rect">
            <a:avLst/>
          </a:prstGeom>
          <a:noFill/>
        </p:spPr>
        <p:txBody>
          <a:bodyPr wrap="square" lIns="0" tIns="0" rIns="0" bIns="0" rtlCol="0">
            <a:noAutofit/>
          </a:bodyPr>
          <a:lstStyle/>
          <a:p>
            <a:pPr algn="ctr"/>
            <a:fld id="{984FB007-5C84-F347-A76E-037DFFA5CC99}" type="slidenum">
              <a:rPr lang="en-US" sz="800" noProof="0" smtClean="0">
                <a:solidFill>
                  <a:schemeClr val="bg1"/>
                </a:solidFill>
              </a:rPr>
              <a:pPr algn="ctr"/>
              <a:t>‹#›</a:t>
            </a:fld>
            <a:endParaRPr lang="en-US" sz="800" noProof="0">
              <a:solidFill>
                <a:schemeClr val="bg1"/>
              </a:solidFill>
            </a:endParaRPr>
          </a:p>
        </p:txBody>
      </p:sp>
      <p:cxnSp>
        <p:nvCxnSpPr>
          <p:cNvPr id="29" name="Connecteur droit 8">
            <a:extLst>
              <a:ext uri="{FF2B5EF4-FFF2-40B4-BE49-F238E27FC236}">
                <a16:creationId xmlns:a16="http://schemas.microsoft.com/office/drawing/2014/main" id="{4C4DEE83-04EA-447C-BE7B-2CEB490676BA}"/>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31" name="Graphic 30">
            <a:extLst>
              <a:ext uri="{FF2B5EF4-FFF2-40B4-BE49-F238E27FC236}">
                <a16:creationId xmlns:a16="http://schemas.microsoft.com/office/drawing/2014/main" id="{4DC1713A-F379-44EC-A844-F7F053EA0746}"/>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901467" y="4691063"/>
            <a:ext cx="908368" cy="277597"/>
          </a:xfrm>
          <a:prstGeom prst="rect">
            <a:avLst/>
          </a:prstGeom>
        </p:spPr>
      </p:pic>
      <p:pic>
        <p:nvPicPr>
          <p:cNvPr id="19" name="Picture 18">
            <a:extLst>
              <a:ext uri="{FF2B5EF4-FFF2-40B4-BE49-F238E27FC236}">
                <a16:creationId xmlns:a16="http://schemas.microsoft.com/office/drawing/2014/main" id="{6A92616C-3082-4BF8-82D6-4E39B7D7173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12" name="Content Placeholder 2">
            <a:extLst>
              <a:ext uri="{FF2B5EF4-FFF2-40B4-BE49-F238E27FC236}">
                <a16:creationId xmlns:a16="http://schemas.microsoft.com/office/drawing/2014/main" id="{9BDCD690-2E7F-47AF-9C94-AEDA86A481C1}"/>
              </a:ext>
            </a:extLst>
          </p:cNvPr>
          <p:cNvSpPr>
            <a:spLocks noGrp="1"/>
          </p:cNvSpPr>
          <p:nvPr>
            <p:ph sz="quarter" idx="15" hasCustomPrompt="1"/>
          </p:nvPr>
        </p:nvSpPr>
        <p:spPr>
          <a:xfrm>
            <a:off x="5801994" y="1620838"/>
            <a:ext cx="2996226" cy="1906133"/>
          </a:xfrm>
          <a:prstGeom prst="rect">
            <a:avLst/>
          </a:prstGeom>
        </p:spPr>
        <p:txBody>
          <a:bodyPr lIns="0" tIns="0" rIns="0" bIns="0" anchor="ctr"/>
          <a:lstStyle>
            <a:lvl1pPr marL="0" indent="0" algn="ctr">
              <a:lnSpc>
                <a:spcPct val="90000"/>
              </a:lnSpc>
              <a:spcBef>
                <a:spcPts val="1000"/>
              </a:spcBef>
              <a:spcAft>
                <a:spcPts val="0"/>
              </a:spcAft>
              <a:buNone/>
              <a:defRPr sz="2000" i="1"/>
            </a:lvl1pPr>
            <a:lvl2pPr marL="345600" indent="-172800">
              <a:lnSpc>
                <a:spcPct val="100000"/>
              </a:lnSpc>
              <a:spcBef>
                <a:spcPts val="0"/>
              </a:spcBef>
              <a:spcAft>
                <a:spcPts val="300"/>
              </a:spcAft>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defRPr sz="1000"/>
            </a:lvl4pPr>
          </a:lstStyle>
          <a:p>
            <a:pPr lvl="0"/>
            <a:r>
              <a:rPr lang="en-US" noProof="0"/>
              <a:t>Sit at velit periculis. Usu ferri invenire adipiscing ea. Sed maiorum legendos ea, sit at sonet molestie. Et vero brute eum, eros aliquip at vel, magna causae pro te.</a:t>
            </a:r>
          </a:p>
        </p:txBody>
      </p:sp>
      <p:sp>
        <p:nvSpPr>
          <p:cNvPr id="13" name="Footer Placeholder 12">
            <a:extLst>
              <a:ext uri="{FF2B5EF4-FFF2-40B4-BE49-F238E27FC236}">
                <a16:creationId xmlns:a16="http://schemas.microsoft.com/office/drawing/2014/main" id="{72711897-9C9F-44F7-B001-2D24A2493B65}"/>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r>
              <a:rPr lang="en-US" noProof="0">
                <a:solidFill>
                  <a:schemeClr val="bg1"/>
                </a:solidFill>
              </a:rPr>
              <a:t>© Dassault Systèmes | Confidential Information |                    | ref.: 3DS_Document_2021</a:t>
            </a:r>
          </a:p>
        </p:txBody>
      </p:sp>
      <p:sp>
        <p:nvSpPr>
          <p:cNvPr id="14" name="Date Placeholder 3">
            <a:extLst>
              <a:ext uri="{FF2B5EF4-FFF2-40B4-BE49-F238E27FC236}">
                <a16:creationId xmlns:a16="http://schemas.microsoft.com/office/drawing/2014/main" id="{B7D6CB01-56AC-4018-86E5-8B3478C1CFB2}"/>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bg1"/>
                </a:solidFill>
              </a:defRPr>
            </a:lvl1pPr>
          </a:lstStyle>
          <a:p>
            <a:fld id="{538520C2-A06F-4654-846B-F974E191C726}" type="datetime1">
              <a:rPr lang="en-US" smtClean="0"/>
              <a:pPr/>
              <a:t>11/10/2022</a:t>
            </a:fld>
            <a:endParaRPr lang="en-US"/>
          </a:p>
        </p:txBody>
      </p:sp>
      <p:pic>
        <p:nvPicPr>
          <p:cNvPr id="10" name="Graphic 9">
            <a:extLst>
              <a:ext uri="{FF2B5EF4-FFF2-40B4-BE49-F238E27FC236}">
                <a16:creationId xmlns:a16="http://schemas.microsoft.com/office/drawing/2014/main" id="{FCFC0051-D045-41FF-AF0F-FC8DD3C53F6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334165" y="4756932"/>
            <a:ext cx="808019" cy="211727"/>
          </a:xfrm>
          <a:prstGeom prst="rect">
            <a:avLst/>
          </a:prstGeom>
        </p:spPr>
      </p:pic>
    </p:spTree>
    <p:extLst>
      <p:ext uri="{BB962C8B-B14F-4D97-AF65-F5344CB8AC3E}">
        <p14:creationId xmlns:p14="http://schemas.microsoft.com/office/powerpoint/2010/main" val="1516503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bkgd image - 1 line title - no subtitle">
    <p:bg>
      <p:bgPr>
        <a:solidFill>
          <a:schemeClr val="bg1"/>
        </a:solidFill>
        <a:effectLst/>
      </p:bgPr>
    </p:bg>
    <p:spTree>
      <p:nvGrpSpPr>
        <p:cNvPr id="1" name=""/>
        <p:cNvGrpSpPr/>
        <p:nvPr/>
      </p:nvGrpSpPr>
      <p:grpSpPr>
        <a:xfrm>
          <a:off x="0" y="0"/>
          <a:ext cx="0" cy="0"/>
          <a:chOff x="0" y="0"/>
          <a:chExt cx="0" cy="0"/>
        </a:xfrm>
      </p:grpSpPr>
      <p:sp>
        <p:nvSpPr>
          <p:cNvPr id="21" name="ZoneTexte 7">
            <a:extLst>
              <a:ext uri="{FF2B5EF4-FFF2-40B4-BE49-F238E27FC236}">
                <a16:creationId xmlns:a16="http://schemas.microsoft.com/office/drawing/2014/main" id="{64F11E7F-0F44-6549-9AE8-64F85711DDF7}"/>
              </a:ext>
            </a:extLst>
          </p:cNvPr>
          <p:cNvSpPr txBox="1"/>
          <p:nvPr userDrawn="1"/>
        </p:nvSpPr>
        <p:spPr>
          <a:xfrm>
            <a:off x="0" y="4845550"/>
            <a:ext cx="354434" cy="123111"/>
          </a:xfrm>
          <a:prstGeom prst="rect">
            <a:avLst/>
          </a:prstGeom>
          <a:noFill/>
        </p:spPr>
        <p:txBody>
          <a:bodyPr wrap="square" lIns="0" tIns="0" rIns="0" bIns="0" rtlCol="0">
            <a:noAutofit/>
          </a:bodyPr>
          <a:lstStyle/>
          <a:p>
            <a:pPr algn="ctr"/>
            <a:fld id="{984FB007-5C84-F347-A76E-037DFFA5CC99}" type="slidenum">
              <a:rPr lang="en-US" sz="800" noProof="0" smtClean="0">
                <a:solidFill>
                  <a:schemeClr val="tx1"/>
                </a:solidFill>
              </a:rPr>
              <a:pPr algn="ctr"/>
              <a:t>‹#›</a:t>
            </a:fld>
            <a:endParaRPr lang="en-US" sz="800" noProof="0">
              <a:solidFill>
                <a:schemeClr val="tx1"/>
              </a:solidFill>
            </a:endParaRPr>
          </a:p>
        </p:txBody>
      </p:sp>
      <p:cxnSp>
        <p:nvCxnSpPr>
          <p:cNvPr id="39" name="Connecteur droit 8">
            <a:extLst>
              <a:ext uri="{FF2B5EF4-FFF2-40B4-BE49-F238E27FC236}">
                <a16:creationId xmlns:a16="http://schemas.microsoft.com/office/drawing/2014/main" id="{9EA78508-74E4-44FE-9897-5877052FD886}"/>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Titre 1">
            <a:extLst>
              <a:ext uri="{FF2B5EF4-FFF2-40B4-BE49-F238E27FC236}">
                <a16:creationId xmlns:a16="http://schemas.microsoft.com/office/drawing/2014/main" id="{B8A68B02-B6B8-0A4E-927D-C7C5E11DCAB7}"/>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dirty="0"/>
              <a:t>THIS IS THE SLIDE TITLE</a:t>
            </a:r>
          </a:p>
        </p:txBody>
      </p:sp>
      <p:sp>
        <p:nvSpPr>
          <p:cNvPr id="8" name="Footer Placeholder 12">
            <a:extLst>
              <a:ext uri="{FF2B5EF4-FFF2-40B4-BE49-F238E27FC236}">
                <a16:creationId xmlns:a16="http://schemas.microsoft.com/office/drawing/2014/main" id="{9F28A98E-F435-4D47-A8FC-35A7D47A25C3}"/>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r>
              <a:rPr lang="en-US" noProof="0"/>
              <a:t>© Dassault Systèmes | Confidential Information |                    | ref.: 3DS_Document_2021</a:t>
            </a:r>
          </a:p>
        </p:txBody>
      </p:sp>
      <p:sp>
        <p:nvSpPr>
          <p:cNvPr id="9" name="Date Placeholder 3">
            <a:extLst>
              <a:ext uri="{FF2B5EF4-FFF2-40B4-BE49-F238E27FC236}">
                <a16:creationId xmlns:a16="http://schemas.microsoft.com/office/drawing/2014/main" id="{740DFD82-0032-46F1-A230-074DC471A00B}"/>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fld id="{DA919677-0C92-4AC6-8A0F-91EB6C275750}" type="datetime1">
              <a:rPr lang="en-US" noProof="0" smtClean="0"/>
              <a:t>11/10/2022</a:t>
            </a:fld>
            <a:endParaRPr lang="en-US" noProof="0"/>
          </a:p>
        </p:txBody>
      </p:sp>
      <p:sp>
        <p:nvSpPr>
          <p:cNvPr id="10" name="Content Placeholder 15">
            <a:extLst>
              <a:ext uri="{FF2B5EF4-FFF2-40B4-BE49-F238E27FC236}">
                <a16:creationId xmlns:a16="http://schemas.microsoft.com/office/drawing/2014/main" id="{06883A8A-F009-4948-A684-D17FAEFCAA68}"/>
              </a:ext>
            </a:extLst>
          </p:cNvPr>
          <p:cNvSpPr>
            <a:spLocks noGrp="1"/>
          </p:cNvSpPr>
          <p:nvPr>
            <p:ph sz="quarter" idx="16" hasCustomPrompt="1"/>
          </p:nvPr>
        </p:nvSpPr>
        <p:spPr>
          <a:xfrm>
            <a:off x="382904" y="854927"/>
            <a:ext cx="8200800" cy="3704378"/>
          </a:xfrm>
          <a:custGeom>
            <a:avLst/>
            <a:gdLst>
              <a:gd name="connsiteX0" fmla="*/ 0 w 8200800"/>
              <a:gd name="connsiteY0" fmla="*/ 0 h 3258000"/>
              <a:gd name="connsiteX1" fmla="*/ 8200800 w 8200800"/>
              <a:gd name="connsiteY1" fmla="*/ 0 h 3258000"/>
              <a:gd name="connsiteX2" fmla="*/ 8200800 w 8200800"/>
              <a:gd name="connsiteY2" fmla="*/ 3258000 h 3258000"/>
              <a:gd name="connsiteX3" fmla="*/ 0 w 8200800"/>
              <a:gd name="connsiteY3" fmla="*/ 3258000 h 3258000"/>
            </a:gdLst>
            <a:ahLst/>
            <a:cxnLst>
              <a:cxn ang="0">
                <a:pos x="connsiteX0" y="connsiteY0"/>
              </a:cxn>
              <a:cxn ang="0">
                <a:pos x="connsiteX1" y="connsiteY1"/>
              </a:cxn>
              <a:cxn ang="0">
                <a:pos x="connsiteX2" y="connsiteY2"/>
              </a:cxn>
              <a:cxn ang="0">
                <a:pos x="connsiteX3" y="connsiteY3"/>
              </a:cxn>
            </a:cxnLst>
            <a:rect l="l" t="t" r="r" b="b"/>
            <a:pathLst>
              <a:path w="8200800" h="3258000">
                <a:moveTo>
                  <a:pt x="0" y="0"/>
                </a:moveTo>
                <a:lnTo>
                  <a:pt x="8200800" y="0"/>
                </a:lnTo>
                <a:lnTo>
                  <a:pt x="8200800" y="3258000"/>
                </a:lnTo>
                <a:lnTo>
                  <a:pt x="0" y="3258000"/>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p:txBody>
      </p:sp>
      <p:pic>
        <p:nvPicPr>
          <p:cNvPr id="11" name="Image 10">
            <a:extLst>
              <a:ext uri="{FF2B5EF4-FFF2-40B4-BE49-F238E27FC236}">
                <a16:creationId xmlns:a16="http://schemas.microsoft.com/office/drawing/2014/main" id="{6D764DEA-2EE2-D748-874A-A79D4731B33B}"/>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33256823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mpactful message V2">
    <p:bg>
      <p:bgPr>
        <a:solidFill>
          <a:schemeClr val="bg1"/>
        </a:solidFill>
        <a:effectLst/>
      </p:bgPr>
    </p:bg>
    <p:spTree>
      <p:nvGrpSpPr>
        <p:cNvPr id="1" name=""/>
        <p:cNvGrpSpPr/>
        <p:nvPr/>
      </p:nvGrpSpPr>
      <p:grpSpPr>
        <a:xfrm>
          <a:off x="0" y="0"/>
          <a:ext cx="0" cy="0"/>
          <a:chOff x="0" y="0"/>
          <a:chExt cx="0" cy="0"/>
        </a:xfrm>
      </p:grpSpPr>
      <p:sp>
        <p:nvSpPr>
          <p:cNvPr id="48" name="Picture Placeholder 47">
            <a:extLst>
              <a:ext uri="{FF2B5EF4-FFF2-40B4-BE49-F238E27FC236}">
                <a16:creationId xmlns:a16="http://schemas.microsoft.com/office/drawing/2014/main" id="{711D59F2-F966-4BE3-BB2C-A1FB4C0C8458}"/>
              </a:ext>
            </a:extLst>
          </p:cNvPr>
          <p:cNvSpPr>
            <a:spLocks noGrp="1"/>
          </p:cNvSpPr>
          <p:nvPr>
            <p:ph type="pic" sz="quarter" idx="12" hasCustomPrompt="1"/>
          </p:nvPr>
        </p:nvSpPr>
        <p:spPr>
          <a:xfrm>
            <a:off x="5426317" y="1"/>
            <a:ext cx="3717682" cy="5143499"/>
          </a:xfrm>
          <a:custGeom>
            <a:avLst/>
            <a:gdLst>
              <a:gd name="connsiteX0" fmla="*/ 3243187 w 3717682"/>
              <a:gd name="connsiteY0" fmla="*/ 4869228 h 5143499"/>
              <a:gd name="connsiteX1" fmla="*/ 3238365 w 3717682"/>
              <a:gd name="connsiteY1" fmla="*/ 4873182 h 5143499"/>
              <a:gd name="connsiteX2" fmla="*/ 3238374 w 3717682"/>
              <a:gd name="connsiteY2" fmla="*/ 4873182 h 5143499"/>
              <a:gd name="connsiteX3" fmla="*/ 3227066 w 3717682"/>
              <a:gd name="connsiteY3" fmla="*/ 4930787 h 5143499"/>
              <a:gd name="connsiteX4" fmla="*/ 3284505 w 3717682"/>
              <a:gd name="connsiteY4" fmla="*/ 4930787 h 5143499"/>
              <a:gd name="connsiteX5" fmla="*/ 3285694 w 3717682"/>
              <a:gd name="connsiteY5" fmla="*/ 4924630 h 5143499"/>
              <a:gd name="connsiteX6" fmla="*/ 3282706 w 3717682"/>
              <a:gd name="connsiteY6" fmla="*/ 4921282 h 5143499"/>
              <a:gd name="connsiteX7" fmla="*/ 3244546 w 3717682"/>
              <a:gd name="connsiteY7" fmla="*/ 4921282 h 5143499"/>
              <a:gd name="connsiteX8" fmla="*/ 3247789 w 3717682"/>
              <a:gd name="connsiteY8" fmla="*/ 4904760 h 5143499"/>
              <a:gd name="connsiteX9" fmla="*/ 3281509 w 3717682"/>
              <a:gd name="connsiteY9" fmla="*/ 4904760 h 5143499"/>
              <a:gd name="connsiteX10" fmla="*/ 3283334 w 3717682"/>
              <a:gd name="connsiteY10" fmla="*/ 4903297 h 5143499"/>
              <a:gd name="connsiteX11" fmla="*/ 3284624 w 3717682"/>
              <a:gd name="connsiteY11" fmla="*/ 4896744 h 5143499"/>
              <a:gd name="connsiteX12" fmla="*/ 3283376 w 3717682"/>
              <a:gd name="connsiteY12" fmla="*/ 4895280 h 5143499"/>
              <a:gd name="connsiteX13" fmla="*/ 3249639 w 3717682"/>
              <a:gd name="connsiteY13" fmla="*/ 4895280 h 5143499"/>
              <a:gd name="connsiteX14" fmla="*/ 3252865 w 3717682"/>
              <a:gd name="connsiteY14" fmla="*/ 4878792 h 5143499"/>
              <a:gd name="connsiteX15" fmla="*/ 3289684 w 3717682"/>
              <a:gd name="connsiteY15" fmla="*/ 4878792 h 5143499"/>
              <a:gd name="connsiteX16" fmla="*/ 3293589 w 3717682"/>
              <a:gd name="connsiteY16" fmla="*/ 4876488 h 5143499"/>
              <a:gd name="connsiteX17" fmla="*/ 3295015 w 3717682"/>
              <a:gd name="connsiteY17" fmla="*/ 4869228 h 5143499"/>
              <a:gd name="connsiteX18" fmla="*/ 3143539 w 3717682"/>
              <a:gd name="connsiteY18" fmla="*/ 4869228 h 5143499"/>
              <a:gd name="connsiteX19" fmla="*/ 3139481 w 3717682"/>
              <a:gd name="connsiteY19" fmla="*/ 4873182 h 5143499"/>
              <a:gd name="connsiteX20" fmla="*/ 3128173 w 3717682"/>
              <a:gd name="connsiteY20" fmla="*/ 4930787 h 5143499"/>
              <a:gd name="connsiteX21" fmla="*/ 3140126 w 3717682"/>
              <a:gd name="connsiteY21" fmla="*/ 4930787 h 5143499"/>
              <a:gd name="connsiteX22" fmla="*/ 3144481 w 3717682"/>
              <a:gd name="connsiteY22" fmla="*/ 4927246 h 5143499"/>
              <a:gd name="connsiteX23" fmla="*/ 3152945 w 3717682"/>
              <a:gd name="connsiteY23" fmla="*/ 4884134 h 5143499"/>
              <a:gd name="connsiteX24" fmla="*/ 3166681 w 3717682"/>
              <a:gd name="connsiteY24" fmla="*/ 4903549 h 5143499"/>
              <a:gd name="connsiteX25" fmla="*/ 3169958 w 3717682"/>
              <a:gd name="connsiteY25" fmla="*/ 4905425 h 5143499"/>
              <a:gd name="connsiteX26" fmla="*/ 3176138 w 3717682"/>
              <a:gd name="connsiteY26" fmla="*/ 4905425 h 5143499"/>
              <a:gd name="connsiteX27" fmla="*/ 3180162 w 3717682"/>
              <a:gd name="connsiteY27" fmla="*/ 4903549 h 5143499"/>
              <a:gd name="connsiteX28" fmla="*/ 3201504 w 3717682"/>
              <a:gd name="connsiteY28" fmla="*/ 4884134 h 5143499"/>
              <a:gd name="connsiteX29" fmla="*/ 3193040 w 3717682"/>
              <a:gd name="connsiteY29" fmla="*/ 4927246 h 5143499"/>
              <a:gd name="connsiteX30" fmla="*/ 3196012 w 3717682"/>
              <a:gd name="connsiteY30" fmla="*/ 4930787 h 5143499"/>
              <a:gd name="connsiteX31" fmla="*/ 3207956 w 3717682"/>
              <a:gd name="connsiteY31" fmla="*/ 4930787 h 5143499"/>
              <a:gd name="connsiteX32" fmla="*/ 3219273 w 3717682"/>
              <a:gd name="connsiteY32" fmla="*/ 4873190 h 5143499"/>
              <a:gd name="connsiteX33" fmla="*/ 3216768 w 3717682"/>
              <a:gd name="connsiteY33" fmla="*/ 4869228 h 5143499"/>
              <a:gd name="connsiteX34" fmla="*/ 3202693 w 3717682"/>
              <a:gd name="connsiteY34" fmla="*/ 4869228 h 5143499"/>
              <a:gd name="connsiteX35" fmla="*/ 3175442 w 3717682"/>
              <a:gd name="connsiteY35" fmla="*/ 4893227 h 5143499"/>
              <a:gd name="connsiteX36" fmla="*/ 3157614 w 3717682"/>
              <a:gd name="connsiteY36" fmla="*/ 4869228 h 5143499"/>
              <a:gd name="connsiteX37" fmla="*/ 3072703 w 3717682"/>
              <a:gd name="connsiteY37" fmla="*/ 4869228 h 5143499"/>
              <a:gd name="connsiteX38" fmla="*/ 3067872 w 3717682"/>
              <a:gd name="connsiteY38" fmla="*/ 4873182 h 5143499"/>
              <a:gd name="connsiteX39" fmla="*/ 3056581 w 3717682"/>
              <a:gd name="connsiteY39" fmla="*/ 4930787 h 5143499"/>
              <a:gd name="connsiteX40" fmla="*/ 3113995 w 3717682"/>
              <a:gd name="connsiteY40" fmla="*/ 4930787 h 5143499"/>
              <a:gd name="connsiteX41" fmla="*/ 3115209 w 3717682"/>
              <a:gd name="connsiteY41" fmla="*/ 4924630 h 5143499"/>
              <a:gd name="connsiteX42" fmla="*/ 3112196 w 3717682"/>
              <a:gd name="connsiteY42" fmla="*/ 4921282 h 5143499"/>
              <a:gd name="connsiteX43" fmla="*/ 3074053 w 3717682"/>
              <a:gd name="connsiteY43" fmla="*/ 4921282 h 5143499"/>
              <a:gd name="connsiteX44" fmla="*/ 3077287 w 3717682"/>
              <a:gd name="connsiteY44" fmla="*/ 4904760 h 5143499"/>
              <a:gd name="connsiteX45" fmla="*/ 3111007 w 3717682"/>
              <a:gd name="connsiteY45" fmla="*/ 4904760 h 5143499"/>
              <a:gd name="connsiteX46" fmla="*/ 3112841 w 3717682"/>
              <a:gd name="connsiteY46" fmla="*/ 4903297 h 5143499"/>
              <a:gd name="connsiteX47" fmla="*/ 3114131 w 3717682"/>
              <a:gd name="connsiteY47" fmla="*/ 4896744 h 5143499"/>
              <a:gd name="connsiteX48" fmla="*/ 3112875 w 3717682"/>
              <a:gd name="connsiteY48" fmla="*/ 4895280 h 5143499"/>
              <a:gd name="connsiteX49" fmla="*/ 3079146 w 3717682"/>
              <a:gd name="connsiteY49" fmla="*/ 4895280 h 5143499"/>
              <a:gd name="connsiteX50" fmla="*/ 3082389 w 3717682"/>
              <a:gd name="connsiteY50" fmla="*/ 4878792 h 5143499"/>
              <a:gd name="connsiteX51" fmla="*/ 3119199 w 3717682"/>
              <a:gd name="connsiteY51" fmla="*/ 4878792 h 5143499"/>
              <a:gd name="connsiteX52" fmla="*/ 3123122 w 3717682"/>
              <a:gd name="connsiteY52" fmla="*/ 4876488 h 5143499"/>
              <a:gd name="connsiteX53" fmla="*/ 3124531 w 3717682"/>
              <a:gd name="connsiteY53" fmla="*/ 4869228 h 5143499"/>
              <a:gd name="connsiteX54" fmla="*/ 2999626 w 3717682"/>
              <a:gd name="connsiteY54" fmla="*/ 4869228 h 5143499"/>
              <a:gd name="connsiteX55" fmla="*/ 2994346 w 3717682"/>
              <a:gd name="connsiteY55" fmla="*/ 4872559 h 5143499"/>
              <a:gd name="connsiteX56" fmla="*/ 2993115 w 3717682"/>
              <a:gd name="connsiteY56" fmla="*/ 4878767 h 5143499"/>
              <a:gd name="connsiteX57" fmla="*/ 3017581 w 3717682"/>
              <a:gd name="connsiteY57" fmla="*/ 4878767 h 5143499"/>
              <a:gd name="connsiteX58" fmla="*/ 3007394 w 3717682"/>
              <a:gd name="connsiteY58" fmla="*/ 4930787 h 5143499"/>
              <a:gd name="connsiteX59" fmla="*/ 3018362 w 3717682"/>
              <a:gd name="connsiteY59" fmla="*/ 4930787 h 5143499"/>
              <a:gd name="connsiteX60" fmla="*/ 3023863 w 3717682"/>
              <a:gd name="connsiteY60" fmla="*/ 4926413 h 5143499"/>
              <a:gd name="connsiteX61" fmla="*/ 3033202 w 3717682"/>
              <a:gd name="connsiteY61" fmla="*/ 4878767 h 5143499"/>
              <a:gd name="connsiteX62" fmla="*/ 3053627 w 3717682"/>
              <a:gd name="connsiteY62" fmla="*/ 4878767 h 5143499"/>
              <a:gd name="connsiteX63" fmla="*/ 3058025 w 3717682"/>
              <a:gd name="connsiteY63" fmla="*/ 4874999 h 5143499"/>
              <a:gd name="connsiteX64" fmla="*/ 3058025 w 3717682"/>
              <a:gd name="connsiteY64" fmla="*/ 4875007 h 5143499"/>
              <a:gd name="connsiteX65" fmla="*/ 3059162 w 3717682"/>
              <a:gd name="connsiteY65" fmla="*/ 4869228 h 5143499"/>
              <a:gd name="connsiteX66" fmla="*/ 2848319 w 3717682"/>
              <a:gd name="connsiteY66" fmla="*/ 4869228 h 5143499"/>
              <a:gd name="connsiteX67" fmla="*/ 2845407 w 3717682"/>
              <a:gd name="connsiteY67" fmla="*/ 4871306 h 5143499"/>
              <a:gd name="connsiteX68" fmla="*/ 2842096 w 3717682"/>
              <a:gd name="connsiteY68" fmla="*/ 4888214 h 5143499"/>
              <a:gd name="connsiteX69" fmla="*/ 2886403 w 3717682"/>
              <a:gd name="connsiteY69" fmla="*/ 4909925 h 5143499"/>
              <a:gd name="connsiteX70" fmla="*/ 2882302 w 3717682"/>
              <a:gd name="connsiteY70" fmla="*/ 4930787 h 5143499"/>
              <a:gd name="connsiteX71" fmla="*/ 2893279 w 3717682"/>
              <a:gd name="connsiteY71" fmla="*/ 4930787 h 5143499"/>
              <a:gd name="connsiteX72" fmla="*/ 2898780 w 3717682"/>
              <a:gd name="connsiteY72" fmla="*/ 4926413 h 5143499"/>
              <a:gd name="connsiteX73" fmla="*/ 2909986 w 3717682"/>
              <a:gd name="connsiteY73" fmla="*/ 4869228 h 5143499"/>
              <a:gd name="connsiteX74" fmla="*/ 2896692 w 3717682"/>
              <a:gd name="connsiteY74" fmla="*/ 4869228 h 5143499"/>
              <a:gd name="connsiteX75" fmla="*/ 2893984 w 3717682"/>
              <a:gd name="connsiteY75" fmla="*/ 4871306 h 5143499"/>
              <a:gd name="connsiteX76" fmla="*/ 2888465 w 3717682"/>
              <a:gd name="connsiteY76" fmla="*/ 4899335 h 5143499"/>
              <a:gd name="connsiteX77" fmla="*/ 2857785 w 3717682"/>
              <a:gd name="connsiteY77" fmla="*/ 4887802 h 5143499"/>
              <a:gd name="connsiteX78" fmla="*/ 2861435 w 3717682"/>
              <a:gd name="connsiteY78" fmla="*/ 4869228 h 5143499"/>
              <a:gd name="connsiteX79" fmla="*/ 3334041 w 3717682"/>
              <a:gd name="connsiteY79" fmla="*/ 4869051 h 5143499"/>
              <a:gd name="connsiteX80" fmla="*/ 3305279 w 3717682"/>
              <a:gd name="connsiteY80" fmla="*/ 4880811 h 5143499"/>
              <a:gd name="connsiteX81" fmla="*/ 3324143 w 3717682"/>
              <a:gd name="connsiteY81" fmla="*/ 4902212 h 5143499"/>
              <a:gd name="connsiteX82" fmla="*/ 3341410 w 3717682"/>
              <a:gd name="connsiteY82" fmla="*/ 4917185 h 5143499"/>
              <a:gd name="connsiteX83" fmla="*/ 3329482 w 3717682"/>
              <a:gd name="connsiteY83" fmla="*/ 4921315 h 5143499"/>
              <a:gd name="connsiteX84" fmla="*/ 3302410 w 3717682"/>
              <a:gd name="connsiteY84" fmla="*/ 4921315 h 5143499"/>
              <a:gd name="connsiteX85" fmla="*/ 3297010 w 3717682"/>
              <a:gd name="connsiteY85" fmla="*/ 4925294 h 5143499"/>
              <a:gd name="connsiteX86" fmla="*/ 3295941 w 3717682"/>
              <a:gd name="connsiteY86" fmla="*/ 4930787 h 5143499"/>
              <a:gd name="connsiteX87" fmla="*/ 3330068 w 3717682"/>
              <a:gd name="connsiteY87" fmla="*/ 4930787 h 5143499"/>
              <a:gd name="connsiteX88" fmla="*/ 3359017 w 3717682"/>
              <a:gd name="connsiteY88" fmla="*/ 4920373 h 5143499"/>
              <a:gd name="connsiteX89" fmla="*/ 3356513 w 3717682"/>
              <a:gd name="connsiteY89" fmla="*/ 4906283 h 5143499"/>
              <a:gd name="connsiteX90" fmla="*/ 3346818 w 3717682"/>
              <a:gd name="connsiteY90" fmla="*/ 4899335 h 5143499"/>
              <a:gd name="connsiteX91" fmla="*/ 3323472 w 3717682"/>
              <a:gd name="connsiteY91" fmla="*/ 4881854 h 5143499"/>
              <a:gd name="connsiteX92" fmla="*/ 3333574 w 3717682"/>
              <a:gd name="connsiteY92" fmla="*/ 4878767 h 5143499"/>
              <a:gd name="connsiteX93" fmla="*/ 3356462 w 3717682"/>
              <a:gd name="connsiteY93" fmla="*/ 4878767 h 5143499"/>
              <a:gd name="connsiteX94" fmla="*/ 3361853 w 3717682"/>
              <a:gd name="connsiteY94" fmla="*/ 4874797 h 5143499"/>
              <a:gd name="connsiteX95" fmla="*/ 3362990 w 3717682"/>
              <a:gd name="connsiteY95" fmla="*/ 4869051 h 5143499"/>
              <a:gd name="connsiteX96" fmla="*/ 2952612 w 3717682"/>
              <a:gd name="connsiteY96" fmla="*/ 4869051 h 5143499"/>
              <a:gd name="connsiteX97" fmla="*/ 2923866 w 3717682"/>
              <a:gd name="connsiteY97" fmla="*/ 4880811 h 5143499"/>
              <a:gd name="connsiteX98" fmla="*/ 2942738 w 3717682"/>
              <a:gd name="connsiteY98" fmla="*/ 4902212 h 5143499"/>
              <a:gd name="connsiteX99" fmla="*/ 2960006 w 3717682"/>
              <a:gd name="connsiteY99" fmla="*/ 4917185 h 5143499"/>
              <a:gd name="connsiteX100" fmla="*/ 2948061 w 3717682"/>
              <a:gd name="connsiteY100" fmla="*/ 4921315 h 5143499"/>
              <a:gd name="connsiteX101" fmla="*/ 2920997 w 3717682"/>
              <a:gd name="connsiteY101" fmla="*/ 4921315 h 5143499"/>
              <a:gd name="connsiteX102" fmla="*/ 2915598 w 3717682"/>
              <a:gd name="connsiteY102" fmla="*/ 4925294 h 5143499"/>
              <a:gd name="connsiteX103" fmla="*/ 2914520 w 3717682"/>
              <a:gd name="connsiteY103" fmla="*/ 4930787 h 5143499"/>
              <a:gd name="connsiteX104" fmla="*/ 2948647 w 3717682"/>
              <a:gd name="connsiteY104" fmla="*/ 4930787 h 5143499"/>
              <a:gd name="connsiteX105" fmla="*/ 2977596 w 3717682"/>
              <a:gd name="connsiteY105" fmla="*/ 4920373 h 5143499"/>
              <a:gd name="connsiteX106" fmla="*/ 2975108 w 3717682"/>
              <a:gd name="connsiteY106" fmla="*/ 4906283 h 5143499"/>
              <a:gd name="connsiteX107" fmla="*/ 2965405 w 3717682"/>
              <a:gd name="connsiteY107" fmla="*/ 4899335 h 5143499"/>
              <a:gd name="connsiteX108" fmla="*/ 2942051 w 3717682"/>
              <a:gd name="connsiteY108" fmla="*/ 4881854 h 5143499"/>
              <a:gd name="connsiteX109" fmla="*/ 2952153 w 3717682"/>
              <a:gd name="connsiteY109" fmla="*/ 4878767 h 5143499"/>
              <a:gd name="connsiteX110" fmla="*/ 2975049 w 3717682"/>
              <a:gd name="connsiteY110" fmla="*/ 4878767 h 5143499"/>
              <a:gd name="connsiteX111" fmla="*/ 2980440 w 3717682"/>
              <a:gd name="connsiteY111" fmla="*/ 4874797 h 5143499"/>
              <a:gd name="connsiteX112" fmla="*/ 2981577 w 3717682"/>
              <a:gd name="connsiteY112" fmla="*/ 4869051 h 5143499"/>
              <a:gd name="connsiteX113" fmla="*/ 2802111 w 3717682"/>
              <a:gd name="connsiteY113" fmla="*/ 4869051 h 5143499"/>
              <a:gd name="connsiteX114" fmla="*/ 2773366 w 3717682"/>
              <a:gd name="connsiteY114" fmla="*/ 4880811 h 5143499"/>
              <a:gd name="connsiteX115" fmla="*/ 2792246 w 3717682"/>
              <a:gd name="connsiteY115" fmla="*/ 4902212 h 5143499"/>
              <a:gd name="connsiteX116" fmla="*/ 2809505 w 3717682"/>
              <a:gd name="connsiteY116" fmla="*/ 4917185 h 5143499"/>
              <a:gd name="connsiteX117" fmla="*/ 2797561 w 3717682"/>
              <a:gd name="connsiteY117" fmla="*/ 4921315 h 5143499"/>
              <a:gd name="connsiteX118" fmla="*/ 2770488 w 3717682"/>
              <a:gd name="connsiteY118" fmla="*/ 4921315 h 5143499"/>
              <a:gd name="connsiteX119" fmla="*/ 2765097 w 3717682"/>
              <a:gd name="connsiteY119" fmla="*/ 4925294 h 5143499"/>
              <a:gd name="connsiteX120" fmla="*/ 2764011 w 3717682"/>
              <a:gd name="connsiteY120" fmla="*/ 4930787 h 5143499"/>
              <a:gd name="connsiteX121" fmla="*/ 2798138 w 3717682"/>
              <a:gd name="connsiteY121" fmla="*/ 4930787 h 5143499"/>
              <a:gd name="connsiteX122" fmla="*/ 2827104 w 3717682"/>
              <a:gd name="connsiteY122" fmla="*/ 4920373 h 5143499"/>
              <a:gd name="connsiteX123" fmla="*/ 2824600 w 3717682"/>
              <a:gd name="connsiteY123" fmla="*/ 4906283 h 5143499"/>
              <a:gd name="connsiteX124" fmla="*/ 2814913 w 3717682"/>
              <a:gd name="connsiteY124" fmla="*/ 4899335 h 5143499"/>
              <a:gd name="connsiteX125" fmla="*/ 2791542 w 3717682"/>
              <a:gd name="connsiteY125" fmla="*/ 4881854 h 5143499"/>
              <a:gd name="connsiteX126" fmla="*/ 2801644 w 3717682"/>
              <a:gd name="connsiteY126" fmla="*/ 4878767 h 5143499"/>
              <a:gd name="connsiteX127" fmla="*/ 2824532 w 3717682"/>
              <a:gd name="connsiteY127" fmla="*/ 4878767 h 5143499"/>
              <a:gd name="connsiteX128" fmla="*/ 2829939 w 3717682"/>
              <a:gd name="connsiteY128" fmla="*/ 4874797 h 5143499"/>
              <a:gd name="connsiteX129" fmla="*/ 2831060 w 3717682"/>
              <a:gd name="connsiteY129" fmla="*/ 4869051 h 5143499"/>
              <a:gd name="connsiteX130" fmla="*/ 2554594 w 3717682"/>
              <a:gd name="connsiteY130" fmla="*/ 4818697 h 5143499"/>
              <a:gd name="connsiteX131" fmla="*/ 2506679 w 3717682"/>
              <a:gd name="connsiteY131" fmla="*/ 4832401 h 5143499"/>
              <a:gd name="connsiteX132" fmla="*/ 2536426 w 3717682"/>
              <a:gd name="connsiteY132" fmla="*/ 4837128 h 5143499"/>
              <a:gd name="connsiteX133" fmla="*/ 2592592 w 3717682"/>
              <a:gd name="connsiteY133" fmla="*/ 4852573 h 5143499"/>
              <a:gd name="connsiteX134" fmla="*/ 2515457 w 3717682"/>
              <a:gd name="connsiteY134" fmla="*/ 4932277 h 5143499"/>
              <a:gd name="connsiteX135" fmla="*/ 2537318 w 3717682"/>
              <a:gd name="connsiteY135" fmla="*/ 4875983 h 5143499"/>
              <a:gd name="connsiteX136" fmla="*/ 2542895 w 3717682"/>
              <a:gd name="connsiteY136" fmla="*/ 4853187 h 5143499"/>
              <a:gd name="connsiteX137" fmla="*/ 2524218 w 3717682"/>
              <a:gd name="connsiteY137" fmla="*/ 4872030 h 5143499"/>
              <a:gd name="connsiteX138" fmla="*/ 2487578 w 3717682"/>
              <a:gd name="connsiteY138" fmla="*/ 4935414 h 5143499"/>
              <a:gd name="connsiteX139" fmla="*/ 2477187 w 3717682"/>
              <a:gd name="connsiteY139" fmla="*/ 4965487 h 5143499"/>
              <a:gd name="connsiteX140" fmla="*/ 2518259 w 3717682"/>
              <a:gd name="connsiteY140" fmla="*/ 4955216 h 5143499"/>
              <a:gd name="connsiteX141" fmla="*/ 2622229 w 3717682"/>
              <a:gd name="connsiteY141" fmla="*/ 4857300 h 5143499"/>
              <a:gd name="connsiteX142" fmla="*/ 2613315 w 3717682"/>
              <a:gd name="connsiteY142" fmla="*/ 4831517 h 5143499"/>
              <a:gd name="connsiteX143" fmla="*/ 2554594 w 3717682"/>
              <a:gd name="connsiteY143" fmla="*/ 4818697 h 5143499"/>
              <a:gd name="connsiteX144" fmla="*/ 3137129 w 3717682"/>
              <a:gd name="connsiteY144" fmla="*/ 4793385 h 5143499"/>
              <a:gd name="connsiteX145" fmla="*/ 3151773 w 3717682"/>
              <a:gd name="connsiteY145" fmla="*/ 4809730 h 5143499"/>
              <a:gd name="connsiteX146" fmla="*/ 3151035 w 3717682"/>
              <a:gd name="connsiteY146" fmla="*/ 4813431 h 5143499"/>
              <a:gd name="connsiteX147" fmla="*/ 3146739 w 3717682"/>
              <a:gd name="connsiteY147" fmla="*/ 4818016 h 5143499"/>
              <a:gd name="connsiteX148" fmla="*/ 3113512 w 3717682"/>
              <a:gd name="connsiteY148" fmla="*/ 4818016 h 5143499"/>
              <a:gd name="connsiteX149" fmla="*/ 3115142 w 3717682"/>
              <a:gd name="connsiteY149" fmla="*/ 4809730 h 5143499"/>
              <a:gd name="connsiteX150" fmla="*/ 3137129 w 3717682"/>
              <a:gd name="connsiteY150" fmla="*/ 4793385 h 5143499"/>
              <a:gd name="connsiteX151" fmla="*/ 2908772 w 3717682"/>
              <a:gd name="connsiteY151" fmla="*/ 4793385 h 5143499"/>
              <a:gd name="connsiteX152" fmla="*/ 2923408 w 3717682"/>
              <a:gd name="connsiteY152" fmla="*/ 4809730 h 5143499"/>
              <a:gd name="connsiteX153" fmla="*/ 2922678 w 3717682"/>
              <a:gd name="connsiteY153" fmla="*/ 4813431 h 5143499"/>
              <a:gd name="connsiteX154" fmla="*/ 2918374 w 3717682"/>
              <a:gd name="connsiteY154" fmla="*/ 4818016 h 5143499"/>
              <a:gd name="connsiteX155" fmla="*/ 2885163 w 3717682"/>
              <a:gd name="connsiteY155" fmla="*/ 4818016 h 5143499"/>
              <a:gd name="connsiteX156" fmla="*/ 2886785 w 3717682"/>
              <a:gd name="connsiteY156" fmla="*/ 4809730 h 5143499"/>
              <a:gd name="connsiteX157" fmla="*/ 2908772 w 3717682"/>
              <a:gd name="connsiteY157" fmla="*/ 4793385 h 5143499"/>
              <a:gd name="connsiteX158" fmla="*/ 2671715 w 3717682"/>
              <a:gd name="connsiteY158" fmla="*/ 4783926 h 5143499"/>
              <a:gd name="connsiteX159" fmla="*/ 2638520 w 3717682"/>
              <a:gd name="connsiteY159" fmla="*/ 4801898 h 5143499"/>
              <a:gd name="connsiteX160" fmla="*/ 2664854 w 3717682"/>
              <a:gd name="connsiteY160" fmla="*/ 4864568 h 5143499"/>
              <a:gd name="connsiteX161" fmla="*/ 2687733 w 3717682"/>
              <a:gd name="connsiteY161" fmla="*/ 4909866 h 5143499"/>
              <a:gd name="connsiteX162" fmla="*/ 2639174 w 3717682"/>
              <a:gd name="connsiteY162" fmla="*/ 4918716 h 5143499"/>
              <a:gd name="connsiteX163" fmla="*/ 2602737 w 3717682"/>
              <a:gd name="connsiteY163" fmla="*/ 4921576 h 5143499"/>
              <a:gd name="connsiteX164" fmla="*/ 2609444 w 3717682"/>
              <a:gd name="connsiteY164" fmla="*/ 4931233 h 5143499"/>
              <a:gd name="connsiteX165" fmla="*/ 2663666 w 3717682"/>
              <a:gd name="connsiteY165" fmla="*/ 4936701 h 5143499"/>
              <a:gd name="connsiteX166" fmla="*/ 2718643 w 3717682"/>
              <a:gd name="connsiteY166" fmla="*/ 4911877 h 5143499"/>
              <a:gd name="connsiteX167" fmla="*/ 2694278 w 3717682"/>
              <a:gd name="connsiteY167" fmla="*/ 4859916 h 5143499"/>
              <a:gd name="connsiteX168" fmla="*/ 2665856 w 3717682"/>
              <a:gd name="connsiteY168" fmla="*/ 4812506 h 5143499"/>
              <a:gd name="connsiteX169" fmla="*/ 2718125 w 3717682"/>
              <a:gd name="connsiteY169" fmla="*/ 4800493 h 5143499"/>
              <a:gd name="connsiteX170" fmla="*/ 2735495 w 3717682"/>
              <a:gd name="connsiteY170" fmla="*/ 4794235 h 5143499"/>
              <a:gd name="connsiteX171" fmla="*/ 2711130 w 3717682"/>
              <a:gd name="connsiteY171" fmla="*/ 4785284 h 5143499"/>
              <a:gd name="connsiteX172" fmla="*/ 2671715 w 3717682"/>
              <a:gd name="connsiteY172" fmla="*/ 4783926 h 5143499"/>
              <a:gd name="connsiteX173" fmla="*/ 3324762 w 3717682"/>
              <a:gd name="connsiteY173" fmla="*/ 4783846 h 5143499"/>
              <a:gd name="connsiteX174" fmla="*/ 3319490 w 3717682"/>
              <a:gd name="connsiteY174" fmla="*/ 4787194 h 5143499"/>
              <a:gd name="connsiteX175" fmla="*/ 3318268 w 3717682"/>
              <a:gd name="connsiteY175" fmla="*/ 4793402 h 5143499"/>
              <a:gd name="connsiteX176" fmla="*/ 3342734 w 3717682"/>
              <a:gd name="connsiteY176" fmla="*/ 4793402 h 5143499"/>
              <a:gd name="connsiteX177" fmla="*/ 3332539 w 3717682"/>
              <a:gd name="connsiteY177" fmla="*/ 4845422 h 5143499"/>
              <a:gd name="connsiteX178" fmla="*/ 3343507 w 3717682"/>
              <a:gd name="connsiteY178" fmla="*/ 4845422 h 5143499"/>
              <a:gd name="connsiteX179" fmla="*/ 3349000 w 3717682"/>
              <a:gd name="connsiteY179" fmla="*/ 4841048 h 5143499"/>
              <a:gd name="connsiteX180" fmla="*/ 3358355 w 3717682"/>
              <a:gd name="connsiteY180" fmla="*/ 4793402 h 5143499"/>
              <a:gd name="connsiteX181" fmla="*/ 3378780 w 3717682"/>
              <a:gd name="connsiteY181" fmla="*/ 4793402 h 5143499"/>
              <a:gd name="connsiteX182" fmla="*/ 3383195 w 3717682"/>
              <a:gd name="connsiteY182" fmla="*/ 4789633 h 5143499"/>
              <a:gd name="connsiteX183" fmla="*/ 3384316 w 3717682"/>
              <a:gd name="connsiteY183" fmla="*/ 4783846 h 5143499"/>
              <a:gd name="connsiteX184" fmla="*/ 3274395 w 3717682"/>
              <a:gd name="connsiteY184" fmla="*/ 4783846 h 5143499"/>
              <a:gd name="connsiteX185" fmla="*/ 3262314 w 3717682"/>
              <a:gd name="connsiteY185" fmla="*/ 4845422 h 5143499"/>
              <a:gd name="connsiteX186" fmla="*/ 3314906 w 3717682"/>
              <a:gd name="connsiteY186" fmla="*/ 4845422 h 5143499"/>
              <a:gd name="connsiteX187" fmla="*/ 3316044 w 3717682"/>
              <a:gd name="connsiteY187" fmla="*/ 4839660 h 5143499"/>
              <a:gd name="connsiteX188" fmla="*/ 3313123 w 3717682"/>
              <a:gd name="connsiteY188" fmla="*/ 4835916 h 5143499"/>
              <a:gd name="connsiteX189" fmla="*/ 3279785 w 3717682"/>
              <a:gd name="connsiteY189" fmla="*/ 4835916 h 5143499"/>
              <a:gd name="connsiteX190" fmla="*/ 3289599 w 3717682"/>
              <a:gd name="connsiteY190" fmla="*/ 4785932 h 5143499"/>
              <a:gd name="connsiteX191" fmla="*/ 3287689 w 3717682"/>
              <a:gd name="connsiteY191" fmla="*/ 4783846 h 5143499"/>
              <a:gd name="connsiteX192" fmla="*/ 3190706 w 3717682"/>
              <a:gd name="connsiteY192" fmla="*/ 4783846 h 5143499"/>
              <a:gd name="connsiteX193" fmla="*/ 3187174 w 3717682"/>
              <a:gd name="connsiteY193" fmla="*/ 4786580 h 5143499"/>
              <a:gd name="connsiteX194" fmla="*/ 3181062 w 3717682"/>
              <a:gd name="connsiteY194" fmla="*/ 4817948 h 5143499"/>
              <a:gd name="connsiteX195" fmla="*/ 3209943 w 3717682"/>
              <a:gd name="connsiteY195" fmla="*/ 4846801 h 5143499"/>
              <a:gd name="connsiteX196" fmla="*/ 3209943 w 3717682"/>
              <a:gd name="connsiteY196" fmla="*/ 4846793 h 5143499"/>
              <a:gd name="connsiteX197" fmla="*/ 3249622 w 3717682"/>
              <a:gd name="connsiteY197" fmla="*/ 4817940 h 5143499"/>
              <a:gd name="connsiteX198" fmla="*/ 3255709 w 3717682"/>
              <a:gd name="connsiteY198" fmla="*/ 4786580 h 5143499"/>
              <a:gd name="connsiteX199" fmla="*/ 3253247 w 3717682"/>
              <a:gd name="connsiteY199" fmla="*/ 4783846 h 5143499"/>
              <a:gd name="connsiteX200" fmla="*/ 3240810 w 3717682"/>
              <a:gd name="connsiteY200" fmla="*/ 4783846 h 5143499"/>
              <a:gd name="connsiteX201" fmla="*/ 3237398 w 3717682"/>
              <a:gd name="connsiteY201" fmla="*/ 4801890 h 5143499"/>
              <a:gd name="connsiteX202" fmla="*/ 3235445 w 3717682"/>
              <a:gd name="connsiteY202" fmla="*/ 4811496 h 5143499"/>
              <a:gd name="connsiteX203" fmla="*/ 3233815 w 3717682"/>
              <a:gd name="connsiteY203" fmla="*/ 4819841 h 5143499"/>
              <a:gd name="connsiteX204" fmla="*/ 3211522 w 3717682"/>
              <a:gd name="connsiteY204" fmla="*/ 4836329 h 5143499"/>
              <a:gd name="connsiteX205" fmla="*/ 3196139 w 3717682"/>
              <a:gd name="connsiteY205" fmla="*/ 4819841 h 5143499"/>
              <a:gd name="connsiteX206" fmla="*/ 3196852 w 3717682"/>
              <a:gd name="connsiteY206" fmla="*/ 4816114 h 5143499"/>
              <a:gd name="connsiteX207" fmla="*/ 3199722 w 3717682"/>
              <a:gd name="connsiteY207" fmla="*/ 4801898 h 5143499"/>
              <a:gd name="connsiteX208" fmla="*/ 3203143 w 3717682"/>
              <a:gd name="connsiteY208" fmla="*/ 4783846 h 5143499"/>
              <a:gd name="connsiteX209" fmla="*/ 2786677 w 3717682"/>
              <a:gd name="connsiteY209" fmla="*/ 4783846 h 5143499"/>
              <a:gd name="connsiteX210" fmla="*/ 2786491 w 3717682"/>
              <a:gd name="connsiteY210" fmla="*/ 4784645 h 5143499"/>
              <a:gd name="connsiteX211" fmla="*/ 2793053 w 3717682"/>
              <a:gd name="connsiteY211" fmla="*/ 4793360 h 5143499"/>
              <a:gd name="connsiteX212" fmla="*/ 2825415 w 3717682"/>
              <a:gd name="connsiteY212" fmla="*/ 4793360 h 5143499"/>
              <a:gd name="connsiteX213" fmla="*/ 2840101 w 3717682"/>
              <a:gd name="connsiteY213" fmla="*/ 4814659 h 5143499"/>
              <a:gd name="connsiteX214" fmla="*/ 2820032 w 3717682"/>
              <a:gd name="connsiteY214" fmla="*/ 4835916 h 5143499"/>
              <a:gd name="connsiteX215" fmla="*/ 2797866 w 3717682"/>
              <a:gd name="connsiteY215" fmla="*/ 4835916 h 5143499"/>
              <a:gd name="connsiteX216" fmla="*/ 2804709 w 3717682"/>
              <a:gd name="connsiteY216" fmla="*/ 4800964 h 5143499"/>
              <a:gd name="connsiteX217" fmla="*/ 2791610 w 3717682"/>
              <a:gd name="connsiteY217" fmla="*/ 4800964 h 5143499"/>
              <a:gd name="connsiteX218" fmla="*/ 2788698 w 3717682"/>
              <a:gd name="connsiteY218" fmla="*/ 4803051 h 5143499"/>
              <a:gd name="connsiteX219" fmla="*/ 2780378 w 3717682"/>
              <a:gd name="connsiteY219" fmla="*/ 4845422 h 5143499"/>
              <a:gd name="connsiteX220" fmla="*/ 2817188 w 3717682"/>
              <a:gd name="connsiteY220" fmla="*/ 4845422 h 5143499"/>
              <a:gd name="connsiteX221" fmla="*/ 2856562 w 3717682"/>
              <a:gd name="connsiteY221" fmla="*/ 4814239 h 5143499"/>
              <a:gd name="connsiteX222" fmla="*/ 2831196 w 3717682"/>
              <a:gd name="connsiteY222" fmla="*/ 4783846 h 5143499"/>
              <a:gd name="connsiteX223" fmla="*/ 3055062 w 3717682"/>
              <a:gd name="connsiteY223" fmla="*/ 4783661 h 5143499"/>
              <a:gd name="connsiteX224" fmla="*/ 3026300 w 3717682"/>
              <a:gd name="connsiteY224" fmla="*/ 4795438 h 5143499"/>
              <a:gd name="connsiteX225" fmla="*/ 3045180 w 3717682"/>
              <a:gd name="connsiteY225" fmla="*/ 4816838 h 5143499"/>
              <a:gd name="connsiteX226" fmla="*/ 3062456 w 3717682"/>
              <a:gd name="connsiteY226" fmla="*/ 4831820 h 5143499"/>
              <a:gd name="connsiteX227" fmla="*/ 3050512 w 3717682"/>
              <a:gd name="connsiteY227" fmla="*/ 4835942 h 5143499"/>
              <a:gd name="connsiteX228" fmla="*/ 3023447 w 3717682"/>
              <a:gd name="connsiteY228" fmla="*/ 4835942 h 5143499"/>
              <a:gd name="connsiteX229" fmla="*/ 3018040 w 3717682"/>
              <a:gd name="connsiteY229" fmla="*/ 4839920 h 5143499"/>
              <a:gd name="connsiteX230" fmla="*/ 3016970 w 3717682"/>
              <a:gd name="connsiteY230" fmla="*/ 4845422 h 5143499"/>
              <a:gd name="connsiteX231" fmla="*/ 3051097 w 3717682"/>
              <a:gd name="connsiteY231" fmla="*/ 4845422 h 5143499"/>
              <a:gd name="connsiteX232" fmla="*/ 3080055 w 3717682"/>
              <a:gd name="connsiteY232" fmla="*/ 4834999 h 5143499"/>
              <a:gd name="connsiteX233" fmla="*/ 3080063 w 3717682"/>
              <a:gd name="connsiteY233" fmla="*/ 4834999 h 5143499"/>
              <a:gd name="connsiteX234" fmla="*/ 3077559 w 3717682"/>
              <a:gd name="connsiteY234" fmla="*/ 4820909 h 5143499"/>
              <a:gd name="connsiteX235" fmla="*/ 3067864 w 3717682"/>
              <a:gd name="connsiteY235" fmla="*/ 4813944 h 5143499"/>
              <a:gd name="connsiteX236" fmla="*/ 3044493 w 3717682"/>
              <a:gd name="connsiteY236" fmla="*/ 4796481 h 5143499"/>
              <a:gd name="connsiteX237" fmla="*/ 3054620 w 3717682"/>
              <a:gd name="connsiteY237" fmla="*/ 4793385 h 5143499"/>
              <a:gd name="connsiteX238" fmla="*/ 3077491 w 3717682"/>
              <a:gd name="connsiteY238" fmla="*/ 4793385 h 5143499"/>
              <a:gd name="connsiteX239" fmla="*/ 3082899 w 3717682"/>
              <a:gd name="connsiteY239" fmla="*/ 4789431 h 5143499"/>
              <a:gd name="connsiteX240" fmla="*/ 3084028 w 3717682"/>
              <a:gd name="connsiteY240" fmla="*/ 4783661 h 5143499"/>
              <a:gd name="connsiteX241" fmla="*/ 2982358 w 3717682"/>
              <a:gd name="connsiteY241" fmla="*/ 4783661 h 5143499"/>
              <a:gd name="connsiteX242" fmla="*/ 2953613 w 3717682"/>
              <a:gd name="connsiteY242" fmla="*/ 4795438 h 5143499"/>
              <a:gd name="connsiteX243" fmla="*/ 2972485 w 3717682"/>
              <a:gd name="connsiteY243" fmla="*/ 4816838 h 5143499"/>
              <a:gd name="connsiteX244" fmla="*/ 2989761 w 3717682"/>
              <a:gd name="connsiteY244" fmla="*/ 4831820 h 5143499"/>
              <a:gd name="connsiteX245" fmla="*/ 2977800 w 3717682"/>
              <a:gd name="connsiteY245" fmla="*/ 4835942 h 5143499"/>
              <a:gd name="connsiteX246" fmla="*/ 2950761 w 3717682"/>
              <a:gd name="connsiteY246" fmla="*/ 4835942 h 5143499"/>
              <a:gd name="connsiteX247" fmla="*/ 2945345 w 3717682"/>
              <a:gd name="connsiteY247" fmla="*/ 4839920 h 5143499"/>
              <a:gd name="connsiteX248" fmla="*/ 2944266 w 3717682"/>
              <a:gd name="connsiteY248" fmla="*/ 4845422 h 5143499"/>
              <a:gd name="connsiteX249" fmla="*/ 2978394 w 3717682"/>
              <a:gd name="connsiteY249" fmla="*/ 4845422 h 5143499"/>
              <a:gd name="connsiteX250" fmla="*/ 3007360 w 3717682"/>
              <a:gd name="connsiteY250" fmla="*/ 4834999 h 5143499"/>
              <a:gd name="connsiteX251" fmla="*/ 3004855 w 3717682"/>
              <a:gd name="connsiteY251" fmla="*/ 4820909 h 5143499"/>
              <a:gd name="connsiteX252" fmla="*/ 2995161 w 3717682"/>
              <a:gd name="connsiteY252" fmla="*/ 4813944 h 5143499"/>
              <a:gd name="connsiteX253" fmla="*/ 2971798 w 3717682"/>
              <a:gd name="connsiteY253" fmla="*/ 4796481 h 5143499"/>
              <a:gd name="connsiteX254" fmla="*/ 2981917 w 3717682"/>
              <a:gd name="connsiteY254" fmla="*/ 4793385 h 5143499"/>
              <a:gd name="connsiteX255" fmla="*/ 3004779 w 3717682"/>
              <a:gd name="connsiteY255" fmla="*/ 4793385 h 5143499"/>
              <a:gd name="connsiteX256" fmla="*/ 3010178 w 3717682"/>
              <a:gd name="connsiteY256" fmla="*/ 4789431 h 5143499"/>
              <a:gd name="connsiteX257" fmla="*/ 3011324 w 3717682"/>
              <a:gd name="connsiteY257" fmla="*/ 4783661 h 5143499"/>
              <a:gd name="connsiteX258" fmla="*/ 3138963 w 3717682"/>
              <a:gd name="connsiteY258" fmla="*/ 4783013 h 5143499"/>
              <a:gd name="connsiteX259" fmla="*/ 3100124 w 3717682"/>
              <a:gd name="connsiteY259" fmla="*/ 4811614 h 5143499"/>
              <a:gd name="connsiteX260" fmla="*/ 3094028 w 3717682"/>
              <a:gd name="connsiteY260" fmla="*/ 4842705 h 5143499"/>
              <a:gd name="connsiteX261" fmla="*/ 3096388 w 3717682"/>
              <a:gd name="connsiteY261" fmla="*/ 4845422 h 5143499"/>
              <a:gd name="connsiteX262" fmla="*/ 3108138 w 3717682"/>
              <a:gd name="connsiteY262" fmla="*/ 4845422 h 5143499"/>
              <a:gd name="connsiteX263" fmla="*/ 3111567 w 3717682"/>
              <a:gd name="connsiteY263" fmla="*/ 4827521 h 5143499"/>
              <a:gd name="connsiteX264" fmla="*/ 3148174 w 3717682"/>
              <a:gd name="connsiteY264" fmla="*/ 4827521 h 5143499"/>
              <a:gd name="connsiteX265" fmla="*/ 3144753 w 3717682"/>
              <a:gd name="connsiteY265" fmla="*/ 4845422 h 5143499"/>
              <a:gd name="connsiteX266" fmla="*/ 3156510 w 3717682"/>
              <a:gd name="connsiteY266" fmla="*/ 4845422 h 5143499"/>
              <a:gd name="connsiteX267" fmla="*/ 3159932 w 3717682"/>
              <a:gd name="connsiteY267" fmla="*/ 4842705 h 5143499"/>
              <a:gd name="connsiteX268" fmla="*/ 3166036 w 3717682"/>
              <a:gd name="connsiteY268" fmla="*/ 4811614 h 5143499"/>
              <a:gd name="connsiteX269" fmla="*/ 3138963 w 3717682"/>
              <a:gd name="connsiteY269" fmla="*/ 4783013 h 5143499"/>
              <a:gd name="connsiteX270" fmla="*/ 2910597 w 3717682"/>
              <a:gd name="connsiteY270" fmla="*/ 4783013 h 5143499"/>
              <a:gd name="connsiteX271" fmla="*/ 2871775 w 3717682"/>
              <a:gd name="connsiteY271" fmla="*/ 4811614 h 5143499"/>
              <a:gd name="connsiteX272" fmla="*/ 2865663 w 3717682"/>
              <a:gd name="connsiteY272" fmla="*/ 4842705 h 5143499"/>
              <a:gd name="connsiteX273" fmla="*/ 2868031 w 3717682"/>
              <a:gd name="connsiteY273" fmla="*/ 4845422 h 5143499"/>
              <a:gd name="connsiteX274" fmla="*/ 2879781 w 3717682"/>
              <a:gd name="connsiteY274" fmla="*/ 4845422 h 5143499"/>
              <a:gd name="connsiteX275" fmla="*/ 2883202 w 3717682"/>
              <a:gd name="connsiteY275" fmla="*/ 4827521 h 5143499"/>
              <a:gd name="connsiteX276" fmla="*/ 2919817 w 3717682"/>
              <a:gd name="connsiteY276" fmla="*/ 4827521 h 5143499"/>
              <a:gd name="connsiteX277" fmla="*/ 2916396 w 3717682"/>
              <a:gd name="connsiteY277" fmla="*/ 4845422 h 5143499"/>
              <a:gd name="connsiteX278" fmla="*/ 2928154 w 3717682"/>
              <a:gd name="connsiteY278" fmla="*/ 4845422 h 5143499"/>
              <a:gd name="connsiteX279" fmla="*/ 2931566 w 3717682"/>
              <a:gd name="connsiteY279" fmla="*/ 4842705 h 5143499"/>
              <a:gd name="connsiteX280" fmla="*/ 2937679 w 3717682"/>
              <a:gd name="connsiteY280" fmla="*/ 4811614 h 5143499"/>
              <a:gd name="connsiteX281" fmla="*/ 2910597 w 3717682"/>
              <a:gd name="connsiteY281" fmla="*/ 4783013 h 5143499"/>
              <a:gd name="connsiteX282" fmla="*/ 2604596 w 3717682"/>
              <a:gd name="connsiteY282" fmla="*/ 4694494 h 5143499"/>
              <a:gd name="connsiteX283" fmla="*/ 2604596 w 3717682"/>
              <a:gd name="connsiteY283" fmla="*/ 4694502 h 5143499"/>
              <a:gd name="connsiteX284" fmla="*/ 2561063 w 3717682"/>
              <a:gd name="connsiteY284" fmla="*/ 4706111 h 5143499"/>
              <a:gd name="connsiteX285" fmla="*/ 2584714 w 3717682"/>
              <a:gd name="connsiteY285" fmla="*/ 4710283 h 5143499"/>
              <a:gd name="connsiteX286" fmla="*/ 2633732 w 3717682"/>
              <a:gd name="connsiteY286" fmla="*/ 4720882 h 5143499"/>
              <a:gd name="connsiteX287" fmla="*/ 2585478 w 3717682"/>
              <a:gd name="connsiteY287" fmla="*/ 4787632 h 5143499"/>
              <a:gd name="connsiteX288" fmla="*/ 2569909 w 3717682"/>
              <a:gd name="connsiteY288" fmla="*/ 4802588 h 5143499"/>
              <a:gd name="connsiteX289" fmla="*/ 2571759 w 3717682"/>
              <a:gd name="connsiteY289" fmla="*/ 4806609 h 5143499"/>
              <a:gd name="connsiteX290" fmla="*/ 2588942 w 3717682"/>
              <a:gd name="connsiteY290" fmla="*/ 4800881 h 5143499"/>
              <a:gd name="connsiteX291" fmla="*/ 2661416 w 3717682"/>
              <a:gd name="connsiteY291" fmla="*/ 4714910 h 5143499"/>
              <a:gd name="connsiteX292" fmla="*/ 2604596 w 3717682"/>
              <a:gd name="connsiteY292" fmla="*/ 4694494 h 5143499"/>
              <a:gd name="connsiteX293" fmla="*/ 893329 w 3717682"/>
              <a:gd name="connsiteY293" fmla="*/ 0 h 5143499"/>
              <a:gd name="connsiteX294" fmla="*/ 3717682 w 3717682"/>
              <a:gd name="connsiteY294" fmla="*/ 0 h 5143499"/>
              <a:gd name="connsiteX295" fmla="*/ 3717682 w 3717682"/>
              <a:gd name="connsiteY295" fmla="*/ 5143499 h 5143499"/>
              <a:gd name="connsiteX296" fmla="*/ 1175798 w 3717682"/>
              <a:gd name="connsiteY296" fmla="*/ 5143499 h 5143499"/>
              <a:gd name="connsiteX297" fmla="*/ 1096714 w 3717682"/>
              <a:gd name="connsiteY297" fmla="*/ 5071623 h 5143499"/>
              <a:gd name="connsiteX298" fmla="*/ 0 w 3717682"/>
              <a:gd name="connsiteY298" fmla="*/ 2423921 h 5143499"/>
              <a:gd name="connsiteX299" fmla="*/ 855043 w 3717682"/>
              <a:gd name="connsiteY299" fmla="*/ 42126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3717682" h="5143499">
                <a:moveTo>
                  <a:pt x="3243187" y="4869228"/>
                </a:moveTo>
                <a:cubicBezTo>
                  <a:pt x="3240488" y="4869228"/>
                  <a:pt x="3238909" y="4870465"/>
                  <a:pt x="3238365" y="4873182"/>
                </a:cubicBezTo>
                <a:lnTo>
                  <a:pt x="3238374" y="4873182"/>
                </a:lnTo>
                <a:lnTo>
                  <a:pt x="3227066" y="4930787"/>
                </a:lnTo>
                <a:lnTo>
                  <a:pt x="3284505" y="4930787"/>
                </a:lnTo>
                <a:lnTo>
                  <a:pt x="3285694" y="4924630"/>
                </a:lnTo>
                <a:cubicBezTo>
                  <a:pt x="3286203" y="4922123"/>
                  <a:pt x="3285584" y="4921282"/>
                  <a:pt x="3282706" y="4921282"/>
                </a:cubicBezTo>
                <a:lnTo>
                  <a:pt x="3244546" y="4921282"/>
                </a:lnTo>
                <a:lnTo>
                  <a:pt x="3247789" y="4904760"/>
                </a:lnTo>
                <a:lnTo>
                  <a:pt x="3281509" y="4904760"/>
                </a:lnTo>
                <a:cubicBezTo>
                  <a:pt x="3282401" y="4904794"/>
                  <a:pt x="3283181" y="4904169"/>
                  <a:pt x="3283334" y="4903297"/>
                </a:cubicBezTo>
                <a:lnTo>
                  <a:pt x="3284624" y="4896744"/>
                </a:lnTo>
                <a:cubicBezTo>
                  <a:pt x="3284794" y="4895919"/>
                  <a:pt x="3284319" y="4895280"/>
                  <a:pt x="3283376" y="4895280"/>
                </a:cubicBezTo>
                <a:lnTo>
                  <a:pt x="3249639" y="4895280"/>
                </a:lnTo>
                <a:lnTo>
                  <a:pt x="3252865" y="4878792"/>
                </a:lnTo>
                <a:lnTo>
                  <a:pt x="3289684" y="4878792"/>
                </a:lnTo>
                <a:cubicBezTo>
                  <a:pt x="3291424" y="4878792"/>
                  <a:pt x="3293148" y="4878792"/>
                  <a:pt x="3293589" y="4876488"/>
                </a:cubicBezTo>
                <a:lnTo>
                  <a:pt x="3295015" y="4869228"/>
                </a:lnTo>
                <a:close/>
                <a:moveTo>
                  <a:pt x="3143539" y="4869228"/>
                </a:moveTo>
                <a:cubicBezTo>
                  <a:pt x="3141229" y="4869228"/>
                  <a:pt x="3139965" y="4870675"/>
                  <a:pt x="3139481" y="4873182"/>
                </a:cubicBezTo>
                <a:lnTo>
                  <a:pt x="3128173" y="4930787"/>
                </a:lnTo>
                <a:lnTo>
                  <a:pt x="3140126" y="4930787"/>
                </a:lnTo>
                <a:cubicBezTo>
                  <a:pt x="3142630" y="4930787"/>
                  <a:pt x="3144031" y="4929542"/>
                  <a:pt x="3144481" y="4927246"/>
                </a:cubicBezTo>
                <a:lnTo>
                  <a:pt x="3152945" y="4884134"/>
                </a:lnTo>
                <a:lnTo>
                  <a:pt x="3166681" y="4903549"/>
                </a:lnTo>
                <a:cubicBezTo>
                  <a:pt x="3167335" y="4904730"/>
                  <a:pt x="3168598" y="4905454"/>
                  <a:pt x="3169958" y="4905425"/>
                </a:cubicBezTo>
                <a:lnTo>
                  <a:pt x="3176138" y="4905425"/>
                </a:lnTo>
                <a:cubicBezTo>
                  <a:pt x="3177678" y="4905357"/>
                  <a:pt x="3179127" y="4904681"/>
                  <a:pt x="3180162" y="4903549"/>
                </a:cubicBezTo>
                <a:lnTo>
                  <a:pt x="3201504" y="4884134"/>
                </a:lnTo>
                <a:lnTo>
                  <a:pt x="3193040" y="4927246"/>
                </a:lnTo>
                <a:cubicBezTo>
                  <a:pt x="3192591" y="4929542"/>
                  <a:pt x="3193499" y="4930787"/>
                  <a:pt x="3196012" y="4930787"/>
                </a:cubicBezTo>
                <a:lnTo>
                  <a:pt x="3207956" y="4930787"/>
                </a:lnTo>
                <a:lnTo>
                  <a:pt x="3219273" y="4873190"/>
                </a:lnTo>
                <a:cubicBezTo>
                  <a:pt x="3219748" y="4870675"/>
                  <a:pt x="3219086" y="4869228"/>
                  <a:pt x="3216768" y="4869228"/>
                </a:cubicBezTo>
                <a:lnTo>
                  <a:pt x="3202693" y="4869228"/>
                </a:lnTo>
                <a:lnTo>
                  <a:pt x="3175442" y="4893227"/>
                </a:lnTo>
                <a:lnTo>
                  <a:pt x="3157614" y="4869228"/>
                </a:lnTo>
                <a:close/>
                <a:moveTo>
                  <a:pt x="3072703" y="4869228"/>
                </a:moveTo>
                <a:cubicBezTo>
                  <a:pt x="3070003" y="4869228"/>
                  <a:pt x="3068407" y="4870465"/>
                  <a:pt x="3067872" y="4873182"/>
                </a:cubicBezTo>
                <a:lnTo>
                  <a:pt x="3056581" y="4930787"/>
                </a:lnTo>
                <a:lnTo>
                  <a:pt x="3113995" y="4930787"/>
                </a:lnTo>
                <a:lnTo>
                  <a:pt x="3115209" y="4924630"/>
                </a:lnTo>
                <a:cubicBezTo>
                  <a:pt x="3115710" y="4922123"/>
                  <a:pt x="3115091" y="4921282"/>
                  <a:pt x="3112196" y="4921282"/>
                </a:cubicBezTo>
                <a:lnTo>
                  <a:pt x="3074053" y="4921282"/>
                </a:lnTo>
                <a:lnTo>
                  <a:pt x="3077287" y="4904760"/>
                </a:lnTo>
                <a:lnTo>
                  <a:pt x="3111007" y="4904760"/>
                </a:lnTo>
                <a:cubicBezTo>
                  <a:pt x="3111899" y="4904787"/>
                  <a:pt x="3112678" y="4904166"/>
                  <a:pt x="3112841" y="4903297"/>
                </a:cubicBezTo>
                <a:lnTo>
                  <a:pt x="3114131" y="4896744"/>
                </a:lnTo>
                <a:cubicBezTo>
                  <a:pt x="3114284" y="4895919"/>
                  <a:pt x="3113834" y="4895280"/>
                  <a:pt x="3112875" y="4895280"/>
                </a:cubicBezTo>
                <a:lnTo>
                  <a:pt x="3079146" y="4895280"/>
                </a:lnTo>
                <a:lnTo>
                  <a:pt x="3082389" y="4878792"/>
                </a:lnTo>
                <a:lnTo>
                  <a:pt x="3119199" y="4878792"/>
                </a:lnTo>
                <a:cubicBezTo>
                  <a:pt x="3120931" y="4878792"/>
                  <a:pt x="3122655" y="4878792"/>
                  <a:pt x="3123122" y="4876488"/>
                </a:cubicBezTo>
                <a:lnTo>
                  <a:pt x="3124531" y="4869228"/>
                </a:lnTo>
                <a:close/>
                <a:moveTo>
                  <a:pt x="2999626" y="4869228"/>
                </a:moveTo>
                <a:cubicBezTo>
                  <a:pt x="2996544" y="4869228"/>
                  <a:pt x="2994787" y="4870263"/>
                  <a:pt x="2994346" y="4872559"/>
                </a:cubicBezTo>
                <a:lnTo>
                  <a:pt x="2993115" y="4878767"/>
                </a:lnTo>
                <a:lnTo>
                  <a:pt x="3017581" y="4878767"/>
                </a:lnTo>
                <a:lnTo>
                  <a:pt x="3007394" y="4930787"/>
                </a:lnTo>
                <a:lnTo>
                  <a:pt x="3018362" y="4930787"/>
                </a:lnTo>
                <a:cubicBezTo>
                  <a:pt x="3021444" y="4930787"/>
                  <a:pt x="3023227" y="4929542"/>
                  <a:pt x="3023863" y="4926413"/>
                </a:cubicBezTo>
                <a:lnTo>
                  <a:pt x="3033202" y="4878767"/>
                </a:lnTo>
                <a:lnTo>
                  <a:pt x="3053627" y="4878767"/>
                </a:lnTo>
                <a:cubicBezTo>
                  <a:pt x="3056514" y="4878767"/>
                  <a:pt x="3057532" y="4877514"/>
                  <a:pt x="3058025" y="4874999"/>
                </a:cubicBezTo>
                <a:lnTo>
                  <a:pt x="3058025" y="4875007"/>
                </a:lnTo>
                <a:lnTo>
                  <a:pt x="3059162" y="4869228"/>
                </a:lnTo>
                <a:close/>
                <a:moveTo>
                  <a:pt x="2848319" y="4869228"/>
                </a:moveTo>
                <a:cubicBezTo>
                  <a:pt x="2846774" y="4869228"/>
                  <a:pt x="2845611" y="4870254"/>
                  <a:pt x="2845407" y="4871306"/>
                </a:cubicBezTo>
                <a:lnTo>
                  <a:pt x="2842096" y="4888214"/>
                </a:lnTo>
                <a:cubicBezTo>
                  <a:pt x="2835789" y="4920365"/>
                  <a:pt x="2866512" y="4915974"/>
                  <a:pt x="2886403" y="4909925"/>
                </a:cubicBezTo>
                <a:lnTo>
                  <a:pt x="2882302" y="4930787"/>
                </a:lnTo>
                <a:lnTo>
                  <a:pt x="2893279" y="4930787"/>
                </a:lnTo>
                <a:cubicBezTo>
                  <a:pt x="2896369" y="4930787"/>
                  <a:pt x="2898152" y="4929542"/>
                  <a:pt x="2898780" y="4926413"/>
                </a:cubicBezTo>
                <a:lnTo>
                  <a:pt x="2909986" y="4869228"/>
                </a:lnTo>
                <a:lnTo>
                  <a:pt x="2896692" y="4869228"/>
                </a:lnTo>
                <a:cubicBezTo>
                  <a:pt x="2895350" y="4869228"/>
                  <a:pt x="2894179" y="4870254"/>
                  <a:pt x="2893984" y="4871306"/>
                </a:cubicBezTo>
                <a:lnTo>
                  <a:pt x="2888465" y="4899335"/>
                </a:lnTo>
                <a:cubicBezTo>
                  <a:pt x="2878847" y="4902262"/>
                  <a:pt x="2853897" y="4907629"/>
                  <a:pt x="2857785" y="4887802"/>
                </a:cubicBezTo>
                <a:lnTo>
                  <a:pt x="2861435" y="4869228"/>
                </a:lnTo>
                <a:close/>
                <a:moveTo>
                  <a:pt x="3334041" y="4869051"/>
                </a:moveTo>
                <a:cubicBezTo>
                  <a:pt x="3317631" y="4869051"/>
                  <a:pt x="3307783" y="4869152"/>
                  <a:pt x="3305279" y="4880811"/>
                </a:cubicBezTo>
                <a:cubicBezTo>
                  <a:pt x="3303428" y="4889476"/>
                  <a:pt x="3310271" y="4893665"/>
                  <a:pt x="3324143" y="4902212"/>
                </a:cubicBezTo>
                <a:cubicBezTo>
                  <a:pt x="3339356" y="4911549"/>
                  <a:pt x="3342828" y="4912264"/>
                  <a:pt x="3341410" y="4917185"/>
                </a:cubicBezTo>
                <a:cubicBezTo>
                  <a:pt x="3340306" y="4921155"/>
                  <a:pt x="3336316" y="4921315"/>
                  <a:pt x="3329482" y="4921315"/>
                </a:cubicBezTo>
                <a:lnTo>
                  <a:pt x="3302410" y="4921315"/>
                </a:lnTo>
                <a:cubicBezTo>
                  <a:pt x="3299336" y="4921315"/>
                  <a:pt x="3297545" y="4922577"/>
                  <a:pt x="3297010" y="4925294"/>
                </a:cubicBezTo>
                <a:lnTo>
                  <a:pt x="3295941" y="4930787"/>
                </a:lnTo>
                <a:lnTo>
                  <a:pt x="3330068" y="4930787"/>
                </a:lnTo>
                <a:cubicBezTo>
                  <a:pt x="3345680" y="4930787"/>
                  <a:pt x="3355460" y="4929828"/>
                  <a:pt x="3359017" y="4920373"/>
                </a:cubicBezTo>
                <a:cubicBezTo>
                  <a:pt x="3360757" y="4915763"/>
                  <a:pt x="3360732" y="4910994"/>
                  <a:pt x="3356513" y="4906283"/>
                </a:cubicBezTo>
                <a:cubicBezTo>
                  <a:pt x="3354373" y="4903886"/>
                  <a:pt x="3351198" y="4901774"/>
                  <a:pt x="3346818" y="4899335"/>
                </a:cubicBezTo>
                <a:cubicBezTo>
                  <a:pt x="3327326" y="4888407"/>
                  <a:pt x="3322224" y="4887146"/>
                  <a:pt x="3323472" y="4881854"/>
                </a:cubicBezTo>
                <a:cubicBezTo>
                  <a:pt x="3324151" y="4878877"/>
                  <a:pt x="3326239" y="4878767"/>
                  <a:pt x="3333574" y="4878767"/>
                </a:cubicBezTo>
                <a:lnTo>
                  <a:pt x="3356462" y="4878767"/>
                </a:lnTo>
                <a:cubicBezTo>
                  <a:pt x="3359535" y="4878767"/>
                  <a:pt x="3361318" y="4877514"/>
                  <a:pt x="3361853" y="4874797"/>
                </a:cubicBezTo>
                <a:lnTo>
                  <a:pt x="3362990" y="4869051"/>
                </a:lnTo>
                <a:close/>
                <a:moveTo>
                  <a:pt x="2952612" y="4869051"/>
                </a:moveTo>
                <a:cubicBezTo>
                  <a:pt x="2936210" y="4869051"/>
                  <a:pt x="2926371" y="4869152"/>
                  <a:pt x="2923866" y="4880811"/>
                </a:cubicBezTo>
                <a:cubicBezTo>
                  <a:pt x="2922016" y="4889476"/>
                  <a:pt x="2928850" y="4893665"/>
                  <a:pt x="2942738" y="4902212"/>
                </a:cubicBezTo>
                <a:cubicBezTo>
                  <a:pt x="2957943" y="4911549"/>
                  <a:pt x="2961415" y="4912264"/>
                  <a:pt x="2960006" y="4917185"/>
                </a:cubicBezTo>
                <a:cubicBezTo>
                  <a:pt x="2958877" y="4921155"/>
                  <a:pt x="2954895" y="4921315"/>
                  <a:pt x="2948061" y="4921315"/>
                </a:cubicBezTo>
                <a:lnTo>
                  <a:pt x="2920997" y="4921315"/>
                </a:lnTo>
                <a:cubicBezTo>
                  <a:pt x="2917924" y="4921315"/>
                  <a:pt x="2916133" y="4922577"/>
                  <a:pt x="2915598" y="4925294"/>
                </a:cubicBezTo>
                <a:lnTo>
                  <a:pt x="2914520" y="4930787"/>
                </a:lnTo>
                <a:lnTo>
                  <a:pt x="2948647" y="4930787"/>
                </a:lnTo>
                <a:cubicBezTo>
                  <a:pt x="2964268" y="4930787"/>
                  <a:pt x="2974047" y="4929828"/>
                  <a:pt x="2977596" y="4920373"/>
                </a:cubicBezTo>
                <a:cubicBezTo>
                  <a:pt x="2979345" y="4915763"/>
                  <a:pt x="2979328" y="4910994"/>
                  <a:pt x="2975108" y="4906283"/>
                </a:cubicBezTo>
                <a:cubicBezTo>
                  <a:pt x="2972952" y="4903886"/>
                  <a:pt x="2969794" y="4901774"/>
                  <a:pt x="2965405" y="4899335"/>
                </a:cubicBezTo>
                <a:cubicBezTo>
                  <a:pt x="2945905" y="4888407"/>
                  <a:pt x="2940820" y="4887146"/>
                  <a:pt x="2942051" y="4881854"/>
                </a:cubicBezTo>
                <a:cubicBezTo>
                  <a:pt x="2942730" y="4878877"/>
                  <a:pt x="2944810" y="4878767"/>
                  <a:pt x="2952153" y="4878767"/>
                </a:cubicBezTo>
                <a:lnTo>
                  <a:pt x="2975049" y="4878767"/>
                </a:lnTo>
                <a:cubicBezTo>
                  <a:pt x="2978114" y="4878767"/>
                  <a:pt x="2979914" y="4877514"/>
                  <a:pt x="2980440" y="4874797"/>
                </a:cubicBezTo>
                <a:lnTo>
                  <a:pt x="2981577" y="4869051"/>
                </a:lnTo>
                <a:close/>
                <a:moveTo>
                  <a:pt x="2802111" y="4869051"/>
                </a:moveTo>
                <a:cubicBezTo>
                  <a:pt x="2785710" y="4869051"/>
                  <a:pt x="2775862" y="4869152"/>
                  <a:pt x="2773366" y="4880811"/>
                </a:cubicBezTo>
                <a:cubicBezTo>
                  <a:pt x="2771498" y="4889476"/>
                  <a:pt x="2778349" y="4893665"/>
                  <a:pt x="2792246" y="4902212"/>
                </a:cubicBezTo>
                <a:cubicBezTo>
                  <a:pt x="2807434" y="4911549"/>
                  <a:pt x="2810906" y="4912264"/>
                  <a:pt x="2809505" y="4917185"/>
                </a:cubicBezTo>
                <a:cubicBezTo>
                  <a:pt x="2808385" y="4921155"/>
                  <a:pt x="2804403" y="4921315"/>
                  <a:pt x="2797561" y="4921315"/>
                </a:cubicBezTo>
                <a:lnTo>
                  <a:pt x="2770488" y="4921315"/>
                </a:lnTo>
                <a:cubicBezTo>
                  <a:pt x="2767415" y="4921315"/>
                  <a:pt x="2765632" y="4922577"/>
                  <a:pt x="2765097" y="4925294"/>
                </a:cubicBezTo>
                <a:lnTo>
                  <a:pt x="2764011" y="4930787"/>
                </a:lnTo>
                <a:lnTo>
                  <a:pt x="2798138" y="4930787"/>
                </a:lnTo>
                <a:cubicBezTo>
                  <a:pt x="2813759" y="4930787"/>
                  <a:pt x="2823547" y="4929828"/>
                  <a:pt x="2827104" y="4920373"/>
                </a:cubicBezTo>
                <a:cubicBezTo>
                  <a:pt x="2828827" y="4915763"/>
                  <a:pt x="2828810" y="4910994"/>
                  <a:pt x="2824600" y="4906283"/>
                </a:cubicBezTo>
                <a:cubicBezTo>
                  <a:pt x="2822452" y="4903886"/>
                  <a:pt x="2819277" y="4901774"/>
                  <a:pt x="2814913" y="4899335"/>
                </a:cubicBezTo>
                <a:cubicBezTo>
                  <a:pt x="2795404" y="4888407"/>
                  <a:pt x="2790311" y="4887146"/>
                  <a:pt x="2791542" y="4881854"/>
                </a:cubicBezTo>
                <a:cubicBezTo>
                  <a:pt x="2792238" y="4878877"/>
                  <a:pt x="2794318" y="4878767"/>
                  <a:pt x="2801644" y="4878767"/>
                </a:cubicBezTo>
                <a:lnTo>
                  <a:pt x="2824532" y="4878767"/>
                </a:lnTo>
                <a:cubicBezTo>
                  <a:pt x="2827613" y="4878767"/>
                  <a:pt x="2829405" y="4877514"/>
                  <a:pt x="2829939" y="4874797"/>
                </a:cubicBezTo>
                <a:lnTo>
                  <a:pt x="2831060" y="4869051"/>
                </a:lnTo>
                <a:close/>
                <a:moveTo>
                  <a:pt x="2554594" y="4818697"/>
                </a:moveTo>
                <a:cubicBezTo>
                  <a:pt x="2536545" y="4819757"/>
                  <a:pt x="2505499" y="4826092"/>
                  <a:pt x="2506679" y="4832401"/>
                </a:cubicBezTo>
                <a:cubicBezTo>
                  <a:pt x="2507766" y="4839231"/>
                  <a:pt x="2527427" y="4837128"/>
                  <a:pt x="2536426" y="4837128"/>
                </a:cubicBezTo>
                <a:cubicBezTo>
                  <a:pt x="2556215" y="4837128"/>
                  <a:pt x="2587643" y="4838466"/>
                  <a:pt x="2592592" y="4852573"/>
                </a:cubicBezTo>
                <a:cubicBezTo>
                  <a:pt x="2603263" y="4882957"/>
                  <a:pt x="2530883" y="4937517"/>
                  <a:pt x="2515457" y="4932277"/>
                </a:cubicBezTo>
                <a:cubicBezTo>
                  <a:pt x="2508479" y="4929904"/>
                  <a:pt x="2529635" y="4890250"/>
                  <a:pt x="2537318" y="4875983"/>
                </a:cubicBezTo>
                <a:cubicBezTo>
                  <a:pt x="2541885" y="4867470"/>
                  <a:pt x="2548838" y="4854095"/>
                  <a:pt x="2542895" y="4853187"/>
                </a:cubicBezTo>
                <a:cubicBezTo>
                  <a:pt x="2536273" y="4852186"/>
                  <a:pt x="2528956" y="4864770"/>
                  <a:pt x="2524218" y="4872030"/>
                </a:cubicBezTo>
                <a:cubicBezTo>
                  <a:pt x="2511349" y="4891756"/>
                  <a:pt x="2498147" y="4913291"/>
                  <a:pt x="2487578" y="4935414"/>
                </a:cubicBezTo>
                <a:cubicBezTo>
                  <a:pt x="2484310" y="4942245"/>
                  <a:pt x="2473452" y="4962829"/>
                  <a:pt x="2477187" y="4965487"/>
                </a:cubicBezTo>
                <a:cubicBezTo>
                  <a:pt x="2480668" y="4967960"/>
                  <a:pt x="2497205" y="4964436"/>
                  <a:pt x="2518259" y="4955216"/>
                </a:cubicBezTo>
                <a:cubicBezTo>
                  <a:pt x="2584451" y="4926220"/>
                  <a:pt x="2614249" y="4888484"/>
                  <a:pt x="2622229" y="4857300"/>
                </a:cubicBezTo>
                <a:cubicBezTo>
                  <a:pt x="2624773" y="4847711"/>
                  <a:pt x="2621259" y="4837546"/>
                  <a:pt x="2613315" y="4831517"/>
                </a:cubicBezTo>
                <a:cubicBezTo>
                  <a:pt x="2599486" y="4821027"/>
                  <a:pt x="2574866" y="4817520"/>
                  <a:pt x="2554594" y="4818697"/>
                </a:cubicBezTo>
                <a:close/>
                <a:moveTo>
                  <a:pt x="3137129" y="4793385"/>
                </a:moveTo>
                <a:cubicBezTo>
                  <a:pt x="3150449" y="4793385"/>
                  <a:pt x="3153930" y="4798340"/>
                  <a:pt x="3151773" y="4809730"/>
                </a:cubicBezTo>
                <a:cubicBezTo>
                  <a:pt x="3151773" y="4809730"/>
                  <a:pt x="3151230" y="4812573"/>
                  <a:pt x="3151035" y="4813431"/>
                </a:cubicBezTo>
                <a:cubicBezTo>
                  <a:pt x="3150772" y="4814710"/>
                  <a:pt x="3150186" y="4818016"/>
                  <a:pt x="3146739" y="4818016"/>
                </a:cubicBezTo>
                <a:lnTo>
                  <a:pt x="3113512" y="4818016"/>
                </a:lnTo>
                <a:lnTo>
                  <a:pt x="3115142" y="4809730"/>
                </a:lnTo>
                <a:cubicBezTo>
                  <a:pt x="3117485" y="4797734"/>
                  <a:pt x="3124531" y="4793385"/>
                  <a:pt x="3137129" y="4793385"/>
                </a:cubicBezTo>
                <a:close/>
                <a:moveTo>
                  <a:pt x="2908772" y="4793385"/>
                </a:moveTo>
                <a:cubicBezTo>
                  <a:pt x="2922084" y="4793385"/>
                  <a:pt x="2925581" y="4798340"/>
                  <a:pt x="2923408" y="4809730"/>
                </a:cubicBezTo>
                <a:cubicBezTo>
                  <a:pt x="2923408" y="4809730"/>
                  <a:pt x="2922865" y="4812573"/>
                  <a:pt x="2922678" y="4813431"/>
                </a:cubicBezTo>
                <a:cubicBezTo>
                  <a:pt x="2922423" y="4814710"/>
                  <a:pt x="2921829" y="4818016"/>
                  <a:pt x="2918374" y="4818016"/>
                </a:cubicBezTo>
                <a:lnTo>
                  <a:pt x="2885163" y="4818016"/>
                </a:lnTo>
                <a:lnTo>
                  <a:pt x="2886785" y="4809730"/>
                </a:lnTo>
                <a:cubicBezTo>
                  <a:pt x="2889111" y="4797734"/>
                  <a:pt x="2896174" y="4793385"/>
                  <a:pt x="2908772" y="4793385"/>
                </a:cubicBezTo>
                <a:close/>
                <a:moveTo>
                  <a:pt x="2671715" y="4783926"/>
                </a:moveTo>
                <a:cubicBezTo>
                  <a:pt x="2657863" y="4785815"/>
                  <a:pt x="2645049" y="4790925"/>
                  <a:pt x="2638520" y="4801898"/>
                </a:cubicBezTo>
                <a:cubicBezTo>
                  <a:pt x="2628435" y="4818857"/>
                  <a:pt x="2647502" y="4842074"/>
                  <a:pt x="2664854" y="4864568"/>
                </a:cubicBezTo>
                <a:cubicBezTo>
                  <a:pt x="2678768" y="4882595"/>
                  <a:pt x="2693922" y="4899814"/>
                  <a:pt x="2687733" y="4909866"/>
                </a:cubicBezTo>
                <a:cubicBezTo>
                  <a:pt x="2682690" y="4918085"/>
                  <a:pt x="2650320" y="4918068"/>
                  <a:pt x="2639174" y="4918716"/>
                </a:cubicBezTo>
                <a:cubicBezTo>
                  <a:pt x="2625633" y="4919515"/>
                  <a:pt x="2606150" y="4919557"/>
                  <a:pt x="2602737" y="4921576"/>
                </a:cubicBezTo>
                <a:cubicBezTo>
                  <a:pt x="2599681" y="4923385"/>
                  <a:pt x="2597983" y="4928995"/>
                  <a:pt x="2609444" y="4931233"/>
                </a:cubicBezTo>
                <a:cubicBezTo>
                  <a:pt x="2618638" y="4933050"/>
                  <a:pt x="2640540" y="4936718"/>
                  <a:pt x="2663666" y="4936701"/>
                </a:cubicBezTo>
                <a:cubicBezTo>
                  <a:pt x="2687801" y="4936692"/>
                  <a:pt x="2713150" y="4932360"/>
                  <a:pt x="2718643" y="4911877"/>
                </a:cubicBezTo>
                <a:cubicBezTo>
                  <a:pt x="2723058" y="4895423"/>
                  <a:pt x="2707751" y="4877791"/>
                  <a:pt x="2694278" y="4859916"/>
                </a:cubicBezTo>
                <a:cubicBezTo>
                  <a:pt x="2679524" y="4840333"/>
                  <a:pt x="2664599" y="4826377"/>
                  <a:pt x="2665856" y="4812506"/>
                </a:cubicBezTo>
                <a:cubicBezTo>
                  <a:pt x="2666824" y="4801730"/>
                  <a:pt x="2686120" y="4801107"/>
                  <a:pt x="2718125" y="4800493"/>
                </a:cubicBezTo>
                <a:cubicBezTo>
                  <a:pt x="2724798" y="4800350"/>
                  <a:pt x="2738041" y="4800005"/>
                  <a:pt x="2735495" y="4794235"/>
                </a:cubicBezTo>
                <a:cubicBezTo>
                  <a:pt x="2733211" y="4789154"/>
                  <a:pt x="2723295" y="4787463"/>
                  <a:pt x="2711130" y="4785284"/>
                </a:cubicBezTo>
                <a:cubicBezTo>
                  <a:pt x="2700455" y="4783371"/>
                  <a:pt x="2685566" y="4782037"/>
                  <a:pt x="2671715" y="4783926"/>
                </a:cubicBezTo>
                <a:close/>
                <a:moveTo>
                  <a:pt x="3324762" y="4783846"/>
                </a:moveTo>
                <a:cubicBezTo>
                  <a:pt x="3321681" y="4783846"/>
                  <a:pt x="3319949" y="4784889"/>
                  <a:pt x="3319490" y="4787194"/>
                </a:cubicBezTo>
                <a:lnTo>
                  <a:pt x="3318268" y="4793402"/>
                </a:lnTo>
                <a:lnTo>
                  <a:pt x="3342734" y="4793402"/>
                </a:lnTo>
                <a:lnTo>
                  <a:pt x="3332539" y="4845422"/>
                </a:lnTo>
                <a:lnTo>
                  <a:pt x="3343507" y="4845422"/>
                </a:lnTo>
                <a:cubicBezTo>
                  <a:pt x="3346597" y="4845422"/>
                  <a:pt x="3348388" y="4844169"/>
                  <a:pt x="3349000" y="4841048"/>
                </a:cubicBezTo>
                <a:lnTo>
                  <a:pt x="3358355" y="4793402"/>
                </a:lnTo>
                <a:lnTo>
                  <a:pt x="3378780" y="4793402"/>
                </a:lnTo>
                <a:cubicBezTo>
                  <a:pt x="3381667" y="4793402"/>
                  <a:pt x="3382686" y="4792140"/>
                  <a:pt x="3383195" y="4789633"/>
                </a:cubicBezTo>
                <a:lnTo>
                  <a:pt x="3384316" y="4783846"/>
                </a:lnTo>
                <a:close/>
                <a:moveTo>
                  <a:pt x="3274395" y="4783846"/>
                </a:moveTo>
                <a:lnTo>
                  <a:pt x="3262314" y="4845422"/>
                </a:lnTo>
                <a:lnTo>
                  <a:pt x="3314906" y="4845422"/>
                </a:lnTo>
                <a:lnTo>
                  <a:pt x="3316044" y="4839660"/>
                </a:lnTo>
                <a:cubicBezTo>
                  <a:pt x="3316578" y="4836968"/>
                  <a:pt x="3315619" y="4835916"/>
                  <a:pt x="3313123" y="4835916"/>
                </a:cubicBezTo>
                <a:lnTo>
                  <a:pt x="3279785" y="4835916"/>
                </a:lnTo>
                <a:lnTo>
                  <a:pt x="3289599" y="4785932"/>
                </a:lnTo>
                <a:cubicBezTo>
                  <a:pt x="3289794" y="4784889"/>
                  <a:pt x="3289030" y="4783846"/>
                  <a:pt x="3287689" y="4783846"/>
                </a:cubicBezTo>
                <a:close/>
                <a:moveTo>
                  <a:pt x="3190706" y="4783846"/>
                </a:moveTo>
                <a:cubicBezTo>
                  <a:pt x="3189093" y="4783846"/>
                  <a:pt x="3187582" y="4784477"/>
                  <a:pt x="3187174" y="4786580"/>
                </a:cubicBezTo>
                <a:lnTo>
                  <a:pt x="3181062" y="4817948"/>
                </a:lnTo>
                <a:cubicBezTo>
                  <a:pt x="3176894" y="4840063"/>
                  <a:pt x="3187998" y="4846801"/>
                  <a:pt x="3209943" y="4846801"/>
                </a:cubicBezTo>
                <a:lnTo>
                  <a:pt x="3209943" y="4846793"/>
                </a:lnTo>
                <a:cubicBezTo>
                  <a:pt x="3235649" y="4846793"/>
                  <a:pt x="3245556" y="4838078"/>
                  <a:pt x="3249622" y="4817940"/>
                </a:cubicBezTo>
                <a:lnTo>
                  <a:pt x="3255709" y="4786580"/>
                </a:lnTo>
                <a:cubicBezTo>
                  <a:pt x="3256117" y="4784477"/>
                  <a:pt x="3254852" y="4783846"/>
                  <a:pt x="3253247" y="4783846"/>
                </a:cubicBezTo>
                <a:lnTo>
                  <a:pt x="3240810" y="4783846"/>
                </a:lnTo>
                <a:lnTo>
                  <a:pt x="3237398" y="4801890"/>
                </a:lnTo>
                <a:lnTo>
                  <a:pt x="3235445" y="4811496"/>
                </a:lnTo>
                <a:lnTo>
                  <a:pt x="3233815" y="4819841"/>
                </a:lnTo>
                <a:cubicBezTo>
                  <a:pt x="3231540" y="4831206"/>
                  <a:pt x="3224112" y="4836329"/>
                  <a:pt x="3211522" y="4836329"/>
                </a:cubicBezTo>
                <a:cubicBezTo>
                  <a:pt x="3197676" y="4836329"/>
                  <a:pt x="3193966" y="4831332"/>
                  <a:pt x="3196139" y="4819841"/>
                </a:cubicBezTo>
                <a:cubicBezTo>
                  <a:pt x="3196139" y="4819841"/>
                  <a:pt x="3196674" y="4816972"/>
                  <a:pt x="3196852" y="4816114"/>
                </a:cubicBezTo>
                <a:lnTo>
                  <a:pt x="3199722" y="4801898"/>
                </a:lnTo>
                <a:lnTo>
                  <a:pt x="3203143" y="4783846"/>
                </a:lnTo>
                <a:close/>
                <a:moveTo>
                  <a:pt x="2786677" y="4783846"/>
                </a:moveTo>
                <a:lnTo>
                  <a:pt x="2786491" y="4784645"/>
                </a:lnTo>
                <a:cubicBezTo>
                  <a:pt x="2785489" y="4788784"/>
                  <a:pt x="2786015" y="4793360"/>
                  <a:pt x="2793053" y="4793360"/>
                </a:cubicBezTo>
                <a:lnTo>
                  <a:pt x="2825415" y="4793360"/>
                </a:lnTo>
                <a:cubicBezTo>
                  <a:pt x="2840984" y="4793360"/>
                  <a:pt x="2843208" y="4801074"/>
                  <a:pt x="2840101" y="4814659"/>
                </a:cubicBezTo>
                <a:cubicBezTo>
                  <a:pt x="2837045" y="4828001"/>
                  <a:pt x="2831722" y="4834865"/>
                  <a:pt x="2820032" y="4835916"/>
                </a:cubicBezTo>
                <a:lnTo>
                  <a:pt x="2797866" y="4835916"/>
                </a:lnTo>
                <a:lnTo>
                  <a:pt x="2804709" y="4800964"/>
                </a:lnTo>
                <a:lnTo>
                  <a:pt x="2791610" y="4800964"/>
                </a:lnTo>
                <a:cubicBezTo>
                  <a:pt x="2790065" y="4800964"/>
                  <a:pt x="2788902" y="4802007"/>
                  <a:pt x="2788698" y="4803051"/>
                </a:cubicBezTo>
                <a:lnTo>
                  <a:pt x="2780378" y="4845422"/>
                </a:lnTo>
                <a:lnTo>
                  <a:pt x="2817188" y="4845422"/>
                </a:lnTo>
                <a:cubicBezTo>
                  <a:pt x="2837809" y="4845422"/>
                  <a:pt x="2852097" y="4837834"/>
                  <a:pt x="2856562" y="4814239"/>
                </a:cubicBezTo>
                <a:cubicBezTo>
                  <a:pt x="2859882" y="4796674"/>
                  <a:pt x="2852207" y="4783846"/>
                  <a:pt x="2831196" y="4783846"/>
                </a:cubicBezTo>
                <a:close/>
                <a:moveTo>
                  <a:pt x="3055062" y="4783661"/>
                </a:moveTo>
                <a:cubicBezTo>
                  <a:pt x="3038660" y="4783661"/>
                  <a:pt x="3028813" y="4783762"/>
                  <a:pt x="3026300" y="4795438"/>
                </a:cubicBezTo>
                <a:cubicBezTo>
                  <a:pt x="3024458" y="4804094"/>
                  <a:pt x="3031300" y="4808291"/>
                  <a:pt x="3045180" y="4816838"/>
                </a:cubicBezTo>
                <a:cubicBezTo>
                  <a:pt x="3060376" y="4826175"/>
                  <a:pt x="3063848" y="4826882"/>
                  <a:pt x="3062456" y="4831820"/>
                </a:cubicBezTo>
                <a:cubicBezTo>
                  <a:pt x="3061327" y="4835790"/>
                  <a:pt x="3057346" y="4835942"/>
                  <a:pt x="3050512" y="4835942"/>
                </a:cubicBezTo>
                <a:lnTo>
                  <a:pt x="3023447" y="4835942"/>
                </a:lnTo>
                <a:cubicBezTo>
                  <a:pt x="3020366" y="4835942"/>
                  <a:pt x="3018574" y="4837203"/>
                  <a:pt x="3018040" y="4839920"/>
                </a:cubicBezTo>
                <a:lnTo>
                  <a:pt x="3016970" y="4845422"/>
                </a:lnTo>
                <a:lnTo>
                  <a:pt x="3051097" y="4845422"/>
                </a:lnTo>
                <a:cubicBezTo>
                  <a:pt x="3066701" y="4845422"/>
                  <a:pt x="3076506" y="4844471"/>
                  <a:pt x="3080055" y="4834999"/>
                </a:cubicBezTo>
                <a:lnTo>
                  <a:pt x="3080063" y="4834999"/>
                </a:lnTo>
                <a:cubicBezTo>
                  <a:pt x="3081795" y="4830381"/>
                  <a:pt x="3081778" y="4825612"/>
                  <a:pt x="3077559" y="4820909"/>
                </a:cubicBezTo>
                <a:cubicBezTo>
                  <a:pt x="3075411" y="4818503"/>
                  <a:pt x="3072244" y="4816409"/>
                  <a:pt x="3067864" y="4813944"/>
                </a:cubicBezTo>
                <a:cubicBezTo>
                  <a:pt x="3048364" y="4803017"/>
                  <a:pt x="3043270" y="4801772"/>
                  <a:pt x="3044493" y="4796481"/>
                </a:cubicBezTo>
                <a:cubicBezTo>
                  <a:pt x="3045189" y="4793511"/>
                  <a:pt x="3047277" y="4793385"/>
                  <a:pt x="3054620" y="4793385"/>
                </a:cubicBezTo>
                <a:lnTo>
                  <a:pt x="3077491" y="4793385"/>
                </a:lnTo>
                <a:cubicBezTo>
                  <a:pt x="3080573" y="4793385"/>
                  <a:pt x="3082364" y="4792140"/>
                  <a:pt x="3082899" y="4789431"/>
                </a:cubicBezTo>
                <a:lnTo>
                  <a:pt x="3084028" y="4783661"/>
                </a:lnTo>
                <a:close/>
                <a:moveTo>
                  <a:pt x="2982358" y="4783661"/>
                </a:moveTo>
                <a:cubicBezTo>
                  <a:pt x="2965957" y="4783661"/>
                  <a:pt x="2956118" y="4783762"/>
                  <a:pt x="2953613" y="4795438"/>
                </a:cubicBezTo>
                <a:cubicBezTo>
                  <a:pt x="2951754" y="4804094"/>
                  <a:pt x="2958605" y="4808291"/>
                  <a:pt x="2972485" y="4816838"/>
                </a:cubicBezTo>
                <a:cubicBezTo>
                  <a:pt x="2987681" y="4826175"/>
                  <a:pt x="2991162" y="4826882"/>
                  <a:pt x="2989761" y="4831820"/>
                </a:cubicBezTo>
                <a:cubicBezTo>
                  <a:pt x="2988641" y="4835790"/>
                  <a:pt x="2984651" y="4835942"/>
                  <a:pt x="2977800" y="4835942"/>
                </a:cubicBezTo>
                <a:lnTo>
                  <a:pt x="2950761" y="4835942"/>
                </a:lnTo>
                <a:cubicBezTo>
                  <a:pt x="2947671" y="4835942"/>
                  <a:pt x="2945888" y="4837203"/>
                  <a:pt x="2945345" y="4839920"/>
                </a:cubicBezTo>
                <a:lnTo>
                  <a:pt x="2944266" y="4845422"/>
                </a:lnTo>
                <a:lnTo>
                  <a:pt x="2978394" y="4845422"/>
                </a:lnTo>
                <a:cubicBezTo>
                  <a:pt x="2994014" y="4845422"/>
                  <a:pt x="3003803" y="4844471"/>
                  <a:pt x="3007360" y="4834999"/>
                </a:cubicBezTo>
                <a:cubicBezTo>
                  <a:pt x="3009083" y="4830381"/>
                  <a:pt x="3009066" y="4825612"/>
                  <a:pt x="3004855" y="4820909"/>
                </a:cubicBezTo>
                <a:cubicBezTo>
                  <a:pt x="3002699" y="4818503"/>
                  <a:pt x="2999533" y="4816409"/>
                  <a:pt x="2995161" y="4813944"/>
                </a:cubicBezTo>
                <a:cubicBezTo>
                  <a:pt x="2975643" y="4803017"/>
                  <a:pt x="2970567" y="4801772"/>
                  <a:pt x="2971798" y="4796481"/>
                </a:cubicBezTo>
                <a:cubicBezTo>
                  <a:pt x="2972477" y="4793511"/>
                  <a:pt x="2974557" y="4793385"/>
                  <a:pt x="2981917" y="4793385"/>
                </a:cubicBezTo>
                <a:lnTo>
                  <a:pt x="3004779" y="4793385"/>
                </a:lnTo>
                <a:cubicBezTo>
                  <a:pt x="3007869" y="4793385"/>
                  <a:pt x="3009660" y="4792140"/>
                  <a:pt x="3010178" y="4789431"/>
                </a:cubicBezTo>
                <a:lnTo>
                  <a:pt x="3011324" y="4783661"/>
                </a:lnTo>
                <a:close/>
                <a:moveTo>
                  <a:pt x="3138963" y="4783013"/>
                </a:moveTo>
                <a:cubicBezTo>
                  <a:pt x="3117247" y="4783013"/>
                  <a:pt x="3104861" y="4788414"/>
                  <a:pt x="3100124" y="4811614"/>
                </a:cubicBezTo>
                <a:lnTo>
                  <a:pt x="3094028" y="4842705"/>
                </a:lnTo>
                <a:cubicBezTo>
                  <a:pt x="3093621" y="4844791"/>
                  <a:pt x="3094835" y="4845422"/>
                  <a:pt x="3096388" y="4845422"/>
                </a:cubicBezTo>
                <a:lnTo>
                  <a:pt x="3108138" y="4845422"/>
                </a:lnTo>
                <a:lnTo>
                  <a:pt x="3111567" y="4827521"/>
                </a:lnTo>
                <a:lnTo>
                  <a:pt x="3148174" y="4827521"/>
                </a:lnTo>
                <a:lnTo>
                  <a:pt x="3144753" y="4845422"/>
                </a:lnTo>
                <a:lnTo>
                  <a:pt x="3156510" y="4845422"/>
                </a:lnTo>
                <a:cubicBezTo>
                  <a:pt x="3158056" y="4845422"/>
                  <a:pt x="3159524" y="4844791"/>
                  <a:pt x="3159932" y="4842705"/>
                </a:cubicBezTo>
                <a:lnTo>
                  <a:pt x="3166036" y="4811614"/>
                </a:lnTo>
                <a:cubicBezTo>
                  <a:pt x="3170535" y="4788027"/>
                  <a:pt x="3157088" y="4783013"/>
                  <a:pt x="3138963" y="4783013"/>
                </a:cubicBezTo>
                <a:close/>
                <a:moveTo>
                  <a:pt x="2910597" y="4783013"/>
                </a:moveTo>
                <a:cubicBezTo>
                  <a:pt x="2888890" y="4783013"/>
                  <a:pt x="2876504" y="4788414"/>
                  <a:pt x="2871775" y="4811614"/>
                </a:cubicBezTo>
                <a:lnTo>
                  <a:pt x="2865663" y="4842705"/>
                </a:lnTo>
                <a:cubicBezTo>
                  <a:pt x="2865264" y="4844791"/>
                  <a:pt x="2866478" y="4845422"/>
                  <a:pt x="2868031" y="4845422"/>
                </a:cubicBezTo>
                <a:lnTo>
                  <a:pt x="2879781" y="4845422"/>
                </a:lnTo>
                <a:lnTo>
                  <a:pt x="2883202" y="4827521"/>
                </a:lnTo>
                <a:lnTo>
                  <a:pt x="2919817" y="4827521"/>
                </a:lnTo>
                <a:lnTo>
                  <a:pt x="2916396" y="4845422"/>
                </a:lnTo>
                <a:lnTo>
                  <a:pt x="2928154" y="4845422"/>
                </a:lnTo>
                <a:cubicBezTo>
                  <a:pt x="2929699" y="4845422"/>
                  <a:pt x="2931167" y="4844791"/>
                  <a:pt x="2931566" y="4842705"/>
                </a:cubicBezTo>
                <a:lnTo>
                  <a:pt x="2937679" y="4811614"/>
                </a:lnTo>
                <a:cubicBezTo>
                  <a:pt x="2942170" y="4788027"/>
                  <a:pt x="2928722" y="4783013"/>
                  <a:pt x="2910597" y="4783013"/>
                </a:cubicBezTo>
                <a:close/>
                <a:moveTo>
                  <a:pt x="2604596" y="4694494"/>
                </a:moveTo>
                <a:lnTo>
                  <a:pt x="2604596" y="4694502"/>
                </a:lnTo>
                <a:cubicBezTo>
                  <a:pt x="2581132" y="4695596"/>
                  <a:pt x="2559730" y="4701543"/>
                  <a:pt x="2561063" y="4706111"/>
                </a:cubicBezTo>
                <a:cubicBezTo>
                  <a:pt x="2562701" y="4711671"/>
                  <a:pt x="2578644" y="4710283"/>
                  <a:pt x="2584714" y="4710283"/>
                </a:cubicBezTo>
                <a:cubicBezTo>
                  <a:pt x="2607067" y="4710283"/>
                  <a:pt x="2628596" y="4714624"/>
                  <a:pt x="2633732" y="4720882"/>
                </a:cubicBezTo>
                <a:cubicBezTo>
                  <a:pt x="2641755" y="4730657"/>
                  <a:pt x="2627942" y="4754766"/>
                  <a:pt x="2585478" y="4787632"/>
                </a:cubicBezTo>
                <a:cubicBezTo>
                  <a:pt x="2577337" y="4793932"/>
                  <a:pt x="2571258" y="4799737"/>
                  <a:pt x="2569909" y="4802588"/>
                </a:cubicBezTo>
                <a:cubicBezTo>
                  <a:pt x="2569187" y="4804102"/>
                  <a:pt x="2569527" y="4806306"/>
                  <a:pt x="2571759" y="4806609"/>
                </a:cubicBezTo>
                <a:cubicBezTo>
                  <a:pt x="2574094" y="4806937"/>
                  <a:pt x="2579697" y="4805633"/>
                  <a:pt x="2588942" y="4800881"/>
                </a:cubicBezTo>
                <a:cubicBezTo>
                  <a:pt x="2626669" y="4781491"/>
                  <a:pt x="2669956" y="4741996"/>
                  <a:pt x="2661416" y="4714910"/>
                </a:cubicBezTo>
                <a:cubicBezTo>
                  <a:pt x="2656212" y="4698380"/>
                  <a:pt x="2628239" y="4693392"/>
                  <a:pt x="2604596" y="4694494"/>
                </a:cubicBezTo>
                <a:close/>
                <a:moveTo>
                  <a:pt x="893329" y="0"/>
                </a:moveTo>
                <a:lnTo>
                  <a:pt x="3717682" y="0"/>
                </a:lnTo>
                <a:lnTo>
                  <a:pt x="3717682" y="5143499"/>
                </a:lnTo>
                <a:lnTo>
                  <a:pt x="1175798" y="5143499"/>
                </a:lnTo>
                <a:lnTo>
                  <a:pt x="1096714" y="5071623"/>
                </a:lnTo>
                <a:cubicBezTo>
                  <a:pt x="419108" y="4394017"/>
                  <a:pt x="0" y="3457913"/>
                  <a:pt x="0" y="2423921"/>
                </a:cubicBezTo>
                <a:cubicBezTo>
                  <a:pt x="0" y="1519180"/>
                  <a:pt x="320880" y="689382"/>
                  <a:pt x="855043" y="42126"/>
                </a:cubicBezTo>
                <a:close/>
              </a:path>
            </a:pathLst>
          </a:custGeom>
        </p:spPr>
        <p:txBody>
          <a:bodyPr wrap="square" anchor="ctr">
            <a:noAutofit/>
          </a:bodyPr>
          <a:lstStyle>
            <a:lvl1pPr marL="0" indent="0" algn="ctr">
              <a:buNone/>
              <a:defRPr sz="1600"/>
            </a:lvl1pPr>
          </a:lstStyle>
          <a:p>
            <a:r>
              <a:rPr lang="en-US" noProof="0"/>
              <a:t>Insert image</a:t>
            </a:r>
          </a:p>
        </p:txBody>
      </p:sp>
      <p:pic>
        <p:nvPicPr>
          <p:cNvPr id="10" name="Image 9">
            <a:extLst>
              <a:ext uri="{FF2B5EF4-FFF2-40B4-BE49-F238E27FC236}">
                <a16:creationId xmlns:a16="http://schemas.microsoft.com/office/drawing/2014/main" id="{734445E9-1627-7C4E-BC4C-33D3B0358268}"/>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61000"/>
                    </a14:imgEffect>
                  </a14:imgLayer>
                </a14:imgProps>
              </a:ext>
              <a:ext uri="{28A0092B-C50C-407E-A947-70E740481C1C}">
                <a14:useLocalDpi xmlns:a14="http://schemas.microsoft.com/office/drawing/2010/main" val="0"/>
              </a:ext>
            </a:extLst>
          </a:blip>
          <a:stretch>
            <a:fillRect/>
          </a:stretch>
        </p:blipFill>
        <p:spPr>
          <a:xfrm>
            <a:off x="662878" y="1480359"/>
            <a:ext cx="1003144" cy="915914"/>
          </a:xfrm>
          <a:prstGeom prst="rect">
            <a:avLst/>
          </a:prstGeom>
        </p:spPr>
      </p:pic>
      <p:sp>
        <p:nvSpPr>
          <p:cNvPr id="11" name="ZoneTexte 7">
            <a:extLst>
              <a:ext uri="{FF2B5EF4-FFF2-40B4-BE49-F238E27FC236}">
                <a16:creationId xmlns:a16="http://schemas.microsoft.com/office/drawing/2014/main" id="{D5E28100-23B4-0C41-9F0D-D979777516FC}"/>
              </a:ext>
            </a:extLst>
          </p:cNvPr>
          <p:cNvSpPr txBox="1"/>
          <p:nvPr userDrawn="1"/>
        </p:nvSpPr>
        <p:spPr>
          <a:xfrm>
            <a:off x="0" y="4845550"/>
            <a:ext cx="354434" cy="123111"/>
          </a:xfrm>
          <a:prstGeom prst="rect">
            <a:avLst/>
          </a:prstGeom>
          <a:noFill/>
        </p:spPr>
        <p:txBody>
          <a:bodyPr wrap="square" lIns="0" tIns="0" rIns="0" bIns="0" rtlCol="0">
            <a:noAutofit/>
          </a:bodyPr>
          <a:lstStyle/>
          <a:p>
            <a:pPr algn="ctr"/>
            <a:fld id="{984FB007-5C84-F347-A76E-037DFFA5CC99}" type="slidenum">
              <a:rPr lang="en-US" sz="800" noProof="0" smtClean="0">
                <a:solidFill>
                  <a:schemeClr val="tx1"/>
                </a:solidFill>
              </a:rPr>
              <a:pPr algn="ctr"/>
              <a:t>‹#›</a:t>
            </a:fld>
            <a:endParaRPr lang="en-US" sz="800" noProof="0">
              <a:solidFill>
                <a:schemeClr val="tx1"/>
              </a:solidFill>
            </a:endParaRPr>
          </a:p>
        </p:txBody>
      </p:sp>
      <p:cxnSp>
        <p:nvCxnSpPr>
          <p:cNvPr id="12" name="Connecteur droit 8">
            <a:extLst>
              <a:ext uri="{FF2B5EF4-FFF2-40B4-BE49-F238E27FC236}">
                <a16:creationId xmlns:a16="http://schemas.microsoft.com/office/drawing/2014/main" id="{EA4C756E-194C-4F3E-ABC9-E3B2DB21DD3B}"/>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4275C9A1-9AF5-4D16-BE50-3EC7D1F7FF4B}"/>
              </a:ext>
            </a:extLst>
          </p:cNvPr>
          <p:cNvSpPr>
            <a:spLocks noGrp="1"/>
          </p:cNvSpPr>
          <p:nvPr>
            <p:ph sz="quarter" idx="15" hasCustomPrompt="1"/>
          </p:nvPr>
        </p:nvSpPr>
        <p:spPr>
          <a:xfrm>
            <a:off x="1149741" y="1665040"/>
            <a:ext cx="3961713" cy="2134800"/>
          </a:xfrm>
          <a:prstGeom prst="rect">
            <a:avLst/>
          </a:prstGeom>
        </p:spPr>
        <p:txBody>
          <a:bodyPr lIns="90000" tIns="0" rIns="0" bIns="0" anchor="ctr"/>
          <a:lstStyle>
            <a:lvl1pPr marL="0" indent="0" algn="l">
              <a:lnSpc>
                <a:spcPct val="90000"/>
              </a:lnSpc>
              <a:spcBef>
                <a:spcPts val="1000"/>
              </a:spcBef>
              <a:spcAft>
                <a:spcPts val="0"/>
              </a:spcAft>
              <a:buNone/>
              <a:defRPr sz="2400" i="0">
                <a:latin typeface="+mj-lt"/>
              </a:defRPr>
            </a:lvl1pPr>
            <a:lvl2pPr marL="345600" indent="-172800">
              <a:lnSpc>
                <a:spcPct val="100000"/>
              </a:lnSpc>
              <a:spcBef>
                <a:spcPts val="0"/>
              </a:spcBef>
              <a:spcAft>
                <a:spcPts val="300"/>
              </a:spcAft>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defRPr sz="1000"/>
            </a:lvl4pPr>
          </a:lstStyle>
          <a:p>
            <a:pPr lvl="0"/>
            <a:r>
              <a:rPr lang="en-US" noProof="0"/>
              <a:t>Sit at velit periculis. Usu ferri invenire adipiscing ea. Sed maiorum legendos ea, sit at sonet molestie. </a:t>
            </a:r>
          </a:p>
        </p:txBody>
      </p:sp>
      <p:sp>
        <p:nvSpPr>
          <p:cNvPr id="14" name="Footer Placeholder 12">
            <a:extLst>
              <a:ext uri="{FF2B5EF4-FFF2-40B4-BE49-F238E27FC236}">
                <a16:creationId xmlns:a16="http://schemas.microsoft.com/office/drawing/2014/main" id="{1CFB3F51-7DDA-4269-839D-1C90128534D2}"/>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r>
              <a:rPr lang="en-US" noProof="0"/>
              <a:t>© Dassault Systèmes | Confidential Information |                    | ref.: 3DS_Document_2021</a:t>
            </a:r>
          </a:p>
        </p:txBody>
      </p:sp>
      <p:sp>
        <p:nvSpPr>
          <p:cNvPr id="15" name="Date Placeholder 3">
            <a:extLst>
              <a:ext uri="{FF2B5EF4-FFF2-40B4-BE49-F238E27FC236}">
                <a16:creationId xmlns:a16="http://schemas.microsoft.com/office/drawing/2014/main" id="{FF55589C-D3E1-49AD-84E2-2C1132E96B20}"/>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fld id="{AD0C327C-C0A9-4850-B0AC-4CEFADFEC70B}" type="datetime1">
              <a:rPr lang="en-US" noProof="0" smtClean="0"/>
              <a:t>11/10/2022</a:t>
            </a:fld>
            <a:endParaRPr lang="en-US" noProof="0"/>
          </a:p>
        </p:txBody>
      </p:sp>
      <p:pic>
        <p:nvPicPr>
          <p:cNvPr id="9" name="Graphic 8">
            <a:extLst>
              <a:ext uri="{FF2B5EF4-FFF2-40B4-BE49-F238E27FC236}">
                <a16:creationId xmlns:a16="http://schemas.microsoft.com/office/drawing/2014/main" id="{6D2A5647-AE11-4B16-BC27-E2F9974F5A93}"/>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34165" y="4756932"/>
            <a:ext cx="808019" cy="211727"/>
          </a:xfrm>
          <a:prstGeom prst="rect">
            <a:avLst/>
          </a:prstGeom>
        </p:spPr>
      </p:pic>
    </p:spTree>
    <p:extLst>
      <p:ext uri="{BB962C8B-B14F-4D97-AF65-F5344CB8AC3E}">
        <p14:creationId xmlns:p14="http://schemas.microsoft.com/office/powerpoint/2010/main" val="41477072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Graph + text - 1 line title">
    <p:spTree>
      <p:nvGrpSpPr>
        <p:cNvPr id="1" name=""/>
        <p:cNvGrpSpPr/>
        <p:nvPr/>
      </p:nvGrpSpPr>
      <p:grpSpPr>
        <a:xfrm>
          <a:off x="0" y="0"/>
          <a:ext cx="0" cy="0"/>
          <a:chOff x="0" y="0"/>
          <a:chExt cx="0" cy="0"/>
        </a:xfrm>
      </p:grpSpPr>
      <p:sp>
        <p:nvSpPr>
          <p:cNvPr id="10" name="ZoneTexte 7">
            <a:extLst>
              <a:ext uri="{FF2B5EF4-FFF2-40B4-BE49-F238E27FC236}">
                <a16:creationId xmlns:a16="http://schemas.microsoft.com/office/drawing/2014/main" id="{CAD62B7D-30EE-D645-873E-4444E201BED4}"/>
              </a:ext>
            </a:extLst>
          </p:cNvPr>
          <p:cNvSpPr txBox="1"/>
          <p:nvPr userDrawn="1"/>
        </p:nvSpPr>
        <p:spPr>
          <a:xfrm>
            <a:off x="0" y="4845550"/>
            <a:ext cx="354434" cy="123111"/>
          </a:xfrm>
          <a:prstGeom prst="rect">
            <a:avLst/>
          </a:prstGeom>
          <a:noFill/>
        </p:spPr>
        <p:txBody>
          <a:bodyPr wrap="square" lIns="0" tIns="0" rIns="0" bIns="0" rtlCol="0">
            <a:noAutofit/>
          </a:bodyPr>
          <a:lstStyle/>
          <a:p>
            <a:pPr algn="ctr"/>
            <a:fld id="{984FB007-5C84-F347-A76E-037DFFA5CC99}" type="slidenum">
              <a:rPr lang="en-US" sz="800" noProof="0" smtClean="0">
                <a:solidFill>
                  <a:schemeClr val="tx1"/>
                </a:solidFill>
              </a:rPr>
              <a:pPr algn="ctr"/>
              <a:t>‹#›</a:t>
            </a:fld>
            <a:endParaRPr lang="en-US" sz="800" noProof="0">
              <a:solidFill>
                <a:schemeClr val="tx1"/>
              </a:solidFill>
            </a:endParaRPr>
          </a:p>
        </p:txBody>
      </p:sp>
      <p:sp>
        <p:nvSpPr>
          <p:cNvPr id="15" name="Titre 1">
            <a:extLst>
              <a:ext uri="{FF2B5EF4-FFF2-40B4-BE49-F238E27FC236}">
                <a16:creationId xmlns:a16="http://schemas.microsoft.com/office/drawing/2014/main" id="{464E3299-DC24-46C5-9A27-05B7E38A79C8}"/>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19" name="Text Placeholder 14">
            <a:extLst>
              <a:ext uri="{FF2B5EF4-FFF2-40B4-BE49-F238E27FC236}">
                <a16:creationId xmlns:a16="http://schemas.microsoft.com/office/drawing/2014/main" id="{E4C463AC-C609-4E95-9D85-6B94D3AC0DC7}"/>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8" name="Connecteur droit 8">
            <a:extLst>
              <a:ext uri="{FF2B5EF4-FFF2-40B4-BE49-F238E27FC236}">
                <a16:creationId xmlns:a16="http://schemas.microsoft.com/office/drawing/2014/main" id="{B560DC92-45A9-4298-BFD9-D29534643BAE}"/>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0" name="Chart Placeholder 2">
            <a:extLst>
              <a:ext uri="{FF2B5EF4-FFF2-40B4-BE49-F238E27FC236}">
                <a16:creationId xmlns:a16="http://schemas.microsoft.com/office/drawing/2014/main" id="{56F9DD30-0F68-41A2-965A-322FE98B54B5}"/>
              </a:ext>
            </a:extLst>
          </p:cNvPr>
          <p:cNvSpPr>
            <a:spLocks noGrp="1"/>
          </p:cNvSpPr>
          <p:nvPr>
            <p:ph type="chart" sz="quarter" idx="14" hasCustomPrompt="1"/>
          </p:nvPr>
        </p:nvSpPr>
        <p:spPr>
          <a:xfrm>
            <a:off x="3943350" y="1185385"/>
            <a:ext cx="4638674" cy="3386615"/>
          </a:xfrm>
          <a:prstGeom prst="rect">
            <a:avLst/>
          </a:prstGeom>
        </p:spPr>
        <p:txBody>
          <a:bodyPr anchor="ctr"/>
          <a:lstStyle>
            <a:lvl1pPr marL="0" indent="0" algn="ctr">
              <a:buNone/>
              <a:defRPr sz="1600"/>
            </a:lvl1pPr>
          </a:lstStyle>
          <a:p>
            <a:r>
              <a:rPr lang="en-US" noProof="0"/>
              <a:t>Insert chart</a:t>
            </a:r>
          </a:p>
        </p:txBody>
      </p:sp>
      <p:sp>
        <p:nvSpPr>
          <p:cNvPr id="14" name="Content Placeholder 2">
            <a:extLst>
              <a:ext uri="{FF2B5EF4-FFF2-40B4-BE49-F238E27FC236}">
                <a16:creationId xmlns:a16="http://schemas.microsoft.com/office/drawing/2014/main" id="{2F4493A9-6684-4DA6-93CD-D927F27D1659}"/>
              </a:ext>
            </a:extLst>
          </p:cNvPr>
          <p:cNvSpPr>
            <a:spLocks noGrp="1"/>
          </p:cNvSpPr>
          <p:nvPr>
            <p:ph sz="quarter" idx="15" hasCustomPrompt="1"/>
          </p:nvPr>
        </p:nvSpPr>
        <p:spPr>
          <a:xfrm>
            <a:off x="382590" y="1185385"/>
            <a:ext cx="3354235" cy="3384000"/>
          </a:xfrm>
          <a:prstGeom prst="rect">
            <a:avLst/>
          </a:prstGeom>
        </p:spPr>
        <p:txBody>
          <a:bodyPr lIns="0" tIns="0" rIns="0" bIns="0"/>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17" name="Footer Placeholder 12">
            <a:extLst>
              <a:ext uri="{FF2B5EF4-FFF2-40B4-BE49-F238E27FC236}">
                <a16:creationId xmlns:a16="http://schemas.microsoft.com/office/drawing/2014/main" id="{B5FD5146-E279-4B7F-9CFE-66839F7FA2B7}"/>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r>
              <a:rPr lang="en-US" noProof="0"/>
              <a:t>© Dassault Systèmes | Confidential Information |                    | ref.: 3DS_Document_2021</a:t>
            </a:r>
          </a:p>
        </p:txBody>
      </p:sp>
      <p:sp>
        <p:nvSpPr>
          <p:cNvPr id="22" name="Date Placeholder 3">
            <a:extLst>
              <a:ext uri="{FF2B5EF4-FFF2-40B4-BE49-F238E27FC236}">
                <a16:creationId xmlns:a16="http://schemas.microsoft.com/office/drawing/2014/main" id="{719A82C0-6962-4DE6-9615-06E2A0620431}"/>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fld id="{63640025-5764-4308-8317-C6A903A94F6D}" type="datetime1">
              <a:rPr lang="en-US" noProof="0" smtClean="0"/>
              <a:t>11/10/2022</a:t>
            </a:fld>
            <a:endParaRPr lang="en-US" noProof="0"/>
          </a:p>
        </p:txBody>
      </p:sp>
      <p:pic>
        <p:nvPicPr>
          <p:cNvPr id="11" name="Graphic 10">
            <a:extLst>
              <a:ext uri="{FF2B5EF4-FFF2-40B4-BE49-F238E27FC236}">
                <a16:creationId xmlns:a16="http://schemas.microsoft.com/office/drawing/2014/main" id="{1A15C1C7-B5E5-4BD4-8C69-85C62D232B3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5" y="4756932"/>
            <a:ext cx="808019" cy="211727"/>
          </a:xfrm>
          <a:prstGeom prst="rect">
            <a:avLst/>
          </a:prstGeom>
        </p:spPr>
      </p:pic>
      <p:pic>
        <p:nvPicPr>
          <p:cNvPr id="12" name="Image 11">
            <a:extLst>
              <a:ext uri="{FF2B5EF4-FFF2-40B4-BE49-F238E27FC236}">
                <a16:creationId xmlns:a16="http://schemas.microsoft.com/office/drawing/2014/main" id="{B3CBDF8B-AAD0-A544-8FDD-F4E4EFA21A50}"/>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33739167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Graph + text - 2 lines title">
    <p:spTree>
      <p:nvGrpSpPr>
        <p:cNvPr id="1" name=""/>
        <p:cNvGrpSpPr/>
        <p:nvPr/>
      </p:nvGrpSpPr>
      <p:grpSpPr>
        <a:xfrm>
          <a:off x="0" y="0"/>
          <a:ext cx="0" cy="0"/>
          <a:chOff x="0" y="0"/>
          <a:chExt cx="0" cy="0"/>
        </a:xfrm>
      </p:grpSpPr>
      <p:sp>
        <p:nvSpPr>
          <p:cNvPr id="21" name="Content Placeholder 20">
            <a:extLst>
              <a:ext uri="{FF2B5EF4-FFF2-40B4-BE49-F238E27FC236}">
                <a16:creationId xmlns:a16="http://schemas.microsoft.com/office/drawing/2014/main" id="{FDE29D3A-7363-4E09-BE18-E9EB8A9302B0}"/>
              </a:ext>
            </a:extLst>
          </p:cNvPr>
          <p:cNvSpPr>
            <a:spLocks noGrp="1"/>
          </p:cNvSpPr>
          <p:nvPr>
            <p:ph sz="quarter" idx="16" hasCustomPrompt="1"/>
          </p:nvPr>
        </p:nvSpPr>
        <p:spPr>
          <a:xfrm>
            <a:off x="382591" y="1530490"/>
            <a:ext cx="3354235" cy="3038895"/>
          </a:xfrm>
          <a:custGeom>
            <a:avLst/>
            <a:gdLst>
              <a:gd name="connsiteX0" fmla="*/ 0 w 3354235"/>
              <a:gd name="connsiteY0" fmla="*/ 0 h 3038895"/>
              <a:gd name="connsiteX1" fmla="*/ 3354235 w 3354235"/>
              <a:gd name="connsiteY1" fmla="*/ 0 h 3038895"/>
              <a:gd name="connsiteX2" fmla="*/ 3354235 w 3354235"/>
              <a:gd name="connsiteY2" fmla="*/ 3038895 h 3038895"/>
              <a:gd name="connsiteX3" fmla="*/ 0 w 3354235"/>
              <a:gd name="connsiteY3" fmla="*/ 3038895 h 3038895"/>
            </a:gdLst>
            <a:ahLst/>
            <a:cxnLst>
              <a:cxn ang="0">
                <a:pos x="connsiteX0" y="connsiteY0"/>
              </a:cxn>
              <a:cxn ang="0">
                <a:pos x="connsiteX1" y="connsiteY1"/>
              </a:cxn>
              <a:cxn ang="0">
                <a:pos x="connsiteX2" y="connsiteY2"/>
              </a:cxn>
              <a:cxn ang="0">
                <a:pos x="connsiteX3" y="connsiteY3"/>
              </a:cxn>
            </a:cxnLst>
            <a:rect l="l" t="t" r="r" b="b"/>
            <a:pathLst>
              <a:path w="3354235" h="3038895">
                <a:moveTo>
                  <a:pt x="0" y="0"/>
                </a:moveTo>
                <a:lnTo>
                  <a:pt x="3354235" y="0"/>
                </a:lnTo>
                <a:lnTo>
                  <a:pt x="3354235" y="3038895"/>
                </a:lnTo>
                <a:lnTo>
                  <a:pt x="0" y="3038895"/>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15" name="Text Placeholder 14">
            <a:extLst>
              <a:ext uri="{FF2B5EF4-FFF2-40B4-BE49-F238E27FC236}">
                <a16:creationId xmlns:a16="http://schemas.microsoft.com/office/drawing/2014/main" id="{5EF2505C-1F95-3649-82BC-A77CD3A4C5B7}"/>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0" name="ZoneTexte 7">
            <a:extLst>
              <a:ext uri="{FF2B5EF4-FFF2-40B4-BE49-F238E27FC236}">
                <a16:creationId xmlns:a16="http://schemas.microsoft.com/office/drawing/2014/main" id="{CAD62B7D-30EE-D645-873E-4444E201BED4}"/>
              </a:ext>
            </a:extLst>
          </p:cNvPr>
          <p:cNvSpPr txBox="1"/>
          <p:nvPr userDrawn="1"/>
        </p:nvSpPr>
        <p:spPr>
          <a:xfrm>
            <a:off x="0" y="4845550"/>
            <a:ext cx="354434" cy="123111"/>
          </a:xfrm>
          <a:prstGeom prst="rect">
            <a:avLst/>
          </a:prstGeom>
          <a:noFill/>
        </p:spPr>
        <p:txBody>
          <a:bodyPr wrap="square" lIns="0" tIns="0" rIns="0" bIns="0" rtlCol="0">
            <a:noAutofit/>
          </a:bodyPr>
          <a:lstStyle/>
          <a:p>
            <a:pPr algn="ctr"/>
            <a:fld id="{984FB007-5C84-F347-A76E-037DFFA5CC99}" type="slidenum">
              <a:rPr lang="en-US" sz="800" noProof="0" smtClean="0">
                <a:solidFill>
                  <a:schemeClr val="tx1"/>
                </a:solidFill>
              </a:rPr>
              <a:pPr algn="ctr"/>
              <a:t>‹#›</a:t>
            </a:fld>
            <a:endParaRPr lang="en-US" sz="800" noProof="0">
              <a:solidFill>
                <a:schemeClr val="tx1"/>
              </a:solidFill>
            </a:endParaRPr>
          </a:p>
        </p:txBody>
      </p:sp>
      <p:cxnSp>
        <p:nvCxnSpPr>
          <p:cNvPr id="18" name="Connecteur droit 8">
            <a:extLst>
              <a:ext uri="{FF2B5EF4-FFF2-40B4-BE49-F238E27FC236}">
                <a16:creationId xmlns:a16="http://schemas.microsoft.com/office/drawing/2014/main" id="{A9F187C5-3001-47D7-82D1-610C05FC9A59}"/>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Chart Placeholder 2">
            <a:extLst>
              <a:ext uri="{FF2B5EF4-FFF2-40B4-BE49-F238E27FC236}">
                <a16:creationId xmlns:a16="http://schemas.microsoft.com/office/drawing/2014/main" id="{B5D5D560-C9FC-4B55-8F3A-12980951F2B5}"/>
              </a:ext>
            </a:extLst>
          </p:cNvPr>
          <p:cNvSpPr>
            <a:spLocks noGrp="1"/>
          </p:cNvSpPr>
          <p:nvPr>
            <p:ph type="chart" sz="quarter" idx="14" hasCustomPrompt="1"/>
          </p:nvPr>
        </p:nvSpPr>
        <p:spPr>
          <a:xfrm>
            <a:off x="3943350" y="1533105"/>
            <a:ext cx="4638674" cy="3038895"/>
          </a:xfrm>
          <a:prstGeom prst="rect">
            <a:avLst/>
          </a:prstGeom>
        </p:spPr>
        <p:txBody>
          <a:bodyPr anchor="ctr"/>
          <a:lstStyle>
            <a:lvl1pPr marL="0" indent="0" algn="ctr">
              <a:buNone/>
              <a:defRPr sz="1600"/>
            </a:lvl1pPr>
          </a:lstStyle>
          <a:p>
            <a:r>
              <a:rPr lang="en-US" noProof="0"/>
              <a:t>Insert chart</a:t>
            </a:r>
          </a:p>
        </p:txBody>
      </p:sp>
      <p:sp>
        <p:nvSpPr>
          <p:cNvPr id="11" name="Titre 1">
            <a:extLst>
              <a:ext uri="{FF2B5EF4-FFF2-40B4-BE49-F238E27FC236}">
                <a16:creationId xmlns:a16="http://schemas.microsoft.com/office/drawing/2014/main" id="{9A03BF53-73BD-484C-9C19-0A93E17EAF79}"/>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22" name="Footer Placeholder 12">
            <a:extLst>
              <a:ext uri="{FF2B5EF4-FFF2-40B4-BE49-F238E27FC236}">
                <a16:creationId xmlns:a16="http://schemas.microsoft.com/office/drawing/2014/main" id="{AD3E5D24-6E5A-456B-9B4A-CB63AC6BF098}"/>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r>
              <a:rPr lang="en-US" noProof="0"/>
              <a:t>© Dassault Systèmes | Confidential Information |                    | ref.: 3DS_Document_2021</a:t>
            </a:r>
          </a:p>
        </p:txBody>
      </p:sp>
      <p:sp>
        <p:nvSpPr>
          <p:cNvPr id="23" name="Date Placeholder 3">
            <a:extLst>
              <a:ext uri="{FF2B5EF4-FFF2-40B4-BE49-F238E27FC236}">
                <a16:creationId xmlns:a16="http://schemas.microsoft.com/office/drawing/2014/main" id="{45A1083F-18FA-4029-BE54-7F946E80026B}"/>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fld id="{A835F999-4DA0-4DCA-91BD-EAD766AD2A42}" type="datetime1">
              <a:rPr lang="en-US" noProof="0" smtClean="0"/>
              <a:t>11/10/2022</a:t>
            </a:fld>
            <a:endParaRPr lang="en-US" noProof="0"/>
          </a:p>
        </p:txBody>
      </p:sp>
      <p:pic>
        <p:nvPicPr>
          <p:cNvPr id="12" name="Graphic 11">
            <a:extLst>
              <a:ext uri="{FF2B5EF4-FFF2-40B4-BE49-F238E27FC236}">
                <a16:creationId xmlns:a16="http://schemas.microsoft.com/office/drawing/2014/main" id="{F0F63AC8-DAE8-4C08-B926-AD6BD8EB224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5" y="4756932"/>
            <a:ext cx="808019" cy="211727"/>
          </a:xfrm>
          <a:prstGeom prst="rect">
            <a:avLst/>
          </a:prstGeom>
        </p:spPr>
      </p:pic>
      <p:pic>
        <p:nvPicPr>
          <p:cNvPr id="13" name="Image 12">
            <a:extLst>
              <a:ext uri="{FF2B5EF4-FFF2-40B4-BE49-F238E27FC236}">
                <a16:creationId xmlns:a16="http://schemas.microsoft.com/office/drawing/2014/main" id="{12AAC1D5-3280-B14F-BEA2-4A0B4331226F}"/>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410044816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 Graphs - 1 line title">
    <p:spTree>
      <p:nvGrpSpPr>
        <p:cNvPr id="1" name=""/>
        <p:cNvGrpSpPr/>
        <p:nvPr/>
      </p:nvGrpSpPr>
      <p:grpSpPr>
        <a:xfrm>
          <a:off x="0" y="0"/>
          <a:ext cx="0" cy="0"/>
          <a:chOff x="0" y="0"/>
          <a:chExt cx="0" cy="0"/>
        </a:xfrm>
      </p:grpSpPr>
      <p:sp>
        <p:nvSpPr>
          <p:cNvPr id="13" name="ZoneTexte 7">
            <a:extLst>
              <a:ext uri="{FF2B5EF4-FFF2-40B4-BE49-F238E27FC236}">
                <a16:creationId xmlns:a16="http://schemas.microsoft.com/office/drawing/2014/main" id="{0CA667B9-10B2-5340-9F48-B33CFAF9DB48}"/>
              </a:ext>
            </a:extLst>
          </p:cNvPr>
          <p:cNvSpPr txBox="1"/>
          <p:nvPr userDrawn="1"/>
        </p:nvSpPr>
        <p:spPr>
          <a:xfrm>
            <a:off x="0" y="4845550"/>
            <a:ext cx="354434" cy="123111"/>
          </a:xfrm>
          <a:prstGeom prst="rect">
            <a:avLst/>
          </a:prstGeom>
          <a:noFill/>
        </p:spPr>
        <p:txBody>
          <a:bodyPr wrap="square" lIns="0" tIns="0" rIns="0" bIns="0" rtlCol="0">
            <a:noAutofit/>
          </a:bodyPr>
          <a:lstStyle/>
          <a:p>
            <a:pPr algn="ctr"/>
            <a:fld id="{984FB007-5C84-F347-A76E-037DFFA5CC99}" type="slidenum">
              <a:rPr lang="en-US" sz="800" noProof="0" smtClean="0">
                <a:solidFill>
                  <a:schemeClr val="tx1"/>
                </a:solidFill>
              </a:rPr>
              <a:pPr algn="ctr"/>
              <a:t>‹#›</a:t>
            </a:fld>
            <a:endParaRPr lang="en-US" sz="800" noProof="0">
              <a:solidFill>
                <a:schemeClr val="tx1"/>
              </a:solidFill>
            </a:endParaRPr>
          </a:p>
        </p:txBody>
      </p:sp>
      <p:sp>
        <p:nvSpPr>
          <p:cNvPr id="16" name="Titre 1">
            <a:extLst>
              <a:ext uri="{FF2B5EF4-FFF2-40B4-BE49-F238E27FC236}">
                <a16:creationId xmlns:a16="http://schemas.microsoft.com/office/drawing/2014/main" id="{FD65DAF3-E06E-4CD8-9D02-D13D5E74E08B}"/>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20" name="Text Placeholder 14">
            <a:extLst>
              <a:ext uri="{FF2B5EF4-FFF2-40B4-BE49-F238E27FC236}">
                <a16:creationId xmlns:a16="http://schemas.microsoft.com/office/drawing/2014/main" id="{9143E142-CCC3-48E5-BCDC-169490F9B3D8}"/>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5" name="Connecteur droit 8">
            <a:extLst>
              <a:ext uri="{FF2B5EF4-FFF2-40B4-BE49-F238E27FC236}">
                <a16:creationId xmlns:a16="http://schemas.microsoft.com/office/drawing/2014/main" id="{241F5401-BB88-4D56-9585-CF6264AD9817}"/>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Chart Placeholder 2">
            <a:extLst>
              <a:ext uri="{FF2B5EF4-FFF2-40B4-BE49-F238E27FC236}">
                <a16:creationId xmlns:a16="http://schemas.microsoft.com/office/drawing/2014/main" id="{B580869B-FE49-4179-BB24-7CDE52DB06FB}"/>
              </a:ext>
            </a:extLst>
          </p:cNvPr>
          <p:cNvSpPr>
            <a:spLocks noGrp="1"/>
          </p:cNvSpPr>
          <p:nvPr>
            <p:ph type="chart" sz="quarter" idx="15" hasCustomPrompt="1"/>
          </p:nvPr>
        </p:nvSpPr>
        <p:spPr>
          <a:xfrm>
            <a:off x="382904" y="1185385"/>
            <a:ext cx="3975356" cy="3386615"/>
          </a:xfrm>
          <a:prstGeom prst="rect">
            <a:avLst/>
          </a:prstGeom>
        </p:spPr>
        <p:txBody>
          <a:bodyPr anchor="ctr"/>
          <a:lstStyle>
            <a:lvl1pPr marL="0" indent="0" algn="ctr">
              <a:buNone/>
              <a:defRPr sz="1600"/>
            </a:lvl1pPr>
          </a:lstStyle>
          <a:p>
            <a:r>
              <a:rPr lang="en-US" noProof="0"/>
              <a:t>Insert chart</a:t>
            </a:r>
          </a:p>
        </p:txBody>
      </p:sp>
      <p:sp>
        <p:nvSpPr>
          <p:cNvPr id="21" name="Chart Placeholder 2">
            <a:extLst>
              <a:ext uri="{FF2B5EF4-FFF2-40B4-BE49-F238E27FC236}">
                <a16:creationId xmlns:a16="http://schemas.microsoft.com/office/drawing/2014/main" id="{3DFFB2D5-9912-41F7-8C4E-7A42C73848B9}"/>
              </a:ext>
            </a:extLst>
          </p:cNvPr>
          <p:cNvSpPr>
            <a:spLocks noGrp="1"/>
          </p:cNvSpPr>
          <p:nvPr>
            <p:ph type="chart" sz="quarter" idx="16" hasCustomPrompt="1"/>
          </p:nvPr>
        </p:nvSpPr>
        <p:spPr>
          <a:xfrm>
            <a:off x="4606230" y="1185385"/>
            <a:ext cx="3975356" cy="3386615"/>
          </a:xfrm>
          <a:prstGeom prst="rect">
            <a:avLst/>
          </a:prstGeom>
        </p:spPr>
        <p:txBody>
          <a:bodyPr anchor="ctr"/>
          <a:lstStyle>
            <a:lvl1pPr marL="0" indent="0" algn="ctr">
              <a:buNone/>
              <a:defRPr sz="1600"/>
            </a:lvl1pPr>
          </a:lstStyle>
          <a:p>
            <a:r>
              <a:rPr lang="en-US" noProof="0"/>
              <a:t>Insert chart</a:t>
            </a:r>
          </a:p>
        </p:txBody>
      </p:sp>
      <p:sp>
        <p:nvSpPr>
          <p:cNvPr id="11" name="Footer Placeholder 12">
            <a:extLst>
              <a:ext uri="{FF2B5EF4-FFF2-40B4-BE49-F238E27FC236}">
                <a16:creationId xmlns:a16="http://schemas.microsoft.com/office/drawing/2014/main" id="{C7C162E3-B898-42C3-A75B-54DBDBB473DE}"/>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r>
              <a:rPr lang="en-US" noProof="0"/>
              <a:t>© Dassault Systèmes | Confidential Information |                    | ref.: 3DS_Document_2021</a:t>
            </a:r>
          </a:p>
        </p:txBody>
      </p:sp>
      <p:sp>
        <p:nvSpPr>
          <p:cNvPr id="12" name="Date Placeholder 3">
            <a:extLst>
              <a:ext uri="{FF2B5EF4-FFF2-40B4-BE49-F238E27FC236}">
                <a16:creationId xmlns:a16="http://schemas.microsoft.com/office/drawing/2014/main" id="{4E831FD3-0FA5-4A06-9DFF-CB9C5E1C6BB0}"/>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fld id="{1AC25AC5-081C-4745-A36E-6D769EAE1E03}" type="datetime1">
              <a:rPr lang="en-US" noProof="0" smtClean="0"/>
              <a:t>11/10/2022</a:t>
            </a:fld>
            <a:endParaRPr lang="en-US" noProof="0"/>
          </a:p>
        </p:txBody>
      </p:sp>
      <p:pic>
        <p:nvPicPr>
          <p:cNvPr id="14" name="Graphic 13">
            <a:extLst>
              <a:ext uri="{FF2B5EF4-FFF2-40B4-BE49-F238E27FC236}">
                <a16:creationId xmlns:a16="http://schemas.microsoft.com/office/drawing/2014/main" id="{5F040B78-11B2-4805-9545-920B9DFFA53A}"/>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5" y="4756932"/>
            <a:ext cx="808019" cy="211727"/>
          </a:xfrm>
          <a:prstGeom prst="rect">
            <a:avLst/>
          </a:prstGeom>
        </p:spPr>
      </p:pic>
      <p:pic>
        <p:nvPicPr>
          <p:cNvPr id="18" name="Image 17">
            <a:extLst>
              <a:ext uri="{FF2B5EF4-FFF2-40B4-BE49-F238E27FC236}">
                <a16:creationId xmlns:a16="http://schemas.microsoft.com/office/drawing/2014/main" id="{BF3A83F8-977D-9840-B1C1-E5493931F1EB}"/>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8716355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 Graph - 2 lines title">
    <p:spTree>
      <p:nvGrpSpPr>
        <p:cNvPr id="1" name=""/>
        <p:cNvGrpSpPr/>
        <p:nvPr/>
      </p:nvGrpSpPr>
      <p:grpSpPr>
        <a:xfrm>
          <a:off x="0" y="0"/>
          <a:ext cx="0" cy="0"/>
          <a:chOff x="0" y="0"/>
          <a:chExt cx="0" cy="0"/>
        </a:xfrm>
      </p:grpSpPr>
      <p:sp>
        <p:nvSpPr>
          <p:cNvPr id="16" name="Text Placeholder 14">
            <a:extLst>
              <a:ext uri="{FF2B5EF4-FFF2-40B4-BE49-F238E27FC236}">
                <a16:creationId xmlns:a16="http://schemas.microsoft.com/office/drawing/2014/main" id="{BC52370C-3B93-BA4F-90EB-FDD3FE71C059}"/>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3" name="ZoneTexte 7">
            <a:extLst>
              <a:ext uri="{FF2B5EF4-FFF2-40B4-BE49-F238E27FC236}">
                <a16:creationId xmlns:a16="http://schemas.microsoft.com/office/drawing/2014/main" id="{0CA667B9-10B2-5340-9F48-B33CFAF9DB48}"/>
              </a:ext>
            </a:extLst>
          </p:cNvPr>
          <p:cNvSpPr txBox="1"/>
          <p:nvPr userDrawn="1"/>
        </p:nvSpPr>
        <p:spPr>
          <a:xfrm>
            <a:off x="0" y="4845550"/>
            <a:ext cx="354434" cy="123111"/>
          </a:xfrm>
          <a:prstGeom prst="rect">
            <a:avLst/>
          </a:prstGeom>
          <a:noFill/>
        </p:spPr>
        <p:txBody>
          <a:bodyPr wrap="square" lIns="0" tIns="0" rIns="0" bIns="0" rtlCol="0">
            <a:noAutofit/>
          </a:bodyPr>
          <a:lstStyle/>
          <a:p>
            <a:pPr algn="ctr"/>
            <a:fld id="{984FB007-5C84-F347-A76E-037DFFA5CC99}" type="slidenum">
              <a:rPr lang="en-US" sz="800" noProof="0" smtClean="0">
                <a:solidFill>
                  <a:schemeClr val="tx1"/>
                </a:solidFill>
              </a:rPr>
              <a:pPr algn="ctr"/>
              <a:t>‹#›</a:t>
            </a:fld>
            <a:endParaRPr lang="en-US" sz="800" noProof="0">
              <a:solidFill>
                <a:schemeClr val="tx1"/>
              </a:solidFill>
            </a:endParaRPr>
          </a:p>
        </p:txBody>
      </p:sp>
      <p:cxnSp>
        <p:nvCxnSpPr>
          <p:cNvPr id="15" name="Connecteur droit 8">
            <a:extLst>
              <a:ext uri="{FF2B5EF4-FFF2-40B4-BE49-F238E27FC236}">
                <a16:creationId xmlns:a16="http://schemas.microsoft.com/office/drawing/2014/main" id="{1B40FC61-8E9D-487D-8B0C-0512D4F45B62}"/>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1" name="Chart Placeholder 2">
            <a:extLst>
              <a:ext uri="{FF2B5EF4-FFF2-40B4-BE49-F238E27FC236}">
                <a16:creationId xmlns:a16="http://schemas.microsoft.com/office/drawing/2014/main" id="{C883D573-D85A-44EF-A74A-226004F0DD74}"/>
              </a:ext>
            </a:extLst>
          </p:cNvPr>
          <p:cNvSpPr>
            <a:spLocks noGrp="1"/>
          </p:cNvSpPr>
          <p:nvPr>
            <p:ph type="chart" sz="quarter" idx="15" hasCustomPrompt="1"/>
          </p:nvPr>
        </p:nvSpPr>
        <p:spPr>
          <a:xfrm>
            <a:off x="382904" y="1533106"/>
            <a:ext cx="3975356" cy="3038894"/>
          </a:xfrm>
          <a:prstGeom prst="rect">
            <a:avLst/>
          </a:prstGeom>
        </p:spPr>
        <p:txBody>
          <a:bodyPr anchor="ctr"/>
          <a:lstStyle>
            <a:lvl1pPr marL="0" indent="0" algn="ctr">
              <a:buNone/>
              <a:defRPr sz="1600"/>
            </a:lvl1pPr>
          </a:lstStyle>
          <a:p>
            <a:r>
              <a:rPr lang="en-US" noProof="0"/>
              <a:t>Insert chart</a:t>
            </a:r>
          </a:p>
        </p:txBody>
      </p:sp>
      <p:sp>
        <p:nvSpPr>
          <p:cNvPr id="22" name="Chart Placeholder 2">
            <a:extLst>
              <a:ext uri="{FF2B5EF4-FFF2-40B4-BE49-F238E27FC236}">
                <a16:creationId xmlns:a16="http://schemas.microsoft.com/office/drawing/2014/main" id="{B854AC56-5F45-4999-A780-DAE57800E32F}"/>
              </a:ext>
            </a:extLst>
          </p:cNvPr>
          <p:cNvSpPr>
            <a:spLocks noGrp="1"/>
          </p:cNvSpPr>
          <p:nvPr>
            <p:ph type="chart" sz="quarter" idx="16" hasCustomPrompt="1"/>
          </p:nvPr>
        </p:nvSpPr>
        <p:spPr>
          <a:xfrm>
            <a:off x="4606230" y="1533106"/>
            <a:ext cx="3975356" cy="3038894"/>
          </a:xfrm>
          <a:prstGeom prst="rect">
            <a:avLst/>
          </a:prstGeom>
        </p:spPr>
        <p:txBody>
          <a:bodyPr anchor="ctr"/>
          <a:lstStyle>
            <a:lvl1pPr marL="0" indent="0" algn="ctr">
              <a:buNone/>
              <a:defRPr sz="1600"/>
            </a:lvl1pPr>
          </a:lstStyle>
          <a:p>
            <a:r>
              <a:rPr lang="en-US" noProof="0"/>
              <a:t>Insert chart</a:t>
            </a:r>
          </a:p>
        </p:txBody>
      </p:sp>
      <p:sp>
        <p:nvSpPr>
          <p:cNvPr id="10" name="Titre 1">
            <a:extLst>
              <a:ext uri="{FF2B5EF4-FFF2-40B4-BE49-F238E27FC236}">
                <a16:creationId xmlns:a16="http://schemas.microsoft.com/office/drawing/2014/main" id="{D9708901-F7A9-45C8-84A2-4E40CCBA3A8A}"/>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12" name="Footer Placeholder 12">
            <a:extLst>
              <a:ext uri="{FF2B5EF4-FFF2-40B4-BE49-F238E27FC236}">
                <a16:creationId xmlns:a16="http://schemas.microsoft.com/office/drawing/2014/main" id="{5AEACEB9-B8F3-4A67-B6B8-C106EAE70140}"/>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r>
              <a:rPr lang="en-US" noProof="0"/>
              <a:t>© Dassault Systèmes | Confidential Information |                    | ref.: 3DS_Document_2021</a:t>
            </a:r>
          </a:p>
        </p:txBody>
      </p:sp>
      <p:sp>
        <p:nvSpPr>
          <p:cNvPr id="14" name="Date Placeholder 3">
            <a:extLst>
              <a:ext uri="{FF2B5EF4-FFF2-40B4-BE49-F238E27FC236}">
                <a16:creationId xmlns:a16="http://schemas.microsoft.com/office/drawing/2014/main" id="{2FFA4865-ABE6-4A5D-88DA-894D2BBB9BAC}"/>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fld id="{D8E29A2B-31B4-4F16-BA22-DD3378DB52D3}" type="datetime1">
              <a:rPr lang="en-US" noProof="0" smtClean="0"/>
              <a:t>11/10/2022</a:t>
            </a:fld>
            <a:endParaRPr lang="en-US" noProof="0"/>
          </a:p>
        </p:txBody>
      </p:sp>
      <p:pic>
        <p:nvPicPr>
          <p:cNvPr id="11" name="Graphic 10">
            <a:extLst>
              <a:ext uri="{FF2B5EF4-FFF2-40B4-BE49-F238E27FC236}">
                <a16:creationId xmlns:a16="http://schemas.microsoft.com/office/drawing/2014/main" id="{E3A90F5D-D223-4BFA-9A0E-59D09CA2C8EC}"/>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5" y="4756932"/>
            <a:ext cx="808019" cy="211727"/>
          </a:xfrm>
          <a:prstGeom prst="rect">
            <a:avLst/>
          </a:prstGeom>
        </p:spPr>
      </p:pic>
      <p:pic>
        <p:nvPicPr>
          <p:cNvPr id="18" name="Image 17">
            <a:extLst>
              <a:ext uri="{FF2B5EF4-FFF2-40B4-BE49-F238E27FC236}">
                <a16:creationId xmlns:a16="http://schemas.microsoft.com/office/drawing/2014/main" id="{15B5F15C-8B1D-FD41-A195-B48F80775692}"/>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05875220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Graph only - 1 line title">
    <p:spTree>
      <p:nvGrpSpPr>
        <p:cNvPr id="1" name=""/>
        <p:cNvGrpSpPr/>
        <p:nvPr/>
      </p:nvGrpSpPr>
      <p:grpSpPr>
        <a:xfrm>
          <a:off x="0" y="0"/>
          <a:ext cx="0" cy="0"/>
          <a:chOff x="0" y="0"/>
          <a:chExt cx="0" cy="0"/>
        </a:xfrm>
      </p:grpSpPr>
      <p:sp>
        <p:nvSpPr>
          <p:cNvPr id="10" name="ZoneTexte 7">
            <a:extLst>
              <a:ext uri="{FF2B5EF4-FFF2-40B4-BE49-F238E27FC236}">
                <a16:creationId xmlns:a16="http://schemas.microsoft.com/office/drawing/2014/main" id="{F288ED3E-A9C4-AC41-8ED2-F8612385A2BD}"/>
              </a:ext>
            </a:extLst>
          </p:cNvPr>
          <p:cNvSpPr txBox="1"/>
          <p:nvPr userDrawn="1"/>
        </p:nvSpPr>
        <p:spPr>
          <a:xfrm>
            <a:off x="0" y="4845550"/>
            <a:ext cx="354434" cy="123111"/>
          </a:xfrm>
          <a:prstGeom prst="rect">
            <a:avLst/>
          </a:prstGeom>
          <a:noFill/>
        </p:spPr>
        <p:txBody>
          <a:bodyPr wrap="square" lIns="0" tIns="0" rIns="0" bIns="0" rtlCol="0">
            <a:noAutofit/>
          </a:bodyPr>
          <a:lstStyle/>
          <a:p>
            <a:pPr algn="ctr"/>
            <a:fld id="{984FB007-5C84-F347-A76E-037DFFA5CC99}" type="slidenum">
              <a:rPr lang="en-US" sz="800" noProof="0" smtClean="0">
                <a:solidFill>
                  <a:schemeClr val="tx1"/>
                </a:solidFill>
              </a:rPr>
              <a:pPr algn="ctr"/>
              <a:t>‹#›</a:t>
            </a:fld>
            <a:endParaRPr lang="en-US" sz="800" noProof="0">
              <a:solidFill>
                <a:schemeClr val="tx1"/>
              </a:solidFill>
            </a:endParaRPr>
          </a:p>
        </p:txBody>
      </p:sp>
      <p:sp>
        <p:nvSpPr>
          <p:cNvPr id="12" name="Titre 1">
            <a:extLst>
              <a:ext uri="{FF2B5EF4-FFF2-40B4-BE49-F238E27FC236}">
                <a16:creationId xmlns:a16="http://schemas.microsoft.com/office/drawing/2014/main" id="{E883AB93-8A12-4381-863D-A6DCA8326D80}"/>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13" name="Text Placeholder 14">
            <a:extLst>
              <a:ext uri="{FF2B5EF4-FFF2-40B4-BE49-F238E27FC236}">
                <a16:creationId xmlns:a16="http://schemas.microsoft.com/office/drawing/2014/main" id="{BD0AA781-C64B-4621-94F8-C750E1CF59A7}"/>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6" name="Connecteur droit 8">
            <a:extLst>
              <a:ext uri="{FF2B5EF4-FFF2-40B4-BE49-F238E27FC236}">
                <a16:creationId xmlns:a16="http://schemas.microsoft.com/office/drawing/2014/main" id="{BA08A484-23E0-431D-B5CE-6AD504F83139}"/>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8" name="Chart Placeholder 2">
            <a:extLst>
              <a:ext uri="{FF2B5EF4-FFF2-40B4-BE49-F238E27FC236}">
                <a16:creationId xmlns:a16="http://schemas.microsoft.com/office/drawing/2014/main" id="{B2656E46-4EF8-44EB-A3BA-8E234F8F5949}"/>
              </a:ext>
            </a:extLst>
          </p:cNvPr>
          <p:cNvSpPr>
            <a:spLocks noGrp="1"/>
          </p:cNvSpPr>
          <p:nvPr>
            <p:ph type="chart" sz="quarter" idx="15" hasCustomPrompt="1"/>
          </p:nvPr>
        </p:nvSpPr>
        <p:spPr>
          <a:xfrm>
            <a:off x="382903" y="1240527"/>
            <a:ext cx="8198669" cy="3331473"/>
          </a:xfrm>
          <a:prstGeom prst="rect">
            <a:avLst/>
          </a:prstGeom>
        </p:spPr>
        <p:txBody>
          <a:bodyPr anchor="ctr"/>
          <a:lstStyle>
            <a:lvl1pPr marL="0" indent="0" algn="ctr">
              <a:buNone/>
              <a:defRPr sz="1600"/>
            </a:lvl1pPr>
          </a:lstStyle>
          <a:p>
            <a:r>
              <a:rPr lang="en-US" noProof="0"/>
              <a:t>Insert chart</a:t>
            </a:r>
          </a:p>
        </p:txBody>
      </p:sp>
      <p:sp>
        <p:nvSpPr>
          <p:cNvPr id="9" name="Footer Placeholder 12">
            <a:extLst>
              <a:ext uri="{FF2B5EF4-FFF2-40B4-BE49-F238E27FC236}">
                <a16:creationId xmlns:a16="http://schemas.microsoft.com/office/drawing/2014/main" id="{FE353168-0A63-4CFC-B12A-63888B8E8181}"/>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r>
              <a:rPr lang="en-US" noProof="0"/>
              <a:t>© Dassault Systèmes | Confidential Information |                    | ref.: 3DS_Document_2021</a:t>
            </a:r>
          </a:p>
        </p:txBody>
      </p:sp>
      <p:sp>
        <p:nvSpPr>
          <p:cNvPr id="14" name="Date Placeholder 3">
            <a:extLst>
              <a:ext uri="{FF2B5EF4-FFF2-40B4-BE49-F238E27FC236}">
                <a16:creationId xmlns:a16="http://schemas.microsoft.com/office/drawing/2014/main" id="{04FD620A-7110-463F-8D3C-30A30BA38125}"/>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fld id="{20094472-3864-4E30-B252-28539877E16D}" type="datetime1">
              <a:rPr lang="en-US" noProof="0" smtClean="0"/>
              <a:t>11/10/2022</a:t>
            </a:fld>
            <a:endParaRPr lang="en-US" noProof="0"/>
          </a:p>
        </p:txBody>
      </p:sp>
      <p:pic>
        <p:nvPicPr>
          <p:cNvPr id="11" name="Graphic 10">
            <a:extLst>
              <a:ext uri="{FF2B5EF4-FFF2-40B4-BE49-F238E27FC236}">
                <a16:creationId xmlns:a16="http://schemas.microsoft.com/office/drawing/2014/main" id="{DB56B28D-CEEF-41D6-A0DA-B2CD6593401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5" y="4756932"/>
            <a:ext cx="808019" cy="211727"/>
          </a:xfrm>
          <a:prstGeom prst="rect">
            <a:avLst/>
          </a:prstGeom>
        </p:spPr>
      </p:pic>
      <p:pic>
        <p:nvPicPr>
          <p:cNvPr id="17" name="Image 16">
            <a:extLst>
              <a:ext uri="{FF2B5EF4-FFF2-40B4-BE49-F238E27FC236}">
                <a16:creationId xmlns:a16="http://schemas.microsoft.com/office/drawing/2014/main" id="{8DEC6874-3089-934C-978E-BF4511685934}"/>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262287856"/>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Graph only - 2 lines title">
    <p:spTree>
      <p:nvGrpSpPr>
        <p:cNvPr id="1" name=""/>
        <p:cNvGrpSpPr/>
        <p:nvPr/>
      </p:nvGrpSpPr>
      <p:grpSpPr>
        <a:xfrm>
          <a:off x="0" y="0"/>
          <a:ext cx="0" cy="0"/>
          <a:chOff x="0" y="0"/>
          <a:chExt cx="0" cy="0"/>
        </a:xfrm>
      </p:grpSpPr>
      <p:sp>
        <p:nvSpPr>
          <p:cNvPr id="10" name="ZoneTexte 7">
            <a:extLst>
              <a:ext uri="{FF2B5EF4-FFF2-40B4-BE49-F238E27FC236}">
                <a16:creationId xmlns:a16="http://schemas.microsoft.com/office/drawing/2014/main" id="{F288ED3E-A9C4-AC41-8ED2-F8612385A2BD}"/>
              </a:ext>
            </a:extLst>
          </p:cNvPr>
          <p:cNvSpPr txBox="1"/>
          <p:nvPr userDrawn="1"/>
        </p:nvSpPr>
        <p:spPr>
          <a:xfrm>
            <a:off x="0" y="4845550"/>
            <a:ext cx="354434" cy="123111"/>
          </a:xfrm>
          <a:prstGeom prst="rect">
            <a:avLst/>
          </a:prstGeom>
          <a:noFill/>
        </p:spPr>
        <p:txBody>
          <a:bodyPr wrap="square" lIns="0" tIns="0" rIns="0" bIns="0" rtlCol="0">
            <a:noAutofit/>
          </a:bodyPr>
          <a:lstStyle/>
          <a:p>
            <a:pPr algn="ctr"/>
            <a:fld id="{984FB007-5C84-F347-A76E-037DFFA5CC99}" type="slidenum">
              <a:rPr lang="en-US" sz="800" noProof="0" smtClean="0">
                <a:solidFill>
                  <a:schemeClr val="tx1"/>
                </a:solidFill>
              </a:rPr>
              <a:pPr algn="ctr"/>
              <a:t>‹#›</a:t>
            </a:fld>
            <a:endParaRPr lang="en-US" sz="800" noProof="0">
              <a:solidFill>
                <a:schemeClr val="tx1"/>
              </a:solidFill>
            </a:endParaRPr>
          </a:p>
        </p:txBody>
      </p:sp>
      <p:sp>
        <p:nvSpPr>
          <p:cNvPr id="13" name="Text Placeholder 14">
            <a:extLst>
              <a:ext uri="{FF2B5EF4-FFF2-40B4-BE49-F238E27FC236}">
                <a16:creationId xmlns:a16="http://schemas.microsoft.com/office/drawing/2014/main" id="{D89B8EAD-7EE5-CD41-9D0D-BC9A90591A2A}"/>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6" name="Connecteur droit 8">
            <a:extLst>
              <a:ext uri="{FF2B5EF4-FFF2-40B4-BE49-F238E27FC236}">
                <a16:creationId xmlns:a16="http://schemas.microsoft.com/office/drawing/2014/main" id="{FAD8D98F-A73D-4D06-9361-4DDB0A71E819}"/>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Chart Placeholder 2">
            <a:extLst>
              <a:ext uri="{FF2B5EF4-FFF2-40B4-BE49-F238E27FC236}">
                <a16:creationId xmlns:a16="http://schemas.microsoft.com/office/drawing/2014/main" id="{657D95C7-47CB-496F-AF2C-A661F7B950B1}"/>
              </a:ext>
            </a:extLst>
          </p:cNvPr>
          <p:cNvSpPr>
            <a:spLocks noGrp="1"/>
          </p:cNvSpPr>
          <p:nvPr>
            <p:ph type="chart" sz="quarter" idx="15" hasCustomPrompt="1"/>
          </p:nvPr>
        </p:nvSpPr>
        <p:spPr>
          <a:xfrm>
            <a:off x="382903" y="1591733"/>
            <a:ext cx="8198669" cy="2980267"/>
          </a:xfrm>
          <a:prstGeom prst="rect">
            <a:avLst/>
          </a:prstGeom>
        </p:spPr>
        <p:txBody>
          <a:bodyPr anchor="ctr"/>
          <a:lstStyle>
            <a:lvl1pPr marL="0" indent="0" algn="ctr">
              <a:buNone/>
              <a:defRPr sz="1600"/>
            </a:lvl1pPr>
          </a:lstStyle>
          <a:p>
            <a:r>
              <a:rPr lang="en-US" noProof="0"/>
              <a:t>Insert chart</a:t>
            </a:r>
          </a:p>
        </p:txBody>
      </p:sp>
      <p:sp>
        <p:nvSpPr>
          <p:cNvPr id="11" name="Titre 1">
            <a:extLst>
              <a:ext uri="{FF2B5EF4-FFF2-40B4-BE49-F238E27FC236}">
                <a16:creationId xmlns:a16="http://schemas.microsoft.com/office/drawing/2014/main" id="{8CE5E645-F65D-4A5F-869B-E42DB973A9D6}"/>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9" name="Footer Placeholder 12">
            <a:extLst>
              <a:ext uri="{FF2B5EF4-FFF2-40B4-BE49-F238E27FC236}">
                <a16:creationId xmlns:a16="http://schemas.microsoft.com/office/drawing/2014/main" id="{17BB0B79-480D-4882-B086-D7A38F61396F}"/>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r>
              <a:rPr lang="en-US" noProof="0"/>
              <a:t>© Dassault Systèmes | Confidential Information |                    | ref.: 3DS_Document_2021</a:t>
            </a:r>
          </a:p>
        </p:txBody>
      </p:sp>
      <p:sp>
        <p:nvSpPr>
          <p:cNvPr id="14" name="Date Placeholder 3">
            <a:extLst>
              <a:ext uri="{FF2B5EF4-FFF2-40B4-BE49-F238E27FC236}">
                <a16:creationId xmlns:a16="http://schemas.microsoft.com/office/drawing/2014/main" id="{4649C3A4-CC03-4BBE-9350-74DC9E1A37FA}"/>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fld id="{71E41AE3-1215-45A9-915D-2BE4405FDCA6}" type="datetime1">
              <a:rPr lang="en-US" noProof="0" smtClean="0"/>
              <a:t>11/10/2022</a:t>
            </a:fld>
            <a:endParaRPr lang="en-US" noProof="0"/>
          </a:p>
        </p:txBody>
      </p:sp>
      <p:pic>
        <p:nvPicPr>
          <p:cNvPr id="12" name="Graphic 11">
            <a:extLst>
              <a:ext uri="{FF2B5EF4-FFF2-40B4-BE49-F238E27FC236}">
                <a16:creationId xmlns:a16="http://schemas.microsoft.com/office/drawing/2014/main" id="{4971B2A4-7C42-41C8-B0AA-F3ED2A91CE0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5" y="4756932"/>
            <a:ext cx="808019" cy="211727"/>
          </a:xfrm>
          <a:prstGeom prst="rect">
            <a:avLst/>
          </a:prstGeom>
        </p:spPr>
      </p:pic>
      <p:pic>
        <p:nvPicPr>
          <p:cNvPr id="15" name="Image 14">
            <a:extLst>
              <a:ext uri="{FF2B5EF4-FFF2-40B4-BE49-F238E27FC236}">
                <a16:creationId xmlns:a16="http://schemas.microsoft.com/office/drawing/2014/main" id="{EB6B664B-15D9-E141-8AEB-A70239383331}"/>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465267980"/>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oxes - 1 line title">
    <p:bg>
      <p:bgPr>
        <a:solidFill>
          <a:schemeClr val="bg1"/>
        </a:solidFill>
        <a:effectLst/>
      </p:bgPr>
    </p:bg>
    <p:spTree>
      <p:nvGrpSpPr>
        <p:cNvPr id="1" name=""/>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6789E206-C5AD-47E5-A47D-8FC93D2C16FB}"/>
              </a:ext>
            </a:extLst>
          </p:cNvPr>
          <p:cNvSpPr/>
          <p:nvPr userDrawn="1"/>
        </p:nvSpPr>
        <p:spPr>
          <a:xfrm>
            <a:off x="382937" y="1286934"/>
            <a:ext cx="3912871" cy="3124564"/>
          </a:xfrm>
          <a:prstGeom prst="roundRect">
            <a:avLst>
              <a:gd name="adj" fmla="val 235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sp>
        <p:nvSpPr>
          <p:cNvPr id="31" name="Rectangle: Rounded Corners 30">
            <a:extLst>
              <a:ext uri="{FF2B5EF4-FFF2-40B4-BE49-F238E27FC236}">
                <a16:creationId xmlns:a16="http://schemas.microsoft.com/office/drawing/2014/main" id="{E0616FD8-62C6-4466-AE39-D2E22BCFC67A}"/>
              </a:ext>
            </a:extLst>
          </p:cNvPr>
          <p:cNvSpPr/>
          <p:nvPr userDrawn="1"/>
        </p:nvSpPr>
        <p:spPr>
          <a:xfrm>
            <a:off x="4669154" y="1286934"/>
            <a:ext cx="3912871" cy="3124564"/>
          </a:xfrm>
          <a:prstGeom prst="roundRect">
            <a:avLst>
              <a:gd name="adj" fmla="val 30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sp>
        <p:nvSpPr>
          <p:cNvPr id="6" name="Text Placeholder 5">
            <a:extLst>
              <a:ext uri="{FF2B5EF4-FFF2-40B4-BE49-F238E27FC236}">
                <a16:creationId xmlns:a16="http://schemas.microsoft.com/office/drawing/2014/main" id="{B7EE0ABB-0322-46E6-B135-5AB630CEA3AD}"/>
              </a:ext>
            </a:extLst>
          </p:cNvPr>
          <p:cNvSpPr>
            <a:spLocks noGrp="1"/>
          </p:cNvSpPr>
          <p:nvPr>
            <p:ph type="body" sz="quarter" idx="18" hasCustomPrompt="1"/>
          </p:nvPr>
        </p:nvSpPr>
        <p:spPr>
          <a:xfrm>
            <a:off x="619215" y="1491054"/>
            <a:ext cx="3440315" cy="184666"/>
          </a:xfrm>
          <a:prstGeom prst="rect">
            <a:avLst/>
          </a:prstGeom>
        </p:spPr>
        <p:txBody>
          <a:bodyPr lIns="0" tIns="0" rIns="0" bIns="0" anchor="b">
            <a:noAutofit/>
          </a:bodyPr>
          <a:lstStyle>
            <a:lvl1pPr marL="0" indent="0" algn="ctr">
              <a:lnSpc>
                <a:spcPct val="100000"/>
              </a:lnSpc>
              <a:spcBef>
                <a:spcPts val="0"/>
              </a:spcBef>
              <a:buFontTx/>
              <a:buNone/>
              <a:defRPr sz="1200" b="0">
                <a:solidFill>
                  <a:schemeClr val="tx1"/>
                </a:solidFill>
                <a:latin typeface="+mj-lt"/>
              </a:defRPr>
            </a:lvl1pPr>
          </a:lstStyle>
          <a:p>
            <a:pPr lvl="0"/>
            <a:r>
              <a:rPr lang="en-US" noProof="0"/>
              <a:t>INSERT TEXT</a:t>
            </a:r>
          </a:p>
        </p:txBody>
      </p:sp>
      <p:sp>
        <p:nvSpPr>
          <p:cNvPr id="33" name="Text Placeholder 5">
            <a:extLst>
              <a:ext uri="{FF2B5EF4-FFF2-40B4-BE49-F238E27FC236}">
                <a16:creationId xmlns:a16="http://schemas.microsoft.com/office/drawing/2014/main" id="{1E39F0C4-2EDF-D849-95EA-D42B852A3217}"/>
              </a:ext>
            </a:extLst>
          </p:cNvPr>
          <p:cNvSpPr>
            <a:spLocks noGrp="1"/>
          </p:cNvSpPr>
          <p:nvPr>
            <p:ph type="body" sz="quarter" idx="21" hasCustomPrompt="1"/>
          </p:nvPr>
        </p:nvSpPr>
        <p:spPr>
          <a:xfrm>
            <a:off x="4905432" y="1491054"/>
            <a:ext cx="3440315" cy="184666"/>
          </a:xfrm>
          <a:prstGeom prst="rect">
            <a:avLst/>
          </a:prstGeom>
        </p:spPr>
        <p:txBody>
          <a:bodyPr lIns="0" tIns="0" rIns="0" bIns="0" anchor="b">
            <a:noAutofit/>
          </a:bodyPr>
          <a:lstStyle>
            <a:lvl1pPr marL="0" indent="0" algn="ctr">
              <a:lnSpc>
                <a:spcPct val="100000"/>
              </a:lnSpc>
              <a:spcBef>
                <a:spcPts val="0"/>
              </a:spcBef>
              <a:buFontTx/>
              <a:buNone/>
              <a:defRPr sz="1200" b="0">
                <a:solidFill>
                  <a:schemeClr val="tx1"/>
                </a:solidFill>
                <a:latin typeface="+mj-lt"/>
              </a:defRPr>
            </a:lvl1pPr>
          </a:lstStyle>
          <a:p>
            <a:pPr lvl="0"/>
            <a:r>
              <a:rPr lang="en-US" noProof="0"/>
              <a:t>INSERT TEXT</a:t>
            </a:r>
          </a:p>
        </p:txBody>
      </p:sp>
      <p:sp>
        <p:nvSpPr>
          <p:cNvPr id="14" name="ZoneTexte 7">
            <a:extLst>
              <a:ext uri="{FF2B5EF4-FFF2-40B4-BE49-F238E27FC236}">
                <a16:creationId xmlns:a16="http://schemas.microsoft.com/office/drawing/2014/main" id="{854B2E12-7FEA-9F42-862D-A1D8E039D65C}"/>
              </a:ext>
            </a:extLst>
          </p:cNvPr>
          <p:cNvSpPr txBox="1"/>
          <p:nvPr userDrawn="1"/>
        </p:nvSpPr>
        <p:spPr>
          <a:xfrm>
            <a:off x="0" y="4845550"/>
            <a:ext cx="354434" cy="123111"/>
          </a:xfrm>
          <a:prstGeom prst="rect">
            <a:avLst/>
          </a:prstGeom>
          <a:noFill/>
        </p:spPr>
        <p:txBody>
          <a:bodyPr wrap="square" lIns="0" tIns="0" rIns="0" bIns="0" rtlCol="0">
            <a:noAutofit/>
          </a:bodyPr>
          <a:lstStyle/>
          <a:p>
            <a:pPr algn="ctr"/>
            <a:fld id="{984FB007-5C84-F347-A76E-037DFFA5CC99}" type="slidenum">
              <a:rPr lang="en-US" sz="800" noProof="0" smtClean="0">
                <a:solidFill>
                  <a:schemeClr val="tx1"/>
                </a:solidFill>
              </a:rPr>
              <a:pPr algn="ctr"/>
              <a:t>‹#›</a:t>
            </a:fld>
            <a:endParaRPr lang="en-US" sz="800" noProof="0">
              <a:solidFill>
                <a:schemeClr val="tx1"/>
              </a:solidFill>
            </a:endParaRPr>
          </a:p>
        </p:txBody>
      </p:sp>
      <p:sp>
        <p:nvSpPr>
          <p:cNvPr id="21" name="Titre 1">
            <a:extLst>
              <a:ext uri="{FF2B5EF4-FFF2-40B4-BE49-F238E27FC236}">
                <a16:creationId xmlns:a16="http://schemas.microsoft.com/office/drawing/2014/main" id="{C571A79E-B699-4E25-AED1-F10C201C12C8}"/>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22" name="Text Placeholder 14">
            <a:extLst>
              <a:ext uri="{FF2B5EF4-FFF2-40B4-BE49-F238E27FC236}">
                <a16:creationId xmlns:a16="http://schemas.microsoft.com/office/drawing/2014/main" id="{1716FDA2-DC8F-4A2F-808F-98CC15FB8043}"/>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8" name="Connecteur droit 8">
            <a:extLst>
              <a:ext uri="{FF2B5EF4-FFF2-40B4-BE49-F238E27FC236}">
                <a16:creationId xmlns:a16="http://schemas.microsoft.com/office/drawing/2014/main" id="{8CA3988A-A5B7-4348-84AF-7B39B07064C7}"/>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Content Placeholder 18">
            <a:extLst>
              <a:ext uri="{FF2B5EF4-FFF2-40B4-BE49-F238E27FC236}">
                <a16:creationId xmlns:a16="http://schemas.microsoft.com/office/drawing/2014/main" id="{A4AFFCB1-086E-4C42-865A-E5AF0D851E62}"/>
              </a:ext>
            </a:extLst>
          </p:cNvPr>
          <p:cNvSpPr>
            <a:spLocks noGrp="1"/>
          </p:cNvSpPr>
          <p:nvPr>
            <p:ph sz="quarter" idx="16" hasCustomPrompt="1"/>
          </p:nvPr>
        </p:nvSpPr>
        <p:spPr>
          <a:xfrm>
            <a:off x="624192" y="1896534"/>
            <a:ext cx="3440310" cy="2218266"/>
          </a:xfrm>
          <a:custGeom>
            <a:avLst/>
            <a:gdLst>
              <a:gd name="connsiteX0" fmla="*/ 0 w 3440310"/>
              <a:gd name="connsiteY0" fmla="*/ 0 h 2218266"/>
              <a:gd name="connsiteX1" fmla="*/ 3440310 w 3440310"/>
              <a:gd name="connsiteY1" fmla="*/ 0 h 2218266"/>
              <a:gd name="connsiteX2" fmla="*/ 3440310 w 3440310"/>
              <a:gd name="connsiteY2" fmla="*/ 2218266 h 2218266"/>
              <a:gd name="connsiteX3" fmla="*/ 0 w 3440310"/>
              <a:gd name="connsiteY3" fmla="*/ 2218266 h 2218266"/>
            </a:gdLst>
            <a:ahLst/>
            <a:cxnLst>
              <a:cxn ang="0">
                <a:pos x="connsiteX0" y="connsiteY0"/>
              </a:cxn>
              <a:cxn ang="0">
                <a:pos x="connsiteX1" y="connsiteY1"/>
              </a:cxn>
              <a:cxn ang="0">
                <a:pos x="connsiteX2" y="connsiteY2"/>
              </a:cxn>
              <a:cxn ang="0">
                <a:pos x="connsiteX3" y="connsiteY3"/>
              </a:cxn>
            </a:cxnLst>
            <a:rect l="l" t="t" r="r" b="b"/>
            <a:pathLst>
              <a:path w="3440310" h="2218266">
                <a:moveTo>
                  <a:pt x="0" y="0"/>
                </a:moveTo>
                <a:lnTo>
                  <a:pt x="3440310" y="0"/>
                </a:lnTo>
                <a:lnTo>
                  <a:pt x="3440310" y="2218266"/>
                </a:lnTo>
                <a:lnTo>
                  <a:pt x="0" y="2218266"/>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25" name="Content Placeholder 24">
            <a:extLst>
              <a:ext uri="{FF2B5EF4-FFF2-40B4-BE49-F238E27FC236}">
                <a16:creationId xmlns:a16="http://schemas.microsoft.com/office/drawing/2014/main" id="{40D52AC6-3BBD-4897-9D61-F7689C37FE6F}"/>
              </a:ext>
            </a:extLst>
          </p:cNvPr>
          <p:cNvSpPr>
            <a:spLocks noGrp="1"/>
          </p:cNvSpPr>
          <p:nvPr>
            <p:ph sz="quarter" idx="26" hasCustomPrompt="1"/>
          </p:nvPr>
        </p:nvSpPr>
        <p:spPr>
          <a:xfrm>
            <a:off x="4905432" y="1896534"/>
            <a:ext cx="3440310" cy="2218266"/>
          </a:xfrm>
          <a:custGeom>
            <a:avLst/>
            <a:gdLst>
              <a:gd name="connsiteX0" fmla="*/ 0 w 3440310"/>
              <a:gd name="connsiteY0" fmla="*/ 0 h 2218266"/>
              <a:gd name="connsiteX1" fmla="*/ 3440310 w 3440310"/>
              <a:gd name="connsiteY1" fmla="*/ 0 h 2218266"/>
              <a:gd name="connsiteX2" fmla="*/ 3440310 w 3440310"/>
              <a:gd name="connsiteY2" fmla="*/ 2218266 h 2218266"/>
              <a:gd name="connsiteX3" fmla="*/ 0 w 3440310"/>
              <a:gd name="connsiteY3" fmla="*/ 2218266 h 2218266"/>
            </a:gdLst>
            <a:ahLst/>
            <a:cxnLst>
              <a:cxn ang="0">
                <a:pos x="connsiteX0" y="connsiteY0"/>
              </a:cxn>
              <a:cxn ang="0">
                <a:pos x="connsiteX1" y="connsiteY1"/>
              </a:cxn>
              <a:cxn ang="0">
                <a:pos x="connsiteX2" y="connsiteY2"/>
              </a:cxn>
              <a:cxn ang="0">
                <a:pos x="connsiteX3" y="connsiteY3"/>
              </a:cxn>
            </a:cxnLst>
            <a:rect l="l" t="t" r="r" b="b"/>
            <a:pathLst>
              <a:path w="3440310" h="2218266">
                <a:moveTo>
                  <a:pt x="0" y="0"/>
                </a:moveTo>
                <a:lnTo>
                  <a:pt x="3440310" y="0"/>
                </a:lnTo>
                <a:lnTo>
                  <a:pt x="3440310" y="2218266"/>
                </a:lnTo>
                <a:lnTo>
                  <a:pt x="0" y="2218266"/>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26" name="Footer Placeholder 12">
            <a:extLst>
              <a:ext uri="{FF2B5EF4-FFF2-40B4-BE49-F238E27FC236}">
                <a16:creationId xmlns:a16="http://schemas.microsoft.com/office/drawing/2014/main" id="{0C73479F-43DB-4080-B08E-366D3C06FF25}"/>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r>
              <a:rPr lang="en-US" noProof="0"/>
              <a:t>© Dassault Systèmes | Confidential Information |                    | ref.: 3DS_Document_2021</a:t>
            </a:r>
          </a:p>
        </p:txBody>
      </p:sp>
      <p:sp>
        <p:nvSpPr>
          <p:cNvPr id="27" name="Date Placeholder 3">
            <a:extLst>
              <a:ext uri="{FF2B5EF4-FFF2-40B4-BE49-F238E27FC236}">
                <a16:creationId xmlns:a16="http://schemas.microsoft.com/office/drawing/2014/main" id="{16E990FD-05BF-47A0-9BC4-58F843040404}"/>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fld id="{9AB9FF50-9E56-4948-B317-E946F265E7F9}" type="datetime1">
              <a:rPr lang="en-US" noProof="0" smtClean="0"/>
              <a:t>11/10/2022</a:t>
            </a:fld>
            <a:endParaRPr lang="en-US" noProof="0"/>
          </a:p>
        </p:txBody>
      </p:sp>
      <p:pic>
        <p:nvPicPr>
          <p:cNvPr id="15" name="Graphic 14">
            <a:extLst>
              <a:ext uri="{FF2B5EF4-FFF2-40B4-BE49-F238E27FC236}">
                <a16:creationId xmlns:a16="http://schemas.microsoft.com/office/drawing/2014/main" id="{C7F9A046-9A92-471C-BD8E-54C82C0DB5B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5" y="4756932"/>
            <a:ext cx="808019" cy="211727"/>
          </a:xfrm>
          <a:prstGeom prst="rect">
            <a:avLst/>
          </a:prstGeom>
        </p:spPr>
      </p:pic>
      <p:pic>
        <p:nvPicPr>
          <p:cNvPr id="16" name="Image 15">
            <a:extLst>
              <a:ext uri="{FF2B5EF4-FFF2-40B4-BE49-F238E27FC236}">
                <a16:creationId xmlns:a16="http://schemas.microsoft.com/office/drawing/2014/main" id="{99A3B984-5C0A-584C-A863-DD6A9715FA34}"/>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1701935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oxes - 2 line title">
    <p:bg>
      <p:bgPr>
        <a:solidFill>
          <a:schemeClr val="bg1"/>
        </a:solidFill>
        <a:effectLst/>
      </p:bgPr>
    </p:bg>
    <p:spTree>
      <p:nvGrpSpPr>
        <p:cNvPr id="1" name=""/>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6789E206-C5AD-47E5-A47D-8FC93D2C16FB}"/>
              </a:ext>
            </a:extLst>
          </p:cNvPr>
          <p:cNvSpPr/>
          <p:nvPr userDrawn="1"/>
        </p:nvSpPr>
        <p:spPr>
          <a:xfrm>
            <a:off x="382937" y="1584096"/>
            <a:ext cx="3912871" cy="2827401"/>
          </a:xfrm>
          <a:prstGeom prst="roundRect">
            <a:avLst>
              <a:gd name="adj" fmla="val 235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sp>
        <p:nvSpPr>
          <p:cNvPr id="31" name="Rectangle: Rounded Corners 30">
            <a:extLst>
              <a:ext uri="{FF2B5EF4-FFF2-40B4-BE49-F238E27FC236}">
                <a16:creationId xmlns:a16="http://schemas.microsoft.com/office/drawing/2014/main" id="{E0616FD8-62C6-4466-AE39-D2E22BCFC67A}"/>
              </a:ext>
            </a:extLst>
          </p:cNvPr>
          <p:cNvSpPr/>
          <p:nvPr userDrawn="1"/>
        </p:nvSpPr>
        <p:spPr>
          <a:xfrm>
            <a:off x="4669154" y="1584096"/>
            <a:ext cx="3912871" cy="2827401"/>
          </a:xfrm>
          <a:prstGeom prst="roundRect">
            <a:avLst>
              <a:gd name="adj" fmla="val 30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sp>
        <p:nvSpPr>
          <p:cNvPr id="6" name="Text Placeholder 5">
            <a:extLst>
              <a:ext uri="{FF2B5EF4-FFF2-40B4-BE49-F238E27FC236}">
                <a16:creationId xmlns:a16="http://schemas.microsoft.com/office/drawing/2014/main" id="{B7EE0ABB-0322-46E6-B135-5AB630CEA3AD}"/>
              </a:ext>
            </a:extLst>
          </p:cNvPr>
          <p:cNvSpPr>
            <a:spLocks noGrp="1"/>
          </p:cNvSpPr>
          <p:nvPr>
            <p:ph type="body" sz="quarter" idx="18" hasCustomPrompt="1"/>
          </p:nvPr>
        </p:nvSpPr>
        <p:spPr>
          <a:xfrm>
            <a:off x="619215" y="1812787"/>
            <a:ext cx="3440315" cy="184666"/>
          </a:xfrm>
          <a:prstGeom prst="rect">
            <a:avLst/>
          </a:prstGeom>
        </p:spPr>
        <p:txBody>
          <a:bodyPr lIns="0" tIns="0" rIns="0" bIns="0" anchor="b">
            <a:noAutofit/>
          </a:bodyPr>
          <a:lstStyle>
            <a:lvl1pPr marL="0" indent="0" algn="ctr">
              <a:lnSpc>
                <a:spcPct val="100000"/>
              </a:lnSpc>
              <a:spcBef>
                <a:spcPts val="0"/>
              </a:spcBef>
              <a:buFontTx/>
              <a:buNone/>
              <a:defRPr sz="1200" b="0">
                <a:solidFill>
                  <a:schemeClr val="tx1"/>
                </a:solidFill>
                <a:latin typeface="+mj-lt"/>
              </a:defRPr>
            </a:lvl1pPr>
          </a:lstStyle>
          <a:p>
            <a:pPr lvl="0"/>
            <a:r>
              <a:rPr lang="en-US" noProof="0"/>
              <a:t>INSERT TEXT</a:t>
            </a:r>
          </a:p>
        </p:txBody>
      </p:sp>
      <p:sp>
        <p:nvSpPr>
          <p:cNvPr id="27" name="Text Placeholder 14">
            <a:extLst>
              <a:ext uri="{FF2B5EF4-FFF2-40B4-BE49-F238E27FC236}">
                <a16:creationId xmlns:a16="http://schemas.microsoft.com/office/drawing/2014/main" id="{6BBE6982-7846-374E-AD3E-7EBD9F520E2C}"/>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33" name="Text Placeholder 5">
            <a:extLst>
              <a:ext uri="{FF2B5EF4-FFF2-40B4-BE49-F238E27FC236}">
                <a16:creationId xmlns:a16="http://schemas.microsoft.com/office/drawing/2014/main" id="{1E39F0C4-2EDF-D849-95EA-D42B852A3217}"/>
              </a:ext>
            </a:extLst>
          </p:cNvPr>
          <p:cNvSpPr>
            <a:spLocks noGrp="1"/>
          </p:cNvSpPr>
          <p:nvPr>
            <p:ph type="body" sz="quarter" idx="21" hasCustomPrompt="1"/>
          </p:nvPr>
        </p:nvSpPr>
        <p:spPr>
          <a:xfrm>
            <a:off x="4905432" y="1812787"/>
            <a:ext cx="3440315" cy="184666"/>
          </a:xfrm>
          <a:prstGeom prst="rect">
            <a:avLst/>
          </a:prstGeom>
        </p:spPr>
        <p:txBody>
          <a:bodyPr lIns="0" tIns="0" rIns="0" bIns="0" anchor="b">
            <a:noAutofit/>
          </a:bodyPr>
          <a:lstStyle>
            <a:lvl1pPr marL="0" indent="0" algn="ctr">
              <a:lnSpc>
                <a:spcPct val="100000"/>
              </a:lnSpc>
              <a:spcBef>
                <a:spcPts val="0"/>
              </a:spcBef>
              <a:buFontTx/>
              <a:buNone/>
              <a:defRPr sz="1200" b="0">
                <a:solidFill>
                  <a:schemeClr val="tx1"/>
                </a:solidFill>
                <a:latin typeface="+mj-lt"/>
              </a:defRPr>
            </a:lvl1pPr>
          </a:lstStyle>
          <a:p>
            <a:pPr lvl="0"/>
            <a:r>
              <a:rPr lang="en-US" noProof="0"/>
              <a:t>INSERT TEXT</a:t>
            </a:r>
          </a:p>
        </p:txBody>
      </p:sp>
      <p:sp>
        <p:nvSpPr>
          <p:cNvPr id="14" name="ZoneTexte 7">
            <a:extLst>
              <a:ext uri="{FF2B5EF4-FFF2-40B4-BE49-F238E27FC236}">
                <a16:creationId xmlns:a16="http://schemas.microsoft.com/office/drawing/2014/main" id="{854B2E12-7FEA-9F42-862D-A1D8E039D65C}"/>
              </a:ext>
            </a:extLst>
          </p:cNvPr>
          <p:cNvSpPr txBox="1"/>
          <p:nvPr userDrawn="1"/>
        </p:nvSpPr>
        <p:spPr>
          <a:xfrm>
            <a:off x="0" y="4845550"/>
            <a:ext cx="354434" cy="123111"/>
          </a:xfrm>
          <a:prstGeom prst="rect">
            <a:avLst/>
          </a:prstGeom>
          <a:noFill/>
        </p:spPr>
        <p:txBody>
          <a:bodyPr wrap="square" lIns="0" tIns="0" rIns="0" bIns="0" rtlCol="0">
            <a:noAutofit/>
          </a:bodyPr>
          <a:lstStyle/>
          <a:p>
            <a:pPr algn="ctr"/>
            <a:fld id="{984FB007-5C84-F347-A76E-037DFFA5CC99}" type="slidenum">
              <a:rPr lang="en-US" sz="800" noProof="0" smtClean="0">
                <a:solidFill>
                  <a:schemeClr val="tx1"/>
                </a:solidFill>
              </a:rPr>
              <a:pPr algn="ctr"/>
              <a:t>‹#›</a:t>
            </a:fld>
            <a:endParaRPr lang="en-US" sz="800" noProof="0">
              <a:solidFill>
                <a:schemeClr val="tx1"/>
              </a:solidFill>
            </a:endParaRPr>
          </a:p>
        </p:txBody>
      </p:sp>
      <p:cxnSp>
        <p:nvCxnSpPr>
          <p:cNvPr id="18" name="Connecteur droit 8">
            <a:extLst>
              <a:ext uri="{FF2B5EF4-FFF2-40B4-BE49-F238E27FC236}">
                <a16:creationId xmlns:a16="http://schemas.microsoft.com/office/drawing/2014/main" id="{7768BC2D-D3F5-4548-8D98-2B4FB2E06D4B}"/>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Titre 1">
            <a:extLst>
              <a:ext uri="{FF2B5EF4-FFF2-40B4-BE49-F238E27FC236}">
                <a16:creationId xmlns:a16="http://schemas.microsoft.com/office/drawing/2014/main" id="{7A4270DA-4F2B-4548-8D52-2BA954A391B6}"/>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16" name="Content Placeholder 15">
            <a:extLst>
              <a:ext uri="{FF2B5EF4-FFF2-40B4-BE49-F238E27FC236}">
                <a16:creationId xmlns:a16="http://schemas.microsoft.com/office/drawing/2014/main" id="{7950DB06-3896-4C8B-B48C-801B202DCE6F}"/>
              </a:ext>
            </a:extLst>
          </p:cNvPr>
          <p:cNvSpPr>
            <a:spLocks noGrp="1"/>
          </p:cNvSpPr>
          <p:nvPr>
            <p:ph sz="quarter" idx="26" hasCustomPrompt="1"/>
          </p:nvPr>
        </p:nvSpPr>
        <p:spPr>
          <a:xfrm>
            <a:off x="4905432" y="2173868"/>
            <a:ext cx="3440310" cy="1897451"/>
          </a:xfrm>
          <a:custGeom>
            <a:avLst/>
            <a:gdLst>
              <a:gd name="connsiteX0" fmla="*/ 0 w 3440310"/>
              <a:gd name="connsiteY0" fmla="*/ 0 h 1897451"/>
              <a:gd name="connsiteX1" fmla="*/ 3440310 w 3440310"/>
              <a:gd name="connsiteY1" fmla="*/ 0 h 1897451"/>
              <a:gd name="connsiteX2" fmla="*/ 3440310 w 3440310"/>
              <a:gd name="connsiteY2" fmla="*/ 1897451 h 1897451"/>
              <a:gd name="connsiteX3" fmla="*/ 0 w 3440310"/>
              <a:gd name="connsiteY3" fmla="*/ 1897451 h 1897451"/>
            </a:gdLst>
            <a:ahLst/>
            <a:cxnLst>
              <a:cxn ang="0">
                <a:pos x="connsiteX0" y="connsiteY0"/>
              </a:cxn>
              <a:cxn ang="0">
                <a:pos x="connsiteX1" y="connsiteY1"/>
              </a:cxn>
              <a:cxn ang="0">
                <a:pos x="connsiteX2" y="connsiteY2"/>
              </a:cxn>
              <a:cxn ang="0">
                <a:pos x="connsiteX3" y="connsiteY3"/>
              </a:cxn>
            </a:cxnLst>
            <a:rect l="l" t="t" r="r" b="b"/>
            <a:pathLst>
              <a:path w="3440310" h="1897451">
                <a:moveTo>
                  <a:pt x="0" y="0"/>
                </a:moveTo>
                <a:lnTo>
                  <a:pt x="3440310" y="0"/>
                </a:lnTo>
                <a:lnTo>
                  <a:pt x="3440310" y="1897451"/>
                </a:lnTo>
                <a:lnTo>
                  <a:pt x="0" y="1897451"/>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22" name="Content Placeholder 21">
            <a:extLst>
              <a:ext uri="{FF2B5EF4-FFF2-40B4-BE49-F238E27FC236}">
                <a16:creationId xmlns:a16="http://schemas.microsoft.com/office/drawing/2014/main" id="{EE27D671-ADEC-46F5-982D-2E50B953D04A}"/>
              </a:ext>
            </a:extLst>
          </p:cNvPr>
          <p:cNvSpPr>
            <a:spLocks noGrp="1"/>
          </p:cNvSpPr>
          <p:nvPr>
            <p:ph sz="quarter" idx="27" hasCustomPrompt="1"/>
          </p:nvPr>
        </p:nvSpPr>
        <p:spPr>
          <a:xfrm>
            <a:off x="624192" y="2173868"/>
            <a:ext cx="3440310" cy="1897451"/>
          </a:xfrm>
          <a:custGeom>
            <a:avLst/>
            <a:gdLst>
              <a:gd name="connsiteX0" fmla="*/ 0 w 3440310"/>
              <a:gd name="connsiteY0" fmla="*/ 0 h 1897451"/>
              <a:gd name="connsiteX1" fmla="*/ 3440310 w 3440310"/>
              <a:gd name="connsiteY1" fmla="*/ 0 h 1897451"/>
              <a:gd name="connsiteX2" fmla="*/ 3440310 w 3440310"/>
              <a:gd name="connsiteY2" fmla="*/ 1897451 h 1897451"/>
              <a:gd name="connsiteX3" fmla="*/ 0 w 3440310"/>
              <a:gd name="connsiteY3" fmla="*/ 1897451 h 1897451"/>
            </a:gdLst>
            <a:ahLst/>
            <a:cxnLst>
              <a:cxn ang="0">
                <a:pos x="connsiteX0" y="connsiteY0"/>
              </a:cxn>
              <a:cxn ang="0">
                <a:pos x="connsiteX1" y="connsiteY1"/>
              </a:cxn>
              <a:cxn ang="0">
                <a:pos x="connsiteX2" y="connsiteY2"/>
              </a:cxn>
              <a:cxn ang="0">
                <a:pos x="connsiteX3" y="connsiteY3"/>
              </a:cxn>
            </a:cxnLst>
            <a:rect l="l" t="t" r="r" b="b"/>
            <a:pathLst>
              <a:path w="3440310" h="1897451">
                <a:moveTo>
                  <a:pt x="0" y="0"/>
                </a:moveTo>
                <a:lnTo>
                  <a:pt x="3440310" y="0"/>
                </a:lnTo>
                <a:lnTo>
                  <a:pt x="3440310" y="1897451"/>
                </a:lnTo>
                <a:lnTo>
                  <a:pt x="0" y="1897451"/>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23" name="Footer Placeholder 12">
            <a:extLst>
              <a:ext uri="{FF2B5EF4-FFF2-40B4-BE49-F238E27FC236}">
                <a16:creationId xmlns:a16="http://schemas.microsoft.com/office/drawing/2014/main" id="{6F97E304-063F-4688-9B34-C5F17F15C6B4}"/>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r>
              <a:rPr lang="en-US" noProof="0"/>
              <a:t>© Dassault Systèmes | Confidential Information |                    | ref.: 3DS_Document_2021</a:t>
            </a:r>
          </a:p>
        </p:txBody>
      </p:sp>
      <p:sp>
        <p:nvSpPr>
          <p:cNvPr id="26" name="Date Placeholder 3">
            <a:extLst>
              <a:ext uri="{FF2B5EF4-FFF2-40B4-BE49-F238E27FC236}">
                <a16:creationId xmlns:a16="http://schemas.microsoft.com/office/drawing/2014/main" id="{EF792005-E621-4170-8ACF-EDE018A2611A}"/>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fld id="{10E59D85-C1A6-4D79-9CBB-A7ABF7287237}" type="datetime1">
              <a:rPr lang="en-US" noProof="0" smtClean="0"/>
              <a:t>11/10/2022</a:t>
            </a:fld>
            <a:endParaRPr lang="en-US" noProof="0"/>
          </a:p>
        </p:txBody>
      </p:sp>
      <p:pic>
        <p:nvPicPr>
          <p:cNvPr id="15" name="Graphic 14">
            <a:extLst>
              <a:ext uri="{FF2B5EF4-FFF2-40B4-BE49-F238E27FC236}">
                <a16:creationId xmlns:a16="http://schemas.microsoft.com/office/drawing/2014/main" id="{467811AC-33DD-4DEA-BF8D-B18CA9F7FBB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5" y="4756932"/>
            <a:ext cx="808019" cy="211727"/>
          </a:xfrm>
          <a:prstGeom prst="rect">
            <a:avLst/>
          </a:prstGeom>
        </p:spPr>
      </p:pic>
      <p:pic>
        <p:nvPicPr>
          <p:cNvPr id="20" name="Image 19">
            <a:extLst>
              <a:ext uri="{FF2B5EF4-FFF2-40B4-BE49-F238E27FC236}">
                <a16:creationId xmlns:a16="http://schemas.microsoft.com/office/drawing/2014/main" id="{7EAF4799-65A4-3049-8E1D-11280C5D5052}"/>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40155703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meline - 1 line title">
    <p:spTree>
      <p:nvGrpSpPr>
        <p:cNvPr id="1" name=""/>
        <p:cNvGrpSpPr/>
        <p:nvPr/>
      </p:nvGrpSpPr>
      <p:grpSpPr>
        <a:xfrm>
          <a:off x="0" y="0"/>
          <a:ext cx="0" cy="0"/>
          <a:chOff x="0" y="0"/>
          <a:chExt cx="0" cy="0"/>
        </a:xfrm>
      </p:grpSpPr>
      <p:sp>
        <p:nvSpPr>
          <p:cNvPr id="42" name="Content Placeholder 41">
            <a:extLst>
              <a:ext uri="{FF2B5EF4-FFF2-40B4-BE49-F238E27FC236}">
                <a16:creationId xmlns:a16="http://schemas.microsoft.com/office/drawing/2014/main" id="{85B4A79B-F6C5-4A17-9A1F-22CD49BF8AFD}"/>
              </a:ext>
            </a:extLst>
          </p:cNvPr>
          <p:cNvSpPr>
            <a:spLocks noGrp="1"/>
          </p:cNvSpPr>
          <p:nvPr>
            <p:ph sz="quarter" idx="27" hasCustomPrompt="1"/>
          </p:nvPr>
        </p:nvSpPr>
        <p:spPr>
          <a:xfrm>
            <a:off x="1008522"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cxnSp>
        <p:nvCxnSpPr>
          <p:cNvPr id="17" name="Straight Connector 16">
            <a:extLst>
              <a:ext uri="{FF2B5EF4-FFF2-40B4-BE49-F238E27FC236}">
                <a16:creationId xmlns:a16="http://schemas.microsoft.com/office/drawing/2014/main" id="{ECD9AD71-E4C1-4393-B98B-4FC2087EC72F}"/>
              </a:ext>
            </a:extLst>
          </p:cNvPr>
          <p:cNvCxnSpPr/>
          <p:nvPr userDrawn="1"/>
        </p:nvCxnSpPr>
        <p:spPr>
          <a:xfrm>
            <a:off x="382904" y="1638160"/>
            <a:ext cx="8200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Isosceles Triangle 17">
            <a:extLst>
              <a:ext uri="{FF2B5EF4-FFF2-40B4-BE49-F238E27FC236}">
                <a16:creationId xmlns:a16="http://schemas.microsoft.com/office/drawing/2014/main" id="{FBE330D4-B574-4B4F-94C4-EAA259E97A10}"/>
              </a:ext>
            </a:extLst>
          </p:cNvPr>
          <p:cNvSpPr/>
          <p:nvPr userDrawn="1"/>
        </p:nvSpPr>
        <p:spPr>
          <a:xfrm flipV="1">
            <a:off x="1765527"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sp>
        <p:nvSpPr>
          <p:cNvPr id="19" name="Isosceles Triangle 18">
            <a:extLst>
              <a:ext uri="{FF2B5EF4-FFF2-40B4-BE49-F238E27FC236}">
                <a16:creationId xmlns:a16="http://schemas.microsoft.com/office/drawing/2014/main" id="{5B3A4B44-8E1B-44F9-8820-4E4D9FFCAB39}"/>
              </a:ext>
            </a:extLst>
          </p:cNvPr>
          <p:cNvSpPr/>
          <p:nvPr userDrawn="1"/>
        </p:nvSpPr>
        <p:spPr>
          <a:xfrm flipV="1">
            <a:off x="3603852"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sp>
        <p:nvSpPr>
          <p:cNvPr id="20" name="Isosceles Triangle 19">
            <a:extLst>
              <a:ext uri="{FF2B5EF4-FFF2-40B4-BE49-F238E27FC236}">
                <a16:creationId xmlns:a16="http://schemas.microsoft.com/office/drawing/2014/main" id="{D9F16955-3CAA-473B-BFB5-F89D4F9BDA34}"/>
              </a:ext>
            </a:extLst>
          </p:cNvPr>
          <p:cNvSpPr/>
          <p:nvPr userDrawn="1"/>
        </p:nvSpPr>
        <p:spPr>
          <a:xfrm flipV="1">
            <a:off x="5442176"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sp>
        <p:nvSpPr>
          <p:cNvPr id="21" name="Isosceles Triangle 20">
            <a:extLst>
              <a:ext uri="{FF2B5EF4-FFF2-40B4-BE49-F238E27FC236}">
                <a16:creationId xmlns:a16="http://schemas.microsoft.com/office/drawing/2014/main" id="{CBBBBA5C-9C4B-43A0-B3C6-FEA9D7E28B81}"/>
              </a:ext>
            </a:extLst>
          </p:cNvPr>
          <p:cNvSpPr/>
          <p:nvPr userDrawn="1"/>
        </p:nvSpPr>
        <p:spPr>
          <a:xfrm flipV="1">
            <a:off x="7279411"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sp>
        <p:nvSpPr>
          <p:cNvPr id="26" name="Picture Placeholder 2">
            <a:extLst>
              <a:ext uri="{FF2B5EF4-FFF2-40B4-BE49-F238E27FC236}">
                <a16:creationId xmlns:a16="http://schemas.microsoft.com/office/drawing/2014/main" id="{32FF488C-9DE0-4342-B997-AC7618826CD0}"/>
              </a:ext>
            </a:extLst>
          </p:cNvPr>
          <p:cNvSpPr>
            <a:spLocks noGrp="1" noChangeAspect="1"/>
          </p:cNvSpPr>
          <p:nvPr>
            <p:ph type="pic" sz="quarter" idx="12"/>
          </p:nvPr>
        </p:nvSpPr>
        <p:spPr>
          <a:xfrm>
            <a:off x="1601849"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7" name="Picture Placeholder 2">
            <a:extLst>
              <a:ext uri="{FF2B5EF4-FFF2-40B4-BE49-F238E27FC236}">
                <a16:creationId xmlns:a16="http://schemas.microsoft.com/office/drawing/2014/main" id="{3778AB8D-DB97-4C96-A612-CC2F47D8B5B8}"/>
              </a:ext>
            </a:extLst>
          </p:cNvPr>
          <p:cNvSpPr>
            <a:spLocks noGrp="1" noChangeAspect="1"/>
          </p:cNvSpPr>
          <p:nvPr>
            <p:ph type="pic" sz="quarter" idx="13"/>
          </p:nvPr>
        </p:nvSpPr>
        <p:spPr>
          <a:xfrm>
            <a:off x="7125635" y="1852167"/>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8" name="Picture Placeholder 2">
            <a:extLst>
              <a:ext uri="{FF2B5EF4-FFF2-40B4-BE49-F238E27FC236}">
                <a16:creationId xmlns:a16="http://schemas.microsoft.com/office/drawing/2014/main" id="{D0B46D80-841E-4713-8F88-650446A2E7AD}"/>
              </a:ext>
            </a:extLst>
          </p:cNvPr>
          <p:cNvSpPr>
            <a:spLocks noGrp="1" noChangeAspect="1"/>
          </p:cNvSpPr>
          <p:nvPr>
            <p:ph type="pic" sz="quarter" idx="14"/>
          </p:nvPr>
        </p:nvSpPr>
        <p:spPr>
          <a:xfrm>
            <a:off x="5284373"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9" name="Picture Placeholder 2">
            <a:extLst>
              <a:ext uri="{FF2B5EF4-FFF2-40B4-BE49-F238E27FC236}">
                <a16:creationId xmlns:a16="http://schemas.microsoft.com/office/drawing/2014/main" id="{D55F8C4F-B94C-4128-866D-9230D2226A75}"/>
              </a:ext>
            </a:extLst>
          </p:cNvPr>
          <p:cNvSpPr>
            <a:spLocks noGrp="1" noChangeAspect="1"/>
          </p:cNvSpPr>
          <p:nvPr>
            <p:ph type="pic" sz="quarter" idx="15"/>
          </p:nvPr>
        </p:nvSpPr>
        <p:spPr>
          <a:xfrm>
            <a:off x="3443111"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30" name="Text Placeholder 4">
            <a:extLst>
              <a:ext uri="{FF2B5EF4-FFF2-40B4-BE49-F238E27FC236}">
                <a16:creationId xmlns:a16="http://schemas.microsoft.com/office/drawing/2014/main" id="{96451A65-D63C-4713-9E24-8A2E4214C3D1}"/>
              </a:ext>
            </a:extLst>
          </p:cNvPr>
          <p:cNvSpPr>
            <a:spLocks noGrp="1"/>
          </p:cNvSpPr>
          <p:nvPr>
            <p:ph type="body" sz="quarter" idx="16" hasCustomPrompt="1"/>
          </p:nvPr>
        </p:nvSpPr>
        <p:spPr>
          <a:xfrm>
            <a:off x="1008518"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1" name="Text Placeholder 4">
            <a:extLst>
              <a:ext uri="{FF2B5EF4-FFF2-40B4-BE49-F238E27FC236}">
                <a16:creationId xmlns:a16="http://schemas.microsoft.com/office/drawing/2014/main" id="{C0CFFF3C-7F18-4020-8A35-B4834420A246}"/>
              </a:ext>
            </a:extLst>
          </p:cNvPr>
          <p:cNvSpPr>
            <a:spLocks noGrp="1"/>
          </p:cNvSpPr>
          <p:nvPr>
            <p:ph type="body" sz="quarter" idx="17" hasCustomPrompt="1"/>
          </p:nvPr>
        </p:nvSpPr>
        <p:spPr>
          <a:xfrm>
            <a:off x="6527621"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2" name="Text Placeholder 4">
            <a:extLst>
              <a:ext uri="{FF2B5EF4-FFF2-40B4-BE49-F238E27FC236}">
                <a16:creationId xmlns:a16="http://schemas.microsoft.com/office/drawing/2014/main" id="{153639C1-212A-4C35-84A8-8AF5C32AE948}"/>
              </a:ext>
            </a:extLst>
          </p:cNvPr>
          <p:cNvSpPr>
            <a:spLocks noGrp="1"/>
          </p:cNvSpPr>
          <p:nvPr>
            <p:ph type="body" sz="quarter" idx="18" hasCustomPrompt="1"/>
          </p:nvPr>
        </p:nvSpPr>
        <p:spPr>
          <a:xfrm>
            <a:off x="4686735"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3" name="Text Placeholder 4">
            <a:extLst>
              <a:ext uri="{FF2B5EF4-FFF2-40B4-BE49-F238E27FC236}">
                <a16:creationId xmlns:a16="http://schemas.microsoft.com/office/drawing/2014/main" id="{E74BC87F-AF3B-43E2-8521-D1B15BA0E5B0}"/>
              </a:ext>
            </a:extLst>
          </p:cNvPr>
          <p:cNvSpPr>
            <a:spLocks noGrp="1"/>
          </p:cNvSpPr>
          <p:nvPr>
            <p:ph type="body" sz="quarter" idx="19" hasCustomPrompt="1"/>
          </p:nvPr>
        </p:nvSpPr>
        <p:spPr>
          <a:xfrm>
            <a:off x="2847846"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25" name="ZoneTexte 7">
            <a:extLst>
              <a:ext uri="{FF2B5EF4-FFF2-40B4-BE49-F238E27FC236}">
                <a16:creationId xmlns:a16="http://schemas.microsoft.com/office/drawing/2014/main" id="{65D2364B-7E89-C34B-84ED-05AAB2908895}"/>
              </a:ext>
            </a:extLst>
          </p:cNvPr>
          <p:cNvSpPr txBox="1"/>
          <p:nvPr userDrawn="1"/>
        </p:nvSpPr>
        <p:spPr>
          <a:xfrm>
            <a:off x="0" y="4845550"/>
            <a:ext cx="354434" cy="123111"/>
          </a:xfrm>
          <a:prstGeom prst="rect">
            <a:avLst/>
          </a:prstGeom>
          <a:noFill/>
        </p:spPr>
        <p:txBody>
          <a:bodyPr wrap="square" lIns="0" tIns="0" rIns="0" bIns="0" rtlCol="0">
            <a:noAutofit/>
          </a:bodyPr>
          <a:lstStyle/>
          <a:p>
            <a:pPr algn="ctr"/>
            <a:fld id="{984FB007-5C84-F347-A76E-037DFFA5CC99}" type="slidenum">
              <a:rPr lang="en-US" sz="800" noProof="0" smtClean="0">
                <a:solidFill>
                  <a:schemeClr val="tx1"/>
                </a:solidFill>
              </a:rPr>
              <a:pPr algn="ctr"/>
              <a:t>‹#›</a:t>
            </a:fld>
            <a:endParaRPr lang="en-US" sz="800" noProof="0">
              <a:solidFill>
                <a:schemeClr val="tx1"/>
              </a:solidFill>
            </a:endParaRPr>
          </a:p>
        </p:txBody>
      </p:sp>
      <p:sp>
        <p:nvSpPr>
          <p:cNvPr id="45" name="Titre 1">
            <a:extLst>
              <a:ext uri="{FF2B5EF4-FFF2-40B4-BE49-F238E27FC236}">
                <a16:creationId xmlns:a16="http://schemas.microsoft.com/office/drawing/2014/main" id="{F910B2CC-809E-4A17-8B5A-7BE19AFF7CFA}"/>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46" name="Text Placeholder 14">
            <a:extLst>
              <a:ext uri="{FF2B5EF4-FFF2-40B4-BE49-F238E27FC236}">
                <a16:creationId xmlns:a16="http://schemas.microsoft.com/office/drawing/2014/main" id="{1A6E627C-849B-4BF5-A892-85FCA5D32AEA}"/>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35" name="Connecteur droit 8">
            <a:extLst>
              <a:ext uri="{FF2B5EF4-FFF2-40B4-BE49-F238E27FC236}">
                <a16:creationId xmlns:a16="http://schemas.microsoft.com/office/drawing/2014/main" id="{2080F982-B713-43FB-8028-3E6C5C5FE63F}"/>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43" name="Content Placeholder 42">
            <a:extLst>
              <a:ext uri="{FF2B5EF4-FFF2-40B4-BE49-F238E27FC236}">
                <a16:creationId xmlns:a16="http://schemas.microsoft.com/office/drawing/2014/main" id="{51AE5D68-F82C-45C1-BD48-BCADB3116D02}"/>
              </a:ext>
            </a:extLst>
          </p:cNvPr>
          <p:cNvSpPr>
            <a:spLocks noGrp="1"/>
          </p:cNvSpPr>
          <p:nvPr>
            <p:ph sz="quarter" idx="33" hasCustomPrompt="1"/>
          </p:nvPr>
        </p:nvSpPr>
        <p:spPr>
          <a:xfrm>
            <a:off x="2848831"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4" name="Content Placeholder 43">
            <a:extLst>
              <a:ext uri="{FF2B5EF4-FFF2-40B4-BE49-F238E27FC236}">
                <a16:creationId xmlns:a16="http://schemas.microsoft.com/office/drawing/2014/main" id="{A3A6EDBD-FE8E-4140-B8CA-BFCF071A7A48}"/>
              </a:ext>
            </a:extLst>
          </p:cNvPr>
          <p:cNvSpPr>
            <a:spLocks noGrp="1"/>
          </p:cNvSpPr>
          <p:nvPr>
            <p:ph sz="quarter" idx="34" hasCustomPrompt="1"/>
          </p:nvPr>
        </p:nvSpPr>
        <p:spPr>
          <a:xfrm>
            <a:off x="4689140"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7" name="Content Placeholder 46">
            <a:extLst>
              <a:ext uri="{FF2B5EF4-FFF2-40B4-BE49-F238E27FC236}">
                <a16:creationId xmlns:a16="http://schemas.microsoft.com/office/drawing/2014/main" id="{ABE530F1-8525-4E60-AEE7-A055781DE6AF}"/>
              </a:ext>
            </a:extLst>
          </p:cNvPr>
          <p:cNvSpPr>
            <a:spLocks noGrp="1"/>
          </p:cNvSpPr>
          <p:nvPr>
            <p:ph sz="quarter" idx="35" hasCustomPrompt="1"/>
          </p:nvPr>
        </p:nvSpPr>
        <p:spPr>
          <a:xfrm>
            <a:off x="6529450"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8" name="Footer Placeholder 12">
            <a:extLst>
              <a:ext uri="{FF2B5EF4-FFF2-40B4-BE49-F238E27FC236}">
                <a16:creationId xmlns:a16="http://schemas.microsoft.com/office/drawing/2014/main" id="{FD552AEE-4A16-4749-8B2F-71E40E223288}"/>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r>
              <a:rPr lang="en-US" noProof="0"/>
              <a:t>© Dassault Systèmes | Confidential Information |                    | ref.: 3DS_Document_2021</a:t>
            </a:r>
          </a:p>
        </p:txBody>
      </p:sp>
      <p:sp>
        <p:nvSpPr>
          <p:cNvPr id="49" name="Date Placeholder 3">
            <a:extLst>
              <a:ext uri="{FF2B5EF4-FFF2-40B4-BE49-F238E27FC236}">
                <a16:creationId xmlns:a16="http://schemas.microsoft.com/office/drawing/2014/main" id="{0227BF96-9E81-45FC-A409-03169A93B785}"/>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fld id="{3966B2AE-F6A7-44F4-9D8B-F97DDB42874A}" type="datetime1">
              <a:rPr lang="en-US" noProof="0" smtClean="0"/>
              <a:t>11/10/2022</a:t>
            </a:fld>
            <a:endParaRPr lang="en-US" noProof="0"/>
          </a:p>
        </p:txBody>
      </p:sp>
      <p:pic>
        <p:nvPicPr>
          <p:cNvPr id="34" name="Graphic 33">
            <a:extLst>
              <a:ext uri="{FF2B5EF4-FFF2-40B4-BE49-F238E27FC236}">
                <a16:creationId xmlns:a16="http://schemas.microsoft.com/office/drawing/2014/main" id="{7B74C3A7-940C-42AA-8231-7F5B97DC1958}"/>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5" y="4756932"/>
            <a:ext cx="808019" cy="211727"/>
          </a:xfrm>
          <a:prstGeom prst="rect">
            <a:avLst/>
          </a:prstGeom>
        </p:spPr>
      </p:pic>
      <p:pic>
        <p:nvPicPr>
          <p:cNvPr id="37" name="Image 36">
            <a:extLst>
              <a:ext uri="{FF2B5EF4-FFF2-40B4-BE49-F238E27FC236}">
                <a16:creationId xmlns:a16="http://schemas.microsoft.com/office/drawing/2014/main" id="{C29366D2-2BF7-D648-AF0F-3EEB47D613E8}"/>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051519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nly - 1 line title">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12F92CC6-BE72-4384-8A84-F164B8B2DEF1}"/>
              </a:ext>
            </a:extLst>
          </p:cNvPr>
          <p:cNvSpPr>
            <a:spLocks noGrp="1"/>
          </p:cNvSpPr>
          <p:nvPr>
            <p:ph sz="quarter" idx="16" hasCustomPrompt="1"/>
          </p:nvPr>
        </p:nvSpPr>
        <p:spPr>
          <a:xfrm>
            <a:off x="382904" y="1301305"/>
            <a:ext cx="8200800" cy="3258000"/>
          </a:xfrm>
          <a:custGeom>
            <a:avLst/>
            <a:gdLst>
              <a:gd name="connsiteX0" fmla="*/ 0 w 8200800"/>
              <a:gd name="connsiteY0" fmla="*/ 0 h 3258000"/>
              <a:gd name="connsiteX1" fmla="*/ 8200800 w 8200800"/>
              <a:gd name="connsiteY1" fmla="*/ 0 h 3258000"/>
              <a:gd name="connsiteX2" fmla="*/ 8200800 w 8200800"/>
              <a:gd name="connsiteY2" fmla="*/ 3258000 h 3258000"/>
              <a:gd name="connsiteX3" fmla="*/ 0 w 8200800"/>
              <a:gd name="connsiteY3" fmla="*/ 3258000 h 3258000"/>
            </a:gdLst>
            <a:ahLst/>
            <a:cxnLst>
              <a:cxn ang="0">
                <a:pos x="connsiteX0" y="connsiteY0"/>
              </a:cxn>
              <a:cxn ang="0">
                <a:pos x="connsiteX1" y="connsiteY1"/>
              </a:cxn>
              <a:cxn ang="0">
                <a:pos x="connsiteX2" y="connsiteY2"/>
              </a:cxn>
              <a:cxn ang="0">
                <a:pos x="connsiteX3" y="connsiteY3"/>
              </a:cxn>
            </a:cxnLst>
            <a:rect l="l" t="t" r="r" b="b"/>
            <a:pathLst>
              <a:path w="8200800" h="3258000">
                <a:moveTo>
                  <a:pt x="0" y="0"/>
                </a:moveTo>
                <a:lnTo>
                  <a:pt x="8200800" y="0"/>
                </a:lnTo>
                <a:lnTo>
                  <a:pt x="8200800" y="3258000"/>
                </a:lnTo>
                <a:lnTo>
                  <a:pt x="0" y="3258000"/>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p:txBody>
      </p:sp>
      <p:sp>
        <p:nvSpPr>
          <p:cNvPr id="7" name="Titre 1">
            <a:extLst>
              <a:ext uri="{FF2B5EF4-FFF2-40B4-BE49-F238E27FC236}">
                <a16:creationId xmlns:a16="http://schemas.microsoft.com/office/drawing/2014/main" id="{BF8DFB14-F605-442D-8A29-80BCBC3F4333}"/>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8" name="Text Placeholder 14">
            <a:extLst>
              <a:ext uri="{FF2B5EF4-FFF2-40B4-BE49-F238E27FC236}">
                <a16:creationId xmlns:a16="http://schemas.microsoft.com/office/drawing/2014/main" id="{7909D851-A66D-48F5-9919-38BC246B83C4}"/>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1" name="ZoneTexte 7">
            <a:extLst>
              <a:ext uri="{FF2B5EF4-FFF2-40B4-BE49-F238E27FC236}">
                <a16:creationId xmlns:a16="http://schemas.microsoft.com/office/drawing/2014/main" id="{8AA81F04-A4CD-438D-89D0-CDBF79F7E0A6}"/>
              </a:ext>
            </a:extLst>
          </p:cNvPr>
          <p:cNvSpPr txBox="1"/>
          <p:nvPr userDrawn="1"/>
        </p:nvSpPr>
        <p:spPr>
          <a:xfrm>
            <a:off x="0" y="4845550"/>
            <a:ext cx="354434" cy="123111"/>
          </a:xfrm>
          <a:prstGeom prst="rect">
            <a:avLst/>
          </a:prstGeom>
          <a:noFill/>
        </p:spPr>
        <p:txBody>
          <a:bodyPr wrap="square" lIns="0" tIns="0" rIns="0" bIns="0" rtlCol="0">
            <a:noAutofit/>
          </a:bodyPr>
          <a:lstStyle/>
          <a:p>
            <a:pPr algn="ctr"/>
            <a:fld id="{984FB007-5C84-F347-A76E-037DFFA5CC99}" type="slidenum">
              <a:rPr lang="en-US" sz="800" noProof="0" smtClean="0">
                <a:solidFill>
                  <a:schemeClr val="tx1"/>
                </a:solidFill>
              </a:rPr>
              <a:pPr algn="ctr"/>
              <a:t>‹#›</a:t>
            </a:fld>
            <a:endParaRPr lang="en-US" sz="800" noProof="0">
              <a:solidFill>
                <a:schemeClr val="tx1"/>
              </a:solidFill>
            </a:endParaRPr>
          </a:p>
        </p:txBody>
      </p:sp>
      <p:cxnSp>
        <p:nvCxnSpPr>
          <p:cNvPr id="14" name="Connecteur droit 8">
            <a:extLst>
              <a:ext uri="{FF2B5EF4-FFF2-40B4-BE49-F238E27FC236}">
                <a16:creationId xmlns:a16="http://schemas.microsoft.com/office/drawing/2014/main" id="{21691B72-DFDE-477D-B4DC-13F5A4C2EC3F}"/>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Footer Placeholder 12">
            <a:extLst>
              <a:ext uri="{FF2B5EF4-FFF2-40B4-BE49-F238E27FC236}">
                <a16:creationId xmlns:a16="http://schemas.microsoft.com/office/drawing/2014/main" id="{911BDE1B-31FF-4B86-B96A-4794B2A52D2C}"/>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r>
              <a:rPr lang="en-US" noProof="0"/>
              <a:t>© Dassault Systèmes | Confidential Information |                    | ref.: 3DS_Document_2021</a:t>
            </a:r>
          </a:p>
        </p:txBody>
      </p:sp>
      <p:sp>
        <p:nvSpPr>
          <p:cNvPr id="18" name="Date Placeholder 3">
            <a:extLst>
              <a:ext uri="{FF2B5EF4-FFF2-40B4-BE49-F238E27FC236}">
                <a16:creationId xmlns:a16="http://schemas.microsoft.com/office/drawing/2014/main" id="{430B0B92-D6C3-40AC-8EAE-19A1355F0A2A}"/>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fld id="{6BE0BEDF-10E8-46E6-91EC-9AAFECF8E05B}" type="datetime1">
              <a:rPr lang="en-US" noProof="0" smtClean="0"/>
              <a:t>11/10/2022</a:t>
            </a:fld>
            <a:endParaRPr lang="en-US" noProof="0"/>
          </a:p>
        </p:txBody>
      </p:sp>
      <p:pic>
        <p:nvPicPr>
          <p:cNvPr id="10" name="Image 9">
            <a:extLst>
              <a:ext uri="{FF2B5EF4-FFF2-40B4-BE49-F238E27FC236}">
                <a16:creationId xmlns:a16="http://schemas.microsoft.com/office/drawing/2014/main" id="{58E49FCF-D70B-7A41-82A8-6A6783DE8A7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816731262"/>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meline - 2 lines title">
    <p:spTree>
      <p:nvGrpSpPr>
        <p:cNvPr id="1" name=""/>
        <p:cNvGrpSpPr/>
        <p:nvPr/>
      </p:nvGrpSpPr>
      <p:grpSpPr>
        <a:xfrm>
          <a:off x="0" y="0"/>
          <a:ext cx="0" cy="0"/>
          <a:chOff x="0" y="0"/>
          <a:chExt cx="0" cy="0"/>
        </a:xfrm>
      </p:grpSpPr>
      <p:sp>
        <p:nvSpPr>
          <p:cNvPr id="8" name="Text Placeholder 14">
            <a:extLst>
              <a:ext uri="{FF2B5EF4-FFF2-40B4-BE49-F238E27FC236}">
                <a16:creationId xmlns:a16="http://schemas.microsoft.com/office/drawing/2014/main" id="{7909D851-A66D-48F5-9919-38BC246B83C4}"/>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7" name="Straight Connector 16">
            <a:extLst>
              <a:ext uri="{FF2B5EF4-FFF2-40B4-BE49-F238E27FC236}">
                <a16:creationId xmlns:a16="http://schemas.microsoft.com/office/drawing/2014/main" id="{ECD9AD71-E4C1-4393-B98B-4FC2087EC72F}"/>
              </a:ext>
            </a:extLst>
          </p:cNvPr>
          <p:cNvCxnSpPr/>
          <p:nvPr userDrawn="1"/>
        </p:nvCxnSpPr>
        <p:spPr>
          <a:xfrm>
            <a:off x="382904" y="1638160"/>
            <a:ext cx="8200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Isosceles Triangle 17">
            <a:extLst>
              <a:ext uri="{FF2B5EF4-FFF2-40B4-BE49-F238E27FC236}">
                <a16:creationId xmlns:a16="http://schemas.microsoft.com/office/drawing/2014/main" id="{FBE330D4-B574-4B4F-94C4-EAA259E97A10}"/>
              </a:ext>
            </a:extLst>
          </p:cNvPr>
          <p:cNvSpPr/>
          <p:nvPr userDrawn="1"/>
        </p:nvSpPr>
        <p:spPr>
          <a:xfrm flipV="1">
            <a:off x="1765527"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sp>
        <p:nvSpPr>
          <p:cNvPr id="19" name="Isosceles Triangle 18">
            <a:extLst>
              <a:ext uri="{FF2B5EF4-FFF2-40B4-BE49-F238E27FC236}">
                <a16:creationId xmlns:a16="http://schemas.microsoft.com/office/drawing/2014/main" id="{5B3A4B44-8E1B-44F9-8820-4E4D9FFCAB39}"/>
              </a:ext>
            </a:extLst>
          </p:cNvPr>
          <p:cNvSpPr/>
          <p:nvPr userDrawn="1"/>
        </p:nvSpPr>
        <p:spPr>
          <a:xfrm flipV="1">
            <a:off x="3603852"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sp>
        <p:nvSpPr>
          <p:cNvPr id="20" name="Isosceles Triangle 19">
            <a:extLst>
              <a:ext uri="{FF2B5EF4-FFF2-40B4-BE49-F238E27FC236}">
                <a16:creationId xmlns:a16="http://schemas.microsoft.com/office/drawing/2014/main" id="{D9F16955-3CAA-473B-BFB5-F89D4F9BDA34}"/>
              </a:ext>
            </a:extLst>
          </p:cNvPr>
          <p:cNvSpPr/>
          <p:nvPr userDrawn="1"/>
        </p:nvSpPr>
        <p:spPr>
          <a:xfrm flipV="1">
            <a:off x="5442176"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sp>
        <p:nvSpPr>
          <p:cNvPr id="21" name="Isosceles Triangle 20">
            <a:extLst>
              <a:ext uri="{FF2B5EF4-FFF2-40B4-BE49-F238E27FC236}">
                <a16:creationId xmlns:a16="http://schemas.microsoft.com/office/drawing/2014/main" id="{CBBBBA5C-9C4B-43A0-B3C6-FEA9D7E28B81}"/>
              </a:ext>
            </a:extLst>
          </p:cNvPr>
          <p:cNvSpPr/>
          <p:nvPr userDrawn="1"/>
        </p:nvSpPr>
        <p:spPr>
          <a:xfrm flipV="1">
            <a:off x="7279411"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sp>
        <p:nvSpPr>
          <p:cNvPr id="26" name="Picture Placeholder 2">
            <a:extLst>
              <a:ext uri="{FF2B5EF4-FFF2-40B4-BE49-F238E27FC236}">
                <a16:creationId xmlns:a16="http://schemas.microsoft.com/office/drawing/2014/main" id="{32FF488C-9DE0-4342-B997-AC7618826CD0}"/>
              </a:ext>
            </a:extLst>
          </p:cNvPr>
          <p:cNvSpPr>
            <a:spLocks noGrp="1" noChangeAspect="1"/>
          </p:cNvSpPr>
          <p:nvPr>
            <p:ph type="pic" sz="quarter" idx="12"/>
          </p:nvPr>
        </p:nvSpPr>
        <p:spPr>
          <a:xfrm>
            <a:off x="1601849"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7" name="Picture Placeholder 2">
            <a:extLst>
              <a:ext uri="{FF2B5EF4-FFF2-40B4-BE49-F238E27FC236}">
                <a16:creationId xmlns:a16="http://schemas.microsoft.com/office/drawing/2014/main" id="{3778AB8D-DB97-4C96-A612-CC2F47D8B5B8}"/>
              </a:ext>
            </a:extLst>
          </p:cNvPr>
          <p:cNvSpPr>
            <a:spLocks noGrp="1" noChangeAspect="1"/>
          </p:cNvSpPr>
          <p:nvPr>
            <p:ph type="pic" sz="quarter" idx="13"/>
          </p:nvPr>
        </p:nvSpPr>
        <p:spPr>
          <a:xfrm>
            <a:off x="7125635" y="1852167"/>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8" name="Picture Placeholder 2">
            <a:extLst>
              <a:ext uri="{FF2B5EF4-FFF2-40B4-BE49-F238E27FC236}">
                <a16:creationId xmlns:a16="http://schemas.microsoft.com/office/drawing/2014/main" id="{D0B46D80-841E-4713-8F88-650446A2E7AD}"/>
              </a:ext>
            </a:extLst>
          </p:cNvPr>
          <p:cNvSpPr>
            <a:spLocks noGrp="1" noChangeAspect="1"/>
          </p:cNvSpPr>
          <p:nvPr>
            <p:ph type="pic" sz="quarter" idx="14"/>
          </p:nvPr>
        </p:nvSpPr>
        <p:spPr>
          <a:xfrm>
            <a:off x="5284373"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9" name="Picture Placeholder 2">
            <a:extLst>
              <a:ext uri="{FF2B5EF4-FFF2-40B4-BE49-F238E27FC236}">
                <a16:creationId xmlns:a16="http://schemas.microsoft.com/office/drawing/2014/main" id="{D55F8C4F-B94C-4128-866D-9230D2226A75}"/>
              </a:ext>
            </a:extLst>
          </p:cNvPr>
          <p:cNvSpPr>
            <a:spLocks noGrp="1" noChangeAspect="1"/>
          </p:cNvSpPr>
          <p:nvPr>
            <p:ph type="pic" sz="quarter" idx="15"/>
          </p:nvPr>
        </p:nvSpPr>
        <p:spPr>
          <a:xfrm>
            <a:off x="3443111"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30" name="Text Placeholder 4">
            <a:extLst>
              <a:ext uri="{FF2B5EF4-FFF2-40B4-BE49-F238E27FC236}">
                <a16:creationId xmlns:a16="http://schemas.microsoft.com/office/drawing/2014/main" id="{96451A65-D63C-4713-9E24-8A2E4214C3D1}"/>
              </a:ext>
            </a:extLst>
          </p:cNvPr>
          <p:cNvSpPr>
            <a:spLocks noGrp="1"/>
          </p:cNvSpPr>
          <p:nvPr>
            <p:ph type="body" sz="quarter" idx="16" hasCustomPrompt="1"/>
          </p:nvPr>
        </p:nvSpPr>
        <p:spPr>
          <a:xfrm>
            <a:off x="1008518"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1" name="Text Placeholder 4">
            <a:extLst>
              <a:ext uri="{FF2B5EF4-FFF2-40B4-BE49-F238E27FC236}">
                <a16:creationId xmlns:a16="http://schemas.microsoft.com/office/drawing/2014/main" id="{C0CFFF3C-7F18-4020-8A35-B4834420A246}"/>
              </a:ext>
            </a:extLst>
          </p:cNvPr>
          <p:cNvSpPr>
            <a:spLocks noGrp="1"/>
          </p:cNvSpPr>
          <p:nvPr>
            <p:ph type="body" sz="quarter" idx="17" hasCustomPrompt="1"/>
          </p:nvPr>
        </p:nvSpPr>
        <p:spPr>
          <a:xfrm>
            <a:off x="6527621"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2" name="Text Placeholder 4">
            <a:extLst>
              <a:ext uri="{FF2B5EF4-FFF2-40B4-BE49-F238E27FC236}">
                <a16:creationId xmlns:a16="http://schemas.microsoft.com/office/drawing/2014/main" id="{153639C1-212A-4C35-84A8-8AF5C32AE948}"/>
              </a:ext>
            </a:extLst>
          </p:cNvPr>
          <p:cNvSpPr>
            <a:spLocks noGrp="1"/>
          </p:cNvSpPr>
          <p:nvPr>
            <p:ph type="body" sz="quarter" idx="18" hasCustomPrompt="1"/>
          </p:nvPr>
        </p:nvSpPr>
        <p:spPr>
          <a:xfrm>
            <a:off x="4686735"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3" name="Text Placeholder 4">
            <a:extLst>
              <a:ext uri="{FF2B5EF4-FFF2-40B4-BE49-F238E27FC236}">
                <a16:creationId xmlns:a16="http://schemas.microsoft.com/office/drawing/2014/main" id="{E74BC87F-AF3B-43E2-8521-D1B15BA0E5B0}"/>
              </a:ext>
            </a:extLst>
          </p:cNvPr>
          <p:cNvSpPr>
            <a:spLocks noGrp="1"/>
          </p:cNvSpPr>
          <p:nvPr>
            <p:ph type="body" sz="quarter" idx="19" hasCustomPrompt="1"/>
          </p:nvPr>
        </p:nvSpPr>
        <p:spPr>
          <a:xfrm>
            <a:off x="2847846"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25" name="ZoneTexte 7">
            <a:extLst>
              <a:ext uri="{FF2B5EF4-FFF2-40B4-BE49-F238E27FC236}">
                <a16:creationId xmlns:a16="http://schemas.microsoft.com/office/drawing/2014/main" id="{65D2364B-7E89-C34B-84ED-05AAB2908895}"/>
              </a:ext>
            </a:extLst>
          </p:cNvPr>
          <p:cNvSpPr txBox="1"/>
          <p:nvPr userDrawn="1"/>
        </p:nvSpPr>
        <p:spPr>
          <a:xfrm>
            <a:off x="0" y="4845550"/>
            <a:ext cx="354434" cy="123111"/>
          </a:xfrm>
          <a:prstGeom prst="rect">
            <a:avLst/>
          </a:prstGeom>
          <a:noFill/>
        </p:spPr>
        <p:txBody>
          <a:bodyPr wrap="square" lIns="0" tIns="0" rIns="0" bIns="0" rtlCol="0">
            <a:noAutofit/>
          </a:bodyPr>
          <a:lstStyle/>
          <a:p>
            <a:pPr algn="ctr"/>
            <a:fld id="{984FB007-5C84-F347-A76E-037DFFA5CC99}" type="slidenum">
              <a:rPr lang="en-US" sz="800" noProof="0" smtClean="0">
                <a:solidFill>
                  <a:schemeClr val="tx1"/>
                </a:solidFill>
              </a:rPr>
              <a:pPr algn="ctr"/>
              <a:t>‹#›</a:t>
            </a:fld>
            <a:endParaRPr lang="en-US" sz="800" noProof="0">
              <a:solidFill>
                <a:schemeClr val="tx1"/>
              </a:solidFill>
            </a:endParaRPr>
          </a:p>
        </p:txBody>
      </p:sp>
      <p:cxnSp>
        <p:nvCxnSpPr>
          <p:cNvPr id="35" name="Connecteur droit 8">
            <a:extLst>
              <a:ext uri="{FF2B5EF4-FFF2-40B4-BE49-F238E27FC236}">
                <a16:creationId xmlns:a16="http://schemas.microsoft.com/office/drawing/2014/main" id="{4339EFE3-B2C3-485D-97E8-C9722BC5C48A}"/>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4" name="Titre 1">
            <a:extLst>
              <a:ext uri="{FF2B5EF4-FFF2-40B4-BE49-F238E27FC236}">
                <a16:creationId xmlns:a16="http://schemas.microsoft.com/office/drawing/2014/main" id="{5E82A5CB-F115-4E21-AC79-E482AAAD911F}"/>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38" name="Content Placeholder 37">
            <a:extLst>
              <a:ext uri="{FF2B5EF4-FFF2-40B4-BE49-F238E27FC236}">
                <a16:creationId xmlns:a16="http://schemas.microsoft.com/office/drawing/2014/main" id="{D3EDE0CE-7253-4F1E-926C-21D27F53C338}"/>
              </a:ext>
            </a:extLst>
          </p:cNvPr>
          <p:cNvSpPr>
            <a:spLocks noGrp="1"/>
          </p:cNvSpPr>
          <p:nvPr>
            <p:ph sz="quarter" idx="27" hasCustomPrompt="1"/>
          </p:nvPr>
        </p:nvSpPr>
        <p:spPr>
          <a:xfrm>
            <a:off x="1008522"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39" name="Content Placeholder 38">
            <a:extLst>
              <a:ext uri="{FF2B5EF4-FFF2-40B4-BE49-F238E27FC236}">
                <a16:creationId xmlns:a16="http://schemas.microsoft.com/office/drawing/2014/main" id="{F007F418-1B99-4975-8932-27F15504A564}"/>
              </a:ext>
            </a:extLst>
          </p:cNvPr>
          <p:cNvSpPr>
            <a:spLocks noGrp="1"/>
          </p:cNvSpPr>
          <p:nvPr>
            <p:ph sz="quarter" idx="33" hasCustomPrompt="1"/>
          </p:nvPr>
        </p:nvSpPr>
        <p:spPr>
          <a:xfrm>
            <a:off x="2848831"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3" name="Content Placeholder 42">
            <a:extLst>
              <a:ext uri="{FF2B5EF4-FFF2-40B4-BE49-F238E27FC236}">
                <a16:creationId xmlns:a16="http://schemas.microsoft.com/office/drawing/2014/main" id="{847BC59C-7F02-4297-A93F-2995FACCC350}"/>
              </a:ext>
            </a:extLst>
          </p:cNvPr>
          <p:cNvSpPr>
            <a:spLocks noGrp="1"/>
          </p:cNvSpPr>
          <p:nvPr>
            <p:ph sz="quarter" idx="34" hasCustomPrompt="1"/>
          </p:nvPr>
        </p:nvSpPr>
        <p:spPr>
          <a:xfrm>
            <a:off x="4689140"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4" name="Content Placeholder 43">
            <a:extLst>
              <a:ext uri="{FF2B5EF4-FFF2-40B4-BE49-F238E27FC236}">
                <a16:creationId xmlns:a16="http://schemas.microsoft.com/office/drawing/2014/main" id="{151EC02E-D66A-42D3-AEA8-B98DDF3E1328}"/>
              </a:ext>
            </a:extLst>
          </p:cNvPr>
          <p:cNvSpPr>
            <a:spLocks noGrp="1"/>
          </p:cNvSpPr>
          <p:nvPr>
            <p:ph sz="quarter" idx="35" hasCustomPrompt="1"/>
          </p:nvPr>
        </p:nvSpPr>
        <p:spPr>
          <a:xfrm>
            <a:off x="6529450"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5" name="Footer Placeholder 12">
            <a:extLst>
              <a:ext uri="{FF2B5EF4-FFF2-40B4-BE49-F238E27FC236}">
                <a16:creationId xmlns:a16="http://schemas.microsoft.com/office/drawing/2014/main" id="{40234D22-EF62-4519-982D-35614FAAB146}"/>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r>
              <a:rPr lang="en-US" noProof="0"/>
              <a:t>© Dassault Systèmes | Confidential Information |                    | ref.: 3DS_Document_2021</a:t>
            </a:r>
          </a:p>
        </p:txBody>
      </p:sp>
      <p:sp>
        <p:nvSpPr>
          <p:cNvPr id="47" name="Date Placeholder 3">
            <a:extLst>
              <a:ext uri="{FF2B5EF4-FFF2-40B4-BE49-F238E27FC236}">
                <a16:creationId xmlns:a16="http://schemas.microsoft.com/office/drawing/2014/main" id="{68DE967F-2C31-44D8-8490-AFCEF936A36C}"/>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fld id="{908927BA-DB5F-47BE-8FFA-5D42580F2685}" type="datetime1">
              <a:rPr lang="en-US" noProof="0" smtClean="0"/>
              <a:t>11/10/2022</a:t>
            </a:fld>
            <a:endParaRPr lang="en-US" noProof="0"/>
          </a:p>
        </p:txBody>
      </p:sp>
      <p:pic>
        <p:nvPicPr>
          <p:cNvPr id="37" name="Graphic 36">
            <a:extLst>
              <a:ext uri="{FF2B5EF4-FFF2-40B4-BE49-F238E27FC236}">
                <a16:creationId xmlns:a16="http://schemas.microsoft.com/office/drawing/2014/main" id="{86C56EA0-2E6D-4804-82EF-179BD4746B52}"/>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5" y="4756932"/>
            <a:ext cx="808019" cy="211727"/>
          </a:xfrm>
          <a:prstGeom prst="rect">
            <a:avLst/>
          </a:prstGeom>
        </p:spPr>
      </p:pic>
      <p:pic>
        <p:nvPicPr>
          <p:cNvPr id="40" name="Image 39">
            <a:extLst>
              <a:ext uri="{FF2B5EF4-FFF2-40B4-BE49-F238E27FC236}">
                <a16:creationId xmlns:a16="http://schemas.microsoft.com/office/drawing/2014/main" id="{96908B05-C50E-3741-91F0-2ECA357A4DCA}"/>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62458535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Key numbers - 1 line title">
    <p:spTree>
      <p:nvGrpSpPr>
        <p:cNvPr id="1" name=""/>
        <p:cNvGrpSpPr/>
        <p:nvPr/>
      </p:nvGrpSpPr>
      <p:grpSpPr>
        <a:xfrm>
          <a:off x="0" y="0"/>
          <a:ext cx="0" cy="0"/>
          <a:chOff x="0" y="0"/>
          <a:chExt cx="0" cy="0"/>
        </a:xfrm>
      </p:grpSpPr>
      <p:sp>
        <p:nvSpPr>
          <p:cNvPr id="28" name="Content Placeholder 27">
            <a:extLst>
              <a:ext uri="{FF2B5EF4-FFF2-40B4-BE49-F238E27FC236}">
                <a16:creationId xmlns:a16="http://schemas.microsoft.com/office/drawing/2014/main" id="{B710BA1E-7958-4909-90F4-C085E2FBA176}"/>
              </a:ext>
            </a:extLst>
          </p:cNvPr>
          <p:cNvSpPr>
            <a:spLocks noGrp="1"/>
          </p:cNvSpPr>
          <p:nvPr>
            <p:ph sz="quarter" idx="27" hasCustomPrompt="1"/>
          </p:nvPr>
        </p:nvSpPr>
        <p:spPr>
          <a:xfrm>
            <a:off x="1056953"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41" name="Text Placeholder 2">
            <a:extLst>
              <a:ext uri="{FF2B5EF4-FFF2-40B4-BE49-F238E27FC236}">
                <a16:creationId xmlns:a16="http://schemas.microsoft.com/office/drawing/2014/main" id="{CD02C751-CE04-47EA-A1A7-31A30527F7D4}"/>
              </a:ext>
            </a:extLst>
          </p:cNvPr>
          <p:cNvSpPr>
            <a:spLocks noGrp="1"/>
          </p:cNvSpPr>
          <p:nvPr>
            <p:ph type="body" sz="quarter" idx="12" hasCustomPrompt="1"/>
          </p:nvPr>
        </p:nvSpPr>
        <p:spPr>
          <a:xfrm>
            <a:off x="1056952"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2" name="Text Placeholder 4">
            <a:extLst>
              <a:ext uri="{FF2B5EF4-FFF2-40B4-BE49-F238E27FC236}">
                <a16:creationId xmlns:a16="http://schemas.microsoft.com/office/drawing/2014/main" id="{DB429DA6-DBB5-4F41-8058-8B35D30BC50A}"/>
              </a:ext>
            </a:extLst>
          </p:cNvPr>
          <p:cNvSpPr>
            <a:spLocks noGrp="1"/>
          </p:cNvSpPr>
          <p:nvPr>
            <p:ph type="body" sz="quarter" idx="16" hasCustomPrompt="1"/>
          </p:nvPr>
        </p:nvSpPr>
        <p:spPr>
          <a:xfrm>
            <a:off x="1056953"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44" name="Text Placeholder 2">
            <a:extLst>
              <a:ext uri="{FF2B5EF4-FFF2-40B4-BE49-F238E27FC236}">
                <a16:creationId xmlns:a16="http://schemas.microsoft.com/office/drawing/2014/main" id="{5C1D8542-B4AD-430A-A597-54C6CC352747}"/>
              </a:ext>
            </a:extLst>
          </p:cNvPr>
          <p:cNvSpPr>
            <a:spLocks noGrp="1"/>
          </p:cNvSpPr>
          <p:nvPr>
            <p:ph type="body" sz="quarter" idx="18" hasCustomPrompt="1"/>
          </p:nvPr>
        </p:nvSpPr>
        <p:spPr>
          <a:xfrm>
            <a:off x="6477837"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5" name="Text Placeholder 4">
            <a:extLst>
              <a:ext uri="{FF2B5EF4-FFF2-40B4-BE49-F238E27FC236}">
                <a16:creationId xmlns:a16="http://schemas.microsoft.com/office/drawing/2014/main" id="{2493263F-FDCE-4F77-B97C-089B8D52BEFB}"/>
              </a:ext>
            </a:extLst>
          </p:cNvPr>
          <p:cNvSpPr>
            <a:spLocks noGrp="1"/>
          </p:cNvSpPr>
          <p:nvPr>
            <p:ph type="body" sz="quarter" idx="19" hasCustomPrompt="1"/>
          </p:nvPr>
        </p:nvSpPr>
        <p:spPr>
          <a:xfrm>
            <a:off x="6477838"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47" name="Text Placeholder 2">
            <a:extLst>
              <a:ext uri="{FF2B5EF4-FFF2-40B4-BE49-F238E27FC236}">
                <a16:creationId xmlns:a16="http://schemas.microsoft.com/office/drawing/2014/main" id="{869AADEE-F997-410C-8BFD-CE19019828B9}"/>
              </a:ext>
            </a:extLst>
          </p:cNvPr>
          <p:cNvSpPr>
            <a:spLocks noGrp="1"/>
          </p:cNvSpPr>
          <p:nvPr>
            <p:ph type="body" sz="quarter" idx="21" hasCustomPrompt="1"/>
          </p:nvPr>
        </p:nvSpPr>
        <p:spPr>
          <a:xfrm>
            <a:off x="3767395"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8" name="Text Placeholder 4">
            <a:extLst>
              <a:ext uri="{FF2B5EF4-FFF2-40B4-BE49-F238E27FC236}">
                <a16:creationId xmlns:a16="http://schemas.microsoft.com/office/drawing/2014/main" id="{F66BDDE9-B972-4AB5-8E71-CE9797570F9D}"/>
              </a:ext>
            </a:extLst>
          </p:cNvPr>
          <p:cNvSpPr>
            <a:spLocks noGrp="1"/>
          </p:cNvSpPr>
          <p:nvPr>
            <p:ph type="body" sz="quarter" idx="22" hasCustomPrompt="1"/>
          </p:nvPr>
        </p:nvSpPr>
        <p:spPr>
          <a:xfrm>
            <a:off x="3767396"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17" name="ZoneTexte 7">
            <a:extLst>
              <a:ext uri="{FF2B5EF4-FFF2-40B4-BE49-F238E27FC236}">
                <a16:creationId xmlns:a16="http://schemas.microsoft.com/office/drawing/2014/main" id="{F7565AA9-0535-714B-905F-9E644D5DFA04}"/>
              </a:ext>
            </a:extLst>
          </p:cNvPr>
          <p:cNvSpPr txBox="1"/>
          <p:nvPr userDrawn="1"/>
        </p:nvSpPr>
        <p:spPr>
          <a:xfrm>
            <a:off x="0" y="4845550"/>
            <a:ext cx="354434" cy="123111"/>
          </a:xfrm>
          <a:prstGeom prst="rect">
            <a:avLst/>
          </a:prstGeom>
          <a:noFill/>
        </p:spPr>
        <p:txBody>
          <a:bodyPr wrap="square" lIns="0" tIns="0" rIns="0" bIns="0" rtlCol="0">
            <a:noAutofit/>
          </a:bodyPr>
          <a:lstStyle/>
          <a:p>
            <a:pPr algn="ctr"/>
            <a:fld id="{984FB007-5C84-F347-A76E-037DFFA5CC99}" type="slidenum">
              <a:rPr lang="en-US" sz="800" noProof="0" smtClean="0">
                <a:solidFill>
                  <a:schemeClr val="tx1"/>
                </a:solidFill>
              </a:rPr>
              <a:pPr algn="ctr"/>
              <a:t>‹#›</a:t>
            </a:fld>
            <a:endParaRPr lang="en-US" sz="800" noProof="0">
              <a:solidFill>
                <a:schemeClr val="tx1"/>
              </a:solidFill>
            </a:endParaRPr>
          </a:p>
        </p:txBody>
      </p:sp>
      <p:cxnSp>
        <p:nvCxnSpPr>
          <p:cNvPr id="18" name="Straight Connector 16">
            <a:extLst>
              <a:ext uri="{FF2B5EF4-FFF2-40B4-BE49-F238E27FC236}">
                <a16:creationId xmlns:a16="http://schemas.microsoft.com/office/drawing/2014/main" id="{38DB578A-2FA6-634F-981A-653D1A36E8C3}"/>
              </a:ext>
            </a:extLst>
          </p:cNvPr>
          <p:cNvCxnSpPr>
            <a:cxnSpLocks/>
          </p:cNvCxnSpPr>
          <p:nvPr userDrawn="1"/>
        </p:nvCxnSpPr>
        <p:spPr>
          <a:xfrm>
            <a:off x="1681552"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cxnSp>
        <p:nvCxnSpPr>
          <p:cNvPr id="22" name="Straight Connector 16">
            <a:extLst>
              <a:ext uri="{FF2B5EF4-FFF2-40B4-BE49-F238E27FC236}">
                <a16:creationId xmlns:a16="http://schemas.microsoft.com/office/drawing/2014/main" id="{F67BC959-B4EF-FB4D-8F2D-59BD065DB459}"/>
              </a:ext>
            </a:extLst>
          </p:cNvPr>
          <p:cNvCxnSpPr>
            <a:cxnSpLocks/>
          </p:cNvCxnSpPr>
          <p:nvPr userDrawn="1"/>
        </p:nvCxnSpPr>
        <p:spPr>
          <a:xfrm>
            <a:off x="7102437"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cxnSp>
        <p:nvCxnSpPr>
          <p:cNvPr id="23" name="Straight Connector 16">
            <a:extLst>
              <a:ext uri="{FF2B5EF4-FFF2-40B4-BE49-F238E27FC236}">
                <a16:creationId xmlns:a16="http://schemas.microsoft.com/office/drawing/2014/main" id="{15748BF8-CDA2-D44A-9255-3C7C85D5EE23}"/>
              </a:ext>
            </a:extLst>
          </p:cNvPr>
          <p:cNvCxnSpPr>
            <a:cxnSpLocks/>
          </p:cNvCxnSpPr>
          <p:nvPr userDrawn="1"/>
        </p:nvCxnSpPr>
        <p:spPr>
          <a:xfrm>
            <a:off x="4391995"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sp>
        <p:nvSpPr>
          <p:cNvPr id="25" name="Titre 1">
            <a:extLst>
              <a:ext uri="{FF2B5EF4-FFF2-40B4-BE49-F238E27FC236}">
                <a16:creationId xmlns:a16="http://schemas.microsoft.com/office/drawing/2014/main" id="{63CF197C-B04A-4BDB-A027-C0B40573B280}"/>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26" name="Text Placeholder 14">
            <a:extLst>
              <a:ext uri="{FF2B5EF4-FFF2-40B4-BE49-F238E27FC236}">
                <a16:creationId xmlns:a16="http://schemas.microsoft.com/office/drawing/2014/main" id="{65AD26B9-E9F3-4F8C-80DA-8B48BB2F0292}"/>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24" name="Connecteur droit 8">
            <a:extLst>
              <a:ext uri="{FF2B5EF4-FFF2-40B4-BE49-F238E27FC236}">
                <a16:creationId xmlns:a16="http://schemas.microsoft.com/office/drawing/2014/main" id="{F9944759-B4F4-4F74-BD60-6C5174FB074C}"/>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9" name="Content Placeholder 28">
            <a:extLst>
              <a:ext uri="{FF2B5EF4-FFF2-40B4-BE49-F238E27FC236}">
                <a16:creationId xmlns:a16="http://schemas.microsoft.com/office/drawing/2014/main" id="{311AB234-3E00-45E7-8145-2A7C3BCC5D85}"/>
              </a:ext>
            </a:extLst>
          </p:cNvPr>
          <p:cNvSpPr>
            <a:spLocks noGrp="1"/>
          </p:cNvSpPr>
          <p:nvPr>
            <p:ph sz="quarter" idx="28" hasCustomPrompt="1"/>
          </p:nvPr>
        </p:nvSpPr>
        <p:spPr>
          <a:xfrm>
            <a:off x="3767396"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30" name="Content Placeholder 29">
            <a:extLst>
              <a:ext uri="{FF2B5EF4-FFF2-40B4-BE49-F238E27FC236}">
                <a16:creationId xmlns:a16="http://schemas.microsoft.com/office/drawing/2014/main" id="{7CF9C069-0AB9-40D8-B304-216441ABF147}"/>
              </a:ext>
            </a:extLst>
          </p:cNvPr>
          <p:cNvSpPr>
            <a:spLocks noGrp="1"/>
          </p:cNvSpPr>
          <p:nvPr>
            <p:ph sz="quarter" idx="29" hasCustomPrompt="1"/>
          </p:nvPr>
        </p:nvSpPr>
        <p:spPr>
          <a:xfrm>
            <a:off x="6477838"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31" name="Footer Placeholder 12">
            <a:extLst>
              <a:ext uri="{FF2B5EF4-FFF2-40B4-BE49-F238E27FC236}">
                <a16:creationId xmlns:a16="http://schemas.microsoft.com/office/drawing/2014/main" id="{A30AF8A0-C30D-4654-B36F-5168EBC94812}"/>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r>
              <a:rPr lang="en-US" noProof="0"/>
              <a:t>© Dassault Systèmes | Confidential Information |                    | ref.: 3DS_Document_2021</a:t>
            </a:r>
          </a:p>
        </p:txBody>
      </p:sp>
      <p:sp>
        <p:nvSpPr>
          <p:cNvPr id="32" name="Date Placeholder 3">
            <a:extLst>
              <a:ext uri="{FF2B5EF4-FFF2-40B4-BE49-F238E27FC236}">
                <a16:creationId xmlns:a16="http://schemas.microsoft.com/office/drawing/2014/main" id="{147BD69A-4497-4023-B931-31AFC9CD0D34}"/>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fld id="{FCAD231A-22C9-479C-880E-6729FFA8B514}" type="datetime1">
              <a:rPr lang="en-US" noProof="0" smtClean="0"/>
              <a:t>11/10/2022</a:t>
            </a:fld>
            <a:endParaRPr lang="en-US" noProof="0"/>
          </a:p>
        </p:txBody>
      </p:sp>
      <p:pic>
        <p:nvPicPr>
          <p:cNvPr id="21" name="Graphic 20">
            <a:extLst>
              <a:ext uri="{FF2B5EF4-FFF2-40B4-BE49-F238E27FC236}">
                <a16:creationId xmlns:a16="http://schemas.microsoft.com/office/drawing/2014/main" id="{539E18F3-F6C6-4CF4-81DE-011627EB946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5" y="4756932"/>
            <a:ext cx="808019" cy="211727"/>
          </a:xfrm>
          <a:prstGeom prst="rect">
            <a:avLst/>
          </a:prstGeom>
        </p:spPr>
      </p:pic>
      <p:pic>
        <p:nvPicPr>
          <p:cNvPr id="33" name="Image 32">
            <a:extLst>
              <a:ext uri="{FF2B5EF4-FFF2-40B4-BE49-F238E27FC236}">
                <a16:creationId xmlns:a16="http://schemas.microsoft.com/office/drawing/2014/main" id="{EED1D675-DD72-124D-B462-16FA9E75401A}"/>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71169780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Key numbers - 2 lines title">
    <p:spTree>
      <p:nvGrpSpPr>
        <p:cNvPr id="1" name=""/>
        <p:cNvGrpSpPr/>
        <p:nvPr/>
      </p:nvGrpSpPr>
      <p:grpSpPr>
        <a:xfrm>
          <a:off x="0" y="0"/>
          <a:ext cx="0" cy="0"/>
          <a:chOff x="0" y="0"/>
          <a:chExt cx="0" cy="0"/>
        </a:xfrm>
      </p:grpSpPr>
      <p:sp>
        <p:nvSpPr>
          <p:cNvPr id="8" name="Text Placeholder 14">
            <a:extLst>
              <a:ext uri="{FF2B5EF4-FFF2-40B4-BE49-F238E27FC236}">
                <a16:creationId xmlns:a16="http://schemas.microsoft.com/office/drawing/2014/main" id="{7909D851-A66D-48F5-9919-38BC246B83C4}"/>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41" name="Text Placeholder 2">
            <a:extLst>
              <a:ext uri="{FF2B5EF4-FFF2-40B4-BE49-F238E27FC236}">
                <a16:creationId xmlns:a16="http://schemas.microsoft.com/office/drawing/2014/main" id="{CD02C751-CE04-47EA-A1A7-31A30527F7D4}"/>
              </a:ext>
            </a:extLst>
          </p:cNvPr>
          <p:cNvSpPr>
            <a:spLocks noGrp="1"/>
          </p:cNvSpPr>
          <p:nvPr>
            <p:ph type="body" sz="quarter" idx="12" hasCustomPrompt="1"/>
          </p:nvPr>
        </p:nvSpPr>
        <p:spPr>
          <a:xfrm>
            <a:off x="1056952"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2" name="Text Placeholder 4">
            <a:extLst>
              <a:ext uri="{FF2B5EF4-FFF2-40B4-BE49-F238E27FC236}">
                <a16:creationId xmlns:a16="http://schemas.microsoft.com/office/drawing/2014/main" id="{DB429DA6-DBB5-4F41-8058-8B35D30BC50A}"/>
              </a:ext>
            </a:extLst>
          </p:cNvPr>
          <p:cNvSpPr>
            <a:spLocks noGrp="1"/>
          </p:cNvSpPr>
          <p:nvPr>
            <p:ph type="body" sz="quarter" idx="16" hasCustomPrompt="1"/>
          </p:nvPr>
        </p:nvSpPr>
        <p:spPr>
          <a:xfrm>
            <a:off x="1056953"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44" name="Text Placeholder 2">
            <a:extLst>
              <a:ext uri="{FF2B5EF4-FFF2-40B4-BE49-F238E27FC236}">
                <a16:creationId xmlns:a16="http://schemas.microsoft.com/office/drawing/2014/main" id="{5C1D8542-B4AD-430A-A597-54C6CC352747}"/>
              </a:ext>
            </a:extLst>
          </p:cNvPr>
          <p:cNvSpPr>
            <a:spLocks noGrp="1"/>
          </p:cNvSpPr>
          <p:nvPr>
            <p:ph type="body" sz="quarter" idx="18" hasCustomPrompt="1"/>
          </p:nvPr>
        </p:nvSpPr>
        <p:spPr>
          <a:xfrm>
            <a:off x="6477837"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5" name="Text Placeholder 4">
            <a:extLst>
              <a:ext uri="{FF2B5EF4-FFF2-40B4-BE49-F238E27FC236}">
                <a16:creationId xmlns:a16="http://schemas.microsoft.com/office/drawing/2014/main" id="{2493263F-FDCE-4F77-B97C-089B8D52BEFB}"/>
              </a:ext>
            </a:extLst>
          </p:cNvPr>
          <p:cNvSpPr>
            <a:spLocks noGrp="1"/>
          </p:cNvSpPr>
          <p:nvPr>
            <p:ph type="body" sz="quarter" idx="19" hasCustomPrompt="1"/>
          </p:nvPr>
        </p:nvSpPr>
        <p:spPr>
          <a:xfrm>
            <a:off x="6477838"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47" name="Text Placeholder 2">
            <a:extLst>
              <a:ext uri="{FF2B5EF4-FFF2-40B4-BE49-F238E27FC236}">
                <a16:creationId xmlns:a16="http://schemas.microsoft.com/office/drawing/2014/main" id="{869AADEE-F997-410C-8BFD-CE19019828B9}"/>
              </a:ext>
            </a:extLst>
          </p:cNvPr>
          <p:cNvSpPr>
            <a:spLocks noGrp="1"/>
          </p:cNvSpPr>
          <p:nvPr>
            <p:ph type="body" sz="quarter" idx="21" hasCustomPrompt="1"/>
          </p:nvPr>
        </p:nvSpPr>
        <p:spPr>
          <a:xfrm>
            <a:off x="3767395"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8" name="Text Placeholder 4">
            <a:extLst>
              <a:ext uri="{FF2B5EF4-FFF2-40B4-BE49-F238E27FC236}">
                <a16:creationId xmlns:a16="http://schemas.microsoft.com/office/drawing/2014/main" id="{F66BDDE9-B972-4AB5-8E71-CE9797570F9D}"/>
              </a:ext>
            </a:extLst>
          </p:cNvPr>
          <p:cNvSpPr>
            <a:spLocks noGrp="1"/>
          </p:cNvSpPr>
          <p:nvPr>
            <p:ph type="body" sz="quarter" idx="22" hasCustomPrompt="1"/>
          </p:nvPr>
        </p:nvSpPr>
        <p:spPr>
          <a:xfrm>
            <a:off x="3767396"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17" name="ZoneTexte 7">
            <a:extLst>
              <a:ext uri="{FF2B5EF4-FFF2-40B4-BE49-F238E27FC236}">
                <a16:creationId xmlns:a16="http://schemas.microsoft.com/office/drawing/2014/main" id="{F7565AA9-0535-714B-905F-9E644D5DFA04}"/>
              </a:ext>
            </a:extLst>
          </p:cNvPr>
          <p:cNvSpPr txBox="1"/>
          <p:nvPr userDrawn="1"/>
        </p:nvSpPr>
        <p:spPr>
          <a:xfrm>
            <a:off x="0" y="4845550"/>
            <a:ext cx="354434" cy="123111"/>
          </a:xfrm>
          <a:prstGeom prst="rect">
            <a:avLst/>
          </a:prstGeom>
          <a:noFill/>
        </p:spPr>
        <p:txBody>
          <a:bodyPr wrap="square" lIns="0" tIns="0" rIns="0" bIns="0" rtlCol="0">
            <a:noAutofit/>
          </a:bodyPr>
          <a:lstStyle/>
          <a:p>
            <a:pPr algn="ctr"/>
            <a:fld id="{984FB007-5C84-F347-A76E-037DFFA5CC99}" type="slidenum">
              <a:rPr lang="en-US" sz="800" noProof="0" smtClean="0">
                <a:solidFill>
                  <a:schemeClr val="tx1"/>
                </a:solidFill>
              </a:rPr>
              <a:pPr algn="ctr"/>
              <a:t>‹#›</a:t>
            </a:fld>
            <a:endParaRPr lang="en-US" sz="800" noProof="0">
              <a:solidFill>
                <a:schemeClr val="tx1"/>
              </a:solidFill>
            </a:endParaRPr>
          </a:p>
        </p:txBody>
      </p:sp>
      <p:cxnSp>
        <p:nvCxnSpPr>
          <p:cNvPr id="18" name="Straight Connector 16">
            <a:extLst>
              <a:ext uri="{FF2B5EF4-FFF2-40B4-BE49-F238E27FC236}">
                <a16:creationId xmlns:a16="http://schemas.microsoft.com/office/drawing/2014/main" id="{38DB578A-2FA6-634F-981A-653D1A36E8C3}"/>
              </a:ext>
            </a:extLst>
          </p:cNvPr>
          <p:cNvCxnSpPr>
            <a:cxnSpLocks/>
          </p:cNvCxnSpPr>
          <p:nvPr userDrawn="1"/>
        </p:nvCxnSpPr>
        <p:spPr>
          <a:xfrm>
            <a:off x="1681552"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cxnSp>
        <p:nvCxnSpPr>
          <p:cNvPr id="22" name="Straight Connector 16">
            <a:extLst>
              <a:ext uri="{FF2B5EF4-FFF2-40B4-BE49-F238E27FC236}">
                <a16:creationId xmlns:a16="http://schemas.microsoft.com/office/drawing/2014/main" id="{F67BC959-B4EF-FB4D-8F2D-59BD065DB459}"/>
              </a:ext>
            </a:extLst>
          </p:cNvPr>
          <p:cNvCxnSpPr>
            <a:cxnSpLocks/>
          </p:cNvCxnSpPr>
          <p:nvPr userDrawn="1"/>
        </p:nvCxnSpPr>
        <p:spPr>
          <a:xfrm>
            <a:off x="7102437"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cxnSp>
        <p:nvCxnSpPr>
          <p:cNvPr id="23" name="Straight Connector 16">
            <a:extLst>
              <a:ext uri="{FF2B5EF4-FFF2-40B4-BE49-F238E27FC236}">
                <a16:creationId xmlns:a16="http://schemas.microsoft.com/office/drawing/2014/main" id="{15748BF8-CDA2-D44A-9255-3C7C85D5EE23}"/>
              </a:ext>
            </a:extLst>
          </p:cNvPr>
          <p:cNvCxnSpPr>
            <a:cxnSpLocks/>
          </p:cNvCxnSpPr>
          <p:nvPr userDrawn="1"/>
        </p:nvCxnSpPr>
        <p:spPr>
          <a:xfrm>
            <a:off x="4391994"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cxnSp>
        <p:nvCxnSpPr>
          <p:cNvPr id="24" name="Connecteur droit 8">
            <a:extLst>
              <a:ext uri="{FF2B5EF4-FFF2-40B4-BE49-F238E27FC236}">
                <a16:creationId xmlns:a16="http://schemas.microsoft.com/office/drawing/2014/main" id="{03757C0F-2B79-4AE3-BC5A-2C74E98878AA}"/>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0" name="Titre 1">
            <a:extLst>
              <a:ext uri="{FF2B5EF4-FFF2-40B4-BE49-F238E27FC236}">
                <a16:creationId xmlns:a16="http://schemas.microsoft.com/office/drawing/2014/main" id="{40C13F49-D391-4CC4-9D41-EF6FAC021914}"/>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26" name="Content Placeholder 25">
            <a:extLst>
              <a:ext uri="{FF2B5EF4-FFF2-40B4-BE49-F238E27FC236}">
                <a16:creationId xmlns:a16="http://schemas.microsoft.com/office/drawing/2014/main" id="{D141D94C-17E2-4229-B713-C2621FBB2957}"/>
              </a:ext>
            </a:extLst>
          </p:cNvPr>
          <p:cNvSpPr>
            <a:spLocks noGrp="1"/>
          </p:cNvSpPr>
          <p:nvPr>
            <p:ph sz="quarter" idx="27" hasCustomPrompt="1"/>
          </p:nvPr>
        </p:nvSpPr>
        <p:spPr>
          <a:xfrm>
            <a:off x="1056953"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27" name="Content Placeholder 26">
            <a:extLst>
              <a:ext uri="{FF2B5EF4-FFF2-40B4-BE49-F238E27FC236}">
                <a16:creationId xmlns:a16="http://schemas.microsoft.com/office/drawing/2014/main" id="{8AE44D07-780C-4981-A539-F7197B846665}"/>
              </a:ext>
            </a:extLst>
          </p:cNvPr>
          <p:cNvSpPr>
            <a:spLocks noGrp="1"/>
          </p:cNvSpPr>
          <p:nvPr>
            <p:ph sz="quarter" idx="28" hasCustomPrompt="1"/>
          </p:nvPr>
        </p:nvSpPr>
        <p:spPr>
          <a:xfrm>
            <a:off x="3767396"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28" name="Content Placeholder 27">
            <a:extLst>
              <a:ext uri="{FF2B5EF4-FFF2-40B4-BE49-F238E27FC236}">
                <a16:creationId xmlns:a16="http://schemas.microsoft.com/office/drawing/2014/main" id="{E9B09DCE-E65C-48B0-A557-69FAEC52355F}"/>
              </a:ext>
            </a:extLst>
          </p:cNvPr>
          <p:cNvSpPr>
            <a:spLocks noGrp="1"/>
          </p:cNvSpPr>
          <p:nvPr>
            <p:ph sz="quarter" idx="29" hasCustomPrompt="1"/>
          </p:nvPr>
        </p:nvSpPr>
        <p:spPr>
          <a:xfrm>
            <a:off x="6477838"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29" name="Footer Placeholder 12">
            <a:extLst>
              <a:ext uri="{FF2B5EF4-FFF2-40B4-BE49-F238E27FC236}">
                <a16:creationId xmlns:a16="http://schemas.microsoft.com/office/drawing/2014/main" id="{8A679DE4-4111-4E44-B452-0C92AB37A72E}"/>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r>
              <a:rPr lang="en-US" noProof="0"/>
              <a:t>© Dassault Systèmes | Confidential Information |                    | ref.: 3DS_Document_2021</a:t>
            </a:r>
          </a:p>
        </p:txBody>
      </p:sp>
      <p:sp>
        <p:nvSpPr>
          <p:cNvPr id="30" name="Date Placeholder 3">
            <a:extLst>
              <a:ext uri="{FF2B5EF4-FFF2-40B4-BE49-F238E27FC236}">
                <a16:creationId xmlns:a16="http://schemas.microsoft.com/office/drawing/2014/main" id="{D5BE1A53-FDBA-46F1-96FD-611579E7095B}"/>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fld id="{D142EEC0-A2D2-41C9-AE58-B5D1EE079E50}" type="datetime1">
              <a:rPr lang="en-US" noProof="0" smtClean="0"/>
              <a:t>11/10/2022</a:t>
            </a:fld>
            <a:endParaRPr lang="en-US" noProof="0"/>
          </a:p>
        </p:txBody>
      </p:sp>
      <p:pic>
        <p:nvPicPr>
          <p:cNvPr id="21" name="Graphic 20">
            <a:extLst>
              <a:ext uri="{FF2B5EF4-FFF2-40B4-BE49-F238E27FC236}">
                <a16:creationId xmlns:a16="http://schemas.microsoft.com/office/drawing/2014/main" id="{1B86ED78-E598-4C1F-8CA2-1EFFEA2FD6A5}"/>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5" y="4756932"/>
            <a:ext cx="808019" cy="211727"/>
          </a:xfrm>
          <a:prstGeom prst="rect">
            <a:avLst/>
          </a:prstGeom>
        </p:spPr>
      </p:pic>
      <p:pic>
        <p:nvPicPr>
          <p:cNvPr id="31" name="Image 30">
            <a:extLst>
              <a:ext uri="{FF2B5EF4-FFF2-40B4-BE49-F238E27FC236}">
                <a16:creationId xmlns:a16="http://schemas.microsoft.com/office/drawing/2014/main" id="{F9F227F9-F6AD-C848-BB40-D01327BB7BC3}"/>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6620358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ack Cover">
    <p:spTree>
      <p:nvGrpSpPr>
        <p:cNvPr id="1" name=""/>
        <p:cNvGrpSpPr/>
        <p:nvPr/>
      </p:nvGrpSpPr>
      <p:grpSpPr>
        <a:xfrm>
          <a:off x="0" y="0"/>
          <a:ext cx="0" cy="0"/>
          <a:chOff x="0" y="0"/>
          <a:chExt cx="0" cy="0"/>
        </a:xfrm>
      </p:grpSpPr>
      <p:sp>
        <p:nvSpPr>
          <p:cNvPr id="17" name="ZoneTexte 7">
            <a:extLst>
              <a:ext uri="{FF2B5EF4-FFF2-40B4-BE49-F238E27FC236}">
                <a16:creationId xmlns:a16="http://schemas.microsoft.com/office/drawing/2014/main" id="{F7565AA9-0535-714B-905F-9E644D5DFA04}"/>
              </a:ext>
            </a:extLst>
          </p:cNvPr>
          <p:cNvSpPr txBox="1"/>
          <p:nvPr userDrawn="1"/>
        </p:nvSpPr>
        <p:spPr>
          <a:xfrm>
            <a:off x="0" y="4845550"/>
            <a:ext cx="354434" cy="123111"/>
          </a:xfrm>
          <a:prstGeom prst="rect">
            <a:avLst/>
          </a:prstGeom>
          <a:noFill/>
        </p:spPr>
        <p:txBody>
          <a:bodyPr wrap="square" lIns="0" tIns="0" rIns="0" bIns="0" rtlCol="0">
            <a:noAutofit/>
          </a:bodyPr>
          <a:lstStyle/>
          <a:p>
            <a:pPr algn="ctr"/>
            <a:fld id="{984FB007-5C84-F347-A76E-037DFFA5CC99}" type="slidenum">
              <a:rPr lang="en-US" sz="800" noProof="0" smtClean="0">
                <a:solidFill>
                  <a:schemeClr val="tx1"/>
                </a:solidFill>
              </a:rPr>
              <a:pPr algn="ctr"/>
              <a:t>‹#›</a:t>
            </a:fld>
            <a:endParaRPr lang="en-US" sz="800" noProof="0">
              <a:solidFill>
                <a:schemeClr val="tx1"/>
              </a:solidFill>
            </a:endParaRPr>
          </a:p>
        </p:txBody>
      </p:sp>
      <p:cxnSp>
        <p:nvCxnSpPr>
          <p:cNvPr id="24" name="Connecteur droit 8">
            <a:extLst>
              <a:ext uri="{FF2B5EF4-FFF2-40B4-BE49-F238E27FC236}">
                <a16:creationId xmlns:a16="http://schemas.microsoft.com/office/drawing/2014/main" id="{03757C0F-2B79-4AE3-BC5A-2C74E98878AA}"/>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56009D36-41AB-4F99-8EEC-28DA7FD44C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9975" y="41011"/>
            <a:ext cx="4464050" cy="4451853"/>
          </a:xfrm>
          <a:prstGeom prst="rect">
            <a:avLst/>
          </a:prstGeom>
        </p:spPr>
      </p:pic>
      <p:pic>
        <p:nvPicPr>
          <p:cNvPr id="7" name="Graphic 6">
            <a:extLst>
              <a:ext uri="{FF2B5EF4-FFF2-40B4-BE49-F238E27FC236}">
                <a16:creationId xmlns:a16="http://schemas.microsoft.com/office/drawing/2014/main" id="{03052B7F-EDDD-48D8-9630-6DBA393FAB13}"/>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34165" y="4756932"/>
            <a:ext cx="808019" cy="211727"/>
          </a:xfrm>
          <a:prstGeom prst="rect">
            <a:avLst/>
          </a:prstGeom>
        </p:spPr>
      </p:pic>
      <p:sp>
        <p:nvSpPr>
          <p:cNvPr id="8" name="Footer Placeholder 12">
            <a:extLst>
              <a:ext uri="{FF2B5EF4-FFF2-40B4-BE49-F238E27FC236}">
                <a16:creationId xmlns:a16="http://schemas.microsoft.com/office/drawing/2014/main" id="{666392EC-0212-45C4-85C2-F1FD3C3D30BA}"/>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F5486"/>
                </a:solidFill>
                <a:effectLst/>
                <a:uLnTx/>
                <a:uFillTx/>
                <a:latin typeface="Arial Narrow"/>
                <a:ea typeface="+mn-ea"/>
                <a:cs typeface="+mn-cs"/>
              </a:rPr>
              <a:t>© Dassault </a:t>
            </a:r>
            <a:r>
              <a:rPr kumimoji="0" lang="en-US" sz="600" b="0" i="0" u="none" strike="noStrike" kern="1200" cap="none" spc="0" normalizeH="0" baseline="0" noProof="0" dirty="0" err="1">
                <a:ln>
                  <a:noFill/>
                </a:ln>
                <a:solidFill>
                  <a:srgbClr val="0F5486"/>
                </a:solidFill>
                <a:effectLst/>
                <a:uLnTx/>
                <a:uFillTx/>
                <a:latin typeface="Arial Narrow"/>
                <a:ea typeface="+mn-ea"/>
                <a:cs typeface="+mn-cs"/>
              </a:rPr>
              <a:t>Systèmes</a:t>
            </a:r>
            <a:r>
              <a:rPr kumimoji="0" lang="en-US" sz="600" b="0" i="0" u="none" strike="noStrike" kern="1200" cap="none" spc="0" normalizeH="0" baseline="0" noProof="0" dirty="0">
                <a:ln>
                  <a:noFill/>
                </a:ln>
                <a:solidFill>
                  <a:srgbClr val="0F5486"/>
                </a:solidFill>
                <a:effectLst/>
                <a:uLnTx/>
                <a:uFillTx/>
                <a:latin typeface="Arial Narrow"/>
                <a:ea typeface="+mn-ea"/>
                <a:cs typeface="+mn-cs"/>
              </a:rPr>
              <a:t> | Confidential Information |                    | ref.: 3DS_Document_2021</a:t>
            </a:r>
          </a:p>
        </p:txBody>
      </p:sp>
      <p:sp>
        <p:nvSpPr>
          <p:cNvPr id="9" name="Date Placeholder 3">
            <a:extLst>
              <a:ext uri="{FF2B5EF4-FFF2-40B4-BE49-F238E27FC236}">
                <a16:creationId xmlns:a16="http://schemas.microsoft.com/office/drawing/2014/main" id="{B58800A5-ACC5-43A8-A860-4C739141F62E}"/>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D142EEC0-A2D2-41C9-AE58-B5D1EE079E50}"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Image 9">
            <a:extLst>
              <a:ext uri="{FF2B5EF4-FFF2-40B4-BE49-F238E27FC236}">
                <a16:creationId xmlns:a16="http://schemas.microsoft.com/office/drawing/2014/main" id="{355B3830-8679-6F45-9CCE-CAE3C5BCD20A}"/>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53436867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821011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ver V1">
    <p:spTree>
      <p:nvGrpSpPr>
        <p:cNvPr id="1" name=""/>
        <p:cNvGrpSpPr/>
        <p:nvPr/>
      </p:nvGrpSpPr>
      <p:grpSpPr>
        <a:xfrm>
          <a:off x="0" y="0"/>
          <a:ext cx="0" cy="0"/>
          <a:chOff x="0" y="0"/>
          <a:chExt cx="0" cy="0"/>
        </a:xfrm>
      </p:grpSpPr>
      <p:sp>
        <p:nvSpPr>
          <p:cNvPr id="14" name="Titre 1">
            <a:extLst>
              <a:ext uri="{FF2B5EF4-FFF2-40B4-BE49-F238E27FC236}">
                <a16:creationId xmlns:a16="http://schemas.microsoft.com/office/drawing/2014/main" id="{CFABFB0F-3B61-4CF2-9A67-DB91C118E594}"/>
              </a:ext>
            </a:extLst>
          </p:cNvPr>
          <p:cNvSpPr>
            <a:spLocks noGrp="1"/>
          </p:cNvSpPr>
          <p:nvPr>
            <p:ph type="title" hasCustomPrompt="1"/>
          </p:nvPr>
        </p:nvSpPr>
        <p:spPr>
          <a:xfrm>
            <a:off x="542492" y="1941750"/>
            <a:ext cx="4450930" cy="898708"/>
          </a:xfrm>
          <a:prstGeom prst="rect">
            <a:avLst/>
          </a:prstGeom>
        </p:spPr>
        <p:txBody>
          <a:bodyPr lIns="0" tIns="0" rIns="0" bIns="0" anchor="b">
            <a:noAutofit/>
          </a:bodyPr>
          <a:lstStyle>
            <a:lvl1pPr algn="l">
              <a:defRPr lang="en-US" sz="3200" b="1" i="0" kern="1200" cap="all" spc="0" baseline="0" noProof="0" dirty="0" smtClean="0">
                <a:solidFill>
                  <a:schemeClr val="tx1"/>
                </a:solidFill>
                <a:effectLst/>
                <a:latin typeface="3ds" panose="02000503020000020004" pitchFamily="2" charset="0"/>
                <a:ea typeface="+mj-ea"/>
                <a:cs typeface="3ds" panose="02000503020000020004" pitchFamily="2" charset="0"/>
              </a:defRPr>
            </a:lvl1pPr>
          </a:lstStyle>
          <a:p>
            <a:r>
              <a:rPr lang="en-US" noProof="0"/>
              <a:t>THIS IS THE TITLE OF THE PRESENTATION</a:t>
            </a:r>
          </a:p>
        </p:txBody>
      </p:sp>
      <p:sp>
        <p:nvSpPr>
          <p:cNvPr id="15" name="Text Placeholder 14">
            <a:extLst>
              <a:ext uri="{FF2B5EF4-FFF2-40B4-BE49-F238E27FC236}">
                <a16:creationId xmlns:a16="http://schemas.microsoft.com/office/drawing/2014/main" id="{3313F780-5FBD-452C-9BD8-D1D33E0EC85B}"/>
              </a:ext>
            </a:extLst>
          </p:cNvPr>
          <p:cNvSpPr>
            <a:spLocks noGrp="1"/>
          </p:cNvSpPr>
          <p:nvPr>
            <p:ph type="body" sz="quarter" idx="11" hasCustomPrompt="1"/>
          </p:nvPr>
        </p:nvSpPr>
        <p:spPr>
          <a:xfrm>
            <a:off x="542492" y="2953684"/>
            <a:ext cx="4450930" cy="307777"/>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8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sub-title of the presentation</a:t>
            </a:r>
          </a:p>
        </p:txBody>
      </p:sp>
      <p:sp>
        <p:nvSpPr>
          <p:cNvPr id="12" name="Picture Placeholder 11">
            <a:extLst>
              <a:ext uri="{FF2B5EF4-FFF2-40B4-BE49-F238E27FC236}">
                <a16:creationId xmlns:a16="http://schemas.microsoft.com/office/drawing/2014/main" id="{943FABAB-1AFD-4844-BAE6-84AA1AFCD20C}"/>
              </a:ext>
            </a:extLst>
          </p:cNvPr>
          <p:cNvSpPr>
            <a:spLocks noGrp="1"/>
          </p:cNvSpPr>
          <p:nvPr>
            <p:ph type="pic" sz="quarter" idx="13" hasCustomPrompt="1"/>
          </p:nvPr>
        </p:nvSpPr>
        <p:spPr>
          <a:xfrm>
            <a:off x="5114926" y="1"/>
            <a:ext cx="4029074" cy="5143499"/>
          </a:xfrm>
          <a:custGeom>
            <a:avLst/>
            <a:gdLst>
              <a:gd name="connsiteX0" fmla="*/ 1238998 w 4029074"/>
              <a:gd name="connsiteY0" fmla="*/ 0 h 5143499"/>
              <a:gd name="connsiteX1" fmla="*/ 4029074 w 4029074"/>
              <a:gd name="connsiteY1" fmla="*/ 0 h 5143499"/>
              <a:gd name="connsiteX2" fmla="*/ 4029074 w 4029074"/>
              <a:gd name="connsiteY2" fmla="*/ 842036 h 5143499"/>
              <a:gd name="connsiteX3" fmla="*/ 4029074 w 4029074"/>
              <a:gd name="connsiteY3" fmla="*/ 1941749 h 5143499"/>
              <a:gd name="connsiteX4" fmla="*/ 4029074 w 4029074"/>
              <a:gd name="connsiteY4" fmla="*/ 3201749 h 5143499"/>
              <a:gd name="connsiteX5" fmla="*/ 4029074 w 4029074"/>
              <a:gd name="connsiteY5" fmla="*/ 3743118 h 5143499"/>
              <a:gd name="connsiteX6" fmla="*/ 4029074 w 4029074"/>
              <a:gd name="connsiteY6" fmla="*/ 5143499 h 5143499"/>
              <a:gd name="connsiteX7" fmla="*/ 1238998 w 4029074"/>
              <a:gd name="connsiteY7" fmla="*/ 5143499 h 5143499"/>
              <a:gd name="connsiteX8" fmla="*/ 1223084 w 4029074"/>
              <a:gd name="connsiteY8" fmla="*/ 5130964 h 5143499"/>
              <a:gd name="connsiteX9" fmla="*/ 0 w 4029074"/>
              <a:gd name="connsiteY9" fmla="*/ 2571750 h 5143499"/>
              <a:gd name="connsiteX10" fmla="*/ 1223083 w 4029074"/>
              <a:gd name="connsiteY10" fmla="*/ 12537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29074" h="5143499">
                <a:moveTo>
                  <a:pt x="1238998" y="0"/>
                </a:moveTo>
                <a:lnTo>
                  <a:pt x="4029074" y="0"/>
                </a:lnTo>
                <a:lnTo>
                  <a:pt x="4029074" y="842036"/>
                </a:lnTo>
                <a:lnTo>
                  <a:pt x="4029074" y="1941749"/>
                </a:lnTo>
                <a:lnTo>
                  <a:pt x="4029074" y="3201749"/>
                </a:lnTo>
                <a:lnTo>
                  <a:pt x="4029074" y="3743118"/>
                </a:lnTo>
                <a:lnTo>
                  <a:pt x="4029074" y="5143499"/>
                </a:lnTo>
                <a:lnTo>
                  <a:pt x="1238998" y="5143499"/>
                </a:lnTo>
                <a:lnTo>
                  <a:pt x="1223084" y="5130964"/>
                </a:lnTo>
                <a:cubicBezTo>
                  <a:pt x="467400" y="4476004"/>
                  <a:pt x="0" y="3571185"/>
                  <a:pt x="0" y="2571750"/>
                </a:cubicBezTo>
                <a:cubicBezTo>
                  <a:pt x="0" y="1572315"/>
                  <a:pt x="467400" y="667497"/>
                  <a:pt x="1223083" y="12537"/>
                </a:cubicBezTo>
                <a:close/>
              </a:path>
            </a:pathLst>
          </a:custGeom>
        </p:spPr>
        <p:txBody>
          <a:bodyPr wrap="square" anchor="ctr">
            <a:noAutofit/>
          </a:bodyPr>
          <a:lstStyle>
            <a:lvl1pPr marL="0" indent="0" algn="ctr" defTabSz="914400" rtl="0" eaLnBrk="1" latinLnBrk="0" hangingPunct="1">
              <a:lnSpc>
                <a:spcPct val="90000"/>
              </a:lnSpc>
              <a:spcBef>
                <a:spcPts val="1000"/>
              </a:spcBef>
              <a:buFontTx/>
              <a:buNone/>
              <a:defRPr lang="vi-VN" sz="1600" kern="1200" dirty="0">
                <a:solidFill>
                  <a:schemeClr val="tx1"/>
                </a:solidFill>
                <a:latin typeface="+mn-lt"/>
                <a:ea typeface="+mn-ea"/>
                <a:cs typeface="+mn-cs"/>
              </a:defRPr>
            </a:lvl1pPr>
          </a:lstStyle>
          <a:p>
            <a:r>
              <a:rPr lang="en-US" noProof="0"/>
              <a:t>Insert image</a:t>
            </a:r>
          </a:p>
        </p:txBody>
      </p:sp>
      <p:cxnSp>
        <p:nvCxnSpPr>
          <p:cNvPr id="20" name="Connecteur droit 8">
            <a:extLst>
              <a:ext uri="{FF2B5EF4-FFF2-40B4-BE49-F238E27FC236}">
                <a16:creationId xmlns:a16="http://schemas.microsoft.com/office/drawing/2014/main" id="{82A6B2F8-AE5B-4F00-8021-7680F4786DF2}"/>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CD5FAD2E-0501-44EA-9A9B-36DF9E92C04E}"/>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a:stretch/>
        </p:blipFill>
        <p:spPr>
          <a:xfrm>
            <a:off x="542492" y="704285"/>
            <a:ext cx="792000" cy="931764"/>
          </a:xfrm>
          <a:prstGeom prst="rect">
            <a:avLst/>
          </a:prstGeom>
        </p:spPr>
      </p:pic>
      <p:cxnSp>
        <p:nvCxnSpPr>
          <p:cNvPr id="5" name="Straight Connector 4">
            <a:extLst>
              <a:ext uri="{FF2B5EF4-FFF2-40B4-BE49-F238E27FC236}">
                <a16:creationId xmlns:a16="http://schemas.microsoft.com/office/drawing/2014/main" id="{33528634-F79B-418B-A25F-E488AEF8CD06}"/>
              </a:ext>
            </a:extLst>
          </p:cNvPr>
          <p:cNvCxnSpPr/>
          <p:nvPr userDrawn="1"/>
        </p:nvCxnSpPr>
        <p:spPr>
          <a:xfrm>
            <a:off x="1674019" y="3699618"/>
            <a:ext cx="0" cy="928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F3FD26EF-CDF8-4490-AA7B-DE7F8FC41C00}"/>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558914" y="3556784"/>
            <a:ext cx="1075202" cy="328532"/>
          </a:xfrm>
          <a:prstGeom prst="rect">
            <a:avLst/>
          </a:prstGeom>
        </p:spPr>
      </p:pic>
      <p:pic>
        <p:nvPicPr>
          <p:cNvPr id="17" name="Picture 16">
            <a:extLst>
              <a:ext uri="{FF2B5EF4-FFF2-40B4-BE49-F238E27FC236}">
                <a16:creationId xmlns:a16="http://schemas.microsoft.com/office/drawing/2014/main" id="{A322730F-0829-4B84-B2F3-03A250E90A88}"/>
              </a:ext>
            </a:extLst>
          </p:cNvPr>
          <p:cNvPicPr>
            <a:picLocks noChangeAspect="1"/>
          </p:cNvPicPr>
          <p:nvPr userDrawn="1"/>
        </p:nvPicPr>
        <p:blipFill rotWithShape="1">
          <a:blip r:embed="rId5" cstate="hqprint">
            <a:extLst>
              <a:ext uri="{28A0092B-C50C-407E-A947-70E740481C1C}">
                <a14:useLocalDpi xmlns:a14="http://schemas.microsoft.com/office/drawing/2010/main" val="0"/>
              </a:ext>
            </a:extLst>
          </a:blip>
          <a:srcRect t="77143"/>
          <a:stretch/>
        </p:blipFill>
        <p:spPr>
          <a:xfrm>
            <a:off x="1678201" y="3652391"/>
            <a:ext cx="2215646" cy="238338"/>
          </a:xfrm>
          <a:prstGeom prst="rect">
            <a:avLst/>
          </a:prstGeom>
        </p:spPr>
      </p:pic>
      <p:sp>
        <p:nvSpPr>
          <p:cNvPr id="21" name="Footer Placeholder 12">
            <a:extLst>
              <a:ext uri="{FF2B5EF4-FFF2-40B4-BE49-F238E27FC236}">
                <a16:creationId xmlns:a16="http://schemas.microsoft.com/office/drawing/2014/main" id="{E5FFC82E-FF28-4C69-A7DE-543CC5E769C6}"/>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2" name="Date Placeholder 3">
            <a:extLst>
              <a:ext uri="{FF2B5EF4-FFF2-40B4-BE49-F238E27FC236}">
                <a16:creationId xmlns:a16="http://schemas.microsoft.com/office/drawing/2014/main" id="{E65DA672-3E8D-479B-8DC7-40922121F3D4}"/>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697D6F65-337B-4D4D-9F4C-959681A8A527}"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spTree>
    <p:extLst>
      <p:ext uri="{BB962C8B-B14F-4D97-AF65-F5344CB8AC3E}">
        <p14:creationId xmlns:p14="http://schemas.microsoft.com/office/powerpoint/2010/main" val="428528884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ver V2">
    <p:spTree>
      <p:nvGrpSpPr>
        <p:cNvPr id="1" name=""/>
        <p:cNvGrpSpPr/>
        <p:nvPr/>
      </p:nvGrpSpPr>
      <p:grpSpPr>
        <a:xfrm>
          <a:off x="0" y="0"/>
          <a:ext cx="0" cy="0"/>
          <a:chOff x="0" y="0"/>
          <a:chExt cx="0" cy="0"/>
        </a:xfrm>
      </p:grpSpPr>
      <p:sp>
        <p:nvSpPr>
          <p:cNvPr id="14" name="Titre 1">
            <a:extLst>
              <a:ext uri="{FF2B5EF4-FFF2-40B4-BE49-F238E27FC236}">
                <a16:creationId xmlns:a16="http://schemas.microsoft.com/office/drawing/2014/main" id="{CFABFB0F-3B61-4CF2-9A67-DB91C118E594}"/>
              </a:ext>
            </a:extLst>
          </p:cNvPr>
          <p:cNvSpPr>
            <a:spLocks noGrp="1"/>
          </p:cNvSpPr>
          <p:nvPr>
            <p:ph type="title" hasCustomPrompt="1"/>
          </p:nvPr>
        </p:nvSpPr>
        <p:spPr>
          <a:xfrm>
            <a:off x="542492" y="1941750"/>
            <a:ext cx="4450930" cy="898708"/>
          </a:xfrm>
          <a:prstGeom prst="rect">
            <a:avLst/>
          </a:prstGeom>
        </p:spPr>
        <p:txBody>
          <a:bodyPr lIns="0" tIns="0" rIns="0" bIns="0" anchor="b">
            <a:noAutofit/>
          </a:bodyPr>
          <a:lstStyle>
            <a:lvl1pPr algn="l">
              <a:defRPr lang="en-US" sz="3200" b="1" i="0" kern="1200" cap="all" spc="0" baseline="0" noProof="0" dirty="0" smtClean="0">
                <a:solidFill>
                  <a:schemeClr val="tx1"/>
                </a:solidFill>
                <a:effectLst/>
                <a:latin typeface="3ds" panose="02000503020000020004" pitchFamily="2" charset="0"/>
                <a:ea typeface="+mj-ea"/>
                <a:cs typeface="3ds" panose="02000503020000020004" pitchFamily="2" charset="0"/>
              </a:defRPr>
            </a:lvl1pPr>
          </a:lstStyle>
          <a:p>
            <a:r>
              <a:rPr lang="en-US" noProof="0"/>
              <a:t>THIS IS THE TITLE OF THE PRESENTATION</a:t>
            </a:r>
          </a:p>
        </p:txBody>
      </p:sp>
      <p:sp>
        <p:nvSpPr>
          <p:cNvPr id="15" name="Text Placeholder 14">
            <a:extLst>
              <a:ext uri="{FF2B5EF4-FFF2-40B4-BE49-F238E27FC236}">
                <a16:creationId xmlns:a16="http://schemas.microsoft.com/office/drawing/2014/main" id="{3313F780-5FBD-452C-9BD8-D1D33E0EC85B}"/>
              </a:ext>
            </a:extLst>
          </p:cNvPr>
          <p:cNvSpPr>
            <a:spLocks noGrp="1"/>
          </p:cNvSpPr>
          <p:nvPr>
            <p:ph type="body" sz="quarter" idx="11" hasCustomPrompt="1"/>
          </p:nvPr>
        </p:nvSpPr>
        <p:spPr>
          <a:xfrm>
            <a:off x="542492" y="2953684"/>
            <a:ext cx="4450930" cy="307777"/>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8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sub-title of the presentation</a:t>
            </a:r>
          </a:p>
        </p:txBody>
      </p:sp>
      <p:sp>
        <p:nvSpPr>
          <p:cNvPr id="22" name="Freeform: Shape 21">
            <a:extLst>
              <a:ext uri="{FF2B5EF4-FFF2-40B4-BE49-F238E27FC236}">
                <a16:creationId xmlns:a16="http://schemas.microsoft.com/office/drawing/2014/main" id="{8F69A22C-69B3-4A24-81FF-D29C2DBDA658}"/>
              </a:ext>
            </a:extLst>
          </p:cNvPr>
          <p:cNvSpPr/>
          <p:nvPr userDrawn="1"/>
        </p:nvSpPr>
        <p:spPr>
          <a:xfrm>
            <a:off x="5114926" y="1"/>
            <a:ext cx="4029074" cy="5143499"/>
          </a:xfrm>
          <a:custGeom>
            <a:avLst/>
            <a:gdLst>
              <a:gd name="connsiteX0" fmla="*/ 1238998 w 4029074"/>
              <a:gd name="connsiteY0" fmla="*/ 0 h 5143499"/>
              <a:gd name="connsiteX1" fmla="*/ 4029074 w 4029074"/>
              <a:gd name="connsiteY1" fmla="*/ 0 h 5143499"/>
              <a:gd name="connsiteX2" fmla="*/ 4029074 w 4029074"/>
              <a:gd name="connsiteY2" fmla="*/ 842036 h 5143499"/>
              <a:gd name="connsiteX3" fmla="*/ 4029074 w 4029074"/>
              <a:gd name="connsiteY3" fmla="*/ 1941749 h 5143499"/>
              <a:gd name="connsiteX4" fmla="*/ 4029074 w 4029074"/>
              <a:gd name="connsiteY4" fmla="*/ 3201749 h 5143499"/>
              <a:gd name="connsiteX5" fmla="*/ 4029074 w 4029074"/>
              <a:gd name="connsiteY5" fmla="*/ 3743118 h 5143499"/>
              <a:gd name="connsiteX6" fmla="*/ 4029074 w 4029074"/>
              <a:gd name="connsiteY6" fmla="*/ 5143499 h 5143499"/>
              <a:gd name="connsiteX7" fmla="*/ 1238998 w 4029074"/>
              <a:gd name="connsiteY7" fmla="*/ 5143499 h 5143499"/>
              <a:gd name="connsiteX8" fmla="*/ 1223084 w 4029074"/>
              <a:gd name="connsiteY8" fmla="*/ 5130964 h 5143499"/>
              <a:gd name="connsiteX9" fmla="*/ 0 w 4029074"/>
              <a:gd name="connsiteY9" fmla="*/ 2571750 h 5143499"/>
              <a:gd name="connsiteX10" fmla="*/ 1223083 w 4029074"/>
              <a:gd name="connsiteY10" fmla="*/ 12537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29074" h="5143499">
                <a:moveTo>
                  <a:pt x="1238998" y="0"/>
                </a:moveTo>
                <a:lnTo>
                  <a:pt x="4029074" y="0"/>
                </a:lnTo>
                <a:lnTo>
                  <a:pt x="4029074" y="842036"/>
                </a:lnTo>
                <a:lnTo>
                  <a:pt x="4029074" y="1941749"/>
                </a:lnTo>
                <a:lnTo>
                  <a:pt x="4029074" y="3201749"/>
                </a:lnTo>
                <a:lnTo>
                  <a:pt x="4029074" y="3743118"/>
                </a:lnTo>
                <a:lnTo>
                  <a:pt x="4029074" y="5143499"/>
                </a:lnTo>
                <a:lnTo>
                  <a:pt x="1238998" y="5143499"/>
                </a:lnTo>
                <a:lnTo>
                  <a:pt x="1223084" y="5130964"/>
                </a:lnTo>
                <a:cubicBezTo>
                  <a:pt x="467400" y="4476004"/>
                  <a:pt x="0" y="3571185"/>
                  <a:pt x="0" y="2571750"/>
                </a:cubicBezTo>
                <a:cubicBezTo>
                  <a:pt x="0" y="1572315"/>
                  <a:pt x="467400" y="667497"/>
                  <a:pt x="1223083" y="1253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cxnSp>
        <p:nvCxnSpPr>
          <p:cNvPr id="11" name="Connecteur droit 8">
            <a:extLst>
              <a:ext uri="{FF2B5EF4-FFF2-40B4-BE49-F238E27FC236}">
                <a16:creationId xmlns:a16="http://schemas.microsoft.com/office/drawing/2014/main" id="{1E134866-0D48-4B80-B4A7-7A3C96A9A681}"/>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C9AD724-14B1-43D8-8797-87E8D95FD127}"/>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a:stretch/>
        </p:blipFill>
        <p:spPr>
          <a:xfrm>
            <a:off x="542492" y="704285"/>
            <a:ext cx="792000" cy="931764"/>
          </a:xfrm>
          <a:prstGeom prst="rect">
            <a:avLst/>
          </a:prstGeom>
        </p:spPr>
      </p:pic>
      <p:cxnSp>
        <p:nvCxnSpPr>
          <p:cNvPr id="12" name="Straight Connector 11">
            <a:extLst>
              <a:ext uri="{FF2B5EF4-FFF2-40B4-BE49-F238E27FC236}">
                <a16:creationId xmlns:a16="http://schemas.microsoft.com/office/drawing/2014/main" id="{A02E39EB-DC7F-473C-920E-9B025C30C100}"/>
              </a:ext>
            </a:extLst>
          </p:cNvPr>
          <p:cNvCxnSpPr/>
          <p:nvPr userDrawn="1"/>
        </p:nvCxnSpPr>
        <p:spPr>
          <a:xfrm>
            <a:off x="1674019" y="3699618"/>
            <a:ext cx="0" cy="928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9E3E8D12-10C1-486F-A70F-00C0A200BD80}"/>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558914" y="3556784"/>
            <a:ext cx="1075202" cy="328532"/>
          </a:xfrm>
          <a:prstGeom prst="rect">
            <a:avLst/>
          </a:prstGeom>
        </p:spPr>
      </p:pic>
      <p:pic>
        <p:nvPicPr>
          <p:cNvPr id="16" name="Picture 15">
            <a:extLst>
              <a:ext uri="{FF2B5EF4-FFF2-40B4-BE49-F238E27FC236}">
                <a16:creationId xmlns:a16="http://schemas.microsoft.com/office/drawing/2014/main" id="{69D51F82-B9C2-42E2-8BA1-F555FB9223D4}"/>
              </a:ext>
            </a:extLst>
          </p:cNvPr>
          <p:cNvPicPr>
            <a:picLocks noChangeAspect="1"/>
          </p:cNvPicPr>
          <p:nvPr userDrawn="1"/>
        </p:nvPicPr>
        <p:blipFill rotWithShape="1">
          <a:blip r:embed="rId5" cstate="hqprint">
            <a:extLst>
              <a:ext uri="{28A0092B-C50C-407E-A947-70E740481C1C}">
                <a14:useLocalDpi xmlns:a14="http://schemas.microsoft.com/office/drawing/2010/main" val="0"/>
              </a:ext>
            </a:extLst>
          </a:blip>
          <a:srcRect t="77143"/>
          <a:stretch/>
        </p:blipFill>
        <p:spPr>
          <a:xfrm>
            <a:off x="1678201" y="3652391"/>
            <a:ext cx="2215646" cy="238338"/>
          </a:xfrm>
          <a:prstGeom prst="rect">
            <a:avLst/>
          </a:prstGeom>
        </p:spPr>
      </p:pic>
      <p:sp>
        <p:nvSpPr>
          <p:cNvPr id="17" name="Footer Placeholder 12">
            <a:extLst>
              <a:ext uri="{FF2B5EF4-FFF2-40B4-BE49-F238E27FC236}">
                <a16:creationId xmlns:a16="http://schemas.microsoft.com/office/drawing/2014/main" id="{66DB9BE2-4DFC-4FE2-B671-D98576756E30}"/>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8" name="Date Placeholder 3">
            <a:extLst>
              <a:ext uri="{FF2B5EF4-FFF2-40B4-BE49-F238E27FC236}">
                <a16:creationId xmlns:a16="http://schemas.microsoft.com/office/drawing/2014/main" id="{8C710C12-5DF1-4C86-8819-5FB825068D81}"/>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BE9083C9-84F8-4FB1-AA62-36BAFFCD4576}"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spTree>
    <p:extLst>
      <p:ext uri="{BB962C8B-B14F-4D97-AF65-F5344CB8AC3E}">
        <p14:creationId xmlns:p14="http://schemas.microsoft.com/office/powerpoint/2010/main" val="19195845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9" name="Titre 1">
            <a:extLst>
              <a:ext uri="{FF2B5EF4-FFF2-40B4-BE49-F238E27FC236}">
                <a16:creationId xmlns:a16="http://schemas.microsoft.com/office/drawing/2014/main" id="{23B521CC-7B05-4C2E-BA5E-B65F5CA9C11F}"/>
              </a:ext>
            </a:extLst>
          </p:cNvPr>
          <p:cNvSpPr>
            <a:spLocks noGrp="1"/>
          </p:cNvSpPr>
          <p:nvPr>
            <p:ph type="title" hasCustomPrompt="1"/>
          </p:nvPr>
        </p:nvSpPr>
        <p:spPr>
          <a:xfrm>
            <a:off x="2086944" y="354764"/>
            <a:ext cx="4970113" cy="492443"/>
          </a:xfrm>
          <a:prstGeom prst="rect">
            <a:avLst/>
          </a:prstGeom>
        </p:spPr>
        <p:txBody>
          <a:bodyPr lIns="0" tIns="0" rIns="0" bIns="0" anchor="t">
            <a:noAutofit/>
          </a:bodyPr>
          <a:lstStyle>
            <a:lvl1pPr algn="ctr">
              <a:lnSpc>
                <a:spcPct val="100000"/>
              </a:lnSpc>
              <a:tabLst>
                <a:tab pos="1706563" algn="l"/>
              </a:tabLst>
              <a:defRPr lang="en-US" sz="3200" b="1" i="0" kern="1200" cap="all" spc="0" baseline="0" noProof="0" dirty="0" smtClean="0">
                <a:solidFill>
                  <a:schemeClr val="tx1"/>
                </a:solidFill>
                <a:effectLst/>
                <a:latin typeface="+mj-lt"/>
                <a:ea typeface="+mj-ea"/>
                <a:cs typeface="3ds Light"/>
              </a:defRPr>
            </a:lvl1pPr>
          </a:lstStyle>
          <a:p>
            <a:r>
              <a:rPr lang="en-US" noProof="0"/>
              <a:t>TABLE OF CONTENTS</a:t>
            </a:r>
          </a:p>
        </p:txBody>
      </p:sp>
      <p:sp>
        <p:nvSpPr>
          <p:cNvPr id="11" name="Espace réservé du texte 5">
            <a:extLst>
              <a:ext uri="{FF2B5EF4-FFF2-40B4-BE49-F238E27FC236}">
                <a16:creationId xmlns:a16="http://schemas.microsoft.com/office/drawing/2014/main" id="{B34C3BE3-5C95-4A64-B73B-5A274E540163}"/>
              </a:ext>
            </a:extLst>
          </p:cNvPr>
          <p:cNvSpPr>
            <a:spLocks noGrp="1"/>
          </p:cNvSpPr>
          <p:nvPr>
            <p:ph type="body" sz="quarter" idx="11" hasCustomPrompt="1"/>
          </p:nvPr>
        </p:nvSpPr>
        <p:spPr>
          <a:xfrm>
            <a:off x="1956367" y="121216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2" name="Espace réservé du texte 5">
            <a:extLst>
              <a:ext uri="{FF2B5EF4-FFF2-40B4-BE49-F238E27FC236}">
                <a16:creationId xmlns:a16="http://schemas.microsoft.com/office/drawing/2014/main" id="{CF81852F-49BD-45B9-BBDF-3F35D57118EA}"/>
              </a:ext>
            </a:extLst>
          </p:cNvPr>
          <p:cNvSpPr>
            <a:spLocks noGrp="1"/>
          </p:cNvSpPr>
          <p:nvPr>
            <p:ph type="body" sz="quarter" idx="13" hasCustomPrompt="1"/>
          </p:nvPr>
        </p:nvSpPr>
        <p:spPr>
          <a:xfrm>
            <a:off x="1956367" y="177569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3" name="Espace réservé du texte 5">
            <a:extLst>
              <a:ext uri="{FF2B5EF4-FFF2-40B4-BE49-F238E27FC236}">
                <a16:creationId xmlns:a16="http://schemas.microsoft.com/office/drawing/2014/main" id="{CEDF0D5A-7AC5-494F-AF50-41A9970E9B47}"/>
              </a:ext>
            </a:extLst>
          </p:cNvPr>
          <p:cNvSpPr>
            <a:spLocks noGrp="1"/>
          </p:cNvSpPr>
          <p:nvPr>
            <p:ph type="body" sz="quarter" idx="15" hasCustomPrompt="1"/>
          </p:nvPr>
        </p:nvSpPr>
        <p:spPr>
          <a:xfrm>
            <a:off x="1956367" y="233922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4" name="Espace réservé du texte 5">
            <a:extLst>
              <a:ext uri="{FF2B5EF4-FFF2-40B4-BE49-F238E27FC236}">
                <a16:creationId xmlns:a16="http://schemas.microsoft.com/office/drawing/2014/main" id="{B56EEC8B-0F3C-48CF-8C1E-BD1D112FA209}"/>
              </a:ext>
            </a:extLst>
          </p:cNvPr>
          <p:cNvSpPr>
            <a:spLocks noGrp="1"/>
          </p:cNvSpPr>
          <p:nvPr>
            <p:ph type="body" sz="quarter" idx="17" hasCustomPrompt="1"/>
          </p:nvPr>
        </p:nvSpPr>
        <p:spPr>
          <a:xfrm>
            <a:off x="1956367" y="290275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5" name="Espace réservé du texte 5">
            <a:extLst>
              <a:ext uri="{FF2B5EF4-FFF2-40B4-BE49-F238E27FC236}">
                <a16:creationId xmlns:a16="http://schemas.microsoft.com/office/drawing/2014/main" id="{DAE94A33-EECD-4586-8D7D-A28834028073}"/>
              </a:ext>
            </a:extLst>
          </p:cNvPr>
          <p:cNvSpPr>
            <a:spLocks noGrp="1"/>
          </p:cNvSpPr>
          <p:nvPr>
            <p:ph type="body" sz="quarter" idx="19" hasCustomPrompt="1"/>
          </p:nvPr>
        </p:nvSpPr>
        <p:spPr>
          <a:xfrm>
            <a:off x="1956367" y="346628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6" name="Espace réservé du texte 5">
            <a:extLst>
              <a:ext uri="{FF2B5EF4-FFF2-40B4-BE49-F238E27FC236}">
                <a16:creationId xmlns:a16="http://schemas.microsoft.com/office/drawing/2014/main" id="{DD024ED7-5BEB-4173-9E13-F737ABB96364}"/>
              </a:ext>
            </a:extLst>
          </p:cNvPr>
          <p:cNvSpPr>
            <a:spLocks noGrp="1"/>
          </p:cNvSpPr>
          <p:nvPr>
            <p:ph type="body" sz="quarter" idx="21" hasCustomPrompt="1"/>
          </p:nvPr>
        </p:nvSpPr>
        <p:spPr>
          <a:xfrm>
            <a:off x="1956367" y="402981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9" name="ZoneTexte 7">
            <a:extLst>
              <a:ext uri="{FF2B5EF4-FFF2-40B4-BE49-F238E27FC236}">
                <a16:creationId xmlns:a16="http://schemas.microsoft.com/office/drawing/2014/main" id="{A2067B04-117E-4F9B-8F7C-63907A4B6548}"/>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21" name="Connecteur droit 8">
            <a:extLst>
              <a:ext uri="{FF2B5EF4-FFF2-40B4-BE49-F238E27FC236}">
                <a16:creationId xmlns:a16="http://schemas.microsoft.com/office/drawing/2014/main" id="{2C3516F2-70A7-469B-B546-24739C197C50}"/>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8" name="Footer Placeholder 12">
            <a:extLst>
              <a:ext uri="{FF2B5EF4-FFF2-40B4-BE49-F238E27FC236}">
                <a16:creationId xmlns:a16="http://schemas.microsoft.com/office/drawing/2014/main" id="{08A08A0A-E6DD-4A44-9BDA-FB7465200EC0}"/>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0" name="Date Placeholder 3">
            <a:extLst>
              <a:ext uri="{FF2B5EF4-FFF2-40B4-BE49-F238E27FC236}">
                <a16:creationId xmlns:a16="http://schemas.microsoft.com/office/drawing/2014/main" id="{BA4554DB-5BC1-4CB3-8E21-E9330CA062E6}"/>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0B06C53A-D9FC-4139-A60B-C52347A0FB63}"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22" name="Image 21">
            <a:extLst>
              <a:ext uri="{FF2B5EF4-FFF2-40B4-BE49-F238E27FC236}">
                <a16:creationId xmlns:a16="http://schemas.microsoft.com/office/drawing/2014/main" id="{0DEE2A7B-7A05-264F-A9F1-05768BB46C5B}"/>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21676" y="4757281"/>
            <a:ext cx="795600" cy="212642"/>
          </a:xfrm>
          <a:prstGeom prst="rect">
            <a:avLst/>
          </a:prstGeom>
        </p:spPr>
      </p:pic>
      <p:pic>
        <p:nvPicPr>
          <p:cNvPr id="29" name="Image 28">
            <a:extLst>
              <a:ext uri="{FF2B5EF4-FFF2-40B4-BE49-F238E27FC236}">
                <a16:creationId xmlns:a16="http://schemas.microsoft.com/office/drawing/2014/main" id="{EBE55064-29A4-DC44-B45F-8FD7E2D48236}"/>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14006290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sp>
        <p:nvSpPr>
          <p:cNvPr id="13" name="Titre 1">
            <a:extLst>
              <a:ext uri="{FF2B5EF4-FFF2-40B4-BE49-F238E27FC236}">
                <a16:creationId xmlns:a16="http://schemas.microsoft.com/office/drawing/2014/main" id="{623D1550-682D-42A1-A7EF-27F8C12FAF99}"/>
              </a:ext>
            </a:extLst>
          </p:cNvPr>
          <p:cNvSpPr>
            <a:spLocks noGrp="1"/>
          </p:cNvSpPr>
          <p:nvPr>
            <p:ph type="title" hasCustomPrompt="1"/>
          </p:nvPr>
        </p:nvSpPr>
        <p:spPr>
          <a:xfrm>
            <a:off x="421242" y="2079308"/>
            <a:ext cx="4743647" cy="984885"/>
          </a:xfrm>
          <a:prstGeom prst="rect">
            <a:avLst/>
          </a:prstGeom>
        </p:spPr>
        <p:txBody>
          <a:bodyPr lIns="0" tIns="0" rIns="0" bIns="0" anchor="ctr">
            <a:noAutofit/>
          </a:bodyPr>
          <a:lstStyle>
            <a:lvl1pPr algn="r">
              <a:lnSpc>
                <a:spcPct val="100000"/>
              </a:lnSpc>
              <a:defRPr lang="en-US" sz="3200" b="1" i="0" kern="1200" cap="all" spc="0" baseline="0" noProof="0" dirty="0" smtClean="0">
                <a:solidFill>
                  <a:schemeClr val="tx1"/>
                </a:solidFill>
                <a:effectLst/>
                <a:latin typeface="+mj-lt"/>
                <a:ea typeface="+mj-ea"/>
                <a:cs typeface="3ds Light"/>
              </a:defRPr>
            </a:lvl1pPr>
          </a:lstStyle>
          <a:p>
            <a:r>
              <a:rPr lang="en-US" noProof="0"/>
              <a:t>THIS IS THE </a:t>
            </a:r>
            <a:br>
              <a:rPr lang="en-US" noProof="0"/>
            </a:br>
            <a:r>
              <a:rPr lang="en-US" noProof="0"/>
              <a:t>SECTION NAME</a:t>
            </a:r>
          </a:p>
        </p:txBody>
      </p:sp>
      <p:sp>
        <p:nvSpPr>
          <p:cNvPr id="14" name="ZoneTexte 7">
            <a:extLst>
              <a:ext uri="{FF2B5EF4-FFF2-40B4-BE49-F238E27FC236}">
                <a16:creationId xmlns:a16="http://schemas.microsoft.com/office/drawing/2014/main" id="{263DB818-8085-450E-9B5E-297B7E97DBF6}"/>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2" name="Connecteur droit 8">
            <a:extLst>
              <a:ext uri="{FF2B5EF4-FFF2-40B4-BE49-F238E27FC236}">
                <a16:creationId xmlns:a16="http://schemas.microsoft.com/office/drawing/2014/main" id="{B9759164-0E59-46FC-9689-8C6079BE7B4F}"/>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Footer Placeholder 12">
            <a:extLst>
              <a:ext uri="{FF2B5EF4-FFF2-40B4-BE49-F238E27FC236}">
                <a16:creationId xmlns:a16="http://schemas.microsoft.com/office/drawing/2014/main" id="{CE30DEF6-4946-4224-9195-C52887C9AEFD}"/>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0" name="Date Placeholder 3">
            <a:extLst>
              <a:ext uri="{FF2B5EF4-FFF2-40B4-BE49-F238E27FC236}">
                <a16:creationId xmlns:a16="http://schemas.microsoft.com/office/drawing/2014/main" id="{692A8E88-718C-4572-BF56-D0A2D70C8E4C}"/>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CB059890-1C30-4D5F-A1DA-1EE2D3F0CF7A}"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1" name="Graphic 10">
            <a:extLst>
              <a:ext uri="{FF2B5EF4-FFF2-40B4-BE49-F238E27FC236}">
                <a16:creationId xmlns:a16="http://schemas.microsoft.com/office/drawing/2014/main" id="{38B2C287-0528-4053-8372-02D76046197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6" y="4756935"/>
            <a:ext cx="792158" cy="211723"/>
          </a:xfrm>
          <a:prstGeom prst="rect">
            <a:avLst/>
          </a:prstGeom>
        </p:spPr>
      </p:pic>
      <p:sp>
        <p:nvSpPr>
          <p:cNvPr id="15" name="Forme libre 14">
            <a:extLst>
              <a:ext uri="{FF2B5EF4-FFF2-40B4-BE49-F238E27FC236}">
                <a16:creationId xmlns:a16="http://schemas.microsoft.com/office/drawing/2014/main" id="{732943E2-BF72-C445-B7D3-7058C1076E5F}"/>
              </a:ext>
            </a:extLst>
          </p:cNvPr>
          <p:cNvSpPr/>
          <p:nvPr userDrawn="1"/>
        </p:nvSpPr>
        <p:spPr>
          <a:xfrm>
            <a:off x="5426315" y="1"/>
            <a:ext cx="3717682" cy="5143499"/>
          </a:xfrm>
          <a:custGeom>
            <a:avLst/>
            <a:gdLst>
              <a:gd name="connsiteX0" fmla="*/ 893329 w 3717682"/>
              <a:gd name="connsiteY0" fmla="*/ 0 h 5143499"/>
              <a:gd name="connsiteX1" fmla="*/ 3717682 w 3717682"/>
              <a:gd name="connsiteY1" fmla="*/ 0 h 5143499"/>
              <a:gd name="connsiteX2" fmla="*/ 3717682 w 3717682"/>
              <a:gd name="connsiteY2" fmla="*/ 5143499 h 5143499"/>
              <a:gd name="connsiteX3" fmla="*/ 3662785 w 3717682"/>
              <a:gd name="connsiteY3" fmla="*/ 5143499 h 5143499"/>
              <a:gd name="connsiteX4" fmla="*/ 1977372 w 3717682"/>
              <a:gd name="connsiteY4" fmla="*/ 5143499 h 5143499"/>
              <a:gd name="connsiteX5" fmla="*/ 1175798 w 3717682"/>
              <a:gd name="connsiteY5" fmla="*/ 5143499 h 5143499"/>
              <a:gd name="connsiteX6" fmla="*/ 1096714 w 3717682"/>
              <a:gd name="connsiteY6" fmla="*/ 5071623 h 5143499"/>
              <a:gd name="connsiteX7" fmla="*/ 0 w 3717682"/>
              <a:gd name="connsiteY7" fmla="*/ 2423921 h 5143499"/>
              <a:gd name="connsiteX8" fmla="*/ 855043 w 3717682"/>
              <a:gd name="connsiteY8" fmla="*/ 42126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7682" h="5143499">
                <a:moveTo>
                  <a:pt x="893329" y="0"/>
                </a:moveTo>
                <a:lnTo>
                  <a:pt x="3717682" y="0"/>
                </a:lnTo>
                <a:lnTo>
                  <a:pt x="3717682" y="5143499"/>
                </a:lnTo>
                <a:lnTo>
                  <a:pt x="3662785" y="5143499"/>
                </a:lnTo>
                <a:lnTo>
                  <a:pt x="1977372" y="5143499"/>
                </a:lnTo>
                <a:lnTo>
                  <a:pt x="1175798" y="5143499"/>
                </a:lnTo>
                <a:lnTo>
                  <a:pt x="1096714" y="5071623"/>
                </a:lnTo>
                <a:cubicBezTo>
                  <a:pt x="419108" y="4394017"/>
                  <a:pt x="0" y="3457913"/>
                  <a:pt x="0" y="2423921"/>
                </a:cubicBezTo>
                <a:cubicBezTo>
                  <a:pt x="0" y="1519180"/>
                  <a:pt x="320880" y="689382"/>
                  <a:pt x="855043" y="4212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pic>
        <p:nvPicPr>
          <p:cNvPr id="16" name="Image 15">
            <a:extLst>
              <a:ext uri="{FF2B5EF4-FFF2-40B4-BE49-F238E27FC236}">
                <a16:creationId xmlns:a16="http://schemas.microsoft.com/office/drawing/2014/main" id="{23DBBE1E-92B7-F146-85DD-42893763ADF1}"/>
              </a:ext>
            </a:extLst>
          </p:cNvPr>
          <p:cNvPicPr>
            <a:picLocks noChangeAspect="1"/>
          </p:cNvPicPr>
          <p:nvPr userDrawn="1"/>
        </p:nvPicPr>
        <p:blipFill>
          <a:blip r:embed="rId4" cstate="hq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94597141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only - 1 line title">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BF8DFB14-F605-442D-8A29-80BCBC3F4333}"/>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11" name="ZoneTexte 7">
            <a:extLst>
              <a:ext uri="{FF2B5EF4-FFF2-40B4-BE49-F238E27FC236}">
                <a16:creationId xmlns:a16="http://schemas.microsoft.com/office/drawing/2014/main" id="{8AA81F04-A4CD-438D-89D0-CDBF79F7E0A6}"/>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4" name="Connecteur droit 8">
            <a:extLst>
              <a:ext uri="{FF2B5EF4-FFF2-40B4-BE49-F238E27FC236}">
                <a16:creationId xmlns:a16="http://schemas.microsoft.com/office/drawing/2014/main" id="{21691B72-DFDE-477D-B4DC-13F5A4C2EC3F}"/>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Footer Placeholder 12">
            <a:extLst>
              <a:ext uri="{FF2B5EF4-FFF2-40B4-BE49-F238E27FC236}">
                <a16:creationId xmlns:a16="http://schemas.microsoft.com/office/drawing/2014/main" id="{911BDE1B-31FF-4B86-B96A-4794B2A52D2C}"/>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8" name="Date Placeholder 3">
            <a:extLst>
              <a:ext uri="{FF2B5EF4-FFF2-40B4-BE49-F238E27FC236}">
                <a16:creationId xmlns:a16="http://schemas.microsoft.com/office/drawing/2014/main" id="{430B0B92-D6C3-40AC-8EAE-19A1355F0A2A}"/>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6BE0BEDF-10E8-46E6-91EC-9AAFECF8E05B}"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45A04466-B32C-4A99-B772-700420C2AFF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6" y="4756935"/>
            <a:ext cx="792158" cy="211723"/>
          </a:xfrm>
          <a:prstGeom prst="rect">
            <a:avLst/>
          </a:prstGeom>
        </p:spPr>
      </p:pic>
      <p:sp>
        <p:nvSpPr>
          <p:cNvPr id="12" name="Content Placeholder 15">
            <a:extLst>
              <a:ext uri="{FF2B5EF4-FFF2-40B4-BE49-F238E27FC236}">
                <a16:creationId xmlns:a16="http://schemas.microsoft.com/office/drawing/2014/main" id="{78D4C62D-417B-B14E-B4D1-6D7741C1C280}"/>
              </a:ext>
            </a:extLst>
          </p:cNvPr>
          <p:cNvSpPr>
            <a:spLocks noGrp="1"/>
          </p:cNvSpPr>
          <p:nvPr>
            <p:ph sz="quarter" idx="16" hasCustomPrompt="1"/>
          </p:nvPr>
        </p:nvSpPr>
        <p:spPr>
          <a:xfrm>
            <a:off x="382904" y="854927"/>
            <a:ext cx="8200800" cy="3704378"/>
          </a:xfrm>
          <a:custGeom>
            <a:avLst/>
            <a:gdLst>
              <a:gd name="connsiteX0" fmla="*/ 0 w 8200800"/>
              <a:gd name="connsiteY0" fmla="*/ 0 h 3258000"/>
              <a:gd name="connsiteX1" fmla="*/ 8200800 w 8200800"/>
              <a:gd name="connsiteY1" fmla="*/ 0 h 3258000"/>
              <a:gd name="connsiteX2" fmla="*/ 8200800 w 8200800"/>
              <a:gd name="connsiteY2" fmla="*/ 3258000 h 3258000"/>
              <a:gd name="connsiteX3" fmla="*/ 0 w 8200800"/>
              <a:gd name="connsiteY3" fmla="*/ 3258000 h 3258000"/>
            </a:gdLst>
            <a:ahLst/>
            <a:cxnLst>
              <a:cxn ang="0">
                <a:pos x="connsiteX0" y="connsiteY0"/>
              </a:cxn>
              <a:cxn ang="0">
                <a:pos x="connsiteX1" y="connsiteY1"/>
              </a:cxn>
              <a:cxn ang="0">
                <a:pos x="connsiteX2" y="connsiteY2"/>
              </a:cxn>
              <a:cxn ang="0">
                <a:pos x="connsiteX3" y="connsiteY3"/>
              </a:cxn>
            </a:cxnLst>
            <a:rect l="l" t="t" r="r" b="b"/>
            <a:pathLst>
              <a:path w="8200800" h="3258000">
                <a:moveTo>
                  <a:pt x="0" y="0"/>
                </a:moveTo>
                <a:lnTo>
                  <a:pt x="8200800" y="0"/>
                </a:lnTo>
                <a:lnTo>
                  <a:pt x="8200800" y="3258000"/>
                </a:lnTo>
                <a:lnTo>
                  <a:pt x="0" y="3258000"/>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p:txBody>
      </p:sp>
      <p:pic>
        <p:nvPicPr>
          <p:cNvPr id="13" name="Image 12">
            <a:extLst>
              <a:ext uri="{FF2B5EF4-FFF2-40B4-BE49-F238E27FC236}">
                <a16:creationId xmlns:a16="http://schemas.microsoft.com/office/drawing/2014/main" id="{62FB25F1-07A1-3E42-8870-A77752BAE380}"/>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463791839"/>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nly - 2 lines title">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49B2912C-F696-4E45-AC04-94404691482A}"/>
              </a:ext>
            </a:extLst>
          </p:cNvPr>
          <p:cNvSpPr>
            <a:spLocks noGrp="1"/>
          </p:cNvSpPr>
          <p:nvPr>
            <p:ph sz="quarter" idx="16" hasCustomPrompt="1"/>
          </p:nvPr>
        </p:nvSpPr>
        <p:spPr>
          <a:xfrm>
            <a:off x="382904" y="1533106"/>
            <a:ext cx="8200800" cy="3038893"/>
          </a:xfrm>
          <a:custGeom>
            <a:avLst/>
            <a:gdLst>
              <a:gd name="connsiteX0" fmla="*/ 0 w 8200800"/>
              <a:gd name="connsiteY0" fmla="*/ 0 h 3038893"/>
              <a:gd name="connsiteX1" fmla="*/ 8200800 w 8200800"/>
              <a:gd name="connsiteY1" fmla="*/ 0 h 3038893"/>
              <a:gd name="connsiteX2" fmla="*/ 8200800 w 8200800"/>
              <a:gd name="connsiteY2" fmla="*/ 3038893 h 3038893"/>
              <a:gd name="connsiteX3" fmla="*/ 0 w 8200800"/>
              <a:gd name="connsiteY3" fmla="*/ 3038893 h 3038893"/>
            </a:gdLst>
            <a:ahLst/>
            <a:cxnLst>
              <a:cxn ang="0">
                <a:pos x="connsiteX0" y="connsiteY0"/>
              </a:cxn>
              <a:cxn ang="0">
                <a:pos x="connsiteX1" y="connsiteY1"/>
              </a:cxn>
              <a:cxn ang="0">
                <a:pos x="connsiteX2" y="connsiteY2"/>
              </a:cxn>
              <a:cxn ang="0">
                <a:pos x="connsiteX3" y="connsiteY3"/>
              </a:cxn>
            </a:cxnLst>
            <a:rect l="l" t="t" r="r" b="b"/>
            <a:pathLst>
              <a:path w="8200800" h="3038893">
                <a:moveTo>
                  <a:pt x="0" y="0"/>
                </a:moveTo>
                <a:lnTo>
                  <a:pt x="8200800" y="0"/>
                </a:lnTo>
                <a:lnTo>
                  <a:pt x="8200800" y="3038893"/>
                </a:lnTo>
                <a:lnTo>
                  <a:pt x="0" y="303889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p:txBody>
      </p:sp>
      <p:sp>
        <p:nvSpPr>
          <p:cNvPr id="8" name="Text Placeholder 14">
            <a:extLst>
              <a:ext uri="{FF2B5EF4-FFF2-40B4-BE49-F238E27FC236}">
                <a16:creationId xmlns:a16="http://schemas.microsoft.com/office/drawing/2014/main" id="{7909D851-A66D-48F5-9919-38BC246B83C4}"/>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0" name="ZoneTexte 7">
            <a:extLst>
              <a:ext uri="{FF2B5EF4-FFF2-40B4-BE49-F238E27FC236}">
                <a16:creationId xmlns:a16="http://schemas.microsoft.com/office/drawing/2014/main" id="{4BAD4DE2-1D10-4376-9B8C-69A7343C9951}"/>
              </a:ext>
            </a:extLst>
          </p:cNvPr>
          <p:cNvSpPr txBox="1"/>
          <p:nvPr userDrawn="1"/>
        </p:nvSpPr>
        <p:spPr>
          <a:xfrm>
            <a:off x="0" y="4845550"/>
            <a:ext cx="354434" cy="123111"/>
          </a:xfrm>
          <a:prstGeom prst="rect">
            <a:avLst/>
          </a:prstGeom>
          <a:noFill/>
        </p:spPr>
        <p:txBody>
          <a:bodyPr wrap="square" lIns="0" tIns="0" rIns="0" bIns="0" rtlCol="0">
            <a:noAutofit/>
          </a:bodyPr>
          <a:lstStyle/>
          <a:p>
            <a:pPr algn="ctr"/>
            <a:fld id="{984FB007-5C84-F347-A76E-037DFFA5CC99}" type="slidenum">
              <a:rPr lang="en-US" sz="800" noProof="0" smtClean="0">
                <a:solidFill>
                  <a:schemeClr val="tx1"/>
                </a:solidFill>
              </a:rPr>
              <a:pPr algn="ctr"/>
              <a:t>‹#›</a:t>
            </a:fld>
            <a:endParaRPr lang="en-US" sz="800" noProof="0">
              <a:solidFill>
                <a:schemeClr val="tx1"/>
              </a:solidFill>
            </a:endParaRPr>
          </a:p>
        </p:txBody>
      </p:sp>
      <p:sp>
        <p:nvSpPr>
          <p:cNvPr id="14" name="Titre 1">
            <a:extLst>
              <a:ext uri="{FF2B5EF4-FFF2-40B4-BE49-F238E27FC236}">
                <a16:creationId xmlns:a16="http://schemas.microsoft.com/office/drawing/2014/main" id="{06E888DC-EE36-4126-B419-6416AC439661}"/>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cxnSp>
        <p:nvCxnSpPr>
          <p:cNvPr id="15" name="Connecteur droit 8">
            <a:extLst>
              <a:ext uri="{FF2B5EF4-FFF2-40B4-BE49-F238E27FC236}">
                <a16:creationId xmlns:a16="http://schemas.microsoft.com/office/drawing/2014/main" id="{A7E9C05A-4D57-4496-9472-379C50F46D3A}"/>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0" name="Footer Placeholder 12">
            <a:extLst>
              <a:ext uri="{FF2B5EF4-FFF2-40B4-BE49-F238E27FC236}">
                <a16:creationId xmlns:a16="http://schemas.microsoft.com/office/drawing/2014/main" id="{1EAFC5DA-1965-4B8B-80D6-56B9AB21CE86}"/>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r>
              <a:rPr lang="en-US" noProof="0"/>
              <a:t>© Dassault Systèmes | Confidential Information |                    | ref.: 3DS_Document_2021</a:t>
            </a:r>
          </a:p>
        </p:txBody>
      </p:sp>
      <p:sp>
        <p:nvSpPr>
          <p:cNvPr id="21" name="Date Placeholder 3">
            <a:extLst>
              <a:ext uri="{FF2B5EF4-FFF2-40B4-BE49-F238E27FC236}">
                <a16:creationId xmlns:a16="http://schemas.microsoft.com/office/drawing/2014/main" id="{A0DBA252-DC1A-4A91-91C6-23FC3C2036CB}"/>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fld id="{1F9389CD-88DA-47AB-B0E8-0DFE16321015}" type="datetime1">
              <a:rPr lang="en-US" noProof="0" smtClean="0"/>
              <a:t>11/10/2022</a:t>
            </a:fld>
            <a:endParaRPr lang="en-US" noProof="0"/>
          </a:p>
        </p:txBody>
      </p:sp>
      <p:pic>
        <p:nvPicPr>
          <p:cNvPr id="11" name="Image 10">
            <a:extLst>
              <a:ext uri="{FF2B5EF4-FFF2-40B4-BE49-F238E27FC236}">
                <a16:creationId xmlns:a16="http://schemas.microsoft.com/office/drawing/2014/main" id="{0ABBCB51-61A2-C142-8256-25264FD2B86E}"/>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4210293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ext only - 1 line title">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12F92CC6-BE72-4384-8A84-F164B8B2DEF1}"/>
              </a:ext>
            </a:extLst>
          </p:cNvPr>
          <p:cNvSpPr>
            <a:spLocks noGrp="1"/>
          </p:cNvSpPr>
          <p:nvPr>
            <p:ph sz="quarter" idx="16" hasCustomPrompt="1"/>
          </p:nvPr>
        </p:nvSpPr>
        <p:spPr>
          <a:xfrm>
            <a:off x="382904" y="1301305"/>
            <a:ext cx="8200800" cy="3258000"/>
          </a:xfrm>
          <a:custGeom>
            <a:avLst/>
            <a:gdLst>
              <a:gd name="connsiteX0" fmla="*/ 0 w 8200800"/>
              <a:gd name="connsiteY0" fmla="*/ 0 h 3258000"/>
              <a:gd name="connsiteX1" fmla="*/ 8200800 w 8200800"/>
              <a:gd name="connsiteY1" fmla="*/ 0 h 3258000"/>
              <a:gd name="connsiteX2" fmla="*/ 8200800 w 8200800"/>
              <a:gd name="connsiteY2" fmla="*/ 3258000 h 3258000"/>
              <a:gd name="connsiteX3" fmla="*/ 0 w 8200800"/>
              <a:gd name="connsiteY3" fmla="*/ 3258000 h 3258000"/>
            </a:gdLst>
            <a:ahLst/>
            <a:cxnLst>
              <a:cxn ang="0">
                <a:pos x="connsiteX0" y="connsiteY0"/>
              </a:cxn>
              <a:cxn ang="0">
                <a:pos x="connsiteX1" y="connsiteY1"/>
              </a:cxn>
              <a:cxn ang="0">
                <a:pos x="connsiteX2" y="connsiteY2"/>
              </a:cxn>
              <a:cxn ang="0">
                <a:pos x="connsiteX3" y="connsiteY3"/>
              </a:cxn>
            </a:cxnLst>
            <a:rect l="l" t="t" r="r" b="b"/>
            <a:pathLst>
              <a:path w="8200800" h="3258000">
                <a:moveTo>
                  <a:pt x="0" y="0"/>
                </a:moveTo>
                <a:lnTo>
                  <a:pt x="8200800" y="0"/>
                </a:lnTo>
                <a:lnTo>
                  <a:pt x="8200800" y="3258000"/>
                </a:lnTo>
                <a:lnTo>
                  <a:pt x="0" y="3258000"/>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7" name="Titre 1">
            <a:extLst>
              <a:ext uri="{FF2B5EF4-FFF2-40B4-BE49-F238E27FC236}">
                <a16:creationId xmlns:a16="http://schemas.microsoft.com/office/drawing/2014/main" id="{BF8DFB14-F605-442D-8A29-80BCBC3F4333}"/>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8" name="Text Placeholder 14">
            <a:extLst>
              <a:ext uri="{FF2B5EF4-FFF2-40B4-BE49-F238E27FC236}">
                <a16:creationId xmlns:a16="http://schemas.microsoft.com/office/drawing/2014/main" id="{7909D851-A66D-48F5-9919-38BC246B83C4}"/>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1" name="ZoneTexte 7">
            <a:extLst>
              <a:ext uri="{FF2B5EF4-FFF2-40B4-BE49-F238E27FC236}">
                <a16:creationId xmlns:a16="http://schemas.microsoft.com/office/drawing/2014/main" id="{8AA81F04-A4CD-438D-89D0-CDBF79F7E0A6}"/>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4" name="Connecteur droit 8">
            <a:extLst>
              <a:ext uri="{FF2B5EF4-FFF2-40B4-BE49-F238E27FC236}">
                <a16:creationId xmlns:a16="http://schemas.microsoft.com/office/drawing/2014/main" id="{21691B72-DFDE-477D-B4DC-13F5A4C2EC3F}"/>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Footer Placeholder 12">
            <a:extLst>
              <a:ext uri="{FF2B5EF4-FFF2-40B4-BE49-F238E27FC236}">
                <a16:creationId xmlns:a16="http://schemas.microsoft.com/office/drawing/2014/main" id="{911BDE1B-31FF-4B86-B96A-4794B2A52D2C}"/>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8" name="Date Placeholder 3">
            <a:extLst>
              <a:ext uri="{FF2B5EF4-FFF2-40B4-BE49-F238E27FC236}">
                <a16:creationId xmlns:a16="http://schemas.microsoft.com/office/drawing/2014/main" id="{430B0B92-D6C3-40AC-8EAE-19A1355F0A2A}"/>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6BE0BEDF-10E8-46E6-91EC-9AAFECF8E05B}"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45A04466-B32C-4A99-B772-700420C2AFF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6" y="4756935"/>
            <a:ext cx="792158" cy="211723"/>
          </a:xfrm>
          <a:prstGeom prst="rect">
            <a:avLst/>
          </a:prstGeom>
        </p:spPr>
      </p:pic>
      <p:pic>
        <p:nvPicPr>
          <p:cNvPr id="12" name="Image 11">
            <a:extLst>
              <a:ext uri="{FF2B5EF4-FFF2-40B4-BE49-F238E27FC236}">
                <a16:creationId xmlns:a16="http://schemas.microsoft.com/office/drawing/2014/main" id="{274E4745-9283-DD43-A8D6-41E1B7C70341}"/>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44271728"/>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only - 2 lines title">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49B2912C-F696-4E45-AC04-94404691482A}"/>
              </a:ext>
            </a:extLst>
          </p:cNvPr>
          <p:cNvSpPr>
            <a:spLocks noGrp="1"/>
          </p:cNvSpPr>
          <p:nvPr>
            <p:ph sz="quarter" idx="16" hasCustomPrompt="1"/>
          </p:nvPr>
        </p:nvSpPr>
        <p:spPr>
          <a:xfrm>
            <a:off x="382904" y="1533106"/>
            <a:ext cx="8200800" cy="3038893"/>
          </a:xfrm>
          <a:custGeom>
            <a:avLst/>
            <a:gdLst>
              <a:gd name="connsiteX0" fmla="*/ 0 w 8200800"/>
              <a:gd name="connsiteY0" fmla="*/ 0 h 3038893"/>
              <a:gd name="connsiteX1" fmla="*/ 8200800 w 8200800"/>
              <a:gd name="connsiteY1" fmla="*/ 0 h 3038893"/>
              <a:gd name="connsiteX2" fmla="*/ 8200800 w 8200800"/>
              <a:gd name="connsiteY2" fmla="*/ 3038893 h 3038893"/>
              <a:gd name="connsiteX3" fmla="*/ 0 w 8200800"/>
              <a:gd name="connsiteY3" fmla="*/ 3038893 h 3038893"/>
            </a:gdLst>
            <a:ahLst/>
            <a:cxnLst>
              <a:cxn ang="0">
                <a:pos x="connsiteX0" y="connsiteY0"/>
              </a:cxn>
              <a:cxn ang="0">
                <a:pos x="connsiteX1" y="connsiteY1"/>
              </a:cxn>
              <a:cxn ang="0">
                <a:pos x="connsiteX2" y="connsiteY2"/>
              </a:cxn>
              <a:cxn ang="0">
                <a:pos x="connsiteX3" y="connsiteY3"/>
              </a:cxn>
            </a:cxnLst>
            <a:rect l="l" t="t" r="r" b="b"/>
            <a:pathLst>
              <a:path w="8200800" h="3038893">
                <a:moveTo>
                  <a:pt x="0" y="0"/>
                </a:moveTo>
                <a:lnTo>
                  <a:pt x="8200800" y="0"/>
                </a:lnTo>
                <a:lnTo>
                  <a:pt x="8200800" y="3038893"/>
                </a:lnTo>
                <a:lnTo>
                  <a:pt x="0" y="303889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8" name="Text Placeholder 14">
            <a:extLst>
              <a:ext uri="{FF2B5EF4-FFF2-40B4-BE49-F238E27FC236}">
                <a16:creationId xmlns:a16="http://schemas.microsoft.com/office/drawing/2014/main" id="{7909D851-A66D-48F5-9919-38BC246B83C4}"/>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0" name="ZoneTexte 7">
            <a:extLst>
              <a:ext uri="{FF2B5EF4-FFF2-40B4-BE49-F238E27FC236}">
                <a16:creationId xmlns:a16="http://schemas.microsoft.com/office/drawing/2014/main" id="{4BAD4DE2-1D10-4376-9B8C-69A7343C9951}"/>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4" name="Titre 1">
            <a:extLst>
              <a:ext uri="{FF2B5EF4-FFF2-40B4-BE49-F238E27FC236}">
                <a16:creationId xmlns:a16="http://schemas.microsoft.com/office/drawing/2014/main" id="{06E888DC-EE36-4126-B419-6416AC439661}"/>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cxnSp>
        <p:nvCxnSpPr>
          <p:cNvPr id="15" name="Connecteur droit 8">
            <a:extLst>
              <a:ext uri="{FF2B5EF4-FFF2-40B4-BE49-F238E27FC236}">
                <a16:creationId xmlns:a16="http://schemas.microsoft.com/office/drawing/2014/main" id="{A7E9C05A-4D57-4496-9472-379C50F46D3A}"/>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0" name="Footer Placeholder 12">
            <a:extLst>
              <a:ext uri="{FF2B5EF4-FFF2-40B4-BE49-F238E27FC236}">
                <a16:creationId xmlns:a16="http://schemas.microsoft.com/office/drawing/2014/main" id="{1EAFC5DA-1965-4B8B-80D6-56B9AB21CE86}"/>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1" name="Date Placeholder 3">
            <a:extLst>
              <a:ext uri="{FF2B5EF4-FFF2-40B4-BE49-F238E27FC236}">
                <a16:creationId xmlns:a16="http://schemas.microsoft.com/office/drawing/2014/main" id="{A0DBA252-DC1A-4A91-91C6-23FC3C2036CB}"/>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1F9389CD-88DA-47AB-B0E8-0DFE16321015}"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1" name="Graphic 10">
            <a:extLst>
              <a:ext uri="{FF2B5EF4-FFF2-40B4-BE49-F238E27FC236}">
                <a16:creationId xmlns:a16="http://schemas.microsoft.com/office/drawing/2014/main" id="{94BB33D3-7DF8-4783-BCE3-9BE49848E78A}"/>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6" y="4756935"/>
            <a:ext cx="792158" cy="211723"/>
          </a:xfrm>
          <a:prstGeom prst="rect">
            <a:avLst/>
          </a:prstGeom>
        </p:spPr>
      </p:pic>
      <p:pic>
        <p:nvPicPr>
          <p:cNvPr id="12" name="Image 11">
            <a:extLst>
              <a:ext uri="{FF2B5EF4-FFF2-40B4-BE49-F238E27FC236}">
                <a16:creationId xmlns:a16="http://schemas.microsoft.com/office/drawing/2014/main" id="{34981480-66B4-8942-BEDD-CBE16DC71DA5}"/>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26857253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 image - 1 line title">
    <p:bg>
      <p:bgPr>
        <a:solidFill>
          <a:schemeClr val="bg1"/>
        </a:solidFill>
        <a:effectLst/>
      </p:bgPr>
    </p:bg>
    <p:spTree>
      <p:nvGrpSpPr>
        <p:cNvPr id="1" name=""/>
        <p:cNvGrpSpPr/>
        <p:nvPr/>
      </p:nvGrpSpPr>
      <p:grpSpPr>
        <a:xfrm>
          <a:off x="0" y="0"/>
          <a:ext cx="0" cy="0"/>
          <a:chOff x="0" y="0"/>
          <a:chExt cx="0" cy="0"/>
        </a:xfrm>
      </p:grpSpPr>
      <p:sp>
        <p:nvSpPr>
          <p:cNvPr id="21" name="Content Placeholder 20">
            <a:extLst>
              <a:ext uri="{FF2B5EF4-FFF2-40B4-BE49-F238E27FC236}">
                <a16:creationId xmlns:a16="http://schemas.microsoft.com/office/drawing/2014/main" id="{7DDF75E6-2FA4-45BC-9D0C-27E2370C919F}"/>
              </a:ext>
            </a:extLst>
          </p:cNvPr>
          <p:cNvSpPr>
            <a:spLocks noGrp="1"/>
          </p:cNvSpPr>
          <p:nvPr>
            <p:ph sz="quarter" idx="16" hasCustomPrompt="1"/>
          </p:nvPr>
        </p:nvSpPr>
        <p:spPr>
          <a:xfrm>
            <a:off x="382906" y="1129553"/>
            <a:ext cx="5497636" cy="3442447"/>
          </a:xfrm>
          <a:custGeom>
            <a:avLst/>
            <a:gdLst>
              <a:gd name="connsiteX0" fmla="*/ 0 w 5497636"/>
              <a:gd name="connsiteY0" fmla="*/ 0 h 3442447"/>
              <a:gd name="connsiteX1" fmla="*/ 5497636 w 5497636"/>
              <a:gd name="connsiteY1" fmla="*/ 0 h 3442447"/>
              <a:gd name="connsiteX2" fmla="*/ 5497636 w 5497636"/>
              <a:gd name="connsiteY2" fmla="*/ 3442447 h 3442447"/>
              <a:gd name="connsiteX3" fmla="*/ 0 w 5497636"/>
              <a:gd name="connsiteY3" fmla="*/ 3442447 h 3442447"/>
            </a:gdLst>
            <a:ahLst/>
            <a:cxnLst>
              <a:cxn ang="0">
                <a:pos x="connsiteX0" y="connsiteY0"/>
              </a:cxn>
              <a:cxn ang="0">
                <a:pos x="connsiteX1" y="connsiteY1"/>
              </a:cxn>
              <a:cxn ang="0">
                <a:pos x="connsiteX2" y="connsiteY2"/>
              </a:cxn>
              <a:cxn ang="0">
                <a:pos x="connsiteX3" y="connsiteY3"/>
              </a:cxn>
            </a:cxnLst>
            <a:rect l="l" t="t" r="r" b="b"/>
            <a:pathLst>
              <a:path w="5497636" h="3442447">
                <a:moveTo>
                  <a:pt x="0" y="0"/>
                </a:moveTo>
                <a:lnTo>
                  <a:pt x="5497636" y="0"/>
                </a:lnTo>
                <a:lnTo>
                  <a:pt x="5497636" y="3442447"/>
                </a:lnTo>
                <a:lnTo>
                  <a:pt x="0" y="3442447"/>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11" name="ZoneTexte 7">
            <a:extLst>
              <a:ext uri="{FF2B5EF4-FFF2-40B4-BE49-F238E27FC236}">
                <a16:creationId xmlns:a16="http://schemas.microsoft.com/office/drawing/2014/main" id="{D5E28100-23B4-0C41-9F0D-D979777516FC}"/>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5" name="Titre 1">
            <a:extLst>
              <a:ext uri="{FF2B5EF4-FFF2-40B4-BE49-F238E27FC236}">
                <a16:creationId xmlns:a16="http://schemas.microsoft.com/office/drawing/2014/main" id="{4B2E8A73-FE19-4F09-B5E9-7F09BC1CAEE6}"/>
              </a:ext>
            </a:extLst>
          </p:cNvPr>
          <p:cNvSpPr>
            <a:spLocks noGrp="1"/>
          </p:cNvSpPr>
          <p:nvPr>
            <p:ph type="title" hasCustomPrompt="1"/>
          </p:nvPr>
        </p:nvSpPr>
        <p:spPr>
          <a:xfrm>
            <a:off x="382937" y="266056"/>
            <a:ext cx="5497910"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16" name="Text Placeholder 14">
            <a:extLst>
              <a:ext uri="{FF2B5EF4-FFF2-40B4-BE49-F238E27FC236}">
                <a16:creationId xmlns:a16="http://schemas.microsoft.com/office/drawing/2014/main" id="{7DFB9808-374D-4A9D-8F58-FD27E9969A32}"/>
              </a:ext>
            </a:extLst>
          </p:cNvPr>
          <p:cNvSpPr>
            <a:spLocks noGrp="1"/>
          </p:cNvSpPr>
          <p:nvPr>
            <p:ph type="body" sz="quarter" idx="11" hasCustomPrompt="1"/>
          </p:nvPr>
        </p:nvSpPr>
        <p:spPr>
          <a:xfrm>
            <a:off x="382905" y="630181"/>
            <a:ext cx="5497640"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2" name="Connecteur droit 8">
            <a:extLst>
              <a:ext uri="{FF2B5EF4-FFF2-40B4-BE49-F238E27FC236}">
                <a16:creationId xmlns:a16="http://schemas.microsoft.com/office/drawing/2014/main" id="{DF97314C-3489-4C47-BC83-C45A78C87D18}"/>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85B3B106-37D0-49FD-98BD-B6E794868CF2}"/>
              </a:ext>
            </a:extLst>
          </p:cNvPr>
          <p:cNvSpPr>
            <a:spLocks noGrp="1"/>
          </p:cNvSpPr>
          <p:nvPr>
            <p:ph type="pic" sz="quarter" idx="13" hasCustomPrompt="1"/>
          </p:nvPr>
        </p:nvSpPr>
        <p:spPr>
          <a:xfrm>
            <a:off x="6057899" y="2"/>
            <a:ext cx="3086100" cy="5143499"/>
          </a:xfrm>
          <a:custGeom>
            <a:avLst/>
            <a:gdLst>
              <a:gd name="connsiteX0" fmla="*/ 2611605 w 3086100"/>
              <a:gd name="connsiteY0" fmla="*/ 4869227 h 5143499"/>
              <a:gd name="connsiteX1" fmla="*/ 2606783 w 3086100"/>
              <a:gd name="connsiteY1" fmla="*/ 4873181 h 5143499"/>
              <a:gd name="connsiteX2" fmla="*/ 2606792 w 3086100"/>
              <a:gd name="connsiteY2" fmla="*/ 4873181 h 5143499"/>
              <a:gd name="connsiteX3" fmla="*/ 2595484 w 3086100"/>
              <a:gd name="connsiteY3" fmla="*/ 4930786 h 5143499"/>
              <a:gd name="connsiteX4" fmla="*/ 2652923 w 3086100"/>
              <a:gd name="connsiteY4" fmla="*/ 4930786 h 5143499"/>
              <a:gd name="connsiteX5" fmla="*/ 2654112 w 3086100"/>
              <a:gd name="connsiteY5" fmla="*/ 4924629 h 5143499"/>
              <a:gd name="connsiteX6" fmla="*/ 2651124 w 3086100"/>
              <a:gd name="connsiteY6" fmla="*/ 4921281 h 5143499"/>
              <a:gd name="connsiteX7" fmla="*/ 2612964 w 3086100"/>
              <a:gd name="connsiteY7" fmla="*/ 4921281 h 5143499"/>
              <a:gd name="connsiteX8" fmla="*/ 2616207 w 3086100"/>
              <a:gd name="connsiteY8" fmla="*/ 4904759 h 5143499"/>
              <a:gd name="connsiteX9" fmla="*/ 2649927 w 3086100"/>
              <a:gd name="connsiteY9" fmla="*/ 4904759 h 5143499"/>
              <a:gd name="connsiteX10" fmla="*/ 2651752 w 3086100"/>
              <a:gd name="connsiteY10" fmla="*/ 4903296 h 5143499"/>
              <a:gd name="connsiteX11" fmla="*/ 2653042 w 3086100"/>
              <a:gd name="connsiteY11" fmla="*/ 4896743 h 5143499"/>
              <a:gd name="connsiteX12" fmla="*/ 2651794 w 3086100"/>
              <a:gd name="connsiteY12" fmla="*/ 4895279 h 5143499"/>
              <a:gd name="connsiteX13" fmla="*/ 2618057 w 3086100"/>
              <a:gd name="connsiteY13" fmla="*/ 4895279 h 5143499"/>
              <a:gd name="connsiteX14" fmla="*/ 2621283 w 3086100"/>
              <a:gd name="connsiteY14" fmla="*/ 4878791 h 5143499"/>
              <a:gd name="connsiteX15" fmla="*/ 2658102 w 3086100"/>
              <a:gd name="connsiteY15" fmla="*/ 4878791 h 5143499"/>
              <a:gd name="connsiteX16" fmla="*/ 2662007 w 3086100"/>
              <a:gd name="connsiteY16" fmla="*/ 4876487 h 5143499"/>
              <a:gd name="connsiteX17" fmla="*/ 2663433 w 3086100"/>
              <a:gd name="connsiteY17" fmla="*/ 4869227 h 5143499"/>
              <a:gd name="connsiteX18" fmla="*/ 2511957 w 3086100"/>
              <a:gd name="connsiteY18" fmla="*/ 4869227 h 5143499"/>
              <a:gd name="connsiteX19" fmla="*/ 2507899 w 3086100"/>
              <a:gd name="connsiteY19" fmla="*/ 4873181 h 5143499"/>
              <a:gd name="connsiteX20" fmla="*/ 2496591 w 3086100"/>
              <a:gd name="connsiteY20" fmla="*/ 4930786 h 5143499"/>
              <a:gd name="connsiteX21" fmla="*/ 2508544 w 3086100"/>
              <a:gd name="connsiteY21" fmla="*/ 4930786 h 5143499"/>
              <a:gd name="connsiteX22" fmla="*/ 2512899 w 3086100"/>
              <a:gd name="connsiteY22" fmla="*/ 4927245 h 5143499"/>
              <a:gd name="connsiteX23" fmla="*/ 2521363 w 3086100"/>
              <a:gd name="connsiteY23" fmla="*/ 4884133 h 5143499"/>
              <a:gd name="connsiteX24" fmla="*/ 2535099 w 3086100"/>
              <a:gd name="connsiteY24" fmla="*/ 4903548 h 5143499"/>
              <a:gd name="connsiteX25" fmla="*/ 2538376 w 3086100"/>
              <a:gd name="connsiteY25" fmla="*/ 4905424 h 5143499"/>
              <a:gd name="connsiteX26" fmla="*/ 2544556 w 3086100"/>
              <a:gd name="connsiteY26" fmla="*/ 4905424 h 5143499"/>
              <a:gd name="connsiteX27" fmla="*/ 2548580 w 3086100"/>
              <a:gd name="connsiteY27" fmla="*/ 4903548 h 5143499"/>
              <a:gd name="connsiteX28" fmla="*/ 2569922 w 3086100"/>
              <a:gd name="connsiteY28" fmla="*/ 4884133 h 5143499"/>
              <a:gd name="connsiteX29" fmla="*/ 2561458 w 3086100"/>
              <a:gd name="connsiteY29" fmla="*/ 4927245 h 5143499"/>
              <a:gd name="connsiteX30" fmla="*/ 2564430 w 3086100"/>
              <a:gd name="connsiteY30" fmla="*/ 4930786 h 5143499"/>
              <a:gd name="connsiteX31" fmla="*/ 2576374 w 3086100"/>
              <a:gd name="connsiteY31" fmla="*/ 4930786 h 5143499"/>
              <a:gd name="connsiteX32" fmla="*/ 2587691 w 3086100"/>
              <a:gd name="connsiteY32" fmla="*/ 4873189 h 5143499"/>
              <a:gd name="connsiteX33" fmla="*/ 2585186 w 3086100"/>
              <a:gd name="connsiteY33" fmla="*/ 4869227 h 5143499"/>
              <a:gd name="connsiteX34" fmla="*/ 2571111 w 3086100"/>
              <a:gd name="connsiteY34" fmla="*/ 4869227 h 5143499"/>
              <a:gd name="connsiteX35" fmla="*/ 2543860 w 3086100"/>
              <a:gd name="connsiteY35" fmla="*/ 4893226 h 5143499"/>
              <a:gd name="connsiteX36" fmla="*/ 2526032 w 3086100"/>
              <a:gd name="connsiteY36" fmla="*/ 4869227 h 5143499"/>
              <a:gd name="connsiteX37" fmla="*/ 2441121 w 3086100"/>
              <a:gd name="connsiteY37" fmla="*/ 4869227 h 5143499"/>
              <a:gd name="connsiteX38" fmla="*/ 2436290 w 3086100"/>
              <a:gd name="connsiteY38" fmla="*/ 4873181 h 5143499"/>
              <a:gd name="connsiteX39" fmla="*/ 2424999 w 3086100"/>
              <a:gd name="connsiteY39" fmla="*/ 4930786 h 5143499"/>
              <a:gd name="connsiteX40" fmla="*/ 2482413 w 3086100"/>
              <a:gd name="connsiteY40" fmla="*/ 4930786 h 5143499"/>
              <a:gd name="connsiteX41" fmla="*/ 2483627 w 3086100"/>
              <a:gd name="connsiteY41" fmla="*/ 4924629 h 5143499"/>
              <a:gd name="connsiteX42" fmla="*/ 2480614 w 3086100"/>
              <a:gd name="connsiteY42" fmla="*/ 4921281 h 5143499"/>
              <a:gd name="connsiteX43" fmla="*/ 2442471 w 3086100"/>
              <a:gd name="connsiteY43" fmla="*/ 4921281 h 5143499"/>
              <a:gd name="connsiteX44" fmla="*/ 2445705 w 3086100"/>
              <a:gd name="connsiteY44" fmla="*/ 4904759 h 5143499"/>
              <a:gd name="connsiteX45" fmla="*/ 2479425 w 3086100"/>
              <a:gd name="connsiteY45" fmla="*/ 4904759 h 5143499"/>
              <a:gd name="connsiteX46" fmla="*/ 2481259 w 3086100"/>
              <a:gd name="connsiteY46" fmla="*/ 4903296 h 5143499"/>
              <a:gd name="connsiteX47" fmla="*/ 2482549 w 3086100"/>
              <a:gd name="connsiteY47" fmla="*/ 4896743 h 5143499"/>
              <a:gd name="connsiteX48" fmla="*/ 2481293 w 3086100"/>
              <a:gd name="connsiteY48" fmla="*/ 4895279 h 5143499"/>
              <a:gd name="connsiteX49" fmla="*/ 2447564 w 3086100"/>
              <a:gd name="connsiteY49" fmla="*/ 4895279 h 5143499"/>
              <a:gd name="connsiteX50" fmla="*/ 2450807 w 3086100"/>
              <a:gd name="connsiteY50" fmla="*/ 4878791 h 5143499"/>
              <a:gd name="connsiteX51" fmla="*/ 2487617 w 3086100"/>
              <a:gd name="connsiteY51" fmla="*/ 4878791 h 5143499"/>
              <a:gd name="connsiteX52" fmla="*/ 2491540 w 3086100"/>
              <a:gd name="connsiteY52" fmla="*/ 4876487 h 5143499"/>
              <a:gd name="connsiteX53" fmla="*/ 2492949 w 3086100"/>
              <a:gd name="connsiteY53" fmla="*/ 4869227 h 5143499"/>
              <a:gd name="connsiteX54" fmla="*/ 2368044 w 3086100"/>
              <a:gd name="connsiteY54" fmla="*/ 4869227 h 5143499"/>
              <a:gd name="connsiteX55" fmla="*/ 2362764 w 3086100"/>
              <a:gd name="connsiteY55" fmla="*/ 4872558 h 5143499"/>
              <a:gd name="connsiteX56" fmla="*/ 2361533 w 3086100"/>
              <a:gd name="connsiteY56" fmla="*/ 4878766 h 5143499"/>
              <a:gd name="connsiteX57" fmla="*/ 2385999 w 3086100"/>
              <a:gd name="connsiteY57" fmla="*/ 4878766 h 5143499"/>
              <a:gd name="connsiteX58" fmla="*/ 2375812 w 3086100"/>
              <a:gd name="connsiteY58" fmla="*/ 4930786 h 5143499"/>
              <a:gd name="connsiteX59" fmla="*/ 2386780 w 3086100"/>
              <a:gd name="connsiteY59" fmla="*/ 4930786 h 5143499"/>
              <a:gd name="connsiteX60" fmla="*/ 2392281 w 3086100"/>
              <a:gd name="connsiteY60" fmla="*/ 4926412 h 5143499"/>
              <a:gd name="connsiteX61" fmla="*/ 2401620 w 3086100"/>
              <a:gd name="connsiteY61" fmla="*/ 4878766 h 5143499"/>
              <a:gd name="connsiteX62" fmla="*/ 2422045 w 3086100"/>
              <a:gd name="connsiteY62" fmla="*/ 4878766 h 5143499"/>
              <a:gd name="connsiteX63" fmla="*/ 2426443 w 3086100"/>
              <a:gd name="connsiteY63" fmla="*/ 4874998 h 5143499"/>
              <a:gd name="connsiteX64" fmla="*/ 2426443 w 3086100"/>
              <a:gd name="connsiteY64" fmla="*/ 4875006 h 5143499"/>
              <a:gd name="connsiteX65" fmla="*/ 2427580 w 3086100"/>
              <a:gd name="connsiteY65" fmla="*/ 4869227 h 5143499"/>
              <a:gd name="connsiteX66" fmla="*/ 2216737 w 3086100"/>
              <a:gd name="connsiteY66" fmla="*/ 4869227 h 5143499"/>
              <a:gd name="connsiteX67" fmla="*/ 2213825 w 3086100"/>
              <a:gd name="connsiteY67" fmla="*/ 4871305 h 5143499"/>
              <a:gd name="connsiteX68" fmla="*/ 2210514 w 3086100"/>
              <a:gd name="connsiteY68" fmla="*/ 4888213 h 5143499"/>
              <a:gd name="connsiteX69" fmla="*/ 2254821 w 3086100"/>
              <a:gd name="connsiteY69" fmla="*/ 4909924 h 5143499"/>
              <a:gd name="connsiteX70" fmla="*/ 2250720 w 3086100"/>
              <a:gd name="connsiteY70" fmla="*/ 4930786 h 5143499"/>
              <a:gd name="connsiteX71" fmla="*/ 2261697 w 3086100"/>
              <a:gd name="connsiteY71" fmla="*/ 4930786 h 5143499"/>
              <a:gd name="connsiteX72" fmla="*/ 2267198 w 3086100"/>
              <a:gd name="connsiteY72" fmla="*/ 4926412 h 5143499"/>
              <a:gd name="connsiteX73" fmla="*/ 2278404 w 3086100"/>
              <a:gd name="connsiteY73" fmla="*/ 4869227 h 5143499"/>
              <a:gd name="connsiteX74" fmla="*/ 2265110 w 3086100"/>
              <a:gd name="connsiteY74" fmla="*/ 4869227 h 5143499"/>
              <a:gd name="connsiteX75" fmla="*/ 2262402 w 3086100"/>
              <a:gd name="connsiteY75" fmla="*/ 4871305 h 5143499"/>
              <a:gd name="connsiteX76" fmla="*/ 2256883 w 3086100"/>
              <a:gd name="connsiteY76" fmla="*/ 4899334 h 5143499"/>
              <a:gd name="connsiteX77" fmla="*/ 2226203 w 3086100"/>
              <a:gd name="connsiteY77" fmla="*/ 4887801 h 5143499"/>
              <a:gd name="connsiteX78" fmla="*/ 2229853 w 3086100"/>
              <a:gd name="connsiteY78" fmla="*/ 4869227 h 5143499"/>
              <a:gd name="connsiteX79" fmla="*/ 2702459 w 3086100"/>
              <a:gd name="connsiteY79" fmla="*/ 4869050 h 5143499"/>
              <a:gd name="connsiteX80" fmla="*/ 2673697 w 3086100"/>
              <a:gd name="connsiteY80" fmla="*/ 4880810 h 5143499"/>
              <a:gd name="connsiteX81" fmla="*/ 2692561 w 3086100"/>
              <a:gd name="connsiteY81" fmla="*/ 4902211 h 5143499"/>
              <a:gd name="connsiteX82" fmla="*/ 2709828 w 3086100"/>
              <a:gd name="connsiteY82" fmla="*/ 4917184 h 5143499"/>
              <a:gd name="connsiteX83" fmla="*/ 2697900 w 3086100"/>
              <a:gd name="connsiteY83" fmla="*/ 4921314 h 5143499"/>
              <a:gd name="connsiteX84" fmla="*/ 2670828 w 3086100"/>
              <a:gd name="connsiteY84" fmla="*/ 4921314 h 5143499"/>
              <a:gd name="connsiteX85" fmla="*/ 2665428 w 3086100"/>
              <a:gd name="connsiteY85" fmla="*/ 4925293 h 5143499"/>
              <a:gd name="connsiteX86" fmla="*/ 2664359 w 3086100"/>
              <a:gd name="connsiteY86" fmla="*/ 4930786 h 5143499"/>
              <a:gd name="connsiteX87" fmla="*/ 2698486 w 3086100"/>
              <a:gd name="connsiteY87" fmla="*/ 4930786 h 5143499"/>
              <a:gd name="connsiteX88" fmla="*/ 2727435 w 3086100"/>
              <a:gd name="connsiteY88" fmla="*/ 4920372 h 5143499"/>
              <a:gd name="connsiteX89" fmla="*/ 2724931 w 3086100"/>
              <a:gd name="connsiteY89" fmla="*/ 4906282 h 5143499"/>
              <a:gd name="connsiteX90" fmla="*/ 2715236 w 3086100"/>
              <a:gd name="connsiteY90" fmla="*/ 4899334 h 5143499"/>
              <a:gd name="connsiteX91" fmla="*/ 2691890 w 3086100"/>
              <a:gd name="connsiteY91" fmla="*/ 4881853 h 5143499"/>
              <a:gd name="connsiteX92" fmla="*/ 2701992 w 3086100"/>
              <a:gd name="connsiteY92" fmla="*/ 4878766 h 5143499"/>
              <a:gd name="connsiteX93" fmla="*/ 2724880 w 3086100"/>
              <a:gd name="connsiteY93" fmla="*/ 4878766 h 5143499"/>
              <a:gd name="connsiteX94" fmla="*/ 2730271 w 3086100"/>
              <a:gd name="connsiteY94" fmla="*/ 4874796 h 5143499"/>
              <a:gd name="connsiteX95" fmla="*/ 2731408 w 3086100"/>
              <a:gd name="connsiteY95" fmla="*/ 4869050 h 5143499"/>
              <a:gd name="connsiteX96" fmla="*/ 2321030 w 3086100"/>
              <a:gd name="connsiteY96" fmla="*/ 4869050 h 5143499"/>
              <a:gd name="connsiteX97" fmla="*/ 2292284 w 3086100"/>
              <a:gd name="connsiteY97" fmla="*/ 4880810 h 5143499"/>
              <a:gd name="connsiteX98" fmla="*/ 2311156 w 3086100"/>
              <a:gd name="connsiteY98" fmla="*/ 4902211 h 5143499"/>
              <a:gd name="connsiteX99" fmla="*/ 2328424 w 3086100"/>
              <a:gd name="connsiteY99" fmla="*/ 4917184 h 5143499"/>
              <a:gd name="connsiteX100" fmla="*/ 2316479 w 3086100"/>
              <a:gd name="connsiteY100" fmla="*/ 4921314 h 5143499"/>
              <a:gd name="connsiteX101" fmla="*/ 2289415 w 3086100"/>
              <a:gd name="connsiteY101" fmla="*/ 4921314 h 5143499"/>
              <a:gd name="connsiteX102" fmla="*/ 2284016 w 3086100"/>
              <a:gd name="connsiteY102" fmla="*/ 4925293 h 5143499"/>
              <a:gd name="connsiteX103" fmla="*/ 2282938 w 3086100"/>
              <a:gd name="connsiteY103" fmla="*/ 4930786 h 5143499"/>
              <a:gd name="connsiteX104" fmla="*/ 2317065 w 3086100"/>
              <a:gd name="connsiteY104" fmla="*/ 4930786 h 5143499"/>
              <a:gd name="connsiteX105" fmla="*/ 2346014 w 3086100"/>
              <a:gd name="connsiteY105" fmla="*/ 4920372 h 5143499"/>
              <a:gd name="connsiteX106" fmla="*/ 2343526 w 3086100"/>
              <a:gd name="connsiteY106" fmla="*/ 4906282 h 5143499"/>
              <a:gd name="connsiteX107" fmla="*/ 2333823 w 3086100"/>
              <a:gd name="connsiteY107" fmla="*/ 4899334 h 5143499"/>
              <a:gd name="connsiteX108" fmla="*/ 2310469 w 3086100"/>
              <a:gd name="connsiteY108" fmla="*/ 4881853 h 5143499"/>
              <a:gd name="connsiteX109" fmla="*/ 2320571 w 3086100"/>
              <a:gd name="connsiteY109" fmla="*/ 4878766 h 5143499"/>
              <a:gd name="connsiteX110" fmla="*/ 2343467 w 3086100"/>
              <a:gd name="connsiteY110" fmla="*/ 4878766 h 5143499"/>
              <a:gd name="connsiteX111" fmla="*/ 2348858 w 3086100"/>
              <a:gd name="connsiteY111" fmla="*/ 4874796 h 5143499"/>
              <a:gd name="connsiteX112" fmla="*/ 2349995 w 3086100"/>
              <a:gd name="connsiteY112" fmla="*/ 4869050 h 5143499"/>
              <a:gd name="connsiteX113" fmla="*/ 2170529 w 3086100"/>
              <a:gd name="connsiteY113" fmla="*/ 4869050 h 5143499"/>
              <a:gd name="connsiteX114" fmla="*/ 2141784 w 3086100"/>
              <a:gd name="connsiteY114" fmla="*/ 4880810 h 5143499"/>
              <a:gd name="connsiteX115" fmla="*/ 2160664 w 3086100"/>
              <a:gd name="connsiteY115" fmla="*/ 4902211 h 5143499"/>
              <a:gd name="connsiteX116" fmla="*/ 2177923 w 3086100"/>
              <a:gd name="connsiteY116" fmla="*/ 4917184 h 5143499"/>
              <a:gd name="connsiteX117" fmla="*/ 2165979 w 3086100"/>
              <a:gd name="connsiteY117" fmla="*/ 4921314 h 5143499"/>
              <a:gd name="connsiteX118" fmla="*/ 2138906 w 3086100"/>
              <a:gd name="connsiteY118" fmla="*/ 4921314 h 5143499"/>
              <a:gd name="connsiteX119" fmla="*/ 2133515 w 3086100"/>
              <a:gd name="connsiteY119" fmla="*/ 4925293 h 5143499"/>
              <a:gd name="connsiteX120" fmla="*/ 2132429 w 3086100"/>
              <a:gd name="connsiteY120" fmla="*/ 4930786 h 5143499"/>
              <a:gd name="connsiteX121" fmla="*/ 2166556 w 3086100"/>
              <a:gd name="connsiteY121" fmla="*/ 4930786 h 5143499"/>
              <a:gd name="connsiteX122" fmla="*/ 2195522 w 3086100"/>
              <a:gd name="connsiteY122" fmla="*/ 4920372 h 5143499"/>
              <a:gd name="connsiteX123" fmla="*/ 2193018 w 3086100"/>
              <a:gd name="connsiteY123" fmla="*/ 4906282 h 5143499"/>
              <a:gd name="connsiteX124" fmla="*/ 2183331 w 3086100"/>
              <a:gd name="connsiteY124" fmla="*/ 4899334 h 5143499"/>
              <a:gd name="connsiteX125" fmla="*/ 2159960 w 3086100"/>
              <a:gd name="connsiteY125" fmla="*/ 4881853 h 5143499"/>
              <a:gd name="connsiteX126" fmla="*/ 2170062 w 3086100"/>
              <a:gd name="connsiteY126" fmla="*/ 4878766 h 5143499"/>
              <a:gd name="connsiteX127" fmla="*/ 2192950 w 3086100"/>
              <a:gd name="connsiteY127" fmla="*/ 4878766 h 5143499"/>
              <a:gd name="connsiteX128" fmla="*/ 2198357 w 3086100"/>
              <a:gd name="connsiteY128" fmla="*/ 4874796 h 5143499"/>
              <a:gd name="connsiteX129" fmla="*/ 2199478 w 3086100"/>
              <a:gd name="connsiteY129" fmla="*/ 4869050 h 5143499"/>
              <a:gd name="connsiteX130" fmla="*/ 1923012 w 3086100"/>
              <a:gd name="connsiteY130" fmla="*/ 4818696 h 5143499"/>
              <a:gd name="connsiteX131" fmla="*/ 1875097 w 3086100"/>
              <a:gd name="connsiteY131" fmla="*/ 4832400 h 5143499"/>
              <a:gd name="connsiteX132" fmla="*/ 1904844 w 3086100"/>
              <a:gd name="connsiteY132" fmla="*/ 4837127 h 5143499"/>
              <a:gd name="connsiteX133" fmla="*/ 1961010 w 3086100"/>
              <a:gd name="connsiteY133" fmla="*/ 4852572 h 5143499"/>
              <a:gd name="connsiteX134" fmla="*/ 1883875 w 3086100"/>
              <a:gd name="connsiteY134" fmla="*/ 4932276 h 5143499"/>
              <a:gd name="connsiteX135" fmla="*/ 1905736 w 3086100"/>
              <a:gd name="connsiteY135" fmla="*/ 4875982 h 5143499"/>
              <a:gd name="connsiteX136" fmla="*/ 1911313 w 3086100"/>
              <a:gd name="connsiteY136" fmla="*/ 4853186 h 5143499"/>
              <a:gd name="connsiteX137" fmla="*/ 1892636 w 3086100"/>
              <a:gd name="connsiteY137" fmla="*/ 4872029 h 5143499"/>
              <a:gd name="connsiteX138" fmla="*/ 1855996 w 3086100"/>
              <a:gd name="connsiteY138" fmla="*/ 4935413 h 5143499"/>
              <a:gd name="connsiteX139" fmla="*/ 1845605 w 3086100"/>
              <a:gd name="connsiteY139" fmla="*/ 4965486 h 5143499"/>
              <a:gd name="connsiteX140" fmla="*/ 1886677 w 3086100"/>
              <a:gd name="connsiteY140" fmla="*/ 4955215 h 5143499"/>
              <a:gd name="connsiteX141" fmla="*/ 1990647 w 3086100"/>
              <a:gd name="connsiteY141" fmla="*/ 4857299 h 5143499"/>
              <a:gd name="connsiteX142" fmla="*/ 1981733 w 3086100"/>
              <a:gd name="connsiteY142" fmla="*/ 4831516 h 5143499"/>
              <a:gd name="connsiteX143" fmla="*/ 1923012 w 3086100"/>
              <a:gd name="connsiteY143" fmla="*/ 4818696 h 5143499"/>
              <a:gd name="connsiteX144" fmla="*/ 2505547 w 3086100"/>
              <a:gd name="connsiteY144" fmla="*/ 4793384 h 5143499"/>
              <a:gd name="connsiteX145" fmla="*/ 2520191 w 3086100"/>
              <a:gd name="connsiteY145" fmla="*/ 4809729 h 5143499"/>
              <a:gd name="connsiteX146" fmla="*/ 2519453 w 3086100"/>
              <a:gd name="connsiteY146" fmla="*/ 4813430 h 5143499"/>
              <a:gd name="connsiteX147" fmla="*/ 2515157 w 3086100"/>
              <a:gd name="connsiteY147" fmla="*/ 4818015 h 5143499"/>
              <a:gd name="connsiteX148" fmla="*/ 2481930 w 3086100"/>
              <a:gd name="connsiteY148" fmla="*/ 4818015 h 5143499"/>
              <a:gd name="connsiteX149" fmla="*/ 2483560 w 3086100"/>
              <a:gd name="connsiteY149" fmla="*/ 4809729 h 5143499"/>
              <a:gd name="connsiteX150" fmla="*/ 2505547 w 3086100"/>
              <a:gd name="connsiteY150" fmla="*/ 4793384 h 5143499"/>
              <a:gd name="connsiteX151" fmla="*/ 2277190 w 3086100"/>
              <a:gd name="connsiteY151" fmla="*/ 4793384 h 5143499"/>
              <a:gd name="connsiteX152" fmla="*/ 2291826 w 3086100"/>
              <a:gd name="connsiteY152" fmla="*/ 4809729 h 5143499"/>
              <a:gd name="connsiteX153" fmla="*/ 2291096 w 3086100"/>
              <a:gd name="connsiteY153" fmla="*/ 4813430 h 5143499"/>
              <a:gd name="connsiteX154" fmla="*/ 2286792 w 3086100"/>
              <a:gd name="connsiteY154" fmla="*/ 4818015 h 5143499"/>
              <a:gd name="connsiteX155" fmla="*/ 2253581 w 3086100"/>
              <a:gd name="connsiteY155" fmla="*/ 4818015 h 5143499"/>
              <a:gd name="connsiteX156" fmla="*/ 2255203 w 3086100"/>
              <a:gd name="connsiteY156" fmla="*/ 4809729 h 5143499"/>
              <a:gd name="connsiteX157" fmla="*/ 2277190 w 3086100"/>
              <a:gd name="connsiteY157" fmla="*/ 4793384 h 5143499"/>
              <a:gd name="connsiteX158" fmla="*/ 2040133 w 3086100"/>
              <a:gd name="connsiteY158" fmla="*/ 4783925 h 5143499"/>
              <a:gd name="connsiteX159" fmla="*/ 2006938 w 3086100"/>
              <a:gd name="connsiteY159" fmla="*/ 4801897 h 5143499"/>
              <a:gd name="connsiteX160" fmla="*/ 2033272 w 3086100"/>
              <a:gd name="connsiteY160" fmla="*/ 4864567 h 5143499"/>
              <a:gd name="connsiteX161" fmla="*/ 2056151 w 3086100"/>
              <a:gd name="connsiteY161" fmla="*/ 4909865 h 5143499"/>
              <a:gd name="connsiteX162" fmla="*/ 2007592 w 3086100"/>
              <a:gd name="connsiteY162" fmla="*/ 4918715 h 5143499"/>
              <a:gd name="connsiteX163" fmla="*/ 1971155 w 3086100"/>
              <a:gd name="connsiteY163" fmla="*/ 4921575 h 5143499"/>
              <a:gd name="connsiteX164" fmla="*/ 1977862 w 3086100"/>
              <a:gd name="connsiteY164" fmla="*/ 4931232 h 5143499"/>
              <a:gd name="connsiteX165" fmla="*/ 2032084 w 3086100"/>
              <a:gd name="connsiteY165" fmla="*/ 4936700 h 5143499"/>
              <a:gd name="connsiteX166" fmla="*/ 2087061 w 3086100"/>
              <a:gd name="connsiteY166" fmla="*/ 4911876 h 5143499"/>
              <a:gd name="connsiteX167" fmla="*/ 2062696 w 3086100"/>
              <a:gd name="connsiteY167" fmla="*/ 4859915 h 5143499"/>
              <a:gd name="connsiteX168" fmla="*/ 2034274 w 3086100"/>
              <a:gd name="connsiteY168" fmla="*/ 4812505 h 5143499"/>
              <a:gd name="connsiteX169" fmla="*/ 2086543 w 3086100"/>
              <a:gd name="connsiteY169" fmla="*/ 4800492 h 5143499"/>
              <a:gd name="connsiteX170" fmla="*/ 2103913 w 3086100"/>
              <a:gd name="connsiteY170" fmla="*/ 4794234 h 5143499"/>
              <a:gd name="connsiteX171" fmla="*/ 2079548 w 3086100"/>
              <a:gd name="connsiteY171" fmla="*/ 4785283 h 5143499"/>
              <a:gd name="connsiteX172" fmla="*/ 2040133 w 3086100"/>
              <a:gd name="connsiteY172" fmla="*/ 4783925 h 5143499"/>
              <a:gd name="connsiteX173" fmla="*/ 2693180 w 3086100"/>
              <a:gd name="connsiteY173" fmla="*/ 4783845 h 5143499"/>
              <a:gd name="connsiteX174" fmla="*/ 2687908 w 3086100"/>
              <a:gd name="connsiteY174" fmla="*/ 4787193 h 5143499"/>
              <a:gd name="connsiteX175" fmla="*/ 2686686 w 3086100"/>
              <a:gd name="connsiteY175" fmla="*/ 4793401 h 5143499"/>
              <a:gd name="connsiteX176" fmla="*/ 2711152 w 3086100"/>
              <a:gd name="connsiteY176" fmla="*/ 4793401 h 5143499"/>
              <a:gd name="connsiteX177" fmla="*/ 2700957 w 3086100"/>
              <a:gd name="connsiteY177" fmla="*/ 4845421 h 5143499"/>
              <a:gd name="connsiteX178" fmla="*/ 2711925 w 3086100"/>
              <a:gd name="connsiteY178" fmla="*/ 4845421 h 5143499"/>
              <a:gd name="connsiteX179" fmla="*/ 2717418 w 3086100"/>
              <a:gd name="connsiteY179" fmla="*/ 4841047 h 5143499"/>
              <a:gd name="connsiteX180" fmla="*/ 2726773 w 3086100"/>
              <a:gd name="connsiteY180" fmla="*/ 4793401 h 5143499"/>
              <a:gd name="connsiteX181" fmla="*/ 2747198 w 3086100"/>
              <a:gd name="connsiteY181" fmla="*/ 4793401 h 5143499"/>
              <a:gd name="connsiteX182" fmla="*/ 2751613 w 3086100"/>
              <a:gd name="connsiteY182" fmla="*/ 4789632 h 5143499"/>
              <a:gd name="connsiteX183" fmla="*/ 2752734 w 3086100"/>
              <a:gd name="connsiteY183" fmla="*/ 4783845 h 5143499"/>
              <a:gd name="connsiteX184" fmla="*/ 2642813 w 3086100"/>
              <a:gd name="connsiteY184" fmla="*/ 4783845 h 5143499"/>
              <a:gd name="connsiteX185" fmla="*/ 2630732 w 3086100"/>
              <a:gd name="connsiteY185" fmla="*/ 4845421 h 5143499"/>
              <a:gd name="connsiteX186" fmla="*/ 2683324 w 3086100"/>
              <a:gd name="connsiteY186" fmla="*/ 4845421 h 5143499"/>
              <a:gd name="connsiteX187" fmla="*/ 2684462 w 3086100"/>
              <a:gd name="connsiteY187" fmla="*/ 4839659 h 5143499"/>
              <a:gd name="connsiteX188" fmla="*/ 2681541 w 3086100"/>
              <a:gd name="connsiteY188" fmla="*/ 4835915 h 5143499"/>
              <a:gd name="connsiteX189" fmla="*/ 2648203 w 3086100"/>
              <a:gd name="connsiteY189" fmla="*/ 4835915 h 5143499"/>
              <a:gd name="connsiteX190" fmla="*/ 2658017 w 3086100"/>
              <a:gd name="connsiteY190" fmla="*/ 4785931 h 5143499"/>
              <a:gd name="connsiteX191" fmla="*/ 2656107 w 3086100"/>
              <a:gd name="connsiteY191" fmla="*/ 4783845 h 5143499"/>
              <a:gd name="connsiteX192" fmla="*/ 2559124 w 3086100"/>
              <a:gd name="connsiteY192" fmla="*/ 4783845 h 5143499"/>
              <a:gd name="connsiteX193" fmla="*/ 2555592 w 3086100"/>
              <a:gd name="connsiteY193" fmla="*/ 4786579 h 5143499"/>
              <a:gd name="connsiteX194" fmla="*/ 2549480 w 3086100"/>
              <a:gd name="connsiteY194" fmla="*/ 4817947 h 5143499"/>
              <a:gd name="connsiteX195" fmla="*/ 2578361 w 3086100"/>
              <a:gd name="connsiteY195" fmla="*/ 4846800 h 5143499"/>
              <a:gd name="connsiteX196" fmla="*/ 2578361 w 3086100"/>
              <a:gd name="connsiteY196" fmla="*/ 4846792 h 5143499"/>
              <a:gd name="connsiteX197" fmla="*/ 2618040 w 3086100"/>
              <a:gd name="connsiteY197" fmla="*/ 4817939 h 5143499"/>
              <a:gd name="connsiteX198" fmla="*/ 2624127 w 3086100"/>
              <a:gd name="connsiteY198" fmla="*/ 4786579 h 5143499"/>
              <a:gd name="connsiteX199" fmla="*/ 2621665 w 3086100"/>
              <a:gd name="connsiteY199" fmla="*/ 4783845 h 5143499"/>
              <a:gd name="connsiteX200" fmla="*/ 2609228 w 3086100"/>
              <a:gd name="connsiteY200" fmla="*/ 4783845 h 5143499"/>
              <a:gd name="connsiteX201" fmla="*/ 2605816 w 3086100"/>
              <a:gd name="connsiteY201" fmla="*/ 4801889 h 5143499"/>
              <a:gd name="connsiteX202" fmla="*/ 2603863 w 3086100"/>
              <a:gd name="connsiteY202" fmla="*/ 4811495 h 5143499"/>
              <a:gd name="connsiteX203" fmla="*/ 2602233 w 3086100"/>
              <a:gd name="connsiteY203" fmla="*/ 4819840 h 5143499"/>
              <a:gd name="connsiteX204" fmla="*/ 2579940 w 3086100"/>
              <a:gd name="connsiteY204" fmla="*/ 4836328 h 5143499"/>
              <a:gd name="connsiteX205" fmla="*/ 2564557 w 3086100"/>
              <a:gd name="connsiteY205" fmla="*/ 4819840 h 5143499"/>
              <a:gd name="connsiteX206" fmla="*/ 2565270 w 3086100"/>
              <a:gd name="connsiteY206" fmla="*/ 4816113 h 5143499"/>
              <a:gd name="connsiteX207" fmla="*/ 2568140 w 3086100"/>
              <a:gd name="connsiteY207" fmla="*/ 4801897 h 5143499"/>
              <a:gd name="connsiteX208" fmla="*/ 2571561 w 3086100"/>
              <a:gd name="connsiteY208" fmla="*/ 4783845 h 5143499"/>
              <a:gd name="connsiteX209" fmla="*/ 2155095 w 3086100"/>
              <a:gd name="connsiteY209" fmla="*/ 4783845 h 5143499"/>
              <a:gd name="connsiteX210" fmla="*/ 2154909 w 3086100"/>
              <a:gd name="connsiteY210" fmla="*/ 4784644 h 5143499"/>
              <a:gd name="connsiteX211" fmla="*/ 2161471 w 3086100"/>
              <a:gd name="connsiteY211" fmla="*/ 4793359 h 5143499"/>
              <a:gd name="connsiteX212" fmla="*/ 2193833 w 3086100"/>
              <a:gd name="connsiteY212" fmla="*/ 4793359 h 5143499"/>
              <a:gd name="connsiteX213" fmla="*/ 2208519 w 3086100"/>
              <a:gd name="connsiteY213" fmla="*/ 4814658 h 5143499"/>
              <a:gd name="connsiteX214" fmla="*/ 2188450 w 3086100"/>
              <a:gd name="connsiteY214" fmla="*/ 4835915 h 5143499"/>
              <a:gd name="connsiteX215" fmla="*/ 2166284 w 3086100"/>
              <a:gd name="connsiteY215" fmla="*/ 4835915 h 5143499"/>
              <a:gd name="connsiteX216" fmla="*/ 2173127 w 3086100"/>
              <a:gd name="connsiteY216" fmla="*/ 4800963 h 5143499"/>
              <a:gd name="connsiteX217" fmla="*/ 2160028 w 3086100"/>
              <a:gd name="connsiteY217" fmla="*/ 4800963 h 5143499"/>
              <a:gd name="connsiteX218" fmla="*/ 2157116 w 3086100"/>
              <a:gd name="connsiteY218" fmla="*/ 4803050 h 5143499"/>
              <a:gd name="connsiteX219" fmla="*/ 2148796 w 3086100"/>
              <a:gd name="connsiteY219" fmla="*/ 4845421 h 5143499"/>
              <a:gd name="connsiteX220" fmla="*/ 2185606 w 3086100"/>
              <a:gd name="connsiteY220" fmla="*/ 4845421 h 5143499"/>
              <a:gd name="connsiteX221" fmla="*/ 2224980 w 3086100"/>
              <a:gd name="connsiteY221" fmla="*/ 4814238 h 5143499"/>
              <a:gd name="connsiteX222" fmla="*/ 2199614 w 3086100"/>
              <a:gd name="connsiteY222" fmla="*/ 4783845 h 5143499"/>
              <a:gd name="connsiteX223" fmla="*/ 2423480 w 3086100"/>
              <a:gd name="connsiteY223" fmla="*/ 4783660 h 5143499"/>
              <a:gd name="connsiteX224" fmla="*/ 2394718 w 3086100"/>
              <a:gd name="connsiteY224" fmla="*/ 4795437 h 5143499"/>
              <a:gd name="connsiteX225" fmla="*/ 2413598 w 3086100"/>
              <a:gd name="connsiteY225" fmla="*/ 4816837 h 5143499"/>
              <a:gd name="connsiteX226" fmla="*/ 2430874 w 3086100"/>
              <a:gd name="connsiteY226" fmla="*/ 4831819 h 5143499"/>
              <a:gd name="connsiteX227" fmla="*/ 2418930 w 3086100"/>
              <a:gd name="connsiteY227" fmla="*/ 4835941 h 5143499"/>
              <a:gd name="connsiteX228" fmla="*/ 2391865 w 3086100"/>
              <a:gd name="connsiteY228" fmla="*/ 4835941 h 5143499"/>
              <a:gd name="connsiteX229" fmla="*/ 2386458 w 3086100"/>
              <a:gd name="connsiteY229" fmla="*/ 4839919 h 5143499"/>
              <a:gd name="connsiteX230" fmla="*/ 2385388 w 3086100"/>
              <a:gd name="connsiteY230" fmla="*/ 4845421 h 5143499"/>
              <a:gd name="connsiteX231" fmla="*/ 2419515 w 3086100"/>
              <a:gd name="connsiteY231" fmla="*/ 4845421 h 5143499"/>
              <a:gd name="connsiteX232" fmla="*/ 2448473 w 3086100"/>
              <a:gd name="connsiteY232" fmla="*/ 4834998 h 5143499"/>
              <a:gd name="connsiteX233" fmla="*/ 2448481 w 3086100"/>
              <a:gd name="connsiteY233" fmla="*/ 4834998 h 5143499"/>
              <a:gd name="connsiteX234" fmla="*/ 2445977 w 3086100"/>
              <a:gd name="connsiteY234" fmla="*/ 4820908 h 5143499"/>
              <a:gd name="connsiteX235" fmla="*/ 2436282 w 3086100"/>
              <a:gd name="connsiteY235" fmla="*/ 4813943 h 5143499"/>
              <a:gd name="connsiteX236" fmla="*/ 2412911 w 3086100"/>
              <a:gd name="connsiteY236" fmla="*/ 4796480 h 5143499"/>
              <a:gd name="connsiteX237" fmla="*/ 2423038 w 3086100"/>
              <a:gd name="connsiteY237" fmla="*/ 4793384 h 5143499"/>
              <a:gd name="connsiteX238" fmla="*/ 2445909 w 3086100"/>
              <a:gd name="connsiteY238" fmla="*/ 4793384 h 5143499"/>
              <a:gd name="connsiteX239" fmla="*/ 2451317 w 3086100"/>
              <a:gd name="connsiteY239" fmla="*/ 4789430 h 5143499"/>
              <a:gd name="connsiteX240" fmla="*/ 2452446 w 3086100"/>
              <a:gd name="connsiteY240" fmla="*/ 4783660 h 5143499"/>
              <a:gd name="connsiteX241" fmla="*/ 2350776 w 3086100"/>
              <a:gd name="connsiteY241" fmla="*/ 4783660 h 5143499"/>
              <a:gd name="connsiteX242" fmla="*/ 2322031 w 3086100"/>
              <a:gd name="connsiteY242" fmla="*/ 4795437 h 5143499"/>
              <a:gd name="connsiteX243" fmla="*/ 2340903 w 3086100"/>
              <a:gd name="connsiteY243" fmla="*/ 4816837 h 5143499"/>
              <a:gd name="connsiteX244" fmla="*/ 2358179 w 3086100"/>
              <a:gd name="connsiteY244" fmla="*/ 4831819 h 5143499"/>
              <a:gd name="connsiteX245" fmla="*/ 2346218 w 3086100"/>
              <a:gd name="connsiteY245" fmla="*/ 4835941 h 5143499"/>
              <a:gd name="connsiteX246" fmla="*/ 2319179 w 3086100"/>
              <a:gd name="connsiteY246" fmla="*/ 4835941 h 5143499"/>
              <a:gd name="connsiteX247" fmla="*/ 2313763 w 3086100"/>
              <a:gd name="connsiteY247" fmla="*/ 4839919 h 5143499"/>
              <a:gd name="connsiteX248" fmla="*/ 2312684 w 3086100"/>
              <a:gd name="connsiteY248" fmla="*/ 4845421 h 5143499"/>
              <a:gd name="connsiteX249" fmla="*/ 2346812 w 3086100"/>
              <a:gd name="connsiteY249" fmla="*/ 4845421 h 5143499"/>
              <a:gd name="connsiteX250" fmla="*/ 2375778 w 3086100"/>
              <a:gd name="connsiteY250" fmla="*/ 4834998 h 5143499"/>
              <a:gd name="connsiteX251" fmla="*/ 2373273 w 3086100"/>
              <a:gd name="connsiteY251" fmla="*/ 4820908 h 5143499"/>
              <a:gd name="connsiteX252" fmla="*/ 2363579 w 3086100"/>
              <a:gd name="connsiteY252" fmla="*/ 4813943 h 5143499"/>
              <a:gd name="connsiteX253" fmla="*/ 2340216 w 3086100"/>
              <a:gd name="connsiteY253" fmla="*/ 4796480 h 5143499"/>
              <a:gd name="connsiteX254" fmla="*/ 2350335 w 3086100"/>
              <a:gd name="connsiteY254" fmla="*/ 4793384 h 5143499"/>
              <a:gd name="connsiteX255" fmla="*/ 2373197 w 3086100"/>
              <a:gd name="connsiteY255" fmla="*/ 4793384 h 5143499"/>
              <a:gd name="connsiteX256" fmla="*/ 2378596 w 3086100"/>
              <a:gd name="connsiteY256" fmla="*/ 4789430 h 5143499"/>
              <a:gd name="connsiteX257" fmla="*/ 2379742 w 3086100"/>
              <a:gd name="connsiteY257" fmla="*/ 4783660 h 5143499"/>
              <a:gd name="connsiteX258" fmla="*/ 2507381 w 3086100"/>
              <a:gd name="connsiteY258" fmla="*/ 4783012 h 5143499"/>
              <a:gd name="connsiteX259" fmla="*/ 2468542 w 3086100"/>
              <a:gd name="connsiteY259" fmla="*/ 4811613 h 5143499"/>
              <a:gd name="connsiteX260" fmla="*/ 2462446 w 3086100"/>
              <a:gd name="connsiteY260" fmla="*/ 4842704 h 5143499"/>
              <a:gd name="connsiteX261" fmla="*/ 2464806 w 3086100"/>
              <a:gd name="connsiteY261" fmla="*/ 4845421 h 5143499"/>
              <a:gd name="connsiteX262" fmla="*/ 2476556 w 3086100"/>
              <a:gd name="connsiteY262" fmla="*/ 4845421 h 5143499"/>
              <a:gd name="connsiteX263" fmla="*/ 2479985 w 3086100"/>
              <a:gd name="connsiteY263" fmla="*/ 4827520 h 5143499"/>
              <a:gd name="connsiteX264" fmla="*/ 2516592 w 3086100"/>
              <a:gd name="connsiteY264" fmla="*/ 4827520 h 5143499"/>
              <a:gd name="connsiteX265" fmla="*/ 2513171 w 3086100"/>
              <a:gd name="connsiteY265" fmla="*/ 4845421 h 5143499"/>
              <a:gd name="connsiteX266" fmla="*/ 2524928 w 3086100"/>
              <a:gd name="connsiteY266" fmla="*/ 4845421 h 5143499"/>
              <a:gd name="connsiteX267" fmla="*/ 2528350 w 3086100"/>
              <a:gd name="connsiteY267" fmla="*/ 4842704 h 5143499"/>
              <a:gd name="connsiteX268" fmla="*/ 2534454 w 3086100"/>
              <a:gd name="connsiteY268" fmla="*/ 4811613 h 5143499"/>
              <a:gd name="connsiteX269" fmla="*/ 2507381 w 3086100"/>
              <a:gd name="connsiteY269" fmla="*/ 4783012 h 5143499"/>
              <a:gd name="connsiteX270" fmla="*/ 2279015 w 3086100"/>
              <a:gd name="connsiteY270" fmla="*/ 4783012 h 5143499"/>
              <a:gd name="connsiteX271" fmla="*/ 2240193 w 3086100"/>
              <a:gd name="connsiteY271" fmla="*/ 4811613 h 5143499"/>
              <a:gd name="connsiteX272" fmla="*/ 2234081 w 3086100"/>
              <a:gd name="connsiteY272" fmla="*/ 4842704 h 5143499"/>
              <a:gd name="connsiteX273" fmla="*/ 2236449 w 3086100"/>
              <a:gd name="connsiteY273" fmla="*/ 4845421 h 5143499"/>
              <a:gd name="connsiteX274" fmla="*/ 2248199 w 3086100"/>
              <a:gd name="connsiteY274" fmla="*/ 4845421 h 5143499"/>
              <a:gd name="connsiteX275" fmla="*/ 2251620 w 3086100"/>
              <a:gd name="connsiteY275" fmla="*/ 4827520 h 5143499"/>
              <a:gd name="connsiteX276" fmla="*/ 2288235 w 3086100"/>
              <a:gd name="connsiteY276" fmla="*/ 4827520 h 5143499"/>
              <a:gd name="connsiteX277" fmla="*/ 2284814 w 3086100"/>
              <a:gd name="connsiteY277" fmla="*/ 4845421 h 5143499"/>
              <a:gd name="connsiteX278" fmla="*/ 2296572 w 3086100"/>
              <a:gd name="connsiteY278" fmla="*/ 4845421 h 5143499"/>
              <a:gd name="connsiteX279" fmla="*/ 2299984 w 3086100"/>
              <a:gd name="connsiteY279" fmla="*/ 4842704 h 5143499"/>
              <a:gd name="connsiteX280" fmla="*/ 2306097 w 3086100"/>
              <a:gd name="connsiteY280" fmla="*/ 4811613 h 5143499"/>
              <a:gd name="connsiteX281" fmla="*/ 2279015 w 3086100"/>
              <a:gd name="connsiteY281" fmla="*/ 4783012 h 5143499"/>
              <a:gd name="connsiteX282" fmla="*/ 1973014 w 3086100"/>
              <a:gd name="connsiteY282" fmla="*/ 4694493 h 5143499"/>
              <a:gd name="connsiteX283" fmla="*/ 1973014 w 3086100"/>
              <a:gd name="connsiteY283" fmla="*/ 4694501 h 5143499"/>
              <a:gd name="connsiteX284" fmla="*/ 1929481 w 3086100"/>
              <a:gd name="connsiteY284" fmla="*/ 4706110 h 5143499"/>
              <a:gd name="connsiteX285" fmla="*/ 1953132 w 3086100"/>
              <a:gd name="connsiteY285" fmla="*/ 4710282 h 5143499"/>
              <a:gd name="connsiteX286" fmla="*/ 2002150 w 3086100"/>
              <a:gd name="connsiteY286" fmla="*/ 4720881 h 5143499"/>
              <a:gd name="connsiteX287" fmla="*/ 1953896 w 3086100"/>
              <a:gd name="connsiteY287" fmla="*/ 4787631 h 5143499"/>
              <a:gd name="connsiteX288" fmla="*/ 1938327 w 3086100"/>
              <a:gd name="connsiteY288" fmla="*/ 4802587 h 5143499"/>
              <a:gd name="connsiteX289" fmla="*/ 1940177 w 3086100"/>
              <a:gd name="connsiteY289" fmla="*/ 4806608 h 5143499"/>
              <a:gd name="connsiteX290" fmla="*/ 1957360 w 3086100"/>
              <a:gd name="connsiteY290" fmla="*/ 4800880 h 5143499"/>
              <a:gd name="connsiteX291" fmla="*/ 2029834 w 3086100"/>
              <a:gd name="connsiteY291" fmla="*/ 4714909 h 5143499"/>
              <a:gd name="connsiteX292" fmla="*/ 1973014 w 3086100"/>
              <a:gd name="connsiteY292" fmla="*/ 4694493 h 5143499"/>
              <a:gd name="connsiteX293" fmla="*/ 460601 w 3086100"/>
              <a:gd name="connsiteY293" fmla="*/ 0 h 5143499"/>
              <a:gd name="connsiteX294" fmla="*/ 3086100 w 3086100"/>
              <a:gd name="connsiteY294" fmla="*/ 0 h 5143499"/>
              <a:gd name="connsiteX295" fmla="*/ 3086100 w 3086100"/>
              <a:gd name="connsiteY295" fmla="*/ 842036 h 5143499"/>
              <a:gd name="connsiteX296" fmla="*/ 3086100 w 3086100"/>
              <a:gd name="connsiteY296" fmla="*/ 1941749 h 5143499"/>
              <a:gd name="connsiteX297" fmla="*/ 3086100 w 3086100"/>
              <a:gd name="connsiteY297" fmla="*/ 3201749 h 5143499"/>
              <a:gd name="connsiteX298" fmla="*/ 3086100 w 3086100"/>
              <a:gd name="connsiteY298" fmla="*/ 3743118 h 5143499"/>
              <a:gd name="connsiteX299" fmla="*/ 3086100 w 3086100"/>
              <a:gd name="connsiteY299" fmla="*/ 5143499 h 5143499"/>
              <a:gd name="connsiteX300" fmla="*/ 547192 w 3086100"/>
              <a:gd name="connsiteY300" fmla="*/ 5143499 h 5143499"/>
              <a:gd name="connsiteX301" fmla="*/ 451948 w 3086100"/>
              <a:gd name="connsiteY301" fmla="*/ 4947929 h 5143499"/>
              <a:gd name="connsiteX302" fmla="*/ 0 w 3086100"/>
              <a:gd name="connsiteY302" fmla="*/ 2482849 h 5143499"/>
              <a:gd name="connsiteX303" fmla="*/ 451948 w 3086100"/>
              <a:gd name="connsiteY303" fmla="*/ 17768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3086100" h="5143499">
                <a:moveTo>
                  <a:pt x="2611605" y="4869227"/>
                </a:moveTo>
                <a:cubicBezTo>
                  <a:pt x="2608906" y="4869227"/>
                  <a:pt x="2607327" y="4870464"/>
                  <a:pt x="2606783" y="4873181"/>
                </a:cubicBezTo>
                <a:lnTo>
                  <a:pt x="2606792" y="4873181"/>
                </a:lnTo>
                <a:lnTo>
                  <a:pt x="2595484" y="4930786"/>
                </a:lnTo>
                <a:lnTo>
                  <a:pt x="2652923" y="4930786"/>
                </a:lnTo>
                <a:lnTo>
                  <a:pt x="2654112" y="4924629"/>
                </a:lnTo>
                <a:cubicBezTo>
                  <a:pt x="2654621" y="4922122"/>
                  <a:pt x="2654002" y="4921281"/>
                  <a:pt x="2651124" y="4921281"/>
                </a:cubicBezTo>
                <a:lnTo>
                  <a:pt x="2612964" y="4921281"/>
                </a:lnTo>
                <a:lnTo>
                  <a:pt x="2616207" y="4904759"/>
                </a:lnTo>
                <a:lnTo>
                  <a:pt x="2649927" y="4904759"/>
                </a:lnTo>
                <a:cubicBezTo>
                  <a:pt x="2650819" y="4904793"/>
                  <a:pt x="2651599" y="4904168"/>
                  <a:pt x="2651752" y="4903296"/>
                </a:cubicBezTo>
                <a:lnTo>
                  <a:pt x="2653042" y="4896743"/>
                </a:lnTo>
                <a:cubicBezTo>
                  <a:pt x="2653212" y="4895918"/>
                  <a:pt x="2652737" y="4895279"/>
                  <a:pt x="2651794" y="4895279"/>
                </a:cubicBezTo>
                <a:lnTo>
                  <a:pt x="2618057" y="4895279"/>
                </a:lnTo>
                <a:lnTo>
                  <a:pt x="2621283" y="4878791"/>
                </a:lnTo>
                <a:lnTo>
                  <a:pt x="2658102" y="4878791"/>
                </a:lnTo>
                <a:cubicBezTo>
                  <a:pt x="2659842" y="4878791"/>
                  <a:pt x="2661566" y="4878791"/>
                  <a:pt x="2662007" y="4876487"/>
                </a:cubicBezTo>
                <a:lnTo>
                  <a:pt x="2663433" y="4869227"/>
                </a:lnTo>
                <a:close/>
                <a:moveTo>
                  <a:pt x="2511957" y="4869227"/>
                </a:moveTo>
                <a:cubicBezTo>
                  <a:pt x="2509647" y="4869227"/>
                  <a:pt x="2508383" y="4870674"/>
                  <a:pt x="2507899" y="4873181"/>
                </a:cubicBezTo>
                <a:lnTo>
                  <a:pt x="2496591" y="4930786"/>
                </a:lnTo>
                <a:lnTo>
                  <a:pt x="2508544" y="4930786"/>
                </a:lnTo>
                <a:cubicBezTo>
                  <a:pt x="2511048" y="4930786"/>
                  <a:pt x="2512449" y="4929541"/>
                  <a:pt x="2512899" y="4927245"/>
                </a:cubicBezTo>
                <a:lnTo>
                  <a:pt x="2521363" y="4884133"/>
                </a:lnTo>
                <a:lnTo>
                  <a:pt x="2535099" y="4903548"/>
                </a:lnTo>
                <a:cubicBezTo>
                  <a:pt x="2535753" y="4904729"/>
                  <a:pt x="2537016" y="4905453"/>
                  <a:pt x="2538376" y="4905424"/>
                </a:cubicBezTo>
                <a:lnTo>
                  <a:pt x="2544556" y="4905424"/>
                </a:lnTo>
                <a:cubicBezTo>
                  <a:pt x="2546096" y="4905356"/>
                  <a:pt x="2547545" y="4904680"/>
                  <a:pt x="2548580" y="4903548"/>
                </a:cubicBezTo>
                <a:lnTo>
                  <a:pt x="2569922" y="4884133"/>
                </a:lnTo>
                <a:lnTo>
                  <a:pt x="2561458" y="4927245"/>
                </a:lnTo>
                <a:cubicBezTo>
                  <a:pt x="2561009" y="4929541"/>
                  <a:pt x="2561917" y="4930786"/>
                  <a:pt x="2564430" y="4930786"/>
                </a:cubicBezTo>
                <a:lnTo>
                  <a:pt x="2576374" y="4930786"/>
                </a:lnTo>
                <a:lnTo>
                  <a:pt x="2587691" y="4873189"/>
                </a:lnTo>
                <a:cubicBezTo>
                  <a:pt x="2588166" y="4870674"/>
                  <a:pt x="2587504" y="4869227"/>
                  <a:pt x="2585186" y="4869227"/>
                </a:cubicBezTo>
                <a:lnTo>
                  <a:pt x="2571111" y="4869227"/>
                </a:lnTo>
                <a:lnTo>
                  <a:pt x="2543860" y="4893226"/>
                </a:lnTo>
                <a:lnTo>
                  <a:pt x="2526032" y="4869227"/>
                </a:lnTo>
                <a:close/>
                <a:moveTo>
                  <a:pt x="2441121" y="4869227"/>
                </a:moveTo>
                <a:cubicBezTo>
                  <a:pt x="2438421" y="4869227"/>
                  <a:pt x="2436825" y="4870464"/>
                  <a:pt x="2436290" y="4873181"/>
                </a:cubicBezTo>
                <a:lnTo>
                  <a:pt x="2424999" y="4930786"/>
                </a:lnTo>
                <a:lnTo>
                  <a:pt x="2482413" y="4930786"/>
                </a:lnTo>
                <a:lnTo>
                  <a:pt x="2483627" y="4924629"/>
                </a:lnTo>
                <a:cubicBezTo>
                  <a:pt x="2484128" y="4922122"/>
                  <a:pt x="2483509" y="4921281"/>
                  <a:pt x="2480614" y="4921281"/>
                </a:cubicBezTo>
                <a:lnTo>
                  <a:pt x="2442471" y="4921281"/>
                </a:lnTo>
                <a:lnTo>
                  <a:pt x="2445705" y="4904759"/>
                </a:lnTo>
                <a:lnTo>
                  <a:pt x="2479425" y="4904759"/>
                </a:lnTo>
                <a:cubicBezTo>
                  <a:pt x="2480317" y="4904786"/>
                  <a:pt x="2481096" y="4904165"/>
                  <a:pt x="2481259" y="4903296"/>
                </a:cubicBezTo>
                <a:lnTo>
                  <a:pt x="2482549" y="4896743"/>
                </a:lnTo>
                <a:cubicBezTo>
                  <a:pt x="2482702" y="4895918"/>
                  <a:pt x="2482252" y="4895279"/>
                  <a:pt x="2481293" y="4895279"/>
                </a:cubicBezTo>
                <a:lnTo>
                  <a:pt x="2447564" y="4895279"/>
                </a:lnTo>
                <a:lnTo>
                  <a:pt x="2450807" y="4878791"/>
                </a:lnTo>
                <a:lnTo>
                  <a:pt x="2487617" y="4878791"/>
                </a:lnTo>
                <a:cubicBezTo>
                  <a:pt x="2489349" y="4878791"/>
                  <a:pt x="2491073" y="4878791"/>
                  <a:pt x="2491540" y="4876487"/>
                </a:cubicBezTo>
                <a:lnTo>
                  <a:pt x="2492949" y="4869227"/>
                </a:lnTo>
                <a:close/>
                <a:moveTo>
                  <a:pt x="2368044" y="4869227"/>
                </a:moveTo>
                <a:cubicBezTo>
                  <a:pt x="2364962" y="4869227"/>
                  <a:pt x="2363205" y="4870262"/>
                  <a:pt x="2362764" y="4872558"/>
                </a:cubicBezTo>
                <a:lnTo>
                  <a:pt x="2361533" y="4878766"/>
                </a:lnTo>
                <a:lnTo>
                  <a:pt x="2385999" y="4878766"/>
                </a:lnTo>
                <a:lnTo>
                  <a:pt x="2375812" y="4930786"/>
                </a:lnTo>
                <a:lnTo>
                  <a:pt x="2386780" y="4930786"/>
                </a:lnTo>
                <a:cubicBezTo>
                  <a:pt x="2389862" y="4930786"/>
                  <a:pt x="2391645" y="4929541"/>
                  <a:pt x="2392281" y="4926412"/>
                </a:cubicBezTo>
                <a:lnTo>
                  <a:pt x="2401620" y="4878766"/>
                </a:lnTo>
                <a:lnTo>
                  <a:pt x="2422045" y="4878766"/>
                </a:lnTo>
                <a:cubicBezTo>
                  <a:pt x="2424932" y="4878766"/>
                  <a:pt x="2425950" y="4877513"/>
                  <a:pt x="2426443" y="4874998"/>
                </a:cubicBezTo>
                <a:lnTo>
                  <a:pt x="2426443" y="4875006"/>
                </a:lnTo>
                <a:lnTo>
                  <a:pt x="2427580" y="4869227"/>
                </a:lnTo>
                <a:close/>
                <a:moveTo>
                  <a:pt x="2216737" y="4869227"/>
                </a:moveTo>
                <a:cubicBezTo>
                  <a:pt x="2215192" y="4869227"/>
                  <a:pt x="2214029" y="4870253"/>
                  <a:pt x="2213825" y="4871305"/>
                </a:cubicBezTo>
                <a:lnTo>
                  <a:pt x="2210514" y="4888213"/>
                </a:lnTo>
                <a:cubicBezTo>
                  <a:pt x="2204207" y="4920364"/>
                  <a:pt x="2234930" y="4915973"/>
                  <a:pt x="2254821" y="4909924"/>
                </a:cubicBezTo>
                <a:lnTo>
                  <a:pt x="2250720" y="4930786"/>
                </a:lnTo>
                <a:lnTo>
                  <a:pt x="2261697" y="4930786"/>
                </a:lnTo>
                <a:cubicBezTo>
                  <a:pt x="2264787" y="4930786"/>
                  <a:pt x="2266570" y="4929541"/>
                  <a:pt x="2267198" y="4926412"/>
                </a:cubicBezTo>
                <a:lnTo>
                  <a:pt x="2278404" y="4869227"/>
                </a:lnTo>
                <a:lnTo>
                  <a:pt x="2265110" y="4869227"/>
                </a:lnTo>
                <a:cubicBezTo>
                  <a:pt x="2263768" y="4869227"/>
                  <a:pt x="2262597" y="4870253"/>
                  <a:pt x="2262402" y="4871305"/>
                </a:cubicBezTo>
                <a:lnTo>
                  <a:pt x="2256883" y="4899334"/>
                </a:lnTo>
                <a:cubicBezTo>
                  <a:pt x="2247265" y="4902261"/>
                  <a:pt x="2222315" y="4907628"/>
                  <a:pt x="2226203" y="4887801"/>
                </a:cubicBezTo>
                <a:lnTo>
                  <a:pt x="2229853" y="4869227"/>
                </a:lnTo>
                <a:close/>
                <a:moveTo>
                  <a:pt x="2702459" y="4869050"/>
                </a:moveTo>
                <a:cubicBezTo>
                  <a:pt x="2686049" y="4869050"/>
                  <a:pt x="2676201" y="4869151"/>
                  <a:pt x="2673697" y="4880810"/>
                </a:cubicBezTo>
                <a:cubicBezTo>
                  <a:pt x="2671846" y="4889475"/>
                  <a:pt x="2678689" y="4893664"/>
                  <a:pt x="2692561" y="4902211"/>
                </a:cubicBezTo>
                <a:cubicBezTo>
                  <a:pt x="2707774" y="4911548"/>
                  <a:pt x="2711246" y="4912263"/>
                  <a:pt x="2709828" y="4917184"/>
                </a:cubicBezTo>
                <a:cubicBezTo>
                  <a:pt x="2708724" y="4921154"/>
                  <a:pt x="2704734" y="4921314"/>
                  <a:pt x="2697900" y="4921314"/>
                </a:cubicBezTo>
                <a:lnTo>
                  <a:pt x="2670828" y="4921314"/>
                </a:lnTo>
                <a:cubicBezTo>
                  <a:pt x="2667754" y="4921314"/>
                  <a:pt x="2665963" y="4922576"/>
                  <a:pt x="2665428" y="4925293"/>
                </a:cubicBezTo>
                <a:lnTo>
                  <a:pt x="2664359" y="4930786"/>
                </a:lnTo>
                <a:lnTo>
                  <a:pt x="2698486" y="4930786"/>
                </a:lnTo>
                <a:cubicBezTo>
                  <a:pt x="2714098" y="4930786"/>
                  <a:pt x="2723878" y="4929827"/>
                  <a:pt x="2727435" y="4920372"/>
                </a:cubicBezTo>
                <a:cubicBezTo>
                  <a:pt x="2729175" y="4915762"/>
                  <a:pt x="2729150" y="4910993"/>
                  <a:pt x="2724931" y="4906282"/>
                </a:cubicBezTo>
                <a:cubicBezTo>
                  <a:pt x="2722791" y="4903885"/>
                  <a:pt x="2719616" y="4901773"/>
                  <a:pt x="2715236" y="4899334"/>
                </a:cubicBezTo>
                <a:cubicBezTo>
                  <a:pt x="2695744" y="4888406"/>
                  <a:pt x="2690642" y="4887145"/>
                  <a:pt x="2691890" y="4881853"/>
                </a:cubicBezTo>
                <a:cubicBezTo>
                  <a:pt x="2692569" y="4878876"/>
                  <a:pt x="2694657" y="4878766"/>
                  <a:pt x="2701992" y="4878766"/>
                </a:cubicBezTo>
                <a:lnTo>
                  <a:pt x="2724880" y="4878766"/>
                </a:lnTo>
                <a:cubicBezTo>
                  <a:pt x="2727953" y="4878766"/>
                  <a:pt x="2729736" y="4877513"/>
                  <a:pt x="2730271" y="4874796"/>
                </a:cubicBezTo>
                <a:lnTo>
                  <a:pt x="2731408" y="4869050"/>
                </a:lnTo>
                <a:close/>
                <a:moveTo>
                  <a:pt x="2321030" y="4869050"/>
                </a:moveTo>
                <a:cubicBezTo>
                  <a:pt x="2304628" y="4869050"/>
                  <a:pt x="2294789" y="4869151"/>
                  <a:pt x="2292284" y="4880810"/>
                </a:cubicBezTo>
                <a:cubicBezTo>
                  <a:pt x="2290434" y="4889475"/>
                  <a:pt x="2297268" y="4893664"/>
                  <a:pt x="2311156" y="4902211"/>
                </a:cubicBezTo>
                <a:cubicBezTo>
                  <a:pt x="2326361" y="4911548"/>
                  <a:pt x="2329833" y="4912263"/>
                  <a:pt x="2328424" y="4917184"/>
                </a:cubicBezTo>
                <a:cubicBezTo>
                  <a:pt x="2327295" y="4921154"/>
                  <a:pt x="2323313" y="4921314"/>
                  <a:pt x="2316479" y="4921314"/>
                </a:cubicBezTo>
                <a:lnTo>
                  <a:pt x="2289415" y="4921314"/>
                </a:lnTo>
                <a:cubicBezTo>
                  <a:pt x="2286342" y="4921314"/>
                  <a:pt x="2284551" y="4922576"/>
                  <a:pt x="2284016" y="4925293"/>
                </a:cubicBezTo>
                <a:lnTo>
                  <a:pt x="2282938" y="4930786"/>
                </a:lnTo>
                <a:lnTo>
                  <a:pt x="2317065" y="4930786"/>
                </a:lnTo>
                <a:cubicBezTo>
                  <a:pt x="2332686" y="4930786"/>
                  <a:pt x="2342465" y="4929827"/>
                  <a:pt x="2346014" y="4920372"/>
                </a:cubicBezTo>
                <a:cubicBezTo>
                  <a:pt x="2347763" y="4915762"/>
                  <a:pt x="2347746" y="4910993"/>
                  <a:pt x="2343526" y="4906282"/>
                </a:cubicBezTo>
                <a:cubicBezTo>
                  <a:pt x="2341370" y="4903885"/>
                  <a:pt x="2338212" y="4901773"/>
                  <a:pt x="2333823" y="4899334"/>
                </a:cubicBezTo>
                <a:cubicBezTo>
                  <a:pt x="2314323" y="4888406"/>
                  <a:pt x="2309238" y="4887145"/>
                  <a:pt x="2310469" y="4881853"/>
                </a:cubicBezTo>
                <a:cubicBezTo>
                  <a:pt x="2311148" y="4878876"/>
                  <a:pt x="2313228" y="4878766"/>
                  <a:pt x="2320571" y="4878766"/>
                </a:cubicBezTo>
                <a:lnTo>
                  <a:pt x="2343467" y="4878766"/>
                </a:lnTo>
                <a:cubicBezTo>
                  <a:pt x="2346532" y="4878766"/>
                  <a:pt x="2348332" y="4877513"/>
                  <a:pt x="2348858" y="4874796"/>
                </a:cubicBezTo>
                <a:lnTo>
                  <a:pt x="2349995" y="4869050"/>
                </a:lnTo>
                <a:close/>
                <a:moveTo>
                  <a:pt x="2170529" y="4869050"/>
                </a:moveTo>
                <a:cubicBezTo>
                  <a:pt x="2154128" y="4869050"/>
                  <a:pt x="2144280" y="4869151"/>
                  <a:pt x="2141784" y="4880810"/>
                </a:cubicBezTo>
                <a:cubicBezTo>
                  <a:pt x="2139916" y="4889475"/>
                  <a:pt x="2146767" y="4893664"/>
                  <a:pt x="2160664" y="4902211"/>
                </a:cubicBezTo>
                <a:cubicBezTo>
                  <a:pt x="2175852" y="4911548"/>
                  <a:pt x="2179324" y="4912263"/>
                  <a:pt x="2177923" y="4917184"/>
                </a:cubicBezTo>
                <a:cubicBezTo>
                  <a:pt x="2176803" y="4921154"/>
                  <a:pt x="2172821" y="4921314"/>
                  <a:pt x="2165979" y="4921314"/>
                </a:cubicBezTo>
                <a:lnTo>
                  <a:pt x="2138906" y="4921314"/>
                </a:lnTo>
                <a:cubicBezTo>
                  <a:pt x="2135833" y="4921314"/>
                  <a:pt x="2134050" y="4922576"/>
                  <a:pt x="2133515" y="4925293"/>
                </a:cubicBezTo>
                <a:lnTo>
                  <a:pt x="2132429" y="4930786"/>
                </a:lnTo>
                <a:lnTo>
                  <a:pt x="2166556" y="4930786"/>
                </a:lnTo>
                <a:cubicBezTo>
                  <a:pt x="2182177" y="4930786"/>
                  <a:pt x="2191965" y="4929827"/>
                  <a:pt x="2195522" y="4920372"/>
                </a:cubicBezTo>
                <a:cubicBezTo>
                  <a:pt x="2197245" y="4915762"/>
                  <a:pt x="2197228" y="4910993"/>
                  <a:pt x="2193018" y="4906282"/>
                </a:cubicBezTo>
                <a:cubicBezTo>
                  <a:pt x="2190870" y="4903885"/>
                  <a:pt x="2187695" y="4901773"/>
                  <a:pt x="2183331" y="4899334"/>
                </a:cubicBezTo>
                <a:cubicBezTo>
                  <a:pt x="2163822" y="4888406"/>
                  <a:pt x="2158729" y="4887145"/>
                  <a:pt x="2159960" y="4881853"/>
                </a:cubicBezTo>
                <a:cubicBezTo>
                  <a:pt x="2160656" y="4878876"/>
                  <a:pt x="2162736" y="4878766"/>
                  <a:pt x="2170062" y="4878766"/>
                </a:cubicBezTo>
                <a:lnTo>
                  <a:pt x="2192950" y="4878766"/>
                </a:lnTo>
                <a:cubicBezTo>
                  <a:pt x="2196031" y="4878766"/>
                  <a:pt x="2197823" y="4877513"/>
                  <a:pt x="2198357" y="4874796"/>
                </a:cubicBezTo>
                <a:lnTo>
                  <a:pt x="2199478" y="4869050"/>
                </a:lnTo>
                <a:close/>
                <a:moveTo>
                  <a:pt x="1923012" y="4818696"/>
                </a:moveTo>
                <a:cubicBezTo>
                  <a:pt x="1904963" y="4819756"/>
                  <a:pt x="1873917" y="4826091"/>
                  <a:pt x="1875097" y="4832400"/>
                </a:cubicBezTo>
                <a:cubicBezTo>
                  <a:pt x="1876184" y="4839230"/>
                  <a:pt x="1895845" y="4837127"/>
                  <a:pt x="1904844" y="4837127"/>
                </a:cubicBezTo>
                <a:cubicBezTo>
                  <a:pt x="1924633" y="4837127"/>
                  <a:pt x="1956061" y="4838465"/>
                  <a:pt x="1961010" y="4852572"/>
                </a:cubicBezTo>
                <a:cubicBezTo>
                  <a:pt x="1971681" y="4882956"/>
                  <a:pt x="1899301" y="4937516"/>
                  <a:pt x="1883875" y="4932276"/>
                </a:cubicBezTo>
                <a:cubicBezTo>
                  <a:pt x="1876897" y="4929903"/>
                  <a:pt x="1898053" y="4890249"/>
                  <a:pt x="1905736" y="4875982"/>
                </a:cubicBezTo>
                <a:cubicBezTo>
                  <a:pt x="1910303" y="4867469"/>
                  <a:pt x="1917256" y="4854094"/>
                  <a:pt x="1911313" y="4853186"/>
                </a:cubicBezTo>
                <a:cubicBezTo>
                  <a:pt x="1904691" y="4852185"/>
                  <a:pt x="1897374" y="4864769"/>
                  <a:pt x="1892636" y="4872029"/>
                </a:cubicBezTo>
                <a:cubicBezTo>
                  <a:pt x="1879767" y="4891755"/>
                  <a:pt x="1866565" y="4913290"/>
                  <a:pt x="1855996" y="4935413"/>
                </a:cubicBezTo>
                <a:cubicBezTo>
                  <a:pt x="1852728" y="4942244"/>
                  <a:pt x="1841870" y="4962828"/>
                  <a:pt x="1845605" y="4965486"/>
                </a:cubicBezTo>
                <a:cubicBezTo>
                  <a:pt x="1849086" y="4967959"/>
                  <a:pt x="1865623" y="4964435"/>
                  <a:pt x="1886677" y="4955215"/>
                </a:cubicBezTo>
                <a:cubicBezTo>
                  <a:pt x="1952869" y="4926219"/>
                  <a:pt x="1982667" y="4888483"/>
                  <a:pt x="1990647" y="4857299"/>
                </a:cubicBezTo>
                <a:cubicBezTo>
                  <a:pt x="1993191" y="4847710"/>
                  <a:pt x="1989677" y="4837545"/>
                  <a:pt x="1981733" y="4831516"/>
                </a:cubicBezTo>
                <a:cubicBezTo>
                  <a:pt x="1967904" y="4821026"/>
                  <a:pt x="1943284" y="4817519"/>
                  <a:pt x="1923012" y="4818696"/>
                </a:cubicBezTo>
                <a:close/>
                <a:moveTo>
                  <a:pt x="2505547" y="4793384"/>
                </a:moveTo>
                <a:cubicBezTo>
                  <a:pt x="2518867" y="4793384"/>
                  <a:pt x="2522348" y="4798339"/>
                  <a:pt x="2520191" y="4809729"/>
                </a:cubicBezTo>
                <a:cubicBezTo>
                  <a:pt x="2520191" y="4809729"/>
                  <a:pt x="2519648" y="4812572"/>
                  <a:pt x="2519453" y="4813430"/>
                </a:cubicBezTo>
                <a:cubicBezTo>
                  <a:pt x="2519190" y="4814709"/>
                  <a:pt x="2518604" y="4818015"/>
                  <a:pt x="2515157" y="4818015"/>
                </a:cubicBezTo>
                <a:lnTo>
                  <a:pt x="2481930" y="4818015"/>
                </a:lnTo>
                <a:lnTo>
                  <a:pt x="2483560" y="4809729"/>
                </a:lnTo>
                <a:cubicBezTo>
                  <a:pt x="2485903" y="4797733"/>
                  <a:pt x="2492949" y="4793384"/>
                  <a:pt x="2505547" y="4793384"/>
                </a:cubicBezTo>
                <a:close/>
                <a:moveTo>
                  <a:pt x="2277190" y="4793384"/>
                </a:moveTo>
                <a:cubicBezTo>
                  <a:pt x="2290502" y="4793384"/>
                  <a:pt x="2293999" y="4798339"/>
                  <a:pt x="2291826" y="4809729"/>
                </a:cubicBezTo>
                <a:cubicBezTo>
                  <a:pt x="2291826" y="4809729"/>
                  <a:pt x="2291283" y="4812572"/>
                  <a:pt x="2291096" y="4813430"/>
                </a:cubicBezTo>
                <a:cubicBezTo>
                  <a:pt x="2290841" y="4814709"/>
                  <a:pt x="2290247" y="4818015"/>
                  <a:pt x="2286792" y="4818015"/>
                </a:cubicBezTo>
                <a:lnTo>
                  <a:pt x="2253581" y="4818015"/>
                </a:lnTo>
                <a:lnTo>
                  <a:pt x="2255203" y="4809729"/>
                </a:lnTo>
                <a:cubicBezTo>
                  <a:pt x="2257529" y="4797733"/>
                  <a:pt x="2264592" y="4793384"/>
                  <a:pt x="2277190" y="4793384"/>
                </a:cubicBezTo>
                <a:close/>
                <a:moveTo>
                  <a:pt x="2040133" y="4783925"/>
                </a:moveTo>
                <a:cubicBezTo>
                  <a:pt x="2026282" y="4785814"/>
                  <a:pt x="2013467" y="4790924"/>
                  <a:pt x="2006938" y="4801897"/>
                </a:cubicBezTo>
                <a:cubicBezTo>
                  <a:pt x="1996853" y="4818856"/>
                  <a:pt x="2015920" y="4842073"/>
                  <a:pt x="2033272" y="4864567"/>
                </a:cubicBezTo>
                <a:cubicBezTo>
                  <a:pt x="2047186" y="4882594"/>
                  <a:pt x="2062340" y="4899813"/>
                  <a:pt x="2056151" y="4909865"/>
                </a:cubicBezTo>
                <a:cubicBezTo>
                  <a:pt x="2051108" y="4918084"/>
                  <a:pt x="2018738" y="4918067"/>
                  <a:pt x="2007592" y="4918715"/>
                </a:cubicBezTo>
                <a:cubicBezTo>
                  <a:pt x="1994051" y="4919514"/>
                  <a:pt x="1974568" y="4919556"/>
                  <a:pt x="1971155" y="4921575"/>
                </a:cubicBezTo>
                <a:cubicBezTo>
                  <a:pt x="1968099" y="4923384"/>
                  <a:pt x="1966401" y="4928994"/>
                  <a:pt x="1977862" y="4931232"/>
                </a:cubicBezTo>
                <a:cubicBezTo>
                  <a:pt x="1987056" y="4933049"/>
                  <a:pt x="2008958" y="4936717"/>
                  <a:pt x="2032084" y="4936700"/>
                </a:cubicBezTo>
                <a:cubicBezTo>
                  <a:pt x="2056219" y="4936691"/>
                  <a:pt x="2081568" y="4932359"/>
                  <a:pt x="2087061" y="4911876"/>
                </a:cubicBezTo>
                <a:cubicBezTo>
                  <a:pt x="2091476" y="4895422"/>
                  <a:pt x="2076169" y="4877790"/>
                  <a:pt x="2062696" y="4859915"/>
                </a:cubicBezTo>
                <a:cubicBezTo>
                  <a:pt x="2047942" y="4840332"/>
                  <a:pt x="2033017" y="4826376"/>
                  <a:pt x="2034274" y="4812505"/>
                </a:cubicBezTo>
                <a:cubicBezTo>
                  <a:pt x="2035242" y="4801729"/>
                  <a:pt x="2054538" y="4801106"/>
                  <a:pt x="2086543" y="4800492"/>
                </a:cubicBezTo>
                <a:cubicBezTo>
                  <a:pt x="2093216" y="4800349"/>
                  <a:pt x="2106459" y="4800004"/>
                  <a:pt x="2103913" y="4794234"/>
                </a:cubicBezTo>
                <a:cubicBezTo>
                  <a:pt x="2101629" y="4789153"/>
                  <a:pt x="2091713" y="4787462"/>
                  <a:pt x="2079548" y="4785283"/>
                </a:cubicBezTo>
                <a:cubicBezTo>
                  <a:pt x="2068873" y="4783370"/>
                  <a:pt x="2053985" y="4782037"/>
                  <a:pt x="2040133" y="4783925"/>
                </a:cubicBezTo>
                <a:close/>
                <a:moveTo>
                  <a:pt x="2693180" y="4783845"/>
                </a:moveTo>
                <a:cubicBezTo>
                  <a:pt x="2690099" y="4783845"/>
                  <a:pt x="2688367" y="4784888"/>
                  <a:pt x="2687908" y="4787193"/>
                </a:cubicBezTo>
                <a:lnTo>
                  <a:pt x="2686686" y="4793401"/>
                </a:lnTo>
                <a:lnTo>
                  <a:pt x="2711152" y="4793401"/>
                </a:lnTo>
                <a:lnTo>
                  <a:pt x="2700957" y="4845421"/>
                </a:lnTo>
                <a:lnTo>
                  <a:pt x="2711925" y="4845421"/>
                </a:lnTo>
                <a:cubicBezTo>
                  <a:pt x="2715015" y="4845421"/>
                  <a:pt x="2716806" y="4844168"/>
                  <a:pt x="2717418" y="4841047"/>
                </a:cubicBezTo>
                <a:lnTo>
                  <a:pt x="2726773" y="4793401"/>
                </a:lnTo>
                <a:lnTo>
                  <a:pt x="2747198" y="4793401"/>
                </a:lnTo>
                <a:cubicBezTo>
                  <a:pt x="2750085" y="4793401"/>
                  <a:pt x="2751104" y="4792139"/>
                  <a:pt x="2751613" y="4789632"/>
                </a:cubicBezTo>
                <a:lnTo>
                  <a:pt x="2752734" y="4783845"/>
                </a:lnTo>
                <a:close/>
                <a:moveTo>
                  <a:pt x="2642813" y="4783845"/>
                </a:moveTo>
                <a:lnTo>
                  <a:pt x="2630732" y="4845421"/>
                </a:lnTo>
                <a:lnTo>
                  <a:pt x="2683324" y="4845421"/>
                </a:lnTo>
                <a:lnTo>
                  <a:pt x="2684462" y="4839659"/>
                </a:lnTo>
                <a:cubicBezTo>
                  <a:pt x="2684996" y="4836967"/>
                  <a:pt x="2684037" y="4835915"/>
                  <a:pt x="2681541" y="4835915"/>
                </a:cubicBezTo>
                <a:lnTo>
                  <a:pt x="2648203" y="4835915"/>
                </a:lnTo>
                <a:lnTo>
                  <a:pt x="2658017" y="4785931"/>
                </a:lnTo>
                <a:cubicBezTo>
                  <a:pt x="2658212" y="4784888"/>
                  <a:pt x="2657448" y="4783845"/>
                  <a:pt x="2656107" y="4783845"/>
                </a:cubicBezTo>
                <a:close/>
                <a:moveTo>
                  <a:pt x="2559124" y="4783845"/>
                </a:moveTo>
                <a:cubicBezTo>
                  <a:pt x="2557511" y="4783845"/>
                  <a:pt x="2556000" y="4784476"/>
                  <a:pt x="2555592" y="4786579"/>
                </a:cubicBezTo>
                <a:lnTo>
                  <a:pt x="2549480" y="4817947"/>
                </a:lnTo>
                <a:cubicBezTo>
                  <a:pt x="2545312" y="4840062"/>
                  <a:pt x="2556416" y="4846800"/>
                  <a:pt x="2578361" y="4846800"/>
                </a:cubicBezTo>
                <a:lnTo>
                  <a:pt x="2578361" y="4846792"/>
                </a:lnTo>
                <a:cubicBezTo>
                  <a:pt x="2604067" y="4846792"/>
                  <a:pt x="2613974" y="4838077"/>
                  <a:pt x="2618040" y="4817939"/>
                </a:cubicBezTo>
                <a:lnTo>
                  <a:pt x="2624127" y="4786579"/>
                </a:lnTo>
                <a:cubicBezTo>
                  <a:pt x="2624535" y="4784476"/>
                  <a:pt x="2623270" y="4783845"/>
                  <a:pt x="2621665" y="4783845"/>
                </a:cubicBezTo>
                <a:lnTo>
                  <a:pt x="2609228" y="4783845"/>
                </a:lnTo>
                <a:lnTo>
                  <a:pt x="2605816" y="4801889"/>
                </a:lnTo>
                <a:lnTo>
                  <a:pt x="2603863" y="4811495"/>
                </a:lnTo>
                <a:lnTo>
                  <a:pt x="2602233" y="4819840"/>
                </a:lnTo>
                <a:cubicBezTo>
                  <a:pt x="2599958" y="4831205"/>
                  <a:pt x="2592530" y="4836328"/>
                  <a:pt x="2579940" y="4836328"/>
                </a:cubicBezTo>
                <a:cubicBezTo>
                  <a:pt x="2566094" y="4836328"/>
                  <a:pt x="2562384" y="4831331"/>
                  <a:pt x="2564557" y="4819840"/>
                </a:cubicBezTo>
                <a:cubicBezTo>
                  <a:pt x="2564557" y="4819840"/>
                  <a:pt x="2565092" y="4816971"/>
                  <a:pt x="2565270" y="4816113"/>
                </a:cubicBezTo>
                <a:lnTo>
                  <a:pt x="2568140" y="4801897"/>
                </a:lnTo>
                <a:lnTo>
                  <a:pt x="2571561" y="4783845"/>
                </a:lnTo>
                <a:close/>
                <a:moveTo>
                  <a:pt x="2155095" y="4783845"/>
                </a:moveTo>
                <a:lnTo>
                  <a:pt x="2154909" y="4784644"/>
                </a:lnTo>
                <a:cubicBezTo>
                  <a:pt x="2153907" y="4788783"/>
                  <a:pt x="2154433" y="4793359"/>
                  <a:pt x="2161471" y="4793359"/>
                </a:cubicBezTo>
                <a:lnTo>
                  <a:pt x="2193833" y="4793359"/>
                </a:lnTo>
                <a:cubicBezTo>
                  <a:pt x="2209402" y="4793359"/>
                  <a:pt x="2211626" y="4801073"/>
                  <a:pt x="2208519" y="4814658"/>
                </a:cubicBezTo>
                <a:cubicBezTo>
                  <a:pt x="2205463" y="4828000"/>
                  <a:pt x="2200140" y="4834864"/>
                  <a:pt x="2188450" y="4835915"/>
                </a:cubicBezTo>
                <a:lnTo>
                  <a:pt x="2166284" y="4835915"/>
                </a:lnTo>
                <a:lnTo>
                  <a:pt x="2173127" y="4800963"/>
                </a:lnTo>
                <a:lnTo>
                  <a:pt x="2160028" y="4800963"/>
                </a:lnTo>
                <a:cubicBezTo>
                  <a:pt x="2158483" y="4800963"/>
                  <a:pt x="2157320" y="4802006"/>
                  <a:pt x="2157116" y="4803050"/>
                </a:cubicBezTo>
                <a:lnTo>
                  <a:pt x="2148796" y="4845421"/>
                </a:lnTo>
                <a:lnTo>
                  <a:pt x="2185606" y="4845421"/>
                </a:lnTo>
                <a:cubicBezTo>
                  <a:pt x="2206227" y="4845421"/>
                  <a:pt x="2220515" y="4837833"/>
                  <a:pt x="2224980" y="4814238"/>
                </a:cubicBezTo>
                <a:cubicBezTo>
                  <a:pt x="2228300" y="4796673"/>
                  <a:pt x="2220625" y="4783845"/>
                  <a:pt x="2199614" y="4783845"/>
                </a:cubicBezTo>
                <a:close/>
                <a:moveTo>
                  <a:pt x="2423480" y="4783660"/>
                </a:moveTo>
                <a:cubicBezTo>
                  <a:pt x="2407078" y="4783660"/>
                  <a:pt x="2397231" y="4783761"/>
                  <a:pt x="2394718" y="4795437"/>
                </a:cubicBezTo>
                <a:cubicBezTo>
                  <a:pt x="2392876" y="4804093"/>
                  <a:pt x="2399718" y="4808290"/>
                  <a:pt x="2413598" y="4816837"/>
                </a:cubicBezTo>
                <a:cubicBezTo>
                  <a:pt x="2428794" y="4826174"/>
                  <a:pt x="2432266" y="4826881"/>
                  <a:pt x="2430874" y="4831819"/>
                </a:cubicBezTo>
                <a:cubicBezTo>
                  <a:pt x="2429745" y="4835789"/>
                  <a:pt x="2425764" y="4835941"/>
                  <a:pt x="2418930" y="4835941"/>
                </a:cubicBezTo>
                <a:lnTo>
                  <a:pt x="2391865" y="4835941"/>
                </a:lnTo>
                <a:cubicBezTo>
                  <a:pt x="2388784" y="4835941"/>
                  <a:pt x="2386992" y="4837202"/>
                  <a:pt x="2386458" y="4839919"/>
                </a:cubicBezTo>
                <a:lnTo>
                  <a:pt x="2385388" y="4845421"/>
                </a:lnTo>
                <a:lnTo>
                  <a:pt x="2419515" y="4845421"/>
                </a:lnTo>
                <a:cubicBezTo>
                  <a:pt x="2435119" y="4845421"/>
                  <a:pt x="2444924" y="4844470"/>
                  <a:pt x="2448473" y="4834998"/>
                </a:cubicBezTo>
                <a:lnTo>
                  <a:pt x="2448481" y="4834998"/>
                </a:lnTo>
                <a:cubicBezTo>
                  <a:pt x="2450213" y="4830380"/>
                  <a:pt x="2450196" y="4825611"/>
                  <a:pt x="2445977" y="4820908"/>
                </a:cubicBezTo>
                <a:cubicBezTo>
                  <a:pt x="2443829" y="4818502"/>
                  <a:pt x="2440662" y="4816408"/>
                  <a:pt x="2436282" y="4813943"/>
                </a:cubicBezTo>
                <a:cubicBezTo>
                  <a:pt x="2416782" y="4803016"/>
                  <a:pt x="2411688" y="4801771"/>
                  <a:pt x="2412911" y="4796480"/>
                </a:cubicBezTo>
                <a:cubicBezTo>
                  <a:pt x="2413607" y="4793510"/>
                  <a:pt x="2415695" y="4793384"/>
                  <a:pt x="2423038" y="4793384"/>
                </a:cubicBezTo>
                <a:lnTo>
                  <a:pt x="2445909" y="4793384"/>
                </a:lnTo>
                <a:cubicBezTo>
                  <a:pt x="2448991" y="4793384"/>
                  <a:pt x="2450782" y="4792139"/>
                  <a:pt x="2451317" y="4789430"/>
                </a:cubicBezTo>
                <a:lnTo>
                  <a:pt x="2452446" y="4783660"/>
                </a:lnTo>
                <a:close/>
                <a:moveTo>
                  <a:pt x="2350776" y="4783660"/>
                </a:moveTo>
                <a:cubicBezTo>
                  <a:pt x="2334375" y="4783660"/>
                  <a:pt x="2324536" y="4783761"/>
                  <a:pt x="2322031" y="4795437"/>
                </a:cubicBezTo>
                <a:cubicBezTo>
                  <a:pt x="2320172" y="4804093"/>
                  <a:pt x="2327023" y="4808290"/>
                  <a:pt x="2340903" y="4816837"/>
                </a:cubicBezTo>
                <a:cubicBezTo>
                  <a:pt x="2356099" y="4826174"/>
                  <a:pt x="2359580" y="4826881"/>
                  <a:pt x="2358179" y="4831819"/>
                </a:cubicBezTo>
                <a:cubicBezTo>
                  <a:pt x="2357059" y="4835789"/>
                  <a:pt x="2353069" y="4835941"/>
                  <a:pt x="2346218" y="4835941"/>
                </a:cubicBezTo>
                <a:lnTo>
                  <a:pt x="2319179" y="4835941"/>
                </a:lnTo>
                <a:cubicBezTo>
                  <a:pt x="2316089" y="4835941"/>
                  <a:pt x="2314306" y="4837202"/>
                  <a:pt x="2313763" y="4839919"/>
                </a:cubicBezTo>
                <a:lnTo>
                  <a:pt x="2312684" y="4845421"/>
                </a:lnTo>
                <a:lnTo>
                  <a:pt x="2346812" y="4845421"/>
                </a:lnTo>
                <a:cubicBezTo>
                  <a:pt x="2362432" y="4845421"/>
                  <a:pt x="2372221" y="4844470"/>
                  <a:pt x="2375778" y="4834998"/>
                </a:cubicBezTo>
                <a:cubicBezTo>
                  <a:pt x="2377501" y="4830380"/>
                  <a:pt x="2377484" y="4825611"/>
                  <a:pt x="2373273" y="4820908"/>
                </a:cubicBezTo>
                <a:cubicBezTo>
                  <a:pt x="2371117" y="4818502"/>
                  <a:pt x="2367951" y="4816408"/>
                  <a:pt x="2363579" y="4813943"/>
                </a:cubicBezTo>
                <a:cubicBezTo>
                  <a:pt x="2344061" y="4803016"/>
                  <a:pt x="2338985" y="4801771"/>
                  <a:pt x="2340216" y="4796480"/>
                </a:cubicBezTo>
                <a:cubicBezTo>
                  <a:pt x="2340895" y="4793510"/>
                  <a:pt x="2342975" y="4793384"/>
                  <a:pt x="2350335" y="4793384"/>
                </a:cubicBezTo>
                <a:lnTo>
                  <a:pt x="2373197" y="4793384"/>
                </a:lnTo>
                <a:cubicBezTo>
                  <a:pt x="2376287" y="4793384"/>
                  <a:pt x="2378078" y="4792139"/>
                  <a:pt x="2378596" y="4789430"/>
                </a:cubicBezTo>
                <a:lnTo>
                  <a:pt x="2379742" y="4783660"/>
                </a:lnTo>
                <a:close/>
                <a:moveTo>
                  <a:pt x="2507381" y="4783012"/>
                </a:moveTo>
                <a:cubicBezTo>
                  <a:pt x="2485665" y="4783012"/>
                  <a:pt x="2473279" y="4788413"/>
                  <a:pt x="2468542" y="4811613"/>
                </a:cubicBezTo>
                <a:lnTo>
                  <a:pt x="2462446" y="4842704"/>
                </a:lnTo>
                <a:cubicBezTo>
                  <a:pt x="2462039" y="4844790"/>
                  <a:pt x="2463253" y="4845421"/>
                  <a:pt x="2464806" y="4845421"/>
                </a:cubicBezTo>
                <a:lnTo>
                  <a:pt x="2476556" y="4845421"/>
                </a:lnTo>
                <a:lnTo>
                  <a:pt x="2479985" y="4827520"/>
                </a:lnTo>
                <a:lnTo>
                  <a:pt x="2516592" y="4827520"/>
                </a:lnTo>
                <a:lnTo>
                  <a:pt x="2513171" y="4845421"/>
                </a:lnTo>
                <a:lnTo>
                  <a:pt x="2524928" y="4845421"/>
                </a:lnTo>
                <a:cubicBezTo>
                  <a:pt x="2526474" y="4845421"/>
                  <a:pt x="2527942" y="4844790"/>
                  <a:pt x="2528350" y="4842704"/>
                </a:cubicBezTo>
                <a:lnTo>
                  <a:pt x="2534454" y="4811613"/>
                </a:lnTo>
                <a:cubicBezTo>
                  <a:pt x="2538953" y="4788026"/>
                  <a:pt x="2525506" y="4783012"/>
                  <a:pt x="2507381" y="4783012"/>
                </a:cubicBezTo>
                <a:close/>
                <a:moveTo>
                  <a:pt x="2279015" y="4783012"/>
                </a:moveTo>
                <a:cubicBezTo>
                  <a:pt x="2257308" y="4783012"/>
                  <a:pt x="2244922" y="4788413"/>
                  <a:pt x="2240193" y="4811613"/>
                </a:cubicBezTo>
                <a:lnTo>
                  <a:pt x="2234081" y="4842704"/>
                </a:lnTo>
                <a:cubicBezTo>
                  <a:pt x="2233682" y="4844790"/>
                  <a:pt x="2234896" y="4845421"/>
                  <a:pt x="2236449" y="4845421"/>
                </a:cubicBezTo>
                <a:lnTo>
                  <a:pt x="2248199" y="4845421"/>
                </a:lnTo>
                <a:lnTo>
                  <a:pt x="2251620" y="4827520"/>
                </a:lnTo>
                <a:lnTo>
                  <a:pt x="2288235" y="4827520"/>
                </a:lnTo>
                <a:lnTo>
                  <a:pt x="2284814" y="4845421"/>
                </a:lnTo>
                <a:lnTo>
                  <a:pt x="2296572" y="4845421"/>
                </a:lnTo>
                <a:cubicBezTo>
                  <a:pt x="2298117" y="4845421"/>
                  <a:pt x="2299585" y="4844790"/>
                  <a:pt x="2299984" y="4842704"/>
                </a:cubicBezTo>
                <a:lnTo>
                  <a:pt x="2306097" y="4811613"/>
                </a:lnTo>
                <a:cubicBezTo>
                  <a:pt x="2310588" y="4788026"/>
                  <a:pt x="2297140" y="4783012"/>
                  <a:pt x="2279015" y="4783012"/>
                </a:cubicBezTo>
                <a:close/>
                <a:moveTo>
                  <a:pt x="1973014" y="4694493"/>
                </a:moveTo>
                <a:lnTo>
                  <a:pt x="1973014" y="4694501"/>
                </a:lnTo>
                <a:cubicBezTo>
                  <a:pt x="1949550" y="4695595"/>
                  <a:pt x="1928148" y="4701542"/>
                  <a:pt x="1929481" y="4706110"/>
                </a:cubicBezTo>
                <a:cubicBezTo>
                  <a:pt x="1931119" y="4711670"/>
                  <a:pt x="1947062" y="4710282"/>
                  <a:pt x="1953132" y="4710282"/>
                </a:cubicBezTo>
                <a:cubicBezTo>
                  <a:pt x="1975485" y="4710282"/>
                  <a:pt x="1997014" y="4714623"/>
                  <a:pt x="2002150" y="4720881"/>
                </a:cubicBezTo>
                <a:cubicBezTo>
                  <a:pt x="2010173" y="4730656"/>
                  <a:pt x="1996360" y="4754765"/>
                  <a:pt x="1953896" y="4787631"/>
                </a:cubicBezTo>
                <a:cubicBezTo>
                  <a:pt x="1945755" y="4793931"/>
                  <a:pt x="1939676" y="4799736"/>
                  <a:pt x="1938327" y="4802587"/>
                </a:cubicBezTo>
                <a:cubicBezTo>
                  <a:pt x="1937605" y="4804101"/>
                  <a:pt x="1937945" y="4806305"/>
                  <a:pt x="1940177" y="4806608"/>
                </a:cubicBezTo>
                <a:cubicBezTo>
                  <a:pt x="1942512" y="4806936"/>
                  <a:pt x="1948115" y="4805632"/>
                  <a:pt x="1957360" y="4800880"/>
                </a:cubicBezTo>
                <a:cubicBezTo>
                  <a:pt x="1995087" y="4781490"/>
                  <a:pt x="2038374" y="4741995"/>
                  <a:pt x="2029834" y="4714909"/>
                </a:cubicBezTo>
                <a:cubicBezTo>
                  <a:pt x="2024630" y="4698379"/>
                  <a:pt x="1996657" y="4693391"/>
                  <a:pt x="1973014" y="4694493"/>
                </a:cubicBezTo>
                <a:close/>
                <a:moveTo>
                  <a:pt x="460601" y="0"/>
                </a:moveTo>
                <a:lnTo>
                  <a:pt x="3086100" y="0"/>
                </a:lnTo>
                <a:lnTo>
                  <a:pt x="3086100" y="842036"/>
                </a:lnTo>
                <a:lnTo>
                  <a:pt x="3086100" y="1941749"/>
                </a:lnTo>
                <a:lnTo>
                  <a:pt x="3086100" y="3201749"/>
                </a:lnTo>
                <a:lnTo>
                  <a:pt x="3086100" y="3743118"/>
                </a:lnTo>
                <a:lnTo>
                  <a:pt x="3086100" y="5143499"/>
                </a:lnTo>
                <a:lnTo>
                  <a:pt x="547192" y="5143499"/>
                </a:lnTo>
                <a:lnTo>
                  <a:pt x="451948" y="4947929"/>
                </a:lnTo>
                <a:cubicBezTo>
                  <a:pt x="172711" y="4317060"/>
                  <a:pt x="0" y="3445523"/>
                  <a:pt x="0" y="2482849"/>
                </a:cubicBezTo>
                <a:cubicBezTo>
                  <a:pt x="0" y="1520175"/>
                  <a:pt x="172711" y="648637"/>
                  <a:pt x="451948" y="17768"/>
                </a:cubicBezTo>
                <a:close/>
              </a:path>
            </a:pathLst>
          </a:custGeom>
        </p:spPr>
        <p:txBody>
          <a:bodyPr wrap="square" anchor="ctr">
            <a:noAutofit/>
          </a:bodyPr>
          <a:lstStyle>
            <a:lvl1pPr marL="0" indent="0" algn="ctr">
              <a:buNone/>
              <a:defRPr sz="1600"/>
            </a:lvl1pPr>
          </a:lstStyle>
          <a:p>
            <a:r>
              <a:rPr lang="en-US" noProof="0"/>
              <a:t>Insert image</a:t>
            </a:r>
          </a:p>
        </p:txBody>
      </p:sp>
      <p:pic>
        <p:nvPicPr>
          <p:cNvPr id="17" name="Graphic 16">
            <a:extLst>
              <a:ext uri="{FF2B5EF4-FFF2-40B4-BE49-F238E27FC236}">
                <a16:creationId xmlns:a16="http://schemas.microsoft.com/office/drawing/2014/main" id="{59E770E7-D76C-413C-A66C-7411A35CE1B6}"/>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901467" y="4691063"/>
            <a:ext cx="908368" cy="277597"/>
          </a:xfrm>
          <a:prstGeom prst="rect">
            <a:avLst/>
          </a:prstGeom>
        </p:spPr>
      </p:pic>
      <p:sp>
        <p:nvSpPr>
          <p:cNvPr id="22" name="Footer Placeholder 12">
            <a:extLst>
              <a:ext uri="{FF2B5EF4-FFF2-40B4-BE49-F238E27FC236}">
                <a16:creationId xmlns:a16="http://schemas.microsoft.com/office/drawing/2014/main" id="{392C54BE-7908-4804-B366-5EAD145AEC95}"/>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3" name="Date Placeholder 3">
            <a:extLst>
              <a:ext uri="{FF2B5EF4-FFF2-40B4-BE49-F238E27FC236}">
                <a16:creationId xmlns:a16="http://schemas.microsoft.com/office/drawing/2014/main" id="{8C478684-E237-44F6-93CF-B837C42614DE}"/>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21DD913A-E417-4CC0-B90D-D9797F16455A}"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3" name="Graphic 12">
            <a:extLst>
              <a:ext uri="{FF2B5EF4-FFF2-40B4-BE49-F238E27FC236}">
                <a16:creationId xmlns:a16="http://schemas.microsoft.com/office/drawing/2014/main" id="{6332CBCE-ECB0-45D4-A2F4-F885AFB8E51D}"/>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34166" y="4756935"/>
            <a:ext cx="792158" cy="211723"/>
          </a:xfrm>
          <a:prstGeom prst="rect">
            <a:avLst/>
          </a:prstGeom>
        </p:spPr>
      </p:pic>
    </p:spTree>
    <p:extLst>
      <p:ext uri="{BB962C8B-B14F-4D97-AF65-F5344CB8AC3E}">
        <p14:creationId xmlns:p14="http://schemas.microsoft.com/office/powerpoint/2010/main" val="79571944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 image - 2 lines title">
    <p:bg>
      <p:bgPr>
        <a:solidFill>
          <a:schemeClr val="bg1"/>
        </a:solidFill>
        <a:effectLst/>
      </p:bgPr>
    </p:bg>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DCC0A36F-4386-43D8-9878-1990319145E6}"/>
              </a:ext>
            </a:extLst>
          </p:cNvPr>
          <p:cNvSpPr>
            <a:spLocks noGrp="1"/>
          </p:cNvSpPr>
          <p:nvPr>
            <p:ph sz="quarter" idx="16" hasCustomPrompt="1"/>
          </p:nvPr>
        </p:nvSpPr>
        <p:spPr>
          <a:xfrm>
            <a:off x="382906" y="1525675"/>
            <a:ext cx="5619003" cy="3046326"/>
          </a:xfrm>
          <a:custGeom>
            <a:avLst/>
            <a:gdLst>
              <a:gd name="connsiteX0" fmla="*/ 0 w 5619003"/>
              <a:gd name="connsiteY0" fmla="*/ 0 h 3046326"/>
              <a:gd name="connsiteX1" fmla="*/ 5619003 w 5619003"/>
              <a:gd name="connsiteY1" fmla="*/ 0 h 3046326"/>
              <a:gd name="connsiteX2" fmla="*/ 5619003 w 5619003"/>
              <a:gd name="connsiteY2" fmla="*/ 3046326 h 3046326"/>
              <a:gd name="connsiteX3" fmla="*/ 0 w 5619003"/>
              <a:gd name="connsiteY3" fmla="*/ 3046326 h 3046326"/>
            </a:gdLst>
            <a:ahLst/>
            <a:cxnLst>
              <a:cxn ang="0">
                <a:pos x="connsiteX0" y="connsiteY0"/>
              </a:cxn>
              <a:cxn ang="0">
                <a:pos x="connsiteX1" y="connsiteY1"/>
              </a:cxn>
              <a:cxn ang="0">
                <a:pos x="connsiteX2" y="connsiteY2"/>
              </a:cxn>
              <a:cxn ang="0">
                <a:pos x="connsiteX3" y="connsiteY3"/>
              </a:cxn>
            </a:cxnLst>
            <a:rect l="l" t="t" r="r" b="b"/>
            <a:pathLst>
              <a:path w="5619003" h="3046326">
                <a:moveTo>
                  <a:pt x="0" y="0"/>
                </a:moveTo>
                <a:lnTo>
                  <a:pt x="5619003" y="0"/>
                </a:lnTo>
                <a:lnTo>
                  <a:pt x="5619003" y="3046326"/>
                </a:lnTo>
                <a:lnTo>
                  <a:pt x="0" y="3046326"/>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24" name="Picture Placeholder 23">
            <a:extLst>
              <a:ext uri="{FF2B5EF4-FFF2-40B4-BE49-F238E27FC236}">
                <a16:creationId xmlns:a16="http://schemas.microsoft.com/office/drawing/2014/main" id="{97F5B4CC-C4A6-45CA-81E0-EA5CF067E7BC}"/>
              </a:ext>
            </a:extLst>
          </p:cNvPr>
          <p:cNvSpPr>
            <a:spLocks noGrp="1"/>
          </p:cNvSpPr>
          <p:nvPr>
            <p:ph type="pic" sz="quarter" idx="13" hasCustomPrompt="1"/>
          </p:nvPr>
        </p:nvSpPr>
        <p:spPr>
          <a:xfrm>
            <a:off x="6057899" y="2"/>
            <a:ext cx="3086100" cy="5143499"/>
          </a:xfrm>
          <a:custGeom>
            <a:avLst/>
            <a:gdLst>
              <a:gd name="connsiteX0" fmla="*/ 2611605 w 3086100"/>
              <a:gd name="connsiteY0" fmla="*/ 4869227 h 5143499"/>
              <a:gd name="connsiteX1" fmla="*/ 2606783 w 3086100"/>
              <a:gd name="connsiteY1" fmla="*/ 4873181 h 5143499"/>
              <a:gd name="connsiteX2" fmla="*/ 2606792 w 3086100"/>
              <a:gd name="connsiteY2" fmla="*/ 4873181 h 5143499"/>
              <a:gd name="connsiteX3" fmla="*/ 2595484 w 3086100"/>
              <a:gd name="connsiteY3" fmla="*/ 4930786 h 5143499"/>
              <a:gd name="connsiteX4" fmla="*/ 2652923 w 3086100"/>
              <a:gd name="connsiteY4" fmla="*/ 4930786 h 5143499"/>
              <a:gd name="connsiteX5" fmla="*/ 2654112 w 3086100"/>
              <a:gd name="connsiteY5" fmla="*/ 4924629 h 5143499"/>
              <a:gd name="connsiteX6" fmla="*/ 2651124 w 3086100"/>
              <a:gd name="connsiteY6" fmla="*/ 4921281 h 5143499"/>
              <a:gd name="connsiteX7" fmla="*/ 2612964 w 3086100"/>
              <a:gd name="connsiteY7" fmla="*/ 4921281 h 5143499"/>
              <a:gd name="connsiteX8" fmla="*/ 2616207 w 3086100"/>
              <a:gd name="connsiteY8" fmla="*/ 4904759 h 5143499"/>
              <a:gd name="connsiteX9" fmla="*/ 2649927 w 3086100"/>
              <a:gd name="connsiteY9" fmla="*/ 4904759 h 5143499"/>
              <a:gd name="connsiteX10" fmla="*/ 2651752 w 3086100"/>
              <a:gd name="connsiteY10" fmla="*/ 4903296 h 5143499"/>
              <a:gd name="connsiteX11" fmla="*/ 2653042 w 3086100"/>
              <a:gd name="connsiteY11" fmla="*/ 4896743 h 5143499"/>
              <a:gd name="connsiteX12" fmla="*/ 2651794 w 3086100"/>
              <a:gd name="connsiteY12" fmla="*/ 4895279 h 5143499"/>
              <a:gd name="connsiteX13" fmla="*/ 2618057 w 3086100"/>
              <a:gd name="connsiteY13" fmla="*/ 4895279 h 5143499"/>
              <a:gd name="connsiteX14" fmla="*/ 2621283 w 3086100"/>
              <a:gd name="connsiteY14" fmla="*/ 4878791 h 5143499"/>
              <a:gd name="connsiteX15" fmla="*/ 2658102 w 3086100"/>
              <a:gd name="connsiteY15" fmla="*/ 4878791 h 5143499"/>
              <a:gd name="connsiteX16" fmla="*/ 2662007 w 3086100"/>
              <a:gd name="connsiteY16" fmla="*/ 4876487 h 5143499"/>
              <a:gd name="connsiteX17" fmla="*/ 2663433 w 3086100"/>
              <a:gd name="connsiteY17" fmla="*/ 4869227 h 5143499"/>
              <a:gd name="connsiteX18" fmla="*/ 2511957 w 3086100"/>
              <a:gd name="connsiteY18" fmla="*/ 4869227 h 5143499"/>
              <a:gd name="connsiteX19" fmla="*/ 2507899 w 3086100"/>
              <a:gd name="connsiteY19" fmla="*/ 4873181 h 5143499"/>
              <a:gd name="connsiteX20" fmla="*/ 2496591 w 3086100"/>
              <a:gd name="connsiteY20" fmla="*/ 4930786 h 5143499"/>
              <a:gd name="connsiteX21" fmla="*/ 2508544 w 3086100"/>
              <a:gd name="connsiteY21" fmla="*/ 4930786 h 5143499"/>
              <a:gd name="connsiteX22" fmla="*/ 2512899 w 3086100"/>
              <a:gd name="connsiteY22" fmla="*/ 4927245 h 5143499"/>
              <a:gd name="connsiteX23" fmla="*/ 2521363 w 3086100"/>
              <a:gd name="connsiteY23" fmla="*/ 4884133 h 5143499"/>
              <a:gd name="connsiteX24" fmla="*/ 2535099 w 3086100"/>
              <a:gd name="connsiteY24" fmla="*/ 4903548 h 5143499"/>
              <a:gd name="connsiteX25" fmla="*/ 2538376 w 3086100"/>
              <a:gd name="connsiteY25" fmla="*/ 4905424 h 5143499"/>
              <a:gd name="connsiteX26" fmla="*/ 2544556 w 3086100"/>
              <a:gd name="connsiteY26" fmla="*/ 4905424 h 5143499"/>
              <a:gd name="connsiteX27" fmla="*/ 2548580 w 3086100"/>
              <a:gd name="connsiteY27" fmla="*/ 4903548 h 5143499"/>
              <a:gd name="connsiteX28" fmla="*/ 2569922 w 3086100"/>
              <a:gd name="connsiteY28" fmla="*/ 4884133 h 5143499"/>
              <a:gd name="connsiteX29" fmla="*/ 2561458 w 3086100"/>
              <a:gd name="connsiteY29" fmla="*/ 4927245 h 5143499"/>
              <a:gd name="connsiteX30" fmla="*/ 2564430 w 3086100"/>
              <a:gd name="connsiteY30" fmla="*/ 4930786 h 5143499"/>
              <a:gd name="connsiteX31" fmla="*/ 2576374 w 3086100"/>
              <a:gd name="connsiteY31" fmla="*/ 4930786 h 5143499"/>
              <a:gd name="connsiteX32" fmla="*/ 2587691 w 3086100"/>
              <a:gd name="connsiteY32" fmla="*/ 4873189 h 5143499"/>
              <a:gd name="connsiteX33" fmla="*/ 2585186 w 3086100"/>
              <a:gd name="connsiteY33" fmla="*/ 4869227 h 5143499"/>
              <a:gd name="connsiteX34" fmla="*/ 2571111 w 3086100"/>
              <a:gd name="connsiteY34" fmla="*/ 4869227 h 5143499"/>
              <a:gd name="connsiteX35" fmla="*/ 2543860 w 3086100"/>
              <a:gd name="connsiteY35" fmla="*/ 4893226 h 5143499"/>
              <a:gd name="connsiteX36" fmla="*/ 2526032 w 3086100"/>
              <a:gd name="connsiteY36" fmla="*/ 4869227 h 5143499"/>
              <a:gd name="connsiteX37" fmla="*/ 2441121 w 3086100"/>
              <a:gd name="connsiteY37" fmla="*/ 4869227 h 5143499"/>
              <a:gd name="connsiteX38" fmla="*/ 2436290 w 3086100"/>
              <a:gd name="connsiteY38" fmla="*/ 4873181 h 5143499"/>
              <a:gd name="connsiteX39" fmla="*/ 2424999 w 3086100"/>
              <a:gd name="connsiteY39" fmla="*/ 4930786 h 5143499"/>
              <a:gd name="connsiteX40" fmla="*/ 2482413 w 3086100"/>
              <a:gd name="connsiteY40" fmla="*/ 4930786 h 5143499"/>
              <a:gd name="connsiteX41" fmla="*/ 2483627 w 3086100"/>
              <a:gd name="connsiteY41" fmla="*/ 4924629 h 5143499"/>
              <a:gd name="connsiteX42" fmla="*/ 2480614 w 3086100"/>
              <a:gd name="connsiteY42" fmla="*/ 4921281 h 5143499"/>
              <a:gd name="connsiteX43" fmla="*/ 2442471 w 3086100"/>
              <a:gd name="connsiteY43" fmla="*/ 4921281 h 5143499"/>
              <a:gd name="connsiteX44" fmla="*/ 2445705 w 3086100"/>
              <a:gd name="connsiteY44" fmla="*/ 4904759 h 5143499"/>
              <a:gd name="connsiteX45" fmla="*/ 2479425 w 3086100"/>
              <a:gd name="connsiteY45" fmla="*/ 4904759 h 5143499"/>
              <a:gd name="connsiteX46" fmla="*/ 2481259 w 3086100"/>
              <a:gd name="connsiteY46" fmla="*/ 4903296 h 5143499"/>
              <a:gd name="connsiteX47" fmla="*/ 2482549 w 3086100"/>
              <a:gd name="connsiteY47" fmla="*/ 4896743 h 5143499"/>
              <a:gd name="connsiteX48" fmla="*/ 2481293 w 3086100"/>
              <a:gd name="connsiteY48" fmla="*/ 4895279 h 5143499"/>
              <a:gd name="connsiteX49" fmla="*/ 2447564 w 3086100"/>
              <a:gd name="connsiteY49" fmla="*/ 4895279 h 5143499"/>
              <a:gd name="connsiteX50" fmla="*/ 2450807 w 3086100"/>
              <a:gd name="connsiteY50" fmla="*/ 4878791 h 5143499"/>
              <a:gd name="connsiteX51" fmla="*/ 2487617 w 3086100"/>
              <a:gd name="connsiteY51" fmla="*/ 4878791 h 5143499"/>
              <a:gd name="connsiteX52" fmla="*/ 2491540 w 3086100"/>
              <a:gd name="connsiteY52" fmla="*/ 4876487 h 5143499"/>
              <a:gd name="connsiteX53" fmla="*/ 2492949 w 3086100"/>
              <a:gd name="connsiteY53" fmla="*/ 4869227 h 5143499"/>
              <a:gd name="connsiteX54" fmla="*/ 2368044 w 3086100"/>
              <a:gd name="connsiteY54" fmla="*/ 4869227 h 5143499"/>
              <a:gd name="connsiteX55" fmla="*/ 2362764 w 3086100"/>
              <a:gd name="connsiteY55" fmla="*/ 4872558 h 5143499"/>
              <a:gd name="connsiteX56" fmla="*/ 2361533 w 3086100"/>
              <a:gd name="connsiteY56" fmla="*/ 4878766 h 5143499"/>
              <a:gd name="connsiteX57" fmla="*/ 2385999 w 3086100"/>
              <a:gd name="connsiteY57" fmla="*/ 4878766 h 5143499"/>
              <a:gd name="connsiteX58" fmla="*/ 2375812 w 3086100"/>
              <a:gd name="connsiteY58" fmla="*/ 4930786 h 5143499"/>
              <a:gd name="connsiteX59" fmla="*/ 2386780 w 3086100"/>
              <a:gd name="connsiteY59" fmla="*/ 4930786 h 5143499"/>
              <a:gd name="connsiteX60" fmla="*/ 2392281 w 3086100"/>
              <a:gd name="connsiteY60" fmla="*/ 4926412 h 5143499"/>
              <a:gd name="connsiteX61" fmla="*/ 2401620 w 3086100"/>
              <a:gd name="connsiteY61" fmla="*/ 4878766 h 5143499"/>
              <a:gd name="connsiteX62" fmla="*/ 2422045 w 3086100"/>
              <a:gd name="connsiteY62" fmla="*/ 4878766 h 5143499"/>
              <a:gd name="connsiteX63" fmla="*/ 2426443 w 3086100"/>
              <a:gd name="connsiteY63" fmla="*/ 4874998 h 5143499"/>
              <a:gd name="connsiteX64" fmla="*/ 2426443 w 3086100"/>
              <a:gd name="connsiteY64" fmla="*/ 4875006 h 5143499"/>
              <a:gd name="connsiteX65" fmla="*/ 2427580 w 3086100"/>
              <a:gd name="connsiteY65" fmla="*/ 4869227 h 5143499"/>
              <a:gd name="connsiteX66" fmla="*/ 2216737 w 3086100"/>
              <a:gd name="connsiteY66" fmla="*/ 4869227 h 5143499"/>
              <a:gd name="connsiteX67" fmla="*/ 2213825 w 3086100"/>
              <a:gd name="connsiteY67" fmla="*/ 4871305 h 5143499"/>
              <a:gd name="connsiteX68" fmla="*/ 2210514 w 3086100"/>
              <a:gd name="connsiteY68" fmla="*/ 4888213 h 5143499"/>
              <a:gd name="connsiteX69" fmla="*/ 2254821 w 3086100"/>
              <a:gd name="connsiteY69" fmla="*/ 4909924 h 5143499"/>
              <a:gd name="connsiteX70" fmla="*/ 2250720 w 3086100"/>
              <a:gd name="connsiteY70" fmla="*/ 4930786 h 5143499"/>
              <a:gd name="connsiteX71" fmla="*/ 2261697 w 3086100"/>
              <a:gd name="connsiteY71" fmla="*/ 4930786 h 5143499"/>
              <a:gd name="connsiteX72" fmla="*/ 2267198 w 3086100"/>
              <a:gd name="connsiteY72" fmla="*/ 4926412 h 5143499"/>
              <a:gd name="connsiteX73" fmla="*/ 2278404 w 3086100"/>
              <a:gd name="connsiteY73" fmla="*/ 4869227 h 5143499"/>
              <a:gd name="connsiteX74" fmla="*/ 2265110 w 3086100"/>
              <a:gd name="connsiteY74" fmla="*/ 4869227 h 5143499"/>
              <a:gd name="connsiteX75" fmla="*/ 2262402 w 3086100"/>
              <a:gd name="connsiteY75" fmla="*/ 4871305 h 5143499"/>
              <a:gd name="connsiteX76" fmla="*/ 2256883 w 3086100"/>
              <a:gd name="connsiteY76" fmla="*/ 4899334 h 5143499"/>
              <a:gd name="connsiteX77" fmla="*/ 2226203 w 3086100"/>
              <a:gd name="connsiteY77" fmla="*/ 4887801 h 5143499"/>
              <a:gd name="connsiteX78" fmla="*/ 2229853 w 3086100"/>
              <a:gd name="connsiteY78" fmla="*/ 4869227 h 5143499"/>
              <a:gd name="connsiteX79" fmla="*/ 2702459 w 3086100"/>
              <a:gd name="connsiteY79" fmla="*/ 4869050 h 5143499"/>
              <a:gd name="connsiteX80" fmla="*/ 2673697 w 3086100"/>
              <a:gd name="connsiteY80" fmla="*/ 4880810 h 5143499"/>
              <a:gd name="connsiteX81" fmla="*/ 2692561 w 3086100"/>
              <a:gd name="connsiteY81" fmla="*/ 4902211 h 5143499"/>
              <a:gd name="connsiteX82" fmla="*/ 2709828 w 3086100"/>
              <a:gd name="connsiteY82" fmla="*/ 4917184 h 5143499"/>
              <a:gd name="connsiteX83" fmla="*/ 2697900 w 3086100"/>
              <a:gd name="connsiteY83" fmla="*/ 4921314 h 5143499"/>
              <a:gd name="connsiteX84" fmla="*/ 2670828 w 3086100"/>
              <a:gd name="connsiteY84" fmla="*/ 4921314 h 5143499"/>
              <a:gd name="connsiteX85" fmla="*/ 2665428 w 3086100"/>
              <a:gd name="connsiteY85" fmla="*/ 4925293 h 5143499"/>
              <a:gd name="connsiteX86" fmla="*/ 2664359 w 3086100"/>
              <a:gd name="connsiteY86" fmla="*/ 4930786 h 5143499"/>
              <a:gd name="connsiteX87" fmla="*/ 2698486 w 3086100"/>
              <a:gd name="connsiteY87" fmla="*/ 4930786 h 5143499"/>
              <a:gd name="connsiteX88" fmla="*/ 2727435 w 3086100"/>
              <a:gd name="connsiteY88" fmla="*/ 4920372 h 5143499"/>
              <a:gd name="connsiteX89" fmla="*/ 2724931 w 3086100"/>
              <a:gd name="connsiteY89" fmla="*/ 4906282 h 5143499"/>
              <a:gd name="connsiteX90" fmla="*/ 2715236 w 3086100"/>
              <a:gd name="connsiteY90" fmla="*/ 4899334 h 5143499"/>
              <a:gd name="connsiteX91" fmla="*/ 2691890 w 3086100"/>
              <a:gd name="connsiteY91" fmla="*/ 4881853 h 5143499"/>
              <a:gd name="connsiteX92" fmla="*/ 2701992 w 3086100"/>
              <a:gd name="connsiteY92" fmla="*/ 4878766 h 5143499"/>
              <a:gd name="connsiteX93" fmla="*/ 2724880 w 3086100"/>
              <a:gd name="connsiteY93" fmla="*/ 4878766 h 5143499"/>
              <a:gd name="connsiteX94" fmla="*/ 2730271 w 3086100"/>
              <a:gd name="connsiteY94" fmla="*/ 4874796 h 5143499"/>
              <a:gd name="connsiteX95" fmla="*/ 2731408 w 3086100"/>
              <a:gd name="connsiteY95" fmla="*/ 4869050 h 5143499"/>
              <a:gd name="connsiteX96" fmla="*/ 2321030 w 3086100"/>
              <a:gd name="connsiteY96" fmla="*/ 4869050 h 5143499"/>
              <a:gd name="connsiteX97" fmla="*/ 2292284 w 3086100"/>
              <a:gd name="connsiteY97" fmla="*/ 4880810 h 5143499"/>
              <a:gd name="connsiteX98" fmla="*/ 2311156 w 3086100"/>
              <a:gd name="connsiteY98" fmla="*/ 4902211 h 5143499"/>
              <a:gd name="connsiteX99" fmla="*/ 2328424 w 3086100"/>
              <a:gd name="connsiteY99" fmla="*/ 4917184 h 5143499"/>
              <a:gd name="connsiteX100" fmla="*/ 2316479 w 3086100"/>
              <a:gd name="connsiteY100" fmla="*/ 4921314 h 5143499"/>
              <a:gd name="connsiteX101" fmla="*/ 2289415 w 3086100"/>
              <a:gd name="connsiteY101" fmla="*/ 4921314 h 5143499"/>
              <a:gd name="connsiteX102" fmla="*/ 2284016 w 3086100"/>
              <a:gd name="connsiteY102" fmla="*/ 4925293 h 5143499"/>
              <a:gd name="connsiteX103" fmla="*/ 2282938 w 3086100"/>
              <a:gd name="connsiteY103" fmla="*/ 4930786 h 5143499"/>
              <a:gd name="connsiteX104" fmla="*/ 2317065 w 3086100"/>
              <a:gd name="connsiteY104" fmla="*/ 4930786 h 5143499"/>
              <a:gd name="connsiteX105" fmla="*/ 2346014 w 3086100"/>
              <a:gd name="connsiteY105" fmla="*/ 4920372 h 5143499"/>
              <a:gd name="connsiteX106" fmla="*/ 2343526 w 3086100"/>
              <a:gd name="connsiteY106" fmla="*/ 4906282 h 5143499"/>
              <a:gd name="connsiteX107" fmla="*/ 2333823 w 3086100"/>
              <a:gd name="connsiteY107" fmla="*/ 4899334 h 5143499"/>
              <a:gd name="connsiteX108" fmla="*/ 2310469 w 3086100"/>
              <a:gd name="connsiteY108" fmla="*/ 4881853 h 5143499"/>
              <a:gd name="connsiteX109" fmla="*/ 2320571 w 3086100"/>
              <a:gd name="connsiteY109" fmla="*/ 4878766 h 5143499"/>
              <a:gd name="connsiteX110" fmla="*/ 2343467 w 3086100"/>
              <a:gd name="connsiteY110" fmla="*/ 4878766 h 5143499"/>
              <a:gd name="connsiteX111" fmla="*/ 2348858 w 3086100"/>
              <a:gd name="connsiteY111" fmla="*/ 4874796 h 5143499"/>
              <a:gd name="connsiteX112" fmla="*/ 2349995 w 3086100"/>
              <a:gd name="connsiteY112" fmla="*/ 4869050 h 5143499"/>
              <a:gd name="connsiteX113" fmla="*/ 2170529 w 3086100"/>
              <a:gd name="connsiteY113" fmla="*/ 4869050 h 5143499"/>
              <a:gd name="connsiteX114" fmla="*/ 2141784 w 3086100"/>
              <a:gd name="connsiteY114" fmla="*/ 4880810 h 5143499"/>
              <a:gd name="connsiteX115" fmla="*/ 2160664 w 3086100"/>
              <a:gd name="connsiteY115" fmla="*/ 4902211 h 5143499"/>
              <a:gd name="connsiteX116" fmla="*/ 2177923 w 3086100"/>
              <a:gd name="connsiteY116" fmla="*/ 4917184 h 5143499"/>
              <a:gd name="connsiteX117" fmla="*/ 2165979 w 3086100"/>
              <a:gd name="connsiteY117" fmla="*/ 4921314 h 5143499"/>
              <a:gd name="connsiteX118" fmla="*/ 2138906 w 3086100"/>
              <a:gd name="connsiteY118" fmla="*/ 4921314 h 5143499"/>
              <a:gd name="connsiteX119" fmla="*/ 2133515 w 3086100"/>
              <a:gd name="connsiteY119" fmla="*/ 4925293 h 5143499"/>
              <a:gd name="connsiteX120" fmla="*/ 2132429 w 3086100"/>
              <a:gd name="connsiteY120" fmla="*/ 4930786 h 5143499"/>
              <a:gd name="connsiteX121" fmla="*/ 2166556 w 3086100"/>
              <a:gd name="connsiteY121" fmla="*/ 4930786 h 5143499"/>
              <a:gd name="connsiteX122" fmla="*/ 2195522 w 3086100"/>
              <a:gd name="connsiteY122" fmla="*/ 4920372 h 5143499"/>
              <a:gd name="connsiteX123" fmla="*/ 2193018 w 3086100"/>
              <a:gd name="connsiteY123" fmla="*/ 4906282 h 5143499"/>
              <a:gd name="connsiteX124" fmla="*/ 2183331 w 3086100"/>
              <a:gd name="connsiteY124" fmla="*/ 4899334 h 5143499"/>
              <a:gd name="connsiteX125" fmla="*/ 2159960 w 3086100"/>
              <a:gd name="connsiteY125" fmla="*/ 4881853 h 5143499"/>
              <a:gd name="connsiteX126" fmla="*/ 2170062 w 3086100"/>
              <a:gd name="connsiteY126" fmla="*/ 4878766 h 5143499"/>
              <a:gd name="connsiteX127" fmla="*/ 2192950 w 3086100"/>
              <a:gd name="connsiteY127" fmla="*/ 4878766 h 5143499"/>
              <a:gd name="connsiteX128" fmla="*/ 2198357 w 3086100"/>
              <a:gd name="connsiteY128" fmla="*/ 4874796 h 5143499"/>
              <a:gd name="connsiteX129" fmla="*/ 2199478 w 3086100"/>
              <a:gd name="connsiteY129" fmla="*/ 4869050 h 5143499"/>
              <a:gd name="connsiteX130" fmla="*/ 1923012 w 3086100"/>
              <a:gd name="connsiteY130" fmla="*/ 4818696 h 5143499"/>
              <a:gd name="connsiteX131" fmla="*/ 1875097 w 3086100"/>
              <a:gd name="connsiteY131" fmla="*/ 4832400 h 5143499"/>
              <a:gd name="connsiteX132" fmla="*/ 1904844 w 3086100"/>
              <a:gd name="connsiteY132" fmla="*/ 4837127 h 5143499"/>
              <a:gd name="connsiteX133" fmla="*/ 1961010 w 3086100"/>
              <a:gd name="connsiteY133" fmla="*/ 4852572 h 5143499"/>
              <a:gd name="connsiteX134" fmla="*/ 1883875 w 3086100"/>
              <a:gd name="connsiteY134" fmla="*/ 4932276 h 5143499"/>
              <a:gd name="connsiteX135" fmla="*/ 1905736 w 3086100"/>
              <a:gd name="connsiteY135" fmla="*/ 4875982 h 5143499"/>
              <a:gd name="connsiteX136" fmla="*/ 1911313 w 3086100"/>
              <a:gd name="connsiteY136" fmla="*/ 4853186 h 5143499"/>
              <a:gd name="connsiteX137" fmla="*/ 1892636 w 3086100"/>
              <a:gd name="connsiteY137" fmla="*/ 4872029 h 5143499"/>
              <a:gd name="connsiteX138" fmla="*/ 1855996 w 3086100"/>
              <a:gd name="connsiteY138" fmla="*/ 4935413 h 5143499"/>
              <a:gd name="connsiteX139" fmla="*/ 1845605 w 3086100"/>
              <a:gd name="connsiteY139" fmla="*/ 4965486 h 5143499"/>
              <a:gd name="connsiteX140" fmla="*/ 1886677 w 3086100"/>
              <a:gd name="connsiteY140" fmla="*/ 4955215 h 5143499"/>
              <a:gd name="connsiteX141" fmla="*/ 1990647 w 3086100"/>
              <a:gd name="connsiteY141" fmla="*/ 4857299 h 5143499"/>
              <a:gd name="connsiteX142" fmla="*/ 1981733 w 3086100"/>
              <a:gd name="connsiteY142" fmla="*/ 4831516 h 5143499"/>
              <a:gd name="connsiteX143" fmla="*/ 1923012 w 3086100"/>
              <a:gd name="connsiteY143" fmla="*/ 4818696 h 5143499"/>
              <a:gd name="connsiteX144" fmla="*/ 2505547 w 3086100"/>
              <a:gd name="connsiteY144" fmla="*/ 4793384 h 5143499"/>
              <a:gd name="connsiteX145" fmla="*/ 2520191 w 3086100"/>
              <a:gd name="connsiteY145" fmla="*/ 4809729 h 5143499"/>
              <a:gd name="connsiteX146" fmla="*/ 2519453 w 3086100"/>
              <a:gd name="connsiteY146" fmla="*/ 4813430 h 5143499"/>
              <a:gd name="connsiteX147" fmla="*/ 2515157 w 3086100"/>
              <a:gd name="connsiteY147" fmla="*/ 4818015 h 5143499"/>
              <a:gd name="connsiteX148" fmla="*/ 2481930 w 3086100"/>
              <a:gd name="connsiteY148" fmla="*/ 4818015 h 5143499"/>
              <a:gd name="connsiteX149" fmla="*/ 2483560 w 3086100"/>
              <a:gd name="connsiteY149" fmla="*/ 4809729 h 5143499"/>
              <a:gd name="connsiteX150" fmla="*/ 2505547 w 3086100"/>
              <a:gd name="connsiteY150" fmla="*/ 4793384 h 5143499"/>
              <a:gd name="connsiteX151" fmla="*/ 2277190 w 3086100"/>
              <a:gd name="connsiteY151" fmla="*/ 4793384 h 5143499"/>
              <a:gd name="connsiteX152" fmla="*/ 2291826 w 3086100"/>
              <a:gd name="connsiteY152" fmla="*/ 4809729 h 5143499"/>
              <a:gd name="connsiteX153" fmla="*/ 2291096 w 3086100"/>
              <a:gd name="connsiteY153" fmla="*/ 4813430 h 5143499"/>
              <a:gd name="connsiteX154" fmla="*/ 2286792 w 3086100"/>
              <a:gd name="connsiteY154" fmla="*/ 4818015 h 5143499"/>
              <a:gd name="connsiteX155" fmla="*/ 2253581 w 3086100"/>
              <a:gd name="connsiteY155" fmla="*/ 4818015 h 5143499"/>
              <a:gd name="connsiteX156" fmla="*/ 2255203 w 3086100"/>
              <a:gd name="connsiteY156" fmla="*/ 4809729 h 5143499"/>
              <a:gd name="connsiteX157" fmla="*/ 2277190 w 3086100"/>
              <a:gd name="connsiteY157" fmla="*/ 4793384 h 5143499"/>
              <a:gd name="connsiteX158" fmla="*/ 2040133 w 3086100"/>
              <a:gd name="connsiteY158" fmla="*/ 4783925 h 5143499"/>
              <a:gd name="connsiteX159" fmla="*/ 2006938 w 3086100"/>
              <a:gd name="connsiteY159" fmla="*/ 4801897 h 5143499"/>
              <a:gd name="connsiteX160" fmla="*/ 2033272 w 3086100"/>
              <a:gd name="connsiteY160" fmla="*/ 4864567 h 5143499"/>
              <a:gd name="connsiteX161" fmla="*/ 2056151 w 3086100"/>
              <a:gd name="connsiteY161" fmla="*/ 4909865 h 5143499"/>
              <a:gd name="connsiteX162" fmla="*/ 2007592 w 3086100"/>
              <a:gd name="connsiteY162" fmla="*/ 4918715 h 5143499"/>
              <a:gd name="connsiteX163" fmla="*/ 1971155 w 3086100"/>
              <a:gd name="connsiteY163" fmla="*/ 4921575 h 5143499"/>
              <a:gd name="connsiteX164" fmla="*/ 1977862 w 3086100"/>
              <a:gd name="connsiteY164" fmla="*/ 4931232 h 5143499"/>
              <a:gd name="connsiteX165" fmla="*/ 2032084 w 3086100"/>
              <a:gd name="connsiteY165" fmla="*/ 4936700 h 5143499"/>
              <a:gd name="connsiteX166" fmla="*/ 2087061 w 3086100"/>
              <a:gd name="connsiteY166" fmla="*/ 4911876 h 5143499"/>
              <a:gd name="connsiteX167" fmla="*/ 2062696 w 3086100"/>
              <a:gd name="connsiteY167" fmla="*/ 4859915 h 5143499"/>
              <a:gd name="connsiteX168" fmla="*/ 2034274 w 3086100"/>
              <a:gd name="connsiteY168" fmla="*/ 4812505 h 5143499"/>
              <a:gd name="connsiteX169" fmla="*/ 2086543 w 3086100"/>
              <a:gd name="connsiteY169" fmla="*/ 4800492 h 5143499"/>
              <a:gd name="connsiteX170" fmla="*/ 2103913 w 3086100"/>
              <a:gd name="connsiteY170" fmla="*/ 4794234 h 5143499"/>
              <a:gd name="connsiteX171" fmla="*/ 2079548 w 3086100"/>
              <a:gd name="connsiteY171" fmla="*/ 4785283 h 5143499"/>
              <a:gd name="connsiteX172" fmla="*/ 2040133 w 3086100"/>
              <a:gd name="connsiteY172" fmla="*/ 4783925 h 5143499"/>
              <a:gd name="connsiteX173" fmla="*/ 2693180 w 3086100"/>
              <a:gd name="connsiteY173" fmla="*/ 4783845 h 5143499"/>
              <a:gd name="connsiteX174" fmla="*/ 2687908 w 3086100"/>
              <a:gd name="connsiteY174" fmla="*/ 4787193 h 5143499"/>
              <a:gd name="connsiteX175" fmla="*/ 2686686 w 3086100"/>
              <a:gd name="connsiteY175" fmla="*/ 4793401 h 5143499"/>
              <a:gd name="connsiteX176" fmla="*/ 2711152 w 3086100"/>
              <a:gd name="connsiteY176" fmla="*/ 4793401 h 5143499"/>
              <a:gd name="connsiteX177" fmla="*/ 2700957 w 3086100"/>
              <a:gd name="connsiteY177" fmla="*/ 4845421 h 5143499"/>
              <a:gd name="connsiteX178" fmla="*/ 2711925 w 3086100"/>
              <a:gd name="connsiteY178" fmla="*/ 4845421 h 5143499"/>
              <a:gd name="connsiteX179" fmla="*/ 2717418 w 3086100"/>
              <a:gd name="connsiteY179" fmla="*/ 4841047 h 5143499"/>
              <a:gd name="connsiteX180" fmla="*/ 2726773 w 3086100"/>
              <a:gd name="connsiteY180" fmla="*/ 4793401 h 5143499"/>
              <a:gd name="connsiteX181" fmla="*/ 2747198 w 3086100"/>
              <a:gd name="connsiteY181" fmla="*/ 4793401 h 5143499"/>
              <a:gd name="connsiteX182" fmla="*/ 2751613 w 3086100"/>
              <a:gd name="connsiteY182" fmla="*/ 4789632 h 5143499"/>
              <a:gd name="connsiteX183" fmla="*/ 2752734 w 3086100"/>
              <a:gd name="connsiteY183" fmla="*/ 4783845 h 5143499"/>
              <a:gd name="connsiteX184" fmla="*/ 2642813 w 3086100"/>
              <a:gd name="connsiteY184" fmla="*/ 4783845 h 5143499"/>
              <a:gd name="connsiteX185" fmla="*/ 2630732 w 3086100"/>
              <a:gd name="connsiteY185" fmla="*/ 4845421 h 5143499"/>
              <a:gd name="connsiteX186" fmla="*/ 2683324 w 3086100"/>
              <a:gd name="connsiteY186" fmla="*/ 4845421 h 5143499"/>
              <a:gd name="connsiteX187" fmla="*/ 2684462 w 3086100"/>
              <a:gd name="connsiteY187" fmla="*/ 4839659 h 5143499"/>
              <a:gd name="connsiteX188" fmla="*/ 2681541 w 3086100"/>
              <a:gd name="connsiteY188" fmla="*/ 4835915 h 5143499"/>
              <a:gd name="connsiteX189" fmla="*/ 2648203 w 3086100"/>
              <a:gd name="connsiteY189" fmla="*/ 4835915 h 5143499"/>
              <a:gd name="connsiteX190" fmla="*/ 2658017 w 3086100"/>
              <a:gd name="connsiteY190" fmla="*/ 4785931 h 5143499"/>
              <a:gd name="connsiteX191" fmla="*/ 2656107 w 3086100"/>
              <a:gd name="connsiteY191" fmla="*/ 4783845 h 5143499"/>
              <a:gd name="connsiteX192" fmla="*/ 2559124 w 3086100"/>
              <a:gd name="connsiteY192" fmla="*/ 4783845 h 5143499"/>
              <a:gd name="connsiteX193" fmla="*/ 2555592 w 3086100"/>
              <a:gd name="connsiteY193" fmla="*/ 4786579 h 5143499"/>
              <a:gd name="connsiteX194" fmla="*/ 2549480 w 3086100"/>
              <a:gd name="connsiteY194" fmla="*/ 4817947 h 5143499"/>
              <a:gd name="connsiteX195" fmla="*/ 2578361 w 3086100"/>
              <a:gd name="connsiteY195" fmla="*/ 4846800 h 5143499"/>
              <a:gd name="connsiteX196" fmla="*/ 2578361 w 3086100"/>
              <a:gd name="connsiteY196" fmla="*/ 4846792 h 5143499"/>
              <a:gd name="connsiteX197" fmla="*/ 2618040 w 3086100"/>
              <a:gd name="connsiteY197" fmla="*/ 4817939 h 5143499"/>
              <a:gd name="connsiteX198" fmla="*/ 2624127 w 3086100"/>
              <a:gd name="connsiteY198" fmla="*/ 4786579 h 5143499"/>
              <a:gd name="connsiteX199" fmla="*/ 2621665 w 3086100"/>
              <a:gd name="connsiteY199" fmla="*/ 4783845 h 5143499"/>
              <a:gd name="connsiteX200" fmla="*/ 2609228 w 3086100"/>
              <a:gd name="connsiteY200" fmla="*/ 4783845 h 5143499"/>
              <a:gd name="connsiteX201" fmla="*/ 2605816 w 3086100"/>
              <a:gd name="connsiteY201" fmla="*/ 4801889 h 5143499"/>
              <a:gd name="connsiteX202" fmla="*/ 2603863 w 3086100"/>
              <a:gd name="connsiteY202" fmla="*/ 4811495 h 5143499"/>
              <a:gd name="connsiteX203" fmla="*/ 2602233 w 3086100"/>
              <a:gd name="connsiteY203" fmla="*/ 4819840 h 5143499"/>
              <a:gd name="connsiteX204" fmla="*/ 2579940 w 3086100"/>
              <a:gd name="connsiteY204" fmla="*/ 4836328 h 5143499"/>
              <a:gd name="connsiteX205" fmla="*/ 2564557 w 3086100"/>
              <a:gd name="connsiteY205" fmla="*/ 4819840 h 5143499"/>
              <a:gd name="connsiteX206" fmla="*/ 2565270 w 3086100"/>
              <a:gd name="connsiteY206" fmla="*/ 4816113 h 5143499"/>
              <a:gd name="connsiteX207" fmla="*/ 2568140 w 3086100"/>
              <a:gd name="connsiteY207" fmla="*/ 4801897 h 5143499"/>
              <a:gd name="connsiteX208" fmla="*/ 2571561 w 3086100"/>
              <a:gd name="connsiteY208" fmla="*/ 4783845 h 5143499"/>
              <a:gd name="connsiteX209" fmla="*/ 2155095 w 3086100"/>
              <a:gd name="connsiteY209" fmla="*/ 4783845 h 5143499"/>
              <a:gd name="connsiteX210" fmla="*/ 2154909 w 3086100"/>
              <a:gd name="connsiteY210" fmla="*/ 4784644 h 5143499"/>
              <a:gd name="connsiteX211" fmla="*/ 2161471 w 3086100"/>
              <a:gd name="connsiteY211" fmla="*/ 4793359 h 5143499"/>
              <a:gd name="connsiteX212" fmla="*/ 2193833 w 3086100"/>
              <a:gd name="connsiteY212" fmla="*/ 4793359 h 5143499"/>
              <a:gd name="connsiteX213" fmla="*/ 2208519 w 3086100"/>
              <a:gd name="connsiteY213" fmla="*/ 4814658 h 5143499"/>
              <a:gd name="connsiteX214" fmla="*/ 2188450 w 3086100"/>
              <a:gd name="connsiteY214" fmla="*/ 4835915 h 5143499"/>
              <a:gd name="connsiteX215" fmla="*/ 2166284 w 3086100"/>
              <a:gd name="connsiteY215" fmla="*/ 4835915 h 5143499"/>
              <a:gd name="connsiteX216" fmla="*/ 2173127 w 3086100"/>
              <a:gd name="connsiteY216" fmla="*/ 4800963 h 5143499"/>
              <a:gd name="connsiteX217" fmla="*/ 2160028 w 3086100"/>
              <a:gd name="connsiteY217" fmla="*/ 4800963 h 5143499"/>
              <a:gd name="connsiteX218" fmla="*/ 2157116 w 3086100"/>
              <a:gd name="connsiteY218" fmla="*/ 4803050 h 5143499"/>
              <a:gd name="connsiteX219" fmla="*/ 2148796 w 3086100"/>
              <a:gd name="connsiteY219" fmla="*/ 4845421 h 5143499"/>
              <a:gd name="connsiteX220" fmla="*/ 2185606 w 3086100"/>
              <a:gd name="connsiteY220" fmla="*/ 4845421 h 5143499"/>
              <a:gd name="connsiteX221" fmla="*/ 2224980 w 3086100"/>
              <a:gd name="connsiteY221" fmla="*/ 4814238 h 5143499"/>
              <a:gd name="connsiteX222" fmla="*/ 2199614 w 3086100"/>
              <a:gd name="connsiteY222" fmla="*/ 4783845 h 5143499"/>
              <a:gd name="connsiteX223" fmla="*/ 2423480 w 3086100"/>
              <a:gd name="connsiteY223" fmla="*/ 4783660 h 5143499"/>
              <a:gd name="connsiteX224" fmla="*/ 2394718 w 3086100"/>
              <a:gd name="connsiteY224" fmla="*/ 4795437 h 5143499"/>
              <a:gd name="connsiteX225" fmla="*/ 2413598 w 3086100"/>
              <a:gd name="connsiteY225" fmla="*/ 4816837 h 5143499"/>
              <a:gd name="connsiteX226" fmla="*/ 2430874 w 3086100"/>
              <a:gd name="connsiteY226" fmla="*/ 4831819 h 5143499"/>
              <a:gd name="connsiteX227" fmla="*/ 2418930 w 3086100"/>
              <a:gd name="connsiteY227" fmla="*/ 4835941 h 5143499"/>
              <a:gd name="connsiteX228" fmla="*/ 2391865 w 3086100"/>
              <a:gd name="connsiteY228" fmla="*/ 4835941 h 5143499"/>
              <a:gd name="connsiteX229" fmla="*/ 2386458 w 3086100"/>
              <a:gd name="connsiteY229" fmla="*/ 4839919 h 5143499"/>
              <a:gd name="connsiteX230" fmla="*/ 2385388 w 3086100"/>
              <a:gd name="connsiteY230" fmla="*/ 4845421 h 5143499"/>
              <a:gd name="connsiteX231" fmla="*/ 2419515 w 3086100"/>
              <a:gd name="connsiteY231" fmla="*/ 4845421 h 5143499"/>
              <a:gd name="connsiteX232" fmla="*/ 2448473 w 3086100"/>
              <a:gd name="connsiteY232" fmla="*/ 4834998 h 5143499"/>
              <a:gd name="connsiteX233" fmla="*/ 2448481 w 3086100"/>
              <a:gd name="connsiteY233" fmla="*/ 4834998 h 5143499"/>
              <a:gd name="connsiteX234" fmla="*/ 2445977 w 3086100"/>
              <a:gd name="connsiteY234" fmla="*/ 4820908 h 5143499"/>
              <a:gd name="connsiteX235" fmla="*/ 2436282 w 3086100"/>
              <a:gd name="connsiteY235" fmla="*/ 4813943 h 5143499"/>
              <a:gd name="connsiteX236" fmla="*/ 2412911 w 3086100"/>
              <a:gd name="connsiteY236" fmla="*/ 4796480 h 5143499"/>
              <a:gd name="connsiteX237" fmla="*/ 2423038 w 3086100"/>
              <a:gd name="connsiteY237" fmla="*/ 4793384 h 5143499"/>
              <a:gd name="connsiteX238" fmla="*/ 2445909 w 3086100"/>
              <a:gd name="connsiteY238" fmla="*/ 4793384 h 5143499"/>
              <a:gd name="connsiteX239" fmla="*/ 2451317 w 3086100"/>
              <a:gd name="connsiteY239" fmla="*/ 4789430 h 5143499"/>
              <a:gd name="connsiteX240" fmla="*/ 2452446 w 3086100"/>
              <a:gd name="connsiteY240" fmla="*/ 4783660 h 5143499"/>
              <a:gd name="connsiteX241" fmla="*/ 2350776 w 3086100"/>
              <a:gd name="connsiteY241" fmla="*/ 4783660 h 5143499"/>
              <a:gd name="connsiteX242" fmla="*/ 2322031 w 3086100"/>
              <a:gd name="connsiteY242" fmla="*/ 4795437 h 5143499"/>
              <a:gd name="connsiteX243" fmla="*/ 2340903 w 3086100"/>
              <a:gd name="connsiteY243" fmla="*/ 4816837 h 5143499"/>
              <a:gd name="connsiteX244" fmla="*/ 2358179 w 3086100"/>
              <a:gd name="connsiteY244" fmla="*/ 4831819 h 5143499"/>
              <a:gd name="connsiteX245" fmla="*/ 2346218 w 3086100"/>
              <a:gd name="connsiteY245" fmla="*/ 4835941 h 5143499"/>
              <a:gd name="connsiteX246" fmla="*/ 2319179 w 3086100"/>
              <a:gd name="connsiteY246" fmla="*/ 4835941 h 5143499"/>
              <a:gd name="connsiteX247" fmla="*/ 2313763 w 3086100"/>
              <a:gd name="connsiteY247" fmla="*/ 4839919 h 5143499"/>
              <a:gd name="connsiteX248" fmla="*/ 2312684 w 3086100"/>
              <a:gd name="connsiteY248" fmla="*/ 4845421 h 5143499"/>
              <a:gd name="connsiteX249" fmla="*/ 2346812 w 3086100"/>
              <a:gd name="connsiteY249" fmla="*/ 4845421 h 5143499"/>
              <a:gd name="connsiteX250" fmla="*/ 2375778 w 3086100"/>
              <a:gd name="connsiteY250" fmla="*/ 4834998 h 5143499"/>
              <a:gd name="connsiteX251" fmla="*/ 2373273 w 3086100"/>
              <a:gd name="connsiteY251" fmla="*/ 4820908 h 5143499"/>
              <a:gd name="connsiteX252" fmla="*/ 2363579 w 3086100"/>
              <a:gd name="connsiteY252" fmla="*/ 4813943 h 5143499"/>
              <a:gd name="connsiteX253" fmla="*/ 2340216 w 3086100"/>
              <a:gd name="connsiteY253" fmla="*/ 4796480 h 5143499"/>
              <a:gd name="connsiteX254" fmla="*/ 2350335 w 3086100"/>
              <a:gd name="connsiteY254" fmla="*/ 4793384 h 5143499"/>
              <a:gd name="connsiteX255" fmla="*/ 2373197 w 3086100"/>
              <a:gd name="connsiteY255" fmla="*/ 4793384 h 5143499"/>
              <a:gd name="connsiteX256" fmla="*/ 2378596 w 3086100"/>
              <a:gd name="connsiteY256" fmla="*/ 4789430 h 5143499"/>
              <a:gd name="connsiteX257" fmla="*/ 2379742 w 3086100"/>
              <a:gd name="connsiteY257" fmla="*/ 4783660 h 5143499"/>
              <a:gd name="connsiteX258" fmla="*/ 2507381 w 3086100"/>
              <a:gd name="connsiteY258" fmla="*/ 4783012 h 5143499"/>
              <a:gd name="connsiteX259" fmla="*/ 2468542 w 3086100"/>
              <a:gd name="connsiteY259" fmla="*/ 4811613 h 5143499"/>
              <a:gd name="connsiteX260" fmla="*/ 2462446 w 3086100"/>
              <a:gd name="connsiteY260" fmla="*/ 4842704 h 5143499"/>
              <a:gd name="connsiteX261" fmla="*/ 2464806 w 3086100"/>
              <a:gd name="connsiteY261" fmla="*/ 4845421 h 5143499"/>
              <a:gd name="connsiteX262" fmla="*/ 2476556 w 3086100"/>
              <a:gd name="connsiteY262" fmla="*/ 4845421 h 5143499"/>
              <a:gd name="connsiteX263" fmla="*/ 2479985 w 3086100"/>
              <a:gd name="connsiteY263" fmla="*/ 4827520 h 5143499"/>
              <a:gd name="connsiteX264" fmla="*/ 2516592 w 3086100"/>
              <a:gd name="connsiteY264" fmla="*/ 4827520 h 5143499"/>
              <a:gd name="connsiteX265" fmla="*/ 2513171 w 3086100"/>
              <a:gd name="connsiteY265" fmla="*/ 4845421 h 5143499"/>
              <a:gd name="connsiteX266" fmla="*/ 2524928 w 3086100"/>
              <a:gd name="connsiteY266" fmla="*/ 4845421 h 5143499"/>
              <a:gd name="connsiteX267" fmla="*/ 2528350 w 3086100"/>
              <a:gd name="connsiteY267" fmla="*/ 4842704 h 5143499"/>
              <a:gd name="connsiteX268" fmla="*/ 2534454 w 3086100"/>
              <a:gd name="connsiteY268" fmla="*/ 4811613 h 5143499"/>
              <a:gd name="connsiteX269" fmla="*/ 2507381 w 3086100"/>
              <a:gd name="connsiteY269" fmla="*/ 4783012 h 5143499"/>
              <a:gd name="connsiteX270" fmla="*/ 2279015 w 3086100"/>
              <a:gd name="connsiteY270" fmla="*/ 4783012 h 5143499"/>
              <a:gd name="connsiteX271" fmla="*/ 2240193 w 3086100"/>
              <a:gd name="connsiteY271" fmla="*/ 4811613 h 5143499"/>
              <a:gd name="connsiteX272" fmla="*/ 2234081 w 3086100"/>
              <a:gd name="connsiteY272" fmla="*/ 4842704 h 5143499"/>
              <a:gd name="connsiteX273" fmla="*/ 2236449 w 3086100"/>
              <a:gd name="connsiteY273" fmla="*/ 4845421 h 5143499"/>
              <a:gd name="connsiteX274" fmla="*/ 2248199 w 3086100"/>
              <a:gd name="connsiteY274" fmla="*/ 4845421 h 5143499"/>
              <a:gd name="connsiteX275" fmla="*/ 2251620 w 3086100"/>
              <a:gd name="connsiteY275" fmla="*/ 4827520 h 5143499"/>
              <a:gd name="connsiteX276" fmla="*/ 2288235 w 3086100"/>
              <a:gd name="connsiteY276" fmla="*/ 4827520 h 5143499"/>
              <a:gd name="connsiteX277" fmla="*/ 2284814 w 3086100"/>
              <a:gd name="connsiteY277" fmla="*/ 4845421 h 5143499"/>
              <a:gd name="connsiteX278" fmla="*/ 2296572 w 3086100"/>
              <a:gd name="connsiteY278" fmla="*/ 4845421 h 5143499"/>
              <a:gd name="connsiteX279" fmla="*/ 2299984 w 3086100"/>
              <a:gd name="connsiteY279" fmla="*/ 4842704 h 5143499"/>
              <a:gd name="connsiteX280" fmla="*/ 2306097 w 3086100"/>
              <a:gd name="connsiteY280" fmla="*/ 4811613 h 5143499"/>
              <a:gd name="connsiteX281" fmla="*/ 2279015 w 3086100"/>
              <a:gd name="connsiteY281" fmla="*/ 4783012 h 5143499"/>
              <a:gd name="connsiteX282" fmla="*/ 1973014 w 3086100"/>
              <a:gd name="connsiteY282" fmla="*/ 4694493 h 5143499"/>
              <a:gd name="connsiteX283" fmla="*/ 1973014 w 3086100"/>
              <a:gd name="connsiteY283" fmla="*/ 4694501 h 5143499"/>
              <a:gd name="connsiteX284" fmla="*/ 1929481 w 3086100"/>
              <a:gd name="connsiteY284" fmla="*/ 4706110 h 5143499"/>
              <a:gd name="connsiteX285" fmla="*/ 1953132 w 3086100"/>
              <a:gd name="connsiteY285" fmla="*/ 4710282 h 5143499"/>
              <a:gd name="connsiteX286" fmla="*/ 2002150 w 3086100"/>
              <a:gd name="connsiteY286" fmla="*/ 4720881 h 5143499"/>
              <a:gd name="connsiteX287" fmla="*/ 1953896 w 3086100"/>
              <a:gd name="connsiteY287" fmla="*/ 4787631 h 5143499"/>
              <a:gd name="connsiteX288" fmla="*/ 1938327 w 3086100"/>
              <a:gd name="connsiteY288" fmla="*/ 4802587 h 5143499"/>
              <a:gd name="connsiteX289" fmla="*/ 1940177 w 3086100"/>
              <a:gd name="connsiteY289" fmla="*/ 4806608 h 5143499"/>
              <a:gd name="connsiteX290" fmla="*/ 1957360 w 3086100"/>
              <a:gd name="connsiteY290" fmla="*/ 4800880 h 5143499"/>
              <a:gd name="connsiteX291" fmla="*/ 2029834 w 3086100"/>
              <a:gd name="connsiteY291" fmla="*/ 4714909 h 5143499"/>
              <a:gd name="connsiteX292" fmla="*/ 1973014 w 3086100"/>
              <a:gd name="connsiteY292" fmla="*/ 4694493 h 5143499"/>
              <a:gd name="connsiteX293" fmla="*/ 460601 w 3086100"/>
              <a:gd name="connsiteY293" fmla="*/ 0 h 5143499"/>
              <a:gd name="connsiteX294" fmla="*/ 3086100 w 3086100"/>
              <a:gd name="connsiteY294" fmla="*/ 0 h 5143499"/>
              <a:gd name="connsiteX295" fmla="*/ 3086100 w 3086100"/>
              <a:gd name="connsiteY295" fmla="*/ 842036 h 5143499"/>
              <a:gd name="connsiteX296" fmla="*/ 3086100 w 3086100"/>
              <a:gd name="connsiteY296" fmla="*/ 1941749 h 5143499"/>
              <a:gd name="connsiteX297" fmla="*/ 3086100 w 3086100"/>
              <a:gd name="connsiteY297" fmla="*/ 3201749 h 5143499"/>
              <a:gd name="connsiteX298" fmla="*/ 3086100 w 3086100"/>
              <a:gd name="connsiteY298" fmla="*/ 3743118 h 5143499"/>
              <a:gd name="connsiteX299" fmla="*/ 3086100 w 3086100"/>
              <a:gd name="connsiteY299" fmla="*/ 5143499 h 5143499"/>
              <a:gd name="connsiteX300" fmla="*/ 547192 w 3086100"/>
              <a:gd name="connsiteY300" fmla="*/ 5143499 h 5143499"/>
              <a:gd name="connsiteX301" fmla="*/ 451948 w 3086100"/>
              <a:gd name="connsiteY301" fmla="*/ 4947929 h 5143499"/>
              <a:gd name="connsiteX302" fmla="*/ 0 w 3086100"/>
              <a:gd name="connsiteY302" fmla="*/ 2482849 h 5143499"/>
              <a:gd name="connsiteX303" fmla="*/ 451948 w 3086100"/>
              <a:gd name="connsiteY303" fmla="*/ 17768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3086100" h="5143499">
                <a:moveTo>
                  <a:pt x="2611605" y="4869227"/>
                </a:moveTo>
                <a:cubicBezTo>
                  <a:pt x="2608906" y="4869227"/>
                  <a:pt x="2607327" y="4870464"/>
                  <a:pt x="2606783" y="4873181"/>
                </a:cubicBezTo>
                <a:lnTo>
                  <a:pt x="2606792" y="4873181"/>
                </a:lnTo>
                <a:lnTo>
                  <a:pt x="2595484" y="4930786"/>
                </a:lnTo>
                <a:lnTo>
                  <a:pt x="2652923" y="4930786"/>
                </a:lnTo>
                <a:lnTo>
                  <a:pt x="2654112" y="4924629"/>
                </a:lnTo>
                <a:cubicBezTo>
                  <a:pt x="2654621" y="4922122"/>
                  <a:pt x="2654002" y="4921281"/>
                  <a:pt x="2651124" y="4921281"/>
                </a:cubicBezTo>
                <a:lnTo>
                  <a:pt x="2612964" y="4921281"/>
                </a:lnTo>
                <a:lnTo>
                  <a:pt x="2616207" y="4904759"/>
                </a:lnTo>
                <a:lnTo>
                  <a:pt x="2649927" y="4904759"/>
                </a:lnTo>
                <a:cubicBezTo>
                  <a:pt x="2650819" y="4904793"/>
                  <a:pt x="2651599" y="4904168"/>
                  <a:pt x="2651752" y="4903296"/>
                </a:cubicBezTo>
                <a:lnTo>
                  <a:pt x="2653042" y="4896743"/>
                </a:lnTo>
                <a:cubicBezTo>
                  <a:pt x="2653212" y="4895918"/>
                  <a:pt x="2652737" y="4895279"/>
                  <a:pt x="2651794" y="4895279"/>
                </a:cubicBezTo>
                <a:lnTo>
                  <a:pt x="2618057" y="4895279"/>
                </a:lnTo>
                <a:lnTo>
                  <a:pt x="2621283" y="4878791"/>
                </a:lnTo>
                <a:lnTo>
                  <a:pt x="2658102" y="4878791"/>
                </a:lnTo>
                <a:cubicBezTo>
                  <a:pt x="2659842" y="4878791"/>
                  <a:pt x="2661566" y="4878791"/>
                  <a:pt x="2662007" y="4876487"/>
                </a:cubicBezTo>
                <a:lnTo>
                  <a:pt x="2663433" y="4869227"/>
                </a:lnTo>
                <a:close/>
                <a:moveTo>
                  <a:pt x="2511957" y="4869227"/>
                </a:moveTo>
                <a:cubicBezTo>
                  <a:pt x="2509647" y="4869227"/>
                  <a:pt x="2508383" y="4870674"/>
                  <a:pt x="2507899" y="4873181"/>
                </a:cubicBezTo>
                <a:lnTo>
                  <a:pt x="2496591" y="4930786"/>
                </a:lnTo>
                <a:lnTo>
                  <a:pt x="2508544" y="4930786"/>
                </a:lnTo>
                <a:cubicBezTo>
                  <a:pt x="2511048" y="4930786"/>
                  <a:pt x="2512449" y="4929541"/>
                  <a:pt x="2512899" y="4927245"/>
                </a:cubicBezTo>
                <a:lnTo>
                  <a:pt x="2521363" y="4884133"/>
                </a:lnTo>
                <a:lnTo>
                  <a:pt x="2535099" y="4903548"/>
                </a:lnTo>
                <a:cubicBezTo>
                  <a:pt x="2535753" y="4904729"/>
                  <a:pt x="2537016" y="4905453"/>
                  <a:pt x="2538376" y="4905424"/>
                </a:cubicBezTo>
                <a:lnTo>
                  <a:pt x="2544556" y="4905424"/>
                </a:lnTo>
                <a:cubicBezTo>
                  <a:pt x="2546096" y="4905356"/>
                  <a:pt x="2547545" y="4904680"/>
                  <a:pt x="2548580" y="4903548"/>
                </a:cubicBezTo>
                <a:lnTo>
                  <a:pt x="2569922" y="4884133"/>
                </a:lnTo>
                <a:lnTo>
                  <a:pt x="2561458" y="4927245"/>
                </a:lnTo>
                <a:cubicBezTo>
                  <a:pt x="2561009" y="4929541"/>
                  <a:pt x="2561917" y="4930786"/>
                  <a:pt x="2564430" y="4930786"/>
                </a:cubicBezTo>
                <a:lnTo>
                  <a:pt x="2576374" y="4930786"/>
                </a:lnTo>
                <a:lnTo>
                  <a:pt x="2587691" y="4873189"/>
                </a:lnTo>
                <a:cubicBezTo>
                  <a:pt x="2588166" y="4870674"/>
                  <a:pt x="2587504" y="4869227"/>
                  <a:pt x="2585186" y="4869227"/>
                </a:cubicBezTo>
                <a:lnTo>
                  <a:pt x="2571111" y="4869227"/>
                </a:lnTo>
                <a:lnTo>
                  <a:pt x="2543860" y="4893226"/>
                </a:lnTo>
                <a:lnTo>
                  <a:pt x="2526032" y="4869227"/>
                </a:lnTo>
                <a:close/>
                <a:moveTo>
                  <a:pt x="2441121" y="4869227"/>
                </a:moveTo>
                <a:cubicBezTo>
                  <a:pt x="2438421" y="4869227"/>
                  <a:pt x="2436825" y="4870464"/>
                  <a:pt x="2436290" y="4873181"/>
                </a:cubicBezTo>
                <a:lnTo>
                  <a:pt x="2424999" y="4930786"/>
                </a:lnTo>
                <a:lnTo>
                  <a:pt x="2482413" y="4930786"/>
                </a:lnTo>
                <a:lnTo>
                  <a:pt x="2483627" y="4924629"/>
                </a:lnTo>
                <a:cubicBezTo>
                  <a:pt x="2484128" y="4922122"/>
                  <a:pt x="2483509" y="4921281"/>
                  <a:pt x="2480614" y="4921281"/>
                </a:cubicBezTo>
                <a:lnTo>
                  <a:pt x="2442471" y="4921281"/>
                </a:lnTo>
                <a:lnTo>
                  <a:pt x="2445705" y="4904759"/>
                </a:lnTo>
                <a:lnTo>
                  <a:pt x="2479425" y="4904759"/>
                </a:lnTo>
                <a:cubicBezTo>
                  <a:pt x="2480317" y="4904786"/>
                  <a:pt x="2481096" y="4904165"/>
                  <a:pt x="2481259" y="4903296"/>
                </a:cubicBezTo>
                <a:lnTo>
                  <a:pt x="2482549" y="4896743"/>
                </a:lnTo>
                <a:cubicBezTo>
                  <a:pt x="2482702" y="4895918"/>
                  <a:pt x="2482252" y="4895279"/>
                  <a:pt x="2481293" y="4895279"/>
                </a:cubicBezTo>
                <a:lnTo>
                  <a:pt x="2447564" y="4895279"/>
                </a:lnTo>
                <a:lnTo>
                  <a:pt x="2450807" y="4878791"/>
                </a:lnTo>
                <a:lnTo>
                  <a:pt x="2487617" y="4878791"/>
                </a:lnTo>
                <a:cubicBezTo>
                  <a:pt x="2489349" y="4878791"/>
                  <a:pt x="2491073" y="4878791"/>
                  <a:pt x="2491540" y="4876487"/>
                </a:cubicBezTo>
                <a:lnTo>
                  <a:pt x="2492949" y="4869227"/>
                </a:lnTo>
                <a:close/>
                <a:moveTo>
                  <a:pt x="2368044" y="4869227"/>
                </a:moveTo>
                <a:cubicBezTo>
                  <a:pt x="2364962" y="4869227"/>
                  <a:pt x="2363205" y="4870262"/>
                  <a:pt x="2362764" y="4872558"/>
                </a:cubicBezTo>
                <a:lnTo>
                  <a:pt x="2361533" y="4878766"/>
                </a:lnTo>
                <a:lnTo>
                  <a:pt x="2385999" y="4878766"/>
                </a:lnTo>
                <a:lnTo>
                  <a:pt x="2375812" y="4930786"/>
                </a:lnTo>
                <a:lnTo>
                  <a:pt x="2386780" y="4930786"/>
                </a:lnTo>
                <a:cubicBezTo>
                  <a:pt x="2389862" y="4930786"/>
                  <a:pt x="2391645" y="4929541"/>
                  <a:pt x="2392281" y="4926412"/>
                </a:cubicBezTo>
                <a:lnTo>
                  <a:pt x="2401620" y="4878766"/>
                </a:lnTo>
                <a:lnTo>
                  <a:pt x="2422045" y="4878766"/>
                </a:lnTo>
                <a:cubicBezTo>
                  <a:pt x="2424932" y="4878766"/>
                  <a:pt x="2425950" y="4877513"/>
                  <a:pt x="2426443" y="4874998"/>
                </a:cubicBezTo>
                <a:lnTo>
                  <a:pt x="2426443" y="4875006"/>
                </a:lnTo>
                <a:lnTo>
                  <a:pt x="2427580" y="4869227"/>
                </a:lnTo>
                <a:close/>
                <a:moveTo>
                  <a:pt x="2216737" y="4869227"/>
                </a:moveTo>
                <a:cubicBezTo>
                  <a:pt x="2215192" y="4869227"/>
                  <a:pt x="2214029" y="4870253"/>
                  <a:pt x="2213825" y="4871305"/>
                </a:cubicBezTo>
                <a:lnTo>
                  <a:pt x="2210514" y="4888213"/>
                </a:lnTo>
                <a:cubicBezTo>
                  <a:pt x="2204207" y="4920364"/>
                  <a:pt x="2234930" y="4915973"/>
                  <a:pt x="2254821" y="4909924"/>
                </a:cubicBezTo>
                <a:lnTo>
                  <a:pt x="2250720" y="4930786"/>
                </a:lnTo>
                <a:lnTo>
                  <a:pt x="2261697" y="4930786"/>
                </a:lnTo>
                <a:cubicBezTo>
                  <a:pt x="2264787" y="4930786"/>
                  <a:pt x="2266570" y="4929541"/>
                  <a:pt x="2267198" y="4926412"/>
                </a:cubicBezTo>
                <a:lnTo>
                  <a:pt x="2278404" y="4869227"/>
                </a:lnTo>
                <a:lnTo>
                  <a:pt x="2265110" y="4869227"/>
                </a:lnTo>
                <a:cubicBezTo>
                  <a:pt x="2263768" y="4869227"/>
                  <a:pt x="2262597" y="4870253"/>
                  <a:pt x="2262402" y="4871305"/>
                </a:cubicBezTo>
                <a:lnTo>
                  <a:pt x="2256883" y="4899334"/>
                </a:lnTo>
                <a:cubicBezTo>
                  <a:pt x="2247265" y="4902261"/>
                  <a:pt x="2222315" y="4907628"/>
                  <a:pt x="2226203" y="4887801"/>
                </a:cubicBezTo>
                <a:lnTo>
                  <a:pt x="2229853" y="4869227"/>
                </a:lnTo>
                <a:close/>
                <a:moveTo>
                  <a:pt x="2702459" y="4869050"/>
                </a:moveTo>
                <a:cubicBezTo>
                  <a:pt x="2686049" y="4869050"/>
                  <a:pt x="2676201" y="4869151"/>
                  <a:pt x="2673697" y="4880810"/>
                </a:cubicBezTo>
                <a:cubicBezTo>
                  <a:pt x="2671846" y="4889475"/>
                  <a:pt x="2678689" y="4893664"/>
                  <a:pt x="2692561" y="4902211"/>
                </a:cubicBezTo>
                <a:cubicBezTo>
                  <a:pt x="2707774" y="4911548"/>
                  <a:pt x="2711246" y="4912263"/>
                  <a:pt x="2709828" y="4917184"/>
                </a:cubicBezTo>
                <a:cubicBezTo>
                  <a:pt x="2708724" y="4921154"/>
                  <a:pt x="2704734" y="4921314"/>
                  <a:pt x="2697900" y="4921314"/>
                </a:cubicBezTo>
                <a:lnTo>
                  <a:pt x="2670828" y="4921314"/>
                </a:lnTo>
                <a:cubicBezTo>
                  <a:pt x="2667754" y="4921314"/>
                  <a:pt x="2665963" y="4922576"/>
                  <a:pt x="2665428" y="4925293"/>
                </a:cubicBezTo>
                <a:lnTo>
                  <a:pt x="2664359" y="4930786"/>
                </a:lnTo>
                <a:lnTo>
                  <a:pt x="2698486" y="4930786"/>
                </a:lnTo>
                <a:cubicBezTo>
                  <a:pt x="2714098" y="4930786"/>
                  <a:pt x="2723878" y="4929827"/>
                  <a:pt x="2727435" y="4920372"/>
                </a:cubicBezTo>
                <a:cubicBezTo>
                  <a:pt x="2729175" y="4915762"/>
                  <a:pt x="2729150" y="4910993"/>
                  <a:pt x="2724931" y="4906282"/>
                </a:cubicBezTo>
                <a:cubicBezTo>
                  <a:pt x="2722791" y="4903885"/>
                  <a:pt x="2719616" y="4901773"/>
                  <a:pt x="2715236" y="4899334"/>
                </a:cubicBezTo>
                <a:cubicBezTo>
                  <a:pt x="2695744" y="4888406"/>
                  <a:pt x="2690642" y="4887145"/>
                  <a:pt x="2691890" y="4881853"/>
                </a:cubicBezTo>
                <a:cubicBezTo>
                  <a:pt x="2692569" y="4878876"/>
                  <a:pt x="2694657" y="4878766"/>
                  <a:pt x="2701992" y="4878766"/>
                </a:cubicBezTo>
                <a:lnTo>
                  <a:pt x="2724880" y="4878766"/>
                </a:lnTo>
                <a:cubicBezTo>
                  <a:pt x="2727953" y="4878766"/>
                  <a:pt x="2729736" y="4877513"/>
                  <a:pt x="2730271" y="4874796"/>
                </a:cubicBezTo>
                <a:lnTo>
                  <a:pt x="2731408" y="4869050"/>
                </a:lnTo>
                <a:close/>
                <a:moveTo>
                  <a:pt x="2321030" y="4869050"/>
                </a:moveTo>
                <a:cubicBezTo>
                  <a:pt x="2304628" y="4869050"/>
                  <a:pt x="2294789" y="4869151"/>
                  <a:pt x="2292284" y="4880810"/>
                </a:cubicBezTo>
                <a:cubicBezTo>
                  <a:pt x="2290434" y="4889475"/>
                  <a:pt x="2297268" y="4893664"/>
                  <a:pt x="2311156" y="4902211"/>
                </a:cubicBezTo>
                <a:cubicBezTo>
                  <a:pt x="2326361" y="4911548"/>
                  <a:pt x="2329833" y="4912263"/>
                  <a:pt x="2328424" y="4917184"/>
                </a:cubicBezTo>
                <a:cubicBezTo>
                  <a:pt x="2327295" y="4921154"/>
                  <a:pt x="2323313" y="4921314"/>
                  <a:pt x="2316479" y="4921314"/>
                </a:cubicBezTo>
                <a:lnTo>
                  <a:pt x="2289415" y="4921314"/>
                </a:lnTo>
                <a:cubicBezTo>
                  <a:pt x="2286342" y="4921314"/>
                  <a:pt x="2284551" y="4922576"/>
                  <a:pt x="2284016" y="4925293"/>
                </a:cubicBezTo>
                <a:lnTo>
                  <a:pt x="2282938" y="4930786"/>
                </a:lnTo>
                <a:lnTo>
                  <a:pt x="2317065" y="4930786"/>
                </a:lnTo>
                <a:cubicBezTo>
                  <a:pt x="2332686" y="4930786"/>
                  <a:pt x="2342465" y="4929827"/>
                  <a:pt x="2346014" y="4920372"/>
                </a:cubicBezTo>
                <a:cubicBezTo>
                  <a:pt x="2347763" y="4915762"/>
                  <a:pt x="2347746" y="4910993"/>
                  <a:pt x="2343526" y="4906282"/>
                </a:cubicBezTo>
                <a:cubicBezTo>
                  <a:pt x="2341370" y="4903885"/>
                  <a:pt x="2338212" y="4901773"/>
                  <a:pt x="2333823" y="4899334"/>
                </a:cubicBezTo>
                <a:cubicBezTo>
                  <a:pt x="2314323" y="4888406"/>
                  <a:pt x="2309238" y="4887145"/>
                  <a:pt x="2310469" y="4881853"/>
                </a:cubicBezTo>
                <a:cubicBezTo>
                  <a:pt x="2311148" y="4878876"/>
                  <a:pt x="2313228" y="4878766"/>
                  <a:pt x="2320571" y="4878766"/>
                </a:cubicBezTo>
                <a:lnTo>
                  <a:pt x="2343467" y="4878766"/>
                </a:lnTo>
                <a:cubicBezTo>
                  <a:pt x="2346532" y="4878766"/>
                  <a:pt x="2348332" y="4877513"/>
                  <a:pt x="2348858" y="4874796"/>
                </a:cubicBezTo>
                <a:lnTo>
                  <a:pt x="2349995" y="4869050"/>
                </a:lnTo>
                <a:close/>
                <a:moveTo>
                  <a:pt x="2170529" y="4869050"/>
                </a:moveTo>
                <a:cubicBezTo>
                  <a:pt x="2154128" y="4869050"/>
                  <a:pt x="2144280" y="4869151"/>
                  <a:pt x="2141784" y="4880810"/>
                </a:cubicBezTo>
                <a:cubicBezTo>
                  <a:pt x="2139916" y="4889475"/>
                  <a:pt x="2146767" y="4893664"/>
                  <a:pt x="2160664" y="4902211"/>
                </a:cubicBezTo>
                <a:cubicBezTo>
                  <a:pt x="2175852" y="4911548"/>
                  <a:pt x="2179324" y="4912263"/>
                  <a:pt x="2177923" y="4917184"/>
                </a:cubicBezTo>
                <a:cubicBezTo>
                  <a:pt x="2176803" y="4921154"/>
                  <a:pt x="2172821" y="4921314"/>
                  <a:pt x="2165979" y="4921314"/>
                </a:cubicBezTo>
                <a:lnTo>
                  <a:pt x="2138906" y="4921314"/>
                </a:lnTo>
                <a:cubicBezTo>
                  <a:pt x="2135833" y="4921314"/>
                  <a:pt x="2134050" y="4922576"/>
                  <a:pt x="2133515" y="4925293"/>
                </a:cubicBezTo>
                <a:lnTo>
                  <a:pt x="2132429" y="4930786"/>
                </a:lnTo>
                <a:lnTo>
                  <a:pt x="2166556" y="4930786"/>
                </a:lnTo>
                <a:cubicBezTo>
                  <a:pt x="2182177" y="4930786"/>
                  <a:pt x="2191965" y="4929827"/>
                  <a:pt x="2195522" y="4920372"/>
                </a:cubicBezTo>
                <a:cubicBezTo>
                  <a:pt x="2197245" y="4915762"/>
                  <a:pt x="2197228" y="4910993"/>
                  <a:pt x="2193018" y="4906282"/>
                </a:cubicBezTo>
                <a:cubicBezTo>
                  <a:pt x="2190870" y="4903885"/>
                  <a:pt x="2187695" y="4901773"/>
                  <a:pt x="2183331" y="4899334"/>
                </a:cubicBezTo>
                <a:cubicBezTo>
                  <a:pt x="2163822" y="4888406"/>
                  <a:pt x="2158729" y="4887145"/>
                  <a:pt x="2159960" y="4881853"/>
                </a:cubicBezTo>
                <a:cubicBezTo>
                  <a:pt x="2160656" y="4878876"/>
                  <a:pt x="2162736" y="4878766"/>
                  <a:pt x="2170062" y="4878766"/>
                </a:cubicBezTo>
                <a:lnTo>
                  <a:pt x="2192950" y="4878766"/>
                </a:lnTo>
                <a:cubicBezTo>
                  <a:pt x="2196031" y="4878766"/>
                  <a:pt x="2197823" y="4877513"/>
                  <a:pt x="2198357" y="4874796"/>
                </a:cubicBezTo>
                <a:lnTo>
                  <a:pt x="2199478" y="4869050"/>
                </a:lnTo>
                <a:close/>
                <a:moveTo>
                  <a:pt x="1923012" y="4818696"/>
                </a:moveTo>
                <a:cubicBezTo>
                  <a:pt x="1904963" y="4819756"/>
                  <a:pt x="1873917" y="4826091"/>
                  <a:pt x="1875097" y="4832400"/>
                </a:cubicBezTo>
                <a:cubicBezTo>
                  <a:pt x="1876184" y="4839230"/>
                  <a:pt x="1895845" y="4837127"/>
                  <a:pt x="1904844" y="4837127"/>
                </a:cubicBezTo>
                <a:cubicBezTo>
                  <a:pt x="1924633" y="4837127"/>
                  <a:pt x="1956061" y="4838465"/>
                  <a:pt x="1961010" y="4852572"/>
                </a:cubicBezTo>
                <a:cubicBezTo>
                  <a:pt x="1971681" y="4882956"/>
                  <a:pt x="1899301" y="4937516"/>
                  <a:pt x="1883875" y="4932276"/>
                </a:cubicBezTo>
                <a:cubicBezTo>
                  <a:pt x="1876897" y="4929903"/>
                  <a:pt x="1898053" y="4890249"/>
                  <a:pt x="1905736" y="4875982"/>
                </a:cubicBezTo>
                <a:cubicBezTo>
                  <a:pt x="1910303" y="4867469"/>
                  <a:pt x="1917256" y="4854094"/>
                  <a:pt x="1911313" y="4853186"/>
                </a:cubicBezTo>
                <a:cubicBezTo>
                  <a:pt x="1904691" y="4852185"/>
                  <a:pt x="1897374" y="4864769"/>
                  <a:pt x="1892636" y="4872029"/>
                </a:cubicBezTo>
                <a:cubicBezTo>
                  <a:pt x="1879767" y="4891755"/>
                  <a:pt x="1866565" y="4913290"/>
                  <a:pt x="1855996" y="4935413"/>
                </a:cubicBezTo>
                <a:cubicBezTo>
                  <a:pt x="1852728" y="4942244"/>
                  <a:pt x="1841870" y="4962828"/>
                  <a:pt x="1845605" y="4965486"/>
                </a:cubicBezTo>
                <a:cubicBezTo>
                  <a:pt x="1849086" y="4967959"/>
                  <a:pt x="1865623" y="4964435"/>
                  <a:pt x="1886677" y="4955215"/>
                </a:cubicBezTo>
                <a:cubicBezTo>
                  <a:pt x="1952869" y="4926219"/>
                  <a:pt x="1982667" y="4888483"/>
                  <a:pt x="1990647" y="4857299"/>
                </a:cubicBezTo>
                <a:cubicBezTo>
                  <a:pt x="1993191" y="4847710"/>
                  <a:pt x="1989677" y="4837545"/>
                  <a:pt x="1981733" y="4831516"/>
                </a:cubicBezTo>
                <a:cubicBezTo>
                  <a:pt x="1967904" y="4821026"/>
                  <a:pt x="1943284" y="4817519"/>
                  <a:pt x="1923012" y="4818696"/>
                </a:cubicBezTo>
                <a:close/>
                <a:moveTo>
                  <a:pt x="2505547" y="4793384"/>
                </a:moveTo>
                <a:cubicBezTo>
                  <a:pt x="2518867" y="4793384"/>
                  <a:pt x="2522348" y="4798339"/>
                  <a:pt x="2520191" y="4809729"/>
                </a:cubicBezTo>
                <a:cubicBezTo>
                  <a:pt x="2520191" y="4809729"/>
                  <a:pt x="2519648" y="4812572"/>
                  <a:pt x="2519453" y="4813430"/>
                </a:cubicBezTo>
                <a:cubicBezTo>
                  <a:pt x="2519190" y="4814709"/>
                  <a:pt x="2518604" y="4818015"/>
                  <a:pt x="2515157" y="4818015"/>
                </a:cubicBezTo>
                <a:lnTo>
                  <a:pt x="2481930" y="4818015"/>
                </a:lnTo>
                <a:lnTo>
                  <a:pt x="2483560" y="4809729"/>
                </a:lnTo>
                <a:cubicBezTo>
                  <a:pt x="2485903" y="4797733"/>
                  <a:pt x="2492949" y="4793384"/>
                  <a:pt x="2505547" y="4793384"/>
                </a:cubicBezTo>
                <a:close/>
                <a:moveTo>
                  <a:pt x="2277190" y="4793384"/>
                </a:moveTo>
                <a:cubicBezTo>
                  <a:pt x="2290502" y="4793384"/>
                  <a:pt x="2293999" y="4798339"/>
                  <a:pt x="2291826" y="4809729"/>
                </a:cubicBezTo>
                <a:cubicBezTo>
                  <a:pt x="2291826" y="4809729"/>
                  <a:pt x="2291283" y="4812572"/>
                  <a:pt x="2291096" y="4813430"/>
                </a:cubicBezTo>
                <a:cubicBezTo>
                  <a:pt x="2290841" y="4814709"/>
                  <a:pt x="2290247" y="4818015"/>
                  <a:pt x="2286792" y="4818015"/>
                </a:cubicBezTo>
                <a:lnTo>
                  <a:pt x="2253581" y="4818015"/>
                </a:lnTo>
                <a:lnTo>
                  <a:pt x="2255203" y="4809729"/>
                </a:lnTo>
                <a:cubicBezTo>
                  <a:pt x="2257529" y="4797733"/>
                  <a:pt x="2264592" y="4793384"/>
                  <a:pt x="2277190" y="4793384"/>
                </a:cubicBezTo>
                <a:close/>
                <a:moveTo>
                  <a:pt x="2040133" y="4783925"/>
                </a:moveTo>
                <a:cubicBezTo>
                  <a:pt x="2026282" y="4785814"/>
                  <a:pt x="2013467" y="4790924"/>
                  <a:pt x="2006938" y="4801897"/>
                </a:cubicBezTo>
                <a:cubicBezTo>
                  <a:pt x="1996853" y="4818856"/>
                  <a:pt x="2015920" y="4842073"/>
                  <a:pt x="2033272" y="4864567"/>
                </a:cubicBezTo>
                <a:cubicBezTo>
                  <a:pt x="2047186" y="4882594"/>
                  <a:pt x="2062340" y="4899813"/>
                  <a:pt x="2056151" y="4909865"/>
                </a:cubicBezTo>
                <a:cubicBezTo>
                  <a:pt x="2051108" y="4918084"/>
                  <a:pt x="2018738" y="4918067"/>
                  <a:pt x="2007592" y="4918715"/>
                </a:cubicBezTo>
                <a:cubicBezTo>
                  <a:pt x="1994051" y="4919514"/>
                  <a:pt x="1974568" y="4919556"/>
                  <a:pt x="1971155" y="4921575"/>
                </a:cubicBezTo>
                <a:cubicBezTo>
                  <a:pt x="1968099" y="4923384"/>
                  <a:pt x="1966401" y="4928994"/>
                  <a:pt x="1977862" y="4931232"/>
                </a:cubicBezTo>
                <a:cubicBezTo>
                  <a:pt x="1987056" y="4933049"/>
                  <a:pt x="2008958" y="4936717"/>
                  <a:pt x="2032084" y="4936700"/>
                </a:cubicBezTo>
                <a:cubicBezTo>
                  <a:pt x="2056219" y="4936691"/>
                  <a:pt x="2081568" y="4932359"/>
                  <a:pt x="2087061" y="4911876"/>
                </a:cubicBezTo>
                <a:cubicBezTo>
                  <a:pt x="2091476" y="4895422"/>
                  <a:pt x="2076169" y="4877790"/>
                  <a:pt x="2062696" y="4859915"/>
                </a:cubicBezTo>
                <a:cubicBezTo>
                  <a:pt x="2047942" y="4840332"/>
                  <a:pt x="2033017" y="4826376"/>
                  <a:pt x="2034274" y="4812505"/>
                </a:cubicBezTo>
                <a:cubicBezTo>
                  <a:pt x="2035242" y="4801729"/>
                  <a:pt x="2054538" y="4801106"/>
                  <a:pt x="2086543" y="4800492"/>
                </a:cubicBezTo>
                <a:cubicBezTo>
                  <a:pt x="2093216" y="4800349"/>
                  <a:pt x="2106459" y="4800004"/>
                  <a:pt x="2103913" y="4794234"/>
                </a:cubicBezTo>
                <a:cubicBezTo>
                  <a:pt x="2101629" y="4789153"/>
                  <a:pt x="2091713" y="4787462"/>
                  <a:pt x="2079548" y="4785283"/>
                </a:cubicBezTo>
                <a:cubicBezTo>
                  <a:pt x="2068873" y="4783370"/>
                  <a:pt x="2053985" y="4782037"/>
                  <a:pt x="2040133" y="4783925"/>
                </a:cubicBezTo>
                <a:close/>
                <a:moveTo>
                  <a:pt x="2693180" y="4783845"/>
                </a:moveTo>
                <a:cubicBezTo>
                  <a:pt x="2690099" y="4783845"/>
                  <a:pt x="2688367" y="4784888"/>
                  <a:pt x="2687908" y="4787193"/>
                </a:cubicBezTo>
                <a:lnTo>
                  <a:pt x="2686686" y="4793401"/>
                </a:lnTo>
                <a:lnTo>
                  <a:pt x="2711152" y="4793401"/>
                </a:lnTo>
                <a:lnTo>
                  <a:pt x="2700957" y="4845421"/>
                </a:lnTo>
                <a:lnTo>
                  <a:pt x="2711925" y="4845421"/>
                </a:lnTo>
                <a:cubicBezTo>
                  <a:pt x="2715015" y="4845421"/>
                  <a:pt x="2716806" y="4844168"/>
                  <a:pt x="2717418" y="4841047"/>
                </a:cubicBezTo>
                <a:lnTo>
                  <a:pt x="2726773" y="4793401"/>
                </a:lnTo>
                <a:lnTo>
                  <a:pt x="2747198" y="4793401"/>
                </a:lnTo>
                <a:cubicBezTo>
                  <a:pt x="2750085" y="4793401"/>
                  <a:pt x="2751104" y="4792139"/>
                  <a:pt x="2751613" y="4789632"/>
                </a:cubicBezTo>
                <a:lnTo>
                  <a:pt x="2752734" y="4783845"/>
                </a:lnTo>
                <a:close/>
                <a:moveTo>
                  <a:pt x="2642813" y="4783845"/>
                </a:moveTo>
                <a:lnTo>
                  <a:pt x="2630732" y="4845421"/>
                </a:lnTo>
                <a:lnTo>
                  <a:pt x="2683324" y="4845421"/>
                </a:lnTo>
                <a:lnTo>
                  <a:pt x="2684462" y="4839659"/>
                </a:lnTo>
                <a:cubicBezTo>
                  <a:pt x="2684996" y="4836967"/>
                  <a:pt x="2684037" y="4835915"/>
                  <a:pt x="2681541" y="4835915"/>
                </a:cubicBezTo>
                <a:lnTo>
                  <a:pt x="2648203" y="4835915"/>
                </a:lnTo>
                <a:lnTo>
                  <a:pt x="2658017" y="4785931"/>
                </a:lnTo>
                <a:cubicBezTo>
                  <a:pt x="2658212" y="4784888"/>
                  <a:pt x="2657448" y="4783845"/>
                  <a:pt x="2656107" y="4783845"/>
                </a:cubicBezTo>
                <a:close/>
                <a:moveTo>
                  <a:pt x="2559124" y="4783845"/>
                </a:moveTo>
                <a:cubicBezTo>
                  <a:pt x="2557511" y="4783845"/>
                  <a:pt x="2556000" y="4784476"/>
                  <a:pt x="2555592" y="4786579"/>
                </a:cubicBezTo>
                <a:lnTo>
                  <a:pt x="2549480" y="4817947"/>
                </a:lnTo>
                <a:cubicBezTo>
                  <a:pt x="2545312" y="4840062"/>
                  <a:pt x="2556416" y="4846800"/>
                  <a:pt x="2578361" y="4846800"/>
                </a:cubicBezTo>
                <a:lnTo>
                  <a:pt x="2578361" y="4846792"/>
                </a:lnTo>
                <a:cubicBezTo>
                  <a:pt x="2604067" y="4846792"/>
                  <a:pt x="2613974" y="4838077"/>
                  <a:pt x="2618040" y="4817939"/>
                </a:cubicBezTo>
                <a:lnTo>
                  <a:pt x="2624127" y="4786579"/>
                </a:lnTo>
                <a:cubicBezTo>
                  <a:pt x="2624535" y="4784476"/>
                  <a:pt x="2623270" y="4783845"/>
                  <a:pt x="2621665" y="4783845"/>
                </a:cubicBezTo>
                <a:lnTo>
                  <a:pt x="2609228" y="4783845"/>
                </a:lnTo>
                <a:lnTo>
                  <a:pt x="2605816" y="4801889"/>
                </a:lnTo>
                <a:lnTo>
                  <a:pt x="2603863" y="4811495"/>
                </a:lnTo>
                <a:lnTo>
                  <a:pt x="2602233" y="4819840"/>
                </a:lnTo>
                <a:cubicBezTo>
                  <a:pt x="2599958" y="4831205"/>
                  <a:pt x="2592530" y="4836328"/>
                  <a:pt x="2579940" y="4836328"/>
                </a:cubicBezTo>
                <a:cubicBezTo>
                  <a:pt x="2566094" y="4836328"/>
                  <a:pt x="2562384" y="4831331"/>
                  <a:pt x="2564557" y="4819840"/>
                </a:cubicBezTo>
                <a:cubicBezTo>
                  <a:pt x="2564557" y="4819840"/>
                  <a:pt x="2565092" y="4816971"/>
                  <a:pt x="2565270" y="4816113"/>
                </a:cubicBezTo>
                <a:lnTo>
                  <a:pt x="2568140" y="4801897"/>
                </a:lnTo>
                <a:lnTo>
                  <a:pt x="2571561" y="4783845"/>
                </a:lnTo>
                <a:close/>
                <a:moveTo>
                  <a:pt x="2155095" y="4783845"/>
                </a:moveTo>
                <a:lnTo>
                  <a:pt x="2154909" y="4784644"/>
                </a:lnTo>
                <a:cubicBezTo>
                  <a:pt x="2153907" y="4788783"/>
                  <a:pt x="2154433" y="4793359"/>
                  <a:pt x="2161471" y="4793359"/>
                </a:cubicBezTo>
                <a:lnTo>
                  <a:pt x="2193833" y="4793359"/>
                </a:lnTo>
                <a:cubicBezTo>
                  <a:pt x="2209402" y="4793359"/>
                  <a:pt x="2211626" y="4801073"/>
                  <a:pt x="2208519" y="4814658"/>
                </a:cubicBezTo>
                <a:cubicBezTo>
                  <a:pt x="2205463" y="4828000"/>
                  <a:pt x="2200140" y="4834864"/>
                  <a:pt x="2188450" y="4835915"/>
                </a:cubicBezTo>
                <a:lnTo>
                  <a:pt x="2166284" y="4835915"/>
                </a:lnTo>
                <a:lnTo>
                  <a:pt x="2173127" y="4800963"/>
                </a:lnTo>
                <a:lnTo>
                  <a:pt x="2160028" y="4800963"/>
                </a:lnTo>
                <a:cubicBezTo>
                  <a:pt x="2158483" y="4800963"/>
                  <a:pt x="2157320" y="4802006"/>
                  <a:pt x="2157116" y="4803050"/>
                </a:cubicBezTo>
                <a:lnTo>
                  <a:pt x="2148796" y="4845421"/>
                </a:lnTo>
                <a:lnTo>
                  <a:pt x="2185606" y="4845421"/>
                </a:lnTo>
                <a:cubicBezTo>
                  <a:pt x="2206227" y="4845421"/>
                  <a:pt x="2220515" y="4837833"/>
                  <a:pt x="2224980" y="4814238"/>
                </a:cubicBezTo>
                <a:cubicBezTo>
                  <a:pt x="2228300" y="4796673"/>
                  <a:pt x="2220625" y="4783845"/>
                  <a:pt x="2199614" y="4783845"/>
                </a:cubicBezTo>
                <a:close/>
                <a:moveTo>
                  <a:pt x="2423480" y="4783660"/>
                </a:moveTo>
                <a:cubicBezTo>
                  <a:pt x="2407078" y="4783660"/>
                  <a:pt x="2397231" y="4783761"/>
                  <a:pt x="2394718" y="4795437"/>
                </a:cubicBezTo>
                <a:cubicBezTo>
                  <a:pt x="2392876" y="4804093"/>
                  <a:pt x="2399718" y="4808290"/>
                  <a:pt x="2413598" y="4816837"/>
                </a:cubicBezTo>
                <a:cubicBezTo>
                  <a:pt x="2428794" y="4826174"/>
                  <a:pt x="2432266" y="4826881"/>
                  <a:pt x="2430874" y="4831819"/>
                </a:cubicBezTo>
                <a:cubicBezTo>
                  <a:pt x="2429745" y="4835789"/>
                  <a:pt x="2425764" y="4835941"/>
                  <a:pt x="2418930" y="4835941"/>
                </a:cubicBezTo>
                <a:lnTo>
                  <a:pt x="2391865" y="4835941"/>
                </a:lnTo>
                <a:cubicBezTo>
                  <a:pt x="2388784" y="4835941"/>
                  <a:pt x="2386992" y="4837202"/>
                  <a:pt x="2386458" y="4839919"/>
                </a:cubicBezTo>
                <a:lnTo>
                  <a:pt x="2385388" y="4845421"/>
                </a:lnTo>
                <a:lnTo>
                  <a:pt x="2419515" y="4845421"/>
                </a:lnTo>
                <a:cubicBezTo>
                  <a:pt x="2435119" y="4845421"/>
                  <a:pt x="2444924" y="4844470"/>
                  <a:pt x="2448473" y="4834998"/>
                </a:cubicBezTo>
                <a:lnTo>
                  <a:pt x="2448481" y="4834998"/>
                </a:lnTo>
                <a:cubicBezTo>
                  <a:pt x="2450213" y="4830380"/>
                  <a:pt x="2450196" y="4825611"/>
                  <a:pt x="2445977" y="4820908"/>
                </a:cubicBezTo>
                <a:cubicBezTo>
                  <a:pt x="2443829" y="4818502"/>
                  <a:pt x="2440662" y="4816408"/>
                  <a:pt x="2436282" y="4813943"/>
                </a:cubicBezTo>
                <a:cubicBezTo>
                  <a:pt x="2416782" y="4803016"/>
                  <a:pt x="2411688" y="4801771"/>
                  <a:pt x="2412911" y="4796480"/>
                </a:cubicBezTo>
                <a:cubicBezTo>
                  <a:pt x="2413607" y="4793510"/>
                  <a:pt x="2415695" y="4793384"/>
                  <a:pt x="2423038" y="4793384"/>
                </a:cubicBezTo>
                <a:lnTo>
                  <a:pt x="2445909" y="4793384"/>
                </a:lnTo>
                <a:cubicBezTo>
                  <a:pt x="2448991" y="4793384"/>
                  <a:pt x="2450782" y="4792139"/>
                  <a:pt x="2451317" y="4789430"/>
                </a:cubicBezTo>
                <a:lnTo>
                  <a:pt x="2452446" y="4783660"/>
                </a:lnTo>
                <a:close/>
                <a:moveTo>
                  <a:pt x="2350776" y="4783660"/>
                </a:moveTo>
                <a:cubicBezTo>
                  <a:pt x="2334375" y="4783660"/>
                  <a:pt x="2324536" y="4783761"/>
                  <a:pt x="2322031" y="4795437"/>
                </a:cubicBezTo>
                <a:cubicBezTo>
                  <a:pt x="2320172" y="4804093"/>
                  <a:pt x="2327023" y="4808290"/>
                  <a:pt x="2340903" y="4816837"/>
                </a:cubicBezTo>
                <a:cubicBezTo>
                  <a:pt x="2356099" y="4826174"/>
                  <a:pt x="2359580" y="4826881"/>
                  <a:pt x="2358179" y="4831819"/>
                </a:cubicBezTo>
                <a:cubicBezTo>
                  <a:pt x="2357059" y="4835789"/>
                  <a:pt x="2353069" y="4835941"/>
                  <a:pt x="2346218" y="4835941"/>
                </a:cubicBezTo>
                <a:lnTo>
                  <a:pt x="2319179" y="4835941"/>
                </a:lnTo>
                <a:cubicBezTo>
                  <a:pt x="2316089" y="4835941"/>
                  <a:pt x="2314306" y="4837202"/>
                  <a:pt x="2313763" y="4839919"/>
                </a:cubicBezTo>
                <a:lnTo>
                  <a:pt x="2312684" y="4845421"/>
                </a:lnTo>
                <a:lnTo>
                  <a:pt x="2346812" y="4845421"/>
                </a:lnTo>
                <a:cubicBezTo>
                  <a:pt x="2362432" y="4845421"/>
                  <a:pt x="2372221" y="4844470"/>
                  <a:pt x="2375778" y="4834998"/>
                </a:cubicBezTo>
                <a:cubicBezTo>
                  <a:pt x="2377501" y="4830380"/>
                  <a:pt x="2377484" y="4825611"/>
                  <a:pt x="2373273" y="4820908"/>
                </a:cubicBezTo>
                <a:cubicBezTo>
                  <a:pt x="2371117" y="4818502"/>
                  <a:pt x="2367951" y="4816408"/>
                  <a:pt x="2363579" y="4813943"/>
                </a:cubicBezTo>
                <a:cubicBezTo>
                  <a:pt x="2344061" y="4803016"/>
                  <a:pt x="2338985" y="4801771"/>
                  <a:pt x="2340216" y="4796480"/>
                </a:cubicBezTo>
                <a:cubicBezTo>
                  <a:pt x="2340895" y="4793510"/>
                  <a:pt x="2342975" y="4793384"/>
                  <a:pt x="2350335" y="4793384"/>
                </a:cubicBezTo>
                <a:lnTo>
                  <a:pt x="2373197" y="4793384"/>
                </a:lnTo>
                <a:cubicBezTo>
                  <a:pt x="2376287" y="4793384"/>
                  <a:pt x="2378078" y="4792139"/>
                  <a:pt x="2378596" y="4789430"/>
                </a:cubicBezTo>
                <a:lnTo>
                  <a:pt x="2379742" y="4783660"/>
                </a:lnTo>
                <a:close/>
                <a:moveTo>
                  <a:pt x="2507381" y="4783012"/>
                </a:moveTo>
                <a:cubicBezTo>
                  <a:pt x="2485665" y="4783012"/>
                  <a:pt x="2473279" y="4788413"/>
                  <a:pt x="2468542" y="4811613"/>
                </a:cubicBezTo>
                <a:lnTo>
                  <a:pt x="2462446" y="4842704"/>
                </a:lnTo>
                <a:cubicBezTo>
                  <a:pt x="2462039" y="4844790"/>
                  <a:pt x="2463253" y="4845421"/>
                  <a:pt x="2464806" y="4845421"/>
                </a:cubicBezTo>
                <a:lnTo>
                  <a:pt x="2476556" y="4845421"/>
                </a:lnTo>
                <a:lnTo>
                  <a:pt x="2479985" y="4827520"/>
                </a:lnTo>
                <a:lnTo>
                  <a:pt x="2516592" y="4827520"/>
                </a:lnTo>
                <a:lnTo>
                  <a:pt x="2513171" y="4845421"/>
                </a:lnTo>
                <a:lnTo>
                  <a:pt x="2524928" y="4845421"/>
                </a:lnTo>
                <a:cubicBezTo>
                  <a:pt x="2526474" y="4845421"/>
                  <a:pt x="2527942" y="4844790"/>
                  <a:pt x="2528350" y="4842704"/>
                </a:cubicBezTo>
                <a:lnTo>
                  <a:pt x="2534454" y="4811613"/>
                </a:lnTo>
                <a:cubicBezTo>
                  <a:pt x="2538953" y="4788026"/>
                  <a:pt x="2525506" y="4783012"/>
                  <a:pt x="2507381" y="4783012"/>
                </a:cubicBezTo>
                <a:close/>
                <a:moveTo>
                  <a:pt x="2279015" y="4783012"/>
                </a:moveTo>
                <a:cubicBezTo>
                  <a:pt x="2257308" y="4783012"/>
                  <a:pt x="2244922" y="4788413"/>
                  <a:pt x="2240193" y="4811613"/>
                </a:cubicBezTo>
                <a:lnTo>
                  <a:pt x="2234081" y="4842704"/>
                </a:lnTo>
                <a:cubicBezTo>
                  <a:pt x="2233682" y="4844790"/>
                  <a:pt x="2234896" y="4845421"/>
                  <a:pt x="2236449" y="4845421"/>
                </a:cubicBezTo>
                <a:lnTo>
                  <a:pt x="2248199" y="4845421"/>
                </a:lnTo>
                <a:lnTo>
                  <a:pt x="2251620" y="4827520"/>
                </a:lnTo>
                <a:lnTo>
                  <a:pt x="2288235" y="4827520"/>
                </a:lnTo>
                <a:lnTo>
                  <a:pt x="2284814" y="4845421"/>
                </a:lnTo>
                <a:lnTo>
                  <a:pt x="2296572" y="4845421"/>
                </a:lnTo>
                <a:cubicBezTo>
                  <a:pt x="2298117" y="4845421"/>
                  <a:pt x="2299585" y="4844790"/>
                  <a:pt x="2299984" y="4842704"/>
                </a:cubicBezTo>
                <a:lnTo>
                  <a:pt x="2306097" y="4811613"/>
                </a:lnTo>
                <a:cubicBezTo>
                  <a:pt x="2310588" y="4788026"/>
                  <a:pt x="2297140" y="4783012"/>
                  <a:pt x="2279015" y="4783012"/>
                </a:cubicBezTo>
                <a:close/>
                <a:moveTo>
                  <a:pt x="1973014" y="4694493"/>
                </a:moveTo>
                <a:lnTo>
                  <a:pt x="1973014" y="4694501"/>
                </a:lnTo>
                <a:cubicBezTo>
                  <a:pt x="1949550" y="4695595"/>
                  <a:pt x="1928148" y="4701542"/>
                  <a:pt x="1929481" y="4706110"/>
                </a:cubicBezTo>
                <a:cubicBezTo>
                  <a:pt x="1931119" y="4711670"/>
                  <a:pt x="1947062" y="4710282"/>
                  <a:pt x="1953132" y="4710282"/>
                </a:cubicBezTo>
                <a:cubicBezTo>
                  <a:pt x="1975485" y="4710282"/>
                  <a:pt x="1997014" y="4714623"/>
                  <a:pt x="2002150" y="4720881"/>
                </a:cubicBezTo>
                <a:cubicBezTo>
                  <a:pt x="2010173" y="4730656"/>
                  <a:pt x="1996360" y="4754765"/>
                  <a:pt x="1953896" y="4787631"/>
                </a:cubicBezTo>
                <a:cubicBezTo>
                  <a:pt x="1945755" y="4793931"/>
                  <a:pt x="1939676" y="4799736"/>
                  <a:pt x="1938327" y="4802587"/>
                </a:cubicBezTo>
                <a:cubicBezTo>
                  <a:pt x="1937605" y="4804101"/>
                  <a:pt x="1937945" y="4806305"/>
                  <a:pt x="1940177" y="4806608"/>
                </a:cubicBezTo>
                <a:cubicBezTo>
                  <a:pt x="1942512" y="4806936"/>
                  <a:pt x="1948115" y="4805632"/>
                  <a:pt x="1957360" y="4800880"/>
                </a:cubicBezTo>
                <a:cubicBezTo>
                  <a:pt x="1995087" y="4781490"/>
                  <a:pt x="2038374" y="4741995"/>
                  <a:pt x="2029834" y="4714909"/>
                </a:cubicBezTo>
                <a:cubicBezTo>
                  <a:pt x="2024630" y="4698379"/>
                  <a:pt x="1996657" y="4693391"/>
                  <a:pt x="1973014" y="4694493"/>
                </a:cubicBezTo>
                <a:close/>
                <a:moveTo>
                  <a:pt x="460601" y="0"/>
                </a:moveTo>
                <a:lnTo>
                  <a:pt x="3086100" y="0"/>
                </a:lnTo>
                <a:lnTo>
                  <a:pt x="3086100" y="842036"/>
                </a:lnTo>
                <a:lnTo>
                  <a:pt x="3086100" y="1941749"/>
                </a:lnTo>
                <a:lnTo>
                  <a:pt x="3086100" y="3201749"/>
                </a:lnTo>
                <a:lnTo>
                  <a:pt x="3086100" y="3743118"/>
                </a:lnTo>
                <a:lnTo>
                  <a:pt x="3086100" y="5143499"/>
                </a:lnTo>
                <a:lnTo>
                  <a:pt x="547192" y="5143499"/>
                </a:lnTo>
                <a:lnTo>
                  <a:pt x="451948" y="4947929"/>
                </a:lnTo>
                <a:cubicBezTo>
                  <a:pt x="172711" y="4317060"/>
                  <a:pt x="0" y="3445523"/>
                  <a:pt x="0" y="2482849"/>
                </a:cubicBezTo>
                <a:cubicBezTo>
                  <a:pt x="0" y="1520175"/>
                  <a:pt x="172711" y="648637"/>
                  <a:pt x="451948" y="17768"/>
                </a:cubicBezTo>
                <a:close/>
              </a:path>
            </a:pathLst>
          </a:custGeom>
        </p:spPr>
        <p:txBody>
          <a:bodyPr wrap="square" anchor="ctr">
            <a:noAutofit/>
          </a:bodyPr>
          <a:lstStyle>
            <a:lvl1pPr marL="0" indent="0" algn="ctr">
              <a:buNone/>
              <a:defRPr sz="1600"/>
            </a:lvl1pPr>
          </a:lstStyle>
          <a:p>
            <a:r>
              <a:rPr lang="en-US" noProof="0"/>
              <a:t>Insert image</a:t>
            </a:r>
          </a:p>
        </p:txBody>
      </p:sp>
      <p:sp>
        <p:nvSpPr>
          <p:cNvPr id="11" name="ZoneTexte 7">
            <a:extLst>
              <a:ext uri="{FF2B5EF4-FFF2-40B4-BE49-F238E27FC236}">
                <a16:creationId xmlns:a16="http://schemas.microsoft.com/office/drawing/2014/main" id="{D5E28100-23B4-0C41-9F0D-D979777516FC}"/>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2" name="Text Placeholder 14">
            <a:extLst>
              <a:ext uri="{FF2B5EF4-FFF2-40B4-BE49-F238E27FC236}">
                <a16:creationId xmlns:a16="http://schemas.microsoft.com/office/drawing/2014/main" id="{B8C03A33-7651-F14B-9E61-1FD1CCA71A18}"/>
              </a:ext>
            </a:extLst>
          </p:cNvPr>
          <p:cNvSpPr>
            <a:spLocks noGrp="1"/>
          </p:cNvSpPr>
          <p:nvPr>
            <p:ph type="body" sz="quarter" idx="11" hasCustomPrompt="1"/>
          </p:nvPr>
        </p:nvSpPr>
        <p:spPr>
          <a:xfrm>
            <a:off x="382905" y="1034648"/>
            <a:ext cx="5619052"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5" name="Connecteur droit 8">
            <a:extLst>
              <a:ext uri="{FF2B5EF4-FFF2-40B4-BE49-F238E27FC236}">
                <a16:creationId xmlns:a16="http://schemas.microsoft.com/office/drawing/2014/main" id="{76E86959-47EF-40FD-8178-D84F5E7A0589}"/>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25" name="Graphic 24">
            <a:extLst>
              <a:ext uri="{FF2B5EF4-FFF2-40B4-BE49-F238E27FC236}">
                <a16:creationId xmlns:a16="http://schemas.microsoft.com/office/drawing/2014/main" id="{4BA3E254-0FAD-4923-8423-37B7665EFF7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901467" y="4691063"/>
            <a:ext cx="908368" cy="277597"/>
          </a:xfrm>
          <a:prstGeom prst="rect">
            <a:avLst/>
          </a:prstGeom>
        </p:spPr>
      </p:pic>
      <p:sp>
        <p:nvSpPr>
          <p:cNvPr id="10" name="Titre 1">
            <a:extLst>
              <a:ext uri="{FF2B5EF4-FFF2-40B4-BE49-F238E27FC236}">
                <a16:creationId xmlns:a16="http://schemas.microsoft.com/office/drawing/2014/main" id="{6EB06358-24BE-4AD7-82C3-18149F56A0B0}"/>
              </a:ext>
            </a:extLst>
          </p:cNvPr>
          <p:cNvSpPr>
            <a:spLocks noGrp="1"/>
          </p:cNvSpPr>
          <p:nvPr>
            <p:ph type="title" hasCustomPrompt="1"/>
          </p:nvPr>
        </p:nvSpPr>
        <p:spPr>
          <a:xfrm>
            <a:off x="382937" y="271454"/>
            <a:ext cx="5619012"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21" name="Footer Placeholder 12">
            <a:extLst>
              <a:ext uri="{FF2B5EF4-FFF2-40B4-BE49-F238E27FC236}">
                <a16:creationId xmlns:a16="http://schemas.microsoft.com/office/drawing/2014/main" id="{A6798E04-FDA5-4D82-9A44-95546BCDACCF}"/>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2" name="Date Placeholder 3">
            <a:extLst>
              <a:ext uri="{FF2B5EF4-FFF2-40B4-BE49-F238E27FC236}">
                <a16:creationId xmlns:a16="http://schemas.microsoft.com/office/drawing/2014/main" id="{8291889B-FC90-4E78-9D95-CB20CDD8B2B6}"/>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4F7B6745-AD2B-4B9E-BE15-BFF381C610E5}"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3" name="Graphic 12">
            <a:extLst>
              <a:ext uri="{FF2B5EF4-FFF2-40B4-BE49-F238E27FC236}">
                <a16:creationId xmlns:a16="http://schemas.microsoft.com/office/drawing/2014/main" id="{D7D36973-25ED-462E-9CEC-A9F0291917DA}"/>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34166" y="4756935"/>
            <a:ext cx="792158" cy="211723"/>
          </a:xfrm>
          <a:prstGeom prst="rect">
            <a:avLst/>
          </a:prstGeom>
        </p:spPr>
      </p:pic>
    </p:spTree>
    <p:extLst>
      <p:ext uri="{BB962C8B-B14F-4D97-AF65-F5344CB8AC3E}">
        <p14:creationId xmlns:p14="http://schemas.microsoft.com/office/powerpoint/2010/main" val="259214317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 images - 1 line title">
    <p:spTree>
      <p:nvGrpSpPr>
        <p:cNvPr id="1" name=""/>
        <p:cNvGrpSpPr/>
        <p:nvPr/>
      </p:nvGrpSpPr>
      <p:grpSpPr>
        <a:xfrm>
          <a:off x="0" y="0"/>
          <a:ext cx="0" cy="0"/>
          <a:chOff x="0" y="0"/>
          <a:chExt cx="0" cy="0"/>
        </a:xfrm>
      </p:grpSpPr>
      <p:sp>
        <p:nvSpPr>
          <p:cNvPr id="13" name="Espace réservé pour une image  12">
            <a:extLst>
              <a:ext uri="{FF2B5EF4-FFF2-40B4-BE49-F238E27FC236}">
                <a16:creationId xmlns:a16="http://schemas.microsoft.com/office/drawing/2014/main" id="{911C0480-0C12-AE45-93AE-AEAF1DB9DCCA}"/>
              </a:ext>
            </a:extLst>
          </p:cNvPr>
          <p:cNvSpPr>
            <a:spLocks noGrp="1"/>
          </p:cNvSpPr>
          <p:nvPr>
            <p:ph type="pic" sz="quarter" idx="12" hasCustomPrompt="1"/>
          </p:nvPr>
        </p:nvSpPr>
        <p:spPr>
          <a:xfrm>
            <a:off x="382904" y="1316572"/>
            <a:ext cx="3998596" cy="2643179"/>
          </a:xfrm>
          <a:custGeom>
            <a:avLst/>
            <a:gdLst>
              <a:gd name="connsiteX0" fmla="*/ 65234 w 3998596"/>
              <a:gd name="connsiteY0" fmla="*/ 0 h 2643179"/>
              <a:gd name="connsiteX1" fmla="*/ 3933362 w 3998596"/>
              <a:gd name="connsiteY1" fmla="*/ 0 h 2643179"/>
              <a:gd name="connsiteX2" fmla="*/ 3998596 w 3998596"/>
              <a:gd name="connsiteY2" fmla="*/ 65234 h 2643179"/>
              <a:gd name="connsiteX3" fmla="*/ 3998596 w 3998596"/>
              <a:gd name="connsiteY3" fmla="*/ 2577945 h 2643179"/>
              <a:gd name="connsiteX4" fmla="*/ 3933362 w 3998596"/>
              <a:gd name="connsiteY4" fmla="*/ 2643179 h 2643179"/>
              <a:gd name="connsiteX5" fmla="*/ 65234 w 3998596"/>
              <a:gd name="connsiteY5" fmla="*/ 2643179 h 2643179"/>
              <a:gd name="connsiteX6" fmla="*/ 0 w 3998596"/>
              <a:gd name="connsiteY6" fmla="*/ 2577945 h 2643179"/>
              <a:gd name="connsiteX7" fmla="*/ 0 w 3998596"/>
              <a:gd name="connsiteY7" fmla="*/ 65234 h 2643179"/>
              <a:gd name="connsiteX8" fmla="*/ 65234 w 3998596"/>
              <a:gd name="connsiteY8" fmla="*/ 0 h 26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8596" h="2643179">
                <a:moveTo>
                  <a:pt x="65234" y="0"/>
                </a:moveTo>
                <a:lnTo>
                  <a:pt x="3933362" y="0"/>
                </a:lnTo>
                <a:cubicBezTo>
                  <a:pt x="3969390" y="0"/>
                  <a:pt x="3998596" y="29206"/>
                  <a:pt x="3998596" y="65234"/>
                </a:cubicBezTo>
                <a:lnTo>
                  <a:pt x="3998596" y="2577945"/>
                </a:lnTo>
                <a:cubicBezTo>
                  <a:pt x="3998596" y="2613973"/>
                  <a:pt x="3969390" y="2643179"/>
                  <a:pt x="3933362" y="2643179"/>
                </a:cubicBezTo>
                <a:lnTo>
                  <a:pt x="65234" y="2643179"/>
                </a:lnTo>
                <a:cubicBezTo>
                  <a:pt x="29206" y="2643179"/>
                  <a:pt x="0" y="2613973"/>
                  <a:pt x="0" y="2577945"/>
                </a:cubicBezTo>
                <a:lnTo>
                  <a:pt x="0" y="65234"/>
                </a:lnTo>
                <a:cubicBezTo>
                  <a:pt x="0" y="29206"/>
                  <a:pt x="29206" y="0"/>
                  <a:pt x="65234" y="0"/>
                </a:cubicBezTo>
                <a:close/>
              </a:path>
            </a:pathLst>
          </a:custGeom>
        </p:spPr>
        <p:txBody>
          <a:bodyPr wrap="square" anchor="ctr">
            <a:noAutofit/>
          </a:bodyPr>
          <a:lstStyle>
            <a:lvl1pPr marL="0" indent="0" algn="ctr">
              <a:buNone/>
              <a:defRPr sz="1600">
                <a:solidFill>
                  <a:schemeClr val="tx1"/>
                </a:solidFill>
              </a:defRPr>
            </a:lvl1pPr>
          </a:lstStyle>
          <a:p>
            <a:r>
              <a:rPr lang="en-US" noProof="0"/>
              <a:t>Insert image</a:t>
            </a:r>
          </a:p>
        </p:txBody>
      </p:sp>
      <p:sp>
        <p:nvSpPr>
          <p:cNvPr id="15" name="ZoneTexte 7">
            <a:extLst>
              <a:ext uri="{FF2B5EF4-FFF2-40B4-BE49-F238E27FC236}">
                <a16:creationId xmlns:a16="http://schemas.microsoft.com/office/drawing/2014/main" id="{22698845-2916-45D0-B3E4-D237E8514CBF}"/>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7" name="Espace réservé pour une image  16">
            <a:extLst>
              <a:ext uri="{FF2B5EF4-FFF2-40B4-BE49-F238E27FC236}">
                <a16:creationId xmlns:a16="http://schemas.microsoft.com/office/drawing/2014/main" id="{60B0E87F-BF46-034E-BBEB-7DD5E2A46203}"/>
              </a:ext>
            </a:extLst>
          </p:cNvPr>
          <p:cNvSpPr>
            <a:spLocks noGrp="1"/>
          </p:cNvSpPr>
          <p:nvPr>
            <p:ph type="pic" sz="quarter" idx="13" hasCustomPrompt="1"/>
          </p:nvPr>
        </p:nvSpPr>
        <p:spPr>
          <a:xfrm>
            <a:off x="4762502" y="1316572"/>
            <a:ext cx="3998596" cy="2643179"/>
          </a:xfrm>
          <a:custGeom>
            <a:avLst/>
            <a:gdLst>
              <a:gd name="connsiteX0" fmla="*/ 65234 w 3998596"/>
              <a:gd name="connsiteY0" fmla="*/ 0 h 2643179"/>
              <a:gd name="connsiteX1" fmla="*/ 3933362 w 3998596"/>
              <a:gd name="connsiteY1" fmla="*/ 0 h 2643179"/>
              <a:gd name="connsiteX2" fmla="*/ 3998596 w 3998596"/>
              <a:gd name="connsiteY2" fmla="*/ 65234 h 2643179"/>
              <a:gd name="connsiteX3" fmla="*/ 3998596 w 3998596"/>
              <a:gd name="connsiteY3" fmla="*/ 2577945 h 2643179"/>
              <a:gd name="connsiteX4" fmla="*/ 3933362 w 3998596"/>
              <a:gd name="connsiteY4" fmla="*/ 2643179 h 2643179"/>
              <a:gd name="connsiteX5" fmla="*/ 65234 w 3998596"/>
              <a:gd name="connsiteY5" fmla="*/ 2643179 h 2643179"/>
              <a:gd name="connsiteX6" fmla="*/ 0 w 3998596"/>
              <a:gd name="connsiteY6" fmla="*/ 2577945 h 2643179"/>
              <a:gd name="connsiteX7" fmla="*/ 0 w 3998596"/>
              <a:gd name="connsiteY7" fmla="*/ 65234 h 2643179"/>
              <a:gd name="connsiteX8" fmla="*/ 65234 w 3998596"/>
              <a:gd name="connsiteY8" fmla="*/ 0 h 26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8596" h="2643179">
                <a:moveTo>
                  <a:pt x="65234" y="0"/>
                </a:moveTo>
                <a:lnTo>
                  <a:pt x="3933362" y="0"/>
                </a:lnTo>
                <a:cubicBezTo>
                  <a:pt x="3969390" y="0"/>
                  <a:pt x="3998596" y="29206"/>
                  <a:pt x="3998596" y="65234"/>
                </a:cubicBezTo>
                <a:lnTo>
                  <a:pt x="3998596" y="2577945"/>
                </a:lnTo>
                <a:cubicBezTo>
                  <a:pt x="3998596" y="2613973"/>
                  <a:pt x="3969390" y="2643179"/>
                  <a:pt x="3933362" y="2643179"/>
                </a:cubicBezTo>
                <a:lnTo>
                  <a:pt x="65234" y="2643179"/>
                </a:lnTo>
                <a:cubicBezTo>
                  <a:pt x="29206" y="2643179"/>
                  <a:pt x="0" y="2613973"/>
                  <a:pt x="0" y="2577945"/>
                </a:cubicBezTo>
                <a:lnTo>
                  <a:pt x="0" y="65234"/>
                </a:lnTo>
                <a:cubicBezTo>
                  <a:pt x="0" y="29206"/>
                  <a:pt x="29206" y="0"/>
                  <a:pt x="65234" y="0"/>
                </a:cubicBezTo>
                <a:close/>
              </a:path>
            </a:pathLst>
          </a:custGeom>
        </p:spPr>
        <p:txBody>
          <a:bodyPr wrap="square" anchor="ctr">
            <a:noAutofit/>
          </a:bodyPr>
          <a:lstStyle>
            <a:lvl1pPr marL="0" indent="0" algn="ctr">
              <a:buNone/>
              <a:defRPr sz="1600">
                <a:solidFill>
                  <a:schemeClr val="tx1"/>
                </a:solidFill>
              </a:defRPr>
            </a:lvl1pPr>
          </a:lstStyle>
          <a:p>
            <a:r>
              <a:rPr lang="en-US" noProof="0"/>
              <a:t>Insert image</a:t>
            </a:r>
          </a:p>
        </p:txBody>
      </p:sp>
      <p:sp>
        <p:nvSpPr>
          <p:cNvPr id="16" name="Espace réservé du texte 2">
            <a:extLst>
              <a:ext uri="{FF2B5EF4-FFF2-40B4-BE49-F238E27FC236}">
                <a16:creationId xmlns:a16="http://schemas.microsoft.com/office/drawing/2014/main" id="{FA7664AA-B8C8-3B45-B99A-0CA51D498D4B}"/>
              </a:ext>
            </a:extLst>
          </p:cNvPr>
          <p:cNvSpPr>
            <a:spLocks noGrp="1"/>
          </p:cNvSpPr>
          <p:nvPr>
            <p:ph type="body" sz="quarter" idx="14" hasCustomPrompt="1"/>
          </p:nvPr>
        </p:nvSpPr>
        <p:spPr>
          <a:xfrm>
            <a:off x="382902" y="4074123"/>
            <a:ext cx="3998589" cy="274638"/>
          </a:xfrm>
          <a:prstGeom prst="rect">
            <a:avLst/>
          </a:prstGeom>
        </p:spPr>
        <p:txBody>
          <a:bodyPr lIns="0" tIns="0" rIns="0" bIns="0"/>
          <a:lstStyle>
            <a:lvl1pPr marL="0" indent="0" algn="ctr" defTabSz="914400" rtl="0" eaLnBrk="1" latinLnBrk="0" hangingPunct="1">
              <a:lnSpc>
                <a:spcPct val="100000"/>
              </a:lnSpc>
              <a:spcBef>
                <a:spcPts val="0"/>
              </a:spcBef>
              <a:buFontTx/>
              <a:buNone/>
              <a:defRPr lang="fr-FR" sz="1200" b="0" kern="1200" dirty="0">
                <a:solidFill>
                  <a:schemeClr val="tx1"/>
                </a:solidFill>
                <a:latin typeface="+mj-lt"/>
                <a:ea typeface="+mn-ea"/>
                <a:cs typeface="+mn-cs"/>
              </a:defRPr>
            </a:lvl1pPr>
          </a:lstStyle>
          <a:p>
            <a:pPr lvl="0"/>
            <a:r>
              <a:rPr lang="en-US" noProof="0"/>
              <a:t>INSERT TEXT</a:t>
            </a:r>
          </a:p>
        </p:txBody>
      </p:sp>
      <p:sp>
        <p:nvSpPr>
          <p:cNvPr id="19" name="Espace réservé du texte 2">
            <a:extLst>
              <a:ext uri="{FF2B5EF4-FFF2-40B4-BE49-F238E27FC236}">
                <a16:creationId xmlns:a16="http://schemas.microsoft.com/office/drawing/2014/main" id="{3E5EB8DA-9DEF-EF48-9EE9-59093D298D42}"/>
              </a:ext>
            </a:extLst>
          </p:cNvPr>
          <p:cNvSpPr>
            <a:spLocks noGrp="1"/>
          </p:cNvSpPr>
          <p:nvPr>
            <p:ph type="body" sz="quarter" idx="15" hasCustomPrompt="1"/>
          </p:nvPr>
        </p:nvSpPr>
        <p:spPr>
          <a:xfrm>
            <a:off x="4762502" y="4074123"/>
            <a:ext cx="3998589" cy="274638"/>
          </a:xfrm>
          <a:prstGeom prst="rect">
            <a:avLst/>
          </a:prstGeom>
        </p:spPr>
        <p:txBody>
          <a:bodyPr lIns="0" tIns="0" rIns="0" bIns="0"/>
          <a:lstStyle>
            <a:lvl1pPr marL="0" indent="0" algn="ctr" defTabSz="914400" rtl="0" eaLnBrk="1" latinLnBrk="0" hangingPunct="1">
              <a:lnSpc>
                <a:spcPct val="100000"/>
              </a:lnSpc>
              <a:spcBef>
                <a:spcPts val="0"/>
              </a:spcBef>
              <a:buFontTx/>
              <a:buNone/>
              <a:defRPr lang="fr-FR" sz="1200" b="0" kern="1200" dirty="0">
                <a:solidFill>
                  <a:schemeClr val="tx1"/>
                </a:solidFill>
                <a:latin typeface="+mj-lt"/>
                <a:ea typeface="+mn-ea"/>
                <a:cs typeface="+mn-cs"/>
              </a:defRPr>
            </a:lvl1pPr>
          </a:lstStyle>
          <a:p>
            <a:pPr lvl="0"/>
            <a:r>
              <a:rPr lang="en-US" noProof="0"/>
              <a:t>INSERT TEXT</a:t>
            </a:r>
          </a:p>
        </p:txBody>
      </p:sp>
      <p:sp>
        <p:nvSpPr>
          <p:cNvPr id="22" name="Titre 1">
            <a:extLst>
              <a:ext uri="{FF2B5EF4-FFF2-40B4-BE49-F238E27FC236}">
                <a16:creationId xmlns:a16="http://schemas.microsoft.com/office/drawing/2014/main" id="{BDD5ABE0-09C4-42CC-886C-D99716342B82}"/>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23" name="Text Placeholder 14">
            <a:extLst>
              <a:ext uri="{FF2B5EF4-FFF2-40B4-BE49-F238E27FC236}">
                <a16:creationId xmlns:a16="http://schemas.microsoft.com/office/drawing/2014/main" id="{4471878F-4F92-4DF3-B6EF-5FFC2FC7F879}"/>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8" name="Connecteur droit 8">
            <a:extLst>
              <a:ext uri="{FF2B5EF4-FFF2-40B4-BE49-F238E27FC236}">
                <a16:creationId xmlns:a16="http://schemas.microsoft.com/office/drawing/2014/main" id="{5C27C61C-22E0-4BF6-B34A-28CCC99949F7}"/>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4" name="Footer Placeholder 12">
            <a:extLst>
              <a:ext uri="{FF2B5EF4-FFF2-40B4-BE49-F238E27FC236}">
                <a16:creationId xmlns:a16="http://schemas.microsoft.com/office/drawing/2014/main" id="{C2C429EA-CF4E-4C40-A85B-8B5A7883DBE3}"/>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5" name="Date Placeholder 3">
            <a:extLst>
              <a:ext uri="{FF2B5EF4-FFF2-40B4-BE49-F238E27FC236}">
                <a16:creationId xmlns:a16="http://schemas.microsoft.com/office/drawing/2014/main" id="{EB9A5B2B-707F-495F-81C3-D015E24857B7}"/>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7634CDC6-C02A-4F32-980A-C085EAC23A4A}"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4" name="Graphic 13">
            <a:extLst>
              <a:ext uri="{FF2B5EF4-FFF2-40B4-BE49-F238E27FC236}">
                <a16:creationId xmlns:a16="http://schemas.microsoft.com/office/drawing/2014/main" id="{306776FC-C623-47DB-A67C-F8BB51B0435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6" y="4756935"/>
            <a:ext cx="792158" cy="211723"/>
          </a:xfrm>
          <a:prstGeom prst="rect">
            <a:avLst/>
          </a:prstGeom>
        </p:spPr>
      </p:pic>
      <p:pic>
        <p:nvPicPr>
          <p:cNvPr id="21" name="Image 20">
            <a:extLst>
              <a:ext uri="{FF2B5EF4-FFF2-40B4-BE49-F238E27FC236}">
                <a16:creationId xmlns:a16="http://schemas.microsoft.com/office/drawing/2014/main" id="{4AC79B0D-2AD5-CD47-8F30-24E1F4EA3079}"/>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49441994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 images - 2 lines title">
    <p:spTree>
      <p:nvGrpSpPr>
        <p:cNvPr id="1" name=""/>
        <p:cNvGrpSpPr/>
        <p:nvPr/>
      </p:nvGrpSpPr>
      <p:grpSpPr>
        <a:xfrm>
          <a:off x="0" y="0"/>
          <a:ext cx="0" cy="0"/>
          <a:chOff x="0" y="0"/>
          <a:chExt cx="0" cy="0"/>
        </a:xfrm>
      </p:grpSpPr>
      <p:sp>
        <p:nvSpPr>
          <p:cNvPr id="13" name="Espace réservé pour une image  12">
            <a:extLst>
              <a:ext uri="{FF2B5EF4-FFF2-40B4-BE49-F238E27FC236}">
                <a16:creationId xmlns:a16="http://schemas.microsoft.com/office/drawing/2014/main" id="{911C0480-0C12-AE45-93AE-AEAF1DB9DCCA}"/>
              </a:ext>
            </a:extLst>
          </p:cNvPr>
          <p:cNvSpPr>
            <a:spLocks noGrp="1"/>
          </p:cNvSpPr>
          <p:nvPr>
            <p:ph type="pic" sz="quarter" idx="12" hasCustomPrompt="1"/>
          </p:nvPr>
        </p:nvSpPr>
        <p:spPr>
          <a:xfrm>
            <a:off x="382904" y="1549654"/>
            <a:ext cx="3998596" cy="2643179"/>
          </a:xfrm>
          <a:custGeom>
            <a:avLst/>
            <a:gdLst>
              <a:gd name="connsiteX0" fmla="*/ 65234 w 3998596"/>
              <a:gd name="connsiteY0" fmla="*/ 0 h 2643179"/>
              <a:gd name="connsiteX1" fmla="*/ 3933362 w 3998596"/>
              <a:gd name="connsiteY1" fmla="*/ 0 h 2643179"/>
              <a:gd name="connsiteX2" fmla="*/ 3998596 w 3998596"/>
              <a:gd name="connsiteY2" fmla="*/ 65234 h 2643179"/>
              <a:gd name="connsiteX3" fmla="*/ 3998596 w 3998596"/>
              <a:gd name="connsiteY3" fmla="*/ 2577945 h 2643179"/>
              <a:gd name="connsiteX4" fmla="*/ 3933362 w 3998596"/>
              <a:gd name="connsiteY4" fmla="*/ 2643179 h 2643179"/>
              <a:gd name="connsiteX5" fmla="*/ 65234 w 3998596"/>
              <a:gd name="connsiteY5" fmla="*/ 2643179 h 2643179"/>
              <a:gd name="connsiteX6" fmla="*/ 0 w 3998596"/>
              <a:gd name="connsiteY6" fmla="*/ 2577945 h 2643179"/>
              <a:gd name="connsiteX7" fmla="*/ 0 w 3998596"/>
              <a:gd name="connsiteY7" fmla="*/ 65234 h 2643179"/>
              <a:gd name="connsiteX8" fmla="*/ 65234 w 3998596"/>
              <a:gd name="connsiteY8" fmla="*/ 0 h 26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8596" h="2643179">
                <a:moveTo>
                  <a:pt x="65234" y="0"/>
                </a:moveTo>
                <a:lnTo>
                  <a:pt x="3933362" y="0"/>
                </a:lnTo>
                <a:cubicBezTo>
                  <a:pt x="3969390" y="0"/>
                  <a:pt x="3998596" y="29206"/>
                  <a:pt x="3998596" y="65234"/>
                </a:cubicBezTo>
                <a:lnTo>
                  <a:pt x="3998596" y="2577945"/>
                </a:lnTo>
                <a:cubicBezTo>
                  <a:pt x="3998596" y="2613973"/>
                  <a:pt x="3969390" y="2643179"/>
                  <a:pt x="3933362" y="2643179"/>
                </a:cubicBezTo>
                <a:lnTo>
                  <a:pt x="65234" y="2643179"/>
                </a:lnTo>
                <a:cubicBezTo>
                  <a:pt x="29206" y="2643179"/>
                  <a:pt x="0" y="2613973"/>
                  <a:pt x="0" y="2577945"/>
                </a:cubicBezTo>
                <a:lnTo>
                  <a:pt x="0" y="65234"/>
                </a:lnTo>
                <a:cubicBezTo>
                  <a:pt x="0" y="29206"/>
                  <a:pt x="29206" y="0"/>
                  <a:pt x="65234" y="0"/>
                </a:cubicBezTo>
                <a:close/>
              </a:path>
            </a:pathLst>
          </a:custGeom>
        </p:spPr>
        <p:txBody>
          <a:bodyPr wrap="square" anchor="ctr">
            <a:noAutofit/>
          </a:bodyPr>
          <a:lstStyle>
            <a:lvl1pPr marL="0" indent="0" algn="ctr">
              <a:buNone/>
              <a:defRPr sz="1600">
                <a:solidFill>
                  <a:schemeClr val="tx1"/>
                </a:solidFill>
              </a:defRPr>
            </a:lvl1pPr>
          </a:lstStyle>
          <a:p>
            <a:r>
              <a:rPr lang="en-US" noProof="0"/>
              <a:t>Insert image</a:t>
            </a:r>
          </a:p>
        </p:txBody>
      </p:sp>
      <p:sp>
        <p:nvSpPr>
          <p:cNvPr id="42" name="Text Placeholder 14">
            <a:extLst>
              <a:ext uri="{FF2B5EF4-FFF2-40B4-BE49-F238E27FC236}">
                <a16:creationId xmlns:a16="http://schemas.microsoft.com/office/drawing/2014/main" id="{AE38FD9D-46D9-AC42-B91A-F99126048FB6}"/>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5" name="ZoneTexte 7">
            <a:extLst>
              <a:ext uri="{FF2B5EF4-FFF2-40B4-BE49-F238E27FC236}">
                <a16:creationId xmlns:a16="http://schemas.microsoft.com/office/drawing/2014/main" id="{22698845-2916-45D0-B3E4-D237E8514CBF}"/>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7" name="Espace réservé pour une image  16">
            <a:extLst>
              <a:ext uri="{FF2B5EF4-FFF2-40B4-BE49-F238E27FC236}">
                <a16:creationId xmlns:a16="http://schemas.microsoft.com/office/drawing/2014/main" id="{60B0E87F-BF46-034E-BBEB-7DD5E2A46203}"/>
              </a:ext>
            </a:extLst>
          </p:cNvPr>
          <p:cNvSpPr>
            <a:spLocks noGrp="1"/>
          </p:cNvSpPr>
          <p:nvPr>
            <p:ph type="pic" sz="quarter" idx="13" hasCustomPrompt="1"/>
          </p:nvPr>
        </p:nvSpPr>
        <p:spPr>
          <a:xfrm>
            <a:off x="4762500" y="1549654"/>
            <a:ext cx="3998596" cy="2643179"/>
          </a:xfrm>
          <a:custGeom>
            <a:avLst/>
            <a:gdLst>
              <a:gd name="connsiteX0" fmla="*/ 65234 w 3998596"/>
              <a:gd name="connsiteY0" fmla="*/ 0 h 2643179"/>
              <a:gd name="connsiteX1" fmla="*/ 3933362 w 3998596"/>
              <a:gd name="connsiteY1" fmla="*/ 0 h 2643179"/>
              <a:gd name="connsiteX2" fmla="*/ 3998596 w 3998596"/>
              <a:gd name="connsiteY2" fmla="*/ 65234 h 2643179"/>
              <a:gd name="connsiteX3" fmla="*/ 3998596 w 3998596"/>
              <a:gd name="connsiteY3" fmla="*/ 2577945 h 2643179"/>
              <a:gd name="connsiteX4" fmla="*/ 3933362 w 3998596"/>
              <a:gd name="connsiteY4" fmla="*/ 2643179 h 2643179"/>
              <a:gd name="connsiteX5" fmla="*/ 65234 w 3998596"/>
              <a:gd name="connsiteY5" fmla="*/ 2643179 h 2643179"/>
              <a:gd name="connsiteX6" fmla="*/ 0 w 3998596"/>
              <a:gd name="connsiteY6" fmla="*/ 2577945 h 2643179"/>
              <a:gd name="connsiteX7" fmla="*/ 0 w 3998596"/>
              <a:gd name="connsiteY7" fmla="*/ 65234 h 2643179"/>
              <a:gd name="connsiteX8" fmla="*/ 65234 w 3998596"/>
              <a:gd name="connsiteY8" fmla="*/ 0 h 26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8596" h="2643179">
                <a:moveTo>
                  <a:pt x="65234" y="0"/>
                </a:moveTo>
                <a:lnTo>
                  <a:pt x="3933362" y="0"/>
                </a:lnTo>
                <a:cubicBezTo>
                  <a:pt x="3969390" y="0"/>
                  <a:pt x="3998596" y="29206"/>
                  <a:pt x="3998596" y="65234"/>
                </a:cubicBezTo>
                <a:lnTo>
                  <a:pt x="3998596" y="2577945"/>
                </a:lnTo>
                <a:cubicBezTo>
                  <a:pt x="3998596" y="2613973"/>
                  <a:pt x="3969390" y="2643179"/>
                  <a:pt x="3933362" y="2643179"/>
                </a:cubicBezTo>
                <a:lnTo>
                  <a:pt x="65234" y="2643179"/>
                </a:lnTo>
                <a:cubicBezTo>
                  <a:pt x="29206" y="2643179"/>
                  <a:pt x="0" y="2613973"/>
                  <a:pt x="0" y="2577945"/>
                </a:cubicBezTo>
                <a:lnTo>
                  <a:pt x="0" y="65234"/>
                </a:lnTo>
                <a:cubicBezTo>
                  <a:pt x="0" y="29206"/>
                  <a:pt x="29206" y="0"/>
                  <a:pt x="65234" y="0"/>
                </a:cubicBezTo>
                <a:close/>
              </a:path>
            </a:pathLst>
          </a:custGeom>
        </p:spPr>
        <p:txBody>
          <a:bodyPr wrap="square" anchor="ctr">
            <a:noAutofit/>
          </a:bodyPr>
          <a:lstStyle>
            <a:lvl1pPr marL="0" indent="0" algn="ctr">
              <a:buNone/>
              <a:defRPr sz="1600">
                <a:solidFill>
                  <a:schemeClr val="tx1"/>
                </a:solidFill>
              </a:defRPr>
            </a:lvl1pPr>
          </a:lstStyle>
          <a:p>
            <a:r>
              <a:rPr lang="en-US" noProof="0"/>
              <a:t>Insert image</a:t>
            </a:r>
          </a:p>
        </p:txBody>
      </p:sp>
      <p:sp>
        <p:nvSpPr>
          <p:cNvPr id="16" name="Espace réservé du texte 2">
            <a:extLst>
              <a:ext uri="{FF2B5EF4-FFF2-40B4-BE49-F238E27FC236}">
                <a16:creationId xmlns:a16="http://schemas.microsoft.com/office/drawing/2014/main" id="{FA7664AA-B8C8-3B45-B99A-0CA51D498D4B}"/>
              </a:ext>
            </a:extLst>
          </p:cNvPr>
          <p:cNvSpPr>
            <a:spLocks noGrp="1"/>
          </p:cNvSpPr>
          <p:nvPr>
            <p:ph type="body" sz="quarter" idx="14" hasCustomPrompt="1"/>
          </p:nvPr>
        </p:nvSpPr>
        <p:spPr>
          <a:xfrm>
            <a:off x="382904" y="4307205"/>
            <a:ext cx="3998596" cy="274638"/>
          </a:xfrm>
          <a:prstGeom prst="rect">
            <a:avLst/>
          </a:prstGeom>
        </p:spPr>
        <p:txBody>
          <a:bodyPr lIns="0" tIns="0" rIns="0" bIns="0"/>
          <a:lstStyle>
            <a:lvl1pPr marL="0" indent="0" algn="ctr" defTabSz="914400" rtl="0" eaLnBrk="1" latinLnBrk="0" hangingPunct="1">
              <a:lnSpc>
                <a:spcPct val="100000"/>
              </a:lnSpc>
              <a:spcBef>
                <a:spcPts val="0"/>
              </a:spcBef>
              <a:buFontTx/>
              <a:buNone/>
              <a:defRPr lang="fr-FR" sz="1200" b="0" kern="1200" dirty="0">
                <a:solidFill>
                  <a:schemeClr val="tx1"/>
                </a:solidFill>
                <a:latin typeface="+mj-lt"/>
                <a:ea typeface="+mn-ea"/>
                <a:cs typeface="+mn-cs"/>
              </a:defRPr>
            </a:lvl1pPr>
          </a:lstStyle>
          <a:p>
            <a:pPr lvl="0"/>
            <a:r>
              <a:rPr lang="en-US" noProof="0"/>
              <a:t>INSERT TEXT</a:t>
            </a:r>
          </a:p>
        </p:txBody>
      </p:sp>
      <p:sp>
        <p:nvSpPr>
          <p:cNvPr id="19" name="Espace réservé du texte 2">
            <a:extLst>
              <a:ext uri="{FF2B5EF4-FFF2-40B4-BE49-F238E27FC236}">
                <a16:creationId xmlns:a16="http://schemas.microsoft.com/office/drawing/2014/main" id="{3E5EB8DA-9DEF-EF48-9EE9-59093D298D42}"/>
              </a:ext>
            </a:extLst>
          </p:cNvPr>
          <p:cNvSpPr>
            <a:spLocks noGrp="1"/>
          </p:cNvSpPr>
          <p:nvPr>
            <p:ph type="body" sz="quarter" idx="15" hasCustomPrompt="1"/>
          </p:nvPr>
        </p:nvSpPr>
        <p:spPr>
          <a:xfrm>
            <a:off x="4762500" y="4307205"/>
            <a:ext cx="3998596" cy="274638"/>
          </a:xfrm>
          <a:prstGeom prst="rect">
            <a:avLst/>
          </a:prstGeom>
        </p:spPr>
        <p:txBody>
          <a:bodyPr lIns="0" tIns="0" rIns="0" bIns="0"/>
          <a:lstStyle>
            <a:lvl1pPr marL="0" indent="0" algn="ctr" defTabSz="914400" rtl="0" eaLnBrk="1" latinLnBrk="0" hangingPunct="1">
              <a:lnSpc>
                <a:spcPct val="100000"/>
              </a:lnSpc>
              <a:spcBef>
                <a:spcPts val="0"/>
              </a:spcBef>
              <a:buFontTx/>
              <a:buNone/>
              <a:defRPr lang="fr-FR" sz="1200" b="0" kern="1200" dirty="0">
                <a:solidFill>
                  <a:schemeClr val="tx1"/>
                </a:solidFill>
                <a:latin typeface="+mj-lt"/>
                <a:ea typeface="+mn-ea"/>
                <a:cs typeface="+mn-cs"/>
              </a:defRPr>
            </a:lvl1pPr>
          </a:lstStyle>
          <a:p>
            <a:pPr lvl="0"/>
            <a:r>
              <a:rPr lang="en-US" noProof="0"/>
              <a:t>INSERT TEXT</a:t>
            </a:r>
          </a:p>
        </p:txBody>
      </p:sp>
      <p:cxnSp>
        <p:nvCxnSpPr>
          <p:cNvPr id="18" name="Connecteur droit 8">
            <a:extLst>
              <a:ext uri="{FF2B5EF4-FFF2-40B4-BE49-F238E27FC236}">
                <a16:creationId xmlns:a16="http://schemas.microsoft.com/office/drawing/2014/main" id="{D0294F47-5302-4438-BCB7-B21F3AB2CB6E}"/>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Titre 1">
            <a:extLst>
              <a:ext uri="{FF2B5EF4-FFF2-40B4-BE49-F238E27FC236}">
                <a16:creationId xmlns:a16="http://schemas.microsoft.com/office/drawing/2014/main" id="{9E550D51-E609-4961-8A78-92A330D6A168}"/>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21" name="Footer Placeholder 12">
            <a:extLst>
              <a:ext uri="{FF2B5EF4-FFF2-40B4-BE49-F238E27FC236}">
                <a16:creationId xmlns:a16="http://schemas.microsoft.com/office/drawing/2014/main" id="{4A710AAC-154A-4BDC-864E-AA9931DD42F3}"/>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2" name="Date Placeholder 3">
            <a:extLst>
              <a:ext uri="{FF2B5EF4-FFF2-40B4-BE49-F238E27FC236}">
                <a16:creationId xmlns:a16="http://schemas.microsoft.com/office/drawing/2014/main" id="{795B0A11-F784-4DE3-BB40-1E76C2275E3A}"/>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98E95D18-7331-4A0D-B67D-972C3958AD22}"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4" name="Graphic 13">
            <a:extLst>
              <a:ext uri="{FF2B5EF4-FFF2-40B4-BE49-F238E27FC236}">
                <a16:creationId xmlns:a16="http://schemas.microsoft.com/office/drawing/2014/main" id="{DD0DF2A4-0C05-4619-8A2F-A7118B842C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6" y="4756935"/>
            <a:ext cx="792158" cy="211723"/>
          </a:xfrm>
          <a:prstGeom prst="rect">
            <a:avLst/>
          </a:prstGeom>
        </p:spPr>
      </p:pic>
      <p:pic>
        <p:nvPicPr>
          <p:cNvPr id="23" name="Image 22">
            <a:extLst>
              <a:ext uri="{FF2B5EF4-FFF2-40B4-BE49-F238E27FC236}">
                <a16:creationId xmlns:a16="http://schemas.microsoft.com/office/drawing/2014/main" id="{04F380EA-243F-1A45-B337-F9CBB98942F0}"/>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408889087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Full bkgd image - 1 line title - no subtitle">
    <p:bg>
      <p:bgPr>
        <a:solidFill>
          <a:schemeClr val="bg1"/>
        </a:solidFill>
        <a:effectLst/>
      </p:bgPr>
    </p:bg>
    <p:spTree>
      <p:nvGrpSpPr>
        <p:cNvPr id="1" name=""/>
        <p:cNvGrpSpPr/>
        <p:nvPr/>
      </p:nvGrpSpPr>
      <p:grpSpPr>
        <a:xfrm>
          <a:off x="0" y="0"/>
          <a:ext cx="0" cy="0"/>
          <a:chOff x="0" y="0"/>
          <a:chExt cx="0" cy="0"/>
        </a:xfrm>
      </p:grpSpPr>
      <p:sp>
        <p:nvSpPr>
          <p:cNvPr id="21" name="ZoneTexte 7">
            <a:extLst>
              <a:ext uri="{FF2B5EF4-FFF2-40B4-BE49-F238E27FC236}">
                <a16:creationId xmlns:a16="http://schemas.microsoft.com/office/drawing/2014/main" id="{64F11E7F-0F44-6549-9AE8-64F85711DDF7}"/>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39" name="Connecteur droit 8">
            <a:extLst>
              <a:ext uri="{FF2B5EF4-FFF2-40B4-BE49-F238E27FC236}">
                <a16:creationId xmlns:a16="http://schemas.microsoft.com/office/drawing/2014/main" id="{9EA78508-74E4-44FE-9897-5877052FD886}"/>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Titre 1">
            <a:extLst>
              <a:ext uri="{FF2B5EF4-FFF2-40B4-BE49-F238E27FC236}">
                <a16:creationId xmlns:a16="http://schemas.microsoft.com/office/drawing/2014/main" id="{B8A68B02-B6B8-0A4E-927D-C7C5E11DCAB7}"/>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pic>
        <p:nvPicPr>
          <p:cNvPr id="33" name="Picture 32">
            <a:extLst>
              <a:ext uri="{FF2B5EF4-FFF2-40B4-BE49-F238E27FC236}">
                <a16:creationId xmlns:a16="http://schemas.microsoft.com/office/drawing/2014/main" id="{1871A71E-628D-4D24-B17B-FDE9F4EF14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8" name="Footer Placeholder 12">
            <a:extLst>
              <a:ext uri="{FF2B5EF4-FFF2-40B4-BE49-F238E27FC236}">
                <a16:creationId xmlns:a16="http://schemas.microsoft.com/office/drawing/2014/main" id="{9F28A98E-F435-4D47-A8FC-35A7D47A25C3}"/>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9" name="Date Placeholder 3">
            <a:extLst>
              <a:ext uri="{FF2B5EF4-FFF2-40B4-BE49-F238E27FC236}">
                <a16:creationId xmlns:a16="http://schemas.microsoft.com/office/drawing/2014/main" id="{740DFD82-0032-46F1-A230-074DC471A00B}"/>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DA919677-0C92-4AC6-8A0F-91EB6C275750}"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4992AFBC-2630-4C64-8335-03E40E140DFE}"/>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34166" y="4756935"/>
            <a:ext cx="792158" cy="211723"/>
          </a:xfrm>
          <a:prstGeom prst="rect">
            <a:avLst/>
          </a:prstGeom>
        </p:spPr>
      </p:pic>
      <p:pic>
        <p:nvPicPr>
          <p:cNvPr id="11" name="Image 10">
            <a:extLst>
              <a:ext uri="{FF2B5EF4-FFF2-40B4-BE49-F238E27FC236}">
                <a16:creationId xmlns:a16="http://schemas.microsoft.com/office/drawing/2014/main" id="{42AE9CD9-07F2-694D-8FE9-48CCCAEE78DE}"/>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82571994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Full bkgd image - 1 line title">
    <p:bg>
      <p:bgPr>
        <a:solidFill>
          <a:schemeClr val="bg1"/>
        </a:solidFill>
        <a:effectLst/>
      </p:bgPr>
    </p:bg>
    <p:spTree>
      <p:nvGrpSpPr>
        <p:cNvPr id="1" name=""/>
        <p:cNvGrpSpPr/>
        <p:nvPr/>
      </p:nvGrpSpPr>
      <p:grpSpPr>
        <a:xfrm>
          <a:off x="0" y="0"/>
          <a:ext cx="0" cy="0"/>
          <a:chOff x="0" y="0"/>
          <a:chExt cx="0" cy="0"/>
        </a:xfrm>
      </p:grpSpPr>
      <p:sp>
        <p:nvSpPr>
          <p:cNvPr id="21" name="ZoneTexte 7">
            <a:extLst>
              <a:ext uri="{FF2B5EF4-FFF2-40B4-BE49-F238E27FC236}">
                <a16:creationId xmlns:a16="http://schemas.microsoft.com/office/drawing/2014/main" id="{64F11E7F-0F44-6549-9AE8-64F85711DDF7}"/>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39" name="Connecteur droit 8">
            <a:extLst>
              <a:ext uri="{FF2B5EF4-FFF2-40B4-BE49-F238E27FC236}">
                <a16:creationId xmlns:a16="http://schemas.microsoft.com/office/drawing/2014/main" id="{9EA78508-74E4-44FE-9897-5877052FD886}"/>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Titre 1">
            <a:extLst>
              <a:ext uri="{FF2B5EF4-FFF2-40B4-BE49-F238E27FC236}">
                <a16:creationId xmlns:a16="http://schemas.microsoft.com/office/drawing/2014/main" id="{B8A68B02-B6B8-0A4E-927D-C7C5E11DCAB7}"/>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20" name="Text Placeholder 14">
            <a:extLst>
              <a:ext uri="{FF2B5EF4-FFF2-40B4-BE49-F238E27FC236}">
                <a16:creationId xmlns:a16="http://schemas.microsoft.com/office/drawing/2014/main" id="{52FDB6FF-C113-2C47-8E97-8C0F867428B4}"/>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pic>
        <p:nvPicPr>
          <p:cNvPr id="33" name="Picture 32">
            <a:extLst>
              <a:ext uri="{FF2B5EF4-FFF2-40B4-BE49-F238E27FC236}">
                <a16:creationId xmlns:a16="http://schemas.microsoft.com/office/drawing/2014/main" id="{1871A71E-628D-4D24-B17B-FDE9F4EF14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9" name="Footer Placeholder 12">
            <a:extLst>
              <a:ext uri="{FF2B5EF4-FFF2-40B4-BE49-F238E27FC236}">
                <a16:creationId xmlns:a16="http://schemas.microsoft.com/office/drawing/2014/main" id="{44459834-7BC3-494E-BD8C-44164A05849A}"/>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1" name="Date Placeholder 3">
            <a:extLst>
              <a:ext uri="{FF2B5EF4-FFF2-40B4-BE49-F238E27FC236}">
                <a16:creationId xmlns:a16="http://schemas.microsoft.com/office/drawing/2014/main" id="{26610FA0-1AD9-4F59-8752-3E7CFBCCCC21}"/>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451E5422-847B-44EF-B6F2-7CFEDC2BDA19}"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2908E91B-9AD0-456A-8CD9-2CC5A00A45B1}"/>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34166" y="4756935"/>
            <a:ext cx="792158" cy="211723"/>
          </a:xfrm>
          <a:prstGeom prst="rect">
            <a:avLst/>
          </a:prstGeom>
        </p:spPr>
      </p:pic>
      <p:pic>
        <p:nvPicPr>
          <p:cNvPr id="12" name="Image 11">
            <a:extLst>
              <a:ext uri="{FF2B5EF4-FFF2-40B4-BE49-F238E27FC236}">
                <a16:creationId xmlns:a16="http://schemas.microsoft.com/office/drawing/2014/main" id="{2588E217-F74E-F645-A36E-8389CF011E6B}"/>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2856981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Full bkgd image - 2 lines title">
    <p:bg>
      <p:bgPr>
        <a:solidFill>
          <a:schemeClr val="bg1"/>
        </a:solidFill>
        <a:effectLst/>
      </p:bgPr>
    </p:bg>
    <p:spTree>
      <p:nvGrpSpPr>
        <p:cNvPr id="1" name=""/>
        <p:cNvGrpSpPr/>
        <p:nvPr/>
      </p:nvGrpSpPr>
      <p:grpSpPr>
        <a:xfrm>
          <a:off x="0" y="0"/>
          <a:ext cx="0" cy="0"/>
          <a:chOff x="0" y="0"/>
          <a:chExt cx="0" cy="0"/>
        </a:xfrm>
      </p:grpSpPr>
      <p:sp>
        <p:nvSpPr>
          <p:cNvPr id="29" name="Text Placeholder 14">
            <a:extLst>
              <a:ext uri="{FF2B5EF4-FFF2-40B4-BE49-F238E27FC236}">
                <a16:creationId xmlns:a16="http://schemas.microsoft.com/office/drawing/2014/main" id="{6758D208-D91A-434F-BD0C-E716F52577C1}"/>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21" name="ZoneTexte 7">
            <a:extLst>
              <a:ext uri="{FF2B5EF4-FFF2-40B4-BE49-F238E27FC236}">
                <a16:creationId xmlns:a16="http://schemas.microsoft.com/office/drawing/2014/main" id="{64F11E7F-0F44-6549-9AE8-64F85711DDF7}"/>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39" name="Connecteur droit 8">
            <a:extLst>
              <a:ext uri="{FF2B5EF4-FFF2-40B4-BE49-F238E27FC236}">
                <a16:creationId xmlns:a16="http://schemas.microsoft.com/office/drawing/2014/main" id="{9EA78508-74E4-44FE-9897-5877052FD886}"/>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Titre 1">
            <a:extLst>
              <a:ext uri="{FF2B5EF4-FFF2-40B4-BE49-F238E27FC236}">
                <a16:creationId xmlns:a16="http://schemas.microsoft.com/office/drawing/2014/main" id="{8F773064-62EE-4DCF-B613-CBAFE0D9AAAD}"/>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pic>
        <p:nvPicPr>
          <p:cNvPr id="33" name="Picture 32">
            <a:extLst>
              <a:ext uri="{FF2B5EF4-FFF2-40B4-BE49-F238E27FC236}">
                <a16:creationId xmlns:a16="http://schemas.microsoft.com/office/drawing/2014/main" id="{1BC7433B-AF58-4F95-A63A-7C7E75670C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9" name="Footer Placeholder 12">
            <a:extLst>
              <a:ext uri="{FF2B5EF4-FFF2-40B4-BE49-F238E27FC236}">
                <a16:creationId xmlns:a16="http://schemas.microsoft.com/office/drawing/2014/main" id="{4A1C16C3-9BDD-43BA-9702-A860CCE5CF52}"/>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1" name="Date Placeholder 3">
            <a:extLst>
              <a:ext uri="{FF2B5EF4-FFF2-40B4-BE49-F238E27FC236}">
                <a16:creationId xmlns:a16="http://schemas.microsoft.com/office/drawing/2014/main" id="{D7E39D8A-0C98-4FE7-9DE9-8BE925362A83}"/>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57A87F61-48C1-45CC-B843-A8B5CE7AEBFD}"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CCAE0E3B-4D63-4C51-AE83-A87A29DBA6C8}"/>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34166" y="4756935"/>
            <a:ext cx="792158" cy="211723"/>
          </a:xfrm>
          <a:prstGeom prst="rect">
            <a:avLst/>
          </a:prstGeom>
        </p:spPr>
      </p:pic>
      <p:pic>
        <p:nvPicPr>
          <p:cNvPr id="12" name="Image 11">
            <a:extLst>
              <a:ext uri="{FF2B5EF4-FFF2-40B4-BE49-F238E27FC236}">
                <a16:creationId xmlns:a16="http://schemas.microsoft.com/office/drawing/2014/main" id="{7C7E4486-01DD-0A47-A79D-D3F03E284385}"/>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27042643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Full bkgd image - 1 line title white">
    <p:bg>
      <p:bgPr>
        <a:solidFill>
          <a:schemeClr val="tx1"/>
        </a:solidFill>
        <a:effectLst/>
      </p:bgPr>
    </p:bg>
    <p:spTree>
      <p:nvGrpSpPr>
        <p:cNvPr id="1" name=""/>
        <p:cNvGrpSpPr/>
        <p:nvPr/>
      </p:nvGrpSpPr>
      <p:grpSpPr>
        <a:xfrm>
          <a:off x="0" y="0"/>
          <a:ext cx="0" cy="0"/>
          <a:chOff x="0" y="0"/>
          <a:chExt cx="0" cy="0"/>
        </a:xfrm>
      </p:grpSpPr>
      <p:sp>
        <p:nvSpPr>
          <p:cNvPr id="18" name="ZoneTexte 7">
            <a:extLst>
              <a:ext uri="{FF2B5EF4-FFF2-40B4-BE49-F238E27FC236}">
                <a16:creationId xmlns:a16="http://schemas.microsoft.com/office/drawing/2014/main" id="{FAFB4A33-86F3-D74D-917A-04049D8B5DB5}"/>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Arial Narrow"/>
              <a:ea typeface="+mn-ea"/>
              <a:cs typeface="+mn-cs"/>
            </a:endParaRPr>
          </a:p>
        </p:txBody>
      </p:sp>
      <p:cxnSp>
        <p:nvCxnSpPr>
          <p:cNvPr id="22" name="Connecteur droit 8">
            <a:extLst>
              <a:ext uri="{FF2B5EF4-FFF2-40B4-BE49-F238E27FC236}">
                <a16:creationId xmlns:a16="http://schemas.microsoft.com/office/drawing/2014/main" id="{AB7F2006-3235-4C1B-B451-74B0CB68E1EA}"/>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54" name="Graphic 53">
            <a:extLst>
              <a:ext uri="{FF2B5EF4-FFF2-40B4-BE49-F238E27FC236}">
                <a16:creationId xmlns:a16="http://schemas.microsoft.com/office/drawing/2014/main" id="{89BBA403-03BB-4FC8-9FD2-884A1CCE872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901467" y="4691063"/>
            <a:ext cx="908368" cy="277597"/>
          </a:xfrm>
          <a:prstGeom prst="rect">
            <a:avLst/>
          </a:prstGeom>
        </p:spPr>
      </p:pic>
      <p:sp>
        <p:nvSpPr>
          <p:cNvPr id="24" name="Titre 1">
            <a:extLst>
              <a:ext uri="{FF2B5EF4-FFF2-40B4-BE49-F238E27FC236}">
                <a16:creationId xmlns:a16="http://schemas.microsoft.com/office/drawing/2014/main" id="{62C82A4A-94A3-8545-9362-DE196DA52563}"/>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bg1"/>
                </a:solidFill>
                <a:effectLst/>
                <a:latin typeface="+mj-lt"/>
                <a:ea typeface="+mj-ea"/>
                <a:cs typeface="3ds Light"/>
              </a:defRPr>
            </a:lvl1pPr>
          </a:lstStyle>
          <a:p>
            <a:r>
              <a:rPr lang="en-US" noProof="0"/>
              <a:t>THIS IS THE SLIDE TITLE</a:t>
            </a:r>
          </a:p>
        </p:txBody>
      </p:sp>
      <p:sp>
        <p:nvSpPr>
          <p:cNvPr id="27" name="Text Placeholder 14">
            <a:extLst>
              <a:ext uri="{FF2B5EF4-FFF2-40B4-BE49-F238E27FC236}">
                <a16:creationId xmlns:a16="http://schemas.microsoft.com/office/drawing/2014/main" id="{8998B16E-8E76-2647-9A83-23B05B28AF76}"/>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bg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pic>
        <p:nvPicPr>
          <p:cNvPr id="3" name="Picture 2">
            <a:extLst>
              <a:ext uri="{FF2B5EF4-FFF2-40B4-BE49-F238E27FC236}">
                <a16:creationId xmlns:a16="http://schemas.microsoft.com/office/drawing/2014/main" id="{54D68CFD-63CD-4008-B153-21BCF3197DF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9" name="Footer Placeholder 12">
            <a:extLst>
              <a:ext uri="{FF2B5EF4-FFF2-40B4-BE49-F238E27FC236}">
                <a16:creationId xmlns:a16="http://schemas.microsoft.com/office/drawing/2014/main" id="{9D5996F5-C08A-4C64-B947-D59A147477EB}"/>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Narrow"/>
                <a:ea typeface="+mn-ea"/>
                <a:cs typeface="+mn-cs"/>
              </a:rPr>
              <a:t>© Dassault Systèmes | Confidential Information |                    | ref.: 3DS_Document_2021</a:t>
            </a:r>
          </a:p>
        </p:txBody>
      </p:sp>
      <p:sp>
        <p:nvSpPr>
          <p:cNvPr id="11" name="Date Placeholder 3">
            <a:extLst>
              <a:ext uri="{FF2B5EF4-FFF2-40B4-BE49-F238E27FC236}">
                <a16:creationId xmlns:a16="http://schemas.microsoft.com/office/drawing/2014/main" id="{0A9229A0-228B-47B3-BAF9-839C8A57655D}"/>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bg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986A4BFB-0C68-43E1-9FC9-7EBB12AB01C2}" type="datetime1">
              <a:rPr kumimoji="0" lang="en-US" sz="6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FFFFFF"/>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6C29DF40-643C-47FB-B5CB-53ED2CF971C4}"/>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334166" y="4756935"/>
            <a:ext cx="792158" cy="211723"/>
          </a:xfrm>
          <a:prstGeom prst="rect">
            <a:avLst/>
          </a:prstGeom>
        </p:spPr>
      </p:pic>
    </p:spTree>
    <p:extLst>
      <p:ext uri="{BB962C8B-B14F-4D97-AF65-F5344CB8AC3E}">
        <p14:creationId xmlns:p14="http://schemas.microsoft.com/office/powerpoint/2010/main" val="580479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 image - 1 line title">
    <p:bg>
      <p:bgPr>
        <a:solidFill>
          <a:schemeClr val="bg1"/>
        </a:solidFill>
        <a:effectLst/>
      </p:bgPr>
    </p:bg>
    <p:spTree>
      <p:nvGrpSpPr>
        <p:cNvPr id="1" name=""/>
        <p:cNvGrpSpPr/>
        <p:nvPr/>
      </p:nvGrpSpPr>
      <p:grpSpPr>
        <a:xfrm>
          <a:off x="0" y="0"/>
          <a:ext cx="0" cy="0"/>
          <a:chOff x="0" y="0"/>
          <a:chExt cx="0" cy="0"/>
        </a:xfrm>
      </p:grpSpPr>
      <p:sp>
        <p:nvSpPr>
          <p:cNvPr id="21" name="Content Placeholder 20">
            <a:extLst>
              <a:ext uri="{FF2B5EF4-FFF2-40B4-BE49-F238E27FC236}">
                <a16:creationId xmlns:a16="http://schemas.microsoft.com/office/drawing/2014/main" id="{7DDF75E6-2FA4-45BC-9D0C-27E2370C919F}"/>
              </a:ext>
            </a:extLst>
          </p:cNvPr>
          <p:cNvSpPr>
            <a:spLocks noGrp="1"/>
          </p:cNvSpPr>
          <p:nvPr>
            <p:ph sz="quarter" idx="16" hasCustomPrompt="1"/>
          </p:nvPr>
        </p:nvSpPr>
        <p:spPr>
          <a:xfrm>
            <a:off x="382906" y="1129553"/>
            <a:ext cx="5497636" cy="3442447"/>
          </a:xfrm>
          <a:custGeom>
            <a:avLst/>
            <a:gdLst>
              <a:gd name="connsiteX0" fmla="*/ 0 w 5497636"/>
              <a:gd name="connsiteY0" fmla="*/ 0 h 3442447"/>
              <a:gd name="connsiteX1" fmla="*/ 5497636 w 5497636"/>
              <a:gd name="connsiteY1" fmla="*/ 0 h 3442447"/>
              <a:gd name="connsiteX2" fmla="*/ 5497636 w 5497636"/>
              <a:gd name="connsiteY2" fmla="*/ 3442447 h 3442447"/>
              <a:gd name="connsiteX3" fmla="*/ 0 w 5497636"/>
              <a:gd name="connsiteY3" fmla="*/ 3442447 h 3442447"/>
            </a:gdLst>
            <a:ahLst/>
            <a:cxnLst>
              <a:cxn ang="0">
                <a:pos x="connsiteX0" y="connsiteY0"/>
              </a:cxn>
              <a:cxn ang="0">
                <a:pos x="connsiteX1" y="connsiteY1"/>
              </a:cxn>
              <a:cxn ang="0">
                <a:pos x="connsiteX2" y="connsiteY2"/>
              </a:cxn>
              <a:cxn ang="0">
                <a:pos x="connsiteX3" y="connsiteY3"/>
              </a:cxn>
            </a:cxnLst>
            <a:rect l="l" t="t" r="r" b="b"/>
            <a:pathLst>
              <a:path w="5497636" h="3442447">
                <a:moveTo>
                  <a:pt x="0" y="0"/>
                </a:moveTo>
                <a:lnTo>
                  <a:pt x="5497636" y="0"/>
                </a:lnTo>
                <a:lnTo>
                  <a:pt x="5497636" y="3442447"/>
                </a:lnTo>
                <a:lnTo>
                  <a:pt x="0" y="3442447"/>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p:txBody>
      </p:sp>
      <p:sp>
        <p:nvSpPr>
          <p:cNvPr id="11" name="ZoneTexte 7">
            <a:extLst>
              <a:ext uri="{FF2B5EF4-FFF2-40B4-BE49-F238E27FC236}">
                <a16:creationId xmlns:a16="http://schemas.microsoft.com/office/drawing/2014/main" id="{D5E28100-23B4-0C41-9F0D-D979777516FC}"/>
              </a:ext>
            </a:extLst>
          </p:cNvPr>
          <p:cNvSpPr txBox="1"/>
          <p:nvPr userDrawn="1"/>
        </p:nvSpPr>
        <p:spPr>
          <a:xfrm>
            <a:off x="0" y="4845550"/>
            <a:ext cx="354434" cy="123111"/>
          </a:xfrm>
          <a:prstGeom prst="rect">
            <a:avLst/>
          </a:prstGeom>
          <a:noFill/>
        </p:spPr>
        <p:txBody>
          <a:bodyPr wrap="square" lIns="0" tIns="0" rIns="0" bIns="0" rtlCol="0">
            <a:noAutofit/>
          </a:bodyPr>
          <a:lstStyle/>
          <a:p>
            <a:pPr algn="ctr"/>
            <a:fld id="{984FB007-5C84-F347-A76E-037DFFA5CC99}" type="slidenum">
              <a:rPr lang="en-US" sz="800" noProof="0" smtClean="0">
                <a:solidFill>
                  <a:schemeClr val="tx1"/>
                </a:solidFill>
              </a:rPr>
              <a:pPr algn="ctr"/>
              <a:t>‹#›</a:t>
            </a:fld>
            <a:endParaRPr lang="en-US" sz="800" noProof="0">
              <a:solidFill>
                <a:schemeClr val="tx1"/>
              </a:solidFill>
            </a:endParaRPr>
          </a:p>
        </p:txBody>
      </p:sp>
      <p:sp>
        <p:nvSpPr>
          <p:cNvPr id="15" name="Titre 1">
            <a:extLst>
              <a:ext uri="{FF2B5EF4-FFF2-40B4-BE49-F238E27FC236}">
                <a16:creationId xmlns:a16="http://schemas.microsoft.com/office/drawing/2014/main" id="{4B2E8A73-FE19-4F09-B5E9-7F09BC1CAEE6}"/>
              </a:ext>
            </a:extLst>
          </p:cNvPr>
          <p:cNvSpPr>
            <a:spLocks noGrp="1"/>
          </p:cNvSpPr>
          <p:nvPr>
            <p:ph type="title" hasCustomPrompt="1"/>
          </p:nvPr>
        </p:nvSpPr>
        <p:spPr>
          <a:xfrm>
            <a:off x="382937" y="266056"/>
            <a:ext cx="5497910"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16" name="Text Placeholder 14">
            <a:extLst>
              <a:ext uri="{FF2B5EF4-FFF2-40B4-BE49-F238E27FC236}">
                <a16:creationId xmlns:a16="http://schemas.microsoft.com/office/drawing/2014/main" id="{7DFB9808-374D-4A9D-8F58-FD27E9969A32}"/>
              </a:ext>
            </a:extLst>
          </p:cNvPr>
          <p:cNvSpPr>
            <a:spLocks noGrp="1"/>
          </p:cNvSpPr>
          <p:nvPr>
            <p:ph type="body" sz="quarter" idx="11" hasCustomPrompt="1"/>
          </p:nvPr>
        </p:nvSpPr>
        <p:spPr>
          <a:xfrm>
            <a:off x="382905" y="630181"/>
            <a:ext cx="5497640"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2" name="Connecteur droit 8">
            <a:extLst>
              <a:ext uri="{FF2B5EF4-FFF2-40B4-BE49-F238E27FC236}">
                <a16:creationId xmlns:a16="http://schemas.microsoft.com/office/drawing/2014/main" id="{DF97314C-3489-4C47-BC83-C45A78C87D18}"/>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85B3B106-37D0-49FD-98BD-B6E794868CF2}"/>
              </a:ext>
            </a:extLst>
          </p:cNvPr>
          <p:cNvSpPr>
            <a:spLocks noGrp="1"/>
          </p:cNvSpPr>
          <p:nvPr>
            <p:ph type="pic" sz="quarter" idx="13" hasCustomPrompt="1"/>
          </p:nvPr>
        </p:nvSpPr>
        <p:spPr>
          <a:xfrm>
            <a:off x="6057899" y="2"/>
            <a:ext cx="3086100" cy="5143499"/>
          </a:xfrm>
          <a:custGeom>
            <a:avLst/>
            <a:gdLst>
              <a:gd name="connsiteX0" fmla="*/ 2611605 w 3086100"/>
              <a:gd name="connsiteY0" fmla="*/ 4869227 h 5143499"/>
              <a:gd name="connsiteX1" fmla="*/ 2606783 w 3086100"/>
              <a:gd name="connsiteY1" fmla="*/ 4873181 h 5143499"/>
              <a:gd name="connsiteX2" fmla="*/ 2606792 w 3086100"/>
              <a:gd name="connsiteY2" fmla="*/ 4873181 h 5143499"/>
              <a:gd name="connsiteX3" fmla="*/ 2595484 w 3086100"/>
              <a:gd name="connsiteY3" fmla="*/ 4930786 h 5143499"/>
              <a:gd name="connsiteX4" fmla="*/ 2652923 w 3086100"/>
              <a:gd name="connsiteY4" fmla="*/ 4930786 h 5143499"/>
              <a:gd name="connsiteX5" fmla="*/ 2654112 w 3086100"/>
              <a:gd name="connsiteY5" fmla="*/ 4924629 h 5143499"/>
              <a:gd name="connsiteX6" fmla="*/ 2651124 w 3086100"/>
              <a:gd name="connsiteY6" fmla="*/ 4921281 h 5143499"/>
              <a:gd name="connsiteX7" fmla="*/ 2612964 w 3086100"/>
              <a:gd name="connsiteY7" fmla="*/ 4921281 h 5143499"/>
              <a:gd name="connsiteX8" fmla="*/ 2616207 w 3086100"/>
              <a:gd name="connsiteY8" fmla="*/ 4904759 h 5143499"/>
              <a:gd name="connsiteX9" fmla="*/ 2649927 w 3086100"/>
              <a:gd name="connsiteY9" fmla="*/ 4904759 h 5143499"/>
              <a:gd name="connsiteX10" fmla="*/ 2651752 w 3086100"/>
              <a:gd name="connsiteY10" fmla="*/ 4903296 h 5143499"/>
              <a:gd name="connsiteX11" fmla="*/ 2653042 w 3086100"/>
              <a:gd name="connsiteY11" fmla="*/ 4896743 h 5143499"/>
              <a:gd name="connsiteX12" fmla="*/ 2651794 w 3086100"/>
              <a:gd name="connsiteY12" fmla="*/ 4895279 h 5143499"/>
              <a:gd name="connsiteX13" fmla="*/ 2618057 w 3086100"/>
              <a:gd name="connsiteY13" fmla="*/ 4895279 h 5143499"/>
              <a:gd name="connsiteX14" fmla="*/ 2621283 w 3086100"/>
              <a:gd name="connsiteY14" fmla="*/ 4878791 h 5143499"/>
              <a:gd name="connsiteX15" fmla="*/ 2658102 w 3086100"/>
              <a:gd name="connsiteY15" fmla="*/ 4878791 h 5143499"/>
              <a:gd name="connsiteX16" fmla="*/ 2662007 w 3086100"/>
              <a:gd name="connsiteY16" fmla="*/ 4876487 h 5143499"/>
              <a:gd name="connsiteX17" fmla="*/ 2663433 w 3086100"/>
              <a:gd name="connsiteY17" fmla="*/ 4869227 h 5143499"/>
              <a:gd name="connsiteX18" fmla="*/ 2511957 w 3086100"/>
              <a:gd name="connsiteY18" fmla="*/ 4869227 h 5143499"/>
              <a:gd name="connsiteX19" fmla="*/ 2507899 w 3086100"/>
              <a:gd name="connsiteY19" fmla="*/ 4873181 h 5143499"/>
              <a:gd name="connsiteX20" fmla="*/ 2496591 w 3086100"/>
              <a:gd name="connsiteY20" fmla="*/ 4930786 h 5143499"/>
              <a:gd name="connsiteX21" fmla="*/ 2508544 w 3086100"/>
              <a:gd name="connsiteY21" fmla="*/ 4930786 h 5143499"/>
              <a:gd name="connsiteX22" fmla="*/ 2512899 w 3086100"/>
              <a:gd name="connsiteY22" fmla="*/ 4927245 h 5143499"/>
              <a:gd name="connsiteX23" fmla="*/ 2521363 w 3086100"/>
              <a:gd name="connsiteY23" fmla="*/ 4884133 h 5143499"/>
              <a:gd name="connsiteX24" fmla="*/ 2535099 w 3086100"/>
              <a:gd name="connsiteY24" fmla="*/ 4903548 h 5143499"/>
              <a:gd name="connsiteX25" fmla="*/ 2538376 w 3086100"/>
              <a:gd name="connsiteY25" fmla="*/ 4905424 h 5143499"/>
              <a:gd name="connsiteX26" fmla="*/ 2544556 w 3086100"/>
              <a:gd name="connsiteY26" fmla="*/ 4905424 h 5143499"/>
              <a:gd name="connsiteX27" fmla="*/ 2548580 w 3086100"/>
              <a:gd name="connsiteY27" fmla="*/ 4903548 h 5143499"/>
              <a:gd name="connsiteX28" fmla="*/ 2569922 w 3086100"/>
              <a:gd name="connsiteY28" fmla="*/ 4884133 h 5143499"/>
              <a:gd name="connsiteX29" fmla="*/ 2561458 w 3086100"/>
              <a:gd name="connsiteY29" fmla="*/ 4927245 h 5143499"/>
              <a:gd name="connsiteX30" fmla="*/ 2564430 w 3086100"/>
              <a:gd name="connsiteY30" fmla="*/ 4930786 h 5143499"/>
              <a:gd name="connsiteX31" fmla="*/ 2576374 w 3086100"/>
              <a:gd name="connsiteY31" fmla="*/ 4930786 h 5143499"/>
              <a:gd name="connsiteX32" fmla="*/ 2587691 w 3086100"/>
              <a:gd name="connsiteY32" fmla="*/ 4873189 h 5143499"/>
              <a:gd name="connsiteX33" fmla="*/ 2585186 w 3086100"/>
              <a:gd name="connsiteY33" fmla="*/ 4869227 h 5143499"/>
              <a:gd name="connsiteX34" fmla="*/ 2571111 w 3086100"/>
              <a:gd name="connsiteY34" fmla="*/ 4869227 h 5143499"/>
              <a:gd name="connsiteX35" fmla="*/ 2543860 w 3086100"/>
              <a:gd name="connsiteY35" fmla="*/ 4893226 h 5143499"/>
              <a:gd name="connsiteX36" fmla="*/ 2526032 w 3086100"/>
              <a:gd name="connsiteY36" fmla="*/ 4869227 h 5143499"/>
              <a:gd name="connsiteX37" fmla="*/ 2441121 w 3086100"/>
              <a:gd name="connsiteY37" fmla="*/ 4869227 h 5143499"/>
              <a:gd name="connsiteX38" fmla="*/ 2436290 w 3086100"/>
              <a:gd name="connsiteY38" fmla="*/ 4873181 h 5143499"/>
              <a:gd name="connsiteX39" fmla="*/ 2424999 w 3086100"/>
              <a:gd name="connsiteY39" fmla="*/ 4930786 h 5143499"/>
              <a:gd name="connsiteX40" fmla="*/ 2482413 w 3086100"/>
              <a:gd name="connsiteY40" fmla="*/ 4930786 h 5143499"/>
              <a:gd name="connsiteX41" fmla="*/ 2483627 w 3086100"/>
              <a:gd name="connsiteY41" fmla="*/ 4924629 h 5143499"/>
              <a:gd name="connsiteX42" fmla="*/ 2480614 w 3086100"/>
              <a:gd name="connsiteY42" fmla="*/ 4921281 h 5143499"/>
              <a:gd name="connsiteX43" fmla="*/ 2442471 w 3086100"/>
              <a:gd name="connsiteY43" fmla="*/ 4921281 h 5143499"/>
              <a:gd name="connsiteX44" fmla="*/ 2445705 w 3086100"/>
              <a:gd name="connsiteY44" fmla="*/ 4904759 h 5143499"/>
              <a:gd name="connsiteX45" fmla="*/ 2479425 w 3086100"/>
              <a:gd name="connsiteY45" fmla="*/ 4904759 h 5143499"/>
              <a:gd name="connsiteX46" fmla="*/ 2481259 w 3086100"/>
              <a:gd name="connsiteY46" fmla="*/ 4903296 h 5143499"/>
              <a:gd name="connsiteX47" fmla="*/ 2482549 w 3086100"/>
              <a:gd name="connsiteY47" fmla="*/ 4896743 h 5143499"/>
              <a:gd name="connsiteX48" fmla="*/ 2481293 w 3086100"/>
              <a:gd name="connsiteY48" fmla="*/ 4895279 h 5143499"/>
              <a:gd name="connsiteX49" fmla="*/ 2447564 w 3086100"/>
              <a:gd name="connsiteY49" fmla="*/ 4895279 h 5143499"/>
              <a:gd name="connsiteX50" fmla="*/ 2450807 w 3086100"/>
              <a:gd name="connsiteY50" fmla="*/ 4878791 h 5143499"/>
              <a:gd name="connsiteX51" fmla="*/ 2487617 w 3086100"/>
              <a:gd name="connsiteY51" fmla="*/ 4878791 h 5143499"/>
              <a:gd name="connsiteX52" fmla="*/ 2491540 w 3086100"/>
              <a:gd name="connsiteY52" fmla="*/ 4876487 h 5143499"/>
              <a:gd name="connsiteX53" fmla="*/ 2492949 w 3086100"/>
              <a:gd name="connsiteY53" fmla="*/ 4869227 h 5143499"/>
              <a:gd name="connsiteX54" fmla="*/ 2368044 w 3086100"/>
              <a:gd name="connsiteY54" fmla="*/ 4869227 h 5143499"/>
              <a:gd name="connsiteX55" fmla="*/ 2362764 w 3086100"/>
              <a:gd name="connsiteY55" fmla="*/ 4872558 h 5143499"/>
              <a:gd name="connsiteX56" fmla="*/ 2361533 w 3086100"/>
              <a:gd name="connsiteY56" fmla="*/ 4878766 h 5143499"/>
              <a:gd name="connsiteX57" fmla="*/ 2385999 w 3086100"/>
              <a:gd name="connsiteY57" fmla="*/ 4878766 h 5143499"/>
              <a:gd name="connsiteX58" fmla="*/ 2375812 w 3086100"/>
              <a:gd name="connsiteY58" fmla="*/ 4930786 h 5143499"/>
              <a:gd name="connsiteX59" fmla="*/ 2386780 w 3086100"/>
              <a:gd name="connsiteY59" fmla="*/ 4930786 h 5143499"/>
              <a:gd name="connsiteX60" fmla="*/ 2392281 w 3086100"/>
              <a:gd name="connsiteY60" fmla="*/ 4926412 h 5143499"/>
              <a:gd name="connsiteX61" fmla="*/ 2401620 w 3086100"/>
              <a:gd name="connsiteY61" fmla="*/ 4878766 h 5143499"/>
              <a:gd name="connsiteX62" fmla="*/ 2422045 w 3086100"/>
              <a:gd name="connsiteY62" fmla="*/ 4878766 h 5143499"/>
              <a:gd name="connsiteX63" fmla="*/ 2426443 w 3086100"/>
              <a:gd name="connsiteY63" fmla="*/ 4874998 h 5143499"/>
              <a:gd name="connsiteX64" fmla="*/ 2426443 w 3086100"/>
              <a:gd name="connsiteY64" fmla="*/ 4875006 h 5143499"/>
              <a:gd name="connsiteX65" fmla="*/ 2427580 w 3086100"/>
              <a:gd name="connsiteY65" fmla="*/ 4869227 h 5143499"/>
              <a:gd name="connsiteX66" fmla="*/ 2216737 w 3086100"/>
              <a:gd name="connsiteY66" fmla="*/ 4869227 h 5143499"/>
              <a:gd name="connsiteX67" fmla="*/ 2213825 w 3086100"/>
              <a:gd name="connsiteY67" fmla="*/ 4871305 h 5143499"/>
              <a:gd name="connsiteX68" fmla="*/ 2210514 w 3086100"/>
              <a:gd name="connsiteY68" fmla="*/ 4888213 h 5143499"/>
              <a:gd name="connsiteX69" fmla="*/ 2254821 w 3086100"/>
              <a:gd name="connsiteY69" fmla="*/ 4909924 h 5143499"/>
              <a:gd name="connsiteX70" fmla="*/ 2250720 w 3086100"/>
              <a:gd name="connsiteY70" fmla="*/ 4930786 h 5143499"/>
              <a:gd name="connsiteX71" fmla="*/ 2261697 w 3086100"/>
              <a:gd name="connsiteY71" fmla="*/ 4930786 h 5143499"/>
              <a:gd name="connsiteX72" fmla="*/ 2267198 w 3086100"/>
              <a:gd name="connsiteY72" fmla="*/ 4926412 h 5143499"/>
              <a:gd name="connsiteX73" fmla="*/ 2278404 w 3086100"/>
              <a:gd name="connsiteY73" fmla="*/ 4869227 h 5143499"/>
              <a:gd name="connsiteX74" fmla="*/ 2265110 w 3086100"/>
              <a:gd name="connsiteY74" fmla="*/ 4869227 h 5143499"/>
              <a:gd name="connsiteX75" fmla="*/ 2262402 w 3086100"/>
              <a:gd name="connsiteY75" fmla="*/ 4871305 h 5143499"/>
              <a:gd name="connsiteX76" fmla="*/ 2256883 w 3086100"/>
              <a:gd name="connsiteY76" fmla="*/ 4899334 h 5143499"/>
              <a:gd name="connsiteX77" fmla="*/ 2226203 w 3086100"/>
              <a:gd name="connsiteY77" fmla="*/ 4887801 h 5143499"/>
              <a:gd name="connsiteX78" fmla="*/ 2229853 w 3086100"/>
              <a:gd name="connsiteY78" fmla="*/ 4869227 h 5143499"/>
              <a:gd name="connsiteX79" fmla="*/ 2702459 w 3086100"/>
              <a:gd name="connsiteY79" fmla="*/ 4869050 h 5143499"/>
              <a:gd name="connsiteX80" fmla="*/ 2673697 w 3086100"/>
              <a:gd name="connsiteY80" fmla="*/ 4880810 h 5143499"/>
              <a:gd name="connsiteX81" fmla="*/ 2692561 w 3086100"/>
              <a:gd name="connsiteY81" fmla="*/ 4902211 h 5143499"/>
              <a:gd name="connsiteX82" fmla="*/ 2709828 w 3086100"/>
              <a:gd name="connsiteY82" fmla="*/ 4917184 h 5143499"/>
              <a:gd name="connsiteX83" fmla="*/ 2697900 w 3086100"/>
              <a:gd name="connsiteY83" fmla="*/ 4921314 h 5143499"/>
              <a:gd name="connsiteX84" fmla="*/ 2670828 w 3086100"/>
              <a:gd name="connsiteY84" fmla="*/ 4921314 h 5143499"/>
              <a:gd name="connsiteX85" fmla="*/ 2665428 w 3086100"/>
              <a:gd name="connsiteY85" fmla="*/ 4925293 h 5143499"/>
              <a:gd name="connsiteX86" fmla="*/ 2664359 w 3086100"/>
              <a:gd name="connsiteY86" fmla="*/ 4930786 h 5143499"/>
              <a:gd name="connsiteX87" fmla="*/ 2698486 w 3086100"/>
              <a:gd name="connsiteY87" fmla="*/ 4930786 h 5143499"/>
              <a:gd name="connsiteX88" fmla="*/ 2727435 w 3086100"/>
              <a:gd name="connsiteY88" fmla="*/ 4920372 h 5143499"/>
              <a:gd name="connsiteX89" fmla="*/ 2724931 w 3086100"/>
              <a:gd name="connsiteY89" fmla="*/ 4906282 h 5143499"/>
              <a:gd name="connsiteX90" fmla="*/ 2715236 w 3086100"/>
              <a:gd name="connsiteY90" fmla="*/ 4899334 h 5143499"/>
              <a:gd name="connsiteX91" fmla="*/ 2691890 w 3086100"/>
              <a:gd name="connsiteY91" fmla="*/ 4881853 h 5143499"/>
              <a:gd name="connsiteX92" fmla="*/ 2701992 w 3086100"/>
              <a:gd name="connsiteY92" fmla="*/ 4878766 h 5143499"/>
              <a:gd name="connsiteX93" fmla="*/ 2724880 w 3086100"/>
              <a:gd name="connsiteY93" fmla="*/ 4878766 h 5143499"/>
              <a:gd name="connsiteX94" fmla="*/ 2730271 w 3086100"/>
              <a:gd name="connsiteY94" fmla="*/ 4874796 h 5143499"/>
              <a:gd name="connsiteX95" fmla="*/ 2731408 w 3086100"/>
              <a:gd name="connsiteY95" fmla="*/ 4869050 h 5143499"/>
              <a:gd name="connsiteX96" fmla="*/ 2321030 w 3086100"/>
              <a:gd name="connsiteY96" fmla="*/ 4869050 h 5143499"/>
              <a:gd name="connsiteX97" fmla="*/ 2292284 w 3086100"/>
              <a:gd name="connsiteY97" fmla="*/ 4880810 h 5143499"/>
              <a:gd name="connsiteX98" fmla="*/ 2311156 w 3086100"/>
              <a:gd name="connsiteY98" fmla="*/ 4902211 h 5143499"/>
              <a:gd name="connsiteX99" fmla="*/ 2328424 w 3086100"/>
              <a:gd name="connsiteY99" fmla="*/ 4917184 h 5143499"/>
              <a:gd name="connsiteX100" fmla="*/ 2316479 w 3086100"/>
              <a:gd name="connsiteY100" fmla="*/ 4921314 h 5143499"/>
              <a:gd name="connsiteX101" fmla="*/ 2289415 w 3086100"/>
              <a:gd name="connsiteY101" fmla="*/ 4921314 h 5143499"/>
              <a:gd name="connsiteX102" fmla="*/ 2284016 w 3086100"/>
              <a:gd name="connsiteY102" fmla="*/ 4925293 h 5143499"/>
              <a:gd name="connsiteX103" fmla="*/ 2282938 w 3086100"/>
              <a:gd name="connsiteY103" fmla="*/ 4930786 h 5143499"/>
              <a:gd name="connsiteX104" fmla="*/ 2317065 w 3086100"/>
              <a:gd name="connsiteY104" fmla="*/ 4930786 h 5143499"/>
              <a:gd name="connsiteX105" fmla="*/ 2346014 w 3086100"/>
              <a:gd name="connsiteY105" fmla="*/ 4920372 h 5143499"/>
              <a:gd name="connsiteX106" fmla="*/ 2343526 w 3086100"/>
              <a:gd name="connsiteY106" fmla="*/ 4906282 h 5143499"/>
              <a:gd name="connsiteX107" fmla="*/ 2333823 w 3086100"/>
              <a:gd name="connsiteY107" fmla="*/ 4899334 h 5143499"/>
              <a:gd name="connsiteX108" fmla="*/ 2310469 w 3086100"/>
              <a:gd name="connsiteY108" fmla="*/ 4881853 h 5143499"/>
              <a:gd name="connsiteX109" fmla="*/ 2320571 w 3086100"/>
              <a:gd name="connsiteY109" fmla="*/ 4878766 h 5143499"/>
              <a:gd name="connsiteX110" fmla="*/ 2343467 w 3086100"/>
              <a:gd name="connsiteY110" fmla="*/ 4878766 h 5143499"/>
              <a:gd name="connsiteX111" fmla="*/ 2348858 w 3086100"/>
              <a:gd name="connsiteY111" fmla="*/ 4874796 h 5143499"/>
              <a:gd name="connsiteX112" fmla="*/ 2349995 w 3086100"/>
              <a:gd name="connsiteY112" fmla="*/ 4869050 h 5143499"/>
              <a:gd name="connsiteX113" fmla="*/ 2170529 w 3086100"/>
              <a:gd name="connsiteY113" fmla="*/ 4869050 h 5143499"/>
              <a:gd name="connsiteX114" fmla="*/ 2141784 w 3086100"/>
              <a:gd name="connsiteY114" fmla="*/ 4880810 h 5143499"/>
              <a:gd name="connsiteX115" fmla="*/ 2160664 w 3086100"/>
              <a:gd name="connsiteY115" fmla="*/ 4902211 h 5143499"/>
              <a:gd name="connsiteX116" fmla="*/ 2177923 w 3086100"/>
              <a:gd name="connsiteY116" fmla="*/ 4917184 h 5143499"/>
              <a:gd name="connsiteX117" fmla="*/ 2165979 w 3086100"/>
              <a:gd name="connsiteY117" fmla="*/ 4921314 h 5143499"/>
              <a:gd name="connsiteX118" fmla="*/ 2138906 w 3086100"/>
              <a:gd name="connsiteY118" fmla="*/ 4921314 h 5143499"/>
              <a:gd name="connsiteX119" fmla="*/ 2133515 w 3086100"/>
              <a:gd name="connsiteY119" fmla="*/ 4925293 h 5143499"/>
              <a:gd name="connsiteX120" fmla="*/ 2132429 w 3086100"/>
              <a:gd name="connsiteY120" fmla="*/ 4930786 h 5143499"/>
              <a:gd name="connsiteX121" fmla="*/ 2166556 w 3086100"/>
              <a:gd name="connsiteY121" fmla="*/ 4930786 h 5143499"/>
              <a:gd name="connsiteX122" fmla="*/ 2195522 w 3086100"/>
              <a:gd name="connsiteY122" fmla="*/ 4920372 h 5143499"/>
              <a:gd name="connsiteX123" fmla="*/ 2193018 w 3086100"/>
              <a:gd name="connsiteY123" fmla="*/ 4906282 h 5143499"/>
              <a:gd name="connsiteX124" fmla="*/ 2183331 w 3086100"/>
              <a:gd name="connsiteY124" fmla="*/ 4899334 h 5143499"/>
              <a:gd name="connsiteX125" fmla="*/ 2159960 w 3086100"/>
              <a:gd name="connsiteY125" fmla="*/ 4881853 h 5143499"/>
              <a:gd name="connsiteX126" fmla="*/ 2170062 w 3086100"/>
              <a:gd name="connsiteY126" fmla="*/ 4878766 h 5143499"/>
              <a:gd name="connsiteX127" fmla="*/ 2192950 w 3086100"/>
              <a:gd name="connsiteY127" fmla="*/ 4878766 h 5143499"/>
              <a:gd name="connsiteX128" fmla="*/ 2198357 w 3086100"/>
              <a:gd name="connsiteY128" fmla="*/ 4874796 h 5143499"/>
              <a:gd name="connsiteX129" fmla="*/ 2199478 w 3086100"/>
              <a:gd name="connsiteY129" fmla="*/ 4869050 h 5143499"/>
              <a:gd name="connsiteX130" fmla="*/ 1923012 w 3086100"/>
              <a:gd name="connsiteY130" fmla="*/ 4818696 h 5143499"/>
              <a:gd name="connsiteX131" fmla="*/ 1875097 w 3086100"/>
              <a:gd name="connsiteY131" fmla="*/ 4832400 h 5143499"/>
              <a:gd name="connsiteX132" fmla="*/ 1904844 w 3086100"/>
              <a:gd name="connsiteY132" fmla="*/ 4837127 h 5143499"/>
              <a:gd name="connsiteX133" fmla="*/ 1961010 w 3086100"/>
              <a:gd name="connsiteY133" fmla="*/ 4852572 h 5143499"/>
              <a:gd name="connsiteX134" fmla="*/ 1883875 w 3086100"/>
              <a:gd name="connsiteY134" fmla="*/ 4932276 h 5143499"/>
              <a:gd name="connsiteX135" fmla="*/ 1905736 w 3086100"/>
              <a:gd name="connsiteY135" fmla="*/ 4875982 h 5143499"/>
              <a:gd name="connsiteX136" fmla="*/ 1911313 w 3086100"/>
              <a:gd name="connsiteY136" fmla="*/ 4853186 h 5143499"/>
              <a:gd name="connsiteX137" fmla="*/ 1892636 w 3086100"/>
              <a:gd name="connsiteY137" fmla="*/ 4872029 h 5143499"/>
              <a:gd name="connsiteX138" fmla="*/ 1855996 w 3086100"/>
              <a:gd name="connsiteY138" fmla="*/ 4935413 h 5143499"/>
              <a:gd name="connsiteX139" fmla="*/ 1845605 w 3086100"/>
              <a:gd name="connsiteY139" fmla="*/ 4965486 h 5143499"/>
              <a:gd name="connsiteX140" fmla="*/ 1886677 w 3086100"/>
              <a:gd name="connsiteY140" fmla="*/ 4955215 h 5143499"/>
              <a:gd name="connsiteX141" fmla="*/ 1990647 w 3086100"/>
              <a:gd name="connsiteY141" fmla="*/ 4857299 h 5143499"/>
              <a:gd name="connsiteX142" fmla="*/ 1981733 w 3086100"/>
              <a:gd name="connsiteY142" fmla="*/ 4831516 h 5143499"/>
              <a:gd name="connsiteX143" fmla="*/ 1923012 w 3086100"/>
              <a:gd name="connsiteY143" fmla="*/ 4818696 h 5143499"/>
              <a:gd name="connsiteX144" fmla="*/ 2505547 w 3086100"/>
              <a:gd name="connsiteY144" fmla="*/ 4793384 h 5143499"/>
              <a:gd name="connsiteX145" fmla="*/ 2520191 w 3086100"/>
              <a:gd name="connsiteY145" fmla="*/ 4809729 h 5143499"/>
              <a:gd name="connsiteX146" fmla="*/ 2519453 w 3086100"/>
              <a:gd name="connsiteY146" fmla="*/ 4813430 h 5143499"/>
              <a:gd name="connsiteX147" fmla="*/ 2515157 w 3086100"/>
              <a:gd name="connsiteY147" fmla="*/ 4818015 h 5143499"/>
              <a:gd name="connsiteX148" fmla="*/ 2481930 w 3086100"/>
              <a:gd name="connsiteY148" fmla="*/ 4818015 h 5143499"/>
              <a:gd name="connsiteX149" fmla="*/ 2483560 w 3086100"/>
              <a:gd name="connsiteY149" fmla="*/ 4809729 h 5143499"/>
              <a:gd name="connsiteX150" fmla="*/ 2505547 w 3086100"/>
              <a:gd name="connsiteY150" fmla="*/ 4793384 h 5143499"/>
              <a:gd name="connsiteX151" fmla="*/ 2277190 w 3086100"/>
              <a:gd name="connsiteY151" fmla="*/ 4793384 h 5143499"/>
              <a:gd name="connsiteX152" fmla="*/ 2291826 w 3086100"/>
              <a:gd name="connsiteY152" fmla="*/ 4809729 h 5143499"/>
              <a:gd name="connsiteX153" fmla="*/ 2291096 w 3086100"/>
              <a:gd name="connsiteY153" fmla="*/ 4813430 h 5143499"/>
              <a:gd name="connsiteX154" fmla="*/ 2286792 w 3086100"/>
              <a:gd name="connsiteY154" fmla="*/ 4818015 h 5143499"/>
              <a:gd name="connsiteX155" fmla="*/ 2253581 w 3086100"/>
              <a:gd name="connsiteY155" fmla="*/ 4818015 h 5143499"/>
              <a:gd name="connsiteX156" fmla="*/ 2255203 w 3086100"/>
              <a:gd name="connsiteY156" fmla="*/ 4809729 h 5143499"/>
              <a:gd name="connsiteX157" fmla="*/ 2277190 w 3086100"/>
              <a:gd name="connsiteY157" fmla="*/ 4793384 h 5143499"/>
              <a:gd name="connsiteX158" fmla="*/ 2040133 w 3086100"/>
              <a:gd name="connsiteY158" fmla="*/ 4783925 h 5143499"/>
              <a:gd name="connsiteX159" fmla="*/ 2006938 w 3086100"/>
              <a:gd name="connsiteY159" fmla="*/ 4801897 h 5143499"/>
              <a:gd name="connsiteX160" fmla="*/ 2033272 w 3086100"/>
              <a:gd name="connsiteY160" fmla="*/ 4864567 h 5143499"/>
              <a:gd name="connsiteX161" fmla="*/ 2056151 w 3086100"/>
              <a:gd name="connsiteY161" fmla="*/ 4909865 h 5143499"/>
              <a:gd name="connsiteX162" fmla="*/ 2007592 w 3086100"/>
              <a:gd name="connsiteY162" fmla="*/ 4918715 h 5143499"/>
              <a:gd name="connsiteX163" fmla="*/ 1971155 w 3086100"/>
              <a:gd name="connsiteY163" fmla="*/ 4921575 h 5143499"/>
              <a:gd name="connsiteX164" fmla="*/ 1977862 w 3086100"/>
              <a:gd name="connsiteY164" fmla="*/ 4931232 h 5143499"/>
              <a:gd name="connsiteX165" fmla="*/ 2032084 w 3086100"/>
              <a:gd name="connsiteY165" fmla="*/ 4936700 h 5143499"/>
              <a:gd name="connsiteX166" fmla="*/ 2087061 w 3086100"/>
              <a:gd name="connsiteY166" fmla="*/ 4911876 h 5143499"/>
              <a:gd name="connsiteX167" fmla="*/ 2062696 w 3086100"/>
              <a:gd name="connsiteY167" fmla="*/ 4859915 h 5143499"/>
              <a:gd name="connsiteX168" fmla="*/ 2034274 w 3086100"/>
              <a:gd name="connsiteY168" fmla="*/ 4812505 h 5143499"/>
              <a:gd name="connsiteX169" fmla="*/ 2086543 w 3086100"/>
              <a:gd name="connsiteY169" fmla="*/ 4800492 h 5143499"/>
              <a:gd name="connsiteX170" fmla="*/ 2103913 w 3086100"/>
              <a:gd name="connsiteY170" fmla="*/ 4794234 h 5143499"/>
              <a:gd name="connsiteX171" fmla="*/ 2079548 w 3086100"/>
              <a:gd name="connsiteY171" fmla="*/ 4785283 h 5143499"/>
              <a:gd name="connsiteX172" fmla="*/ 2040133 w 3086100"/>
              <a:gd name="connsiteY172" fmla="*/ 4783925 h 5143499"/>
              <a:gd name="connsiteX173" fmla="*/ 2693180 w 3086100"/>
              <a:gd name="connsiteY173" fmla="*/ 4783845 h 5143499"/>
              <a:gd name="connsiteX174" fmla="*/ 2687908 w 3086100"/>
              <a:gd name="connsiteY174" fmla="*/ 4787193 h 5143499"/>
              <a:gd name="connsiteX175" fmla="*/ 2686686 w 3086100"/>
              <a:gd name="connsiteY175" fmla="*/ 4793401 h 5143499"/>
              <a:gd name="connsiteX176" fmla="*/ 2711152 w 3086100"/>
              <a:gd name="connsiteY176" fmla="*/ 4793401 h 5143499"/>
              <a:gd name="connsiteX177" fmla="*/ 2700957 w 3086100"/>
              <a:gd name="connsiteY177" fmla="*/ 4845421 h 5143499"/>
              <a:gd name="connsiteX178" fmla="*/ 2711925 w 3086100"/>
              <a:gd name="connsiteY178" fmla="*/ 4845421 h 5143499"/>
              <a:gd name="connsiteX179" fmla="*/ 2717418 w 3086100"/>
              <a:gd name="connsiteY179" fmla="*/ 4841047 h 5143499"/>
              <a:gd name="connsiteX180" fmla="*/ 2726773 w 3086100"/>
              <a:gd name="connsiteY180" fmla="*/ 4793401 h 5143499"/>
              <a:gd name="connsiteX181" fmla="*/ 2747198 w 3086100"/>
              <a:gd name="connsiteY181" fmla="*/ 4793401 h 5143499"/>
              <a:gd name="connsiteX182" fmla="*/ 2751613 w 3086100"/>
              <a:gd name="connsiteY182" fmla="*/ 4789632 h 5143499"/>
              <a:gd name="connsiteX183" fmla="*/ 2752734 w 3086100"/>
              <a:gd name="connsiteY183" fmla="*/ 4783845 h 5143499"/>
              <a:gd name="connsiteX184" fmla="*/ 2642813 w 3086100"/>
              <a:gd name="connsiteY184" fmla="*/ 4783845 h 5143499"/>
              <a:gd name="connsiteX185" fmla="*/ 2630732 w 3086100"/>
              <a:gd name="connsiteY185" fmla="*/ 4845421 h 5143499"/>
              <a:gd name="connsiteX186" fmla="*/ 2683324 w 3086100"/>
              <a:gd name="connsiteY186" fmla="*/ 4845421 h 5143499"/>
              <a:gd name="connsiteX187" fmla="*/ 2684462 w 3086100"/>
              <a:gd name="connsiteY187" fmla="*/ 4839659 h 5143499"/>
              <a:gd name="connsiteX188" fmla="*/ 2681541 w 3086100"/>
              <a:gd name="connsiteY188" fmla="*/ 4835915 h 5143499"/>
              <a:gd name="connsiteX189" fmla="*/ 2648203 w 3086100"/>
              <a:gd name="connsiteY189" fmla="*/ 4835915 h 5143499"/>
              <a:gd name="connsiteX190" fmla="*/ 2658017 w 3086100"/>
              <a:gd name="connsiteY190" fmla="*/ 4785931 h 5143499"/>
              <a:gd name="connsiteX191" fmla="*/ 2656107 w 3086100"/>
              <a:gd name="connsiteY191" fmla="*/ 4783845 h 5143499"/>
              <a:gd name="connsiteX192" fmla="*/ 2559124 w 3086100"/>
              <a:gd name="connsiteY192" fmla="*/ 4783845 h 5143499"/>
              <a:gd name="connsiteX193" fmla="*/ 2555592 w 3086100"/>
              <a:gd name="connsiteY193" fmla="*/ 4786579 h 5143499"/>
              <a:gd name="connsiteX194" fmla="*/ 2549480 w 3086100"/>
              <a:gd name="connsiteY194" fmla="*/ 4817947 h 5143499"/>
              <a:gd name="connsiteX195" fmla="*/ 2578361 w 3086100"/>
              <a:gd name="connsiteY195" fmla="*/ 4846800 h 5143499"/>
              <a:gd name="connsiteX196" fmla="*/ 2578361 w 3086100"/>
              <a:gd name="connsiteY196" fmla="*/ 4846792 h 5143499"/>
              <a:gd name="connsiteX197" fmla="*/ 2618040 w 3086100"/>
              <a:gd name="connsiteY197" fmla="*/ 4817939 h 5143499"/>
              <a:gd name="connsiteX198" fmla="*/ 2624127 w 3086100"/>
              <a:gd name="connsiteY198" fmla="*/ 4786579 h 5143499"/>
              <a:gd name="connsiteX199" fmla="*/ 2621665 w 3086100"/>
              <a:gd name="connsiteY199" fmla="*/ 4783845 h 5143499"/>
              <a:gd name="connsiteX200" fmla="*/ 2609228 w 3086100"/>
              <a:gd name="connsiteY200" fmla="*/ 4783845 h 5143499"/>
              <a:gd name="connsiteX201" fmla="*/ 2605816 w 3086100"/>
              <a:gd name="connsiteY201" fmla="*/ 4801889 h 5143499"/>
              <a:gd name="connsiteX202" fmla="*/ 2603863 w 3086100"/>
              <a:gd name="connsiteY202" fmla="*/ 4811495 h 5143499"/>
              <a:gd name="connsiteX203" fmla="*/ 2602233 w 3086100"/>
              <a:gd name="connsiteY203" fmla="*/ 4819840 h 5143499"/>
              <a:gd name="connsiteX204" fmla="*/ 2579940 w 3086100"/>
              <a:gd name="connsiteY204" fmla="*/ 4836328 h 5143499"/>
              <a:gd name="connsiteX205" fmla="*/ 2564557 w 3086100"/>
              <a:gd name="connsiteY205" fmla="*/ 4819840 h 5143499"/>
              <a:gd name="connsiteX206" fmla="*/ 2565270 w 3086100"/>
              <a:gd name="connsiteY206" fmla="*/ 4816113 h 5143499"/>
              <a:gd name="connsiteX207" fmla="*/ 2568140 w 3086100"/>
              <a:gd name="connsiteY207" fmla="*/ 4801897 h 5143499"/>
              <a:gd name="connsiteX208" fmla="*/ 2571561 w 3086100"/>
              <a:gd name="connsiteY208" fmla="*/ 4783845 h 5143499"/>
              <a:gd name="connsiteX209" fmla="*/ 2155095 w 3086100"/>
              <a:gd name="connsiteY209" fmla="*/ 4783845 h 5143499"/>
              <a:gd name="connsiteX210" fmla="*/ 2154909 w 3086100"/>
              <a:gd name="connsiteY210" fmla="*/ 4784644 h 5143499"/>
              <a:gd name="connsiteX211" fmla="*/ 2161471 w 3086100"/>
              <a:gd name="connsiteY211" fmla="*/ 4793359 h 5143499"/>
              <a:gd name="connsiteX212" fmla="*/ 2193833 w 3086100"/>
              <a:gd name="connsiteY212" fmla="*/ 4793359 h 5143499"/>
              <a:gd name="connsiteX213" fmla="*/ 2208519 w 3086100"/>
              <a:gd name="connsiteY213" fmla="*/ 4814658 h 5143499"/>
              <a:gd name="connsiteX214" fmla="*/ 2188450 w 3086100"/>
              <a:gd name="connsiteY214" fmla="*/ 4835915 h 5143499"/>
              <a:gd name="connsiteX215" fmla="*/ 2166284 w 3086100"/>
              <a:gd name="connsiteY215" fmla="*/ 4835915 h 5143499"/>
              <a:gd name="connsiteX216" fmla="*/ 2173127 w 3086100"/>
              <a:gd name="connsiteY216" fmla="*/ 4800963 h 5143499"/>
              <a:gd name="connsiteX217" fmla="*/ 2160028 w 3086100"/>
              <a:gd name="connsiteY217" fmla="*/ 4800963 h 5143499"/>
              <a:gd name="connsiteX218" fmla="*/ 2157116 w 3086100"/>
              <a:gd name="connsiteY218" fmla="*/ 4803050 h 5143499"/>
              <a:gd name="connsiteX219" fmla="*/ 2148796 w 3086100"/>
              <a:gd name="connsiteY219" fmla="*/ 4845421 h 5143499"/>
              <a:gd name="connsiteX220" fmla="*/ 2185606 w 3086100"/>
              <a:gd name="connsiteY220" fmla="*/ 4845421 h 5143499"/>
              <a:gd name="connsiteX221" fmla="*/ 2224980 w 3086100"/>
              <a:gd name="connsiteY221" fmla="*/ 4814238 h 5143499"/>
              <a:gd name="connsiteX222" fmla="*/ 2199614 w 3086100"/>
              <a:gd name="connsiteY222" fmla="*/ 4783845 h 5143499"/>
              <a:gd name="connsiteX223" fmla="*/ 2423480 w 3086100"/>
              <a:gd name="connsiteY223" fmla="*/ 4783660 h 5143499"/>
              <a:gd name="connsiteX224" fmla="*/ 2394718 w 3086100"/>
              <a:gd name="connsiteY224" fmla="*/ 4795437 h 5143499"/>
              <a:gd name="connsiteX225" fmla="*/ 2413598 w 3086100"/>
              <a:gd name="connsiteY225" fmla="*/ 4816837 h 5143499"/>
              <a:gd name="connsiteX226" fmla="*/ 2430874 w 3086100"/>
              <a:gd name="connsiteY226" fmla="*/ 4831819 h 5143499"/>
              <a:gd name="connsiteX227" fmla="*/ 2418930 w 3086100"/>
              <a:gd name="connsiteY227" fmla="*/ 4835941 h 5143499"/>
              <a:gd name="connsiteX228" fmla="*/ 2391865 w 3086100"/>
              <a:gd name="connsiteY228" fmla="*/ 4835941 h 5143499"/>
              <a:gd name="connsiteX229" fmla="*/ 2386458 w 3086100"/>
              <a:gd name="connsiteY229" fmla="*/ 4839919 h 5143499"/>
              <a:gd name="connsiteX230" fmla="*/ 2385388 w 3086100"/>
              <a:gd name="connsiteY230" fmla="*/ 4845421 h 5143499"/>
              <a:gd name="connsiteX231" fmla="*/ 2419515 w 3086100"/>
              <a:gd name="connsiteY231" fmla="*/ 4845421 h 5143499"/>
              <a:gd name="connsiteX232" fmla="*/ 2448473 w 3086100"/>
              <a:gd name="connsiteY232" fmla="*/ 4834998 h 5143499"/>
              <a:gd name="connsiteX233" fmla="*/ 2448481 w 3086100"/>
              <a:gd name="connsiteY233" fmla="*/ 4834998 h 5143499"/>
              <a:gd name="connsiteX234" fmla="*/ 2445977 w 3086100"/>
              <a:gd name="connsiteY234" fmla="*/ 4820908 h 5143499"/>
              <a:gd name="connsiteX235" fmla="*/ 2436282 w 3086100"/>
              <a:gd name="connsiteY235" fmla="*/ 4813943 h 5143499"/>
              <a:gd name="connsiteX236" fmla="*/ 2412911 w 3086100"/>
              <a:gd name="connsiteY236" fmla="*/ 4796480 h 5143499"/>
              <a:gd name="connsiteX237" fmla="*/ 2423038 w 3086100"/>
              <a:gd name="connsiteY237" fmla="*/ 4793384 h 5143499"/>
              <a:gd name="connsiteX238" fmla="*/ 2445909 w 3086100"/>
              <a:gd name="connsiteY238" fmla="*/ 4793384 h 5143499"/>
              <a:gd name="connsiteX239" fmla="*/ 2451317 w 3086100"/>
              <a:gd name="connsiteY239" fmla="*/ 4789430 h 5143499"/>
              <a:gd name="connsiteX240" fmla="*/ 2452446 w 3086100"/>
              <a:gd name="connsiteY240" fmla="*/ 4783660 h 5143499"/>
              <a:gd name="connsiteX241" fmla="*/ 2350776 w 3086100"/>
              <a:gd name="connsiteY241" fmla="*/ 4783660 h 5143499"/>
              <a:gd name="connsiteX242" fmla="*/ 2322031 w 3086100"/>
              <a:gd name="connsiteY242" fmla="*/ 4795437 h 5143499"/>
              <a:gd name="connsiteX243" fmla="*/ 2340903 w 3086100"/>
              <a:gd name="connsiteY243" fmla="*/ 4816837 h 5143499"/>
              <a:gd name="connsiteX244" fmla="*/ 2358179 w 3086100"/>
              <a:gd name="connsiteY244" fmla="*/ 4831819 h 5143499"/>
              <a:gd name="connsiteX245" fmla="*/ 2346218 w 3086100"/>
              <a:gd name="connsiteY245" fmla="*/ 4835941 h 5143499"/>
              <a:gd name="connsiteX246" fmla="*/ 2319179 w 3086100"/>
              <a:gd name="connsiteY246" fmla="*/ 4835941 h 5143499"/>
              <a:gd name="connsiteX247" fmla="*/ 2313763 w 3086100"/>
              <a:gd name="connsiteY247" fmla="*/ 4839919 h 5143499"/>
              <a:gd name="connsiteX248" fmla="*/ 2312684 w 3086100"/>
              <a:gd name="connsiteY248" fmla="*/ 4845421 h 5143499"/>
              <a:gd name="connsiteX249" fmla="*/ 2346812 w 3086100"/>
              <a:gd name="connsiteY249" fmla="*/ 4845421 h 5143499"/>
              <a:gd name="connsiteX250" fmla="*/ 2375778 w 3086100"/>
              <a:gd name="connsiteY250" fmla="*/ 4834998 h 5143499"/>
              <a:gd name="connsiteX251" fmla="*/ 2373273 w 3086100"/>
              <a:gd name="connsiteY251" fmla="*/ 4820908 h 5143499"/>
              <a:gd name="connsiteX252" fmla="*/ 2363579 w 3086100"/>
              <a:gd name="connsiteY252" fmla="*/ 4813943 h 5143499"/>
              <a:gd name="connsiteX253" fmla="*/ 2340216 w 3086100"/>
              <a:gd name="connsiteY253" fmla="*/ 4796480 h 5143499"/>
              <a:gd name="connsiteX254" fmla="*/ 2350335 w 3086100"/>
              <a:gd name="connsiteY254" fmla="*/ 4793384 h 5143499"/>
              <a:gd name="connsiteX255" fmla="*/ 2373197 w 3086100"/>
              <a:gd name="connsiteY255" fmla="*/ 4793384 h 5143499"/>
              <a:gd name="connsiteX256" fmla="*/ 2378596 w 3086100"/>
              <a:gd name="connsiteY256" fmla="*/ 4789430 h 5143499"/>
              <a:gd name="connsiteX257" fmla="*/ 2379742 w 3086100"/>
              <a:gd name="connsiteY257" fmla="*/ 4783660 h 5143499"/>
              <a:gd name="connsiteX258" fmla="*/ 2507381 w 3086100"/>
              <a:gd name="connsiteY258" fmla="*/ 4783012 h 5143499"/>
              <a:gd name="connsiteX259" fmla="*/ 2468542 w 3086100"/>
              <a:gd name="connsiteY259" fmla="*/ 4811613 h 5143499"/>
              <a:gd name="connsiteX260" fmla="*/ 2462446 w 3086100"/>
              <a:gd name="connsiteY260" fmla="*/ 4842704 h 5143499"/>
              <a:gd name="connsiteX261" fmla="*/ 2464806 w 3086100"/>
              <a:gd name="connsiteY261" fmla="*/ 4845421 h 5143499"/>
              <a:gd name="connsiteX262" fmla="*/ 2476556 w 3086100"/>
              <a:gd name="connsiteY262" fmla="*/ 4845421 h 5143499"/>
              <a:gd name="connsiteX263" fmla="*/ 2479985 w 3086100"/>
              <a:gd name="connsiteY263" fmla="*/ 4827520 h 5143499"/>
              <a:gd name="connsiteX264" fmla="*/ 2516592 w 3086100"/>
              <a:gd name="connsiteY264" fmla="*/ 4827520 h 5143499"/>
              <a:gd name="connsiteX265" fmla="*/ 2513171 w 3086100"/>
              <a:gd name="connsiteY265" fmla="*/ 4845421 h 5143499"/>
              <a:gd name="connsiteX266" fmla="*/ 2524928 w 3086100"/>
              <a:gd name="connsiteY266" fmla="*/ 4845421 h 5143499"/>
              <a:gd name="connsiteX267" fmla="*/ 2528350 w 3086100"/>
              <a:gd name="connsiteY267" fmla="*/ 4842704 h 5143499"/>
              <a:gd name="connsiteX268" fmla="*/ 2534454 w 3086100"/>
              <a:gd name="connsiteY268" fmla="*/ 4811613 h 5143499"/>
              <a:gd name="connsiteX269" fmla="*/ 2507381 w 3086100"/>
              <a:gd name="connsiteY269" fmla="*/ 4783012 h 5143499"/>
              <a:gd name="connsiteX270" fmla="*/ 2279015 w 3086100"/>
              <a:gd name="connsiteY270" fmla="*/ 4783012 h 5143499"/>
              <a:gd name="connsiteX271" fmla="*/ 2240193 w 3086100"/>
              <a:gd name="connsiteY271" fmla="*/ 4811613 h 5143499"/>
              <a:gd name="connsiteX272" fmla="*/ 2234081 w 3086100"/>
              <a:gd name="connsiteY272" fmla="*/ 4842704 h 5143499"/>
              <a:gd name="connsiteX273" fmla="*/ 2236449 w 3086100"/>
              <a:gd name="connsiteY273" fmla="*/ 4845421 h 5143499"/>
              <a:gd name="connsiteX274" fmla="*/ 2248199 w 3086100"/>
              <a:gd name="connsiteY274" fmla="*/ 4845421 h 5143499"/>
              <a:gd name="connsiteX275" fmla="*/ 2251620 w 3086100"/>
              <a:gd name="connsiteY275" fmla="*/ 4827520 h 5143499"/>
              <a:gd name="connsiteX276" fmla="*/ 2288235 w 3086100"/>
              <a:gd name="connsiteY276" fmla="*/ 4827520 h 5143499"/>
              <a:gd name="connsiteX277" fmla="*/ 2284814 w 3086100"/>
              <a:gd name="connsiteY277" fmla="*/ 4845421 h 5143499"/>
              <a:gd name="connsiteX278" fmla="*/ 2296572 w 3086100"/>
              <a:gd name="connsiteY278" fmla="*/ 4845421 h 5143499"/>
              <a:gd name="connsiteX279" fmla="*/ 2299984 w 3086100"/>
              <a:gd name="connsiteY279" fmla="*/ 4842704 h 5143499"/>
              <a:gd name="connsiteX280" fmla="*/ 2306097 w 3086100"/>
              <a:gd name="connsiteY280" fmla="*/ 4811613 h 5143499"/>
              <a:gd name="connsiteX281" fmla="*/ 2279015 w 3086100"/>
              <a:gd name="connsiteY281" fmla="*/ 4783012 h 5143499"/>
              <a:gd name="connsiteX282" fmla="*/ 1973014 w 3086100"/>
              <a:gd name="connsiteY282" fmla="*/ 4694493 h 5143499"/>
              <a:gd name="connsiteX283" fmla="*/ 1973014 w 3086100"/>
              <a:gd name="connsiteY283" fmla="*/ 4694501 h 5143499"/>
              <a:gd name="connsiteX284" fmla="*/ 1929481 w 3086100"/>
              <a:gd name="connsiteY284" fmla="*/ 4706110 h 5143499"/>
              <a:gd name="connsiteX285" fmla="*/ 1953132 w 3086100"/>
              <a:gd name="connsiteY285" fmla="*/ 4710282 h 5143499"/>
              <a:gd name="connsiteX286" fmla="*/ 2002150 w 3086100"/>
              <a:gd name="connsiteY286" fmla="*/ 4720881 h 5143499"/>
              <a:gd name="connsiteX287" fmla="*/ 1953896 w 3086100"/>
              <a:gd name="connsiteY287" fmla="*/ 4787631 h 5143499"/>
              <a:gd name="connsiteX288" fmla="*/ 1938327 w 3086100"/>
              <a:gd name="connsiteY288" fmla="*/ 4802587 h 5143499"/>
              <a:gd name="connsiteX289" fmla="*/ 1940177 w 3086100"/>
              <a:gd name="connsiteY289" fmla="*/ 4806608 h 5143499"/>
              <a:gd name="connsiteX290" fmla="*/ 1957360 w 3086100"/>
              <a:gd name="connsiteY290" fmla="*/ 4800880 h 5143499"/>
              <a:gd name="connsiteX291" fmla="*/ 2029834 w 3086100"/>
              <a:gd name="connsiteY291" fmla="*/ 4714909 h 5143499"/>
              <a:gd name="connsiteX292" fmla="*/ 1973014 w 3086100"/>
              <a:gd name="connsiteY292" fmla="*/ 4694493 h 5143499"/>
              <a:gd name="connsiteX293" fmla="*/ 460601 w 3086100"/>
              <a:gd name="connsiteY293" fmla="*/ 0 h 5143499"/>
              <a:gd name="connsiteX294" fmla="*/ 3086100 w 3086100"/>
              <a:gd name="connsiteY294" fmla="*/ 0 h 5143499"/>
              <a:gd name="connsiteX295" fmla="*/ 3086100 w 3086100"/>
              <a:gd name="connsiteY295" fmla="*/ 842036 h 5143499"/>
              <a:gd name="connsiteX296" fmla="*/ 3086100 w 3086100"/>
              <a:gd name="connsiteY296" fmla="*/ 1941749 h 5143499"/>
              <a:gd name="connsiteX297" fmla="*/ 3086100 w 3086100"/>
              <a:gd name="connsiteY297" fmla="*/ 3201749 h 5143499"/>
              <a:gd name="connsiteX298" fmla="*/ 3086100 w 3086100"/>
              <a:gd name="connsiteY298" fmla="*/ 3743118 h 5143499"/>
              <a:gd name="connsiteX299" fmla="*/ 3086100 w 3086100"/>
              <a:gd name="connsiteY299" fmla="*/ 5143499 h 5143499"/>
              <a:gd name="connsiteX300" fmla="*/ 547192 w 3086100"/>
              <a:gd name="connsiteY300" fmla="*/ 5143499 h 5143499"/>
              <a:gd name="connsiteX301" fmla="*/ 451948 w 3086100"/>
              <a:gd name="connsiteY301" fmla="*/ 4947929 h 5143499"/>
              <a:gd name="connsiteX302" fmla="*/ 0 w 3086100"/>
              <a:gd name="connsiteY302" fmla="*/ 2482849 h 5143499"/>
              <a:gd name="connsiteX303" fmla="*/ 451948 w 3086100"/>
              <a:gd name="connsiteY303" fmla="*/ 17768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3086100" h="5143499">
                <a:moveTo>
                  <a:pt x="2611605" y="4869227"/>
                </a:moveTo>
                <a:cubicBezTo>
                  <a:pt x="2608906" y="4869227"/>
                  <a:pt x="2607327" y="4870464"/>
                  <a:pt x="2606783" y="4873181"/>
                </a:cubicBezTo>
                <a:lnTo>
                  <a:pt x="2606792" y="4873181"/>
                </a:lnTo>
                <a:lnTo>
                  <a:pt x="2595484" y="4930786"/>
                </a:lnTo>
                <a:lnTo>
                  <a:pt x="2652923" y="4930786"/>
                </a:lnTo>
                <a:lnTo>
                  <a:pt x="2654112" y="4924629"/>
                </a:lnTo>
                <a:cubicBezTo>
                  <a:pt x="2654621" y="4922122"/>
                  <a:pt x="2654002" y="4921281"/>
                  <a:pt x="2651124" y="4921281"/>
                </a:cubicBezTo>
                <a:lnTo>
                  <a:pt x="2612964" y="4921281"/>
                </a:lnTo>
                <a:lnTo>
                  <a:pt x="2616207" y="4904759"/>
                </a:lnTo>
                <a:lnTo>
                  <a:pt x="2649927" y="4904759"/>
                </a:lnTo>
                <a:cubicBezTo>
                  <a:pt x="2650819" y="4904793"/>
                  <a:pt x="2651599" y="4904168"/>
                  <a:pt x="2651752" y="4903296"/>
                </a:cubicBezTo>
                <a:lnTo>
                  <a:pt x="2653042" y="4896743"/>
                </a:lnTo>
                <a:cubicBezTo>
                  <a:pt x="2653212" y="4895918"/>
                  <a:pt x="2652737" y="4895279"/>
                  <a:pt x="2651794" y="4895279"/>
                </a:cubicBezTo>
                <a:lnTo>
                  <a:pt x="2618057" y="4895279"/>
                </a:lnTo>
                <a:lnTo>
                  <a:pt x="2621283" y="4878791"/>
                </a:lnTo>
                <a:lnTo>
                  <a:pt x="2658102" y="4878791"/>
                </a:lnTo>
                <a:cubicBezTo>
                  <a:pt x="2659842" y="4878791"/>
                  <a:pt x="2661566" y="4878791"/>
                  <a:pt x="2662007" y="4876487"/>
                </a:cubicBezTo>
                <a:lnTo>
                  <a:pt x="2663433" y="4869227"/>
                </a:lnTo>
                <a:close/>
                <a:moveTo>
                  <a:pt x="2511957" y="4869227"/>
                </a:moveTo>
                <a:cubicBezTo>
                  <a:pt x="2509647" y="4869227"/>
                  <a:pt x="2508383" y="4870674"/>
                  <a:pt x="2507899" y="4873181"/>
                </a:cubicBezTo>
                <a:lnTo>
                  <a:pt x="2496591" y="4930786"/>
                </a:lnTo>
                <a:lnTo>
                  <a:pt x="2508544" y="4930786"/>
                </a:lnTo>
                <a:cubicBezTo>
                  <a:pt x="2511048" y="4930786"/>
                  <a:pt x="2512449" y="4929541"/>
                  <a:pt x="2512899" y="4927245"/>
                </a:cubicBezTo>
                <a:lnTo>
                  <a:pt x="2521363" y="4884133"/>
                </a:lnTo>
                <a:lnTo>
                  <a:pt x="2535099" y="4903548"/>
                </a:lnTo>
                <a:cubicBezTo>
                  <a:pt x="2535753" y="4904729"/>
                  <a:pt x="2537016" y="4905453"/>
                  <a:pt x="2538376" y="4905424"/>
                </a:cubicBezTo>
                <a:lnTo>
                  <a:pt x="2544556" y="4905424"/>
                </a:lnTo>
                <a:cubicBezTo>
                  <a:pt x="2546096" y="4905356"/>
                  <a:pt x="2547545" y="4904680"/>
                  <a:pt x="2548580" y="4903548"/>
                </a:cubicBezTo>
                <a:lnTo>
                  <a:pt x="2569922" y="4884133"/>
                </a:lnTo>
                <a:lnTo>
                  <a:pt x="2561458" y="4927245"/>
                </a:lnTo>
                <a:cubicBezTo>
                  <a:pt x="2561009" y="4929541"/>
                  <a:pt x="2561917" y="4930786"/>
                  <a:pt x="2564430" y="4930786"/>
                </a:cubicBezTo>
                <a:lnTo>
                  <a:pt x="2576374" y="4930786"/>
                </a:lnTo>
                <a:lnTo>
                  <a:pt x="2587691" y="4873189"/>
                </a:lnTo>
                <a:cubicBezTo>
                  <a:pt x="2588166" y="4870674"/>
                  <a:pt x="2587504" y="4869227"/>
                  <a:pt x="2585186" y="4869227"/>
                </a:cubicBezTo>
                <a:lnTo>
                  <a:pt x="2571111" y="4869227"/>
                </a:lnTo>
                <a:lnTo>
                  <a:pt x="2543860" y="4893226"/>
                </a:lnTo>
                <a:lnTo>
                  <a:pt x="2526032" y="4869227"/>
                </a:lnTo>
                <a:close/>
                <a:moveTo>
                  <a:pt x="2441121" y="4869227"/>
                </a:moveTo>
                <a:cubicBezTo>
                  <a:pt x="2438421" y="4869227"/>
                  <a:pt x="2436825" y="4870464"/>
                  <a:pt x="2436290" y="4873181"/>
                </a:cubicBezTo>
                <a:lnTo>
                  <a:pt x="2424999" y="4930786"/>
                </a:lnTo>
                <a:lnTo>
                  <a:pt x="2482413" y="4930786"/>
                </a:lnTo>
                <a:lnTo>
                  <a:pt x="2483627" y="4924629"/>
                </a:lnTo>
                <a:cubicBezTo>
                  <a:pt x="2484128" y="4922122"/>
                  <a:pt x="2483509" y="4921281"/>
                  <a:pt x="2480614" y="4921281"/>
                </a:cubicBezTo>
                <a:lnTo>
                  <a:pt x="2442471" y="4921281"/>
                </a:lnTo>
                <a:lnTo>
                  <a:pt x="2445705" y="4904759"/>
                </a:lnTo>
                <a:lnTo>
                  <a:pt x="2479425" y="4904759"/>
                </a:lnTo>
                <a:cubicBezTo>
                  <a:pt x="2480317" y="4904786"/>
                  <a:pt x="2481096" y="4904165"/>
                  <a:pt x="2481259" y="4903296"/>
                </a:cubicBezTo>
                <a:lnTo>
                  <a:pt x="2482549" y="4896743"/>
                </a:lnTo>
                <a:cubicBezTo>
                  <a:pt x="2482702" y="4895918"/>
                  <a:pt x="2482252" y="4895279"/>
                  <a:pt x="2481293" y="4895279"/>
                </a:cubicBezTo>
                <a:lnTo>
                  <a:pt x="2447564" y="4895279"/>
                </a:lnTo>
                <a:lnTo>
                  <a:pt x="2450807" y="4878791"/>
                </a:lnTo>
                <a:lnTo>
                  <a:pt x="2487617" y="4878791"/>
                </a:lnTo>
                <a:cubicBezTo>
                  <a:pt x="2489349" y="4878791"/>
                  <a:pt x="2491073" y="4878791"/>
                  <a:pt x="2491540" y="4876487"/>
                </a:cubicBezTo>
                <a:lnTo>
                  <a:pt x="2492949" y="4869227"/>
                </a:lnTo>
                <a:close/>
                <a:moveTo>
                  <a:pt x="2368044" y="4869227"/>
                </a:moveTo>
                <a:cubicBezTo>
                  <a:pt x="2364962" y="4869227"/>
                  <a:pt x="2363205" y="4870262"/>
                  <a:pt x="2362764" y="4872558"/>
                </a:cubicBezTo>
                <a:lnTo>
                  <a:pt x="2361533" y="4878766"/>
                </a:lnTo>
                <a:lnTo>
                  <a:pt x="2385999" y="4878766"/>
                </a:lnTo>
                <a:lnTo>
                  <a:pt x="2375812" y="4930786"/>
                </a:lnTo>
                <a:lnTo>
                  <a:pt x="2386780" y="4930786"/>
                </a:lnTo>
                <a:cubicBezTo>
                  <a:pt x="2389862" y="4930786"/>
                  <a:pt x="2391645" y="4929541"/>
                  <a:pt x="2392281" y="4926412"/>
                </a:cubicBezTo>
                <a:lnTo>
                  <a:pt x="2401620" y="4878766"/>
                </a:lnTo>
                <a:lnTo>
                  <a:pt x="2422045" y="4878766"/>
                </a:lnTo>
                <a:cubicBezTo>
                  <a:pt x="2424932" y="4878766"/>
                  <a:pt x="2425950" y="4877513"/>
                  <a:pt x="2426443" y="4874998"/>
                </a:cubicBezTo>
                <a:lnTo>
                  <a:pt x="2426443" y="4875006"/>
                </a:lnTo>
                <a:lnTo>
                  <a:pt x="2427580" y="4869227"/>
                </a:lnTo>
                <a:close/>
                <a:moveTo>
                  <a:pt x="2216737" y="4869227"/>
                </a:moveTo>
                <a:cubicBezTo>
                  <a:pt x="2215192" y="4869227"/>
                  <a:pt x="2214029" y="4870253"/>
                  <a:pt x="2213825" y="4871305"/>
                </a:cubicBezTo>
                <a:lnTo>
                  <a:pt x="2210514" y="4888213"/>
                </a:lnTo>
                <a:cubicBezTo>
                  <a:pt x="2204207" y="4920364"/>
                  <a:pt x="2234930" y="4915973"/>
                  <a:pt x="2254821" y="4909924"/>
                </a:cubicBezTo>
                <a:lnTo>
                  <a:pt x="2250720" y="4930786"/>
                </a:lnTo>
                <a:lnTo>
                  <a:pt x="2261697" y="4930786"/>
                </a:lnTo>
                <a:cubicBezTo>
                  <a:pt x="2264787" y="4930786"/>
                  <a:pt x="2266570" y="4929541"/>
                  <a:pt x="2267198" y="4926412"/>
                </a:cubicBezTo>
                <a:lnTo>
                  <a:pt x="2278404" y="4869227"/>
                </a:lnTo>
                <a:lnTo>
                  <a:pt x="2265110" y="4869227"/>
                </a:lnTo>
                <a:cubicBezTo>
                  <a:pt x="2263768" y="4869227"/>
                  <a:pt x="2262597" y="4870253"/>
                  <a:pt x="2262402" y="4871305"/>
                </a:cubicBezTo>
                <a:lnTo>
                  <a:pt x="2256883" y="4899334"/>
                </a:lnTo>
                <a:cubicBezTo>
                  <a:pt x="2247265" y="4902261"/>
                  <a:pt x="2222315" y="4907628"/>
                  <a:pt x="2226203" y="4887801"/>
                </a:cubicBezTo>
                <a:lnTo>
                  <a:pt x="2229853" y="4869227"/>
                </a:lnTo>
                <a:close/>
                <a:moveTo>
                  <a:pt x="2702459" y="4869050"/>
                </a:moveTo>
                <a:cubicBezTo>
                  <a:pt x="2686049" y="4869050"/>
                  <a:pt x="2676201" y="4869151"/>
                  <a:pt x="2673697" y="4880810"/>
                </a:cubicBezTo>
                <a:cubicBezTo>
                  <a:pt x="2671846" y="4889475"/>
                  <a:pt x="2678689" y="4893664"/>
                  <a:pt x="2692561" y="4902211"/>
                </a:cubicBezTo>
                <a:cubicBezTo>
                  <a:pt x="2707774" y="4911548"/>
                  <a:pt x="2711246" y="4912263"/>
                  <a:pt x="2709828" y="4917184"/>
                </a:cubicBezTo>
                <a:cubicBezTo>
                  <a:pt x="2708724" y="4921154"/>
                  <a:pt x="2704734" y="4921314"/>
                  <a:pt x="2697900" y="4921314"/>
                </a:cubicBezTo>
                <a:lnTo>
                  <a:pt x="2670828" y="4921314"/>
                </a:lnTo>
                <a:cubicBezTo>
                  <a:pt x="2667754" y="4921314"/>
                  <a:pt x="2665963" y="4922576"/>
                  <a:pt x="2665428" y="4925293"/>
                </a:cubicBezTo>
                <a:lnTo>
                  <a:pt x="2664359" y="4930786"/>
                </a:lnTo>
                <a:lnTo>
                  <a:pt x="2698486" y="4930786"/>
                </a:lnTo>
                <a:cubicBezTo>
                  <a:pt x="2714098" y="4930786"/>
                  <a:pt x="2723878" y="4929827"/>
                  <a:pt x="2727435" y="4920372"/>
                </a:cubicBezTo>
                <a:cubicBezTo>
                  <a:pt x="2729175" y="4915762"/>
                  <a:pt x="2729150" y="4910993"/>
                  <a:pt x="2724931" y="4906282"/>
                </a:cubicBezTo>
                <a:cubicBezTo>
                  <a:pt x="2722791" y="4903885"/>
                  <a:pt x="2719616" y="4901773"/>
                  <a:pt x="2715236" y="4899334"/>
                </a:cubicBezTo>
                <a:cubicBezTo>
                  <a:pt x="2695744" y="4888406"/>
                  <a:pt x="2690642" y="4887145"/>
                  <a:pt x="2691890" y="4881853"/>
                </a:cubicBezTo>
                <a:cubicBezTo>
                  <a:pt x="2692569" y="4878876"/>
                  <a:pt x="2694657" y="4878766"/>
                  <a:pt x="2701992" y="4878766"/>
                </a:cubicBezTo>
                <a:lnTo>
                  <a:pt x="2724880" y="4878766"/>
                </a:lnTo>
                <a:cubicBezTo>
                  <a:pt x="2727953" y="4878766"/>
                  <a:pt x="2729736" y="4877513"/>
                  <a:pt x="2730271" y="4874796"/>
                </a:cubicBezTo>
                <a:lnTo>
                  <a:pt x="2731408" y="4869050"/>
                </a:lnTo>
                <a:close/>
                <a:moveTo>
                  <a:pt x="2321030" y="4869050"/>
                </a:moveTo>
                <a:cubicBezTo>
                  <a:pt x="2304628" y="4869050"/>
                  <a:pt x="2294789" y="4869151"/>
                  <a:pt x="2292284" y="4880810"/>
                </a:cubicBezTo>
                <a:cubicBezTo>
                  <a:pt x="2290434" y="4889475"/>
                  <a:pt x="2297268" y="4893664"/>
                  <a:pt x="2311156" y="4902211"/>
                </a:cubicBezTo>
                <a:cubicBezTo>
                  <a:pt x="2326361" y="4911548"/>
                  <a:pt x="2329833" y="4912263"/>
                  <a:pt x="2328424" y="4917184"/>
                </a:cubicBezTo>
                <a:cubicBezTo>
                  <a:pt x="2327295" y="4921154"/>
                  <a:pt x="2323313" y="4921314"/>
                  <a:pt x="2316479" y="4921314"/>
                </a:cubicBezTo>
                <a:lnTo>
                  <a:pt x="2289415" y="4921314"/>
                </a:lnTo>
                <a:cubicBezTo>
                  <a:pt x="2286342" y="4921314"/>
                  <a:pt x="2284551" y="4922576"/>
                  <a:pt x="2284016" y="4925293"/>
                </a:cubicBezTo>
                <a:lnTo>
                  <a:pt x="2282938" y="4930786"/>
                </a:lnTo>
                <a:lnTo>
                  <a:pt x="2317065" y="4930786"/>
                </a:lnTo>
                <a:cubicBezTo>
                  <a:pt x="2332686" y="4930786"/>
                  <a:pt x="2342465" y="4929827"/>
                  <a:pt x="2346014" y="4920372"/>
                </a:cubicBezTo>
                <a:cubicBezTo>
                  <a:pt x="2347763" y="4915762"/>
                  <a:pt x="2347746" y="4910993"/>
                  <a:pt x="2343526" y="4906282"/>
                </a:cubicBezTo>
                <a:cubicBezTo>
                  <a:pt x="2341370" y="4903885"/>
                  <a:pt x="2338212" y="4901773"/>
                  <a:pt x="2333823" y="4899334"/>
                </a:cubicBezTo>
                <a:cubicBezTo>
                  <a:pt x="2314323" y="4888406"/>
                  <a:pt x="2309238" y="4887145"/>
                  <a:pt x="2310469" y="4881853"/>
                </a:cubicBezTo>
                <a:cubicBezTo>
                  <a:pt x="2311148" y="4878876"/>
                  <a:pt x="2313228" y="4878766"/>
                  <a:pt x="2320571" y="4878766"/>
                </a:cubicBezTo>
                <a:lnTo>
                  <a:pt x="2343467" y="4878766"/>
                </a:lnTo>
                <a:cubicBezTo>
                  <a:pt x="2346532" y="4878766"/>
                  <a:pt x="2348332" y="4877513"/>
                  <a:pt x="2348858" y="4874796"/>
                </a:cubicBezTo>
                <a:lnTo>
                  <a:pt x="2349995" y="4869050"/>
                </a:lnTo>
                <a:close/>
                <a:moveTo>
                  <a:pt x="2170529" y="4869050"/>
                </a:moveTo>
                <a:cubicBezTo>
                  <a:pt x="2154128" y="4869050"/>
                  <a:pt x="2144280" y="4869151"/>
                  <a:pt x="2141784" y="4880810"/>
                </a:cubicBezTo>
                <a:cubicBezTo>
                  <a:pt x="2139916" y="4889475"/>
                  <a:pt x="2146767" y="4893664"/>
                  <a:pt x="2160664" y="4902211"/>
                </a:cubicBezTo>
                <a:cubicBezTo>
                  <a:pt x="2175852" y="4911548"/>
                  <a:pt x="2179324" y="4912263"/>
                  <a:pt x="2177923" y="4917184"/>
                </a:cubicBezTo>
                <a:cubicBezTo>
                  <a:pt x="2176803" y="4921154"/>
                  <a:pt x="2172821" y="4921314"/>
                  <a:pt x="2165979" y="4921314"/>
                </a:cubicBezTo>
                <a:lnTo>
                  <a:pt x="2138906" y="4921314"/>
                </a:lnTo>
                <a:cubicBezTo>
                  <a:pt x="2135833" y="4921314"/>
                  <a:pt x="2134050" y="4922576"/>
                  <a:pt x="2133515" y="4925293"/>
                </a:cubicBezTo>
                <a:lnTo>
                  <a:pt x="2132429" y="4930786"/>
                </a:lnTo>
                <a:lnTo>
                  <a:pt x="2166556" y="4930786"/>
                </a:lnTo>
                <a:cubicBezTo>
                  <a:pt x="2182177" y="4930786"/>
                  <a:pt x="2191965" y="4929827"/>
                  <a:pt x="2195522" y="4920372"/>
                </a:cubicBezTo>
                <a:cubicBezTo>
                  <a:pt x="2197245" y="4915762"/>
                  <a:pt x="2197228" y="4910993"/>
                  <a:pt x="2193018" y="4906282"/>
                </a:cubicBezTo>
                <a:cubicBezTo>
                  <a:pt x="2190870" y="4903885"/>
                  <a:pt x="2187695" y="4901773"/>
                  <a:pt x="2183331" y="4899334"/>
                </a:cubicBezTo>
                <a:cubicBezTo>
                  <a:pt x="2163822" y="4888406"/>
                  <a:pt x="2158729" y="4887145"/>
                  <a:pt x="2159960" y="4881853"/>
                </a:cubicBezTo>
                <a:cubicBezTo>
                  <a:pt x="2160656" y="4878876"/>
                  <a:pt x="2162736" y="4878766"/>
                  <a:pt x="2170062" y="4878766"/>
                </a:cubicBezTo>
                <a:lnTo>
                  <a:pt x="2192950" y="4878766"/>
                </a:lnTo>
                <a:cubicBezTo>
                  <a:pt x="2196031" y="4878766"/>
                  <a:pt x="2197823" y="4877513"/>
                  <a:pt x="2198357" y="4874796"/>
                </a:cubicBezTo>
                <a:lnTo>
                  <a:pt x="2199478" y="4869050"/>
                </a:lnTo>
                <a:close/>
                <a:moveTo>
                  <a:pt x="1923012" y="4818696"/>
                </a:moveTo>
                <a:cubicBezTo>
                  <a:pt x="1904963" y="4819756"/>
                  <a:pt x="1873917" y="4826091"/>
                  <a:pt x="1875097" y="4832400"/>
                </a:cubicBezTo>
                <a:cubicBezTo>
                  <a:pt x="1876184" y="4839230"/>
                  <a:pt x="1895845" y="4837127"/>
                  <a:pt x="1904844" y="4837127"/>
                </a:cubicBezTo>
                <a:cubicBezTo>
                  <a:pt x="1924633" y="4837127"/>
                  <a:pt x="1956061" y="4838465"/>
                  <a:pt x="1961010" y="4852572"/>
                </a:cubicBezTo>
                <a:cubicBezTo>
                  <a:pt x="1971681" y="4882956"/>
                  <a:pt x="1899301" y="4937516"/>
                  <a:pt x="1883875" y="4932276"/>
                </a:cubicBezTo>
                <a:cubicBezTo>
                  <a:pt x="1876897" y="4929903"/>
                  <a:pt x="1898053" y="4890249"/>
                  <a:pt x="1905736" y="4875982"/>
                </a:cubicBezTo>
                <a:cubicBezTo>
                  <a:pt x="1910303" y="4867469"/>
                  <a:pt x="1917256" y="4854094"/>
                  <a:pt x="1911313" y="4853186"/>
                </a:cubicBezTo>
                <a:cubicBezTo>
                  <a:pt x="1904691" y="4852185"/>
                  <a:pt x="1897374" y="4864769"/>
                  <a:pt x="1892636" y="4872029"/>
                </a:cubicBezTo>
                <a:cubicBezTo>
                  <a:pt x="1879767" y="4891755"/>
                  <a:pt x="1866565" y="4913290"/>
                  <a:pt x="1855996" y="4935413"/>
                </a:cubicBezTo>
                <a:cubicBezTo>
                  <a:pt x="1852728" y="4942244"/>
                  <a:pt x="1841870" y="4962828"/>
                  <a:pt x="1845605" y="4965486"/>
                </a:cubicBezTo>
                <a:cubicBezTo>
                  <a:pt x="1849086" y="4967959"/>
                  <a:pt x="1865623" y="4964435"/>
                  <a:pt x="1886677" y="4955215"/>
                </a:cubicBezTo>
                <a:cubicBezTo>
                  <a:pt x="1952869" y="4926219"/>
                  <a:pt x="1982667" y="4888483"/>
                  <a:pt x="1990647" y="4857299"/>
                </a:cubicBezTo>
                <a:cubicBezTo>
                  <a:pt x="1993191" y="4847710"/>
                  <a:pt x="1989677" y="4837545"/>
                  <a:pt x="1981733" y="4831516"/>
                </a:cubicBezTo>
                <a:cubicBezTo>
                  <a:pt x="1967904" y="4821026"/>
                  <a:pt x="1943284" y="4817519"/>
                  <a:pt x="1923012" y="4818696"/>
                </a:cubicBezTo>
                <a:close/>
                <a:moveTo>
                  <a:pt x="2505547" y="4793384"/>
                </a:moveTo>
                <a:cubicBezTo>
                  <a:pt x="2518867" y="4793384"/>
                  <a:pt x="2522348" y="4798339"/>
                  <a:pt x="2520191" y="4809729"/>
                </a:cubicBezTo>
                <a:cubicBezTo>
                  <a:pt x="2520191" y="4809729"/>
                  <a:pt x="2519648" y="4812572"/>
                  <a:pt x="2519453" y="4813430"/>
                </a:cubicBezTo>
                <a:cubicBezTo>
                  <a:pt x="2519190" y="4814709"/>
                  <a:pt x="2518604" y="4818015"/>
                  <a:pt x="2515157" y="4818015"/>
                </a:cubicBezTo>
                <a:lnTo>
                  <a:pt x="2481930" y="4818015"/>
                </a:lnTo>
                <a:lnTo>
                  <a:pt x="2483560" y="4809729"/>
                </a:lnTo>
                <a:cubicBezTo>
                  <a:pt x="2485903" y="4797733"/>
                  <a:pt x="2492949" y="4793384"/>
                  <a:pt x="2505547" y="4793384"/>
                </a:cubicBezTo>
                <a:close/>
                <a:moveTo>
                  <a:pt x="2277190" y="4793384"/>
                </a:moveTo>
                <a:cubicBezTo>
                  <a:pt x="2290502" y="4793384"/>
                  <a:pt x="2293999" y="4798339"/>
                  <a:pt x="2291826" y="4809729"/>
                </a:cubicBezTo>
                <a:cubicBezTo>
                  <a:pt x="2291826" y="4809729"/>
                  <a:pt x="2291283" y="4812572"/>
                  <a:pt x="2291096" y="4813430"/>
                </a:cubicBezTo>
                <a:cubicBezTo>
                  <a:pt x="2290841" y="4814709"/>
                  <a:pt x="2290247" y="4818015"/>
                  <a:pt x="2286792" y="4818015"/>
                </a:cubicBezTo>
                <a:lnTo>
                  <a:pt x="2253581" y="4818015"/>
                </a:lnTo>
                <a:lnTo>
                  <a:pt x="2255203" y="4809729"/>
                </a:lnTo>
                <a:cubicBezTo>
                  <a:pt x="2257529" y="4797733"/>
                  <a:pt x="2264592" y="4793384"/>
                  <a:pt x="2277190" y="4793384"/>
                </a:cubicBezTo>
                <a:close/>
                <a:moveTo>
                  <a:pt x="2040133" y="4783925"/>
                </a:moveTo>
                <a:cubicBezTo>
                  <a:pt x="2026282" y="4785814"/>
                  <a:pt x="2013467" y="4790924"/>
                  <a:pt x="2006938" y="4801897"/>
                </a:cubicBezTo>
                <a:cubicBezTo>
                  <a:pt x="1996853" y="4818856"/>
                  <a:pt x="2015920" y="4842073"/>
                  <a:pt x="2033272" y="4864567"/>
                </a:cubicBezTo>
                <a:cubicBezTo>
                  <a:pt x="2047186" y="4882594"/>
                  <a:pt x="2062340" y="4899813"/>
                  <a:pt x="2056151" y="4909865"/>
                </a:cubicBezTo>
                <a:cubicBezTo>
                  <a:pt x="2051108" y="4918084"/>
                  <a:pt x="2018738" y="4918067"/>
                  <a:pt x="2007592" y="4918715"/>
                </a:cubicBezTo>
                <a:cubicBezTo>
                  <a:pt x="1994051" y="4919514"/>
                  <a:pt x="1974568" y="4919556"/>
                  <a:pt x="1971155" y="4921575"/>
                </a:cubicBezTo>
                <a:cubicBezTo>
                  <a:pt x="1968099" y="4923384"/>
                  <a:pt x="1966401" y="4928994"/>
                  <a:pt x="1977862" y="4931232"/>
                </a:cubicBezTo>
                <a:cubicBezTo>
                  <a:pt x="1987056" y="4933049"/>
                  <a:pt x="2008958" y="4936717"/>
                  <a:pt x="2032084" y="4936700"/>
                </a:cubicBezTo>
                <a:cubicBezTo>
                  <a:pt x="2056219" y="4936691"/>
                  <a:pt x="2081568" y="4932359"/>
                  <a:pt x="2087061" y="4911876"/>
                </a:cubicBezTo>
                <a:cubicBezTo>
                  <a:pt x="2091476" y="4895422"/>
                  <a:pt x="2076169" y="4877790"/>
                  <a:pt x="2062696" y="4859915"/>
                </a:cubicBezTo>
                <a:cubicBezTo>
                  <a:pt x="2047942" y="4840332"/>
                  <a:pt x="2033017" y="4826376"/>
                  <a:pt x="2034274" y="4812505"/>
                </a:cubicBezTo>
                <a:cubicBezTo>
                  <a:pt x="2035242" y="4801729"/>
                  <a:pt x="2054538" y="4801106"/>
                  <a:pt x="2086543" y="4800492"/>
                </a:cubicBezTo>
                <a:cubicBezTo>
                  <a:pt x="2093216" y="4800349"/>
                  <a:pt x="2106459" y="4800004"/>
                  <a:pt x="2103913" y="4794234"/>
                </a:cubicBezTo>
                <a:cubicBezTo>
                  <a:pt x="2101629" y="4789153"/>
                  <a:pt x="2091713" y="4787462"/>
                  <a:pt x="2079548" y="4785283"/>
                </a:cubicBezTo>
                <a:cubicBezTo>
                  <a:pt x="2068873" y="4783370"/>
                  <a:pt x="2053985" y="4782037"/>
                  <a:pt x="2040133" y="4783925"/>
                </a:cubicBezTo>
                <a:close/>
                <a:moveTo>
                  <a:pt x="2693180" y="4783845"/>
                </a:moveTo>
                <a:cubicBezTo>
                  <a:pt x="2690099" y="4783845"/>
                  <a:pt x="2688367" y="4784888"/>
                  <a:pt x="2687908" y="4787193"/>
                </a:cubicBezTo>
                <a:lnTo>
                  <a:pt x="2686686" y="4793401"/>
                </a:lnTo>
                <a:lnTo>
                  <a:pt x="2711152" y="4793401"/>
                </a:lnTo>
                <a:lnTo>
                  <a:pt x="2700957" y="4845421"/>
                </a:lnTo>
                <a:lnTo>
                  <a:pt x="2711925" y="4845421"/>
                </a:lnTo>
                <a:cubicBezTo>
                  <a:pt x="2715015" y="4845421"/>
                  <a:pt x="2716806" y="4844168"/>
                  <a:pt x="2717418" y="4841047"/>
                </a:cubicBezTo>
                <a:lnTo>
                  <a:pt x="2726773" y="4793401"/>
                </a:lnTo>
                <a:lnTo>
                  <a:pt x="2747198" y="4793401"/>
                </a:lnTo>
                <a:cubicBezTo>
                  <a:pt x="2750085" y="4793401"/>
                  <a:pt x="2751104" y="4792139"/>
                  <a:pt x="2751613" y="4789632"/>
                </a:cubicBezTo>
                <a:lnTo>
                  <a:pt x="2752734" y="4783845"/>
                </a:lnTo>
                <a:close/>
                <a:moveTo>
                  <a:pt x="2642813" y="4783845"/>
                </a:moveTo>
                <a:lnTo>
                  <a:pt x="2630732" y="4845421"/>
                </a:lnTo>
                <a:lnTo>
                  <a:pt x="2683324" y="4845421"/>
                </a:lnTo>
                <a:lnTo>
                  <a:pt x="2684462" y="4839659"/>
                </a:lnTo>
                <a:cubicBezTo>
                  <a:pt x="2684996" y="4836967"/>
                  <a:pt x="2684037" y="4835915"/>
                  <a:pt x="2681541" y="4835915"/>
                </a:cubicBezTo>
                <a:lnTo>
                  <a:pt x="2648203" y="4835915"/>
                </a:lnTo>
                <a:lnTo>
                  <a:pt x="2658017" y="4785931"/>
                </a:lnTo>
                <a:cubicBezTo>
                  <a:pt x="2658212" y="4784888"/>
                  <a:pt x="2657448" y="4783845"/>
                  <a:pt x="2656107" y="4783845"/>
                </a:cubicBezTo>
                <a:close/>
                <a:moveTo>
                  <a:pt x="2559124" y="4783845"/>
                </a:moveTo>
                <a:cubicBezTo>
                  <a:pt x="2557511" y="4783845"/>
                  <a:pt x="2556000" y="4784476"/>
                  <a:pt x="2555592" y="4786579"/>
                </a:cubicBezTo>
                <a:lnTo>
                  <a:pt x="2549480" y="4817947"/>
                </a:lnTo>
                <a:cubicBezTo>
                  <a:pt x="2545312" y="4840062"/>
                  <a:pt x="2556416" y="4846800"/>
                  <a:pt x="2578361" y="4846800"/>
                </a:cubicBezTo>
                <a:lnTo>
                  <a:pt x="2578361" y="4846792"/>
                </a:lnTo>
                <a:cubicBezTo>
                  <a:pt x="2604067" y="4846792"/>
                  <a:pt x="2613974" y="4838077"/>
                  <a:pt x="2618040" y="4817939"/>
                </a:cubicBezTo>
                <a:lnTo>
                  <a:pt x="2624127" y="4786579"/>
                </a:lnTo>
                <a:cubicBezTo>
                  <a:pt x="2624535" y="4784476"/>
                  <a:pt x="2623270" y="4783845"/>
                  <a:pt x="2621665" y="4783845"/>
                </a:cubicBezTo>
                <a:lnTo>
                  <a:pt x="2609228" y="4783845"/>
                </a:lnTo>
                <a:lnTo>
                  <a:pt x="2605816" y="4801889"/>
                </a:lnTo>
                <a:lnTo>
                  <a:pt x="2603863" y="4811495"/>
                </a:lnTo>
                <a:lnTo>
                  <a:pt x="2602233" y="4819840"/>
                </a:lnTo>
                <a:cubicBezTo>
                  <a:pt x="2599958" y="4831205"/>
                  <a:pt x="2592530" y="4836328"/>
                  <a:pt x="2579940" y="4836328"/>
                </a:cubicBezTo>
                <a:cubicBezTo>
                  <a:pt x="2566094" y="4836328"/>
                  <a:pt x="2562384" y="4831331"/>
                  <a:pt x="2564557" y="4819840"/>
                </a:cubicBezTo>
                <a:cubicBezTo>
                  <a:pt x="2564557" y="4819840"/>
                  <a:pt x="2565092" y="4816971"/>
                  <a:pt x="2565270" y="4816113"/>
                </a:cubicBezTo>
                <a:lnTo>
                  <a:pt x="2568140" y="4801897"/>
                </a:lnTo>
                <a:lnTo>
                  <a:pt x="2571561" y="4783845"/>
                </a:lnTo>
                <a:close/>
                <a:moveTo>
                  <a:pt x="2155095" y="4783845"/>
                </a:moveTo>
                <a:lnTo>
                  <a:pt x="2154909" y="4784644"/>
                </a:lnTo>
                <a:cubicBezTo>
                  <a:pt x="2153907" y="4788783"/>
                  <a:pt x="2154433" y="4793359"/>
                  <a:pt x="2161471" y="4793359"/>
                </a:cubicBezTo>
                <a:lnTo>
                  <a:pt x="2193833" y="4793359"/>
                </a:lnTo>
                <a:cubicBezTo>
                  <a:pt x="2209402" y="4793359"/>
                  <a:pt x="2211626" y="4801073"/>
                  <a:pt x="2208519" y="4814658"/>
                </a:cubicBezTo>
                <a:cubicBezTo>
                  <a:pt x="2205463" y="4828000"/>
                  <a:pt x="2200140" y="4834864"/>
                  <a:pt x="2188450" y="4835915"/>
                </a:cubicBezTo>
                <a:lnTo>
                  <a:pt x="2166284" y="4835915"/>
                </a:lnTo>
                <a:lnTo>
                  <a:pt x="2173127" y="4800963"/>
                </a:lnTo>
                <a:lnTo>
                  <a:pt x="2160028" y="4800963"/>
                </a:lnTo>
                <a:cubicBezTo>
                  <a:pt x="2158483" y="4800963"/>
                  <a:pt x="2157320" y="4802006"/>
                  <a:pt x="2157116" y="4803050"/>
                </a:cubicBezTo>
                <a:lnTo>
                  <a:pt x="2148796" y="4845421"/>
                </a:lnTo>
                <a:lnTo>
                  <a:pt x="2185606" y="4845421"/>
                </a:lnTo>
                <a:cubicBezTo>
                  <a:pt x="2206227" y="4845421"/>
                  <a:pt x="2220515" y="4837833"/>
                  <a:pt x="2224980" y="4814238"/>
                </a:cubicBezTo>
                <a:cubicBezTo>
                  <a:pt x="2228300" y="4796673"/>
                  <a:pt x="2220625" y="4783845"/>
                  <a:pt x="2199614" y="4783845"/>
                </a:cubicBezTo>
                <a:close/>
                <a:moveTo>
                  <a:pt x="2423480" y="4783660"/>
                </a:moveTo>
                <a:cubicBezTo>
                  <a:pt x="2407078" y="4783660"/>
                  <a:pt x="2397231" y="4783761"/>
                  <a:pt x="2394718" y="4795437"/>
                </a:cubicBezTo>
                <a:cubicBezTo>
                  <a:pt x="2392876" y="4804093"/>
                  <a:pt x="2399718" y="4808290"/>
                  <a:pt x="2413598" y="4816837"/>
                </a:cubicBezTo>
                <a:cubicBezTo>
                  <a:pt x="2428794" y="4826174"/>
                  <a:pt x="2432266" y="4826881"/>
                  <a:pt x="2430874" y="4831819"/>
                </a:cubicBezTo>
                <a:cubicBezTo>
                  <a:pt x="2429745" y="4835789"/>
                  <a:pt x="2425764" y="4835941"/>
                  <a:pt x="2418930" y="4835941"/>
                </a:cubicBezTo>
                <a:lnTo>
                  <a:pt x="2391865" y="4835941"/>
                </a:lnTo>
                <a:cubicBezTo>
                  <a:pt x="2388784" y="4835941"/>
                  <a:pt x="2386992" y="4837202"/>
                  <a:pt x="2386458" y="4839919"/>
                </a:cubicBezTo>
                <a:lnTo>
                  <a:pt x="2385388" y="4845421"/>
                </a:lnTo>
                <a:lnTo>
                  <a:pt x="2419515" y="4845421"/>
                </a:lnTo>
                <a:cubicBezTo>
                  <a:pt x="2435119" y="4845421"/>
                  <a:pt x="2444924" y="4844470"/>
                  <a:pt x="2448473" y="4834998"/>
                </a:cubicBezTo>
                <a:lnTo>
                  <a:pt x="2448481" y="4834998"/>
                </a:lnTo>
                <a:cubicBezTo>
                  <a:pt x="2450213" y="4830380"/>
                  <a:pt x="2450196" y="4825611"/>
                  <a:pt x="2445977" y="4820908"/>
                </a:cubicBezTo>
                <a:cubicBezTo>
                  <a:pt x="2443829" y="4818502"/>
                  <a:pt x="2440662" y="4816408"/>
                  <a:pt x="2436282" y="4813943"/>
                </a:cubicBezTo>
                <a:cubicBezTo>
                  <a:pt x="2416782" y="4803016"/>
                  <a:pt x="2411688" y="4801771"/>
                  <a:pt x="2412911" y="4796480"/>
                </a:cubicBezTo>
                <a:cubicBezTo>
                  <a:pt x="2413607" y="4793510"/>
                  <a:pt x="2415695" y="4793384"/>
                  <a:pt x="2423038" y="4793384"/>
                </a:cubicBezTo>
                <a:lnTo>
                  <a:pt x="2445909" y="4793384"/>
                </a:lnTo>
                <a:cubicBezTo>
                  <a:pt x="2448991" y="4793384"/>
                  <a:pt x="2450782" y="4792139"/>
                  <a:pt x="2451317" y="4789430"/>
                </a:cubicBezTo>
                <a:lnTo>
                  <a:pt x="2452446" y="4783660"/>
                </a:lnTo>
                <a:close/>
                <a:moveTo>
                  <a:pt x="2350776" y="4783660"/>
                </a:moveTo>
                <a:cubicBezTo>
                  <a:pt x="2334375" y="4783660"/>
                  <a:pt x="2324536" y="4783761"/>
                  <a:pt x="2322031" y="4795437"/>
                </a:cubicBezTo>
                <a:cubicBezTo>
                  <a:pt x="2320172" y="4804093"/>
                  <a:pt x="2327023" y="4808290"/>
                  <a:pt x="2340903" y="4816837"/>
                </a:cubicBezTo>
                <a:cubicBezTo>
                  <a:pt x="2356099" y="4826174"/>
                  <a:pt x="2359580" y="4826881"/>
                  <a:pt x="2358179" y="4831819"/>
                </a:cubicBezTo>
                <a:cubicBezTo>
                  <a:pt x="2357059" y="4835789"/>
                  <a:pt x="2353069" y="4835941"/>
                  <a:pt x="2346218" y="4835941"/>
                </a:cubicBezTo>
                <a:lnTo>
                  <a:pt x="2319179" y="4835941"/>
                </a:lnTo>
                <a:cubicBezTo>
                  <a:pt x="2316089" y="4835941"/>
                  <a:pt x="2314306" y="4837202"/>
                  <a:pt x="2313763" y="4839919"/>
                </a:cubicBezTo>
                <a:lnTo>
                  <a:pt x="2312684" y="4845421"/>
                </a:lnTo>
                <a:lnTo>
                  <a:pt x="2346812" y="4845421"/>
                </a:lnTo>
                <a:cubicBezTo>
                  <a:pt x="2362432" y="4845421"/>
                  <a:pt x="2372221" y="4844470"/>
                  <a:pt x="2375778" y="4834998"/>
                </a:cubicBezTo>
                <a:cubicBezTo>
                  <a:pt x="2377501" y="4830380"/>
                  <a:pt x="2377484" y="4825611"/>
                  <a:pt x="2373273" y="4820908"/>
                </a:cubicBezTo>
                <a:cubicBezTo>
                  <a:pt x="2371117" y="4818502"/>
                  <a:pt x="2367951" y="4816408"/>
                  <a:pt x="2363579" y="4813943"/>
                </a:cubicBezTo>
                <a:cubicBezTo>
                  <a:pt x="2344061" y="4803016"/>
                  <a:pt x="2338985" y="4801771"/>
                  <a:pt x="2340216" y="4796480"/>
                </a:cubicBezTo>
                <a:cubicBezTo>
                  <a:pt x="2340895" y="4793510"/>
                  <a:pt x="2342975" y="4793384"/>
                  <a:pt x="2350335" y="4793384"/>
                </a:cubicBezTo>
                <a:lnTo>
                  <a:pt x="2373197" y="4793384"/>
                </a:lnTo>
                <a:cubicBezTo>
                  <a:pt x="2376287" y="4793384"/>
                  <a:pt x="2378078" y="4792139"/>
                  <a:pt x="2378596" y="4789430"/>
                </a:cubicBezTo>
                <a:lnTo>
                  <a:pt x="2379742" y="4783660"/>
                </a:lnTo>
                <a:close/>
                <a:moveTo>
                  <a:pt x="2507381" y="4783012"/>
                </a:moveTo>
                <a:cubicBezTo>
                  <a:pt x="2485665" y="4783012"/>
                  <a:pt x="2473279" y="4788413"/>
                  <a:pt x="2468542" y="4811613"/>
                </a:cubicBezTo>
                <a:lnTo>
                  <a:pt x="2462446" y="4842704"/>
                </a:lnTo>
                <a:cubicBezTo>
                  <a:pt x="2462039" y="4844790"/>
                  <a:pt x="2463253" y="4845421"/>
                  <a:pt x="2464806" y="4845421"/>
                </a:cubicBezTo>
                <a:lnTo>
                  <a:pt x="2476556" y="4845421"/>
                </a:lnTo>
                <a:lnTo>
                  <a:pt x="2479985" y="4827520"/>
                </a:lnTo>
                <a:lnTo>
                  <a:pt x="2516592" y="4827520"/>
                </a:lnTo>
                <a:lnTo>
                  <a:pt x="2513171" y="4845421"/>
                </a:lnTo>
                <a:lnTo>
                  <a:pt x="2524928" y="4845421"/>
                </a:lnTo>
                <a:cubicBezTo>
                  <a:pt x="2526474" y="4845421"/>
                  <a:pt x="2527942" y="4844790"/>
                  <a:pt x="2528350" y="4842704"/>
                </a:cubicBezTo>
                <a:lnTo>
                  <a:pt x="2534454" y="4811613"/>
                </a:lnTo>
                <a:cubicBezTo>
                  <a:pt x="2538953" y="4788026"/>
                  <a:pt x="2525506" y="4783012"/>
                  <a:pt x="2507381" y="4783012"/>
                </a:cubicBezTo>
                <a:close/>
                <a:moveTo>
                  <a:pt x="2279015" y="4783012"/>
                </a:moveTo>
                <a:cubicBezTo>
                  <a:pt x="2257308" y="4783012"/>
                  <a:pt x="2244922" y="4788413"/>
                  <a:pt x="2240193" y="4811613"/>
                </a:cubicBezTo>
                <a:lnTo>
                  <a:pt x="2234081" y="4842704"/>
                </a:lnTo>
                <a:cubicBezTo>
                  <a:pt x="2233682" y="4844790"/>
                  <a:pt x="2234896" y="4845421"/>
                  <a:pt x="2236449" y="4845421"/>
                </a:cubicBezTo>
                <a:lnTo>
                  <a:pt x="2248199" y="4845421"/>
                </a:lnTo>
                <a:lnTo>
                  <a:pt x="2251620" y="4827520"/>
                </a:lnTo>
                <a:lnTo>
                  <a:pt x="2288235" y="4827520"/>
                </a:lnTo>
                <a:lnTo>
                  <a:pt x="2284814" y="4845421"/>
                </a:lnTo>
                <a:lnTo>
                  <a:pt x="2296572" y="4845421"/>
                </a:lnTo>
                <a:cubicBezTo>
                  <a:pt x="2298117" y="4845421"/>
                  <a:pt x="2299585" y="4844790"/>
                  <a:pt x="2299984" y="4842704"/>
                </a:cubicBezTo>
                <a:lnTo>
                  <a:pt x="2306097" y="4811613"/>
                </a:lnTo>
                <a:cubicBezTo>
                  <a:pt x="2310588" y="4788026"/>
                  <a:pt x="2297140" y="4783012"/>
                  <a:pt x="2279015" y="4783012"/>
                </a:cubicBezTo>
                <a:close/>
                <a:moveTo>
                  <a:pt x="1973014" y="4694493"/>
                </a:moveTo>
                <a:lnTo>
                  <a:pt x="1973014" y="4694501"/>
                </a:lnTo>
                <a:cubicBezTo>
                  <a:pt x="1949550" y="4695595"/>
                  <a:pt x="1928148" y="4701542"/>
                  <a:pt x="1929481" y="4706110"/>
                </a:cubicBezTo>
                <a:cubicBezTo>
                  <a:pt x="1931119" y="4711670"/>
                  <a:pt x="1947062" y="4710282"/>
                  <a:pt x="1953132" y="4710282"/>
                </a:cubicBezTo>
                <a:cubicBezTo>
                  <a:pt x="1975485" y="4710282"/>
                  <a:pt x="1997014" y="4714623"/>
                  <a:pt x="2002150" y="4720881"/>
                </a:cubicBezTo>
                <a:cubicBezTo>
                  <a:pt x="2010173" y="4730656"/>
                  <a:pt x="1996360" y="4754765"/>
                  <a:pt x="1953896" y="4787631"/>
                </a:cubicBezTo>
                <a:cubicBezTo>
                  <a:pt x="1945755" y="4793931"/>
                  <a:pt x="1939676" y="4799736"/>
                  <a:pt x="1938327" y="4802587"/>
                </a:cubicBezTo>
                <a:cubicBezTo>
                  <a:pt x="1937605" y="4804101"/>
                  <a:pt x="1937945" y="4806305"/>
                  <a:pt x="1940177" y="4806608"/>
                </a:cubicBezTo>
                <a:cubicBezTo>
                  <a:pt x="1942512" y="4806936"/>
                  <a:pt x="1948115" y="4805632"/>
                  <a:pt x="1957360" y="4800880"/>
                </a:cubicBezTo>
                <a:cubicBezTo>
                  <a:pt x="1995087" y="4781490"/>
                  <a:pt x="2038374" y="4741995"/>
                  <a:pt x="2029834" y="4714909"/>
                </a:cubicBezTo>
                <a:cubicBezTo>
                  <a:pt x="2024630" y="4698379"/>
                  <a:pt x="1996657" y="4693391"/>
                  <a:pt x="1973014" y="4694493"/>
                </a:cubicBezTo>
                <a:close/>
                <a:moveTo>
                  <a:pt x="460601" y="0"/>
                </a:moveTo>
                <a:lnTo>
                  <a:pt x="3086100" y="0"/>
                </a:lnTo>
                <a:lnTo>
                  <a:pt x="3086100" y="842036"/>
                </a:lnTo>
                <a:lnTo>
                  <a:pt x="3086100" y="1941749"/>
                </a:lnTo>
                <a:lnTo>
                  <a:pt x="3086100" y="3201749"/>
                </a:lnTo>
                <a:lnTo>
                  <a:pt x="3086100" y="3743118"/>
                </a:lnTo>
                <a:lnTo>
                  <a:pt x="3086100" y="5143499"/>
                </a:lnTo>
                <a:lnTo>
                  <a:pt x="547192" y="5143499"/>
                </a:lnTo>
                <a:lnTo>
                  <a:pt x="451948" y="4947929"/>
                </a:lnTo>
                <a:cubicBezTo>
                  <a:pt x="172711" y="4317060"/>
                  <a:pt x="0" y="3445523"/>
                  <a:pt x="0" y="2482849"/>
                </a:cubicBezTo>
                <a:cubicBezTo>
                  <a:pt x="0" y="1520175"/>
                  <a:pt x="172711" y="648637"/>
                  <a:pt x="451948" y="17768"/>
                </a:cubicBezTo>
                <a:close/>
              </a:path>
            </a:pathLst>
          </a:custGeom>
        </p:spPr>
        <p:txBody>
          <a:bodyPr wrap="square" anchor="ctr">
            <a:noAutofit/>
          </a:bodyPr>
          <a:lstStyle>
            <a:lvl1pPr marL="0" indent="0" algn="ctr">
              <a:buNone/>
              <a:defRPr sz="1600"/>
            </a:lvl1pPr>
          </a:lstStyle>
          <a:p>
            <a:r>
              <a:rPr lang="en-US" noProof="0"/>
              <a:t>Insert image</a:t>
            </a:r>
          </a:p>
        </p:txBody>
      </p:sp>
      <p:pic>
        <p:nvPicPr>
          <p:cNvPr id="17" name="Graphic 16">
            <a:extLst>
              <a:ext uri="{FF2B5EF4-FFF2-40B4-BE49-F238E27FC236}">
                <a16:creationId xmlns:a16="http://schemas.microsoft.com/office/drawing/2014/main" id="{59E770E7-D76C-413C-A66C-7411A35CE1B6}"/>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901467" y="4691063"/>
            <a:ext cx="908368" cy="277597"/>
          </a:xfrm>
          <a:prstGeom prst="rect">
            <a:avLst/>
          </a:prstGeom>
        </p:spPr>
      </p:pic>
      <p:sp>
        <p:nvSpPr>
          <p:cNvPr id="22" name="Footer Placeholder 12">
            <a:extLst>
              <a:ext uri="{FF2B5EF4-FFF2-40B4-BE49-F238E27FC236}">
                <a16:creationId xmlns:a16="http://schemas.microsoft.com/office/drawing/2014/main" id="{392C54BE-7908-4804-B366-5EAD145AEC95}"/>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r>
              <a:rPr lang="en-US" noProof="0"/>
              <a:t>© Dassault Systèmes | Confidential Information |                    | ref.: 3DS_Document_2021</a:t>
            </a:r>
          </a:p>
        </p:txBody>
      </p:sp>
      <p:sp>
        <p:nvSpPr>
          <p:cNvPr id="23" name="Date Placeholder 3">
            <a:extLst>
              <a:ext uri="{FF2B5EF4-FFF2-40B4-BE49-F238E27FC236}">
                <a16:creationId xmlns:a16="http://schemas.microsoft.com/office/drawing/2014/main" id="{8C478684-E237-44F6-93CF-B837C42614DE}"/>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fld id="{21DD913A-E417-4CC0-B90D-D9797F16455A}" type="datetime1">
              <a:rPr lang="en-US" noProof="0" smtClean="0"/>
              <a:t>11/10/2022</a:t>
            </a:fld>
            <a:endParaRPr lang="en-US" noProof="0"/>
          </a:p>
        </p:txBody>
      </p:sp>
    </p:spTree>
    <p:extLst>
      <p:ext uri="{BB962C8B-B14F-4D97-AF65-F5344CB8AC3E}">
        <p14:creationId xmlns:p14="http://schemas.microsoft.com/office/powerpoint/2010/main" val="171969058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ull bkgd image - 2 lines title white">
    <p:bg>
      <p:bgPr>
        <a:solidFill>
          <a:schemeClr val="tx1"/>
        </a:solidFill>
        <a:effectLst/>
      </p:bgPr>
    </p:bg>
    <p:spTree>
      <p:nvGrpSpPr>
        <p:cNvPr id="1" name=""/>
        <p:cNvGrpSpPr/>
        <p:nvPr/>
      </p:nvGrpSpPr>
      <p:grpSpPr>
        <a:xfrm>
          <a:off x="0" y="0"/>
          <a:ext cx="0" cy="0"/>
          <a:chOff x="0" y="0"/>
          <a:chExt cx="0" cy="0"/>
        </a:xfrm>
      </p:grpSpPr>
      <p:sp>
        <p:nvSpPr>
          <p:cNvPr id="29" name="Text Placeholder 14">
            <a:extLst>
              <a:ext uri="{FF2B5EF4-FFF2-40B4-BE49-F238E27FC236}">
                <a16:creationId xmlns:a16="http://schemas.microsoft.com/office/drawing/2014/main" id="{6758D208-D91A-434F-BD0C-E716F52577C1}"/>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bg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8" name="ZoneTexte 7">
            <a:extLst>
              <a:ext uri="{FF2B5EF4-FFF2-40B4-BE49-F238E27FC236}">
                <a16:creationId xmlns:a16="http://schemas.microsoft.com/office/drawing/2014/main" id="{FAFB4A33-86F3-D74D-917A-04049D8B5DB5}"/>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Arial Narrow"/>
              <a:ea typeface="+mn-ea"/>
              <a:cs typeface="+mn-cs"/>
            </a:endParaRPr>
          </a:p>
        </p:txBody>
      </p:sp>
      <p:cxnSp>
        <p:nvCxnSpPr>
          <p:cNvPr id="22" name="Connecteur droit 8">
            <a:extLst>
              <a:ext uri="{FF2B5EF4-FFF2-40B4-BE49-F238E27FC236}">
                <a16:creationId xmlns:a16="http://schemas.microsoft.com/office/drawing/2014/main" id="{AB7F2006-3235-4C1B-B451-74B0CB68E1EA}"/>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54" name="Graphic 53">
            <a:extLst>
              <a:ext uri="{FF2B5EF4-FFF2-40B4-BE49-F238E27FC236}">
                <a16:creationId xmlns:a16="http://schemas.microsoft.com/office/drawing/2014/main" id="{89BBA403-03BB-4FC8-9FD2-884A1CCE872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901467" y="4691063"/>
            <a:ext cx="908368" cy="277597"/>
          </a:xfrm>
          <a:prstGeom prst="rect">
            <a:avLst/>
          </a:prstGeom>
        </p:spPr>
      </p:pic>
      <p:sp>
        <p:nvSpPr>
          <p:cNvPr id="25" name="Titre 1">
            <a:extLst>
              <a:ext uri="{FF2B5EF4-FFF2-40B4-BE49-F238E27FC236}">
                <a16:creationId xmlns:a16="http://schemas.microsoft.com/office/drawing/2014/main" id="{D7895C50-E861-4CE0-B72E-5234BB15D375}"/>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bg1"/>
                </a:solidFill>
                <a:effectLst/>
                <a:latin typeface="+mj-lt"/>
                <a:ea typeface="+mj-ea"/>
                <a:cs typeface="3ds Light"/>
              </a:defRPr>
            </a:lvl1pPr>
          </a:lstStyle>
          <a:p>
            <a:r>
              <a:rPr lang="en-US" noProof="0"/>
              <a:t>THIS IS THE SLIDE TITLE</a:t>
            </a:r>
            <a:br>
              <a:rPr lang="en-US" noProof="0"/>
            </a:br>
            <a:r>
              <a:rPr lang="en-US" noProof="0"/>
              <a:t>IN 2 LINES</a:t>
            </a:r>
          </a:p>
        </p:txBody>
      </p:sp>
      <p:pic>
        <p:nvPicPr>
          <p:cNvPr id="19" name="Picture 18">
            <a:extLst>
              <a:ext uri="{FF2B5EF4-FFF2-40B4-BE49-F238E27FC236}">
                <a16:creationId xmlns:a16="http://schemas.microsoft.com/office/drawing/2014/main" id="{C631EDF2-9B46-42DC-A929-C0CB0FF12A7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9" name="Footer Placeholder 12">
            <a:extLst>
              <a:ext uri="{FF2B5EF4-FFF2-40B4-BE49-F238E27FC236}">
                <a16:creationId xmlns:a16="http://schemas.microsoft.com/office/drawing/2014/main" id="{82C9CE89-A215-4761-9822-E85E6AABE2B7}"/>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Narrow"/>
                <a:ea typeface="+mn-ea"/>
                <a:cs typeface="+mn-cs"/>
              </a:rPr>
              <a:t>© Dassault Systèmes | Confidential Information |                    | ref.: 3DS_Document_2021</a:t>
            </a:r>
          </a:p>
        </p:txBody>
      </p:sp>
      <p:sp>
        <p:nvSpPr>
          <p:cNvPr id="11" name="Date Placeholder 3">
            <a:extLst>
              <a:ext uri="{FF2B5EF4-FFF2-40B4-BE49-F238E27FC236}">
                <a16:creationId xmlns:a16="http://schemas.microsoft.com/office/drawing/2014/main" id="{4B2C1979-35EF-493E-A3B4-625D43244728}"/>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bg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5B93D012-9FEC-418D-AEB4-2D6509FBC175}" type="datetime1">
              <a:rPr kumimoji="0" lang="en-US" sz="6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FFFFFF"/>
              </a:solidFill>
              <a:effectLst/>
              <a:uLnTx/>
              <a:uFillTx/>
              <a:latin typeface="Arial Narrow"/>
              <a:ea typeface="+mn-ea"/>
              <a:cs typeface="+mn-cs"/>
            </a:endParaRPr>
          </a:p>
        </p:txBody>
      </p:sp>
      <p:pic>
        <p:nvPicPr>
          <p:cNvPr id="10" name="Graphic 9">
            <a:extLst>
              <a:ext uri="{FF2B5EF4-FFF2-40B4-BE49-F238E27FC236}">
                <a16:creationId xmlns:a16="http://schemas.microsoft.com/office/drawing/2014/main" id="{86CC49B0-BB84-4891-9EAC-7C38BFA6D9ED}"/>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334166" y="4756935"/>
            <a:ext cx="792158" cy="211723"/>
          </a:xfrm>
          <a:prstGeom prst="rect">
            <a:avLst/>
          </a:prstGeom>
        </p:spPr>
      </p:pic>
    </p:spTree>
    <p:extLst>
      <p:ext uri="{BB962C8B-B14F-4D97-AF65-F5344CB8AC3E}">
        <p14:creationId xmlns:p14="http://schemas.microsoft.com/office/powerpoint/2010/main" val="383156286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mpactful message V1">
    <p:bg>
      <p:bgPr>
        <a:solidFill>
          <a:schemeClr val="bg1"/>
        </a:solidFill>
        <a:effectLst/>
      </p:bgPr>
    </p:bg>
    <p:spTree>
      <p:nvGrpSpPr>
        <p:cNvPr id="1" name=""/>
        <p:cNvGrpSpPr/>
        <p:nvPr/>
      </p:nvGrpSpPr>
      <p:grpSpPr>
        <a:xfrm>
          <a:off x="0" y="0"/>
          <a:ext cx="0" cy="0"/>
          <a:chOff x="0" y="0"/>
          <a:chExt cx="0" cy="0"/>
        </a:xfrm>
      </p:grpSpPr>
      <p:sp>
        <p:nvSpPr>
          <p:cNvPr id="4" name="Forme libre 3">
            <a:extLst>
              <a:ext uri="{FF2B5EF4-FFF2-40B4-BE49-F238E27FC236}">
                <a16:creationId xmlns:a16="http://schemas.microsoft.com/office/drawing/2014/main" id="{7B0A659F-EFD1-444F-9E43-8DE421EF2903}"/>
              </a:ext>
            </a:extLst>
          </p:cNvPr>
          <p:cNvSpPr/>
          <p:nvPr userDrawn="1"/>
        </p:nvSpPr>
        <p:spPr>
          <a:xfrm>
            <a:off x="5426318" y="0"/>
            <a:ext cx="3717682" cy="5143500"/>
          </a:xfrm>
          <a:custGeom>
            <a:avLst/>
            <a:gdLst>
              <a:gd name="connsiteX0" fmla="*/ 893329 w 3717682"/>
              <a:gd name="connsiteY0" fmla="*/ 0 h 5143500"/>
              <a:gd name="connsiteX1" fmla="*/ 3717682 w 3717682"/>
              <a:gd name="connsiteY1" fmla="*/ 0 h 5143500"/>
              <a:gd name="connsiteX2" fmla="*/ 3717682 w 3717682"/>
              <a:gd name="connsiteY2" fmla="*/ 5143500 h 5143500"/>
              <a:gd name="connsiteX3" fmla="*/ 1175798 w 3717682"/>
              <a:gd name="connsiteY3" fmla="*/ 5143500 h 5143500"/>
              <a:gd name="connsiteX4" fmla="*/ 1096714 w 3717682"/>
              <a:gd name="connsiteY4" fmla="*/ 5071624 h 5143500"/>
              <a:gd name="connsiteX5" fmla="*/ 0 w 3717682"/>
              <a:gd name="connsiteY5" fmla="*/ 2423922 h 5143500"/>
              <a:gd name="connsiteX6" fmla="*/ 855043 w 3717682"/>
              <a:gd name="connsiteY6" fmla="*/ 42126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7682" h="5143500">
                <a:moveTo>
                  <a:pt x="893329" y="0"/>
                </a:moveTo>
                <a:lnTo>
                  <a:pt x="3717682" y="0"/>
                </a:lnTo>
                <a:lnTo>
                  <a:pt x="3717682" y="5143500"/>
                </a:lnTo>
                <a:lnTo>
                  <a:pt x="1175798" y="5143500"/>
                </a:lnTo>
                <a:lnTo>
                  <a:pt x="1096714" y="5071624"/>
                </a:lnTo>
                <a:cubicBezTo>
                  <a:pt x="419108" y="4394018"/>
                  <a:pt x="0" y="3457914"/>
                  <a:pt x="0" y="2423922"/>
                </a:cubicBezTo>
                <a:cubicBezTo>
                  <a:pt x="0" y="1519179"/>
                  <a:pt x="320880" y="689382"/>
                  <a:pt x="855043" y="4212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17" name="ZoneTexte 7">
            <a:extLst>
              <a:ext uri="{FF2B5EF4-FFF2-40B4-BE49-F238E27FC236}">
                <a16:creationId xmlns:a16="http://schemas.microsoft.com/office/drawing/2014/main" id="{20FAB314-069B-7245-9CD1-1E8C141EB995}"/>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Arial Narrow"/>
              <a:ea typeface="+mn-ea"/>
              <a:cs typeface="+mn-cs"/>
            </a:endParaRPr>
          </a:p>
        </p:txBody>
      </p:sp>
      <p:cxnSp>
        <p:nvCxnSpPr>
          <p:cNvPr id="29" name="Connecteur droit 8">
            <a:extLst>
              <a:ext uri="{FF2B5EF4-FFF2-40B4-BE49-F238E27FC236}">
                <a16:creationId xmlns:a16="http://schemas.microsoft.com/office/drawing/2014/main" id="{4C4DEE83-04EA-447C-BE7B-2CEB490676BA}"/>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6A92616C-3082-4BF8-82D6-4E39B7D717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7292" y="0"/>
            <a:ext cx="1649740" cy="2617520"/>
          </a:xfrm>
          <a:prstGeom prst="rect">
            <a:avLst/>
          </a:prstGeom>
        </p:spPr>
      </p:pic>
      <p:sp>
        <p:nvSpPr>
          <p:cNvPr id="12" name="Content Placeholder 2">
            <a:extLst>
              <a:ext uri="{FF2B5EF4-FFF2-40B4-BE49-F238E27FC236}">
                <a16:creationId xmlns:a16="http://schemas.microsoft.com/office/drawing/2014/main" id="{9BDCD690-2E7F-47AF-9C94-AEDA86A481C1}"/>
              </a:ext>
            </a:extLst>
          </p:cNvPr>
          <p:cNvSpPr>
            <a:spLocks noGrp="1"/>
          </p:cNvSpPr>
          <p:nvPr>
            <p:ph sz="quarter" idx="15" hasCustomPrompt="1"/>
          </p:nvPr>
        </p:nvSpPr>
        <p:spPr>
          <a:xfrm>
            <a:off x="5801994" y="1620838"/>
            <a:ext cx="2996226" cy="1906133"/>
          </a:xfrm>
          <a:prstGeom prst="rect">
            <a:avLst/>
          </a:prstGeom>
        </p:spPr>
        <p:txBody>
          <a:bodyPr lIns="0" tIns="0" rIns="0" bIns="0" anchor="ctr"/>
          <a:lstStyle>
            <a:lvl1pPr marL="0" indent="0" algn="ctr">
              <a:lnSpc>
                <a:spcPct val="90000"/>
              </a:lnSpc>
              <a:spcBef>
                <a:spcPts val="1000"/>
              </a:spcBef>
              <a:spcAft>
                <a:spcPts val="0"/>
              </a:spcAft>
              <a:buNone/>
              <a:defRPr sz="2000" i="1"/>
            </a:lvl1pPr>
            <a:lvl2pPr marL="345600" indent="-172800">
              <a:lnSpc>
                <a:spcPct val="100000"/>
              </a:lnSpc>
              <a:spcBef>
                <a:spcPts val="0"/>
              </a:spcBef>
              <a:spcAft>
                <a:spcPts val="300"/>
              </a:spcAft>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defRPr sz="1000"/>
            </a:lvl4pPr>
          </a:lstStyle>
          <a:p>
            <a:pPr lvl="0"/>
            <a:r>
              <a:rPr lang="en-US" noProof="0"/>
              <a:t>Sit at velit periculis. Usu ferri invenire adipiscing ea. Sed maiorum legendos ea, sit at sonet molestie. Et vero brute eum, eros aliquip at vel, magna causae pro te.</a:t>
            </a:r>
          </a:p>
        </p:txBody>
      </p:sp>
      <p:sp>
        <p:nvSpPr>
          <p:cNvPr id="13" name="Footer Placeholder 12">
            <a:extLst>
              <a:ext uri="{FF2B5EF4-FFF2-40B4-BE49-F238E27FC236}">
                <a16:creationId xmlns:a16="http://schemas.microsoft.com/office/drawing/2014/main" id="{72711897-9C9F-44F7-B001-2D24A2493B65}"/>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Narrow"/>
                <a:ea typeface="+mn-ea"/>
                <a:cs typeface="+mn-cs"/>
              </a:rPr>
              <a:t>© Dassault Systèmes | Confidential Information |                    | ref.: 3DS_Document_2021</a:t>
            </a:r>
          </a:p>
        </p:txBody>
      </p:sp>
      <p:sp>
        <p:nvSpPr>
          <p:cNvPr id="14" name="Date Placeholder 3">
            <a:extLst>
              <a:ext uri="{FF2B5EF4-FFF2-40B4-BE49-F238E27FC236}">
                <a16:creationId xmlns:a16="http://schemas.microsoft.com/office/drawing/2014/main" id="{B7D6CB01-56AC-4018-86E5-8B3478C1CFB2}"/>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bg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538520C2-A06F-4654-846B-F974E191C726}" type="datetime1">
              <a:rPr kumimoji="0" lang="en-US" sz="600" b="0" i="0" u="none" strike="noStrike" kern="1200" cap="none" spc="0" normalizeH="0" baseline="0" noProof="0" smtClean="0">
                <a:ln>
                  <a:noFill/>
                </a:ln>
                <a:solidFill>
                  <a:srgbClr val="FFFFFF"/>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FFFFFF"/>
              </a:solidFill>
              <a:effectLst/>
              <a:uLnTx/>
              <a:uFillTx/>
              <a:latin typeface="Arial Narrow"/>
              <a:ea typeface="+mn-ea"/>
              <a:cs typeface="+mn-cs"/>
            </a:endParaRPr>
          </a:p>
        </p:txBody>
      </p:sp>
      <p:pic>
        <p:nvPicPr>
          <p:cNvPr id="11" name="Graphic 10">
            <a:extLst>
              <a:ext uri="{FF2B5EF4-FFF2-40B4-BE49-F238E27FC236}">
                <a16:creationId xmlns:a16="http://schemas.microsoft.com/office/drawing/2014/main" id="{F6C54F85-0691-4318-90DF-E7A02C011550}"/>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34166" y="4756935"/>
            <a:ext cx="792158" cy="211723"/>
          </a:xfrm>
          <a:prstGeom prst="rect">
            <a:avLst/>
          </a:prstGeom>
        </p:spPr>
      </p:pic>
      <p:pic>
        <p:nvPicPr>
          <p:cNvPr id="15" name="Image 14">
            <a:extLst>
              <a:ext uri="{FF2B5EF4-FFF2-40B4-BE49-F238E27FC236}">
                <a16:creationId xmlns:a16="http://schemas.microsoft.com/office/drawing/2014/main" id="{B9486A51-53E6-6A4F-AD70-8C89F632E13C}"/>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54529392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Impactful message V2">
    <p:bg>
      <p:bgPr>
        <a:solidFill>
          <a:schemeClr val="bg1"/>
        </a:solidFill>
        <a:effectLst/>
      </p:bgPr>
    </p:bg>
    <p:spTree>
      <p:nvGrpSpPr>
        <p:cNvPr id="1" name=""/>
        <p:cNvGrpSpPr/>
        <p:nvPr/>
      </p:nvGrpSpPr>
      <p:grpSpPr>
        <a:xfrm>
          <a:off x="0" y="0"/>
          <a:ext cx="0" cy="0"/>
          <a:chOff x="0" y="0"/>
          <a:chExt cx="0" cy="0"/>
        </a:xfrm>
      </p:grpSpPr>
      <p:sp>
        <p:nvSpPr>
          <p:cNvPr id="48" name="Picture Placeholder 47">
            <a:extLst>
              <a:ext uri="{FF2B5EF4-FFF2-40B4-BE49-F238E27FC236}">
                <a16:creationId xmlns:a16="http://schemas.microsoft.com/office/drawing/2014/main" id="{711D59F2-F966-4BE3-BB2C-A1FB4C0C8458}"/>
              </a:ext>
            </a:extLst>
          </p:cNvPr>
          <p:cNvSpPr>
            <a:spLocks noGrp="1"/>
          </p:cNvSpPr>
          <p:nvPr>
            <p:ph type="pic" sz="quarter" idx="12" hasCustomPrompt="1"/>
          </p:nvPr>
        </p:nvSpPr>
        <p:spPr>
          <a:xfrm>
            <a:off x="5426317" y="1"/>
            <a:ext cx="3717682" cy="5143499"/>
          </a:xfrm>
          <a:custGeom>
            <a:avLst/>
            <a:gdLst>
              <a:gd name="connsiteX0" fmla="*/ 3243187 w 3717682"/>
              <a:gd name="connsiteY0" fmla="*/ 4869228 h 5143499"/>
              <a:gd name="connsiteX1" fmla="*/ 3238365 w 3717682"/>
              <a:gd name="connsiteY1" fmla="*/ 4873182 h 5143499"/>
              <a:gd name="connsiteX2" fmla="*/ 3238374 w 3717682"/>
              <a:gd name="connsiteY2" fmla="*/ 4873182 h 5143499"/>
              <a:gd name="connsiteX3" fmla="*/ 3227066 w 3717682"/>
              <a:gd name="connsiteY3" fmla="*/ 4930787 h 5143499"/>
              <a:gd name="connsiteX4" fmla="*/ 3284505 w 3717682"/>
              <a:gd name="connsiteY4" fmla="*/ 4930787 h 5143499"/>
              <a:gd name="connsiteX5" fmla="*/ 3285694 w 3717682"/>
              <a:gd name="connsiteY5" fmla="*/ 4924630 h 5143499"/>
              <a:gd name="connsiteX6" fmla="*/ 3282706 w 3717682"/>
              <a:gd name="connsiteY6" fmla="*/ 4921282 h 5143499"/>
              <a:gd name="connsiteX7" fmla="*/ 3244546 w 3717682"/>
              <a:gd name="connsiteY7" fmla="*/ 4921282 h 5143499"/>
              <a:gd name="connsiteX8" fmla="*/ 3247789 w 3717682"/>
              <a:gd name="connsiteY8" fmla="*/ 4904760 h 5143499"/>
              <a:gd name="connsiteX9" fmla="*/ 3281509 w 3717682"/>
              <a:gd name="connsiteY9" fmla="*/ 4904760 h 5143499"/>
              <a:gd name="connsiteX10" fmla="*/ 3283334 w 3717682"/>
              <a:gd name="connsiteY10" fmla="*/ 4903297 h 5143499"/>
              <a:gd name="connsiteX11" fmla="*/ 3284624 w 3717682"/>
              <a:gd name="connsiteY11" fmla="*/ 4896744 h 5143499"/>
              <a:gd name="connsiteX12" fmla="*/ 3283376 w 3717682"/>
              <a:gd name="connsiteY12" fmla="*/ 4895280 h 5143499"/>
              <a:gd name="connsiteX13" fmla="*/ 3249639 w 3717682"/>
              <a:gd name="connsiteY13" fmla="*/ 4895280 h 5143499"/>
              <a:gd name="connsiteX14" fmla="*/ 3252865 w 3717682"/>
              <a:gd name="connsiteY14" fmla="*/ 4878792 h 5143499"/>
              <a:gd name="connsiteX15" fmla="*/ 3289684 w 3717682"/>
              <a:gd name="connsiteY15" fmla="*/ 4878792 h 5143499"/>
              <a:gd name="connsiteX16" fmla="*/ 3293589 w 3717682"/>
              <a:gd name="connsiteY16" fmla="*/ 4876488 h 5143499"/>
              <a:gd name="connsiteX17" fmla="*/ 3295015 w 3717682"/>
              <a:gd name="connsiteY17" fmla="*/ 4869228 h 5143499"/>
              <a:gd name="connsiteX18" fmla="*/ 3143539 w 3717682"/>
              <a:gd name="connsiteY18" fmla="*/ 4869228 h 5143499"/>
              <a:gd name="connsiteX19" fmla="*/ 3139481 w 3717682"/>
              <a:gd name="connsiteY19" fmla="*/ 4873182 h 5143499"/>
              <a:gd name="connsiteX20" fmla="*/ 3128173 w 3717682"/>
              <a:gd name="connsiteY20" fmla="*/ 4930787 h 5143499"/>
              <a:gd name="connsiteX21" fmla="*/ 3140126 w 3717682"/>
              <a:gd name="connsiteY21" fmla="*/ 4930787 h 5143499"/>
              <a:gd name="connsiteX22" fmla="*/ 3144481 w 3717682"/>
              <a:gd name="connsiteY22" fmla="*/ 4927246 h 5143499"/>
              <a:gd name="connsiteX23" fmla="*/ 3152945 w 3717682"/>
              <a:gd name="connsiteY23" fmla="*/ 4884134 h 5143499"/>
              <a:gd name="connsiteX24" fmla="*/ 3166681 w 3717682"/>
              <a:gd name="connsiteY24" fmla="*/ 4903549 h 5143499"/>
              <a:gd name="connsiteX25" fmla="*/ 3169958 w 3717682"/>
              <a:gd name="connsiteY25" fmla="*/ 4905425 h 5143499"/>
              <a:gd name="connsiteX26" fmla="*/ 3176138 w 3717682"/>
              <a:gd name="connsiteY26" fmla="*/ 4905425 h 5143499"/>
              <a:gd name="connsiteX27" fmla="*/ 3180162 w 3717682"/>
              <a:gd name="connsiteY27" fmla="*/ 4903549 h 5143499"/>
              <a:gd name="connsiteX28" fmla="*/ 3201504 w 3717682"/>
              <a:gd name="connsiteY28" fmla="*/ 4884134 h 5143499"/>
              <a:gd name="connsiteX29" fmla="*/ 3193040 w 3717682"/>
              <a:gd name="connsiteY29" fmla="*/ 4927246 h 5143499"/>
              <a:gd name="connsiteX30" fmla="*/ 3196012 w 3717682"/>
              <a:gd name="connsiteY30" fmla="*/ 4930787 h 5143499"/>
              <a:gd name="connsiteX31" fmla="*/ 3207956 w 3717682"/>
              <a:gd name="connsiteY31" fmla="*/ 4930787 h 5143499"/>
              <a:gd name="connsiteX32" fmla="*/ 3219273 w 3717682"/>
              <a:gd name="connsiteY32" fmla="*/ 4873190 h 5143499"/>
              <a:gd name="connsiteX33" fmla="*/ 3216768 w 3717682"/>
              <a:gd name="connsiteY33" fmla="*/ 4869228 h 5143499"/>
              <a:gd name="connsiteX34" fmla="*/ 3202693 w 3717682"/>
              <a:gd name="connsiteY34" fmla="*/ 4869228 h 5143499"/>
              <a:gd name="connsiteX35" fmla="*/ 3175442 w 3717682"/>
              <a:gd name="connsiteY35" fmla="*/ 4893227 h 5143499"/>
              <a:gd name="connsiteX36" fmla="*/ 3157614 w 3717682"/>
              <a:gd name="connsiteY36" fmla="*/ 4869228 h 5143499"/>
              <a:gd name="connsiteX37" fmla="*/ 3072703 w 3717682"/>
              <a:gd name="connsiteY37" fmla="*/ 4869228 h 5143499"/>
              <a:gd name="connsiteX38" fmla="*/ 3067872 w 3717682"/>
              <a:gd name="connsiteY38" fmla="*/ 4873182 h 5143499"/>
              <a:gd name="connsiteX39" fmla="*/ 3056581 w 3717682"/>
              <a:gd name="connsiteY39" fmla="*/ 4930787 h 5143499"/>
              <a:gd name="connsiteX40" fmla="*/ 3113995 w 3717682"/>
              <a:gd name="connsiteY40" fmla="*/ 4930787 h 5143499"/>
              <a:gd name="connsiteX41" fmla="*/ 3115209 w 3717682"/>
              <a:gd name="connsiteY41" fmla="*/ 4924630 h 5143499"/>
              <a:gd name="connsiteX42" fmla="*/ 3112196 w 3717682"/>
              <a:gd name="connsiteY42" fmla="*/ 4921282 h 5143499"/>
              <a:gd name="connsiteX43" fmla="*/ 3074053 w 3717682"/>
              <a:gd name="connsiteY43" fmla="*/ 4921282 h 5143499"/>
              <a:gd name="connsiteX44" fmla="*/ 3077287 w 3717682"/>
              <a:gd name="connsiteY44" fmla="*/ 4904760 h 5143499"/>
              <a:gd name="connsiteX45" fmla="*/ 3111007 w 3717682"/>
              <a:gd name="connsiteY45" fmla="*/ 4904760 h 5143499"/>
              <a:gd name="connsiteX46" fmla="*/ 3112841 w 3717682"/>
              <a:gd name="connsiteY46" fmla="*/ 4903297 h 5143499"/>
              <a:gd name="connsiteX47" fmla="*/ 3114131 w 3717682"/>
              <a:gd name="connsiteY47" fmla="*/ 4896744 h 5143499"/>
              <a:gd name="connsiteX48" fmla="*/ 3112875 w 3717682"/>
              <a:gd name="connsiteY48" fmla="*/ 4895280 h 5143499"/>
              <a:gd name="connsiteX49" fmla="*/ 3079146 w 3717682"/>
              <a:gd name="connsiteY49" fmla="*/ 4895280 h 5143499"/>
              <a:gd name="connsiteX50" fmla="*/ 3082389 w 3717682"/>
              <a:gd name="connsiteY50" fmla="*/ 4878792 h 5143499"/>
              <a:gd name="connsiteX51" fmla="*/ 3119199 w 3717682"/>
              <a:gd name="connsiteY51" fmla="*/ 4878792 h 5143499"/>
              <a:gd name="connsiteX52" fmla="*/ 3123122 w 3717682"/>
              <a:gd name="connsiteY52" fmla="*/ 4876488 h 5143499"/>
              <a:gd name="connsiteX53" fmla="*/ 3124531 w 3717682"/>
              <a:gd name="connsiteY53" fmla="*/ 4869228 h 5143499"/>
              <a:gd name="connsiteX54" fmla="*/ 2999626 w 3717682"/>
              <a:gd name="connsiteY54" fmla="*/ 4869228 h 5143499"/>
              <a:gd name="connsiteX55" fmla="*/ 2994346 w 3717682"/>
              <a:gd name="connsiteY55" fmla="*/ 4872559 h 5143499"/>
              <a:gd name="connsiteX56" fmla="*/ 2993115 w 3717682"/>
              <a:gd name="connsiteY56" fmla="*/ 4878767 h 5143499"/>
              <a:gd name="connsiteX57" fmla="*/ 3017581 w 3717682"/>
              <a:gd name="connsiteY57" fmla="*/ 4878767 h 5143499"/>
              <a:gd name="connsiteX58" fmla="*/ 3007394 w 3717682"/>
              <a:gd name="connsiteY58" fmla="*/ 4930787 h 5143499"/>
              <a:gd name="connsiteX59" fmla="*/ 3018362 w 3717682"/>
              <a:gd name="connsiteY59" fmla="*/ 4930787 h 5143499"/>
              <a:gd name="connsiteX60" fmla="*/ 3023863 w 3717682"/>
              <a:gd name="connsiteY60" fmla="*/ 4926413 h 5143499"/>
              <a:gd name="connsiteX61" fmla="*/ 3033202 w 3717682"/>
              <a:gd name="connsiteY61" fmla="*/ 4878767 h 5143499"/>
              <a:gd name="connsiteX62" fmla="*/ 3053627 w 3717682"/>
              <a:gd name="connsiteY62" fmla="*/ 4878767 h 5143499"/>
              <a:gd name="connsiteX63" fmla="*/ 3058025 w 3717682"/>
              <a:gd name="connsiteY63" fmla="*/ 4874999 h 5143499"/>
              <a:gd name="connsiteX64" fmla="*/ 3058025 w 3717682"/>
              <a:gd name="connsiteY64" fmla="*/ 4875007 h 5143499"/>
              <a:gd name="connsiteX65" fmla="*/ 3059162 w 3717682"/>
              <a:gd name="connsiteY65" fmla="*/ 4869228 h 5143499"/>
              <a:gd name="connsiteX66" fmla="*/ 2848319 w 3717682"/>
              <a:gd name="connsiteY66" fmla="*/ 4869228 h 5143499"/>
              <a:gd name="connsiteX67" fmla="*/ 2845407 w 3717682"/>
              <a:gd name="connsiteY67" fmla="*/ 4871306 h 5143499"/>
              <a:gd name="connsiteX68" fmla="*/ 2842096 w 3717682"/>
              <a:gd name="connsiteY68" fmla="*/ 4888214 h 5143499"/>
              <a:gd name="connsiteX69" fmla="*/ 2886403 w 3717682"/>
              <a:gd name="connsiteY69" fmla="*/ 4909925 h 5143499"/>
              <a:gd name="connsiteX70" fmla="*/ 2882302 w 3717682"/>
              <a:gd name="connsiteY70" fmla="*/ 4930787 h 5143499"/>
              <a:gd name="connsiteX71" fmla="*/ 2893279 w 3717682"/>
              <a:gd name="connsiteY71" fmla="*/ 4930787 h 5143499"/>
              <a:gd name="connsiteX72" fmla="*/ 2898780 w 3717682"/>
              <a:gd name="connsiteY72" fmla="*/ 4926413 h 5143499"/>
              <a:gd name="connsiteX73" fmla="*/ 2909986 w 3717682"/>
              <a:gd name="connsiteY73" fmla="*/ 4869228 h 5143499"/>
              <a:gd name="connsiteX74" fmla="*/ 2896692 w 3717682"/>
              <a:gd name="connsiteY74" fmla="*/ 4869228 h 5143499"/>
              <a:gd name="connsiteX75" fmla="*/ 2893984 w 3717682"/>
              <a:gd name="connsiteY75" fmla="*/ 4871306 h 5143499"/>
              <a:gd name="connsiteX76" fmla="*/ 2888465 w 3717682"/>
              <a:gd name="connsiteY76" fmla="*/ 4899335 h 5143499"/>
              <a:gd name="connsiteX77" fmla="*/ 2857785 w 3717682"/>
              <a:gd name="connsiteY77" fmla="*/ 4887802 h 5143499"/>
              <a:gd name="connsiteX78" fmla="*/ 2861435 w 3717682"/>
              <a:gd name="connsiteY78" fmla="*/ 4869228 h 5143499"/>
              <a:gd name="connsiteX79" fmla="*/ 3334041 w 3717682"/>
              <a:gd name="connsiteY79" fmla="*/ 4869051 h 5143499"/>
              <a:gd name="connsiteX80" fmla="*/ 3305279 w 3717682"/>
              <a:gd name="connsiteY80" fmla="*/ 4880811 h 5143499"/>
              <a:gd name="connsiteX81" fmla="*/ 3324143 w 3717682"/>
              <a:gd name="connsiteY81" fmla="*/ 4902212 h 5143499"/>
              <a:gd name="connsiteX82" fmla="*/ 3341410 w 3717682"/>
              <a:gd name="connsiteY82" fmla="*/ 4917185 h 5143499"/>
              <a:gd name="connsiteX83" fmla="*/ 3329482 w 3717682"/>
              <a:gd name="connsiteY83" fmla="*/ 4921315 h 5143499"/>
              <a:gd name="connsiteX84" fmla="*/ 3302410 w 3717682"/>
              <a:gd name="connsiteY84" fmla="*/ 4921315 h 5143499"/>
              <a:gd name="connsiteX85" fmla="*/ 3297010 w 3717682"/>
              <a:gd name="connsiteY85" fmla="*/ 4925294 h 5143499"/>
              <a:gd name="connsiteX86" fmla="*/ 3295941 w 3717682"/>
              <a:gd name="connsiteY86" fmla="*/ 4930787 h 5143499"/>
              <a:gd name="connsiteX87" fmla="*/ 3330068 w 3717682"/>
              <a:gd name="connsiteY87" fmla="*/ 4930787 h 5143499"/>
              <a:gd name="connsiteX88" fmla="*/ 3359017 w 3717682"/>
              <a:gd name="connsiteY88" fmla="*/ 4920373 h 5143499"/>
              <a:gd name="connsiteX89" fmla="*/ 3356513 w 3717682"/>
              <a:gd name="connsiteY89" fmla="*/ 4906283 h 5143499"/>
              <a:gd name="connsiteX90" fmla="*/ 3346818 w 3717682"/>
              <a:gd name="connsiteY90" fmla="*/ 4899335 h 5143499"/>
              <a:gd name="connsiteX91" fmla="*/ 3323472 w 3717682"/>
              <a:gd name="connsiteY91" fmla="*/ 4881854 h 5143499"/>
              <a:gd name="connsiteX92" fmla="*/ 3333574 w 3717682"/>
              <a:gd name="connsiteY92" fmla="*/ 4878767 h 5143499"/>
              <a:gd name="connsiteX93" fmla="*/ 3356462 w 3717682"/>
              <a:gd name="connsiteY93" fmla="*/ 4878767 h 5143499"/>
              <a:gd name="connsiteX94" fmla="*/ 3361853 w 3717682"/>
              <a:gd name="connsiteY94" fmla="*/ 4874797 h 5143499"/>
              <a:gd name="connsiteX95" fmla="*/ 3362990 w 3717682"/>
              <a:gd name="connsiteY95" fmla="*/ 4869051 h 5143499"/>
              <a:gd name="connsiteX96" fmla="*/ 2952612 w 3717682"/>
              <a:gd name="connsiteY96" fmla="*/ 4869051 h 5143499"/>
              <a:gd name="connsiteX97" fmla="*/ 2923866 w 3717682"/>
              <a:gd name="connsiteY97" fmla="*/ 4880811 h 5143499"/>
              <a:gd name="connsiteX98" fmla="*/ 2942738 w 3717682"/>
              <a:gd name="connsiteY98" fmla="*/ 4902212 h 5143499"/>
              <a:gd name="connsiteX99" fmla="*/ 2960006 w 3717682"/>
              <a:gd name="connsiteY99" fmla="*/ 4917185 h 5143499"/>
              <a:gd name="connsiteX100" fmla="*/ 2948061 w 3717682"/>
              <a:gd name="connsiteY100" fmla="*/ 4921315 h 5143499"/>
              <a:gd name="connsiteX101" fmla="*/ 2920997 w 3717682"/>
              <a:gd name="connsiteY101" fmla="*/ 4921315 h 5143499"/>
              <a:gd name="connsiteX102" fmla="*/ 2915598 w 3717682"/>
              <a:gd name="connsiteY102" fmla="*/ 4925294 h 5143499"/>
              <a:gd name="connsiteX103" fmla="*/ 2914520 w 3717682"/>
              <a:gd name="connsiteY103" fmla="*/ 4930787 h 5143499"/>
              <a:gd name="connsiteX104" fmla="*/ 2948647 w 3717682"/>
              <a:gd name="connsiteY104" fmla="*/ 4930787 h 5143499"/>
              <a:gd name="connsiteX105" fmla="*/ 2977596 w 3717682"/>
              <a:gd name="connsiteY105" fmla="*/ 4920373 h 5143499"/>
              <a:gd name="connsiteX106" fmla="*/ 2975108 w 3717682"/>
              <a:gd name="connsiteY106" fmla="*/ 4906283 h 5143499"/>
              <a:gd name="connsiteX107" fmla="*/ 2965405 w 3717682"/>
              <a:gd name="connsiteY107" fmla="*/ 4899335 h 5143499"/>
              <a:gd name="connsiteX108" fmla="*/ 2942051 w 3717682"/>
              <a:gd name="connsiteY108" fmla="*/ 4881854 h 5143499"/>
              <a:gd name="connsiteX109" fmla="*/ 2952153 w 3717682"/>
              <a:gd name="connsiteY109" fmla="*/ 4878767 h 5143499"/>
              <a:gd name="connsiteX110" fmla="*/ 2975049 w 3717682"/>
              <a:gd name="connsiteY110" fmla="*/ 4878767 h 5143499"/>
              <a:gd name="connsiteX111" fmla="*/ 2980440 w 3717682"/>
              <a:gd name="connsiteY111" fmla="*/ 4874797 h 5143499"/>
              <a:gd name="connsiteX112" fmla="*/ 2981577 w 3717682"/>
              <a:gd name="connsiteY112" fmla="*/ 4869051 h 5143499"/>
              <a:gd name="connsiteX113" fmla="*/ 2802111 w 3717682"/>
              <a:gd name="connsiteY113" fmla="*/ 4869051 h 5143499"/>
              <a:gd name="connsiteX114" fmla="*/ 2773366 w 3717682"/>
              <a:gd name="connsiteY114" fmla="*/ 4880811 h 5143499"/>
              <a:gd name="connsiteX115" fmla="*/ 2792246 w 3717682"/>
              <a:gd name="connsiteY115" fmla="*/ 4902212 h 5143499"/>
              <a:gd name="connsiteX116" fmla="*/ 2809505 w 3717682"/>
              <a:gd name="connsiteY116" fmla="*/ 4917185 h 5143499"/>
              <a:gd name="connsiteX117" fmla="*/ 2797561 w 3717682"/>
              <a:gd name="connsiteY117" fmla="*/ 4921315 h 5143499"/>
              <a:gd name="connsiteX118" fmla="*/ 2770488 w 3717682"/>
              <a:gd name="connsiteY118" fmla="*/ 4921315 h 5143499"/>
              <a:gd name="connsiteX119" fmla="*/ 2765097 w 3717682"/>
              <a:gd name="connsiteY119" fmla="*/ 4925294 h 5143499"/>
              <a:gd name="connsiteX120" fmla="*/ 2764011 w 3717682"/>
              <a:gd name="connsiteY120" fmla="*/ 4930787 h 5143499"/>
              <a:gd name="connsiteX121" fmla="*/ 2798138 w 3717682"/>
              <a:gd name="connsiteY121" fmla="*/ 4930787 h 5143499"/>
              <a:gd name="connsiteX122" fmla="*/ 2827104 w 3717682"/>
              <a:gd name="connsiteY122" fmla="*/ 4920373 h 5143499"/>
              <a:gd name="connsiteX123" fmla="*/ 2824600 w 3717682"/>
              <a:gd name="connsiteY123" fmla="*/ 4906283 h 5143499"/>
              <a:gd name="connsiteX124" fmla="*/ 2814913 w 3717682"/>
              <a:gd name="connsiteY124" fmla="*/ 4899335 h 5143499"/>
              <a:gd name="connsiteX125" fmla="*/ 2791542 w 3717682"/>
              <a:gd name="connsiteY125" fmla="*/ 4881854 h 5143499"/>
              <a:gd name="connsiteX126" fmla="*/ 2801644 w 3717682"/>
              <a:gd name="connsiteY126" fmla="*/ 4878767 h 5143499"/>
              <a:gd name="connsiteX127" fmla="*/ 2824532 w 3717682"/>
              <a:gd name="connsiteY127" fmla="*/ 4878767 h 5143499"/>
              <a:gd name="connsiteX128" fmla="*/ 2829939 w 3717682"/>
              <a:gd name="connsiteY128" fmla="*/ 4874797 h 5143499"/>
              <a:gd name="connsiteX129" fmla="*/ 2831060 w 3717682"/>
              <a:gd name="connsiteY129" fmla="*/ 4869051 h 5143499"/>
              <a:gd name="connsiteX130" fmla="*/ 2554594 w 3717682"/>
              <a:gd name="connsiteY130" fmla="*/ 4818697 h 5143499"/>
              <a:gd name="connsiteX131" fmla="*/ 2506679 w 3717682"/>
              <a:gd name="connsiteY131" fmla="*/ 4832401 h 5143499"/>
              <a:gd name="connsiteX132" fmla="*/ 2536426 w 3717682"/>
              <a:gd name="connsiteY132" fmla="*/ 4837128 h 5143499"/>
              <a:gd name="connsiteX133" fmla="*/ 2592592 w 3717682"/>
              <a:gd name="connsiteY133" fmla="*/ 4852573 h 5143499"/>
              <a:gd name="connsiteX134" fmla="*/ 2515457 w 3717682"/>
              <a:gd name="connsiteY134" fmla="*/ 4932277 h 5143499"/>
              <a:gd name="connsiteX135" fmla="*/ 2537318 w 3717682"/>
              <a:gd name="connsiteY135" fmla="*/ 4875983 h 5143499"/>
              <a:gd name="connsiteX136" fmla="*/ 2542895 w 3717682"/>
              <a:gd name="connsiteY136" fmla="*/ 4853187 h 5143499"/>
              <a:gd name="connsiteX137" fmla="*/ 2524218 w 3717682"/>
              <a:gd name="connsiteY137" fmla="*/ 4872030 h 5143499"/>
              <a:gd name="connsiteX138" fmla="*/ 2487578 w 3717682"/>
              <a:gd name="connsiteY138" fmla="*/ 4935414 h 5143499"/>
              <a:gd name="connsiteX139" fmla="*/ 2477187 w 3717682"/>
              <a:gd name="connsiteY139" fmla="*/ 4965487 h 5143499"/>
              <a:gd name="connsiteX140" fmla="*/ 2518259 w 3717682"/>
              <a:gd name="connsiteY140" fmla="*/ 4955216 h 5143499"/>
              <a:gd name="connsiteX141" fmla="*/ 2622229 w 3717682"/>
              <a:gd name="connsiteY141" fmla="*/ 4857300 h 5143499"/>
              <a:gd name="connsiteX142" fmla="*/ 2613315 w 3717682"/>
              <a:gd name="connsiteY142" fmla="*/ 4831517 h 5143499"/>
              <a:gd name="connsiteX143" fmla="*/ 2554594 w 3717682"/>
              <a:gd name="connsiteY143" fmla="*/ 4818697 h 5143499"/>
              <a:gd name="connsiteX144" fmla="*/ 3137129 w 3717682"/>
              <a:gd name="connsiteY144" fmla="*/ 4793385 h 5143499"/>
              <a:gd name="connsiteX145" fmla="*/ 3151773 w 3717682"/>
              <a:gd name="connsiteY145" fmla="*/ 4809730 h 5143499"/>
              <a:gd name="connsiteX146" fmla="*/ 3151035 w 3717682"/>
              <a:gd name="connsiteY146" fmla="*/ 4813431 h 5143499"/>
              <a:gd name="connsiteX147" fmla="*/ 3146739 w 3717682"/>
              <a:gd name="connsiteY147" fmla="*/ 4818016 h 5143499"/>
              <a:gd name="connsiteX148" fmla="*/ 3113512 w 3717682"/>
              <a:gd name="connsiteY148" fmla="*/ 4818016 h 5143499"/>
              <a:gd name="connsiteX149" fmla="*/ 3115142 w 3717682"/>
              <a:gd name="connsiteY149" fmla="*/ 4809730 h 5143499"/>
              <a:gd name="connsiteX150" fmla="*/ 3137129 w 3717682"/>
              <a:gd name="connsiteY150" fmla="*/ 4793385 h 5143499"/>
              <a:gd name="connsiteX151" fmla="*/ 2908772 w 3717682"/>
              <a:gd name="connsiteY151" fmla="*/ 4793385 h 5143499"/>
              <a:gd name="connsiteX152" fmla="*/ 2923408 w 3717682"/>
              <a:gd name="connsiteY152" fmla="*/ 4809730 h 5143499"/>
              <a:gd name="connsiteX153" fmla="*/ 2922678 w 3717682"/>
              <a:gd name="connsiteY153" fmla="*/ 4813431 h 5143499"/>
              <a:gd name="connsiteX154" fmla="*/ 2918374 w 3717682"/>
              <a:gd name="connsiteY154" fmla="*/ 4818016 h 5143499"/>
              <a:gd name="connsiteX155" fmla="*/ 2885163 w 3717682"/>
              <a:gd name="connsiteY155" fmla="*/ 4818016 h 5143499"/>
              <a:gd name="connsiteX156" fmla="*/ 2886785 w 3717682"/>
              <a:gd name="connsiteY156" fmla="*/ 4809730 h 5143499"/>
              <a:gd name="connsiteX157" fmla="*/ 2908772 w 3717682"/>
              <a:gd name="connsiteY157" fmla="*/ 4793385 h 5143499"/>
              <a:gd name="connsiteX158" fmla="*/ 2671715 w 3717682"/>
              <a:gd name="connsiteY158" fmla="*/ 4783926 h 5143499"/>
              <a:gd name="connsiteX159" fmla="*/ 2638520 w 3717682"/>
              <a:gd name="connsiteY159" fmla="*/ 4801898 h 5143499"/>
              <a:gd name="connsiteX160" fmla="*/ 2664854 w 3717682"/>
              <a:gd name="connsiteY160" fmla="*/ 4864568 h 5143499"/>
              <a:gd name="connsiteX161" fmla="*/ 2687733 w 3717682"/>
              <a:gd name="connsiteY161" fmla="*/ 4909866 h 5143499"/>
              <a:gd name="connsiteX162" fmla="*/ 2639174 w 3717682"/>
              <a:gd name="connsiteY162" fmla="*/ 4918716 h 5143499"/>
              <a:gd name="connsiteX163" fmla="*/ 2602737 w 3717682"/>
              <a:gd name="connsiteY163" fmla="*/ 4921576 h 5143499"/>
              <a:gd name="connsiteX164" fmla="*/ 2609444 w 3717682"/>
              <a:gd name="connsiteY164" fmla="*/ 4931233 h 5143499"/>
              <a:gd name="connsiteX165" fmla="*/ 2663666 w 3717682"/>
              <a:gd name="connsiteY165" fmla="*/ 4936701 h 5143499"/>
              <a:gd name="connsiteX166" fmla="*/ 2718643 w 3717682"/>
              <a:gd name="connsiteY166" fmla="*/ 4911877 h 5143499"/>
              <a:gd name="connsiteX167" fmla="*/ 2694278 w 3717682"/>
              <a:gd name="connsiteY167" fmla="*/ 4859916 h 5143499"/>
              <a:gd name="connsiteX168" fmla="*/ 2665856 w 3717682"/>
              <a:gd name="connsiteY168" fmla="*/ 4812506 h 5143499"/>
              <a:gd name="connsiteX169" fmla="*/ 2718125 w 3717682"/>
              <a:gd name="connsiteY169" fmla="*/ 4800493 h 5143499"/>
              <a:gd name="connsiteX170" fmla="*/ 2735495 w 3717682"/>
              <a:gd name="connsiteY170" fmla="*/ 4794235 h 5143499"/>
              <a:gd name="connsiteX171" fmla="*/ 2711130 w 3717682"/>
              <a:gd name="connsiteY171" fmla="*/ 4785284 h 5143499"/>
              <a:gd name="connsiteX172" fmla="*/ 2671715 w 3717682"/>
              <a:gd name="connsiteY172" fmla="*/ 4783926 h 5143499"/>
              <a:gd name="connsiteX173" fmla="*/ 3324762 w 3717682"/>
              <a:gd name="connsiteY173" fmla="*/ 4783846 h 5143499"/>
              <a:gd name="connsiteX174" fmla="*/ 3319490 w 3717682"/>
              <a:gd name="connsiteY174" fmla="*/ 4787194 h 5143499"/>
              <a:gd name="connsiteX175" fmla="*/ 3318268 w 3717682"/>
              <a:gd name="connsiteY175" fmla="*/ 4793402 h 5143499"/>
              <a:gd name="connsiteX176" fmla="*/ 3342734 w 3717682"/>
              <a:gd name="connsiteY176" fmla="*/ 4793402 h 5143499"/>
              <a:gd name="connsiteX177" fmla="*/ 3332539 w 3717682"/>
              <a:gd name="connsiteY177" fmla="*/ 4845422 h 5143499"/>
              <a:gd name="connsiteX178" fmla="*/ 3343507 w 3717682"/>
              <a:gd name="connsiteY178" fmla="*/ 4845422 h 5143499"/>
              <a:gd name="connsiteX179" fmla="*/ 3349000 w 3717682"/>
              <a:gd name="connsiteY179" fmla="*/ 4841048 h 5143499"/>
              <a:gd name="connsiteX180" fmla="*/ 3358355 w 3717682"/>
              <a:gd name="connsiteY180" fmla="*/ 4793402 h 5143499"/>
              <a:gd name="connsiteX181" fmla="*/ 3378780 w 3717682"/>
              <a:gd name="connsiteY181" fmla="*/ 4793402 h 5143499"/>
              <a:gd name="connsiteX182" fmla="*/ 3383195 w 3717682"/>
              <a:gd name="connsiteY182" fmla="*/ 4789633 h 5143499"/>
              <a:gd name="connsiteX183" fmla="*/ 3384316 w 3717682"/>
              <a:gd name="connsiteY183" fmla="*/ 4783846 h 5143499"/>
              <a:gd name="connsiteX184" fmla="*/ 3274395 w 3717682"/>
              <a:gd name="connsiteY184" fmla="*/ 4783846 h 5143499"/>
              <a:gd name="connsiteX185" fmla="*/ 3262314 w 3717682"/>
              <a:gd name="connsiteY185" fmla="*/ 4845422 h 5143499"/>
              <a:gd name="connsiteX186" fmla="*/ 3314906 w 3717682"/>
              <a:gd name="connsiteY186" fmla="*/ 4845422 h 5143499"/>
              <a:gd name="connsiteX187" fmla="*/ 3316044 w 3717682"/>
              <a:gd name="connsiteY187" fmla="*/ 4839660 h 5143499"/>
              <a:gd name="connsiteX188" fmla="*/ 3313123 w 3717682"/>
              <a:gd name="connsiteY188" fmla="*/ 4835916 h 5143499"/>
              <a:gd name="connsiteX189" fmla="*/ 3279785 w 3717682"/>
              <a:gd name="connsiteY189" fmla="*/ 4835916 h 5143499"/>
              <a:gd name="connsiteX190" fmla="*/ 3289599 w 3717682"/>
              <a:gd name="connsiteY190" fmla="*/ 4785932 h 5143499"/>
              <a:gd name="connsiteX191" fmla="*/ 3287689 w 3717682"/>
              <a:gd name="connsiteY191" fmla="*/ 4783846 h 5143499"/>
              <a:gd name="connsiteX192" fmla="*/ 3190706 w 3717682"/>
              <a:gd name="connsiteY192" fmla="*/ 4783846 h 5143499"/>
              <a:gd name="connsiteX193" fmla="*/ 3187174 w 3717682"/>
              <a:gd name="connsiteY193" fmla="*/ 4786580 h 5143499"/>
              <a:gd name="connsiteX194" fmla="*/ 3181062 w 3717682"/>
              <a:gd name="connsiteY194" fmla="*/ 4817948 h 5143499"/>
              <a:gd name="connsiteX195" fmla="*/ 3209943 w 3717682"/>
              <a:gd name="connsiteY195" fmla="*/ 4846801 h 5143499"/>
              <a:gd name="connsiteX196" fmla="*/ 3209943 w 3717682"/>
              <a:gd name="connsiteY196" fmla="*/ 4846793 h 5143499"/>
              <a:gd name="connsiteX197" fmla="*/ 3249622 w 3717682"/>
              <a:gd name="connsiteY197" fmla="*/ 4817940 h 5143499"/>
              <a:gd name="connsiteX198" fmla="*/ 3255709 w 3717682"/>
              <a:gd name="connsiteY198" fmla="*/ 4786580 h 5143499"/>
              <a:gd name="connsiteX199" fmla="*/ 3253247 w 3717682"/>
              <a:gd name="connsiteY199" fmla="*/ 4783846 h 5143499"/>
              <a:gd name="connsiteX200" fmla="*/ 3240810 w 3717682"/>
              <a:gd name="connsiteY200" fmla="*/ 4783846 h 5143499"/>
              <a:gd name="connsiteX201" fmla="*/ 3237398 w 3717682"/>
              <a:gd name="connsiteY201" fmla="*/ 4801890 h 5143499"/>
              <a:gd name="connsiteX202" fmla="*/ 3235445 w 3717682"/>
              <a:gd name="connsiteY202" fmla="*/ 4811496 h 5143499"/>
              <a:gd name="connsiteX203" fmla="*/ 3233815 w 3717682"/>
              <a:gd name="connsiteY203" fmla="*/ 4819841 h 5143499"/>
              <a:gd name="connsiteX204" fmla="*/ 3211522 w 3717682"/>
              <a:gd name="connsiteY204" fmla="*/ 4836329 h 5143499"/>
              <a:gd name="connsiteX205" fmla="*/ 3196139 w 3717682"/>
              <a:gd name="connsiteY205" fmla="*/ 4819841 h 5143499"/>
              <a:gd name="connsiteX206" fmla="*/ 3196852 w 3717682"/>
              <a:gd name="connsiteY206" fmla="*/ 4816114 h 5143499"/>
              <a:gd name="connsiteX207" fmla="*/ 3199722 w 3717682"/>
              <a:gd name="connsiteY207" fmla="*/ 4801898 h 5143499"/>
              <a:gd name="connsiteX208" fmla="*/ 3203143 w 3717682"/>
              <a:gd name="connsiteY208" fmla="*/ 4783846 h 5143499"/>
              <a:gd name="connsiteX209" fmla="*/ 2786677 w 3717682"/>
              <a:gd name="connsiteY209" fmla="*/ 4783846 h 5143499"/>
              <a:gd name="connsiteX210" fmla="*/ 2786491 w 3717682"/>
              <a:gd name="connsiteY210" fmla="*/ 4784645 h 5143499"/>
              <a:gd name="connsiteX211" fmla="*/ 2793053 w 3717682"/>
              <a:gd name="connsiteY211" fmla="*/ 4793360 h 5143499"/>
              <a:gd name="connsiteX212" fmla="*/ 2825415 w 3717682"/>
              <a:gd name="connsiteY212" fmla="*/ 4793360 h 5143499"/>
              <a:gd name="connsiteX213" fmla="*/ 2840101 w 3717682"/>
              <a:gd name="connsiteY213" fmla="*/ 4814659 h 5143499"/>
              <a:gd name="connsiteX214" fmla="*/ 2820032 w 3717682"/>
              <a:gd name="connsiteY214" fmla="*/ 4835916 h 5143499"/>
              <a:gd name="connsiteX215" fmla="*/ 2797866 w 3717682"/>
              <a:gd name="connsiteY215" fmla="*/ 4835916 h 5143499"/>
              <a:gd name="connsiteX216" fmla="*/ 2804709 w 3717682"/>
              <a:gd name="connsiteY216" fmla="*/ 4800964 h 5143499"/>
              <a:gd name="connsiteX217" fmla="*/ 2791610 w 3717682"/>
              <a:gd name="connsiteY217" fmla="*/ 4800964 h 5143499"/>
              <a:gd name="connsiteX218" fmla="*/ 2788698 w 3717682"/>
              <a:gd name="connsiteY218" fmla="*/ 4803051 h 5143499"/>
              <a:gd name="connsiteX219" fmla="*/ 2780378 w 3717682"/>
              <a:gd name="connsiteY219" fmla="*/ 4845422 h 5143499"/>
              <a:gd name="connsiteX220" fmla="*/ 2817188 w 3717682"/>
              <a:gd name="connsiteY220" fmla="*/ 4845422 h 5143499"/>
              <a:gd name="connsiteX221" fmla="*/ 2856562 w 3717682"/>
              <a:gd name="connsiteY221" fmla="*/ 4814239 h 5143499"/>
              <a:gd name="connsiteX222" fmla="*/ 2831196 w 3717682"/>
              <a:gd name="connsiteY222" fmla="*/ 4783846 h 5143499"/>
              <a:gd name="connsiteX223" fmla="*/ 3055062 w 3717682"/>
              <a:gd name="connsiteY223" fmla="*/ 4783661 h 5143499"/>
              <a:gd name="connsiteX224" fmla="*/ 3026300 w 3717682"/>
              <a:gd name="connsiteY224" fmla="*/ 4795438 h 5143499"/>
              <a:gd name="connsiteX225" fmla="*/ 3045180 w 3717682"/>
              <a:gd name="connsiteY225" fmla="*/ 4816838 h 5143499"/>
              <a:gd name="connsiteX226" fmla="*/ 3062456 w 3717682"/>
              <a:gd name="connsiteY226" fmla="*/ 4831820 h 5143499"/>
              <a:gd name="connsiteX227" fmla="*/ 3050512 w 3717682"/>
              <a:gd name="connsiteY227" fmla="*/ 4835942 h 5143499"/>
              <a:gd name="connsiteX228" fmla="*/ 3023447 w 3717682"/>
              <a:gd name="connsiteY228" fmla="*/ 4835942 h 5143499"/>
              <a:gd name="connsiteX229" fmla="*/ 3018040 w 3717682"/>
              <a:gd name="connsiteY229" fmla="*/ 4839920 h 5143499"/>
              <a:gd name="connsiteX230" fmla="*/ 3016970 w 3717682"/>
              <a:gd name="connsiteY230" fmla="*/ 4845422 h 5143499"/>
              <a:gd name="connsiteX231" fmla="*/ 3051097 w 3717682"/>
              <a:gd name="connsiteY231" fmla="*/ 4845422 h 5143499"/>
              <a:gd name="connsiteX232" fmla="*/ 3080055 w 3717682"/>
              <a:gd name="connsiteY232" fmla="*/ 4834999 h 5143499"/>
              <a:gd name="connsiteX233" fmla="*/ 3080063 w 3717682"/>
              <a:gd name="connsiteY233" fmla="*/ 4834999 h 5143499"/>
              <a:gd name="connsiteX234" fmla="*/ 3077559 w 3717682"/>
              <a:gd name="connsiteY234" fmla="*/ 4820909 h 5143499"/>
              <a:gd name="connsiteX235" fmla="*/ 3067864 w 3717682"/>
              <a:gd name="connsiteY235" fmla="*/ 4813944 h 5143499"/>
              <a:gd name="connsiteX236" fmla="*/ 3044493 w 3717682"/>
              <a:gd name="connsiteY236" fmla="*/ 4796481 h 5143499"/>
              <a:gd name="connsiteX237" fmla="*/ 3054620 w 3717682"/>
              <a:gd name="connsiteY237" fmla="*/ 4793385 h 5143499"/>
              <a:gd name="connsiteX238" fmla="*/ 3077491 w 3717682"/>
              <a:gd name="connsiteY238" fmla="*/ 4793385 h 5143499"/>
              <a:gd name="connsiteX239" fmla="*/ 3082899 w 3717682"/>
              <a:gd name="connsiteY239" fmla="*/ 4789431 h 5143499"/>
              <a:gd name="connsiteX240" fmla="*/ 3084028 w 3717682"/>
              <a:gd name="connsiteY240" fmla="*/ 4783661 h 5143499"/>
              <a:gd name="connsiteX241" fmla="*/ 2982358 w 3717682"/>
              <a:gd name="connsiteY241" fmla="*/ 4783661 h 5143499"/>
              <a:gd name="connsiteX242" fmla="*/ 2953613 w 3717682"/>
              <a:gd name="connsiteY242" fmla="*/ 4795438 h 5143499"/>
              <a:gd name="connsiteX243" fmla="*/ 2972485 w 3717682"/>
              <a:gd name="connsiteY243" fmla="*/ 4816838 h 5143499"/>
              <a:gd name="connsiteX244" fmla="*/ 2989761 w 3717682"/>
              <a:gd name="connsiteY244" fmla="*/ 4831820 h 5143499"/>
              <a:gd name="connsiteX245" fmla="*/ 2977800 w 3717682"/>
              <a:gd name="connsiteY245" fmla="*/ 4835942 h 5143499"/>
              <a:gd name="connsiteX246" fmla="*/ 2950761 w 3717682"/>
              <a:gd name="connsiteY246" fmla="*/ 4835942 h 5143499"/>
              <a:gd name="connsiteX247" fmla="*/ 2945345 w 3717682"/>
              <a:gd name="connsiteY247" fmla="*/ 4839920 h 5143499"/>
              <a:gd name="connsiteX248" fmla="*/ 2944266 w 3717682"/>
              <a:gd name="connsiteY248" fmla="*/ 4845422 h 5143499"/>
              <a:gd name="connsiteX249" fmla="*/ 2978394 w 3717682"/>
              <a:gd name="connsiteY249" fmla="*/ 4845422 h 5143499"/>
              <a:gd name="connsiteX250" fmla="*/ 3007360 w 3717682"/>
              <a:gd name="connsiteY250" fmla="*/ 4834999 h 5143499"/>
              <a:gd name="connsiteX251" fmla="*/ 3004855 w 3717682"/>
              <a:gd name="connsiteY251" fmla="*/ 4820909 h 5143499"/>
              <a:gd name="connsiteX252" fmla="*/ 2995161 w 3717682"/>
              <a:gd name="connsiteY252" fmla="*/ 4813944 h 5143499"/>
              <a:gd name="connsiteX253" fmla="*/ 2971798 w 3717682"/>
              <a:gd name="connsiteY253" fmla="*/ 4796481 h 5143499"/>
              <a:gd name="connsiteX254" fmla="*/ 2981917 w 3717682"/>
              <a:gd name="connsiteY254" fmla="*/ 4793385 h 5143499"/>
              <a:gd name="connsiteX255" fmla="*/ 3004779 w 3717682"/>
              <a:gd name="connsiteY255" fmla="*/ 4793385 h 5143499"/>
              <a:gd name="connsiteX256" fmla="*/ 3010178 w 3717682"/>
              <a:gd name="connsiteY256" fmla="*/ 4789431 h 5143499"/>
              <a:gd name="connsiteX257" fmla="*/ 3011324 w 3717682"/>
              <a:gd name="connsiteY257" fmla="*/ 4783661 h 5143499"/>
              <a:gd name="connsiteX258" fmla="*/ 3138963 w 3717682"/>
              <a:gd name="connsiteY258" fmla="*/ 4783013 h 5143499"/>
              <a:gd name="connsiteX259" fmla="*/ 3100124 w 3717682"/>
              <a:gd name="connsiteY259" fmla="*/ 4811614 h 5143499"/>
              <a:gd name="connsiteX260" fmla="*/ 3094028 w 3717682"/>
              <a:gd name="connsiteY260" fmla="*/ 4842705 h 5143499"/>
              <a:gd name="connsiteX261" fmla="*/ 3096388 w 3717682"/>
              <a:gd name="connsiteY261" fmla="*/ 4845422 h 5143499"/>
              <a:gd name="connsiteX262" fmla="*/ 3108138 w 3717682"/>
              <a:gd name="connsiteY262" fmla="*/ 4845422 h 5143499"/>
              <a:gd name="connsiteX263" fmla="*/ 3111567 w 3717682"/>
              <a:gd name="connsiteY263" fmla="*/ 4827521 h 5143499"/>
              <a:gd name="connsiteX264" fmla="*/ 3148174 w 3717682"/>
              <a:gd name="connsiteY264" fmla="*/ 4827521 h 5143499"/>
              <a:gd name="connsiteX265" fmla="*/ 3144753 w 3717682"/>
              <a:gd name="connsiteY265" fmla="*/ 4845422 h 5143499"/>
              <a:gd name="connsiteX266" fmla="*/ 3156510 w 3717682"/>
              <a:gd name="connsiteY266" fmla="*/ 4845422 h 5143499"/>
              <a:gd name="connsiteX267" fmla="*/ 3159932 w 3717682"/>
              <a:gd name="connsiteY267" fmla="*/ 4842705 h 5143499"/>
              <a:gd name="connsiteX268" fmla="*/ 3166036 w 3717682"/>
              <a:gd name="connsiteY268" fmla="*/ 4811614 h 5143499"/>
              <a:gd name="connsiteX269" fmla="*/ 3138963 w 3717682"/>
              <a:gd name="connsiteY269" fmla="*/ 4783013 h 5143499"/>
              <a:gd name="connsiteX270" fmla="*/ 2910597 w 3717682"/>
              <a:gd name="connsiteY270" fmla="*/ 4783013 h 5143499"/>
              <a:gd name="connsiteX271" fmla="*/ 2871775 w 3717682"/>
              <a:gd name="connsiteY271" fmla="*/ 4811614 h 5143499"/>
              <a:gd name="connsiteX272" fmla="*/ 2865663 w 3717682"/>
              <a:gd name="connsiteY272" fmla="*/ 4842705 h 5143499"/>
              <a:gd name="connsiteX273" fmla="*/ 2868031 w 3717682"/>
              <a:gd name="connsiteY273" fmla="*/ 4845422 h 5143499"/>
              <a:gd name="connsiteX274" fmla="*/ 2879781 w 3717682"/>
              <a:gd name="connsiteY274" fmla="*/ 4845422 h 5143499"/>
              <a:gd name="connsiteX275" fmla="*/ 2883202 w 3717682"/>
              <a:gd name="connsiteY275" fmla="*/ 4827521 h 5143499"/>
              <a:gd name="connsiteX276" fmla="*/ 2919817 w 3717682"/>
              <a:gd name="connsiteY276" fmla="*/ 4827521 h 5143499"/>
              <a:gd name="connsiteX277" fmla="*/ 2916396 w 3717682"/>
              <a:gd name="connsiteY277" fmla="*/ 4845422 h 5143499"/>
              <a:gd name="connsiteX278" fmla="*/ 2928154 w 3717682"/>
              <a:gd name="connsiteY278" fmla="*/ 4845422 h 5143499"/>
              <a:gd name="connsiteX279" fmla="*/ 2931566 w 3717682"/>
              <a:gd name="connsiteY279" fmla="*/ 4842705 h 5143499"/>
              <a:gd name="connsiteX280" fmla="*/ 2937679 w 3717682"/>
              <a:gd name="connsiteY280" fmla="*/ 4811614 h 5143499"/>
              <a:gd name="connsiteX281" fmla="*/ 2910597 w 3717682"/>
              <a:gd name="connsiteY281" fmla="*/ 4783013 h 5143499"/>
              <a:gd name="connsiteX282" fmla="*/ 2604596 w 3717682"/>
              <a:gd name="connsiteY282" fmla="*/ 4694494 h 5143499"/>
              <a:gd name="connsiteX283" fmla="*/ 2604596 w 3717682"/>
              <a:gd name="connsiteY283" fmla="*/ 4694502 h 5143499"/>
              <a:gd name="connsiteX284" fmla="*/ 2561063 w 3717682"/>
              <a:gd name="connsiteY284" fmla="*/ 4706111 h 5143499"/>
              <a:gd name="connsiteX285" fmla="*/ 2584714 w 3717682"/>
              <a:gd name="connsiteY285" fmla="*/ 4710283 h 5143499"/>
              <a:gd name="connsiteX286" fmla="*/ 2633732 w 3717682"/>
              <a:gd name="connsiteY286" fmla="*/ 4720882 h 5143499"/>
              <a:gd name="connsiteX287" fmla="*/ 2585478 w 3717682"/>
              <a:gd name="connsiteY287" fmla="*/ 4787632 h 5143499"/>
              <a:gd name="connsiteX288" fmla="*/ 2569909 w 3717682"/>
              <a:gd name="connsiteY288" fmla="*/ 4802588 h 5143499"/>
              <a:gd name="connsiteX289" fmla="*/ 2571759 w 3717682"/>
              <a:gd name="connsiteY289" fmla="*/ 4806609 h 5143499"/>
              <a:gd name="connsiteX290" fmla="*/ 2588942 w 3717682"/>
              <a:gd name="connsiteY290" fmla="*/ 4800881 h 5143499"/>
              <a:gd name="connsiteX291" fmla="*/ 2661416 w 3717682"/>
              <a:gd name="connsiteY291" fmla="*/ 4714910 h 5143499"/>
              <a:gd name="connsiteX292" fmla="*/ 2604596 w 3717682"/>
              <a:gd name="connsiteY292" fmla="*/ 4694494 h 5143499"/>
              <a:gd name="connsiteX293" fmla="*/ 893329 w 3717682"/>
              <a:gd name="connsiteY293" fmla="*/ 0 h 5143499"/>
              <a:gd name="connsiteX294" fmla="*/ 3717682 w 3717682"/>
              <a:gd name="connsiteY294" fmla="*/ 0 h 5143499"/>
              <a:gd name="connsiteX295" fmla="*/ 3717682 w 3717682"/>
              <a:gd name="connsiteY295" fmla="*/ 5143499 h 5143499"/>
              <a:gd name="connsiteX296" fmla="*/ 1175798 w 3717682"/>
              <a:gd name="connsiteY296" fmla="*/ 5143499 h 5143499"/>
              <a:gd name="connsiteX297" fmla="*/ 1096714 w 3717682"/>
              <a:gd name="connsiteY297" fmla="*/ 5071623 h 5143499"/>
              <a:gd name="connsiteX298" fmla="*/ 0 w 3717682"/>
              <a:gd name="connsiteY298" fmla="*/ 2423921 h 5143499"/>
              <a:gd name="connsiteX299" fmla="*/ 855043 w 3717682"/>
              <a:gd name="connsiteY299" fmla="*/ 42126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3717682" h="5143499">
                <a:moveTo>
                  <a:pt x="3243187" y="4869228"/>
                </a:moveTo>
                <a:cubicBezTo>
                  <a:pt x="3240488" y="4869228"/>
                  <a:pt x="3238909" y="4870465"/>
                  <a:pt x="3238365" y="4873182"/>
                </a:cubicBezTo>
                <a:lnTo>
                  <a:pt x="3238374" y="4873182"/>
                </a:lnTo>
                <a:lnTo>
                  <a:pt x="3227066" y="4930787"/>
                </a:lnTo>
                <a:lnTo>
                  <a:pt x="3284505" y="4930787"/>
                </a:lnTo>
                <a:lnTo>
                  <a:pt x="3285694" y="4924630"/>
                </a:lnTo>
                <a:cubicBezTo>
                  <a:pt x="3286203" y="4922123"/>
                  <a:pt x="3285584" y="4921282"/>
                  <a:pt x="3282706" y="4921282"/>
                </a:cubicBezTo>
                <a:lnTo>
                  <a:pt x="3244546" y="4921282"/>
                </a:lnTo>
                <a:lnTo>
                  <a:pt x="3247789" y="4904760"/>
                </a:lnTo>
                <a:lnTo>
                  <a:pt x="3281509" y="4904760"/>
                </a:lnTo>
                <a:cubicBezTo>
                  <a:pt x="3282401" y="4904794"/>
                  <a:pt x="3283181" y="4904169"/>
                  <a:pt x="3283334" y="4903297"/>
                </a:cubicBezTo>
                <a:lnTo>
                  <a:pt x="3284624" y="4896744"/>
                </a:lnTo>
                <a:cubicBezTo>
                  <a:pt x="3284794" y="4895919"/>
                  <a:pt x="3284319" y="4895280"/>
                  <a:pt x="3283376" y="4895280"/>
                </a:cubicBezTo>
                <a:lnTo>
                  <a:pt x="3249639" y="4895280"/>
                </a:lnTo>
                <a:lnTo>
                  <a:pt x="3252865" y="4878792"/>
                </a:lnTo>
                <a:lnTo>
                  <a:pt x="3289684" y="4878792"/>
                </a:lnTo>
                <a:cubicBezTo>
                  <a:pt x="3291424" y="4878792"/>
                  <a:pt x="3293148" y="4878792"/>
                  <a:pt x="3293589" y="4876488"/>
                </a:cubicBezTo>
                <a:lnTo>
                  <a:pt x="3295015" y="4869228"/>
                </a:lnTo>
                <a:close/>
                <a:moveTo>
                  <a:pt x="3143539" y="4869228"/>
                </a:moveTo>
                <a:cubicBezTo>
                  <a:pt x="3141229" y="4869228"/>
                  <a:pt x="3139965" y="4870675"/>
                  <a:pt x="3139481" y="4873182"/>
                </a:cubicBezTo>
                <a:lnTo>
                  <a:pt x="3128173" y="4930787"/>
                </a:lnTo>
                <a:lnTo>
                  <a:pt x="3140126" y="4930787"/>
                </a:lnTo>
                <a:cubicBezTo>
                  <a:pt x="3142630" y="4930787"/>
                  <a:pt x="3144031" y="4929542"/>
                  <a:pt x="3144481" y="4927246"/>
                </a:cubicBezTo>
                <a:lnTo>
                  <a:pt x="3152945" y="4884134"/>
                </a:lnTo>
                <a:lnTo>
                  <a:pt x="3166681" y="4903549"/>
                </a:lnTo>
                <a:cubicBezTo>
                  <a:pt x="3167335" y="4904730"/>
                  <a:pt x="3168598" y="4905454"/>
                  <a:pt x="3169958" y="4905425"/>
                </a:cubicBezTo>
                <a:lnTo>
                  <a:pt x="3176138" y="4905425"/>
                </a:lnTo>
                <a:cubicBezTo>
                  <a:pt x="3177678" y="4905357"/>
                  <a:pt x="3179127" y="4904681"/>
                  <a:pt x="3180162" y="4903549"/>
                </a:cubicBezTo>
                <a:lnTo>
                  <a:pt x="3201504" y="4884134"/>
                </a:lnTo>
                <a:lnTo>
                  <a:pt x="3193040" y="4927246"/>
                </a:lnTo>
                <a:cubicBezTo>
                  <a:pt x="3192591" y="4929542"/>
                  <a:pt x="3193499" y="4930787"/>
                  <a:pt x="3196012" y="4930787"/>
                </a:cubicBezTo>
                <a:lnTo>
                  <a:pt x="3207956" y="4930787"/>
                </a:lnTo>
                <a:lnTo>
                  <a:pt x="3219273" y="4873190"/>
                </a:lnTo>
                <a:cubicBezTo>
                  <a:pt x="3219748" y="4870675"/>
                  <a:pt x="3219086" y="4869228"/>
                  <a:pt x="3216768" y="4869228"/>
                </a:cubicBezTo>
                <a:lnTo>
                  <a:pt x="3202693" y="4869228"/>
                </a:lnTo>
                <a:lnTo>
                  <a:pt x="3175442" y="4893227"/>
                </a:lnTo>
                <a:lnTo>
                  <a:pt x="3157614" y="4869228"/>
                </a:lnTo>
                <a:close/>
                <a:moveTo>
                  <a:pt x="3072703" y="4869228"/>
                </a:moveTo>
                <a:cubicBezTo>
                  <a:pt x="3070003" y="4869228"/>
                  <a:pt x="3068407" y="4870465"/>
                  <a:pt x="3067872" y="4873182"/>
                </a:cubicBezTo>
                <a:lnTo>
                  <a:pt x="3056581" y="4930787"/>
                </a:lnTo>
                <a:lnTo>
                  <a:pt x="3113995" y="4930787"/>
                </a:lnTo>
                <a:lnTo>
                  <a:pt x="3115209" y="4924630"/>
                </a:lnTo>
                <a:cubicBezTo>
                  <a:pt x="3115710" y="4922123"/>
                  <a:pt x="3115091" y="4921282"/>
                  <a:pt x="3112196" y="4921282"/>
                </a:cubicBezTo>
                <a:lnTo>
                  <a:pt x="3074053" y="4921282"/>
                </a:lnTo>
                <a:lnTo>
                  <a:pt x="3077287" y="4904760"/>
                </a:lnTo>
                <a:lnTo>
                  <a:pt x="3111007" y="4904760"/>
                </a:lnTo>
                <a:cubicBezTo>
                  <a:pt x="3111899" y="4904787"/>
                  <a:pt x="3112678" y="4904166"/>
                  <a:pt x="3112841" y="4903297"/>
                </a:cubicBezTo>
                <a:lnTo>
                  <a:pt x="3114131" y="4896744"/>
                </a:lnTo>
                <a:cubicBezTo>
                  <a:pt x="3114284" y="4895919"/>
                  <a:pt x="3113834" y="4895280"/>
                  <a:pt x="3112875" y="4895280"/>
                </a:cubicBezTo>
                <a:lnTo>
                  <a:pt x="3079146" y="4895280"/>
                </a:lnTo>
                <a:lnTo>
                  <a:pt x="3082389" y="4878792"/>
                </a:lnTo>
                <a:lnTo>
                  <a:pt x="3119199" y="4878792"/>
                </a:lnTo>
                <a:cubicBezTo>
                  <a:pt x="3120931" y="4878792"/>
                  <a:pt x="3122655" y="4878792"/>
                  <a:pt x="3123122" y="4876488"/>
                </a:cubicBezTo>
                <a:lnTo>
                  <a:pt x="3124531" y="4869228"/>
                </a:lnTo>
                <a:close/>
                <a:moveTo>
                  <a:pt x="2999626" y="4869228"/>
                </a:moveTo>
                <a:cubicBezTo>
                  <a:pt x="2996544" y="4869228"/>
                  <a:pt x="2994787" y="4870263"/>
                  <a:pt x="2994346" y="4872559"/>
                </a:cubicBezTo>
                <a:lnTo>
                  <a:pt x="2993115" y="4878767"/>
                </a:lnTo>
                <a:lnTo>
                  <a:pt x="3017581" y="4878767"/>
                </a:lnTo>
                <a:lnTo>
                  <a:pt x="3007394" y="4930787"/>
                </a:lnTo>
                <a:lnTo>
                  <a:pt x="3018362" y="4930787"/>
                </a:lnTo>
                <a:cubicBezTo>
                  <a:pt x="3021444" y="4930787"/>
                  <a:pt x="3023227" y="4929542"/>
                  <a:pt x="3023863" y="4926413"/>
                </a:cubicBezTo>
                <a:lnTo>
                  <a:pt x="3033202" y="4878767"/>
                </a:lnTo>
                <a:lnTo>
                  <a:pt x="3053627" y="4878767"/>
                </a:lnTo>
                <a:cubicBezTo>
                  <a:pt x="3056514" y="4878767"/>
                  <a:pt x="3057532" y="4877514"/>
                  <a:pt x="3058025" y="4874999"/>
                </a:cubicBezTo>
                <a:lnTo>
                  <a:pt x="3058025" y="4875007"/>
                </a:lnTo>
                <a:lnTo>
                  <a:pt x="3059162" y="4869228"/>
                </a:lnTo>
                <a:close/>
                <a:moveTo>
                  <a:pt x="2848319" y="4869228"/>
                </a:moveTo>
                <a:cubicBezTo>
                  <a:pt x="2846774" y="4869228"/>
                  <a:pt x="2845611" y="4870254"/>
                  <a:pt x="2845407" y="4871306"/>
                </a:cubicBezTo>
                <a:lnTo>
                  <a:pt x="2842096" y="4888214"/>
                </a:lnTo>
                <a:cubicBezTo>
                  <a:pt x="2835789" y="4920365"/>
                  <a:pt x="2866512" y="4915974"/>
                  <a:pt x="2886403" y="4909925"/>
                </a:cubicBezTo>
                <a:lnTo>
                  <a:pt x="2882302" y="4930787"/>
                </a:lnTo>
                <a:lnTo>
                  <a:pt x="2893279" y="4930787"/>
                </a:lnTo>
                <a:cubicBezTo>
                  <a:pt x="2896369" y="4930787"/>
                  <a:pt x="2898152" y="4929542"/>
                  <a:pt x="2898780" y="4926413"/>
                </a:cubicBezTo>
                <a:lnTo>
                  <a:pt x="2909986" y="4869228"/>
                </a:lnTo>
                <a:lnTo>
                  <a:pt x="2896692" y="4869228"/>
                </a:lnTo>
                <a:cubicBezTo>
                  <a:pt x="2895350" y="4869228"/>
                  <a:pt x="2894179" y="4870254"/>
                  <a:pt x="2893984" y="4871306"/>
                </a:cubicBezTo>
                <a:lnTo>
                  <a:pt x="2888465" y="4899335"/>
                </a:lnTo>
                <a:cubicBezTo>
                  <a:pt x="2878847" y="4902262"/>
                  <a:pt x="2853897" y="4907629"/>
                  <a:pt x="2857785" y="4887802"/>
                </a:cubicBezTo>
                <a:lnTo>
                  <a:pt x="2861435" y="4869228"/>
                </a:lnTo>
                <a:close/>
                <a:moveTo>
                  <a:pt x="3334041" y="4869051"/>
                </a:moveTo>
                <a:cubicBezTo>
                  <a:pt x="3317631" y="4869051"/>
                  <a:pt x="3307783" y="4869152"/>
                  <a:pt x="3305279" y="4880811"/>
                </a:cubicBezTo>
                <a:cubicBezTo>
                  <a:pt x="3303428" y="4889476"/>
                  <a:pt x="3310271" y="4893665"/>
                  <a:pt x="3324143" y="4902212"/>
                </a:cubicBezTo>
                <a:cubicBezTo>
                  <a:pt x="3339356" y="4911549"/>
                  <a:pt x="3342828" y="4912264"/>
                  <a:pt x="3341410" y="4917185"/>
                </a:cubicBezTo>
                <a:cubicBezTo>
                  <a:pt x="3340306" y="4921155"/>
                  <a:pt x="3336316" y="4921315"/>
                  <a:pt x="3329482" y="4921315"/>
                </a:cubicBezTo>
                <a:lnTo>
                  <a:pt x="3302410" y="4921315"/>
                </a:lnTo>
                <a:cubicBezTo>
                  <a:pt x="3299336" y="4921315"/>
                  <a:pt x="3297545" y="4922577"/>
                  <a:pt x="3297010" y="4925294"/>
                </a:cubicBezTo>
                <a:lnTo>
                  <a:pt x="3295941" y="4930787"/>
                </a:lnTo>
                <a:lnTo>
                  <a:pt x="3330068" y="4930787"/>
                </a:lnTo>
                <a:cubicBezTo>
                  <a:pt x="3345680" y="4930787"/>
                  <a:pt x="3355460" y="4929828"/>
                  <a:pt x="3359017" y="4920373"/>
                </a:cubicBezTo>
                <a:cubicBezTo>
                  <a:pt x="3360757" y="4915763"/>
                  <a:pt x="3360732" y="4910994"/>
                  <a:pt x="3356513" y="4906283"/>
                </a:cubicBezTo>
                <a:cubicBezTo>
                  <a:pt x="3354373" y="4903886"/>
                  <a:pt x="3351198" y="4901774"/>
                  <a:pt x="3346818" y="4899335"/>
                </a:cubicBezTo>
                <a:cubicBezTo>
                  <a:pt x="3327326" y="4888407"/>
                  <a:pt x="3322224" y="4887146"/>
                  <a:pt x="3323472" y="4881854"/>
                </a:cubicBezTo>
                <a:cubicBezTo>
                  <a:pt x="3324151" y="4878877"/>
                  <a:pt x="3326239" y="4878767"/>
                  <a:pt x="3333574" y="4878767"/>
                </a:cubicBezTo>
                <a:lnTo>
                  <a:pt x="3356462" y="4878767"/>
                </a:lnTo>
                <a:cubicBezTo>
                  <a:pt x="3359535" y="4878767"/>
                  <a:pt x="3361318" y="4877514"/>
                  <a:pt x="3361853" y="4874797"/>
                </a:cubicBezTo>
                <a:lnTo>
                  <a:pt x="3362990" y="4869051"/>
                </a:lnTo>
                <a:close/>
                <a:moveTo>
                  <a:pt x="2952612" y="4869051"/>
                </a:moveTo>
                <a:cubicBezTo>
                  <a:pt x="2936210" y="4869051"/>
                  <a:pt x="2926371" y="4869152"/>
                  <a:pt x="2923866" y="4880811"/>
                </a:cubicBezTo>
                <a:cubicBezTo>
                  <a:pt x="2922016" y="4889476"/>
                  <a:pt x="2928850" y="4893665"/>
                  <a:pt x="2942738" y="4902212"/>
                </a:cubicBezTo>
                <a:cubicBezTo>
                  <a:pt x="2957943" y="4911549"/>
                  <a:pt x="2961415" y="4912264"/>
                  <a:pt x="2960006" y="4917185"/>
                </a:cubicBezTo>
                <a:cubicBezTo>
                  <a:pt x="2958877" y="4921155"/>
                  <a:pt x="2954895" y="4921315"/>
                  <a:pt x="2948061" y="4921315"/>
                </a:cubicBezTo>
                <a:lnTo>
                  <a:pt x="2920997" y="4921315"/>
                </a:lnTo>
                <a:cubicBezTo>
                  <a:pt x="2917924" y="4921315"/>
                  <a:pt x="2916133" y="4922577"/>
                  <a:pt x="2915598" y="4925294"/>
                </a:cubicBezTo>
                <a:lnTo>
                  <a:pt x="2914520" y="4930787"/>
                </a:lnTo>
                <a:lnTo>
                  <a:pt x="2948647" y="4930787"/>
                </a:lnTo>
                <a:cubicBezTo>
                  <a:pt x="2964268" y="4930787"/>
                  <a:pt x="2974047" y="4929828"/>
                  <a:pt x="2977596" y="4920373"/>
                </a:cubicBezTo>
                <a:cubicBezTo>
                  <a:pt x="2979345" y="4915763"/>
                  <a:pt x="2979328" y="4910994"/>
                  <a:pt x="2975108" y="4906283"/>
                </a:cubicBezTo>
                <a:cubicBezTo>
                  <a:pt x="2972952" y="4903886"/>
                  <a:pt x="2969794" y="4901774"/>
                  <a:pt x="2965405" y="4899335"/>
                </a:cubicBezTo>
                <a:cubicBezTo>
                  <a:pt x="2945905" y="4888407"/>
                  <a:pt x="2940820" y="4887146"/>
                  <a:pt x="2942051" y="4881854"/>
                </a:cubicBezTo>
                <a:cubicBezTo>
                  <a:pt x="2942730" y="4878877"/>
                  <a:pt x="2944810" y="4878767"/>
                  <a:pt x="2952153" y="4878767"/>
                </a:cubicBezTo>
                <a:lnTo>
                  <a:pt x="2975049" y="4878767"/>
                </a:lnTo>
                <a:cubicBezTo>
                  <a:pt x="2978114" y="4878767"/>
                  <a:pt x="2979914" y="4877514"/>
                  <a:pt x="2980440" y="4874797"/>
                </a:cubicBezTo>
                <a:lnTo>
                  <a:pt x="2981577" y="4869051"/>
                </a:lnTo>
                <a:close/>
                <a:moveTo>
                  <a:pt x="2802111" y="4869051"/>
                </a:moveTo>
                <a:cubicBezTo>
                  <a:pt x="2785710" y="4869051"/>
                  <a:pt x="2775862" y="4869152"/>
                  <a:pt x="2773366" y="4880811"/>
                </a:cubicBezTo>
                <a:cubicBezTo>
                  <a:pt x="2771498" y="4889476"/>
                  <a:pt x="2778349" y="4893665"/>
                  <a:pt x="2792246" y="4902212"/>
                </a:cubicBezTo>
                <a:cubicBezTo>
                  <a:pt x="2807434" y="4911549"/>
                  <a:pt x="2810906" y="4912264"/>
                  <a:pt x="2809505" y="4917185"/>
                </a:cubicBezTo>
                <a:cubicBezTo>
                  <a:pt x="2808385" y="4921155"/>
                  <a:pt x="2804403" y="4921315"/>
                  <a:pt x="2797561" y="4921315"/>
                </a:cubicBezTo>
                <a:lnTo>
                  <a:pt x="2770488" y="4921315"/>
                </a:lnTo>
                <a:cubicBezTo>
                  <a:pt x="2767415" y="4921315"/>
                  <a:pt x="2765632" y="4922577"/>
                  <a:pt x="2765097" y="4925294"/>
                </a:cubicBezTo>
                <a:lnTo>
                  <a:pt x="2764011" y="4930787"/>
                </a:lnTo>
                <a:lnTo>
                  <a:pt x="2798138" y="4930787"/>
                </a:lnTo>
                <a:cubicBezTo>
                  <a:pt x="2813759" y="4930787"/>
                  <a:pt x="2823547" y="4929828"/>
                  <a:pt x="2827104" y="4920373"/>
                </a:cubicBezTo>
                <a:cubicBezTo>
                  <a:pt x="2828827" y="4915763"/>
                  <a:pt x="2828810" y="4910994"/>
                  <a:pt x="2824600" y="4906283"/>
                </a:cubicBezTo>
                <a:cubicBezTo>
                  <a:pt x="2822452" y="4903886"/>
                  <a:pt x="2819277" y="4901774"/>
                  <a:pt x="2814913" y="4899335"/>
                </a:cubicBezTo>
                <a:cubicBezTo>
                  <a:pt x="2795404" y="4888407"/>
                  <a:pt x="2790311" y="4887146"/>
                  <a:pt x="2791542" y="4881854"/>
                </a:cubicBezTo>
                <a:cubicBezTo>
                  <a:pt x="2792238" y="4878877"/>
                  <a:pt x="2794318" y="4878767"/>
                  <a:pt x="2801644" y="4878767"/>
                </a:cubicBezTo>
                <a:lnTo>
                  <a:pt x="2824532" y="4878767"/>
                </a:lnTo>
                <a:cubicBezTo>
                  <a:pt x="2827613" y="4878767"/>
                  <a:pt x="2829405" y="4877514"/>
                  <a:pt x="2829939" y="4874797"/>
                </a:cubicBezTo>
                <a:lnTo>
                  <a:pt x="2831060" y="4869051"/>
                </a:lnTo>
                <a:close/>
                <a:moveTo>
                  <a:pt x="2554594" y="4818697"/>
                </a:moveTo>
                <a:cubicBezTo>
                  <a:pt x="2536545" y="4819757"/>
                  <a:pt x="2505499" y="4826092"/>
                  <a:pt x="2506679" y="4832401"/>
                </a:cubicBezTo>
                <a:cubicBezTo>
                  <a:pt x="2507766" y="4839231"/>
                  <a:pt x="2527427" y="4837128"/>
                  <a:pt x="2536426" y="4837128"/>
                </a:cubicBezTo>
                <a:cubicBezTo>
                  <a:pt x="2556215" y="4837128"/>
                  <a:pt x="2587643" y="4838466"/>
                  <a:pt x="2592592" y="4852573"/>
                </a:cubicBezTo>
                <a:cubicBezTo>
                  <a:pt x="2603263" y="4882957"/>
                  <a:pt x="2530883" y="4937517"/>
                  <a:pt x="2515457" y="4932277"/>
                </a:cubicBezTo>
                <a:cubicBezTo>
                  <a:pt x="2508479" y="4929904"/>
                  <a:pt x="2529635" y="4890250"/>
                  <a:pt x="2537318" y="4875983"/>
                </a:cubicBezTo>
                <a:cubicBezTo>
                  <a:pt x="2541885" y="4867470"/>
                  <a:pt x="2548838" y="4854095"/>
                  <a:pt x="2542895" y="4853187"/>
                </a:cubicBezTo>
                <a:cubicBezTo>
                  <a:pt x="2536273" y="4852186"/>
                  <a:pt x="2528956" y="4864770"/>
                  <a:pt x="2524218" y="4872030"/>
                </a:cubicBezTo>
                <a:cubicBezTo>
                  <a:pt x="2511349" y="4891756"/>
                  <a:pt x="2498147" y="4913291"/>
                  <a:pt x="2487578" y="4935414"/>
                </a:cubicBezTo>
                <a:cubicBezTo>
                  <a:pt x="2484310" y="4942245"/>
                  <a:pt x="2473452" y="4962829"/>
                  <a:pt x="2477187" y="4965487"/>
                </a:cubicBezTo>
                <a:cubicBezTo>
                  <a:pt x="2480668" y="4967960"/>
                  <a:pt x="2497205" y="4964436"/>
                  <a:pt x="2518259" y="4955216"/>
                </a:cubicBezTo>
                <a:cubicBezTo>
                  <a:pt x="2584451" y="4926220"/>
                  <a:pt x="2614249" y="4888484"/>
                  <a:pt x="2622229" y="4857300"/>
                </a:cubicBezTo>
                <a:cubicBezTo>
                  <a:pt x="2624773" y="4847711"/>
                  <a:pt x="2621259" y="4837546"/>
                  <a:pt x="2613315" y="4831517"/>
                </a:cubicBezTo>
                <a:cubicBezTo>
                  <a:pt x="2599486" y="4821027"/>
                  <a:pt x="2574866" y="4817520"/>
                  <a:pt x="2554594" y="4818697"/>
                </a:cubicBezTo>
                <a:close/>
                <a:moveTo>
                  <a:pt x="3137129" y="4793385"/>
                </a:moveTo>
                <a:cubicBezTo>
                  <a:pt x="3150449" y="4793385"/>
                  <a:pt x="3153930" y="4798340"/>
                  <a:pt x="3151773" y="4809730"/>
                </a:cubicBezTo>
                <a:cubicBezTo>
                  <a:pt x="3151773" y="4809730"/>
                  <a:pt x="3151230" y="4812573"/>
                  <a:pt x="3151035" y="4813431"/>
                </a:cubicBezTo>
                <a:cubicBezTo>
                  <a:pt x="3150772" y="4814710"/>
                  <a:pt x="3150186" y="4818016"/>
                  <a:pt x="3146739" y="4818016"/>
                </a:cubicBezTo>
                <a:lnTo>
                  <a:pt x="3113512" y="4818016"/>
                </a:lnTo>
                <a:lnTo>
                  <a:pt x="3115142" y="4809730"/>
                </a:lnTo>
                <a:cubicBezTo>
                  <a:pt x="3117485" y="4797734"/>
                  <a:pt x="3124531" y="4793385"/>
                  <a:pt x="3137129" y="4793385"/>
                </a:cubicBezTo>
                <a:close/>
                <a:moveTo>
                  <a:pt x="2908772" y="4793385"/>
                </a:moveTo>
                <a:cubicBezTo>
                  <a:pt x="2922084" y="4793385"/>
                  <a:pt x="2925581" y="4798340"/>
                  <a:pt x="2923408" y="4809730"/>
                </a:cubicBezTo>
                <a:cubicBezTo>
                  <a:pt x="2923408" y="4809730"/>
                  <a:pt x="2922865" y="4812573"/>
                  <a:pt x="2922678" y="4813431"/>
                </a:cubicBezTo>
                <a:cubicBezTo>
                  <a:pt x="2922423" y="4814710"/>
                  <a:pt x="2921829" y="4818016"/>
                  <a:pt x="2918374" y="4818016"/>
                </a:cubicBezTo>
                <a:lnTo>
                  <a:pt x="2885163" y="4818016"/>
                </a:lnTo>
                <a:lnTo>
                  <a:pt x="2886785" y="4809730"/>
                </a:lnTo>
                <a:cubicBezTo>
                  <a:pt x="2889111" y="4797734"/>
                  <a:pt x="2896174" y="4793385"/>
                  <a:pt x="2908772" y="4793385"/>
                </a:cubicBezTo>
                <a:close/>
                <a:moveTo>
                  <a:pt x="2671715" y="4783926"/>
                </a:moveTo>
                <a:cubicBezTo>
                  <a:pt x="2657863" y="4785815"/>
                  <a:pt x="2645049" y="4790925"/>
                  <a:pt x="2638520" y="4801898"/>
                </a:cubicBezTo>
                <a:cubicBezTo>
                  <a:pt x="2628435" y="4818857"/>
                  <a:pt x="2647502" y="4842074"/>
                  <a:pt x="2664854" y="4864568"/>
                </a:cubicBezTo>
                <a:cubicBezTo>
                  <a:pt x="2678768" y="4882595"/>
                  <a:pt x="2693922" y="4899814"/>
                  <a:pt x="2687733" y="4909866"/>
                </a:cubicBezTo>
                <a:cubicBezTo>
                  <a:pt x="2682690" y="4918085"/>
                  <a:pt x="2650320" y="4918068"/>
                  <a:pt x="2639174" y="4918716"/>
                </a:cubicBezTo>
                <a:cubicBezTo>
                  <a:pt x="2625633" y="4919515"/>
                  <a:pt x="2606150" y="4919557"/>
                  <a:pt x="2602737" y="4921576"/>
                </a:cubicBezTo>
                <a:cubicBezTo>
                  <a:pt x="2599681" y="4923385"/>
                  <a:pt x="2597983" y="4928995"/>
                  <a:pt x="2609444" y="4931233"/>
                </a:cubicBezTo>
                <a:cubicBezTo>
                  <a:pt x="2618638" y="4933050"/>
                  <a:pt x="2640540" y="4936718"/>
                  <a:pt x="2663666" y="4936701"/>
                </a:cubicBezTo>
                <a:cubicBezTo>
                  <a:pt x="2687801" y="4936692"/>
                  <a:pt x="2713150" y="4932360"/>
                  <a:pt x="2718643" y="4911877"/>
                </a:cubicBezTo>
                <a:cubicBezTo>
                  <a:pt x="2723058" y="4895423"/>
                  <a:pt x="2707751" y="4877791"/>
                  <a:pt x="2694278" y="4859916"/>
                </a:cubicBezTo>
                <a:cubicBezTo>
                  <a:pt x="2679524" y="4840333"/>
                  <a:pt x="2664599" y="4826377"/>
                  <a:pt x="2665856" y="4812506"/>
                </a:cubicBezTo>
                <a:cubicBezTo>
                  <a:pt x="2666824" y="4801730"/>
                  <a:pt x="2686120" y="4801107"/>
                  <a:pt x="2718125" y="4800493"/>
                </a:cubicBezTo>
                <a:cubicBezTo>
                  <a:pt x="2724798" y="4800350"/>
                  <a:pt x="2738041" y="4800005"/>
                  <a:pt x="2735495" y="4794235"/>
                </a:cubicBezTo>
                <a:cubicBezTo>
                  <a:pt x="2733211" y="4789154"/>
                  <a:pt x="2723295" y="4787463"/>
                  <a:pt x="2711130" y="4785284"/>
                </a:cubicBezTo>
                <a:cubicBezTo>
                  <a:pt x="2700455" y="4783371"/>
                  <a:pt x="2685566" y="4782037"/>
                  <a:pt x="2671715" y="4783926"/>
                </a:cubicBezTo>
                <a:close/>
                <a:moveTo>
                  <a:pt x="3324762" y="4783846"/>
                </a:moveTo>
                <a:cubicBezTo>
                  <a:pt x="3321681" y="4783846"/>
                  <a:pt x="3319949" y="4784889"/>
                  <a:pt x="3319490" y="4787194"/>
                </a:cubicBezTo>
                <a:lnTo>
                  <a:pt x="3318268" y="4793402"/>
                </a:lnTo>
                <a:lnTo>
                  <a:pt x="3342734" y="4793402"/>
                </a:lnTo>
                <a:lnTo>
                  <a:pt x="3332539" y="4845422"/>
                </a:lnTo>
                <a:lnTo>
                  <a:pt x="3343507" y="4845422"/>
                </a:lnTo>
                <a:cubicBezTo>
                  <a:pt x="3346597" y="4845422"/>
                  <a:pt x="3348388" y="4844169"/>
                  <a:pt x="3349000" y="4841048"/>
                </a:cubicBezTo>
                <a:lnTo>
                  <a:pt x="3358355" y="4793402"/>
                </a:lnTo>
                <a:lnTo>
                  <a:pt x="3378780" y="4793402"/>
                </a:lnTo>
                <a:cubicBezTo>
                  <a:pt x="3381667" y="4793402"/>
                  <a:pt x="3382686" y="4792140"/>
                  <a:pt x="3383195" y="4789633"/>
                </a:cubicBezTo>
                <a:lnTo>
                  <a:pt x="3384316" y="4783846"/>
                </a:lnTo>
                <a:close/>
                <a:moveTo>
                  <a:pt x="3274395" y="4783846"/>
                </a:moveTo>
                <a:lnTo>
                  <a:pt x="3262314" y="4845422"/>
                </a:lnTo>
                <a:lnTo>
                  <a:pt x="3314906" y="4845422"/>
                </a:lnTo>
                <a:lnTo>
                  <a:pt x="3316044" y="4839660"/>
                </a:lnTo>
                <a:cubicBezTo>
                  <a:pt x="3316578" y="4836968"/>
                  <a:pt x="3315619" y="4835916"/>
                  <a:pt x="3313123" y="4835916"/>
                </a:cubicBezTo>
                <a:lnTo>
                  <a:pt x="3279785" y="4835916"/>
                </a:lnTo>
                <a:lnTo>
                  <a:pt x="3289599" y="4785932"/>
                </a:lnTo>
                <a:cubicBezTo>
                  <a:pt x="3289794" y="4784889"/>
                  <a:pt x="3289030" y="4783846"/>
                  <a:pt x="3287689" y="4783846"/>
                </a:cubicBezTo>
                <a:close/>
                <a:moveTo>
                  <a:pt x="3190706" y="4783846"/>
                </a:moveTo>
                <a:cubicBezTo>
                  <a:pt x="3189093" y="4783846"/>
                  <a:pt x="3187582" y="4784477"/>
                  <a:pt x="3187174" y="4786580"/>
                </a:cubicBezTo>
                <a:lnTo>
                  <a:pt x="3181062" y="4817948"/>
                </a:lnTo>
                <a:cubicBezTo>
                  <a:pt x="3176894" y="4840063"/>
                  <a:pt x="3187998" y="4846801"/>
                  <a:pt x="3209943" y="4846801"/>
                </a:cubicBezTo>
                <a:lnTo>
                  <a:pt x="3209943" y="4846793"/>
                </a:lnTo>
                <a:cubicBezTo>
                  <a:pt x="3235649" y="4846793"/>
                  <a:pt x="3245556" y="4838078"/>
                  <a:pt x="3249622" y="4817940"/>
                </a:cubicBezTo>
                <a:lnTo>
                  <a:pt x="3255709" y="4786580"/>
                </a:lnTo>
                <a:cubicBezTo>
                  <a:pt x="3256117" y="4784477"/>
                  <a:pt x="3254852" y="4783846"/>
                  <a:pt x="3253247" y="4783846"/>
                </a:cubicBezTo>
                <a:lnTo>
                  <a:pt x="3240810" y="4783846"/>
                </a:lnTo>
                <a:lnTo>
                  <a:pt x="3237398" y="4801890"/>
                </a:lnTo>
                <a:lnTo>
                  <a:pt x="3235445" y="4811496"/>
                </a:lnTo>
                <a:lnTo>
                  <a:pt x="3233815" y="4819841"/>
                </a:lnTo>
                <a:cubicBezTo>
                  <a:pt x="3231540" y="4831206"/>
                  <a:pt x="3224112" y="4836329"/>
                  <a:pt x="3211522" y="4836329"/>
                </a:cubicBezTo>
                <a:cubicBezTo>
                  <a:pt x="3197676" y="4836329"/>
                  <a:pt x="3193966" y="4831332"/>
                  <a:pt x="3196139" y="4819841"/>
                </a:cubicBezTo>
                <a:cubicBezTo>
                  <a:pt x="3196139" y="4819841"/>
                  <a:pt x="3196674" y="4816972"/>
                  <a:pt x="3196852" y="4816114"/>
                </a:cubicBezTo>
                <a:lnTo>
                  <a:pt x="3199722" y="4801898"/>
                </a:lnTo>
                <a:lnTo>
                  <a:pt x="3203143" y="4783846"/>
                </a:lnTo>
                <a:close/>
                <a:moveTo>
                  <a:pt x="2786677" y="4783846"/>
                </a:moveTo>
                <a:lnTo>
                  <a:pt x="2786491" y="4784645"/>
                </a:lnTo>
                <a:cubicBezTo>
                  <a:pt x="2785489" y="4788784"/>
                  <a:pt x="2786015" y="4793360"/>
                  <a:pt x="2793053" y="4793360"/>
                </a:cubicBezTo>
                <a:lnTo>
                  <a:pt x="2825415" y="4793360"/>
                </a:lnTo>
                <a:cubicBezTo>
                  <a:pt x="2840984" y="4793360"/>
                  <a:pt x="2843208" y="4801074"/>
                  <a:pt x="2840101" y="4814659"/>
                </a:cubicBezTo>
                <a:cubicBezTo>
                  <a:pt x="2837045" y="4828001"/>
                  <a:pt x="2831722" y="4834865"/>
                  <a:pt x="2820032" y="4835916"/>
                </a:cubicBezTo>
                <a:lnTo>
                  <a:pt x="2797866" y="4835916"/>
                </a:lnTo>
                <a:lnTo>
                  <a:pt x="2804709" y="4800964"/>
                </a:lnTo>
                <a:lnTo>
                  <a:pt x="2791610" y="4800964"/>
                </a:lnTo>
                <a:cubicBezTo>
                  <a:pt x="2790065" y="4800964"/>
                  <a:pt x="2788902" y="4802007"/>
                  <a:pt x="2788698" y="4803051"/>
                </a:cubicBezTo>
                <a:lnTo>
                  <a:pt x="2780378" y="4845422"/>
                </a:lnTo>
                <a:lnTo>
                  <a:pt x="2817188" y="4845422"/>
                </a:lnTo>
                <a:cubicBezTo>
                  <a:pt x="2837809" y="4845422"/>
                  <a:pt x="2852097" y="4837834"/>
                  <a:pt x="2856562" y="4814239"/>
                </a:cubicBezTo>
                <a:cubicBezTo>
                  <a:pt x="2859882" y="4796674"/>
                  <a:pt x="2852207" y="4783846"/>
                  <a:pt x="2831196" y="4783846"/>
                </a:cubicBezTo>
                <a:close/>
                <a:moveTo>
                  <a:pt x="3055062" y="4783661"/>
                </a:moveTo>
                <a:cubicBezTo>
                  <a:pt x="3038660" y="4783661"/>
                  <a:pt x="3028813" y="4783762"/>
                  <a:pt x="3026300" y="4795438"/>
                </a:cubicBezTo>
                <a:cubicBezTo>
                  <a:pt x="3024458" y="4804094"/>
                  <a:pt x="3031300" y="4808291"/>
                  <a:pt x="3045180" y="4816838"/>
                </a:cubicBezTo>
                <a:cubicBezTo>
                  <a:pt x="3060376" y="4826175"/>
                  <a:pt x="3063848" y="4826882"/>
                  <a:pt x="3062456" y="4831820"/>
                </a:cubicBezTo>
                <a:cubicBezTo>
                  <a:pt x="3061327" y="4835790"/>
                  <a:pt x="3057346" y="4835942"/>
                  <a:pt x="3050512" y="4835942"/>
                </a:cubicBezTo>
                <a:lnTo>
                  <a:pt x="3023447" y="4835942"/>
                </a:lnTo>
                <a:cubicBezTo>
                  <a:pt x="3020366" y="4835942"/>
                  <a:pt x="3018574" y="4837203"/>
                  <a:pt x="3018040" y="4839920"/>
                </a:cubicBezTo>
                <a:lnTo>
                  <a:pt x="3016970" y="4845422"/>
                </a:lnTo>
                <a:lnTo>
                  <a:pt x="3051097" y="4845422"/>
                </a:lnTo>
                <a:cubicBezTo>
                  <a:pt x="3066701" y="4845422"/>
                  <a:pt x="3076506" y="4844471"/>
                  <a:pt x="3080055" y="4834999"/>
                </a:cubicBezTo>
                <a:lnTo>
                  <a:pt x="3080063" y="4834999"/>
                </a:lnTo>
                <a:cubicBezTo>
                  <a:pt x="3081795" y="4830381"/>
                  <a:pt x="3081778" y="4825612"/>
                  <a:pt x="3077559" y="4820909"/>
                </a:cubicBezTo>
                <a:cubicBezTo>
                  <a:pt x="3075411" y="4818503"/>
                  <a:pt x="3072244" y="4816409"/>
                  <a:pt x="3067864" y="4813944"/>
                </a:cubicBezTo>
                <a:cubicBezTo>
                  <a:pt x="3048364" y="4803017"/>
                  <a:pt x="3043270" y="4801772"/>
                  <a:pt x="3044493" y="4796481"/>
                </a:cubicBezTo>
                <a:cubicBezTo>
                  <a:pt x="3045189" y="4793511"/>
                  <a:pt x="3047277" y="4793385"/>
                  <a:pt x="3054620" y="4793385"/>
                </a:cubicBezTo>
                <a:lnTo>
                  <a:pt x="3077491" y="4793385"/>
                </a:lnTo>
                <a:cubicBezTo>
                  <a:pt x="3080573" y="4793385"/>
                  <a:pt x="3082364" y="4792140"/>
                  <a:pt x="3082899" y="4789431"/>
                </a:cubicBezTo>
                <a:lnTo>
                  <a:pt x="3084028" y="4783661"/>
                </a:lnTo>
                <a:close/>
                <a:moveTo>
                  <a:pt x="2982358" y="4783661"/>
                </a:moveTo>
                <a:cubicBezTo>
                  <a:pt x="2965957" y="4783661"/>
                  <a:pt x="2956118" y="4783762"/>
                  <a:pt x="2953613" y="4795438"/>
                </a:cubicBezTo>
                <a:cubicBezTo>
                  <a:pt x="2951754" y="4804094"/>
                  <a:pt x="2958605" y="4808291"/>
                  <a:pt x="2972485" y="4816838"/>
                </a:cubicBezTo>
                <a:cubicBezTo>
                  <a:pt x="2987681" y="4826175"/>
                  <a:pt x="2991162" y="4826882"/>
                  <a:pt x="2989761" y="4831820"/>
                </a:cubicBezTo>
                <a:cubicBezTo>
                  <a:pt x="2988641" y="4835790"/>
                  <a:pt x="2984651" y="4835942"/>
                  <a:pt x="2977800" y="4835942"/>
                </a:cubicBezTo>
                <a:lnTo>
                  <a:pt x="2950761" y="4835942"/>
                </a:lnTo>
                <a:cubicBezTo>
                  <a:pt x="2947671" y="4835942"/>
                  <a:pt x="2945888" y="4837203"/>
                  <a:pt x="2945345" y="4839920"/>
                </a:cubicBezTo>
                <a:lnTo>
                  <a:pt x="2944266" y="4845422"/>
                </a:lnTo>
                <a:lnTo>
                  <a:pt x="2978394" y="4845422"/>
                </a:lnTo>
                <a:cubicBezTo>
                  <a:pt x="2994014" y="4845422"/>
                  <a:pt x="3003803" y="4844471"/>
                  <a:pt x="3007360" y="4834999"/>
                </a:cubicBezTo>
                <a:cubicBezTo>
                  <a:pt x="3009083" y="4830381"/>
                  <a:pt x="3009066" y="4825612"/>
                  <a:pt x="3004855" y="4820909"/>
                </a:cubicBezTo>
                <a:cubicBezTo>
                  <a:pt x="3002699" y="4818503"/>
                  <a:pt x="2999533" y="4816409"/>
                  <a:pt x="2995161" y="4813944"/>
                </a:cubicBezTo>
                <a:cubicBezTo>
                  <a:pt x="2975643" y="4803017"/>
                  <a:pt x="2970567" y="4801772"/>
                  <a:pt x="2971798" y="4796481"/>
                </a:cubicBezTo>
                <a:cubicBezTo>
                  <a:pt x="2972477" y="4793511"/>
                  <a:pt x="2974557" y="4793385"/>
                  <a:pt x="2981917" y="4793385"/>
                </a:cubicBezTo>
                <a:lnTo>
                  <a:pt x="3004779" y="4793385"/>
                </a:lnTo>
                <a:cubicBezTo>
                  <a:pt x="3007869" y="4793385"/>
                  <a:pt x="3009660" y="4792140"/>
                  <a:pt x="3010178" y="4789431"/>
                </a:cubicBezTo>
                <a:lnTo>
                  <a:pt x="3011324" y="4783661"/>
                </a:lnTo>
                <a:close/>
                <a:moveTo>
                  <a:pt x="3138963" y="4783013"/>
                </a:moveTo>
                <a:cubicBezTo>
                  <a:pt x="3117247" y="4783013"/>
                  <a:pt x="3104861" y="4788414"/>
                  <a:pt x="3100124" y="4811614"/>
                </a:cubicBezTo>
                <a:lnTo>
                  <a:pt x="3094028" y="4842705"/>
                </a:lnTo>
                <a:cubicBezTo>
                  <a:pt x="3093621" y="4844791"/>
                  <a:pt x="3094835" y="4845422"/>
                  <a:pt x="3096388" y="4845422"/>
                </a:cubicBezTo>
                <a:lnTo>
                  <a:pt x="3108138" y="4845422"/>
                </a:lnTo>
                <a:lnTo>
                  <a:pt x="3111567" y="4827521"/>
                </a:lnTo>
                <a:lnTo>
                  <a:pt x="3148174" y="4827521"/>
                </a:lnTo>
                <a:lnTo>
                  <a:pt x="3144753" y="4845422"/>
                </a:lnTo>
                <a:lnTo>
                  <a:pt x="3156510" y="4845422"/>
                </a:lnTo>
                <a:cubicBezTo>
                  <a:pt x="3158056" y="4845422"/>
                  <a:pt x="3159524" y="4844791"/>
                  <a:pt x="3159932" y="4842705"/>
                </a:cubicBezTo>
                <a:lnTo>
                  <a:pt x="3166036" y="4811614"/>
                </a:lnTo>
                <a:cubicBezTo>
                  <a:pt x="3170535" y="4788027"/>
                  <a:pt x="3157088" y="4783013"/>
                  <a:pt x="3138963" y="4783013"/>
                </a:cubicBezTo>
                <a:close/>
                <a:moveTo>
                  <a:pt x="2910597" y="4783013"/>
                </a:moveTo>
                <a:cubicBezTo>
                  <a:pt x="2888890" y="4783013"/>
                  <a:pt x="2876504" y="4788414"/>
                  <a:pt x="2871775" y="4811614"/>
                </a:cubicBezTo>
                <a:lnTo>
                  <a:pt x="2865663" y="4842705"/>
                </a:lnTo>
                <a:cubicBezTo>
                  <a:pt x="2865264" y="4844791"/>
                  <a:pt x="2866478" y="4845422"/>
                  <a:pt x="2868031" y="4845422"/>
                </a:cubicBezTo>
                <a:lnTo>
                  <a:pt x="2879781" y="4845422"/>
                </a:lnTo>
                <a:lnTo>
                  <a:pt x="2883202" y="4827521"/>
                </a:lnTo>
                <a:lnTo>
                  <a:pt x="2919817" y="4827521"/>
                </a:lnTo>
                <a:lnTo>
                  <a:pt x="2916396" y="4845422"/>
                </a:lnTo>
                <a:lnTo>
                  <a:pt x="2928154" y="4845422"/>
                </a:lnTo>
                <a:cubicBezTo>
                  <a:pt x="2929699" y="4845422"/>
                  <a:pt x="2931167" y="4844791"/>
                  <a:pt x="2931566" y="4842705"/>
                </a:cubicBezTo>
                <a:lnTo>
                  <a:pt x="2937679" y="4811614"/>
                </a:lnTo>
                <a:cubicBezTo>
                  <a:pt x="2942170" y="4788027"/>
                  <a:pt x="2928722" y="4783013"/>
                  <a:pt x="2910597" y="4783013"/>
                </a:cubicBezTo>
                <a:close/>
                <a:moveTo>
                  <a:pt x="2604596" y="4694494"/>
                </a:moveTo>
                <a:lnTo>
                  <a:pt x="2604596" y="4694502"/>
                </a:lnTo>
                <a:cubicBezTo>
                  <a:pt x="2581132" y="4695596"/>
                  <a:pt x="2559730" y="4701543"/>
                  <a:pt x="2561063" y="4706111"/>
                </a:cubicBezTo>
                <a:cubicBezTo>
                  <a:pt x="2562701" y="4711671"/>
                  <a:pt x="2578644" y="4710283"/>
                  <a:pt x="2584714" y="4710283"/>
                </a:cubicBezTo>
                <a:cubicBezTo>
                  <a:pt x="2607067" y="4710283"/>
                  <a:pt x="2628596" y="4714624"/>
                  <a:pt x="2633732" y="4720882"/>
                </a:cubicBezTo>
                <a:cubicBezTo>
                  <a:pt x="2641755" y="4730657"/>
                  <a:pt x="2627942" y="4754766"/>
                  <a:pt x="2585478" y="4787632"/>
                </a:cubicBezTo>
                <a:cubicBezTo>
                  <a:pt x="2577337" y="4793932"/>
                  <a:pt x="2571258" y="4799737"/>
                  <a:pt x="2569909" y="4802588"/>
                </a:cubicBezTo>
                <a:cubicBezTo>
                  <a:pt x="2569187" y="4804102"/>
                  <a:pt x="2569527" y="4806306"/>
                  <a:pt x="2571759" y="4806609"/>
                </a:cubicBezTo>
                <a:cubicBezTo>
                  <a:pt x="2574094" y="4806937"/>
                  <a:pt x="2579697" y="4805633"/>
                  <a:pt x="2588942" y="4800881"/>
                </a:cubicBezTo>
                <a:cubicBezTo>
                  <a:pt x="2626669" y="4781491"/>
                  <a:pt x="2669956" y="4741996"/>
                  <a:pt x="2661416" y="4714910"/>
                </a:cubicBezTo>
                <a:cubicBezTo>
                  <a:pt x="2656212" y="4698380"/>
                  <a:pt x="2628239" y="4693392"/>
                  <a:pt x="2604596" y="4694494"/>
                </a:cubicBezTo>
                <a:close/>
                <a:moveTo>
                  <a:pt x="893329" y="0"/>
                </a:moveTo>
                <a:lnTo>
                  <a:pt x="3717682" y="0"/>
                </a:lnTo>
                <a:lnTo>
                  <a:pt x="3717682" y="5143499"/>
                </a:lnTo>
                <a:lnTo>
                  <a:pt x="1175798" y="5143499"/>
                </a:lnTo>
                <a:lnTo>
                  <a:pt x="1096714" y="5071623"/>
                </a:lnTo>
                <a:cubicBezTo>
                  <a:pt x="419108" y="4394017"/>
                  <a:pt x="0" y="3457913"/>
                  <a:pt x="0" y="2423921"/>
                </a:cubicBezTo>
                <a:cubicBezTo>
                  <a:pt x="0" y="1519180"/>
                  <a:pt x="320880" y="689382"/>
                  <a:pt x="855043" y="42126"/>
                </a:cubicBezTo>
                <a:close/>
              </a:path>
            </a:pathLst>
          </a:custGeom>
        </p:spPr>
        <p:txBody>
          <a:bodyPr wrap="square" anchor="ctr">
            <a:noAutofit/>
          </a:bodyPr>
          <a:lstStyle>
            <a:lvl1pPr marL="0" indent="0" algn="ctr">
              <a:buNone/>
              <a:defRPr sz="1600"/>
            </a:lvl1pPr>
          </a:lstStyle>
          <a:p>
            <a:r>
              <a:rPr lang="en-US" noProof="0"/>
              <a:t>Insert image</a:t>
            </a:r>
          </a:p>
        </p:txBody>
      </p:sp>
      <p:pic>
        <p:nvPicPr>
          <p:cNvPr id="10" name="Image 9">
            <a:extLst>
              <a:ext uri="{FF2B5EF4-FFF2-40B4-BE49-F238E27FC236}">
                <a16:creationId xmlns:a16="http://schemas.microsoft.com/office/drawing/2014/main" id="{734445E9-1627-7C4E-BC4C-33D3B0358268}"/>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61000"/>
                    </a14:imgEffect>
                  </a14:imgLayer>
                </a14:imgProps>
              </a:ext>
              <a:ext uri="{28A0092B-C50C-407E-A947-70E740481C1C}">
                <a14:useLocalDpi xmlns:a14="http://schemas.microsoft.com/office/drawing/2010/main" val="0"/>
              </a:ext>
            </a:extLst>
          </a:blip>
          <a:stretch>
            <a:fillRect/>
          </a:stretch>
        </p:blipFill>
        <p:spPr>
          <a:xfrm>
            <a:off x="662878" y="1480359"/>
            <a:ext cx="1003144" cy="915914"/>
          </a:xfrm>
          <a:prstGeom prst="rect">
            <a:avLst/>
          </a:prstGeom>
        </p:spPr>
      </p:pic>
      <p:sp>
        <p:nvSpPr>
          <p:cNvPr id="11" name="ZoneTexte 7">
            <a:extLst>
              <a:ext uri="{FF2B5EF4-FFF2-40B4-BE49-F238E27FC236}">
                <a16:creationId xmlns:a16="http://schemas.microsoft.com/office/drawing/2014/main" id="{D5E28100-23B4-0C41-9F0D-D979777516FC}"/>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2" name="Connecteur droit 8">
            <a:extLst>
              <a:ext uri="{FF2B5EF4-FFF2-40B4-BE49-F238E27FC236}">
                <a16:creationId xmlns:a16="http://schemas.microsoft.com/office/drawing/2014/main" id="{EA4C756E-194C-4F3E-ABC9-E3B2DB21DD3B}"/>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4275C9A1-9AF5-4D16-BE50-3EC7D1F7FF4B}"/>
              </a:ext>
            </a:extLst>
          </p:cNvPr>
          <p:cNvSpPr>
            <a:spLocks noGrp="1"/>
          </p:cNvSpPr>
          <p:nvPr>
            <p:ph sz="quarter" idx="15" hasCustomPrompt="1"/>
          </p:nvPr>
        </p:nvSpPr>
        <p:spPr>
          <a:xfrm>
            <a:off x="1149741" y="1665040"/>
            <a:ext cx="3961713" cy="2134800"/>
          </a:xfrm>
          <a:prstGeom prst="rect">
            <a:avLst/>
          </a:prstGeom>
        </p:spPr>
        <p:txBody>
          <a:bodyPr lIns="90000" tIns="0" rIns="0" bIns="0" anchor="ctr"/>
          <a:lstStyle>
            <a:lvl1pPr marL="0" indent="0" algn="l">
              <a:lnSpc>
                <a:spcPct val="90000"/>
              </a:lnSpc>
              <a:spcBef>
                <a:spcPts val="1000"/>
              </a:spcBef>
              <a:spcAft>
                <a:spcPts val="0"/>
              </a:spcAft>
              <a:buNone/>
              <a:defRPr sz="2400" i="0">
                <a:latin typeface="+mj-lt"/>
              </a:defRPr>
            </a:lvl1pPr>
            <a:lvl2pPr marL="345600" indent="-172800">
              <a:lnSpc>
                <a:spcPct val="100000"/>
              </a:lnSpc>
              <a:spcBef>
                <a:spcPts val="0"/>
              </a:spcBef>
              <a:spcAft>
                <a:spcPts val="300"/>
              </a:spcAft>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defRPr sz="1000"/>
            </a:lvl4pPr>
          </a:lstStyle>
          <a:p>
            <a:pPr lvl="0"/>
            <a:r>
              <a:rPr lang="en-US" noProof="0"/>
              <a:t>Sit at velit periculis. Usu ferri invenire adipiscing ea. Sed maiorum legendos ea, sit at sonet molestie. </a:t>
            </a:r>
          </a:p>
        </p:txBody>
      </p:sp>
      <p:sp>
        <p:nvSpPr>
          <p:cNvPr id="14" name="Footer Placeholder 12">
            <a:extLst>
              <a:ext uri="{FF2B5EF4-FFF2-40B4-BE49-F238E27FC236}">
                <a16:creationId xmlns:a16="http://schemas.microsoft.com/office/drawing/2014/main" id="{1CFB3F51-7DDA-4269-839D-1C90128534D2}"/>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5" name="Date Placeholder 3">
            <a:extLst>
              <a:ext uri="{FF2B5EF4-FFF2-40B4-BE49-F238E27FC236}">
                <a16:creationId xmlns:a16="http://schemas.microsoft.com/office/drawing/2014/main" id="{FF55589C-D3E1-49AD-84E2-2C1132E96B20}"/>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AD0C327C-C0A9-4850-B0AC-4CEFADFEC70B}"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9" name="Graphic 8">
            <a:extLst>
              <a:ext uri="{FF2B5EF4-FFF2-40B4-BE49-F238E27FC236}">
                <a16:creationId xmlns:a16="http://schemas.microsoft.com/office/drawing/2014/main" id="{589496FD-6E38-4F3D-80D1-D48DC77FC005}"/>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34166" y="4756935"/>
            <a:ext cx="792158" cy="211723"/>
          </a:xfrm>
          <a:prstGeom prst="rect">
            <a:avLst/>
          </a:prstGeom>
        </p:spPr>
      </p:pic>
    </p:spTree>
    <p:extLst>
      <p:ext uri="{BB962C8B-B14F-4D97-AF65-F5344CB8AC3E}">
        <p14:creationId xmlns:p14="http://schemas.microsoft.com/office/powerpoint/2010/main" val="29678153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Graph + text - 1 line title">
    <p:spTree>
      <p:nvGrpSpPr>
        <p:cNvPr id="1" name=""/>
        <p:cNvGrpSpPr/>
        <p:nvPr/>
      </p:nvGrpSpPr>
      <p:grpSpPr>
        <a:xfrm>
          <a:off x="0" y="0"/>
          <a:ext cx="0" cy="0"/>
          <a:chOff x="0" y="0"/>
          <a:chExt cx="0" cy="0"/>
        </a:xfrm>
      </p:grpSpPr>
      <p:sp>
        <p:nvSpPr>
          <p:cNvPr id="10" name="ZoneTexte 7">
            <a:extLst>
              <a:ext uri="{FF2B5EF4-FFF2-40B4-BE49-F238E27FC236}">
                <a16:creationId xmlns:a16="http://schemas.microsoft.com/office/drawing/2014/main" id="{CAD62B7D-30EE-D645-873E-4444E201BED4}"/>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5" name="Titre 1">
            <a:extLst>
              <a:ext uri="{FF2B5EF4-FFF2-40B4-BE49-F238E27FC236}">
                <a16:creationId xmlns:a16="http://schemas.microsoft.com/office/drawing/2014/main" id="{464E3299-DC24-46C5-9A27-05B7E38A79C8}"/>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19" name="Text Placeholder 14">
            <a:extLst>
              <a:ext uri="{FF2B5EF4-FFF2-40B4-BE49-F238E27FC236}">
                <a16:creationId xmlns:a16="http://schemas.microsoft.com/office/drawing/2014/main" id="{E4C463AC-C609-4E95-9D85-6B94D3AC0DC7}"/>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8" name="Connecteur droit 8">
            <a:extLst>
              <a:ext uri="{FF2B5EF4-FFF2-40B4-BE49-F238E27FC236}">
                <a16:creationId xmlns:a16="http://schemas.microsoft.com/office/drawing/2014/main" id="{B560DC92-45A9-4298-BFD9-D29534643BAE}"/>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0" name="Chart Placeholder 2">
            <a:extLst>
              <a:ext uri="{FF2B5EF4-FFF2-40B4-BE49-F238E27FC236}">
                <a16:creationId xmlns:a16="http://schemas.microsoft.com/office/drawing/2014/main" id="{56F9DD30-0F68-41A2-965A-322FE98B54B5}"/>
              </a:ext>
            </a:extLst>
          </p:cNvPr>
          <p:cNvSpPr>
            <a:spLocks noGrp="1"/>
          </p:cNvSpPr>
          <p:nvPr>
            <p:ph type="chart" sz="quarter" idx="14" hasCustomPrompt="1"/>
          </p:nvPr>
        </p:nvSpPr>
        <p:spPr>
          <a:xfrm>
            <a:off x="3943350" y="1185385"/>
            <a:ext cx="4638674" cy="3386615"/>
          </a:xfrm>
          <a:prstGeom prst="rect">
            <a:avLst/>
          </a:prstGeom>
        </p:spPr>
        <p:txBody>
          <a:bodyPr anchor="ctr"/>
          <a:lstStyle>
            <a:lvl1pPr marL="0" indent="0" algn="ctr">
              <a:buNone/>
              <a:defRPr sz="1600"/>
            </a:lvl1pPr>
          </a:lstStyle>
          <a:p>
            <a:r>
              <a:rPr lang="en-US" noProof="0"/>
              <a:t>Insert chart</a:t>
            </a:r>
          </a:p>
        </p:txBody>
      </p:sp>
      <p:sp>
        <p:nvSpPr>
          <p:cNvPr id="14" name="Content Placeholder 2">
            <a:extLst>
              <a:ext uri="{FF2B5EF4-FFF2-40B4-BE49-F238E27FC236}">
                <a16:creationId xmlns:a16="http://schemas.microsoft.com/office/drawing/2014/main" id="{2F4493A9-6684-4DA6-93CD-D927F27D1659}"/>
              </a:ext>
            </a:extLst>
          </p:cNvPr>
          <p:cNvSpPr>
            <a:spLocks noGrp="1"/>
          </p:cNvSpPr>
          <p:nvPr>
            <p:ph sz="quarter" idx="15" hasCustomPrompt="1"/>
          </p:nvPr>
        </p:nvSpPr>
        <p:spPr>
          <a:xfrm>
            <a:off x="382590" y="1185385"/>
            <a:ext cx="3354235" cy="3384000"/>
          </a:xfrm>
          <a:prstGeom prst="rect">
            <a:avLst/>
          </a:prstGeom>
        </p:spPr>
        <p:txBody>
          <a:bodyPr lIns="0" tIns="0" rIns="0" bIns="0"/>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17" name="Footer Placeholder 12">
            <a:extLst>
              <a:ext uri="{FF2B5EF4-FFF2-40B4-BE49-F238E27FC236}">
                <a16:creationId xmlns:a16="http://schemas.microsoft.com/office/drawing/2014/main" id="{B5FD5146-E279-4B7F-9CFE-66839F7FA2B7}"/>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2" name="Date Placeholder 3">
            <a:extLst>
              <a:ext uri="{FF2B5EF4-FFF2-40B4-BE49-F238E27FC236}">
                <a16:creationId xmlns:a16="http://schemas.microsoft.com/office/drawing/2014/main" id="{719A82C0-6962-4DE6-9615-06E2A0620431}"/>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63640025-5764-4308-8317-C6A903A94F6D}"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1" name="Graphic 10">
            <a:extLst>
              <a:ext uri="{FF2B5EF4-FFF2-40B4-BE49-F238E27FC236}">
                <a16:creationId xmlns:a16="http://schemas.microsoft.com/office/drawing/2014/main" id="{9A8A2B1C-CD9F-453D-BFC3-F4A8BD17BD52}"/>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6" y="4756935"/>
            <a:ext cx="792158" cy="211723"/>
          </a:xfrm>
          <a:prstGeom prst="rect">
            <a:avLst/>
          </a:prstGeom>
        </p:spPr>
      </p:pic>
      <p:pic>
        <p:nvPicPr>
          <p:cNvPr id="12" name="Image 11">
            <a:extLst>
              <a:ext uri="{FF2B5EF4-FFF2-40B4-BE49-F238E27FC236}">
                <a16:creationId xmlns:a16="http://schemas.microsoft.com/office/drawing/2014/main" id="{72D359AB-570A-454E-A014-47529A36E38A}"/>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99904744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Graph + text - 2 lines title">
    <p:spTree>
      <p:nvGrpSpPr>
        <p:cNvPr id="1" name=""/>
        <p:cNvGrpSpPr/>
        <p:nvPr/>
      </p:nvGrpSpPr>
      <p:grpSpPr>
        <a:xfrm>
          <a:off x="0" y="0"/>
          <a:ext cx="0" cy="0"/>
          <a:chOff x="0" y="0"/>
          <a:chExt cx="0" cy="0"/>
        </a:xfrm>
      </p:grpSpPr>
      <p:sp>
        <p:nvSpPr>
          <p:cNvPr id="21" name="Content Placeholder 20">
            <a:extLst>
              <a:ext uri="{FF2B5EF4-FFF2-40B4-BE49-F238E27FC236}">
                <a16:creationId xmlns:a16="http://schemas.microsoft.com/office/drawing/2014/main" id="{FDE29D3A-7363-4E09-BE18-E9EB8A9302B0}"/>
              </a:ext>
            </a:extLst>
          </p:cNvPr>
          <p:cNvSpPr>
            <a:spLocks noGrp="1"/>
          </p:cNvSpPr>
          <p:nvPr>
            <p:ph sz="quarter" idx="16" hasCustomPrompt="1"/>
          </p:nvPr>
        </p:nvSpPr>
        <p:spPr>
          <a:xfrm>
            <a:off x="382591" y="1530490"/>
            <a:ext cx="3354235" cy="3038895"/>
          </a:xfrm>
          <a:custGeom>
            <a:avLst/>
            <a:gdLst>
              <a:gd name="connsiteX0" fmla="*/ 0 w 3354235"/>
              <a:gd name="connsiteY0" fmla="*/ 0 h 3038895"/>
              <a:gd name="connsiteX1" fmla="*/ 3354235 w 3354235"/>
              <a:gd name="connsiteY1" fmla="*/ 0 h 3038895"/>
              <a:gd name="connsiteX2" fmla="*/ 3354235 w 3354235"/>
              <a:gd name="connsiteY2" fmla="*/ 3038895 h 3038895"/>
              <a:gd name="connsiteX3" fmla="*/ 0 w 3354235"/>
              <a:gd name="connsiteY3" fmla="*/ 3038895 h 3038895"/>
            </a:gdLst>
            <a:ahLst/>
            <a:cxnLst>
              <a:cxn ang="0">
                <a:pos x="connsiteX0" y="connsiteY0"/>
              </a:cxn>
              <a:cxn ang="0">
                <a:pos x="connsiteX1" y="connsiteY1"/>
              </a:cxn>
              <a:cxn ang="0">
                <a:pos x="connsiteX2" y="connsiteY2"/>
              </a:cxn>
              <a:cxn ang="0">
                <a:pos x="connsiteX3" y="connsiteY3"/>
              </a:cxn>
            </a:cxnLst>
            <a:rect l="l" t="t" r="r" b="b"/>
            <a:pathLst>
              <a:path w="3354235" h="3038895">
                <a:moveTo>
                  <a:pt x="0" y="0"/>
                </a:moveTo>
                <a:lnTo>
                  <a:pt x="3354235" y="0"/>
                </a:lnTo>
                <a:lnTo>
                  <a:pt x="3354235" y="3038895"/>
                </a:lnTo>
                <a:lnTo>
                  <a:pt x="0" y="3038895"/>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p:txBody>
      </p:sp>
      <p:sp>
        <p:nvSpPr>
          <p:cNvPr id="15" name="Text Placeholder 14">
            <a:extLst>
              <a:ext uri="{FF2B5EF4-FFF2-40B4-BE49-F238E27FC236}">
                <a16:creationId xmlns:a16="http://schemas.microsoft.com/office/drawing/2014/main" id="{5EF2505C-1F95-3649-82BC-A77CD3A4C5B7}"/>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0" name="ZoneTexte 7">
            <a:extLst>
              <a:ext uri="{FF2B5EF4-FFF2-40B4-BE49-F238E27FC236}">
                <a16:creationId xmlns:a16="http://schemas.microsoft.com/office/drawing/2014/main" id="{CAD62B7D-30EE-D645-873E-4444E201BED4}"/>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8" name="Connecteur droit 8">
            <a:extLst>
              <a:ext uri="{FF2B5EF4-FFF2-40B4-BE49-F238E27FC236}">
                <a16:creationId xmlns:a16="http://schemas.microsoft.com/office/drawing/2014/main" id="{A9F187C5-3001-47D7-82D1-610C05FC9A59}"/>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Chart Placeholder 2">
            <a:extLst>
              <a:ext uri="{FF2B5EF4-FFF2-40B4-BE49-F238E27FC236}">
                <a16:creationId xmlns:a16="http://schemas.microsoft.com/office/drawing/2014/main" id="{B5D5D560-C9FC-4B55-8F3A-12980951F2B5}"/>
              </a:ext>
            </a:extLst>
          </p:cNvPr>
          <p:cNvSpPr>
            <a:spLocks noGrp="1"/>
          </p:cNvSpPr>
          <p:nvPr>
            <p:ph type="chart" sz="quarter" idx="14" hasCustomPrompt="1"/>
          </p:nvPr>
        </p:nvSpPr>
        <p:spPr>
          <a:xfrm>
            <a:off x="3943350" y="1533105"/>
            <a:ext cx="4638674" cy="3038895"/>
          </a:xfrm>
          <a:prstGeom prst="rect">
            <a:avLst/>
          </a:prstGeom>
        </p:spPr>
        <p:txBody>
          <a:bodyPr anchor="ctr"/>
          <a:lstStyle>
            <a:lvl1pPr marL="0" indent="0" algn="ctr">
              <a:buNone/>
              <a:defRPr sz="1600"/>
            </a:lvl1pPr>
          </a:lstStyle>
          <a:p>
            <a:r>
              <a:rPr lang="en-US" noProof="0"/>
              <a:t>Insert chart</a:t>
            </a:r>
          </a:p>
        </p:txBody>
      </p:sp>
      <p:sp>
        <p:nvSpPr>
          <p:cNvPr id="11" name="Titre 1">
            <a:extLst>
              <a:ext uri="{FF2B5EF4-FFF2-40B4-BE49-F238E27FC236}">
                <a16:creationId xmlns:a16="http://schemas.microsoft.com/office/drawing/2014/main" id="{9A03BF53-73BD-484C-9C19-0A93E17EAF79}"/>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22" name="Footer Placeholder 12">
            <a:extLst>
              <a:ext uri="{FF2B5EF4-FFF2-40B4-BE49-F238E27FC236}">
                <a16:creationId xmlns:a16="http://schemas.microsoft.com/office/drawing/2014/main" id="{AD3E5D24-6E5A-456B-9B4A-CB63AC6BF098}"/>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3" name="Date Placeholder 3">
            <a:extLst>
              <a:ext uri="{FF2B5EF4-FFF2-40B4-BE49-F238E27FC236}">
                <a16:creationId xmlns:a16="http://schemas.microsoft.com/office/drawing/2014/main" id="{45A1083F-18FA-4029-BE54-7F946E80026B}"/>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A835F999-4DA0-4DCA-91BD-EAD766AD2A42}"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2" name="Graphic 11">
            <a:extLst>
              <a:ext uri="{FF2B5EF4-FFF2-40B4-BE49-F238E27FC236}">
                <a16:creationId xmlns:a16="http://schemas.microsoft.com/office/drawing/2014/main" id="{89A7BD11-1C21-4CB0-A65B-ED00E475970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6" y="4756935"/>
            <a:ext cx="792158" cy="211723"/>
          </a:xfrm>
          <a:prstGeom prst="rect">
            <a:avLst/>
          </a:prstGeom>
        </p:spPr>
      </p:pic>
      <p:pic>
        <p:nvPicPr>
          <p:cNvPr id="13" name="Image 12">
            <a:extLst>
              <a:ext uri="{FF2B5EF4-FFF2-40B4-BE49-F238E27FC236}">
                <a16:creationId xmlns:a16="http://schemas.microsoft.com/office/drawing/2014/main" id="{F37C24F8-77EB-D24C-BAAD-4A8B3ED0793E}"/>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84647459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 Graphs - 1 line title">
    <p:spTree>
      <p:nvGrpSpPr>
        <p:cNvPr id="1" name=""/>
        <p:cNvGrpSpPr/>
        <p:nvPr/>
      </p:nvGrpSpPr>
      <p:grpSpPr>
        <a:xfrm>
          <a:off x="0" y="0"/>
          <a:ext cx="0" cy="0"/>
          <a:chOff x="0" y="0"/>
          <a:chExt cx="0" cy="0"/>
        </a:xfrm>
      </p:grpSpPr>
      <p:sp>
        <p:nvSpPr>
          <p:cNvPr id="13" name="ZoneTexte 7">
            <a:extLst>
              <a:ext uri="{FF2B5EF4-FFF2-40B4-BE49-F238E27FC236}">
                <a16:creationId xmlns:a16="http://schemas.microsoft.com/office/drawing/2014/main" id="{0CA667B9-10B2-5340-9F48-B33CFAF9DB48}"/>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6" name="Titre 1">
            <a:extLst>
              <a:ext uri="{FF2B5EF4-FFF2-40B4-BE49-F238E27FC236}">
                <a16:creationId xmlns:a16="http://schemas.microsoft.com/office/drawing/2014/main" id="{FD65DAF3-E06E-4CD8-9D02-D13D5E74E08B}"/>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20" name="Text Placeholder 14">
            <a:extLst>
              <a:ext uri="{FF2B5EF4-FFF2-40B4-BE49-F238E27FC236}">
                <a16:creationId xmlns:a16="http://schemas.microsoft.com/office/drawing/2014/main" id="{9143E142-CCC3-48E5-BCDC-169490F9B3D8}"/>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5" name="Connecteur droit 8">
            <a:extLst>
              <a:ext uri="{FF2B5EF4-FFF2-40B4-BE49-F238E27FC236}">
                <a16:creationId xmlns:a16="http://schemas.microsoft.com/office/drawing/2014/main" id="{241F5401-BB88-4D56-9585-CF6264AD9817}"/>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Chart Placeholder 2">
            <a:extLst>
              <a:ext uri="{FF2B5EF4-FFF2-40B4-BE49-F238E27FC236}">
                <a16:creationId xmlns:a16="http://schemas.microsoft.com/office/drawing/2014/main" id="{B580869B-FE49-4179-BB24-7CDE52DB06FB}"/>
              </a:ext>
            </a:extLst>
          </p:cNvPr>
          <p:cNvSpPr>
            <a:spLocks noGrp="1"/>
          </p:cNvSpPr>
          <p:nvPr>
            <p:ph type="chart" sz="quarter" idx="15" hasCustomPrompt="1"/>
          </p:nvPr>
        </p:nvSpPr>
        <p:spPr>
          <a:xfrm>
            <a:off x="382904" y="1185385"/>
            <a:ext cx="3975356" cy="3386615"/>
          </a:xfrm>
          <a:prstGeom prst="rect">
            <a:avLst/>
          </a:prstGeom>
        </p:spPr>
        <p:txBody>
          <a:bodyPr anchor="ctr"/>
          <a:lstStyle>
            <a:lvl1pPr marL="0" indent="0" algn="ctr">
              <a:buNone/>
              <a:defRPr sz="1600"/>
            </a:lvl1pPr>
          </a:lstStyle>
          <a:p>
            <a:r>
              <a:rPr lang="en-US" noProof="0"/>
              <a:t>Insert chart</a:t>
            </a:r>
          </a:p>
        </p:txBody>
      </p:sp>
      <p:sp>
        <p:nvSpPr>
          <p:cNvPr id="21" name="Chart Placeholder 2">
            <a:extLst>
              <a:ext uri="{FF2B5EF4-FFF2-40B4-BE49-F238E27FC236}">
                <a16:creationId xmlns:a16="http://schemas.microsoft.com/office/drawing/2014/main" id="{3DFFB2D5-9912-41F7-8C4E-7A42C73848B9}"/>
              </a:ext>
            </a:extLst>
          </p:cNvPr>
          <p:cNvSpPr>
            <a:spLocks noGrp="1"/>
          </p:cNvSpPr>
          <p:nvPr>
            <p:ph type="chart" sz="quarter" idx="16" hasCustomPrompt="1"/>
          </p:nvPr>
        </p:nvSpPr>
        <p:spPr>
          <a:xfrm>
            <a:off x="4606230" y="1185385"/>
            <a:ext cx="3975356" cy="3386615"/>
          </a:xfrm>
          <a:prstGeom prst="rect">
            <a:avLst/>
          </a:prstGeom>
        </p:spPr>
        <p:txBody>
          <a:bodyPr anchor="ctr"/>
          <a:lstStyle>
            <a:lvl1pPr marL="0" indent="0" algn="ctr">
              <a:buNone/>
              <a:defRPr sz="1600"/>
            </a:lvl1pPr>
          </a:lstStyle>
          <a:p>
            <a:r>
              <a:rPr lang="en-US" noProof="0"/>
              <a:t>Insert chart</a:t>
            </a:r>
          </a:p>
        </p:txBody>
      </p:sp>
      <p:sp>
        <p:nvSpPr>
          <p:cNvPr id="11" name="Footer Placeholder 12">
            <a:extLst>
              <a:ext uri="{FF2B5EF4-FFF2-40B4-BE49-F238E27FC236}">
                <a16:creationId xmlns:a16="http://schemas.microsoft.com/office/drawing/2014/main" id="{C7C162E3-B898-42C3-A75B-54DBDBB473DE}"/>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2" name="Date Placeholder 3">
            <a:extLst>
              <a:ext uri="{FF2B5EF4-FFF2-40B4-BE49-F238E27FC236}">
                <a16:creationId xmlns:a16="http://schemas.microsoft.com/office/drawing/2014/main" id="{4E831FD3-0FA5-4A06-9DFF-CB9C5E1C6BB0}"/>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1AC25AC5-081C-4745-A36E-6D769EAE1E03}"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4" name="Graphic 13">
            <a:extLst>
              <a:ext uri="{FF2B5EF4-FFF2-40B4-BE49-F238E27FC236}">
                <a16:creationId xmlns:a16="http://schemas.microsoft.com/office/drawing/2014/main" id="{DE74B9B8-F03D-4ABA-BC0B-B347548D9242}"/>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6" y="4756935"/>
            <a:ext cx="792158" cy="211723"/>
          </a:xfrm>
          <a:prstGeom prst="rect">
            <a:avLst/>
          </a:prstGeom>
        </p:spPr>
      </p:pic>
      <p:pic>
        <p:nvPicPr>
          <p:cNvPr id="17" name="Image 16">
            <a:extLst>
              <a:ext uri="{FF2B5EF4-FFF2-40B4-BE49-F238E27FC236}">
                <a16:creationId xmlns:a16="http://schemas.microsoft.com/office/drawing/2014/main" id="{A2F8CBA0-48EE-6142-B675-CB2F4E9AF7C8}"/>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87164064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 Graph - 2 lines title">
    <p:spTree>
      <p:nvGrpSpPr>
        <p:cNvPr id="1" name=""/>
        <p:cNvGrpSpPr/>
        <p:nvPr/>
      </p:nvGrpSpPr>
      <p:grpSpPr>
        <a:xfrm>
          <a:off x="0" y="0"/>
          <a:ext cx="0" cy="0"/>
          <a:chOff x="0" y="0"/>
          <a:chExt cx="0" cy="0"/>
        </a:xfrm>
      </p:grpSpPr>
      <p:sp>
        <p:nvSpPr>
          <p:cNvPr id="16" name="Text Placeholder 14">
            <a:extLst>
              <a:ext uri="{FF2B5EF4-FFF2-40B4-BE49-F238E27FC236}">
                <a16:creationId xmlns:a16="http://schemas.microsoft.com/office/drawing/2014/main" id="{BC52370C-3B93-BA4F-90EB-FDD3FE71C059}"/>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13" name="ZoneTexte 7">
            <a:extLst>
              <a:ext uri="{FF2B5EF4-FFF2-40B4-BE49-F238E27FC236}">
                <a16:creationId xmlns:a16="http://schemas.microsoft.com/office/drawing/2014/main" id="{0CA667B9-10B2-5340-9F48-B33CFAF9DB48}"/>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5" name="Connecteur droit 8">
            <a:extLst>
              <a:ext uri="{FF2B5EF4-FFF2-40B4-BE49-F238E27FC236}">
                <a16:creationId xmlns:a16="http://schemas.microsoft.com/office/drawing/2014/main" id="{1B40FC61-8E9D-487D-8B0C-0512D4F45B62}"/>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1" name="Chart Placeholder 2">
            <a:extLst>
              <a:ext uri="{FF2B5EF4-FFF2-40B4-BE49-F238E27FC236}">
                <a16:creationId xmlns:a16="http://schemas.microsoft.com/office/drawing/2014/main" id="{C883D573-D85A-44EF-A74A-226004F0DD74}"/>
              </a:ext>
            </a:extLst>
          </p:cNvPr>
          <p:cNvSpPr>
            <a:spLocks noGrp="1"/>
          </p:cNvSpPr>
          <p:nvPr>
            <p:ph type="chart" sz="quarter" idx="15" hasCustomPrompt="1"/>
          </p:nvPr>
        </p:nvSpPr>
        <p:spPr>
          <a:xfrm>
            <a:off x="382904" y="1533106"/>
            <a:ext cx="3975356" cy="3038894"/>
          </a:xfrm>
          <a:prstGeom prst="rect">
            <a:avLst/>
          </a:prstGeom>
        </p:spPr>
        <p:txBody>
          <a:bodyPr anchor="ctr"/>
          <a:lstStyle>
            <a:lvl1pPr marL="0" indent="0" algn="ctr">
              <a:buNone/>
              <a:defRPr sz="1600"/>
            </a:lvl1pPr>
          </a:lstStyle>
          <a:p>
            <a:r>
              <a:rPr lang="en-US" noProof="0"/>
              <a:t>Insert chart</a:t>
            </a:r>
          </a:p>
        </p:txBody>
      </p:sp>
      <p:sp>
        <p:nvSpPr>
          <p:cNvPr id="22" name="Chart Placeholder 2">
            <a:extLst>
              <a:ext uri="{FF2B5EF4-FFF2-40B4-BE49-F238E27FC236}">
                <a16:creationId xmlns:a16="http://schemas.microsoft.com/office/drawing/2014/main" id="{B854AC56-5F45-4999-A780-DAE57800E32F}"/>
              </a:ext>
            </a:extLst>
          </p:cNvPr>
          <p:cNvSpPr>
            <a:spLocks noGrp="1"/>
          </p:cNvSpPr>
          <p:nvPr>
            <p:ph type="chart" sz="quarter" idx="16" hasCustomPrompt="1"/>
          </p:nvPr>
        </p:nvSpPr>
        <p:spPr>
          <a:xfrm>
            <a:off x="4606230" y="1533106"/>
            <a:ext cx="3975356" cy="3038894"/>
          </a:xfrm>
          <a:prstGeom prst="rect">
            <a:avLst/>
          </a:prstGeom>
        </p:spPr>
        <p:txBody>
          <a:bodyPr anchor="ctr"/>
          <a:lstStyle>
            <a:lvl1pPr marL="0" indent="0" algn="ctr">
              <a:buNone/>
              <a:defRPr sz="1600"/>
            </a:lvl1pPr>
          </a:lstStyle>
          <a:p>
            <a:r>
              <a:rPr lang="en-US" noProof="0"/>
              <a:t>Insert chart</a:t>
            </a:r>
          </a:p>
        </p:txBody>
      </p:sp>
      <p:sp>
        <p:nvSpPr>
          <p:cNvPr id="10" name="Titre 1">
            <a:extLst>
              <a:ext uri="{FF2B5EF4-FFF2-40B4-BE49-F238E27FC236}">
                <a16:creationId xmlns:a16="http://schemas.microsoft.com/office/drawing/2014/main" id="{D9708901-F7A9-45C8-84A2-4E40CCBA3A8A}"/>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12" name="Footer Placeholder 12">
            <a:extLst>
              <a:ext uri="{FF2B5EF4-FFF2-40B4-BE49-F238E27FC236}">
                <a16:creationId xmlns:a16="http://schemas.microsoft.com/office/drawing/2014/main" id="{5AEACEB9-B8F3-4A67-B6B8-C106EAE70140}"/>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4" name="Date Placeholder 3">
            <a:extLst>
              <a:ext uri="{FF2B5EF4-FFF2-40B4-BE49-F238E27FC236}">
                <a16:creationId xmlns:a16="http://schemas.microsoft.com/office/drawing/2014/main" id="{2FFA4865-ABE6-4A5D-88DA-894D2BBB9BAC}"/>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D8E29A2B-31B4-4F16-BA22-DD3378DB52D3}"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1" name="Graphic 10">
            <a:extLst>
              <a:ext uri="{FF2B5EF4-FFF2-40B4-BE49-F238E27FC236}">
                <a16:creationId xmlns:a16="http://schemas.microsoft.com/office/drawing/2014/main" id="{39EAF276-551E-4D31-BA75-F119CE393335}"/>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6" y="4756935"/>
            <a:ext cx="792158" cy="211723"/>
          </a:xfrm>
          <a:prstGeom prst="rect">
            <a:avLst/>
          </a:prstGeom>
        </p:spPr>
      </p:pic>
      <p:pic>
        <p:nvPicPr>
          <p:cNvPr id="17" name="Image 16">
            <a:extLst>
              <a:ext uri="{FF2B5EF4-FFF2-40B4-BE49-F238E27FC236}">
                <a16:creationId xmlns:a16="http://schemas.microsoft.com/office/drawing/2014/main" id="{CBB5652E-F461-E841-81DA-73DEDEF6955C}"/>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401180666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Graph only - 1 line title">
    <p:spTree>
      <p:nvGrpSpPr>
        <p:cNvPr id="1" name=""/>
        <p:cNvGrpSpPr/>
        <p:nvPr/>
      </p:nvGrpSpPr>
      <p:grpSpPr>
        <a:xfrm>
          <a:off x="0" y="0"/>
          <a:ext cx="0" cy="0"/>
          <a:chOff x="0" y="0"/>
          <a:chExt cx="0" cy="0"/>
        </a:xfrm>
      </p:grpSpPr>
      <p:sp>
        <p:nvSpPr>
          <p:cNvPr id="10" name="ZoneTexte 7">
            <a:extLst>
              <a:ext uri="{FF2B5EF4-FFF2-40B4-BE49-F238E27FC236}">
                <a16:creationId xmlns:a16="http://schemas.microsoft.com/office/drawing/2014/main" id="{F288ED3E-A9C4-AC41-8ED2-F8612385A2BD}"/>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2" name="Titre 1">
            <a:extLst>
              <a:ext uri="{FF2B5EF4-FFF2-40B4-BE49-F238E27FC236}">
                <a16:creationId xmlns:a16="http://schemas.microsoft.com/office/drawing/2014/main" id="{E883AB93-8A12-4381-863D-A6DCA8326D80}"/>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13" name="Text Placeholder 14">
            <a:extLst>
              <a:ext uri="{FF2B5EF4-FFF2-40B4-BE49-F238E27FC236}">
                <a16:creationId xmlns:a16="http://schemas.microsoft.com/office/drawing/2014/main" id="{BD0AA781-C64B-4621-94F8-C750E1CF59A7}"/>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6" name="Connecteur droit 8">
            <a:extLst>
              <a:ext uri="{FF2B5EF4-FFF2-40B4-BE49-F238E27FC236}">
                <a16:creationId xmlns:a16="http://schemas.microsoft.com/office/drawing/2014/main" id="{BA08A484-23E0-431D-B5CE-6AD504F83139}"/>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8" name="Chart Placeholder 2">
            <a:extLst>
              <a:ext uri="{FF2B5EF4-FFF2-40B4-BE49-F238E27FC236}">
                <a16:creationId xmlns:a16="http://schemas.microsoft.com/office/drawing/2014/main" id="{B2656E46-4EF8-44EB-A3BA-8E234F8F5949}"/>
              </a:ext>
            </a:extLst>
          </p:cNvPr>
          <p:cNvSpPr>
            <a:spLocks noGrp="1"/>
          </p:cNvSpPr>
          <p:nvPr>
            <p:ph type="chart" sz="quarter" idx="15" hasCustomPrompt="1"/>
          </p:nvPr>
        </p:nvSpPr>
        <p:spPr>
          <a:xfrm>
            <a:off x="382903" y="1240527"/>
            <a:ext cx="8198669" cy="3331473"/>
          </a:xfrm>
          <a:prstGeom prst="rect">
            <a:avLst/>
          </a:prstGeom>
        </p:spPr>
        <p:txBody>
          <a:bodyPr anchor="ctr"/>
          <a:lstStyle>
            <a:lvl1pPr marL="0" indent="0" algn="ctr">
              <a:buNone/>
              <a:defRPr sz="1600"/>
            </a:lvl1pPr>
          </a:lstStyle>
          <a:p>
            <a:r>
              <a:rPr lang="en-US" noProof="0"/>
              <a:t>Insert chart</a:t>
            </a:r>
          </a:p>
        </p:txBody>
      </p:sp>
      <p:sp>
        <p:nvSpPr>
          <p:cNvPr id="9" name="Footer Placeholder 12">
            <a:extLst>
              <a:ext uri="{FF2B5EF4-FFF2-40B4-BE49-F238E27FC236}">
                <a16:creationId xmlns:a16="http://schemas.microsoft.com/office/drawing/2014/main" id="{FE353168-0A63-4CFC-B12A-63888B8E8181}"/>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4" name="Date Placeholder 3">
            <a:extLst>
              <a:ext uri="{FF2B5EF4-FFF2-40B4-BE49-F238E27FC236}">
                <a16:creationId xmlns:a16="http://schemas.microsoft.com/office/drawing/2014/main" id="{04FD620A-7110-463F-8D3C-30A30BA38125}"/>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20094472-3864-4E30-B252-28539877E16D}"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1" name="Graphic 10">
            <a:extLst>
              <a:ext uri="{FF2B5EF4-FFF2-40B4-BE49-F238E27FC236}">
                <a16:creationId xmlns:a16="http://schemas.microsoft.com/office/drawing/2014/main" id="{BAE936A9-C972-4C70-871F-9F65CCF5604C}"/>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6" y="4756935"/>
            <a:ext cx="792158" cy="211723"/>
          </a:xfrm>
          <a:prstGeom prst="rect">
            <a:avLst/>
          </a:prstGeom>
        </p:spPr>
      </p:pic>
      <p:pic>
        <p:nvPicPr>
          <p:cNvPr id="15" name="Image 14">
            <a:extLst>
              <a:ext uri="{FF2B5EF4-FFF2-40B4-BE49-F238E27FC236}">
                <a16:creationId xmlns:a16="http://schemas.microsoft.com/office/drawing/2014/main" id="{10311BE3-7B57-FB47-901B-8F27EEFD4F1D}"/>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883786607"/>
      </p:ext>
    </p:extLst>
  </p:cSld>
  <p:clrMapOvr>
    <a:masterClrMapping/>
  </p:clrMapOvr>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Graph only - 2 lines title">
    <p:spTree>
      <p:nvGrpSpPr>
        <p:cNvPr id="1" name=""/>
        <p:cNvGrpSpPr/>
        <p:nvPr/>
      </p:nvGrpSpPr>
      <p:grpSpPr>
        <a:xfrm>
          <a:off x="0" y="0"/>
          <a:ext cx="0" cy="0"/>
          <a:chOff x="0" y="0"/>
          <a:chExt cx="0" cy="0"/>
        </a:xfrm>
      </p:grpSpPr>
      <p:sp>
        <p:nvSpPr>
          <p:cNvPr id="10" name="ZoneTexte 7">
            <a:extLst>
              <a:ext uri="{FF2B5EF4-FFF2-40B4-BE49-F238E27FC236}">
                <a16:creationId xmlns:a16="http://schemas.microsoft.com/office/drawing/2014/main" id="{F288ED3E-A9C4-AC41-8ED2-F8612385A2BD}"/>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13" name="Text Placeholder 14">
            <a:extLst>
              <a:ext uri="{FF2B5EF4-FFF2-40B4-BE49-F238E27FC236}">
                <a16:creationId xmlns:a16="http://schemas.microsoft.com/office/drawing/2014/main" id="{D89B8EAD-7EE5-CD41-9D0D-BC9A90591A2A}"/>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6" name="Connecteur droit 8">
            <a:extLst>
              <a:ext uri="{FF2B5EF4-FFF2-40B4-BE49-F238E27FC236}">
                <a16:creationId xmlns:a16="http://schemas.microsoft.com/office/drawing/2014/main" id="{FAD8D98F-A73D-4D06-9361-4DDB0A71E819}"/>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Chart Placeholder 2">
            <a:extLst>
              <a:ext uri="{FF2B5EF4-FFF2-40B4-BE49-F238E27FC236}">
                <a16:creationId xmlns:a16="http://schemas.microsoft.com/office/drawing/2014/main" id="{657D95C7-47CB-496F-AF2C-A661F7B950B1}"/>
              </a:ext>
            </a:extLst>
          </p:cNvPr>
          <p:cNvSpPr>
            <a:spLocks noGrp="1"/>
          </p:cNvSpPr>
          <p:nvPr>
            <p:ph type="chart" sz="quarter" idx="15" hasCustomPrompt="1"/>
          </p:nvPr>
        </p:nvSpPr>
        <p:spPr>
          <a:xfrm>
            <a:off x="382903" y="1591733"/>
            <a:ext cx="8198669" cy="2980267"/>
          </a:xfrm>
          <a:prstGeom prst="rect">
            <a:avLst/>
          </a:prstGeom>
        </p:spPr>
        <p:txBody>
          <a:bodyPr anchor="ctr"/>
          <a:lstStyle>
            <a:lvl1pPr marL="0" indent="0" algn="ctr">
              <a:buNone/>
              <a:defRPr sz="1600"/>
            </a:lvl1pPr>
          </a:lstStyle>
          <a:p>
            <a:r>
              <a:rPr lang="en-US" noProof="0"/>
              <a:t>Insert chart</a:t>
            </a:r>
          </a:p>
        </p:txBody>
      </p:sp>
      <p:sp>
        <p:nvSpPr>
          <p:cNvPr id="11" name="Titre 1">
            <a:extLst>
              <a:ext uri="{FF2B5EF4-FFF2-40B4-BE49-F238E27FC236}">
                <a16:creationId xmlns:a16="http://schemas.microsoft.com/office/drawing/2014/main" id="{8CE5E645-F65D-4A5F-869B-E42DB973A9D6}"/>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9" name="Footer Placeholder 12">
            <a:extLst>
              <a:ext uri="{FF2B5EF4-FFF2-40B4-BE49-F238E27FC236}">
                <a16:creationId xmlns:a16="http://schemas.microsoft.com/office/drawing/2014/main" id="{17BB0B79-480D-4882-B086-D7A38F61396F}"/>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4" name="Date Placeholder 3">
            <a:extLst>
              <a:ext uri="{FF2B5EF4-FFF2-40B4-BE49-F238E27FC236}">
                <a16:creationId xmlns:a16="http://schemas.microsoft.com/office/drawing/2014/main" id="{4649C3A4-CC03-4BBE-9350-74DC9E1A37FA}"/>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71E41AE3-1215-45A9-915D-2BE4405FDCA6}"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2" name="Graphic 11">
            <a:extLst>
              <a:ext uri="{FF2B5EF4-FFF2-40B4-BE49-F238E27FC236}">
                <a16:creationId xmlns:a16="http://schemas.microsoft.com/office/drawing/2014/main" id="{1980FFC5-DB6E-43BA-9941-BDBE17E63E1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6" y="4756935"/>
            <a:ext cx="792158" cy="211723"/>
          </a:xfrm>
          <a:prstGeom prst="rect">
            <a:avLst/>
          </a:prstGeom>
        </p:spPr>
      </p:pic>
      <p:pic>
        <p:nvPicPr>
          <p:cNvPr id="15" name="Image 14">
            <a:extLst>
              <a:ext uri="{FF2B5EF4-FFF2-40B4-BE49-F238E27FC236}">
                <a16:creationId xmlns:a16="http://schemas.microsoft.com/office/drawing/2014/main" id="{66ADA887-BC7D-5D42-AFC6-59F40F201F8E}"/>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028672709"/>
      </p:ext>
    </p:extLst>
  </p:cSld>
  <p:clrMapOvr>
    <a:masterClrMapping/>
  </p:clrMapOvr>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oxes - 1 line title">
    <p:bg>
      <p:bgPr>
        <a:solidFill>
          <a:schemeClr val="bg1"/>
        </a:solidFill>
        <a:effectLst/>
      </p:bgPr>
    </p:bg>
    <p:spTree>
      <p:nvGrpSpPr>
        <p:cNvPr id="1" name=""/>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6789E206-C5AD-47E5-A47D-8FC93D2C16FB}"/>
              </a:ext>
            </a:extLst>
          </p:cNvPr>
          <p:cNvSpPr/>
          <p:nvPr userDrawn="1"/>
        </p:nvSpPr>
        <p:spPr>
          <a:xfrm>
            <a:off x="382937" y="1286934"/>
            <a:ext cx="3912871" cy="3124564"/>
          </a:xfrm>
          <a:prstGeom prst="roundRect">
            <a:avLst>
              <a:gd name="adj" fmla="val 235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31" name="Rectangle: Rounded Corners 30">
            <a:extLst>
              <a:ext uri="{FF2B5EF4-FFF2-40B4-BE49-F238E27FC236}">
                <a16:creationId xmlns:a16="http://schemas.microsoft.com/office/drawing/2014/main" id="{E0616FD8-62C6-4466-AE39-D2E22BCFC67A}"/>
              </a:ext>
            </a:extLst>
          </p:cNvPr>
          <p:cNvSpPr/>
          <p:nvPr userDrawn="1"/>
        </p:nvSpPr>
        <p:spPr>
          <a:xfrm>
            <a:off x="4669154" y="1286934"/>
            <a:ext cx="3912871" cy="3124564"/>
          </a:xfrm>
          <a:prstGeom prst="roundRect">
            <a:avLst>
              <a:gd name="adj" fmla="val 30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6" name="Text Placeholder 5">
            <a:extLst>
              <a:ext uri="{FF2B5EF4-FFF2-40B4-BE49-F238E27FC236}">
                <a16:creationId xmlns:a16="http://schemas.microsoft.com/office/drawing/2014/main" id="{B7EE0ABB-0322-46E6-B135-5AB630CEA3AD}"/>
              </a:ext>
            </a:extLst>
          </p:cNvPr>
          <p:cNvSpPr>
            <a:spLocks noGrp="1"/>
          </p:cNvSpPr>
          <p:nvPr>
            <p:ph type="body" sz="quarter" idx="18" hasCustomPrompt="1"/>
          </p:nvPr>
        </p:nvSpPr>
        <p:spPr>
          <a:xfrm>
            <a:off x="619215" y="1491054"/>
            <a:ext cx="3440315" cy="184666"/>
          </a:xfrm>
          <a:prstGeom prst="rect">
            <a:avLst/>
          </a:prstGeom>
        </p:spPr>
        <p:txBody>
          <a:bodyPr lIns="0" tIns="0" rIns="0" bIns="0" anchor="b">
            <a:noAutofit/>
          </a:bodyPr>
          <a:lstStyle>
            <a:lvl1pPr marL="0" indent="0" algn="ctr">
              <a:lnSpc>
                <a:spcPct val="100000"/>
              </a:lnSpc>
              <a:spcBef>
                <a:spcPts val="0"/>
              </a:spcBef>
              <a:buFontTx/>
              <a:buNone/>
              <a:defRPr sz="1200" b="0">
                <a:solidFill>
                  <a:schemeClr val="tx1"/>
                </a:solidFill>
                <a:latin typeface="+mj-lt"/>
              </a:defRPr>
            </a:lvl1pPr>
          </a:lstStyle>
          <a:p>
            <a:pPr lvl="0"/>
            <a:r>
              <a:rPr lang="en-US" noProof="0"/>
              <a:t>INSERT TEXT</a:t>
            </a:r>
          </a:p>
        </p:txBody>
      </p:sp>
      <p:sp>
        <p:nvSpPr>
          <p:cNvPr id="33" name="Text Placeholder 5">
            <a:extLst>
              <a:ext uri="{FF2B5EF4-FFF2-40B4-BE49-F238E27FC236}">
                <a16:creationId xmlns:a16="http://schemas.microsoft.com/office/drawing/2014/main" id="{1E39F0C4-2EDF-D849-95EA-D42B852A3217}"/>
              </a:ext>
            </a:extLst>
          </p:cNvPr>
          <p:cNvSpPr>
            <a:spLocks noGrp="1"/>
          </p:cNvSpPr>
          <p:nvPr>
            <p:ph type="body" sz="quarter" idx="21" hasCustomPrompt="1"/>
          </p:nvPr>
        </p:nvSpPr>
        <p:spPr>
          <a:xfrm>
            <a:off x="4905432" y="1491054"/>
            <a:ext cx="3440315" cy="184666"/>
          </a:xfrm>
          <a:prstGeom prst="rect">
            <a:avLst/>
          </a:prstGeom>
        </p:spPr>
        <p:txBody>
          <a:bodyPr lIns="0" tIns="0" rIns="0" bIns="0" anchor="b">
            <a:noAutofit/>
          </a:bodyPr>
          <a:lstStyle>
            <a:lvl1pPr marL="0" indent="0" algn="ctr">
              <a:lnSpc>
                <a:spcPct val="100000"/>
              </a:lnSpc>
              <a:spcBef>
                <a:spcPts val="0"/>
              </a:spcBef>
              <a:buFontTx/>
              <a:buNone/>
              <a:defRPr sz="1200" b="0">
                <a:solidFill>
                  <a:schemeClr val="tx1"/>
                </a:solidFill>
                <a:latin typeface="+mj-lt"/>
              </a:defRPr>
            </a:lvl1pPr>
          </a:lstStyle>
          <a:p>
            <a:pPr lvl="0"/>
            <a:r>
              <a:rPr lang="en-US" noProof="0"/>
              <a:t>INSERT TEXT</a:t>
            </a:r>
          </a:p>
        </p:txBody>
      </p:sp>
      <p:sp>
        <p:nvSpPr>
          <p:cNvPr id="14" name="ZoneTexte 7">
            <a:extLst>
              <a:ext uri="{FF2B5EF4-FFF2-40B4-BE49-F238E27FC236}">
                <a16:creationId xmlns:a16="http://schemas.microsoft.com/office/drawing/2014/main" id="{854B2E12-7FEA-9F42-862D-A1D8E039D65C}"/>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21" name="Titre 1">
            <a:extLst>
              <a:ext uri="{FF2B5EF4-FFF2-40B4-BE49-F238E27FC236}">
                <a16:creationId xmlns:a16="http://schemas.microsoft.com/office/drawing/2014/main" id="{C571A79E-B699-4E25-AED1-F10C201C12C8}"/>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22" name="Text Placeholder 14">
            <a:extLst>
              <a:ext uri="{FF2B5EF4-FFF2-40B4-BE49-F238E27FC236}">
                <a16:creationId xmlns:a16="http://schemas.microsoft.com/office/drawing/2014/main" id="{1716FDA2-DC8F-4A2F-808F-98CC15FB8043}"/>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8" name="Connecteur droit 8">
            <a:extLst>
              <a:ext uri="{FF2B5EF4-FFF2-40B4-BE49-F238E27FC236}">
                <a16:creationId xmlns:a16="http://schemas.microsoft.com/office/drawing/2014/main" id="{8CA3988A-A5B7-4348-84AF-7B39B07064C7}"/>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Content Placeholder 18">
            <a:extLst>
              <a:ext uri="{FF2B5EF4-FFF2-40B4-BE49-F238E27FC236}">
                <a16:creationId xmlns:a16="http://schemas.microsoft.com/office/drawing/2014/main" id="{A4AFFCB1-086E-4C42-865A-E5AF0D851E62}"/>
              </a:ext>
            </a:extLst>
          </p:cNvPr>
          <p:cNvSpPr>
            <a:spLocks noGrp="1"/>
          </p:cNvSpPr>
          <p:nvPr>
            <p:ph sz="quarter" idx="16" hasCustomPrompt="1"/>
          </p:nvPr>
        </p:nvSpPr>
        <p:spPr>
          <a:xfrm>
            <a:off x="624192" y="1896534"/>
            <a:ext cx="3440310" cy="2218266"/>
          </a:xfrm>
          <a:custGeom>
            <a:avLst/>
            <a:gdLst>
              <a:gd name="connsiteX0" fmla="*/ 0 w 3440310"/>
              <a:gd name="connsiteY0" fmla="*/ 0 h 2218266"/>
              <a:gd name="connsiteX1" fmla="*/ 3440310 w 3440310"/>
              <a:gd name="connsiteY1" fmla="*/ 0 h 2218266"/>
              <a:gd name="connsiteX2" fmla="*/ 3440310 w 3440310"/>
              <a:gd name="connsiteY2" fmla="*/ 2218266 h 2218266"/>
              <a:gd name="connsiteX3" fmla="*/ 0 w 3440310"/>
              <a:gd name="connsiteY3" fmla="*/ 2218266 h 2218266"/>
            </a:gdLst>
            <a:ahLst/>
            <a:cxnLst>
              <a:cxn ang="0">
                <a:pos x="connsiteX0" y="connsiteY0"/>
              </a:cxn>
              <a:cxn ang="0">
                <a:pos x="connsiteX1" y="connsiteY1"/>
              </a:cxn>
              <a:cxn ang="0">
                <a:pos x="connsiteX2" y="connsiteY2"/>
              </a:cxn>
              <a:cxn ang="0">
                <a:pos x="connsiteX3" y="connsiteY3"/>
              </a:cxn>
            </a:cxnLst>
            <a:rect l="l" t="t" r="r" b="b"/>
            <a:pathLst>
              <a:path w="3440310" h="2218266">
                <a:moveTo>
                  <a:pt x="0" y="0"/>
                </a:moveTo>
                <a:lnTo>
                  <a:pt x="3440310" y="0"/>
                </a:lnTo>
                <a:lnTo>
                  <a:pt x="3440310" y="2218266"/>
                </a:lnTo>
                <a:lnTo>
                  <a:pt x="0" y="2218266"/>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25" name="Content Placeholder 24">
            <a:extLst>
              <a:ext uri="{FF2B5EF4-FFF2-40B4-BE49-F238E27FC236}">
                <a16:creationId xmlns:a16="http://schemas.microsoft.com/office/drawing/2014/main" id="{40D52AC6-3BBD-4897-9D61-F7689C37FE6F}"/>
              </a:ext>
            </a:extLst>
          </p:cNvPr>
          <p:cNvSpPr>
            <a:spLocks noGrp="1"/>
          </p:cNvSpPr>
          <p:nvPr>
            <p:ph sz="quarter" idx="26" hasCustomPrompt="1"/>
          </p:nvPr>
        </p:nvSpPr>
        <p:spPr>
          <a:xfrm>
            <a:off x="4905432" y="1896534"/>
            <a:ext cx="3440310" cy="2218266"/>
          </a:xfrm>
          <a:custGeom>
            <a:avLst/>
            <a:gdLst>
              <a:gd name="connsiteX0" fmla="*/ 0 w 3440310"/>
              <a:gd name="connsiteY0" fmla="*/ 0 h 2218266"/>
              <a:gd name="connsiteX1" fmla="*/ 3440310 w 3440310"/>
              <a:gd name="connsiteY1" fmla="*/ 0 h 2218266"/>
              <a:gd name="connsiteX2" fmla="*/ 3440310 w 3440310"/>
              <a:gd name="connsiteY2" fmla="*/ 2218266 h 2218266"/>
              <a:gd name="connsiteX3" fmla="*/ 0 w 3440310"/>
              <a:gd name="connsiteY3" fmla="*/ 2218266 h 2218266"/>
            </a:gdLst>
            <a:ahLst/>
            <a:cxnLst>
              <a:cxn ang="0">
                <a:pos x="connsiteX0" y="connsiteY0"/>
              </a:cxn>
              <a:cxn ang="0">
                <a:pos x="connsiteX1" y="connsiteY1"/>
              </a:cxn>
              <a:cxn ang="0">
                <a:pos x="connsiteX2" y="connsiteY2"/>
              </a:cxn>
              <a:cxn ang="0">
                <a:pos x="connsiteX3" y="connsiteY3"/>
              </a:cxn>
            </a:cxnLst>
            <a:rect l="l" t="t" r="r" b="b"/>
            <a:pathLst>
              <a:path w="3440310" h="2218266">
                <a:moveTo>
                  <a:pt x="0" y="0"/>
                </a:moveTo>
                <a:lnTo>
                  <a:pt x="3440310" y="0"/>
                </a:lnTo>
                <a:lnTo>
                  <a:pt x="3440310" y="2218266"/>
                </a:lnTo>
                <a:lnTo>
                  <a:pt x="0" y="2218266"/>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26" name="Footer Placeholder 12">
            <a:extLst>
              <a:ext uri="{FF2B5EF4-FFF2-40B4-BE49-F238E27FC236}">
                <a16:creationId xmlns:a16="http://schemas.microsoft.com/office/drawing/2014/main" id="{0C73479F-43DB-4080-B08E-366D3C06FF25}"/>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7" name="Date Placeholder 3">
            <a:extLst>
              <a:ext uri="{FF2B5EF4-FFF2-40B4-BE49-F238E27FC236}">
                <a16:creationId xmlns:a16="http://schemas.microsoft.com/office/drawing/2014/main" id="{16E990FD-05BF-47A0-9BC4-58F843040404}"/>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9AB9FF50-9E56-4948-B317-E946F265E7F9}"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5" name="Graphic 14">
            <a:extLst>
              <a:ext uri="{FF2B5EF4-FFF2-40B4-BE49-F238E27FC236}">
                <a16:creationId xmlns:a16="http://schemas.microsoft.com/office/drawing/2014/main" id="{54135C39-A42E-4AA6-A777-5B882502ACF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6" y="4756935"/>
            <a:ext cx="792158" cy="211723"/>
          </a:xfrm>
          <a:prstGeom prst="rect">
            <a:avLst/>
          </a:prstGeom>
        </p:spPr>
      </p:pic>
      <p:pic>
        <p:nvPicPr>
          <p:cNvPr id="16" name="Image 15">
            <a:extLst>
              <a:ext uri="{FF2B5EF4-FFF2-40B4-BE49-F238E27FC236}">
                <a16:creationId xmlns:a16="http://schemas.microsoft.com/office/drawing/2014/main" id="{A28E5F66-62CB-8147-9DCE-C1E1B26B3FFF}"/>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6799691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 image - 2 lines title">
    <p:bg>
      <p:bgPr>
        <a:solidFill>
          <a:schemeClr val="bg1"/>
        </a:solidFill>
        <a:effectLst/>
      </p:bgPr>
    </p:bg>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DCC0A36F-4386-43D8-9878-1990319145E6}"/>
              </a:ext>
            </a:extLst>
          </p:cNvPr>
          <p:cNvSpPr>
            <a:spLocks noGrp="1"/>
          </p:cNvSpPr>
          <p:nvPr>
            <p:ph sz="quarter" idx="16" hasCustomPrompt="1"/>
          </p:nvPr>
        </p:nvSpPr>
        <p:spPr>
          <a:xfrm>
            <a:off x="382906" y="1525675"/>
            <a:ext cx="5619003" cy="3046326"/>
          </a:xfrm>
          <a:custGeom>
            <a:avLst/>
            <a:gdLst>
              <a:gd name="connsiteX0" fmla="*/ 0 w 5619003"/>
              <a:gd name="connsiteY0" fmla="*/ 0 h 3046326"/>
              <a:gd name="connsiteX1" fmla="*/ 5619003 w 5619003"/>
              <a:gd name="connsiteY1" fmla="*/ 0 h 3046326"/>
              <a:gd name="connsiteX2" fmla="*/ 5619003 w 5619003"/>
              <a:gd name="connsiteY2" fmla="*/ 3046326 h 3046326"/>
              <a:gd name="connsiteX3" fmla="*/ 0 w 5619003"/>
              <a:gd name="connsiteY3" fmla="*/ 3046326 h 3046326"/>
            </a:gdLst>
            <a:ahLst/>
            <a:cxnLst>
              <a:cxn ang="0">
                <a:pos x="connsiteX0" y="connsiteY0"/>
              </a:cxn>
              <a:cxn ang="0">
                <a:pos x="connsiteX1" y="connsiteY1"/>
              </a:cxn>
              <a:cxn ang="0">
                <a:pos x="connsiteX2" y="connsiteY2"/>
              </a:cxn>
              <a:cxn ang="0">
                <a:pos x="connsiteX3" y="connsiteY3"/>
              </a:cxn>
            </a:cxnLst>
            <a:rect l="l" t="t" r="r" b="b"/>
            <a:pathLst>
              <a:path w="5619003" h="3046326">
                <a:moveTo>
                  <a:pt x="0" y="0"/>
                </a:moveTo>
                <a:lnTo>
                  <a:pt x="5619003" y="0"/>
                </a:lnTo>
                <a:lnTo>
                  <a:pt x="5619003" y="3046326"/>
                </a:lnTo>
                <a:lnTo>
                  <a:pt x="0" y="3046326"/>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p:txBody>
      </p:sp>
      <p:sp>
        <p:nvSpPr>
          <p:cNvPr id="24" name="Picture Placeholder 23">
            <a:extLst>
              <a:ext uri="{FF2B5EF4-FFF2-40B4-BE49-F238E27FC236}">
                <a16:creationId xmlns:a16="http://schemas.microsoft.com/office/drawing/2014/main" id="{97F5B4CC-C4A6-45CA-81E0-EA5CF067E7BC}"/>
              </a:ext>
            </a:extLst>
          </p:cNvPr>
          <p:cNvSpPr>
            <a:spLocks noGrp="1"/>
          </p:cNvSpPr>
          <p:nvPr>
            <p:ph type="pic" sz="quarter" idx="13" hasCustomPrompt="1"/>
          </p:nvPr>
        </p:nvSpPr>
        <p:spPr>
          <a:xfrm>
            <a:off x="6057899" y="2"/>
            <a:ext cx="3086100" cy="5143499"/>
          </a:xfrm>
          <a:custGeom>
            <a:avLst/>
            <a:gdLst>
              <a:gd name="connsiteX0" fmla="*/ 2611605 w 3086100"/>
              <a:gd name="connsiteY0" fmla="*/ 4869227 h 5143499"/>
              <a:gd name="connsiteX1" fmla="*/ 2606783 w 3086100"/>
              <a:gd name="connsiteY1" fmla="*/ 4873181 h 5143499"/>
              <a:gd name="connsiteX2" fmla="*/ 2606792 w 3086100"/>
              <a:gd name="connsiteY2" fmla="*/ 4873181 h 5143499"/>
              <a:gd name="connsiteX3" fmla="*/ 2595484 w 3086100"/>
              <a:gd name="connsiteY3" fmla="*/ 4930786 h 5143499"/>
              <a:gd name="connsiteX4" fmla="*/ 2652923 w 3086100"/>
              <a:gd name="connsiteY4" fmla="*/ 4930786 h 5143499"/>
              <a:gd name="connsiteX5" fmla="*/ 2654112 w 3086100"/>
              <a:gd name="connsiteY5" fmla="*/ 4924629 h 5143499"/>
              <a:gd name="connsiteX6" fmla="*/ 2651124 w 3086100"/>
              <a:gd name="connsiteY6" fmla="*/ 4921281 h 5143499"/>
              <a:gd name="connsiteX7" fmla="*/ 2612964 w 3086100"/>
              <a:gd name="connsiteY7" fmla="*/ 4921281 h 5143499"/>
              <a:gd name="connsiteX8" fmla="*/ 2616207 w 3086100"/>
              <a:gd name="connsiteY8" fmla="*/ 4904759 h 5143499"/>
              <a:gd name="connsiteX9" fmla="*/ 2649927 w 3086100"/>
              <a:gd name="connsiteY9" fmla="*/ 4904759 h 5143499"/>
              <a:gd name="connsiteX10" fmla="*/ 2651752 w 3086100"/>
              <a:gd name="connsiteY10" fmla="*/ 4903296 h 5143499"/>
              <a:gd name="connsiteX11" fmla="*/ 2653042 w 3086100"/>
              <a:gd name="connsiteY11" fmla="*/ 4896743 h 5143499"/>
              <a:gd name="connsiteX12" fmla="*/ 2651794 w 3086100"/>
              <a:gd name="connsiteY12" fmla="*/ 4895279 h 5143499"/>
              <a:gd name="connsiteX13" fmla="*/ 2618057 w 3086100"/>
              <a:gd name="connsiteY13" fmla="*/ 4895279 h 5143499"/>
              <a:gd name="connsiteX14" fmla="*/ 2621283 w 3086100"/>
              <a:gd name="connsiteY14" fmla="*/ 4878791 h 5143499"/>
              <a:gd name="connsiteX15" fmla="*/ 2658102 w 3086100"/>
              <a:gd name="connsiteY15" fmla="*/ 4878791 h 5143499"/>
              <a:gd name="connsiteX16" fmla="*/ 2662007 w 3086100"/>
              <a:gd name="connsiteY16" fmla="*/ 4876487 h 5143499"/>
              <a:gd name="connsiteX17" fmla="*/ 2663433 w 3086100"/>
              <a:gd name="connsiteY17" fmla="*/ 4869227 h 5143499"/>
              <a:gd name="connsiteX18" fmla="*/ 2511957 w 3086100"/>
              <a:gd name="connsiteY18" fmla="*/ 4869227 h 5143499"/>
              <a:gd name="connsiteX19" fmla="*/ 2507899 w 3086100"/>
              <a:gd name="connsiteY19" fmla="*/ 4873181 h 5143499"/>
              <a:gd name="connsiteX20" fmla="*/ 2496591 w 3086100"/>
              <a:gd name="connsiteY20" fmla="*/ 4930786 h 5143499"/>
              <a:gd name="connsiteX21" fmla="*/ 2508544 w 3086100"/>
              <a:gd name="connsiteY21" fmla="*/ 4930786 h 5143499"/>
              <a:gd name="connsiteX22" fmla="*/ 2512899 w 3086100"/>
              <a:gd name="connsiteY22" fmla="*/ 4927245 h 5143499"/>
              <a:gd name="connsiteX23" fmla="*/ 2521363 w 3086100"/>
              <a:gd name="connsiteY23" fmla="*/ 4884133 h 5143499"/>
              <a:gd name="connsiteX24" fmla="*/ 2535099 w 3086100"/>
              <a:gd name="connsiteY24" fmla="*/ 4903548 h 5143499"/>
              <a:gd name="connsiteX25" fmla="*/ 2538376 w 3086100"/>
              <a:gd name="connsiteY25" fmla="*/ 4905424 h 5143499"/>
              <a:gd name="connsiteX26" fmla="*/ 2544556 w 3086100"/>
              <a:gd name="connsiteY26" fmla="*/ 4905424 h 5143499"/>
              <a:gd name="connsiteX27" fmla="*/ 2548580 w 3086100"/>
              <a:gd name="connsiteY27" fmla="*/ 4903548 h 5143499"/>
              <a:gd name="connsiteX28" fmla="*/ 2569922 w 3086100"/>
              <a:gd name="connsiteY28" fmla="*/ 4884133 h 5143499"/>
              <a:gd name="connsiteX29" fmla="*/ 2561458 w 3086100"/>
              <a:gd name="connsiteY29" fmla="*/ 4927245 h 5143499"/>
              <a:gd name="connsiteX30" fmla="*/ 2564430 w 3086100"/>
              <a:gd name="connsiteY30" fmla="*/ 4930786 h 5143499"/>
              <a:gd name="connsiteX31" fmla="*/ 2576374 w 3086100"/>
              <a:gd name="connsiteY31" fmla="*/ 4930786 h 5143499"/>
              <a:gd name="connsiteX32" fmla="*/ 2587691 w 3086100"/>
              <a:gd name="connsiteY32" fmla="*/ 4873189 h 5143499"/>
              <a:gd name="connsiteX33" fmla="*/ 2585186 w 3086100"/>
              <a:gd name="connsiteY33" fmla="*/ 4869227 h 5143499"/>
              <a:gd name="connsiteX34" fmla="*/ 2571111 w 3086100"/>
              <a:gd name="connsiteY34" fmla="*/ 4869227 h 5143499"/>
              <a:gd name="connsiteX35" fmla="*/ 2543860 w 3086100"/>
              <a:gd name="connsiteY35" fmla="*/ 4893226 h 5143499"/>
              <a:gd name="connsiteX36" fmla="*/ 2526032 w 3086100"/>
              <a:gd name="connsiteY36" fmla="*/ 4869227 h 5143499"/>
              <a:gd name="connsiteX37" fmla="*/ 2441121 w 3086100"/>
              <a:gd name="connsiteY37" fmla="*/ 4869227 h 5143499"/>
              <a:gd name="connsiteX38" fmla="*/ 2436290 w 3086100"/>
              <a:gd name="connsiteY38" fmla="*/ 4873181 h 5143499"/>
              <a:gd name="connsiteX39" fmla="*/ 2424999 w 3086100"/>
              <a:gd name="connsiteY39" fmla="*/ 4930786 h 5143499"/>
              <a:gd name="connsiteX40" fmla="*/ 2482413 w 3086100"/>
              <a:gd name="connsiteY40" fmla="*/ 4930786 h 5143499"/>
              <a:gd name="connsiteX41" fmla="*/ 2483627 w 3086100"/>
              <a:gd name="connsiteY41" fmla="*/ 4924629 h 5143499"/>
              <a:gd name="connsiteX42" fmla="*/ 2480614 w 3086100"/>
              <a:gd name="connsiteY42" fmla="*/ 4921281 h 5143499"/>
              <a:gd name="connsiteX43" fmla="*/ 2442471 w 3086100"/>
              <a:gd name="connsiteY43" fmla="*/ 4921281 h 5143499"/>
              <a:gd name="connsiteX44" fmla="*/ 2445705 w 3086100"/>
              <a:gd name="connsiteY44" fmla="*/ 4904759 h 5143499"/>
              <a:gd name="connsiteX45" fmla="*/ 2479425 w 3086100"/>
              <a:gd name="connsiteY45" fmla="*/ 4904759 h 5143499"/>
              <a:gd name="connsiteX46" fmla="*/ 2481259 w 3086100"/>
              <a:gd name="connsiteY46" fmla="*/ 4903296 h 5143499"/>
              <a:gd name="connsiteX47" fmla="*/ 2482549 w 3086100"/>
              <a:gd name="connsiteY47" fmla="*/ 4896743 h 5143499"/>
              <a:gd name="connsiteX48" fmla="*/ 2481293 w 3086100"/>
              <a:gd name="connsiteY48" fmla="*/ 4895279 h 5143499"/>
              <a:gd name="connsiteX49" fmla="*/ 2447564 w 3086100"/>
              <a:gd name="connsiteY49" fmla="*/ 4895279 h 5143499"/>
              <a:gd name="connsiteX50" fmla="*/ 2450807 w 3086100"/>
              <a:gd name="connsiteY50" fmla="*/ 4878791 h 5143499"/>
              <a:gd name="connsiteX51" fmla="*/ 2487617 w 3086100"/>
              <a:gd name="connsiteY51" fmla="*/ 4878791 h 5143499"/>
              <a:gd name="connsiteX52" fmla="*/ 2491540 w 3086100"/>
              <a:gd name="connsiteY52" fmla="*/ 4876487 h 5143499"/>
              <a:gd name="connsiteX53" fmla="*/ 2492949 w 3086100"/>
              <a:gd name="connsiteY53" fmla="*/ 4869227 h 5143499"/>
              <a:gd name="connsiteX54" fmla="*/ 2368044 w 3086100"/>
              <a:gd name="connsiteY54" fmla="*/ 4869227 h 5143499"/>
              <a:gd name="connsiteX55" fmla="*/ 2362764 w 3086100"/>
              <a:gd name="connsiteY55" fmla="*/ 4872558 h 5143499"/>
              <a:gd name="connsiteX56" fmla="*/ 2361533 w 3086100"/>
              <a:gd name="connsiteY56" fmla="*/ 4878766 h 5143499"/>
              <a:gd name="connsiteX57" fmla="*/ 2385999 w 3086100"/>
              <a:gd name="connsiteY57" fmla="*/ 4878766 h 5143499"/>
              <a:gd name="connsiteX58" fmla="*/ 2375812 w 3086100"/>
              <a:gd name="connsiteY58" fmla="*/ 4930786 h 5143499"/>
              <a:gd name="connsiteX59" fmla="*/ 2386780 w 3086100"/>
              <a:gd name="connsiteY59" fmla="*/ 4930786 h 5143499"/>
              <a:gd name="connsiteX60" fmla="*/ 2392281 w 3086100"/>
              <a:gd name="connsiteY60" fmla="*/ 4926412 h 5143499"/>
              <a:gd name="connsiteX61" fmla="*/ 2401620 w 3086100"/>
              <a:gd name="connsiteY61" fmla="*/ 4878766 h 5143499"/>
              <a:gd name="connsiteX62" fmla="*/ 2422045 w 3086100"/>
              <a:gd name="connsiteY62" fmla="*/ 4878766 h 5143499"/>
              <a:gd name="connsiteX63" fmla="*/ 2426443 w 3086100"/>
              <a:gd name="connsiteY63" fmla="*/ 4874998 h 5143499"/>
              <a:gd name="connsiteX64" fmla="*/ 2426443 w 3086100"/>
              <a:gd name="connsiteY64" fmla="*/ 4875006 h 5143499"/>
              <a:gd name="connsiteX65" fmla="*/ 2427580 w 3086100"/>
              <a:gd name="connsiteY65" fmla="*/ 4869227 h 5143499"/>
              <a:gd name="connsiteX66" fmla="*/ 2216737 w 3086100"/>
              <a:gd name="connsiteY66" fmla="*/ 4869227 h 5143499"/>
              <a:gd name="connsiteX67" fmla="*/ 2213825 w 3086100"/>
              <a:gd name="connsiteY67" fmla="*/ 4871305 h 5143499"/>
              <a:gd name="connsiteX68" fmla="*/ 2210514 w 3086100"/>
              <a:gd name="connsiteY68" fmla="*/ 4888213 h 5143499"/>
              <a:gd name="connsiteX69" fmla="*/ 2254821 w 3086100"/>
              <a:gd name="connsiteY69" fmla="*/ 4909924 h 5143499"/>
              <a:gd name="connsiteX70" fmla="*/ 2250720 w 3086100"/>
              <a:gd name="connsiteY70" fmla="*/ 4930786 h 5143499"/>
              <a:gd name="connsiteX71" fmla="*/ 2261697 w 3086100"/>
              <a:gd name="connsiteY71" fmla="*/ 4930786 h 5143499"/>
              <a:gd name="connsiteX72" fmla="*/ 2267198 w 3086100"/>
              <a:gd name="connsiteY72" fmla="*/ 4926412 h 5143499"/>
              <a:gd name="connsiteX73" fmla="*/ 2278404 w 3086100"/>
              <a:gd name="connsiteY73" fmla="*/ 4869227 h 5143499"/>
              <a:gd name="connsiteX74" fmla="*/ 2265110 w 3086100"/>
              <a:gd name="connsiteY74" fmla="*/ 4869227 h 5143499"/>
              <a:gd name="connsiteX75" fmla="*/ 2262402 w 3086100"/>
              <a:gd name="connsiteY75" fmla="*/ 4871305 h 5143499"/>
              <a:gd name="connsiteX76" fmla="*/ 2256883 w 3086100"/>
              <a:gd name="connsiteY76" fmla="*/ 4899334 h 5143499"/>
              <a:gd name="connsiteX77" fmla="*/ 2226203 w 3086100"/>
              <a:gd name="connsiteY77" fmla="*/ 4887801 h 5143499"/>
              <a:gd name="connsiteX78" fmla="*/ 2229853 w 3086100"/>
              <a:gd name="connsiteY78" fmla="*/ 4869227 h 5143499"/>
              <a:gd name="connsiteX79" fmla="*/ 2702459 w 3086100"/>
              <a:gd name="connsiteY79" fmla="*/ 4869050 h 5143499"/>
              <a:gd name="connsiteX80" fmla="*/ 2673697 w 3086100"/>
              <a:gd name="connsiteY80" fmla="*/ 4880810 h 5143499"/>
              <a:gd name="connsiteX81" fmla="*/ 2692561 w 3086100"/>
              <a:gd name="connsiteY81" fmla="*/ 4902211 h 5143499"/>
              <a:gd name="connsiteX82" fmla="*/ 2709828 w 3086100"/>
              <a:gd name="connsiteY82" fmla="*/ 4917184 h 5143499"/>
              <a:gd name="connsiteX83" fmla="*/ 2697900 w 3086100"/>
              <a:gd name="connsiteY83" fmla="*/ 4921314 h 5143499"/>
              <a:gd name="connsiteX84" fmla="*/ 2670828 w 3086100"/>
              <a:gd name="connsiteY84" fmla="*/ 4921314 h 5143499"/>
              <a:gd name="connsiteX85" fmla="*/ 2665428 w 3086100"/>
              <a:gd name="connsiteY85" fmla="*/ 4925293 h 5143499"/>
              <a:gd name="connsiteX86" fmla="*/ 2664359 w 3086100"/>
              <a:gd name="connsiteY86" fmla="*/ 4930786 h 5143499"/>
              <a:gd name="connsiteX87" fmla="*/ 2698486 w 3086100"/>
              <a:gd name="connsiteY87" fmla="*/ 4930786 h 5143499"/>
              <a:gd name="connsiteX88" fmla="*/ 2727435 w 3086100"/>
              <a:gd name="connsiteY88" fmla="*/ 4920372 h 5143499"/>
              <a:gd name="connsiteX89" fmla="*/ 2724931 w 3086100"/>
              <a:gd name="connsiteY89" fmla="*/ 4906282 h 5143499"/>
              <a:gd name="connsiteX90" fmla="*/ 2715236 w 3086100"/>
              <a:gd name="connsiteY90" fmla="*/ 4899334 h 5143499"/>
              <a:gd name="connsiteX91" fmla="*/ 2691890 w 3086100"/>
              <a:gd name="connsiteY91" fmla="*/ 4881853 h 5143499"/>
              <a:gd name="connsiteX92" fmla="*/ 2701992 w 3086100"/>
              <a:gd name="connsiteY92" fmla="*/ 4878766 h 5143499"/>
              <a:gd name="connsiteX93" fmla="*/ 2724880 w 3086100"/>
              <a:gd name="connsiteY93" fmla="*/ 4878766 h 5143499"/>
              <a:gd name="connsiteX94" fmla="*/ 2730271 w 3086100"/>
              <a:gd name="connsiteY94" fmla="*/ 4874796 h 5143499"/>
              <a:gd name="connsiteX95" fmla="*/ 2731408 w 3086100"/>
              <a:gd name="connsiteY95" fmla="*/ 4869050 h 5143499"/>
              <a:gd name="connsiteX96" fmla="*/ 2321030 w 3086100"/>
              <a:gd name="connsiteY96" fmla="*/ 4869050 h 5143499"/>
              <a:gd name="connsiteX97" fmla="*/ 2292284 w 3086100"/>
              <a:gd name="connsiteY97" fmla="*/ 4880810 h 5143499"/>
              <a:gd name="connsiteX98" fmla="*/ 2311156 w 3086100"/>
              <a:gd name="connsiteY98" fmla="*/ 4902211 h 5143499"/>
              <a:gd name="connsiteX99" fmla="*/ 2328424 w 3086100"/>
              <a:gd name="connsiteY99" fmla="*/ 4917184 h 5143499"/>
              <a:gd name="connsiteX100" fmla="*/ 2316479 w 3086100"/>
              <a:gd name="connsiteY100" fmla="*/ 4921314 h 5143499"/>
              <a:gd name="connsiteX101" fmla="*/ 2289415 w 3086100"/>
              <a:gd name="connsiteY101" fmla="*/ 4921314 h 5143499"/>
              <a:gd name="connsiteX102" fmla="*/ 2284016 w 3086100"/>
              <a:gd name="connsiteY102" fmla="*/ 4925293 h 5143499"/>
              <a:gd name="connsiteX103" fmla="*/ 2282938 w 3086100"/>
              <a:gd name="connsiteY103" fmla="*/ 4930786 h 5143499"/>
              <a:gd name="connsiteX104" fmla="*/ 2317065 w 3086100"/>
              <a:gd name="connsiteY104" fmla="*/ 4930786 h 5143499"/>
              <a:gd name="connsiteX105" fmla="*/ 2346014 w 3086100"/>
              <a:gd name="connsiteY105" fmla="*/ 4920372 h 5143499"/>
              <a:gd name="connsiteX106" fmla="*/ 2343526 w 3086100"/>
              <a:gd name="connsiteY106" fmla="*/ 4906282 h 5143499"/>
              <a:gd name="connsiteX107" fmla="*/ 2333823 w 3086100"/>
              <a:gd name="connsiteY107" fmla="*/ 4899334 h 5143499"/>
              <a:gd name="connsiteX108" fmla="*/ 2310469 w 3086100"/>
              <a:gd name="connsiteY108" fmla="*/ 4881853 h 5143499"/>
              <a:gd name="connsiteX109" fmla="*/ 2320571 w 3086100"/>
              <a:gd name="connsiteY109" fmla="*/ 4878766 h 5143499"/>
              <a:gd name="connsiteX110" fmla="*/ 2343467 w 3086100"/>
              <a:gd name="connsiteY110" fmla="*/ 4878766 h 5143499"/>
              <a:gd name="connsiteX111" fmla="*/ 2348858 w 3086100"/>
              <a:gd name="connsiteY111" fmla="*/ 4874796 h 5143499"/>
              <a:gd name="connsiteX112" fmla="*/ 2349995 w 3086100"/>
              <a:gd name="connsiteY112" fmla="*/ 4869050 h 5143499"/>
              <a:gd name="connsiteX113" fmla="*/ 2170529 w 3086100"/>
              <a:gd name="connsiteY113" fmla="*/ 4869050 h 5143499"/>
              <a:gd name="connsiteX114" fmla="*/ 2141784 w 3086100"/>
              <a:gd name="connsiteY114" fmla="*/ 4880810 h 5143499"/>
              <a:gd name="connsiteX115" fmla="*/ 2160664 w 3086100"/>
              <a:gd name="connsiteY115" fmla="*/ 4902211 h 5143499"/>
              <a:gd name="connsiteX116" fmla="*/ 2177923 w 3086100"/>
              <a:gd name="connsiteY116" fmla="*/ 4917184 h 5143499"/>
              <a:gd name="connsiteX117" fmla="*/ 2165979 w 3086100"/>
              <a:gd name="connsiteY117" fmla="*/ 4921314 h 5143499"/>
              <a:gd name="connsiteX118" fmla="*/ 2138906 w 3086100"/>
              <a:gd name="connsiteY118" fmla="*/ 4921314 h 5143499"/>
              <a:gd name="connsiteX119" fmla="*/ 2133515 w 3086100"/>
              <a:gd name="connsiteY119" fmla="*/ 4925293 h 5143499"/>
              <a:gd name="connsiteX120" fmla="*/ 2132429 w 3086100"/>
              <a:gd name="connsiteY120" fmla="*/ 4930786 h 5143499"/>
              <a:gd name="connsiteX121" fmla="*/ 2166556 w 3086100"/>
              <a:gd name="connsiteY121" fmla="*/ 4930786 h 5143499"/>
              <a:gd name="connsiteX122" fmla="*/ 2195522 w 3086100"/>
              <a:gd name="connsiteY122" fmla="*/ 4920372 h 5143499"/>
              <a:gd name="connsiteX123" fmla="*/ 2193018 w 3086100"/>
              <a:gd name="connsiteY123" fmla="*/ 4906282 h 5143499"/>
              <a:gd name="connsiteX124" fmla="*/ 2183331 w 3086100"/>
              <a:gd name="connsiteY124" fmla="*/ 4899334 h 5143499"/>
              <a:gd name="connsiteX125" fmla="*/ 2159960 w 3086100"/>
              <a:gd name="connsiteY125" fmla="*/ 4881853 h 5143499"/>
              <a:gd name="connsiteX126" fmla="*/ 2170062 w 3086100"/>
              <a:gd name="connsiteY126" fmla="*/ 4878766 h 5143499"/>
              <a:gd name="connsiteX127" fmla="*/ 2192950 w 3086100"/>
              <a:gd name="connsiteY127" fmla="*/ 4878766 h 5143499"/>
              <a:gd name="connsiteX128" fmla="*/ 2198357 w 3086100"/>
              <a:gd name="connsiteY128" fmla="*/ 4874796 h 5143499"/>
              <a:gd name="connsiteX129" fmla="*/ 2199478 w 3086100"/>
              <a:gd name="connsiteY129" fmla="*/ 4869050 h 5143499"/>
              <a:gd name="connsiteX130" fmla="*/ 1923012 w 3086100"/>
              <a:gd name="connsiteY130" fmla="*/ 4818696 h 5143499"/>
              <a:gd name="connsiteX131" fmla="*/ 1875097 w 3086100"/>
              <a:gd name="connsiteY131" fmla="*/ 4832400 h 5143499"/>
              <a:gd name="connsiteX132" fmla="*/ 1904844 w 3086100"/>
              <a:gd name="connsiteY132" fmla="*/ 4837127 h 5143499"/>
              <a:gd name="connsiteX133" fmla="*/ 1961010 w 3086100"/>
              <a:gd name="connsiteY133" fmla="*/ 4852572 h 5143499"/>
              <a:gd name="connsiteX134" fmla="*/ 1883875 w 3086100"/>
              <a:gd name="connsiteY134" fmla="*/ 4932276 h 5143499"/>
              <a:gd name="connsiteX135" fmla="*/ 1905736 w 3086100"/>
              <a:gd name="connsiteY135" fmla="*/ 4875982 h 5143499"/>
              <a:gd name="connsiteX136" fmla="*/ 1911313 w 3086100"/>
              <a:gd name="connsiteY136" fmla="*/ 4853186 h 5143499"/>
              <a:gd name="connsiteX137" fmla="*/ 1892636 w 3086100"/>
              <a:gd name="connsiteY137" fmla="*/ 4872029 h 5143499"/>
              <a:gd name="connsiteX138" fmla="*/ 1855996 w 3086100"/>
              <a:gd name="connsiteY138" fmla="*/ 4935413 h 5143499"/>
              <a:gd name="connsiteX139" fmla="*/ 1845605 w 3086100"/>
              <a:gd name="connsiteY139" fmla="*/ 4965486 h 5143499"/>
              <a:gd name="connsiteX140" fmla="*/ 1886677 w 3086100"/>
              <a:gd name="connsiteY140" fmla="*/ 4955215 h 5143499"/>
              <a:gd name="connsiteX141" fmla="*/ 1990647 w 3086100"/>
              <a:gd name="connsiteY141" fmla="*/ 4857299 h 5143499"/>
              <a:gd name="connsiteX142" fmla="*/ 1981733 w 3086100"/>
              <a:gd name="connsiteY142" fmla="*/ 4831516 h 5143499"/>
              <a:gd name="connsiteX143" fmla="*/ 1923012 w 3086100"/>
              <a:gd name="connsiteY143" fmla="*/ 4818696 h 5143499"/>
              <a:gd name="connsiteX144" fmla="*/ 2505547 w 3086100"/>
              <a:gd name="connsiteY144" fmla="*/ 4793384 h 5143499"/>
              <a:gd name="connsiteX145" fmla="*/ 2520191 w 3086100"/>
              <a:gd name="connsiteY145" fmla="*/ 4809729 h 5143499"/>
              <a:gd name="connsiteX146" fmla="*/ 2519453 w 3086100"/>
              <a:gd name="connsiteY146" fmla="*/ 4813430 h 5143499"/>
              <a:gd name="connsiteX147" fmla="*/ 2515157 w 3086100"/>
              <a:gd name="connsiteY147" fmla="*/ 4818015 h 5143499"/>
              <a:gd name="connsiteX148" fmla="*/ 2481930 w 3086100"/>
              <a:gd name="connsiteY148" fmla="*/ 4818015 h 5143499"/>
              <a:gd name="connsiteX149" fmla="*/ 2483560 w 3086100"/>
              <a:gd name="connsiteY149" fmla="*/ 4809729 h 5143499"/>
              <a:gd name="connsiteX150" fmla="*/ 2505547 w 3086100"/>
              <a:gd name="connsiteY150" fmla="*/ 4793384 h 5143499"/>
              <a:gd name="connsiteX151" fmla="*/ 2277190 w 3086100"/>
              <a:gd name="connsiteY151" fmla="*/ 4793384 h 5143499"/>
              <a:gd name="connsiteX152" fmla="*/ 2291826 w 3086100"/>
              <a:gd name="connsiteY152" fmla="*/ 4809729 h 5143499"/>
              <a:gd name="connsiteX153" fmla="*/ 2291096 w 3086100"/>
              <a:gd name="connsiteY153" fmla="*/ 4813430 h 5143499"/>
              <a:gd name="connsiteX154" fmla="*/ 2286792 w 3086100"/>
              <a:gd name="connsiteY154" fmla="*/ 4818015 h 5143499"/>
              <a:gd name="connsiteX155" fmla="*/ 2253581 w 3086100"/>
              <a:gd name="connsiteY155" fmla="*/ 4818015 h 5143499"/>
              <a:gd name="connsiteX156" fmla="*/ 2255203 w 3086100"/>
              <a:gd name="connsiteY156" fmla="*/ 4809729 h 5143499"/>
              <a:gd name="connsiteX157" fmla="*/ 2277190 w 3086100"/>
              <a:gd name="connsiteY157" fmla="*/ 4793384 h 5143499"/>
              <a:gd name="connsiteX158" fmla="*/ 2040133 w 3086100"/>
              <a:gd name="connsiteY158" fmla="*/ 4783925 h 5143499"/>
              <a:gd name="connsiteX159" fmla="*/ 2006938 w 3086100"/>
              <a:gd name="connsiteY159" fmla="*/ 4801897 h 5143499"/>
              <a:gd name="connsiteX160" fmla="*/ 2033272 w 3086100"/>
              <a:gd name="connsiteY160" fmla="*/ 4864567 h 5143499"/>
              <a:gd name="connsiteX161" fmla="*/ 2056151 w 3086100"/>
              <a:gd name="connsiteY161" fmla="*/ 4909865 h 5143499"/>
              <a:gd name="connsiteX162" fmla="*/ 2007592 w 3086100"/>
              <a:gd name="connsiteY162" fmla="*/ 4918715 h 5143499"/>
              <a:gd name="connsiteX163" fmla="*/ 1971155 w 3086100"/>
              <a:gd name="connsiteY163" fmla="*/ 4921575 h 5143499"/>
              <a:gd name="connsiteX164" fmla="*/ 1977862 w 3086100"/>
              <a:gd name="connsiteY164" fmla="*/ 4931232 h 5143499"/>
              <a:gd name="connsiteX165" fmla="*/ 2032084 w 3086100"/>
              <a:gd name="connsiteY165" fmla="*/ 4936700 h 5143499"/>
              <a:gd name="connsiteX166" fmla="*/ 2087061 w 3086100"/>
              <a:gd name="connsiteY166" fmla="*/ 4911876 h 5143499"/>
              <a:gd name="connsiteX167" fmla="*/ 2062696 w 3086100"/>
              <a:gd name="connsiteY167" fmla="*/ 4859915 h 5143499"/>
              <a:gd name="connsiteX168" fmla="*/ 2034274 w 3086100"/>
              <a:gd name="connsiteY168" fmla="*/ 4812505 h 5143499"/>
              <a:gd name="connsiteX169" fmla="*/ 2086543 w 3086100"/>
              <a:gd name="connsiteY169" fmla="*/ 4800492 h 5143499"/>
              <a:gd name="connsiteX170" fmla="*/ 2103913 w 3086100"/>
              <a:gd name="connsiteY170" fmla="*/ 4794234 h 5143499"/>
              <a:gd name="connsiteX171" fmla="*/ 2079548 w 3086100"/>
              <a:gd name="connsiteY171" fmla="*/ 4785283 h 5143499"/>
              <a:gd name="connsiteX172" fmla="*/ 2040133 w 3086100"/>
              <a:gd name="connsiteY172" fmla="*/ 4783925 h 5143499"/>
              <a:gd name="connsiteX173" fmla="*/ 2693180 w 3086100"/>
              <a:gd name="connsiteY173" fmla="*/ 4783845 h 5143499"/>
              <a:gd name="connsiteX174" fmla="*/ 2687908 w 3086100"/>
              <a:gd name="connsiteY174" fmla="*/ 4787193 h 5143499"/>
              <a:gd name="connsiteX175" fmla="*/ 2686686 w 3086100"/>
              <a:gd name="connsiteY175" fmla="*/ 4793401 h 5143499"/>
              <a:gd name="connsiteX176" fmla="*/ 2711152 w 3086100"/>
              <a:gd name="connsiteY176" fmla="*/ 4793401 h 5143499"/>
              <a:gd name="connsiteX177" fmla="*/ 2700957 w 3086100"/>
              <a:gd name="connsiteY177" fmla="*/ 4845421 h 5143499"/>
              <a:gd name="connsiteX178" fmla="*/ 2711925 w 3086100"/>
              <a:gd name="connsiteY178" fmla="*/ 4845421 h 5143499"/>
              <a:gd name="connsiteX179" fmla="*/ 2717418 w 3086100"/>
              <a:gd name="connsiteY179" fmla="*/ 4841047 h 5143499"/>
              <a:gd name="connsiteX180" fmla="*/ 2726773 w 3086100"/>
              <a:gd name="connsiteY180" fmla="*/ 4793401 h 5143499"/>
              <a:gd name="connsiteX181" fmla="*/ 2747198 w 3086100"/>
              <a:gd name="connsiteY181" fmla="*/ 4793401 h 5143499"/>
              <a:gd name="connsiteX182" fmla="*/ 2751613 w 3086100"/>
              <a:gd name="connsiteY182" fmla="*/ 4789632 h 5143499"/>
              <a:gd name="connsiteX183" fmla="*/ 2752734 w 3086100"/>
              <a:gd name="connsiteY183" fmla="*/ 4783845 h 5143499"/>
              <a:gd name="connsiteX184" fmla="*/ 2642813 w 3086100"/>
              <a:gd name="connsiteY184" fmla="*/ 4783845 h 5143499"/>
              <a:gd name="connsiteX185" fmla="*/ 2630732 w 3086100"/>
              <a:gd name="connsiteY185" fmla="*/ 4845421 h 5143499"/>
              <a:gd name="connsiteX186" fmla="*/ 2683324 w 3086100"/>
              <a:gd name="connsiteY186" fmla="*/ 4845421 h 5143499"/>
              <a:gd name="connsiteX187" fmla="*/ 2684462 w 3086100"/>
              <a:gd name="connsiteY187" fmla="*/ 4839659 h 5143499"/>
              <a:gd name="connsiteX188" fmla="*/ 2681541 w 3086100"/>
              <a:gd name="connsiteY188" fmla="*/ 4835915 h 5143499"/>
              <a:gd name="connsiteX189" fmla="*/ 2648203 w 3086100"/>
              <a:gd name="connsiteY189" fmla="*/ 4835915 h 5143499"/>
              <a:gd name="connsiteX190" fmla="*/ 2658017 w 3086100"/>
              <a:gd name="connsiteY190" fmla="*/ 4785931 h 5143499"/>
              <a:gd name="connsiteX191" fmla="*/ 2656107 w 3086100"/>
              <a:gd name="connsiteY191" fmla="*/ 4783845 h 5143499"/>
              <a:gd name="connsiteX192" fmla="*/ 2559124 w 3086100"/>
              <a:gd name="connsiteY192" fmla="*/ 4783845 h 5143499"/>
              <a:gd name="connsiteX193" fmla="*/ 2555592 w 3086100"/>
              <a:gd name="connsiteY193" fmla="*/ 4786579 h 5143499"/>
              <a:gd name="connsiteX194" fmla="*/ 2549480 w 3086100"/>
              <a:gd name="connsiteY194" fmla="*/ 4817947 h 5143499"/>
              <a:gd name="connsiteX195" fmla="*/ 2578361 w 3086100"/>
              <a:gd name="connsiteY195" fmla="*/ 4846800 h 5143499"/>
              <a:gd name="connsiteX196" fmla="*/ 2578361 w 3086100"/>
              <a:gd name="connsiteY196" fmla="*/ 4846792 h 5143499"/>
              <a:gd name="connsiteX197" fmla="*/ 2618040 w 3086100"/>
              <a:gd name="connsiteY197" fmla="*/ 4817939 h 5143499"/>
              <a:gd name="connsiteX198" fmla="*/ 2624127 w 3086100"/>
              <a:gd name="connsiteY198" fmla="*/ 4786579 h 5143499"/>
              <a:gd name="connsiteX199" fmla="*/ 2621665 w 3086100"/>
              <a:gd name="connsiteY199" fmla="*/ 4783845 h 5143499"/>
              <a:gd name="connsiteX200" fmla="*/ 2609228 w 3086100"/>
              <a:gd name="connsiteY200" fmla="*/ 4783845 h 5143499"/>
              <a:gd name="connsiteX201" fmla="*/ 2605816 w 3086100"/>
              <a:gd name="connsiteY201" fmla="*/ 4801889 h 5143499"/>
              <a:gd name="connsiteX202" fmla="*/ 2603863 w 3086100"/>
              <a:gd name="connsiteY202" fmla="*/ 4811495 h 5143499"/>
              <a:gd name="connsiteX203" fmla="*/ 2602233 w 3086100"/>
              <a:gd name="connsiteY203" fmla="*/ 4819840 h 5143499"/>
              <a:gd name="connsiteX204" fmla="*/ 2579940 w 3086100"/>
              <a:gd name="connsiteY204" fmla="*/ 4836328 h 5143499"/>
              <a:gd name="connsiteX205" fmla="*/ 2564557 w 3086100"/>
              <a:gd name="connsiteY205" fmla="*/ 4819840 h 5143499"/>
              <a:gd name="connsiteX206" fmla="*/ 2565270 w 3086100"/>
              <a:gd name="connsiteY206" fmla="*/ 4816113 h 5143499"/>
              <a:gd name="connsiteX207" fmla="*/ 2568140 w 3086100"/>
              <a:gd name="connsiteY207" fmla="*/ 4801897 h 5143499"/>
              <a:gd name="connsiteX208" fmla="*/ 2571561 w 3086100"/>
              <a:gd name="connsiteY208" fmla="*/ 4783845 h 5143499"/>
              <a:gd name="connsiteX209" fmla="*/ 2155095 w 3086100"/>
              <a:gd name="connsiteY209" fmla="*/ 4783845 h 5143499"/>
              <a:gd name="connsiteX210" fmla="*/ 2154909 w 3086100"/>
              <a:gd name="connsiteY210" fmla="*/ 4784644 h 5143499"/>
              <a:gd name="connsiteX211" fmla="*/ 2161471 w 3086100"/>
              <a:gd name="connsiteY211" fmla="*/ 4793359 h 5143499"/>
              <a:gd name="connsiteX212" fmla="*/ 2193833 w 3086100"/>
              <a:gd name="connsiteY212" fmla="*/ 4793359 h 5143499"/>
              <a:gd name="connsiteX213" fmla="*/ 2208519 w 3086100"/>
              <a:gd name="connsiteY213" fmla="*/ 4814658 h 5143499"/>
              <a:gd name="connsiteX214" fmla="*/ 2188450 w 3086100"/>
              <a:gd name="connsiteY214" fmla="*/ 4835915 h 5143499"/>
              <a:gd name="connsiteX215" fmla="*/ 2166284 w 3086100"/>
              <a:gd name="connsiteY215" fmla="*/ 4835915 h 5143499"/>
              <a:gd name="connsiteX216" fmla="*/ 2173127 w 3086100"/>
              <a:gd name="connsiteY216" fmla="*/ 4800963 h 5143499"/>
              <a:gd name="connsiteX217" fmla="*/ 2160028 w 3086100"/>
              <a:gd name="connsiteY217" fmla="*/ 4800963 h 5143499"/>
              <a:gd name="connsiteX218" fmla="*/ 2157116 w 3086100"/>
              <a:gd name="connsiteY218" fmla="*/ 4803050 h 5143499"/>
              <a:gd name="connsiteX219" fmla="*/ 2148796 w 3086100"/>
              <a:gd name="connsiteY219" fmla="*/ 4845421 h 5143499"/>
              <a:gd name="connsiteX220" fmla="*/ 2185606 w 3086100"/>
              <a:gd name="connsiteY220" fmla="*/ 4845421 h 5143499"/>
              <a:gd name="connsiteX221" fmla="*/ 2224980 w 3086100"/>
              <a:gd name="connsiteY221" fmla="*/ 4814238 h 5143499"/>
              <a:gd name="connsiteX222" fmla="*/ 2199614 w 3086100"/>
              <a:gd name="connsiteY222" fmla="*/ 4783845 h 5143499"/>
              <a:gd name="connsiteX223" fmla="*/ 2423480 w 3086100"/>
              <a:gd name="connsiteY223" fmla="*/ 4783660 h 5143499"/>
              <a:gd name="connsiteX224" fmla="*/ 2394718 w 3086100"/>
              <a:gd name="connsiteY224" fmla="*/ 4795437 h 5143499"/>
              <a:gd name="connsiteX225" fmla="*/ 2413598 w 3086100"/>
              <a:gd name="connsiteY225" fmla="*/ 4816837 h 5143499"/>
              <a:gd name="connsiteX226" fmla="*/ 2430874 w 3086100"/>
              <a:gd name="connsiteY226" fmla="*/ 4831819 h 5143499"/>
              <a:gd name="connsiteX227" fmla="*/ 2418930 w 3086100"/>
              <a:gd name="connsiteY227" fmla="*/ 4835941 h 5143499"/>
              <a:gd name="connsiteX228" fmla="*/ 2391865 w 3086100"/>
              <a:gd name="connsiteY228" fmla="*/ 4835941 h 5143499"/>
              <a:gd name="connsiteX229" fmla="*/ 2386458 w 3086100"/>
              <a:gd name="connsiteY229" fmla="*/ 4839919 h 5143499"/>
              <a:gd name="connsiteX230" fmla="*/ 2385388 w 3086100"/>
              <a:gd name="connsiteY230" fmla="*/ 4845421 h 5143499"/>
              <a:gd name="connsiteX231" fmla="*/ 2419515 w 3086100"/>
              <a:gd name="connsiteY231" fmla="*/ 4845421 h 5143499"/>
              <a:gd name="connsiteX232" fmla="*/ 2448473 w 3086100"/>
              <a:gd name="connsiteY232" fmla="*/ 4834998 h 5143499"/>
              <a:gd name="connsiteX233" fmla="*/ 2448481 w 3086100"/>
              <a:gd name="connsiteY233" fmla="*/ 4834998 h 5143499"/>
              <a:gd name="connsiteX234" fmla="*/ 2445977 w 3086100"/>
              <a:gd name="connsiteY234" fmla="*/ 4820908 h 5143499"/>
              <a:gd name="connsiteX235" fmla="*/ 2436282 w 3086100"/>
              <a:gd name="connsiteY235" fmla="*/ 4813943 h 5143499"/>
              <a:gd name="connsiteX236" fmla="*/ 2412911 w 3086100"/>
              <a:gd name="connsiteY236" fmla="*/ 4796480 h 5143499"/>
              <a:gd name="connsiteX237" fmla="*/ 2423038 w 3086100"/>
              <a:gd name="connsiteY237" fmla="*/ 4793384 h 5143499"/>
              <a:gd name="connsiteX238" fmla="*/ 2445909 w 3086100"/>
              <a:gd name="connsiteY238" fmla="*/ 4793384 h 5143499"/>
              <a:gd name="connsiteX239" fmla="*/ 2451317 w 3086100"/>
              <a:gd name="connsiteY239" fmla="*/ 4789430 h 5143499"/>
              <a:gd name="connsiteX240" fmla="*/ 2452446 w 3086100"/>
              <a:gd name="connsiteY240" fmla="*/ 4783660 h 5143499"/>
              <a:gd name="connsiteX241" fmla="*/ 2350776 w 3086100"/>
              <a:gd name="connsiteY241" fmla="*/ 4783660 h 5143499"/>
              <a:gd name="connsiteX242" fmla="*/ 2322031 w 3086100"/>
              <a:gd name="connsiteY242" fmla="*/ 4795437 h 5143499"/>
              <a:gd name="connsiteX243" fmla="*/ 2340903 w 3086100"/>
              <a:gd name="connsiteY243" fmla="*/ 4816837 h 5143499"/>
              <a:gd name="connsiteX244" fmla="*/ 2358179 w 3086100"/>
              <a:gd name="connsiteY244" fmla="*/ 4831819 h 5143499"/>
              <a:gd name="connsiteX245" fmla="*/ 2346218 w 3086100"/>
              <a:gd name="connsiteY245" fmla="*/ 4835941 h 5143499"/>
              <a:gd name="connsiteX246" fmla="*/ 2319179 w 3086100"/>
              <a:gd name="connsiteY246" fmla="*/ 4835941 h 5143499"/>
              <a:gd name="connsiteX247" fmla="*/ 2313763 w 3086100"/>
              <a:gd name="connsiteY247" fmla="*/ 4839919 h 5143499"/>
              <a:gd name="connsiteX248" fmla="*/ 2312684 w 3086100"/>
              <a:gd name="connsiteY248" fmla="*/ 4845421 h 5143499"/>
              <a:gd name="connsiteX249" fmla="*/ 2346812 w 3086100"/>
              <a:gd name="connsiteY249" fmla="*/ 4845421 h 5143499"/>
              <a:gd name="connsiteX250" fmla="*/ 2375778 w 3086100"/>
              <a:gd name="connsiteY250" fmla="*/ 4834998 h 5143499"/>
              <a:gd name="connsiteX251" fmla="*/ 2373273 w 3086100"/>
              <a:gd name="connsiteY251" fmla="*/ 4820908 h 5143499"/>
              <a:gd name="connsiteX252" fmla="*/ 2363579 w 3086100"/>
              <a:gd name="connsiteY252" fmla="*/ 4813943 h 5143499"/>
              <a:gd name="connsiteX253" fmla="*/ 2340216 w 3086100"/>
              <a:gd name="connsiteY253" fmla="*/ 4796480 h 5143499"/>
              <a:gd name="connsiteX254" fmla="*/ 2350335 w 3086100"/>
              <a:gd name="connsiteY254" fmla="*/ 4793384 h 5143499"/>
              <a:gd name="connsiteX255" fmla="*/ 2373197 w 3086100"/>
              <a:gd name="connsiteY255" fmla="*/ 4793384 h 5143499"/>
              <a:gd name="connsiteX256" fmla="*/ 2378596 w 3086100"/>
              <a:gd name="connsiteY256" fmla="*/ 4789430 h 5143499"/>
              <a:gd name="connsiteX257" fmla="*/ 2379742 w 3086100"/>
              <a:gd name="connsiteY257" fmla="*/ 4783660 h 5143499"/>
              <a:gd name="connsiteX258" fmla="*/ 2507381 w 3086100"/>
              <a:gd name="connsiteY258" fmla="*/ 4783012 h 5143499"/>
              <a:gd name="connsiteX259" fmla="*/ 2468542 w 3086100"/>
              <a:gd name="connsiteY259" fmla="*/ 4811613 h 5143499"/>
              <a:gd name="connsiteX260" fmla="*/ 2462446 w 3086100"/>
              <a:gd name="connsiteY260" fmla="*/ 4842704 h 5143499"/>
              <a:gd name="connsiteX261" fmla="*/ 2464806 w 3086100"/>
              <a:gd name="connsiteY261" fmla="*/ 4845421 h 5143499"/>
              <a:gd name="connsiteX262" fmla="*/ 2476556 w 3086100"/>
              <a:gd name="connsiteY262" fmla="*/ 4845421 h 5143499"/>
              <a:gd name="connsiteX263" fmla="*/ 2479985 w 3086100"/>
              <a:gd name="connsiteY263" fmla="*/ 4827520 h 5143499"/>
              <a:gd name="connsiteX264" fmla="*/ 2516592 w 3086100"/>
              <a:gd name="connsiteY264" fmla="*/ 4827520 h 5143499"/>
              <a:gd name="connsiteX265" fmla="*/ 2513171 w 3086100"/>
              <a:gd name="connsiteY265" fmla="*/ 4845421 h 5143499"/>
              <a:gd name="connsiteX266" fmla="*/ 2524928 w 3086100"/>
              <a:gd name="connsiteY266" fmla="*/ 4845421 h 5143499"/>
              <a:gd name="connsiteX267" fmla="*/ 2528350 w 3086100"/>
              <a:gd name="connsiteY267" fmla="*/ 4842704 h 5143499"/>
              <a:gd name="connsiteX268" fmla="*/ 2534454 w 3086100"/>
              <a:gd name="connsiteY268" fmla="*/ 4811613 h 5143499"/>
              <a:gd name="connsiteX269" fmla="*/ 2507381 w 3086100"/>
              <a:gd name="connsiteY269" fmla="*/ 4783012 h 5143499"/>
              <a:gd name="connsiteX270" fmla="*/ 2279015 w 3086100"/>
              <a:gd name="connsiteY270" fmla="*/ 4783012 h 5143499"/>
              <a:gd name="connsiteX271" fmla="*/ 2240193 w 3086100"/>
              <a:gd name="connsiteY271" fmla="*/ 4811613 h 5143499"/>
              <a:gd name="connsiteX272" fmla="*/ 2234081 w 3086100"/>
              <a:gd name="connsiteY272" fmla="*/ 4842704 h 5143499"/>
              <a:gd name="connsiteX273" fmla="*/ 2236449 w 3086100"/>
              <a:gd name="connsiteY273" fmla="*/ 4845421 h 5143499"/>
              <a:gd name="connsiteX274" fmla="*/ 2248199 w 3086100"/>
              <a:gd name="connsiteY274" fmla="*/ 4845421 h 5143499"/>
              <a:gd name="connsiteX275" fmla="*/ 2251620 w 3086100"/>
              <a:gd name="connsiteY275" fmla="*/ 4827520 h 5143499"/>
              <a:gd name="connsiteX276" fmla="*/ 2288235 w 3086100"/>
              <a:gd name="connsiteY276" fmla="*/ 4827520 h 5143499"/>
              <a:gd name="connsiteX277" fmla="*/ 2284814 w 3086100"/>
              <a:gd name="connsiteY277" fmla="*/ 4845421 h 5143499"/>
              <a:gd name="connsiteX278" fmla="*/ 2296572 w 3086100"/>
              <a:gd name="connsiteY278" fmla="*/ 4845421 h 5143499"/>
              <a:gd name="connsiteX279" fmla="*/ 2299984 w 3086100"/>
              <a:gd name="connsiteY279" fmla="*/ 4842704 h 5143499"/>
              <a:gd name="connsiteX280" fmla="*/ 2306097 w 3086100"/>
              <a:gd name="connsiteY280" fmla="*/ 4811613 h 5143499"/>
              <a:gd name="connsiteX281" fmla="*/ 2279015 w 3086100"/>
              <a:gd name="connsiteY281" fmla="*/ 4783012 h 5143499"/>
              <a:gd name="connsiteX282" fmla="*/ 1973014 w 3086100"/>
              <a:gd name="connsiteY282" fmla="*/ 4694493 h 5143499"/>
              <a:gd name="connsiteX283" fmla="*/ 1973014 w 3086100"/>
              <a:gd name="connsiteY283" fmla="*/ 4694501 h 5143499"/>
              <a:gd name="connsiteX284" fmla="*/ 1929481 w 3086100"/>
              <a:gd name="connsiteY284" fmla="*/ 4706110 h 5143499"/>
              <a:gd name="connsiteX285" fmla="*/ 1953132 w 3086100"/>
              <a:gd name="connsiteY285" fmla="*/ 4710282 h 5143499"/>
              <a:gd name="connsiteX286" fmla="*/ 2002150 w 3086100"/>
              <a:gd name="connsiteY286" fmla="*/ 4720881 h 5143499"/>
              <a:gd name="connsiteX287" fmla="*/ 1953896 w 3086100"/>
              <a:gd name="connsiteY287" fmla="*/ 4787631 h 5143499"/>
              <a:gd name="connsiteX288" fmla="*/ 1938327 w 3086100"/>
              <a:gd name="connsiteY288" fmla="*/ 4802587 h 5143499"/>
              <a:gd name="connsiteX289" fmla="*/ 1940177 w 3086100"/>
              <a:gd name="connsiteY289" fmla="*/ 4806608 h 5143499"/>
              <a:gd name="connsiteX290" fmla="*/ 1957360 w 3086100"/>
              <a:gd name="connsiteY290" fmla="*/ 4800880 h 5143499"/>
              <a:gd name="connsiteX291" fmla="*/ 2029834 w 3086100"/>
              <a:gd name="connsiteY291" fmla="*/ 4714909 h 5143499"/>
              <a:gd name="connsiteX292" fmla="*/ 1973014 w 3086100"/>
              <a:gd name="connsiteY292" fmla="*/ 4694493 h 5143499"/>
              <a:gd name="connsiteX293" fmla="*/ 460601 w 3086100"/>
              <a:gd name="connsiteY293" fmla="*/ 0 h 5143499"/>
              <a:gd name="connsiteX294" fmla="*/ 3086100 w 3086100"/>
              <a:gd name="connsiteY294" fmla="*/ 0 h 5143499"/>
              <a:gd name="connsiteX295" fmla="*/ 3086100 w 3086100"/>
              <a:gd name="connsiteY295" fmla="*/ 842036 h 5143499"/>
              <a:gd name="connsiteX296" fmla="*/ 3086100 w 3086100"/>
              <a:gd name="connsiteY296" fmla="*/ 1941749 h 5143499"/>
              <a:gd name="connsiteX297" fmla="*/ 3086100 w 3086100"/>
              <a:gd name="connsiteY297" fmla="*/ 3201749 h 5143499"/>
              <a:gd name="connsiteX298" fmla="*/ 3086100 w 3086100"/>
              <a:gd name="connsiteY298" fmla="*/ 3743118 h 5143499"/>
              <a:gd name="connsiteX299" fmla="*/ 3086100 w 3086100"/>
              <a:gd name="connsiteY299" fmla="*/ 5143499 h 5143499"/>
              <a:gd name="connsiteX300" fmla="*/ 547192 w 3086100"/>
              <a:gd name="connsiteY300" fmla="*/ 5143499 h 5143499"/>
              <a:gd name="connsiteX301" fmla="*/ 451948 w 3086100"/>
              <a:gd name="connsiteY301" fmla="*/ 4947929 h 5143499"/>
              <a:gd name="connsiteX302" fmla="*/ 0 w 3086100"/>
              <a:gd name="connsiteY302" fmla="*/ 2482849 h 5143499"/>
              <a:gd name="connsiteX303" fmla="*/ 451948 w 3086100"/>
              <a:gd name="connsiteY303" fmla="*/ 17768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3086100" h="5143499">
                <a:moveTo>
                  <a:pt x="2611605" y="4869227"/>
                </a:moveTo>
                <a:cubicBezTo>
                  <a:pt x="2608906" y="4869227"/>
                  <a:pt x="2607327" y="4870464"/>
                  <a:pt x="2606783" y="4873181"/>
                </a:cubicBezTo>
                <a:lnTo>
                  <a:pt x="2606792" y="4873181"/>
                </a:lnTo>
                <a:lnTo>
                  <a:pt x="2595484" y="4930786"/>
                </a:lnTo>
                <a:lnTo>
                  <a:pt x="2652923" y="4930786"/>
                </a:lnTo>
                <a:lnTo>
                  <a:pt x="2654112" y="4924629"/>
                </a:lnTo>
                <a:cubicBezTo>
                  <a:pt x="2654621" y="4922122"/>
                  <a:pt x="2654002" y="4921281"/>
                  <a:pt x="2651124" y="4921281"/>
                </a:cubicBezTo>
                <a:lnTo>
                  <a:pt x="2612964" y="4921281"/>
                </a:lnTo>
                <a:lnTo>
                  <a:pt x="2616207" y="4904759"/>
                </a:lnTo>
                <a:lnTo>
                  <a:pt x="2649927" y="4904759"/>
                </a:lnTo>
                <a:cubicBezTo>
                  <a:pt x="2650819" y="4904793"/>
                  <a:pt x="2651599" y="4904168"/>
                  <a:pt x="2651752" y="4903296"/>
                </a:cubicBezTo>
                <a:lnTo>
                  <a:pt x="2653042" y="4896743"/>
                </a:lnTo>
                <a:cubicBezTo>
                  <a:pt x="2653212" y="4895918"/>
                  <a:pt x="2652737" y="4895279"/>
                  <a:pt x="2651794" y="4895279"/>
                </a:cubicBezTo>
                <a:lnTo>
                  <a:pt x="2618057" y="4895279"/>
                </a:lnTo>
                <a:lnTo>
                  <a:pt x="2621283" y="4878791"/>
                </a:lnTo>
                <a:lnTo>
                  <a:pt x="2658102" y="4878791"/>
                </a:lnTo>
                <a:cubicBezTo>
                  <a:pt x="2659842" y="4878791"/>
                  <a:pt x="2661566" y="4878791"/>
                  <a:pt x="2662007" y="4876487"/>
                </a:cubicBezTo>
                <a:lnTo>
                  <a:pt x="2663433" y="4869227"/>
                </a:lnTo>
                <a:close/>
                <a:moveTo>
                  <a:pt x="2511957" y="4869227"/>
                </a:moveTo>
                <a:cubicBezTo>
                  <a:pt x="2509647" y="4869227"/>
                  <a:pt x="2508383" y="4870674"/>
                  <a:pt x="2507899" y="4873181"/>
                </a:cubicBezTo>
                <a:lnTo>
                  <a:pt x="2496591" y="4930786"/>
                </a:lnTo>
                <a:lnTo>
                  <a:pt x="2508544" y="4930786"/>
                </a:lnTo>
                <a:cubicBezTo>
                  <a:pt x="2511048" y="4930786"/>
                  <a:pt x="2512449" y="4929541"/>
                  <a:pt x="2512899" y="4927245"/>
                </a:cubicBezTo>
                <a:lnTo>
                  <a:pt x="2521363" y="4884133"/>
                </a:lnTo>
                <a:lnTo>
                  <a:pt x="2535099" y="4903548"/>
                </a:lnTo>
                <a:cubicBezTo>
                  <a:pt x="2535753" y="4904729"/>
                  <a:pt x="2537016" y="4905453"/>
                  <a:pt x="2538376" y="4905424"/>
                </a:cubicBezTo>
                <a:lnTo>
                  <a:pt x="2544556" y="4905424"/>
                </a:lnTo>
                <a:cubicBezTo>
                  <a:pt x="2546096" y="4905356"/>
                  <a:pt x="2547545" y="4904680"/>
                  <a:pt x="2548580" y="4903548"/>
                </a:cubicBezTo>
                <a:lnTo>
                  <a:pt x="2569922" y="4884133"/>
                </a:lnTo>
                <a:lnTo>
                  <a:pt x="2561458" y="4927245"/>
                </a:lnTo>
                <a:cubicBezTo>
                  <a:pt x="2561009" y="4929541"/>
                  <a:pt x="2561917" y="4930786"/>
                  <a:pt x="2564430" y="4930786"/>
                </a:cubicBezTo>
                <a:lnTo>
                  <a:pt x="2576374" y="4930786"/>
                </a:lnTo>
                <a:lnTo>
                  <a:pt x="2587691" y="4873189"/>
                </a:lnTo>
                <a:cubicBezTo>
                  <a:pt x="2588166" y="4870674"/>
                  <a:pt x="2587504" y="4869227"/>
                  <a:pt x="2585186" y="4869227"/>
                </a:cubicBezTo>
                <a:lnTo>
                  <a:pt x="2571111" y="4869227"/>
                </a:lnTo>
                <a:lnTo>
                  <a:pt x="2543860" y="4893226"/>
                </a:lnTo>
                <a:lnTo>
                  <a:pt x="2526032" y="4869227"/>
                </a:lnTo>
                <a:close/>
                <a:moveTo>
                  <a:pt x="2441121" y="4869227"/>
                </a:moveTo>
                <a:cubicBezTo>
                  <a:pt x="2438421" y="4869227"/>
                  <a:pt x="2436825" y="4870464"/>
                  <a:pt x="2436290" y="4873181"/>
                </a:cubicBezTo>
                <a:lnTo>
                  <a:pt x="2424999" y="4930786"/>
                </a:lnTo>
                <a:lnTo>
                  <a:pt x="2482413" y="4930786"/>
                </a:lnTo>
                <a:lnTo>
                  <a:pt x="2483627" y="4924629"/>
                </a:lnTo>
                <a:cubicBezTo>
                  <a:pt x="2484128" y="4922122"/>
                  <a:pt x="2483509" y="4921281"/>
                  <a:pt x="2480614" y="4921281"/>
                </a:cubicBezTo>
                <a:lnTo>
                  <a:pt x="2442471" y="4921281"/>
                </a:lnTo>
                <a:lnTo>
                  <a:pt x="2445705" y="4904759"/>
                </a:lnTo>
                <a:lnTo>
                  <a:pt x="2479425" y="4904759"/>
                </a:lnTo>
                <a:cubicBezTo>
                  <a:pt x="2480317" y="4904786"/>
                  <a:pt x="2481096" y="4904165"/>
                  <a:pt x="2481259" y="4903296"/>
                </a:cubicBezTo>
                <a:lnTo>
                  <a:pt x="2482549" y="4896743"/>
                </a:lnTo>
                <a:cubicBezTo>
                  <a:pt x="2482702" y="4895918"/>
                  <a:pt x="2482252" y="4895279"/>
                  <a:pt x="2481293" y="4895279"/>
                </a:cubicBezTo>
                <a:lnTo>
                  <a:pt x="2447564" y="4895279"/>
                </a:lnTo>
                <a:lnTo>
                  <a:pt x="2450807" y="4878791"/>
                </a:lnTo>
                <a:lnTo>
                  <a:pt x="2487617" y="4878791"/>
                </a:lnTo>
                <a:cubicBezTo>
                  <a:pt x="2489349" y="4878791"/>
                  <a:pt x="2491073" y="4878791"/>
                  <a:pt x="2491540" y="4876487"/>
                </a:cubicBezTo>
                <a:lnTo>
                  <a:pt x="2492949" y="4869227"/>
                </a:lnTo>
                <a:close/>
                <a:moveTo>
                  <a:pt x="2368044" y="4869227"/>
                </a:moveTo>
                <a:cubicBezTo>
                  <a:pt x="2364962" y="4869227"/>
                  <a:pt x="2363205" y="4870262"/>
                  <a:pt x="2362764" y="4872558"/>
                </a:cubicBezTo>
                <a:lnTo>
                  <a:pt x="2361533" y="4878766"/>
                </a:lnTo>
                <a:lnTo>
                  <a:pt x="2385999" y="4878766"/>
                </a:lnTo>
                <a:lnTo>
                  <a:pt x="2375812" y="4930786"/>
                </a:lnTo>
                <a:lnTo>
                  <a:pt x="2386780" y="4930786"/>
                </a:lnTo>
                <a:cubicBezTo>
                  <a:pt x="2389862" y="4930786"/>
                  <a:pt x="2391645" y="4929541"/>
                  <a:pt x="2392281" y="4926412"/>
                </a:cubicBezTo>
                <a:lnTo>
                  <a:pt x="2401620" y="4878766"/>
                </a:lnTo>
                <a:lnTo>
                  <a:pt x="2422045" y="4878766"/>
                </a:lnTo>
                <a:cubicBezTo>
                  <a:pt x="2424932" y="4878766"/>
                  <a:pt x="2425950" y="4877513"/>
                  <a:pt x="2426443" y="4874998"/>
                </a:cubicBezTo>
                <a:lnTo>
                  <a:pt x="2426443" y="4875006"/>
                </a:lnTo>
                <a:lnTo>
                  <a:pt x="2427580" y="4869227"/>
                </a:lnTo>
                <a:close/>
                <a:moveTo>
                  <a:pt x="2216737" y="4869227"/>
                </a:moveTo>
                <a:cubicBezTo>
                  <a:pt x="2215192" y="4869227"/>
                  <a:pt x="2214029" y="4870253"/>
                  <a:pt x="2213825" y="4871305"/>
                </a:cubicBezTo>
                <a:lnTo>
                  <a:pt x="2210514" y="4888213"/>
                </a:lnTo>
                <a:cubicBezTo>
                  <a:pt x="2204207" y="4920364"/>
                  <a:pt x="2234930" y="4915973"/>
                  <a:pt x="2254821" y="4909924"/>
                </a:cubicBezTo>
                <a:lnTo>
                  <a:pt x="2250720" y="4930786"/>
                </a:lnTo>
                <a:lnTo>
                  <a:pt x="2261697" y="4930786"/>
                </a:lnTo>
                <a:cubicBezTo>
                  <a:pt x="2264787" y="4930786"/>
                  <a:pt x="2266570" y="4929541"/>
                  <a:pt x="2267198" y="4926412"/>
                </a:cubicBezTo>
                <a:lnTo>
                  <a:pt x="2278404" y="4869227"/>
                </a:lnTo>
                <a:lnTo>
                  <a:pt x="2265110" y="4869227"/>
                </a:lnTo>
                <a:cubicBezTo>
                  <a:pt x="2263768" y="4869227"/>
                  <a:pt x="2262597" y="4870253"/>
                  <a:pt x="2262402" y="4871305"/>
                </a:cubicBezTo>
                <a:lnTo>
                  <a:pt x="2256883" y="4899334"/>
                </a:lnTo>
                <a:cubicBezTo>
                  <a:pt x="2247265" y="4902261"/>
                  <a:pt x="2222315" y="4907628"/>
                  <a:pt x="2226203" y="4887801"/>
                </a:cubicBezTo>
                <a:lnTo>
                  <a:pt x="2229853" y="4869227"/>
                </a:lnTo>
                <a:close/>
                <a:moveTo>
                  <a:pt x="2702459" y="4869050"/>
                </a:moveTo>
                <a:cubicBezTo>
                  <a:pt x="2686049" y="4869050"/>
                  <a:pt x="2676201" y="4869151"/>
                  <a:pt x="2673697" y="4880810"/>
                </a:cubicBezTo>
                <a:cubicBezTo>
                  <a:pt x="2671846" y="4889475"/>
                  <a:pt x="2678689" y="4893664"/>
                  <a:pt x="2692561" y="4902211"/>
                </a:cubicBezTo>
                <a:cubicBezTo>
                  <a:pt x="2707774" y="4911548"/>
                  <a:pt x="2711246" y="4912263"/>
                  <a:pt x="2709828" y="4917184"/>
                </a:cubicBezTo>
                <a:cubicBezTo>
                  <a:pt x="2708724" y="4921154"/>
                  <a:pt x="2704734" y="4921314"/>
                  <a:pt x="2697900" y="4921314"/>
                </a:cubicBezTo>
                <a:lnTo>
                  <a:pt x="2670828" y="4921314"/>
                </a:lnTo>
                <a:cubicBezTo>
                  <a:pt x="2667754" y="4921314"/>
                  <a:pt x="2665963" y="4922576"/>
                  <a:pt x="2665428" y="4925293"/>
                </a:cubicBezTo>
                <a:lnTo>
                  <a:pt x="2664359" y="4930786"/>
                </a:lnTo>
                <a:lnTo>
                  <a:pt x="2698486" y="4930786"/>
                </a:lnTo>
                <a:cubicBezTo>
                  <a:pt x="2714098" y="4930786"/>
                  <a:pt x="2723878" y="4929827"/>
                  <a:pt x="2727435" y="4920372"/>
                </a:cubicBezTo>
                <a:cubicBezTo>
                  <a:pt x="2729175" y="4915762"/>
                  <a:pt x="2729150" y="4910993"/>
                  <a:pt x="2724931" y="4906282"/>
                </a:cubicBezTo>
                <a:cubicBezTo>
                  <a:pt x="2722791" y="4903885"/>
                  <a:pt x="2719616" y="4901773"/>
                  <a:pt x="2715236" y="4899334"/>
                </a:cubicBezTo>
                <a:cubicBezTo>
                  <a:pt x="2695744" y="4888406"/>
                  <a:pt x="2690642" y="4887145"/>
                  <a:pt x="2691890" y="4881853"/>
                </a:cubicBezTo>
                <a:cubicBezTo>
                  <a:pt x="2692569" y="4878876"/>
                  <a:pt x="2694657" y="4878766"/>
                  <a:pt x="2701992" y="4878766"/>
                </a:cubicBezTo>
                <a:lnTo>
                  <a:pt x="2724880" y="4878766"/>
                </a:lnTo>
                <a:cubicBezTo>
                  <a:pt x="2727953" y="4878766"/>
                  <a:pt x="2729736" y="4877513"/>
                  <a:pt x="2730271" y="4874796"/>
                </a:cubicBezTo>
                <a:lnTo>
                  <a:pt x="2731408" y="4869050"/>
                </a:lnTo>
                <a:close/>
                <a:moveTo>
                  <a:pt x="2321030" y="4869050"/>
                </a:moveTo>
                <a:cubicBezTo>
                  <a:pt x="2304628" y="4869050"/>
                  <a:pt x="2294789" y="4869151"/>
                  <a:pt x="2292284" y="4880810"/>
                </a:cubicBezTo>
                <a:cubicBezTo>
                  <a:pt x="2290434" y="4889475"/>
                  <a:pt x="2297268" y="4893664"/>
                  <a:pt x="2311156" y="4902211"/>
                </a:cubicBezTo>
                <a:cubicBezTo>
                  <a:pt x="2326361" y="4911548"/>
                  <a:pt x="2329833" y="4912263"/>
                  <a:pt x="2328424" y="4917184"/>
                </a:cubicBezTo>
                <a:cubicBezTo>
                  <a:pt x="2327295" y="4921154"/>
                  <a:pt x="2323313" y="4921314"/>
                  <a:pt x="2316479" y="4921314"/>
                </a:cubicBezTo>
                <a:lnTo>
                  <a:pt x="2289415" y="4921314"/>
                </a:lnTo>
                <a:cubicBezTo>
                  <a:pt x="2286342" y="4921314"/>
                  <a:pt x="2284551" y="4922576"/>
                  <a:pt x="2284016" y="4925293"/>
                </a:cubicBezTo>
                <a:lnTo>
                  <a:pt x="2282938" y="4930786"/>
                </a:lnTo>
                <a:lnTo>
                  <a:pt x="2317065" y="4930786"/>
                </a:lnTo>
                <a:cubicBezTo>
                  <a:pt x="2332686" y="4930786"/>
                  <a:pt x="2342465" y="4929827"/>
                  <a:pt x="2346014" y="4920372"/>
                </a:cubicBezTo>
                <a:cubicBezTo>
                  <a:pt x="2347763" y="4915762"/>
                  <a:pt x="2347746" y="4910993"/>
                  <a:pt x="2343526" y="4906282"/>
                </a:cubicBezTo>
                <a:cubicBezTo>
                  <a:pt x="2341370" y="4903885"/>
                  <a:pt x="2338212" y="4901773"/>
                  <a:pt x="2333823" y="4899334"/>
                </a:cubicBezTo>
                <a:cubicBezTo>
                  <a:pt x="2314323" y="4888406"/>
                  <a:pt x="2309238" y="4887145"/>
                  <a:pt x="2310469" y="4881853"/>
                </a:cubicBezTo>
                <a:cubicBezTo>
                  <a:pt x="2311148" y="4878876"/>
                  <a:pt x="2313228" y="4878766"/>
                  <a:pt x="2320571" y="4878766"/>
                </a:cubicBezTo>
                <a:lnTo>
                  <a:pt x="2343467" y="4878766"/>
                </a:lnTo>
                <a:cubicBezTo>
                  <a:pt x="2346532" y="4878766"/>
                  <a:pt x="2348332" y="4877513"/>
                  <a:pt x="2348858" y="4874796"/>
                </a:cubicBezTo>
                <a:lnTo>
                  <a:pt x="2349995" y="4869050"/>
                </a:lnTo>
                <a:close/>
                <a:moveTo>
                  <a:pt x="2170529" y="4869050"/>
                </a:moveTo>
                <a:cubicBezTo>
                  <a:pt x="2154128" y="4869050"/>
                  <a:pt x="2144280" y="4869151"/>
                  <a:pt x="2141784" y="4880810"/>
                </a:cubicBezTo>
                <a:cubicBezTo>
                  <a:pt x="2139916" y="4889475"/>
                  <a:pt x="2146767" y="4893664"/>
                  <a:pt x="2160664" y="4902211"/>
                </a:cubicBezTo>
                <a:cubicBezTo>
                  <a:pt x="2175852" y="4911548"/>
                  <a:pt x="2179324" y="4912263"/>
                  <a:pt x="2177923" y="4917184"/>
                </a:cubicBezTo>
                <a:cubicBezTo>
                  <a:pt x="2176803" y="4921154"/>
                  <a:pt x="2172821" y="4921314"/>
                  <a:pt x="2165979" y="4921314"/>
                </a:cubicBezTo>
                <a:lnTo>
                  <a:pt x="2138906" y="4921314"/>
                </a:lnTo>
                <a:cubicBezTo>
                  <a:pt x="2135833" y="4921314"/>
                  <a:pt x="2134050" y="4922576"/>
                  <a:pt x="2133515" y="4925293"/>
                </a:cubicBezTo>
                <a:lnTo>
                  <a:pt x="2132429" y="4930786"/>
                </a:lnTo>
                <a:lnTo>
                  <a:pt x="2166556" y="4930786"/>
                </a:lnTo>
                <a:cubicBezTo>
                  <a:pt x="2182177" y="4930786"/>
                  <a:pt x="2191965" y="4929827"/>
                  <a:pt x="2195522" y="4920372"/>
                </a:cubicBezTo>
                <a:cubicBezTo>
                  <a:pt x="2197245" y="4915762"/>
                  <a:pt x="2197228" y="4910993"/>
                  <a:pt x="2193018" y="4906282"/>
                </a:cubicBezTo>
                <a:cubicBezTo>
                  <a:pt x="2190870" y="4903885"/>
                  <a:pt x="2187695" y="4901773"/>
                  <a:pt x="2183331" y="4899334"/>
                </a:cubicBezTo>
                <a:cubicBezTo>
                  <a:pt x="2163822" y="4888406"/>
                  <a:pt x="2158729" y="4887145"/>
                  <a:pt x="2159960" y="4881853"/>
                </a:cubicBezTo>
                <a:cubicBezTo>
                  <a:pt x="2160656" y="4878876"/>
                  <a:pt x="2162736" y="4878766"/>
                  <a:pt x="2170062" y="4878766"/>
                </a:cubicBezTo>
                <a:lnTo>
                  <a:pt x="2192950" y="4878766"/>
                </a:lnTo>
                <a:cubicBezTo>
                  <a:pt x="2196031" y="4878766"/>
                  <a:pt x="2197823" y="4877513"/>
                  <a:pt x="2198357" y="4874796"/>
                </a:cubicBezTo>
                <a:lnTo>
                  <a:pt x="2199478" y="4869050"/>
                </a:lnTo>
                <a:close/>
                <a:moveTo>
                  <a:pt x="1923012" y="4818696"/>
                </a:moveTo>
                <a:cubicBezTo>
                  <a:pt x="1904963" y="4819756"/>
                  <a:pt x="1873917" y="4826091"/>
                  <a:pt x="1875097" y="4832400"/>
                </a:cubicBezTo>
                <a:cubicBezTo>
                  <a:pt x="1876184" y="4839230"/>
                  <a:pt x="1895845" y="4837127"/>
                  <a:pt x="1904844" y="4837127"/>
                </a:cubicBezTo>
                <a:cubicBezTo>
                  <a:pt x="1924633" y="4837127"/>
                  <a:pt x="1956061" y="4838465"/>
                  <a:pt x="1961010" y="4852572"/>
                </a:cubicBezTo>
                <a:cubicBezTo>
                  <a:pt x="1971681" y="4882956"/>
                  <a:pt x="1899301" y="4937516"/>
                  <a:pt x="1883875" y="4932276"/>
                </a:cubicBezTo>
                <a:cubicBezTo>
                  <a:pt x="1876897" y="4929903"/>
                  <a:pt x="1898053" y="4890249"/>
                  <a:pt x="1905736" y="4875982"/>
                </a:cubicBezTo>
                <a:cubicBezTo>
                  <a:pt x="1910303" y="4867469"/>
                  <a:pt x="1917256" y="4854094"/>
                  <a:pt x="1911313" y="4853186"/>
                </a:cubicBezTo>
                <a:cubicBezTo>
                  <a:pt x="1904691" y="4852185"/>
                  <a:pt x="1897374" y="4864769"/>
                  <a:pt x="1892636" y="4872029"/>
                </a:cubicBezTo>
                <a:cubicBezTo>
                  <a:pt x="1879767" y="4891755"/>
                  <a:pt x="1866565" y="4913290"/>
                  <a:pt x="1855996" y="4935413"/>
                </a:cubicBezTo>
                <a:cubicBezTo>
                  <a:pt x="1852728" y="4942244"/>
                  <a:pt x="1841870" y="4962828"/>
                  <a:pt x="1845605" y="4965486"/>
                </a:cubicBezTo>
                <a:cubicBezTo>
                  <a:pt x="1849086" y="4967959"/>
                  <a:pt x="1865623" y="4964435"/>
                  <a:pt x="1886677" y="4955215"/>
                </a:cubicBezTo>
                <a:cubicBezTo>
                  <a:pt x="1952869" y="4926219"/>
                  <a:pt x="1982667" y="4888483"/>
                  <a:pt x="1990647" y="4857299"/>
                </a:cubicBezTo>
                <a:cubicBezTo>
                  <a:pt x="1993191" y="4847710"/>
                  <a:pt x="1989677" y="4837545"/>
                  <a:pt x="1981733" y="4831516"/>
                </a:cubicBezTo>
                <a:cubicBezTo>
                  <a:pt x="1967904" y="4821026"/>
                  <a:pt x="1943284" y="4817519"/>
                  <a:pt x="1923012" y="4818696"/>
                </a:cubicBezTo>
                <a:close/>
                <a:moveTo>
                  <a:pt x="2505547" y="4793384"/>
                </a:moveTo>
                <a:cubicBezTo>
                  <a:pt x="2518867" y="4793384"/>
                  <a:pt x="2522348" y="4798339"/>
                  <a:pt x="2520191" y="4809729"/>
                </a:cubicBezTo>
                <a:cubicBezTo>
                  <a:pt x="2520191" y="4809729"/>
                  <a:pt x="2519648" y="4812572"/>
                  <a:pt x="2519453" y="4813430"/>
                </a:cubicBezTo>
                <a:cubicBezTo>
                  <a:pt x="2519190" y="4814709"/>
                  <a:pt x="2518604" y="4818015"/>
                  <a:pt x="2515157" y="4818015"/>
                </a:cubicBezTo>
                <a:lnTo>
                  <a:pt x="2481930" y="4818015"/>
                </a:lnTo>
                <a:lnTo>
                  <a:pt x="2483560" y="4809729"/>
                </a:lnTo>
                <a:cubicBezTo>
                  <a:pt x="2485903" y="4797733"/>
                  <a:pt x="2492949" y="4793384"/>
                  <a:pt x="2505547" y="4793384"/>
                </a:cubicBezTo>
                <a:close/>
                <a:moveTo>
                  <a:pt x="2277190" y="4793384"/>
                </a:moveTo>
                <a:cubicBezTo>
                  <a:pt x="2290502" y="4793384"/>
                  <a:pt x="2293999" y="4798339"/>
                  <a:pt x="2291826" y="4809729"/>
                </a:cubicBezTo>
                <a:cubicBezTo>
                  <a:pt x="2291826" y="4809729"/>
                  <a:pt x="2291283" y="4812572"/>
                  <a:pt x="2291096" y="4813430"/>
                </a:cubicBezTo>
                <a:cubicBezTo>
                  <a:pt x="2290841" y="4814709"/>
                  <a:pt x="2290247" y="4818015"/>
                  <a:pt x="2286792" y="4818015"/>
                </a:cubicBezTo>
                <a:lnTo>
                  <a:pt x="2253581" y="4818015"/>
                </a:lnTo>
                <a:lnTo>
                  <a:pt x="2255203" y="4809729"/>
                </a:lnTo>
                <a:cubicBezTo>
                  <a:pt x="2257529" y="4797733"/>
                  <a:pt x="2264592" y="4793384"/>
                  <a:pt x="2277190" y="4793384"/>
                </a:cubicBezTo>
                <a:close/>
                <a:moveTo>
                  <a:pt x="2040133" y="4783925"/>
                </a:moveTo>
                <a:cubicBezTo>
                  <a:pt x="2026282" y="4785814"/>
                  <a:pt x="2013467" y="4790924"/>
                  <a:pt x="2006938" y="4801897"/>
                </a:cubicBezTo>
                <a:cubicBezTo>
                  <a:pt x="1996853" y="4818856"/>
                  <a:pt x="2015920" y="4842073"/>
                  <a:pt x="2033272" y="4864567"/>
                </a:cubicBezTo>
                <a:cubicBezTo>
                  <a:pt x="2047186" y="4882594"/>
                  <a:pt x="2062340" y="4899813"/>
                  <a:pt x="2056151" y="4909865"/>
                </a:cubicBezTo>
                <a:cubicBezTo>
                  <a:pt x="2051108" y="4918084"/>
                  <a:pt x="2018738" y="4918067"/>
                  <a:pt x="2007592" y="4918715"/>
                </a:cubicBezTo>
                <a:cubicBezTo>
                  <a:pt x="1994051" y="4919514"/>
                  <a:pt x="1974568" y="4919556"/>
                  <a:pt x="1971155" y="4921575"/>
                </a:cubicBezTo>
                <a:cubicBezTo>
                  <a:pt x="1968099" y="4923384"/>
                  <a:pt x="1966401" y="4928994"/>
                  <a:pt x="1977862" y="4931232"/>
                </a:cubicBezTo>
                <a:cubicBezTo>
                  <a:pt x="1987056" y="4933049"/>
                  <a:pt x="2008958" y="4936717"/>
                  <a:pt x="2032084" y="4936700"/>
                </a:cubicBezTo>
                <a:cubicBezTo>
                  <a:pt x="2056219" y="4936691"/>
                  <a:pt x="2081568" y="4932359"/>
                  <a:pt x="2087061" y="4911876"/>
                </a:cubicBezTo>
                <a:cubicBezTo>
                  <a:pt x="2091476" y="4895422"/>
                  <a:pt x="2076169" y="4877790"/>
                  <a:pt x="2062696" y="4859915"/>
                </a:cubicBezTo>
                <a:cubicBezTo>
                  <a:pt x="2047942" y="4840332"/>
                  <a:pt x="2033017" y="4826376"/>
                  <a:pt x="2034274" y="4812505"/>
                </a:cubicBezTo>
                <a:cubicBezTo>
                  <a:pt x="2035242" y="4801729"/>
                  <a:pt x="2054538" y="4801106"/>
                  <a:pt x="2086543" y="4800492"/>
                </a:cubicBezTo>
                <a:cubicBezTo>
                  <a:pt x="2093216" y="4800349"/>
                  <a:pt x="2106459" y="4800004"/>
                  <a:pt x="2103913" y="4794234"/>
                </a:cubicBezTo>
                <a:cubicBezTo>
                  <a:pt x="2101629" y="4789153"/>
                  <a:pt x="2091713" y="4787462"/>
                  <a:pt x="2079548" y="4785283"/>
                </a:cubicBezTo>
                <a:cubicBezTo>
                  <a:pt x="2068873" y="4783370"/>
                  <a:pt x="2053985" y="4782037"/>
                  <a:pt x="2040133" y="4783925"/>
                </a:cubicBezTo>
                <a:close/>
                <a:moveTo>
                  <a:pt x="2693180" y="4783845"/>
                </a:moveTo>
                <a:cubicBezTo>
                  <a:pt x="2690099" y="4783845"/>
                  <a:pt x="2688367" y="4784888"/>
                  <a:pt x="2687908" y="4787193"/>
                </a:cubicBezTo>
                <a:lnTo>
                  <a:pt x="2686686" y="4793401"/>
                </a:lnTo>
                <a:lnTo>
                  <a:pt x="2711152" y="4793401"/>
                </a:lnTo>
                <a:lnTo>
                  <a:pt x="2700957" y="4845421"/>
                </a:lnTo>
                <a:lnTo>
                  <a:pt x="2711925" y="4845421"/>
                </a:lnTo>
                <a:cubicBezTo>
                  <a:pt x="2715015" y="4845421"/>
                  <a:pt x="2716806" y="4844168"/>
                  <a:pt x="2717418" y="4841047"/>
                </a:cubicBezTo>
                <a:lnTo>
                  <a:pt x="2726773" y="4793401"/>
                </a:lnTo>
                <a:lnTo>
                  <a:pt x="2747198" y="4793401"/>
                </a:lnTo>
                <a:cubicBezTo>
                  <a:pt x="2750085" y="4793401"/>
                  <a:pt x="2751104" y="4792139"/>
                  <a:pt x="2751613" y="4789632"/>
                </a:cubicBezTo>
                <a:lnTo>
                  <a:pt x="2752734" y="4783845"/>
                </a:lnTo>
                <a:close/>
                <a:moveTo>
                  <a:pt x="2642813" y="4783845"/>
                </a:moveTo>
                <a:lnTo>
                  <a:pt x="2630732" y="4845421"/>
                </a:lnTo>
                <a:lnTo>
                  <a:pt x="2683324" y="4845421"/>
                </a:lnTo>
                <a:lnTo>
                  <a:pt x="2684462" y="4839659"/>
                </a:lnTo>
                <a:cubicBezTo>
                  <a:pt x="2684996" y="4836967"/>
                  <a:pt x="2684037" y="4835915"/>
                  <a:pt x="2681541" y="4835915"/>
                </a:cubicBezTo>
                <a:lnTo>
                  <a:pt x="2648203" y="4835915"/>
                </a:lnTo>
                <a:lnTo>
                  <a:pt x="2658017" y="4785931"/>
                </a:lnTo>
                <a:cubicBezTo>
                  <a:pt x="2658212" y="4784888"/>
                  <a:pt x="2657448" y="4783845"/>
                  <a:pt x="2656107" y="4783845"/>
                </a:cubicBezTo>
                <a:close/>
                <a:moveTo>
                  <a:pt x="2559124" y="4783845"/>
                </a:moveTo>
                <a:cubicBezTo>
                  <a:pt x="2557511" y="4783845"/>
                  <a:pt x="2556000" y="4784476"/>
                  <a:pt x="2555592" y="4786579"/>
                </a:cubicBezTo>
                <a:lnTo>
                  <a:pt x="2549480" y="4817947"/>
                </a:lnTo>
                <a:cubicBezTo>
                  <a:pt x="2545312" y="4840062"/>
                  <a:pt x="2556416" y="4846800"/>
                  <a:pt x="2578361" y="4846800"/>
                </a:cubicBezTo>
                <a:lnTo>
                  <a:pt x="2578361" y="4846792"/>
                </a:lnTo>
                <a:cubicBezTo>
                  <a:pt x="2604067" y="4846792"/>
                  <a:pt x="2613974" y="4838077"/>
                  <a:pt x="2618040" y="4817939"/>
                </a:cubicBezTo>
                <a:lnTo>
                  <a:pt x="2624127" y="4786579"/>
                </a:lnTo>
                <a:cubicBezTo>
                  <a:pt x="2624535" y="4784476"/>
                  <a:pt x="2623270" y="4783845"/>
                  <a:pt x="2621665" y="4783845"/>
                </a:cubicBezTo>
                <a:lnTo>
                  <a:pt x="2609228" y="4783845"/>
                </a:lnTo>
                <a:lnTo>
                  <a:pt x="2605816" y="4801889"/>
                </a:lnTo>
                <a:lnTo>
                  <a:pt x="2603863" y="4811495"/>
                </a:lnTo>
                <a:lnTo>
                  <a:pt x="2602233" y="4819840"/>
                </a:lnTo>
                <a:cubicBezTo>
                  <a:pt x="2599958" y="4831205"/>
                  <a:pt x="2592530" y="4836328"/>
                  <a:pt x="2579940" y="4836328"/>
                </a:cubicBezTo>
                <a:cubicBezTo>
                  <a:pt x="2566094" y="4836328"/>
                  <a:pt x="2562384" y="4831331"/>
                  <a:pt x="2564557" y="4819840"/>
                </a:cubicBezTo>
                <a:cubicBezTo>
                  <a:pt x="2564557" y="4819840"/>
                  <a:pt x="2565092" y="4816971"/>
                  <a:pt x="2565270" y="4816113"/>
                </a:cubicBezTo>
                <a:lnTo>
                  <a:pt x="2568140" y="4801897"/>
                </a:lnTo>
                <a:lnTo>
                  <a:pt x="2571561" y="4783845"/>
                </a:lnTo>
                <a:close/>
                <a:moveTo>
                  <a:pt x="2155095" y="4783845"/>
                </a:moveTo>
                <a:lnTo>
                  <a:pt x="2154909" y="4784644"/>
                </a:lnTo>
                <a:cubicBezTo>
                  <a:pt x="2153907" y="4788783"/>
                  <a:pt x="2154433" y="4793359"/>
                  <a:pt x="2161471" y="4793359"/>
                </a:cubicBezTo>
                <a:lnTo>
                  <a:pt x="2193833" y="4793359"/>
                </a:lnTo>
                <a:cubicBezTo>
                  <a:pt x="2209402" y="4793359"/>
                  <a:pt x="2211626" y="4801073"/>
                  <a:pt x="2208519" y="4814658"/>
                </a:cubicBezTo>
                <a:cubicBezTo>
                  <a:pt x="2205463" y="4828000"/>
                  <a:pt x="2200140" y="4834864"/>
                  <a:pt x="2188450" y="4835915"/>
                </a:cubicBezTo>
                <a:lnTo>
                  <a:pt x="2166284" y="4835915"/>
                </a:lnTo>
                <a:lnTo>
                  <a:pt x="2173127" y="4800963"/>
                </a:lnTo>
                <a:lnTo>
                  <a:pt x="2160028" y="4800963"/>
                </a:lnTo>
                <a:cubicBezTo>
                  <a:pt x="2158483" y="4800963"/>
                  <a:pt x="2157320" y="4802006"/>
                  <a:pt x="2157116" y="4803050"/>
                </a:cubicBezTo>
                <a:lnTo>
                  <a:pt x="2148796" y="4845421"/>
                </a:lnTo>
                <a:lnTo>
                  <a:pt x="2185606" y="4845421"/>
                </a:lnTo>
                <a:cubicBezTo>
                  <a:pt x="2206227" y="4845421"/>
                  <a:pt x="2220515" y="4837833"/>
                  <a:pt x="2224980" y="4814238"/>
                </a:cubicBezTo>
                <a:cubicBezTo>
                  <a:pt x="2228300" y="4796673"/>
                  <a:pt x="2220625" y="4783845"/>
                  <a:pt x="2199614" y="4783845"/>
                </a:cubicBezTo>
                <a:close/>
                <a:moveTo>
                  <a:pt x="2423480" y="4783660"/>
                </a:moveTo>
                <a:cubicBezTo>
                  <a:pt x="2407078" y="4783660"/>
                  <a:pt x="2397231" y="4783761"/>
                  <a:pt x="2394718" y="4795437"/>
                </a:cubicBezTo>
                <a:cubicBezTo>
                  <a:pt x="2392876" y="4804093"/>
                  <a:pt x="2399718" y="4808290"/>
                  <a:pt x="2413598" y="4816837"/>
                </a:cubicBezTo>
                <a:cubicBezTo>
                  <a:pt x="2428794" y="4826174"/>
                  <a:pt x="2432266" y="4826881"/>
                  <a:pt x="2430874" y="4831819"/>
                </a:cubicBezTo>
                <a:cubicBezTo>
                  <a:pt x="2429745" y="4835789"/>
                  <a:pt x="2425764" y="4835941"/>
                  <a:pt x="2418930" y="4835941"/>
                </a:cubicBezTo>
                <a:lnTo>
                  <a:pt x="2391865" y="4835941"/>
                </a:lnTo>
                <a:cubicBezTo>
                  <a:pt x="2388784" y="4835941"/>
                  <a:pt x="2386992" y="4837202"/>
                  <a:pt x="2386458" y="4839919"/>
                </a:cubicBezTo>
                <a:lnTo>
                  <a:pt x="2385388" y="4845421"/>
                </a:lnTo>
                <a:lnTo>
                  <a:pt x="2419515" y="4845421"/>
                </a:lnTo>
                <a:cubicBezTo>
                  <a:pt x="2435119" y="4845421"/>
                  <a:pt x="2444924" y="4844470"/>
                  <a:pt x="2448473" y="4834998"/>
                </a:cubicBezTo>
                <a:lnTo>
                  <a:pt x="2448481" y="4834998"/>
                </a:lnTo>
                <a:cubicBezTo>
                  <a:pt x="2450213" y="4830380"/>
                  <a:pt x="2450196" y="4825611"/>
                  <a:pt x="2445977" y="4820908"/>
                </a:cubicBezTo>
                <a:cubicBezTo>
                  <a:pt x="2443829" y="4818502"/>
                  <a:pt x="2440662" y="4816408"/>
                  <a:pt x="2436282" y="4813943"/>
                </a:cubicBezTo>
                <a:cubicBezTo>
                  <a:pt x="2416782" y="4803016"/>
                  <a:pt x="2411688" y="4801771"/>
                  <a:pt x="2412911" y="4796480"/>
                </a:cubicBezTo>
                <a:cubicBezTo>
                  <a:pt x="2413607" y="4793510"/>
                  <a:pt x="2415695" y="4793384"/>
                  <a:pt x="2423038" y="4793384"/>
                </a:cubicBezTo>
                <a:lnTo>
                  <a:pt x="2445909" y="4793384"/>
                </a:lnTo>
                <a:cubicBezTo>
                  <a:pt x="2448991" y="4793384"/>
                  <a:pt x="2450782" y="4792139"/>
                  <a:pt x="2451317" y="4789430"/>
                </a:cubicBezTo>
                <a:lnTo>
                  <a:pt x="2452446" y="4783660"/>
                </a:lnTo>
                <a:close/>
                <a:moveTo>
                  <a:pt x="2350776" y="4783660"/>
                </a:moveTo>
                <a:cubicBezTo>
                  <a:pt x="2334375" y="4783660"/>
                  <a:pt x="2324536" y="4783761"/>
                  <a:pt x="2322031" y="4795437"/>
                </a:cubicBezTo>
                <a:cubicBezTo>
                  <a:pt x="2320172" y="4804093"/>
                  <a:pt x="2327023" y="4808290"/>
                  <a:pt x="2340903" y="4816837"/>
                </a:cubicBezTo>
                <a:cubicBezTo>
                  <a:pt x="2356099" y="4826174"/>
                  <a:pt x="2359580" y="4826881"/>
                  <a:pt x="2358179" y="4831819"/>
                </a:cubicBezTo>
                <a:cubicBezTo>
                  <a:pt x="2357059" y="4835789"/>
                  <a:pt x="2353069" y="4835941"/>
                  <a:pt x="2346218" y="4835941"/>
                </a:cubicBezTo>
                <a:lnTo>
                  <a:pt x="2319179" y="4835941"/>
                </a:lnTo>
                <a:cubicBezTo>
                  <a:pt x="2316089" y="4835941"/>
                  <a:pt x="2314306" y="4837202"/>
                  <a:pt x="2313763" y="4839919"/>
                </a:cubicBezTo>
                <a:lnTo>
                  <a:pt x="2312684" y="4845421"/>
                </a:lnTo>
                <a:lnTo>
                  <a:pt x="2346812" y="4845421"/>
                </a:lnTo>
                <a:cubicBezTo>
                  <a:pt x="2362432" y="4845421"/>
                  <a:pt x="2372221" y="4844470"/>
                  <a:pt x="2375778" y="4834998"/>
                </a:cubicBezTo>
                <a:cubicBezTo>
                  <a:pt x="2377501" y="4830380"/>
                  <a:pt x="2377484" y="4825611"/>
                  <a:pt x="2373273" y="4820908"/>
                </a:cubicBezTo>
                <a:cubicBezTo>
                  <a:pt x="2371117" y="4818502"/>
                  <a:pt x="2367951" y="4816408"/>
                  <a:pt x="2363579" y="4813943"/>
                </a:cubicBezTo>
                <a:cubicBezTo>
                  <a:pt x="2344061" y="4803016"/>
                  <a:pt x="2338985" y="4801771"/>
                  <a:pt x="2340216" y="4796480"/>
                </a:cubicBezTo>
                <a:cubicBezTo>
                  <a:pt x="2340895" y="4793510"/>
                  <a:pt x="2342975" y="4793384"/>
                  <a:pt x="2350335" y="4793384"/>
                </a:cubicBezTo>
                <a:lnTo>
                  <a:pt x="2373197" y="4793384"/>
                </a:lnTo>
                <a:cubicBezTo>
                  <a:pt x="2376287" y="4793384"/>
                  <a:pt x="2378078" y="4792139"/>
                  <a:pt x="2378596" y="4789430"/>
                </a:cubicBezTo>
                <a:lnTo>
                  <a:pt x="2379742" y="4783660"/>
                </a:lnTo>
                <a:close/>
                <a:moveTo>
                  <a:pt x="2507381" y="4783012"/>
                </a:moveTo>
                <a:cubicBezTo>
                  <a:pt x="2485665" y="4783012"/>
                  <a:pt x="2473279" y="4788413"/>
                  <a:pt x="2468542" y="4811613"/>
                </a:cubicBezTo>
                <a:lnTo>
                  <a:pt x="2462446" y="4842704"/>
                </a:lnTo>
                <a:cubicBezTo>
                  <a:pt x="2462039" y="4844790"/>
                  <a:pt x="2463253" y="4845421"/>
                  <a:pt x="2464806" y="4845421"/>
                </a:cubicBezTo>
                <a:lnTo>
                  <a:pt x="2476556" y="4845421"/>
                </a:lnTo>
                <a:lnTo>
                  <a:pt x="2479985" y="4827520"/>
                </a:lnTo>
                <a:lnTo>
                  <a:pt x="2516592" y="4827520"/>
                </a:lnTo>
                <a:lnTo>
                  <a:pt x="2513171" y="4845421"/>
                </a:lnTo>
                <a:lnTo>
                  <a:pt x="2524928" y="4845421"/>
                </a:lnTo>
                <a:cubicBezTo>
                  <a:pt x="2526474" y="4845421"/>
                  <a:pt x="2527942" y="4844790"/>
                  <a:pt x="2528350" y="4842704"/>
                </a:cubicBezTo>
                <a:lnTo>
                  <a:pt x="2534454" y="4811613"/>
                </a:lnTo>
                <a:cubicBezTo>
                  <a:pt x="2538953" y="4788026"/>
                  <a:pt x="2525506" y="4783012"/>
                  <a:pt x="2507381" y="4783012"/>
                </a:cubicBezTo>
                <a:close/>
                <a:moveTo>
                  <a:pt x="2279015" y="4783012"/>
                </a:moveTo>
                <a:cubicBezTo>
                  <a:pt x="2257308" y="4783012"/>
                  <a:pt x="2244922" y="4788413"/>
                  <a:pt x="2240193" y="4811613"/>
                </a:cubicBezTo>
                <a:lnTo>
                  <a:pt x="2234081" y="4842704"/>
                </a:lnTo>
                <a:cubicBezTo>
                  <a:pt x="2233682" y="4844790"/>
                  <a:pt x="2234896" y="4845421"/>
                  <a:pt x="2236449" y="4845421"/>
                </a:cubicBezTo>
                <a:lnTo>
                  <a:pt x="2248199" y="4845421"/>
                </a:lnTo>
                <a:lnTo>
                  <a:pt x="2251620" y="4827520"/>
                </a:lnTo>
                <a:lnTo>
                  <a:pt x="2288235" y="4827520"/>
                </a:lnTo>
                <a:lnTo>
                  <a:pt x="2284814" y="4845421"/>
                </a:lnTo>
                <a:lnTo>
                  <a:pt x="2296572" y="4845421"/>
                </a:lnTo>
                <a:cubicBezTo>
                  <a:pt x="2298117" y="4845421"/>
                  <a:pt x="2299585" y="4844790"/>
                  <a:pt x="2299984" y="4842704"/>
                </a:cubicBezTo>
                <a:lnTo>
                  <a:pt x="2306097" y="4811613"/>
                </a:lnTo>
                <a:cubicBezTo>
                  <a:pt x="2310588" y="4788026"/>
                  <a:pt x="2297140" y="4783012"/>
                  <a:pt x="2279015" y="4783012"/>
                </a:cubicBezTo>
                <a:close/>
                <a:moveTo>
                  <a:pt x="1973014" y="4694493"/>
                </a:moveTo>
                <a:lnTo>
                  <a:pt x="1973014" y="4694501"/>
                </a:lnTo>
                <a:cubicBezTo>
                  <a:pt x="1949550" y="4695595"/>
                  <a:pt x="1928148" y="4701542"/>
                  <a:pt x="1929481" y="4706110"/>
                </a:cubicBezTo>
                <a:cubicBezTo>
                  <a:pt x="1931119" y="4711670"/>
                  <a:pt x="1947062" y="4710282"/>
                  <a:pt x="1953132" y="4710282"/>
                </a:cubicBezTo>
                <a:cubicBezTo>
                  <a:pt x="1975485" y="4710282"/>
                  <a:pt x="1997014" y="4714623"/>
                  <a:pt x="2002150" y="4720881"/>
                </a:cubicBezTo>
                <a:cubicBezTo>
                  <a:pt x="2010173" y="4730656"/>
                  <a:pt x="1996360" y="4754765"/>
                  <a:pt x="1953896" y="4787631"/>
                </a:cubicBezTo>
                <a:cubicBezTo>
                  <a:pt x="1945755" y="4793931"/>
                  <a:pt x="1939676" y="4799736"/>
                  <a:pt x="1938327" y="4802587"/>
                </a:cubicBezTo>
                <a:cubicBezTo>
                  <a:pt x="1937605" y="4804101"/>
                  <a:pt x="1937945" y="4806305"/>
                  <a:pt x="1940177" y="4806608"/>
                </a:cubicBezTo>
                <a:cubicBezTo>
                  <a:pt x="1942512" y="4806936"/>
                  <a:pt x="1948115" y="4805632"/>
                  <a:pt x="1957360" y="4800880"/>
                </a:cubicBezTo>
                <a:cubicBezTo>
                  <a:pt x="1995087" y="4781490"/>
                  <a:pt x="2038374" y="4741995"/>
                  <a:pt x="2029834" y="4714909"/>
                </a:cubicBezTo>
                <a:cubicBezTo>
                  <a:pt x="2024630" y="4698379"/>
                  <a:pt x="1996657" y="4693391"/>
                  <a:pt x="1973014" y="4694493"/>
                </a:cubicBezTo>
                <a:close/>
                <a:moveTo>
                  <a:pt x="460601" y="0"/>
                </a:moveTo>
                <a:lnTo>
                  <a:pt x="3086100" y="0"/>
                </a:lnTo>
                <a:lnTo>
                  <a:pt x="3086100" y="842036"/>
                </a:lnTo>
                <a:lnTo>
                  <a:pt x="3086100" y="1941749"/>
                </a:lnTo>
                <a:lnTo>
                  <a:pt x="3086100" y="3201749"/>
                </a:lnTo>
                <a:lnTo>
                  <a:pt x="3086100" y="3743118"/>
                </a:lnTo>
                <a:lnTo>
                  <a:pt x="3086100" y="5143499"/>
                </a:lnTo>
                <a:lnTo>
                  <a:pt x="547192" y="5143499"/>
                </a:lnTo>
                <a:lnTo>
                  <a:pt x="451948" y="4947929"/>
                </a:lnTo>
                <a:cubicBezTo>
                  <a:pt x="172711" y="4317060"/>
                  <a:pt x="0" y="3445523"/>
                  <a:pt x="0" y="2482849"/>
                </a:cubicBezTo>
                <a:cubicBezTo>
                  <a:pt x="0" y="1520175"/>
                  <a:pt x="172711" y="648637"/>
                  <a:pt x="451948" y="17768"/>
                </a:cubicBezTo>
                <a:close/>
              </a:path>
            </a:pathLst>
          </a:custGeom>
        </p:spPr>
        <p:txBody>
          <a:bodyPr wrap="square" anchor="ctr">
            <a:noAutofit/>
          </a:bodyPr>
          <a:lstStyle>
            <a:lvl1pPr marL="0" indent="0" algn="ctr">
              <a:buNone/>
              <a:defRPr sz="1600"/>
            </a:lvl1pPr>
          </a:lstStyle>
          <a:p>
            <a:r>
              <a:rPr lang="en-US" noProof="0"/>
              <a:t>Insert image</a:t>
            </a:r>
          </a:p>
        </p:txBody>
      </p:sp>
      <p:sp>
        <p:nvSpPr>
          <p:cNvPr id="11" name="ZoneTexte 7">
            <a:extLst>
              <a:ext uri="{FF2B5EF4-FFF2-40B4-BE49-F238E27FC236}">
                <a16:creationId xmlns:a16="http://schemas.microsoft.com/office/drawing/2014/main" id="{D5E28100-23B4-0C41-9F0D-D979777516FC}"/>
              </a:ext>
            </a:extLst>
          </p:cNvPr>
          <p:cNvSpPr txBox="1"/>
          <p:nvPr userDrawn="1"/>
        </p:nvSpPr>
        <p:spPr>
          <a:xfrm>
            <a:off x="0" y="4845550"/>
            <a:ext cx="354434" cy="123111"/>
          </a:xfrm>
          <a:prstGeom prst="rect">
            <a:avLst/>
          </a:prstGeom>
          <a:noFill/>
        </p:spPr>
        <p:txBody>
          <a:bodyPr wrap="square" lIns="0" tIns="0" rIns="0" bIns="0" rtlCol="0">
            <a:noAutofit/>
          </a:bodyPr>
          <a:lstStyle/>
          <a:p>
            <a:pPr algn="ctr"/>
            <a:fld id="{984FB007-5C84-F347-A76E-037DFFA5CC99}" type="slidenum">
              <a:rPr lang="en-US" sz="800" noProof="0" smtClean="0">
                <a:solidFill>
                  <a:schemeClr val="tx1"/>
                </a:solidFill>
              </a:rPr>
              <a:pPr algn="ctr"/>
              <a:t>‹#›</a:t>
            </a:fld>
            <a:endParaRPr lang="en-US" sz="800" noProof="0">
              <a:solidFill>
                <a:schemeClr val="tx1"/>
              </a:solidFill>
            </a:endParaRPr>
          </a:p>
        </p:txBody>
      </p:sp>
      <p:sp>
        <p:nvSpPr>
          <p:cNvPr id="12" name="Text Placeholder 14">
            <a:extLst>
              <a:ext uri="{FF2B5EF4-FFF2-40B4-BE49-F238E27FC236}">
                <a16:creationId xmlns:a16="http://schemas.microsoft.com/office/drawing/2014/main" id="{B8C03A33-7651-F14B-9E61-1FD1CCA71A18}"/>
              </a:ext>
            </a:extLst>
          </p:cNvPr>
          <p:cNvSpPr>
            <a:spLocks noGrp="1"/>
          </p:cNvSpPr>
          <p:nvPr>
            <p:ph type="body" sz="quarter" idx="11" hasCustomPrompt="1"/>
          </p:nvPr>
        </p:nvSpPr>
        <p:spPr>
          <a:xfrm>
            <a:off x="382905" y="1034648"/>
            <a:ext cx="5619052"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5" name="Connecteur droit 8">
            <a:extLst>
              <a:ext uri="{FF2B5EF4-FFF2-40B4-BE49-F238E27FC236}">
                <a16:creationId xmlns:a16="http://schemas.microsoft.com/office/drawing/2014/main" id="{76E86959-47EF-40FD-8178-D84F5E7A0589}"/>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25" name="Graphic 24">
            <a:extLst>
              <a:ext uri="{FF2B5EF4-FFF2-40B4-BE49-F238E27FC236}">
                <a16:creationId xmlns:a16="http://schemas.microsoft.com/office/drawing/2014/main" id="{4BA3E254-0FAD-4923-8423-37B7665EFF7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901467" y="4691063"/>
            <a:ext cx="908368" cy="277597"/>
          </a:xfrm>
          <a:prstGeom prst="rect">
            <a:avLst/>
          </a:prstGeom>
        </p:spPr>
      </p:pic>
      <p:sp>
        <p:nvSpPr>
          <p:cNvPr id="10" name="Titre 1">
            <a:extLst>
              <a:ext uri="{FF2B5EF4-FFF2-40B4-BE49-F238E27FC236}">
                <a16:creationId xmlns:a16="http://schemas.microsoft.com/office/drawing/2014/main" id="{6EB06358-24BE-4AD7-82C3-18149F56A0B0}"/>
              </a:ext>
            </a:extLst>
          </p:cNvPr>
          <p:cNvSpPr>
            <a:spLocks noGrp="1"/>
          </p:cNvSpPr>
          <p:nvPr>
            <p:ph type="title" hasCustomPrompt="1"/>
          </p:nvPr>
        </p:nvSpPr>
        <p:spPr>
          <a:xfrm>
            <a:off x="382937" y="271454"/>
            <a:ext cx="5619012"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21" name="Footer Placeholder 12">
            <a:extLst>
              <a:ext uri="{FF2B5EF4-FFF2-40B4-BE49-F238E27FC236}">
                <a16:creationId xmlns:a16="http://schemas.microsoft.com/office/drawing/2014/main" id="{A6798E04-FDA5-4D82-9A44-95546BCDACCF}"/>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r>
              <a:rPr lang="en-US" noProof="0"/>
              <a:t>© Dassault Systèmes | Confidential Information |                    | ref.: 3DS_Document_2021</a:t>
            </a:r>
          </a:p>
        </p:txBody>
      </p:sp>
      <p:sp>
        <p:nvSpPr>
          <p:cNvPr id="22" name="Date Placeholder 3">
            <a:extLst>
              <a:ext uri="{FF2B5EF4-FFF2-40B4-BE49-F238E27FC236}">
                <a16:creationId xmlns:a16="http://schemas.microsoft.com/office/drawing/2014/main" id="{8291889B-FC90-4E78-9D95-CB20CDD8B2B6}"/>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fld id="{4F7B6745-AD2B-4B9E-BE15-BFF381C610E5}" type="datetime1">
              <a:rPr lang="en-US" noProof="0" smtClean="0"/>
              <a:t>11/10/2022</a:t>
            </a:fld>
            <a:endParaRPr lang="en-US" noProof="0"/>
          </a:p>
        </p:txBody>
      </p:sp>
    </p:spTree>
    <p:extLst>
      <p:ext uri="{BB962C8B-B14F-4D97-AF65-F5344CB8AC3E}">
        <p14:creationId xmlns:p14="http://schemas.microsoft.com/office/powerpoint/2010/main" val="292259359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oxes - 2 line title">
    <p:bg>
      <p:bgPr>
        <a:solidFill>
          <a:schemeClr val="bg1"/>
        </a:solidFill>
        <a:effectLst/>
      </p:bgPr>
    </p:bg>
    <p:spTree>
      <p:nvGrpSpPr>
        <p:cNvPr id="1" name=""/>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6789E206-C5AD-47E5-A47D-8FC93D2C16FB}"/>
              </a:ext>
            </a:extLst>
          </p:cNvPr>
          <p:cNvSpPr/>
          <p:nvPr userDrawn="1"/>
        </p:nvSpPr>
        <p:spPr>
          <a:xfrm>
            <a:off x="382937" y="1584096"/>
            <a:ext cx="3912871" cy="2827401"/>
          </a:xfrm>
          <a:prstGeom prst="roundRect">
            <a:avLst>
              <a:gd name="adj" fmla="val 235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31" name="Rectangle: Rounded Corners 30">
            <a:extLst>
              <a:ext uri="{FF2B5EF4-FFF2-40B4-BE49-F238E27FC236}">
                <a16:creationId xmlns:a16="http://schemas.microsoft.com/office/drawing/2014/main" id="{E0616FD8-62C6-4466-AE39-D2E22BCFC67A}"/>
              </a:ext>
            </a:extLst>
          </p:cNvPr>
          <p:cNvSpPr/>
          <p:nvPr userDrawn="1"/>
        </p:nvSpPr>
        <p:spPr>
          <a:xfrm>
            <a:off x="4669154" y="1584096"/>
            <a:ext cx="3912871" cy="2827401"/>
          </a:xfrm>
          <a:prstGeom prst="roundRect">
            <a:avLst>
              <a:gd name="adj" fmla="val 30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6" name="Text Placeholder 5">
            <a:extLst>
              <a:ext uri="{FF2B5EF4-FFF2-40B4-BE49-F238E27FC236}">
                <a16:creationId xmlns:a16="http://schemas.microsoft.com/office/drawing/2014/main" id="{B7EE0ABB-0322-46E6-B135-5AB630CEA3AD}"/>
              </a:ext>
            </a:extLst>
          </p:cNvPr>
          <p:cNvSpPr>
            <a:spLocks noGrp="1"/>
          </p:cNvSpPr>
          <p:nvPr>
            <p:ph type="body" sz="quarter" idx="18" hasCustomPrompt="1"/>
          </p:nvPr>
        </p:nvSpPr>
        <p:spPr>
          <a:xfrm>
            <a:off x="619215" y="1812787"/>
            <a:ext cx="3440315" cy="184666"/>
          </a:xfrm>
          <a:prstGeom prst="rect">
            <a:avLst/>
          </a:prstGeom>
        </p:spPr>
        <p:txBody>
          <a:bodyPr lIns="0" tIns="0" rIns="0" bIns="0" anchor="b">
            <a:noAutofit/>
          </a:bodyPr>
          <a:lstStyle>
            <a:lvl1pPr marL="0" indent="0" algn="ctr">
              <a:lnSpc>
                <a:spcPct val="100000"/>
              </a:lnSpc>
              <a:spcBef>
                <a:spcPts val="0"/>
              </a:spcBef>
              <a:buFontTx/>
              <a:buNone/>
              <a:defRPr sz="1200" b="0">
                <a:solidFill>
                  <a:schemeClr val="tx1"/>
                </a:solidFill>
                <a:latin typeface="+mj-lt"/>
              </a:defRPr>
            </a:lvl1pPr>
          </a:lstStyle>
          <a:p>
            <a:pPr lvl="0"/>
            <a:r>
              <a:rPr lang="en-US" noProof="0"/>
              <a:t>INSERT TEXT</a:t>
            </a:r>
          </a:p>
        </p:txBody>
      </p:sp>
      <p:sp>
        <p:nvSpPr>
          <p:cNvPr id="27" name="Text Placeholder 14">
            <a:extLst>
              <a:ext uri="{FF2B5EF4-FFF2-40B4-BE49-F238E27FC236}">
                <a16:creationId xmlns:a16="http://schemas.microsoft.com/office/drawing/2014/main" id="{6BBE6982-7846-374E-AD3E-7EBD9F520E2C}"/>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33" name="Text Placeholder 5">
            <a:extLst>
              <a:ext uri="{FF2B5EF4-FFF2-40B4-BE49-F238E27FC236}">
                <a16:creationId xmlns:a16="http://schemas.microsoft.com/office/drawing/2014/main" id="{1E39F0C4-2EDF-D849-95EA-D42B852A3217}"/>
              </a:ext>
            </a:extLst>
          </p:cNvPr>
          <p:cNvSpPr>
            <a:spLocks noGrp="1"/>
          </p:cNvSpPr>
          <p:nvPr>
            <p:ph type="body" sz="quarter" idx="21" hasCustomPrompt="1"/>
          </p:nvPr>
        </p:nvSpPr>
        <p:spPr>
          <a:xfrm>
            <a:off x="4905432" y="1812787"/>
            <a:ext cx="3440315" cy="184666"/>
          </a:xfrm>
          <a:prstGeom prst="rect">
            <a:avLst/>
          </a:prstGeom>
        </p:spPr>
        <p:txBody>
          <a:bodyPr lIns="0" tIns="0" rIns="0" bIns="0" anchor="b">
            <a:noAutofit/>
          </a:bodyPr>
          <a:lstStyle>
            <a:lvl1pPr marL="0" indent="0" algn="ctr">
              <a:lnSpc>
                <a:spcPct val="100000"/>
              </a:lnSpc>
              <a:spcBef>
                <a:spcPts val="0"/>
              </a:spcBef>
              <a:buFontTx/>
              <a:buNone/>
              <a:defRPr sz="1200" b="0">
                <a:solidFill>
                  <a:schemeClr val="tx1"/>
                </a:solidFill>
                <a:latin typeface="+mj-lt"/>
              </a:defRPr>
            </a:lvl1pPr>
          </a:lstStyle>
          <a:p>
            <a:pPr lvl="0"/>
            <a:r>
              <a:rPr lang="en-US" noProof="0"/>
              <a:t>INSERT TEXT</a:t>
            </a:r>
          </a:p>
        </p:txBody>
      </p:sp>
      <p:sp>
        <p:nvSpPr>
          <p:cNvPr id="14" name="ZoneTexte 7">
            <a:extLst>
              <a:ext uri="{FF2B5EF4-FFF2-40B4-BE49-F238E27FC236}">
                <a16:creationId xmlns:a16="http://schemas.microsoft.com/office/drawing/2014/main" id="{854B2E12-7FEA-9F42-862D-A1D8E039D65C}"/>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8" name="Connecteur droit 8">
            <a:extLst>
              <a:ext uri="{FF2B5EF4-FFF2-40B4-BE49-F238E27FC236}">
                <a16:creationId xmlns:a16="http://schemas.microsoft.com/office/drawing/2014/main" id="{7768BC2D-D3F5-4548-8D98-2B4FB2E06D4B}"/>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Titre 1">
            <a:extLst>
              <a:ext uri="{FF2B5EF4-FFF2-40B4-BE49-F238E27FC236}">
                <a16:creationId xmlns:a16="http://schemas.microsoft.com/office/drawing/2014/main" id="{7A4270DA-4F2B-4548-8D52-2BA954A391B6}"/>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16" name="Content Placeholder 15">
            <a:extLst>
              <a:ext uri="{FF2B5EF4-FFF2-40B4-BE49-F238E27FC236}">
                <a16:creationId xmlns:a16="http://schemas.microsoft.com/office/drawing/2014/main" id="{7950DB06-3896-4C8B-B48C-801B202DCE6F}"/>
              </a:ext>
            </a:extLst>
          </p:cNvPr>
          <p:cNvSpPr>
            <a:spLocks noGrp="1"/>
          </p:cNvSpPr>
          <p:nvPr>
            <p:ph sz="quarter" idx="26" hasCustomPrompt="1"/>
          </p:nvPr>
        </p:nvSpPr>
        <p:spPr>
          <a:xfrm>
            <a:off x="4905432" y="2173868"/>
            <a:ext cx="3440310" cy="1897451"/>
          </a:xfrm>
          <a:custGeom>
            <a:avLst/>
            <a:gdLst>
              <a:gd name="connsiteX0" fmla="*/ 0 w 3440310"/>
              <a:gd name="connsiteY0" fmla="*/ 0 h 1897451"/>
              <a:gd name="connsiteX1" fmla="*/ 3440310 w 3440310"/>
              <a:gd name="connsiteY1" fmla="*/ 0 h 1897451"/>
              <a:gd name="connsiteX2" fmla="*/ 3440310 w 3440310"/>
              <a:gd name="connsiteY2" fmla="*/ 1897451 h 1897451"/>
              <a:gd name="connsiteX3" fmla="*/ 0 w 3440310"/>
              <a:gd name="connsiteY3" fmla="*/ 1897451 h 1897451"/>
            </a:gdLst>
            <a:ahLst/>
            <a:cxnLst>
              <a:cxn ang="0">
                <a:pos x="connsiteX0" y="connsiteY0"/>
              </a:cxn>
              <a:cxn ang="0">
                <a:pos x="connsiteX1" y="connsiteY1"/>
              </a:cxn>
              <a:cxn ang="0">
                <a:pos x="connsiteX2" y="connsiteY2"/>
              </a:cxn>
              <a:cxn ang="0">
                <a:pos x="connsiteX3" y="connsiteY3"/>
              </a:cxn>
            </a:cxnLst>
            <a:rect l="l" t="t" r="r" b="b"/>
            <a:pathLst>
              <a:path w="3440310" h="1897451">
                <a:moveTo>
                  <a:pt x="0" y="0"/>
                </a:moveTo>
                <a:lnTo>
                  <a:pt x="3440310" y="0"/>
                </a:lnTo>
                <a:lnTo>
                  <a:pt x="3440310" y="1897451"/>
                </a:lnTo>
                <a:lnTo>
                  <a:pt x="0" y="1897451"/>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22" name="Content Placeholder 21">
            <a:extLst>
              <a:ext uri="{FF2B5EF4-FFF2-40B4-BE49-F238E27FC236}">
                <a16:creationId xmlns:a16="http://schemas.microsoft.com/office/drawing/2014/main" id="{EE27D671-ADEC-46F5-982D-2E50B953D04A}"/>
              </a:ext>
            </a:extLst>
          </p:cNvPr>
          <p:cNvSpPr>
            <a:spLocks noGrp="1"/>
          </p:cNvSpPr>
          <p:nvPr>
            <p:ph sz="quarter" idx="27" hasCustomPrompt="1"/>
          </p:nvPr>
        </p:nvSpPr>
        <p:spPr>
          <a:xfrm>
            <a:off x="624192" y="2173868"/>
            <a:ext cx="3440310" cy="1897451"/>
          </a:xfrm>
          <a:custGeom>
            <a:avLst/>
            <a:gdLst>
              <a:gd name="connsiteX0" fmla="*/ 0 w 3440310"/>
              <a:gd name="connsiteY0" fmla="*/ 0 h 1897451"/>
              <a:gd name="connsiteX1" fmla="*/ 3440310 w 3440310"/>
              <a:gd name="connsiteY1" fmla="*/ 0 h 1897451"/>
              <a:gd name="connsiteX2" fmla="*/ 3440310 w 3440310"/>
              <a:gd name="connsiteY2" fmla="*/ 1897451 h 1897451"/>
              <a:gd name="connsiteX3" fmla="*/ 0 w 3440310"/>
              <a:gd name="connsiteY3" fmla="*/ 1897451 h 1897451"/>
            </a:gdLst>
            <a:ahLst/>
            <a:cxnLst>
              <a:cxn ang="0">
                <a:pos x="connsiteX0" y="connsiteY0"/>
              </a:cxn>
              <a:cxn ang="0">
                <a:pos x="connsiteX1" y="connsiteY1"/>
              </a:cxn>
              <a:cxn ang="0">
                <a:pos x="connsiteX2" y="connsiteY2"/>
              </a:cxn>
              <a:cxn ang="0">
                <a:pos x="connsiteX3" y="connsiteY3"/>
              </a:cxn>
            </a:cxnLst>
            <a:rect l="l" t="t" r="r" b="b"/>
            <a:pathLst>
              <a:path w="3440310" h="1897451">
                <a:moveTo>
                  <a:pt x="0" y="0"/>
                </a:moveTo>
                <a:lnTo>
                  <a:pt x="3440310" y="0"/>
                </a:lnTo>
                <a:lnTo>
                  <a:pt x="3440310" y="1897451"/>
                </a:lnTo>
                <a:lnTo>
                  <a:pt x="0" y="1897451"/>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400"/>
            </a:lvl1pPr>
            <a:lvl2pPr marL="345600" indent="-172800">
              <a:lnSpc>
                <a:spcPct val="100000"/>
              </a:lnSpc>
              <a:spcBef>
                <a:spcPts val="0"/>
              </a:spcBef>
              <a:spcAft>
                <a:spcPts val="300"/>
              </a:spcAft>
              <a:buClr>
                <a:schemeClr val="tx1"/>
              </a:buClr>
              <a:buFont typeface="Arial Narrow" panose="020B0606020202030204" pitchFamily="34" charset="0"/>
              <a:buChar char="-"/>
              <a:defRPr sz="1200"/>
            </a:lvl2pPr>
            <a:lvl3pPr marL="518400" indent="-172800">
              <a:lnSpc>
                <a:spcPct val="100000"/>
              </a:lnSpc>
              <a:spcBef>
                <a:spcPts val="0"/>
              </a:spcBef>
              <a:spcAft>
                <a:spcPts val="100"/>
              </a:spcAft>
              <a:buClr>
                <a:schemeClr val="tx1"/>
              </a:buClr>
              <a:buFont typeface="Arial Narrow" panose="020B0606020202030204" pitchFamily="34" charset="0"/>
              <a:buChar char="▪"/>
              <a:defRPr sz="1100"/>
            </a:lvl3pPr>
            <a:lvl4pPr marL="691200" indent="-172800">
              <a:lnSpc>
                <a:spcPct val="100000"/>
              </a:lnSpc>
              <a:spcBef>
                <a:spcPts val="0"/>
              </a:spcBef>
              <a:spcAft>
                <a:spcPts val="0"/>
              </a:spcAft>
              <a:buClr>
                <a:schemeClr val="tx1"/>
              </a:buClr>
              <a:buFont typeface="Courier New" panose="02070309020205020404" pitchFamily="49" charset="0"/>
              <a:buChar char="o"/>
              <a:defRPr sz="10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23" name="Footer Placeholder 12">
            <a:extLst>
              <a:ext uri="{FF2B5EF4-FFF2-40B4-BE49-F238E27FC236}">
                <a16:creationId xmlns:a16="http://schemas.microsoft.com/office/drawing/2014/main" id="{6F97E304-063F-4688-9B34-C5F17F15C6B4}"/>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6" name="Date Placeholder 3">
            <a:extLst>
              <a:ext uri="{FF2B5EF4-FFF2-40B4-BE49-F238E27FC236}">
                <a16:creationId xmlns:a16="http://schemas.microsoft.com/office/drawing/2014/main" id="{EF792005-E621-4170-8ACF-EDE018A2611A}"/>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10E59D85-C1A6-4D79-9CBB-A7ABF7287237}"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5" name="Graphic 14">
            <a:extLst>
              <a:ext uri="{FF2B5EF4-FFF2-40B4-BE49-F238E27FC236}">
                <a16:creationId xmlns:a16="http://schemas.microsoft.com/office/drawing/2014/main" id="{22D8CA84-ECD3-484C-82FF-7A881DE14AD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6" y="4756935"/>
            <a:ext cx="792158" cy="211723"/>
          </a:xfrm>
          <a:prstGeom prst="rect">
            <a:avLst/>
          </a:prstGeom>
        </p:spPr>
      </p:pic>
      <p:pic>
        <p:nvPicPr>
          <p:cNvPr id="20" name="Image 19">
            <a:extLst>
              <a:ext uri="{FF2B5EF4-FFF2-40B4-BE49-F238E27FC236}">
                <a16:creationId xmlns:a16="http://schemas.microsoft.com/office/drawing/2014/main" id="{D2DDC20A-A5F5-F548-A653-73A2C4474ED8}"/>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6006172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meline - 1 line title">
    <p:spTree>
      <p:nvGrpSpPr>
        <p:cNvPr id="1" name=""/>
        <p:cNvGrpSpPr/>
        <p:nvPr/>
      </p:nvGrpSpPr>
      <p:grpSpPr>
        <a:xfrm>
          <a:off x="0" y="0"/>
          <a:ext cx="0" cy="0"/>
          <a:chOff x="0" y="0"/>
          <a:chExt cx="0" cy="0"/>
        </a:xfrm>
      </p:grpSpPr>
      <p:sp>
        <p:nvSpPr>
          <p:cNvPr id="42" name="Content Placeholder 41">
            <a:extLst>
              <a:ext uri="{FF2B5EF4-FFF2-40B4-BE49-F238E27FC236}">
                <a16:creationId xmlns:a16="http://schemas.microsoft.com/office/drawing/2014/main" id="{85B4A79B-F6C5-4A17-9A1F-22CD49BF8AFD}"/>
              </a:ext>
            </a:extLst>
          </p:cNvPr>
          <p:cNvSpPr>
            <a:spLocks noGrp="1"/>
          </p:cNvSpPr>
          <p:nvPr>
            <p:ph sz="quarter" idx="27" hasCustomPrompt="1"/>
          </p:nvPr>
        </p:nvSpPr>
        <p:spPr>
          <a:xfrm>
            <a:off x="1008522"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cxnSp>
        <p:nvCxnSpPr>
          <p:cNvPr id="17" name="Straight Connector 16">
            <a:extLst>
              <a:ext uri="{FF2B5EF4-FFF2-40B4-BE49-F238E27FC236}">
                <a16:creationId xmlns:a16="http://schemas.microsoft.com/office/drawing/2014/main" id="{ECD9AD71-E4C1-4393-B98B-4FC2087EC72F}"/>
              </a:ext>
            </a:extLst>
          </p:cNvPr>
          <p:cNvCxnSpPr/>
          <p:nvPr userDrawn="1"/>
        </p:nvCxnSpPr>
        <p:spPr>
          <a:xfrm>
            <a:off x="382904" y="1638160"/>
            <a:ext cx="8200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Isosceles Triangle 17">
            <a:extLst>
              <a:ext uri="{FF2B5EF4-FFF2-40B4-BE49-F238E27FC236}">
                <a16:creationId xmlns:a16="http://schemas.microsoft.com/office/drawing/2014/main" id="{FBE330D4-B574-4B4F-94C4-EAA259E97A10}"/>
              </a:ext>
            </a:extLst>
          </p:cNvPr>
          <p:cNvSpPr/>
          <p:nvPr userDrawn="1"/>
        </p:nvSpPr>
        <p:spPr>
          <a:xfrm flipV="1">
            <a:off x="1765527"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19" name="Isosceles Triangle 18">
            <a:extLst>
              <a:ext uri="{FF2B5EF4-FFF2-40B4-BE49-F238E27FC236}">
                <a16:creationId xmlns:a16="http://schemas.microsoft.com/office/drawing/2014/main" id="{5B3A4B44-8E1B-44F9-8820-4E4D9FFCAB39}"/>
              </a:ext>
            </a:extLst>
          </p:cNvPr>
          <p:cNvSpPr/>
          <p:nvPr userDrawn="1"/>
        </p:nvSpPr>
        <p:spPr>
          <a:xfrm flipV="1">
            <a:off x="3603852"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0" name="Isosceles Triangle 19">
            <a:extLst>
              <a:ext uri="{FF2B5EF4-FFF2-40B4-BE49-F238E27FC236}">
                <a16:creationId xmlns:a16="http://schemas.microsoft.com/office/drawing/2014/main" id="{D9F16955-3CAA-473B-BFB5-F89D4F9BDA34}"/>
              </a:ext>
            </a:extLst>
          </p:cNvPr>
          <p:cNvSpPr/>
          <p:nvPr userDrawn="1"/>
        </p:nvSpPr>
        <p:spPr>
          <a:xfrm flipV="1">
            <a:off x="5442176"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1" name="Isosceles Triangle 20">
            <a:extLst>
              <a:ext uri="{FF2B5EF4-FFF2-40B4-BE49-F238E27FC236}">
                <a16:creationId xmlns:a16="http://schemas.microsoft.com/office/drawing/2014/main" id="{CBBBBA5C-9C4B-43A0-B3C6-FEA9D7E28B81}"/>
              </a:ext>
            </a:extLst>
          </p:cNvPr>
          <p:cNvSpPr/>
          <p:nvPr userDrawn="1"/>
        </p:nvSpPr>
        <p:spPr>
          <a:xfrm flipV="1">
            <a:off x="7279411"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6" name="Picture Placeholder 2">
            <a:extLst>
              <a:ext uri="{FF2B5EF4-FFF2-40B4-BE49-F238E27FC236}">
                <a16:creationId xmlns:a16="http://schemas.microsoft.com/office/drawing/2014/main" id="{32FF488C-9DE0-4342-B997-AC7618826CD0}"/>
              </a:ext>
            </a:extLst>
          </p:cNvPr>
          <p:cNvSpPr>
            <a:spLocks noGrp="1" noChangeAspect="1"/>
          </p:cNvSpPr>
          <p:nvPr>
            <p:ph type="pic" sz="quarter" idx="12"/>
          </p:nvPr>
        </p:nvSpPr>
        <p:spPr>
          <a:xfrm>
            <a:off x="1601849"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7" name="Picture Placeholder 2">
            <a:extLst>
              <a:ext uri="{FF2B5EF4-FFF2-40B4-BE49-F238E27FC236}">
                <a16:creationId xmlns:a16="http://schemas.microsoft.com/office/drawing/2014/main" id="{3778AB8D-DB97-4C96-A612-CC2F47D8B5B8}"/>
              </a:ext>
            </a:extLst>
          </p:cNvPr>
          <p:cNvSpPr>
            <a:spLocks noGrp="1" noChangeAspect="1"/>
          </p:cNvSpPr>
          <p:nvPr>
            <p:ph type="pic" sz="quarter" idx="13"/>
          </p:nvPr>
        </p:nvSpPr>
        <p:spPr>
          <a:xfrm>
            <a:off x="7125635" y="1852167"/>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8" name="Picture Placeholder 2">
            <a:extLst>
              <a:ext uri="{FF2B5EF4-FFF2-40B4-BE49-F238E27FC236}">
                <a16:creationId xmlns:a16="http://schemas.microsoft.com/office/drawing/2014/main" id="{D0B46D80-841E-4713-8F88-650446A2E7AD}"/>
              </a:ext>
            </a:extLst>
          </p:cNvPr>
          <p:cNvSpPr>
            <a:spLocks noGrp="1" noChangeAspect="1"/>
          </p:cNvSpPr>
          <p:nvPr>
            <p:ph type="pic" sz="quarter" idx="14"/>
          </p:nvPr>
        </p:nvSpPr>
        <p:spPr>
          <a:xfrm>
            <a:off x="5284373"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9" name="Picture Placeholder 2">
            <a:extLst>
              <a:ext uri="{FF2B5EF4-FFF2-40B4-BE49-F238E27FC236}">
                <a16:creationId xmlns:a16="http://schemas.microsoft.com/office/drawing/2014/main" id="{D55F8C4F-B94C-4128-866D-9230D2226A75}"/>
              </a:ext>
            </a:extLst>
          </p:cNvPr>
          <p:cNvSpPr>
            <a:spLocks noGrp="1" noChangeAspect="1"/>
          </p:cNvSpPr>
          <p:nvPr>
            <p:ph type="pic" sz="quarter" idx="15"/>
          </p:nvPr>
        </p:nvSpPr>
        <p:spPr>
          <a:xfrm>
            <a:off x="3443111"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30" name="Text Placeholder 4">
            <a:extLst>
              <a:ext uri="{FF2B5EF4-FFF2-40B4-BE49-F238E27FC236}">
                <a16:creationId xmlns:a16="http://schemas.microsoft.com/office/drawing/2014/main" id="{96451A65-D63C-4713-9E24-8A2E4214C3D1}"/>
              </a:ext>
            </a:extLst>
          </p:cNvPr>
          <p:cNvSpPr>
            <a:spLocks noGrp="1"/>
          </p:cNvSpPr>
          <p:nvPr>
            <p:ph type="body" sz="quarter" idx="16" hasCustomPrompt="1"/>
          </p:nvPr>
        </p:nvSpPr>
        <p:spPr>
          <a:xfrm>
            <a:off x="1008518"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1" name="Text Placeholder 4">
            <a:extLst>
              <a:ext uri="{FF2B5EF4-FFF2-40B4-BE49-F238E27FC236}">
                <a16:creationId xmlns:a16="http://schemas.microsoft.com/office/drawing/2014/main" id="{C0CFFF3C-7F18-4020-8A35-B4834420A246}"/>
              </a:ext>
            </a:extLst>
          </p:cNvPr>
          <p:cNvSpPr>
            <a:spLocks noGrp="1"/>
          </p:cNvSpPr>
          <p:nvPr>
            <p:ph type="body" sz="quarter" idx="17" hasCustomPrompt="1"/>
          </p:nvPr>
        </p:nvSpPr>
        <p:spPr>
          <a:xfrm>
            <a:off x="6527621"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2" name="Text Placeholder 4">
            <a:extLst>
              <a:ext uri="{FF2B5EF4-FFF2-40B4-BE49-F238E27FC236}">
                <a16:creationId xmlns:a16="http://schemas.microsoft.com/office/drawing/2014/main" id="{153639C1-212A-4C35-84A8-8AF5C32AE948}"/>
              </a:ext>
            </a:extLst>
          </p:cNvPr>
          <p:cNvSpPr>
            <a:spLocks noGrp="1"/>
          </p:cNvSpPr>
          <p:nvPr>
            <p:ph type="body" sz="quarter" idx="18" hasCustomPrompt="1"/>
          </p:nvPr>
        </p:nvSpPr>
        <p:spPr>
          <a:xfrm>
            <a:off x="4686735"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3" name="Text Placeholder 4">
            <a:extLst>
              <a:ext uri="{FF2B5EF4-FFF2-40B4-BE49-F238E27FC236}">
                <a16:creationId xmlns:a16="http://schemas.microsoft.com/office/drawing/2014/main" id="{E74BC87F-AF3B-43E2-8521-D1B15BA0E5B0}"/>
              </a:ext>
            </a:extLst>
          </p:cNvPr>
          <p:cNvSpPr>
            <a:spLocks noGrp="1"/>
          </p:cNvSpPr>
          <p:nvPr>
            <p:ph type="body" sz="quarter" idx="19" hasCustomPrompt="1"/>
          </p:nvPr>
        </p:nvSpPr>
        <p:spPr>
          <a:xfrm>
            <a:off x="2847846"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25" name="ZoneTexte 7">
            <a:extLst>
              <a:ext uri="{FF2B5EF4-FFF2-40B4-BE49-F238E27FC236}">
                <a16:creationId xmlns:a16="http://schemas.microsoft.com/office/drawing/2014/main" id="{65D2364B-7E89-C34B-84ED-05AAB2908895}"/>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sp>
        <p:nvSpPr>
          <p:cNvPr id="45" name="Titre 1">
            <a:extLst>
              <a:ext uri="{FF2B5EF4-FFF2-40B4-BE49-F238E27FC236}">
                <a16:creationId xmlns:a16="http://schemas.microsoft.com/office/drawing/2014/main" id="{F910B2CC-809E-4A17-8B5A-7BE19AFF7CFA}"/>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46" name="Text Placeholder 14">
            <a:extLst>
              <a:ext uri="{FF2B5EF4-FFF2-40B4-BE49-F238E27FC236}">
                <a16:creationId xmlns:a16="http://schemas.microsoft.com/office/drawing/2014/main" id="{1A6E627C-849B-4BF5-A892-85FCA5D32AEA}"/>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35" name="Connecteur droit 8">
            <a:extLst>
              <a:ext uri="{FF2B5EF4-FFF2-40B4-BE49-F238E27FC236}">
                <a16:creationId xmlns:a16="http://schemas.microsoft.com/office/drawing/2014/main" id="{2080F982-B713-43FB-8028-3E6C5C5FE63F}"/>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43" name="Content Placeholder 42">
            <a:extLst>
              <a:ext uri="{FF2B5EF4-FFF2-40B4-BE49-F238E27FC236}">
                <a16:creationId xmlns:a16="http://schemas.microsoft.com/office/drawing/2014/main" id="{51AE5D68-F82C-45C1-BD48-BCADB3116D02}"/>
              </a:ext>
            </a:extLst>
          </p:cNvPr>
          <p:cNvSpPr>
            <a:spLocks noGrp="1"/>
          </p:cNvSpPr>
          <p:nvPr>
            <p:ph sz="quarter" idx="33" hasCustomPrompt="1"/>
          </p:nvPr>
        </p:nvSpPr>
        <p:spPr>
          <a:xfrm>
            <a:off x="2848831"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4" name="Content Placeholder 43">
            <a:extLst>
              <a:ext uri="{FF2B5EF4-FFF2-40B4-BE49-F238E27FC236}">
                <a16:creationId xmlns:a16="http://schemas.microsoft.com/office/drawing/2014/main" id="{A3A6EDBD-FE8E-4140-B8CA-BFCF071A7A48}"/>
              </a:ext>
            </a:extLst>
          </p:cNvPr>
          <p:cNvSpPr>
            <a:spLocks noGrp="1"/>
          </p:cNvSpPr>
          <p:nvPr>
            <p:ph sz="quarter" idx="34" hasCustomPrompt="1"/>
          </p:nvPr>
        </p:nvSpPr>
        <p:spPr>
          <a:xfrm>
            <a:off x="4689140"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7" name="Content Placeholder 46">
            <a:extLst>
              <a:ext uri="{FF2B5EF4-FFF2-40B4-BE49-F238E27FC236}">
                <a16:creationId xmlns:a16="http://schemas.microsoft.com/office/drawing/2014/main" id="{ABE530F1-8525-4E60-AEE7-A055781DE6AF}"/>
              </a:ext>
            </a:extLst>
          </p:cNvPr>
          <p:cNvSpPr>
            <a:spLocks noGrp="1"/>
          </p:cNvSpPr>
          <p:nvPr>
            <p:ph sz="quarter" idx="35" hasCustomPrompt="1"/>
          </p:nvPr>
        </p:nvSpPr>
        <p:spPr>
          <a:xfrm>
            <a:off x="6529450"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8" name="Footer Placeholder 12">
            <a:extLst>
              <a:ext uri="{FF2B5EF4-FFF2-40B4-BE49-F238E27FC236}">
                <a16:creationId xmlns:a16="http://schemas.microsoft.com/office/drawing/2014/main" id="{FD552AEE-4A16-4749-8B2F-71E40E223288}"/>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49" name="Date Placeholder 3">
            <a:extLst>
              <a:ext uri="{FF2B5EF4-FFF2-40B4-BE49-F238E27FC236}">
                <a16:creationId xmlns:a16="http://schemas.microsoft.com/office/drawing/2014/main" id="{0227BF96-9E81-45FC-A409-03169A93B785}"/>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3966B2AE-F6A7-44F4-9D8B-F97DDB42874A}"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34" name="Graphic 33">
            <a:extLst>
              <a:ext uri="{FF2B5EF4-FFF2-40B4-BE49-F238E27FC236}">
                <a16:creationId xmlns:a16="http://schemas.microsoft.com/office/drawing/2014/main" id="{22D45C35-050F-4C4F-BDBA-38841765148A}"/>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6" y="4756935"/>
            <a:ext cx="792158" cy="211723"/>
          </a:xfrm>
          <a:prstGeom prst="rect">
            <a:avLst/>
          </a:prstGeom>
        </p:spPr>
      </p:pic>
      <p:pic>
        <p:nvPicPr>
          <p:cNvPr id="37" name="Image 36">
            <a:extLst>
              <a:ext uri="{FF2B5EF4-FFF2-40B4-BE49-F238E27FC236}">
                <a16:creationId xmlns:a16="http://schemas.microsoft.com/office/drawing/2014/main" id="{7AF70FED-3A88-EC48-8FFD-7CC89ABAF478}"/>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304859376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meline - 2 lines title">
    <p:spTree>
      <p:nvGrpSpPr>
        <p:cNvPr id="1" name=""/>
        <p:cNvGrpSpPr/>
        <p:nvPr/>
      </p:nvGrpSpPr>
      <p:grpSpPr>
        <a:xfrm>
          <a:off x="0" y="0"/>
          <a:ext cx="0" cy="0"/>
          <a:chOff x="0" y="0"/>
          <a:chExt cx="0" cy="0"/>
        </a:xfrm>
      </p:grpSpPr>
      <p:sp>
        <p:nvSpPr>
          <p:cNvPr id="8" name="Text Placeholder 14">
            <a:extLst>
              <a:ext uri="{FF2B5EF4-FFF2-40B4-BE49-F238E27FC236}">
                <a16:creationId xmlns:a16="http://schemas.microsoft.com/office/drawing/2014/main" id="{7909D851-A66D-48F5-9919-38BC246B83C4}"/>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17" name="Straight Connector 16">
            <a:extLst>
              <a:ext uri="{FF2B5EF4-FFF2-40B4-BE49-F238E27FC236}">
                <a16:creationId xmlns:a16="http://schemas.microsoft.com/office/drawing/2014/main" id="{ECD9AD71-E4C1-4393-B98B-4FC2087EC72F}"/>
              </a:ext>
            </a:extLst>
          </p:cNvPr>
          <p:cNvCxnSpPr/>
          <p:nvPr userDrawn="1"/>
        </p:nvCxnSpPr>
        <p:spPr>
          <a:xfrm>
            <a:off x="382904" y="1638160"/>
            <a:ext cx="8200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Isosceles Triangle 17">
            <a:extLst>
              <a:ext uri="{FF2B5EF4-FFF2-40B4-BE49-F238E27FC236}">
                <a16:creationId xmlns:a16="http://schemas.microsoft.com/office/drawing/2014/main" id="{FBE330D4-B574-4B4F-94C4-EAA259E97A10}"/>
              </a:ext>
            </a:extLst>
          </p:cNvPr>
          <p:cNvSpPr/>
          <p:nvPr userDrawn="1"/>
        </p:nvSpPr>
        <p:spPr>
          <a:xfrm flipV="1">
            <a:off x="1765527"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19" name="Isosceles Triangle 18">
            <a:extLst>
              <a:ext uri="{FF2B5EF4-FFF2-40B4-BE49-F238E27FC236}">
                <a16:creationId xmlns:a16="http://schemas.microsoft.com/office/drawing/2014/main" id="{5B3A4B44-8E1B-44F9-8820-4E4D9FFCAB39}"/>
              </a:ext>
            </a:extLst>
          </p:cNvPr>
          <p:cNvSpPr/>
          <p:nvPr userDrawn="1"/>
        </p:nvSpPr>
        <p:spPr>
          <a:xfrm flipV="1">
            <a:off x="3603852"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0" name="Isosceles Triangle 19">
            <a:extLst>
              <a:ext uri="{FF2B5EF4-FFF2-40B4-BE49-F238E27FC236}">
                <a16:creationId xmlns:a16="http://schemas.microsoft.com/office/drawing/2014/main" id="{D9F16955-3CAA-473B-BFB5-F89D4F9BDA34}"/>
              </a:ext>
            </a:extLst>
          </p:cNvPr>
          <p:cNvSpPr/>
          <p:nvPr userDrawn="1"/>
        </p:nvSpPr>
        <p:spPr>
          <a:xfrm flipV="1">
            <a:off x="5442176"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1" name="Isosceles Triangle 20">
            <a:extLst>
              <a:ext uri="{FF2B5EF4-FFF2-40B4-BE49-F238E27FC236}">
                <a16:creationId xmlns:a16="http://schemas.microsoft.com/office/drawing/2014/main" id="{CBBBBA5C-9C4B-43A0-B3C6-FEA9D7E28B81}"/>
              </a:ext>
            </a:extLst>
          </p:cNvPr>
          <p:cNvSpPr/>
          <p:nvPr userDrawn="1"/>
        </p:nvSpPr>
        <p:spPr>
          <a:xfrm flipV="1">
            <a:off x="7279411" y="1638160"/>
            <a:ext cx="99060" cy="9906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F5486"/>
              </a:solidFill>
              <a:effectLst/>
              <a:uLnTx/>
              <a:uFillTx/>
              <a:latin typeface="Arial Narrow"/>
              <a:ea typeface="+mn-ea"/>
              <a:cs typeface="+mn-cs"/>
            </a:endParaRPr>
          </a:p>
        </p:txBody>
      </p:sp>
      <p:sp>
        <p:nvSpPr>
          <p:cNvPr id="26" name="Picture Placeholder 2">
            <a:extLst>
              <a:ext uri="{FF2B5EF4-FFF2-40B4-BE49-F238E27FC236}">
                <a16:creationId xmlns:a16="http://schemas.microsoft.com/office/drawing/2014/main" id="{32FF488C-9DE0-4342-B997-AC7618826CD0}"/>
              </a:ext>
            </a:extLst>
          </p:cNvPr>
          <p:cNvSpPr>
            <a:spLocks noGrp="1" noChangeAspect="1"/>
          </p:cNvSpPr>
          <p:nvPr>
            <p:ph type="pic" sz="quarter" idx="12"/>
          </p:nvPr>
        </p:nvSpPr>
        <p:spPr>
          <a:xfrm>
            <a:off x="1601849"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7" name="Picture Placeholder 2">
            <a:extLst>
              <a:ext uri="{FF2B5EF4-FFF2-40B4-BE49-F238E27FC236}">
                <a16:creationId xmlns:a16="http://schemas.microsoft.com/office/drawing/2014/main" id="{3778AB8D-DB97-4C96-A612-CC2F47D8B5B8}"/>
              </a:ext>
            </a:extLst>
          </p:cNvPr>
          <p:cNvSpPr>
            <a:spLocks noGrp="1" noChangeAspect="1"/>
          </p:cNvSpPr>
          <p:nvPr>
            <p:ph type="pic" sz="quarter" idx="13"/>
          </p:nvPr>
        </p:nvSpPr>
        <p:spPr>
          <a:xfrm>
            <a:off x="7125635" y="1852167"/>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8" name="Picture Placeholder 2">
            <a:extLst>
              <a:ext uri="{FF2B5EF4-FFF2-40B4-BE49-F238E27FC236}">
                <a16:creationId xmlns:a16="http://schemas.microsoft.com/office/drawing/2014/main" id="{D0B46D80-841E-4713-8F88-650446A2E7AD}"/>
              </a:ext>
            </a:extLst>
          </p:cNvPr>
          <p:cNvSpPr>
            <a:spLocks noGrp="1" noChangeAspect="1"/>
          </p:cNvSpPr>
          <p:nvPr>
            <p:ph type="pic" sz="quarter" idx="14"/>
          </p:nvPr>
        </p:nvSpPr>
        <p:spPr>
          <a:xfrm>
            <a:off x="5284373"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29" name="Picture Placeholder 2">
            <a:extLst>
              <a:ext uri="{FF2B5EF4-FFF2-40B4-BE49-F238E27FC236}">
                <a16:creationId xmlns:a16="http://schemas.microsoft.com/office/drawing/2014/main" id="{D55F8C4F-B94C-4128-866D-9230D2226A75}"/>
              </a:ext>
            </a:extLst>
          </p:cNvPr>
          <p:cNvSpPr>
            <a:spLocks noGrp="1" noChangeAspect="1"/>
          </p:cNvSpPr>
          <p:nvPr>
            <p:ph type="pic" sz="quarter" idx="15"/>
          </p:nvPr>
        </p:nvSpPr>
        <p:spPr>
          <a:xfrm>
            <a:off x="3443111" y="1851083"/>
            <a:ext cx="417600" cy="417600"/>
          </a:xfrm>
          <a:prstGeom prst="rect">
            <a:avLst/>
          </a:prstGeom>
        </p:spPr>
        <p:txBody>
          <a:bodyPr anchor="ctr"/>
          <a:lstStyle>
            <a:lvl1pPr marL="0" indent="0" algn="ctr">
              <a:buNone/>
              <a:defRPr sz="600">
                <a:solidFill>
                  <a:schemeClr val="tx1"/>
                </a:solidFill>
              </a:defRPr>
            </a:lvl1pPr>
          </a:lstStyle>
          <a:p>
            <a:r>
              <a:rPr lang="en-US" noProof="0"/>
              <a:t>Click icon to add picture</a:t>
            </a:r>
          </a:p>
        </p:txBody>
      </p:sp>
      <p:sp>
        <p:nvSpPr>
          <p:cNvPr id="30" name="Text Placeholder 4">
            <a:extLst>
              <a:ext uri="{FF2B5EF4-FFF2-40B4-BE49-F238E27FC236}">
                <a16:creationId xmlns:a16="http://schemas.microsoft.com/office/drawing/2014/main" id="{96451A65-D63C-4713-9E24-8A2E4214C3D1}"/>
              </a:ext>
            </a:extLst>
          </p:cNvPr>
          <p:cNvSpPr>
            <a:spLocks noGrp="1"/>
          </p:cNvSpPr>
          <p:nvPr>
            <p:ph type="body" sz="quarter" idx="16" hasCustomPrompt="1"/>
          </p:nvPr>
        </p:nvSpPr>
        <p:spPr>
          <a:xfrm>
            <a:off x="1008518"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1" name="Text Placeholder 4">
            <a:extLst>
              <a:ext uri="{FF2B5EF4-FFF2-40B4-BE49-F238E27FC236}">
                <a16:creationId xmlns:a16="http://schemas.microsoft.com/office/drawing/2014/main" id="{C0CFFF3C-7F18-4020-8A35-B4834420A246}"/>
              </a:ext>
            </a:extLst>
          </p:cNvPr>
          <p:cNvSpPr>
            <a:spLocks noGrp="1"/>
          </p:cNvSpPr>
          <p:nvPr>
            <p:ph type="body" sz="quarter" idx="17" hasCustomPrompt="1"/>
          </p:nvPr>
        </p:nvSpPr>
        <p:spPr>
          <a:xfrm>
            <a:off x="6527621"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2" name="Text Placeholder 4">
            <a:extLst>
              <a:ext uri="{FF2B5EF4-FFF2-40B4-BE49-F238E27FC236}">
                <a16:creationId xmlns:a16="http://schemas.microsoft.com/office/drawing/2014/main" id="{153639C1-212A-4C35-84A8-8AF5C32AE948}"/>
              </a:ext>
            </a:extLst>
          </p:cNvPr>
          <p:cNvSpPr>
            <a:spLocks noGrp="1"/>
          </p:cNvSpPr>
          <p:nvPr>
            <p:ph type="body" sz="quarter" idx="18" hasCustomPrompt="1"/>
          </p:nvPr>
        </p:nvSpPr>
        <p:spPr>
          <a:xfrm>
            <a:off x="4686735"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33" name="Text Placeholder 4">
            <a:extLst>
              <a:ext uri="{FF2B5EF4-FFF2-40B4-BE49-F238E27FC236}">
                <a16:creationId xmlns:a16="http://schemas.microsoft.com/office/drawing/2014/main" id="{E74BC87F-AF3B-43E2-8521-D1B15BA0E5B0}"/>
              </a:ext>
            </a:extLst>
          </p:cNvPr>
          <p:cNvSpPr>
            <a:spLocks noGrp="1"/>
          </p:cNvSpPr>
          <p:nvPr>
            <p:ph type="body" sz="quarter" idx="19" hasCustomPrompt="1"/>
          </p:nvPr>
        </p:nvSpPr>
        <p:spPr>
          <a:xfrm>
            <a:off x="2847846" y="2331756"/>
            <a:ext cx="1608130" cy="184666"/>
          </a:xfrm>
          <a:prstGeom prst="rect">
            <a:avLst/>
          </a:prstGeom>
        </p:spPr>
        <p:txBody>
          <a:bodyPr lIns="0" tIns="0" rIns="0" bIns="0" anchor="b">
            <a:noAutofit/>
          </a:bodyPr>
          <a:lstStyle>
            <a:lvl1pPr marL="0" indent="0" algn="ctr">
              <a:lnSpc>
                <a:spcPct val="100000"/>
              </a:lnSpc>
              <a:spcBef>
                <a:spcPts val="0"/>
              </a:spcBef>
              <a:buNone/>
              <a:defRPr lang="fr-FR" sz="1200" b="0" kern="1200" cap="all" baseline="0" dirty="0">
                <a:solidFill>
                  <a:schemeClr val="tx1"/>
                </a:solidFill>
                <a:latin typeface="+mj-lt"/>
                <a:ea typeface="+mn-ea"/>
                <a:cs typeface="+mn-cs"/>
              </a:defRPr>
            </a:lvl1pPr>
          </a:lstStyle>
          <a:p>
            <a:pPr lvl="0"/>
            <a:r>
              <a:rPr lang="en-US" noProof="0"/>
              <a:t>INSERT TEXT</a:t>
            </a:r>
          </a:p>
        </p:txBody>
      </p:sp>
      <p:sp>
        <p:nvSpPr>
          <p:cNvPr id="25" name="ZoneTexte 7">
            <a:extLst>
              <a:ext uri="{FF2B5EF4-FFF2-40B4-BE49-F238E27FC236}">
                <a16:creationId xmlns:a16="http://schemas.microsoft.com/office/drawing/2014/main" id="{65D2364B-7E89-C34B-84ED-05AAB2908895}"/>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35" name="Connecteur droit 8">
            <a:extLst>
              <a:ext uri="{FF2B5EF4-FFF2-40B4-BE49-F238E27FC236}">
                <a16:creationId xmlns:a16="http://schemas.microsoft.com/office/drawing/2014/main" id="{4339EFE3-B2C3-485D-97E8-C9722BC5C48A}"/>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4" name="Titre 1">
            <a:extLst>
              <a:ext uri="{FF2B5EF4-FFF2-40B4-BE49-F238E27FC236}">
                <a16:creationId xmlns:a16="http://schemas.microsoft.com/office/drawing/2014/main" id="{5E82A5CB-F115-4E21-AC79-E482AAAD911F}"/>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38" name="Content Placeholder 37">
            <a:extLst>
              <a:ext uri="{FF2B5EF4-FFF2-40B4-BE49-F238E27FC236}">
                <a16:creationId xmlns:a16="http://schemas.microsoft.com/office/drawing/2014/main" id="{D3EDE0CE-7253-4F1E-926C-21D27F53C338}"/>
              </a:ext>
            </a:extLst>
          </p:cNvPr>
          <p:cNvSpPr>
            <a:spLocks noGrp="1"/>
          </p:cNvSpPr>
          <p:nvPr>
            <p:ph sz="quarter" idx="27" hasCustomPrompt="1"/>
          </p:nvPr>
        </p:nvSpPr>
        <p:spPr>
          <a:xfrm>
            <a:off x="1008522"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39" name="Content Placeholder 38">
            <a:extLst>
              <a:ext uri="{FF2B5EF4-FFF2-40B4-BE49-F238E27FC236}">
                <a16:creationId xmlns:a16="http://schemas.microsoft.com/office/drawing/2014/main" id="{F007F418-1B99-4975-8932-27F15504A564}"/>
              </a:ext>
            </a:extLst>
          </p:cNvPr>
          <p:cNvSpPr>
            <a:spLocks noGrp="1"/>
          </p:cNvSpPr>
          <p:nvPr>
            <p:ph sz="quarter" idx="33" hasCustomPrompt="1"/>
          </p:nvPr>
        </p:nvSpPr>
        <p:spPr>
          <a:xfrm>
            <a:off x="2848831"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3" name="Content Placeholder 42">
            <a:extLst>
              <a:ext uri="{FF2B5EF4-FFF2-40B4-BE49-F238E27FC236}">
                <a16:creationId xmlns:a16="http://schemas.microsoft.com/office/drawing/2014/main" id="{847BC59C-7F02-4297-A93F-2995FACCC350}"/>
              </a:ext>
            </a:extLst>
          </p:cNvPr>
          <p:cNvSpPr>
            <a:spLocks noGrp="1"/>
          </p:cNvSpPr>
          <p:nvPr>
            <p:ph sz="quarter" idx="34" hasCustomPrompt="1"/>
          </p:nvPr>
        </p:nvSpPr>
        <p:spPr>
          <a:xfrm>
            <a:off x="4689140"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4" name="Content Placeholder 43">
            <a:extLst>
              <a:ext uri="{FF2B5EF4-FFF2-40B4-BE49-F238E27FC236}">
                <a16:creationId xmlns:a16="http://schemas.microsoft.com/office/drawing/2014/main" id="{151EC02E-D66A-42D3-AEA8-B98DDF3E1328}"/>
              </a:ext>
            </a:extLst>
          </p:cNvPr>
          <p:cNvSpPr>
            <a:spLocks noGrp="1"/>
          </p:cNvSpPr>
          <p:nvPr>
            <p:ph sz="quarter" idx="35" hasCustomPrompt="1"/>
          </p:nvPr>
        </p:nvSpPr>
        <p:spPr>
          <a:xfrm>
            <a:off x="6529450" y="2734356"/>
            <a:ext cx="1606298" cy="1528483"/>
          </a:xfrm>
          <a:custGeom>
            <a:avLst/>
            <a:gdLst>
              <a:gd name="connsiteX0" fmla="*/ 0 w 1606298"/>
              <a:gd name="connsiteY0" fmla="*/ 0 h 1528483"/>
              <a:gd name="connsiteX1" fmla="*/ 1606298 w 1606298"/>
              <a:gd name="connsiteY1" fmla="*/ 0 h 1528483"/>
              <a:gd name="connsiteX2" fmla="*/ 1606298 w 1606298"/>
              <a:gd name="connsiteY2" fmla="*/ 1528483 h 1528483"/>
              <a:gd name="connsiteX3" fmla="*/ 0 w 1606298"/>
              <a:gd name="connsiteY3" fmla="*/ 1528483 h 1528483"/>
            </a:gdLst>
            <a:ahLst/>
            <a:cxnLst>
              <a:cxn ang="0">
                <a:pos x="connsiteX0" y="connsiteY0"/>
              </a:cxn>
              <a:cxn ang="0">
                <a:pos x="connsiteX1" y="connsiteY1"/>
              </a:cxn>
              <a:cxn ang="0">
                <a:pos x="connsiteX2" y="connsiteY2"/>
              </a:cxn>
              <a:cxn ang="0">
                <a:pos x="connsiteX3" y="connsiteY3"/>
              </a:cxn>
            </a:cxnLst>
            <a:rect l="l" t="t" r="r" b="b"/>
            <a:pathLst>
              <a:path w="1606298" h="1528483">
                <a:moveTo>
                  <a:pt x="0" y="0"/>
                </a:moveTo>
                <a:lnTo>
                  <a:pt x="1606298" y="0"/>
                </a:lnTo>
                <a:lnTo>
                  <a:pt x="1606298" y="1528483"/>
                </a:lnTo>
                <a:lnTo>
                  <a:pt x="0" y="1528483"/>
                </a:lnTo>
                <a:close/>
              </a:path>
            </a:pathLst>
          </a:custGeom>
        </p:spPr>
        <p:txBody>
          <a:bodyPr wrap="square" lIns="0" tIns="0" rIns="0" bIns="0">
            <a:noAutofit/>
          </a:bodyPr>
          <a:lstStyle>
            <a:lvl1pPr marL="172800" indent="-172800">
              <a:lnSpc>
                <a:spcPct val="100000"/>
              </a:lnSpc>
              <a:spcBef>
                <a:spcPts val="0"/>
              </a:spcBef>
              <a:spcAft>
                <a:spcPts val="600"/>
              </a:spcAft>
              <a:buClr>
                <a:schemeClr val="tx1"/>
              </a:buClr>
              <a:defRPr sz="1000"/>
            </a:lvl1pPr>
            <a:lvl2pPr marL="345600" indent="-172800">
              <a:lnSpc>
                <a:spcPct val="100000"/>
              </a:lnSpc>
              <a:spcBef>
                <a:spcPts val="0"/>
              </a:spcBef>
              <a:spcAft>
                <a:spcPts val="300"/>
              </a:spcAft>
              <a:buClr>
                <a:schemeClr val="tx1"/>
              </a:buClr>
              <a:buFont typeface="Arial Narrow" panose="020B0606020202030204" pitchFamily="34" charset="0"/>
              <a:buChar char="-"/>
              <a:defRPr sz="900"/>
            </a:lvl2pPr>
            <a:lvl3pPr marL="518400" indent="-172800">
              <a:lnSpc>
                <a:spcPct val="100000"/>
              </a:lnSpc>
              <a:spcBef>
                <a:spcPts val="0"/>
              </a:spcBef>
              <a:spcAft>
                <a:spcPts val="100"/>
              </a:spcAft>
              <a:buClr>
                <a:schemeClr val="tx1"/>
              </a:buClr>
              <a:buFont typeface="Arial Narrow" panose="020B0606020202030204" pitchFamily="34" charset="0"/>
              <a:buChar char="▪"/>
              <a:defRPr sz="800"/>
            </a:lvl3pPr>
            <a:lvl4pPr marL="691200" indent="-172800">
              <a:lnSpc>
                <a:spcPct val="100000"/>
              </a:lnSpc>
              <a:spcBef>
                <a:spcPts val="0"/>
              </a:spcBef>
              <a:spcAft>
                <a:spcPts val="0"/>
              </a:spcAft>
              <a:buClr>
                <a:schemeClr val="tx1"/>
              </a:buClr>
              <a:buFont typeface="Courier New" panose="02070309020205020404" pitchFamily="49" charset="0"/>
              <a:buChar char="o"/>
              <a:defRPr sz="700"/>
            </a:lvl4pPr>
          </a:lstStyle>
          <a:p>
            <a:pPr lvl="0"/>
            <a:r>
              <a:rPr lang="en-US" noProof="0"/>
              <a:t>First level</a:t>
            </a:r>
          </a:p>
          <a:p>
            <a:pPr lvl="1"/>
            <a:r>
              <a:rPr lang="en-US" noProof="0"/>
              <a:t>Second level</a:t>
            </a:r>
          </a:p>
          <a:p>
            <a:pPr lvl="2"/>
            <a:r>
              <a:rPr lang="en-US" noProof="0"/>
              <a:t>Third level</a:t>
            </a:r>
          </a:p>
          <a:p>
            <a:pPr lvl="3"/>
            <a:r>
              <a:rPr lang="en-US" noProof="0"/>
              <a:t>Fourth level</a:t>
            </a:r>
          </a:p>
        </p:txBody>
      </p:sp>
      <p:sp>
        <p:nvSpPr>
          <p:cNvPr id="45" name="Footer Placeholder 12">
            <a:extLst>
              <a:ext uri="{FF2B5EF4-FFF2-40B4-BE49-F238E27FC236}">
                <a16:creationId xmlns:a16="http://schemas.microsoft.com/office/drawing/2014/main" id="{40234D22-EF62-4519-982D-35614FAAB146}"/>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47" name="Date Placeholder 3">
            <a:extLst>
              <a:ext uri="{FF2B5EF4-FFF2-40B4-BE49-F238E27FC236}">
                <a16:creationId xmlns:a16="http://schemas.microsoft.com/office/drawing/2014/main" id="{68DE967F-2C31-44D8-8490-AFCEF936A36C}"/>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908927BA-DB5F-47BE-8FFA-5D42580F2685}"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37" name="Graphic 36">
            <a:extLst>
              <a:ext uri="{FF2B5EF4-FFF2-40B4-BE49-F238E27FC236}">
                <a16:creationId xmlns:a16="http://schemas.microsoft.com/office/drawing/2014/main" id="{66A063D0-9DF3-4A52-8C2B-347ED1A1B22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6" y="4756935"/>
            <a:ext cx="792158" cy="211723"/>
          </a:xfrm>
          <a:prstGeom prst="rect">
            <a:avLst/>
          </a:prstGeom>
        </p:spPr>
      </p:pic>
      <p:pic>
        <p:nvPicPr>
          <p:cNvPr id="40" name="Image 39">
            <a:extLst>
              <a:ext uri="{FF2B5EF4-FFF2-40B4-BE49-F238E27FC236}">
                <a16:creationId xmlns:a16="http://schemas.microsoft.com/office/drawing/2014/main" id="{AFB74C3D-6AA0-4447-9C30-244940F3AE44}"/>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1056836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Key numbers - 1 line title">
    <p:spTree>
      <p:nvGrpSpPr>
        <p:cNvPr id="1" name=""/>
        <p:cNvGrpSpPr/>
        <p:nvPr/>
      </p:nvGrpSpPr>
      <p:grpSpPr>
        <a:xfrm>
          <a:off x="0" y="0"/>
          <a:ext cx="0" cy="0"/>
          <a:chOff x="0" y="0"/>
          <a:chExt cx="0" cy="0"/>
        </a:xfrm>
      </p:grpSpPr>
      <p:sp>
        <p:nvSpPr>
          <p:cNvPr id="28" name="Content Placeholder 27">
            <a:extLst>
              <a:ext uri="{FF2B5EF4-FFF2-40B4-BE49-F238E27FC236}">
                <a16:creationId xmlns:a16="http://schemas.microsoft.com/office/drawing/2014/main" id="{B710BA1E-7958-4909-90F4-C085E2FBA176}"/>
              </a:ext>
            </a:extLst>
          </p:cNvPr>
          <p:cNvSpPr>
            <a:spLocks noGrp="1"/>
          </p:cNvSpPr>
          <p:nvPr>
            <p:ph sz="quarter" idx="27" hasCustomPrompt="1"/>
          </p:nvPr>
        </p:nvSpPr>
        <p:spPr>
          <a:xfrm>
            <a:off x="1056953"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41" name="Text Placeholder 2">
            <a:extLst>
              <a:ext uri="{FF2B5EF4-FFF2-40B4-BE49-F238E27FC236}">
                <a16:creationId xmlns:a16="http://schemas.microsoft.com/office/drawing/2014/main" id="{CD02C751-CE04-47EA-A1A7-31A30527F7D4}"/>
              </a:ext>
            </a:extLst>
          </p:cNvPr>
          <p:cNvSpPr>
            <a:spLocks noGrp="1"/>
          </p:cNvSpPr>
          <p:nvPr>
            <p:ph type="body" sz="quarter" idx="12" hasCustomPrompt="1"/>
          </p:nvPr>
        </p:nvSpPr>
        <p:spPr>
          <a:xfrm>
            <a:off x="1056952"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2" name="Text Placeholder 4">
            <a:extLst>
              <a:ext uri="{FF2B5EF4-FFF2-40B4-BE49-F238E27FC236}">
                <a16:creationId xmlns:a16="http://schemas.microsoft.com/office/drawing/2014/main" id="{DB429DA6-DBB5-4F41-8058-8B35D30BC50A}"/>
              </a:ext>
            </a:extLst>
          </p:cNvPr>
          <p:cNvSpPr>
            <a:spLocks noGrp="1"/>
          </p:cNvSpPr>
          <p:nvPr>
            <p:ph type="body" sz="quarter" idx="16" hasCustomPrompt="1"/>
          </p:nvPr>
        </p:nvSpPr>
        <p:spPr>
          <a:xfrm>
            <a:off x="1056953"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44" name="Text Placeholder 2">
            <a:extLst>
              <a:ext uri="{FF2B5EF4-FFF2-40B4-BE49-F238E27FC236}">
                <a16:creationId xmlns:a16="http://schemas.microsoft.com/office/drawing/2014/main" id="{5C1D8542-B4AD-430A-A597-54C6CC352747}"/>
              </a:ext>
            </a:extLst>
          </p:cNvPr>
          <p:cNvSpPr>
            <a:spLocks noGrp="1"/>
          </p:cNvSpPr>
          <p:nvPr>
            <p:ph type="body" sz="quarter" idx="18" hasCustomPrompt="1"/>
          </p:nvPr>
        </p:nvSpPr>
        <p:spPr>
          <a:xfrm>
            <a:off x="6477837"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5" name="Text Placeholder 4">
            <a:extLst>
              <a:ext uri="{FF2B5EF4-FFF2-40B4-BE49-F238E27FC236}">
                <a16:creationId xmlns:a16="http://schemas.microsoft.com/office/drawing/2014/main" id="{2493263F-FDCE-4F77-B97C-089B8D52BEFB}"/>
              </a:ext>
            </a:extLst>
          </p:cNvPr>
          <p:cNvSpPr>
            <a:spLocks noGrp="1"/>
          </p:cNvSpPr>
          <p:nvPr>
            <p:ph type="body" sz="quarter" idx="19" hasCustomPrompt="1"/>
          </p:nvPr>
        </p:nvSpPr>
        <p:spPr>
          <a:xfrm>
            <a:off x="6477838"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47" name="Text Placeholder 2">
            <a:extLst>
              <a:ext uri="{FF2B5EF4-FFF2-40B4-BE49-F238E27FC236}">
                <a16:creationId xmlns:a16="http://schemas.microsoft.com/office/drawing/2014/main" id="{869AADEE-F997-410C-8BFD-CE19019828B9}"/>
              </a:ext>
            </a:extLst>
          </p:cNvPr>
          <p:cNvSpPr>
            <a:spLocks noGrp="1"/>
          </p:cNvSpPr>
          <p:nvPr>
            <p:ph type="body" sz="quarter" idx="21" hasCustomPrompt="1"/>
          </p:nvPr>
        </p:nvSpPr>
        <p:spPr>
          <a:xfrm>
            <a:off x="3767395"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8" name="Text Placeholder 4">
            <a:extLst>
              <a:ext uri="{FF2B5EF4-FFF2-40B4-BE49-F238E27FC236}">
                <a16:creationId xmlns:a16="http://schemas.microsoft.com/office/drawing/2014/main" id="{F66BDDE9-B972-4AB5-8E71-CE9797570F9D}"/>
              </a:ext>
            </a:extLst>
          </p:cNvPr>
          <p:cNvSpPr>
            <a:spLocks noGrp="1"/>
          </p:cNvSpPr>
          <p:nvPr>
            <p:ph type="body" sz="quarter" idx="22" hasCustomPrompt="1"/>
          </p:nvPr>
        </p:nvSpPr>
        <p:spPr>
          <a:xfrm>
            <a:off x="3767396"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17" name="ZoneTexte 7">
            <a:extLst>
              <a:ext uri="{FF2B5EF4-FFF2-40B4-BE49-F238E27FC236}">
                <a16:creationId xmlns:a16="http://schemas.microsoft.com/office/drawing/2014/main" id="{F7565AA9-0535-714B-905F-9E644D5DFA04}"/>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8" name="Straight Connector 16">
            <a:extLst>
              <a:ext uri="{FF2B5EF4-FFF2-40B4-BE49-F238E27FC236}">
                <a16:creationId xmlns:a16="http://schemas.microsoft.com/office/drawing/2014/main" id="{38DB578A-2FA6-634F-981A-653D1A36E8C3}"/>
              </a:ext>
            </a:extLst>
          </p:cNvPr>
          <p:cNvCxnSpPr>
            <a:cxnSpLocks/>
          </p:cNvCxnSpPr>
          <p:nvPr userDrawn="1"/>
        </p:nvCxnSpPr>
        <p:spPr>
          <a:xfrm>
            <a:off x="1681552"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cxnSp>
        <p:nvCxnSpPr>
          <p:cNvPr id="22" name="Straight Connector 16">
            <a:extLst>
              <a:ext uri="{FF2B5EF4-FFF2-40B4-BE49-F238E27FC236}">
                <a16:creationId xmlns:a16="http://schemas.microsoft.com/office/drawing/2014/main" id="{F67BC959-B4EF-FB4D-8F2D-59BD065DB459}"/>
              </a:ext>
            </a:extLst>
          </p:cNvPr>
          <p:cNvCxnSpPr>
            <a:cxnSpLocks/>
          </p:cNvCxnSpPr>
          <p:nvPr userDrawn="1"/>
        </p:nvCxnSpPr>
        <p:spPr>
          <a:xfrm>
            <a:off x="7102437"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cxnSp>
        <p:nvCxnSpPr>
          <p:cNvPr id="23" name="Straight Connector 16">
            <a:extLst>
              <a:ext uri="{FF2B5EF4-FFF2-40B4-BE49-F238E27FC236}">
                <a16:creationId xmlns:a16="http://schemas.microsoft.com/office/drawing/2014/main" id="{15748BF8-CDA2-D44A-9255-3C7C85D5EE23}"/>
              </a:ext>
            </a:extLst>
          </p:cNvPr>
          <p:cNvCxnSpPr>
            <a:cxnSpLocks/>
          </p:cNvCxnSpPr>
          <p:nvPr userDrawn="1"/>
        </p:nvCxnSpPr>
        <p:spPr>
          <a:xfrm>
            <a:off x="4391995"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sp>
        <p:nvSpPr>
          <p:cNvPr id="25" name="Titre 1">
            <a:extLst>
              <a:ext uri="{FF2B5EF4-FFF2-40B4-BE49-F238E27FC236}">
                <a16:creationId xmlns:a16="http://schemas.microsoft.com/office/drawing/2014/main" id="{63CF197C-B04A-4BDB-A027-C0B40573B280}"/>
              </a:ext>
            </a:extLst>
          </p:cNvPr>
          <p:cNvSpPr>
            <a:spLocks noGrp="1"/>
          </p:cNvSpPr>
          <p:nvPr>
            <p:ph type="title" hasCustomPrompt="1"/>
          </p:nvPr>
        </p:nvSpPr>
        <p:spPr>
          <a:xfrm>
            <a:off x="382937" y="266056"/>
            <a:ext cx="8199088" cy="369332"/>
          </a:xfrm>
          <a:prstGeom prst="rect">
            <a:avLst/>
          </a:prstGeom>
        </p:spPr>
        <p:txBody>
          <a:bodyPr lIns="0" tIns="0" rIns="0" bIns="0" anchor="b">
            <a:noAutofit/>
          </a:bodyPr>
          <a:lstStyle>
            <a:lvl1pPr algn="l">
              <a:lnSpc>
                <a:spcPct val="100000"/>
              </a:lnSpc>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p>
        </p:txBody>
      </p:sp>
      <p:sp>
        <p:nvSpPr>
          <p:cNvPr id="26" name="Text Placeholder 14">
            <a:extLst>
              <a:ext uri="{FF2B5EF4-FFF2-40B4-BE49-F238E27FC236}">
                <a16:creationId xmlns:a16="http://schemas.microsoft.com/office/drawing/2014/main" id="{65AD26B9-E9F3-4F8C-80DA-8B48BB2F0292}"/>
              </a:ext>
            </a:extLst>
          </p:cNvPr>
          <p:cNvSpPr>
            <a:spLocks noGrp="1"/>
          </p:cNvSpPr>
          <p:nvPr>
            <p:ph type="body" sz="quarter" idx="11" hasCustomPrompt="1"/>
          </p:nvPr>
        </p:nvSpPr>
        <p:spPr>
          <a:xfrm>
            <a:off x="382904" y="630181"/>
            <a:ext cx="8198685"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cxnSp>
        <p:nvCxnSpPr>
          <p:cNvPr id="24" name="Connecteur droit 8">
            <a:extLst>
              <a:ext uri="{FF2B5EF4-FFF2-40B4-BE49-F238E27FC236}">
                <a16:creationId xmlns:a16="http://schemas.microsoft.com/office/drawing/2014/main" id="{F9944759-B4F4-4F74-BD60-6C5174FB074C}"/>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9" name="Content Placeholder 28">
            <a:extLst>
              <a:ext uri="{FF2B5EF4-FFF2-40B4-BE49-F238E27FC236}">
                <a16:creationId xmlns:a16="http://schemas.microsoft.com/office/drawing/2014/main" id="{311AB234-3E00-45E7-8145-2A7C3BCC5D85}"/>
              </a:ext>
            </a:extLst>
          </p:cNvPr>
          <p:cNvSpPr>
            <a:spLocks noGrp="1"/>
          </p:cNvSpPr>
          <p:nvPr>
            <p:ph sz="quarter" idx="28" hasCustomPrompt="1"/>
          </p:nvPr>
        </p:nvSpPr>
        <p:spPr>
          <a:xfrm>
            <a:off x="3767396"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dirty="0"/>
              <a:t>Insert text</a:t>
            </a:r>
          </a:p>
        </p:txBody>
      </p:sp>
      <p:sp>
        <p:nvSpPr>
          <p:cNvPr id="30" name="Content Placeholder 29">
            <a:extLst>
              <a:ext uri="{FF2B5EF4-FFF2-40B4-BE49-F238E27FC236}">
                <a16:creationId xmlns:a16="http://schemas.microsoft.com/office/drawing/2014/main" id="{7CF9C069-0AB9-40D8-B304-216441ABF147}"/>
              </a:ext>
            </a:extLst>
          </p:cNvPr>
          <p:cNvSpPr>
            <a:spLocks noGrp="1"/>
          </p:cNvSpPr>
          <p:nvPr>
            <p:ph sz="quarter" idx="29" hasCustomPrompt="1"/>
          </p:nvPr>
        </p:nvSpPr>
        <p:spPr>
          <a:xfrm>
            <a:off x="6477838"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31" name="Footer Placeholder 12">
            <a:extLst>
              <a:ext uri="{FF2B5EF4-FFF2-40B4-BE49-F238E27FC236}">
                <a16:creationId xmlns:a16="http://schemas.microsoft.com/office/drawing/2014/main" id="{A30AF8A0-C30D-4654-B36F-5168EBC94812}"/>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32" name="Date Placeholder 3">
            <a:extLst>
              <a:ext uri="{FF2B5EF4-FFF2-40B4-BE49-F238E27FC236}">
                <a16:creationId xmlns:a16="http://schemas.microsoft.com/office/drawing/2014/main" id="{147BD69A-4497-4023-B931-31AFC9CD0D34}"/>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FCAD231A-22C9-479C-880E-6729FFA8B514}"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21" name="Graphic 20">
            <a:extLst>
              <a:ext uri="{FF2B5EF4-FFF2-40B4-BE49-F238E27FC236}">
                <a16:creationId xmlns:a16="http://schemas.microsoft.com/office/drawing/2014/main" id="{6B9E742C-28B0-47A6-863F-81CA3423A08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6" y="4756935"/>
            <a:ext cx="792158" cy="211723"/>
          </a:xfrm>
          <a:prstGeom prst="rect">
            <a:avLst/>
          </a:prstGeom>
        </p:spPr>
      </p:pic>
      <p:pic>
        <p:nvPicPr>
          <p:cNvPr id="33" name="Image 32">
            <a:extLst>
              <a:ext uri="{FF2B5EF4-FFF2-40B4-BE49-F238E27FC236}">
                <a16:creationId xmlns:a16="http://schemas.microsoft.com/office/drawing/2014/main" id="{5AA0A324-9DEA-304B-93AB-F6FBFAC79C58}"/>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43728572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Key numbers - 2 lines title">
    <p:spTree>
      <p:nvGrpSpPr>
        <p:cNvPr id="1" name=""/>
        <p:cNvGrpSpPr/>
        <p:nvPr/>
      </p:nvGrpSpPr>
      <p:grpSpPr>
        <a:xfrm>
          <a:off x="0" y="0"/>
          <a:ext cx="0" cy="0"/>
          <a:chOff x="0" y="0"/>
          <a:chExt cx="0" cy="0"/>
        </a:xfrm>
      </p:grpSpPr>
      <p:sp>
        <p:nvSpPr>
          <p:cNvPr id="8" name="Text Placeholder 14">
            <a:extLst>
              <a:ext uri="{FF2B5EF4-FFF2-40B4-BE49-F238E27FC236}">
                <a16:creationId xmlns:a16="http://schemas.microsoft.com/office/drawing/2014/main" id="{7909D851-A66D-48F5-9919-38BC246B83C4}"/>
              </a:ext>
            </a:extLst>
          </p:cNvPr>
          <p:cNvSpPr>
            <a:spLocks noGrp="1"/>
          </p:cNvSpPr>
          <p:nvPr>
            <p:ph type="body" sz="quarter" idx="11" hasCustomPrompt="1"/>
          </p:nvPr>
        </p:nvSpPr>
        <p:spPr>
          <a:xfrm>
            <a:off x="382904" y="1034648"/>
            <a:ext cx="8199121" cy="246221"/>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6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slide subtitle</a:t>
            </a:r>
          </a:p>
        </p:txBody>
      </p:sp>
      <p:sp>
        <p:nvSpPr>
          <p:cNvPr id="41" name="Text Placeholder 2">
            <a:extLst>
              <a:ext uri="{FF2B5EF4-FFF2-40B4-BE49-F238E27FC236}">
                <a16:creationId xmlns:a16="http://schemas.microsoft.com/office/drawing/2014/main" id="{CD02C751-CE04-47EA-A1A7-31A30527F7D4}"/>
              </a:ext>
            </a:extLst>
          </p:cNvPr>
          <p:cNvSpPr>
            <a:spLocks noGrp="1"/>
          </p:cNvSpPr>
          <p:nvPr>
            <p:ph type="body" sz="quarter" idx="12" hasCustomPrompt="1"/>
          </p:nvPr>
        </p:nvSpPr>
        <p:spPr>
          <a:xfrm>
            <a:off x="1056952"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2" name="Text Placeholder 4">
            <a:extLst>
              <a:ext uri="{FF2B5EF4-FFF2-40B4-BE49-F238E27FC236}">
                <a16:creationId xmlns:a16="http://schemas.microsoft.com/office/drawing/2014/main" id="{DB429DA6-DBB5-4F41-8058-8B35D30BC50A}"/>
              </a:ext>
            </a:extLst>
          </p:cNvPr>
          <p:cNvSpPr>
            <a:spLocks noGrp="1"/>
          </p:cNvSpPr>
          <p:nvPr>
            <p:ph type="body" sz="quarter" idx="16" hasCustomPrompt="1"/>
          </p:nvPr>
        </p:nvSpPr>
        <p:spPr>
          <a:xfrm>
            <a:off x="1056953"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44" name="Text Placeholder 2">
            <a:extLst>
              <a:ext uri="{FF2B5EF4-FFF2-40B4-BE49-F238E27FC236}">
                <a16:creationId xmlns:a16="http://schemas.microsoft.com/office/drawing/2014/main" id="{5C1D8542-B4AD-430A-A597-54C6CC352747}"/>
              </a:ext>
            </a:extLst>
          </p:cNvPr>
          <p:cNvSpPr>
            <a:spLocks noGrp="1"/>
          </p:cNvSpPr>
          <p:nvPr>
            <p:ph type="body" sz="quarter" idx="18" hasCustomPrompt="1"/>
          </p:nvPr>
        </p:nvSpPr>
        <p:spPr>
          <a:xfrm>
            <a:off x="6477837"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5" name="Text Placeholder 4">
            <a:extLst>
              <a:ext uri="{FF2B5EF4-FFF2-40B4-BE49-F238E27FC236}">
                <a16:creationId xmlns:a16="http://schemas.microsoft.com/office/drawing/2014/main" id="{2493263F-FDCE-4F77-B97C-089B8D52BEFB}"/>
              </a:ext>
            </a:extLst>
          </p:cNvPr>
          <p:cNvSpPr>
            <a:spLocks noGrp="1"/>
          </p:cNvSpPr>
          <p:nvPr>
            <p:ph type="body" sz="quarter" idx="19" hasCustomPrompt="1"/>
          </p:nvPr>
        </p:nvSpPr>
        <p:spPr>
          <a:xfrm>
            <a:off x="6477838"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47" name="Text Placeholder 2">
            <a:extLst>
              <a:ext uri="{FF2B5EF4-FFF2-40B4-BE49-F238E27FC236}">
                <a16:creationId xmlns:a16="http://schemas.microsoft.com/office/drawing/2014/main" id="{869AADEE-F997-410C-8BFD-CE19019828B9}"/>
              </a:ext>
            </a:extLst>
          </p:cNvPr>
          <p:cNvSpPr>
            <a:spLocks noGrp="1"/>
          </p:cNvSpPr>
          <p:nvPr>
            <p:ph type="body" sz="quarter" idx="21" hasCustomPrompt="1"/>
          </p:nvPr>
        </p:nvSpPr>
        <p:spPr>
          <a:xfrm>
            <a:off x="3767395" y="2003368"/>
            <a:ext cx="1609200" cy="492443"/>
          </a:xfrm>
          <a:prstGeom prst="rect">
            <a:avLst/>
          </a:prstGeom>
        </p:spPr>
        <p:txBody>
          <a:bodyPr lIns="0" tIns="0" rIns="0" bIns="0"/>
          <a:lstStyle>
            <a:lvl1pPr marL="0" indent="0" algn="ctr">
              <a:lnSpc>
                <a:spcPct val="100000"/>
              </a:lnSpc>
              <a:spcBef>
                <a:spcPts val="0"/>
              </a:spcBef>
              <a:buNone/>
              <a:defRPr lang="fr-FR" sz="3200" kern="1200" cap="all" baseline="0" dirty="0">
                <a:solidFill>
                  <a:schemeClr val="tx1"/>
                </a:solidFill>
                <a:latin typeface="+mj-lt"/>
                <a:ea typeface="+mn-ea"/>
                <a:cs typeface="+mn-cs"/>
              </a:defRPr>
            </a:lvl1pPr>
          </a:lstStyle>
          <a:p>
            <a:pPr lvl="0"/>
            <a:r>
              <a:rPr lang="en-US" noProof="0"/>
              <a:t>#</a:t>
            </a:r>
          </a:p>
        </p:txBody>
      </p:sp>
      <p:sp>
        <p:nvSpPr>
          <p:cNvPr id="48" name="Text Placeholder 4">
            <a:extLst>
              <a:ext uri="{FF2B5EF4-FFF2-40B4-BE49-F238E27FC236}">
                <a16:creationId xmlns:a16="http://schemas.microsoft.com/office/drawing/2014/main" id="{F66BDDE9-B972-4AB5-8E71-CE9797570F9D}"/>
              </a:ext>
            </a:extLst>
          </p:cNvPr>
          <p:cNvSpPr>
            <a:spLocks noGrp="1"/>
          </p:cNvSpPr>
          <p:nvPr>
            <p:ph type="body" sz="quarter" idx="22" hasCustomPrompt="1"/>
          </p:nvPr>
        </p:nvSpPr>
        <p:spPr>
          <a:xfrm>
            <a:off x="3767396" y="2529181"/>
            <a:ext cx="1609199" cy="184666"/>
          </a:xfrm>
          <a:prstGeom prst="rect">
            <a:avLst/>
          </a:prstGeom>
        </p:spPr>
        <p:txBody>
          <a:bodyPr lIns="0" tIns="0" rIns="0" bIns="0" anchor="b">
            <a:noAutofit/>
          </a:bodyPr>
          <a:lstStyle>
            <a:lvl1pPr marL="0" indent="0" algn="ctr">
              <a:lnSpc>
                <a:spcPct val="100000"/>
              </a:lnSpc>
              <a:spcBef>
                <a:spcPts val="0"/>
              </a:spcBef>
              <a:buNone/>
              <a:defRPr lang="fr-FR" sz="1200" b="0" kern="1200" dirty="0">
                <a:solidFill>
                  <a:schemeClr val="tx1"/>
                </a:solidFill>
                <a:latin typeface="+mj-lt"/>
                <a:ea typeface="+mn-ea"/>
                <a:cs typeface="+mn-cs"/>
              </a:defRPr>
            </a:lvl1pPr>
          </a:lstStyle>
          <a:p>
            <a:pPr lvl="0"/>
            <a:r>
              <a:rPr lang="en-US" noProof="0"/>
              <a:t>Insert text</a:t>
            </a:r>
          </a:p>
        </p:txBody>
      </p:sp>
      <p:sp>
        <p:nvSpPr>
          <p:cNvPr id="17" name="ZoneTexte 7">
            <a:extLst>
              <a:ext uri="{FF2B5EF4-FFF2-40B4-BE49-F238E27FC236}">
                <a16:creationId xmlns:a16="http://schemas.microsoft.com/office/drawing/2014/main" id="{F7565AA9-0535-714B-905F-9E644D5DFA04}"/>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18" name="Straight Connector 16">
            <a:extLst>
              <a:ext uri="{FF2B5EF4-FFF2-40B4-BE49-F238E27FC236}">
                <a16:creationId xmlns:a16="http://schemas.microsoft.com/office/drawing/2014/main" id="{38DB578A-2FA6-634F-981A-653D1A36E8C3}"/>
              </a:ext>
            </a:extLst>
          </p:cNvPr>
          <p:cNvCxnSpPr>
            <a:cxnSpLocks/>
          </p:cNvCxnSpPr>
          <p:nvPr userDrawn="1"/>
        </p:nvCxnSpPr>
        <p:spPr>
          <a:xfrm>
            <a:off x="1681552"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cxnSp>
        <p:nvCxnSpPr>
          <p:cNvPr id="22" name="Straight Connector 16">
            <a:extLst>
              <a:ext uri="{FF2B5EF4-FFF2-40B4-BE49-F238E27FC236}">
                <a16:creationId xmlns:a16="http://schemas.microsoft.com/office/drawing/2014/main" id="{F67BC959-B4EF-FB4D-8F2D-59BD065DB459}"/>
              </a:ext>
            </a:extLst>
          </p:cNvPr>
          <p:cNvCxnSpPr>
            <a:cxnSpLocks/>
          </p:cNvCxnSpPr>
          <p:nvPr userDrawn="1"/>
        </p:nvCxnSpPr>
        <p:spPr>
          <a:xfrm>
            <a:off x="7102437"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cxnSp>
        <p:nvCxnSpPr>
          <p:cNvPr id="23" name="Straight Connector 16">
            <a:extLst>
              <a:ext uri="{FF2B5EF4-FFF2-40B4-BE49-F238E27FC236}">
                <a16:creationId xmlns:a16="http://schemas.microsoft.com/office/drawing/2014/main" id="{15748BF8-CDA2-D44A-9255-3C7C85D5EE23}"/>
              </a:ext>
            </a:extLst>
          </p:cNvPr>
          <p:cNvCxnSpPr>
            <a:cxnSpLocks/>
          </p:cNvCxnSpPr>
          <p:nvPr userDrawn="1"/>
        </p:nvCxnSpPr>
        <p:spPr>
          <a:xfrm>
            <a:off x="4391994" y="2862070"/>
            <a:ext cx="360000" cy="0"/>
          </a:xfrm>
          <a:prstGeom prst="line">
            <a:avLst/>
          </a:prstGeom>
          <a:ln w="635"/>
        </p:spPr>
        <p:style>
          <a:lnRef idx="1">
            <a:schemeClr val="accent1"/>
          </a:lnRef>
          <a:fillRef idx="0">
            <a:schemeClr val="accent1"/>
          </a:fillRef>
          <a:effectRef idx="0">
            <a:schemeClr val="accent1"/>
          </a:effectRef>
          <a:fontRef idx="minor">
            <a:schemeClr val="tx1"/>
          </a:fontRef>
        </p:style>
      </p:cxnSp>
      <p:cxnSp>
        <p:nvCxnSpPr>
          <p:cNvPr id="24" name="Connecteur droit 8">
            <a:extLst>
              <a:ext uri="{FF2B5EF4-FFF2-40B4-BE49-F238E27FC236}">
                <a16:creationId xmlns:a16="http://schemas.microsoft.com/office/drawing/2014/main" id="{03757C0F-2B79-4AE3-BC5A-2C74E98878AA}"/>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0" name="Titre 1">
            <a:extLst>
              <a:ext uri="{FF2B5EF4-FFF2-40B4-BE49-F238E27FC236}">
                <a16:creationId xmlns:a16="http://schemas.microsoft.com/office/drawing/2014/main" id="{40C13F49-D391-4CC4-9D41-EF6FAC021914}"/>
              </a:ext>
            </a:extLst>
          </p:cNvPr>
          <p:cNvSpPr>
            <a:spLocks noGrp="1"/>
          </p:cNvSpPr>
          <p:nvPr>
            <p:ph type="title" hasCustomPrompt="1"/>
          </p:nvPr>
        </p:nvSpPr>
        <p:spPr>
          <a:xfrm>
            <a:off x="382937" y="271454"/>
            <a:ext cx="8199088" cy="738664"/>
          </a:xfrm>
          <a:prstGeom prst="rect">
            <a:avLst/>
          </a:prstGeom>
        </p:spPr>
        <p:txBody>
          <a:bodyPr wrap="square" lIns="0" tIns="0" rIns="0" bIns="0" anchor="t">
            <a:noAutofit/>
          </a:bodyPr>
          <a:lstStyle>
            <a:lvl1pPr algn="l">
              <a:lnSpc>
                <a:spcPct val="100000"/>
              </a:lnSpc>
              <a:spcBef>
                <a:spcPts val="0"/>
              </a:spcBef>
              <a:defRPr lang="en-US" sz="2400" b="0" i="0" kern="1200" cap="all" spc="0" baseline="0" noProof="0" dirty="0" smtClean="0">
                <a:solidFill>
                  <a:schemeClr val="tx1"/>
                </a:solidFill>
                <a:effectLst/>
                <a:latin typeface="+mj-lt"/>
                <a:ea typeface="+mj-ea"/>
                <a:cs typeface="3ds Light"/>
              </a:defRPr>
            </a:lvl1pPr>
          </a:lstStyle>
          <a:p>
            <a:r>
              <a:rPr lang="en-US" noProof="0"/>
              <a:t>THIS IS THE SLIDE TITLE</a:t>
            </a:r>
            <a:br>
              <a:rPr lang="en-US" noProof="0"/>
            </a:br>
            <a:r>
              <a:rPr lang="en-US" noProof="0"/>
              <a:t>IN 2 LINES</a:t>
            </a:r>
          </a:p>
        </p:txBody>
      </p:sp>
      <p:sp>
        <p:nvSpPr>
          <p:cNvPr id="26" name="Content Placeholder 25">
            <a:extLst>
              <a:ext uri="{FF2B5EF4-FFF2-40B4-BE49-F238E27FC236}">
                <a16:creationId xmlns:a16="http://schemas.microsoft.com/office/drawing/2014/main" id="{D141D94C-17E2-4229-B713-C2621FBB2957}"/>
              </a:ext>
            </a:extLst>
          </p:cNvPr>
          <p:cNvSpPr>
            <a:spLocks noGrp="1"/>
          </p:cNvSpPr>
          <p:nvPr>
            <p:ph sz="quarter" idx="27" hasCustomPrompt="1"/>
          </p:nvPr>
        </p:nvSpPr>
        <p:spPr>
          <a:xfrm>
            <a:off x="1056953"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27" name="Content Placeholder 26">
            <a:extLst>
              <a:ext uri="{FF2B5EF4-FFF2-40B4-BE49-F238E27FC236}">
                <a16:creationId xmlns:a16="http://schemas.microsoft.com/office/drawing/2014/main" id="{8AE44D07-780C-4981-A539-F7197B846665}"/>
              </a:ext>
            </a:extLst>
          </p:cNvPr>
          <p:cNvSpPr>
            <a:spLocks noGrp="1"/>
          </p:cNvSpPr>
          <p:nvPr>
            <p:ph sz="quarter" idx="28" hasCustomPrompt="1"/>
          </p:nvPr>
        </p:nvSpPr>
        <p:spPr>
          <a:xfrm>
            <a:off x="3767396"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28" name="Content Placeholder 27">
            <a:extLst>
              <a:ext uri="{FF2B5EF4-FFF2-40B4-BE49-F238E27FC236}">
                <a16:creationId xmlns:a16="http://schemas.microsoft.com/office/drawing/2014/main" id="{E9B09DCE-E65C-48B0-A557-69FAEC52355F}"/>
              </a:ext>
            </a:extLst>
          </p:cNvPr>
          <p:cNvSpPr>
            <a:spLocks noGrp="1"/>
          </p:cNvSpPr>
          <p:nvPr>
            <p:ph sz="quarter" idx="29" hasCustomPrompt="1"/>
          </p:nvPr>
        </p:nvSpPr>
        <p:spPr>
          <a:xfrm>
            <a:off x="6477838" y="3017143"/>
            <a:ext cx="1609199" cy="973832"/>
          </a:xfrm>
          <a:custGeom>
            <a:avLst/>
            <a:gdLst>
              <a:gd name="connsiteX0" fmla="*/ 0 w 1609199"/>
              <a:gd name="connsiteY0" fmla="*/ 0 h 973832"/>
              <a:gd name="connsiteX1" fmla="*/ 1609199 w 1609199"/>
              <a:gd name="connsiteY1" fmla="*/ 0 h 973832"/>
              <a:gd name="connsiteX2" fmla="*/ 1609199 w 1609199"/>
              <a:gd name="connsiteY2" fmla="*/ 973832 h 973832"/>
              <a:gd name="connsiteX3" fmla="*/ 0 w 1609199"/>
              <a:gd name="connsiteY3" fmla="*/ 973832 h 973832"/>
            </a:gdLst>
            <a:ahLst/>
            <a:cxnLst>
              <a:cxn ang="0">
                <a:pos x="connsiteX0" y="connsiteY0"/>
              </a:cxn>
              <a:cxn ang="0">
                <a:pos x="connsiteX1" y="connsiteY1"/>
              </a:cxn>
              <a:cxn ang="0">
                <a:pos x="connsiteX2" y="connsiteY2"/>
              </a:cxn>
              <a:cxn ang="0">
                <a:pos x="connsiteX3" y="connsiteY3"/>
              </a:cxn>
            </a:cxnLst>
            <a:rect l="l" t="t" r="r" b="b"/>
            <a:pathLst>
              <a:path w="1609199" h="973832">
                <a:moveTo>
                  <a:pt x="0" y="0"/>
                </a:moveTo>
                <a:lnTo>
                  <a:pt x="1609199" y="0"/>
                </a:lnTo>
                <a:lnTo>
                  <a:pt x="1609199" y="973832"/>
                </a:lnTo>
                <a:lnTo>
                  <a:pt x="0" y="973832"/>
                </a:lnTo>
                <a:close/>
              </a:path>
            </a:pathLst>
          </a:custGeom>
        </p:spPr>
        <p:txBody>
          <a:bodyPr wrap="square" lIns="0" tIns="0" rIns="0" bIns="0">
            <a:noAutofit/>
          </a:bodyPr>
          <a:lstStyle>
            <a:lvl1pPr marL="0" indent="0" algn="ctr">
              <a:lnSpc>
                <a:spcPct val="100000"/>
              </a:lnSpc>
              <a:spcBef>
                <a:spcPts val="0"/>
              </a:spcBef>
              <a:spcAft>
                <a:spcPts val="600"/>
              </a:spcAft>
              <a:buClr>
                <a:schemeClr val="tx1"/>
              </a:buClr>
              <a:buNone/>
              <a:defRPr sz="1000"/>
            </a:lvl1pPr>
            <a:lvl2pPr marL="172800" indent="0">
              <a:lnSpc>
                <a:spcPct val="100000"/>
              </a:lnSpc>
              <a:spcBef>
                <a:spcPts val="0"/>
              </a:spcBef>
              <a:spcAft>
                <a:spcPts val="300"/>
              </a:spcAft>
              <a:buClr>
                <a:schemeClr val="tx1"/>
              </a:buClr>
              <a:buFont typeface="Arial Narrow" panose="020B0606020202030204" pitchFamily="34" charset="0"/>
              <a:buNone/>
              <a:defRPr sz="900"/>
            </a:lvl2pPr>
            <a:lvl3pPr marL="345600" indent="0">
              <a:lnSpc>
                <a:spcPct val="100000"/>
              </a:lnSpc>
              <a:spcBef>
                <a:spcPts val="0"/>
              </a:spcBef>
              <a:spcAft>
                <a:spcPts val="100"/>
              </a:spcAft>
              <a:buClr>
                <a:schemeClr val="tx1"/>
              </a:buClr>
              <a:buFont typeface="Arial Narrow" panose="020B0606020202030204" pitchFamily="34" charset="0"/>
              <a:buNone/>
              <a:defRPr sz="800"/>
            </a:lvl3pPr>
            <a:lvl4pPr marL="518400" indent="0">
              <a:lnSpc>
                <a:spcPct val="100000"/>
              </a:lnSpc>
              <a:spcBef>
                <a:spcPts val="0"/>
              </a:spcBef>
              <a:spcAft>
                <a:spcPts val="0"/>
              </a:spcAft>
              <a:buClr>
                <a:schemeClr val="tx1"/>
              </a:buClr>
              <a:buFont typeface="Courier New" panose="02070309020205020404" pitchFamily="49" charset="0"/>
              <a:buNone/>
              <a:defRPr sz="700"/>
            </a:lvl4pPr>
          </a:lstStyle>
          <a:p>
            <a:pPr lvl="0"/>
            <a:r>
              <a:rPr lang="en-US" noProof="0"/>
              <a:t>Insert text</a:t>
            </a:r>
          </a:p>
        </p:txBody>
      </p:sp>
      <p:sp>
        <p:nvSpPr>
          <p:cNvPr id="29" name="Footer Placeholder 12">
            <a:extLst>
              <a:ext uri="{FF2B5EF4-FFF2-40B4-BE49-F238E27FC236}">
                <a16:creationId xmlns:a16="http://schemas.microsoft.com/office/drawing/2014/main" id="{8A679DE4-4111-4E44-B452-0C92AB37A72E}"/>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F5486"/>
                </a:solidFill>
                <a:effectLst/>
                <a:uLnTx/>
                <a:uFillTx/>
                <a:latin typeface="Arial Narrow"/>
                <a:ea typeface="+mn-ea"/>
                <a:cs typeface="+mn-cs"/>
              </a:rPr>
              <a:t>© Dassault </a:t>
            </a:r>
            <a:r>
              <a:rPr kumimoji="0" lang="en-US" sz="600" b="0" i="0" u="none" strike="noStrike" kern="1200" cap="none" spc="0" normalizeH="0" baseline="0" noProof="0" dirty="0" err="1">
                <a:ln>
                  <a:noFill/>
                </a:ln>
                <a:solidFill>
                  <a:srgbClr val="0F5486"/>
                </a:solidFill>
                <a:effectLst/>
                <a:uLnTx/>
                <a:uFillTx/>
                <a:latin typeface="Arial Narrow"/>
                <a:ea typeface="+mn-ea"/>
                <a:cs typeface="+mn-cs"/>
              </a:rPr>
              <a:t>Systèmes</a:t>
            </a:r>
            <a:r>
              <a:rPr kumimoji="0" lang="en-US" sz="600" b="0" i="0" u="none" strike="noStrike" kern="1200" cap="none" spc="0" normalizeH="0" baseline="0" noProof="0" dirty="0">
                <a:ln>
                  <a:noFill/>
                </a:ln>
                <a:solidFill>
                  <a:srgbClr val="0F5486"/>
                </a:solidFill>
                <a:effectLst/>
                <a:uLnTx/>
                <a:uFillTx/>
                <a:latin typeface="Arial Narrow"/>
                <a:ea typeface="+mn-ea"/>
                <a:cs typeface="+mn-cs"/>
              </a:rPr>
              <a:t> | Confidential Information |                    | ref.: 3DS_Document_2021</a:t>
            </a:r>
          </a:p>
        </p:txBody>
      </p:sp>
      <p:sp>
        <p:nvSpPr>
          <p:cNvPr id="30" name="Date Placeholder 3">
            <a:extLst>
              <a:ext uri="{FF2B5EF4-FFF2-40B4-BE49-F238E27FC236}">
                <a16:creationId xmlns:a16="http://schemas.microsoft.com/office/drawing/2014/main" id="{D5BE1A53-FDBA-46F1-96FD-611579E7095B}"/>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D142EEC0-A2D2-41C9-AE58-B5D1EE079E50}"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21" name="Graphic 20">
            <a:extLst>
              <a:ext uri="{FF2B5EF4-FFF2-40B4-BE49-F238E27FC236}">
                <a16:creationId xmlns:a16="http://schemas.microsoft.com/office/drawing/2014/main" id="{7C9E73A9-09EF-476E-897D-F76FDCF9F62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6" y="4756935"/>
            <a:ext cx="792158" cy="211723"/>
          </a:xfrm>
          <a:prstGeom prst="rect">
            <a:avLst/>
          </a:prstGeom>
        </p:spPr>
      </p:pic>
      <p:pic>
        <p:nvPicPr>
          <p:cNvPr id="31" name="Image 30">
            <a:extLst>
              <a:ext uri="{FF2B5EF4-FFF2-40B4-BE49-F238E27FC236}">
                <a16:creationId xmlns:a16="http://schemas.microsoft.com/office/drawing/2014/main" id="{5415967C-B803-9242-A0B5-29DCDE9310FE}"/>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86553073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ack Cover">
    <p:spTree>
      <p:nvGrpSpPr>
        <p:cNvPr id="1" name=""/>
        <p:cNvGrpSpPr/>
        <p:nvPr/>
      </p:nvGrpSpPr>
      <p:grpSpPr>
        <a:xfrm>
          <a:off x="0" y="0"/>
          <a:ext cx="0" cy="0"/>
          <a:chOff x="0" y="0"/>
          <a:chExt cx="0" cy="0"/>
        </a:xfrm>
      </p:grpSpPr>
      <p:sp>
        <p:nvSpPr>
          <p:cNvPr id="17" name="ZoneTexte 7">
            <a:extLst>
              <a:ext uri="{FF2B5EF4-FFF2-40B4-BE49-F238E27FC236}">
                <a16:creationId xmlns:a16="http://schemas.microsoft.com/office/drawing/2014/main" id="{F7565AA9-0535-714B-905F-9E644D5DFA04}"/>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24" name="Connecteur droit 8">
            <a:extLst>
              <a:ext uri="{FF2B5EF4-FFF2-40B4-BE49-F238E27FC236}">
                <a16:creationId xmlns:a16="http://schemas.microsoft.com/office/drawing/2014/main" id="{03757C0F-2B79-4AE3-BC5A-2C74E98878AA}"/>
              </a:ext>
            </a:extLst>
          </p:cNvPr>
          <p:cNvCxnSpPr>
            <a:cxnSpLocks/>
          </p:cNvCxnSpPr>
          <p:nvPr userDrawn="1"/>
        </p:nvCxnSpPr>
        <p:spPr>
          <a:xfrm>
            <a:off x="177217" y="323850"/>
            <a:ext cx="0" cy="44979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56009D36-41AB-4F99-8EEC-28DA7FD44C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9975" y="41011"/>
            <a:ext cx="4464050" cy="4451853"/>
          </a:xfrm>
          <a:prstGeom prst="rect">
            <a:avLst/>
          </a:prstGeom>
        </p:spPr>
      </p:pic>
      <p:pic>
        <p:nvPicPr>
          <p:cNvPr id="7" name="Graphic 6">
            <a:extLst>
              <a:ext uri="{FF2B5EF4-FFF2-40B4-BE49-F238E27FC236}">
                <a16:creationId xmlns:a16="http://schemas.microsoft.com/office/drawing/2014/main" id="{E955C1B9-D516-43CF-9303-853FB88B5E56}"/>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34166" y="4756935"/>
            <a:ext cx="792158" cy="211723"/>
          </a:xfrm>
          <a:prstGeom prst="rect">
            <a:avLst/>
          </a:prstGeom>
        </p:spPr>
      </p:pic>
      <p:sp>
        <p:nvSpPr>
          <p:cNvPr id="10" name="Footer Placeholder 12">
            <a:extLst>
              <a:ext uri="{FF2B5EF4-FFF2-40B4-BE49-F238E27FC236}">
                <a16:creationId xmlns:a16="http://schemas.microsoft.com/office/drawing/2014/main" id="{0AA4B13C-2401-4B9F-A599-0091BE14A67B}"/>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F5486"/>
                </a:solidFill>
                <a:effectLst/>
                <a:uLnTx/>
                <a:uFillTx/>
                <a:latin typeface="Arial Narrow"/>
                <a:ea typeface="+mn-ea"/>
                <a:cs typeface="+mn-cs"/>
              </a:rPr>
              <a:t>© Dassault </a:t>
            </a:r>
            <a:r>
              <a:rPr kumimoji="0" lang="en-US" sz="600" b="0" i="0" u="none" strike="noStrike" kern="1200" cap="none" spc="0" normalizeH="0" baseline="0" noProof="0" dirty="0" err="1">
                <a:ln>
                  <a:noFill/>
                </a:ln>
                <a:solidFill>
                  <a:srgbClr val="0F5486"/>
                </a:solidFill>
                <a:effectLst/>
                <a:uLnTx/>
                <a:uFillTx/>
                <a:latin typeface="Arial Narrow"/>
                <a:ea typeface="+mn-ea"/>
                <a:cs typeface="+mn-cs"/>
              </a:rPr>
              <a:t>Systèmes</a:t>
            </a:r>
            <a:r>
              <a:rPr kumimoji="0" lang="en-US" sz="600" b="0" i="0" u="none" strike="noStrike" kern="1200" cap="none" spc="0" normalizeH="0" baseline="0" noProof="0" dirty="0">
                <a:ln>
                  <a:noFill/>
                </a:ln>
                <a:solidFill>
                  <a:srgbClr val="0F5486"/>
                </a:solidFill>
                <a:effectLst/>
                <a:uLnTx/>
                <a:uFillTx/>
                <a:latin typeface="Arial Narrow"/>
                <a:ea typeface="+mn-ea"/>
                <a:cs typeface="+mn-cs"/>
              </a:rPr>
              <a:t> | Confidential Information |                    | ref.: 3DS_Document_2021</a:t>
            </a:r>
          </a:p>
        </p:txBody>
      </p:sp>
      <p:sp>
        <p:nvSpPr>
          <p:cNvPr id="11" name="Date Placeholder 3">
            <a:extLst>
              <a:ext uri="{FF2B5EF4-FFF2-40B4-BE49-F238E27FC236}">
                <a16:creationId xmlns:a16="http://schemas.microsoft.com/office/drawing/2014/main" id="{F51D38BE-5F4E-4435-99CE-BE117641B8EF}"/>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D142EEC0-A2D2-41C9-AE58-B5D1EE079E50}"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9" name="Image 8">
            <a:extLst>
              <a:ext uri="{FF2B5EF4-FFF2-40B4-BE49-F238E27FC236}">
                <a16:creationId xmlns:a16="http://schemas.microsoft.com/office/drawing/2014/main" id="{9ED6DEB6-D035-D64A-ABB1-4AE3B138DFC9}"/>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248388297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863819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ver V1">
    <p:spTree>
      <p:nvGrpSpPr>
        <p:cNvPr id="1" name=""/>
        <p:cNvGrpSpPr/>
        <p:nvPr/>
      </p:nvGrpSpPr>
      <p:grpSpPr>
        <a:xfrm>
          <a:off x="0" y="0"/>
          <a:ext cx="0" cy="0"/>
          <a:chOff x="0" y="0"/>
          <a:chExt cx="0" cy="0"/>
        </a:xfrm>
      </p:grpSpPr>
      <p:sp>
        <p:nvSpPr>
          <p:cNvPr id="14" name="Titre 1">
            <a:extLst>
              <a:ext uri="{FF2B5EF4-FFF2-40B4-BE49-F238E27FC236}">
                <a16:creationId xmlns:a16="http://schemas.microsoft.com/office/drawing/2014/main" id="{CFABFB0F-3B61-4CF2-9A67-DB91C118E594}"/>
              </a:ext>
            </a:extLst>
          </p:cNvPr>
          <p:cNvSpPr>
            <a:spLocks noGrp="1"/>
          </p:cNvSpPr>
          <p:nvPr>
            <p:ph type="title" hasCustomPrompt="1"/>
          </p:nvPr>
        </p:nvSpPr>
        <p:spPr>
          <a:xfrm>
            <a:off x="542492" y="1941750"/>
            <a:ext cx="4450930" cy="898708"/>
          </a:xfrm>
          <a:prstGeom prst="rect">
            <a:avLst/>
          </a:prstGeom>
        </p:spPr>
        <p:txBody>
          <a:bodyPr lIns="0" tIns="0" rIns="0" bIns="0" anchor="b">
            <a:noAutofit/>
          </a:bodyPr>
          <a:lstStyle>
            <a:lvl1pPr algn="l">
              <a:defRPr lang="en-US" sz="3200" b="1" i="0" kern="1200" cap="all" spc="0" baseline="0" noProof="0" dirty="0" smtClean="0">
                <a:solidFill>
                  <a:schemeClr val="tx1"/>
                </a:solidFill>
                <a:effectLst/>
                <a:latin typeface="3ds" panose="02000503020000020004" pitchFamily="2" charset="0"/>
                <a:ea typeface="+mj-ea"/>
                <a:cs typeface="3ds" panose="02000503020000020004" pitchFamily="2" charset="0"/>
              </a:defRPr>
            </a:lvl1pPr>
          </a:lstStyle>
          <a:p>
            <a:r>
              <a:rPr lang="en-US" noProof="0"/>
              <a:t>THIS IS THE TITLE OF THE PRESENTATION</a:t>
            </a:r>
          </a:p>
        </p:txBody>
      </p:sp>
      <p:sp>
        <p:nvSpPr>
          <p:cNvPr id="15" name="Text Placeholder 14">
            <a:extLst>
              <a:ext uri="{FF2B5EF4-FFF2-40B4-BE49-F238E27FC236}">
                <a16:creationId xmlns:a16="http://schemas.microsoft.com/office/drawing/2014/main" id="{3313F780-5FBD-452C-9BD8-D1D33E0EC85B}"/>
              </a:ext>
            </a:extLst>
          </p:cNvPr>
          <p:cNvSpPr>
            <a:spLocks noGrp="1"/>
          </p:cNvSpPr>
          <p:nvPr>
            <p:ph type="body" sz="quarter" idx="11" hasCustomPrompt="1"/>
          </p:nvPr>
        </p:nvSpPr>
        <p:spPr>
          <a:xfrm>
            <a:off x="542492" y="2953684"/>
            <a:ext cx="4450930" cy="307777"/>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8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sub-title of the presentation</a:t>
            </a:r>
          </a:p>
        </p:txBody>
      </p:sp>
      <p:sp>
        <p:nvSpPr>
          <p:cNvPr id="12" name="Picture Placeholder 11">
            <a:extLst>
              <a:ext uri="{FF2B5EF4-FFF2-40B4-BE49-F238E27FC236}">
                <a16:creationId xmlns:a16="http://schemas.microsoft.com/office/drawing/2014/main" id="{943FABAB-1AFD-4844-BAE6-84AA1AFCD20C}"/>
              </a:ext>
            </a:extLst>
          </p:cNvPr>
          <p:cNvSpPr>
            <a:spLocks noGrp="1"/>
          </p:cNvSpPr>
          <p:nvPr>
            <p:ph type="pic" sz="quarter" idx="13" hasCustomPrompt="1"/>
          </p:nvPr>
        </p:nvSpPr>
        <p:spPr>
          <a:xfrm>
            <a:off x="5114926" y="1"/>
            <a:ext cx="4029074" cy="5143499"/>
          </a:xfrm>
          <a:custGeom>
            <a:avLst/>
            <a:gdLst>
              <a:gd name="connsiteX0" fmla="*/ 1238998 w 4029074"/>
              <a:gd name="connsiteY0" fmla="*/ 0 h 5143499"/>
              <a:gd name="connsiteX1" fmla="*/ 4029074 w 4029074"/>
              <a:gd name="connsiteY1" fmla="*/ 0 h 5143499"/>
              <a:gd name="connsiteX2" fmla="*/ 4029074 w 4029074"/>
              <a:gd name="connsiteY2" fmla="*/ 842036 h 5143499"/>
              <a:gd name="connsiteX3" fmla="*/ 4029074 w 4029074"/>
              <a:gd name="connsiteY3" fmla="*/ 1941749 h 5143499"/>
              <a:gd name="connsiteX4" fmla="*/ 4029074 w 4029074"/>
              <a:gd name="connsiteY4" fmla="*/ 3201749 h 5143499"/>
              <a:gd name="connsiteX5" fmla="*/ 4029074 w 4029074"/>
              <a:gd name="connsiteY5" fmla="*/ 3743118 h 5143499"/>
              <a:gd name="connsiteX6" fmla="*/ 4029074 w 4029074"/>
              <a:gd name="connsiteY6" fmla="*/ 5143499 h 5143499"/>
              <a:gd name="connsiteX7" fmla="*/ 1238998 w 4029074"/>
              <a:gd name="connsiteY7" fmla="*/ 5143499 h 5143499"/>
              <a:gd name="connsiteX8" fmla="*/ 1223084 w 4029074"/>
              <a:gd name="connsiteY8" fmla="*/ 5130964 h 5143499"/>
              <a:gd name="connsiteX9" fmla="*/ 0 w 4029074"/>
              <a:gd name="connsiteY9" fmla="*/ 2571750 h 5143499"/>
              <a:gd name="connsiteX10" fmla="*/ 1223083 w 4029074"/>
              <a:gd name="connsiteY10" fmla="*/ 12537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29074" h="5143499">
                <a:moveTo>
                  <a:pt x="1238998" y="0"/>
                </a:moveTo>
                <a:lnTo>
                  <a:pt x="4029074" y="0"/>
                </a:lnTo>
                <a:lnTo>
                  <a:pt x="4029074" y="842036"/>
                </a:lnTo>
                <a:lnTo>
                  <a:pt x="4029074" y="1941749"/>
                </a:lnTo>
                <a:lnTo>
                  <a:pt x="4029074" y="3201749"/>
                </a:lnTo>
                <a:lnTo>
                  <a:pt x="4029074" y="3743118"/>
                </a:lnTo>
                <a:lnTo>
                  <a:pt x="4029074" y="5143499"/>
                </a:lnTo>
                <a:lnTo>
                  <a:pt x="1238998" y="5143499"/>
                </a:lnTo>
                <a:lnTo>
                  <a:pt x="1223084" y="5130964"/>
                </a:lnTo>
                <a:cubicBezTo>
                  <a:pt x="467400" y="4476004"/>
                  <a:pt x="0" y="3571185"/>
                  <a:pt x="0" y="2571750"/>
                </a:cubicBezTo>
                <a:cubicBezTo>
                  <a:pt x="0" y="1572315"/>
                  <a:pt x="467400" y="667497"/>
                  <a:pt x="1223083" y="12537"/>
                </a:cubicBezTo>
                <a:close/>
              </a:path>
            </a:pathLst>
          </a:custGeom>
        </p:spPr>
        <p:txBody>
          <a:bodyPr wrap="square" anchor="ctr">
            <a:noAutofit/>
          </a:bodyPr>
          <a:lstStyle>
            <a:lvl1pPr marL="0" indent="0" algn="ctr" defTabSz="914400" rtl="0" eaLnBrk="1" latinLnBrk="0" hangingPunct="1">
              <a:lnSpc>
                <a:spcPct val="90000"/>
              </a:lnSpc>
              <a:spcBef>
                <a:spcPts val="1000"/>
              </a:spcBef>
              <a:buFontTx/>
              <a:buNone/>
              <a:defRPr lang="vi-VN" sz="1600" kern="1200" dirty="0">
                <a:solidFill>
                  <a:schemeClr val="tx1"/>
                </a:solidFill>
                <a:latin typeface="+mn-lt"/>
                <a:ea typeface="+mn-ea"/>
                <a:cs typeface="+mn-cs"/>
              </a:defRPr>
            </a:lvl1pPr>
          </a:lstStyle>
          <a:p>
            <a:r>
              <a:rPr lang="en-US" noProof="0"/>
              <a:t>Insert image</a:t>
            </a:r>
          </a:p>
        </p:txBody>
      </p:sp>
      <p:cxnSp>
        <p:nvCxnSpPr>
          <p:cNvPr id="20" name="Connecteur droit 8">
            <a:extLst>
              <a:ext uri="{FF2B5EF4-FFF2-40B4-BE49-F238E27FC236}">
                <a16:creationId xmlns:a16="http://schemas.microsoft.com/office/drawing/2014/main" id="{82A6B2F8-AE5B-4F00-8021-7680F4786DF2}"/>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CD5FAD2E-0501-44EA-9A9B-36DF9E92C04E}"/>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a:stretch/>
        </p:blipFill>
        <p:spPr>
          <a:xfrm>
            <a:off x="542492" y="704285"/>
            <a:ext cx="792000" cy="931764"/>
          </a:xfrm>
          <a:prstGeom prst="rect">
            <a:avLst/>
          </a:prstGeom>
        </p:spPr>
      </p:pic>
      <p:cxnSp>
        <p:nvCxnSpPr>
          <p:cNvPr id="5" name="Straight Connector 4">
            <a:extLst>
              <a:ext uri="{FF2B5EF4-FFF2-40B4-BE49-F238E27FC236}">
                <a16:creationId xmlns:a16="http://schemas.microsoft.com/office/drawing/2014/main" id="{33528634-F79B-418B-A25F-E488AEF8CD06}"/>
              </a:ext>
            </a:extLst>
          </p:cNvPr>
          <p:cNvCxnSpPr/>
          <p:nvPr userDrawn="1"/>
        </p:nvCxnSpPr>
        <p:spPr>
          <a:xfrm>
            <a:off x="1674019" y="3699618"/>
            <a:ext cx="0" cy="928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F3FD26EF-CDF8-4490-AA7B-DE7F8FC41C00}"/>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558914" y="3556784"/>
            <a:ext cx="1075202" cy="328532"/>
          </a:xfrm>
          <a:prstGeom prst="rect">
            <a:avLst/>
          </a:prstGeom>
        </p:spPr>
      </p:pic>
      <p:pic>
        <p:nvPicPr>
          <p:cNvPr id="17" name="Picture 16">
            <a:extLst>
              <a:ext uri="{FF2B5EF4-FFF2-40B4-BE49-F238E27FC236}">
                <a16:creationId xmlns:a16="http://schemas.microsoft.com/office/drawing/2014/main" id="{A322730F-0829-4B84-B2F3-03A250E90A88}"/>
              </a:ext>
            </a:extLst>
          </p:cNvPr>
          <p:cNvPicPr>
            <a:picLocks noChangeAspect="1"/>
          </p:cNvPicPr>
          <p:nvPr userDrawn="1"/>
        </p:nvPicPr>
        <p:blipFill rotWithShape="1">
          <a:blip r:embed="rId5" cstate="hqprint">
            <a:extLst>
              <a:ext uri="{28A0092B-C50C-407E-A947-70E740481C1C}">
                <a14:useLocalDpi xmlns:a14="http://schemas.microsoft.com/office/drawing/2010/main" val="0"/>
              </a:ext>
            </a:extLst>
          </a:blip>
          <a:srcRect t="77143"/>
          <a:stretch/>
        </p:blipFill>
        <p:spPr>
          <a:xfrm>
            <a:off x="1678201" y="3652391"/>
            <a:ext cx="2215646" cy="238338"/>
          </a:xfrm>
          <a:prstGeom prst="rect">
            <a:avLst/>
          </a:prstGeom>
        </p:spPr>
      </p:pic>
      <p:sp>
        <p:nvSpPr>
          <p:cNvPr id="21" name="Footer Placeholder 12">
            <a:extLst>
              <a:ext uri="{FF2B5EF4-FFF2-40B4-BE49-F238E27FC236}">
                <a16:creationId xmlns:a16="http://schemas.microsoft.com/office/drawing/2014/main" id="{E5FFC82E-FF28-4C69-A7DE-543CC5E769C6}"/>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2" name="Date Placeholder 3">
            <a:extLst>
              <a:ext uri="{FF2B5EF4-FFF2-40B4-BE49-F238E27FC236}">
                <a16:creationId xmlns:a16="http://schemas.microsoft.com/office/drawing/2014/main" id="{E65DA672-3E8D-479B-8DC7-40922121F3D4}"/>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697D6F65-337B-4D4D-9F4C-959681A8A527}"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spTree>
    <p:extLst>
      <p:ext uri="{BB962C8B-B14F-4D97-AF65-F5344CB8AC3E}">
        <p14:creationId xmlns:p14="http://schemas.microsoft.com/office/powerpoint/2010/main" val="169664778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ver V2">
    <p:spTree>
      <p:nvGrpSpPr>
        <p:cNvPr id="1" name=""/>
        <p:cNvGrpSpPr/>
        <p:nvPr/>
      </p:nvGrpSpPr>
      <p:grpSpPr>
        <a:xfrm>
          <a:off x="0" y="0"/>
          <a:ext cx="0" cy="0"/>
          <a:chOff x="0" y="0"/>
          <a:chExt cx="0" cy="0"/>
        </a:xfrm>
      </p:grpSpPr>
      <p:sp>
        <p:nvSpPr>
          <p:cNvPr id="14" name="Titre 1">
            <a:extLst>
              <a:ext uri="{FF2B5EF4-FFF2-40B4-BE49-F238E27FC236}">
                <a16:creationId xmlns:a16="http://schemas.microsoft.com/office/drawing/2014/main" id="{CFABFB0F-3B61-4CF2-9A67-DB91C118E594}"/>
              </a:ext>
            </a:extLst>
          </p:cNvPr>
          <p:cNvSpPr>
            <a:spLocks noGrp="1"/>
          </p:cNvSpPr>
          <p:nvPr>
            <p:ph type="title" hasCustomPrompt="1"/>
          </p:nvPr>
        </p:nvSpPr>
        <p:spPr>
          <a:xfrm>
            <a:off x="542492" y="1941750"/>
            <a:ext cx="4450930" cy="898708"/>
          </a:xfrm>
          <a:prstGeom prst="rect">
            <a:avLst/>
          </a:prstGeom>
        </p:spPr>
        <p:txBody>
          <a:bodyPr lIns="0" tIns="0" rIns="0" bIns="0" anchor="b">
            <a:noAutofit/>
          </a:bodyPr>
          <a:lstStyle>
            <a:lvl1pPr algn="l">
              <a:defRPr lang="en-US" sz="3200" b="1" i="0" kern="1200" cap="all" spc="0" baseline="0" noProof="0" dirty="0" smtClean="0">
                <a:solidFill>
                  <a:schemeClr val="tx1"/>
                </a:solidFill>
                <a:effectLst/>
                <a:latin typeface="3ds" panose="02000503020000020004" pitchFamily="2" charset="0"/>
                <a:ea typeface="+mj-ea"/>
                <a:cs typeface="3ds" panose="02000503020000020004" pitchFamily="2" charset="0"/>
              </a:defRPr>
            </a:lvl1pPr>
          </a:lstStyle>
          <a:p>
            <a:r>
              <a:rPr lang="en-US" noProof="0"/>
              <a:t>THIS IS THE TITLE OF THE PRESENTATION</a:t>
            </a:r>
          </a:p>
        </p:txBody>
      </p:sp>
      <p:sp>
        <p:nvSpPr>
          <p:cNvPr id="15" name="Text Placeholder 14">
            <a:extLst>
              <a:ext uri="{FF2B5EF4-FFF2-40B4-BE49-F238E27FC236}">
                <a16:creationId xmlns:a16="http://schemas.microsoft.com/office/drawing/2014/main" id="{3313F780-5FBD-452C-9BD8-D1D33E0EC85B}"/>
              </a:ext>
            </a:extLst>
          </p:cNvPr>
          <p:cNvSpPr>
            <a:spLocks noGrp="1"/>
          </p:cNvSpPr>
          <p:nvPr>
            <p:ph type="body" sz="quarter" idx="11" hasCustomPrompt="1"/>
          </p:nvPr>
        </p:nvSpPr>
        <p:spPr>
          <a:xfrm>
            <a:off x="542492" y="2953684"/>
            <a:ext cx="4450930" cy="307777"/>
          </a:xfrm>
          <a:prstGeom prst="rect">
            <a:avLst/>
          </a:prstGeom>
        </p:spPr>
        <p:txBody>
          <a:bodyPr lIns="0" tIns="0" rIns="0" bIns="0" anchor="t">
            <a:noAutofit/>
          </a:bodyPr>
          <a:lstStyle>
            <a:lvl1pPr marL="0" indent="0" algn="l">
              <a:lnSpc>
                <a:spcPct val="100000"/>
              </a:lnSpc>
              <a:spcBef>
                <a:spcPts val="0"/>
              </a:spcBef>
              <a:buFont typeface="Arial" pitchFamily="34" charset="0"/>
              <a:buNone/>
              <a:defRPr sz="18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noProof="0"/>
              <a:t>This is the sub-title of the presentation</a:t>
            </a:r>
          </a:p>
        </p:txBody>
      </p:sp>
      <p:sp>
        <p:nvSpPr>
          <p:cNvPr id="22" name="Freeform: Shape 21">
            <a:extLst>
              <a:ext uri="{FF2B5EF4-FFF2-40B4-BE49-F238E27FC236}">
                <a16:creationId xmlns:a16="http://schemas.microsoft.com/office/drawing/2014/main" id="{8F69A22C-69B3-4A24-81FF-D29C2DBDA658}"/>
              </a:ext>
            </a:extLst>
          </p:cNvPr>
          <p:cNvSpPr/>
          <p:nvPr userDrawn="1"/>
        </p:nvSpPr>
        <p:spPr>
          <a:xfrm>
            <a:off x="5114926" y="1"/>
            <a:ext cx="4029074" cy="5143499"/>
          </a:xfrm>
          <a:custGeom>
            <a:avLst/>
            <a:gdLst>
              <a:gd name="connsiteX0" fmla="*/ 1238998 w 4029074"/>
              <a:gd name="connsiteY0" fmla="*/ 0 h 5143499"/>
              <a:gd name="connsiteX1" fmla="*/ 4029074 w 4029074"/>
              <a:gd name="connsiteY1" fmla="*/ 0 h 5143499"/>
              <a:gd name="connsiteX2" fmla="*/ 4029074 w 4029074"/>
              <a:gd name="connsiteY2" fmla="*/ 842036 h 5143499"/>
              <a:gd name="connsiteX3" fmla="*/ 4029074 w 4029074"/>
              <a:gd name="connsiteY3" fmla="*/ 1941749 h 5143499"/>
              <a:gd name="connsiteX4" fmla="*/ 4029074 w 4029074"/>
              <a:gd name="connsiteY4" fmla="*/ 3201749 h 5143499"/>
              <a:gd name="connsiteX5" fmla="*/ 4029074 w 4029074"/>
              <a:gd name="connsiteY5" fmla="*/ 3743118 h 5143499"/>
              <a:gd name="connsiteX6" fmla="*/ 4029074 w 4029074"/>
              <a:gd name="connsiteY6" fmla="*/ 5143499 h 5143499"/>
              <a:gd name="connsiteX7" fmla="*/ 1238998 w 4029074"/>
              <a:gd name="connsiteY7" fmla="*/ 5143499 h 5143499"/>
              <a:gd name="connsiteX8" fmla="*/ 1223084 w 4029074"/>
              <a:gd name="connsiteY8" fmla="*/ 5130964 h 5143499"/>
              <a:gd name="connsiteX9" fmla="*/ 0 w 4029074"/>
              <a:gd name="connsiteY9" fmla="*/ 2571750 h 5143499"/>
              <a:gd name="connsiteX10" fmla="*/ 1223083 w 4029074"/>
              <a:gd name="connsiteY10" fmla="*/ 12537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29074" h="5143499">
                <a:moveTo>
                  <a:pt x="1238998" y="0"/>
                </a:moveTo>
                <a:lnTo>
                  <a:pt x="4029074" y="0"/>
                </a:lnTo>
                <a:lnTo>
                  <a:pt x="4029074" y="842036"/>
                </a:lnTo>
                <a:lnTo>
                  <a:pt x="4029074" y="1941749"/>
                </a:lnTo>
                <a:lnTo>
                  <a:pt x="4029074" y="3201749"/>
                </a:lnTo>
                <a:lnTo>
                  <a:pt x="4029074" y="3743118"/>
                </a:lnTo>
                <a:lnTo>
                  <a:pt x="4029074" y="5143499"/>
                </a:lnTo>
                <a:lnTo>
                  <a:pt x="1238998" y="5143499"/>
                </a:lnTo>
                <a:lnTo>
                  <a:pt x="1223084" y="5130964"/>
                </a:lnTo>
                <a:cubicBezTo>
                  <a:pt x="467400" y="4476004"/>
                  <a:pt x="0" y="3571185"/>
                  <a:pt x="0" y="2571750"/>
                </a:cubicBezTo>
                <a:cubicBezTo>
                  <a:pt x="0" y="1572315"/>
                  <a:pt x="467400" y="667497"/>
                  <a:pt x="1223083" y="1253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cxnSp>
        <p:nvCxnSpPr>
          <p:cNvPr id="11" name="Connecteur droit 8">
            <a:extLst>
              <a:ext uri="{FF2B5EF4-FFF2-40B4-BE49-F238E27FC236}">
                <a16:creationId xmlns:a16="http://schemas.microsoft.com/office/drawing/2014/main" id="{1E134866-0D48-4B80-B4A7-7A3C96A9A681}"/>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C9AD724-14B1-43D8-8797-87E8D95FD127}"/>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a:stretch/>
        </p:blipFill>
        <p:spPr>
          <a:xfrm>
            <a:off x="542492" y="704285"/>
            <a:ext cx="792000" cy="931764"/>
          </a:xfrm>
          <a:prstGeom prst="rect">
            <a:avLst/>
          </a:prstGeom>
        </p:spPr>
      </p:pic>
      <p:cxnSp>
        <p:nvCxnSpPr>
          <p:cNvPr id="12" name="Straight Connector 11">
            <a:extLst>
              <a:ext uri="{FF2B5EF4-FFF2-40B4-BE49-F238E27FC236}">
                <a16:creationId xmlns:a16="http://schemas.microsoft.com/office/drawing/2014/main" id="{A02E39EB-DC7F-473C-920E-9B025C30C100}"/>
              </a:ext>
            </a:extLst>
          </p:cNvPr>
          <p:cNvCxnSpPr/>
          <p:nvPr userDrawn="1"/>
        </p:nvCxnSpPr>
        <p:spPr>
          <a:xfrm>
            <a:off x="1674019" y="3699618"/>
            <a:ext cx="0" cy="928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9E3E8D12-10C1-486F-A70F-00C0A200BD80}"/>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558914" y="3556784"/>
            <a:ext cx="1075202" cy="328532"/>
          </a:xfrm>
          <a:prstGeom prst="rect">
            <a:avLst/>
          </a:prstGeom>
        </p:spPr>
      </p:pic>
      <p:pic>
        <p:nvPicPr>
          <p:cNvPr id="16" name="Picture 15">
            <a:extLst>
              <a:ext uri="{FF2B5EF4-FFF2-40B4-BE49-F238E27FC236}">
                <a16:creationId xmlns:a16="http://schemas.microsoft.com/office/drawing/2014/main" id="{69D51F82-B9C2-42E2-8BA1-F555FB9223D4}"/>
              </a:ext>
            </a:extLst>
          </p:cNvPr>
          <p:cNvPicPr>
            <a:picLocks noChangeAspect="1"/>
          </p:cNvPicPr>
          <p:nvPr userDrawn="1"/>
        </p:nvPicPr>
        <p:blipFill rotWithShape="1">
          <a:blip r:embed="rId5" cstate="hqprint">
            <a:extLst>
              <a:ext uri="{28A0092B-C50C-407E-A947-70E740481C1C}">
                <a14:useLocalDpi xmlns:a14="http://schemas.microsoft.com/office/drawing/2010/main" val="0"/>
              </a:ext>
            </a:extLst>
          </a:blip>
          <a:srcRect t="77143"/>
          <a:stretch/>
        </p:blipFill>
        <p:spPr>
          <a:xfrm>
            <a:off x="1678201" y="3652391"/>
            <a:ext cx="2215646" cy="238338"/>
          </a:xfrm>
          <a:prstGeom prst="rect">
            <a:avLst/>
          </a:prstGeom>
        </p:spPr>
      </p:pic>
      <p:sp>
        <p:nvSpPr>
          <p:cNvPr id="17" name="Footer Placeholder 12">
            <a:extLst>
              <a:ext uri="{FF2B5EF4-FFF2-40B4-BE49-F238E27FC236}">
                <a16:creationId xmlns:a16="http://schemas.microsoft.com/office/drawing/2014/main" id="{66DB9BE2-4DFC-4FE2-B671-D98576756E30}"/>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18" name="Date Placeholder 3">
            <a:extLst>
              <a:ext uri="{FF2B5EF4-FFF2-40B4-BE49-F238E27FC236}">
                <a16:creationId xmlns:a16="http://schemas.microsoft.com/office/drawing/2014/main" id="{8C710C12-5DF1-4C86-8819-5FB825068D81}"/>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BE9083C9-84F8-4FB1-AA62-36BAFFCD4576}"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spTree>
    <p:extLst>
      <p:ext uri="{BB962C8B-B14F-4D97-AF65-F5344CB8AC3E}">
        <p14:creationId xmlns:p14="http://schemas.microsoft.com/office/powerpoint/2010/main" val="335810618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9" name="Titre 1">
            <a:extLst>
              <a:ext uri="{FF2B5EF4-FFF2-40B4-BE49-F238E27FC236}">
                <a16:creationId xmlns:a16="http://schemas.microsoft.com/office/drawing/2014/main" id="{23B521CC-7B05-4C2E-BA5E-B65F5CA9C11F}"/>
              </a:ext>
            </a:extLst>
          </p:cNvPr>
          <p:cNvSpPr>
            <a:spLocks noGrp="1"/>
          </p:cNvSpPr>
          <p:nvPr>
            <p:ph type="title" hasCustomPrompt="1"/>
          </p:nvPr>
        </p:nvSpPr>
        <p:spPr>
          <a:xfrm>
            <a:off x="2086944" y="354764"/>
            <a:ext cx="4970113" cy="492443"/>
          </a:xfrm>
          <a:prstGeom prst="rect">
            <a:avLst/>
          </a:prstGeom>
        </p:spPr>
        <p:txBody>
          <a:bodyPr lIns="0" tIns="0" rIns="0" bIns="0" anchor="t">
            <a:noAutofit/>
          </a:bodyPr>
          <a:lstStyle>
            <a:lvl1pPr algn="ctr">
              <a:lnSpc>
                <a:spcPct val="100000"/>
              </a:lnSpc>
              <a:tabLst>
                <a:tab pos="1706563" algn="l"/>
              </a:tabLst>
              <a:defRPr lang="en-US" sz="3200" b="1" i="0" kern="1200" cap="all" spc="0" baseline="0" noProof="0" dirty="0" smtClean="0">
                <a:solidFill>
                  <a:schemeClr val="tx1"/>
                </a:solidFill>
                <a:effectLst/>
                <a:latin typeface="+mj-lt"/>
                <a:ea typeface="+mj-ea"/>
                <a:cs typeface="3ds Light"/>
              </a:defRPr>
            </a:lvl1pPr>
          </a:lstStyle>
          <a:p>
            <a:r>
              <a:rPr lang="en-US" noProof="0"/>
              <a:t>TABLE OF CONTENTS</a:t>
            </a:r>
          </a:p>
        </p:txBody>
      </p:sp>
      <p:sp>
        <p:nvSpPr>
          <p:cNvPr id="11" name="Espace réservé du texte 5">
            <a:extLst>
              <a:ext uri="{FF2B5EF4-FFF2-40B4-BE49-F238E27FC236}">
                <a16:creationId xmlns:a16="http://schemas.microsoft.com/office/drawing/2014/main" id="{B34C3BE3-5C95-4A64-B73B-5A274E540163}"/>
              </a:ext>
            </a:extLst>
          </p:cNvPr>
          <p:cNvSpPr>
            <a:spLocks noGrp="1"/>
          </p:cNvSpPr>
          <p:nvPr>
            <p:ph type="body" sz="quarter" idx="11" hasCustomPrompt="1"/>
          </p:nvPr>
        </p:nvSpPr>
        <p:spPr>
          <a:xfrm>
            <a:off x="1956367" y="121216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2" name="Espace réservé du texte 5">
            <a:extLst>
              <a:ext uri="{FF2B5EF4-FFF2-40B4-BE49-F238E27FC236}">
                <a16:creationId xmlns:a16="http://schemas.microsoft.com/office/drawing/2014/main" id="{CF81852F-49BD-45B9-BBDF-3F35D57118EA}"/>
              </a:ext>
            </a:extLst>
          </p:cNvPr>
          <p:cNvSpPr>
            <a:spLocks noGrp="1"/>
          </p:cNvSpPr>
          <p:nvPr>
            <p:ph type="body" sz="quarter" idx="13" hasCustomPrompt="1"/>
          </p:nvPr>
        </p:nvSpPr>
        <p:spPr>
          <a:xfrm>
            <a:off x="1956367" y="177569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3" name="Espace réservé du texte 5">
            <a:extLst>
              <a:ext uri="{FF2B5EF4-FFF2-40B4-BE49-F238E27FC236}">
                <a16:creationId xmlns:a16="http://schemas.microsoft.com/office/drawing/2014/main" id="{CEDF0D5A-7AC5-494F-AF50-41A9970E9B47}"/>
              </a:ext>
            </a:extLst>
          </p:cNvPr>
          <p:cNvSpPr>
            <a:spLocks noGrp="1"/>
          </p:cNvSpPr>
          <p:nvPr>
            <p:ph type="body" sz="quarter" idx="15" hasCustomPrompt="1"/>
          </p:nvPr>
        </p:nvSpPr>
        <p:spPr>
          <a:xfrm>
            <a:off x="1956367" y="233922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4" name="Espace réservé du texte 5">
            <a:extLst>
              <a:ext uri="{FF2B5EF4-FFF2-40B4-BE49-F238E27FC236}">
                <a16:creationId xmlns:a16="http://schemas.microsoft.com/office/drawing/2014/main" id="{B56EEC8B-0F3C-48CF-8C1E-BD1D112FA209}"/>
              </a:ext>
            </a:extLst>
          </p:cNvPr>
          <p:cNvSpPr>
            <a:spLocks noGrp="1"/>
          </p:cNvSpPr>
          <p:nvPr>
            <p:ph type="body" sz="quarter" idx="17" hasCustomPrompt="1"/>
          </p:nvPr>
        </p:nvSpPr>
        <p:spPr>
          <a:xfrm>
            <a:off x="1956367" y="290275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5" name="Espace réservé du texte 5">
            <a:extLst>
              <a:ext uri="{FF2B5EF4-FFF2-40B4-BE49-F238E27FC236}">
                <a16:creationId xmlns:a16="http://schemas.microsoft.com/office/drawing/2014/main" id="{DAE94A33-EECD-4586-8D7D-A28834028073}"/>
              </a:ext>
            </a:extLst>
          </p:cNvPr>
          <p:cNvSpPr>
            <a:spLocks noGrp="1"/>
          </p:cNvSpPr>
          <p:nvPr>
            <p:ph type="body" sz="quarter" idx="19" hasCustomPrompt="1"/>
          </p:nvPr>
        </p:nvSpPr>
        <p:spPr>
          <a:xfrm>
            <a:off x="1956367" y="346628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6" name="Espace réservé du texte 5">
            <a:extLst>
              <a:ext uri="{FF2B5EF4-FFF2-40B4-BE49-F238E27FC236}">
                <a16:creationId xmlns:a16="http://schemas.microsoft.com/office/drawing/2014/main" id="{DD024ED7-5BEB-4173-9E13-F737ABB96364}"/>
              </a:ext>
            </a:extLst>
          </p:cNvPr>
          <p:cNvSpPr>
            <a:spLocks noGrp="1"/>
          </p:cNvSpPr>
          <p:nvPr>
            <p:ph type="body" sz="quarter" idx="21" hasCustomPrompt="1"/>
          </p:nvPr>
        </p:nvSpPr>
        <p:spPr>
          <a:xfrm>
            <a:off x="1956367" y="4029814"/>
            <a:ext cx="5231266" cy="389513"/>
          </a:xfrm>
          <a:prstGeom prst="roundRect">
            <a:avLst>
              <a:gd name="adj" fmla="val 50000"/>
            </a:avLst>
          </a:prstGeom>
          <a:noFill/>
        </p:spPr>
        <p:txBody>
          <a:bodyPr lIns="288000" tIns="0" rIns="0" bIns="0" anchor="ctr">
            <a:noAutofit/>
          </a:bodyPr>
          <a:lstStyle>
            <a:lvl1pPr marL="0" indent="0">
              <a:lnSpc>
                <a:spcPct val="100000"/>
              </a:lnSpc>
              <a:spcBef>
                <a:spcPts val="0"/>
              </a:spcBef>
              <a:buNone/>
              <a:defRPr sz="1800" baseline="0">
                <a:solidFill>
                  <a:schemeClr val="tx1"/>
                </a:solidFill>
              </a:defRPr>
            </a:lvl1pPr>
          </a:lstStyle>
          <a:p>
            <a:pPr lvl="0"/>
            <a:r>
              <a:rPr lang="en-US" noProof="0" dirty="0"/>
              <a:t>This is the name of the section</a:t>
            </a:r>
          </a:p>
        </p:txBody>
      </p:sp>
      <p:sp>
        <p:nvSpPr>
          <p:cNvPr id="19" name="ZoneTexte 7">
            <a:extLst>
              <a:ext uri="{FF2B5EF4-FFF2-40B4-BE49-F238E27FC236}">
                <a16:creationId xmlns:a16="http://schemas.microsoft.com/office/drawing/2014/main" id="{A2067B04-117E-4F9B-8F7C-63907A4B6548}"/>
              </a:ext>
            </a:extLst>
          </p:cNvPr>
          <p:cNvSpPr txBox="1"/>
          <p:nvPr userDrawn="1"/>
        </p:nvSpPr>
        <p:spPr>
          <a:xfrm>
            <a:off x="0" y="4845550"/>
            <a:ext cx="354434" cy="123111"/>
          </a:xfrm>
          <a:prstGeom prst="rect">
            <a:avLst/>
          </a:prstGeom>
          <a:noFill/>
        </p:spPr>
        <p:txBody>
          <a:bodyPr wrap="square" lIns="0" tIns="0" rIns="0" bIns="0" rtlCol="0">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fld id="{984FB007-5C84-F347-A76E-037DFFA5CC99}" type="slidenum">
              <a:rPr kumimoji="0" lang="en-US" sz="8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5486"/>
              </a:solidFill>
              <a:effectLst/>
              <a:uLnTx/>
              <a:uFillTx/>
              <a:latin typeface="Arial Narrow"/>
              <a:ea typeface="+mn-ea"/>
              <a:cs typeface="+mn-cs"/>
            </a:endParaRPr>
          </a:p>
        </p:txBody>
      </p:sp>
      <p:cxnSp>
        <p:nvCxnSpPr>
          <p:cNvPr id="21" name="Connecteur droit 8">
            <a:extLst>
              <a:ext uri="{FF2B5EF4-FFF2-40B4-BE49-F238E27FC236}">
                <a16:creationId xmlns:a16="http://schemas.microsoft.com/office/drawing/2014/main" id="{2C3516F2-70A7-469B-B546-24739C197C50}"/>
              </a:ext>
            </a:extLst>
          </p:cNvPr>
          <p:cNvCxnSpPr>
            <a:cxnSpLocks/>
          </p:cNvCxnSpPr>
          <p:nvPr userDrawn="1"/>
        </p:nvCxnSpPr>
        <p:spPr>
          <a:xfrm>
            <a:off x="177217" y="321750"/>
            <a:ext cx="0" cy="4500000"/>
          </a:xfrm>
          <a:prstGeom prst="line">
            <a:avLst/>
          </a:prstGeom>
          <a:ln w="2540">
            <a:gradFill>
              <a:gsLst>
                <a:gs pos="0">
                  <a:schemeClr val="accent1">
                    <a:lumMod val="5000"/>
                    <a:lumOff val="95000"/>
                  </a:schemeClr>
                </a:gs>
                <a:gs pos="57000">
                  <a:schemeClr val="tx1">
                    <a:alpha val="13000"/>
                  </a:schemeClr>
                </a:gs>
                <a:gs pos="100000">
                  <a:schemeClr val="bg1">
                    <a:lumMod val="10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8" name="Footer Placeholder 12">
            <a:extLst>
              <a:ext uri="{FF2B5EF4-FFF2-40B4-BE49-F238E27FC236}">
                <a16:creationId xmlns:a16="http://schemas.microsoft.com/office/drawing/2014/main" id="{08A08A0A-E6DD-4A44-9BDA-FB7465200EC0}"/>
              </a:ext>
            </a:extLst>
          </p:cNvPr>
          <p:cNvSpPr txBox="1">
            <a:spLocks/>
          </p:cNvSpPr>
          <p:nvPr userDrawn="1"/>
        </p:nvSpPr>
        <p:spPr>
          <a:xfrm rot="16200000">
            <a:off x="-1441985" y="2525584"/>
            <a:ext cx="3086100" cy="92333"/>
          </a:xfrm>
          <a:prstGeom prst="rect">
            <a:avLst/>
          </a:prstGeom>
        </p:spPr>
        <p:txBody>
          <a:bodyPr vert="horz" lIns="0" tIns="0" rIns="0" bIns="0" rtlCol="0" anchor="ctr">
            <a:spAutoFit/>
          </a:bodyPr>
          <a:lstStyle>
            <a:defPPr>
              <a:defRPr lang="en-US"/>
            </a:defPPr>
            <a:lvl1pPr marL="0" algn="ctr" defTabSz="879152" rtl="0" eaLnBrk="1" latinLnBrk="0" hangingPunct="1">
              <a:defRPr sz="6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F5486"/>
                </a:solidFill>
                <a:effectLst/>
                <a:uLnTx/>
                <a:uFillTx/>
                <a:latin typeface="Arial Narrow"/>
                <a:ea typeface="+mn-ea"/>
                <a:cs typeface="+mn-cs"/>
              </a:rPr>
              <a:t>© Dassault Systèmes | Confidential Information |                    | ref.: 3DS_Document_2021</a:t>
            </a:r>
          </a:p>
        </p:txBody>
      </p:sp>
      <p:sp>
        <p:nvSpPr>
          <p:cNvPr id="20" name="Date Placeholder 3">
            <a:extLst>
              <a:ext uri="{FF2B5EF4-FFF2-40B4-BE49-F238E27FC236}">
                <a16:creationId xmlns:a16="http://schemas.microsoft.com/office/drawing/2014/main" id="{BA4554DB-5BC1-4CB3-8E21-E9330CA062E6}"/>
              </a:ext>
            </a:extLst>
          </p:cNvPr>
          <p:cNvSpPr>
            <a:spLocks noGrp="1"/>
          </p:cNvSpPr>
          <p:nvPr>
            <p:ph type="dt" sz="half" idx="2"/>
          </p:nvPr>
        </p:nvSpPr>
        <p:spPr>
          <a:xfrm rot="16200000">
            <a:off x="-74452" y="2236757"/>
            <a:ext cx="355798" cy="92333"/>
          </a:xfrm>
          <a:prstGeom prst="rect">
            <a:avLst/>
          </a:prstGeom>
        </p:spPr>
        <p:txBody>
          <a:bodyPr vert="horz" lIns="0" tIns="0" rIns="0" bIns="0" rtlCol="0" anchor="ctr">
            <a:noAutofit/>
          </a:bodyPr>
          <a:lstStyle>
            <a:lvl1pPr algn="ctr">
              <a:defRPr sz="600">
                <a:solidFill>
                  <a:schemeClr val="tx1"/>
                </a:solidFill>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0B06C53A-D9FC-4139-A60B-C52347A0FB63}" type="datetime1">
              <a:rPr kumimoji="0" lang="en-US" sz="600" b="0" i="0" u="none" strike="noStrike" kern="1200" cap="none" spc="0" normalizeH="0" baseline="0" noProof="0" smtClean="0">
                <a:ln>
                  <a:noFill/>
                </a:ln>
                <a:solidFill>
                  <a:srgbClr val="0F5486"/>
                </a:solidFill>
                <a:effectLst/>
                <a:uLnTx/>
                <a:uFillTx/>
                <a:latin typeface="Arial Narrow"/>
                <a:ea typeface="+mn-ea"/>
                <a:cs typeface="+mn-cs"/>
              </a:rPr>
              <a:pPr marL="0" marR="0" lvl="0" indent="0" algn="ctr" defTabSz="879152" rtl="0" eaLnBrk="1" fontAlgn="auto" latinLnBrk="0" hangingPunct="1">
                <a:lnSpc>
                  <a:spcPct val="100000"/>
                </a:lnSpc>
                <a:spcBef>
                  <a:spcPts val="0"/>
                </a:spcBef>
                <a:spcAft>
                  <a:spcPts val="0"/>
                </a:spcAft>
                <a:buClrTx/>
                <a:buSzTx/>
                <a:buFontTx/>
                <a:buNone/>
                <a:tabLst/>
                <a:defRPr/>
              </a:pPr>
              <a:t>11/10/2022</a:t>
            </a:fld>
            <a:endParaRPr kumimoji="0" lang="en-US" sz="600" b="0" i="0" u="none" strike="noStrike" kern="1200" cap="none" spc="0" normalizeH="0" baseline="0" noProof="0">
              <a:ln>
                <a:noFill/>
              </a:ln>
              <a:solidFill>
                <a:srgbClr val="0F5486"/>
              </a:solidFill>
              <a:effectLst/>
              <a:uLnTx/>
              <a:uFillTx/>
              <a:latin typeface="Arial Narrow"/>
              <a:ea typeface="+mn-ea"/>
              <a:cs typeface="+mn-cs"/>
            </a:endParaRPr>
          </a:p>
        </p:txBody>
      </p:sp>
      <p:pic>
        <p:nvPicPr>
          <p:cNvPr id="17" name="Graphic 16">
            <a:extLst>
              <a:ext uri="{FF2B5EF4-FFF2-40B4-BE49-F238E27FC236}">
                <a16:creationId xmlns:a16="http://schemas.microsoft.com/office/drawing/2014/main" id="{451E58D2-41B5-468B-8A91-0D6538C9EDE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4166" y="4756933"/>
            <a:ext cx="923763" cy="211725"/>
          </a:xfrm>
          <a:prstGeom prst="rect">
            <a:avLst/>
          </a:prstGeom>
        </p:spPr>
      </p:pic>
      <p:pic>
        <p:nvPicPr>
          <p:cNvPr id="22" name="Image 21">
            <a:extLst>
              <a:ext uri="{FF2B5EF4-FFF2-40B4-BE49-F238E27FC236}">
                <a16:creationId xmlns:a16="http://schemas.microsoft.com/office/drawing/2014/main" id="{AE7C2AD6-14DB-0A41-B833-E501829213C6}"/>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882129" y="4666187"/>
            <a:ext cx="1012131" cy="318098"/>
          </a:xfrm>
          <a:prstGeom prst="rect">
            <a:avLst/>
          </a:prstGeom>
        </p:spPr>
      </p:pic>
    </p:spTree>
    <p:extLst>
      <p:ext uri="{BB962C8B-B14F-4D97-AF65-F5344CB8AC3E}">
        <p14:creationId xmlns:p14="http://schemas.microsoft.com/office/powerpoint/2010/main" val="1131502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96.xml"/><Relationship Id="rId13" Type="http://schemas.openxmlformats.org/officeDocument/2006/relationships/slideLayout" Target="../slideLayouts/slideLayout301.xml"/><Relationship Id="rId18" Type="http://schemas.openxmlformats.org/officeDocument/2006/relationships/slideLayout" Target="../slideLayouts/slideLayout306.xml"/><Relationship Id="rId26" Type="http://schemas.openxmlformats.org/officeDocument/2006/relationships/slideLayout" Target="../slideLayouts/slideLayout314.xml"/><Relationship Id="rId3" Type="http://schemas.openxmlformats.org/officeDocument/2006/relationships/slideLayout" Target="../slideLayouts/slideLayout291.xml"/><Relationship Id="rId21" Type="http://schemas.openxmlformats.org/officeDocument/2006/relationships/slideLayout" Target="../slideLayouts/slideLayout309.xml"/><Relationship Id="rId7" Type="http://schemas.openxmlformats.org/officeDocument/2006/relationships/slideLayout" Target="../slideLayouts/slideLayout295.xml"/><Relationship Id="rId12" Type="http://schemas.openxmlformats.org/officeDocument/2006/relationships/slideLayout" Target="../slideLayouts/slideLayout300.xml"/><Relationship Id="rId17" Type="http://schemas.openxmlformats.org/officeDocument/2006/relationships/slideLayout" Target="../slideLayouts/slideLayout305.xml"/><Relationship Id="rId25" Type="http://schemas.openxmlformats.org/officeDocument/2006/relationships/slideLayout" Target="../slideLayouts/slideLayout313.xml"/><Relationship Id="rId33" Type="http://schemas.openxmlformats.org/officeDocument/2006/relationships/theme" Target="../theme/theme10.xml"/><Relationship Id="rId2" Type="http://schemas.openxmlformats.org/officeDocument/2006/relationships/slideLayout" Target="../slideLayouts/slideLayout290.xml"/><Relationship Id="rId16" Type="http://schemas.openxmlformats.org/officeDocument/2006/relationships/slideLayout" Target="../slideLayouts/slideLayout304.xml"/><Relationship Id="rId20" Type="http://schemas.openxmlformats.org/officeDocument/2006/relationships/slideLayout" Target="../slideLayouts/slideLayout308.xml"/><Relationship Id="rId29" Type="http://schemas.openxmlformats.org/officeDocument/2006/relationships/slideLayout" Target="../slideLayouts/slideLayout317.xml"/><Relationship Id="rId1" Type="http://schemas.openxmlformats.org/officeDocument/2006/relationships/slideLayout" Target="../slideLayouts/slideLayout289.xml"/><Relationship Id="rId6" Type="http://schemas.openxmlformats.org/officeDocument/2006/relationships/slideLayout" Target="../slideLayouts/slideLayout294.xml"/><Relationship Id="rId11" Type="http://schemas.openxmlformats.org/officeDocument/2006/relationships/slideLayout" Target="../slideLayouts/slideLayout299.xml"/><Relationship Id="rId24" Type="http://schemas.openxmlformats.org/officeDocument/2006/relationships/slideLayout" Target="../slideLayouts/slideLayout312.xml"/><Relationship Id="rId32" Type="http://schemas.openxmlformats.org/officeDocument/2006/relationships/slideLayout" Target="../slideLayouts/slideLayout320.xml"/><Relationship Id="rId5" Type="http://schemas.openxmlformats.org/officeDocument/2006/relationships/slideLayout" Target="../slideLayouts/slideLayout293.xml"/><Relationship Id="rId15" Type="http://schemas.openxmlformats.org/officeDocument/2006/relationships/slideLayout" Target="../slideLayouts/slideLayout303.xml"/><Relationship Id="rId23" Type="http://schemas.openxmlformats.org/officeDocument/2006/relationships/slideLayout" Target="../slideLayouts/slideLayout311.xml"/><Relationship Id="rId28" Type="http://schemas.openxmlformats.org/officeDocument/2006/relationships/slideLayout" Target="../slideLayouts/slideLayout316.xml"/><Relationship Id="rId10" Type="http://schemas.openxmlformats.org/officeDocument/2006/relationships/slideLayout" Target="../slideLayouts/slideLayout298.xml"/><Relationship Id="rId19" Type="http://schemas.openxmlformats.org/officeDocument/2006/relationships/slideLayout" Target="../slideLayouts/slideLayout307.xml"/><Relationship Id="rId31" Type="http://schemas.openxmlformats.org/officeDocument/2006/relationships/slideLayout" Target="../slideLayouts/slideLayout319.xml"/><Relationship Id="rId4" Type="http://schemas.openxmlformats.org/officeDocument/2006/relationships/slideLayout" Target="../slideLayouts/slideLayout292.xml"/><Relationship Id="rId9" Type="http://schemas.openxmlformats.org/officeDocument/2006/relationships/slideLayout" Target="../slideLayouts/slideLayout297.xml"/><Relationship Id="rId14" Type="http://schemas.openxmlformats.org/officeDocument/2006/relationships/slideLayout" Target="../slideLayouts/slideLayout302.xml"/><Relationship Id="rId22" Type="http://schemas.openxmlformats.org/officeDocument/2006/relationships/slideLayout" Target="../slideLayouts/slideLayout310.xml"/><Relationship Id="rId27" Type="http://schemas.openxmlformats.org/officeDocument/2006/relationships/slideLayout" Target="../slideLayouts/slideLayout315.xml"/><Relationship Id="rId30" Type="http://schemas.openxmlformats.org/officeDocument/2006/relationships/slideLayout" Target="../slideLayouts/slideLayout31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28.xml"/><Relationship Id="rId13" Type="http://schemas.openxmlformats.org/officeDocument/2006/relationships/slideLayout" Target="../slideLayouts/slideLayout333.xml"/><Relationship Id="rId18" Type="http://schemas.openxmlformats.org/officeDocument/2006/relationships/slideLayout" Target="../slideLayouts/slideLayout338.xml"/><Relationship Id="rId26" Type="http://schemas.openxmlformats.org/officeDocument/2006/relationships/slideLayout" Target="../slideLayouts/slideLayout346.xml"/><Relationship Id="rId3" Type="http://schemas.openxmlformats.org/officeDocument/2006/relationships/slideLayout" Target="../slideLayouts/slideLayout323.xml"/><Relationship Id="rId21" Type="http://schemas.openxmlformats.org/officeDocument/2006/relationships/slideLayout" Target="../slideLayouts/slideLayout341.xml"/><Relationship Id="rId7" Type="http://schemas.openxmlformats.org/officeDocument/2006/relationships/slideLayout" Target="../slideLayouts/slideLayout327.xml"/><Relationship Id="rId12" Type="http://schemas.openxmlformats.org/officeDocument/2006/relationships/slideLayout" Target="../slideLayouts/slideLayout332.xml"/><Relationship Id="rId17" Type="http://schemas.openxmlformats.org/officeDocument/2006/relationships/slideLayout" Target="../slideLayouts/slideLayout337.xml"/><Relationship Id="rId25" Type="http://schemas.openxmlformats.org/officeDocument/2006/relationships/slideLayout" Target="../slideLayouts/slideLayout345.xml"/><Relationship Id="rId33" Type="http://schemas.openxmlformats.org/officeDocument/2006/relationships/theme" Target="../theme/theme11.xml"/><Relationship Id="rId2" Type="http://schemas.openxmlformats.org/officeDocument/2006/relationships/slideLayout" Target="../slideLayouts/slideLayout322.xml"/><Relationship Id="rId16" Type="http://schemas.openxmlformats.org/officeDocument/2006/relationships/slideLayout" Target="../slideLayouts/slideLayout336.xml"/><Relationship Id="rId20" Type="http://schemas.openxmlformats.org/officeDocument/2006/relationships/slideLayout" Target="../slideLayouts/slideLayout340.xml"/><Relationship Id="rId29" Type="http://schemas.openxmlformats.org/officeDocument/2006/relationships/slideLayout" Target="../slideLayouts/slideLayout349.xml"/><Relationship Id="rId1" Type="http://schemas.openxmlformats.org/officeDocument/2006/relationships/slideLayout" Target="../slideLayouts/slideLayout321.xml"/><Relationship Id="rId6" Type="http://schemas.openxmlformats.org/officeDocument/2006/relationships/slideLayout" Target="../slideLayouts/slideLayout326.xml"/><Relationship Id="rId11" Type="http://schemas.openxmlformats.org/officeDocument/2006/relationships/slideLayout" Target="../slideLayouts/slideLayout331.xml"/><Relationship Id="rId24" Type="http://schemas.openxmlformats.org/officeDocument/2006/relationships/slideLayout" Target="../slideLayouts/slideLayout344.xml"/><Relationship Id="rId32" Type="http://schemas.openxmlformats.org/officeDocument/2006/relationships/slideLayout" Target="../slideLayouts/slideLayout352.xml"/><Relationship Id="rId5" Type="http://schemas.openxmlformats.org/officeDocument/2006/relationships/slideLayout" Target="../slideLayouts/slideLayout325.xml"/><Relationship Id="rId15" Type="http://schemas.openxmlformats.org/officeDocument/2006/relationships/slideLayout" Target="../slideLayouts/slideLayout335.xml"/><Relationship Id="rId23" Type="http://schemas.openxmlformats.org/officeDocument/2006/relationships/slideLayout" Target="../slideLayouts/slideLayout343.xml"/><Relationship Id="rId28" Type="http://schemas.openxmlformats.org/officeDocument/2006/relationships/slideLayout" Target="../slideLayouts/slideLayout348.xml"/><Relationship Id="rId10" Type="http://schemas.openxmlformats.org/officeDocument/2006/relationships/slideLayout" Target="../slideLayouts/slideLayout330.xml"/><Relationship Id="rId19" Type="http://schemas.openxmlformats.org/officeDocument/2006/relationships/slideLayout" Target="../slideLayouts/slideLayout339.xml"/><Relationship Id="rId31" Type="http://schemas.openxmlformats.org/officeDocument/2006/relationships/slideLayout" Target="../slideLayouts/slideLayout351.xml"/><Relationship Id="rId4" Type="http://schemas.openxmlformats.org/officeDocument/2006/relationships/slideLayout" Target="../slideLayouts/slideLayout324.xml"/><Relationship Id="rId9" Type="http://schemas.openxmlformats.org/officeDocument/2006/relationships/slideLayout" Target="../slideLayouts/slideLayout329.xml"/><Relationship Id="rId14" Type="http://schemas.openxmlformats.org/officeDocument/2006/relationships/slideLayout" Target="../slideLayouts/slideLayout334.xml"/><Relationship Id="rId22" Type="http://schemas.openxmlformats.org/officeDocument/2006/relationships/slideLayout" Target="../slideLayouts/slideLayout342.xml"/><Relationship Id="rId27" Type="http://schemas.openxmlformats.org/officeDocument/2006/relationships/slideLayout" Target="../slideLayouts/slideLayout347.xml"/><Relationship Id="rId30" Type="http://schemas.openxmlformats.org/officeDocument/2006/relationships/slideLayout" Target="../slideLayouts/slideLayout35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360.xml"/><Relationship Id="rId13" Type="http://schemas.openxmlformats.org/officeDocument/2006/relationships/slideLayout" Target="../slideLayouts/slideLayout365.xml"/><Relationship Id="rId18" Type="http://schemas.openxmlformats.org/officeDocument/2006/relationships/slideLayout" Target="../slideLayouts/slideLayout370.xml"/><Relationship Id="rId26" Type="http://schemas.openxmlformats.org/officeDocument/2006/relationships/slideLayout" Target="../slideLayouts/slideLayout378.xml"/><Relationship Id="rId3" Type="http://schemas.openxmlformats.org/officeDocument/2006/relationships/slideLayout" Target="../slideLayouts/slideLayout355.xml"/><Relationship Id="rId21" Type="http://schemas.openxmlformats.org/officeDocument/2006/relationships/slideLayout" Target="../slideLayouts/slideLayout373.xml"/><Relationship Id="rId7" Type="http://schemas.openxmlformats.org/officeDocument/2006/relationships/slideLayout" Target="../slideLayouts/slideLayout359.xml"/><Relationship Id="rId12" Type="http://schemas.openxmlformats.org/officeDocument/2006/relationships/slideLayout" Target="../slideLayouts/slideLayout364.xml"/><Relationship Id="rId17" Type="http://schemas.openxmlformats.org/officeDocument/2006/relationships/slideLayout" Target="../slideLayouts/slideLayout369.xml"/><Relationship Id="rId25" Type="http://schemas.openxmlformats.org/officeDocument/2006/relationships/slideLayout" Target="../slideLayouts/slideLayout377.xml"/><Relationship Id="rId33" Type="http://schemas.openxmlformats.org/officeDocument/2006/relationships/theme" Target="../theme/theme12.xml"/><Relationship Id="rId2" Type="http://schemas.openxmlformats.org/officeDocument/2006/relationships/slideLayout" Target="../slideLayouts/slideLayout354.xml"/><Relationship Id="rId16" Type="http://schemas.openxmlformats.org/officeDocument/2006/relationships/slideLayout" Target="../slideLayouts/slideLayout368.xml"/><Relationship Id="rId20" Type="http://schemas.openxmlformats.org/officeDocument/2006/relationships/slideLayout" Target="../slideLayouts/slideLayout372.xml"/><Relationship Id="rId29" Type="http://schemas.openxmlformats.org/officeDocument/2006/relationships/slideLayout" Target="../slideLayouts/slideLayout381.xml"/><Relationship Id="rId1" Type="http://schemas.openxmlformats.org/officeDocument/2006/relationships/slideLayout" Target="../slideLayouts/slideLayout353.xml"/><Relationship Id="rId6" Type="http://schemas.openxmlformats.org/officeDocument/2006/relationships/slideLayout" Target="../slideLayouts/slideLayout358.xml"/><Relationship Id="rId11" Type="http://schemas.openxmlformats.org/officeDocument/2006/relationships/slideLayout" Target="../slideLayouts/slideLayout363.xml"/><Relationship Id="rId24" Type="http://schemas.openxmlformats.org/officeDocument/2006/relationships/slideLayout" Target="../slideLayouts/slideLayout376.xml"/><Relationship Id="rId32" Type="http://schemas.openxmlformats.org/officeDocument/2006/relationships/slideLayout" Target="../slideLayouts/slideLayout384.xml"/><Relationship Id="rId5" Type="http://schemas.openxmlformats.org/officeDocument/2006/relationships/slideLayout" Target="../slideLayouts/slideLayout357.xml"/><Relationship Id="rId15" Type="http://schemas.openxmlformats.org/officeDocument/2006/relationships/slideLayout" Target="../slideLayouts/slideLayout367.xml"/><Relationship Id="rId23" Type="http://schemas.openxmlformats.org/officeDocument/2006/relationships/slideLayout" Target="../slideLayouts/slideLayout375.xml"/><Relationship Id="rId28" Type="http://schemas.openxmlformats.org/officeDocument/2006/relationships/slideLayout" Target="../slideLayouts/slideLayout380.xml"/><Relationship Id="rId10" Type="http://schemas.openxmlformats.org/officeDocument/2006/relationships/slideLayout" Target="../slideLayouts/slideLayout362.xml"/><Relationship Id="rId19" Type="http://schemas.openxmlformats.org/officeDocument/2006/relationships/slideLayout" Target="../slideLayouts/slideLayout371.xml"/><Relationship Id="rId31" Type="http://schemas.openxmlformats.org/officeDocument/2006/relationships/slideLayout" Target="../slideLayouts/slideLayout383.xml"/><Relationship Id="rId4" Type="http://schemas.openxmlformats.org/officeDocument/2006/relationships/slideLayout" Target="../slideLayouts/slideLayout356.xml"/><Relationship Id="rId9" Type="http://schemas.openxmlformats.org/officeDocument/2006/relationships/slideLayout" Target="../slideLayouts/slideLayout361.xml"/><Relationship Id="rId14" Type="http://schemas.openxmlformats.org/officeDocument/2006/relationships/slideLayout" Target="../slideLayouts/slideLayout366.xml"/><Relationship Id="rId22" Type="http://schemas.openxmlformats.org/officeDocument/2006/relationships/slideLayout" Target="../slideLayouts/slideLayout374.xml"/><Relationship Id="rId27" Type="http://schemas.openxmlformats.org/officeDocument/2006/relationships/slideLayout" Target="../slideLayouts/slideLayout379.xml"/><Relationship Id="rId30" Type="http://schemas.openxmlformats.org/officeDocument/2006/relationships/slideLayout" Target="../slideLayouts/slideLayout38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92.xml"/><Relationship Id="rId13" Type="http://schemas.openxmlformats.org/officeDocument/2006/relationships/slideLayout" Target="../slideLayouts/slideLayout397.xml"/><Relationship Id="rId18" Type="http://schemas.openxmlformats.org/officeDocument/2006/relationships/slideLayout" Target="../slideLayouts/slideLayout402.xml"/><Relationship Id="rId26" Type="http://schemas.openxmlformats.org/officeDocument/2006/relationships/slideLayout" Target="../slideLayouts/slideLayout410.xml"/><Relationship Id="rId3" Type="http://schemas.openxmlformats.org/officeDocument/2006/relationships/slideLayout" Target="../slideLayouts/slideLayout387.xml"/><Relationship Id="rId21" Type="http://schemas.openxmlformats.org/officeDocument/2006/relationships/slideLayout" Target="../slideLayouts/slideLayout405.xml"/><Relationship Id="rId7" Type="http://schemas.openxmlformats.org/officeDocument/2006/relationships/slideLayout" Target="../slideLayouts/slideLayout391.xml"/><Relationship Id="rId12" Type="http://schemas.openxmlformats.org/officeDocument/2006/relationships/slideLayout" Target="../slideLayouts/slideLayout396.xml"/><Relationship Id="rId17" Type="http://schemas.openxmlformats.org/officeDocument/2006/relationships/slideLayout" Target="../slideLayouts/slideLayout401.xml"/><Relationship Id="rId25" Type="http://schemas.openxmlformats.org/officeDocument/2006/relationships/slideLayout" Target="../slideLayouts/slideLayout409.xml"/><Relationship Id="rId33" Type="http://schemas.openxmlformats.org/officeDocument/2006/relationships/theme" Target="../theme/theme13.xml"/><Relationship Id="rId2" Type="http://schemas.openxmlformats.org/officeDocument/2006/relationships/slideLayout" Target="../slideLayouts/slideLayout386.xml"/><Relationship Id="rId16" Type="http://schemas.openxmlformats.org/officeDocument/2006/relationships/slideLayout" Target="../slideLayouts/slideLayout400.xml"/><Relationship Id="rId20" Type="http://schemas.openxmlformats.org/officeDocument/2006/relationships/slideLayout" Target="../slideLayouts/slideLayout404.xml"/><Relationship Id="rId29" Type="http://schemas.openxmlformats.org/officeDocument/2006/relationships/slideLayout" Target="../slideLayouts/slideLayout413.xml"/><Relationship Id="rId1" Type="http://schemas.openxmlformats.org/officeDocument/2006/relationships/slideLayout" Target="../slideLayouts/slideLayout385.xml"/><Relationship Id="rId6" Type="http://schemas.openxmlformats.org/officeDocument/2006/relationships/slideLayout" Target="../slideLayouts/slideLayout390.xml"/><Relationship Id="rId11" Type="http://schemas.openxmlformats.org/officeDocument/2006/relationships/slideLayout" Target="../slideLayouts/slideLayout395.xml"/><Relationship Id="rId24" Type="http://schemas.openxmlformats.org/officeDocument/2006/relationships/slideLayout" Target="../slideLayouts/slideLayout408.xml"/><Relationship Id="rId32" Type="http://schemas.openxmlformats.org/officeDocument/2006/relationships/slideLayout" Target="../slideLayouts/slideLayout416.xml"/><Relationship Id="rId5" Type="http://schemas.openxmlformats.org/officeDocument/2006/relationships/slideLayout" Target="../slideLayouts/slideLayout389.xml"/><Relationship Id="rId15" Type="http://schemas.openxmlformats.org/officeDocument/2006/relationships/slideLayout" Target="../slideLayouts/slideLayout399.xml"/><Relationship Id="rId23" Type="http://schemas.openxmlformats.org/officeDocument/2006/relationships/slideLayout" Target="../slideLayouts/slideLayout407.xml"/><Relationship Id="rId28" Type="http://schemas.openxmlformats.org/officeDocument/2006/relationships/slideLayout" Target="../slideLayouts/slideLayout412.xml"/><Relationship Id="rId10" Type="http://schemas.openxmlformats.org/officeDocument/2006/relationships/slideLayout" Target="../slideLayouts/slideLayout394.xml"/><Relationship Id="rId19" Type="http://schemas.openxmlformats.org/officeDocument/2006/relationships/slideLayout" Target="../slideLayouts/slideLayout403.xml"/><Relationship Id="rId31" Type="http://schemas.openxmlformats.org/officeDocument/2006/relationships/slideLayout" Target="../slideLayouts/slideLayout415.xml"/><Relationship Id="rId4" Type="http://schemas.openxmlformats.org/officeDocument/2006/relationships/slideLayout" Target="../slideLayouts/slideLayout388.xml"/><Relationship Id="rId9" Type="http://schemas.openxmlformats.org/officeDocument/2006/relationships/slideLayout" Target="../slideLayouts/slideLayout393.xml"/><Relationship Id="rId14" Type="http://schemas.openxmlformats.org/officeDocument/2006/relationships/slideLayout" Target="../slideLayouts/slideLayout398.xml"/><Relationship Id="rId22" Type="http://schemas.openxmlformats.org/officeDocument/2006/relationships/slideLayout" Target="../slideLayouts/slideLayout406.xml"/><Relationship Id="rId27" Type="http://schemas.openxmlformats.org/officeDocument/2006/relationships/slideLayout" Target="../slideLayouts/slideLayout411.xml"/><Relationship Id="rId30" Type="http://schemas.openxmlformats.org/officeDocument/2006/relationships/slideLayout" Target="../slideLayouts/slideLayout4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33" Type="http://schemas.openxmlformats.org/officeDocument/2006/relationships/theme" Target="../theme/theme3.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slideLayout" Target="../slideLayouts/slideLayout93.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32" Type="http://schemas.openxmlformats.org/officeDocument/2006/relationships/slideLayout" Target="../slideLayouts/slideLayout96.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31" Type="http://schemas.openxmlformats.org/officeDocument/2006/relationships/slideLayout" Target="../slideLayouts/slideLayout95.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slideLayout" Target="../slideLayouts/slideLayout9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slideLayout" Target="../slideLayouts/slideLayout122.xml"/><Relationship Id="rId3" Type="http://schemas.openxmlformats.org/officeDocument/2006/relationships/slideLayout" Target="../slideLayouts/slideLayout99.xml"/><Relationship Id="rId21" Type="http://schemas.openxmlformats.org/officeDocument/2006/relationships/slideLayout" Target="../slideLayouts/slideLayout117.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33" Type="http://schemas.openxmlformats.org/officeDocument/2006/relationships/theme" Target="../theme/theme4.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29" Type="http://schemas.openxmlformats.org/officeDocument/2006/relationships/slideLayout" Target="../slideLayouts/slideLayout125.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32" Type="http://schemas.openxmlformats.org/officeDocument/2006/relationships/slideLayout" Target="../slideLayouts/slideLayout128.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slideLayout" Target="../slideLayouts/slideLayout124.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31" Type="http://schemas.openxmlformats.org/officeDocument/2006/relationships/slideLayout" Target="../slideLayouts/slideLayout127.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 Id="rId30" Type="http://schemas.openxmlformats.org/officeDocument/2006/relationships/slideLayout" Target="../slideLayouts/slideLayout12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26" Type="http://schemas.openxmlformats.org/officeDocument/2006/relationships/slideLayout" Target="../slideLayouts/slideLayout154.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slideLayout" Target="../slideLayouts/slideLayout153.xml"/><Relationship Id="rId33" Type="http://schemas.openxmlformats.org/officeDocument/2006/relationships/theme" Target="../theme/theme5.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29" Type="http://schemas.openxmlformats.org/officeDocument/2006/relationships/slideLayout" Target="../slideLayouts/slideLayout157.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32" Type="http://schemas.openxmlformats.org/officeDocument/2006/relationships/slideLayout" Target="../slideLayouts/slideLayout160.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28" Type="http://schemas.openxmlformats.org/officeDocument/2006/relationships/slideLayout" Target="../slideLayouts/slideLayout156.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31" Type="http://schemas.openxmlformats.org/officeDocument/2006/relationships/slideLayout" Target="../slideLayouts/slideLayout159.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 Id="rId27" Type="http://schemas.openxmlformats.org/officeDocument/2006/relationships/slideLayout" Target="../slideLayouts/slideLayout155.xml"/><Relationship Id="rId30" Type="http://schemas.openxmlformats.org/officeDocument/2006/relationships/slideLayout" Target="../slideLayouts/slideLayout15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8.xml"/><Relationship Id="rId13" Type="http://schemas.openxmlformats.org/officeDocument/2006/relationships/slideLayout" Target="../slideLayouts/slideLayout173.xml"/><Relationship Id="rId18" Type="http://schemas.openxmlformats.org/officeDocument/2006/relationships/slideLayout" Target="../slideLayouts/slideLayout178.xml"/><Relationship Id="rId26" Type="http://schemas.openxmlformats.org/officeDocument/2006/relationships/slideLayout" Target="../slideLayouts/slideLayout186.xml"/><Relationship Id="rId3" Type="http://schemas.openxmlformats.org/officeDocument/2006/relationships/slideLayout" Target="../slideLayouts/slideLayout163.xml"/><Relationship Id="rId21" Type="http://schemas.openxmlformats.org/officeDocument/2006/relationships/slideLayout" Target="../slideLayouts/slideLayout181.xml"/><Relationship Id="rId7" Type="http://schemas.openxmlformats.org/officeDocument/2006/relationships/slideLayout" Target="../slideLayouts/slideLayout167.xml"/><Relationship Id="rId12" Type="http://schemas.openxmlformats.org/officeDocument/2006/relationships/slideLayout" Target="../slideLayouts/slideLayout172.xml"/><Relationship Id="rId17" Type="http://schemas.openxmlformats.org/officeDocument/2006/relationships/slideLayout" Target="../slideLayouts/slideLayout177.xml"/><Relationship Id="rId25" Type="http://schemas.openxmlformats.org/officeDocument/2006/relationships/slideLayout" Target="../slideLayouts/slideLayout185.xml"/><Relationship Id="rId33" Type="http://schemas.openxmlformats.org/officeDocument/2006/relationships/theme" Target="../theme/theme6.xml"/><Relationship Id="rId2" Type="http://schemas.openxmlformats.org/officeDocument/2006/relationships/slideLayout" Target="../slideLayouts/slideLayout162.xml"/><Relationship Id="rId16" Type="http://schemas.openxmlformats.org/officeDocument/2006/relationships/slideLayout" Target="../slideLayouts/slideLayout176.xml"/><Relationship Id="rId20" Type="http://schemas.openxmlformats.org/officeDocument/2006/relationships/slideLayout" Target="../slideLayouts/slideLayout180.xml"/><Relationship Id="rId29" Type="http://schemas.openxmlformats.org/officeDocument/2006/relationships/slideLayout" Target="../slideLayouts/slideLayout189.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24" Type="http://schemas.openxmlformats.org/officeDocument/2006/relationships/slideLayout" Target="../slideLayouts/slideLayout184.xml"/><Relationship Id="rId32" Type="http://schemas.openxmlformats.org/officeDocument/2006/relationships/slideLayout" Target="../slideLayouts/slideLayout192.xml"/><Relationship Id="rId5" Type="http://schemas.openxmlformats.org/officeDocument/2006/relationships/slideLayout" Target="../slideLayouts/slideLayout165.xml"/><Relationship Id="rId15" Type="http://schemas.openxmlformats.org/officeDocument/2006/relationships/slideLayout" Target="../slideLayouts/slideLayout175.xml"/><Relationship Id="rId23" Type="http://schemas.openxmlformats.org/officeDocument/2006/relationships/slideLayout" Target="../slideLayouts/slideLayout183.xml"/><Relationship Id="rId28" Type="http://schemas.openxmlformats.org/officeDocument/2006/relationships/slideLayout" Target="../slideLayouts/slideLayout188.xml"/><Relationship Id="rId10" Type="http://schemas.openxmlformats.org/officeDocument/2006/relationships/slideLayout" Target="../slideLayouts/slideLayout170.xml"/><Relationship Id="rId19" Type="http://schemas.openxmlformats.org/officeDocument/2006/relationships/slideLayout" Target="../slideLayouts/slideLayout179.xml"/><Relationship Id="rId31" Type="http://schemas.openxmlformats.org/officeDocument/2006/relationships/slideLayout" Target="../slideLayouts/slideLayout191.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slideLayout" Target="../slideLayouts/slideLayout174.xml"/><Relationship Id="rId22" Type="http://schemas.openxmlformats.org/officeDocument/2006/relationships/slideLayout" Target="../slideLayouts/slideLayout182.xml"/><Relationship Id="rId27" Type="http://schemas.openxmlformats.org/officeDocument/2006/relationships/slideLayout" Target="../slideLayouts/slideLayout187.xml"/><Relationship Id="rId30" Type="http://schemas.openxmlformats.org/officeDocument/2006/relationships/slideLayout" Target="../slideLayouts/slideLayout19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slideLayout" Target="../slideLayouts/slideLayout205.xml"/><Relationship Id="rId18" Type="http://schemas.openxmlformats.org/officeDocument/2006/relationships/slideLayout" Target="../slideLayouts/slideLayout210.xml"/><Relationship Id="rId26" Type="http://schemas.openxmlformats.org/officeDocument/2006/relationships/slideLayout" Target="../slideLayouts/slideLayout218.xml"/><Relationship Id="rId3" Type="http://schemas.openxmlformats.org/officeDocument/2006/relationships/slideLayout" Target="../slideLayouts/slideLayout195.xml"/><Relationship Id="rId21" Type="http://schemas.openxmlformats.org/officeDocument/2006/relationships/slideLayout" Target="../slideLayouts/slideLayout213.xml"/><Relationship Id="rId7" Type="http://schemas.openxmlformats.org/officeDocument/2006/relationships/slideLayout" Target="../slideLayouts/slideLayout199.xml"/><Relationship Id="rId12" Type="http://schemas.openxmlformats.org/officeDocument/2006/relationships/slideLayout" Target="../slideLayouts/slideLayout204.xml"/><Relationship Id="rId17" Type="http://schemas.openxmlformats.org/officeDocument/2006/relationships/slideLayout" Target="../slideLayouts/slideLayout209.xml"/><Relationship Id="rId25" Type="http://schemas.openxmlformats.org/officeDocument/2006/relationships/slideLayout" Target="../slideLayouts/slideLayout217.xml"/><Relationship Id="rId33" Type="http://schemas.openxmlformats.org/officeDocument/2006/relationships/theme" Target="../theme/theme7.xml"/><Relationship Id="rId2" Type="http://schemas.openxmlformats.org/officeDocument/2006/relationships/slideLayout" Target="../slideLayouts/slideLayout194.xml"/><Relationship Id="rId16" Type="http://schemas.openxmlformats.org/officeDocument/2006/relationships/slideLayout" Target="../slideLayouts/slideLayout208.xml"/><Relationship Id="rId20" Type="http://schemas.openxmlformats.org/officeDocument/2006/relationships/slideLayout" Target="../slideLayouts/slideLayout212.xml"/><Relationship Id="rId29" Type="http://schemas.openxmlformats.org/officeDocument/2006/relationships/slideLayout" Target="../slideLayouts/slideLayout221.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24" Type="http://schemas.openxmlformats.org/officeDocument/2006/relationships/slideLayout" Target="../slideLayouts/slideLayout216.xml"/><Relationship Id="rId32" Type="http://schemas.openxmlformats.org/officeDocument/2006/relationships/slideLayout" Target="../slideLayouts/slideLayout224.xml"/><Relationship Id="rId5" Type="http://schemas.openxmlformats.org/officeDocument/2006/relationships/slideLayout" Target="../slideLayouts/slideLayout197.xml"/><Relationship Id="rId15" Type="http://schemas.openxmlformats.org/officeDocument/2006/relationships/slideLayout" Target="../slideLayouts/slideLayout207.xml"/><Relationship Id="rId23" Type="http://schemas.openxmlformats.org/officeDocument/2006/relationships/slideLayout" Target="../slideLayouts/slideLayout215.xml"/><Relationship Id="rId28" Type="http://schemas.openxmlformats.org/officeDocument/2006/relationships/slideLayout" Target="../slideLayouts/slideLayout220.xml"/><Relationship Id="rId10" Type="http://schemas.openxmlformats.org/officeDocument/2006/relationships/slideLayout" Target="../slideLayouts/slideLayout202.xml"/><Relationship Id="rId19" Type="http://schemas.openxmlformats.org/officeDocument/2006/relationships/slideLayout" Target="../slideLayouts/slideLayout211.xml"/><Relationship Id="rId31" Type="http://schemas.openxmlformats.org/officeDocument/2006/relationships/slideLayout" Target="../slideLayouts/slideLayout223.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slideLayout" Target="../slideLayouts/slideLayout206.xml"/><Relationship Id="rId22" Type="http://schemas.openxmlformats.org/officeDocument/2006/relationships/slideLayout" Target="../slideLayouts/slideLayout214.xml"/><Relationship Id="rId27" Type="http://schemas.openxmlformats.org/officeDocument/2006/relationships/slideLayout" Target="../slideLayouts/slideLayout219.xml"/><Relationship Id="rId30" Type="http://schemas.openxmlformats.org/officeDocument/2006/relationships/slideLayout" Target="../slideLayouts/slideLayout22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32.xml"/><Relationship Id="rId13" Type="http://schemas.openxmlformats.org/officeDocument/2006/relationships/slideLayout" Target="../slideLayouts/slideLayout237.xml"/><Relationship Id="rId18" Type="http://schemas.openxmlformats.org/officeDocument/2006/relationships/slideLayout" Target="../slideLayouts/slideLayout242.xml"/><Relationship Id="rId26" Type="http://schemas.openxmlformats.org/officeDocument/2006/relationships/slideLayout" Target="../slideLayouts/slideLayout250.xml"/><Relationship Id="rId3" Type="http://schemas.openxmlformats.org/officeDocument/2006/relationships/slideLayout" Target="../slideLayouts/slideLayout227.xml"/><Relationship Id="rId21" Type="http://schemas.openxmlformats.org/officeDocument/2006/relationships/slideLayout" Target="../slideLayouts/slideLayout245.xml"/><Relationship Id="rId7" Type="http://schemas.openxmlformats.org/officeDocument/2006/relationships/slideLayout" Target="../slideLayouts/slideLayout231.xml"/><Relationship Id="rId12" Type="http://schemas.openxmlformats.org/officeDocument/2006/relationships/slideLayout" Target="../slideLayouts/slideLayout236.xml"/><Relationship Id="rId17" Type="http://schemas.openxmlformats.org/officeDocument/2006/relationships/slideLayout" Target="../slideLayouts/slideLayout241.xml"/><Relationship Id="rId25" Type="http://schemas.openxmlformats.org/officeDocument/2006/relationships/slideLayout" Target="../slideLayouts/slideLayout249.xml"/><Relationship Id="rId33" Type="http://schemas.openxmlformats.org/officeDocument/2006/relationships/theme" Target="../theme/theme8.xml"/><Relationship Id="rId2" Type="http://schemas.openxmlformats.org/officeDocument/2006/relationships/slideLayout" Target="../slideLayouts/slideLayout226.xml"/><Relationship Id="rId16" Type="http://schemas.openxmlformats.org/officeDocument/2006/relationships/slideLayout" Target="../slideLayouts/slideLayout240.xml"/><Relationship Id="rId20" Type="http://schemas.openxmlformats.org/officeDocument/2006/relationships/slideLayout" Target="../slideLayouts/slideLayout244.xml"/><Relationship Id="rId29" Type="http://schemas.openxmlformats.org/officeDocument/2006/relationships/slideLayout" Target="../slideLayouts/slideLayout253.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11" Type="http://schemas.openxmlformats.org/officeDocument/2006/relationships/slideLayout" Target="../slideLayouts/slideLayout235.xml"/><Relationship Id="rId24" Type="http://schemas.openxmlformats.org/officeDocument/2006/relationships/slideLayout" Target="../slideLayouts/slideLayout248.xml"/><Relationship Id="rId32" Type="http://schemas.openxmlformats.org/officeDocument/2006/relationships/slideLayout" Target="../slideLayouts/slideLayout256.xml"/><Relationship Id="rId5" Type="http://schemas.openxmlformats.org/officeDocument/2006/relationships/slideLayout" Target="../slideLayouts/slideLayout229.xml"/><Relationship Id="rId15" Type="http://schemas.openxmlformats.org/officeDocument/2006/relationships/slideLayout" Target="../slideLayouts/slideLayout239.xml"/><Relationship Id="rId23" Type="http://schemas.openxmlformats.org/officeDocument/2006/relationships/slideLayout" Target="../slideLayouts/slideLayout247.xml"/><Relationship Id="rId28" Type="http://schemas.openxmlformats.org/officeDocument/2006/relationships/slideLayout" Target="../slideLayouts/slideLayout252.xml"/><Relationship Id="rId10" Type="http://schemas.openxmlformats.org/officeDocument/2006/relationships/slideLayout" Target="../slideLayouts/slideLayout234.xml"/><Relationship Id="rId19" Type="http://schemas.openxmlformats.org/officeDocument/2006/relationships/slideLayout" Target="../slideLayouts/slideLayout243.xml"/><Relationship Id="rId31" Type="http://schemas.openxmlformats.org/officeDocument/2006/relationships/slideLayout" Target="../slideLayouts/slideLayout255.xml"/><Relationship Id="rId4" Type="http://schemas.openxmlformats.org/officeDocument/2006/relationships/slideLayout" Target="../slideLayouts/slideLayout228.xml"/><Relationship Id="rId9" Type="http://schemas.openxmlformats.org/officeDocument/2006/relationships/slideLayout" Target="../slideLayouts/slideLayout233.xml"/><Relationship Id="rId14" Type="http://schemas.openxmlformats.org/officeDocument/2006/relationships/slideLayout" Target="../slideLayouts/slideLayout238.xml"/><Relationship Id="rId22" Type="http://schemas.openxmlformats.org/officeDocument/2006/relationships/slideLayout" Target="../slideLayouts/slideLayout246.xml"/><Relationship Id="rId27" Type="http://schemas.openxmlformats.org/officeDocument/2006/relationships/slideLayout" Target="../slideLayouts/slideLayout251.xml"/><Relationship Id="rId30" Type="http://schemas.openxmlformats.org/officeDocument/2006/relationships/slideLayout" Target="../slideLayouts/slideLayout25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64.xml"/><Relationship Id="rId13" Type="http://schemas.openxmlformats.org/officeDocument/2006/relationships/slideLayout" Target="../slideLayouts/slideLayout269.xml"/><Relationship Id="rId18" Type="http://schemas.openxmlformats.org/officeDocument/2006/relationships/slideLayout" Target="../slideLayouts/slideLayout274.xml"/><Relationship Id="rId26" Type="http://schemas.openxmlformats.org/officeDocument/2006/relationships/slideLayout" Target="../slideLayouts/slideLayout282.xml"/><Relationship Id="rId3" Type="http://schemas.openxmlformats.org/officeDocument/2006/relationships/slideLayout" Target="../slideLayouts/slideLayout259.xml"/><Relationship Id="rId21" Type="http://schemas.openxmlformats.org/officeDocument/2006/relationships/slideLayout" Target="../slideLayouts/slideLayout277.xml"/><Relationship Id="rId7" Type="http://schemas.openxmlformats.org/officeDocument/2006/relationships/slideLayout" Target="../slideLayouts/slideLayout263.xml"/><Relationship Id="rId12" Type="http://schemas.openxmlformats.org/officeDocument/2006/relationships/slideLayout" Target="../slideLayouts/slideLayout268.xml"/><Relationship Id="rId17" Type="http://schemas.openxmlformats.org/officeDocument/2006/relationships/slideLayout" Target="../slideLayouts/slideLayout273.xml"/><Relationship Id="rId25" Type="http://schemas.openxmlformats.org/officeDocument/2006/relationships/slideLayout" Target="../slideLayouts/slideLayout281.xml"/><Relationship Id="rId33" Type="http://schemas.openxmlformats.org/officeDocument/2006/relationships/theme" Target="../theme/theme9.xml"/><Relationship Id="rId2" Type="http://schemas.openxmlformats.org/officeDocument/2006/relationships/slideLayout" Target="../slideLayouts/slideLayout258.xml"/><Relationship Id="rId16" Type="http://schemas.openxmlformats.org/officeDocument/2006/relationships/slideLayout" Target="../slideLayouts/slideLayout272.xml"/><Relationship Id="rId20" Type="http://schemas.openxmlformats.org/officeDocument/2006/relationships/slideLayout" Target="../slideLayouts/slideLayout276.xml"/><Relationship Id="rId29" Type="http://schemas.openxmlformats.org/officeDocument/2006/relationships/slideLayout" Target="../slideLayouts/slideLayout285.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11" Type="http://schemas.openxmlformats.org/officeDocument/2006/relationships/slideLayout" Target="../slideLayouts/slideLayout267.xml"/><Relationship Id="rId24" Type="http://schemas.openxmlformats.org/officeDocument/2006/relationships/slideLayout" Target="../slideLayouts/slideLayout280.xml"/><Relationship Id="rId32" Type="http://schemas.openxmlformats.org/officeDocument/2006/relationships/slideLayout" Target="../slideLayouts/slideLayout288.xml"/><Relationship Id="rId5" Type="http://schemas.openxmlformats.org/officeDocument/2006/relationships/slideLayout" Target="../slideLayouts/slideLayout261.xml"/><Relationship Id="rId15" Type="http://schemas.openxmlformats.org/officeDocument/2006/relationships/slideLayout" Target="../slideLayouts/slideLayout271.xml"/><Relationship Id="rId23" Type="http://schemas.openxmlformats.org/officeDocument/2006/relationships/slideLayout" Target="../slideLayouts/slideLayout279.xml"/><Relationship Id="rId28" Type="http://schemas.openxmlformats.org/officeDocument/2006/relationships/slideLayout" Target="../slideLayouts/slideLayout284.xml"/><Relationship Id="rId10" Type="http://schemas.openxmlformats.org/officeDocument/2006/relationships/slideLayout" Target="../slideLayouts/slideLayout266.xml"/><Relationship Id="rId19" Type="http://schemas.openxmlformats.org/officeDocument/2006/relationships/slideLayout" Target="../slideLayouts/slideLayout275.xml"/><Relationship Id="rId31" Type="http://schemas.openxmlformats.org/officeDocument/2006/relationships/slideLayout" Target="../slideLayouts/slideLayout287.xml"/><Relationship Id="rId4" Type="http://schemas.openxmlformats.org/officeDocument/2006/relationships/slideLayout" Target="../slideLayouts/slideLayout260.xml"/><Relationship Id="rId9" Type="http://schemas.openxmlformats.org/officeDocument/2006/relationships/slideLayout" Target="../slideLayouts/slideLayout265.xml"/><Relationship Id="rId14" Type="http://schemas.openxmlformats.org/officeDocument/2006/relationships/slideLayout" Target="../slideLayouts/slideLayout270.xml"/><Relationship Id="rId22" Type="http://schemas.openxmlformats.org/officeDocument/2006/relationships/slideLayout" Target="../slideLayouts/slideLayout278.xml"/><Relationship Id="rId27" Type="http://schemas.openxmlformats.org/officeDocument/2006/relationships/slideLayout" Target="../slideLayouts/slideLayout283.xml"/><Relationship Id="rId30" Type="http://schemas.openxmlformats.org/officeDocument/2006/relationships/slideLayout" Target="../slideLayouts/slideLayout28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FDD301-B6C5-4D05-97F5-44E5493AD5DD}"/>
              </a:ext>
            </a:extLst>
          </p:cNvPr>
          <p:cNvSpPr/>
          <p:nvPr userDrawn="1"/>
        </p:nvSpPr>
        <p:spPr>
          <a:xfrm>
            <a:off x="9233213" y="0"/>
            <a:ext cx="133748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AE08359-026E-4DF9-A362-FE14786A72D2}"/>
              </a:ext>
            </a:extLst>
          </p:cNvPr>
          <p:cNvSpPr txBox="1"/>
          <p:nvPr userDrawn="1"/>
        </p:nvSpPr>
        <p:spPr>
          <a:xfrm>
            <a:off x="9330784" y="165584"/>
            <a:ext cx="1050878" cy="138499"/>
          </a:xfrm>
          <a:prstGeom prst="rect">
            <a:avLst/>
          </a:prstGeom>
          <a:noFill/>
        </p:spPr>
        <p:txBody>
          <a:bodyPr wrap="square" lIns="0" tIns="0" rIns="0" bIns="0" rtlCol="0">
            <a:noAutofit/>
          </a:bodyPr>
          <a:lstStyle/>
          <a:p>
            <a:pPr algn="l"/>
            <a:r>
              <a:rPr lang="en-US" sz="900" b="1" dirty="0"/>
              <a:t>MAJOR COLORS</a:t>
            </a:r>
          </a:p>
        </p:txBody>
      </p:sp>
      <p:sp>
        <p:nvSpPr>
          <p:cNvPr id="7" name="Rectangle 6">
            <a:extLst>
              <a:ext uri="{FF2B5EF4-FFF2-40B4-BE49-F238E27FC236}">
                <a16:creationId xmlns:a16="http://schemas.microsoft.com/office/drawing/2014/main" id="{080B8E17-6317-4783-B2A2-527D32852727}"/>
              </a:ext>
            </a:extLst>
          </p:cNvPr>
          <p:cNvSpPr/>
          <p:nvPr userDrawn="1"/>
        </p:nvSpPr>
        <p:spPr>
          <a:xfrm>
            <a:off x="9330784" y="361215"/>
            <a:ext cx="226933" cy="2269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6924D83-3E54-403A-8E0E-C7F57643B6B7}"/>
              </a:ext>
            </a:extLst>
          </p:cNvPr>
          <p:cNvSpPr txBox="1"/>
          <p:nvPr userDrawn="1"/>
        </p:nvSpPr>
        <p:spPr>
          <a:xfrm>
            <a:off x="9617386" y="405432"/>
            <a:ext cx="907577" cy="138499"/>
          </a:xfrm>
          <a:prstGeom prst="rect">
            <a:avLst/>
          </a:prstGeom>
          <a:noFill/>
        </p:spPr>
        <p:txBody>
          <a:bodyPr wrap="square" lIns="0" tIns="0" rIns="0" bIns="0" rtlCol="0" anchor="ctr">
            <a:noAutofit/>
          </a:bodyPr>
          <a:lstStyle/>
          <a:p>
            <a:pPr algn="l"/>
            <a:r>
              <a:rPr lang="en-US" sz="800" b="1" dirty="0"/>
              <a:t>RBG: 15 – 84 – 134 </a:t>
            </a:r>
          </a:p>
        </p:txBody>
      </p:sp>
      <p:sp>
        <p:nvSpPr>
          <p:cNvPr id="10" name="Rectangle 9">
            <a:extLst>
              <a:ext uri="{FF2B5EF4-FFF2-40B4-BE49-F238E27FC236}">
                <a16:creationId xmlns:a16="http://schemas.microsoft.com/office/drawing/2014/main" id="{FE329BF2-DCA2-4493-AB14-6F94C2464F84}"/>
              </a:ext>
            </a:extLst>
          </p:cNvPr>
          <p:cNvSpPr/>
          <p:nvPr userDrawn="1"/>
        </p:nvSpPr>
        <p:spPr>
          <a:xfrm>
            <a:off x="9330784" y="612872"/>
            <a:ext cx="226933" cy="2269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14A64C9-2E09-4C7B-AFE6-B9C068254A0C}"/>
              </a:ext>
            </a:extLst>
          </p:cNvPr>
          <p:cNvSpPr txBox="1"/>
          <p:nvPr userDrawn="1"/>
        </p:nvSpPr>
        <p:spPr>
          <a:xfrm>
            <a:off x="9617387" y="657089"/>
            <a:ext cx="855735" cy="138499"/>
          </a:xfrm>
          <a:prstGeom prst="rect">
            <a:avLst/>
          </a:prstGeom>
          <a:noFill/>
        </p:spPr>
        <p:txBody>
          <a:bodyPr wrap="square" lIns="0" tIns="0" rIns="0" bIns="0" rtlCol="0" anchor="ctr">
            <a:noAutofit/>
          </a:bodyPr>
          <a:lstStyle/>
          <a:p>
            <a:pPr algn="l"/>
            <a:r>
              <a:rPr lang="en-US" sz="800" b="1" dirty="0">
                <a:solidFill>
                  <a:schemeClr val="accent1"/>
                </a:solidFill>
              </a:rPr>
              <a:t>RBG: 151 – 153 – 155 </a:t>
            </a:r>
          </a:p>
        </p:txBody>
      </p:sp>
      <p:sp>
        <p:nvSpPr>
          <p:cNvPr id="12" name="Rectangle 11">
            <a:extLst>
              <a:ext uri="{FF2B5EF4-FFF2-40B4-BE49-F238E27FC236}">
                <a16:creationId xmlns:a16="http://schemas.microsoft.com/office/drawing/2014/main" id="{EACE7128-2377-481F-BC6D-51F3D7AB331E}"/>
              </a:ext>
            </a:extLst>
          </p:cNvPr>
          <p:cNvSpPr/>
          <p:nvPr userDrawn="1"/>
        </p:nvSpPr>
        <p:spPr>
          <a:xfrm>
            <a:off x="9330784" y="864529"/>
            <a:ext cx="226933" cy="226933"/>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124DA53-F83F-4C68-A4C9-126F16F3E817}"/>
              </a:ext>
            </a:extLst>
          </p:cNvPr>
          <p:cNvSpPr txBox="1"/>
          <p:nvPr userDrawn="1"/>
        </p:nvSpPr>
        <p:spPr>
          <a:xfrm>
            <a:off x="9617386" y="908746"/>
            <a:ext cx="907577" cy="138499"/>
          </a:xfrm>
          <a:prstGeom prst="rect">
            <a:avLst/>
          </a:prstGeom>
          <a:noFill/>
        </p:spPr>
        <p:txBody>
          <a:bodyPr wrap="square" lIns="0" tIns="0" rIns="0" bIns="0" rtlCol="0" anchor="ctr">
            <a:noAutofit/>
          </a:bodyPr>
          <a:lstStyle/>
          <a:p>
            <a:pPr algn="l"/>
            <a:r>
              <a:rPr lang="en-US" sz="800" b="1" dirty="0">
                <a:solidFill>
                  <a:schemeClr val="tx1">
                    <a:lumMod val="60000"/>
                    <a:lumOff val="40000"/>
                  </a:schemeClr>
                </a:solidFill>
              </a:rPr>
              <a:t>RBG: 29 – 169 -255 </a:t>
            </a:r>
          </a:p>
        </p:txBody>
      </p:sp>
      <p:sp>
        <p:nvSpPr>
          <p:cNvPr id="14" name="TextBox 13">
            <a:extLst>
              <a:ext uri="{FF2B5EF4-FFF2-40B4-BE49-F238E27FC236}">
                <a16:creationId xmlns:a16="http://schemas.microsoft.com/office/drawing/2014/main" id="{F9441FBC-C03A-4850-813B-05C7E7A1D1B2}"/>
              </a:ext>
            </a:extLst>
          </p:cNvPr>
          <p:cNvSpPr txBox="1"/>
          <p:nvPr userDrawn="1"/>
        </p:nvSpPr>
        <p:spPr>
          <a:xfrm>
            <a:off x="9330784" y="1294091"/>
            <a:ext cx="1142338" cy="138499"/>
          </a:xfrm>
          <a:prstGeom prst="rect">
            <a:avLst/>
          </a:prstGeom>
          <a:noFill/>
        </p:spPr>
        <p:txBody>
          <a:bodyPr wrap="square" lIns="0" tIns="0" rIns="0" bIns="0" rtlCol="0">
            <a:noAutofit/>
          </a:bodyPr>
          <a:lstStyle/>
          <a:p>
            <a:pPr algn="l"/>
            <a:r>
              <a:rPr lang="en-US" sz="900" b="1" dirty="0"/>
              <a:t>CATIA GEOVIA SIMULIA</a:t>
            </a:r>
          </a:p>
        </p:txBody>
      </p:sp>
      <p:sp>
        <p:nvSpPr>
          <p:cNvPr id="15" name="Rectangle 14">
            <a:extLst>
              <a:ext uri="{FF2B5EF4-FFF2-40B4-BE49-F238E27FC236}">
                <a16:creationId xmlns:a16="http://schemas.microsoft.com/office/drawing/2014/main" id="{9A455439-4BB8-43A4-B731-5B625CFED19F}"/>
              </a:ext>
            </a:extLst>
          </p:cNvPr>
          <p:cNvSpPr/>
          <p:nvPr userDrawn="1"/>
        </p:nvSpPr>
        <p:spPr>
          <a:xfrm>
            <a:off x="9330784" y="1489722"/>
            <a:ext cx="226933" cy="2269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A1E9EEE-8B34-49C9-B594-D9EAE2E9E9BB}"/>
              </a:ext>
            </a:extLst>
          </p:cNvPr>
          <p:cNvSpPr txBox="1"/>
          <p:nvPr userDrawn="1"/>
        </p:nvSpPr>
        <p:spPr>
          <a:xfrm>
            <a:off x="9617386" y="1533939"/>
            <a:ext cx="907577" cy="138499"/>
          </a:xfrm>
          <a:prstGeom prst="rect">
            <a:avLst/>
          </a:prstGeom>
          <a:noFill/>
        </p:spPr>
        <p:txBody>
          <a:bodyPr wrap="square" lIns="0" tIns="0" rIns="0" bIns="0" rtlCol="0" anchor="ctr">
            <a:noAutofit/>
          </a:bodyPr>
          <a:lstStyle/>
          <a:p>
            <a:pPr algn="l"/>
            <a:r>
              <a:rPr lang="en-US" sz="800" b="1" dirty="0">
                <a:solidFill>
                  <a:schemeClr val="tx2"/>
                </a:solidFill>
              </a:rPr>
              <a:t>RBG: 0 – 24 – 113 </a:t>
            </a:r>
          </a:p>
        </p:txBody>
      </p:sp>
      <p:sp>
        <p:nvSpPr>
          <p:cNvPr id="17" name="TextBox 16">
            <a:extLst>
              <a:ext uri="{FF2B5EF4-FFF2-40B4-BE49-F238E27FC236}">
                <a16:creationId xmlns:a16="http://schemas.microsoft.com/office/drawing/2014/main" id="{83D09A15-0C4E-4425-8FF7-93A02D4676A5}"/>
              </a:ext>
            </a:extLst>
          </p:cNvPr>
          <p:cNvSpPr txBox="1"/>
          <p:nvPr userDrawn="1"/>
        </p:nvSpPr>
        <p:spPr>
          <a:xfrm>
            <a:off x="9330784" y="1922062"/>
            <a:ext cx="1142338" cy="138499"/>
          </a:xfrm>
          <a:prstGeom prst="rect">
            <a:avLst/>
          </a:prstGeom>
          <a:noFill/>
        </p:spPr>
        <p:txBody>
          <a:bodyPr wrap="square" lIns="0" tIns="0" rIns="0" bIns="0" rtlCol="0">
            <a:noAutofit/>
          </a:bodyPr>
          <a:lstStyle/>
          <a:p>
            <a:pPr algn="l"/>
            <a:r>
              <a:rPr lang="en-US" sz="900" b="1" dirty="0"/>
              <a:t>DELMIA</a:t>
            </a:r>
          </a:p>
        </p:txBody>
      </p:sp>
      <p:sp>
        <p:nvSpPr>
          <p:cNvPr id="18" name="Rectangle 17">
            <a:extLst>
              <a:ext uri="{FF2B5EF4-FFF2-40B4-BE49-F238E27FC236}">
                <a16:creationId xmlns:a16="http://schemas.microsoft.com/office/drawing/2014/main" id="{3922FA40-0042-41B6-84B2-0B09054F405F}"/>
              </a:ext>
            </a:extLst>
          </p:cNvPr>
          <p:cNvSpPr/>
          <p:nvPr userDrawn="1"/>
        </p:nvSpPr>
        <p:spPr>
          <a:xfrm>
            <a:off x="9330784" y="2117693"/>
            <a:ext cx="226933" cy="2269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1A46D8D-E57A-4064-93CF-471EF1F74C27}"/>
              </a:ext>
            </a:extLst>
          </p:cNvPr>
          <p:cNvSpPr txBox="1"/>
          <p:nvPr userDrawn="1"/>
        </p:nvSpPr>
        <p:spPr>
          <a:xfrm>
            <a:off x="9617386" y="2161910"/>
            <a:ext cx="907577" cy="138499"/>
          </a:xfrm>
          <a:prstGeom prst="rect">
            <a:avLst/>
          </a:prstGeom>
          <a:noFill/>
        </p:spPr>
        <p:txBody>
          <a:bodyPr wrap="square" lIns="0" tIns="0" rIns="0" bIns="0" rtlCol="0" anchor="ctr">
            <a:noAutofit/>
          </a:bodyPr>
          <a:lstStyle/>
          <a:p>
            <a:pPr algn="l"/>
            <a:r>
              <a:rPr lang="en-US" sz="800" b="1" dirty="0">
                <a:solidFill>
                  <a:schemeClr val="accent3"/>
                </a:solidFill>
              </a:rPr>
              <a:t>RBG: 255 – 205 – 0 </a:t>
            </a:r>
          </a:p>
        </p:txBody>
      </p:sp>
      <p:sp>
        <p:nvSpPr>
          <p:cNvPr id="20" name="TextBox 19">
            <a:extLst>
              <a:ext uri="{FF2B5EF4-FFF2-40B4-BE49-F238E27FC236}">
                <a16:creationId xmlns:a16="http://schemas.microsoft.com/office/drawing/2014/main" id="{F6E0525C-970C-4AAE-A02B-A3E8E95F02F4}"/>
              </a:ext>
            </a:extLst>
          </p:cNvPr>
          <p:cNvSpPr txBox="1"/>
          <p:nvPr userDrawn="1"/>
        </p:nvSpPr>
        <p:spPr>
          <a:xfrm>
            <a:off x="9330784" y="2547007"/>
            <a:ext cx="1142338" cy="138499"/>
          </a:xfrm>
          <a:prstGeom prst="rect">
            <a:avLst/>
          </a:prstGeom>
          <a:noFill/>
        </p:spPr>
        <p:txBody>
          <a:bodyPr wrap="square" lIns="0" tIns="0" rIns="0" bIns="0" rtlCol="0">
            <a:noAutofit/>
          </a:bodyPr>
          <a:lstStyle/>
          <a:p>
            <a:pPr algn="l"/>
            <a:r>
              <a:rPr lang="en-US" sz="900" b="1" dirty="0"/>
              <a:t>SOLIDWORKS</a:t>
            </a:r>
          </a:p>
        </p:txBody>
      </p:sp>
      <p:sp>
        <p:nvSpPr>
          <p:cNvPr id="21" name="Rectangle 20">
            <a:extLst>
              <a:ext uri="{FF2B5EF4-FFF2-40B4-BE49-F238E27FC236}">
                <a16:creationId xmlns:a16="http://schemas.microsoft.com/office/drawing/2014/main" id="{B501C608-1B49-40B1-9C62-96B0B2EC7D31}"/>
              </a:ext>
            </a:extLst>
          </p:cNvPr>
          <p:cNvSpPr/>
          <p:nvPr userDrawn="1"/>
        </p:nvSpPr>
        <p:spPr>
          <a:xfrm>
            <a:off x="9330784" y="2742638"/>
            <a:ext cx="226933" cy="22693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8E989431-C09E-4D0A-9404-B2A42D8A0143}"/>
              </a:ext>
            </a:extLst>
          </p:cNvPr>
          <p:cNvSpPr txBox="1"/>
          <p:nvPr userDrawn="1"/>
        </p:nvSpPr>
        <p:spPr>
          <a:xfrm>
            <a:off x="9617386" y="2786855"/>
            <a:ext cx="907577" cy="138499"/>
          </a:xfrm>
          <a:prstGeom prst="rect">
            <a:avLst/>
          </a:prstGeom>
          <a:noFill/>
        </p:spPr>
        <p:txBody>
          <a:bodyPr wrap="square" lIns="0" tIns="0" rIns="0" bIns="0" rtlCol="0" anchor="ctr">
            <a:noAutofit/>
          </a:bodyPr>
          <a:lstStyle/>
          <a:p>
            <a:pPr algn="l"/>
            <a:r>
              <a:rPr lang="en-US" sz="800" b="1" dirty="0">
                <a:solidFill>
                  <a:schemeClr val="bg2"/>
                </a:solidFill>
              </a:rPr>
              <a:t>RBG: 218 – 41 – 28 </a:t>
            </a:r>
          </a:p>
        </p:txBody>
      </p:sp>
      <p:sp>
        <p:nvSpPr>
          <p:cNvPr id="23" name="TextBox 22">
            <a:extLst>
              <a:ext uri="{FF2B5EF4-FFF2-40B4-BE49-F238E27FC236}">
                <a16:creationId xmlns:a16="http://schemas.microsoft.com/office/drawing/2014/main" id="{E67D6795-CFFB-4B9A-B0C8-84339B67C3EF}"/>
              </a:ext>
            </a:extLst>
          </p:cNvPr>
          <p:cNvSpPr txBox="1"/>
          <p:nvPr userDrawn="1"/>
        </p:nvSpPr>
        <p:spPr>
          <a:xfrm>
            <a:off x="9330784" y="3166442"/>
            <a:ext cx="1142338" cy="138499"/>
          </a:xfrm>
          <a:prstGeom prst="rect">
            <a:avLst/>
          </a:prstGeom>
          <a:noFill/>
        </p:spPr>
        <p:txBody>
          <a:bodyPr wrap="square" lIns="0" tIns="0" rIns="0" bIns="0" rtlCol="0">
            <a:noAutofit/>
          </a:bodyPr>
          <a:lstStyle/>
          <a:p>
            <a:pPr algn="l"/>
            <a:r>
              <a:rPr lang="en-US" sz="900" b="1" dirty="0"/>
              <a:t>BIOVIA MEDIDATA</a:t>
            </a:r>
          </a:p>
        </p:txBody>
      </p:sp>
      <p:sp>
        <p:nvSpPr>
          <p:cNvPr id="24" name="Rectangle 23">
            <a:extLst>
              <a:ext uri="{FF2B5EF4-FFF2-40B4-BE49-F238E27FC236}">
                <a16:creationId xmlns:a16="http://schemas.microsoft.com/office/drawing/2014/main" id="{D9BAB769-5ABB-48EF-94FE-98CA1497844F}"/>
              </a:ext>
            </a:extLst>
          </p:cNvPr>
          <p:cNvSpPr/>
          <p:nvPr userDrawn="1"/>
        </p:nvSpPr>
        <p:spPr>
          <a:xfrm>
            <a:off x="9330784" y="3362073"/>
            <a:ext cx="226933" cy="22693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0A19B5F-BB80-4094-BF38-E443DA1D2262}"/>
              </a:ext>
            </a:extLst>
          </p:cNvPr>
          <p:cNvSpPr txBox="1"/>
          <p:nvPr userDrawn="1"/>
        </p:nvSpPr>
        <p:spPr>
          <a:xfrm>
            <a:off x="9617386" y="3406290"/>
            <a:ext cx="907577" cy="138499"/>
          </a:xfrm>
          <a:prstGeom prst="rect">
            <a:avLst/>
          </a:prstGeom>
          <a:noFill/>
        </p:spPr>
        <p:txBody>
          <a:bodyPr wrap="square" lIns="0" tIns="0" rIns="0" bIns="0" rtlCol="0" anchor="ctr">
            <a:noAutofit/>
          </a:bodyPr>
          <a:lstStyle/>
          <a:p>
            <a:pPr algn="l"/>
            <a:r>
              <a:rPr lang="en-US" sz="800" b="1" dirty="0">
                <a:solidFill>
                  <a:schemeClr val="accent5"/>
                </a:solidFill>
              </a:rPr>
              <a:t>RBG: 200 – 211 – 0 </a:t>
            </a:r>
          </a:p>
        </p:txBody>
      </p:sp>
      <p:sp>
        <p:nvSpPr>
          <p:cNvPr id="26" name="TextBox 25">
            <a:extLst>
              <a:ext uri="{FF2B5EF4-FFF2-40B4-BE49-F238E27FC236}">
                <a16:creationId xmlns:a16="http://schemas.microsoft.com/office/drawing/2014/main" id="{0D7AC3FA-888B-4FFA-A20E-79EE7A13D2C5}"/>
              </a:ext>
            </a:extLst>
          </p:cNvPr>
          <p:cNvSpPr txBox="1"/>
          <p:nvPr userDrawn="1"/>
        </p:nvSpPr>
        <p:spPr>
          <a:xfrm>
            <a:off x="9330784" y="3791647"/>
            <a:ext cx="1142338" cy="138499"/>
          </a:xfrm>
          <a:prstGeom prst="rect">
            <a:avLst/>
          </a:prstGeom>
          <a:noFill/>
        </p:spPr>
        <p:txBody>
          <a:bodyPr wrap="square" lIns="0" tIns="0" rIns="0" bIns="0" rtlCol="0">
            <a:noAutofit/>
          </a:bodyPr>
          <a:lstStyle/>
          <a:p>
            <a:pPr algn="l"/>
            <a:r>
              <a:rPr lang="en-US" sz="900" b="1" dirty="0"/>
              <a:t>ENOVIA NETVIBES</a:t>
            </a:r>
          </a:p>
        </p:txBody>
      </p:sp>
      <p:sp>
        <p:nvSpPr>
          <p:cNvPr id="27" name="Rectangle 26">
            <a:extLst>
              <a:ext uri="{FF2B5EF4-FFF2-40B4-BE49-F238E27FC236}">
                <a16:creationId xmlns:a16="http://schemas.microsoft.com/office/drawing/2014/main" id="{1DE8EFA7-4BBC-4BB7-B9CB-64BE88385936}"/>
              </a:ext>
            </a:extLst>
          </p:cNvPr>
          <p:cNvSpPr/>
          <p:nvPr userDrawn="1"/>
        </p:nvSpPr>
        <p:spPr>
          <a:xfrm>
            <a:off x="9330784" y="3987278"/>
            <a:ext cx="226933" cy="2269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7E0A101-C7D2-4499-9B06-FE808164979E}"/>
              </a:ext>
            </a:extLst>
          </p:cNvPr>
          <p:cNvSpPr txBox="1"/>
          <p:nvPr userDrawn="1"/>
        </p:nvSpPr>
        <p:spPr>
          <a:xfrm>
            <a:off x="9617386" y="4031495"/>
            <a:ext cx="907577" cy="138499"/>
          </a:xfrm>
          <a:prstGeom prst="rect">
            <a:avLst/>
          </a:prstGeom>
          <a:noFill/>
        </p:spPr>
        <p:txBody>
          <a:bodyPr wrap="square" lIns="0" tIns="0" rIns="0" bIns="0" rtlCol="0" anchor="ctr">
            <a:noAutofit/>
          </a:bodyPr>
          <a:lstStyle/>
          <a:p>
            <a:pPr algn="l"/>
            <a:r>
              <a:rPr lang="en-US" sz="800" b="1" dirty="0">
                <a:solidFill>
                  <a:schemeClr val="accent4"/>
                </a:solidFill>
              </a:rPr>
              <a:t>RBG: 232 – 119 - 34</a:t>
            </a:r>
          </a:p>
        </p:txBody>
      </p:sp>
      <p:sp>
        <p:nvSpPr>
          <p:cNvPr id="29" name="TextBox 28">
            <a:extLst>
              <a:ext uri="{FF2B5EF4-FFF2-40B4-BE49-F238E27FC236}">
                <a16:creationId xmlns:a16="http://schemas.microsoft.com/office/drawing/2014/main" id="{B633B69E-3D14-4399-AAD4-CEF33ABAECEC}"/>
              </a:ext>
            </a:extLst>
          </p:cNvPr>
          <p:cNvSpPr txBox="1"/>
          <p:nvPr userDrawn="1"/>
        </p:nvSpPr>
        <p:spPr>
          <a:xfrm>
            <a:off x="9330784" y="4416852"/>
            <a:ext cx="1142338" cy="276999"/>
          </a:xfrm>
          <a:prstGeom prst="rect">
            <a:avLst/>
          </a:prstGeom>
          <a:noFill/>
        </p:spPr>
        <p:txBody>
          <a:bodyPr wrap="square" lIns="0" tIns="0" rIns="0" bIns="0" rtlCol="0" anchor="b">
            <a:noAutofit/>
          </a:bodyPr>
          <a:lstStyle/>
          <a:p>
            <a:pPr algn="l"/>
            <a:r>
              <a:rPr lang="en-US" sz="900" b="1" dirty="0"/>
              <a:t>3DEXCITE 3DVIA CENTRIC PLM</a:t>
            </a:r>
          </a:p>
        </p:txBody>
      </p:sp>
      <p:sp>
        <p:nvSpPr>
          <p:cNvPr id="30" name="Rectangle 29">
            <a:extLst>
              <a:ext uri="{FF2B5EF4-FFF2-40B4-BE49-F238E27FC236}">
                <a16:creationId xmlns:a16="http://schemas.microsoft.com/office/drawing/2014/main" id="{829615DA-B8DB-477D-BBCA-B7D4787D2EE2}"/>
              </a:ext>
            </a:extLst>
          </p:cNvPr>
          <p:cNvSpPr/>
          <p:nvPr userDrawn="1"/>
        </p:nvSpPr>
        <p:spPr>
          <a:xfrm>
            <a:off x="9330784" y="4750983"/>
            <a:ext cx="226933" cy="22693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FA9599-6BD7-495B-88BE-634C84D9B721}"/>
              </a:ext>
            </a:extLst>
          </p:cNvPr>
          <p:cNvSpPr txBox="1"/>
          <p:nvPr userDrawn="1"/>
        </p:nvSpPr>
        <p:spPr>
          <a:xfrm>
            <a:off x="9617386" y="4795200"/>
            <a:ext cx="907577" cy="138499"/>
          </a:xfrm>
          <a:prstGeom prst="rect">
            <a:avLst/>
          </a:prstGeom>
          <a:noFill/>
        </p:spPr>
        <p:txBody>
          <a:bodyPr wrap="square" lIns="0" tIns="0" rIns="0" bIns="0" rtlCol="0" anchor="ctr">
            <a:noAutofit/>
          </a:bodyPr>
          <a:lstStyle/>
          <a:p>
            <a:pPr algn="l"/>
            <a:r>
              <a:rPr lang="en-US" sz="800" b="1" dirty="0">
                <a:solidFill>
                  <a:schemeClr val="accent6"/>
                </a:solidFill>
              </a:rPr>
              <a:t>RBG: 0 – 0 – 0 </a:t>
            </a:r>
          </a:p>
        </p:txBody>
      </p:sp>
      <p:cxnSp>
        <p:nvCxnSpPr>
          <p:cNvPr id="36" name="Straight Connector 35">
            <a:extLst>
              <a:ext uri="{FF2B5EF4-FFF2-40B4-BE49-F238E27FC236}">
                <a16:creationId xmlns:a16="http://schemas.microsoft.com/office/drawing/2014/main" id="{7DDA68DF-F0B5-4F9E-9D27-ADF1BDFFFDAB}"/>
              </a:ext>
            </a:extLst>
          </p:cNvPr>
          <p:cNvCxnSpPr>
            <a:cxnSpLocks/>
          </p:cNvCxnSpPr>
          <p:nvPr userDrawn="1"/>
        </p:nvCxnSpPr>
        <p:spPr>
          <a:xfrm flipV="1">
            <a:off x="9330784" y="1192777"/>
            <a:ext cx="11423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9A3E415-0DB3-4AA1-9984-3025EF35E511}"/>
              </a:ext>
            </a:extLst>
          </p:cNvPr>
          <p:cNvCxnSpPr>
            <a:cxnSpLocks/>
          </p:cNvCxnSpPr>
          <p:nvPr userDrawn="1"/>
        </p:nvCxnSpPr>
        <p:spPr>
          <a:xfrm flipV="1">
            <a:off x="9330784" y="1819358"/>
            <a:ext cx="11423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C9F0F2A-7CA9-4531-B42C-6D40246EB6EA}"/>
              </a:ext>
            </a:extLst>
          </p:cNvPr>
          <p:cNvCxnSpPr>
            <a:cxnSpLocks/>
          </p:cNvCxnSpPr>
          <p:nvPr userDrawn="1"/>
        </p:nvCxnSpPr>
        <p:spPr>
          <a:xfrm flipV="1">
            <a:off x="9330784" y="2445816"/>
            <a:ext cx="11423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DE54BB1-287E-4863-85DD-4C8AFD0BD500}"/>
              </a:ext>
            </a:extLst>
          </p:cNvPr>
          <p:cNvCxnSpPr>
            <a:cxnSpLocks/>
          </p:cNvCxnSpPr>
          <p:nvPr userDrawn="1"/>
        </p:nvCxnSpPr>
        <p:spPr>
          <a:xfrm flipV="1">
            <a:off x="9330784" y="3068006"/>
            <a:ext cx="11423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5447E8D-3977-46E8-92A3-E2ABE7ED33BA}"/>
              </a:ext>
            </a:extLst>
          </p:cNvPr>
          <p:cNvCxnSpPr>
            <a:cxnSpLocks/>
          </p:cNvCxnSpPr>
          <p:nvPr userDrawn="1"/>
        </p:nvCxnSpPr>
        <p:spPr>
          <a:xfrm flipV="1">
            <a:off x="9330784" y="3690326"/>
            <a:ext cx="11423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706A745-1A82-4547-8746-49240F5F8760}"/>
              </a:ext>
            </a:extLst>
          </p:cNvPr>
          <p:cNvCxnSpPr>
            <a:cxnSpLocks/>
          </p:cNvCxnSpPr>
          <p:nvPr userDrawn="1"/>
        </p:nvCxnSpPr>
        <p:spPr>
          <a:xfrm flipV="1">
            <a:off x="9330784" y="4315531"/>
            <a:ext cx="1142338" cy="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9243684"/>
      </p:ext>
    </p:extLst>
  </p:cSld>
  <p:clrMap bg1="lt1" tx1="dk1" bg2="lt2" tx2="dk2" accent1="accent1" accent2="accent2" accent3="accent3" accent4="accent4" accent5="accent5" accent6="accent6" hlink="hlink" folHlink="folHlink"/>
  <p:sldLayoutIdLst>
    <p:sldLayoutId id="2147483987" r:id="rId1"/>
    <p:sldLayoutId id="2147484000" r:id="rId2"/>
    <p:sldLayoutId id="2147484066" r:id="rId3"/>
    <p:sldLayoutId id="2147484014" r:id="rId4"/>
    <p:sldLayoutId id="2147484076" r:id="rId5"/>
    <p:sldLayoutId id="2147484068" r:id="rId6"/>
    <p:sldLayoutId id="2147484069" r:id="rId7"/>
    <p:sldLayoutId id="2147484071" r:id="rId8"/>
    <p:sldLayoutId id="2147484070" r:id="rId9"/>
    <p:sldLayoutId id="2147484072" r:id="rId10"/>
    <p:sldLayoutId id="2147484073" r:id="rId11"/>
    <p:sldLayoutId id="2147484882" r:id="rId12"/>
    <p:sldLayoutId id="2147484077" r:id="rId13"/>
    <p:sldLayoutId id="2147484075" r:id="rId14"/>
    <p:sldLayoutId id="2147484074" r:id="rId15"/>
    <p:sldLayoutId id="2147484078" r:id="rId16"/>
    <p:sldLayoutId id="2147484079" r:id="rId17"/>
    <p:sldLayoutId id="2147484080" r:id="rId18"/>
    <p:sldLayoutId id="2147484081" r:id="rId19"/>
    <p:sldLayoutId id="2147484082" r:id="rId20"/>
    <p:sldLayoutId id="2147484083" r:id="rId21"/>
    <p:sldLayoutId id="2147484084" r:id="rId22"/>
    <p:sldLayoutId id="2147484085" r:id="rId23"/>
    <p:sldLayoutId id="2147484086" r:id="rId24"/>
    <p:sldLayoutId id="2147484087" r:id="rId25"/>
    <p:sldLayoutId id="2147484088" r:id="rId26"/>
    <p:sldLayoutId id="2147484089" r:id="rId27"/>
    <p:sldLayoutId id="2147484090" r:id="rId28"/>
    <p:sldLayoutId id="2147484091" r:id="rId29"/>
    <p:sldLayoutId id="2147484869" r:id="rId30"/>
    <p:sldLayoutId id="2147484092" r:id="rId31"/>
    <p:sldLayoutId id="2147485663" r:id="rId32"/>
  </p:sldLayoutIdLst>
  <p:hf sldNum="0" hdr="0" ftr="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FDD301-B6C5-4D05-97F5-44E5493AD5DD}"/>
              </a:ext>
            </a:extLst>
          </p:cNvPr>
          <p:cNvSpPr/>
          <p:nvPr userDrawn="1"/>
        </p:nvSpPr>
        <p:spPr>
          <a:xfrm>
            <a:off x="9233213" y="0"/>
            <a:ext cx="133748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6" name="TextBox 5">
            <a:extLst>
              <a:ext uri="{FF2B5EF4-FFF2-40B4-BE49-F238E27FC236}">
                <a16:creationId xmlns:a16="http://schemas.microsoft.com/office/drawing/2014/main" id="{7AE08359-026E-4DF9-A362-FE14786A72D2}"/>
              </a:ext>
            </a:extLst>
          </p:cNvPr>
          <p:cNvSpPr txBox="1"/>
          <p:nvPr userDrawn="1"/>
        </p:nvSpPr>
        <p:spPr>
          <a:xfrm>
            <a:off x="9330784" y="165584"/>
            <a:ext cx="105087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MAJOR COLORS</a:t>
            </a:r>
          </a:p>
        </p:txBody>
      </p:sp>
      <p:sp>
        <p:nvSpPr>
          <p:cNvPr id="7" name="Rectangle 6">
            <a:extLst>
              <a:ext uri="{FF2B5EF4-FFF2-40B4-BE49-F238E27FC236}">
                <a16:creationId xmlns:a16="http://schemas.microsoft.com/office/drawing/2014/main" id="{080B8E17-6317-4783-B2A2-527D32852727}"/>
              </a:ext>
            </a:extLst>
          </p:cNvPr>
          <p:cNvSpPr/>
          <p:nvPr userDrawn="1"/>
        </p:nvSpPr>
        <p:spPr>
          <a:xfrm>
            <a:off x="9330784" y="361215"/>
            <a:ext cx="226933" cy="2269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9" name="TextBox 8">
            <a:extLst>
              <a:ext uri="{FF2B5EF4-FFF2-40B4-BE49-F238E27FC236}">
                <a16:creationId xmlns:a16="http://schemas.microsoft.com/office/drawing/2014/main" id="{16924D83-3E54-403A-8E0E-C7F57643B6B7}"/>
              </a:ext>
            </a:extLst>
          </p:cNvPr>
          <p:cNvSpPr txBox="1"/>
          <p:nvPr userDrawn="1"/>
        </p:nvSpPr>
        <p:spPr>
          <a:xfrm>
            <a:off x="9617386" y="405432"/>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F5486"/>
                </a:solidFill>
                <a:effectLst/>
                <a:uLnTx/>
                <a:uFillTx/>
                <a:latin typeface="Arial Narrow"/>
                <a:ea typeface="+mn-ea"/>
                <a:cs typeface="+mn-cs"/>
              </a:rPr>
              <a:t>RBG: 15 – 84 – 134 </a:t>
            </a:r>
          </a:p>
        </p:txBody>
      </p:sp>
      <p:sp>
        <p:nvSpPr>
          <p:cNvPr id="10" name="Rectangle 9">
            <a:extLst>
              <a:ext uri="{FF2B5EF4-FFF2-40B4-BE49-F238E27FC236}">
                <a16:creationId xmlns:a16="http://schemas.microsoft.com/office/drawing/2014/main" id="{FE329BF2-DCA2-4493-AB14-6F94C2464F84}"/>
              </a:ext>
            </a:extLst>
          </p:cNvPr>
          <p:cNvSpPr/>
          <p:nvPr userDrawn="1"/>
        </p:nvSpPr>
        <p:spPr>
          <a:xfrm>
            <a:off x="9330784" y="612872"/>
            <a:ext cx="226933" cy="2269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11" name="TextBox 10">
            <a:extLst>
              <a:ext uri="{FF2B5EF4-FFF2-40B4-BE49-F238E27FC236}">
                <a16:creationId xmlns:a16="http://schemas.microsoft.com/office/drawing/2014/main" id="{314A64C9-2E09-4C7B-AFE6-B9C068254A0C}"/>
              </a:ext>
            </a:extLst>
          </p:cNvPr>
          <p:cNvSpPr txBox="1"/>
          <p:nvPr userDrawn="1"/>
        </p:nvSpPr>
        <p:spPr>
          <a:xfrm>
            <a:off x="9617387" y="657089"/>
            <a:ext cx="855735"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97999B"/>
                </a:solidFill>
                <a:effectLst/>
                <a:uLnTx/>
                <a:uFillTx/>
                <a:latin typeface="Arial Narrow"/>
                <a:ea typeface="+mn-ea"/>
                <a:cs typeface="+mn-cs"/>
              </a:rPr>
              <a:t>RBG: 151 – 153 – 155 </a:t>
            </a:r>
          </a:p>
        </p:txBody>
      </p:sp>
      <p:sp>
        <p:nvSpPr>
          <p:cNvPr id="12" name="Rectangle 11">
            <a:extLst>
              <a:ext uri="{FF2B5EF4-FFF2-40B4-BE49-F238E27FC236}">
                <a16:creationId xmlns:a16="http://schemas.microsoft.com/office/drawing/2014/main" id="{EACE7128-2377-481F-BC6D-51F3D7AB331E}"/>
              </a:ext>
            </a:extLst>
          </p:cNvPr>
          <p:cNvSpPr/>
          <p:nvPr userDrawn="1"/>
        </p:nvSpPr>
        <p:spPr>
          <a:xfrm>
            <a:off x="9330784" y="864529"/>
            <a:ext cx="226933" cy="226933"/>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13" name="TextBox 12">
            <a:extLst>
              <a:ext uri="{FF2B5EF4-FFF2-40B4-BE49-F238E27FC236}">
                <a16:creationId xmlns:a16="http://schemas.microsoft.com/office/drawing/2014/main" id="{2124DA53-F83F-4C68-A4C9-126F16F3E817}"/>
              </a:ext>
            </a:extLst>
          </p:cNvPr>
          <p:cNvSpPr txBox="1"/>
          <p:nvPr userDrawn="1"/>
        </p:nvSpPr>
        <p:spPr>
          <a:xfrm>
            <a:off x="9617386" y="908746"/>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F5486">
                    <a:lumMod val="60000"/>
                    <a:lumOff val="40000"/>
                  </a:srgbClr>
                </a:solidFill>
                <a:effectLst/>
                <a:uLnTx/>
                <a:uFillTx/>
                <a:latin typeface="Arial Narrow"/>
                <a:ea typeface="+mn-ea"/>
                <a:cs typeface="+mn-cs"/>
              </a:rPr>
              <a:t>RBG: 29 – 169 -255 </a:t>
            </a:r>
          </a:p>
        </p:txBody>
      </p:sp>
      <p:sp>
        <p:nvSpPr>
          <p:cNvPr id="14" name="TextBox 13">
            <a:extLst>
              <a:ext uri="{FF2B5EF4-FFF2-40B4-BE49-F238E27FC236}">
                <a16:creationId xmlns:a16="http://schemas.microsoft.com/office/drawing/2014/main" id="{F9441FBC-C03A-4850-813B-05C7E7A1D1B2}"/>
              </a:ext>
            </a:extLst>
          </p:cNvPr>
          <p:cNvSpPr txBox="1"/>
          <p:nvPr userDrawn="1"/>
        </p:nvSpPr>
        <p:spPr>
          <a:xfrm>
            <a:off x="9330784" y="1294091"/>
            <a:ext cx="114233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CATIA GEOVIA SIMULIA</a:t>
            </a:r>
          </a:p>
        </p:txBody>
      </p:sp>
      <p:sp>
        <p:nvSpPr>
          <p:cNvPr id="15" name="Rectangle 14">
            <a:extLst>
              <a:ext uri="{FF2B5EF4-FFF2-40B4-BE49-F238E27FC236}">
                <a16:creationId xmlns:a16="http://schemas.microsoft.com/office/drawing/2014/main" id="{9A455439-4BB8-43A4-B731-5B625CFED19F}"/>
              </a:ext>
            </a:extLst>
          </p:cNvPr>
          <p:cNvSpPr/>
          <p:nvPr userDrawn="1"/>
        </p:nvSpPr>
        <p:spPr>
          <a:xfrm>
            <a:off x="9330784" y="1489722"/>
            <a:ext cx="226933" cy="2269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16" name="TextBox 15">
            <a:extLst>
              <a:ext uri="{FF2B5EF4-FFF2-40B4-BE49-F238E27FC236}">
                <a16:creationId xmlns:a16="http://schemas.microsoft.com/office/drawing/2014/main" id="{1A1E9EEE-8B34-49C9-B594-D9EAE2E9E9BB}"/>
              </a:ext>
            </a:extLst>
          </p:cNvPr>
          <p:cNvSpPr txBox="1"/>
          <p:nvPr userDrawn="1"/>
        </p:nvSpPr>
        <p:spPr>
          <a:xfrm>
            <a:off x="9617386" y="1533939"/>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1871"/>
                </a:solidFill>
                <a:effectLst/>
                <a:uLnTx/>
                <a:uFillTx/>
                <a:latin typeface="Arial Narrow"/>
                <a:ea typeface="+mn-ea"/>
                <a:cs typeface="+mn-cs"/>
              </a:rPr>
              <a:t>RBG: 0 – 24 – 113 </a:t>
            </a:r>
          </a:p>
        </p:txBody>
      </p:sp>
      <p:sp>
        <p:nvSpPr>
          <p:cNvPr id="17" name="TextBox 16">
            <a:extLst>
              <a:ext uri="{FF2B5EF4-FFF2-40B4-BE49-F238E27FC236}">
                <a16:creationId xmlns:a16="http://schemas.microsoft.com/office/drawing/2014/main" id="{83D09A15-0C4E-4425-8FF7-93A02D4676A5}"/>
              </a:ext>
            </a:extLst>
          </p:cNvPr>
          <p:cNvSpPr txBox="1"/>
          <p:nvPr userDrawn="1"/>
        </p:nvSpPr>
        <p:spPr>
          <a:xfrm>
            <a:off x="9330784" y="1922062"/>
            <a:ext cx="114233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DELMIA</a:t>
            </a:r>
          </a:p>
        </p:txBody>
      </p:sp>
      <p:sp>
        <p:nvSpPr>
          <p:cNvPr id="18" name="Rectangle 17">
            <a:extLst>
              <a:ext uri="{FF2B5EF4-FFF2-40B4-BE49-F238E27FC236}">
                <a16:creationId xmlns:a16="http://schemas.microsoft.com/office/drawing/2014/main" id="{3922FA40-0042-41B6-84B2-0B09054F405F}"/>
              </a:ext>
            </a:extLst>
          </p:cNvPr>
          <p:cNvSpPr/>
          <p:nvPr userDrawn="1"/>
        </p:nvSpPr>
        <p:spPr>
          <a:xfrm>
            <a:off x="9330784" y="2117693"/>
            <a:ext cx="226933" cy="2269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19" name="TextBox 18">
            <a:extLst>
              <a:ext uri="{FF2B5EF4-FFF2-40B4-BE49-F238E27FC236}">
                <a16:creationId xmlns:a16="http://schemas.microsoft.com/office/drawing/2014/main" id="{81A46D8D-E57A-4064-93CF-471EF1F74C27}"/>
              </a:ext>
            </a:extLst>
          </p:cNvPr>
          <p:cNvSpPr txBox="1"/>
          <p:nvPr userDrawn="1"/>
        </p:nvSpPr>
        <p:spPr>
          <a:xfrm>
            <a:off x="9617386" y="2161910"/>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CD00"/>
                </a:solidFill>
                <a:effectLst/>
                <a:uLnTx/>
                <a:uFillTx/>
                <a:latin typeface="Arial Narrow"/>
                <a:ea typeface="+mn-ea"/>
                <a:cs typeface="+mn-cs"/>
              </a:rPr>
              <a:t>RBG: 255 – 205 – 0 </a:t>
            </a:r>
          </a:p>
        </p:txBody>
      </p:sp>
      <p:sp>
        <p:nvSpPr>
          <p:cNvPr id="20" name="TextBox 19">
            <a:extLst>
              <a:ext uri="{FF2B5EF4-FFF2-40B4-BE49-F238E27FC236}">
                <a16:creationId xmlns:a16="http://schemas.microsoft.com/office/drawing/2014/main" id="{F6E0525C-970C-4AAE-A02B-A3E8E95F02F4}"/>
              </a:ext>
            </a:extLst>
          </p:cNvPr>
          <p:cNvSpPr txBox="1"/>
          <p:nvPr userDrawn="1"/>
        </p:nvSpPr>
        <p:spPr>
          <a:xfrm>
            <a:off x="9330784" y="2547007"/>
            <a:ext cx="114233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SOLIDWORKS</a:t>
            </a:r>
          </a:p>
        </p:txBody>
      </p:sp>
      <p:sp>
        <p:nvSpPr>
          <p:cNvPr id="21" name="Rectangle 20">
            <a:extLst>
              <a:ext uri="{FF2B5EF4-FFF2-40B4-BE49-F238E27FC236}">
                <a16:creationId xmlns:a16="http://schemas.microsoft.com/office/drawing/2014/main" id="{B501C608-1B49-40B1-9C62-96B0B2EC7D31}"/>
              </a:ext>
            </a:extLst>
          </p:cNvPr>
          <p:cNvSpPr/>
          <p:nvPr userDrawn="1"/>
        </p:nvSpPr>
        <p:spPr>
          <a:xfrm>
            <a:off x="9330784" y="2742638"/>
            <a:ext cx="226933" cy="22693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22" name="TextBox 21">
            <a:extLst>
              <a:ext uri="{FF2B5EF4-FFF2-40B4-BE49-F238E27FC236}">
                <a16:creationId xmlns:a16="http://schemas.microsoft.com/office/drawing/2014/main" id="{8E989431-C09E-4D0A-9404-B2A42D8A0143}"/>
              </a:ext>
            </a:extLst>
          </p:cNvPr>
          <p:cNvSpPr txBox="1"/>
          <p:nvPr userDrawn="1"/>
        </p:nvSpPr>
        <p:spPr>
          <a:xfrm>
            <a:off x="9617386" y="2786855"/>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A291C"/>
                </a:solidFill>
                <a:effectLst/>
                <a:uLnTx/>
                <a:uFillTx/>
                <a:latin typeface="Arial Narrow"/>
                <a:ea typeface="+mn-ea"/>
                <a:cs typeface="+mn-cs"/>
              </a:rPr>
              <a:t>RBG: 218 – 41 – 28 </a:t>
            </a:r>
          </a:p>
        </p:txBody>
      </p:sp>
      <p:sp>
        <p:nvSpPr>
          <p:cNvPr id="23" name="TextBox 22">
            <a:extLst>
              <a:ext uri="{FF2B5EF4-FFF2-40B4-BE49-F238E27FC236}">
                <a16:creationId xmlns:a16="http://schemas.microsoft.com/office/drawing/2014/main" id="{E67D6795-CFFB-4B9A-B0C8-84339B67C3EF}"/>
              </a:ext>
            </a:extLst>
          </p:cNvPr>
          <p:cNvSpPr txBox="1"/>
          <p:nvPr userDrawn="1"/>
        </p:nvSpPr>
        <p:spPr>
          <a:xfrm>
            <a:off x="9330784" y="3166442"/>
            <a:ext cx="114233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BIOVIA MEDIDATA</a:t>
            </a:r>
          </a:p>
        </p:txBody>
      </p:sp>
      <p:sp>
        <p:nvSpPr>
          <p:cNvPr id="24" name="Rectangle 23">
            <a:extLst>
              <a:ext uri="{FF2B5EF4-FFF2-40B4-BE49-F238E27FC236}">
                <a16:creationId xmlns:a16="http://schemas.microsoft.com/office/drawing/2014/main" id="{D9BAB769-5ABB-48EF-94FE-98CA1497844F}"/>
              </a:ext>
            </a:extLst>
          </p:cNvPr>
          <p:cNvSpPr/>
          <p:nvPr userDrawn="1"/>
        </p:nvSpPr>
        <p:spPr>
          <a:xfrm>
            <a:off x="9330784" y="3362073"/>
            <a:ext cx="226933" cy="22693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25" name="TextBox 24">
            <a:extLst>
              <a:ext uri="{FF2B5EF4-FFF2-40B4-BE49-F238E27FC236}">
                <a16:creationId xmlns:a16="http://schemas.microsoft.com/office/drawing/2014/main" id="{D0A19B5F-BB80-4094-BF38-E443DA1D2262}"/>
              </a:ext>
            </a:extLst>
          </p:cNvPr>
          <p:cNvSpPr txBox="1"/>
          <p:nvPr userDrawn="1"/>
        </p:nvSpPr>
        <p:spPr>
          <a:xfrm>
            <a:off x="9617386" y="3406290"/>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C8D300"/>
                </a:solidFill>
                <a:effectLst/>
                <a:uLnTx/>
                <a:uFillTx/>
                <a:latin typeface="Arial Narrow"/>
                <a:ea typeface="+mn-ea"/>
                <a:cs typeface="+mn-cs"/>
              </a:rPr>
              <a:t>RBG: 200 – 211 – 0 </a:t>
            </a:r>
          </a:p>
        </p:txBody>
      </p:sp>
      <p:sp>
        <p:nvSpPr>
          <p:cNvPr id="26" name="TextBox 25">
            <a:extLst>
              <a:ext uri="{FF2B5EF4-FFF2-40B4-BE49-F238E27FC236}">
                <a16:creationId xmlns:a16="http://schemas.microsoft.com/office/drawing/2014/main" id="{0D7AC3FA-888B-4FFA-A20E-79EE7A13D2C5}"/>
              </a:ext>
            </a:extLst>
          </p:cNvPr>
          <p:cNvSpPr txBox="1"/>
          <p:nvPr userDrawn="1"/>
        </p:nvSpPr>
        <p:spPr>
          <a:xfrm>
            <a:off x="9330784" y="3791647"/>
            <a:ext cx="114233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ENOVIA NETVIBES</a:t>
            </a:r>
          </a:p>
        </p:txBody>
      </p:sp>
      <p:sp>
        <p:nvSpPr>
          <p:cNvPr id="27" name="Rectangle 26">
            <a:extLst>
              <a:ext uri="{FF2B5EF4-FFF2-40B4-BE49-F238E27FC236}">
                <a16:creationId xmlns:a16="http://schemas.microsoft.com/office/drawing/2014/main" id="{1DE8EFA7-4BBC-4BB7-B9CB-64BE88385936}"/>
              </a:ext>
            </a:extLst>
          </p:cNvPr>
          <p:cNvSpPr/>
          <p:nvPr userDrawn="1"/>
        </p:nvSpPr>
        <p:spPr>
          <a:xfrm>
            <a:off x="9330784" y="3987278"/>
            <a:ext cx="226933" cy="2269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28" name="TextBox 27">
            <a:extLst>
              <a:ext uri="{FF2B5EF4-FFF2-40B4-BE49-F238E27FC236}">
                <a16:creationId xmlns:a16="http://schemas.microsoft.com/office/drawing/2014/main" id="{57E0A101-C7D2-4499-9B06-FE808164979E}"/>
              </a:ext>
            </a:extLst>
          </p:cNvPr>
          <p:cNvSpPr txBox="1"/>
          <p:nvPr userDrawn="1"/>
        </p:nvSpPr>
        <p:spPr>
          <a:xfrm>
            <a:off x="9617386" y="4031495"/>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87722"/>
                </a:solidFill>
                <a:effectLst/>
                <a:uLnTx/>
                <a:uFillTx/>
                <a:latin typeface="Arial Narrow"/>
                <a:ea typeface="+mn-ea"/>
                <a:cs typeface="+mn-cs"/>
              </a:rPr>
              <a:t>RBG: 232 – 119 - 34</a:t>
            </a:r>
          </a:p>
        </p:txBody>
      </p:sp>
      <p:sp>
        <p:nvSpPr>
          <p:cNvPr id="29" name="TextBox 28">
            <a:extLst>
              <a:ext uri="{FF2B5EF4-FFF2-40B4-BE49-F238E27FC236}">
                <a16:creationId xmlns:a16="http://schemas.microsoft.com/office/drawing/2014/main" id="{B633B69E-3D14-4399-AAD4-CEF33ABAECEC}"/>
              </a:ext>
            </a:extLst>
          </p:cNvPr>
          <p:cNvSpPr txBox="1"/>
          <p:nvPr userDrawn="1"/>
        </p:nvSpPr>
        <p:spPr>
          <a:xfrm>
            <a:off x="9330784" y="4416852"/>
            <a:ext cx="1142338" cy="276999"/>
          </a:xfrm>
          <a:prstGeom prst="rect">
            <a:avLst/>
          </a:prstGeom>
          <a:noFill/>
        </p:spPr>
        <p:txBody>
          <a:bodyPr wrap="square" lIns="0" tIns="0" rIns="0" bIns="0" rtlCol="0" anchor="b">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3DEXCITE 3DVIA CENTRIC PLM</a:t>
            </a:r>
          </a:p>
        </p:txBody>
      </p:sp>
      <p:sp>
        <p:nvSpPr>
          <p:cNvPr id="30" name="Rectangle 29">
            <a:extLst>
              <a:ext uri="{FF2B5EF4-FFF2-40B4-BE49-F238E27FC236}">
                <a16:creationId xmlns:a16="http://schemas.microsoft.com/office/drawing/2014/main" id="{829615DA-B8DB-477D-BBCA-B7D4787D2EE2}"/>
              </a:ext>
            </a:extLst>
          </p:cNvPr>
          <p:cNvSpPr/>
          <p:nvPr userDrawn="1"/>
        </p:nvSpPr>
        <p:spPr>
          <a:xfrm>
            <a:off x="9330784" y="4750983"/>
            <a:ext cx="226933" cy="22693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31" name="TextBox 30">
            <a:extLst>
              <a:ext uri="{FF2B5EF4-FFF2-40B4-BE49-F238E27FC236}">
                <a16:creationId xmlns:a16="http://schemas.microsoft.com/office/drawing/2014/main" id="{03FA9599-6BD7-495B-88BE-634C84D9B721}"/>
              </a:ext>
            </a:extLst>
          </p:cNvPr>
          <p:cNvSpPr txBox="1"/>
          <p:nvPr userDrawn="1"/>
        </p:nvSpPr>
        <p:spPr>
          <a:xfrm>
            <a:off x="9617386" y="4795200"/>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rial Narrow"/>
                <a:ea typeface="+mn-ea"/>
                <a:cs typeface="+mn-cs"/>
              </a:rPr>
              <a:t>RBG: 0 – 0 – 0 </a:t>
            </a:r>
          </a:p>
        </p:txBody>
      </p:sp>
      <p:cxnSp>
        <p:nvCxnSpPr>
          <p:cNvPr id="36" name="Straight Connector 35">
            <a:extLst>
              <a:ext uri="{FF2B5EF4-FFF2-40B4-BE49-F238E27FC236}">
                <a16:creationId xmlns:a16="http://schemas.microsoft.com/office/drawing/2014/main" id="{7DDA68DF-F0B5-4F9E-9D27-ADF1BDFFFDAB}"/>
              </a:ext>
            </a:extLst>
          </p:cNvPr>
          <p:cNvCxnSpPr>
            <a:cxnSpLocks/>
          </p:cNvCxnSpPr>
          <p:nvPr userDrawn="1"/>
        </p:nvCxnSpPr>
        <p:spPr>
          <a:xfrm flipV="1">
            <a:off x="9330784" y="1192777"/>
            <a:ext cx="11423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9A3E415-0DB3-4AA1-9984-3025EF35E511}"/>
              </a:ext>
            </a:extLst>
          </p:cNvPr>
          <p:cNvCxnSpPr>
            <a:cxnSpLocks/>
          </p:cNvCxnSpPr>
          <p:nvPr userDrawn="1"/>
        </p:nvCxnSpPr>
        <p:spPr>
          <a:xfrm flipV="1">
            <a:off x="9330784" y="1819358"/>
            <a:ext cx="11423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C9F0F2A-7CA9-4531-B42C-6D40246EB6EA}"/>
              </a:ext>
            </a:extLst>
          </p:cNvPr>
          <p:cNvCxnSpPr>
            <a:cxnSpLocks/>
          </p:cNvCxnSpPr>
          <p:nvPr userDrawn="1"/>
        </p:nvCxnSpPr>
        <p:spPr>
          <a:xfrm flipV="1">
            <a:off x="9330784" y="2445816"/>
            <a:ext cx="11423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DE54BB1-287E-4863-85DD-4C8AFD0BD500}"/>
              </a:ext>
            </a:extLst>
          </p:cNvPr>
          <p:cNvCxnSpPr>
            <a:cxnSpLocks/>
          </p:cNvCxnSpPr>
          <p:nvPr userDrawn="1"/>
        </p:nvCxnSpPr>
        <p:spPr>
          <a:xfrm flipV="1">
            <a:off x="9330784" y="3068006"/>
            <a:ext cx="11423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5447E8D-3977-46E8-92A3-E2ABE7ED33BA}"/>
              </a:ext>
            </a:extLst>
          </p:cNvPr>
          <p:cNvCxnSpPr>
            <a:cxnSpLocks/>
          </p:cNvCxnSpPr>
          <p:nvPr userDrawn="1"/>
        </p:nvCxnSpPr>
        <p:spPr>
          <a:xfrm flipV="1">
            <a:off x="9330784" y="3690326"/>
            <a:ext cx="11423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706A745-1A82-4547-8746-49240F5F8760}"/>
              </a:ext>
            </a:extLst>
          </p:cNvPr>
          <p:cNvCxnSpPr>
            <a:cxnSpLocks/>
          </p:cNvCxnSpPr>
          <p:nvPr userDrawn="1"/>
        </p:nvCxnSpPr>
        <p:spPr>
          <a:xfrm flipV="1">
            <a:off x="9330784" y="4315531"/>
            <a:ext cx="1142338" cy="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9751788"/>
      </p:ext>
    </p:extLst>
  </p:cSld>
  <p:clrMap bg1="lt1" tx1="dk1" bg2="lt2" tx2="dk2" accent1="accent1" accent2="accent2" accent3="accent3" accent4="accent4" accent5="accent5" accent6="accent6" hlink="hlink" folHlink="folHlink"/>
  <p:sldLayoutIdLst>
    <p:sldLayoutId id="2147485524" r:id="rId1"/>
    <p:sldLayoutId id="2147485525" r:id="rId2"/>
    <p:sldLayoutId id="2147485526" r:id="rId3"/>
    <p:sldLayoutId id="2147485527" r:id="rId4"/>
    <p:sldLayoutId id="2147485528" r:id="rId5"/>
    <p:sldLayoutId id="2147485659" r:id="rId6"/>
    <p:sldLayoutId id="2147485529" r:id="rId7"/>
    <p:sldLayoutId id="2147485530" r:id="rId8"/>
    <p:sldLayoutId id="2147485531" r:id="rId9"/>
    <p:sldLayoutId id="2147485532" r:id="rId10"/>
    <p:sldLayoutId id="2147485533" r:id="rId11"/>
    <p:sldLayoutId id="2147485534" r:id="rId12"/>
    <p:sldLayoutId id="2147485535" r:id="rId13"/>
    <p:sldLayoutId id="2147485536" r:id="rId14"/>
    <p:sldLayoutId id="2147485537" r:id="rId15"/>
    <p:sldLayoutId id="2147485538" r:id="rId16"/>
    <p:sldLayoutId id="2147485539" r:id="rId17"/>
    <p:sldLayoutId id="2147485540" r:id="rId18"/>
    <p:sldLayoutId id="2147485541" r:id="rId19"/>
    <p:sldLayoutId id="2147485542" r:id="rId20"/>
    <p:sldLayoutId id="2147485543" r:id="rId21"/>
    <p:sldLayoutId id="2147485544" r:id="rId22"/>
    <p:sldLayoutId id="2147485545" r:id="rId23"/>
    <p:sldLayoutId id="2147485546" r:id="rId24"/>
    <p:sldLayoutId id="2147485547" r:id="rId25"/>
    <p:sldLayoutId id="2147485548" r:id="rId26"/>
    <p:sldLayoutId id="2147485549" r:id="rId27"/>
    <p:sldLayoutId id="2147485550" r:id="rId28"/>
    <p:sldLayoutId id="2147485551" r:id="rId29"/>
    <p:sldLayoutId id="2147485552" r:id="rId30"/>
    <p:sldLayoutId id="2147485553" r:id="rId31"/>
    <p:sldLayoutId id="2147485554" r:id="rId32"/>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FDD301-B6C5-4D05-97F5-44E5493AD5DD}"/>
              </a:ext>
            </a:extLst>
          </p:cNvPr>
          <p:cNvSpPr/>
          <p:nvPr userDrawn="1"/>
        </p:nvSpPr>
        <p:spPr>
          <a:xfrm>
            <a:off x="9233213" y="0"/>
            <a:ext cx="133748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6" name="TextBox 5">
            <a:extLst>
              <a:ext uri="{FF2B5EF4-FFF2-40B4-BE49-F238E27FC236}">
                <a16:creationId xmlns:a16="http://schemas.microsoft.com/office/drawing/2014/main" id="{7AE08359-026E-4DF9-A362-FE14786A72D2}"/>
              </a:ext>
            </a:extLst>
          </p:cNvPr>
          <p:cNvSpPr txBox="1"/>
          <p:nvPr userDrawn="1"/>
        </p:nvSpPr>
        <p:spPr>
          <a:xfrm>
            <a:off x="9330784" y="165584"/>
            <a:ext cx="105087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MAJOR COLORS</a:t>
            </a:r>
          </a:p>
        </p:txBody>
      </p:sp>
      <p:sp>
        <p:nvSpPr>
          <p:cNvPr id="7" name="Rectangle 6">
            <a:extLst>
              <a:ext uri="{FF2B5EF4-FFF2-40B4-BE49-F238E27FC236}">
                <a16:creationId xmlns:a16="http://schemas.microsoft.com/office/drawing/2014/main" id="{080B8E17-6317-4783-B2A2-527D32852727}"/>
              </a:ext>
            </a:extLst>
          </p:cNvPr>
          <p:cNvSpPr/>
          <p:nvPr userDrawn="1"/>
        </p:nvSpPr>
        <p:spPr>
          <a:xfrm>
            <a:off x="9330784" y="361215"/>
            <a:ext cx="226933" cy="2269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9" name="TextBox 8">
            <a:extLst>
              <a:ext uri="{FF2B5EF4-FFF2-40B4-BE49-F238E27FC236}">
                <a16:creationId xmlns:a16="http://schemas.microsoft.com/office/drawing/2014/main" id="{16924D83-3E54-403A-8E0E-C7F57643B6B7}"/>
              </a:ext>
            </a:extLst>
          </p:cNvPr>
          <p:cNvSpPr txBox="1"/>
          <p:nvPr userDrawn="1"/>
        </p:nvSpPr>
        <p:spPr>
          <a:xfrm>
            <a:off x="9617386" y="405432"/>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F5486"/>
                </a:solidFill>
                <a:effectLst/>
                <a:uLnTx/>
                <a:uFillTx/>
                <a:latin typeface="Arial Narrow"/>
                <a:ea typeface="+mn-ea"/>
                <a:cs typeface="+mn-cs"/>
              </a:rPr>
              <a:t>RBG: 15 – 84 – 134 </a:t>
            </a:r>
          </a:p>
        </p:txBody>
      </p:sp>
      <p:sp>
        <p:nvSpPr>
          <p:cNvPr id="10" name="Rectangle 9">
            <a:extLst>
              <a:ext uri="{FF2B5EF4-FFF2-40B4-BE49-F238E27FC236}">
                <a16:creationId xmlns:a16="http://schemas.microsoft.com/office/drawing/2014/main" id="{FE329BF2-DCA2-4493-AB14-6F94C2464F84}"/>
              </a:ext>
            </a:extLst>
          </p:cNvPr>
          <p:cNvSpPr/>
          <p:nvPr userDrawn="1"/>
        </p:nvSpPr>
        <p:spPr>
          <a:xfrm>
            <a:off x="9330784" y="612872"/>
            <a:ext cx="226933" cy="2269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11" name="TextBox 10">
            <a:extLst>
              <a:ext uri="{FF2B5EF4-FFF2-40B4-BE49-F238E27FC236}">
                <a16:creationId xmlns:a16="http://schemas.microsoft.com/office/drawing/2014/main" id="{314A64C9-2E09-4C7B-AFE6-B9C068254A0C}"/>
              </a:ext>
            </a:extLst>
          </p:cNvPr>
          <p:cNvSpPr txBox="1"/>
          <p:nvPr userDrawn="1"/>
        </p:nvSpPr>
        <p:spPr>
          <a:xfrm>
            <a:off x="9617387" y="657089"/>
            <a:ext cx="855735"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97999B"/>
                </a:solidFill>
                <a:effectLst/>
                <a:uLnTx/>
                <a:uFillTx/>
                <a:latin typeface="Arial Narrow"/>
                <a:ea typeface="+mn-ea"/>
                <a:cs typeface="+mn-cs"/>
              </a:rPr>
              <a:t>RBG: 151 – 153 – 155 </a:t>
            </a:r>
          </a:p>
        </p:txBody>
      </p:sp>
      <p:sp>
        <p:nvSpPr>
          <p:cNvPr id="12" name="Rectangle 11">
            <a:extLst>
              <a:ext uri="{FF2B5EF4-FFF2-40B4-BE49-F238E27FC236}">
                <a16:creationId xmlns:a16="http://schemas.microsoft.com/office/drawing/2014/main" id="{EACE7128-2377-481F-BC6D-51F3D7AB331E}"/>
              </a:ext>
            </a:extLst>
          </p:cNvPr>
          <p:cNvSpPr/>
          <p:nvPr userDrawn="1"/>
        </p:nvSpPr>
        <p:spPr>
          <a:xfrm>
            <a:off x="9330784" y="864529"/>
            <a:ext cx="226933" cy="226933"/>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13" name="TextBox 12">
            <a:extLst>
              <a:ext uri="{FF2B5EF4-FFF2-40B4-BE49-F238E27FC236}">
                <a16:creationId xmlns:a16="http://schemas.microsoft.com/office/drawing/2014/main" id="{2124DA53-F83F-4C68-A4C9-126F16F3E817}"/>
              </a:ext>
            </a:extLst>
          </p:cNvPr>
          <p:cNvSpPr txBox="1"/>
          <p:nvPr userDrawn="1"/>
        </p:nvSpPr>
        <p:spPr>
          <a:xfrm>
            <a:off x="9617386" y="908746"/>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F5486">
                    <a:lumMod val="60000"/>
                    <a:lumOff val="40000"/>
                  </a:srgbClr>
                </a:solidFill>
                <a:effectLst/>
                <a:uLnTx/>
                <a:uFillTx/>
                <a:latin typeface="Arial Narrow"/>
                <a:ea typeface="+mn-ea"/>
                <a:cs typeface="+mn-cs"/>
              </a:rPr>
              <a:t>RBG: 29 – 169 -255 </a:t>
            </a:r>
          </a:p>
        </p:txBody>
      </p:sp>
      <p:sp>
        <p:nvSpPr>
          <p:cNvPr id="14" name="TextBox 13">
            <a:extLst>
              <a:ext uri="{FF2B5EF4-FFF2-40B4-BE49-F238E27FC236}">
                <a16:creationId xmlns:a16="http://schemas.microsoft.com/office/drawing/2014/main" id="{F9441FBC-C03A-4850-813B-05C7E7A1D1B2}"/>
              </a:ext>
            </a:extLst>
          </p:cNvPr>
          <p:cNvSpPr txBox="1"/>
          <p:nvPr userDrawn="1"/>
        </p:nvSpPr>
        <p:spPr>
          <a:xfrm>
            <a:off x="9330784" y="1294091"/>
            <a:ext cx="114233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CATIA GEOVIA SIMULIA</a:t>
            </a:r>
          </a:p>
        </p:txBody>
      </p:sp>
      <p:sp>
        <p:nvSpPr>
          <p:cNvPr id="15" name="Rectangle 14">
            <a:extLst>
              <a:ext uri="{FF2B5EF4-FFF2-40B4-BE49-F238E27FC236}">
                <a16:creationId xmlns:a16="http://schemas.microsoft.com/office/drawing/2014/main" id="{9A455439-4BB8-43A4-B731-5B625CFED19F}"/>
              </a:ext>
            </a:extLst>
          </p:cNvPr>
          <p:cNvSpPr/>
          <p:nvPr userDrawn="1"/>
        </p:nvSpPr>
        <p:spPr>
          <a:xfrm>
            <a:off x="9330784" y="1489722"/>
            <a:ext cx="226933" cy="2269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16" name="TextBox 15">
            <a:extLst>
              <a:ext uri="{FF2B5EF4-FFF2-40B4-BE49-F238E27FC236}">
                <a16:creationId xmlns:a16="http://schemas.microsoft.com/office/drawing/2014/main" id="{1A1E9EEE-8B34-49C9-B594-D9EAE2E9E9BB}"/>
              </a:ext>
            </a:extLst>
          </p:cNvPr>
          <p:cNvSpPr txBox="1"/>
          <p:nvPr userDrawn="1"/>
        </p:nvSpPr>
        <p:spPr>
          <a:xfrm>
            <a:off x="9617386" y="1533939"/>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1871"/>
                </a:solidFill>
                <a:effectLst/>
                <a:uLnTx/>
                <a:uFillTx/>
                <a:latin typeface="Arial Narrow"/>
                <a:ea typeface="+mn-ea"/>
                <a:cs typeface="+mn-cs"/>
              </a:rPr>
              <a:t>RBG: 0 – 24 – 113 </a:t>
            </a:r>
          </a:p>
        </p:txBody>
      </p:sp>
      <p:sp>
        <p:nvSpPr>
          <p:cNvPr id="17" name="TextBox 16">
            <a:extLst>
              <a:ext uri="{FF2B5EF4-FFF2-40B4-BE49-F238E27FC236}">
                <a16:creationId xmlns:a16="http://schemas.microsoft.com/office/drawing/2014/main" id="{83D09A15-0C4E-4425-8FF7-93A02D4676A5}"/>
              </a:ext>
            </a:extLst>
          </p:cNvPr>
          <p:cNvSpPr txBox="1"/>
          <p:nvPr userDrawn="1"/>
        </p:nvSpPr>
        <p:spPr>
          <a:xfrm>
            <a:off x="9330784" y="1922062"/>
            <a:ext cx="114233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DELMIA</a:t>
            </a:r>
          </a:p>
        </p:txBody>
      </p:sp>
      <p:sp>
        <p:nvSpPr>
          <p:cNvPr id="18" name="Rectangle 17">
            <a:extLst>
              <a:ext uri="{FF2B5EF4-FFF2-40B4-BE49-F238E27FC236}">
                <a16:creationId xmlns:a16="http://schemas.microsoft.com/office/drawing/2014/main" id="{3922FA40-0042-41B6-84B2-0B09054F405F}"/>
              </a:ext>
            </a:extLst>
          </p:cNvPr>
          <p:cNvSpPr/>
          <p:nvPr userDrawn="1"/>
        </p:nvSpPr>
        <p:spPr>
          <a:xfrm>
            <a:off x="9330784" y="2117693"/>
            <a:ext cx="226933" cy="2269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19" name="TextBox 18">
            <a:extLst>
              <a:ext uri="{FF2B5EF4-FFF2-40B4-BE49-F238E27FC236}">
                <a16:creationId xmlns:a16="http://schemas.microsoft.com/office/drawing/2014/main" id="{81A46D8D-E57A-4064-93CF-471EF1F74C27}"/>
              </a:ext>
            </a:extLst>
          </p:cNvPr>
          <p:cNvSpPr txBox="1"/>
          <p:nvPr userDrawn="1"/>
        </p:nvSpPr>
        <p:spPr>
          <a:xfrm>
            <a:off x="9617386" y="2161910"/>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CD00"/>
                </a:solidFill>
                <a:effectLst/>
                <a:uLnTx/>
                <a:uFillTx/>
                <a:latin typeface="Arial Narrow"/>
                <a:ea typeface="+mn-ea"/>
                <a:cs typeface="+mn-cs"/>
              </a:rPr>
              <a:t>RBG: 255 – 205 – 0 </a:t>
            </a:r>
          </a:p>
        </p:txBody>
      </p:sp>
      <p:sp>
        <p:nvSpPr>
          <p:cNvPr id="20" name="TextBox 19">
            <a:extLst>
              <a:ext uri="{FF2B5EF4-FFF2-40B4-BE49-F238E27FC236}">
                <a16:creationId xmlns:a16="http://schemas.microsoft.com/office/drawing/2014/main" id="{F6E0525C-970C-4AAE-A02B-A3E8E95F02F4}"/>
              </a:ext>
            </a:extLst>
          </p:cNvPr>
          <p:cNvSpPr txBox="1"/>
          <p:nvPr userDrawn="1"/>
        </p:nvSpPr>
        <p:spPr>
          <a:xfrm>
            <a:off x="9330784" y="2547007"/>
            <a:ext cx="114233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SOLIDWORKS</a:t>
            </a:r>
          </a:p>
        </p:txBody>
      </p:sp>
      <p:sp>
        <p:nvSpPr>
          <p:cNvPr id="21" name="Rectangle 20">
            <a:extLst>
              <a:ext uri="{FF2B5EF4-FFF2-40B4-BE49-F238E27FC236}">
                <a16:creationId xmlns:a16="http://schemas.microsoft.com/office/drawing/2014/main" id="{B501C608-1B49-40B1-9C62-96B0B2EC7D31}"/>
              </a:ext>
            </a:extLst>
          </p:cNvPr>
          <p:cNvSpPr/>
          <p:nvPr userDrawn="1"/>
        </p:nvSpPr>
        <p:spPr>
          <a:xfrm>
            <a:off x="9330784" y="2742638"/>
            <a:ext cx="226933" cy="22693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22" name="TextBox 21">
            <a:extLst>
              <a:ext uri="{FF2B5EF4-FFF2-40B4-BE49-F238E27FC236}">
                <a16:creationId xmlns:a16="http://schemas.microsoft.com/office/drawing/2014/main" id="{8E989431-C09E-4D0A-9404-B2A42D8A0143}"/>
              </a:ext>
            </a:extLst>
          </p:cNvPr>
          <p:cNvSpPr txBox="1"/>
          <p:nvPr userDrawn="1"/>
        </p:nvSpPr>
        <p:spPr>
          <a:xfrm>
            <a:off x="9617386" y="2786855"/>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A291C"/>
                </a:solidFill>
                <a:effectLst/>
                <a:uLnTx/>
                <a:uFillTx/>
                <a:latin typeface="Arial Narrow"/>
                <a:ea typeface="+mn-ea"/>
                <a:cs typeface="+mn-cs"/>
              </a:rPr>
              <a:t>RBG: 218 – 41 – 28 </a:t>
            </a:r>
          </a:p>
        </p:txBody>
      </p:sp>
      <p:sp>
        <p:nvSpPr>
          <p:cNvPr id="23" name="TextBox 22">
            <a:extLst>
              <a:ext uri="{FF2B5EF4-FFF2-40B4-BE49-F238E27FC236}">
                <a16:creationId xmlns:a16="http://schemas.microsoft.com/office/drawing/2014/main" id="{E67D6795-CFFB-4B9A-B0C8-84339B67C3EF}"/>
              </a:ext>
            </a:extLst>
          </p:cNvPr>
          <p:cNvSpPr txBox="1"/>
          <p:nvPr userDrawn="1"/>
        </p:nvSpPr>
        <p:spPr>
          <a:xfrm>
            <a:off x="9330784" y="3166442"/>
            <a:ext cx="114233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BIOVIA MEDIDATA</a:t>
            </a:r>
          </a:p>
        </p:txBody>
      </p:sp>
      <p:sp>
        <p:nvSpPr>
          <p:cNvPr id="24" name="Rectangle 23">
            <a:extLst>
              <a:ext uri="{FF2B5EF4-FFF2-40B4-BE49-F238E27FC236}">
                <a16:creationId xmlns:a16="http://schemas.microsoft.com/office/drawing/2014/main" id="{D9BAB769-5ABB-48EF-94FE-98CA1497844F}"/>
              </a:ext>
            </a:extLst>
          </p:cNvPr>
          <p:cNvSpPr/>
          <p:nvPr userDrawn="1"/>
        </p:nvSpPr>
        <p:spPr>
          <a:xfrm>
            <a:off x="9330784" y="3362073"/>
            <a:ext cx="226933" cy="22693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25" name="TextBox 24">
            <a:extLst>
              <a:ext uri="{FF2B5EF4-FFF2-40B4-BE49-F238E27FC236}">
                <a16:creationId xmlns:a16="http://schemas.microsoft.com/office/drawing/2014/main" id="{D0A19B5F-BB80-4094-BF38-E443DA1D2262}"/>
              </a:ext>
            </a:extLst>
          </p:cNvPr>
          <p:cNvSpPr txBox="1"/>
          <p:nvPr userDrawn="1"/>
        </p:nvSpPr>
        <p:spPr>
          <a:xfrm>
            <a:off x="9617386" y="3406290"/>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C8D300"/>
                </a:solidFill>
                <a:effectLst/>
                <a:uLnTx/>
                <a:uFillTx/>
                <a:latin typeface="Arial Narrow"/>
                <a:ea typeface="+mn-ea"/>
                <a:cs typeface="+mn-cs"/>
              </a:rPr>
              <a:t>RBG: 200 – 211 – 0 </a:t>
            </a:r>
          </a:p>
        </p:txBody>
      </p:sp>
      <p:sp>
        <p:nvSpPr>
          <p:cNvPr id="26" name="TextBox 25">
            <a:extLst>
              <a:ext uri="{FF2B5EF4-FFF2-40B4-BE49-F238E27FC236}">
                <a16:creationId xmlns:a16="http://schemas.microsoft.com/office/drawing/2014/main" id="{0D7AC3FA-888B-4FFA-A20E-79EE7A13D2C5}"/>
              </a:ext>
            </a:extLst>
          </p:cNvPr>
          <p:cNvSpPr txBox="1"/>
          <p:nvPr userDrawn="1"/>
        </p:nvSpPr>
        <p:spPr>
          <a:xfrm>
            <a:off x="9330784" y="3791647"/>
            <a:ext cx="114233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ENOVIA NETVIBES</a:t>
            </a:r>
          </a:p>
        </p:txBody>
      </p:sp>
      <p:sp>
        <p:nvSpPr>
          <p:cNvPr id="27" name="Rectangle 26">
            <a:extLst>
              <a:ext uri="{FF2B5EF4-FFF2-40B4-BE49-F238E27FC236}">
                <a16:creationId xmlns:a16="http://schemas.microsoft.com/office/drawing/2014/main" id="{1DE8EFA7-4BBC-4BB7-B9CB-64BE88385936}"/>
              </a:ext>
            </a:extLst>
          </p:cNvPr>
          <p:cNvSpPr/>
          <p:nvPr userDrawn="1"/>
        </p:nvSpPr>
        <p:spPr>
          <a:xfrm>
            <a:off x="9330784" y="3987278"/>
            <a:ext cx="226933" cy="2269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28" name="TextBox 27">
            <a:extLst>
              <a:ext uri="{FF2B5EF4-FFF2-40B4-BE49-F238E27FC236}">
                <a16:creationId xmlns:a16="http://schemas.microsoft.com/office/drawing/2014/main" id="{57E0A101-C7D2-4499-9B06-FE808164979E}"/>
              </a:ext>
            </a:extLst>
          </p:cNvPr>
          <p:cNvSpPr txBox="1"/>
          <p:nvPr userDrawn="1"/>
        </p:nvSpPr>
        <p:spPr>
          <a:xfrm>
            <a:off x="9617386" y="4031495"/>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87722"/>
                </a:solidFill>
                <a:effectLst/>
                <a:uLnTx/>
                <a:uFillTx/>
                <a:latin typeface="Arial Narrow"/>
                <a:ea typeface="+mn-ea"/>
                <a:cs typeface="+mn-cs"/>
              </a:rPr>
              <a:t>RBG: 232 – 119 - 34</a:t>
            </a:r>
          </a:p>
        </p:txBody>
      </p:sp>
      <p:sp>
        <p:nvSpPr>
          <p:cNvPr id="29" name="TextBox 28">
            <a:extLst>
              <a:ext uri="{FF2B5EF4-FFF2-40B4-BE49-F238E27FC236}">
                <a16:creationId xmlns:a16="http://schemas.microsoft.com/office/drawing/2014/main" id="{B633B69E-3D14-4399-AAD4-CEF33ABAECEC}"/>
              </a:ext>
            </a:extLst>
          </p:cNvPr>
          <p:cNvSpPr txBox="1"/>
          <p:nvPr userDrawn="1"/>
        </p:nvSpPr>
        <p:spPr>
          <a:xfrm>
            <a:off x="9330784" y="4416852"/>
            <a:ext cx="1142338" cy="276999"/>
          </a:xfrm>
          <a:prstGeom prst="rect">
            <a:avLst/>
          </a:prstGeom>
          <a:noFill/>
        </p:spPr>
        <p:txBody>
          <a:bodyPr wrap="square" lIns="0" tIns="0" rIns="0" bIns="0" rtlCol="0" anchor="b">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3DEXCITE 3DVIA CENTRIC PLM</a:t>
            </a:r>
          </a:p>
        </p:txBody>
      </p:sp>
      <p:sp>
        <p:nvSpPr>
          <p:cNvPr id="30" name="Rectangle 29">
            <a:extLst>
              <a:ext uri="{FF2B5EF4-FFF2-40B4-BE49-F238E27FC236}">
                <a16:creationId xmlns:a16="http://schemas.microsoft.com/office/drawing/2014/main" id="{829615DA-B8DB-477D-BBCA-B7D4787D2EE2}"/>
              </a:ext>
            </a:extLst>
          </p:cNvPr>
          <p:cNvSpPr/>
          <p:nvPr userDrawn="1"/>
        </p:nvSpPr>
        <p:spPr>
          <a:xfrm>
            <a:off x="9330784" y="4750983"/>
            <a:ext cx="226933" cy="22693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31" name="TextBox 30">
            <a:extLst>
              <a:ext uri="{FF2B5EF4-FFF2-40B4-BE49-F238E27FC236}">
                <a16:creationId xmlns:a16="http://schemas.microsoft.com/office/drawing/2014/main" id="{03FA9599-6BD7-495B-88BE-634C84D9B721}"/>
              </a:ext>
            </a:extLst>
          </p:cNvPr>
          <p:cNvSpPr txBox="1"/>
          <p:nvPr userDrawn="1"/>
        </p:nvSpPr>
        <p:spPr>
          <a:xfrm>
            <a:off x="9617386" y="4795200"/>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rial Narrow"/>
                <a:ea typeface="+mn-ea"/>
                <a:cs typeface="+mn-cs"/>
              </a:rPr>
              <a:t>RBG: 0 – 0 – 0 </a:t>
            </a:r>
          </a:p>
        </p:txBody>
      </p:sp>
      <p:cxnSp>
        <p:nvCxnSpPr>
          <p:cNvPr id="36" name="Straight Connector 35">
            <a:extLst>
              <a:ext uri="{FF2B5EF4-FFF2-40B4-BE49-F238E27FC236}">
                <a16:creationId xmlns:a16="http://schemas.microsoft.com/office/drawing/2014/main" id="{7DDA68DF-F0B5-4F9E-9D27-ADF1BDFFFDAB}"/>
              </a:ext>
            </a:extLst>
          </p:cNvPr>
          <p:cNvCxnSpPr>
            <a:cxnSpLocks/>
          </p:cNvCxnSpPr>
          <p:nvPr userDrawn="1"/>
        </p:nvCxnSpPr>
        <p:spPr>
          <a:xfrm flipV="1">
            <a:off x="9330784" y="1192777"/>
            <a:ext cx="11423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9A3E415-0DB3-4AA1-9984-3025EF35E511}"/>
              </a:ext>
            </a:extLst>
          </p:cNvPr>
          <p:cNvCxnSpPr>
            <a:cxnSpLocks/>
          </p:cNvCxnSpPr>
          <p:nvPr userDrawn="1"/>
        </p:nvCxnSpPr>
        <p:spPr>
          <a:xfrm flipV="1">
            <a:off x="9330784" y="1819358"/>
            <a:ext cx="11423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C9F0F2A-7CA9-4531-B42C-6D40246EB6EA}"/>
              </a:ext>
            </a:extLst>
          </p:cNvPr>
          <p:cNvCxnSpPr>
            <a:cxnSpLocks/>
          </p:cNvCxnSpPr>
          <p:nvPr userDrawn="1"/>
        </p:nvCxnSpPr>
        <p:spPr>
          <a:xfrm flipV="1">
            <a:off x="9330784" y="2445816"/>
            <a:ext cx="11423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DE54BB1-287E-4863-85DD-4C8AFD0BD500}"/>
              </a:ext>
            </a:extLst>
          </p:cNvPr>
          <p:cNvCxnSpPr>
            <a:cxnSpLocks/>
          </p:cNvCxnSpPr>
          <p:nvPr userDrawn="1"/>
        </p:nvCxnSpPr>
        <p:spPr>
          <a:xfrm flipV="1">
            <a:off x="9330784" y="3068006"/>
            <a:ext cx="11423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5447E8D-3977-46E8-92A3-E2ABE7ED33BA}"/>
              </a:ext>
            </a:extLst>
          </p:cNvPr>
          <p:cNvCxnSpPr>
            <a:cxnSpLocks/>
          </p:cNvCxnSpPr>
          <p:nvPr userDrawn="1"/>
        </p:nvCxnSpPr>
        <p:spPr>
          <a:xfrm flipV="1">
            <a:off x="9330784" y="3690326"/>
            <a:ext cx="11423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706A745-1A82-4547-8746-49240F5F8760}"/>
              </a:ext>
            </a:extLst>
          </p:cNvPr>
          <p:cNvCxnSpPr>
            <a:cxnSpLocks/>
          </p:cNvCxnSpPr>
          <p:nvPr userDrawn="1"/>
        </p:nvCxnSpPr>
        <p:spPr>
          <a:xfrm flipV="1">
            <a:off x="9330784" y="4315531"/>
            <a:ext cx="1142338" cy="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0041712"/>
      </p:ext>
    </p:extLst>
  </p:cSld>
  <p:clrMap bg1="lt1" tx1="dk1" bg2="lt2" tx2="dk2" accent1="accent1" accent2="accent2" accent3="accent3" accent4="accent4" accent5="accent5" accent6="accent6" hlink="hlink" folHlink="folHlink"/>
  <p:sldLayoutIdLst>
    <p:sldLayoutId id="2147485556" r:id="rId1"/>
    <p:sldLayoutId id="2147485557" r:id="rId2"/>
    <p:sldLayoutId id="2147485558" r:id="rId3"/>
    <p:sldLayoutId id="2147485559" r:id="rId4"/>
    <p:sldLayoutId id="2147485560" r:id="rId5"/>
    <p:sldLayoutId id="2147485660" r:id="rId6"/>
    <p:sldLayoutId id="2147485561" r:id="rId7"/>
    <p:sldLayoutId id="2147485562" r:id="rId8"/>
    <p:sldLayoutId id="2147485563" r:id="rId9"/>
    <p:sldLayoutId id="2147485564" r:id="rId10"/>
    <p:sldLayoutId id="2147485565" r:id="rId11"/>
    <p:sldLayoutId id="2147485566" r:id="rId12"/>
    <p:sldLayoutId id="2147485567" r:id="rId13"/>
    <p:sldLayoutId id="2147485568" r:id="rId14"/>
    <p:sldLayoutId id="2147485569" r:id="rId15"/>
    <p:sldLayoutId id="2147485570" r:id="rId16"/>
    <p:sldLayoutId id="2147485571" r:id="rId17"/>
    <p:sldLayoutId id="2147485572" r:id="rId18"/>
    <p:sldLayoutId id="2147485573" r:id="rId19"/>
    <p:sldLayoutId id="2147485574" r:id="rId20"/>
    <p:sldLayoutId id="2147485575" r:id="rId21"/>
    <p:sldLayoutId id="2147485576" r:id="rId22"/>
    <p:sldLayoutId id="2147485577" r:id="rId23"/>
    <p:sldLayoutId id="2147485578" r:id="rId24"/>
    <p:sldLayoutId id="2147485579" r:id="rId25"/>
    <p:sldLayoutId id="2147485580" r:id="rId26"/>
    <p:sldLayoutId id="2147485581" r:id="rId27"/>
    <p:sldLayoutId id="2147485582" r:id="rId28"/>
    <p:sldLayoutId id="2147485583" r:id="rId29"/>
    <p:sldLayoutId id="2147485584" r:id="rId30"/>
    <p:sldLayoutId id="2147485585" r:id="rId31"/>
    <p:sldLayoutId id="2147485586" r:id="rId32"/>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FDD301-B6C5-4D05-97F5-44E5493AD5DD}"/>
              </a:ext>
            </a:extLst>
          </p:cNvPr>
          <p:cNvSpPr/>
          <p:nvPr userDrawn="1"/>
        </p:nvSpPr>
        <p:spPr>
          <a:xfrm>
            <a:off x="9233213" y="0"/>
            <a:ext cx="133748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6" name="TextBox 5">
            <a:extLst>
              <a:ext uri="{FF2B5EF4-FFF2-40B4-BE49-F238E27FC236}">
                <a16:creationId xmlns:a16="http://schemas.microsoft.com/office/drawing/2014/main" id="{7AE08359-026E-4DF9-A362-FE14786A72D2}"/>
              </a:ext>
            </a:extLst>
          </p:cNvPr>
          <p:cNvSpPr txBox="1"/>
          <p:nvPr userDrawn="1"/>
        </p:nvSpPr>
        <p:spPr>
          <a:xfrm>
            <a:off x="9330784" y="165584"/>
            <a:ext cx="105087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MAJOR COLORS</a:t>
            </a:r>
          </a:p>
        </p:txBody>
      </p:sp>
      <p:sp>
        <p:nvSpPr>
          <p:cNvPr id="7" name="Rectangle 6">
            <a:extLst>
              <a:ext uri="{FF2B5EF4-FFF2-40B4-BE49-F238E27FC236}">
                <a16:creationId xmlns:a16="http://schemas.microsoft.com/office/drawing/2014/main" id="{080B8E17-6317-4783-B2A2-527D32852727}"/>
              </a:ext>
            </a:extLst>
          </p:cNvPr>
          <p:cNvSpPr/>
          <p:nvPr userDrawn="1"/>
        </p:nvSpPr>
        <p:spPr>
          <a:xfrm>
            <a:off x="9330784" y="361215"/>
            <a:ext cx="226933" cy="2269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9" name="TextBox 8">
            <a:extLst>
              <a:ext uri="{FF2B5EF4-FFF2-40B4-BE49-F238E27FC236}">
                <a16:creationId xmlns:a16="http://schemas.microsoft.com/office/drawing/2014/main" id="{16924D83-3E54-403A-8E0E-C7F57643B6B7}"/>
              </a:ext>
            </a:extLst>
          </p:cNvPr>
          <p:cNvSpPr txBox="1"/>
          <p:nvPr userDrawn="1"/>
        </p:nvSpPr>
        <p:spPr>
          <a:xfrm>
            <a:off x="9617386" y="405432"/>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F5486"/>
                </a:solidFill>
                <a:effectLst/>
                <a:uLnTx/>
                <a:uFillTx/>
                <a:latin typeface="Arial Narrow"/>
                <a:ea typeface="+mn-ea"/>
                <a:cs typeface="+mn-cs"/>
              </a:rPr>
              <a:t>RBG: 15 – 84 – 134 </a:t>
            </a:r>
          </a:p>
        </p:txBody>
      </p:sp>
      <p:sp>
        <p:nvSpPr>
          <p:cNvPr id="10" name="Rectangle 9">
            <a:extLst>
              <a:ext uri="{FF2B5EF4-FFF2-40B4-BE49-F238E27FC236}">
                <a16:creationId xmlns:a16="http://schemas.microsoft.com/office/drawing/2014/main" id="{FE329BF2-DCA2-4493-AB14-6F94C2464F84}"/>
              </a:ext>
            </a:extLst>
          </p:cNvPr>
          <p:cNvSpPr/>
          <p:nvPr userDrawn="1"/>
        </p:nvSpPr>
        <p:spPr>
          <a:xfrm>
            <a:off x="9330784" y="612872"/>
            <a:ext cx="226933" cy="2269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11" name="TextBox 10">
            <a:extLst>
              <a:ext uri="{FF2B5EF4-FFF2-40B4-BE49-F238E27FC236}">
                <a16:creationId xmlns:a16="http://schemas.microsoft.com/office/drawing/2014/main" id="{314A64C9-2E09-4C7B-AFE6-B9C068254A0C}"/>
              </a:ext>
            </a:extLst>
          </p:cNvPr>
          <p:cNvSpPr txBox="1"/>
          <p:nvPr userDrawn="1"/>
        </p:nvSpPr>
        <p:spPr>
          <a:xfrm>
            <a:off x="9617387" y="657089"/>
            <a:ext cx="855735"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97999B"/>
                </a:solidFill>
                <a:effectLst/>
                <a:uLnTx/>
                <a:uFillTx/>
                <a:latin typeface="Arial Narrow"/>
                <a:ea typeface="+mn-ea"/>
                <a:cs typeface="+mn-cs"/>
              </a:rPr>
              <a:t>RBG: 151 – 153 – 155 </a:t>
            </a:r>
          </a:p>
        </p:txBody>
      </p:sp>
      <p:sp>
        <p:nvSpPr>
          <p:cNvPr id="12" name="Rectangle 11">
            <a:extLst>
              <a:ext uri="{FF2B5EF4-FFF2-40B4-BE49-F238E27FC236}">
                <a16:creationId xmlns:a16="http://schemas.microsoft.com/office/drawing/2014/main" id="{EACE7128-2377-481F-BC6D-51F3D7AB331E}"/>
              </a:ext>
            </a:extLst>
          </p:cNvPr>
          <p:cNvSpPr/>
          <p:nvPr userDrawn="1"/>
        </p:nvSpPr>
        <p:spPr>
          <a:xfrm>
            <a:off x="9330784" y="864529"/>
            <a:ext cx="226933" cy="226933"/>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13" name="TextBox 12">
            <a:extLst>
              <a:ext uri="{FF2B5EF4-FFF2-40B4-BE49-F238E27FC236}">
                <a16:creationId xmlns:a16="http://schemas.microsoft.com/office/drawing/2014/main" id="{2124DA53-F83F-4C68-A4C9-126F16F3E817}"/>
              </a:ext>
            </a:extLst>
          </p:cNvPr>
          <p:cNvSpPr txBox="1"/>
          <p:nvPr userDrawn="1"/>
        </p:nvSpPr>
        <p:spPr>
          <a:xfrm>
            <a:off x="9617386" y="908746"/>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F5486">
                    <a:lumMod val="60000"/>
                    <a:lumOff val="40000"/>
                  </a:srgbClr>
                </a:solidFill>
                <a:effectLst/>
                <a:uLnTx/>
                <a:uFillTx/>
                <a:latin typeface="Arial Narrow"/>
                <a:ea typeface="+mn-ea"/>
                <a:cs typeface="+mn-cs"/>
              </a:rPr>
              <a:t>RBG: 29 – 169 -255 </a:t>
            </a:r>
          </a:p>
        </p:txBody>
      </p:sp>
      <p:sp>
        <p:nvSpPr>
          <p:cNvPr id="14" name="TextBox 13">
            <a:extLst>
              <a:ext uri="{FF2B5EF4-FFF2-40B4-BE49-F238E27FC236}">
                <a16:creationId xmlns:a16="http://schemas.microsoft.com/office/drawing/2014/main" id="{F9441FBC-C03A-4850-813B-05C7E7A1D1B2}"/>
              </a:ext>
            </a:extLst>
          </p:cNvPr>
          <p:cNvSpPr txBox="1"/>
          <p:nvPr userDrawn="1"/>
        </p:nvSpPr>
        <p:spPr>
          <a:xfrm>
            <a:off x="9330784" y="1294091"/>
            <a:ext cx="114233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CATIA GEOVIA SIMULIA</a:t>
            </a:r>
          </a:p>
        </p:txBody>
      </p:sp>
      <p:sp>
        <p:nvSpPr>
          <p:cNvPr id="15" name="Rectangle 14">
            <a:extLst>
              <a:ext uri="{FF2B5EF4-FFF2-40B4-BE49-F238E27FC236}">
                <a16:creationId xmlns:a16="http://schemas.microsoft.com/office/drawing/2014/main" id="{9A455439-4BB8-43A4-B731-5B625CFED19F}"/>
              </a:ext>
            </a:extLst>
          </p:cNvPr>
          <p:cNvSpPr/>
          <p:nvPr userDrawn="1"/>
        </p:nvSpPr>
        <p:spPr>
          <a:xfrm>
            <a:off x="9330784" y="1489722"/>
            <a:ext cx="226933" cy="2269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16" name="TextBox 15">
            <a:extLst>
              <a:ext uri="{FF2B5EF4-FFF2-40B4-BE49-F238E27FC236}">
                <a16:creationId xmlns:a16="http://schemas.microsoft.com/office/drawing/2014/main" id="{1A1E9EEE-8B34-49C9-B594-D9EAE2E9E9BB}"/>
              </a:ext>
            </a:extLst>
          </p:cNvPr>
          <p:cNvSpPr txBox="1"/>
          <p:nvPr userDrawn="1"/>
        </p:nvSpPr>
        <p:spPr>
          <a:xfrm>
            <a:off x="9617386" y="1533939"/>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1871"/>
                </a:solidFill>
                <a:effectLst/>
                <a:uLnTx/>
                <a:uFillTx/>
                <a:latin typeface="Arial Narrow"/>
                <a:ea typeface="+mn-ea"/>
                <a:cs typeface="+mn-cs"/>
              </a:rPr>
              <a:t>RBG: 0 – 24 – 113 </a:t>
            </a:r>
          </a:p>
        </p:txBody>
      </p:sp>
      <p:sp>
        <p:nvSpPr>
          <p:cNvPr id="17" name="TextBox 16">
            <a:extLst>
              <a:ext uri="{FF2B5EF4-FFF2-40B4-BE49-F238E27FC236}">
                <a16:creationId xmlns:a16="http://schemas.microsoft.com/office/drawing/2014/main" id="{83D09A15-0C4E-4425-8FF7-93A02D4676A5}"/>
              </a:ext>
            </a:extLst>
          </p:cNvPr>
          <p:cNvSpPr txBox="1"/>
          <p:nvPr userDrawn="1"/>
        </p:nvSpPr>
        <p:spPr>
          <a:xfrm>
            <a:off x="9330784" y="1922062"/>
            <a:ext cx="114233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DELMIA</a:t>
            </a:r>
          </a:p>
        </p:txBody>
      </p:sp>
      <p:sp>
        <p:nvSpPr>
          <p:cNvPr id="18" name="Rectangle 17">
            <a:extLst>
              <a:ext uri="{FF2B5EF4-FFF2-40B4-BE49-F238E27FC236}">
                <a16:creationId xmlns:a16="http://schemas.microsoft.com/office/drawing/2014/main" id="{3922FA40-0042-41B6-84B2-0B09054F405F}"/>
              </a:ext>
            </a:extLst>
          </p:cNvPr>
          <p:cNvSpPr/>
          <p:nvPr userDrawn="1"/>
        </p:nvSpPr>
        <p:spPr>
          <a:xfrm>
            <a:off x="9330784" y="2117693"/>
            <a:ext cx="226933" cy="2269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19" name="TextBox 18">
            <a:extLst>
              <a:ext uri="{FF2B5EF4-FFF2-40B4-BE49-F238E27FC236}">
                <a16:creationId xmlns:a16="http://schemas.microsoft.com/office/drawing/2014/main" id="{81A46D8D-E57A-4064-93CF-471EF1F74C27}"/>
              </a:ext>
            </a:extLst>
          </p:cNvPr>
          <p:cNvSpPr txBox="1"/>
          <p:nvPr userDrawn="1"/>
        </p:nvSpPr>
        <p:spPr>
          <a:xfrm>
            <a:off x="9617386" y="2161910"/>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CD00"/>
                </a:solidFill>
                <a:effectLst/>
                <a:uLnTx/>
                <a:uFillTx/>
                <a:latin typeface="Arial Narrow"/>
                <a:ea typeface="+mn-ea"/>
                <a:cs typeface="+mn-cs"/>
              </a:rPr>
              <a:t>RBG: 255 – 205 – 0 </a:t>
            </a:r>
          </a:p>
        </p:txBody>
      </p:sp>
      <p:sp>
        <p:nvSpPr>
          <p:cNvPr id="20" name="TextBox 19">
            <a:extLst>
              <a:ext uri="{FF2B5EF4-FFF2-40B4-BE49-F238E27FC236}">
                <a16:creationId xmlns:a16="http://schemas.microsoft.com/office/drawing/2014/main" id="{F6E0525C-970C-4AAE-A02B-A3E8E95F02F4}"/>
              </a:ext>
            </a:extLst>
          </p:cNvPr>
          <p:cNvSpPr txBox="1"/>
          <p:nvPr userDrawn="1"/>
        </p:nvSpPr>
        <p:spPr>
          <a:xfrm>
            <a:off x="9330784" y="2547007"/>
            <a:ext cx="114233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SOLIDWORKS</a:t>
            </a:r>
          </a:p>
        </p:txBody>
      </p:sp>
      <p:sp>
        <p:nvSpPr>
          <p:cNvPr id="21" name="Rectangle 20">
            <a:extLst>
              <a:ext uri="{FF2B5EF4-FFF2-40B4-BE49-F238E27FC236}">
                <a16:creationId xmlns:a16="http://schemas.microsoft.com/office/drawing/2014/main" id="{B501C608-1B49-40B1-9C62-96B0B2EC7D31}"/>
              </a:ext>
            </a:extLst>
          </p:cNvPr>
          <p:cNvSpPr/>
          <p:nvPr userDrawn="1"/>
        </p:nvSpPr>
        <p:spPr>
          <a:xfrm>
            <a:off x="9330784" y="2742638"/>
            <a:ext cx="226933" cy="22693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22" name="TextBox 21">
            <a:extLst>
              <a:ext uri="{FF2B5EF4-FFF2-40B4-BE49-F238E27FC236}">
                <a16:creationId xmlns:a16="http://schemas.microsoft.com/office/drawing/2014/main" id="{8E989431-C09E-4D0A-9404-B2A42D8A0143}"/>
              </a:ext>
            </a:extLst>
          </p:cNvPr>
          <p:cNvSpPr txBox="1"/>
          <p:nvPr userDrawn="1"/>
        </p:nvSpPr>
        <p:spPr>
          <a:xfrm>
            <a:off x="9617386" y="2786855"/>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A291C"/>
                </a:solidFill>
                <a:effectLst/>
                <a:uLnTx/>
                <a:uFillTx/>
                <a:latin typeface="Arial Narrow"/>
                <a:ea typeface="+mn-ea"/>
                <a:cs typeface="+mn-cs"/>
              </a:rPr>
              <a:t>RBG: 218 – 41 – 28 </a:t>
            </a:r>
          </a:p>
        </p:txBody>
      </p:sp>
      <p:sp>
        <p:nvSpPr>
          <p:cNvPr id="23" name="TextBox 22">
            <a:extLst>
              <a:ext uri="{FF2B5EF4-FFF2-40B4-BE49-F238E27FC236}">
                <a16:creationId xmlns:a16="http://schemas.microsoft.com/office/drawing/2014/main" id="{E67D6795-CFFB-4B9A-B0C8-84339B67C3EF}"/>
              </a:ext>
            </a:extLst>
          </p:cNvPr>
          <p:cNvSpPr txBox="1"/>
          <p:nvPr userDrawn="1"/>
        </p:nvSpPr>
        <p:spPr>
          <a:xfrm>
            <a:off x="9330784" y="3166442"/>
            <a:ext cx="114233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BIOVIA MEDIDATA</a:t>
            </a:r>
          </a:p>
        </p:txBody>
      </p:sp>
      <p:sp>
        <p:nvSpPr>
          <p:cNvPr id="24" name="Rectangle 23">
            <a:extLst>
              <a:ext uri="{FF2B5EF4-FFF2-40B4-BE49-F238E27FC236}">
                <a16:creationId xmlns:a16="http://schemas.microsoft.com/office/drawing/2014/main" id="{D9BAB769-5ABB-48EF-94FE-98CA1497844F}"/>
              </a:ext>
            </a:extLst>
          </p:cNvPr>
          <p:cNvSpPr/>
          <p:nvPr userDrawn="1"/>
        </p:nvSpPr>
        <p:spPr>
          <a:xfrm>
            <a:off x="9330784" y="3362073"/>
            <a:ext cx="226933" cy="22693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25" name="TextBox 24">
            <a:extLst>
              <a:ext uri="{FF2B5EF4-FFF2-40B4-BE49-F238E27FC236}">
                <a16:creationId xmlns:a16="http://schemas.microsoft.com/office/drawing/2014/main" id="{D0A19B5F-BB80-4094-BF38-E443DA1D2262}"/>
              </a:ext>
            </a:extLst>
          </p:cNvPr>
          <p:cNvSpPr txBox="1"/>
          <p:nvPr userDrawn="1"/>
        </p:nvSpPr>
        <p:spPr>
          <a:xfrm>
            <a:off x="9617386" y="3406290"/>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C8D300"/>
                </a:solidFill>
                <a:effectLst/>
                <a:uLnTx/>
                <a:uFillTx/>
                <a:latin typeface="Arial Narrow"/>
                <a:ea typeface="+mn-ea"/>
                <a:cs typeface="+mn-cs"/>
              </a:rPr>
              <a:t>RBG: 200 – 211 – 0 </a:t>
            </a:r>
          </a:p>
        </p:txBody>
      </p:sp>
      <p:sp>
        <p:nvSpPr>
          <p:cNvPr id="26" name="TextBox 25">
            <a:extLst>
              <a:ext uri="{FF2B5EF4-FFF2-40B4-BE49-F238E27FC236}">
                <a16:creationId xmlns:a16="http://schemas.microsoft.com/office/drawing/2014/main" id="{0D7AC3FA-888B-4FFA-A20E-79EE7A13D2C5}"/>
              </a:ext>
            </a:extLst>
          </p:cNvPr>
          <p:cNvSpPr txBox="1"/>
          <p:nvPr userDrawn="1"/>
        </p:nvSpPr>
        <p:spPr>
          <a:xfrm>
            <a:off x="9330784" y="3791647"/>
            <a:ext cx="114233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ENOVIA NETVIBES</a:t>
            </a:r>
          </a:p>
        </p:txBody>
      </p:sp>
      <p:sp>
        <p:nvSpPr>
          <p:cNvPr id="27" name="Rectangle 26">
            <a:extLst>
              <a:ext uri="{FF2B5EF4-FFF2-40B4-BE49-F238E27FC236}">
                <a16:creationId xmlns:a16="http://schemas.microsoft.com/office/drawing/2014/main" id="{1DE8EFA7-4BBC-4BB7-B9CB-64BE88385936}"/>
              </a:ext>
            </a:extLst>
          </p:cNvPr>
          <p:cNvSpPr/>
          <p:nvPr userDrawn="1"/>
        </p:nvSpPr>
        <p:spPr>
          <a:xfrm>
            <a:off x="9330784" y="3987278"/>
            <a:ext cx="226933" cy="2269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28" name="TextBox 27">
            <a:extLst>
              <a:ext uri="{FF2B5EF4-FFF2-40B4-BE49-F238E27FC236}">
                <a16:creationId xmlns:a16="http://schemas.microsoft.com/office/drawing/2014/main" id="{57E0A101-C7D2-4499-9B06-FE808164979E}"/>
              </a:ext>
            </a:extLst>
          </p:cNvPr>
          <p:cNvSpPr txBox="1"/>
          <p:nvPr userDrawn="1"/>
        </p:nvSpPr>
        <p:spPr>
          <a:xfrm>
            <a:off x="9617386" y="4031495"/>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87722"/>
                </a:solidFill>
                <a:effectLst/>
                <a:uLnTx/>
                <a:uFillTx/>
                <a:latin typeface="Arial Narrow"/>
                <a:ea typeface="+mn-ea"/>
                <a:cs typeface="+mn-cs"/>
              </a:rPr>
              <a:t>RBG: 232 – 119 - 34</a:t>
            </a:r>
          </a:p>
        </p:txBody>
      </p:sp>
      <p:sp>
        <p:nvSpPr>
          <p:cNvPr id="29" name="TextBox 28">
            <a:extLst>
              <a:ext uri="{FF2B5EF4-FFF2-40B4-BE49-F238E27FC236}">
                <a16:creationId xmlns:a16="http://schemas.microsoft.com/office/drawing/2014/main" id="{B633B69E-3D14-4399-AAD4-CEF33ABAECEC}"/>
              </a:ext>
            </a:extLst>
          </p:cNvPr>
          <p:cNvSpPr txBox="1"/>
          <p:nvPr userDrawn="1"/>
        </p:nvSpPr>
        <p:spPr>
          <a:xfrm>
            <a:off x="9330784" y="4416852"/>
            <a:ext cx="1142338" cy="276999"/>
          </a:xfrm>
          <a:prstGeom prst="rect">
            <a:avLst/>
          </a:prstGeom>
          <a:noFill/>
        </p:spPr>
        <p:txBody>
          <a:bodyPr wrap="square" lIns="0" tIns="0" rIns="0" bIns="0" rtlCol="0" anchor="b">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3DEXCITE 3DVIA CENTRIC PLM</a:t>
            </a:r>
          </a:p>
        </p:txBody>
      </p:sp>
      <p:sp>
        <p:nvSpPr>
          <p:cNvPr id="30" name="Rectangle 29">
            <a:extLst>
              <a:ext uri="{FF2B5EF4-FFF2-40B4-BE49-F238E27FC236}">
                <a16:creationId xmlns:a16="http://schemas.microsoft.com/office/drawing/2014/main" id="{829615DA-B8DB-477D-BBCA-B7D4787D2EE2}"/>
              </a:ext>
            </a:extLst>
          </p:cNvPr>
          <p:cNvSpPr/>
          <p:nvPr userDrawn="1"/>
        </p:nvSpPr>
        <p:spPr>
          <a:xfrm>
            <a:off x="9330784" y="4750983"/>
            <a:ext cx="226933" cy="22693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31" name="TextBox 30">
            <a:extLst>
              <a:ext uri="{FF2B5EF4-FFF2-40B4-BE49-F238E27FC236}">
                <a16:creationId xmlns:a16="http://schemas.microsoft.com/office/drawing/2014/main" id="{03FA9599-6BD7-495B-88BE-634C84D9B721}"/>
              </a:ext>
            </a:extLst>
          </p:cNvPr>
          <p:cNvSpPr txBox="1"/>
          <p:nvPr userDrawn="1"/>
        </p:nvSpPr>
        <p:spPr>
          <a:xfrm>
            <a:off x="9617386" y="4795200"/>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rial Narrow"/>
                <a:ea typeface="+mn-ea"/>
                <a:cs typeface="+mn-cs"/>
              </a:rPr>
              <a:t>RBG: 0 – 0 – 0 </a:t>
            </a:r>
          </a:p>
        </p:txBody>
      </p:sp>
      <p:cxnSp>
        <p:nvCxnSpPr>
          <p:cNvPr id="36" name="Straight Connector 35">
            <a:extLst>
              <a:ext uri="{FF2B5EF4-FFF2-40B4-BE49-F238E27FC236}">
                <a16:creationId xmlns:a16="http://schemas.microsoft.com/office/drawing/2014/main" id="{7DDA68DF-F0B5-4F9E-9D27-ADF1BDFFFDAB}"/>
              </a:ext>
            </a:extLst>
          </p:cNvPr>
          <p:cNvCxnSpPr>
            <a:cxnSpLocks/>
          </p:cNvCxnSpPr>
          <p:nvPr userDrawn="1"/>
        </p:nvCxnSpPr>
        <p:spPr>
          <a:xfrm flipV="1">
            <a:off x="9330784" y="1192777"/>
            <a:ext cx="11423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9A3E415-0DB3-4AA1-9984-3025EF35E511}"/>
              </a:ext>
            </a:extLst>
          </p:cNvPr>
          <p:cNvCxnSpPr>
            <a:cxnSpLocks/>
          </p:cNvCxnSpPr>
          <p:nvPr userDrawn="1"/>
        </p:nvCxnSpPr>
        <p:spPr>
          <a:xfrm flipV="1">
            <a:off x="9330784" y="1819358"/>
            <a:ext cx="11423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C9F0F2A-7CA9-4531-B42C-6D40246EB6EA}"/>
              </a:ext>
            </a:extLst>
          </p:cNvPr>
          <p:cNvCxnSpPr>
            <a:cxnSpLocks/>
          </p:cNvCxnSpPr>
          <p:nvPr userDrawn="1"/>
        </p:nvCxnSpPr>
        <p:spPr>
          <a:xfrm flipV="1">
            <a:off x="9330784" y="2445816"/>
            <a:ext cx="11423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DE54BB1-287E-4863-85DD-4C8AFD0BD500}"/>
              </a:ext>
            </a:extLst>
          </p:cNvPr>
          <p:cNvCxnSpPr>
            <a:cxnSpLocks/>
          </p:cNvCxnSpPr>
          <p:nvPr userDrawn="1"/>
        </p:nvCxnSpPr>
        <p:spPr>
          <a:xfrm flipV="1">
            <a:off x="9330784" y="3068006"/>
            <a:ext cx="11423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5447E8D-3977-46E8-92A3-E2ABE7ED33BA}"/>
              </a:ext>
            </a:extLst>
          </p:cNvPr>
          <p:cNvCxnSpPr>
            <a:cxnSpLocks/>
          </p:cNvCxnSpPr>
          <p:nvPr userDrawn="1"/>
        </p:nvCxnSpPr>
        <p:spPr>
          <a:xfrm flipV="1">
            <a:off x="9330784" y="3690326"/>
            <a:ext cx="11423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706A745-1A82-4547-8746-49240F5F8760}"/>
              </a:ext>
            </a:extLst>
          </p:cNvPr>
          <p:cNvCxnSpPr>
            <a:cxnSpLocks/>
          </p:cNvCxnSpPr>
          <p:nvPr userDrawn="1"/>
        </p:nvCxnSpPr>
        <p:spPr>
          <a:xfrm flipV="1">
            <a:off x="9330784" y="4315531"/>
            <a:ext cx="1142338" cy="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9730974"/>
      </p:ext>
    </p:extLst>
  </p:cSld>
  <p:clrMap bg1="lt1" tx1="dk1" bg2="lt2" tx2="dk2" accent1="accent1" accent2="accent2" accent3="accent3" accent4="accent4" accent5="accent5" accent6="accent6" hlink="hlink" folHlink="folHlink"/>
  <p:sldLayoutIdLst>
    <p:sldLayoutId id="2147485588" r:id="rId1"/>
    <p:sldLayoutId id="2147485589" r:id="rId2"/>
    <p:sldLayoutId id="2147485590" r:id="rId3"/>
    <p:sldLayoutId id="2147485591" r:id="rId4"/>
    <p:sldLayoutId id="2147485592" r:id="rId5"/>
    <p:sldLayoutId id="2147485661" r:id="rId6"/>
    <p:sldLayoutId id="2147485593" r:id="rId7"/>
    <p:sldLayoutId id="2147485594" r:id="rId8"/>
    <p:sldLayoutId id="2147485595" r:id="rId9"/>
    <p:sldLayoutId id="2147485596" r:id="rId10"/>
    <p:sldLayoutId id="2147485597" r:id="rId11"/>
    <p:sldLayoutId id="2147485598" r:id="rId12"/>
    <p:sldLayoutId id="2147485599" r:id="rId13"/>
    <p:sldLayoutId id="2147485600" r:id="rId14"/>
    <p:sldLayoutId id="2147485601" r:id="rId15"/>
    <p:sldLayoutId id="2147485602" r:id="rId16"/>
    <p:sldLayoutId id="2147485603" r:id="rId17"/>
    <p:sldLayoutId id="2147485604" r:id="rId18"/>
    <p:sldLayoutId id="2147485605" r:id="rId19"/>
    <p:sldLayoutId id="2147485606" r:id="rId20"/>
    <p:sldLayoutId id="2147485607" r:id="rId21"/>
    <p:sldLayoutId id="2147485608" r:id="rId22"/>
    <p:sldLayoutId id="2147485609" r:id="rId23"/>
    <p:sldLayoutId id="2147485610" r:id="rId24"/>
    <p:sldLayoutId id="2147485611" r:id="rId25"/>
    <p:sldLayoutId id="2147485612" r:id="rId26"/>
    <p:sldLayoutId id="2147485613" r:id="rId27"/>
    <p:sldLayoutId id="2147485614" r:id="rId28"/>
    <p:sldLayoutId id="2147485615" r:id="rId29"/>
    <p:sldLayoutId id="2147485616" r:id="rId30"/>
    <p:sldLayoutId id="2147485617" r:id="rId31"/>
    <p:sldLayoutId id="2147485618" r:id="rId32"/>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FDD301-B6C5-4D05-97F5-44E5493AD5DD}"/>
              </a:ext>
            </a:extLst>
          </p:cNvPr>
          <p:cNvSpPr/>
          <p:nvPr userDrawn="1"/>
        </p:nvSpPr>
        <p:spPr>
          <a:xfrm>
            <a:off x="9233213" y="0"/>
            <a:ext cx="133748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6" name="TextBox 5">
            <a:extLst>
              <a:ext uri="{FF2B5EF4-FFF2-40B4-BE49-F238E27FC236}">
                <a16:creationId xmlns:a16="http://schemas.microsoft.com/office/drawing/2014/main" id="{7AE08359-026E-4DF9-A362-FE14786A72D2}"/>
              </a:ext>
            </a:extLst>
          </p:cNvPr>
          <p:cNvSpPr txBox="1"/>
          <p:nvPr userDrawn="1"/>
        </p:nvSpPr>
        <p:spPr>
          <a:xfrm>
            <a:off x="9330784" y="165584"/>
            <a:ext cx="105087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MAJOR COLORS</a:t>
            </a:r>
          </a:p>
        </p:txBody>
      </p:sp>
      <p:sp>
        <p:nvSpPr>
          <p:cNvPr id="7" name="Rectangle 6">
            <a:extLst>
              <a:ext uri="{FF2B5EF4-FFF2-40B4-BE49-F238E27FC236}">
                <a16:creationId xmlns:a16="http://schemas.microsoft.com/office/drawing/2014/main" id="{080B8E17-6317-4783-B2A2-527D32852727}"/>
              </a:ext>
            </a:extLst>
          </p:cNvPr>
          <p:cNvSpPr/>
          <p:nvPr userDrawn="1"/>
        </p:nvSpPr>
        <p:spPr>
          <a:xfrm>
            <a:off x="9330784" y="361215"/>
            <a:ext cx="226933" cy="2269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9" name="TextBox 8">
            <a:extLst>
              <a:ext uri="{FF2B5EF4-FFF2-40B4-BE49-F238E27FC236}">
                <a16:creationId xmlns:a16="http://schemas.microsoft.com/office/drawing/2014/main" id="{16924D83-3E54-403A-8E0E-C7F57643B6B7}"/>
              </a:ext>
            </a:extLst>
          </p:cNvPr>
          <p:cNvSpPr txBox="1"/>
          <p:nvPr userDrawn="1"/>
        </p:nvSpPr>
        <p:spPr>
          <a:xfrm>
            <a:off x="9617386" y="405432"/>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F5486"/>
                </a:solidFill>
                <a:effectLst/>
                <a:uLnTx/>
                <a:uFillTx/>
                <a:latin typeface="Arial Narrow"/>
                <a:ea typeface="+mn-ea"/>
                <a:cs typeface="+mn-cs"/>
              </a:rPr>
              <a:t>RBG: 15 – 84 – 134 </a:t>
            </a:r>
          </a:p>
        </p:txBody>
      </p:sp>
      <p:sp>
        <p:nvSpPr>
          <p:cNvPr id="10" name="Rectangle 9">
            <a:extLst>
              <a:ext uri="{FF2B5EF4-FFF2-40B4-BE49-F238E27FC236}">
                <a16:creationId xmlns:a16="http://schemas.microsoft.com/office/drawing/2014/main" id="{FE329BF2-DCA2-4493-AB14-6F94C2464F84}"/>
              </a:ext>
            </a:extLst>
          </p:cNvPr>
          <p:cNvSpPr/>
          <p:nvPr userDrawn="1"/>
        </p:nvSpPr>
        <p:spPr>
          <a:xfrm>
            <a:off x="9330784" y="612872"/>
            <a:ext cx="226933" cy="2269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11" name="TextBox 10">
            <a:extLst>
              <a:ext uri="{FF2B5EF4-FFF2-40B4-BE49-F238E27FC236}">
                <a16:creationId xmlns:a16="http://schemas.microsoft.com/office/drawing/2014/main" id="{314A64C9-2E09-4C7B-AFE6-B9C068254A0C}"/>
              </a:ext>
            </a:extLst>
          </p:cNvPr>
          <p:cNvSpPr txBox="1"/>
          <p:nvPr userDrawn="1"/>
        </p:nvSpPr>
        <p:spPr>
          <a:xfrm>
            <a:off x="9617387" y="657089"/>
            <a:ext cx="855735"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97999B"/>
                </a:solidFill>
                <a:effectLst/>
                <a:uLnTx/>
                <a:uFillTx/>
                <a:latin typeface="Arial Narrow"/>
                <a:ea typeface="+mn-ea"/>
                <a:cs typeface="+mn-cs"/>
              </a:rPr>
              <a:t>RBG: 151 – 153 – 155 </a:t>
            </a:r>
          </a:p>
        </p:txBody>
      </p:sp>
      <p:sp>
        <p:nvSpPr>
          <p:cNvPr id="12" name="Rectangle 11">
            <a:extLst>
              <a:ext uri="{FF2B5EF4-FFF2-40B4-BE49-F238E27FC236}">
                <a16:creationId xmlns:a16="http://schemas.microsoft.com/office/drawing/2014/main" id="{EACE7128-2377-481F-BC6D-51F3D7AB331E}"/>
              </a:ext>
            </a:extLst>
          </p:cNvPr>
          <p:cNvSpPr/>
          <p:nvPr userDrawn="1"/>
        </p:nvSpPr>
        <p:spPr>
          <a:xfrm>
            <a:off x="9330784" y="864529"/>
            <a:ext cx="226933" cy="226933"/>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13" name="TextBox 12">
            <a:extLst>
              <a:ext uri="{FF2B5EF4-FFF2-40B4-BE49-F238E27FC236}">
                <a16:creationId xmlns:a16="http://schemas.microsoft.com/office/drawing/2014/main" id="{2124DA53-F83F-4C68-A4C9-126F16F3E817}"/>
              </a:ext>
            </a:extLst>
          </p:cNvPr>
          <p:cNvSpPr txBox="1"/>
          <p:nvPr userDrawn="1"/>
        </p:nvSpPr>
        <p:spPr>
          <a:xfrm>
            <a:off x="9617386" y="908746"/>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F5486">
                    <a:lumMod val="60000"/>
                    <a:lumOff val="40000"/>
                  </a:srgbClr>
                </a:solidFill>
                <a:effectLst/>
                <a:uLnTx/>
                <a:uFillTx/>
                <a:latin typeface="Arial Narrow"/>
                <a:ea typeface="+mn-ea"/>
                <a:cs typeface="+mn-cs"/>
              </a:rPr>
              <a:t>RBG: 29 – 169 -255 </a:t>
            </a:r>
          </a:p>
        </p:txBody>
      </p:sp>
      <p:sp>
        <p:nvSpPr>
          <p:cNvPr id="14" name="TextBox 13">
            <a:extLst>
              <a:ext uri="{FF2B5EF4-FFF2-40B4-BE49-F238E27FC236}">
                <a16:creationId xmlns:a16="http://schemas.microsoft.com/office/drawing/2014/main" id="{F9441FBC-C03A-4850-813B-05C7E7A1D1B2}"/>
              </a:ext>
            </a:extLst>
          </p:cNvPr>
          <p:cNvSpPr txBox="1"/>
          <p:nvPr userDrawn="1"/>
        </p:nvSpPr>
        <p:spPr>
          <a:xfrm>
            <a:off x="9330784" y="1294091"/>
            <a:ext cx="114233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CATIA GEOVIA SIMULIA</a:t>
            </a:r>
          </a:p>
        </p:txBody>
      </p:sp>
      <p:sp>
        <p:nvSpPr>
          <p:cNvPr id="15" name="Rectangle 14">
            <a:extLst>
              <a:ext uri="{FF2B5EF4-FFF2-40B4-BE49-F238E27FC236}">
                <a16:creationId xmlns:a16="http://schemas.microsoft.com/office/drawing/2014/main" id="{9A455439-4BB8-43A4-B731-5B625CFED19F}"/>
              </a:ext>
            </a:extLst>
          </p:cNvPr>
          <p:cNvSpPr/>
          <p:nvPr userDrawn="1"/>
        </p:nvSpPr>
        <p:spPr>
          <a:xfrm>
            <a:off x="9330784" y="1489722"/>
            <a:ext cx="226933" cy="2269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16" name="TextBox 15">
            <a:extLst>
              <a:ext uri="{FF2B5EF4-FFF2-40B4-BE49-F238E27FC236}">
                <a16:creationId xmlns:a16="http://schemas.microsoft.com/office/drawing/2014/main" id="{1A1E9EEE-8B34-49C9-B594-D9EAE2E9E9BB}"/>
              </a:ext>
            </a:extLst>
          </p:cNvPr>
          <p:cNvSpPr txBox="1"/>
          <p:nvPr userDrawn="1"/>
        </p:nvSpPr>
        <p:spPr>
          <a:xfrm>
            <a:off x="9617386" y="1533939"/>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1871"/>
                </a:solidFill>
                <a:effectLst/>
                <a:uLnTx/>
                <a:uFillTx/>
                <a:latin typeface="Arial Narrow"/>
                <a:ea typeface="+mn-ea"/>
                <a:cs typeface="+mn-cs"/>
              </a:rPr>
              <a:t>RBG: 0 – 24 – 113 </a:t>
            </a:r>
          </a:p>
        </p:txBody>
      </p:sp>
      <p:sp>
        <p:nvSpPr>
          <p:cNvPr id="17" name="TextBox 16">
            <a:extLst>
              <a:ext uri="{FF2B5EF4-FFF2-40B4-BE49-F238E27FC236}">
                <a16:creationId xmlns:a16="http://schemas.microsoft.com/office/drawing/2014/main" id="{83D09A15-0C4E-4425-8FF7-93A02D4676A5}"/>
              </a:ext>
            </a:extLst>
          </p:cNvPr>
          <p:cNvSpPr txBox="1"/>
          <p:nvPr userDrawn="1"/>
        </p:nvSpPr>
        <p:spPr>
          <a:xfrm>
            <a:off x="9330784" y="1922062"/>
            <a:ext cx="114233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DELMIA</a:t>
            </a:r>
          </a:p>
        </p:txBody>
      </p:sp>
      <p:sp>
        <p:nvSpPr>
          <p:cNvPr id="18" name="Rectangle 17">
            <a:extLst>
              <a:ext uri="{FF2B5EF4-FFF2-40B4-BE49-F238E27FC236}">
                <a16:creationId xmlns:a16="http://schemas.microsoft.com/office/drawing/2014/main" id="{3922FA40-0042-41B6-84B2-0B09054F405F}"/>
              </a:ext>
            </a:extLst>
          </p:cNvPr>
          <p:cNvSpPr/>
          <p:nvPr userDrawn="1"/>
        </p:nvSpPr>
        <p:spPr>
          <a:xfrm>
            <a:off x="9330784" y="2117693"/>
            <a:ext cx="226933" cy="2269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19" name="TextBox 18">
            <a:extLst>
              <a:ext uri="{FF2B5EF4-FFF2-40B4-BE49-F238E27FC236}">
                <a16:creationId xmlns:a16="http://schemas.microsoft.com/office/drawing/2014/main" id="{81A46D8D-E57A-4064-93CF-471EF1F74C27}"/>
              </a:ext>
            </a:extLst>
          </p:cNvPr>
          <p:cNvSpPr txBox="1"/>
          <p:nvPr userDrawn="1"/>
        </p:nvSpPr>
        <p:spPr>
          <a:xfrm>
            <a:off x="9617386" y="2161910"/>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CD00"/>
                </a:solidFill>
                <a:effectLst/>
                <a:uLnTx/>
                <a:uFillTx/>
                <a:latin typeface="Arial Narrow"/>
                <a:ea typeface="+mn-ea"/>
                <a:cs typeface="+mn-cs"/>
              </a:rPr>
              <a:t>RBG: 255 – 205 – 0 </a:t>
            </a:r>
          </a:p>
        </p:txBody>
      </p:sp>
      <p:sp>
        <p:nvSpPr>
          <p:cNvPr id="20" name="TextBox 19">
            <a:extLst>
              <a:ext uri="{FF2B5EF4-FFF2-40B4-BE49-F238E27FC236}">
                <a16:creationId xmlns:a16="http://schemas.microsoft.com/office/drawing/2014/main" id="{F6E0525C-970C-4AAE-A02B-A3E8E95F02F4}"/>
              </a:ext>
            </a:extLst>
          </p:cNvPr>
          <p:cNvSpPr txBox="1"/>
          <p:nvPr userDrawn="1"/>
        </p:nvSpPr>
        <p:spPr>
          <a:xfrm>
            <a:off x="9330784" y="2547007"/>
            <a:ext cx="114233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SOLIDWORKS</a:t>
            </a:r>
          </a:p>
        </p:txBody>
      </p:sp>
      <p:sp>
        <p:nvSpPr>
          <p:cNvPr id="21" name="Rectangle 20">
            <a:extLst>
              <a:ext uri="{FF2B5EF4-FFF2-40B4-BE49-F238E27FC236}">
                <a16:creationId xmlns:a16="http://schemas.microsoft.com/office/drawing/2014/main" id="{B501C608-1B49-40B1-9C62-96B0B2EC7D31}"/>
              </a:ext>
            </a:extLst>
          </p:cNvPr>
          <p:cNvSpPr/>
          <p:nvPr userDrawn="1"/>
        </p:nvSpPr>
        <p:spPr>
          <a:xfrm>
            <a:off x="9330784" y="2742638"/>
            <a:ext cx="226933" cy="22693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22" name="TextBox 21">
            <a:extLst>
              <a:ext uri="{FF2B5EF4-FFF2-40B4-BE49-F238E27FC236}">
                <a16:creationId xmlns:a16="http://schemas.microsoft.com/office/drawing/2014/main" id="{8E989431-C09E-4D0A-9404-B2A42D8A0143}"/>
              </a:ext>
            </a:extLst>
          </p:cNvPr>
          <p:cNvSpPr txBox="1"/>
          <p:nvPr userDrawn="1"/>
        </p:nvSpPr>
        <p:spPr>
          <a:xfrm>
            <a:off x="9617386" y="2786855"/>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A291C"/>
                </a:solidFill>
                <a:effectLst/>
                <a:uLnTx/>
                <a:uFillTx/>
                <a:latin typeface="Arial Narrow"/>
                <a:ea typeface="+mn-ea"/>
                <a:cs typeface="+mn-cs"/>
              </a:rPr>
              <a:t>RBG: 218 – 41 – 28 </a:t>
            </a:r>
          </a:p>
        </p:txBody>
      </p:sp>
      <p:sp>
        <p:nvSpPr>
          <p:cNvPr id="23" name="TextBox 22">
            <a:extLst>
              <a:ext uri="{FF2B5EF4-FFF2-40B4-BE49-F238E27FC236}">
                <a16:creationId xmlns:a16="http://schemas.microsoft.com/office/drawing/2014/main" id="{E67D6795-CFFB-4B9A-B0C8-84339B67C3EF}"/>
              </a:ext>
            </a:extLst>
          </p:cNvPr>
          <p:cNvSpPr txBox="1"/>
          <p:nvPr userDrawn="1"/>
        </p:nvSpPr>
        <p:spPr>
          <a:xfrm>
            <a:off x="9330784" y="3166442"/>
            <a:ext cx="114233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BIOVIA MEDIDATA</a:t>
            </a:r>
          </a:p>
        </p:txBody>
      </p:sp>
      <p:sp>
        <p:nvSpPr>
          <p:cNvPr id="24" name="Rectangle 23">
            <a:extLst>
              <a:ext uri="{FF2B5EF4-FFF2-40B4-BE49-F238E27FC236}">
                <a16:creationId xmlns:a16="http://schemas.microsoft.com/office/drawing/2014/main" id="{D9BAB769-5ABB-48EF-94FE-98CA1497844F}"/>
              </a:ext>
            </a:extLst>
          </p:cNvPr>
          <p:cNvSpPr/>
          <p:nvPr userDrawn="1"/>
        </p:nvSpPr>
        <p:spPr>
          <a:xfrm>
            <a:off x="9330784" y="3362073"/>
            <a:ext cx="226933" cy="22693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25" name="TextBox 24">
            <a:extLst>
              <a:ext uri="{FF2B5EF4-FFF2-40B4-BE49-F238E27FC236}">
                <a16:creationId xmlns:a16="http://schemas.microsoft.com/office/drawing/2014/main" id="{D0A19B5F-BB80-4094-BF38-E443DA1D2262}"/>
              </a:ext>
            </a:extLst>
          </p:cNvPr>
          <p:cNvSpPr txBox="1"/>
          <p:nvPr userDrawn="1"/>
        </p:nvSpPr>
        <p:spPr>
          <a:xfrm>
            <a:off x="9617386" y="3406290"/>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C8D300"/>
                </a:solidFill>
                <a:effectLst/>
                <a:uLnTx/>
                <a:uFillTx/>
                <a:latin typeface="Arial Narrow"/>
                <a:ea typeface="+mn-ea"/>
                <a:cs typeface="+mn-cs"/>
              </a:rPr>
              <a:t>RBG: 200 – 211 – 0 </a:t>
            </a:r>
          </a:p>
        </p:txBody>
      </p:sp>
      <p:sp>
        <p:nvSpPr>
          <p:cNvPr id="26" name="TextBox 25">
            <a:extLst>
              <a:ext uri="{FF2B5EF4-FFF2-40B4-BE49-F238E27FC236}">
                <a16:creationId xmlns:a16="http://schemas.microsoft.com/office/drawing/2014/main" id="{0D7AC3FA-888B-4FFA-A20E-79EE7A13D2C5}"/>
              </a:ext>
            </a:extLst>
          </p:cNvPr>
          <p:cNvSpPr txBox="1"/>
          <p:nvPr userDrawn="1"/>
        </p:nvSpPr>
        <p:spPr>
          <a:xfrm>
            <a:off x="9330784" y="3791647"/>
            <a:ext cx="114233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ENOVIA NETVIBES</a:t>
            </a:r>
          </a:p>
        </p:txBody>
      </p:sp>
      <p:sp>
        <p:nvSpPr>
          <p:cNvPr id="27" name="Rectangle 26">
            <a:extLst>
              <a:ext uri="{FF2B5EF4-FFF2-40B4-BE49-F238E27FC236}">
                <a16:creationId xmlns:a16="http://schemas.microsoft.com/office/drawing/2014/main" id="{1DE8EFA7-4BBC-4BB7-B9CB-64BE88385936}"/>
              </a:ext>
            </a:extLst>
          </p:cNvPr>
          <p:cNvSpPr/>
          <p:nvPr userDrawn="1"/>
        </p:nvSpPr>
        <p:spPr>
          <a:xfrm>
            <a:off x="9330784" y="3987278"/>
            <a:ext cx="226933" cy="2269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28" name="TextBox 27">
            <a:extLst>
              <a:ext uri="{FF2B5EF4-FFF2-40B4-BE49-F238E27FC236}">
                <a16:creationId xmlns:a16="http://schemas.microsoft.com/office/drawing/2014/main" id="{57E0A101-C7D2-4499-9B06-FE808164979E}"/>
              </a:ext>
            </a:extLst>
          </p:cNvPr>
          <p:cNvSpPr txBox="1"/>
          <p:nvPr userDrawn="1"/>
        </p:nvSpPr>
        <p:spPr>
          <a:xfrm>
            <a:off x="9617386" y="4031495"/>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87722"/>
                </a:solidFill>
                <a:effectLst/>
                <a:uLnTx/>
                <a:uFillTx/>
                <a:latin typeface="Arial Narrow"/>
                <a:ea typeface="+mn-ea"/>
                <a:cs typeface="+mn-cs"/>
              </a:rPr>
              <a:t>RBG: 232 – 119 - 34</a:t>
            </a:r>
          </a:p>
        </p:txBody>
      </p:sp>
      <p:sp>
        <p:nvSpPr>
          <p:cNvPr id="29" name="TextBox 28">
            <a:extLst>
              <a:ext uri="{FF2B5EF4-FFF2-40B4-BE49-F238E27FC236}">
                <a16:creationId xmlns:a16="http://schemas.microsoft.com/office/drawing/2014/main" id="{B633B69E-3D14-4399-AAD4-CEF33ABAECEC}"/>
              </a:ext>
            </a:extLst>
          </p:cNvPr>
          <p:cNvSpPr txBox="1"/>
          <p:nvPr userDrawn="1"/>
        </p:nvSpPr>
        <p:spPr>
          <a:xfrm>
            <a:off x="9330784" y="4416852"/>
            <a:ext cx="1142338" cy="276999"/>
          </a:xfrm>
          <a:prstGeom prst="rect">
            <a:avLst/>
          </a:prstGeom>
          <a:noFill/>
        </p:spPr>
        <p:txBody>
          <a:bodyPr wrap="square" lIns="0" tIns="0" rIns="0" bIns="0" rtlCol="0" anchor="b">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3DEXCITE 3DVIA CENTRIC PLM</a:t>
            </a:r>
          </a:p>
        </p:txBody>
      </p:sp>
      <p:sp>
        <p:nvSpPr>
          <p:cNvPr id="30" name="Rectangle 29">
            <a:extLst>
              <a:ext uri="{FF2B5EF4-FFF2-40B4-BE49-F238E27FC236}">
                <a16:creationId xmlns:a16="http://schemas.microsoft.com/office/drawing/2014/main" id="{829615DA-B8DB-477D-BBCA-B7D4787D2EE2}"/>
              </a:ext>
            </a:extLst>
          </p:cNvPr>
          <p:cNvSpPr/>
          <p:nvPr userDrawn="1"/>
        </p:nvSpPr>
        <p:spPr>
          <a:xfrm>
            <a:off x="9330784" y="4750983"/>
            <a:ext cx="226933" cy="22693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31" name="TextBox 30">
            <a:extLst>
              <a:ext uri="{FF2B5EF4-FFF2-40B4-BE49-F238E27FC236}">
                <a16:creationId xmlns:a16="http://schemas.microsoft.com/office/drawing/2014/main" id="{03FA9599-6BD7-495B-88BE-634C84D9B721}"/>
              </a:ext>
            </a:extLst>
          </p:cNvPr>
          <p:cNvSpPr txBox="1"/>
          <p:nvPr userDrawn="1"/>
        </p:nvSpPr>
        <p:spPr>
          <a:xfrm>
            <a:off x="9617386" y="4795200"/>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rial Narrow"/>
                <a:ea typeface="+mn-ea"/>
                <a:cs typeface="+mn-cs"/>
              </a:rPr>
              <a:t>RBG: 0 – 0 – 0 </a:t>
            </a:r>
          </a:p>
        </p:txBody>
      </p:sp>
      <p:cxnSp>
        <p:nvCxnSpPr>
          <p:cNvPr id="36" name="Straight Connector 35">
            <a:extLst>
              <a:ext uri="{FF2B5EF4-FFF2-40B4-BE49-F238E27FC236}">
                <a16:creationId xmlns:a16="http://schemas.microsoft.com/office/drawing/2014/main" id="{7DDA68DF-F0B5-4F9E-9D27-ADF1BDFFFDAB}"/>
              </a:ext>
            </a:extLst>
          </p:cNvPr>
          <p:cNvCxnSpPr>
            <a:cxnSpLocks/>
          </p:cNvCxnSpPr>
          <p:nvPr userDrawn="1"/>
        </p:nvCxnSpPr>
        <p:spPr>
          <a:xfrm flipV="1">
            <a:off x="9330784" y="1192777"/>
            <a:ext cx="11423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9A3E415-0DB3-4AA1-9984-3025EF35E511}"/>
              </a:ext>
            </a:extLst>
          </p:cNvPr>
          <p:cNvCxnSpPr>
            <a:cxnSpLocks/>
          </p:cNvCxnSpPr>
          <p:nvPr userDrawn="1"/>
        </p:nvCxnSpPr>
        <p:spPr>
          <a:xfrm flipV="1">
            <a:off x="9330784" y="1819358"/>
            <a:ext cx="11423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C9F0F2A-7CA9-4531-B42C-6D40246EB6EA}"/>
              </a:ext>
            </a:extLst>
          </p:cNvPr>
          <p:cNvCxnSpPr>
            <a:cxnSpLocks/>
          </p:cNvCxnSpPr>
          <p:nvPr userDrawn="1"/>
        </p:nvCxnSpPr>
        <p:spPr>
          <a:xfrm flipV="1">
            <a:off x="9330784" y="2445816"/>
            <a:ext cx="11423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DE54BB1-287E-4863-85DD-4C8AFD0BD500}"/>
              </a:ext>
            </a:extLst>
          </p:cNvPr>
          <p:cNvCxnSpPr>
            <a:cxnSpLocks/>
          </p:cNvCxnSpPr>
          <p:nvPr userDrawn="1"/>
        </p:nvCxnSpPr>
        <p:spPr>
          <a:xfrm flipV="1">
            <a:off x="9330784" y="3068006"/>
            <a:ext cx="11423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5447E8D-3977-46E8-92A3-E2ABE7ED33BA}"/>
              </a:ext>
            </a:extLst>
          </p:cNvPr>
          <p:cNvCxnSpPr>
            <a:cxnSpLocks/>
          </p:cNvCxnSpPr>
          <p:nvPr userDrawn="1"/>
        </p:nvCxnSpPr>
        <p:spPr>
          <a:xfrm flipV="1">
            <a:off x="9330784" y="3690326"/>
            <a:ext cx="11423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706A745-1A82-4547-8746-49240F5F8760}"/>
              </a:ext>
            </a:extLst>
          </p:cNvPr>
          <p:cNvCxnSpPr>
            <a:cxnSpLocks/>
          </p:cNvCxnSpPr>
          <p:nvPr userDrawn="1"/>
        </p:nvCxnSpPr>
        <p:spPr>
          <a:xfrm flipV="1">
            <a:off x="9330784" y="4315531"/>
            <a:ext cx="1142338" cy="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9473943"/>
      </p:ext>
    </p:extLst>
  </p:cSld>
  <p:clrMap bg1="lt1" tx1="dk1" bg2="lt2" tx2="dk2" accent1="accent1" accent2="accent2" accent3="accent3" accent4="accent4" accent5="accent5" accent6="accent6" hlink="hlink" folHlink="folHlink"/>
  <p:sldLayoutIdLst>
    <p:sldLayoutId id="2147485620" r:id="rId1"/>
    <p:sldLayoutId id="2147485621" r:id="rId2"/>
    <p:sldLayoutId id="2147485622" r:id="rId3"/>
    <p:sldLayoutId id="2147485623" r:id="rId4"/>
    <p:sldLayoutId id="2147485624" r:id="rId5"/>
    <p:sldLayoutId id="2147485662" r:id="rId6"/>
    <p:sldLayoutId id="2147485625" r:id="rId7"/>
    <p:sldLayoutId id="2147485626" r:id="rId8"/>
    <p:sldLayoutId id="2147485627" r:id="rId9"/>
    <p:sldLayoutId id="2147485628" r:id="rId10"/>
    <p:sldLayoutId id="2147485629" r:id="rId11"/>
    <p:sldLayoutId id="2147485630" r:id="rId12"/>
    <p:sldLayoutId id="2147485631" r:id="rId13"/>
    <p:sldLayoutId id="2147485632" r:id="rId14"/>
    <p:sldLayoutId id="2147485633" r:id="rId15"/>
    <p:sldLayoutId id="2147485634" r:id="rId16"/>
    <p:sldLayoutId id="2147485635" r:id="rId17"/>
    <p:sldLayoutId id="2147485636" r:id="rId18"/>
    <p:sldLayoutId id="2147485637" r:id="rId19"/>
    <p:sldLayoutId id="2147485638" r:id="rId20"/>
    <p:sldLayoutId id="2147485639" r:id="rId21"/>
    <p:sldLayoutId id="2147485640" r:id="rId22"/>
    <p:sldLayoutId id="2147485641" r:id="rId23"/>
    <p:sldLayoutId id="2147485642" r:id="rId24"/>
    <p:sldLayoutId id="2147485643" r:id="rId25"/>
    <p:sldLayoutId id="2147485644" r:id="rId26"/>
    <p:sldLayoutId id="2147485645" r:id="rId27"/>
    <p:sldLayoutId id="2147485646" r:id="rId28"/>
    <p:sldLayoutId id="2147485647" r:id="rId29"/>
    <p:sldLayoutId id="2147485648" r:id="rId30"/>
    <p:sldLayoutId id="2147485649" r:id="rId31"/>
    <p:sldLayoutId id="2147485650" r:id="rId32"/>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FDD301-B6C5-4D05-97F5-44E5493AD5DD}"/>
              </a:ext>
            </a:extLst>
          </p:cNvPr>
          <p:cNvSpPr/>
          <p:nvPr userDrawn="1"/>
        </p:nvSpPr>
        <p:spPr>
          <a:xfrm>
            <a:off x="9233213" y="0"/>
            <a:ext cx="133748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AE08359-026E-4DF9-A362-FE14786A72D2}"/>
              </a:ext>
            </a:extLst>
          </p:cNvPr>
          <p:cNvSpPr txBox="1"/>
          <p:nvPr userDrawn="1"/>
        </p:nvSpPr>
        <p:spPr>
          <a:xfrm>
            <a:off x="9330784" y="165584"/>
            <a:ext cx="1050878" cy="138499"/>
          </a:xfrm>
          <a:prstGeom prst="rect">
            <a:avLst/>
          </a:prstGeom>
          <a:noFill/>
        </p:spPr>
        <p:txBody>
          <a:bodyPr wrap="square" lIns="0" tIns="0" rIns="0" bIns="0" rtlCol="0">
            <a:noAutofit/>
          </a:bodyPr>
          <a:lstStyle/>
          <a:p>
            <a:pPr algn="l"/>
            <a:r>
              <a:rPr lang="en-US" sz="900" b="1" dirty="0"/>
              <a:t>MAJOR COLORS</a:t>
            </a:r>
          </a:p>
        </p:txBody>
      </p:sp>
      <p:sp>
        <p:nvSpPr>
          <p:cNvPr id="7" name="Rectangle 6">
            <a:extLst>
              <a:ext uri="{FF2B5EF4-FFF2-40B4-BE49-F238E27FC236}">
                <a16:creationId xmlns:a16="http://schemas.microsoft.com/office/drawing/2014/main" id="{080B8E17-6317-4783-B2A2-527D32852727}"/>
              </a:ext>
            </a:extLst>
          </p:cNvPr>
          <p:cNvSpPr/>
          <p:nvPr userDrawn="1"/>
        </p:nvSpPr>
        <p:spPr>
          <a:xfrm>
            <a:off x="9330784" y="361215"/>
            <a:ext cx="226933" cy="2269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6924D83-3E54-403A-8E0E-C7F57643B6B7}"/>
              </a:ext>
            </a:extLst>
          </p:cNvPr>
          <p:cNvSpPr txBox="1"/>
          <p:nvPr userDrawn="1"/>
        </p:nvSpPr>
        <p:spPr>
          <a:xfrm>
            <a:off x="9617386" y="405432"/>
            <a:ext cx="907577" cy="138499"/>
          </a:xfrm>
          <a:prstGeom prst="rect">
            <a:avLst/>
          </a:prstGeom>
          <a:noFill/>
        </p:spPr>
        <p:txBody>
          <a:bodyPr wrap="square" lIns="0" tIns="0" rIns="0" bIns="0" rtlCol="0" anchor="ctr">
            <a:noAutofit/>
          </a:bodyPr>
          <a:lstStyle/>
          <a:p>
            <a:pPr algn="l"/>
            <a:r>
              <a:rPr lang="en-US" sz="800" b="1" dirty="0"/>
              <a:t>RBG: 15 – 84 – 134 </a:t>
            </a:r>
          </a:p>
        </p:txBody>
      </p:sp>
      <p:sp>
        <p:nvSpPr>
          <p:cNvPr id="10" name="Rectangle 9">
            <a:extLst>
              <a:ext uri="{FF2B5EF4-FFF2-40B4-BE49-F238E27FC236}">
                <a16:creationId xmlns:a16="http://schemas.microsoft.com/office/drawing/2014/main" id="{FE329BF2-DCA2-4493-AB14-6F94C2464F84}"/>
              </a:ext>
            </a:extLst>
          </p:cNvPr>
          <p:cNvSpPr/>
          <p:nvPr userDrawn="1"/>
        </p:nvSpPr>
        <p:spPr>
          <a:xfrm>
            <a:off x="9330784" y="612872"/>
            <a:ext cx="226933" cy="2269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14A64C9-2E09-4C7B-AFE6-B9C068254A0C}"/>
              </a:ext>
            </a:extLst>
          </p:cNvPr>
          <p:cNvSpPr txBox="1"/>
          <p:nvPr userDrawn="1"/>
        </p:nvSpPr>
        <p:spPr>
          <a:xfrm>
            <a:off x="9617387" y="657089"/>
            <a:ext cx="855735" cy="138499"/>
          </a:xfrm>
          <a:prstGeom prst="rect">
            <a:avLst/>
          </a:prstGeom>
          <a:noFill/>
        </p:spPr>
        <p:txBody>
          <a:bodyPr wrap="square" lIns="0" tIns="0" rIns="0" bIns="0" rtlCol="0" anchor="ctr">
            <a:noAutofit/>
          </a:bodyPr>
          <a:lstStyle/>
          <a:p>
            <a:pPr algn="l"/>
            <a:r>
              <a:rPr lang="en-US" sz="800" b="1" dirty="0">
                <a:solidFill>
                  <a:schemeClr val="accent1"/>
                </a:solidFill>
              </a:rPr>
              <a:t>RBG: 151 – 153 – 155 </a:t>
            </a:r>
          </a:p>
        </p:txBody>
      </p:sp>
      <p:sp>
        <p:nvSpPr>
          <p:cNvPr id="12" name="Rectangle 11">
            <a:extLst>
              <a:ext uri="{FF2B5EF4-FFF2-40B4-BE49-F238E27FC236}">
                <a16:creationId xmlns:a16="http://schemas.microsoft.com/office/drawing/2014/main" id="{EACE7128-2377-481F-BC6D-51F3D7AB331E}"/>
              </a:ext>
            </a:extLst>
          </p:cNvPr>
          <p:cNvSpPr/>
          <p:nvPr userDrawn="1"/>
        </p:nvSpPr>
        <p:spPr>
          <a:xfrm>
            <a:off x="9330784" y="864529"/>
            <a:ext cx="226933" cy="226933"/>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124DA53-F83F-4C68-A4C9-126F16F3E817}"/>
              </a:ext>
            </a:extLst>
          </p:cNvPr>
          <p:cNvSpPr txBox="1"/>
          <p:nvPr userDrawn="1"/>
        </p:nvSpPr>
        <p:spPr>
          <a:xfrm>
            <a:off x="9617386" y="908746"/>
            <a:ext cx="907577" cy="138499"/>
          </a:xfrm>
          <a:prstGeom prst="rect">
            <a:avLst/>
          </a:prstGeom>
          <a:noFill/>
        </p:spPr>
        <p:txBody>
          <a:bodyPr wrap="square" lIns="0" tIns="0" rIns="0" bIns="0" rtlCol="0" anchor="ctr">
            <a:noAutofit/>
          </a:bodyPr>
          <a:lstStyle/>
          <a:p>
            <a:pPr algn="l"/>
            <a:r>
              <a:rPr lang="en-US" sz="800" b="1" dirty="0">
                <a:solidFill>
                  <a:schemeClr val="tx1">
                    <a:lumMod val="60000"/>
                    <a:lumOff val="40000"/>
                  </a:schemeClr>
                </a:solidFill>
              </a:rPr>
              <a:t>RBG: 29 – 169 -255 </a:t>
            </a:r>
          </a:p>
        </p:txBody>
      </p:sp>
      <p:sp>
        <p:nvSpPr>
          <p:cNvPr id="14" name="TextBox 13">
            <a:extLst>
              <a:ext uri="{FF2B5EF4-FFF2-40B4-BE49-F238E27FC236}">
                <a16:creationId xmlns:a16="http://schemas.microsoft.com/office/drawing/2014/main" id="{F9441FBC-C03A-4850-813B-05C7E7A1D1B2}"/>
              </a:ext>
            </a:extLst>
          </p:cNvPr>
          <p:cNvSpPr txBox="1"/>
          <p:nvPr userDrawn="1"/>
        </p:nvSpPr>
        <p:spPr>
          <a:xfrm>
            <a:off x="9330784" y="1294091"/>
            <a:ext cx="1142338" cy="138499"/>
          </a:xfrm>
          <a:prstGeom prst="rect">
            <a:avLst/>
          </a:prstGeom>
          <a:noFill/>
        </p:spPr>
        <p:txBody>
          <a:bodyPr wrap="square" lIns="0" tIns="0" rIns="0" bIns="0" rtlCol="0">
            <a:noAutofit/>
          </a:bodyPr>
          <a:lstStyle/>
          <a:p>
            <a:pPr algn="l"/>
            <a:r>
              <a:rPr lang="en-US" sz="900" b="1" dirty="0"/>
              <a:t>CATIA GEOVIA SIMULIA</a:t>
            </a:r>
          </a:p>
        </p:txBody>
      </p:sp>
      <p:sp>
        <p:nvSpPr>
          <p:cNvPr id="15" name="Rectangle 14">
            <a:extLst>
              <a:ext uri="{FF2B5EF4-FFF2-40B4-BE49-F238E27FC236}">
                <a16:creationId xmlns:a16="http://schemas.microsoft.com/office/drawing/2014/main" id="{9A455439-4BB8-43A4-B731-5B625CFED19F}"/>
              </a:ext>
            </a:extLst>
          </p:cNvPr>
          <p:cNvSpPr/>
          <p:nvPr userDrawn="1"/>
        </p:nvSpPr>
        <p:spPr>
          <a:xfrm>
            <a:off x="9330784" y="1489722"/>
            <a:ext cx="226933" cy="2269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A1E9EEE-8B34-49C9-B594-D9EAE2E9E9BB}"/>
              </a:ext>
            </a:extLst>
          </p:cNvPr>
          <p:cNvSpPr txBox="1"/>
          <p:nvPr userDrawn="1"/>
        </p:nvSpPr>
        <p:spPr>
          <a:xfrm>
            <a:off x="9617386" y="1533939"/>
            <a:ext cx="907577" cy="138499"/>
          </a:xfrm>
          <a:prstGeom prst="rect">
            <a:avLst/>
          </a:prstGeom>
          <a:noFill/>
        </p:spPr>
        <p:txBody>
          <a:bodyPr wrap="square" lIns="0" tIns="0" rIns="0" bIns="0" rtlCol="0" anchor="ctr">
            <a:noAutofit/>
          </a:bodyPr>
          <a:lstStyle/>
          <a:p>
            <a:pPr algn="l"/>
            <a:r>
              <a:rPr lang="en-US" sz="800" b="1" dirty="0">
                <a:solidFill>
                  <a:schemeClr val="tx2"/>
                </a:solidFill>
              </a:rPr>
              <a:t>RBG: 0 – 24 – 113 </a:t>
            </a:r>
          </a:p>
        </p:txBody>
      </p:sp>
      <p:sp>
        <p:nvSpPr>
          <p:cNvPr id="17" name="TextBox 16">
            <a:extLst>
              <a:ext uri="{FF2B5EF4-FFF2-40B4-BE49-F238E27FC236}">
                <a16:creationId xmlns:a16="http://schemas.microsoft.com/office/drawing/2014/main" id="{83D09A15-0C4E-4425-8FF7-93A02D4676A5}"/>
              </a:ext>
            </a:extLst>
          </p:cNvPr>
          <p:cNvSpPr txBox="1"/>
          <p:nvPr userDrawn="1"/>
        </p:nvSpPr>
        <p:spPr>
          <a:xfrm>
            <a:off x="9330784" y="1922062"/>
            <a:ext cx="1142338" cy="138499"/>
          </a:xfrm>
          <a:prstGeom prst="rect">
            <a:avLst/>
          </a:prstGeom>
          <a:noFill/>
        </p:spPr>
        <p:txBody>
          <a:bodyPr wrap="square" lIns="0" tIns="0" rIns="0" bIns="0" rtlCol="0">
            <a:noAutofit/>
          </a:bodyPr>
          <a:lstStyle/>
          <a:p>
            <a:pPr algn="l"/>
            <a:r>
              <a:rPr lang="en-US" sz="900" b="1" dirty="0"/>
              <a:t>DELMIA</a:t>
            </a:r>
          </a:p>
        </p:txBody>
      </p:sp>
      <p:sp>
        <p:nvSpPr>
          <p:cNvPr id="18" name="Rectangle 17">
            <a:extLst>
              <a:ext uri="{FF2B5EF4-FFF2-40B4-BE49-F238E27FC236}">
                <a16:creationId xmlns:a16="http://schemas.microsoft.com/office/drawing/2014/main" id="{3922FA40-0042-41B6-84B2-0B09054F405F}"/>
              </a:ext>
            </a:extLst>
          </p:cNvPr>
          <p:cNvSpPr/>
          <p:nvPr userDrawn="1"/>
        </p:nvSpPr>
        <p:spPr>
          <a:xfrm>
            <a:off x="9330784" y="2117693"/>
            <a:ext cx="226933" cy="2269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1A46D8D-E57A-4064-93CF-471EF1F74C27}"/>
              </a:ext>
            </a:extLst>
          </p:cNvPr>
          <p:cNvSpPr txBox="1"/>
          <p:nvPr userDrawn="1"/>
        </p:nvSpPr>
        <p:spPr>
          <a:xfrm>
            <a:off x="9617386" y="2161910"/>
            <a:ext cx="907577" cy="138499"/>
          </a:xfrm>
          <a:prstGeom prst="rect">
            <a:avLst/>
          </a:prstGeom>
          <a:noFill/>
        </p:spPr>
        <p:txBody>
          <a:bodyPr wrap="square" lIns="0" tIns="0" rIns="0" bIns="0" rtlCol="0" anchor="ctr">
            <a:noAutofit/>
          </a:bodyPr>
          <a:lstStyle/>
          <a:p>
            <a:pPr algn="l"/>
            <a:r>
              <a:rPr lang="en-US" sz="800" b="1" dirty="0">
                <a:solidFill>
                  <a:schemeClr val="accent3"/>
                </a:solidFill>
              </a:rPr>
              <a:t>RBG: 255 – 205 – 0 </a:t>
            </a:r>
          </a:p>
        </p:txBody>
      </p:sp>
      <p:sp>
        <p:nvSpPr>
          <p:cNvPr id="20" name="TextBox 19">
            <a:extLst>
              <a:ext uri="{FF2B5EF4-FFF2-40B4-BE49-F238E27FC236}">
                <a16:creationId xmlns:a16="http://schemas.microsoft.com/office/drawing/2014/main" id="{F6E0525C-970C-4AAE-A02B-A3E8E95F02F4}"/>
              </a:ext>
            </a:extLst>
          </p:cNvPr>
          <p:cNvSpPr txBox="1"/>
          <p:nvPr userDrawn="1"/>
        </p:nvSpPr>
        <p:spPr>
          <a:xfrm>
            <a:off x="9330784" y="2547007"/>
            <a:ext cx="1142338" cy="138499"/>
          </a:xfrm>
          <a:prstGeom prst="rect">
            <a:avLst/>
          </a:prstGeom>
          <a:noFill/>
        </p:spPr>
        <p:txBody>
          <a:bodyPr wrap="square" lIns="0" tIns="0" rIns="0" bIns="0" rtlCol="0">
            <a:noAutofit/>
          </a:bodyPr>
          <a:lstStyle/>
          <a:p>
            <a:pPr algn="l"/>
            <a:r>
              <a:rPr lang="en-US" sz="900" b="1" dirty="0"/>
              <a:t>SOLIDWORKS</a:t>
            </a:r>
          </a:p>
        </p:txBody>
      </p:sp>
      <p:sp>
        <p:nvSpPr>
          <p:cNvPr id="21" name="Rectangle 20">
            <a:extLst>
              <a:ext uri="{FF2B5EF4-FFF2-40B4-BE49-F238E27FC236}">
                <a16:creationId xmlns:a16="http://schemas.microsoft.com/office/drawing/2014/main" id="{B501C608-1B49-40B1-9C62-96B0B2EC7D31}"/>
              </a:ext>
            </a:extLst>
          </p:cNvPr>
          <p:cNvSpPr/>
          <p:nvPr userDrawn="1"/>
        </p:nvSpPr>
        <p:spPr>
          <a:xfrm>
            <a:off x="9330784" y="2742638"/>
            <a:ext cx="226933" cy="22693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8E989431-C09E-4D0A-9404-B2A42D8A0143}"/>
              </a:ext>
            </a:extLst>
          </p:cNvPr>
          <p:cNvSpPr txBox="1"/>
          <p:nvPr userDrawn="1"/>
        </p:nvSpPr>
        <p:spPr>
          <a:xfrm>
            <a:off x="9617386" y="2786855"/>
            <a:ext cx="907577" cy="138499"/>
          </a:xfrm>
          <a:prstGeom prst="rect">
            <a:avLst/>
          </a:prstGeom>
          <a:noFill/>
        </p:spPr>
        <p:txBody>
          <a:bodyPr wrap="square" lIns="0" tIns="0" rIns="0" bIns="0" rtlCol="0" anchor="ctr">
            <a:noAutofit/>
          </a:bodyPr>
          <a:lstStyle/>
          <a:p>
            <a:pPr algn="l"/>
            <a:r>
              <a:rPr lang="en-US" sz="800" b="1" dirty="0">
                <a:solidFill>
                  <a:schemeClr val="bg2"/>
                </a:solidFill>
              </a:rPr>
              <a:t>RBG: 218 – 41 – 28 </a:t>
            </a:r>
          </a:p>
        </p:txBody>
      </p:sp>
      <p:sp>
        <p:nvSpPr>
          <p:cNvPr id="23" name="TextBox 22">
            <a:extLst>
              <a:ext uri="{FF2B5EF4-FFF2-40B4-BE49-F238E27FC236}">
                <a16:creationId xmlns:a16="http://schemas.microsoft.com/office/drawing/2014/main" id="{E67D6795-CFFB-4B9A-B0C8-84339B67C3EF}"/>
              </a:ext>
            </a:extLst>
          </p:cNvPr>
          <p:cNvSpPr txBox="1"/>
          <p:nvPr userDrawn="1"/>
        </p:nvSpPr>
        <p:spPr>
          <a:xfrm>
            <a:off x="9330784" y="3166442"/>
            <a:ext cx="1142338" cy="138499"/>
          </a:xfrm>
          <a:prstGeom prst="rect">
            <a:avLst/>
          </a:prstGeom>
          <a:noFill/>
        </p:spPr>
        <p:txBody>
          <a:bodyPr wrap="square" lIns="0" tIns="0" rIns="0" bIns="0" rtlCol="0">
            <a:noAutofit/>
          </a:bodyPr>
          <a:lstStyle/>
          <a:p>
            <a:pPr algn="l"/>
            <a:r>
              <a:rPr lang="en-US" sz="900" b="1" dirty="0"/>
              <a:t>BIOVIA MEDIDATA</a:t>
            </a:r>
          </a:p>
        </p:txBody>
      </p:sp>
      <p:sp>
        <p:nvSpPr>
          <p:cNvPr id="24" name="Rectangle 23">
            <a:extLst>
              <a:ext uri="{FF2B5EF4-FFF2-40B4-BE49-F238E27FC236}">
                <a16:creationId xmlns:a16="http://schemas.microsoft.com/office/drawing/2014/main" id="{D9BAB769-5ABB-48EF-94FE-98CA1497844F}"/>
              </a:ext>
            </a:extLst>
          </p:cNvPr>
          <p:cNvSpPr/>
          <p:nvPr userDrawn="1"/>
        </p:nvSpPr>
        <p:spPr>
          <a:xfrm>
            <a:off x="9330784" y="3362073"/>
            <a:ext cx="226933" cy="22693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0A19B5F-BB80-4094-BF38-E443DA1D2262}"/>
              </a:ext>
            </a:extLst>
          </p:cNvPr>
          <p:cNvSpPr txBox="1"/>
          <p:nvPr userDrawn="1"/>
        </p:nvSpPr>
        <p:spPr>
          <a:xfrm>
            <a:off x="9617386" y="3406290"/>
            <a:ext cx="907577" cy="138499"/>
          </a:xfrm>
          <a:prstGeom prst="rect">
            <a:avLst/>
          </a:prstGeom>
          <a:noFill/>
        </p:spPr>
        <p:txBody>
          <a:bodyPr wrap="square" lIns="0" tIns="0" rIns="0" bIns="0" rtlCol="0" anchor="ctr">
            <a:noAutofit/>
          </a:bodyPr>
          <a:lstStyle/>
          <a:p>
            <a:pPr algn="l"/>
            <a:r>
              <a:rPr lang="en-US" sz="800" b="1" dirty="0">
                <a:solidFill>
                  <a:schemeClr val="accent5"/>
                </a:solidFill>
              </a:rPr>
              <a:t>RBG: 200 – 211 – 0 </a:t>
            </a:r>
          </a:p>
        </p:txBody>
      </p:sp>
      <p:sp>
        <p:nvSpPr>
          <p:cNvPr id="26" name="TextBox 25">
            <a:extLst>
              <a:ext uri="{FF2B5EF4-FFF2-40B4-BE49-F238E27FC236}">
                <a16:creationId xmlns:a16="http://schemas.microsoft.com/office/drawing/2014/main" id="{0D7AC3FA-888B-4FFA-A20E-79EE7A13D2C5}"/>
              </a:ext>
            </a:extLst>
          </p:cNvPr>
          <p:cNvSpPr txBox="1"/>
          <p:nvPr userDrawn="1"/>
        </p:nvSpPr>
        <p:spPr>
          <a:xfrm>
            <a:off x="9330784" y="3791647"/>
            <a:ext cx="1142338" cy="138499"/>
          </a:xfrm>
          <a:prstGeom prst="rect">
            <a:avLst/>
          </a:prstGeom>
          <a:noFill/>
        </p:spPr>
        <p:txBody>
          <a:bodyPr wrap="square" lIns="0" tIns="0" rIns="0" bIns="0" rtlCol="0">
            <a:noAutofit/>
          </a:bodyPr>
          <a:lstStyle/>
          <a:p>
            <a:pPr algn="l"/>
            <a:r>
              <a:rPr lang="en-US" sz="900" b="1" dirty="0"/>
              <a:t>ENOVIA NETVIBES</a:t>
            </a:r>
          </a:p>
        </p:txBody>
      </p:sp>
      <p:sp>
        <p:nvSpPr>
          <p:cNvPr id="27" name="Rectangle 26">
            <a:extLst>
              <a:ext uri="{FF2B5EF4-FFF2-40B4-BE49-F238E27FC236}">
                <a16:creationId xmlns:a16="http://schemas.microsoft.com/office/drawing/2014/main" id="{1DE8EFA7-4BBC-4BB7-B9CB-64BE88385936}"/>
              </a:ext>
            </a:extLst>
          </p:cNvPr>
          <p:cNvSpPr/>
          <p:nvPr userDrawn="1"/>
        </p:nvSpPr>
        <p:spPr>
          <a:xfrm>
            <a:off x="9330784" y="3987278"/>
            <a:ext cx="226933" cy="2269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7E0A101-C7D2-4499-9B06-FE808164979E}"/>
              </a:ext>
            </a:extLst>
          </p:cNvPr>
          <p:cNvSpPr txBox="1"/>
          <p:nvPr userDrawn="1"/>
        </p:nvSpPr>
        <p:spPr>
          <a:xfrm>
            <a:off x="9617386" y="4031495"/>
            <a:ext cx="907577" cy="138499"/>
          </a:xfrm>
          <a:prstGeom prst="rect">
            <a:avLst/>
          </a:prstGeom>
          <a:noFill/>
        </p:spPr>
        <p:txBody>
          <a:bodyPr wrap="square" lIns="0" tIns="0" rIns="0" bIns="0" rtlCol="0" anchor="ctr">
            <a:noAutofit/>
          </a:bodyPr>
          <a:lstStyle/>
          <a:p>
            <a:pPr algn="l"/>
            <a:r>
              <a:rPr lang="en-US" sz="800" b="1" dirty="0">
                <a:solidFill>
                  <a:schemeClr val="accent4"/>
                </a:solidFill>
              </a:rPr>
              <a:t>RBG: 232 – 119 - 34</a:t>
            </a:r>
          </a:p>
        </p:txBody>
      </p:sp>
      <p:sp>
        <p:nvSpPr>
          <p:cNvPr id="29" name="TextBox 28">
            <a:extLst>
              <a:ext uri="{FF2B5EF4-FFF2-40B4-BE49-F238E27FC236}">
                <a16:creationId xmlns:a16="http://schemas.microsoft.com/office/drawing/2014/main" id="{B633B69E-3D14-4399-AAD4-CEF33ABAECEC}"/>
              </a:ext>
            </a:extLst>
          </p:cNvPr>
          <p:cNvSpPr txBox="1"/>
          <p:nvPr userDrawn="1"/>
        </p:nvSpPr>
        <p:spPr>
          <a:xfrm>
            <a:off x="9330784" y="4416852"/>
            <a:ext cx="1142338" cy="276999"/>
          </a:xfrm>
          <a:prstGeom prst="rect">
            <a:avLst/>
          </a:prstGeom>
          <a:noFill/>
        </p:spPr>
        <p:txBody>
          <a:bodyPr wrap="square" lIns="0" tIns="0" rIns="0" bIns="0" rtlCol="0" anchor="b">
            <a:noAutofit/>
          </a:bodyPr>
          <a:lstStyle/>
          <a:p>
            <a:pPr algn="l"/>
            <a:r>
              <a:rPr lang="en-US" sz="900" b="1" dirty="0"/>
              <a:t>3DEXCITE 3DVIA CENTRIC PLM</a:t>
            </a:r>
          </a:p>
        </p:txBody>
      </p:sp>
      <p:sp>
        <p:nvSpPr>
          <p:cNvPr id="30" name="Rectangle 29">
            <a:extLst>
              <a:ext uri="{FF2B5EF4-FFF2-40B4-BE49-F238E27FC236}">
                <a16:creationId xmlns:a16="http://schemas.microsoft.com/office/drawing/2014/main" id="{829615DA-B8DB-477D-BBCA-B7D4787D2EE2}"/>
              </a:ext>
            </a:extLst>
          </p:cNvPr>
          <p:cNvSpPr/>
          <p:nvPr userDrawn="1"/>
        </p:nvSpPr>
        <p:spPr>
          <a:xfrm>
            <a:off x="9330784" y="4750983"/>
            <a:ext cx="226933" cy="22693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FA9599-6BD7-495B-88BE-634C84D9B721}"/>
              </a:ext>
            </a:extLst>
          </p:cNvPr>
          <p:cNvSpPr txBox="1"/>
          <p:nvPr userDrawn="1"/>
        </p:nvSpPr>
        <p:spPr>
          <a:xfrm>
            <a:off x="9617386" y="4795200"/>
            <a:ext cx="907577" cy="138499"/>
          </a:xfrm>
          <a:prstGeom prst="rect">
            <a:avLst/>
          </a:prstGeom>
          <a:noFill/>
        </p:spPr>
        <p:txBody>
          <a:bodyPr wrap="square" lIns="0" tIns="0" rIns="0" bIns="0" rtlCol="0" anchor="ctr">
            <a:noAutofit/>
          </a:bodyPr>
          <a:lstStyle/>
          <a:p>
            <a:pPr algn="l"/>
            <a:r>
              <a:rPr lang="en-US" sz="800" b="1" dirty="0">
                <a:solidFill>
                  <a:schemeClr val="accent6"/>
                </a:solidFill>
              </a:rPr>
              <a:t>RBG: 0 – 0 – 0 </a:t>
            </a:r>
          </a:p>
        </p:txBody>
      </p:sp>
      <p:cxnSp>
        <p:nvCxnSpPr>
          <p:cNvPr id="36" name="Straight Connector 35">
            <a:extLst>
              <a:ext uri="{FF2B5EF4-FFF2-40B4-BE49-F238E27FC236}">
                <a16:creationId xmlns:a16="http://schemas.microsoft.com/office/drawing/2014/main" id="{7DDA68DF-F0B5-4F9E-9D27-ADF1BDFFFDAB}"/>
              </a:ext>
            </a:extLst>
          </p:cNvPr>
          <p:cNvCxnSpPr>
            <a:cxnSpLocks/>
          </p:cNvCxnSpPr>
          <p:nvPr userDrawn="1"/>
        </p:nvCxnSpPr>
        <p:spPr>
          <a:xfrm flipV="1">
            <a:off x="9330784" y="1192777"/>
            <a:ext cx="11423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9A3E415-0DB3-4AA1-9984-3025EF35E511}"/>
              </a:ext>
            </a:extLst>
          </p:cNvPr>
          <p:cNvCxnSpPr>
            <a:cxnSpLocks/>
          </p:cNvCxnSpPr>
          <p:nvPr userDrawn="1"/>
        </p:nvCxnSpPr>
        <p:spPr>
          <a:xfrm flipV="1">
            <a:off x="9330784" y="1819358"/>
            <a:ext cx="11423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C9F0F2A-7CA9-4531-B42C-6D40246EB6EA}"/>
              </a:ext>
            </a:extLst>
          </p:cNvPr>
          <p:cNvCxnSpPr>
            <a:cxnSpLocks/>
          </p:cNvCxnSpPr>
          <p:nvPr userDrawn="1"/>
        </p:nvCxnSpPr>
        <p:spPr>
          <a:xfrm flipV="1">
            <a:off x="9330784" y="2445816"/>
            <a:ext cx="11423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DE54BB1-287E-4863-85DD-4C8AFD0BD500}"/>
              </a:ext>
            </a:extLst>
          </p:cNvPr>
          <p:cNvCxnSpPr>
            <a:cxnSpLocks/>
          </p:cNvCxnSpPr>
          <p:nvPr userDrawn="1"/>
        </p:nvCxnSpPr>
        <p:spPr>
          <a:xfrm flipV="1">
            <a:off x="9330784" y="3068006"/>
            <a:ext cx="11423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5447E8D-3977-46E8-92A3-E2ABE7ED33BA}"/>
              </a:ext>
            </a:extLst>
          </p:cNvPr>
          <p:cNvCxnSpPr>
            <a:cxnSpLocks/>
          </p:cNvCxnSpPr>
          <p:nvPr userDrawn="1"/>
        </p:nvCxnSpPr>
        <p:spPr>
          <a:xfrm flipV="1">
            <a:off x="9330784" y="3690326"/>
            <a:ext cx="11423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706A745-1A82-4547-8746-49240F5F8760}"/>
              </a:ext>
            </a:extLst>
          </p:cNvPr>
          <p:cNvCxnSpPr>
            <a:cxnSpLocks/>
          </p:cNvCxnSpPr>
          <p:nvPr userDrawn="1"/>
        </p:nvCxnSpPr>
        <p:spPr>
          <a:xfrm flipV="1">
            <a:off x="9330784" y="4315531"/>
            <a:ext cx="1142338" cy="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5327252"/>
      </p:ext>
    </p:extLst>
  </p:cSld>
  <p:clrMap bg1="lt1" tx1="dk1" bg2="lt2" tx2="dk2" accent1="accent1" accent2="accent2" accent3="accent3" accent4="accent4" accent5="accent5" accent6="accent6" hlink="hlink" folHlink="folHlink"/>
  <p:sldLayoutIdLst>
    <p:sldLayoutId id="2147485268" r:id="rId1"/>
    <p:sldLayoutId id="2147485269" r:id="rId2"/>
    <p:sldLayoutId id="2147485270" r:id="rId3"/>
    <p:sldLayoutId id="2147485271" r:id="rId4"/>
    <p:sldLayoutId id="2147485272" r:id="rId5"/>
    <p:sldLayoutId id="2147485651" r:id="rId6"/>
    <p:sldLayoutId id="2147485273" r:id="rId7"/>
    <p:sldLayoutId id="2147485274" r:id="rId8"/>
    <p:sldLayoutId id="2147485275" r:id="rId9"/>
    <p:sldLayoutId id="2147485276" r:id="rId10"/>
    <p:sldLayoutId id="2147485277" r:id="rId11"/>
    <p:sldLayoutId id="2147485278" r:id="rId12"/>
    <p:sldLayoutId id="2147485279" r:id="rId13"/>
    <p:sldLayoutId id="2147485280" r:id="rId14"/>
    <p:sldLayoutId id="2147485281" r:id="rId15"/>
    <p:sldLayoutId id="2147485282" r:id="rId16"/>
    <p:sldLayoutId id="2147485283" r:id="rId17"/>
    <p:sldLayoutId id="2147485284" r:id="rId18"/>
    <p:sldLayoutId id="2147485285" r:id="rId19"/>
    <p:sldLayoutId id="2147485286" r:id="rId20"/>
    <p:sldLayoutId id="2147485287" r:id="rId21"/>
    <p:sldLayoutId id="2147485288" r:id="rId22"/>
    <p:sldLayoutId id="2147485289" r:id="rId23"/>
    <p:sldLayoutId id="2147485290" r:id="rId24"/>
    <p:sldLayoutId id="2147485291" r:id="rId25"/>
    <p:sldLayoutId id="2147485292" r:id="rId26"/>
    <p:sldLayoutId id="2147485293" r:id="rId27"/>
    <p:sldLayoutId id="2147485294" r:id="rId28"/>
    <p:sldLayoutId id="2147485295" r:id="rId29"/>
    <p:sldLayoutId id="2147485296" r:id="rId30"/>
    <p:sldLayoutId id="2147485297" r:id="rId31"/>
    <p:sldLayoutId id="2147485298" r:id="rId32"/>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FDD301-B6C5-4D05-97F5-44E5493AD5DD}"/>
              </a:ext>
            </a:extLst>
          </p:cNvPr>
          <p:cNvSpPr/>
          <p:nvPr userDrawn="1"/>
        </p:nvSpPr>
        <p:spPr>
          <a:xfrm>
            <a:off x="9233213" y="0"/>
            <a:ext cx="133748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6" name="TextBox 5">
            <a:extLst>
              <a:ext uri="{FF2B5EF4-FFF2-40B4-BE49-F238E27FC236}">
                <a16:creationId xmlns:a16="http://schemas.microsoft.com/office/drawing/2014/main" id="{7AE08359-026E-4DF9-A362-FE14786A72D2}"/>
              </a:ext>
            </a:extLst>
          </p:cNvPr>
          <p:cNvSpPr txBox="1"/>
          <p:nvPr userDrawn="1"/>
        </p:nvSpPr>
        <p:spPr>
          <a:xfrm>
            <a:off x="9330784" y="165584"/>
            <a:ext cx="105087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MAJOR COLORS</a:t>
            </a:r>
          </a:p>
        </p:txBody>
      </p:sp>
      <p:sp>
        <p:nvSpPr>
          <p:cNvPr id="7" name="Rectangle 6">
            <a:extLst>
              <a:ext uri="{FF2B5EF4-FFF2-40B4-BE49-F238E27FC236}">
                <a16:creationId xmlns:a16="http://schemas.microsoft.com/office/drawing/2014/main" id="{080B8E17-6317-4783-B2A2-527D32852727}"/>
              </a:ext>
            </a:extLst>
          </p:cNvPr>
          <p:cNvSpPr/>
          <p:nvPr userDrawn="1"/>
        </p:nvSpPr>
        <p:spPr>
          <a:xfrm>
            <a:off x="9330784" y="361215"/>
            <a:ext cx="226933" cy="2269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9" name="TextBox 8">
            <a:extLst>
              <a:ext uri="{FF2B5EF4-FFF2-40B4-BE49-F238E27FC236}">
                <a16:creationId xmlns:a16="http://schemas.microsoft.com/office/drawing/2014/main" id="{16924D83-3E54-403A-8E0E-C7F57643B6B7}"/>
              </a:ext>
            </a:extLst>
          </p:cNvPr>
          <p:cNvSpPr txBox="1"/>
          <p:nvPr userDrawn="1"/>
        </p:nvSpPr>
        <p:spPr>
          <a:xfrm>
            <a:off x="9617386" y="405432"/>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F5486"/>
                </a:solidFill>
                <a:effectLst/>
                <a:uLnTx/>
                <a:uFillTx/>
                <a:latin typeface="Arial Narrow"/>
                <a:ea typeface="+mn-ea"/>
                <a:cs typeface="+mn-cs"/>
              </a:rPr>
              <a:t>RBG: 15 – 84 – 134 </a:t>
            </a:r>
          </a:p>
        </p:txBody>
      </p:sp>
      <p:sp>
        <p:nvSpPr>
          <p:cNvPr id="10" name="Rectangle 9">
            <a:extLst>
              <a:ext uri="{FF2B5EF4-FFF2-40B4-BE49-F238E27FC236}">
                <a16:creationId xmlns:a16="http://schemas.microsoft.com/office/drawing/2014/main" id="{FE329BF2-DCA2-4493-AB14-6F94C2464F84}"/>
              </a:ext>
            </a:extLst>
          </p:cNvPr>
          <p:cNvSpPr/>
          <p:nvPr userDrawn="1"/>
        </p:nvSpPr>
        <p:spPr>
          <a:xfrm>
            <a:off x="9330784" y="612872"/>
            <a:ext cx="226933" cy="2269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11" name="TextBox 10">
            <a:extLst>
              <a:ext uri="{FF2B5EF4-FFF2-40B4-BE49-F238E27FC236}">
                <a16:creationId xmlns:a16="http://schemas.microsoft.com/office/drawing/2014/main" id="{314A64C9-2E09-4C7B-AFE6-B9C068254A0C}"/>
              </a:ext>
            </a:extLst>
          </p:cNvPr>
          <p:cNvSpPr txBox="1"/>
          <p:nvPr userDrawn="1"/>
        </p:nvSpPr>
        <p:spPr>
          <a:xfrm>
            <a:off x="9617387" y="657089"/>
            <a:ext cx="855735"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97999B"/>
                </a:solidFill>
                <a:effectLst/>
                <a:uLnTx/>
                <a:uFillTx/>
                <a:latin typeface="Arial Narrow"/>
                <a:ea typeface="+mn-ea"/>
                <a:cs typeface="+mn-cs"/>
              </a:rPr>
              <a:t>RBG: 151 – 153 – 155 </a:t>
            </a:r>
          </a:p>
        </p:txBody>
      </p:sp>
      <p:sp>
        <p:nvSpPr>
          <p:cNvPr id="12" name="Rectangle 11">
            <a:extLst>
              <a:ext uri="{FF2B5EF4-FFF2-40B4-BE49-F238E27FC236}">
                <a16:creationId xmlns:a16="http://schemas.microsoft.com/office/drawing/2014/main" id="{EACE7128-2377-481F-BC6D-51F3D7AB331E}"/>
              </a:ext>
            </a:extLst>
          </p:cNvPr>
          <p:cNvSpPr/>
          <p:nvPr userDrawn="1"/>
        </p:nvSpPr>
        <p:spPr>
          <a:xfrm>
            <a:off x="9330784" y="864529"/>
            <a:ext cx="226933" cy="226933"/>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13" name="TextBox 12">
            <a:extLst>
              <a:ext uri="{FF2B5EF4-FFF2-40B4-BE49-F238E27FC236}">
                <a16:creationId xmlns:a16="http://schemas.microsoft.com/office/drawing/2014/main" id="{2124DA53-F83F-4C68-A4C9-126F16F3E817}"/>
              </a:ext>
            </a:extLst>
          </p:cNvPr>
          <p:cNvSpPr txBox="1"/>
          <p:nvPr userDrawn="1"/>
        </p:nvSpPr>
        <p:spPr>
          <a:xfrm>
            <a:off x="9617386" y="908746"/>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F5486">
                    <a:lumMod val="60000"/>
                    <a:lumOff val="40000"/>
                  </a:srgbClr>
                </a:solidFill>
                <a:effectLst/>
                <a:uLnTx/>
                <a:uFillTx/>
                <a:latin typeface="Arial Narrow"/>
                <a:ea typeface="+mn-ea"/>
                <a:cs typeface="+mn-cs"/>
              </a:rPr>
              <a:t>RBG: 29 – 169 -255 </a:t>
            </a:r>
          </a:p>
        </p:txBody>
      </p:sp>
      <p:sp>
        <p:nvSpPr>
          <p:cNvPr id="14" name="TextBox 13">
            <a:extLst>
              <a:ext uri="{FF2B5EF4-FFF2-40B4-BE49-F238E27FC236}">
                <a16:creationId xmlns:a16="http://schemas.microsoft.com/office/drawing/2014/main" id="{F9441FBC-C03A-4850-813B-05C7E7A1D1B2}"/>
              </a:ext>
            </a:extLst>
          </p:cNvPr>
          <p:cNvSpPr txBox="1"/>
          <p:nvPr userDrawn="1"/>
        </p:nvSpPr>
        <p:spPr>
          <a:xfrm>
            <a:off x="9330784" y="1294091"/>
            <a:ext cx="114233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CATIA GEOVIA SIMULIA</a:t>
            </a:r>
          </a:p>
        </p:txBody>
      </p:sp>
      <p:sp>
        <p:nvSpPr>
          <p:cNvPr id="15" name="Rectangle 14">
            <a:extLst>
              <a:ext uri="{FF2B5EF4-FFF2-40B4-BE49-F238E27FC236}">
                <a16:creationId xmlns:a16="http://schemas.microsoft.com/office/drawing/2014/main" id="{9A455439-4BB8-43A4-B731-5B625CFED19F}"/>
              </a:ext>
            </a:extLst>
          </p:cNvPr>
          <p:cNvSpPr/>
          <p:nvPr userDrawn="1"/>
        </p:nvSpPr>
        <p:spPr>
          <a:xfrm>
            <a:off x="9330784" y="1489722"/>
            <a:ext cx="226933" cy="2269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16" name="TextBox 15">
            <a:extLst>
              <a:ext uri="{FF2B5EF4-FFF2-40B4-BE49-F238E27FC236}">
                <a16:creationId xmlns:a16="http://schemas.microsoft.com/office/drawing/2014/main" id="{1A1E9EEE-8B34-49C9-B594-D9EAE2E9E9BB}"/>
              </a:ext>
            </a:extLst>
          </p:cNvPr>
          <p:cNvSpPr txBox="1"/>
          <p:nvPr userDrawn="1"/>
        </p:nvSpPr>
        <p:spPr>
          <a:xfrm>
            <a:off x="9617386" y="1533939"/>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1871"/>
                </a:solidFill>
                <a:effectLst/>
                <a:uLnTx/>
                <a:uFillTx/>
                <a:latin typeface="Arial Narrow"/>
                <a:ea typeface="+mn-ea"/>
                <a:cs typeface="+mn-cs"/>
              </a:rPr>
              <a:t>RBG: 0 – 24 – 113 </a:t>
            </a:r>
          </a:p>
        </p:txBody>
      </p:sp>
      <p:sp>
        <p:nvSpPr>
          <p:cNvPr id="17" name="TextBox 16">
            <a:extLst>
              <a:ext uri="{FF2B5EF4-FFF2-40B4-BE49-F238E27FC236}">
                <a16:creationId xmlns:a16="http://schemas.microsoft.com/office/drawing/2014/main" id="{83D09A15-0C4E-4425-8FF7-93A02D4676A5}"/>
              </a:ext>
            </a:extLst>
          </p:cNvPr>
          <p:cNvSpPr txBox="1"/>
          <p:nvPr userDrawn="1"/>
        </p:nvSpPr>
        <p:spPr>
          <a:xfrm>
            <a:off x="9330784" y="1922062"/>
            <a:ext cx="114233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DELMIA</a:t>
            </a:r>
          </a:p>
        </p:txBody>
      </p:sp>
      <p:sp>
        <p:nvSpPr>
          <p:cNvPr id="18" name="Rectangle 17">
            <a:extLst>
              <a:ext uri="{FF2B5EF4-FFF2-40B4-BE49-F238E27FC236}">
                <a16:creationId xmlns:a16="http://schemas.microsoft.com/office/drawing/2014/main" id="{3922FA40-0042-41B6-84B2-0B09054F405F}"/>
              </a:ext>
            </a:extLst>
          </p:cNvPr>
          <p:cNvSpPr/>
          <p:nvPr userDrawn="1"/>
        </p:nvSpPr>
        <p:spPr>
          <a:xfrm>
            <a:off x="9330784" y="2117693"/>
            <a:ext cx="226933" cy="2269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19" name="TextBox 18">
            <a:extLst>
              <a:ext uri="{FF2B5EF4-FFF2-40B4-BE49-F238E27FC236}">
                <a16:creationId xmlns:a16="http://schemas.microsoft.com/office/drawing/2014/main" id="{81A46D8D-E57A-4064-93CF-471EF1F74C27}"/>
              </a:ext>
            </a:extLst>
          </p:cNvPr>
          <p:cNvSpPr txBox="1"/>
          <p:nvPr userDrawn="1"/>
        </p:nvSpPr>
        <p:spPr>
          <a:xfrm>
            <a:off x="9617386" y="2161910"/>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CD00"/>
                </a:solidFill>
                <a:effectLst/>
                <a:uLnTx/>
                <a:uFillTx/>
                <a:latin typeface="Arial Narrow"/>
                <a:ea typeface="+mn-ea"/>
                <a:cs typeface="+mn-cs"/>
              </a:rPr>
              <a:t>RBG: 255 – 205 – 0 </a:t>
            </a:r>
          </a:p>
        </p:txBody>
      </p:sp>
      <p:sp>
        <p:nvSpPr>
          <p:cNvPr id="20" name="TextBox 19">
            <a:extLst>
              <a:ext uri="{FF2B5EF4-FFF2-40B4-BE49-F238E27FC236}">
                <a16:creationId xmlns:a16="http://schemas.microsoft.com/office/drawing/2014/main" id="{F6E0525C-970C-4AAE-A02B-A3E8E95F02F4}"/>
              </a:ext>
            </a:extLst>
          </p:cNvPr>
          <p:cNvSpPr txBox="1"/>
          <p:nvPr userDrawn="1"/>
        </p:nvSpPr>
        <p:spPr>
          <a:xfrm>
            <a:off x="9330784" y="2547007"/>
            <a:ext cx="114233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SOLIDWORKS</a:t>
            </a:r>
          </a:p>
        </p:txBody>
      </p:sp>
      <p:sp>
        <p:nvSpPr>
          <p:cNvPr id="21" name="Rectangle 20">
            <a:extLst>
              <a:ext uri="{FF2B5EF4-FFF2-40B4-BE49-F238E27FC236}">
                <a16:creationId xmlns:a16="http://schemas.microsoft.com/office/drawing/2014/main" id="{B501C608-1B49-40B1-9C62-96B0B2EC7D31}"/>
              </a:ext>
            </a:extLst>
          </p:cNvPr>
          <p:cNvSpPr/>
          <p:nvPr userDrawn="1"/>
        </p:nvSpPr>
        <p:spPr>
          <a:xfrm>
            <a:off x="9330784" y="2742638"/>
            <a:ext cx="226933" cy="22693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22" name="TextBox 21">
            <a:extLst>
              <a:ext uri="{FF2B5EF4-FFF2-40B4-BE49-F238E27FC236}">
                <a16:creationId xmlns:a16="http://schemas.microsoft.com/office/drawing/2014/main" id="{8E989431-C09E-4D0A-9404-B2A42D8A0143}"/>
              </a:ext>
            </a:extLst>
          </p:cNvPr>
          <p:cNvSpPr txBox="1"/>
          <p:nvPr userDrawn="1"/>
        </p:nvSpPr>
        <p:spPr>
          <a:xfrm>
            <a:off x="9617386" y="2786855"/>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A291C"/>
                </a:solidFill>
                <a:effectLst/>
                <a:uLnTx/>
                <a:uFillTx/>
                <a:latin typeface="Arial Narrow"/>
                <a:ea typeface="+mn-ea"/>
                <a:cs typeface="+mn-cs"/>
              </a:rPr>
              <a:t>RBG: 218 – 41 – 28 </a:t>
            </a:r>
          </a:p>
        </p:txBody>
      </p:sp>
      <p:sp>
        <p:nvSpPr>
          <p:cNvPr id="23" name="TextBox 22">
            <a:extLst>
              <a:ext uri="{FF2B5EF4-FFF2-40B4-BE49-F238E27FC236}">
                <a16:creationId xmlns:a16="http://schemas.microsoft.com/office/drawing/2014/main" id="{E67D6795-CFFB-4B9A-B0C8-84339B67C3EF}"/>
              </a:ext>
            </a:extLst>
          </p:cNvPr>
          <p:cNvSpPr txBox="1"/>
          <p:nvPr userDrawn="1"/>
        </p:nvSpPr>
        <p:spPr>
          <a:xfrm>
            <a:off x="9330784" y="3166442"/>
            <a:ext cx="114233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BIOVIA MEDIDATA</a:t>
            </a:r>
          </a:p>
        </p:txBody>
      </p:sp>
      <p:sp>
        <p:nvSpPr>
          <p:cNvPr id="24" name="Rectangle 23">
            <a:extLst>
              <a:ext uri="{FF2B5EF4-FFF2-40B4-BE49-F238E27FC236}">
                <a16:creationId xmlns:a16="http://schemas.microsoft.com/office/drawing/2014/main" id="{D9BAB769-5ABB-48EF-94FE-98CA1497844F}"/>
              </a:ext>
            </a:extLst>
          </p:cNvPr>
          <p:cNvSpPr/>
          <p:nvPr userDrawn="1"/>
        </p:nvSpPr>
        <p:spPr>
          <a:xfrm>
            <a:off x="9330784" y="3362073"/>
            <a:ext cx="226933" cy="22693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25" name="TextBox 24">
            <a:extLst>
              <a:ext uri="{FF2B5EF4-FFF2-40B4-BE49-F238E27FC236}">
                <a16:creationId xmlns:a16="http://schemas.microsoft.com/office/drawing/2014/main" id="{D0A19B5F-BB80-4094-BF38-E443DA1D2262}"/>
              </a:ext>
            </a:extLst>
          </p:cNvPr>
          <p:cNvSpPr txBox="1"/>
          <p:nvPr userDrawn="1"/>
        </p:nvSpPr>
        <p:spPr>
          <a:xfrm>
            <a:off x="9617386" y="3406290"/>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C8D300"/>
                </a:solidFill>
                <a:effectLst/>
                <a:uLnTx/>
                <a:uFillTx/>
                <a:latin typeface="Arial Narrow"/>
                <a:ea typeface="+mn-ea"/>
                <a:cs typeface="+mn-cs"/>
              </a:rPr>
              <a:t>RBG: 200 – 211 – 0 </a:t>
            </a:r>
          </a:p>
        </p:txBody>
      </p:sp>
      <p:sp>
        <p:nvSpPr>
          <p:cNvPr id="26" name="TextBox 25">
            <a:extLst>
              <a:ext uri="{FF2B5EF4-FFF2-40B4-BE49-F238E27FC236}">
                <a16:creationId xmlns:a16="http://schemas.microsoft.com/office/drawing/2014/main" id="{0D7AC3FA-888B-4FFA-A20E-79EE7A13D2C5}"/>
              </a:ext>
            </a:extLst>
          </p:cNvPr>
          <p:cNvSpPr txBox="1"/>
          <p:nvPr userDrawn="1"/>
        </p:nvSpPr>
        <p:spPr>
          <a:xfrm>
            <a:off x="9330784" y="3791647"/>
            <a:ext cx="114233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ENOVIA NETVIBES</a:t>
            </a:r>
          </a:p>
        </p:txBody>
      </p:sp>
      <p:sp>
        <p:nvSpPr>
          <p:cNvPr id="27" name="Rectangle 26">
            <a:extLst>
              <a:ext uri="{FF2B5EF4-FFF2-40B4-BE49-F238E27FC236}">
                <a16:creationId xmlns:a16="http://schemas.microsoft.com/office/drawing/2014/main" id="{1DE8EFA7-4BBC-4BB7-B9CB-64BE88385936}"/>
              </a:ext>
            </a:extLst>
          </p:cNvPr>
          <p:cNvSpPr/>
          <p:nvPr userDrawn="1"/>
        </p:nvSpPr>
        <p:spPr>
          <a:xfrm>
            <a:off x="9330784" y="3987278"/>
            <a:ext cx="226933" cy="2269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28" name="TextBox 27">
            <a:extLst>
              <a:ext uri="{FF2B5EF4-FFF2-40B4-BE49-F238E27FC236}">
                <a16:creationId xmlns:a16="http://schemas.microsoft.com/office/drawing/2014/main" id="{57E0A101-C7D2-4499-9B06-FE808164979E}"/>
              </a:ext>
            </a:extLst>
          </p:cNvPr>
          <p:cNvSpPr txBox="1"/>
          <p:nvPr userDrawn="1"/>
        </p:nvSpPr>
        <p:spPr>
          <a:xfrm>
            <a:off x="9617386" y="4031495"/>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87722"/>
                </a:solidFill>
                <a:effectLst/>
                <a:uLnTx/>
                <a:uFillTx/>
                <a:latin typeface="Arial Narrow"/>
                <a:ea typeface="+mn-ea"/>
                <a:cs typeface="+mn-cs"/>
              </a:rPr>
              <a:t>RBG: 232 – 119 - 34</a:t>
            </a:r>
          </a:p>
        </p:txBody>
      </p:sp>
      <p:sp>
        <p:nvSpPr>
          <p:cNvPr id="29" name="TextBox 28">
            <a:extLst>
              <a:ext uri="{FF2B5EF4-FFF2-40B4-BE49-F238E27FC236}">
                <a16:creationId xmlns:a16="http://schemas.microsoft.com/office/drawing/2014/main" id="{B633B69E-3D14-4399-AAD4-CEF33ABAECEC}"/>
              </a:ext>
            </a:extLst>
          </p:cNvPr>
          <p:cNvSpPr txBox="1"/>
          <p:nvPr userDrawn="1"/>
        </p:nvSpPr>
        <p:spPr>
          <a:xfrm>
            <a:off x="9330784" y="4416852"/>
            <a:ext cx="1142338" cy="276999"/>
          </a:xfrm>
          <a:prstGeom prst="rect">
            <a:avLst/>
          </a:prstGeom>
          <a:noFill/>
        </p:spPr>
        <p:txBody>
          <a:bodyPr wrap="square" lIns="0" tIns="0" rIns="0" bIns="0" rtlCol="0" anchor="b">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3DEXCITE 3DVIA CENTRIC PLM</a:t>
            </a:r>
          </a:p>
        </p:txBody>
      </p:sp>
      <p:sp>
        <p:nvSpPr>
          <p:cNvPr id="30" name="Rectangle 29">
            <a:extLst>
              <a:ext uri="{FF2B5EF4-FFF2-40B4-BE49-F238E27FC236}">
                <a16:creationId xmlns:a16="http://schemas.microsoft.com/office/drawing/2014/main" id="{829615DA-B8DB-477D-BBCA-B7D4787D2EE2}"/>
              </a:ext>
            </a:extLst>
          </p:cNvPr>
          <p:cNvSpPr/>
          <p:nvPr userDrawn="1"/>
        </p:nvSpPr>
        <p:spPr>
          <a:xfrm>
            <a:off x="9330784" y="4750983"/>
            <a:ext cx="226933" cy="22693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31" name="TextBox 30">
            <a:extLst>
              <a:ext uri="{FF2B5EF4-FFF2-40B4-BE49-F238E27FC236}">
                <a16:creationId xmlns:a16="http://schemas.microsoft.com/office/drawing/2014/main" id="{03FA9599-6BD7-495B-88BE-634C84D9B721}"/>
              </a:ext>
            </a:extLst>
          </p:cNvPr>
          <p:cNvSpPr txBox="1"/>
          <p:nvPr userDrawn="1"/>
        </p:nvSpPr>
        <p:spPr>
          <a:xfrm>
            <a:off x="9617386" y="4795200"/>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rial Narrow"/>
                <a:ea typeface="+mn-ea"/>
                <a:cs typeface="+mn-cs"/>
              </a:rPr>
              <a:t>RBG: 0 – 0 – 0 </a:t>
            </a:r>
          </a:p>
        </p:txBody>
      </p:sp>
      <p:cxnSp>
        <p:nvCxnSpPr>
          <p:cNvPr id="36" name="Straight Connector 35">
            <a:extLst>
              <a:ext uri="{FF2B5EF4-FFF2-40B4-BE49-F238E27FC236}">
                <a16:creationId xmlns:a16="http://schemas.microsoft.com/office/drawing/2014/main" id="{7DDA68DF-F0B5-4F9E-9D27-ADF1BDFFFDAB}"/>
              </a:ext>
            </a:extLst>
          </p:cNvPr>
          <p:cNvCxnSpPr>
            <a:cxnSpLocks/>
          </p:cNvCxnSpPr>
          <p:nvPr userDrawn="1"/>
        </p:nvCxnSpPr>
        <p:spPr>
          <a:xfrm flipV="1">
            <a:off x="9330784" y="1192777"/>
            <a:ext cx="11423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9A3E415-0DB3-4AA1-9984-3025EF35E511}"/>
              </a:ext>
            </a:extLst>
          </p:cNvPr>
          <p:cNvCxnSpPr>
            <a:cxnSpLocks/>
          </p:cNvCxnSpPr>
          <p:nvPr userDrawn="1"/>
        </p:nvCxnSpPr>
        <p:spPr>
          <a:xfrm flipV="1">
            <a:off x="9330784" y="1819358"/>
            <a:ext cx="11423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C9F0F2A-7CA9-4531-B42C-6D40246EB6EA}"/>
              </a:ext>
            </a:extLst>
          </p:cNvPr>
          <p:cNvCxnSpPr>
            <a:cxnSpLocks/>
          </p:cNvCxnSpPr>
          <p:nvPr userDrawn="1"/>
        </p:nvCxnSpPr>
        <p:spPr>
          <a:xfrm flipV="1">
            <a:off x="9330784" y="2445816"/>
            <a:ext cx="11423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DE54BB1-287E-4863-85DD-4C8AFD0BD500}"/>
              </a:ext>
            </a:extLst>
          </p:cNvPr>
          <p:cNvCxnSpPr>
            <a:cxnSpLocks/>
          </p:cNvCxnSpPr>
          <p:nvPr userDrawn="1"/>
        </p:nvCxnSpPr>
        <p:spPr>
          <a:xfrm flipV="1">
            <a:off x="9330784" y="3068006"/>
            <a:ext cx="11423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5447E8D-3977-46E8-92A3-E2ABE7ED33BA}"/>
              </a:ext>
            </a:extLst>
          </p:cNvPr>
          <p:cNvCxnSpPr>
            <a:cxnSpLocks/>
          </p:cNvCxnSpPr>
          <p:nvPr userDrawn="1"/>
        </p:nvCxnSpPr>
        <p:spPr>
          <a:xfrm flipV="1">
            <a:off x="9330784" y="3690326"/>
            <a:ext cx="11423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706A745-1A82-4547-8746-49240F5F8760}"/>
              </a:ext>
            </a:extLst>
          </p:cNvPr>
          <p:cNvCxnSpPr>
            <a:cxnSpLocks/>
          </p:cNvCxnSpPr>
          <p:nvPr userDrawn="1"/>
        </p:nvCxnSpPr>
        <p:spPr>
          <a:xfrm flipV="1">
            <a:off x="9330784" y="4315531"/>
            <a:ext cx="1142338" cy="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9706177"/>
      </p:ext>
    </p:extLst>
  </p:cSld>
  <p:clrMap bg1="lt1" tx1="dk1" bg2="lt2" tx2="dk2" accent1="accent1" accent2="accent2" accent3="accent3" accent4="accent4" accent5="accent5" accent6="accent6" hlink="hlink" folHlink="folHlink"/>
  <p:sldLayoutIdLst>
    <p:sldLayoutId id="2147485300" r:id="rId1"/>
    <p:sldLayoutId id="2147485301" r:id="rId2"/>
    <p:sldLayoutId id="2147485302" r:id="rId3"/>
    <p:sldLayoutId id="2147485303" r:id="rId4"/>
    <p:sldLayoutId id="2147485304" r:id="rId5"/>
    <p:sldLayoutId id="2147485652" r:id="rId6"/>
    <p:sldLayoutId id="2147485305" r:id="rId7"/>
    <p:sldLayoutId id="2147485306" r:id="rId8"/>
    <p:sldLayoutId id="2147485307" r:id="rId9"/>
    <p:sldLayoutId id="2147485308" r:id="rId10"/>
    <p:sldLayoutId id="2147485309" r:id="rId11"/>
    <p:sldLayoutId id="2147485310" r:id="rId12"/>
    <p:sldLayoutId id="2147485311" r:id="rId13"/>
    <p:sldLayoutId id="2147485312" r:id="rId14"/>
    <p:sldLayoutId id="2147485313" r:id="rId15"/>
    <p:sldLayoutId id="2147485314" r:id="rId16"/>
    <p:sldLayoutId id="2147485315" r:id="rId17"/>
    <p:sldLayoutId id="2147485316" r:id="rId18"/>
    <p:sldLayoutId id="2147485317" r:id="rId19"/>
    <p:sldLayoutId id="2147485318" r:id="rId20"/>
    <p:sldLayoutId id="2147485319" r:id="rId21"/>
    <p:sldLayoutId id="2147485320" r:id="rId22"/>
    <p:sldLayoutId id="2147485321" r:id="rId23"/>
    <p:sldLayoutId id="2147485322" r:id="rId24"/>
    <p:sldLayoutId id="2147485323" r:id="rId25"/>
    <p:sldLayoutId id="2147485324" r:id="rId26"/>
    <p:sldLayoutId id="2147485325" r:id="rId27"/>
    <p:sldLayoutId id="2147485326" r:id="rId28"/>
    <p:sldLayoutId id="2147485327" r:id="rId29"/>
    <p:sldLayoutId id="2147485328" r:id="rId30"/>
    <p:sldLayoutId id="2147485329" r:id="rId31"/>
    <p:sldLayoutId id="2147485330" r:id="rId32"/>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FDD301-B6C5-4D05-97F5-44E5493AD5DD}"/>
              </a:ext>
            </a:extLst>
          </p:cNvPr>
          <p:cNvSpPr/>
          <p:nvPr userDrawn="1"/>
        </p:nvSpPr>
        <p:spPr>
          <a:xfrm>
            <a:off x="9233213" y="0"/>
            <a:ext cx="133748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6" name="TextBox 5">
            <a:extLst>
              <a:ext uri="{FF2B5EF4-FFF2-40B4-BE49-F238E27FC236}">
                <a16:creationId xmlns:a16="http://schemas.microsoft.com/office/drawing/2014/main" id="{7AE08359-026E-4DF9-A362-FE14786A72D2}"/>
              </a:ext>
            </a:extLst>
          </p:cNvPr>
          <p:cNvSpPr txBox="1"/>
          <p:nvPr userDrawn="1"/>
        </p:nvSpPr>
        <p:spPr>
          <a:xfrm>
            <a:off x="9330784" y="165584"/>
            <a:ext cx="105087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MAJOR COLORS</a:t>
            </a:r>
          </a:p>
        </p:txBody>
      </p:sp>
      <p:sp>
        <p:nvSpPr>
          <p:cNvPr id="7" name="Rectangle 6">
            <a:extLst>
              <a:ext uri="{FF2B5EF4-FFF2-40B4-BE49-F238E27FC236}">
                <a16:creationId xmlns:a16="http://schemas.microsoft.com/office/drawing/2014/main" id="{080B8E17-6317-4783-B2A2-527D32852727}"/>
              </a:ext>
            </a:extLst>
          </p:cNvPr>
          <p:cNvSpPr/>
          <p:nvPr userDrawn="1"/>
        </p:nvSpPr>
        <p:spPr>
          <a:xfrm>
            <a:off x="9330784" y="361215"/>
            <a:ext cx="226933" cy="2269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9" name="TextBox 8">
            <a:extLst>
              <a:ext uri="{FF2B5EF4-FFF2-40B4-BE49-F238E27FC236}">
                <a16:creationId xmlns:a16="http://schemas.microsoft.com/office/drawing/2014/main" id="{16924D83-3E54-403A-8E0E-C7F57643B6B7}"/>
              </a:ext>
            </a:extLst>
          </p:cNvPr>
          <p:cNvSpPr txBox="1"/>
          <p:nvPr userDrawn="1"/>
        </p:nvSpPr>
        <p:spPr>
          <a:xfrm>
            <a:off x="9617386" y="405432"/>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F5486"/>
                </a:solidFill>
                <a:effectLst/>
                <a:uLnTx/>
                <a:uFillTx/>
                <a:latin typeface="Arial Narrow"/>
                <a:ea typeface="+mn-ea"/>
                <a:cs typeface="+mn-cs"/>
              </a:rPr>
              <a:t>RBG: 15 – 84 – 134 </a:t>
            </a:r>
          </a:p>
        </p:txBody>
      </p:sp>
      <p:sp>
        <p:nvSpPr>
          <p:cNvPr id="10" name="Rectangle 9">
            <a:extLst>
              <a:ext uri="{FF2B5EF4-FFF2-40B4-BE49-F238E27FC236}">
                <a16:creationId xmlns:a16="http://schemas.microsoft.com/office/drawing/2014/main" id="{FE329BF2-DCA2-4493-AB14-6F94C2464F84}"/>
              </a:ext>
            </a:extLst>
          </p:cNvPr>
          <p:cNvSpPr/>
          <p:nvPr userDrawn="1"/>
        </p:nvSpPr>
        <p:spPr>
          <a:xfrm>
            <a:off x="9330784" y="612872"/>
            <a:ext cx="226933" cy="2269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11" name="TextBox 10">
            <a:extLst>
              <a:ext uri="{FF2B5EF4-FFF2-40B4-BE49-F238E27FC236}">
                <a16:creationId xmlns:a16="http://schemas.microsoft.com/office/drawing/2014/main" id="{314A64C9-2E09-4C7B-AFE6-B9C068254A0C}"/>
              </a:ext>
            </a:extLst>
          </p:cNvPr>
          <p:cNvSpPr txBox="1"/>
          <p:nvPr userDrawn="1"/>
        </p:nvSpPr>
        <p:spPr>
          <a:xfrm>
            <a:off x="9617387" y="657089"/>
            <a:ext cx="855735"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97999B"/>
                </a:solidFill>
                <a:effectLst/>
                <a:uLnTx/>
                <a:uFillTx/>
                <a:latin typeface="Arial Narrow"/>
                <a:ea typeface="+mn-ea"/>
                <a:cs typeface="+mn-cs"/>
              </a:rPr>
              <a:t>RBG: 151 – 153 – 155 </a:t>
            </a:r>
          </a:p>
        </p:txBody>
      </p:sp>
      <p:sp>
        <p:nvSpPr>
          <p:cNvPr id="12" name="Rectangle 11">
            <a:extLst>
              <a:ext uri="{FF2B5EF4-FFF2-40B4-BE49-F238E27FC236}">
                <a16:creationId xmlns:a16="http://schemas.microsoft.com/office/drawing/2014/main" id="{EACE7128-2377-481F-BC6D-51F3D7AB331E}"/>
              </a:ext>
            </a:extLst>
          </p:cNvPr>
          <p:cNvSpPr/>
          <p:nvPr userDrawn="1"/>
        </p:nvSpPr>
        <p:spPr>
          <a:xfrm>
            <a:off x="9330784" y="864529"/>
            <a:ext cx="226933" cy="226933"/>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13" name="TextBox 12">
            <a:extLst>
              <a:ext uri="{FF2B5EF4-FFF2-40B4-BE49-F238E27FC236}">
                <a16:creationId xmlns:a16="http://schemas.microsoft.com/office/drawing/2014/main" id="{2124DA53-F83F-4C68-A4C9-126F16F3E817}"/>
              </a:ext>
            </a:extLst>
          </p:cNvPr>
          <p:cNvSpPr txBox="1"/>
          <p:nvPr userDrawn="1"/>
        </p:nvSpPr>
        <p:spPr>
          <a:xfrm>
            <a:off x="9617386" y="908746"/>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F5486">
                    <a:lumMod val="60000"/>
                    <a:lumOff val="40000"/>
                  </a:srgbClr>
                </a:solidFill>
                <a:effectLst/>
                <a:uLnTx/>
                <a:uFillTx/>
                <a:latin typeface="Arial Narrow"/>
                <a:ea typeface="+mn-ea"/>
                <a:cs typeface="+mn-cs"/>
              </a:rPr>
              <a:t>RBG: 29 – 169 -255 </a:t>
            </a:r>
          </a:p>
        </p:txBody>
      </p:sp>
      <p:sp>
        <p:nvSpPr>
          <p:cNvPr id="14" name="TextBox 13">
            <a:extLst>
              <a:ext uri="{FF2B5EF4-FFF2-40B4-BE49-F238E27FC236}">
                <a16:creationId xmlns:a16="http://schemas.microsoft.com/office/drawing/2014/main" id="{F9441FBC-C03A-4850-813B-05C7E7A1D1B2}"/>
              </a:ext>
            </a:extLst>
          </p:cNvPr>
          <p:cNvSpPr txBox="1"/>
          <p:nvPr userDrawn="1"/>
        </p:nvSpPr>
        <p:spPr>
          <a:xfrm>
            <a:off x="9330784" y="1294091"/>
            <a:ext cx="114233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CATIA GEOVIA SIMULIA</a:t>
            </a:r>
          </a:p>
        </p:txBody>
      </p:sp>
      <p:sp>
        <p:nvSpPr>
          <p:cNvPr id="15" name="Rectangle 14">
            <a:extLst>
              <a:ext uri="{FF2B5EF4-FFF2-40B4-BE49-F238E27FC236}">
                <a16:creationId xmlns:a16="http://schemas.microsoft.com/office/drawing/2014/main" id="{9A455439-4BB8-43A4-B731-5B625CFED19F}"/>
              </a:ext>
            </a:extLst>
          </p:cNvPr>
          <p:cNvSpPr/>
          <p:nvPr userDrawn="1"/>
        </p:nvSpPr>
        <p:spPr>
          <a:xfrm>
            <a:off x="9330784" y="1489722"/>
            <a:ext cx="226933" cy="2269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16" name="TextBox 15">
            <a:extLst>
              <a:ext uri="{FF2B5EF4-FFF2-40B4-BE49-F238E27FC236}">
                <a16:creationId xmlns:a16="http://schemas.microsoft.com/office/drawing/2014/main" id="{1A1E9EEE-8B34-49C9-B594-D9EAE2E9E9BB}"/>
              </a:ext>
            </a:extLst>
          </p:cNvPr>
          <p:cNvSpPr txBox="1"/>
          <p:nvPr userDrawn="1"/>
        </p:nvSpPr>
        <p:spPr>
          <a:xfrm>
            <a:off x="9617386" y="1533939"/>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1871"/>
                </a:solidFill>
                <a:effectLst/>
                <a:uLnTx/>
                <a:uFillTx/>
                <a:latin typeface="Arial Narrow"/>
                <a:ea typeface="+mn-ea"/>
                <a:cs typeface="+mn-cs"/>
              </a:rPr>
              <a:t>RBG: 0 – 24 – 113 </a:t>
            </a:r>
          </a:p>
        </p:txBody>
      </p:sp>
      <p:sp>
        <p:nvSpPr>
          <p:cNvPr id="17" name="TextBox 16">
            <a:extLst>
              <a:ext uri="{FF2B5EF4-FFF2-40B4-BE49-F238E27FC236}">
                <a16:creationId xmlns:a16="http://schemas.microsoft.com/office/drawing/2014/main" id="{83D09A15-0C4E-4425-8FF7-93A02D4676A5}"/>
              </a:ext>
            </a:extLst>
          </p:cNvPr>
          <p:cNvSpPr txBox="1"/>
          <p:nvPr userDrawn="1"/>
        </p:nvSpPr>
        <p:spPr>
          <a:xfrm>
            <a:off x="9330784" y="1922062"/>
            <a:ext cx="114233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DELMIA</a:t>
            </a:r>
          </a:p>
        </p:txBody>
      </p:sp>
      <p:sp>
        <p:nvSpPr>
          <p:cNvPr id="18" name="Rectangle 17">
            <a:extLst>
              <a:ext uri="{FF2B5EF4-FFF2-40B4-BE49-F238E27FC236}">
                <a16:creationId xmlns:a16="http://schemas.microsoft.com/office/drawing/2014/main" id="{3922FA40-0042-41B6-84B2-0B09054F405F}"/>
              </a:ext>
            </a:extLst>
          </p:cNvPr>
          <p:cNvSpPr/>
          <p:nvPr userDrawn="1"/>
        </p:nvSpPr>
        <p:spPr>
          <a:xfrm>
            <a:off x="9330784" y="2117693"/>
            <a:ext cx="226933" cy="2269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19" name="TextBox 18">
            <a:extLst>
              <a:ext uri="{FF2B5EF4-FFF2-40B4-BE49-F238E27FC236}">
                <a16:creationId xmlns:a16="http://schemas.microsoft.com/office/drawing/2014/main" id="{81A46D8D-E57A-4064-93CF-471EF1F74C27}"/>
              </a:ext>
            </a:extLst>
          </p:cNvPr>
          <p:cNvSpPr txBox="1"/>
          <p:nvPr userDrawn="1"/>
        </p:nvSpPr>
        <p:spPr>
          <a:xfrm>
            <a:off x="9617386" y="2161910"/>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CD00"/>
                </a:solidFill>
                <a:effectLst/>
                <a:uLnTx/>
                <a:uFillTx/>
                <a:latin typeface="Arial Narrow"/>
                <a:ea typeface="+mn-ea"/>
                <a:cs typeface="+mn-cs"/>
              </a:rPr>
              <a:t>RBG: 255 – 205 – 0 </a:t>
            </a:r>
          </a:p>
        </p:txBody>
      </p:sp>
      <p:sp>
        <p:nvSpPr>
          <p:cNvPr id="20" name="TextBox 19">
            <a:extLst>
              <a:ext uri="{FF2B5EF4-FFF2-40B4-BE49-F238E27FC236}">
                <a16:creationId xmlns:a16="http://schemas.microsoft.com/office/drawing/2014/main" id="{F6E0525C-970C-4AAE-A02B-A3E8E95F02F4}"/>
              </a:ext>
            </a:extLst>
          </p:cNvPr>
          <p:cNvSpPr txBox="1"/>
          <p:nvPr userDrawn="1"/>
        </p:nvSpPr>
        <p:spPr>
          <a:xfrm>
            <a:off x="9330784" y="2547007"/>
            <a:ext cx="114233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SOLIDWORKS</a:t>
            </a:r>
          </a:p>
        </p:txBody>
      </p:sp>
      <p:sp>
        <p:nvSpPr>
          <p:cNvPr id="21" name="Rectangle 20">
            <a:extLst>
              <a:ext uri="{FF2B5EF4-FFF2-40B4-BE49-F238E27FC236}">
                <a16:creationId xmlns:a16="http://schemas.microsoft.com/office/drawing/2014/main" id="{B501C608-1B49-40B1-9C62-96B0B2EC7D31}"/>
              </a:ext>
            </a:extLst>
          </p:cNvPr>
          <p:cNvSpPr/>
          <p:nvPr userDrawn="1"/>
        </p:nvSpPr>
        <p:spPr>
          <a:xfrm>
            <a:off x="9330784" y="2742638"/>
            <a:ext cx="226933" cy="22693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22" name="TextBox 21">
            <a:extLst>
              <a:ext uri="{FF2B5EF4-FFF2-40B4-BE49-F238E27FC236}">
                <a16:creationId xmlns:a16="http://schemas.microsoft.com/office/drawing/2014/main" id="{8E989431-C09E-4D0A-9404-B2A42D8A0143}"/>
              </a:ext>
            </a:extLst>
          </p:cNvPr>
          <p:cNvSpPr txBox="1"/>
          <p:nvPr userDrawn="1"/>
        </p:nvSpPr>
        <p:spPr>
          <a:xfrm>
            <a:off x="9617386" y="2786855"/>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A291C"/>
                </a:solidFill>
                <a:effectLst/>
                <a:uLnTx/>
                <a:uFillTx/>
                <a:latin typeface="Arial Narrow"/>
                <a:ea typeface="+mn-ea"/>
                <a:cs typeface="+mn-cs"/>
              </a:rPr>
              <a:t>RBG: 218 – 41 – 28 </a:t>
            </a:r>
          </a:p>
        </p:txBody>
      </p:sp>
      <p:sp>
        <p:nvSpPr>
          <p:cNvPr id="23" name="TextBox 22">
            <a:extLst>
              <a:ext uri="{FF2B5EF4-FFF2-40B4-BE49-F238E27FC236}">
                <a16:creationId xmlns:a16="http://schemas.microsoft.com/office/drawing/2014/main" id="{E67D6795-CFFB-4B9A-B0C8-84339B67C3EF}"/>
              </a:ext>
            </a:extLst>
          </p:cNvPr>
          <p:cNvSpPr txBox="1"/>
          <p:nvPr userDrawn="1"/>
        </p:nvSpPr>
        <p:spPr>
          <a:xfrm>
            <a:off x="9330784" y="3166442"/>
            <a:ext cx="114233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BIOVIA MEDIDATA</a:t>
            </a:r>
          </a:p>
        </p:txBody>
      </p:sp>
      <p:sp>
        <p:nvSpPr>
          <p:cNvPr id="24" name="Rectangle 23">
            <a:extLst>
              <a:ext uri="{FF2B5EF4-FFF2-40B4-BE49-F238E27FC236}">
                <a16:creationId xmlns:a16="http://schemas.microsoft.com/office/drawing/2014/main" id="{D9BAB769-5ABB-48EF-94FE-98CA1497844F}"/>
              </a:ext>
            </a:extLst>
          </p:cNvPr>
          <p:cNvSpPr/>
          <p:nvPr userDrawn="1"/>
        </p:nvSpPr>
        <p:spPr>
          <a:xfrm>
            <a:off x="9330784" y="3362073"/>
            <a:ext cx="226933" cy="22693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25" name="TextBox 24">
            <a:extLst>
              <a:ext uri="{FF2B5EF4-FFF2-40B4-BE49-F238E27FC236}">
                <a16:creationId xmlns:a16="http://schemas.microsoft.com/office/drawing/2014/main" id="{D0A19B5F-BB80-4094-BF38-E443DA1D2262}"/>
              </a:ext>
            </a:extLst>
          </p:cNvPr>
          <p:cNvSpPr txBox="1"/>
          <p:nvPr userDrawn="1"/>
        </p:nvSpPr>
        <p:spPr>
          <a:xfrm>
            <a:off x="9617386" y="3406290"/>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C8D300"/>
                </a:solidFill>
                <a:effectLst/>
                <a:uLnTx/>
                <a:uFillTx/>
                <a:latin typeface="Arial Narrow"/>
                <a:ea typeface="+mn-ea"/>
                <a:cs typeface="+mn-cs"/>
              </a:rPr>
              <a:t>RBG: 200 – 211 – 0 </a:t>
            </a:r>
          </a:p>
        </p:txBody>
      </p:sp>
      <p:sp>
        <p:nvSpPr>
          <p:cNvPr id="26" name="TextBox 25">
            <a:extLst>
              <a:ext uri="{FF2B5EF4-FFF2-40B4-BE49-F238E27FC236}">
                <a16:creationId xmlns:a16="http://schemas.microsoft.com/office/drawing/2014/main" id="{0D7AC3FA-888B-4FFA-A20E-79EE7A13D2C5}"/>
              </a:ext>
            </a:extLst>
          </p:cNvPr>
          <p:cNvSpPr txBox="1"/>
          <p:nvPr userDrawn="1"/>
        </p:nvSpPr>
        <p:spPr>
          <a:xfrm>
            <a:off x="9330784" y="3791647"/>
            <a:ext cx="114233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ENOVIA NETVIBES</a:t>
            </a:r>
          </a:p>
        </p:txBody>
      </p:sp>
      <p:sp>
        <p:nvSpPr>
          <p:cNvPr id="27" name="Rectangle 26">
            <a:extLst>
              <a:ext uri="{FF2B5EF4-FFF2-40B4-BE49-F238E27FC236}">
                <a16:creationId xmlns:a16="http://schemas.microsoft.com/office/drawing/2014/main" id="{1DE8EFA7-4BBC-4BB7-B9CB-64BE88385936}"/>
              </a:ext>
            </a:extLst>
          </p:cNvPr>
          <p:cNvSpPr/>
          <p:nvPr userDrawn="1"/>
        </p:nvSpPr>
        <p:spPr>
          <a:xfrm>
            <a:off x="9330784" y="3987278"/>
            <a:ext cx="226933" cy="2269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28" name="TextBox 27">
            <a:extLst>
              <a:ext uri="{FF2B5EF4-FFF2-40B4-BE49-F238E27FC236}">
                <a16:creationId xmlns:a16="http://schemas.microsoft.com/office/drawing/2014/main" id="{57E0A101-C7D2-4499-9B06-FE808164979E}"/>
              </a:ext>
            </a:extLst>
          </p:cNvPr>
          <p:cNvSpPr txBox="1"/>
          <p:nvPr userDrawn="1"/>
        </p:nvSpPr>
        <p:spPr>
          <a:xfrm>
            <a:off x="9617386" y="4031495"/>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87722"/>
                </a:solidFill>
                <a:effectLst/>
                <a:uLnTx/>
                <a:uFillTx/>
                <a:latin typeface="Arial Narrow"/>
                <a:ea typeface="+mn-ea"/>
                <a:cs typeface="+mn-cs"/>
              </a:rPr>
              <a:t>RBG: 232 – 119 - 34</a:t>
            </a:r>
          </a:p>
        </p:txBody>
      </p:sp>
      <p:sp>
        <p:nvSpPr>
          <p:cNvPr id="29" name="TextBox 28">
            <a:extLst>
              <a:ext uri="{FF2B5EF4-FFF2-40B4-BE49-F238E27FC236}">
                <a16:creationId xmlns:a16="http://schemas.microsoft.com/office/drawing/2014/main" id="{B633B69E-3D14-4399-AAD4-CEF33ABAECEC}"/>
              </a:ext>
            </a:extLst>
          </p:cNvPr>
          <p:cNvSpPr txBox="1"/>
          <p:nvPr userDrawn="1"/>
        </p:nvSpPr>
        <p:spPr>
          <a:xfrm>
            <a:off x="9330784" y="4416852"/>
            <a:ext cx="1142338" cy="276999"/>
          </a:xfrm>
          <a:prstGeom prst="rect">
            <a:avLst/>
          </a:prstGeom>
          <a:noFill/>
        </p:spPr>
        <p:txBody>
          <a:bodyPr wrap="square" lIns="0" tIns="0" rIns="0" bIns="0" rtlCol="0" anchor="b">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3DEXCITE 3DVIA CENTRIC PLM</a:t>
            </a:r>
          </a:p>
        </p:txBody>
      </p:sp>
      <p:sp>
        <p:nvSpPr>
          <p:cNvPr id="30" name="Rectangle 29">
            <a:extLst>
              <a:ext uri="{FF2B5EF4-FFF2-40B4-BE49-F238E27FC236}">
                <a16:creationId xmlns:a16="http://schemas.microsoft.com/office/drawing/2014/main" id="{829615DA-B8DB-477D-BBCA-B7D4787D2EE2}"/>
              </a:ext>
            </a:extLst>
          </p:cNvPr>
          <p:cNvSpPr/>
          <p:nvPr userDrawn="1"/>
        </p:nvSpPr>
        <p:spPr>
          <a:xfrm>
            <a:off x="9330784" y="4750983"/>
            <a:ext cx="226933" cy="22693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31" name="TextBox 30">
            <a:extLst>
              <a:ext uri="{FF2B5EF4-FFF2-40B4-BE49-F238E27FC236}">
                <a16:creationId xmlns:a16="http://schemas.microsoft.com/office/drawing/2014/main" id="{03FA9599-6BD7-495B-88BE-634C84D9B721}"/>
              </a:ext>
            </a:extLst>
          </p:cNvPr>
          <p:cNvSpPr txBox="1"/>
          <p:nvPr userDrawn="1"/>
        </p:nvSpPr>
        <p:spPr>
          <a:xfrm>
            <a:off x="9617386" y="4795200"/>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rial Narrow"/>
                <a:ea typeface="+mn-ea"/>
                <a:cs typeface="+mn-cs"/>
              </a:rPr>
              <a:t>RBG: 0 – 0 – 0 </a:t>
            </a:r>
          </a:p>
        </p:txBody>
      </p:sp>
      <p:cxnSp>
        <p:nvCxnSpPr>
          <p:cNvPr id="36" name="Straight Connector 35">
            <a:extLst>
              <a:ext uri="{FF2B5EF4-FFF2-40B4-BE49-F238E27FC236}">
                <a16:creationId xmlns:a16="http://schemas.microsoft.com/office/drawing/2014/main" id="{7DDA68DF-F0B5-4F9E-9D27-ADF1BDFFFDAB}"/>
              </a:ext>
            </a:extLst>
          </p:cNvPr>
          <p:cNvCxnSpPr>
            <a:cxnSpLocks/>
          </p:cNvCxnSpPr>
          <p:nvPr userDrawn="1"/>
        </p:nvCxnSpPr>
        <p:spPr>
          <a:xfrm flipV="1">
            <a:off x="9330784" y="1192777"/>
            <a:ext cx="11423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9A3E415-0DB3-4AA1-9984-3025EF35E511}"/>
              </a:ext>
            </a:extLst>
          </p:cNvPr>
          <p:cNvCxnSpPr>
            <a:cxnSpLocks/>
          </p:cNvCxnSpPr>
          <p:nvPr userDrawn="1"/>
        </p:nvCxnSpPr>
        <p:spPr>
          <a:xfrm flipV="1">
            <a:off x="9330784" y="1819358"/>
            <a:ext cx="11423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C9F0F2A-7CA9-4531-B42C-6D40246EB6EA}"/>
              </a:ext>
            </a:extLst>
          </p:cNvPr>
          <p:cNvCxnSpPr>
            <a:cxnSpLocks/>
          </p:cNvCxnSpPr>
          <p:nvPr userDrawn="1"/>
        </p:nvCxnSpPr>
        <p:spPr>
          <a:xfrm flipV="1">
            <a:off x="9330784" y="2445816"/>
            <a:ext cx="11423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DE54BB1-287E-4863-85DD-4C8AFD0BD500}"/>
              </a:ext>
            </a:extLst>
          </p:cNvPr>
          <p:cNvCxnSpPr>
            <a:cxnSpLocks/>
          </p:cNvCxnSpPr>
          <p:nvPr userDrawn="1"/>
        </p:nvCxnSpPr>
        <p:spPr>
          <a:xfrm flipV="1">
            <a:off x="9330784" y="3068006"/>
            <a:ext cx="11423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5447E8D-3977-46E8-92A3-E2ABE7ED33BA}"/>
              </a:ext>
            </a:extLst>
          </p:cNvPr>
          <p:cNvCxnSpPr>
            <a:cxnSpLocks/>
          </p:cNvCxnSpPr>
          <p:nvPr userDrawn="1"/>
        </p:nvCxnSpPr>
        <p:spPr>
          <a:xfrm flipV="1">
            <a:off x="9330784" y="3690326"/>
            <a:ext cx="11423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706A745-1A82-4547-8746-49240F5F8760}"/>
              </a:ext>
            </a:extLst>
          </p:cNvPr>
          <p:cNvCxnSpPr>
            <a:cxnSpLocks/>
          </p:cNvCxnSpPr>
          <p:nvPr userDrawn="1"/>
        </p:nvCxnSpPr>
        <p:spPr>
          <a:xfrm flipV="1">
            <a:off x="9330784" y="4315531"/>
            <a:ext cx="1142338" cy="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074543"/>
      </p:ext>
    </p:extLst>
  </p:cSld>
  <p:clrMap bg1="lt1" tx1="dk1" bg2="lt2" tx2="dk2" accent1="accent1" accent2="accent2" accent3="accent3" accent4="accent4" accent5="accent5" accent6="accent6" hlink="hlink" folHlink="folHlink"/>
  <p:sldLayoutIdLst>
    <p:sldLayoutId id="2147485332" r:id="rId1"/>
    <p:sldLayoutId id="2147485333" r:id="rId2"/>
    <p:sldLayoutId id="2147485334" r:id="rId3"/>
    <p:sldLayoutId id="2147485335" r:id="rId4"/>
    <p:sldLayoutId id="2147485336" r:id="rId5"/>
    <p:sldLayoutId id="2147485653" r:id="rId6"/>
    <p:sldLayoutId id="2147485337" r:id="rId7"/>
    <p:sldLayoutId id="2147485338" r:id="rId8"/>
    <p:sldLayoutId id="2147485339" r:id="rId9"/>
    <p:sldLayoutId id="2147485340" r:id="rId10"/>
    <p:sldLayoutId id="2147485341" r:id="rId11"/>
    <p:sldLayoutId id="2147485342" r:id="rId12"/>
    <p:sldLayoutId id="2147485343" r:id="rId13"/>
    <p:sldLayoutId id="2147485344" r:id="rId14"/>
    <p:sldLayoutId id="2147485345" r:id="rId15"/>
    <p:sldLayoutId id="2147485346" r:id="rId16"/>
    <p:sldLayoutId id="2147485347" r:id="rId17"/>
    <p:sldLayoutId id="2147485348" r:id="rId18"/>
    <p:sldLayoutId id="2147485349" r:id="rId19"/>
    <p:sldLayoutId id="2147485350" r:id="rId20"/>
    <p:sldLayoutId id="2147485351" r:id="rId21"/>
    <p:sldLayoutId id="2147485352" r:id="rId22"/>
    <p:sldLayoutId id="2147485353" r:id="rId23"/>
    <p:sldLayoutId id="2147485354" r:id="rId24"/>
    <p:sldLayoutId id="2147485355" r:id="rId25"/>
    <p:sldLayoutId id="2147485356" r:id="rId26"/>
    <p:sldLayoutId id="2147485357" r:id="rId27"/>
    <p:sldLayoutId id="2147485358" r:id="rId28"/>
    <p:sldLayoutId id="2147485359" r:id="rId29"/>
    <p:sldLayoutId id="2147485360" r:id="rId30"/>
    <p:sldLayoutId id="2147485361" r:id="rId31"/>
    <p:sldLayoutId id="2147485362" r:id="rId32"/>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FDD301-B6C5-4D05-97F5-44E5493AD5DD}"/>
              </a:ext>
            </a:extLst>
          </p:cNvPr>
          <p:cNvSpPr/>
          <p:nvPr userDrawn="1"/>
        </p:nvSpPr>
        <p:spPr>
          <a:xfrm>
            <a:off x="9233213" y="0"/>
            <a:ext cx="133748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6" name="TextBox 5">
            <a:extLst>
              <a:ext uri="{FF2B5EF4-FFF2-40B4-BE49-F238E27FC236}">
                <a16:creationId xmlns:a16="http://schemas.microsoft.com/office/drawing/2014/main" id="{7AE08359-026E-4DF9-A362-FE14786A72D2}"/>
              </a:ext>
            </a:extLst>
          </p:cNvPr>
          <p:cNvSpPr txBox="1"/>
          <p:nvPr userDrawn="1"/>
        </p:nvSpPr>
        <p:spPr>
          <a:xfrm>
            <a:off x="9330784" y="165584"/>
            <a:ext cx="105087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MAJOR COLORS</a:t>
            </a:r>
          </a:p>
        </p:txBody>
      </p:sp>
      <p:sp>
        <p:nvSpPr>
          <p:cNvPr id="7" name="Rectangle 6">
            <a:extLst>
              <a:ext uri="{FF2B5EF4-FFF2-40B4-BE49-F238E27FC236}">
                <a16:creationId xmlns:a16="http://schemas.microsoft.com/office/drawing/2014/main" id="{080B8E17-6317-4783-B2A2-527D32852727}"/>
              </a:ext>
            </a:extLst>
          </p:cNvPr>
          <p:cNvSpPr/>
          <p:nvPr userDrawn="1"/>
        </p:nvSpPr>
        <p:spPr>
          <a:xfrm>
            <a:off x="9330784" y="361215"/>
            <a:ext cx="226933" cy="2269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9" name="TextBox 8">
            <a:extLst>
              <a:ext uri="{FF2B5EF4-FFF2-40B4-BE49-F238E27FC236}">
                <a16:creationId xmlns:a16="http://schemas.microsoft.com/office/drawing/2014/main" id="{16924D83-3E54-403A-8E0E-C7F57643B6B7}"/>
              </a:ext>
            </a:extLst>
          </p:cNvPr>
          <p:cNvSpPr txBox="1"/>
          <p:nvPr userDrawn="1"/>
        </p:nvSpPr>
        <p:spPr>
          <a:xfrm>
            <a:off x="9617386" y="405432"/>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F5486"/>
                </a:solidFill>
                <a:effectLst/>
                <a:uLnTx/>
                <a:uFillTx/>
                <a:latin typeface="Arial Narrow"/>
                <a:ea typeface="+mn-ea"/>
                <a:cs typeface="+mn-cs"/>
              </a:rPr>
              <a:t>RBG: 15 – 84 – 134 </a:t>
            </a:r>
          </a:p>
        </p:txBody>
      </p:sp>
      <p:sp>
        <p:nvSpPr>
          <p:cNvPr id="10" name="Rectangle 9">
            <a:extLst>
              <a:ext uri="{FF2B5EF4-FFF2-40B4-BE49-F238E27FC236}">
                <a16:creationId xmlns:a16="http://schemas.microsoft.com/office/drawing/2014/main" id="{FE329BF2-DCA2-4493-AB14-6F94C2464F84}"/>
              </a:ext>
            </a:extLst>
          </p:cNvPr>
          <p:cNvSpPr/>
          <p:nvPr userDrawn="1"/>
        </p:nvSpPr>
        <p:spPr>
          <a:xfrm>
            <a:off x="9330784" y="612872"/>
            <a:ext cx="226933" cy="2269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11" name="TextBox 10">
            <a:extLst>
              <a:ext uri="{FF2B5EF4-FFF2-40B4-BE49-F238E27FC236}">
                <a16:creationId xmlns:a16="http://schemas.microsoft.com/office/drawing/2014/main" id="{314A64C9-2E09-4C7B-AFE6-B9C068254A0C}"/>
              </a:ext>
            </a:extLst>
          </p:cNvPr>
          <p:cNvSpPr txBox="1"/>
          <p:nvPr userDrawn="1"/>
        </p:nvSpPr>
        <p:spPr>
          <a:xfrm>
            <a:off x="9617387" y="657089"/>
            <a:ext cx="855735"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97999B"/>
                </a:solidFill>
                <a:effectLst/>
                <a:uLnTx/>
                <a:uFillTx/>
                <a:latin typeface="Arial Narrow"/>
                <a:ea typeface="+mn-ea"/>
                <a:cs typeface="+mn-cs"/>
              </a:rPr>
              <a:t>RBG: 151 – 153 – 155 </a:t>
            </a:r>
          </a:p>
        </p:txBody>
      </p:sp>
      <p:sp>
        <p:nvSpPr>
          <p:cNvPr id="12" name="Rectangle 11">
            <a:extLst>
              <a:ext uri="{FF2B5EF4-FFF2-40B4-BE49-F238E27FC236}">
                <a16:creationId xmlns:a16="http://schemas.microsoft.com/office/drawing/2014/main" id="{EACE7128-2377-481F-BC6D-51F3D7AB331E}"/>
              </a:ext>
            </a:extLst>
          </p:cNvPr>
          <p:cNvSpPr/>
          <p:nvPr userDrawn="1"/>
        </p:nvSpPr>
        <p:spPr>
          <a:xfrm>
            <a:off x="9330784" y="864529"/>
            <a:ext cx="226933" cy="226933"/>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13" name="TextBox 12">
            <a:extLst>
              <a:ext uri="{FF2B5EF4-FFF2-40B4-BE49-F238E27FC236}">
                <a16:creationId xmlns:a16="http://schemas.microsoft.com/office/drawing/2014/main" id="{2124DA53-F83F-4C68-A4C9-126F16F3E817}"/>
              </a:ext>
            </a:extLst>
          </p:cNvPr>
          <p:cNvSpPr txBox="1"/>
          <p:nvPr userDrawn="1"/>
        </p:nvSpPr>
        <p:spPr>
          <a:xfrm>
            <a:off x="9617386" y="908746"/>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F5486">
                    <a:lumMod val="60000"/>
                    <a:lumOff val="40000"/>
                  </a:srgbClr>
                </a:solidFill>
                <a:effectLst/>
                <a:uLnTx/>
                <a:uFillTx/>
                <a:latin typeface="Arial Narrow"/>
                <a:ea typeface="+mn-ea"/>
                <a:cs typeface="+mn-cs"/>
              </a:rPr>
              <a:t>RBG: 29 – 169 -255 </a:t>
            </a:r>
          </a:p>
        </p:txBody>
      </p:sp>
      <p:sp>
        <p:nvSpPr>
          <p:cNvPr id="14" name="TextBox 13">
            <a:extLst>
              <a:ext uri="{FF2B5EF4-FFF2-40B4-BE49-F238E27FC236}">
                <a16:creationId xmlns:a16="http://schemas.microsoft.com/office/drawing/2014/main" id="{F9441FBC-C03A-4850-813B-05C7E7A1D1B2}"/>
              </a:ext>
            </a:extLst>
          </p:cNvPr>
          <p:cNvSpPr txBox="1"/>
          <p:nvPr userDrawn="1"/>
        </p:nvSpPr>
        <p:spPr>
          <a:xfrm>
            <a:off x="9330784" y="1294091"/>
            <a:ext cx="114233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CATIA GEOVIA SIMULIA</a:t>
            </a:r>
          </a:p>
        </p:txBody>
      </p:sp>
      <p:sp>
        <p:nvSpPr>
          <p:cNvPr id="15" name="Rectangle 14">
            <a:extLst>
              <a:ext uri="{FF2B5EF4-FFF2-40B4-BE49-F238E27FC236}">
                <a16:creationId xmlns:a16="http://schemas.microsoft.com/office/drawing/2014/main" id="{9A455439-4BB8-43A4-B731-5B625CFED19F}"/>
              </a:ext>
            </a:extLst>
          </p:cNvPr>
          <p:cNvSpPr/>
          <p:nvPr userDrawn="1"/>
        </p:nvSpPr>
        <p:spPr>
          <a:xfrm>
            <a:off x="9330784" y="1489722"/>
            <a:ext cx="226933" cy="2269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16" name="TextBox 15">
            <a:extLst>
              <a:ext uri="{FF2B5EF4-FFF2-40B4-BE49-F238E27FC236}">
                <a16:creationId xmlns:a16="http://schemas.microsoft.com/office/drawing/2014/main" id="{1A1E9EEE-8B34-49C9-B594-D9EAE2E9E9BB}"/>
              </a:ext>
            </a:extLst>
          </p:cNvPr>
          <p:cNvSpPr txBox="1"/>
          <p:nvPr userDrawn="1"/>
        </p:nvSpPr>
        <p:spPr>
          <a:xfrm>
            <a:off x="9617386" y="1533939"/>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1871"/>
                </a:solidFill>
                <a:effectLst/>
                <a:uLnTx/>
                <a:uFillTx/>
                <a:latin typeface="Arial Narrow"/>
                <a:ea typeface="+mn-ea"/>
                <a:cs typeface="+mn-cs"/>
              </a:rPr>
              <a:t>RBG: 0 – 24 – 113 </a:t>
            </a:r>
          </a:p>
        </p:txBody>
      </p:sp>
      <p:sp>
        <p:nvSpPr>
          <p:cNvPr id="17" name="TextBox 16">
            <a:extLst>
              <a:ext uri="{FF2B5EF4-FFF2-40B4-BE49-F238E27FC236}">
                <a16:creationId xmlns:a16="http://schemas.microsoft.com/office/drawing/2014/main" id="{83D09A15-0C4E-4425-8FF7-93A02D4676A5}"/>
              </a:ext>
            </a:extLst>
          </p:cNvPr>
          <p:cNvSpPr txBox="1"/>
          <p:nvPr userDrawn="1"/>
        </p:nvSpPr>
        <p:spPr>
          <a:xfrm>
            <a:off x="9330784" y="1922062"/>
            <a:ext cx="114233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DELMIA</a:t>
            </a:r>
          </a:p>
        </p:txBody>
      </p:sp>
      <p:sp>
        <p:nvSpPr>
          <p:cNvPr id="18" name="Rectangle 17">
            <a:extLst>
              <a:ext uri="{FF2B5EF4-FFF2-40B4-BE49-F238E27FC236}">
                <a16:creationId xmlns:a16="http://schemas.microsoft.com/office/drawing/2014/main" id="{3922FA40-0042-41B6-84B2-0B09054F405F}"/>
              </a:ext>
            </a:extLst>
          </p:cNvPr>
          <p:cNvSpPr/>
          <p:nvPr userDrawn="1"/>
        </p:nvSpPr>
        <p:spPr>
          <a:xfrm>
            <a:off x="9330784" y="2117693"/>
            <a:ext cx="226933" cy="2269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19" name="TextBox 18">
            <a:extLst>
              <a:ext uri="{FF2B5EF4-FFF2-40B4-BE49-F238E27FC236}">
                <a16:creationId xmlns:a16="http://schemas.microsoft.com/office/drawing/2014/main" id="{81A46D8D-E57A-4064-93CF-471EF1F74C27}"/>
              </a:ext>
            </a:extLst>
          </p:cNvPr>
          <p:cNvSpPr txBox="1"/>
          <p:nvPr userDrawn="1"/>
        </p:nvSpPr>
        <p:spPr>
          <a:xfrm>
            <a:off x="9617386" y="2161910"/>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CD00"/>
                </a:solidFill>
                <a:effectLst/>
                <a:uLnTx/>
                <a:uFillTx/>
                <a:latin typeface="Arial Narrow"/>
                <a:ea typeface="+mn-ea"/>
                <a:cs typeface="+mn-cs"/>
              </a:rPr>
              <a:t>RBG: 255 – 205 – 0 </a:t>
            </a:r>
          </a:p>
        </p:txBody>
      </p:sp>
      <p:sp>
        <p:nvSpPr>
          <p:cNvPr id="20" name="TextBox 19">
            <a:extLst>
              <a:ext uri="{FF2B5EF4-FFF2-40B4-BE49-F238E27FC236}">
                <a16:creationId xmlns:a16="http://schemas.microsoft.com/office/drawing/2014/main" id="{F6E0525C-970C-4AAE-A02B-A3E8E95F02F4}"/>
              </a:ext>
            </a:extLst>
          </p:cNvPr>
          <p:cNvSpPr txBox="1"/>
          <p:nvPr userDrawn="1"/>
        </p:nvSpPr>
        <p:spPr>
          <a:xfrm>
            <a:off x="9330784" y="2547007"/>
            <a:ext cx="114233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SOLIDWORKS</a:t>
            </a:r>
          </a:p>
        </p:txBody>
      </p:sp>
      <p:sp>
        <p:nvSpPr>
          <p:cNvPr id="21" name="Rectangle 20">
            <a:extLst>
              <a:ext uri="{FF2B5EF4-FFF2-40B4-BE49-F238E27FC236}">
                <a16:creationId xmlns:a16="http://schemas.microsoft.com/office/drawing/2014/main" id="{B501C608-1B49-40B1-9C62-96B0B2EC7D31}"/>
              </a:ext>
            </a:extLst>
          </p:cNvPr>
          <p:cNvSpPr/>
          <p:nvPr userDrawn="1"/>
        </p:nvSpPr>
        <p:spPr>
          <a:xfrm>
            <a:off x="9330784" y="2742638"/>
            <a:ext cx="226933" cy="22693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22" name="TextBox 21">
            <a:extLst>
              <a:ext uri="{FF2B5EF4-FFF2-40B4-BE49-F238E27FC236}">
                <a16:creationId xmlns:a16="http://schemas.microsoft.com/office/drawing/2014/main" id="{8E989431-C09E-4D0A-9404-B2A42D8A0143}"/>
              </a:ext>
            </a:extLst>
          </p:cNvPr>
          <p:cNvSpPr txBox="1"/>
          <p:nvPr userDrawn="1"/>
        </p:nvSpPr>
        <p:spPr>
          <a:xfrm>
            <a:off x="9617386" y="2786855"/>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A291C"/>
                </a:solidFill>
                <a:effectLst/>
                <a:uLnTx/>
                <a:uFillTx/>
                <a:latin typeface="Arial Narrow"/>
                <a:ea typeface="+mn-ea"/>
                <a:cs typeface="+mn-cs"/>
              </a:rPr>
              <a:t>RBG: 218 – 41 – 28 </a:t>
            </a:r>
          </a:p>
        </p:txBody>
      </p:sp>
      <p:sp>
        <p:nvSpPr>
          <p:cNvPr id="23" name="TextBox 22">
            <a:extLst>
              <a:ext uri="{FF2B5EF4-FFF2-40B4-BE49-F238E27FC236}">
                <a16:creationId xmlns:a16="http://schemas.microsoft.com/office/drawing/2014/main" id="{E67D6795-CFFB-4B9A-B0C8-84339B67C3EF}"/>
              </a:ext>
            </a:extLst>
          </p:cNvPr>
          <p:cNvSpPr txBox="1"/>
          <p:nvPr userDrawn="1"/>
        </p:nvSpPr>
        <p:spPr>
          <a:xfrm>
            <a:off x="9330784" y="3166442"/>
            <a:ext cx="114233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BIOVIA MEDIDATA</a:t>
            </a:r>
          </a:p>
        </p:txBody>
      </p:sp>
      <p:sp>
        <p:nvSpPr>
          <p:cNvPr id="24" name="Rectangle 23">
            <a:extLst>
              <a:ext uri="{FF2B5EF4-FFF2-40B4-BE49-F238E27FC236}">
                <a16:creationId xmlns:a16="http://schemas.microsoft.com/office/drawing/2014/main" id="{D9BAB769-5ABB-48EF-94FE-98CA1497844F}"/>
              </a:ext>
            </a:extLst>
          </p:cNvPr>
          <p:cNvSpPr/>
          <p:nvPr userDrawn="1"/>
        </p:nvSpPr>
        <p:spPr>
          <a:xfrm>
            <a:off x="9330784" y="3362073"/>
            <a:ext cx="226933" cy="22693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25" name="TextBox 24">
            <a:extLst>
              <a:ext uri="{FF2B5EF4-FFF2-40B4-BE49-F238E27FC236}">
                <a16:creationId xmlns:a16="http://schemas.microsoft.com/office/drawing/2014/main" id="{D0A19B5F-BB80-4094-BF38-E443DA1D2262}"/>
              </a:ext>
            </a:extLst>
          </p:cNvPr>
          <p:cNvSpPr txBox="1"/>
          <p:nvPr userDrawn="1"/>
        </p:nvSpPr>
        <p:spPr>
          <a:xfrm>
            <a:off x="9617386" y="3406290"/>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C8D300"/>
                </a:solidFill>
                <a:effectLst/>
                <a:uLnTx/>
                <a:uFillTx/>
                <a:latin typeface="Arial Narrow"/>
                <a:ea typeface="+mn-ea"/>
                <a:cs typeface="+mn-cs"/>
              </a:rPr>
              <a:t>RBG: 200 – 211 – 0 </a:t>
            </a:r>
          </a:p>
        </p:txBody>
      </p:sp>
      <p:sp>
        <p:nvSpPr>
          <p:cNvPr id="26" name="TextBox 25">
            <a:extLst>
              <a:ext uri="{FF2B5EF4-FFF2-40B4-BE49-F238E27FC236}">
                <a16:creationId xmlns:a16="http://schemas.microsoft.com/office/drawing/2014/main" id="{0D7AC3FA-888B-4FFA-A20E-79EE7A13D2C5}"/>
              </a:ext>
            </a:extLst>
          </p:cNvPr>
          <p:cNvSpPr txBox="1"/>
          <p:nvPr userDrawn="1"/>
        </p:nvSpPr>
        <p:spPr>
          <a:xfrm>
            <a:off x="9330784" y="3791647"/>
            <a:ext cx="114233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ENOVIA NETVIBES</a:t>
            </a:r>
          </a:p>
        </p:txBody>
      </p:sp>
      <p:sp>
        <p:nvSpPr>
          <p:cNvPr id="27" name="Rectangle 26">
            <a:extLst>
              <a:ext uri="{FF2B5EF4-FFF2-40B4-BE49-F238E27FC236}">
                <a16:creationId xmlns:a16="http://schemas.microsoft.com/office/drawing/2014/main" id="{1DE8EFA7-4BBC-4BB7-B9CB-64BE88385936}"/>
              </a:ext>
            </a:extLst>
          </p:cNvPr>
          <p:cNvSpPr/>
          <p:nvPr userDrawn="1"/>
        </p:nvSpPr>
        <p:spPr>
          <a:xfrm>
            <a:off x="9330784" y="3987278"/>
            <a:ext cx="226933" cy="2269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28" name="TextBox 27">
            <a:extLst>
              <a:ext uri="{FF2B5EF4-FFF2-40B4-BE49-F238E27FC236}">
                <a16:creationId xmlns:a16="http://schemas.microsoft.com/office/drawing/2014/main" id="{57E0A101-C7D2-4499-9B06-FE808164979E}"/>
              </a:ext>
            </a:extLst>
          </p:cNvPr>
          <p:cNvSpPr txBox="1"/>
          <p:nvPr userDrawn="1"/>
        </p:nvSpPr>
        <p:spPr>
          <a:xfrm>
            <a:off x="9617386" y="4031495"/>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87722"/>
                </a:solidFill>
                <a:effectLst/>
                <a:uLnTx/>
                <a:uFillTx/>
                <a:latin typeface="Arial Narrow"/>
                <a:ea typeface="+mn-ea"/>
                <a:cs typeface="+mn-cs"/>
              </a:rPr>
              <a:t>RBG: 232 – 119 - 34</a:t>
            </a:r>
          </a:p>
        </p:txBody>
      </p:sp>
      <p:sp>
        <p:nvSpPr>
          <p:cNvPr id="29" name="TextBox 28">
            <a:extLst>
              <a:ext uri="{FF2B5EF4-FFF2-40B4-BE49-F238E27FC236}">
                <a16:creationId xmlns:a16="http://schemas.microsoft.com/office/drawing/2014/main" id="{B633B69E-3D14-4399-AAD4-CEF33ABAECEC}"/>
              </a:ext>
            </a:extLst>
          </p:cNvPr>
          <p:cNvSpPr txBox="1"/>
          <p:nvPr userDrawn="1"/>
        </p:nvSpPr>
        <p:spPr>
          <a:xfrm>
            <a:off x="9330784" y="4416852"/>
            <a:ext cx="1142338" cy="276999"/>
          </a:xfrm>
          <a:prstGeom prst="rect">
            <a:avLst/>
          </a:prstGeom>
          <a:noFill/>
        </p:spPr>
        <p:txBody>
          <a:bodyPr wrap="square" lIns="0" tIns="0" rIns="0" bIns="0" rtlCol="0" anchor="b">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3DEXCITE 3DVIA CENTRIC PLM</a:t>
            </a:r>
          </a:p>
        </p:txBody>
      </p:sp>
      <p:sp>
        <p:nvSpPr>
          <p:cNvPr id="30" name="Rectangle 29">
            <a:extLst>
              <a:ext uri="{FF2B5EF4-FFF2-40B4-BE49-F238E27FC236}">
                <a16:creationId xmlns:a16="http://schemas.microsoft.com/office/drawing/2014/main" id="{829615DA-B8DB-477D-BBCA-B7D4787D2EE2}"/>
              </a:ext>
            </a:extLst>
          </p:cNvPr>
          <p:cNvSpPr/>
          <p:nvPr userDrawn="1"/>
        </p:nvSpPr>
        <p:spPr>
          <a:xfrm>
            <a:off x="9330784" y="4750983"/>
            <a:ext cx="226933" cy="22693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31" name="TextBox 30">
            <a:extLst>
              <a:ext uri="{FF2B5EF4-FFF2-40B4-BE49-F238E27FC236}">
                <a16:creationId xmlns:a16="http://schemas.microsoft.com/office/drawing/2014/main" id="{03FA9599-6BD7-495B-88BE-634C84D9B721}"/>
              </a:ext>
            </a:extLst>
          </p:cNvPr>
          <p:cNvSpPr txBox="1"/>
          <p:nvPr userDrawn="1"/>
        </p:nvSpPr>
        <p:spPr>
          <a:xfrm>
            <a:off x="9617386" y="4795200"/>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rial Narrow"/>
                <a:ea typeface="+mn-ea"/>
                <a:cs typeface="+mn-cs"/>
              </a:rPr>
              <a:t>RBG: 0 – 0 – 0 </a:t>
            </a:r>
          </a:p>
        </p:txBody>
      </p:sp>
      <p:cxnSp>
        <p:nvCxnSpPr>
          <p:cNvPr id="36" name="Straight Connector 35">
            <a:extLst>
              <a:ext uri="{FF2B5EF4-FFF2-40B4-BE49-F238E27FC236}">
                <a16:creationId xmlns:a16="http://schemas.microsoft.com/office/drawing/2014/main" id="{7DDA68DF-F0B5-4F9E-9D27-ADF1BDFFFDAB}"/>
              </a:ext>
            </a:extLst>
          </p:cNvPr>
          <p:cNvCxnSpPr>
            <a:cxnSpLocks/>
          </p:cNvCxnSpPr>
          <p:nvPr userDrawn="1"/>
        </p:nvCxnSpPr>
        <p:spPr>
          <a:xfrm flipV="1">
            <a:off x="9330784" y="1192777"/>
            <a:ext cx="11423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9A3E415-0DB3-4AA1-9984-3025EF35E511}"/>
              </a:ext>
            </a:extLst>
          </p:cNvPr>
          <p:cNvCxnSpPr>
            <a:cxnSpLocks/>
          </p:cNvCxnSpPr>
          <p:nvPr userDrawn="1"/>
        </p:nvCxnSpPr>
        <p:spPr>
          <a:xfrm flipV="1">
            <a:off x="9330784" y="1819358"/>
            <a:ext cx="11423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C9F0F2A-7CA9-4531-B42C-6D40246EB6EA}"/>
              </a:ext>
            </a:extLst>
          </p:cNvPr>
          <p:cNvCxnSpPr>
            <a:cxnSpLocks/>
          </p:cNvCxnSpPr>
          <p:nvPr userDrawn="1"/>
        </p:nvCxnSpPr>
        <p:spPr>
          <a:xfrm flipV="1">
            <a:off x="9330784" y="2445816"/>
            <a:ext cx="11423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DE54BB1-287E-4863-85DD-4C8AFD0BD500}"/>
              </a:ext>
            </a:extLst>
          </p:cNvPr>
          <p:cNvCxnSpPr>
            <a:cxnSpLocks/>
          </p:cNvCxnSpPr>
          <p:nvPr userDrawn="1"/>
        </p:nvCxnSpPr>
        <p:spPr>
          <a:xfrm flipV="1">
            <a:off x="9330784" y="3068006"/>
            <a:ext cx="11423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5447E8D-3977-46E8-92A3-E2ABE7ED33BA}"/>
              </a:ext>
            </a:extLst>
          </p:cNvPr>
          <p:cNvCxnSpPr>
            <a:cxnSpLocks/>
          </p:cNvCxnSpPr>
          <p:nvPr userDrawn="1"/>
        </p:nvCxnSpPr>
        <p:spPr>
          <a:xfrm flipV="1">
            <a:off x="9330784" y="3690326"/>
            <a:ext cx="11423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706A745-1A82-4547-8746-49240F5F8760}"/>
              </a:ext>
            </a:extLst>
          </p:cNvPr>
          <p:cNvCxnSpPr>
            <a:cxnSpLocks/>
          </p:cNvCxnSpPr>
          <p:nvPr userDrawn="1"/>
        </p:nvCxnSpPr>
        <p:spPr>
          <a:xfrm flipV="1">
            <a:off x="9330784" y="4315531"/>
            <a:ext cx="1142338" cy="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6403770"/>
      </p:ext>
    </p:extLst>
  </p:cSld>
  <p:clrMap bg1="lt1" tx1="dk1" bg2="lt2" tx2="dk2" accent1="accent1" accent2="accent2" accent3="accent3" accent4="accent4" accent5="accent5" accent6="accent6" hlink="hlink" folHlink="folHlink"/>
  <p:sldLayoutIdLst>
    <p:sldLayoutId id="2147485364" r:id="rId1"/>
    <p:sldLayoutId id="2147485365" r:id="rId2"/>
    <p:sldLayoutId id="2147485366" r:id="rId3"/>
    <p:sldLayoutId id="2147485367" r:id="rId4"/>
    <p:sldLayoutId id="2147485368" r:id="rId5"/>
    <p:sldLayoutId id="2147485654" r:id="rId6"/>
    <p:sldLayoutId id="2147485369" r:id="rId7"/>
    <p:sldLayoutId id="2147485370" r:id="rId8"/>
    <p:sldLayoutId id="2147485371" r:id="rId9"/>
    <p:sldLayoutId id="2147485372" r:id="rId10"/>
    <p:sldLayoutId id="2147485373" r:id="rId11"/>
    <p:sldLayoutId id="2147485374" r:id="rId12"/>
    <p:sldLayoutId id="2147485375" r:id="rId13"/>
    <p:sldLayoutId id="2147485376" r:id="rId14"/>
    <p:sldLayoutId id="2147485377" r:id="rId15"/>
    <p:sldLayoutId id="2147485378" r:id="rId16"/>
    <p:sldLayoutId id="2147485379" r:id="rId17"/>
    <p:sldLayoutId id="2147485380" r:id="rId18"/>
    <p:sldLayoutId id="2147485381" r:id="rId19"/>
    <p:sldLayoutId id="2147485382" r:id="rId20"/>
    <p:sldLayoutId id="2147485383" r:id="rId21"/>
    <p:sldLayoutId id="2147485384" r:id="rId22"/>
    <p:sldLayoutId id="2147485385" r:id="rId23"/>
    <p:sldLayoutId id="2147485386" r:id="rId24"/>
    <p:sldLayoutId id="2147485387" r:id="rId25"/>
    <p:sldLayoutId id="2147485388" r:id="rId26"/>
    <p:sldLayoutId id="2147485389" r:id="rId27"/>
    <p:sldLayoutId id="2147485390" r:id="rId28"/>
    <p:sldLayoutId id="2147485391" r:id="rId29"/>
    <p:sldLayoutId id="2147485392" r:id="rId30"/>
    <p:sldLayoutId id="2147485393" r:id="rId31"/>
    <p:sldLayoutId id="2147485394" r:id="rId32"/>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FDD301-B6C5-4D05-97F5-44E5493AD5DD}"/>
              </a:ext>
            </a:extLst>
          </p:cNvPr>
          <p:cNvSpPr/>
          <p:nvPr userDrawn="1"/>
        </p:nvSpPr>
        <p:spPr>
          <a:xfrm>
            <a:off x="9233213" y="0"/>
            <a:ext cx="133748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6" name="TextBox 5">
            <a:extLst>
              <a:ext uri="{FF2B5EF4-FFF2-40B4-BE49-F238E27FC236}">
                <a16:creationId xmlns:a16="http://schemas.microsoft.com/office/drawing/2014/main" id="{7AE08359-026E-4DF9-A362-FE14786A72D2}"/>
              </a:ext>
            </a:extLst>
          </p:cNvPr>
          <p:cNvSpPr txBox="1"/>
          <p:nvPr userDrawn="1"/>
        </p:nvSpPr>
        <p:spPr>
          <a:xfrm>
            <a:off x="9330784" y="165584"/>
            <a:ext cx="105087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MAJOR COLORS</a:t>
            </a:r>
          </a:p>
        </p:txBody>
      </p:sp>
      <p:sp>
        <p:nvSpPr>
          <p:cNvPr id="7" name="Rectangle 6">
            <a:extLst>
              <a:ext uri="{FF2B5EF4-FFF2-40B4-BE49-F238E27FC236}">
                <a16:creationId xmlns:a16="http://schemas.microsoft.com/office/drawing/2014/main" id="{080B8E17-6317-4783-B2A2-527D32852727}"/>
              </a:ext>
            </a:extLst>
          </p:cNvPr>
          <p:cNvSpPr/>
          <p:nvPr userDrawn="1"/>
        </p:nvSpPr>
        <p:spPr>
          <a:xfrm>
            <a:off x="9330784" y="361215"/>
            <a:ext cx="226933" cy="2269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9" name="TextBox 8">
            <a:extLst>
              <a:ext uri="{FF2B5EF4-FFF2-40B4-BE49-F238E27FC236}">
                <a16:creationId xmlns:a16="http://schemas.microsoft.com/office/drawing/2014/main" id="{16924D83-3E54-403A-8E0E-C7F57643B6B7}"/>
              </a:ext>
            </a:extLst>
          </p:cNvPr>
          <p:cNvSpPr txBox="1"/>
          <p:nvPr userDrawn="1"/>
        </p:nvSpPr>
        <p:spPr>
          <a:xfrm>
            <a:off x="9617386" y="405432"/>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F5486"/>
                </a:solidFill>
                <a:effectLst/>
                <a:uLnTx/>
                <a:uFillTx/>
                <a:latin typeface="Arial Narrow"/>
                <a:ea typeface="+mn-ea"/>
                <a:cs typeface="+mn-cs"/>
              </a:rPr>
              <a:t>RBG: 15 – 84 – 134 </a:t>
            </a:r>
          </a:p>
        </p:txBody>
      </p:sp>
      <p:sp>
        <p:nvSpPr>
          <p:cNvPr id="10" name="Rectangle 9">
            <a:extLst>
              <a:ext uri="{FF2B5EF4-FFF2-40B4-BE49-F238E27FC236}">
                <a16:creationId xmlns:a16="http://schemas.microsoft.com/office/drawing/2014/main" id="{FE329BF2-DCA2-4493-AB14-6F94C2464F84}"/>
              </a:ext>
            </a:extLst>
          </p:cNvPr>
          <p:cNvSpPr/>
          <p:nvPr userDrawn="1"/>
        </p:nvSpPr>
        <p:spPr>
          <a:xfrm>
            <a:off x="9330784" y="612872"/>
            <a:ext cx="226933" cy="2269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11" name="TextBox 10">
            <a:extLst>
              <a:ext uri="{FF2B5EF4-FFF2-40B4-BE49-F238E27FC236}">
                <a16:creationId xmlns:a16="http://schemas.microsoft.com/office/drawing/2014/main" id="{314A64C9-2E09-4C7B-AFE6-B9C068254A0C}"/>
              </a:ext>
            </a:extLst>
          </p:cNvPr>
          <p:cNvSpPr txBox="1"/>
          <p:nvPr userDrawn="1"/>
        </p:nvSpPr>
        <p:spPr>
          <a:xfrm>
            <a:off x="9617387" y="657089"/>
            <a:ext cx="855735"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97999B"/>
                </a:solidFill>
                <a:effectLst/>
                <a:uLnTx/>
                <a:uFillTx/>
                <a:latin typeface="Arial Narrow"/>
                <a:ea typeface="+mn-ea"/>
                <a:cs typeface="+mn-cs"/>
              </a:rPr>
              <a:t>RBG: 151 – 153 – 155 </a:t>
            </a:r>
          </a:p>
        </p:txBody>
      </p:sp>
      <p:sp>
        <p:nvSpPr>
          <p:cNvPr id="12" name="Rectangle 11">
            <a:extLst>
              <a:ext uri="{FF2B5EF4-FFF2-40B4-BE49-F238E27FC236}">
                <a16:creationId xmlns:a16="http://schemas.microsoft.com/office/drawing/2014/main" id="{EACE7128-2377-481F-BC6D-51F3D7AB331E}"/>
              </a:ext>
            </a:extLst>
          </p:cNvPr>
          <p:cNvSpPr/>
          <p:nvPr userDrawn="1"/>
        </p:nvSpPr>
        <p:spPr>
          <a:xfrm>
            <a:off x="9330784" y="864529"/>
            <a:ext cx="226933" cy="226933"/>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13" name="TextBox 12">
            <a:extLst>
              <a:ext uri="{FF2B5EF4-FFF2-40B4-BE49-F238E27FC236}">
                <a16:creationId xmlns:a16="http://schemas.microsoft.com/office/drawing/2014/main" id="{2124DA53-F83F-4C68-A4C9-126F16F3E817}"/>
              </a:ext>
            </a:extLst>
          </p:cNvPr>
          <p:cNvSpPr txBox="1"/>
          <p:nvPr userDrawn="1"/>
        </p:nvSpPr>
        <p:spPr>
          <a:xfrm>
            <a:off x="9617386" y="908746"/>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F5486">
                    <a:lumMod val="60000"/>
                    <a:lumOff val="40000"/>
                  </a:srgbClr>
                </a:solidFill>
                <a:effectLst/>
                <a:uLnTx/>
                <a:uFillTx/>
                <a:latin typeface="Arial Narrow"/>
                <a:ea typeface="+mn-ea"/>
                <a:cs typeface="+mn-cs"/>
              </a:rPr>
              <a:t>RBG: 29 – 169 -255 </a:t>
            </a:r>
          </a:p>
        </p:txBody>
      </p:sp>
      <p:sp>
        <p:nvSpPr>
          <p:cNvPr id="14" name="TextBox 13">
            <a:extLst>
              <a:ext uri="{FF2B5EF4-FFF2-40B4-BE49-F238E27FC236}">
                <a16:creationId xmlns:a16="http://schemas.microsoft.com/office/drawing/2014/main" id="{F9441FBC-C03A-4850-813B-05C7E7A1D1B2}"/>
              </a:ext>
            </a:extLst>
          </p:cNvPr>
          <p:cNvSpPr txBox="1"/>
          <p:nvPr userDrawn="1"/>
        </p:nvSpPr>
        <p:spPr>
          <a:xfrm>
            <a:off x="9330784" y="1294091"/>
            <a:ext cx="114233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CATIA GEOVIA SIMULIA</a:t>
            </a:r>
          </a:p>
        </p:txBody>
      </p:sp>
      <p:sp>
        <p:nvSpPr>
          <p:cNvPr id="15" name="Rectangle 14">
            <a:extLst>
              <a:ext uri="{FF2B5EF4-FFF2-40B4-BE49-F238E27FC236}">
                <a16:creationId xmlns:a16="http://schemas.microsoft.com/office/drawing/2014/main" id="{9A455439-4BB8-43A4-B731-5B625CFED19F}"/>
              </a:ext>
            </a:extLst>
          </p:cNvPr>
          <p:cNvSpPr/>
          <p:nvPr userDrawn="1"/>
        </p:nvSpPr>
        <p:spPr>
          <a:xfrm>
            <a:off x="9330784" y="1489722"/>
            <a:ext cx="226933" cy="2269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16" name="TextBox 15">
            <a:extLst>
              <a:ext uri="{FF2B5EF4-FFF2-40B4-BE49-F238E27FC236}">
                <a16:creationId xmlns:a16="http://schemas.microsoft.com/office/drawing/2014/main" id="{1A1E9EEE-8B34-49C9-B594-D9EAE2E9E9BB}"/>
              </a:ext>
            </a:extLst>
          </p:cNvPr>
          <p:cNvSpPr txBox="1"/>
          <p:nvPr userDrawn="1"/>
        </p:nvSpPr>
        <p:spPr>
          <a:xfrm>
            <a:off x="9617386" y="1533939"/>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1871"/>
                </a:solidFill>
                <a:effectLst/>
                <a:uLnTx/>
                <a:uFillTx/>
                <a:latin typeface="Arial Narrow"/>
                <a:ea typeface="+mn-ea"/>
                <a:cs typeface="+mn-cs"/>
              </a:rPr>
              <a:t>RBG: 0 – 24 – 113 </a:t>
            </a:r>
          </a:p>
        </p:txBody>
      </p:sp>
      <p:sp>
        <p:nvSpPr>
          <p:cNvPr id="17" name="TextBox 16">
            <a:extLst>
              <a:ext uri="{FF2B5EF4-FFF2-40B4-BE49-F238E27FC236}">
                <a16:creationId xmlns:a16="http://schemas.microsoft.com/office/drawing/2014/main" id="{83D09A15-0C4E-4425-8FF7-93A02D4676A5}"/>
              </a:ext>
            </a:extLst>
          </p:cNvPr>
          <p:cNvSpPr txBox="1"/>
          <p:nvPr userDrawn="1"/>
        </p:nvSpPr>
        <p:spPr>
          <a:xfrm>
            <a:off x="9330784" y="1922062"/>
            <a:ext cx="114233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DELMIA</a:t>
            </a:r>
          </a:p>
        </p:txBody>
      </p:sp>
      <p:sp>
        <p:nvSpPr>
          <p:cNvPr id="18" name="Rectangle 17">
            <a:extLst>
              <a:ext uri="{FF2B5EF4-FFF2-40B4-BE49-F238E27FC236}">
                <a16:creationId xmlns:a16="http://schemas.microsoft.com/office/drawing/2014/main" id="{3922FA40-0042-41B6-84B2-0B09054F405F}"/>
              </a:ext>
            </a:extLst>
          </p:cNvPr>
          <p:cNvSpPr/>
          <p:nvPr userDrawn="1"/>
        </p:nvSpPr>
        <p:spPr>
          <a:xfrm>
            <a:off x="9330784" y="2117693"/>
            <a:ext cx="226933" cy="2269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19" name="TextBox 18">
            <a:extLst>
              <a:ext uri="{FF2B5EF4-FFF2-40B4-BE49-F238E27FC236}">
                <a16:creationId xmlns:a16="http://schemas.microsoft.com/office/drawing/2014/main" id="{81A46D8D-E57A-4064-93CF-471EF1F74C27}"/>
              </a:ext>
            </a:extLst>
          </p:cNvPr>
          <p:cNvSpPr txBox="1"/>
          <p:nvPr userDrawn="1"/>
        </p:nvSpPr>
        <p:spPr>
          <a:xfrm>
            <a:off x="9617386" y="2161910"/>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CD00"/>
                </a:solidFill>
                <a:effectLst/>
                <a:uLnTx/>
                <a:uFillTx/>
                <a:latin typeface="Arial Narrow"/>
                <a:ea typeface="+mn-ea"/>
                <a:cs typeface="+mn-cs"/>
              </a:rPr>
              <a:t>RBG: 255 – 205 – 0 </a:t>
            </a:r>
          </a:p>
        </p:txBody>
      </p:sp>
      <p:sp>
        <p:nvSpPr>
          <p:cNvPr id="20" name="TextBox 19">
            <a:extLst>
              <a:ext uri="{FF2B5EF4-FFF2-40B4-BE49-F238E27FC236}">
                <a16:creationId xmlns:a16="http://schemas.microsoft.com/office/drawing/2014/main" id="{F6E0525C-970C-4AAE-A02B-A3E8E95F02F4}"/>
              </a:ext>
            </a:extLst>
          </p:cNvPr>
          <p:cNvSpPr txBox="1"/>
          <p:nvPr userDrawn="1"/>
        </p:nvSpPr>
        <p:spPr>
          <a:xfrm>
            <a:off x="9330784" y="2547007"/>
            <a:ext cx="114233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SOLIDWORKS</a:t>
            </a:r>
          </a:p>
        </p:txBody>
      </p:sp>
      <p:sp>
        <p:nvSpPr>
          <p:cNvPr id="21" name="Rectangle 20">
            <a:extLst>
              <a:ext uri="{FF2B5EF4-FFF2-40B4-BE49-F238E27FC236}">
                <a16:creationId xmlns:a16="http://schemas.microsoft.com/office/drawing/2014/main" id="{B501C608-1B49-40B1-9C62-96B0B2EC7D31}"/>
              </a:ext>
            </a:extLst>
          </p:cNvPr>
          <p:cNvSpPr/>
          <p:nvPr userDrawn="1"/>
        </p:nvSpPr>
        <p:spPr>
          <a:xfrm>
            <a:off x="9330784" y="2742638"/>
            <a:ext cx="226933" cy="22693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22" name="TextBox 21">
            <a:extLst>
              <a:ext uri="{FF2B5EF4-FFF2-40B4-BE49-F238E27FC236}">
                <a16:creationId xmlns:a16="http://schemas.microsoft.com/office/drawing/2014/main" id="{8E989431-C09E-4D0A-9404-B2A42D8A0143}"/>
              </a:ext>
            </a:extLst>
          </p:cNvPr>
          <p:cNvSpPr txBox="1"/>
          <p:nvPr userDrawn="1"/>
        </p:nvSpPr>
        <p:spPr>
          <a:xfrm>
            <a:off x="9617386" y="2786855"/>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A291C"/>
                </a:solidFill>
                <a:effectLst/>
                <a:uLnTx/>
                <a:uFillTx/>
                <a:latin typeface="Arial Narrow"/>
                <a:ea typeface="+mn-ea"/>
                <a:cs typeface="+mn-cs"/>
              </a:rPr>
              <a:t>RBG: 218 – 41 – 28 </a:t>
            </a:r>
          </a:p>
        </p:txBody>
      </p:sp>
      <p:sp>
        <p:nvSpPr>
          <p:cNvPr id="23" name="TextBox 22">
            <a:extLst>
              <a:ext uri="{FF2B5EF4-FFF2-40B4-BE49-F238E27FC236}">
                <a16:creationId xmlns:a16="http://schemas.microsoft.com/office/drawing/2014/main" id="{E67D6795-CFFB-4B9A-B0C8-84339B67C3EF}"/>
              </a:ext>
            </a:extLst>
          </p:cNvPr>
          <p:cNvSpPr txBox="1"/>
          <p:nvPr userDrawn="1"/>
        </p:nvSpPr>
        <p:spPr>
          <a:xfrm>
            <a:off x="9330784" y="3166442"/>
            <a:ext cx="114233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BIOVIA MEDIDATA</a:t>
            </a:r>
          </a:p>
        </p:txBody>
      </p:sp>
      <p:sp>
        <p:nvSpPr>
          <p:cNvPr id="24" name="Rectangle 23">
            <a:extLst>
              <a:ext uri="{FF2B5EF4-FFF2-40B4-BE49-F238E27FC236}">
                <a16:creationId xmlns:a16="http://schemas.microsoft.com/office/drawing/2014/main" id="{D9BAB769-5ABB-48EF-94FE-98CA1497844F}"/>
              </a:ext>
            </a:extLst>
          </p:cNvPr>
          <p:cNvSpPr/>
          <p:nvPr userDrawn="1"/>
        </p:nvSpPr>
        <p:spPr>
          <a:xfrm>
            <a:off x="9330784" y="3362073"/>
            <a:ext cx="226933" cy="22693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25" name="TextBox 24">
            <a:extLst>
              <a:ext uri="{FF2B5EF4-FFF2-40B4-BE49-F238E27FC236}">
                <a16:creationId xmlns:a16="http://schemas.microsoft.com/office/drawing/2014/main" id="{D0A19B5F-BB80-4094-BF38-E443DA1D2262}"/>
              </a:ext>
            </a:extLst>
          </p:cNvPr>
          <p:cNvSpPr txBox="1"/>
          <p:nvPr userDrawn="1"/>
        </p:nvSpPr>
        <p:spPr>
          <a:xfrm>
            <a:off x="9617386" y="3406290"/>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C8D300"/>
                </a:solidFill>
                <a:effectLst/>
                <a:uLnTx/>
                <a:uFillTx/>
                <a:latin typeface="Arial Narrow"/>
                <a:ea typeface="+mn-ea"/>
                <a:cs typeface="+mn-cs"/>
              </a:rPr>
              <a:t>RBG: 200 – 211 – 0 </a:t>
            </a:r>
          </a:p>
        </p:txBody>
      </p:sp>
      <p:sp>
        <p:nvSpPr>
          <p:cNvPr id="26" name="TextBox 25">
            <a:extLst>
              <a:ext uri="{FF2B5EF4-FFF2-40B4-BE49-F238E27FC236}">
                <a16:creationId xmlns:a16="http://schemas.microsoft.com/office/drawing/2014/main" id="{0D7AC3FA-888B-4FFA-A20E-79EE7A13D2C5}"/>
              </a:ext>
            </a:extLst>
          </p:cNvPr>
          <p:cNvSpPr txBox="1"/>
          <p:nvPr userDrawn="1"/>
        </p:nvSpPr>
        <p:spPr>
          <a:xfrm>
            <a:off x="9330784" y="3791647"/>
            <a:ext cx="114233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ENOVIA NETVIBES</a:t>
            </a:r>
          </a:p>
        </p:txBody>
      </p:sp>
      <p:sp>
        <p:nvSpPr>
          <p:cNvPr id="27" name="Rectangle 26">
            <a:extLst>
              <a:ext uri="{FF2B5EF4-FFF2-40B4-BE49-F238E27FC236}">
                <a16:creationId xmlns:a16="http://schemas.microsoft.com/office/drawing/2014/main" id="{1DE8EFA7-4BBC-4BB7-B9CB-64BE88385936}"/>
              </a:ext>
            </a:extLst>
          </p:cNvPr>
          <p:cNvSpPr/>
          <p:nvPr userDrawn="1"/>
        </p:nvSpPr>
        <p:spPr>
          <a:xfrm>
            <a:off x="9330784" y="3987278"/>
            <a:ext cx="226933" cy="2269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28" name="TextBox 27">
            <a:extLst>
              <a:ext uri="{FF2B5EF4-FFF2-40B4-BE49-F238E27FC236}">
                <a16:creationId xmlns:a16="http://schemas.microsoft.com/office/drawing/2014/main" id="{57E0A101-C7D2-4499-9B06-FE808164979E}"/>
              </a:ext>
            </a:extLst>
          </p:cNvPr>
          <p:cNvSpPr txBox="1"/>
          <p:nvPr userDrawn="1"/>
        </p:nvSpPr>
        <p:spPr>
          <a:xfrm>
            <a:off x="9617386" y="4031495"/>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87722"/>
                </a:solidFill>
                <a:effectLst/>
                <a:uLnTx/>
                <a:uFillTx/>
                <a:latin typeface="Arial Narrow"/>
                <a:ea typeface="+mn-ea"/>
                <a:cs typeface="+mn-cs"/>
              </a:rPr>
              <a:t>RBG: 232 – 119 - 34</a:t>
            </a:r>
          </a:p>
        </p:txBody>
      </p:sp>
      <p:sp>
        <p:nvSpPr>
          <p:cNvPr id="29" name="TextBox 28">
            <a:extLst>
              <a:ext uri="{FF2B5EF4-FFF2-40B4-BE49-F238E27FC236}">
                <a16:creationId xmlns:a16="http://schemas.microsoft.com/office/drawing/2014/main" id="{B633B69E-3D14-4399-AAD4-CEF33ABAECEC}"/>
              </a:ext>
            </a:extLst>
          </p:cNvPr>
          <p:cNvSpPr txBox="1"/>
          <p:nvPr userDrawn="1"/>
        </p:nvSpPr>
        <p:spPr>
          <a:xfrm>
            <a:off x="9330784" y="4416852"/>
            <a:ext cx="1142338" cy="276999"/>
          </a:xfrm>
          <a:prstGeom prst="rect">
            <a:avLst/>
          </a:prstGeom>
          <a:noFill/>
        </p:spPr>
        <p:txBody>
          <a:bodyPr wrap="square" lIns="0" tIns="0" rIns="0" bIns="0" rtlCol="0" anchor="b">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3DEXCITE 3DVIA CENTRIC PLM</a:t>
            </a:r>
          </a:p>
        </p:txBody>
      </p:sp>
      <p:sp>
        <p:nvSpPr>
          <p:cNvPr id="30" name="Rectangle 29">
            <a:extLst>
              <a:ext uri="{FF2B5EF4-FFF2-40B4-BE49-F238E27FC236}">
                <a16:creationId xmlns:a16="http://schemas.microsoft.com/office/drawing/2014/main" id="{829615DA-B8DB-477D-BBCA-B7D4787D2EE2}"/>
              </a:ext>
            </a:extLst>
          </p:cNvPr>
          <p:cNvSpPr/>
          <p:nvPr userDrawn="1"/>
        </p:nvSpPr>
        <p:spPr>
          <a:xfrm>
            <a:off x="9330784" y="4750983"/>
            <a:ext cx="226933" cy="22693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31" name="TextBox 30">
            <a:extLst>
              <a:ext uri="{FF2B5EF4-FFF2-40B4-BE49-F238E27FC236}">
                <a16:creationId xmlns:a16="http://schemas.microsoft.com/office/drawing/2014/main" id="{03FA9599-6BD7-495B-88BE-634C84D9B721}"/>
              </a:ext>
            </a:extLst>
          </p:cNvPr>
          <p:cNvSpPr txBox="1"/>
          <p:nvPr userDrawn="1"/>
        </p:nvSpPr>
        <p:spPr>
          <a:xfrm>
            <a:off x="9617386" y="4795200"/>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rial Narrow"/>
                <a:ea typeface="+mn-ea"/>
                <a:cs typeface="+mn-cs"/>
              </a:rPr>
              <a:t>RBG: 0 – 0 – 0 </a:t>
            </a:r>
          </a:p>
        </p:txBody>
      </p:sp>
      <p:cxnSp>
        <p:nvCxnSpPr>
          <p:cNvPr id="36" name="Straight Connector 35">
            <a:extLst>
              <a:ext uri="{FF2B5EF4-FFF2-40B4-BE49-F238E27FC236}">
                <a16:creationId xmlns:a16="http://schemas.microsoft.com/office/drawing/2014/main" id="{7DDA68DF-F0B5-4F9E-9D27-ADF1BDFFFDAB}"/>
              </a:ext>
            </a:extLst>
          </p:cNvPr>
          <p:cNvCxnSpPr>
            <a:cxnSpLocks/>
          </p:cNvCxnSpPr>
          <p:nvPr userDrawn="1"/>
        </p:nvCxnSpPr>
        <p:spPr>
          <a:xfrm flipV="1">
            <a:off x="9330784" y="1192777"/>
            <a:ext cx="11423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9A3E415-0DB3-4AA1-9984-3025EF35E511}"/>
              </a:ext>
            </a:extLst>
          </p:cNvPr>
          <p:cNvCxnSpPr>
            <a:cxnSpLocks/>
          </p:cNvCxnSpPr>
          <p:nvPr userDrawn="1"/>
        </p:nvCxnSpPr>
        <p:spPr>
          <a:xfrm flipV="1">
            <a:off x="9330784" y="1819358"/>
            <a:ext cx="11423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C9F0F2A-7CA9-4531-B42C-6D40246EB6EA}"/>
              </a:ext>
            </a:extLst>
          </p:cNvPr>
          <p:cNvCxnSpPr>
            <a:cxnSpLocks/>
          </p:cNvCxnSpPr>
          <p:nvPr userDrawn="1"/>
        </p:nvCxnSpPr>
        <p:spPr>
          <a:xfrm flipV="1">
            <a:off x="9330784" y="2445816"/>
            <a:ext cx="11423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DE54BB1-287E-4863-85DD-4C8AFD0BD500}"/>
              </a:ext>
            </a:extLst>
          </p:cNvPr>
          <p:cNvCxnSpPr>
            <a:cxnSpLocks/>
          </p:cNvCxnSpPr>
          <p:nvPr userDrawn="1"/>
        </p:nvCxnSpPr>
        <p:spPr>
          <a:xfrm flipV="1">
            <a:off x="9330784" y="3068006"/>
            <a:ext cx="11423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5447E8D-3977-46E8-92A3-E2ABE7ED33BA}"/>
              </a:ext>
            </a:extLst>
          </p:cNvPr>
          <p:cNvCxnSpPr>
            <a:cxnSpLocks/>
          </p:cNvCxnSpPr>
          <p:nvPr userDrawn="1"/>
        </p:nvCxnSpPr>
        <p:spPr>
          <a:xfrm flipV="1">
            <a:off x="9330784" y="3690326"/>
            <a:ext cx="11423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706A745-1A82-4547-8746-49240F5F8760}"/>
              </a:ext>
            </a:extLst>
          </p:cNvPr>
          <p:cNvCxnSpPr>
            <a:cxnSpLocks/>
          </p:cNvCxnSpPr>
          <p:nvPr userDrawn="1"/>
        </p:nvCxnSpPr>
        <p:spPr>
          <a:xfrm flipV="1">
            <a:off x="9330784" y="4315531"/>
            <a:ext cx="1142338" cy="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3432724"/>
      </p:ext>
    </p:extLst>
  </p:cSld>
  <p:clrMap bg1="lt1" tx1="dk1" bg2="lt2" tx2="dk2" accent1="accent1" accent2="accent2" accent3="accent3" accent4="accent4" accent5="accent5" accent6="accent6" hlink="hlink" folHlink="folHlink"/>
  <p:sldLayoutIdLst>
    <p:sldLayoutId id="2147485396" r:id="rId1"/>
    <p:sldLayoutId id="2147485397" r:id="rId2"/>
    <p:sldLayoutId id="2147485398" r:id="rId3"/>
    <p:sldLayoutId id="2147485399" r:id="rId4"/>
    <p:sldLayoutId id="2147485400" r:id="rId5"/>
    <p:sldLayoutId id="2147485655" r:id="rId6"/>
    <p:sldLayoutId id="2147485401" r:id="rId7"/>
    <p:sldLayoutId id="2147485402" r:id="rId8"/>
    <p:sldLayoutId id="2147485403" r:id="rId9"/>
    <p:sldLayoutId id="2147485404" r:id="rId10"/>
    <p:sldLayoutId id="2147485405" r:id="rId11"/>
    <p:sldLayoutId id="2147485406" r:id="rId12"/>
    <p:sldLayoutId id="2147485407" r:id="rId13"/>
    <p:sldLayoutId id="2147485408" r:id="rId14"/>
    <p:sldLayoutId id="2147485409" r:id="rId15"/>
    <p:sldLayoutId id="2147485410" r:id="rId16"/>
    <p:sldLayoutId id="2147485411" r:id="rId17"/>
    <p:sldLayoutId id="2147485412" r:id="rId18"/>
    <p:sldLayoutId id="2147485413" r:id="rId19"/>
    <p:sldLayoutId id="2147485414" r:id="rId20"/>
    <p:sldLayoutId id="2147485415" r:id="rId21"/>
    <p:sldLayoutId id="2147485416" r:id="rId22"/>
    <p:sldLayoutId id="2147485417" r:id="rId23"/>
    <p:sldLayoutId id="2147485418" r:id="rId24"/>
    <p:sldLayoutId id="2147485419" r:id="rId25"/>
    <p:sldLayoutId id="2147485420" r:id="rId26"/>
    <p:sldLayoutId id="2147485421" r:id="rId27"/>
    <p:sldLayoutId id="2147485422" r:id="rId28"/>
    <p:sldLayoutId id="2147485423" r:id="rId29"/>
    <p:sldLayoutId id="2147485424" r:id="rId30"/>
    <p:sldLayoutId id="2147485425" r:id="rId31"/>
    <p:sldLayoutId id="2147485426" r:id="rId32"/>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FDD301-B6C5-4D05-97F5-44E5493AD5DD}"/>
              </a:ext>
            </a:extLst>
          </p:cNvPr>
          <p:cNvSpPr/>
          <p:nvPr userDrawn="1"/>
        </p:nvSpPr>
        <p:spPr>
          <a:xfrm>
            <a:off x="9233213" y="0"/>
            <a:ext cx="133748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6" name="TextBox 5">
            <a:extLst>
              <a:ext uri="{FF2B5EF4-FFF2-40B4-BE49-F238E27FC236}">
                <a16:creationId xmlns:a16="http://schemas.microsoft.com/office/drawing/2014/main" id="{7AE08359-026E-4DF9-A362-FE14786A72D2}"/>
              </a:ext>
            </a:extLst>
          </p:cNvPr>
          <p:cNvSpPr txBox="1"/>
          <p:nvPr userDrawn="1"/>
        </p:nvSpPr>
        <p:spPr>
          <a:xfrm>
            <a:off x="9330784" y="165584"/>
            <a:ext cx="105087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MAJOR COLORS</a:t>
            </a:r>
          </a:p>
        </p:txBody>
      </p:sp>
      <p:sp>
        <p:nvSpPr>
          <p:cNvPr id="7" name="Rectangle 6">
            <a:extLst>
              <a:ext uri="{FF2B5EF4-FFF2-40B4-BE49-F238E27FC236}">
                <a16:creationId xmlns:a16="http://schemas.microsoft.com/office/drawing/2014/main" id="{080B8E17-6317-4783-B2A2-527D32852727}"/>
              </a:ext>
            </a:extLst>
          </p:cNvPr>
          <p:cNvSpPr/>
          <p:nvPr userDrawn="1"/>
        </p:nvSpPr>
        <p:spPr>
          <a:xfrm>
            <a:off x="9330784" y="361215"/>
            <a:ext cx="226933" cy="2269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9" name="TextBox 8">
            <a:extLst>
              <a:ext uri="{FF2B5EF4-FFF2-40B4-BE49-F238E27FC236}">
                <a16:creationId xmlns:a16="http://schemas.microsoft.com/office/drawing/2014/main" id="{16924D83-3E54-403A-8E0E-C7F57643B6B7}"/>
              </a:ext>
            </a:extLst>
          </p:cNvPr>
          <p:cNvSpPr txBox="1"/>
          <p:nvPr userDrawn="1"/>
        </p:nvSpPr>
        <p:spPr>
          <a:xfrm>
            <a:off x="9617386" y="405432"/>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F5486"/>
                </a:solidFill>
                <a:effectLst/>
                <a:uLnTx/>
                <a:uFillTx/>
                <a:latin typeface="Arial Narrow"/>
                <a:ea typeface="+mn-ea"/>
                <a:cs typeface="+mn-cs"/>
              </a:rPr>
              <a:t>RBG: 15 – 84 – 134 </a:t>
            </a:r>
          </a:p>
        </p:txBody>
      </p:sp>
      <p:sp>
        <p:nvSpPr>
          <p:cNvPr id="10" name="Rectangle 9">
            <a:extLst>
              <a:ext uri="{FF2B5EF4-FFF2-40B4-BE49-F238E27FC236}">
                <a16:creationId xmlns:a16="http://schemas.microsoft.com/office/drawing/2014/main" id="{FE329BF2-DCA2-4493-AB14-6F94C2464F84}"/>
              </a:ext>
            </a:extLst>
          </p:cNvPr>
          <p:cNvSpPr/>
          <p:nvPr userDrawn="1"/>
        </p:nvSpPr>
        <p:spPr>
          <a:xfrm>
            <a:off x="9330784" y="612872"/>
            <a:ext cx="226933" cy="2269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11" name="TextBox 10">
            <a:extLst>
              <a:ext uri="{FF2B5EF4-FFF2-40B4-BE49-F238E27FC236}">
                <a16:creationId xmlns:a16="http://schemas.microsoft.com/office/drawing/2014/main" id="{314A64C9-2E09-4C7B-AFE6-B9C068254A0C}"/>
              </a:ext>
            </a:extLst>
          </p:cNvPr>
          <p:cNvSpPr txBox="1"/>
          <p:nvPr userDrawn="1"/>
        </p:nvSpPr>
        <p:spPr>
          <a:xfrm>
            <a:off x="9617387" y="657089"/>
            <a:ext cx="855735"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97999B"/>
                </a:solidFill>
                <a:effectLst/>
                <a:uLnTx/>
                <a:uFillTx/>
                <a:latin typeface="Arial Narrow"/>
                <a:ea typeface="+mn-ea"/>
                <a:cs typeface="+mn-cs"/>
              </a:rPr>
              <a:t>RBG: 151 – 153 – 155 </a:t>
            </a:r>
          </a:p>
        </p:txBody>
      </p:sp>
      <p:sp>
        <p:nvSpPr>
          <p:cNvPr id="12" name="Rectangle 11">
            <a:extLst>
              <a:ext uri="{FF2B5EF4-FFF2-40B4-BE49-F238E27FC236}">
                <a16:creationId xmlns:a16="http://schemas.microsoft.com/office/drawing/2014/main" id="{EACE7128-2377-481F-BC6D-51F3D7AB331E}"/>
              </a:ext>
            </a:extLst>
          </p:cNvPr>
          <p:cNvSpPr/>
          <p:nvPr userDrawn="1"/>
        </p:nvSpPr>
        <p:spPr>
          <a:xfrm>
            <a:off x="9330784" y="864529"/>
            <a:ext cx="226933" cy="226933"/>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13" name="TextBox 12">
            <a:extLst>
              <a:ext uri="{FF2B5EF4-FFF2-40B4-BE49-F238E27FC236}">
                <a16:creationId xmlns:a16="http://schemas.microsoft.com/office/drawing/2014/main" id="{2124DA53-F83F-4C68-A4C9-126F16F3E817}"/>
              </a:ext>
            </a:extLst>
          </p:cNvPr>
          <p:cNvSpPr txBox="1"/>
          <p:nvPr userDrawn="1"/>
        </p:nvSpPr>
        <p:spPr>
          <a:xfrm>
            <a:off x="9617386" y="908746"/>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F5486">
                    <a:lumMod val="60000"/>
                    <a:lumOff val="40000"/>
                  </a:srgbClr>
                </a:solidFill>
                <a:effectLst/>
                <a:uLnTx/>
                <a:uFillTx/>
                <a:latin typeface="Arial Narrow"/>
                <a:ea typeface="+mn-ea"/>
                <a:cs typeface="+mn-cs"/>
              </a:rPr>
              <a:t>RBG: 29 – 169 -255 </a:t>
            </a:r>
          </a:p>
        </p:txBody>
      </p:sp>
      <p:sp>
        <p:nvSpPr>
          <p:cNvPr id="14" name="TextBox 13">
            <a:extLst>
              <a:ext uri="{FF2B5EF4-FFF2-40B4-BE49-F238E27FC236}">
                <a16:creationId xmlns:a16="http://schemas.microsoft.com/office/drawing/2014/main" id="{F9441FBC-C03A-4850-813B-05C7E7A1D1B2}"/>
              </a:ext>
            </a:extLst>
          </p:cNvPr>
          <p:cNvSpPr txBox="1"/>
          <p:nvPr userDrawn="1"/>
        </p:nvSpPr>
        <p:spPr>
          <a:xfrm>
            <a:off x="9330784" y="1294091"/>
            <a:ext cx="114233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CATIA GEOVIA SIMULIA</a:t>
            </a:r>
          </a:p>
        </p:txBody>
      </p:sp>
      <p:sp>
        <p:nvSpPr>
          <p:cNvPr id="15" name="Rectangle 14">
            <a:extLst>
              <a:ext uri="{FF2B5EF4-FFF2-40B4-BE49-F238E27FC236}">
                <a16:creationId xmlns:a16="http://schemas.microsoft.com/office/drawing/2014/main" id="{9A455439-4BB8-43A4-B731-5B625CFED19F}"/>
              </a:ext>
            </a:extLst>
          </p:cNvPr>
          <p:cNvSpPr/>
          <p:nvPr userDrawn="1"/>
        </p:nvSpPr>
        <p:spPr>
          <a:xfrm>
            <a:off x="9330784" y="1489722"/>
            <a:ext cx="226933" cy="2269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16" name="TextBox 15">
            <a:extLst>
              <a:ext uri="{FF2B5EF4-FFF2-40B4-BE49-F238E27FC236}">
                <a16:creationId xmlns:a16="http://schemas.microsoft.com/office/drawing/2014/main" id="{1A1E9EEE-8B34-49C9-B594-D9EAE2E9E9BB}"/>
              </a:ext>
            </a:extLst>
          </p:cNvPr>
          <p:cNvSpPr txBox="1"/>
          <p:nvPr userDrawn="1"/>
        </p:nvSpPr>
        <p:spPr>
          <a:xfrm>
            <a:off x="9617386" y="1533939"/>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1871"/>
                </a:solidFill>
                <a:effectLst/>
                <a:uLnTx/>
                <a:uFillTx/>
                <a:latin typeface="Arial Narrow"/>
                <a:ea typeface="+mn-ea"/>
                <a:cs typeface="+mn-cs"/>
              </a:rPr>
              <a:t>RBG: 0 – 24 – 113 </a:t>
            </a:r>
          </a:p>
        </p:txBody>
      </p:sp>
      <p:sp>
        <p:nvSpPr>
          <p:cNvPr id="17" name="TextBox 16">
            <a:extLst>
              <a:ext uri="{FF2B5EF4-FFF2-40B4-BE49-F238E27FC236}">
                <a16:creationId xmlns:a16="http://schemas.microsoft.com/office/drawing/2014/main" id="{83D09A15-0C4E-4425-8FF7-93A02D4676A5}"/>
              </a:ext>
            </a:extLst>
          </p:cNvPr>
          <p:cNvSpPr txBox="1"/>
          <p:nvPr userDrawn="1"/>
        </p:nvSpPr>
        <p:spPr>
          <a:xfrm>
            <a:off x="9330784" y="1922062"/>
            <a:ext cx="114233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DELMIA</a:t>
            </a:r>
          </a:p>
        </p:txBody>
      </p:sp>
      <p:sp>
        <p:nvSpPr>
          <p:cNvPr id="18" name="Rectangle 17">
            <a:extLst>
              <a:ext uri="{FF2B5EF4-FFF2-40B4-BE49-F238E27FC236}">
                <a16:creationId xmlns:a16="http://schemas.microsoft.com/office/drawing/2014/main" id="{3922FA40-0042-41B6-84B2-0B09054F405F}"/>
              </a:ext>
            </a:extLst>
          </p:cNvPr>
          <p:cNvSpPr/>
          <p:nvPr userDrawn="1"/>
        </p:nvSpPr>
        <p:spPr>
          <a:xfrm>
            <a:off x="9330784" y="2117693"/>
            <a:ext cx="226933" cy="2269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19" name="TextBox 18">
            <a:extLst>
              <a:ext uri="{FF2B5EF4-FFF2-40B4-BE49-F238E27FC236}">
                <a16:creationId xmlns:a16="http://schemas.microsoft.com/office/drawing/2014/main" id="{81A46D8D-E57A-4064-93CF-471EF1F74C27}"/>
              </a:ext>
            </a:extLst>
          </p:cNvPr>
          <p:cNvSpPr txBox="1"/>
          <p:nvPr userDrawn="1"/>
        </p:nvSpPr>
        <p:spPr>
          <a:xfrm>
            <a:off x="9617386" y="2161910"/>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CD00"/>
                </a:solidFill>
                <a:effectLst/>
                <a:uLnTx/>
                <a:uFillTx/>
                <a:latin typeface="Arial Narrow"/>
                <a:ea typeface="+mn-ea"/>
                <a:cs typeface="+mn-cs"/>
              </a:rPr>
              <a:t>RBG: 255 – 205 – 0 </a:t>
            </a:r>
          </a:p>
        </p:txBody>
      </p:sp>
      <p:sp>
        <p:nvSpPr>
          <p:cNvPr id="20" name="TextBox 19">
            <a:extLst>
              <a:ext uri="{FF2B5EF4-FFF2-40B4-BE49-F238E27FC236}">
                <a16:creationId xmlns:a16="http://schemas.microsoft.com/office/drawing/2014/main" id="{F6E0525C-970C-4AAE-A02B-A3E8E95F02F4}"/>
              </a:ext>
            </a:extLst>
          </p:cNvPr>
          <p:cNvSpPr txBox="1"/>
          <p:nvPr userDrawn="1"/>
        </p:nvSpPr>
        <p:spPr>
          <a:xfrm>
            <a:off x="9330784" y="2547007"/>
            <a:ext cx="114233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SOLIDWORKS</a:t>
            </a:r>
          </a:p>
        </p:txBody>
      </p:sp>
      <p:sp>
        <p:nvSpPr>
          <p:cNvPr id="21" name="Rectangle 20">
            <a:extLst>
              <a:ext uri="{FF2B5EF4-FFF2-40B4-BE49-F238E27FC236}">
                <a16:creationId xmlns:a16="http://schemas.microsoft.com/office/drawing/2014/main" id="{B501C608-1B49-40B1-9C62-96B0B2EC7D31}"/>
              </a:ext>
            </a:extLst>
          </p:cNvPr>
          <p:cNvSpPr/>
          <p:nvPr userDrawn="1"/>
        </p:nvSpPr>
        <p:spPr>
          <a:xfrm>
            <a:off x="9330784" y="2742638"/>
            <a:ext cx="226933" cy="22693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22" name="TextBox 21">
            <a:extLst>
              <a:ext uri="{FF2B5EF4-FFF2-40B4-BE49-F238E27FC236}">
                <a16:creationId xmlns:a16="http://schemas.microsoft.com/office/drawing/2014/main" id="{8E989431-C09E-4D0A-9404-B2A42D8A0143}"/>
              </a:ext>
            </a:extLst>
          </p:cNvPr>
          <p:cNvSpPr txBox="1"/>
          <p:nvPr userDrawn="1"/>
        </p:nvSpPr>
        <p:spPr>
          <a:xfrm>
            <a:off x="9617386" y="2786855"/>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A291C"/>
                </a:solidFill>
                <a:effectLst/>
                <a:uLnTx/>
                <a:uFillTx/>
                <a:latin typeface="Arial Narrow"/>
                <a:ea typeface="+mn-ea"/>
                <a:cs typeface="+mn-cs"/>
              </a:rPr>
              <a:t>RBG: 218 – 41 – 28 </a:t>
            </a:r>
          </a:p>
        </p:txBody>
      </p:sp>
      <p:sp>
        <p:nvSpPr>
          <p:cNvPr id="23" name="TextBox 22">
            <a:extLst>
              <a:ext uri="{FF2B5EF4-FFF2-40B4-BE49-F238E27FC236}">
                <a16:creationId xmlns:a16="http://schemas.microsoft.com/office/drawing/2014/main" id="{E67D6795-CFFB-4B9A-B0C8-84339B67C3EF}"/>
              </a:ext>
            </a:extLst>
          </p:cNvPr>
          <p:cNvSpPr txBox="1"/>
          <p:nvPr userDrawn="1"/>
        </p:nvSpPr>
        <p:spPr>
          <a:xfrm>
            <a:off x="9330784" y="3166442"/>
            <a:ext cx="114233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BIOVIA MEDIDATA</a:t>
            </a:r>
          </a:p>
        </p:txBody>
      </p:sp>
      <p:sp>
        <p:nvSpPr>
          <p:cNvPr id="24" name="Rectangle 23">
            <a:extLst>
              <a:ext uri="{FF2B5EF4-FFF2-40B4-BE49-F238E27FC236}">
                <a16:creationId xmlns:a16="http://schemas.microsoft.com/office/drawing/2014/main" id="{D9BAB769-5ABB-48EF-94FE-98CA1497844F}"/>
              </a:ext>
            </a:extLst>
          </p:cNvPr>
          <p:cNvSpPr/>
          <p:nvPr userDrawn="1"/>
        </p:nvSpPr>
        <p:spPr>
          <a:xfrm>
            <a:off x="9330784" y="3362073"/>
            <a:ext cx="226933" cy="22693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25" name="TextBox 24">
            <a:extLst>
              <a:ext uri="{FF2B5EF4-FFF2-40B4-BE49-F238E27FC236}">
                <a16:creationId xmlns:a16="http://schemas.microsoft.com/office/drawing/2014/main" id="{D0A19B5F-BB80-4094-BF38-E443DA1D2262}"/>
              </a:ext>
            </a:extLst>
          </p:cNvPr>
          <p:cNvSpPr txBox="1"/>
          <p:nvPr userDrawn="1"/>
        </p:nvSpPr>
        <p:spPr>
          <a:xfrm>
            <a:off x="9617386" y="3406290"/>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C8D300"/>
                </a:solidFill>
                <a:effectLst/>
                <a:uLnTx/>
                <a:uFillTx/>
                <a:latin typeface="Arial Narrow"/>
                <a:ea typeface="+mn-ea"/>
                <a:cs typeface="+mn-cs"/>
              </a:rPr>
              <a:t>RBG: 200 – 211 – 0 </a:t>
            </a:r>
          </a:p>
        </p:txBody>
      </p:sp>
      <p:sp>
        <p:nvSpPr>
          <p:cNvPr id="26" name="TextBox 25">
            <a:extLst>
              <a:ext uri="{FF2B5EF4-FFF2-40B4-BE49-F238E27FC236}">
                <a16:creationId xmlns:a16="http://schemas.microsoft.com/office/drawing/2014/main" id="{0D7AC3FA-888B-4FFA-A20E-79EE7A13D2C5}"/>
              </a:ext>
            </a:extLst>
          </p:cNvPr>
          <p:cNvSpPr txBox="1"/>
          <p:nvPr userDrawn="1"/>
        </p:nvSpPr>
        <p:spPr>
          <a:xfrm>
            <a:off x="9330784" y="3791647"/>
            <a:ext cx="114233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ENOVIA NETVIBES</a:t>
            </a:r>
          </a:p>
        </p:txBody>
      </p:sp>
      <p:sp>
        <p:nvSpPr>
          <p:cNvPr id="27" name="Rectangle 26">
            <a:extLst>
              <a:ext uri="{FF2B5EF4-FFF2-40B4-BE49-F238E27FC236}">
                <a16:creationId xmlns:a16="http://schemas.microsoft.com/office/drawing/2014/main" id="{1DE8EFA7-4BBC-4BB7-B9CB-64BE88385936}"/>
              </a:ext>
            </a:extLst>
          </p:cNvPr>
          <p:cNvSpPr/>
          <p:nvPr userDrawn="1"/>
        </p:nvSpPr>
        <p:spPr>
          <a:xfrm>
            <a:off x="9330784" y="3987278"/>
            <a:ext cx="226933" cy="2269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28" name="TextBox 27">
            <a:extLst>
              <a:ext uri="{FF2B5EF4-FFF2-40B4-BE49-F238E27FC236}">
                <a16:creationId xmlns:a16="http://schemas.microsoft.com/office/drawing/2014/main" id="{57E0A101-C7D2-4499-9B06-FE808164979E}"/>
              </a:ext>
            </a:extLst>
          </p:cNvPr>
          <p:cNvSpPr txBox="1"/>
          <p:nvPr userDrawn="1"/>
        </p:nvSpPr>
        <p:spPr>
          <a:xfrm>
            <a:off x="9617386" y="4031495"/>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87722"/>
                </a:solidFill>
                <a:effectLst/>
                <a:uLnTx/>
                <a:uFillTx/>
                <a:latin typeface="Arial Narrow"/>
                <a:ea typeface="+mn-ea"/>
                <a:cs typeface="+mn-cs"/>
              </a:rPr>
              <a:t>RBG: 232 – 119 - 34</a:t>
            </a:r>
          </a:p>
        </p:txBody>
      </p:sp>
      <p:sp>
        <p:nvSpPr>
          <p:cNvPr id="29" name="TextBox 28">
            <a:extLst>
              <a:ext uri="{FF2B5EF4-FFF2-40B4-BE49-F238E27FC236}">
                <a16:creationId xmlns:a16="http://schemas.microsoft.com/office/drawing/2014/main" id="{B633B69E-3D14-4399-AAD4-CEF33ABAECEC}"/>
              </a:ext>
            </a:extLst>
          </p:cNvPr>
          <p:cNvSpPr txBox="1"/>
          <p:nvPr userDrawn="1"/>
        </p:nvSpPr>
        <p:spPr>
          <a:xfrm>
            <a:off x="9330784" y="4416852"/>
            <a:ext cx="1142338" cy="276999"/>
          </a:xfrm>
          <a:prstGeom prst="rect">
            <a:avLst/>
          </a:prstGeom>
          <a:noFill/>
        </p:spPr>
        <p:txBody>
          <a:bodyPr wrap="square" lIns="0" tIns="0" rIns="0" bIns="0" rtlCol="0" anchor="b">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3DEXCITE 3DVIA CENTRIC PLM</a:t>
            </a:r>
          </a:p>
        </p:txBody>
      </p:sp>
      <p:sp>
        <p:nvSpPr>
          <p:cNvPr id="30" name="Rectangle 29">
            <a:extLst>
              <a:ext uri="{FF2B5EF4-FFF2-40B4-BE49-F238E27FC236}">
                <a16:creationId xmlns:a16="http://schemas.microsoft.com/office/drawing/2014/main" id="{829615DA-B8DB-477D-BBCA-B7D4787D2EE2}"/>
              </a:ext>
            </a:extLst>
          </p:cNvPr>
          <p:cNvSpPr/>
          <p:nvPr userDrawn="1"/>
        </p:nvSpPr>
        <p:spPr>
          <a:xfrm>
            <a:off x="9330784" y="4750983"/>
            <a:ext cx="226933" cy="22693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31" name="TextBox 30">
            <a:extLst>
              <a:ext uri="{FF2B5EF4-FFF2-40B4-BE49-F238E27FC236}">
                <a16:creationId xmlns:a16="http://schemas.microsoft.com/office/drawing/2014/main" id="{03FA9599-6BD7-495B-88BE-634C84D9B721}"/>
              </a:ext>
            </a:extLst>
          </p:cNvPr>
          <p:cNvSpPr txBox="1"/>
          <p:nvPr userDrawn="1"/>
        </p:nvSpPr>
        <p:spPr>
          <a:xfrm>
            <a:off x="9617386" y="4795200"/>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rial Narrow"/>
                <a:ea typeface="+mn-ea"/>
                <a:cs typeface="+mn-cs"/>
              </a:rPr>
              <a:t>RBG: 0 – 0 – 0 </a:t>
            </a:r>
          </a:p>
        </p:txBody>
      </p:sp>
      <p:cxnSp>
        <p:nvCxnSpPr>
          <p:cNvPr id="36" name="Straight Connector 35">
            <a:extLst>
              <a:ext uri="{FF2B5EF4-FFF2-40B4-BE49-F238E27FC236}">
                <a16:creationId xmlns:a16="http://schemas.microsoft.com/office/drawing/2014/main" id="{7DDA68DF-F0B5-4F9E-9D27-ADF1BDFFFDAB}"/>
              </a:ext>
            </a:extLst>
          </p:cNvPr>
          <p:cNvCxnSpPr>
            <a:cxnSpLocks/>
          </p:cNvCxnSpPr>
          <p:nvPr userDrawn="1"/>
        </p:nvCxnSpPr>
        <p:spPr>
          <a:xfrm flipV="1">
            <a:off x="9330784" y="1192777"/>
            <a:ext cx="11423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9A3E415-0DB3-4AA1-9984-3025EF35E511}"/>
              </a:ext>
            </a:extLst>
          </p:cNvPr>
          <p:cNvCxnSpPr>
            <a:cxnSpLocks/>
          </p:cNvCxnSpPr>
          <p:nvPr userDrawn="1"/>
        </p:nvCxnSpPr>
        <p:spPr>
          <a:xfrm flipV="1">
            <a:off x="9330784" y="1819358"/>
            <a:ext cx="11423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C9F0F2A-7CA9-4531-B42C-6D40246EB6EA}"/>
              </a:ext>
            </a:extLst>
          </p:cNvPr>
          <p:cNvCxnSpPr>
            <a:cxnSpLocks/>
          </p:cNvCxnSpPr>
          <p:nvPr userDrawn="1"/>
        </p:nvCxnSpPr>
        <p:spPr>
          <a:xfrm flipV="1">
            <a:off x="9330784" y="2445816"/>
            <a:ext cx="11423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DE54BB1-287E-4863-85DD-4C8AFD0BD500}"/>
              </a:ext>
            </a:extLst>
          </p:cNvPr>
          <p:cNvCxnSpPr>
            <a:cxnSpLocks/>
          </p:cNvCxnSpPr>
          <p:nvPr userDrawn="1"/>
        </p:nvCxnSpPr>
        <p:spPr>
          <a:xfrm flipV="1">
            <a:off x="9330784" y="3068006"/>
            <a:ext cx="11423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5447E8D-3977-46E8-92A3-E2ABE7ED33BA}"/>
              </a:ext>
            </a:extLst>
          </p:cNvPr>
          <p:cNvCxnSpPr>
            <a:cxnSpLocks/>
          </p:cNvCxnSpPr>
          <p:nvPr userDrawn="1"/>
        </p:nvCxnSpPr>
        <p:spPr>
          <a:xfrm flipV="1">
            <a:off x="9330784" y="3690326"/>
            <a:ext cx="11423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706A745-1A82-4547-8746-49240F5F8760}"/>
              </a:ext>
            </a:extLst>
          </p:cNvPr>
          <p:cNvCxnSpPr>
            <a:cxnSpLocks/>
          </p:cNvCxnSpPr>
          <p:nvPr userDrawn="1"/>
        </p:nvCxnSpPr>
        <p:spPr>
          <a:xfrm flipV="1">
            <a:off x="9330784" y="4315531"/>
            <a:ext cx="1142338" cy="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269460"/>
      </p:ext>
    </p:extLst>
  </p:cSld>
  <p:clrMap bg1="lt1" tx1="dk1" bg2="lt2" tx2="dk2" accent1="accent1" accent2="accent2" accent3="accent3" accent4="accent4" accent5="accent5" accent6="accent6" hlink="hlink" folHlink="folHlink"/>
  <p:sldLayoutIdLst>
    <p:sldLayoutId id="2147485428" r:id="rId1"/>
    <p:sldLayoutId id="2147485429" r:id="rId2"/>
    <p:sldLayoutId id="2147485430" r:id="rId3"/>
    <p:sldLayoutId id="2147485431" r:id="rId4"/>
    <p:sldLayoutId id="2147485432" r:id="rId5"/>
    <p:sldLayoutId id="2147485656" r:id="rId6"/>
    <p:sldLayoutId id="2147485433" r:id="rId7"/>
    <p:sldLayoutId id="2147485434" r:id="rId8"/>
    <p:sldLayoutId id="2147485435" r:id="rId9"/>
    <p:sldLayoutId id="2147485436" r:id="rId10"/>
    <p:sldLayoutId id="2147485437" r:id="rId11"/>
    <p:sldLayoutId id="2147485438" r:id="rId12"/>
    <p:sldLayoutId id="2147485439" r:id="rId13"/>
    <p:sldLayoutId id="2147485440" r:id="rId14"/>
    <p:sldLayoutId id="2147485441" r:id="rId15"/>
    <p:sldLayoutId id="2147485442" r:id="rId16"/>
    <p:sldLayoutId id="2147485443" r:id="rId17"/>
    <p:sldLayoutId id="2147485444" r:id="rId18"/>
    <p:sldLayoutId id="2147485445" r:id="rId19"/>
    <p:sldLayoutId id="2147485446" r:id="rId20"/>
    <p:sldLayoutId id="2147485447" r:id="rId21"/>
    <p:sldLayoutId id="2147485448" r:id="rId22"/>
    <p:sldLayoutId id="2147485449" r:id="rId23"/>
    <p:sldLayoutId id="2147485450" r:id="rId24"/>
    <p:sldLayoutId id="2147485451" r:id="rId25"/>
    <p:sldLayoutId id="2147485452" r:id="rId26"/>
    <p:sldLayoutId id="2147485453" r:id="rId27"/>
    <p:sldLayoutId id="2147485454" r:id="rId28"/>
    <p:sldLayoutId id="2147485455" r:id="rId29"/>
    <p:sldLayoutId id="2147485456" r:id="rId30"/>
    <p:sldLayoutId id="2147485457" r:id="rId31"/>
    <p:sldLayoutId id="2147485458" r:id="rId32"/>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FDD301-B6C5-4D05-97F5-44E5493AD5DD}"/>
              </a:ext>
            </a:extLst>
          </p:cNvPr>
          <p:cNvSpPr/>
          <p:nvPr userDrawn="1"/>
        </p:nvSpPr>
        <p:spPr>
          <a:xfrm>
            <a:off x="9233213" y="0"/>
            <a:ext cx="133748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6" name="TextBox 5">
            <a:extLst>
              <a:ext uri="{FF2B5EF4-FFF2-40B4-BE49-F238E27FC236}">
                <a16:creationId xmlns:a16="http://schemas.microsoft.com/office/drawing/2014/main" id="{7AE08359-026E-4DF9-A362-FE14786A72D2}"/>
              </a:ext>
            </a:extLst>
          </p:cNvPr>
          <p:cNvSpPr txBox="1"/>
          <p:nvPr userDrawn="1"/>
        </p:nvSpPr>
        <p:spPr>
          <a:xfrm>
            <a:off x="9330784" y="165584"/>
            <a:ext cx="105087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MAJOR COLORS</a:t>
            </a:r>
          </a:p>
        </p:txBody>
      </p:sp>
      <p:sp>
        <p:nvSpPr>
          <p:cNvPr id="7" name="Rectangle 6">
            <a:extLst>
              <a:ext uri="{FF2B5EF4-FFF2-40B4-BE49-F238E27FC236}">
                <a16:creationId xmlns:a16="http://schemas.microsoft.com/office/drawing/2014/main" id="{080B8E17-6317-4783-B2A2-527D32852727}"/>
              </a:ext>
            </a:extLst>
          </p:cNvPr>
          <p:cNvSpPr/>
          <p:nvPr userDrawn="1"/>
        </p:nvSpPr>
        <p:spPr>
          <a:xfrm>
            <a:off x="9330784" y="361215"/>
            <a:ext cx="226933" cy="2269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9" name="TextBox 8">
            <a:extLst>
              <a:ext uri="{FF2B5EF4-FFF2-40B4-BE49-F238E27FC236}">
                <a16:creationId xmlns:a16="http://schemas.microsoft.com/office/drawing/2014/main" id="{16924D83-3E54-403A-8E0E-C7F57643B6B7}"/>
              </a:ext>
            </a:extLst>
          </p:cNvPr>
          <p:cNvSpPr txBox="1"/>
          <p:nvPr userDrawn="1"/>
        </p:nvSpPr>
        <p:spPr>
          <a:xfrm>
            <a:off x="9617386" y="405432"/>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F5486"/>
                </a:solidFill>
                <a:effectLst/>
                <a:uLnTx/>
                <a:uFillTx/>
                <a:latin typeface="Arial Narrow"/>
                <a:ea typeface="+mn-ea"/>
                <a:cs typeface="+mn-cs"/>
              </a:rPr>
              <a:t>RBG: 15 – 84 – 134 </a:t>
            </a:r>
          </a:p>
        </p:txBody>
      </p:sp>
      <p:sp>
        <p:nvSpPr>
          <p:cNvPr id="10" name="Rectangle 9">
            <a:extLst>
              <a:ext uri="{FF2B5EF4-FFF2-40B4-BE49-F238E27FC236}">
                <a16:creationId xmlns:a16="http://schemas.microsoft.com/office/drawing/2014/main" id="{FE329BF2-DCA2-4493-AB14-6F94C2464F84}"/>
              </a:ext>
            </a:extLst>
          </p:cNvPr>
          <p:cNvSpPr/>
          <p:nvPr userDrawn="1"/>
        </p:nvSpPr>
        <p:spPr>
          <a:xfrm>
            <a:off x="9330784" y="612872"/>
            <a:ext cx="226933" cy="2269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11" name="TextBox 10">
            <a:extLst>
              <a:ext uri="{FF2B5EF4-FFF2-40B4-BE49-F238E27FC236}">
                <a16:creationId xmlns:a16="http://schemas.microsoft.com/office/drawing/2014/main" id="{314A64C9-2E09-4C7B-AFE6-B9C068254A0C}"/>
              </a:ext>
            </a:extLst>
          </p:cNvPr>
          <p:cNvSpPr txBox="1"/>
          <p:nvPr userDrawn="1"/>
        </p:nvSpPr>
        <p:spPr>
          <a:xfrm>
            <a:off x="9617387" y="657089"/>
            <a:ext cx="855735"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97999B"/>
                </a:solidFill>
                <a:effectLst/>
                <a:uLnTx/>
                <a:uFillTx/>
                <a:latin typeface="Arial Narrow"/>
                <a:ea typeface="+mn-ea"/>
                <a:cs typeface="+mn-cs"/>
              </a:rPr>
              <a:t>RBG: 151 – 153 – 155 </a:t>
            </a:r>
          </a:p>
        </p:txBody>
      </p:sp>
      <p:sp>
        <p:nvSpPr>
          <p:cNvPr id="12" name="Rectangle 11">
            <a:extLst>
              <a:ext uri="{FF2B5EF4-FFF2-40B4-BE49-F238E27FC236}">
                <a16:creationId xmlns:a16="http://schemas.microsoft.com/office/drawing/2014/main" id="{EACE7128-2377-481F-BC6D-51F3D7AB331E}"/>
              </a:ext>
            </a:extLst>
          </p:cNvPr>
          <p:cNvSpPr/>
          <p:nvPr userDrawn="1"/>
        </p:nvSpPr>
        <p:spPr>
          <a:xfrm>
            <a:off x="9330784" y="864529"/>
            <a:ext cx="226933" cy="226933"/>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13" name="TextBox 12">
            <a:extLst>
              <a:ext uri="{FF2B5EF4-FFF2-40B4-BE49-F238E27FC236}">
                <a16:creationId xmlns:a16="http://schemas.microsoft.com/office/drawing/2014/main" id="{2124DA53-F83F-4C68-A4C9-126F16F3E817}"/>
              </a:ext>
            </a:extLst>
          </p:cNvPr>
          <p:cNvSpPr txBox="1"/>
          <p:nvPr userDrawn="1"/>
        </p:nvSpPr>
        <p:spPr>
          <a:xfrm>
            <a:off x="9617386" y="908746"/>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F5486">
                    <a:lumMod val="60000"/>
                    <a:lumOff val="40000"/>
                  </a:srgbClr>
                </a:solidFill>
                <a:effectLst/>
                <a:uLnTx/>
                <a:uFillTx/>
                <a:latin typeface="Arial Narrow"/>
                <a:ea typeface="+mn-ea"/>
                <a:cs typeface="+mn-cs"/>
              </a:rPr>
              <a:t>RBG: 29 – 169 -255 </a:t>
            </a:r>
          </a:p>
        </p:txBody>
      </p:sp>
      <p:sp>
        <p:nvSpPr>
          <p:cNvPr id="14" name="TextBox 13">
            <a:extLst>
              <a:ext uri="{FF2B5EF4-FFF2-40B4-BE49-F238E27FC236}">
                <a16:creationId xmlns:a16="http://schemas.microsoft.com/office/drawing/2014/main" id="{F9441FBC-C03A-4850-813B-05C7E7A1D1B2}"/>
              </a:ext>
            </a:extLst>
          </p:cNvPr>
          <p:cNvSpPr txBox="1"/>
          <p:nvPr userDrawn="1"/>
        </p:nvSpPr>
        <p:spPr>
          <a:xfrm>
            <a:off x="9330784" y="1294091"/>
            <a:ext cx="114233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CATIA GEOVIA SIMULIA</a:t>
            </a:r>
          </a:p>
        </p:txBody>
      </p:sp>
      <p:sp>
        <p:nvSpPr>
          <p:cNvPr id="15" name="Rectangle 14">
            <a:extLst>
              <a:ext uri="{FF2B5EF4-FFF2-40B4-BE49-F238E27FC236}">
                <a16:creationId xmlns:a16="http://schemas.microsoft.com/office/drawing/2014/main" id="{9A455439-4BB8-43A4-B731-5B625CFED19F}"/>
              </a:ext>
            </a:extLst>
          </p:cNvPr>
          <p:cNvSpPr/>
          <p:nvPr userDrawn="1"/>
        </p:nvSpPr>
        <p:spPr>
          <a:xfrm>
            <a:off x="9330784" y="1489722"/>
            <a:ext cx="226933" cy="2269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16" name="TextBox 15">
            <a:extLst>
              <a:ext uri="{FF2B5EF4-FFF2-40B4-BE49-F238E27FC236}">
                <a16:creationId xmlns:a16="http://schemas.microsoft.com/office/drawing/2014/main" id="{1A1E9EEE-8B34-49C9-B594-D9EAE2E9E9BB}"/>
              </a:ext>
            </a:extLst>
          </p:cNvPr>
          <p:cNvSpPr txBox="1"/>
          <p:nvPr userDrawn="1"/>
        </p:nvSpPr>
        <p:spPr>
          <a:xfrm>
            <a:off x="9617386" y="1533939"/>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1871"/>
                </a:solidFill>
                <a:effectLst/>
                <a:uLnTx/>
                <a:uFillTx/>
                <a:latin typeface="Arial Narrow"/>
                <a:ea typeface="+mn-ea"/>
                <a:cs typeface="+mn-cs"/>
              </a:rPr>
              <a:t>RBG: 0 – 24 – 113 </a:t>
            </a:r>
          </a:p>
        </p:txBody>
      </p:sp>
      <p:sp>
        <p:nvSpPr>
          <p:cNvPr id="17" name="TextBox 16">
            <a:extLst>
              <a:ext uri="{FF2B5EF4-FFF2-40B4-BE49-F238E27FC236}">
                <a16:creationId xmlns:a16="http://schemas.microsoft.com/office/drawing/2014/main" id="{83D09A15-0C4E-4425-8FF7-93A02D4676A5}"/>
              </a:ext>
            </a:extLst>
          </p:cNvPr>
          <p:cNvSpPr txBox="1"/>
          <p:nvPr userDrawn="1"/>
        </p:nvSpPr>
        <p:spPr>
          <a:xfrm>
            <a:off x="9330784" y="1922062"/>
            <a:ext cx="114233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DELMIA</a:t>
            </a:r>
          </a:p>
        </p:txBody>
      </p:sp>
      <p:sp>
        <p:nvSpPr>
          <p:cNvPr id="18" name="Rectangle 17">
            <a:extLst>
              <a:ext uri="{FF2B5EF4-FFF2-40B4-BE49-F238E27FC236}">
                <a16:creationId xmlns:a16="http://schemas.microsoft.com/office/drawing/2014/main" id="{3922FA40-0042-41B6-84B2-0B09054F405F}"/>
              </a:ext>
            </a:extLst>
          </p:cNvPr>
          <p:cNvSpPr/>
          <p:nvPr userDrawn="1"/>
        </p:nvSpPr>
        <p:spPr>
          <a:xfrm>
            <a:off x="9330784" y="2117693"/>
            <a:ext cx="226933" cy="2269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19" name="TextBox 18">
            <a:extLst>
              <a:ext uri="{FF2B5EF4-FFF2-40B4-BE49-F238E27FC236}">
                <a16:creationId xmlns:a16="http://schemas.microsoft.com/office/drawing/2014/main" id="{81A46D8D-E57A-4064-93CF-471EF1F74C27}"/>
              </a:ext>
            </a:extLst>
          </p:cNvPr>
          <p:cNvSpPr txBox="1"/>
          <p:nvPr userDrawn="1"/>
        </p:nvSpPr>
        <p:spPr>
          <a:xfrm>
            <a:off x="9617386" y="2161910"/>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CD00"/>
                </a:solidFill>
                <a:effectLst/>
                <a:uLnTx/>
                <a:uFillTx/>
                <a:latin typeface="Arial Narrow"/>
                <a:ea typeface="+mn-ea"/>
                <a:cs typeface="+mn-cs"/>
              </a:rPr>
              <a:t>RBG: 255 – 205 – 0 </a:t>
            </a:r>
          </a:p>
        </p:txBody>
      </p:sp>
      <p:sp>
        <p:nvSpPr>
          <p:cNvPr id="20" name="TextBox 19">
            <a:extLst>
              <a:ext uri="{FF2B5EF4-FFF2-40B4-BE49-F238E27FC236}">
                <a16:creationId xmlns:a16="http://schemas.microsoft.com/office/drawing/2014/main" id="{F6E0525C-970C-4AAE-A02B-A3E8E95F02F4}"/>
              </a:ext>
            </a:extLst>
          </p:cNvPr>
          <p:cNvSpPr txBox="1"/>
          <p:nvPr userDrawn="1"/>
        </p:nvSpPr>
        <p:spPr>
          <a:xfrm>
            <a:off x="9330784" y="2547007"/>
            <a:ext cx="114233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SOLIDWORKS</a:t>
            </a:r>
          </a:p>
        </p:txBody>
      </p:sp>
      <p:sp>
        <p:nvSpPr>
          <p:cNvPr id="21" name="Rectangle 20">
            <a:extLst>
              <a:ext uri="{FF2B5EF4-FFF2-40B4-BE49-F238E27FC236}">
                <a16:creationId xmlns:a16="http://schemas.microsoft.com/office/drawing/2014/main" id="{B501C608-1B49-40B1-9C62-96B0B2EC7D31}"/>
              </a:ext>
            </a:extLst>
          </p:cNvPr>
          <p:cNvSpPr/>
          <p:nvPr userDrawn="1"/>
        </p:nvSpPr>
        <p:spPr>
          <a:xfrm>
            <a:off x="9330784" y="2742638"/>
            <a:ext cx="226933" cy="22693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22" name="TextBox 21">
            <a:extLst>
              <a:ext uri="{FF2B5EF4-FFF2-40B4-BE49-F238E27FC236}">
                <a16:creationId xmlns:a16="http://schemas.microsoft.com/office/drawing/2014/main" id="{8E989431-C09E-4D0A-9404-B2A42D8A0143}"/>
              </a:ext>
            </a:extLst>
          </p:cNvPr>
          <p:cNvSpPr txBox="1"/>
          <p:nvPr userDrawn="1"/>
        </p:nvSpPr>
        <p:spPr>
          <a:xfrm>
            <a:off x="9617386" y="2786855"/>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A291C"/>
                </a:solidFill>
                <a:effectLst/>
                <a:uLnTx/>
                <a:uFillTx/>
                <a:latin typeface="Arial Narrow"/>
                <a:ea typeface="+mn-ea"/>
                <a:cs typeface="+mn-cs"/>
              </a:rPr>
              <a:t>RBG: 218 – 41 – 28 </a:t>
            </a:r>
          </a:p>
        </p:txBody>
      </p:sp>
      <p:sp>
        <p:nvSpPr>
          <p:cNvPr id="23" name="TextBox 22">
            <a:extLst>
              <a:ext uri="{FF2B5EF4-FFF2-40B4-BE49-F238E27FC236}">
                <a16:creationId xmlns:a16="http://schemas.microsoft.com/office/drawing/2014/main" id="{E67D6795-CFFB-4B9A-B0C8-84339B67C3EF}"/>
              </a:ext>
            </a:extLst>
          </p:cNvPr>
          <p:cNvSpPr txBox="1"/>
          <p:nvPr userDrawn="1"/>
        </p:nvSpPr>
        <p:spPr>
          <a:xfrm>
            <a:off x="9330784" y="3166442"/>
            <a:ext cx="114233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BIOVIA MEDIDATA</a:t>
            </a:r>
          </a:p>
        </p:txBody>
      </p:sp>
      <p:sp>
        <p:nvSpPr>
          <p:cNvPr id="24" name="Rectangle 23">
            <a:extLst>
              <a:ext uri="{FF2B5EF4-FFF2-40B4-BE49-F238E27FC236}">
                <a16:creationId xmlns:a16="http://schemas.microsoft.com/office/drawing/2014/main" id="{D9BAB769-5ABB-48EF-94FE-98CA1497844F}"/>
              </a:ext>
            </a:extLst>
          </p:cNvPr>
          <p:cNvSpPr/>
          <p:nvPr userDrawn="1"/>
        </p:nvSpPr>
        <p:spPr>
          <a:xfrm>
            <a:off x="9330784" y="3362073"/>
            <a:ext cx="226933" cy="22693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25" name="TextBox 24">
            <a:extLst>
              <a:ext uri="{FF2B5EF4-FFF2-40B4-BE49-F238E27FC236}">
                <a16:creationId xmlns:a16="http://schemas.microsoft.com/office/drawing/2014/main" id="{D0A19B5F-BB80-4094-BF38-E443DA1D2262}"/>
              </a:ext>
            </a:extLst>
          </p:cNvPr>
          <p:cNvSpPr txBox="1"/>
          <p:nvPr userDrawn="1"/>
        </p:nvSpPr>
        <p:spPr>
          <a:xfrm>
            <a:off x="9617386" y="3406290"/>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C8D300"/>
                </a:solidFill>
                <a:effectLst/>
                <a:uLnTx/>
                <a:uFillTx/>
                <a:latin typeface="Arial Narrow"/>
                <a:ea typeface="+mn-ea"/>
                <a:cs typeface="+mn-cs"/>
              </a:rPr>
              <a:t>RBG: 200 – 211 – 0 </a:t>
            </a:r>
          </a:p>
        </p:txBody>
      </p:sp>
      <p:sp>
        <p:nvSpPr>
          <p:cNvPr id="26" name="TextBox 25">
            <a:extLst>
              <a:ext uri="{FF2B5EF4-FFF2-40B4-BE49-F238E27FC236}">
                <a16:creationId xmlns:a16="http://schemas.microsoft.com/office/drawing/2014/main" id="{0D7AC3FA-888B-4FFA-A20E-79EE7A13D2C5}"/>
              </a:ext>
            </a:extLst>
          </p:cNvPr>
          <p:cNvSpPr txBox="1"/>
          <p:nvPr userDrawn="1"/>
        </p:nvSpPr>
        <p:spPr>
          <a:xfrm>
            <a:off x="9330784" y="3791647"/>
            <a:ext cx="114233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ENOVIA NETVIBES</a:t>
            </a:r>
          </a:p>
        </p:txBody>
      </p:sp>
      <p:sp>
        <p:nvSpPr>
          <p:cNvPr id="27" name="Rectangle 26">
            <a:extLst>
              <a:ext uri="{FF2B5EF4-FFF2-40B4-BE49-F238E27FC236}">
                <a16:creationId xmlns:a16="http://schemas.microsoft.com/office/drawing/2014/main" id="{1DE8EFA7-4BBC-4BB7-B9CB-64BE88385936}"/>
              </a:ext>
            </a:extLst>
          </p:cNvPr>
          <p:cNvSpPr/>
          <p:nvPr userDrawn="1"/>
        </p:nvSpPr>
        <p:spPr>
          <a:xfrm>
            <a:off x="9330784" y="3987278"/>
            <a:ext cx="226933" cy="2269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28" name="TextBox 27">
            <a:extLst>
              <a:ext uri="{FF2B5EF4-FFF2-40B4-BE49-F238E27FC236}">
                <a16:creationId xmlns:a16="http://schemas.microsoft.com/office/drawing/2014/main" id="{57E0A101-C7D2-4499-9B06-FE808164979E}"/>
              </a:ext>
            </a:extLst>
          </p:cNvPr>
          <p:cNvSpPr txBox="1"/>
          <p:nvPr userDrawn="1"/>
        </p:nvSpPr>
        <p:spPr>
          <a:xfrm>
            <a:off x="9617386" y="4031495"/>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87722"/>
                </a:solidFill>
                <a:effectLst/>
                <a:uLnTx/>
                <a:uFillTx/>
                <a:latin typeface="Arial Narrow"/>
                <a:ea typeface="+mn-ea"/>
                <a:cs typeface="+mn-cs"/>
              </a:rPr>
              <a:t>RBG: 232 – 119 - 34</a:t>
            </a:r>
          </a:p>
        </p:txBody>
      </p:sp>
      <p:sp>
        <p:nvSpPr>
          <p:cNvPr id="29" name="TextBox 28">
            <a:extLst>
              <a:ext uri="{FF2B5EF4-FFF2-40B4-BE49-F238E27FC236}">
                <a16:creationId xmlns:a16="http://schemas.microsoft.com/office/drawing/2014/main" id="{B633B69E-3D14-4399-AAD4-CEF33ABAECEC}"/>
              </a:ext>
            </a:extLst>
          </p:cNvPr>
          <p:cNvSpPr txBox="1"/>
          <p:nvPr userDrawn="1"/>
        </p:nvSpPr>
        <p:spPr>
          <a:xfrm>
            <a:off x="9330784" y="4416852"/>
            <a:ext cx="1142338" cy="276999"/>
          </a:xfrm>
          <a:prstGeom prst="rect">
            <a:avLst/>
          </a:prstGeom>
          <a:noFill/>
        </p:spPr>
        <p:txBody>
          <a:bodyPr wrap="square" lIns="0" tIns="0" rIns="0" bIns="0" rtlCol="0" anchor="b">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3DEXCITE 3DVIA CENTRIC PLM</a:t>
            </a:r>
          </a:p>
        </p:txBody>
      </p:sp>
      <p:sp>
        <p:nvSpPr>
          <p:cNvPr id="30" name="Rectangle 29">
            <a:extLst>
              <a:ext uri="{FF2B5EF4-FFF2-40B4-BE49-F238E27FC236}">
                <a16:creationId xmlns:a16="http://schemas.microsoft.com/office/drawing/2014/main" id="{829615DA-B8DB-477D-BBCA-B7D4787D2EE2}"/>
              </a:ext>
            </a:extLst>
          </p:cNvPr>
          <p:cNvSpPr/>
          <p:nvPr userDrawn="1"/>
        </p:nvSpPr>
        <p:spPr>
          <a:xfrm>
            <a:off x="9330784" y="4750983"/>
            <a:ext cx="226933" cy="22693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31" name="TextBox 30">
            <a:extLst>
              <a:ext uri="{FF2B5EF4-FFF2-40B4-BE49-F238E27FC236}">
                <a16:creationId xmlns:a16="http://schemas.microsoft.com/office/drawing/2014/main" id="{03FA9599-6BD7-495B-88BE-634C84D9B721}"/>
              </a:ext>
            </a:extLst>
          </p:cNvPr>
          <p:cNvSpPr txBox="1"/>
          <p:nvPr userDrawn="1"/>
        </p:nvSpPr>
        <p:spPr>
          <a:xfrm>
            <a:off x="9617386" y="4795200"/>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rial Narrow"/>
                <a:ea typeface="+mn-ea"/>
                <a:cs typeface="+mn-cs"/>
              </a:rPr>
              <a:t>RBG: 0 – 0 – 0 </a:t>
            </a:r>
          </a:p>
        </p:txBody>
      </p:sp>
      <p:cxnSp>
        <p:nvCxnSpPr>
          <p:cNvPr id="36" name="Straight Connector 35">
            <a:extLst>
              <a:ext uri="{FF2B5EF4-FFF2-40B4-BE49-F238E27FC236}">
                <a16:creationId xmlns:a16="http://schemas.microsoft.com/office/drawing/2014/main" id="{7DDA68DF-F0B5-4F9E-9D27-ADF1BDFFFDAB}"/>
              </a:ext>
            </a:extLst>
          </p:cNvPr>
          <p:cNvCxnSpPr>
            <a:cxnSpLocks/>
          </p:cNvCxnSpPr>
          <p:nvPr userDrawn="1"/>
        </p:nvCxnSpPr>
        <p:spPr>
          <a:xfrm flipV="1">
            <a:off x="9330784" y="1192777"/>
            <a:ext cx="11423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9A3E415-0DB3-4AA1-9984-3025EF35E511}"/>
              </a:ext>
            </a:extLst>
          </p:cNvPr>
          <p:cNvCxnSpPr>
            <a:cxnSpLocks/>
          </p:cNvCxnSpPr>
          <p:nvPr userDrawn="1"/>
        </p:nvCxnSpPr>
        <p:spPr>
          <a:xfrm flipV="1">
            <a:off x="9330784" y="1819358"/>
            <a:ext cx="11423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C9F0F2A-7CA9-4531-B42C-6D40246EB6EA}"/>
              </a:ext>
            </a:extLst>
          </p:cNvPr>
          <p:cNvCxnSpPr>
            <a:cxnSpLocks/>
          </p:cNvCxnSpPr>
          <p:nvPr userDrawn="1"/>
        </p:nvCxnSpPr>
        <p:spPr>
          <a:xfrm flipV="1">
            <a:off x="9330784" y="2445816"/>
            <a:ext cx="11423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DE54BB1-287E-4863-85DD-4C8AFD0BD500}"/>
              </a:ext>
            </a:extLst>
          </p:cNvPr>
          <p:cNvCxnSpPr>
            <a:cxnSpLocks/>
          </p:cNvCxnSpPr>
          <p:nvPr userDrawn="1"/>
        </p:nvCxnSpPr>
        <p:spPr>
          <a:xfrm flipV="1">
            <a:off x="9330784" y="3068006"/>
            <a:ext cx="11423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5447E8D-3977-46E8-92A3-E2ABE7ED33BA}"/>
              </a:ext>
            </a:extLst>
          </p:cNvPr>
          <p:cNvCxnSpPr>
            <a:cxnSpLocks/>
          </p:cNvCxnSpPr>
          <p:nvPr userDrawn="1"/>
        </p:nvCxnSpPr>
        <p:spPr>
          <a:xfrm flipV="1">
            <a:off x="9330784" y="3690326"/>
            <a:ext cx="11423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706A745-1A82-4547-8746-49240F5F8760}"/>
              </a:ext>
            </a:extLst>
          </p:cNvPr>
          <p:cNvCxnSpPr>
            <a:cxnSpLocks/>
          </p:cNvCxnSpPr>
          <p:nvPr userDrawn="1"/>
        </p:nvCxnSpPr>
        <p:spPr>
          <a:xfrm flipV="1">
            <a:off x="9330784" y="4315531"/>
            <a:ext cx="1142338" cy="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96831"/>
      </p:ext>
    </p:extLst>
  </p:cSld>
  <p:clrMap bg1="lt1" tx1="dk1" bg2="lt2" tx2="dk2" accent1="accent1" accent2="accent2" accent3="accent3" accent4="accent4" accent5="accent5" accent6="accent6" hlink="hlink" folHlink="folHlink"/>
  <p:sldLayoutIdLst>
    <p:sldLayoutId id="2147485460" r:id="rId1"/>
    <p:sldLayoutId id="2147485461" r:id="rId2"/>
    <p:sldLayoutId id="2147485462" r:id="rId3"/>
    <p:sldLayoutId id="2147485463" r:id="rId4"/>
    <p:sldLayoutId id="2147485464" r:id="rId5"/>
    <p:sldLayoutId id="2147485657" r:id="rId6"/>
    <p:sldLayoutId id="2147485465" r:id="rId7"/>
    <p:sldLayoutId id="2147485466" r:id="rId8"/>
    <p:sldLayoutId id="2147485467" r:id="rId9"/>
    <p:sldLayoutId id="2147485468" r:id="rId10"/>
    <p:sldLayoutId id="2147485469" r:id="rId11"/>
    <p:sldLayoutId id="2147485470" r:id="rId12"/>
    <p:sldLayoutId id="2147485471" r:id="rId13"/>
    <p:sldLayoutId id="2147485472" r:id="rId14"/>
    <p:sldLayoutId id="2147485473" r:id="rId15"/>
    <p:sldLayoutId id="2147485474" r:id="rId16"/>
    <p:sldLayoutId id="2147485475" r:id="rId17"/>
    <p:sldLayoutId id="2147485476" r:id="rId18"/>
    <p:sldLayoutId id="2147485477" r:id="rId19"/>
    <p:sldLayoutId id="2147485478" r:id="rId20"/>
    <p:sldLayoutId id="2147485479" r:id="rId21"/>
    <p:sldLayoutId id="2147485480" r:id="rId22"/>
    <p:sldLayoutId id="2147485481" r:id="rId23"/>
    <p:sldLayoutId id="2147485482" r:id="rId24"/>
    <p:sldLayoutId id="2147485483" r:id="rId25"/>
    <p:sldLayoutId id="2147485484" r:id="rId26"/>
    <p:sldLayoutId id="2147485485" r:id="rId27"/>
    <p:sldLayoutId id="2147485486" r:id="rId28"/>
    <p:sldLayoutId id="2147485487" r:id="rId29"/>
    <p:sldLayoutId id="2147485488" r:id="rId30"/>
    <p:sldLayoutId id="2147485489" r:id="rId31"/>
    <p:sldLayoutId id="2147485490" r:id="rId32"/>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FDD301-B6C5-4D05-97F5-44E5493AD5DD}"/>
              </a:ext>
            </a:extLst>
          </p:cNvPr>
          <p:cNvSpPr/>
          <p:nvPr userDrawn="1"/>
        </p:nvSpPr>
        <p:spPr>
          <a:xfrm>
            <a:off x="9233213" y="0"/>
            <a:ext cx="133748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6" name="TextBox 5">
            <a:extLst>
              <a:ext uri="{FF2B5EF4-FFF2-40B4-BE49-F238E27FC236}">
                <a16:creationId xmlns:a16="http://schemas.microsoft.com/office/drawing/2014/main" id="{7AE08359-026E-4DF9-A362-FE14786A72D2}"/>
              </a:ext>
            </a:extLst>
          </p:cNvPr>
          <p:cNvSpPr txBox="1"/>
          <p:nvPr userDrawn="1"/>
        </p:nvSpPr>
        <p:spPr>
          <a:xfrm>
            <a:off x="9330784" y="165584"/>
            <a:ext cx="105087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MAJOR COLORS</a:t>
            </a:r>
          </a:p>
        </p:txBody>
      </p:sp>
      <p:sp>
        <p:nvSpPr>
          <p:cNvPr id="7" name="Rectangle 6">
            <a:extLst>
              <a:ext uri="{FF2B5EF4-FFF2-40B4-BE49-F238E27FC236}">
                <a16:creationId xmlns:a16="http://schemas.microsoft.com/office/drawing/2014/main" id="{080B8E17-6317-4783-B2A2-527D32852727}"/>
              </a:ext>
            </a:extLst>
          </p:cNvPr>
          <p:cNvSpPr/>
          <p:nvPr userDrawn="1"/>
        </p:nvSpPr>
        <p:spPr>
          <a:xfrm>
            <a:off x="9330784" y="361215"/>
            <a:ext cx="226933" cy="2269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9" name="TextBox 8">
            <a:extLst>
              <a:ext uri="{FF2B5EF4-FFF2-40B4-BE49-F238E27FC236}">
                <a16:creationId xmlns:a16="http://schemas.microsoft.com/office/drawing/2014/main" id="{16924D83-3E54-403A-8E0E-C7F57643B6B7}"/>
              </a:ext>
            </a:extLst>
          </p:cNvPr>
          <p:cNvSpPr txBox="1"/>
          <p:nvPr userDrawn="1"/>
        </p:nvSpPr>
        <p:spPr>
          <a:xfrm>
            <a:off x="9617386" y="405432"/>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F5486"/>
                </a:solidFill>
                <a:effectLst/>
                <a:uLnTx/>
                <a:uFillTx/>
                <a:latin typeface="Arial Narrow"/>
                <a:ea typeface="+mn-ea"/>
                <a:cs typeface="+mn-cs"/>
              </a:rPr>
              <a:t>RBG: 15 – 84 – 134 </a:t>
            </a:r>
          </a:p>
        </p:txBody>
      </p:sp>
      <p:sp>
        <p:nvSpPr>
          <p:cNvPr id="10" name="Rectangle 9">
            <a:extLst>
              <a:ext uri="{FF2B5EF4-FFF2-40B4-BE49-F238E27FC236}">
                <a16:creationId xmlns:a16="http://schemas.microsoft.com/office/drawing/2014/main" id="{FE329BF2-DCA2-4493-AB14-6F94C2464F84}"/>
              </a:ext>
            </a:extLst>
          </p:cNvPr>
          <p:cNvSpPr/>
          <p:nvPr userDrawn="1"/>
        </p:nvSpPr>
        <p:spPr>
          <a:xfrm>
            <a:off x="9330784" y="612872"/>
            <a:ext cx="226933" cy="2269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11" name="TextBox 10">
            <a:extLst>
              <a:ext uri="{FF2B5EF4-FFF2-40B4-BE49-F238E27FC236}">
                <a16:creationId xmlns:a16="http://schemas.microsoft.com/office/drawing/2014/main" id="{314A64C9-2E09-4C7B-AFE6-B9C068254A0C}"/>
              </a:ext>
            </a:extLst>
          </p:cNvPr>
          <p:cNvSpPr txBox="1"/>
          <p:nvPr userDrawn="1"/>
        </p:nvSpPr>
        <p:spPr>
          <a:xfrm>
            <a:off x="9617387" y="657089"/>
            <a:ext cx="855735"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97999B"/>
                </a:solidFill>
                <a:effectLst/>
                <a:uLnTx/>
                <a:uFillTx/>
                <a:latin typeface="Arial Narrow"/>
                <a:ea typeface="+mn-ea"/>
                <a:cs typeface="+mn-cs"/>
              </a:rPr>
              <a:t>RBG: 151 – 153 – 155 </a:t>
            </a:r>
          </a:p>
        </p:txBody>
      </p:sp>
      <p:sp>
        <p:nvSpPr>
          <p:cNvPr id="12" name="Rectangle 11">
            <a:extLst>
              <a:ext uri="{FF2B5EF4-FFF2-40B4-BE49-F238E27FC236}">
                <a16:creationId xmlns:a16="http://schemas.microsoft.com/office/drawing/2014/main" id="{EACE7128-2377-481F-BC6D-51F3D7AB331E}"/>
              </a:ext>
            </a:extLst>
          </p:cNvPr>
          <p:cNvSpPr/>
          <p:nvPr userDrawn="1"/>
        </p:nvSpPr>
        <p:spPr>
          <a:xfrm>
            <a:off x="9330784" y="864529"/>
            <a:ext cx="226933" cy="226933"/>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13" name="TextBox 12">
            <a:extLst>
              <a:ext uri="{FF2B5EF4-FFF2-40B4-BE49-F238E27FC236}">
                <a16:creationId xmlns:a16="http://schemas.microsoft.com/office/drawing/2014/main" id="{2124DA53-F83F-4C68-A4C9-126F16F3E817}"/>
              </a:ext>
            </a:extLst>
          </p:cNvPr>
          <p:cNvSpPr txBox="1"/>
          <p:nvPr userDrawn="1"/>
        </p:nvSpPr>
        <p:spPr>
          <a:xfrm>
            <a:off x="9617386" y="908746"/>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F5486">
                    <a:lumMod val="60000"/>
                    <a:lumOff val="40000"/>
                  </a:srgbClr>
                </a:solidFill>
                <a:effectLst/>
                <a:uLnTx/>
                <a:uFillTx/>
                <a:latin typeface="Arial Narrow"/>
                <a:ea typeface="+mn-ea"/>
                <a:cs typeface="+mn-cs"/>
              </a:rPr>
              <a:t>RBG: 29 – 169 -255 </a:t>
            </a:r>
          </a:p>
        </p:txBody>
      </p:sp>
      <p:sp>
        <p:nvSpPr>
          <p:cNvPr id="14" name="TextBox 13">
            <a:extLst>
              <a:ext uri="{FF2B5EF4-FFF2-40B4-BE49-F238E27FC236}">
                <a16:creationId xmlns:a16="http://schemas.microsoft.com/office/drawing/2014/main" id="{F9441FBC-C03A-4850-813B-05C7E7A1D1B2}"/>
              </a:ext>
            </a:extLst>
          </p:cNvPr>
          <p:cNvSpPr txBox="1"/>
          <p:nvPr userDrawn="1"/>
        </p:nvSpPr>
        <p:spPr>
          <a:xfrm>
            <a:off x="9330784" y="1294091"/>
            <a:ext cx="114233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CATIA GEOVIA SIMULIA</a:t>
            </a:r>
          </a:p>
        </p:txBody>
      </p:sp>
      <p:sp>
        <p:nvSpPr>
          <p:cNvPr id="15" name="Rectangle 14">
            <a:extLst>
              <a:ext uri="{FF2B5EF4-FFF2-40B4-BE49-F238E27FC236}">
                <a16:creationId xmlns:a16="http://schemas.microsoft.com/office/drawing/2014/main" id="{9A455439-4BB8-43A4-B731-5B625CFED19F}"/>
              </a:ext>
            </a:extLst>
          </p:cNvPr>
          <p:cNvSpPr/>
          <p:nvPr userDrawn="1"/>
        </p:nvSpPr>
        <p:spPr>
          <a:xfrm>
            <a:off x="9330784" y="1489722"/>
            <a:ext cx="226933" cy="2269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16" name="TextBox 15">
            <a:extLst>
              <a:ext uri="{FF2B5EF4-FFF2-40B4-BE49-F238E27FC236}">
                <a16:creationId xmlns:a16="http://schemas.microsoft.com/office/drawing/2014/main" id="{1A1E9EEE-8B34-49C9-B594-D9EAE2E9E9BB}"/>
              </a:ext>
            </a:extLst>
          </p:cNvPr>
          <p:cNvSpPr txBox="1"/>
          <p:nvPr userDrawn="1"/>
        </p:nvSpPr>
        <p:spPr>
          <a:xfrm>
            <a:off x="9617386" y="1533939"/>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1871"/>
                </a:solidFill>
                <a:effectLst/>
                <a:uLnTx/>
                <a:uFillTx/>
                <a:latin typeface="Arial Narrow"/>
                <a:ea typeface="+mn-ea"/>
                <a:cs typeface="+mn-cs"/>
              </a:rPr>
              <a:t>RBG: 0 – 24 – 113 </a:t>
            </a:r>
          </a:p>
        </p:txBody>
      </p:sp>
      <p:sp>
        <p:nvSpPr>
          <p:cNvPr id="17" name="TextBox 16">
            <a:extLst>
              <a:ext uri="{FF2B5EF4-FFF2-40B4-BE49-F238E27FC236}">
                <a16:creationId xmlns:a16="http://schemas.microsoft.com/office/drawing/2014/main" id="{83D09A15-0C4E-4425-8FF7-93A02D4676A5}"/>
              </a:ext>
            </a:extLst>
          </p:cNvPr>
          <p:cNvSpPr txBox="1"/>
          <p:nvPr userDrawn="1"/>
        </p:nvSpPr>
        <p:spPr>
          <a:xfrm>
            <a:off x="9330784" y="1922062"/>
            <a:ext cx="114233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DELMIA</a:t>
            </a:r>
          </a:p>
        </p:txBody>
      </p:sp>
      <p:sp>
        <p:nvSpPr>
          <p:cNvPr id="18" name="Rectangle 17">
            <a:extLst>
              <a:ext uri="{FF2B5EF4-FFF2-40B4-BE49-F238E27FC236}">
                <a16:creationId xmlns:a16="http://schemas.microsoft.com/office/drawing/2014/main" id="{3922FA40-0042-41B6-84B2-0B09054F405F}"/>
              </a:ext>
            </a:extLst>
          </p:cNvPr>
          <p:cNvSpPr/>
          <p:nvPr userDrawn="1"/>
        </p:nvSpPr>
        <p:spPr>
          <a:xfrm>
            <a:off x="9330784" y="2117693"/>
            <a:ext cx="226933" cy="2269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19" name="TextBox 18">
            <a:extLst>
              <a:ext uri="{FF2B5EF4-FFF2-40B4-BE49-F238E27FC236}">
                <a16:creationId xmlns:a16="http://schemas.microsoft.com/office/drawing/2014/main" id="{81A46D8D-E57A-4064-93CF-471EF1F74C27}"/>
              </a:ext>
            </a:extLst>
          </p:cNvPr>
          <p:cNvSpPr txBox="1"/>
          <p:nvPr userDrawn="1"/>
        </p:nvSpPr>
        <p:spPr>
          <a:xfrm>
            <a:off x="9617386" y="2161910"/>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CD00"/>
                </a:solidFill>
                <a:effectLst/>
                <a:uLnTx/>
                <a:uFillTx/>
                <a:latin typeface="Arial Narrow"/>
                <a:ea typeface="+mn-ea"/>
                <a:cs typeface="+mn-cs"/>
              </a:rPr>
              <a:t>RBG: 255 – 205 – 0 </a:t>
            </a:r>
          </a:p>
        </p:txBody>
      </p:sp>
      <p:sp>
        <p:nvSpPr>
          <p:cNvPr id="20" name="TextBox 19">
            <a:extLst>
              <a:ext uri="{FF2B5EF4-FFF2-40B4-BE49-F238E27FC236}">
                <a16:creationId xmlns:a16="http://schemas.microsoft.com/office/drawing/2014/main" id="{F6E0525C-970C-4AAE-A02B-A3E8E95F02F4}"/>
              </a:ext>
            </a:extLst>
          </p:cNvPr>
          <p:cNvSpPr txBox="1"/>
          <p:nvPr userDrawn="1"/>
        </p:nvSpPr>
        <p:spPr>
          <a:xfrm>
            <a:off x="9330784" y="2547007"/>
            <a:ext cx="114233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SOLIDWORKS</a:t>
            </a:r>
          </a:p>
        </p:txBody>
      </p:sp>
      <p:sp>
        <p:nvSpPr>
          <p:cNvPr id="21" name="Rectangle 20">
            <a:extLst>
              <a:ext uri="{FF2B5EF4-FFF2-40B4-BE49-F238E27FC236}">
                <a16:creationId xmlns:a16="http://schemas.microsoft.com/office/drawing/2014/main" id="{B501C608-1B49-40B1-9C62-96B0B2EC7D31}"/>
              </a:ext>
            </a:extLst>
          </p:cNvPr>
          <p:cNvSpPr/>
          <p:nvPr userDrawn="1"/>
        </p:nvSpPr>
        <p:spPr>
          <a:xfrm>
            <a:off x="9330784" y="2742638"/>
            <a:ext cx="226933" cy="22693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22" name="TextBox 21">
            <a:extLst>
              <a:ext uri="{FF2B5EF4-FFF2-40B4-BE49-F238E27FC236}">
                <a16:creationId xmlns:a16="http://schemas.microsoft.com/office/drawing/2014/main" id="{8E989431-C09E-4D0A-9404-B2A42D8A0143}"/>
              </a:ext>
            </a:extLst>
          </p:cNvPr>
          <p:cNvSpPr txBox="1"/>
          <p:nvPr userDrawn="1"/>
        </p:nvSpPr>
        <p:spPr>
          <a:xfrm>
            <a:off x="9617386" y="2786855"/>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A291C"/>
                </a:solidFill>
                <a:effectLst/>
                <a:uLnTx/>
                <a:uFillTx/>
                <a:latin typeface="Arial Narrow"/>
                <a:ea typeface="+mn-ea"/>
                <a:cs typeface="+mn-cs"/>
              </a:rPr>
              <a:t>RBG: 218 – 41 – 28 </a:t>
            </a:r>
          </a:p>
        </p:txBody>
      </p:sp>
      <p:sp>
        <p:nvSpPr>
          <p:cNvPr id="23" name="TextBox 22">
            <a:extLst>
              <a:ext uri="{FF2B5EF4-FFF2-40B4-BE49-F238E27FC236}">
                <a16:creationId xmlns:a16="http://schemas.microsoft.com/office/drawing/2014/main" id="{E67D6795-CFFB-4B9A-B0C8-84339B67C3EF}"/>
              </a:ext>
            </a:extLst>
          </p:cNvPr>
          <p:cNvSpPr txBox="1"/>
          <p:nvPr userDrawn="1"/>
        </p:nvSpPr>
        <p:spPr>
          <a:xfrm>
            <a:off x="9330784" y="3166442"/>
            <a:ext cx="114233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BIOVIA MEDIDATA</a:t>
            </a:r>
          </a:p>
        </p:txBody>
      </p:sp>
      <p:sp>
        <p:nvSpPr>
          <p:cNvPr id="24" name="Rectangle 23">
            <a:extLst>
              <a:ext uri="{FF2B5EF4-FFF2-40B4-BE49-F238E27FC236}">
                <a16:creationId xmlns:a16="http://schemas.microsoft.com/office/drawing/2014/main" id="{D9BAB769-5ABB-48EF-94FE-98CA1497844F}"/>
              </a:ext>
            </a:extLst>
          </p:cNvPr>
          <p:cNvSpPr/>
          <p:nvPr userDrawn="1"/>
        </p:nvSpPr>
        <p:spPr>
          <a:xfrm>
            <a:off x="9330784" y="3362073"/>
            <a:ext cx="226933" cy="22693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25" name="TextBox 24">
            <a:extLst>
              <a:ext uri="{FF2B5EF4-FFF2-40B4-BE49-F238E27FC236}">
                <a16:creationId xmlns:a16="http://schemas.microsoft.com/office/drawing/2014/main" id="{D0A19B5F-BB80-4094-BF38-E443DA1D2262}"/>
              </a:ext>
            </a:extLst>
          </p:cNvPr>
          <p:cNvSpPr txBox="1"/>
          <p:nvPr userDrawn="1"/>
        </p:nvSpPr>
        <p:spPr>
          <a:xfrm>
            <a:off x="9617386" y="3406290"/>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C8D300"/>
                </a:solidFill>
                <a:effectLst/>
                <a:uLnTx/>
                <a:uFillTx/>
                <a:latin typeface="Arial Narrow"/>
                <a:ea typeface="+mn-ea"/>
                <a:cs typeface="+mn-cs"/>
              </a:rPr>
              <a:t>RBG: 200 – 211 – 0 </a:t>
            </a:r>
          </a:p>
        </p:txBody>
      </p:sp>
      <p:sp>
        <p:nvSpPr>
          <p:cNvPr id="26" name="TextBox 25">
            <a:extLst>
              <a:ext uri="{FF2B5EF4-FFF2-40B4-BE49-F238E27FC236}">
                <a16:creationId xmlns:a16="http://schemas.microsoft.com/office/drawing/2014/main" id="{0D7AC3FA-888B-4FFA-A20E-79EE7A13D2C5}"/>
              </a:ext>
            </a:extLst>
          </p:cNvPr>
          <p:cNvSpPr txBox="1"/>
          <p:nvPr userDrawn="1"/>
        </p:nvSpPr>
        <p:spPr>
          <a:xfrm>
            <a:off x="9330784" y="3791647"/>
            <a:ext cx="1142338" cy="138499"/>
          </a:xfrm>
          <a:prstGeom prst="rect">
            <a:avLst/>
          </a:prstGeom>
          <a:noFill/>
        </p:spPr>
        <p:txBody>
          <a:bodyPr wrap="square" lIns="0" tIns="0" rIns="0" bIns="0" rtlCol="0">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ENOVIA NETVIBES</a:t>
            </a:r>
          </a:p>
        </p:txBody>
      </p:sp>
      <p:sp>
        <p:nvSpPr>
          <p:cNvPr id="27" name="Rectangle 26">
            <a:extLst>
              <a:ext uri="{FF2B5EF4-FFF2-40B4-BE49-F238E27FC236}">
                <a16:creationId xmlns:a16="http://schemas.microsoft.com/office/drawing/2014/main" id="{1DE8EFA7-4BBC-4BB7-B9CB-64BE88385936}"/>
              </a:ext>
            </a:extLst>
          </p:cNvPr>
          <p:cNvSpPr/>
          <p:nvPr userDrawn="1"/>
        </p:nvSpPr>
        <p:spPr>
          <a:xfrm>
            <a:off x="9330784" y="3987278"/>
            <a:ext cx="226933" cy="2269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28" name="TextBox 27">
            <a:extLst>
              <a:ext uri="{FF2B5EF4-FFF2-40B4-BE49-F238E27FC236}">
                <a16:creationId xmlns:a16="http://schemas.microsoft.com/office/drawing/2014/main" id="{57E0A101-C7D2-4499-9B06-FE808164979E}"/>
              </a:ext>
            </a:extLst>
          </p:cNvPr>
          <p:cNvSpPr txBox="1"/>
          <p:nvPr userDrawn="1"/>
        </p:nvSpPr>
        <p:spPr>
          <a:xfrm>
            <a:off x="9617386" y="4031495"/>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87722"/>
                </a:solidFill>
                <a:effectLst/>
                <a:uLnTx/>
                <a:uFillTx/>
                <a:latin typeface="Arial Narrow"/>
                <a:ea typeface="+mn-ea"/>
                <a:cs typeface="+mn-cs"/>
              </a:rPr>
              <a:t>RBG: 232 – 119 - 34</a:t>
            </a:r>
          </a:p>
        </p:txBody>
      </p:sp>
      <p:sp>
        <p:nvSpPr>
          <p:cNvPr id="29" name="TextBox 28">
            <a:extLst>
              <a:ext uri="{FF2B5EF4-FFF2-40B4-BE49-F238E27FC236}">
                <a16:creationId xmlns:a16="http://schemas.microsoft.com/office/drawing/2014/main" id="{B633B69E-3D14-4399-AAD4-CEF33ABAECEC}"/>
              </a:ext>
            </a:extLst>
          </p:cNvPr>
          <p:cNvSpPr txBox="1"/>
          <p:nvPr userDrawn="1"/>
        </p:nvSpPr>
        <p:spPr>
          <a:xfrm>
            <a:off x="9330784" y="4416852"/>
            <a:ext cx="1142338" cy="276999"/>
          </a:xfrm>
          <a:prstGeom prst="rect">
            <a:avLst/>
          </a:prstGeom>
          <a:noFill/>
        </p:spPr>
        <p:txBody>
          <a:bodyPr wrap="square" lIns="0" tIns="0" rIns="0" bIns="0" rtlCol="0" anchor="b">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5486"/>
                </a:solidFill>
                <a:effectLst/>
                <a:uLnTx/>
                <a:uFillTx/>
                <a:latin typeface="Arial Narrow"/>
                <a:ea typeface="+mn-ea"/>
                <a:cs typeface="+mn-cs"/>
              </a:rPr>
              <a:t>3DEXCITE 3DVIA CENTRIC PLM</a:t>
            </a:r>
          </a:p>
        </p:txBody>
      </p:sp>
      <p:sp>
        <p:nvSpPr>
          <p:cNvPr id="30" name="Rectangle 29">
            <a:extLst>
              <a:ext uri="{FF2B5EF4-FFF2-40B4-BE49-F238E27FC236}">
                <a16:creationId xmlns:a16="http://schemas.microsoft.com/office/drawing/2014/main" id="{829615DA-B8DB-477D-BBCA-B7D4787D2EE2}"/>
              </a:ext>
            </a:extLst>
          </p:cNvPr>
          <p:cNvSpPr/>
          <p:nvPr userDrawn="1"/>
        </p:nvSpPr>
        <p:spPr>
          <a:xfrm>
            <a:off x="9330784" y="4750983"/>
            <a:ext cx="226933" cy="22693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Narrow"/>
              <a:ea typeface="+mn-ea"/>
              <a:cs typeface="+mn-cs"/>
            </a:endParaRPr>
          </a:p>
        </p:txBody>
      </p:sp>
      <p:sp>
        <p:nvSpPr>
          <p:cNvPr id="31" name="TextBox 30">
            <a:extLst>
              <a:ext uri="{FF2B5EF4-FFF2-40B4-BE49-F238E27FC236}">
                <a16:creationId xmlns:a16="http://schemas.microsoft.com/office/drawing/2014/main" id="{03FA9599-6BD7-495B-88BE-634C84D9B721}"/>
              </a:ext>
            </a:extLst>
          </p:cNvPr>
          <p:cNvSpPr txBox="1"/>
          <p:nvPr userDrawn="1"/>
        </p:nvSpPr>
        <p:spPr>
          <a:xfrm>
            <a:off x="9617386" y="4795200"/>
            <a:ext cx="907577" cy="138499"/>
          </a:xfrm>
          <a:prstGeom prst="rect">
            <a:avLst/>
          </a:prstGeom>
          <a:noFill/>
        </p:spPr>
        <p:txBody>
          <a:bodyPr wrap="square" lIns="0" tIns="0" rIns="0" bIns="0" rtlCol="0" anchor="ctr">
            <a:noAutofit/>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rial Narrow"/>
                <a:ea typeface="+mn-ea"/>
                <a:cs typeface="+mn-cs"/>
              </a:rPr>
              <a:t>RBG: 0 – 0 – 0 </a:t>
            </a:r>
          </a:p>
        </p:txBody>
      </p:sp>
      <p:cxnSp>
        <p:nvCxnSpPr>
          <p:cNvPr id="36" name="Straight Connector 35">
            <a:extLst>
              <a:ext uri="{FF2B5EF4-FFF2-40B4-BE49-F238E27FC236}">
                <a16:creationId xmlns:a16="http://schemas.microsoft.com/office/drawing/2014/main" id="{7DDA68DF-F0B5-4F9E-9D27-ADF1BDFFFDAB}"/>
              </a:ext>
            </a:extLst>
          </p:cNvPr>
          <p:cNvCxnSpPr>
            <a:cxnSpLocks/>
          </p:cNvCxnSpPr>
          <p:nvPr userDrawn="1"/>
        </p:nvCxnSpPr>
        <p:spPr>
          <a:xfrm flipV="1">
            <a:off x="9330784" y="1192777"/>
            <a:ext cx="11423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9A3E415-0DB3-4AA1-9984-3025EF35E511}"/>
              </a:ext>
            </a:extLst>
          </p:cNvPr>
          <p:cNvCxnSpPr>
            <a:cxnSpLocks/>
          </p:cNvCxnSpPr>
          <p:nvPr userDrawn="1"/>
        </p:nvCxnSpPr>
        <p:spPr>
          <a:xfrm flipV="1">
            <a:off x="9330784" y="1819358"/>
            <a:ext cx="11423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C9F0F2A-7CA9-4531-B42C-6D40246EB6EA}"/>
              </a:ext>
            </a:extLst>
          </p:cNvPr>
          <p:cNvCxnSpPr>
            <a:cxnSpLocks/>
          </p:cNvCxnSpPr>
          <p:nvPr userDrawn="1"/>
        </p:nvCxnSpPr>
        <p:spPr>
          <a:xfrm flipV="1">
            <a:off x="9330784" y="2445816"/>
            <a:ext cx="11423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DE54BB1-287E-4863-85DD-4C8AFD0BD500}"/>
              </a:ext>
            </a:extLst>
          </p:cNvPr>
          <p:cNvCxnSpPr>
            <a:cxnSpLocks/>
          </p:cNvCxnSpPr>
          <p:nvPr userDrawn="1"/>
        </p:nvCxnSpPr>
        <p:spPr>
          <a:xfrm flipV="1">
            <a:off x="9330784" y="3068006"/>
            <a:ext cx="11423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5447E8D-3977-46E8-92A3-E2ABE7ED33BA}"/>
              </a:ext>
            </a:extLst>
          </p:cNvPr>
          <p:cNvCxnSpPr>
            <a:cxnSpLocks/>
          </p:cNvCxnSpPr>
          <p:nvPr userDrawn="1"/>
        </p:nvCxnSpPr>
        <p:spPr>
          <a:xfrm flipV="1">
            <a:off x="9330784" y="3690326"/>
            <a:ext cx="11423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706A745-1A82-4547-8746-49240F5F8760}"/>
              </a:ext>
            </a:extLst>
          </p:cNvPr>
          <p:cNvCxnSpPr>
            <a:cxnSpLocks/>
          </p:cNvCxnSpPr>
          <p:nvPr userDrawn="1"/>
        </p:nvCxnSpPr>
        <p:spPr>
          <a:xfrm flipV="1">
            <a:off x="9330784" y="4315531"/>
            <a:ext cx="1142338" cy="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871131"/>
      </p:ext>
    </p:extLst>
  </p:cSld>
  <p:clrMap bg1="lt1" tx1="dk1" bg2="lt2" tx2="dk2" accent1="accent1" accent2="accent2" accent3="accent3" accent4="accent4" accent5="accent5" accent6="accent6" hlink="hlink" folHlink="folHlink"/>
  <p:sldLayoutIdLst>
    <p:sldLayoutId id="2147485492" r:id="rId1"/>
    <p:sldLayoutId id="2147485493" r:id="rId2"/>
    <p:sldLayoutId id="2147485494" r:id="rId3"/>
    <p:sldLayoutId id="2147485495" r:id="rId4"/>
    <p:sldLayoutId id="2147485496" r:id="rId5"/>
    <p:sldLayoutId id="2147485658" r:id="rId6"/>
    <p:sldLayoutId id="2147485497" r:id="rId7"/>
    <p:sldLayoutId id="2147485498" r:id="rId8"/>
    <p:sldLayoutId id="2147485499" r:id="rId9"/>
    <p:sldLayoutId id="2147485500" r:id="rId10"/>
    <p:sldLayoutId id="2147485501" r:id="rId11"/>
    <p:sldLayoutId id="2147485502" r:id="rId12"/>
    <p:sldLayoutId id="2147485503" r:id="rId13"/>
    <p:sldLayoutId id="2147485504" r:id="rId14"/>
    <p:sldLayoutId id="2147485505" r:id="rId15"/>
    <p:sldLayoutId id="2147485506" r:id="rId16"/>
    <p:sldLayoutId id="2147485507" r:id="rId17"/>
    <p:sldLayoutId id="2147485508" r:id="rId18"/>
    <p:sldLayoutId id="2147485509" r:id="rId19"/>
    <p:sldLayoutId id="2147485510" r:id="rId20"/>
    <p:sldLayoutId id="2147485511" r:id="rId21"/>
    <p:sldLayoutId id="2147485512" r:id="rId22"/>
    <p:sldLayoutId id="2147485513" r:id="rId23"/>
    <p:sldLayoutId id="2147485514" r:id="rId24"/>
    <p:sldLayoutId id="2147485515" r:id="rId25"/>
    <p:sldLayoutId id="2147485516" r:id="rId26"/>
    <p:sldLayoutId id="2147485517" r:id="rId27"/>
    <p:sldLayoutId id="2147485518" r:id="rId28"/>
    <p:sldLayoutId id="2147485519" r:id="rId29"/>
    <p:sldLayoutId id="2147485520" r:id="rId30"/>
    <p:sldLayoutId id="2147485521" r:id="rId31"/>
    <p:sldLayoutId id="2147485522" r:id="rId32"/>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2.xml"/><Relationship Id="rId5" Type="http://schemas.openxmlformats.org/officeDocument/2006/relationships/image" Target="../media/image50.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jpeg"/><Relationship Id="rId1" Type="http://schemas.openxmlformats.org/officeDocument/2006/relationships/slideLayout" Target="../slideLayouts/slideLayout1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2.xml"/><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2.xml"/><Relationship Id="rId4" Type="http://schemas.openxmlformats.org/officeDocument/2006/relationships/image" Target="../media/image7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jpeg"/><Relationship Id="rId1" Type="http://schemas.openxmlformats.org/officeDocument/2006/relationships/slideLayout" Target="../slideLayouts/slideLayout1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2.xml"/><Relationship Id="rId4" Type="http://schemas.openxmlformats.org/officeDocument/2006/relationships/image" Target="../media/image80.png"/></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2.xml"/><Relationship Id="rId4" Type="http://schemas.openxmlformats.org/officeDocument/2006/relationships/image" Target="../media/image90.png"/></Relationships>
</file>

<file path=ppt/slides/_rels/slide5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jpeg"/><Relationship Id="rId1" Type="http://schemas.openxmlformats.org/officeDocument/2006/relationships/slideLayout" Target="../slideLayouts/slideLayout12.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93.png"/><Relationship Id="rId4" Type="http://schemas.openxmlformats.org/officeDocument/2006/relationships/image" Target="../media/image56.png"/><Relationship Id="rId9" Type="http://schemas.openxmlformats.org/officeDocument/2006/relationships/image" Target="../media/image61.png"/></Relationships>
</file>

<file path=ppt/slides/_rels/slide53.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1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5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5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08.png"/></Relationships>
</file>

<file path=ppt/slides/_rels/slide5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jpeg"/><Relationship Id="rId1" Type="http://schemas.openxmlformats.org/officeDocument/2006/relationships/slideLayout" Target="../slideLayouts/slideLayout1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5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2.xml"/><Relationship Id="rId5" Type="http://schemas.openxmlformats.org/officeDocument/2006/relationships/image" Target="../media/image116.png"/><Relationship Id="rId4" Type="http://schemas.openxmlformats.org/officeDocument/2006/relationships/image" Target="../media/image1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jpeg"/><Relationship Id="rId1" Type="http://schemas.openxmlformats.org/officeDocument/2006/relationships/slideLayout" Target="../slideLayouts/slideLayout1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6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6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jpeg"/><Relationship Id="rId1" Type="http://schemas.openxmlformats.org/officeDocument/2006/relationships/slideLayout" Target="../slideLayouts/slideLayout1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6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jpeg"/><Relationship Id="rId1" Type="http://schemas.openxmlformats.org/officeDocument/2006/relationships/slideLayout" Target="../slideLayouts/slideLayout1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6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2.xml"/><Relationship Id="rId4" Type="http://schemas.openxmlformats.org/officeDocument/2006/relationships/image" Target="../media/image133.png"/></Relationships>
</file>

<file path=ppt/slides/_rels/slide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12.xml"/><Relationship Id="rId4" Type="http://schemas.openxmlformats.org/officeDocument/2006/relationships/image" Target="../media/image130.png"/></Relationships>
</file>

<file path=ppt/slides/_rels/slide7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re 12">
            <a:extLst>
              <a:ext uri="{FF2B5EF4-FFF2-40B4-BE49-F238E27FC236}">
                <a16:creationId xmlns:a16="http://schemas.microsoft.com/office/drawing/2014/main" id="{1A7A5C68-A4BC-FA49-9085-E0829AB9B1A4}"/>
              </a:ext>
            </a:extLst>
          </p:cNvPr>
          <p:cNvSpPr>
            <a:spLocks noGrp="1"/>
          </p:cNvSpPr>
          <p:nvPr>
            <p:ph type="title"/>
          </p:nvPr>
        </p:nvSpPr>
        <p:spPr/>
        <p:txBody>
          <a:bodyPr/>
          <a:lstStyle/>
          <a:p>
            <a:r>
              <a:rPr lang="en-US" dirty="0" smtClean="0"/>
              <a:t>Project</a:t>
            </a:r>
            <a:br>
              <a:rPr lang="en-US" dirty="0" smtClean="0"/>
            </a:br>
            <a:r>
              <a:rPr lang="en-US" dirty="0" smtClean="0"/>
              <a:t>management</a:t>
            </a:r>
            <a:endParaRPr lang="en-US" dirty="0"/>
          </a:p>
        </p:txBody>
      </p:sp>
      <p:sp>
        <p:nvSpPr>
          <p:cNvPr id="14" name="Espace réservé du texte 13">
            <a:extLst>
              <a:ext uri="{FF2B5EF4-FFF2-40B4-BE49-F238E27FC236}">
                <a16:creationId xmlns:a16="http://schemas.microsoft.com/office/drawing/2014/main" id="{9316A1B3-5392-F74F-ADAC-0A4608013A12}"/>
              </a:ext>
            </a:extLst>
          </p:cNvPr>
          <p:cNvSpPr>
            <a:spLocks noGrp="1"/>
          </p:cNvSpPr>
          <p:nvPr>
            <p:ph type="body" sz="quarter" idx="11"/>
          </p:nvPr>
        </p:nvSpPr>
        <p:spPr/>
        <p:txBody>
          <a:bodyPr/>
          <a:lstStyle/>
          <a:p>
            <a:r>
              <a:rPr lang="en-US" altLang="ko-KR" dirty="0">
                <a:latin typeface="3ds" panose="02000503020000020004" pitchFamily="50" charset="0"/>
              </a:rPr>
              <a:t>IC Platform KIM Jihyeok (JKM21)</a:t>
            </a:r>
          </a:p>
          <a:p>
            <a:r>
              <a:rPr lang="en-US" altLang="ko-KR" dirty="0" smtClean="0">
                <a:latin typeface="3ds" panose="02000503020000020004" pitchFamily="50" charset="0"/>
              </a:rPr>
              <a:t>9 Nov 2022</a:t>
            </a:r>
            <a:endParaRPr lang="ko-KR" altLang="en-US" dirty="0">
              <a:latin typeface="3ds" panose="02000503020000020004" pitchFamily="50" charset="0"/>
            </a:endParaRPr>
          </a:p>
        </p:txBody>
      </p:sp>
      <p:pic>
        <p:nvPicPr>
          <p:cNvPr id="2" name="Picture Placeholder 1"/>
          <p:cNvPicPr>
            <a:picLocks noGrp="1" noChangeAspect="1"/>
          </p:cNvPicPr>
          <p:nvPr>
            <p:ph type="pic" sz="quarter" idx="13"/>
          </p:nvPr>
        </p:nvPicPr>
        <p:blipFill rotWithShape="1">
          <a:blip r:embed="rId2" cstate="hqprint">
            <a:extLst>
              <a:ext uri="{28A0092B-C50C-407E-A947-70E740481C1C}">
                <a14:useLocalDpi xmlns:a14="http://schemas.microsoft.com/office/drawing/2010/main" val="0"/>
              </a:ext>
            </a:extLst>
          </a:blip>
          <a:srcRect l="42361" r="13066"/>
          <a:stretch/>
        </p:blipFill>
        <p:spPr/>
      </p:pic>
      <p:sp>
        <p:nvSpPr>
          <p:cNvPr id="4" name="Date Placeholder 3">
            <a:extLst>
              <a:ext uri="{FF2B5EF4-FFF2-40B4-BE49-F238E27FC236}">
                <a16:creationId xmlns:a16="http://schemas.microsoft.com/office/drawing/2014/main" id="{703CED80-A159-45EC-9974-67384CA03D27}"/>
              </a:ext>
            </a:extLst>
          </p:cNvPr>
          <p:cNvSpPr>
            <a:spLocks noGrp="1"/>
          </p:cNvSpPr>
          <p:nvPr>
            <p:ph type="dt" sz="half" idx="2"/>
          </p:nvPr>
        </p:nvSpPr>
        <p:spPr/>
        <p:txBody>
          <a:bodyPr/>
          <a:lstStyle/>
          <a:p>
            <a:fld id="{272C3A8C-B37B-404C-80A5-0317E5BC43ED}" type="datetime1">
              <a:rPr lang="en-US" smtClean="0"/>
              <a:t>11/10/2022</a:t>
            </a:fld>
            <a:endParaRPr lang="en-US" dirty="0"/>
          </a:p>
        </p:txBody>
      </p:sp>
    </p:spTree>
    <p:extLst>
      <p:ext uri="{BB962C8B-B14F-4D97-AF65-F5344CB8AC3E}">
        <p14:creationId xmlns:p14="http://schemas.microsoft.com/office/powerpoint/2010/main" val="40558607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Project management system</a:t>
            </a:r>
            <a:endParaRPr lang="ko-KR" altLang="en-US" dirty="0"/>
          </a:p>
        </p:txBody>
      </p:sp>
      <p:sp>
        <p:nvSpPr>
          <p:cNvPr id="3" name="Text Placeholder 2"/>
          <p:cNvSpPr>
            <a:spLocks noGrp="1"/>
          </p:cNvSpPr>
          <p:nvPr>
            <p:ph type="body" sz="quarter" idx="11"/>
          </p:nvPr>
        </p:nvSpPr>
        <p:spPr/>
        <p:txBody>
          <a:bodyPr/>
          <a:lstStyle/>
          <a:p>
            <a:r>
              <a:rPr lang="en-US" altLang="ko-KR" dirty="0" smtClean="0">
                <a:latin typeface="3ds" panose="02000503020000020004" pitchFamily="50" charset="0"/>
              </a:rPr>
              <a:t>Connected systems</a:t>
            </a:r>
            <a:endParaRPr lang="ko-KR" altLang="en-US" dirty="0">
              <a:latin typeface="3ds" panose="02000503020000020004" pitchFamily="50" charset="0"/>
            </a:endParaRPr>
          </a:p>
        </p:txBody>
      </p:sp>
      <p:sp>
        <p:nvSpPr>
          <p:cNvPr id="4" name="Date Placeholder 3"/>
          <p:cNvSpPr>
            <a:spLocks noGrp="1"/>
          </p:cNvSpPr>
          <p:nvPr>
            <p:ph type="dt" sz="half" idx="2"/>
          </p:nvPr>
        </p:nvSpPr>
        <p:spPr/>
        <p:txBody>
          <a:bodyPr/>
          <a:lstStyle/>
          <a:p>
            <a:fld id="{451E5422-847B-44EF-B6F2-7CFEDC2BDA19}" type="datetime1">
              <a:rPr lang="en-US" noProof="0" smtClean="0"/>
              <a:t>11/10/2022</a:t>
            </a:fld>
            <a:endParaRPr lang="en-US" noProof="0"/>
          </a:p>
        </p:txBody>
      </p:sp>
      <p:sp>
        <p:nvSpPr>
          <p:cNvPr id="5" name="TextBox 4"/>
          <p:cNvSpPr txBox="1"/>
          <p:nvPr/>
        </p:nvSpPr>
        <p:spPr>
          <a:xfrm>
            <a:off x="5023104" y="1641353"/>
            <a:ext cx="3292889" cy="1323439"/>
          </a:xfrm>
          <a:prstGeom prst="rect">
            <a:avLst/>
          </a:prstGeom>
          <a:noFill/>
        </p:spPr>
        <p:txBody>
          <a:bodyPr wrap="none" rtlCol="0">
            <a:spAutoFit/>
          </a:bodyPr>
          <a:lstStyle/>
          <a:p>
            <a:r>
              <a:rPr lang="en-US" altLang="ko-KR" sz="4000" b="1" dirty="0" smtClean="0">
                <a:solidFill>
                  <a:schemeClr val="bg1"/>
                </a:solidFill>
                <a:latin typeface="3ds" panose="02000503020000020004" pitchFamily="50" charset="0"/>
              </a:rPr>
              <a:t>Project</a:t>
            </a:r>
          </a:p>
          <a:p>
            <a:r>
              <a:rPr lang="en-US" altLang="ko-KR" sz="4000" b="1" dirty="0" smtClean="0">
                <a:solidFill>
                  <a:schemeClr val="bg1"/>
                </a:solidFill>
                <a:latin typeface="3ds" panose="02000503020000020004" pitchFamily="50" charset="0"/>
              </a:rPr>
              <a:t>Management</a:t>
            </a:r>
            <a:endParaRPr lang="ko-KR" altLang="en-US" sz="4000" b="1" dirty="0">
              <a:solidFill>
                <a:schemeClr val="bg1"/>
              </a:solidFill>
              <a:latin typeface="3ds" panose="02000503020000020004" pitchFamily="50" charset="0"/>
            </a:endParaRPr>
          </a:p>
        </p:txBody>
      </p:sp>
      <p:sp>
        <p:nvSpPr>
          <p:cNvPr id="7" name="Project Analytics">
            <a:extLst>
              <a:ext uri="{FF2B5EF4-FFF2-40B4-BE49-F238E27FC236}">
                <a16:creationId xmlns:a16="http://schemas.microsoft.com/office/drawing/2014/main" id="{FC106CA2-1EFF-4734-890B-6E7947AF2F99}"/>
              </a:ext>
            </a:extLst>
          </p:cNvPr>
          <p:cNvSpPr/>
          <p:nvPr/>
        </p:nvSpPr>
        <p:spPr>
          <a:xfrm>
            <a:off x="4968526" y="3029983"/>
            <a:ext cx="3387360" cy="1211140"/>
          </a:xfrm>
          <a:prstGeom prst="rect">
            <a:avLst/>
          </a:prstGeom>
          <a:solidFill>
            <a:srgbClr val="3CA1E9"/>
          </a:solidFill>
          <a:ln>
            <a:noFill/>
          </a:ln>
        </p:spPr>
        <p:style>
          <a:lnRef idx="2">
            <a:schemeClr val="accent1">
              <a:shade val="50000"/>
            </a:schemeClr>
          </a:lnRef>
          <a:fillRef idx="1">
            <a:schemeClr val="accent1"/>
          </a:fillRef>
          <a:effectRef idx="0">
            <a:schemeClr val="accent1"/>
          </a:effectRef>
          <a:fontRef idx="minor">
            <a:schemeClr val="lt1"/>
          </a:fontRef>
        </p:style>
        <p:txBody>
          <a:bodyPr lIns="1188720" rIns="274320"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smtClean="0">
                <a:ln>
                  <a:noFill/>
                </a:ln>
                <a:solidFill>
                  <a:srgbClr val="FFFFFF"/>
                </a:solidFill>
                <a:effectLst/>
                <a:uLnTx/>
                <a:uFillTx/>
                <a:latin typeface="Arial Narrow"/>
                <a:ea typeface="+mn-ea"/>
                <a:cs typeface="+mn-cs"/>
              </a:rPr>
              <a:t> Project </a:t>
            </a:r>
          </a:p>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smtClean="0">
                <a:ln>
                  <a:noFill/>
                </a:ln>
                <a:solidFill>
                  <a:srgbClr val="FFFFFF"/>
                </a:solidFill>
                <a:effectLst/>
                <a:uLnTx/>
                <a:uFillTx/>
                <a:latin typeface="Arial Narrow"/>
                <a:ea typeface="+mn-ea"/>
                <a:cs typeface="+mn-cs"/>
              </a:rPr>
              <a:t>Analytics</a:t>
            </a:r>
            <a:endParaRPr kumimoji="0" lang="en-US" sz="2400" b="0" i="0" u="none" strike="noStrike" kern="1200" cap="none" spc="0" normalizeH="0" baseline="0" noProof="0" dirty="0">
              <a:ln>
                <a:noFill/>
              </a:ln>
              <a:solidFill>
                <a:srgbClr val="FFFFFF"/>
              </a:solidFill>
              <a:effectLst/>
              <a:uLnTx/>
              <a:uFillTx/>
              <a:latin typeface="Arial Narrow"/>
              <a:ea typeface="+mn-ea"/>
              <a:cs typeface="+mn-cs"/>
            </a:endParaRPr>
          </a:p>
        </p:txBody>
      </p:sp>
      <p:sp>
        <p:nvSpPr>
          <p:cNvPr id="8" name="Invisible Governance">
            <a:extLst>
              <a:ext uri="{FF2B5EF4-FFF2-40B4-BE49-F238E27FC236}">
                <a16:creationId xmlns:a16="http://schemas.microsoft.com/office/drawing/2014/main" id="{13BF5031-0F3E-4B5E-A2AD-68313DC0413D}"/>
              </a:ext>
            </a:extLst>
          </p:cNvPr>
          <p:cNvSpPr/>
          <p:nvPr/>
        </p:nvSpPr>
        <p:spPr>
          <a:xfrm>
            <a:off x="4953676" y="1769229"/>
            <a:ext cx="3402210" cy="11655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188720" rIns="274320"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Narrow"/>
                <a:ea typeface="+mn-ea"/>
                <a:cs typeface="+mn-cs"/>
              </a:rPr>
              <a:t>Invisible </a:t>
            </a:r>
            <a:endParaRPr kumimoji="0" lang="en-US" sz="2400" b="0" i="0" u="none" strike="noStrike" kern="1200" cap="none" spc="0" normalizeH="0" baseline="0" noProof="0" dirty="0" smtClean="0">
              <a:ln>
                <a:noFill/>
              </a:ln>
              <a:solidFill>
                <a:srgbClr val="FFFFFF"/>
              </a:solidFill>
              <a:effectLst/>
              <a:uLnTx/>
              <a:uFillTx/>
              <a:latin typeface="Arial Narrow"/>
              <a:ea typeface="+mn-ea"/>
              <a:cs typeface="+mn-cs"/>
            </a:endParaRPr>
          </a:p>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srgbClr val="FFFFFF"/>
                </a:solidFill>
                <a:effectLst/>
                <a:uLnTx/>
                <a:uFillTx/>
                <a:latin typeface="Arial Narrow"/>
                <a:ea typeface="+mn-ea"/>
                <a:cs typeface="+mn-cs"/>
              </a:rPr>
              <a:t>Governance</a:t>
            </a:r>
            <a:endParaRPr kumimoji="0" lang="en-US" sz="2400" b="0" i="0" u="none" strike="noStrike" kern="1200" cap="none" spc="0" normalizeH="0" baseline="0" noProof="0" dirty="0">
              <a:ln>
                <a:noFill/>
              </a:ln>
              <a:solidFill>
                <a:srgbClr val="FFFFFF"/>
              </a:solidFill>
              <a:effectLst/>
              <a:uLnTx/>
              <a:uFillTx/>
              <a:latin typeface="Arial Narrow"/>
              <a:ea typeface="+mn-ea"/>
              <a:cs typeface="+mn-cs"/>
            </a:endParaRPr>
          </a:p>
        </p:txBody>
      </p:sp>
      <p:sp>
        <p:nvSpPr>
          <p:cNvPr id="9" name="Rectangle 8"/>
          <p:cNvSpPr>
            <a:spLocks noChangeAspect="1"/>
          </p:cNvSpPr>
          <p:nvPr/>
        </p:nvSpPr>
        <p:spPr>
          <a:xfrm>
            <a:off x="1948373" y="1653273"/>
            <a:ext cx="2729186" cy="2729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srgbClr val="FFFFFF"/>
              </a:solidFill>
              <a:effectLst/>
              <a:uLnTx/>
              <a:uFillTx/>
              <a:latin typeface="Arial Narrow"/>
              <a:ea typeface="+mn-ea"/>
              <a:cs typeface="+mn-cs"/>
            </a:endParaRPr>
          </a:p>
        </p:txBody>
      </p:sp>
      <p:sp>
        <p:nvSpPr>
          <p:cNvPr id="10" name="Oval 9"/>
          <p:cNvSpPr>
            <a:spLocks noChangeAspect="1"/>
          </p:cNvSpPr>
          <p:nvPr/>
        </p:nvSpPr>
        <p:spPr>
          <a:xfrm>
            <a:off x="3297145" y="1607647"/>
            <a:ext cx="2729186" cy="27291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srgbClr val="FFFFFF"/>
              </a:solidFill>
              <a:effectLst/>
              <a:uLnTx/>
              <a:uFillTx/>
              <a:latin typeface="Arial Narrow"/>
              <a:ea typeface="+mn-ea"/>
              <a:cs typeface="+mn-cs"/>
            </a:endParaRPr>
          </a:p>
        </p:txBody>
      </p:sp>
      <p:sp>
        <p:nvSpPr>
          <p:cNvPr id="11" name="White Rectangle End">
            <a:extLst>
              <a:ext uri="{FF2B5EF4-FFF2-40B4-BE49-F238E27FC236}">
                <a16:creationId xmlns:a16="http://schemas.microsoft.com/office/drawing/2014/main" id="{C8801FF3-C3F6-4145-BBAE-39A96F464B06}"/>
              </a:ext>
            </a:extLst>
          </p:cNvPr>
          <p:cNvSpPr/>
          <p:nvPr/>
        </p:nvSpPr>
        <p:spPr>
          <a:xfrm>
            <a:off x="693157" y="1028683"/>
            <a:ext cx="2077547" cy="3907350"/>
          </a:xfrm>
          <a:prstGeom prst="rect">
            <a:avLst/>
          </a:prstGeom>
          <a:solidFill>
            <a:schemeClr val="bg1"/>
          </a:solidFill>
          <a:ln>
            <a:noFill/>
          </a:ln>
          <a:effectLst>
            <a:outerShdw blurRad="127000" algn="ctr" rotWithShape="0">
              <a:srgbClr val="000000">
                <a:alpha val="40000"/>
              </a:srgbClr>
            </a:outerShdw>
          </a:effec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srgbClr val="005386"/>
              </a:solidFill>
              <a:effectLst/>
              <a:uLnTx/>
              <a:uFillTx/>
              <a:latin typeface="Arial Narrow"/>
              <a:ea typeface="+mn-ea"/>
              <a:cs typeface="+mn-cs"/>
            </a:endParaRPr>
          </a:p>
        </p:txBody>
      </p:sp>
      <p:sp>
        <p:nvSpPr>
          <p:cNvPr id="12" name="Schedule Box Final">
            <a:extLst>
              <a:ext uri="{FF2B5EF4-FFF2-40B4-BE49-F238E27FC236}">
                <a16:creationId xmlns:a16="http://schemas.microsoft.com/office/drawing/2014/main" id="{8A695551-245C-4AFA-85A6-FF6D5945F687}"/>
              </a:ext>
            </a:extLst>
          </p:cNvPr>
          <p:cNvSpPr/>
          <p:nvPr/>
        </p:nvSpPr>
        <p:spPr>
          <a:xfrm>
            <a:off x="860778" y="3063987"/>
            <a:ext cx="1745346" cy="769261"/>
          </a:xfrm>
          <a:prstGeom prst="rect">
            <a:avLst/>
          </a:prstGeom>
          <a:solidFill>
            <a:srgbClr val="0F54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latin typeface="Arial Narrow"/>
            </a:endParaRPr>
          </a:p>
        </p:txBody>
      </p:sp>
      <p:sp>
        <p:nvSpPr>
          <p:cNvPr id="13" name="Resources Box Final">
            <a:extLst>
              <a:ext uri="{FF2B5EF4-FFF2-40B4-BE49-F238E27FC236}">
                <a16:creationId xmlns:a16="http://schemas.microsoft.com/office/drawing/2014/main" id="{40B1D6B7-6970-4F15-8350-C8EEF0646B32}"/>
              </a:ext>
            </a:extLst>
          </p:cNvPr>
          <p:cNvSpPr/>
          <p:nvPr/>
        </p:nvSpPr>
        <p:spPr>
          <a:xfrm>
            <a:off x="860778" y="3997829"/>
            <a:ext cx="1745346" cy="769261"/>
          </a:xfrm>
          <a:prstGeom prst="rect">
            <a:avLst/>
          </a:prstGeom>
          <a:solidFill>
            <a:srgbClr val="0F54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latin typeface="Arial Narrow"/>
            </a:endParaRPr>
          </a:p>
        </p:txBody>
      </p:sp>
      <p:sp>
        <p:nvSpPr>
          <p:cNvPr id="14" name="Resources Text Final">
            <a:extLst>
              <a:ext uri="{FF2B5EF4-FFF2-40B4-BE49-F238E27FC236}">
                <a16:creationId xmlns:a16="http://schemas.microsoft.com/office/drawing/2014/main" id="{0EED0A96-AB89-4434-B6FA-DA51406FF30B}"/>
              </a:ext>
            </a:extLst>
          </p:cNvPr>
          <p:cNvSpPr/>
          <p:nvPr/>
        </p:nvSpPr>
        <p:spPr>
          <a:xfrm>
            <a:off x="860778" y="3997829"/>
            <a:ext cx="1745346" cy="7692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FFFFFF"/>
                </a:solidFill>
                <a:effectLst/>
                <a:uLnTx/>
                <a:uFillTx/>
                <a:latin typeface="Arial Narrow"/>
                <a:ea typeface="+mn-ea"/>
                <a:cs typeface="+mn-cs"/>
              </a:rPr>
              <a:t>Resources</a:t>
            </a:r>
            <a:endParaRPr kumimoji="0" lang="en-US" sz="2400" b="0" i="0" u="none" strike="noStrike" kern="1200" cap="none" spc="0" normalizeH="0" baseline="0" noProof="0" dirty="0">
              <a:ln>
                <a:noFill/>
              </a:ln>
              <a:solidFill>
                <a:srgbClr val="FFFFFF"/>
              </a:solidFill>
              <a:effectLst/>
              <a:uLnTx/>
              <a:uFillTx/>
              <a:latin typeface="Arial Narrow"/>
              <a:ea typeface="+mn-ea"/>
              <a:cs typeface="+mn-cs"/>
            </a:endParaRPr>
          </a:p>
        </p:txBody>
      </p:sp>
      <p:sp>
        <p:nvSpPr>
          <p:cNvPr id="15" name="Product Data Box Final">
            <a:extLst>
              <a:ext uri="{FF2B5EF4-FFF2-40B4-BE49-F238E27FC236}">
                <a16:creationId xmlns:a16="http://schemas.microsoft.com/office/drawing/2014/main" id="{89288BA5-E36B-4CA3-9498-0B102B7010A5}"/>
              </a:ext>
            </a:extLst>
          </p:cNvPr>
          <p:cNvSpPr/>
          <p:nvPr/>
        </p:nvSpPr>
        <p:spPr>
          <a:xfrm>
            <a:off x="860778" y="2130145"/>
            <a:ext cx="1745346" cy="769261"/>
          </a:xfrm>
          <a:prstGeom prst="rect">
            <a:avLst/>
          </a:prstGeom>
          <a:solidFill>
            <a:srgbClr val="0F54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latin typeface="Arial Narrow"/>
            </a:endParaRPr>
          </a:p>
        </p:txBody>
      </p:sp>
      <p:sp>
        <p:nvSpPr>
          <p:cNvPr id="16" name="Product Data Text Final">
            <a:extLst>
              <a:ext uri="{FF2B5EF4-FFF2-40B4-BE49-F238E27FC236}">
                <a16:creationId xmlns:a16="http://schemas.microsoft.com/office/drawing/2014/main" id="{B779CA26-ACE6-4E4D-90F7-5C92F8D33A5B}"/>
              </a:ext>
            </a:extLst>
          </p:cNvPr>
          <p:cNvSpPr/>
          <p:nvPr/>
        </p:nvSpPr>
        <p:spPr>
          <a:xfrm>
            <a:off x="860778" y="2130145"/>
            <a:ext cx="1745346" cy="7692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FFFFFF"/>
                </a:solidFill>
                <a:effectLst/>
                <a:uLnTx/>
                <a:uFillTx/>
                <a:latin typeface="Arial Narrow"/>
                <a:ea typeface="+mn-ea"/>
                <a:cs typeface="+mn-cs"/>
              </a:rPr>
              <a:t>Product data</a:t>
            </a:r>
            <a:endParaRPr kumimoji="0" lang="en-US" sz="2400" b="0" i="0" u="none" strike="noStrike" kern="1200" cap="none" spc="0" normalizeH="0" baseline="0" noProof="0" dirty="0">
              <a:ln>
                <a:noFill/>
              </a:ln>
              <a:solidFill>
                <a:srgbClr val="FFFFFF"/>
              </a:solidFill>
              <a:effectLst/>
              <a:uLnTx/>
              <a:uFillTx/>
              <a:latin typeface="Arial Narrow"/>
              <a:ea typeface="+mn-ea"/>
              <a:cs typeface="+mn-cs"/>
            </a:endParaRPr>
          </a:p>
        </p:txBody>
      </p:sp>
      <p:sp>
        <p:nvSpPr>
          <p:cNvPr id="17" name="Requirements Box Final">
            <a:extLst>
              <a:ext uri="{FF2B5EF4-FFF2-40B4-BE49-F238E27FC236}">
                <a16:creationId xmlns:a16="http://schemas.microsoft.com/office/drawing/2014/main" id="{1DA78412-1E70-49E9-9974-E560DEB8B9AF}"/>
              </a:ext>
            </a:extLst>
          </p:cNvPr>
          <p:cNvSpPr/>
          <p:nvPr/>
        </p:nvSpPr>
        <p:spPr>
          <a:xfrm>
            <a:off x="860778" y="1196303"/>
            <a:ext cx="1745346" cy="769261"/>
          </a:xfrm>
          <a:prstGeom prst="rect">
            <a:avLst/>
          </a:prstGeom>
          <a:solidFill>
            <a:srgbClr val="0F54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Narrow"/>
              <a:ea typeface="+mn-ea"/>
              <a:cs typeface="+mn-cs"/>
            </a:endParaRPr>
          </a:p>
        </p:txBody>
      </p:sp>
      <p:sp>
        <p:nvSpPr>
          <p:cNvPr id="18" name="Requirements Text Final">
            <a:extLst>
              <a:ext uri="{FF2B5EF4-FFF2-40B4-BE49-F238E27FC236}">
                <a16:creationId xmlns:a16="http://schemas.microsoft.com/office/drawing/2014/main" id="{558AB1C4-77D5-42B3-840C-3BBD3C21A4FA}"/>
              </a:ext>
            </a:extLst>
          </p:cNvPr>
          <p:cNvSpPr/>
          <p:nvPr/>
        </p:nvSpPr>
        <p:spPr>
          <a:xfrm>
            <a:off x="860778" y="1196303"/>
            <a:ext cx="1745346" cy="7692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FFFFFF"/>
                </a:solidFill>
                <a:effectLst/>
                <a:uLnTx/>
                <a:uFillTx/>
                <a:latin typeface="Arial Narrow"/>
                <a:ea typeface="+mn-ea"/>
                <a:cs typeface="+mn-cs"/>
              </a:rPr>
              <a:t>Requirements</a:t>
            </a:r>
            <a:endParaRPr kumimoji="0" lang="en-US" sz="2400" b="0" i="0" u="none" strike="noStrike" kern="1200" cap="none" spc="0" normalizeH="0" baseline="0" noProof="0" dirty="0">
              <a:ln>
                <a:noFill/>
              </a:ln>
              <a:solidFill>
                <a:srgbClr val="FFFFFF"/>
              </a:solidFill>
              <a:effectLst/>
              <a:uLnTx/>
              <a:uFillTx/>
              <a:latin typeface="Arial Narrow"/>
              <a:ea typeface="+mn-ea"/>
              <a:cs typeface="+mn-cs"/>
            </a:endParaRPr>
          </a:p>
        </p:txBody>
      </p:sp>
      <p:sp>
        <p:nvSpPr>
          <p:cNvPr id="19" name="Rectangle 22">
            <a:extLst>
              <a:ext uri="{FF2B5EF4-FFF2-40B4-BE49-F238E27FC236}">
                <a16:creationId xmlns:a16="http://schemas.microsoft.com/office/drawing/2014/main" id="{C52A85AB-AF11-45FA-B02B-44B95BD05D94}"/>
              </a:ext>
            </a:extLst>
          </p:cNvPr>
          <p:cNvSpPr/>
          <p:nvPr/>
        </p:nvSpPr>
        <p:spPr>
          <a:xfrm rot="16200000">
            <a:off x="841101" y="2941877"/>
            <a:ext cx="3907350" cy="8096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Narrow"/>
              <a:ea typeface="+mn-ea"/>
              <a:cs typeface="+mn-cs"/>
            </a:endParaRPr>
          </a:p>
        </p:txBody>
      </p:sp>
      <p:sp>
        <p:nvSpPr>
          <p:cNvPr id="20" name="Donut 20">
            <a:extLst>
              <a:ext uri="{FF2B5EF4-FFF2-40B4-BE49-F238E27FC236}">
                <a16:creationId xmlns:a16="http://schemas.microsoft.com/office/drawing/2014/main" id="{36453E13-3C30-4BB7-801D-27A1D4E2F804}"/>
              </a:ext>
            </a:extLst>
          </p:cNvPr>
          <p:cNvSpPr/>
          <p:nvPr/>
        </p:nvSpPr>
        <p:spPr>
          <a:xfrm>
            <a:off x="3378018" y="1698719"/>
            <a:ext cx="2567278" cy="2567278"/>
          </a:xfrm>
          <a:prstGeom prst="donut">
            <a:avLst>
              <a:gd name="adj" fmla="val 325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5386"/>
              </a:solidFill>
              <a:effectLst/>
              <a:uLnTx/>
              <a:uFillTx/>
              <a:latin typeface="Arial Narrow"/>
              <a:ea typeface="+mn-ea"/>
              <a:cs typeface="+mn-cs"/>
            </a:endParaRPr>
          </a:p>
        </p:txBody>
      </p:sp>
      <p:sp>
        <p:nvSpPr>
          <p:cNvPr id="21" name="Rectangle 21">
            <a:extLst>
              <a:ext uri="{FF2B5EF4-FFF2-40B4-BE49-F238E27FC236}">
                <a16:creationId xmlns:a16="http://schemas.microsoft.com/office/drawing/2014/main" id="{0430F200-8EB7-4154-B380-13560B7EEAF9}"/>
              </a:ext>
            </a:extLst>
          </p:cNvPr>
          <p:cNvSpPr/>
          <p:nvPr/>
        </p:nvSpPr>
        <p:spPr>
          <a:xfrm>
            <a:off x="2770704" y="2941877"/>
            <a:ext cx="607314" cy="8810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Narrow"/>
              <a:ea typeface="+mn-ea"/>
              <a:cs typeface="+mn-cs"/>
            </a:endParaRPr>
          </a:p>
        </p:txBody>
      </p:sp>
      <p:sp>
        <p:nvSpPr>
          <p:cNvPr id="22" name="Schedule Text Final">
            <a:extLst>
              <a:ext uri="{FF2B5EF4-FFF2-40B4-BE49-F238E27FC236}">
                <a16:creationId xmlns:a16="http://schemas.microsoft.com/office/drawing/2014/main" id="{6602C9BF-0BEA-4287-BF35-000CA698A642}"/>
              </a:ext>
            </a:extLst>
          </p:cNvPr>
          <p:cNvSpPr/>
          <p:nvPr/>
        </p:nvSpPr>
        <p:spPr>
          <a:xfrm>
            <a:off x="860778" y="3063987"/>
            <a:ext cx="1745346" cy="7692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FFFFFF"/>
                </a:solidFill>
                <a:effectLst/>
                <a:uLnTx/>
                <a:uFillTx/>
                <a:latin typeface="Arial Narrow"/>
                <a:ea typeface="+mn-ea"/>
                <a:cs typeface="+mn-cs"/>
              </a:rPr>
              <a:t>Schedule</a:t>
            </a:r>
            <a:endParaRPr kumimoji="0" lang="en-US" sz="2400" b="0" i="0" u="none" strike="noStrike" kern="1200" cap="none" spc="0" normalizeH="0" baseline="0" noProof="0" dirty="0">
              <a:ln>
                <a:noFill/>
              </a:ln>
              <a:solidFill>
                <a:srgbClr val="FFFFFF"/>
              </a:solidFill>
              <a:effectLst/>
              <a:uLnTx/>
              <a:uFillTx/>
              <a:latin typeface="Arial Narrow"/>
              <a:ea typeface="+mn-ea"/>
              <a:cs typeface="+mn-cs"/>
            </a:endParaRPr>
          </a:p>
        </p:txBody>
      </p:sp>
      <p:pic>
        <p:nvPicPr>
          <p:cNvPr id="23" name="Picture 22"/>
          <p:cNvPicPr>
            <a:picLocks noChangeAspect="1"/>
          </p:cNvPicPr>
          <p:nvPr/>
        </p:nvPicPr>
        <p:blipFill>
          <a:blip r:embed="rId2">
            <a:extLst/>
          </a:blip>
          <a:stretch>
            <a:fillRect/>
          </a:stretch>
        </p:blipFill>
        <p:spPr>
          <a:xfrm>
            <a:off x="3461765" y="1786621"/>
            <a:ext cx="2437484" cy="2422885"/>
          </a:xfrm>
          <a:prstGeom prst="rect">
            <a:avLst/>
          </a:prstGeom>
        </p:spPr>
      </p:pic>
      <p:pic>
        <p:nvPicPr>
          <p:cNvPr id="24" name="Picture 23"/>
          <p:cNvPicPr>
            <a:picLocks noChangeAspect="1"/>
          </p:cNvPicPr>
          <p:nvPr/>
        </p:nvPicPr>
        <p:blipFill rotWithShape="1">
          <a:blip r:embed="rId2">
            <a:extLst/>
          </a:blip>
          <a:srcRect l="28573" t="28768" r="29771" b="29465"/>
          <a:stretch/>
        </p:blipFill>
        <p:spPr>
          <a:xfrm>
            <a:off x="4159578" y="2486797"/>
            <a:ext cx="1015365" cy="1011936"/>
          </a:xfrm>
          <a:prstGeom prst="ellipse">
            <a:avLst/>
          </a:prstGeom>
        </p:spPr>
      </p:pic>
    </p:spTree>
    <p:extLst>
      <p:ext uri="{BB962C8B-B14F-4D97-AF65-F5344CB8AC3E}">
        <p14:creationId xmlns:p14="http://schemas.microsoft.com/office/powerpoint/2010/main" val="3102973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par>
                          <p:cTn id="23" fill="hold">
                            <p:stCondLst>
                              <p:cond delay="0"/>
                            </p:stCondLst>
                            <p:childTnLst>
                              <p:par>
                                <p:cTn id="24" presetID="16" presetClass="entr" presetSubtype="42"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arn(outHorizontal)">
                                      <p:cBhvr>
                                        <p:cTn id="26" dur="500"/>
                                        <p:tgtEl>
                                          <p:spTgt spid="19"/>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left)">
                                      <p:cBhvr>
                                        <p:cTn id="30" dur="250"/>
                                        <p:tgtEl>
                                          <p:spTgt spid="21"/>
                                        </p:tgtEl>
                                      </p:cBhvr>
                                    </p:animEffect>
                                  </p:childTnLst>
                                </p:cTn>
                              </p:par>
                            </p:childTnLst>
                          </p:cTn>
                        </p:par>
                        <p:par>
                          <p:cTn id="31" fill="hold">
                            <p:stCondLst>
                              <p:cond delay="750"/>
                            </p:stCondLst>
                            <p:childTnLst>
                              <p:par>
                                <p:cTn id="32" presetID="22" presetClass="entr" presetSubtype="8"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childTnLst>
                          </p:cTn>
                        </p:par>
                        <p:par>
                          <p:cTn id="35" fill="hold">
                            <p:stCondLst>
                              <p:cond delay="1250"/>
                            </p:stCondLst>
                            <p:childTnLst>
                              <p:par>
                                <p:cTn id="36" presetID="1" presetClass="entr" presetSubtype="0" fill="hold" nodeType="afterEffect">
                                  <p:stCondLst>
                                    <p:cond delay="0"/>
                                  </p:stCondLst>
                                  <p:childTnLst>
                                    <p:set>
                                      <p:cBhvr>
                                        <p:cTn id="37" dur="1" fill="hold">
                                          <p:stCondLst>
                                            <p:cond delay="0"/>
                                          </p:stCondLst>
                                        </p:cTn>
                                        <p:tgtEl>
                                          <p:spTgt spid="24"/>
                                        </p:tgtEl>
                                        <p:attrNameLst>
                                          <p:attrName>style.visibility</p:attrName>
                                        </p:attrNameLst>
                                      </p:cBhvr>
                                      <p:to>
                                        <p:strVal val="visible"/>
                                      </p:to>
                                    </p:set>
                                  </p:childTnLst>
                                </p:cTn>
                              </p:par>
                              <p:par>
                                <p:cTn id="38" presetID="10" presetClass="entr" presetSubtype="0"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6" presetClass="emph" presetSubtype="0" autoRev="1" fill="hold" nodeType="withEffect">
                                  <p:stCondLst>
                                    <p:cond delay="0"/>
                                  </p:stCondLst>
                                  <p:childTnLst>
                                    <p:animScale>
                                      <p:cBhvr>
                                        <p:cTn id="42" dur="250" fill="hold"/>
                                        <p:tgtEl>
                                          <p:spTgt spid="24"/>
                                        </p:tgtEl>
                                      </p:cBhvr>
                                      <p:by x="95000" y="95000"/>
                                    </p:animScale>
                                  </p:childTnLst>
                                </p:cTn>
                              </p:par>
                              <p:par>
                                <p:cTn id="43" presetID="1"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par>
                                <p:cTn id="52" presetID="35" presetClass="path" presetSubtype="0" fill="hold" grpId="1" nodeType="withEffect">
                                  <p:stCondLst>
                                    <p:cond delay="0"/>
                                  </p:stCondLst>
                                  <p:childTnLst>
                                    <p:animMotion origin="layout" path="M 2.22222E-6 1.23457E-6 L -0.17275 1.23457E-6 " pathEditMode="relative" rAng="0" ptsTypes="AA">
                                      <p:cBhvr>
                                        <p:cTn id="53" dur="500" spd="-100000" fill="hold"/>
                                        <p:tgtEl>
                                          <p:spTgt spid="8"/>
                                        </p:tgtEl>
                                        <p:attrNameLst>
                                          <p:attrName>ppt_x</p:attrName>
                                          <p:attrName>ppt_y</p:attrName>
                                        </p:attrNameLst>
                                      </p:cBhvr>
                                      <p:rCtr x="-8646" y="0"/>
                                    </p:animMotion>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fade">
                                      <p:cBhvr>
                                        <p:cTn id="58" dur="500"/>
                                        <p:tgtEl>
                                          <p:spTgt spid="7"/>
                                        </p:tgtEl>
                                      </p:cBhvr>
                                    </p:animEffect>
                                  </p:childTnLst>
                                </p:cTn>
                              </p:par>
                              <p:par>
                                <p:cTn id="59" presetID="35" presetClass="path" presetSubtype="0" fill="hold" grpId="1" nodeType="withEffect">
                                  <p:stCondLst>
                                    <p:cond delay="0"/>
                                  </p:stCondLst>
                                  <p:childTnLst>
                                    <p:animMotion origin="layout" path="M 4.16667E-6 -1.23457E-7 L -0.17275 -1.23457E-7 " pathEditMode="relative" rAng="0" ptsTypes="AA">
                                      <p:cBhvr>
                                        <p:cTn id="60" dur="500" spd="-100000" fill="hold"/>
                                        <p:tgtEl>
                                          <p:spTgt spid="7"/>
                                        </p:tgtEl>
                                        <p:attrNameLst>
                                          <p:attrName>ppt_x</p:attrName>
                                          <p:attrName>ppt_y</p:attrName>
                                        </p:attrNameLst>
                                      </p:cBhvr>
                                      <p:rCtr x="-864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10" grpId="0" animBg="1"/>
      <p:bldP spid="11" grpId="0" animBg="1"/>
      <p:bldP spid="12" grpId="0" animBg="1"/>
      <p:bldP spid="13" grpId="0" animBg="1"/>
      <p:bldP spid="14" grpId="0"/>
      <p:bldP spid="15" grpId="0" animBg="1"/>
      <p:bldP spid="16" grpId="0"/>
      <p:bldP spid="17" grpId="0" animBg="1"/>
      <p:bldP spid="18" grpId="0"/>
      <p:bldP spid="19" grpId="0" animBg="1"/>
      <p:bldP spid="20" grpId="0" animBg="1"/>
      <p:bldP spid="21" grpId="0" animBg="1"/>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15A59AC-0E5E-4515-B8C0-512F4FF29826}"/>
              </a:ext>
            </a:extLst>
          </p:cNvPr>
          <p:cNvGrpSpPr/>
          <p:nvPr/>
        </p:nvGrpSpPr>
        <p:grpSpPr>
          <a:xfrm>
            <a:off x="1660390" y="-35169"/>
            <a:ext cx="5823221" cy="5215444"/>
            <a:chOff x="1660390" y="-35169"/>
            <a:chExt cx="5823221" cy="5215444"/>
          </a:xfrm>
        </p:grpSpPr>
        <p:grpSp>
          <p:nvGrpSpPr>
            <p:cNvPr id="2" name="Group 1">
              <a:extLst>
                <a:ext uri="{FF2B5EF4-FFF2-40B4-BE49-F238E27FC236}">
                  <a16:creationId xmlns:a16="http://schemas.microsoft.com/office/drawing/2014/main" id="{8A948F49-E0B8-4AE5-B378-492B0BE89D8F}"/>
                </a:ext>
              </a:extLst>
            </p:cNvPr>
            <p:cNvGrpSpPr/>
            <p:nvPr/>
          </p:nvGrpSpPr>
          <p:grpSpPr>
            <a:xfrm>
              <a:off x="1660390" y="-35169"/>
              <a:ext cx="5823221" cy="5215444"/>
              <a:chOff x="2815954" y="-35169"/>
              <a:chExt cx="5823221" cy="5215444"/>
            </a:xfrm>
          </p:grpSpPr>
          <p:sp>
            <p:nvSpPr>
              <p:cNvPr id="77" name="Oval 76">
                <a:extLst>
                  <a:ext uri="{FF2B5EF4-FFF2-40B4-BE49-F238E27FC236}">
                    <a16:creationId xmlns:a16="http://schemas.microsoft.com/office/drawing/2014/main" id="{359D53D2-6613-4FDC-A127-FED5D913689E}"/>
                  </a:ext>
                </a:extLst>
              </p:cNvPr>
              <p:cNvSpPr/>
              <p:nvPr/>
            </p:nvSpPr>
            <p:spPr>
              <a:xfrm>
                <a:off x="3124569" y="-35169"/>
                <a:ext cx="5215444" cy="5215444"/>
              </a:xfrm>
              <a:prstGeom prst="ellipse">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41" name="Oval 10">
                <a:extLst>
                  <a:ext uri="{FF2B5EF4-FFF2-40B4-BE49-F238E27FC236}">
                    <a16:creationId xmlns:a16="http://schemas.microsoft.com/office/drawing/2014/main" id="{1BE630B5-3242-4E85-A1CB-D7ECE04BD6D2}"/>
                  </a:ext>
                </a:extLst>
              </p:cNvPr>
              <p:cNvSpPr>
                <a:spLocks noChangeArrowheads="1"/>
              </p:cNvSpPr>
              <p:nvPr/>
            </p:nvSpPr>
            <p:spPr bwMode="auto">
              <a:xfrm>
                <a:off x="4771411" y="1616298"/>
                <a:ext cx="1921761" cy="1912510"/>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62" name="Freeform: Shape 61">
                <a:extLst>
                  <a:ext uri="{FF2B5EF4-FFF2-40B4-BE49-F238E27FC236}">
                    <a16:creationId xmlns:a16="http://schemas.microsoft.com/office/drawing/2014/main" id="{7BCE06E4-9F1F-4DE0-89D0-934F6E65BB7C}"/>
                  </a:ext>
                </a:extLst>
              </p:cNvPr>
              <p:cNvSpPr>
                <a:spLocks/>
              </p:cNvSpPr>
              <p:nvPr/>
            </p:nvSpPr>
            <p:spPr bwMode="auto">
              <a:xfrm rot="10800000">
                <a:off x="5786787" y="2955213"/>
                <a:ext cx="2308041" cy="2106496"/>
              </a:xfrm>
              <a:custGeom>
                <a:avLst/>
                <a:gdLst>
                  <a:gd name="connsiteX0" fmla="*/ 2286000 w 2286000"/>
                  <a:gd name="connsiteY0" fmla="*/ 0 h 2086381"/>
                  <a:gd name="connsiteX1" fmla="*/ 2286000 w 2286000"/>
                  <a:gd name="connsiteY1" fmla="*/ 1397869 h 2086381"/>
                  <a:gd name="connsiteX2" fmla="*/ 2286000 w 2286000"/>
                  <a:gd name="connsiteY2" fmla="*/ 1408854 h 2086381"/>
                  <a:gd name="connsiteX3" fmla="*/ 2231776 w 2286000"/>
                  <a:gd name="connsiteY3" fmla="*/ 1411579 h 2086381"/>
                  <a:gd name="connsiteX4" fmla="*/ 1358536 w 2286000"/>
                  <a:gd name="connsiteY4" fmla="*/ 2054036 h 2086381"/>
                  <a:gd name="connsiteX5" fmla="*/ 1346640 w 2286000"/>
                  <a:gd name="connsiteY5" fmla="*/ 2086381 h 2086381"/>
                  <a:gd name="connsiteX6" fmla="*/ 1345417 w 2286000"/>
                  <a:gd name="connsiteY6" fmla="*/ 2085987 h 2086381"/>
                  <a:gd name="connsiteX7" fmla="*/ 0 w 2286000"/>
                  <a:gd name="connsiteY7" fmla="*/ 1651860 h 2086381"/>
                  <a:gd name="connsiteX8" fmla="*/ 2286000 w 2286000"/>
                  <a:gd name="connsiteY8" fmla="*/ 0 h 2086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6000" h="2086381">
                    <a:moveTo>
                      <a:pt x="2286000" y="0"/>
                    </a:moveTo>
                    <a:cubicBezTo>
                      <a:pt x="2286000" y="0"/>
                      <a:pt x="2286000" y="0"/>
                      <a:pt x="2286000" y="1397869"/>
                    </a:cubicBezTo>
                    <a:lnTo>
                      <a:pt x="2286000" y="1408854"/>
                    </a:lnTo>
                    <a:lnTo>
                      <a:pt x="2231776" y="1411579"/>
                    </a:lnTo>
                    <a:cubicBezTo>
                      <a:pt x="1837581" y="1451419"/>
                      <a:pt x="1506879" y="1705002"/>
                      <a:pt x="1358536" y="2054036"/>
                    </a:cubicBezTo>
                    <a:lnTo>
                      <a:pt x="1346640" y="2086381"/>
                    </a:lnTo>
                    <a:lnTo>
                      <a:pt x="1345417" y="2085987"/>
                    </a:lnTo>
                    <a:cubicBezTo>
                      <a:pt x="1187323" y="2034974"/>
                      <a:pt x="825964" y="1918374"/>
                      <a:pt x="0" y="1651860"/>
                    </a:cubicBezTo>
                    <a:cubicBezTo>
                      <a:pt x="331869" y="706096"/>
                      <a:pt x="1227358" y="23967"/>
                      <a:pt x="2286000"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a:p>
            </p:txBody>
          </p:sp>
          <p:sp>
            <p:nvSpPr>
              <p:cNvPr id="60" name="Freeform: Shape 59">
                <a:extLst>
                  <a:ext uri="{FF2B5EF4-FFF2-40B4-BE49-F238E27FC236}">
                    <a16:creationId xmlns:a16="http://schemas.microsoft.com/office/drawing/2014/main" id="{4BFDC246-F54B-4619-ACEC-D8F8AB99E684}"/>
                  </a:ext>
                </a:extLst>
              </p:cNvPr>
              <p:cNvSpPr>
                <a:spLocks/>
              </p:cNvSpPr>
              <p:nvPr/>
            </p:nvSpPr>
            <p:spPr bwMode="auto">
              <a:xfrm rot="10800000">
                <a:off x="6408872" y="589882"/>
                <a:ext cx="1825401" cy="2697522"/>
              </a:xfrm>
              <a:custGeom>
                <a:avLst/>
                <a:gdLst>
                  <a:gd name="connsiteX0" fmla="*/ 103761 w 1807969"/>
                  <a:gd name="connsiteY0" fmla="*/ 0 h 2671763"/>
                  <a:gd name="connsiteX1" fmla="*/ 1314444 w 1807969"/>
                  <a:gd name="connsiteY1" fmla="*/ 390460 h 2671763"/>
                  <a:gd name="connsiteX2" fmla="*/ 1450423 w 1807969"/>
                  <a:gd name="connsiteY2" fmla="*/ 434315 h 2671763"/>
                  <a:gd name="connsiteX3" fmla="*/ 1434535 w 1807969"/>
                  <a:gd name="connsiteY3" fmla="*/ 495810 h 2671763"/>
                  <a:gd name="connsiteX4" fmla="*/ 1412877 w 1807969"/>
                  <a:gd name="connsiteY4" fmla="*/ 709613 h 2671763"/>
                  <a:gd name="connsiteX5" fmla="*/ 1800804 w 1807969"/>
                  <a:gd name="connsiteY5" fmla="*/ 1528235 h 2671763"/>
                  <a:gd name="connsiteX6" fmla="*/ 1807969 w 1807969"/>
                  <a:gd name="connsiteY6" fmla="*/ 1533567 h 2671763"/>
                  <a:gd name="connsiteX7" fmla="*/ 1770875 w 1807969"/>
                  <a:gd name="connsiteY7" fmla="*/ 1584343 h 2671763"/>
                  <a:gd name="connsiteX8" fmla="*/ 976460 w 1807969"/>
                  <a:gd name="connsiteY8" fmla="*/ 2671763 h 2671763"/>
                  <a:gd name="connsiteX9" fmla="*/ 0 w 1807969"/>
                  <a:gd name="connsiteY9" fmla="*/ 709889 h 2671763"/>
                  <a:gd name="connsiteX10" fmla="*/ 103761 w 1807969"/>
                  <a:gd name="connsiteY10" fmla="*/ 0 h 267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07969" h="2671763">
                    <a:moveTo>
                      <a:pt x="103761" y="0"/>
                    </a:moveTo>
                    <a:cubicBezTo>
                      <a:pt x="103761" y="0"/>
                      <a:pt x="103761" y="0"/>
                      <a:pt x="1314444" y="390460"/>
                    </a:cubicBezTo>
                    <a:lnTo>
                      <a:pt x="1450423" y="434315"/>
                    </a:lnTo>
                    <a:lnTo>
                      <a:pt x="1434535" y="495810"/>
                    </a:lnTo>
                    <a:cubicBezTo>
                      <a:pt x="1420334" y="564870"/>
                      <a:pt x="1412877" y="636375"/>
                      <a:pt x="1412877" y="709613"/>
                    </a:cubicBezTo>
                    <a:cubicBezTo>
                      <a:pt x="1412877" y="1039185"/>
                      <a:pt x="1563887" y="1333655"/>
                      <a:pt x="1800804" y="1528235"/>
                    </a:cubicBezTo>
                    <a:lnTo>
                      <a:pt x="1807969" y="1533567"/>
                    </a:lnTo>
                    <a:lnTo>
                      <a:pt x="1770875" y="1584343"/>
                    </a:lnTo>
                    <a:cubicBezTo>
                      <a:pt x="1657387" y="1739688"/>
                      <a:pt x="1430411" y="2050380"/>
                      <a:pt x="976460" y="2671763"/>
                    </a:cubicBezTo>
                    <a:cubicBezTo>
                      <a:pt x="383543" y="2221860"/>
                      <a:pt x="0" y="1510127"/>
                      <a:pt x="0" y="709889"/>
                    </a:cubicBezTo>
                    <a:cubicBezTo>
                      <a:pt x="0" y="462811"/>
                      <a:pt x="37057" y="224952"/>
                      <a:pt x="103761"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a:p>
            </p:txBody>
          </p:sp>
          <p:sp>
            <p:nvSpPr>
              <p:cNvPr id="54" name="Freeform: Shape 53">
                <a:extLst>
                  <a:ext uri="{FF2B5EF4-FFF2-40B4-BE49-F238E27FC236}">
                    <a16:creationId xmlns:a16="http://schemas.microsoft.com/office/drawing/2014/main" id="{9F54E723-CC9A-4990-8418-0F70844972D9}"/>
                  </a:ext>
                </a:extLst>
              </p:cNvPr>
              <p:cNvSpPr>
                <a:spLocks/>
              </p:cNvSpPr>
              <p:nvPr/>
            </p:nvSpPr>
            <p:spPr bwMode="auto">
              <a:xfrm rot="10800000">
                <a:off x="3368153" y="2955435"/>
                <a:ext cx="2306438" cy="2106274"/>
              </a:xfrm>
              <a:custGeom>
                <a:avLst/>
                <a:gdLst>
                  <a:gd name="connsiteX0" fmla="*/ 0 w 2284413"/>
                  <a:gd name="connsiteY0" fmla="*/ 0 h 2086161"/>
                  <a:gd name="connsiteX1" fmla="*/ 2284413 w 2284413"/>
                  <a:gd name="connsiteY1" fmla="*/ 1651860 h 2086161"/>
                  <a:gd name="connsiteX2" fmla="*/ 948679 w 2284413"/>
                  <a:gd name="connsiteY2" fmla="*/ 2082618 h 2086161"/>
                  <a:gd name="connsiteX3" fmla="*/ 937692 w 2284413"/>
                  <a:gd name="connsiteY3" fmla="*/ 2086161 h 2086161"/>
                  <a:gd name="connsiteX4" fmla="*/ 925877 w 2284413"/>
                  <a:gd name="connsiteY4" fmla="*/ 2054036 h 2086161"/>
                  <a:gd name="connsiteX5" fmla="*/ 52637 w 2284413"/>
                  <a:gd name="connsiteY5" fmla="*/ 1411579 h 2086161"/>
                  <a:gd name="connsiteX6" fmla="*/ 0 w 2284413"/>
                  <a:gd name="connsiteY6" fmla="*/ 1408934 h 2086161"/>
                  <a:gd name="connsiteX7" fmla="*/ 0 w 2284413"/>
                  <a:gd name="connsiteY7" fmla="*/ 1408802 h 2086161"/>
                  <a:gd name="connsiteX8" fmla="*/ 0 w 2284413"/>
                  <a:gd name="connsiteY8" fmla="*/ 0 h 2086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4413" h="2086161">
                    <a:moveTo>
                      <a:pt x="0" y="0"/>
                    </a:moveTo>
                    <a:cubicBezTo>
                      <a:pt x="1057908" y="23967"/>
                      <a:pt x="1950922" y="706096"/>
                      <a:pt x="2284413" y="1651860"/>
                    </a:cubicBezTo>
                    <a:cubicBezTo>
                      <a:pt x="2284413" y="1651860"/>
                      <a:pt x="2284413" y="1651860"/>
                      <a:pt x="948679" y="2082618"/>
                    </a:cubicBezTo>
                    <a:lnTo>
                      <a:pt x="937692" y="2086161"/>
                    </a:lnTo>
                    <a:lnTo>
                      <a:pt x="925877" y="2054036"/>
                    </a:lnTo>
                    <a:cubicBezTo>
                      <a:pt x="777535" y="1705002"/>
                      <a:pt x="446833" y="1451419"/>
                      <a:pt x="52637" y="1411579"/>
                    </a:cubicBezTo>
                    <a:lnTo>
                      <a:pt x="0" y="1408934"/>
                    </a:lnTo>
                    <a:lnTo>
                      <a:pt x="0" y="1408802"/>
                    </a:lnTo>
                    <a:cubicBezTo>
                      <a:pt x="0" y="1243259"/>
                      <a:pt x="0" y="864876"/>
                      <a:pt x="0"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a:p>
            </p:txBody>
          </p:sp>
          <p:sp>
            <p:nvSpPr>
              <p:cNvPr id="58" name="Freeform: Shape 57">
                <a:extLst>
                  <a:ext uri="{FF2B5EF4-FFF2-40B4-BE49-F238E27FC236}">
                    <a16:creationId xmlns:a16="http://schemas.microsoft.com/office/drawing/2014/main" id="{0DA8B595-03F0-4001-8AC8-186888F503AC}"/>
                  </a:ext>
                </a:extLst>
              </p:cNvPr>
              <p:cNvSpPr>
                <a:spLocks/>
              </p:cNvSpPr>
              <p:nvPr/>
            </p:nvSpPr>
            <p:spPr bwMode="auto">
              <a:xfrm rot="10800000">
                <a:off x="4307399" y="81793"/>
                <a:ext cx="2849789" cy="1592939"/>
              </a:xfrm>
              <a:custGeom>
                <a:avLst/>
                <a:gdLst>
                  <a:gd name="connsiteX0" fmla="*/ 830816 w 2822575"/>
                  <a:gd name="connsiteY0" fmla="*/ 0 h 1577728"/>
                  <a:gd name="connsiteX1" fmla="*/ 997145 w 2822575"/>
                  <a:gd name="connsiteY1" fmla="*/ 89846 h 1577728"/>
                  <a:gd name="connsiteX2" fmla="*/ 1412082 w 2822575"/>
                  <a:gd name="connsiteY2" fmla="*/ 173215 h 1577728"/>
                  <a:gd name="connsiteX3" fmla="*/ 1827019 w 2822575"/>
                  <a:gd name="connsiteY3" fmla="*/ 89846 h 1577728"/>
                  <a:gd name="connsiteX4" fmla="*/ 1992209 w 2822575"/>
                  <a:gd name="connsiteY4" fmla="*/ 616 h 1577728"/>
                  <a:gd name="connsiteX5" fmla="*/ 2029595 w 2822575"/>
                  <a:gd name="connsiteY5" fmla="*/ 51870 h 1577728"/>
                  <a:gd name="connsiteX6" fmla="*/ 2822575 w 2822575"/>
                  <a:gd name="connsiteY6" fmla="*/ 1139004 h 1577728"/>
                  <a:gd name="connsiteX7" fmla="*/ 1412214 w 2822575"/>
                  <a:gd name="connsiteY7" fmla="*/ 1577728 h 1577728"/>
                  <a:gd name="connsiteX8" fmla="*/ 0 w 2822575"/>
                  <a:gd name="connsiteY8" fmla="*/ 1139004 h 1577728"/>
                  <a:gd name="connsiteX9" fmla="*/ 746738 w 2822575"/>
                  <a:gd name="connsiteY9" fmla="*/ 115266 h 1577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2575" h="1577728">
                    <a:moveTo>
                      <a:pt x="830816" y="0"/>
                    </a:moveTo>
                    <a:lnTo>
                      <a:pt x="997145" y="89846"/>
                    </a:lnTo>
                    <a:cubicBezTo>
                      <a:pt x="1124680" y="143530"/>
                      <a:pt x="1264898" y="173215"/>
                      <a:pt x="1412082" y="173215"/>
                    </a:cubicBezTo>
                    <a:cubicBezTo>
                      <a:pt x="1559267" y="173215"/>
                      <a:pt x="1699484" y="143530"/>
                      <a:pt x="1827019" y="89846"/>
                    </a:cubicBezTo>
                    <a:lnTo>
                      <a:pt x="1992209" y="616"/>
                    </a:lnTo>
                    <a:lnTo>
                      <a:pt x="2029595" y="51870"/>
                    </a:lnTo>
                    <a:cubicBezTo>
                      <a:pt x="2142878" y="207175"/>
                      <a:pt x="2369444" y="517784"/>
                      <a:pt x="2822575" y="1139004"/>
                    </a:cubicBezTo>
                    <a:cubicBezTo>
                      <a:pt x="2422262" y="1415511"/>
                      <a:pt x="1936698" y="1577728"/>
                      <a:pt x="1412214" y="1577728"/>
                    </a:cubicBezTo>
                    <a:cubicBezTo>
                      <a:pt x="887731" y="1577728"/>
                      <a:pt x="400313" y="1415511"/>
                      <a:pt x="0" y="1139004"/>
                    </a:cubicBezTo>
                    <a:cubicBezTo>
                      <a:pt x="0" y="1139004"/>
                      <a:pt x="0" y="1139004"/>
                      <a:pt x="746738" y="1152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a:p>
            </p:txBody>
          </p:sp>
          <p:sp>
            <p:nvSpPr>
              <p:cNvPr id="71" name="Arrow: Up 70">
                <a:extLst>
                  <a:ext uri="{FF2B5EF4-FFF2-40B4-BE49-F238E27FC236}">
                    <a16:creationId xmlns:a16="http://schemas.microsoft.com/office/drawing/2014/main" id="{4906F4CB-116F-43DC-91D8-042A4266CFCD}"/>
                  </a:ext>
                </a:extLst>
              </p:cNvPr>
              <p:cNvSpPr/>
              <p:nvPr/>
            </p:nvSpPr>
            <p:spPr>
              <a:xfrm>
                <a:off x="5461999" y="222965"/>
                <a:ext cx="540588" cy="1232452"/>
              </a:xfrm>
              <a:prstGeom prst="upArrow">
                <a:avLst/>
              </a:prstGeom>
              <a:gradFill>
                <a:gsLst>
                  <a:gs pos="21000">
                    <a:schemeClr val="accent2">
                      <a:lumMod val="75000"/>
                    </a:schemeClr>
                  </a:gs>
                  <a:gs pos="100000">
                    <a:schemeClr val="accent2">
                      <a:lumMod val="7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56" name="Freeform: Shape 55">
                <a:extLst>
                  <a:ext uri="{FF2B5EF4-FFF2-40B4-BE49-F238E27FC236}">
                    <a16:creationId xmlns:a16="http://schemas.microsoft.com/office/drawing/2014/main" id="{457C1BED-D2D7-4C2A-9F3A-8B825BCFB2CD}"/>
                  </a:ext>
                </a:extLst>
              </p:cNvPr>
              <p:cNvSpPr>
                <a:spLocks/>
              </p:cNvSpPr>
              <p:nvPr/>
            </p:nvSpPr>
            <p:spPr bwMode="auto">
              <a:xfrm rot="10800000">
                <a:off x="3230312" y="589882"/>
                <a:ext cx="1824835" cy="2697522"/>
              </a:xfrm>
              <a:custGeom>
                <a:avLst/>
                <a:gdLst>
                  <a:gd name="connsiteX0" fmla="*/ 1703649 w 1807409"/>
                  <a:gd name="connsiteY0" fmla="*/ 0 h 2671763"/>
                  <a:gd name="connsiteX1" fmla="*/ 1807409 w 1807409"/>
                  <a:gd name="connsiteY1" fmla="*/ 709889 h 2671763"/>
                  <a:gd name="connsiteX2" fmla="*/ 830950 w 1807409"/>
                  <a:gd name="connsiteY2" fmla="*/ 2671763 h 2671763"/>
                  <a:gd name="connsiteX3" fmla="*/ 82860 w 1807409"/>
                  <a:gd name="connsiteY3" fmla="*/ 1647755 h 2671763"/>
                  <a:gd name="connsiteX4" fmla="*/ 0 w 1807409"/>
                  <a:gd name="connsiteY4" fmla="*/ 1534333 h 2671763"/>
                  <a:gd name="connsiteX5" fmla="*/ 8193 w 1807409"/>
                  <a:gd name="connsiteY5" fmla="*/ 1528235 h 2671763"/>
                  <a:gd name="connsiteX6" fmla="*/ 396120 w 1807409"/>
                  <a:gd name="connsiteY6" fmla="*/ 709613 h 2671763"/>
                  <a:gd name="connsiteX7" fmla="*/ 374463 w 1807409"/>
                  <a:gd name="connsiteY7" fmla="*/ 495810 h 2671763"/>
                  <a:gd name="connsiteX8" fmla="*/ 358583 w 1807409"/>
                  <a:gd name="connsiteY8" fmla="*/ 434348 h 267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7409" h="2671763">
                    <a:moveTo>
                      <a:pt x="1703649" y="0"/>
                    </a:moveTo>
                    <a:cubicBezTo>
                      <a:pt x="1772205" y="224952"/>
                      <a:pt x="1807409" y="462811"/>
                      <a:pt x="1807409" y="709889"/>
                    </a:cubicBezTo>
                    <a:cubicBezTo>
                      <a:pt x="1807409" y="1510127"/>
                      <a:pt x="1425719" y="2221860"/>
                      <a:pt x="830950" y="2671763"/>
                    </a:cubicBezTo>
                    <a:cubicBezTo>
                      <a:pt x="830950" y="2671763"/>
                      <a:pt x="830950" y="2671763"/>
                      <a:pt x="82860" y="1647755"/>
                    </a:cubicBezTo>
                    <a:lnTo>
                      <a:pt x="0" y="1534333"/>
                    </a:lnTo>
                    <a:lnTo>
                      <a:pt x="8193" y="1528235"/>
                    </a:lnTo>
                    <a:cubicBezTo>
                      <a:pt x="245110" y="1333655"/>
                      <a:pt x="396120" y="1039185"/>
                      <a:pt x="396120" y="709613"/>
                    </a:cubicBezTo>
                    <a:cubicBezTo>
                      <a:pt x="396120" y="636375"/>
                      <a:pt x="388663" y="564870"/>
                      <a:pt x="374463" y="495810"/>
                    </a:cubicBezTo>
                    <a:lnTo>
                      <a:pt x="358583" y="43434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a:p>
            </p:txBody>
          </p:sp>
          <p:sp>
            <p:nvSpPr>
              <p:cNvPr id="73" name="Arrow: Up 72">
                <a:extLst>
                  <a:ext uri="{FF2B5EF4-FFF2-40B4-BE49-F238E27FC236}">
                    <a16:creationId xmlns:a16="http://schemas.microsoft.com/office/drawing/2014/main" id="{5ACADC4E-CACD-4619-80CA-78D6E245C05D}"/>
                  </a:ext>
                </a:extLst>
              </p:cNvPr>
              <p:cNvSpPr/>
              <p:nvPr/>
            </p:nvSpPr>
            <p:spPr>
              <a:xfrm>
                <a:off x="7116856" y="1508816"/>
                <a:ext cx="540588" cy="1232452"/>
              </a:xfrm>
              <a:prstGeom prst="upArrow">
                <a:avLst/>
              </a:prstGeom>
              <a:gradFill>
                <a:gsLst>
                  <a:gs pos="21000">
                    <a:schemeClr val="accent2">
                      <a:lumMod val="75000"/>
                    </a:schemeClr>
                  </a:gs>
                  <a:gs pos="100000">
                    <a:schemeClr val="accent2">
                      <a:lumMod val="7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5" name="Rectangle 4">
                <a:extLst>
                  <a:ext uri="{FF2B5EF4-FFF2-40B4-BE49-F238E27FC236}">
                    <a16:creationId xmlns:a16="http://schemas.microsoft.com/office/drawing/2014/main" id="{B41967AF-299E-4F53-A3C3-F210B5AE1F12}"/>
                  </a:ext>
                </a:extLst>
              </p:cNvPr>
              <p:cNvSpPr/>
              <p:nvPr/>
            </p:nvSpPr>
            <p:spPr>
              <a:xfrm>
                <a:off x="4528264" y="2222567"/>
                <a:ext cx="2408055" cy="699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500"/>
                  </a:lnSpc>
                </a:pPr>
                <a:r>
                  <a:rPr lang="en-US" sz="2400" dirty="0" smtClean="0">
                    <a:solidFill>
                      <a:schemeClr val="bg1"/>
                    </a:solidFill>
                  </a:rPr>
                  <a:t>Alignment</a:t>
                </a:r>
                <a:endParaRPr lang="en-GB" sz="2400" dirty="0">
                  <a:solidFill>
                    <a:schemeClr val="bg1"/>
                  </a:solidFill>
                </a:endParaRPr>
              </a:p>
            </p:txBody>
          </p:sp>
          <p:sp>
            <p:nvSpPr>
              <p:cNvPr id="65" name="Rectangle 64">
                <a:extLst>
                  <a:ext uri="{FF2B5EF4-FFF2-40B4-BE49-F238E27FC236}">
                    <a16:creationId xmlns:a16="http://schemas.microsoft.com/office/drawing/2014/main" id="{E5BD908F-166D-4502-BD59-62775E2FDB0F}"/>
                  </a:ext>
                </a:extLst>
              </p:cNvPr>
              <p:cNvSpPr/>
              <p:nvPr/>
            </p:nvSpPr>
            <p:spPr>
              <a:xfrm>
                <a:off x="4528266" y="544532"/>
                <a:ext cx="2408055" cy="699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Collaboration</a:t>
                </a:r>
                <a:endParaRPr lang="en-GB" sz="2400" dirty="0">
                  <a:solidFill>
                    <a:schemeClr val="bg1"/>
                  </a:solidFill>
                </a:endParaRPr>
              </a:p>
            </p:txBody>
          </p:sp>
          <p:sp>
            <p:nvSpPr>
              <p:cNvPr id="74" name="Arrow: Up 73">
                <a:extLst>
                  <a:ext uri="{FF2B5EF4-FFF2-40B4-BE49-F238E27FC236}">
                    <a16:creationId xmlns:a16="http://schemas.microsoft.com/office/drawing/2014/main" id="{3BAEA2AC-6F8B-4E1B-BC73-C7F9C16C02FD}"/>
                  </a:ext>
                </a:extLst>
              </p:cNvPr>
              <p:cNvSpPr/>
              <p:nvPr/>
            </p:nvSpPr>
            <p:spPr>
              <a:xfrm>
                <a:off x="6544306" y="3348851"/>
                <a:ext cx="540588" cy="1232452"/>
              </a:xfrm>
              <a:prstGeom prst="upArrow">
                <a:avLst/>
              </a:prstGeom>
              <a:gradFill>
                <a:gsLst>
                  <a:gs pos="21000">
                    <a:schemeClr val="accent2">
                      <a:lumMod val="75000"/>
                    </a:schemeClr>
                  </a:gs>
                  <a:gs pos="100000">
                    <a:schemeClr val="accent2">
                      <a:lumMod val="7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75" name="Arrow: Up 74">
                <a:extLst>
                  <a:ext uri="{FF2B5EF4-FFF2-40B4-BE49-F238E27FC236}">
                    <a16:creationId xmlns:a16="http://schemas.microsoft.com/office/drawing/2014/main" id="{8141D73C-D1DA-4D30-A6F2-9826716DF0B9}"/>
                  </a:ext>
                </a:extLst>
              </p:cNvPr>
              <p:cNvSpPr/>
              <p:nvPr/>
            </p:nvSpPr>
            <p:spPr>
              <a:xfrm>
                <a:off x="4315456" y="3348851"/>
                <a:ext cx="540588" cy="1232452"/>
              </a:xfrm>
              <a:prstGeom prst="upArrow">
                <a:avLst/>
              </a:prstGeom>
              <a:gradFill>
                <a:gsLst>
                  <a:gs pos="21000">
                    <a:schemeClr val="accent2">
                      <a:lumMod val="75000"/>
                    </a:schemeClr>
                  </a:gs>
                  <a:gs pos="100000">
                    <a:schemeClr val="accent2">
                      <a:lumMod val="7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76" name="Arrow: Up 75">
                <a:extLst>
                  <a:ext uri="{FF2B5EF4-FFF2-40B4-BE49-F238E27FC236}">
                    <a16:creationId xmlns:a16="http://schemas.microsoft.com/office/drawing/2014/main" id="{395F3600-88F7-4AC7-B2B6-80063BA84649}"/>
                  </a:ext>
                </a:extLst>
              </p:cNvPr>
              <p:cNvSpPr/>
              <p:nvPr/>
            </p:nvSpPr>
            <p:spPr>
              <a:xfrm>
                <a:off x="3749687" y="1508816"/>
                <a:ext cx="540588" cy="1232452"/>
              </a:xfrm>
              <a:prstGeom prst="upArrow">
                <a:avLst/>
              </a:prstGeom>
              <a:gradFill>
                <a:gsLst>
                  <a:gs pos="21000">
                    <a:schemeClr val="accent2">
                      <a:lumMod val="75000"/>
                    </a:schemeClr>
                  </a:gs>
                  <a:gs pos="100000">
                    <a:schemeClr val="accent2">
                      <a:lumMod val="7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66" name="Rectangle 65">
                <a:extLst>
                  <a:ext uri="{FF2B5EF4-FFF2-40B4-BE49-F238E27FC236}">
                    <a16:creationId xmlns:a16="http://schemas.microsoft.com/office/drawing/2014/main" id="{E6136D41-48F2-49A8-B273-CB5A85402EE6}"/>
                  </a:ext>
                </a:extLst>
              </p:cNvPr>
              <p:cNvSpPr/>
              <p:nvPr/>
            </p:nvSpPr>
            <p:spPr>
              <a:xfrm>
                <a:off x="6231120" y="1744713"/>
                <a:ext cx="2408055" cy="699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Productivity</a:t>
                </a:r>
                <a:endParaRPr lang="en-GB" sz="2400" dirty="0">
                  <a:solidFill>
                    <a:schemeClr val="bg1"/>
                  </a:solidFill>
                </a:endParaRPr>
              </a:p>
            </p:txBody>
          </p:sp>
          <p:sp>
            <p:nvSpPr>
              <p:cNvPr id="70" name="Rectangle 69">
                <a:extLst>
                  <a:ext uri="{FF2B5EF4-FFF2-40B4-BE49-F238E27FC236}">
                    <a16:creationId xmlns:a16="http://schemas.microsoft.com/office/drawing/2014/main" id="{EA4E82AA-0F19-4C91-B550-D2B1D654D022}"/>
                  </a:ext>
                </a:extLst>
              </p:cNvPr>
              <p:cNvSpPr/>
              <p:nvPr/>
            </p:nvSpPr>
            <p:spPr>
              <a:xfrm>
                <a:off x="2815954" y="1744713"/>
                <a:ext cx="2408055" cy="699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Visibility</a:t>
                </a:r>
                <a:endParaRPr lang="en-GB" sz="2400" dirty="0">
                  <a:solidFill>
                    <a:schemeClr val="bg1"/>
                  </a:solidFill>
                </a:endParaRPr>
              </a:p>
            </p:txBody>
          </p:sp>
        </p:grpSp>
        <p:sp>
          <p:nvSpPr>
            <p:cNvPr id="137" name="Rectangle 136">
              <a:extLst>
                <a:ext uri="{FF2B5EF4-FFF2-40B4-BE49-F238E27FC236}">
                  <a16:creationId xmlns:a16="http://schemas.microsoft.com/office/drawing/2014/main" id="{906E3CF2-BDCC-4975-AF04-070A7CCFBC4A}"/>
                </a:ext>
              </a:extLst>
            </p:cNvPr>
            <p:cNvSpPr/>
            <p:nvPr/>
          </p:nvSpPr>
          <p:spPr>
            <a:xfrm>
              <a:off x="3916535" y="3659434"/>
              <a:ext cx="3484010" cy="699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500"/>
                </a:lnSpc>
              </a:pPr>
              <a:r>
                <a:rPr lang="en-US" sz="2400" dirty="0" smtClean="0">
                  <a:solidFill>
                    <a:schemeClr val="bg1"/>
                  </a:solidFill>
                </a:rPr>
                <a:t>Speed</a:t>
              </a:r>
              <a:endParaRPr lang="en-GB" sz="2400" dirty="0">
                <a:solidFill>
                  <a:schemeClr val="bg1"/>
                </a:solidFill>
              </a:endParaRPr>
            </a:p>
          </p:txBody>
        </p:sp>
        <p:sp>
          <p:nvSpPr>
            <p:cNvPr id="138" name="Rectangle 137">
              <a:extLst>
                <a:ext uri="{FF2B5EF4-FFF2-40B4-BE49-F238E27FC236}">
                  <a16:creationId xmlns:a16="http://schemas.microsoft.com/office/drawing/2014/main" id="{61EB59DC-68E2-44C9-972E-05EE67F1915B}"/>
                </a:ext>
              </a:extLst>
            </p:cNvPr>
            <p:cNvSpPr/>
            <p:nvPr/>
          </p:nvSpPr>
          <p:spPr>
            <a:xfrm>
              <a:off x="2225662" y="3597987"/>
              <a:ext cx="2408055" cy="699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Agility</a:t>
              </a:r>
              <a:endParaRPr lang="en-GB" sz="2400" dirty="0">
                <a:solidFill>
                  <a:schemeClr val="bg1"/>
                </a:solidFill>
              </a:endParaRPr>
            </a:p>
          </p:txBody>
        </p:sp>
      </p:grpSp>
      <p:sp>
        <p:nvSpPr>
          <p:cNvPr id="4" name="Rectangle 3"/>
          <p:cNvSpPr/>
          <p:nvPr/>
        </p:nvSpPr>
        <p:spPr>
          <a:xfrm>
            <a:off x="1969005" y="0"/>
            <a:ext cx="5670214" cy="5143500"/>
          </a:xfrm>
          <a:prstGeom prst="rect">
            <a:avLst/>
          </a:prstGeom>
          <a:solidFill>
            <a:srgbClr val="0053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p>
        </p:txBody>
      </p:sp>
      <p:grpSp>
        <p:nvGrpSpPr>
          <p:cNvPr id="140" name="Group 139">
            <a:extLst>
              <a:ext uri="{FF2B5EF4-FFF2-40B4-BE49-F238E27FC236}">
                <a16:creationId xmlns:a16="http://schemas.microsoft.com/office/drawing/2014/main" id="{186625F3-F07A-4E79-9913-864D9B92577C}"/>
              </a:ext>
            </a:extLst>
          </p:cNvPr>
          <p:cNvGrpSpPr/>
          <p:nvPr/>
        </p:nvGrpSpPr>
        <p:grpSpPr>
          <a:xfrm>
            <a:off x="82069" y="1006464"/>
            <a:ext cx="3495390" cy="3130571"/>
            <a:chOff x="1660390" y="-35169"/>
            <a:chExt cx="5823221" cy="5215444"/>
          </a:xfrm>
        </p:grpSpPr>
        <p:grpSp>
          <p:nvGrpSpPr>
            <p:cNvPr id="141" name="Group 140">
              <a:extLst>
                <a:ext uri="{FF2B5EF4-FFF2-40B4-BE49-F238E27FC236}">
                  <a16:creationId xmlns:a16="http://schemas.microsoft.com/office/drawing/2014/main" id="{5AEBA8A1-C724-48CB-B154-3B754596F6BF}"/>
                </a:ext>
              </a:extLst>
            </p:cNvPr>
            <p:cNvGrpSpPr/>
            <p:nvPr/>
          </p:nvGrpSpPr>
          <p:grpSpPr>
            <a:xfrm>
              <a:off x="1660390" y="-35169"/>
              <a:ext cx="5823221" cy="5215444"/>
              <a:chOff x="2815954" y="-35169"/>
              <a:chExt cx="5823221" cy="5215444"/>
            </a:xfrm>
          </p:grpSpPr>
          <p:sp>
            <p:nvSpPr>
              <p:cNvPr id="144" name="Oval 143">
                <a:extLst>
                  <a:ext uri="{FF2B5EF4-FFF2-40B4-BE49-F238E27FC236}">
                    <a16:creationId xmlns:a16="http://schemas.microsoft.com/office/drawing/2014/main" id="{B945BD83-B5EB-49ED-9AC6-423EC44D68E8}"/>
                  </a:ext>
                </a:extLst>
              </p:cNvPr>
              <p:cNvSpPr/>
              <p:nvPr/>
            </p:nvSpPr>
            <p:spPr>
              <a:xfrm>
                <a:off x="3124569" y="-35169"/>
                <a:ext cx="5215444" cy="5215444"/>
              </a:xfrm>
              <a:prstGeom prst="ellipse">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40" dirty="0"/>
              </a:p>
            </p:txBody>
          </p:sp>
          <p:sp>
            <p:nvSpPr>
              <p:cNvPr id="145" name="Oval 10">
                <a:extLst>
                  <a:ext uri="{FF2B5EF4-FFF2-40B4-BE49-F238E27FC236}">
                    <a16:creationId xmlns:a16="http://schemas.microsoft.com/office/drawing/2014/main" id="{F062387F-76B5-401E-8331-3E6D9DA893B0}"/>
                  </a:ext>
                </a:extLst>
              </p:cNvPr>
              <p:cNvSpPr>
                <a:spLocks noChangeArrowheads="1"/>
              </p:cNvSpPr>
              <p:nvPr/>
            </p:nvSpPr>
            <p:spPr bwMode="auto">
              <a:xfrm>
                <a:off x="4771411" y="1616298"/>
                <a:ext cx="1921761" cy="191251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440"/>
              </a:p>
            </p:txBody>
          </p:sp>
          <p:sp>
            <p:nvSpPr>
              <p:cNvPr id="146" name="Freeform: Shape 145">
                <a:extLst>
                  <a:ext uri="{FF2B5EF4-FFF2-40B4-BE49-F238E27FC236}">
                    <a16:creationId xmlns:a16="http://schemas.microsoft.com/office/drawing/2014/main" id="{6DDC9200-08AE-48F9-835B-29E0F55B253D}"/>
                  </a:ext>
                </a:extLst>
              </p:cNvPr>
              <p:cNvSpPr>
                <a:spLocks/>
              </p:cNvSpPr>
              <p:nvPr/>
            </p:nvSpPr>
            <p:spPr bwMode="auto">
              <a:xfrm rot="10800000">
                <a:off x="5786787" y="2955213"/>
                <a:ext cx="2308041" cy="2106496"/>
              </a:xfrm>
              <a:custGeom>
                <a:avLst/>
                <a:gdLst>
                  <a:gd name="connsiteX0" fmla="*/ 2286000 w 2286000"/>
                  <a:gd name="connsiteY0" fmla="*/ 0 h 2086381"/>
                  <a:gd name="connsiteX1" fmla="*/ 2286000 w 2286000"/>
                  <a:gd name="connsiteY1" fmla="*/ 1397869 h 2086381"/>
                  <a:gd name="connsiteX2" fmla="*/ 2286000 w 2286000"/>
                  <a:gd name="connsiteY2" fmla="*/ 1408854 h 2086381"/>
                  <a:gd name="connsiteX3" fmla="*/ 2231776 w 2286000"/>
                  <a:gd name="connsiteY3" fmla="*/ 1411579 h 2086381"/>
                  <a:gd name="connsiteX4" fmla="*/ 1358536 w 2286000"/>
                  <a:gd name="connsiteY4" fmla="*/ 2054036 h 2086381"/>
                  <a:gd name="connsiteX5" fmla="*/ 1346640 w 2286000"/>
                  <a:gd name="connsiteY5" fmla="*/ 2086381 h 2086381"/>
                  <a:gd name="connsiteX6" fmla="*/ 1345417 w 2286000"/>
                  <a:gd name="connsiteY6" fmla="*/ 2085987 h 2086381"/>
                  <a:gd name="connsiteX7" fmla="*/ 0 w 2286000"/>
                  <a:gd name="connsiteY7" fmla="*/ 1651860 h 2086381"/>
                  <a:gd name="connsiteX8" fmla="*/ 2286000 w 2286000"/>
                  <a:gd name="connsiteY8" fmla="*/ 0 h 2086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6000" h="2086381">
                    <a:moveTo>
                      <a:pt x="2286000" y="0"/>
                    </a:moveTo>
                    <a:cubicBezTo>
                      <a:pt x="2286000" y="0"/>
                      <a:pt x="2286000" y="0"/>
                      <a:pt x="2286000" y="1397869"/>
                    </a:cubicBezTo>
                    <a:lnTo>
                      <a:pt x="2286000" y="1408854"/>
                    </a:lnTo>
                    <a:lnTo>
                      <a:pt x="2231776" y="1411579"/>
                    </a:lnTo>
                    <a:cubicBezTo>
                      <a:pt x="1837581" y="1451419"/>
                      <a:pt x="1506879" y="1705002"/>
                      <a:pt x="1358536" y="2054036"/>
                    </a:cubicBezTo>
                    <a:lnTo>
                      <a:pt x="1346640" y="2086381"/>
                    </a:lnTo>
                    <a:lnTo>
                      <a:pt x="1345417" y="2085987"/>
                    </a:lnTo>
                    <a:cubicBezTo>
                      <a:pt x="1187323" y="2034974"/>
                      <a:pt x="825964" y="1918374"/>
                      <a:pt x="0" y="1651860"/>
                    </a:cubicBezTo>
                    <a:cubicBezTo>
                      <a:pt x="331869" y="706096"/>
                      <a:pt x="1227358" y="23967"/>
                      <a:pt x="2286000"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440"/>
              </a:p>
            </p:txBody>
          </p:sp>
          <p:sp>
            <p:nvSpPr>
              <p:cNvPr id="147" name="Freeform: Shape 146">
                <a:extLst>
                  <a:ext uri="{FF2B5EF4-FFF2-40B4-BE49-F238E27FC236}">
                    <a16:creationId xmlns:a16="http://schemas.microsoft.com/office/drawing/2014/main" id="{4CF22B91-339C-4D48-8E96-3A3F93C72CD8}"/>
                  </a:ext>
                </a:extLst>
              </p:cNvPr>
              <p:cNvSpPr>
                <a:spLocks/>
              </p:cNvSpPr>
              <p:nvPr/>
            </p:nvSpPr>
            <p:spPr bwMode="auto">
              <a:xfrm rot="10800000">
                <a:off x="6408872" y="589882"/>
                <a:ext cx="1825401" cy="2697522"/>
              </a:xfrm>
              <a:custGeom>
                <a:avLst/>
                <a:gdLst>
                  <a:gd name="connsiteX0" fmla="*/ 103761 w 1807969"/>
                  <a:gd name="connsiteY0" fmla="*/ 0 h 2671763"/>
                  <a:gd name="connsiteX1" fmla="*/ 1314444 w 1807969"/>
                  <a:gd name="connsiteY1" fmla="*/ 390460 h 2671763"/>
                  <a:gd name="connsiteX2" fmla="*/ 1450423 w 1807969"/>
                  <a:gd name="connsiteY2" fmla="*/ 434315 h 2671763"/>
                  <a:gd name="connsiteX3" fmla="*/ 1434535 w 1807969"/>
                  <a:gd name="connsiteY3" fmla="*/ 495810 h 2671763"/>
                  <a:gd name="connsiteX4" fmla="*/ 1412877 w 1807969"/>
                  <a:gd name="connsiteY4" fmla="*/ 709613 h 2671763"/>
                  <a:gd name="connsiteX5" fmla="*/ 1800804 w 1807969"/>
                  <a:gd name="connsiteY5" fmla="*/ 1528235 h 2671763"/>
                  <a:gd name="connsiteX6" fmla="*/ 1807969 w 1807969"/>
                  <a:gd name="connsiteY6" fmla="*/ 1533567 h 2671763"/>
                  <a:gd name="connsiteX7" fmla="*/ 1770875 w 1807969"/>
                  <a:gd name="connsiteY7" fmla="*/ 1584343 h 2671763"/>
                  <a:gd name="connsiteX8" fmla="*/ 976460 w 1807969"/>
                  <a:gd name="connsiteY8" fmla="*/ 2671763 h 2671763"/>
                  <a:gd name="connsiteX9" fmla="*/ 0 w 1807969"/>
                  <a:gd name="connsiteY9" fmla="*/ 709889 h 2671763"/>
                  <a:gd name="connsiteX10" fmla="*/ 103761 w 1807969"/>
                  <a:gd name="connsiteY10" fmla="*/ 0 h 267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07969" h="2671763">
                    <a:moveTo>
                      <a:pt x="103761" y="0"/>
                    </a:moveTo>
                    <a:cubicBezTo>
                      <a:pt x="103761" y="0"/>
                      <a:pt x="103761" y="0"/>
                      <a:pt x="1314444" y="390460"/>
                    </a:cubicBezTo>
                    <a:lnTo>
                      <a:pt x="1450423" y="434315"/>
                    </a:lnTo>
                    <a:lnTo>
                      <a:pt x="1434535" y="495810"/>
                    </a:lnTo>
                    <a:cubicBezTo>
                      <a:pt x="1420334" y="564870"/>
                      <a:pt x="1412877" y="636375"/>
                      <a:pt x="1412877" y="709613"/>
                    </a:cubicBezTo>
                    <a:cubicBezTo>
                      <a:pt x="1412877" y="1039185"/>
                      <a:pt x="1563887" y="1333655"/>
                      <a:pt x="1800804" y="1528235"/>
                    </a:cubicBezTo>
                    <a:lnTo>
                      <a:pt x="1807969" y="1533567"/>
                    </a:lnTo>
                    <a:lnTo>
                      <a:pt x="1770875" y="1584343"/>
                    </a:lnTo>
                    <a:cubicBezTo>
                      <a:pt x="1657387" y="1739688"/>
                      <a:pt x="1430411" y="2050380"/>
                      <a:pt x="976460" y="2671763"/>
                    </a:cubicBezTo>
                    <a:cubicBezTo>
                      <a:pt x="383543" y="2221860"/>
                      <a:pt x="0" y="1510127"/>
                      <a:pt x="0" y="709889"/>
                    </a:cubicBezTo>
                    <a:cubicBezTo>
                      <a:pt x="0" y="462811"/>
                      <a:pt x="37057" y="224952"/>
                      <a:pt x="103761"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440"/>
              </a:p>
            </p:txBody>
          </p:sp>
          <p:sp>
            <p:nvSpPr>
              <p:cNvPr id="148" name="Freeform: Shape 147">
                <a:extLst>
                  <a:ext uri="{FF2B5EF4-FFF2-40B4-BE49-F238E27FC236}">
                    <a16:creationId xmlns:a16="http://schemas.microsoft.com/office/drawing/2014/main" id="{1AB40A12-87BB-4D5C-80B0-93C355E8259A}"/>
                  </a:ext>
                </a:extLst>
              </p:cNvPr>
              <p:cNvSpPr>
                <a:spLocks/>
              </p:cNvSpPr>
              <p:nvPr/>
            </p:nvSpPr>
            <p:spPr bwMode="auto">
              <a:xfrm rot="10800000">
                <a:off x="3368153" y="2955435"/>
                <a:ext cx="2306438" cy="2106274"/>
              </a:xfrm>
              <a:custGeom>
                <a:avLst/>
                <a:gdLst>
                  <a:gd name="connsiteX0" fmla="*/ 0 w 2284413"/>
                  <a:gd name="connsiteY0" fmla="*/ 0 h 2086161"/>
                  <a:gd name="connsiteX1" fmla="*/ 2284413 w 2284413"/>
                  <a:gd name="connsiteY1" fmla="*/ 1651860 h 2086161"/>
                  <a:gd name="connsiteX2" fmla="*/ 948679 w 2284413"/>
                  <a:gd name="connsiteY2" fmla="*/ 2082618 h 2086161"/>
                  <a:gd name="connsiteX3" fmla="*/ 937692 w 2284413"/>
                  <a:gd name="connsiteY3" fmla="*/ 2086161 h 2086161"/>
                  <a:gd name="connsiteX4" fmla="*/ 925877 w 2284413"/>
                  <a:gd name="connsiteY4" fmla="*/ 2054036 h 2086161"/>
                  <a:gd name="connsiteX5" fmla="*/ 52637 w 2284413"/>
                  <a:gd name="connsiteY5" fmla="*/ 1411579 h 2086161"/>
                  <a:gd name="connsiteX6" fmla="*/ 0 w 2284413"/>
                  <a:gd name="connsiteY6" fmla="*/ 1408934 h 2086161"/>
                  <a:gd name="connsiteX7" fmla="*/ 0 w 2284413"/>
                  <a:gd name="connsiteY7" fmla="*/ 1408802 h 2086161"/>
                  <a:gd name="connsiteX8" fmla="*/ 0 w 2284413"/>
                  <a:gd name="connsiteY8" fmla="*/ 0 h 2086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4413" h="2086161">
                    <a:moveTo>
                      <a:pt x="0" y="0"/>
                    </a:moveTo>
                    <a:cubicBezTo>
                      <a:pt x="1057908" y="23967"/>
                      <a:pt x="1950922" y="706096"/>
                      <a:pt x="2284413" y="1651860"/>
                    </a:cubicBezTo>
                    <a:cubicBezTo>
                      <a:pt x="2284413" y="1651860"/>
                      <a:pt x="2284413" y="1651860"/>
                      <a:pt x="948679" y="2082618"/>
                    </a:cubicBezTo>
                    <a:lnTo>
                      <a:pt x="937692" y="2086161"/>
                    </a:lnTo>
                    <a:lnTo>
                      <a:pt x="925877" y="2054036"/>
                    </a:lnTo>
                    <a:cubicBezTo>
                      <a:pt x="777535" y="1705002"/>
                      <a:pt x="446833" y="1451419"/>
                      <a:pt x="52637" y="1411579"/>
                    </a:cubicBezTo>
                    <a:lnTo>
                      <a:pt x="0" y="1408934"/>
                    </a:lnTo>
                    <a:lnTo>
                      <a:pt x="0" y="1408802"/>
                    </a:lnTo>
                    <a:cubicBezTo>
                      <a:pt x="0" y="1243259"/>
                      <a:pt x="0" y="864876"/>
                      <a:pt x="0"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440"/>
              </a:p>
            </p:txBody>
          </p:sp>
          <p:sp>
            <p:nvSpPr>
              <p:cNvPr id="149" name="Freeform: Shape 148">
                <a:extLst>
                  <a:ext uri="{FF2B5EF4-FFF2-40B4-BE49-F238E27FC236}">
                    <a16:creationId xmlns:a16="http://schemas.microsoft.com/office/drawing/2014/main" id="{3E10905D-5D3C-4CCF-BA32-73BD10769113}"/>
                  </a:ext>
                </a:extLst>
              </p:cNvPr>
              <p:cNvSpPr>
                <a:spLocks/>
              </p:cNvSpPr>
              <p:nvPr/>
            </p:nvSpPr>
            <p:spPr bwMode="auto">
              <a:xfrm rot="10800000">
                <a:off x="4307399" y="81793"/>
                <a:ext cx="2849789" cy="1592939"/>
              </a:xfrm>
              <a:custGeom>
                <a:avLst/>
                <a:gdLst>
                  <a:gd name="connsiteX0" fmla="*/ 830816 w 2822575"/>
                  <a:gd name="connsiteY0" fmla="*/ 0 h 1577728"/>
                  <a:gd name="connsiteX1" fmla="*/ 997145 w 2822575"/>
                  <a:gd name="connsiteY1" fmla="*/ 89846 h 1577728"/>
                  <a:gd name="connsiteX2" fmla="*/ 1412082 w 2822575"/>
                  <a:gd name="connsiteY2" fmla="*/ 173215 h 1577728"/>
                  <a:gd name="connsiteX3" fmla="*/ 1827019 w 2822575"/>
                  <a:gd name="connsiteY3" fmla="*/ 89846 h 1577728"/>
                  <a:gd name="connsiteX4" fmla="*/ 1992209 w 2822575"/>
                  <a:gd name="connsiteY4" fmla="*/ 616 h 1577728"/>
                  <a:gd name="connsiteX5" fmla="*/ 2029595 w 2822575"/>
                  <a:gd name="connsiteY5" fmla="*/ 51870 h 1577728"/>
                  <a:gd name="connsiteX6" fmla="*/ 2822575 w 2822575"/>
                  <a:gd name="connsiteY6" fmla="*/ 1139004 h 1577728"/>
                  <a:gd name="connsiteX7" fmla="*/ 1412214 w 2822575"/>
                  <a:gd name="connsiteY7" fmla="*/ 1577728 h 1577728"/>
                  <a:gd name="connsiteX8" fmla="*/ 0 w 2822575"/>
                  <a:gd name="connsiteY8" fmla="*/ 1139004 h 1577728"/>
                  <a:gd name="connsiteX9" fmla="*/ 746738 w 2822575"/>
                  <a:gd name="connsiteY9" fmla="*/ 115266 h 1577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2575" h="1577728">
                    <a:moveTo>
                      <a:pt x="830816" y="0"/>
                    </a:moveTo>
                    <a:lnTo>
                      <a:pt x="997145" y="89846"/>
                    </a:lnTo>
                    <a:cubicBezTo>
                      <a:pt x="1124680" y="143530"/>
                      <a:pt x="1264898" y="173215"/>
                      <a:pt x="1412082" y="173215"/>
                    </a:cubicBezTo>
                    <a:cubicBezTo>
                      <a:pt x="1559267" y="173215"/>
                      <a:pt x="1699484" y="143530"/>
                      <a:pt x="1827019" y="89846"/>
                    </a:cubicBezTo>
                    <a:lnTo>
                      <a:pt x="1992209" y="616"/>
                    </a:lnTo>
                    <a:lnTo>
                      <a:pt x="2029595" y="51870"/>
                    </a:lnTo>
                    <a:cubicBezTo>
                      <a:pt x="2142878" y="207175"/>
                      <a:pt x="2369444" y="517784"/>
                      <a:pt x="2822575" y="1139004"/>
                    </a:cubicBezTo>
                    <a:cubicBezTo>
                      <a:pt x="2422262" y="1415511"/>
                      <a:pt x="1936698" y="1577728"/>
                      <a:pt x="1412214" y="1577728"/>
                    </a:cubicBezTo>
                    <a:cubicBezTo>
                      <a:pt x="887731" y="1577728"/>
                      <a:pt x="400313" y="1415511"/>
                      <a:pt x="0" y="1139004"/>
                    </a:cubicBezTo>
                    <a:cubicBezTo>
                      <a:pt x="0" y="1139004"/>
                      <a:pt x="0" y="1139004"/>
                      <a:pt x="746738" y="1152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440"/>
              </a:p>
            </p:txBody>
          </p:sp>
          <p:sp>
            <p:nvSpPr>
              <p:cNvPr id="150" name="Arrow: Up 149">
                <a:extLst>
                  <a:ext uri="{FF2B5EF4-FFF2-40B4-BE49-F238E27FC236}">
                    <a16:creationId xmlns:a16="http://schemas.microsoft.com/office/drawing/2014/main" id="{470CF62D-5A61-45FB-803F-3097475B99BF}"/>
                  </a:ext>
                </a:extLst>
              </p:cNvPr>
              <p:cNvSpPr/>
              <p:nvPr/>
            </p:nvSpPr>
            <p:spPr>
              <a:xfrm>
                <a:off x="5461999" y="222965"/>
                <a:ext cx="540588" cy="1232452"/>
              </a:xfrm>
              <a:prstGeom prst="upArrow">
                <a:avLst/>
              </a:prstGeom>
              <a:gradFill>
                <a:gsLst>
                  <a:gs pos="21000">
                    <a:schemeClr val="accent2">
                      <a:lumMod val="75000"/>
                    </a:schemeClr>
                  </a:gs>
                  <a:gs pos="100000">
                    <a:schemeClr val="accent2">
                      <a:lumMod val="7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51" name="Freeform: Shape 150">
                <a:extLst>
                  <a:ext uri="{FF2B5EF4-FFF2-40B4-BE49-F238E27FC236}">
                    <a16:creationId xmlns:a16="http://schemas.microsoft.com/office/drawing/2014/main" id="{2BFC83BB-099D-4E00-9378-8D3D68A54259}"/>
                  </a:ext>
                </a:extLst>
              </p:cNvPr>
              <p:cNvSpPr>
                <a:spLocks/>
              </p:cNvSpPr>
              <p:nvPr/>
            </p:nvSpPr>
            <p:spPr bwMode="auto">
              <a:xfrm rot="10800000">
                <a:off x="3230312" y="589882"/>
                <a:ext cx="1824835" cy="2697522"/>
              </a:xfrm>
              <a:custGeom>
                <a:avLst/>
                <a:gdLst>
                  <a:gd name="connsiteX0" fmla="*/ 1703649 w 1807409"/>
                  <a:gd name="connsiteY0" fmla="*/ 0 h 2671763"/>
                  <a:gd name="connsiteX1" fmla="*/ 1807409 w 1807409"/>
                  <a:gd name="connsiteY1" fmla="*/ 709889 h 2671763"/>
                  <a:gd name="connsiteX2" fmla="*/ 830950 w 1807409"/>
                  <a:gd name="connsiteY2" fmla="*/ 2671763 h 2671763"/>
                  <a:gd name="connsiteX3" fmla="*/ 82860 w 1807409"/>
                  <a:gd name="connsiteY3" fmla="*/ 1647755 h 2671763"/>
                  <a:gd name="connsiteX4" fmla="*/ 0 w 1807409"/>
                  <a:gd name="connsiteY4" fmla="*/ 1534333 h 2671763"/>
                  <a:gd name="connsiteX5" fmla="*/ 8193 w 1807409"/>
                  <a:gd name="connsiteY5" fmla="*/ 1528235 h 2671763"/>
                  <a:gd name="connsiteX6" fmla="*/ 396120 w 1807409"/>
                  <a:gd name="connsiteY6" fmla="*/ 709613 h 2671763"/>
                  <a:gd name="connsiteX7" fmla="*/ 374463 w 1807409"/>
                  <a:gd name="connsiteY7" fmla="*/ 495810 h 2671763"/>
                  <a:gd name="connsiteX8" fmla="*/ 358583 w 1807409"/>
                  <a:gd name="connsiteY8" fmla="*/ 434348 h 267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7409" h="2671763">
                    <a:moveTo>
                      <a:pt x="1703649" y="0"/>
                    </a:moveTo>
                    <a:cubicBezTo>
                      <a:pt x="1772205" y="224952"/>
                      <a:pt x="1807409" y="462811"/>
                      <a:pt x="1807409" y="709889"/>
                    </a:cubicBezTo>
                    <a:cubicBezTo>
                      <a:pt x="1807409" y="1510127"/>
                      <a:pt x="1425719" y="2221860"/>
                      <a:pt x="830950" y="2671763"/>
                    </a:cubicBezTo>
                    <a:cubicBezTo>
                      <a:pt x="830950" y="2671763"/>
                      <a:pt x="830950" y="2671763"/>
                      <a:pt x="82860" y="1647755"/>
                    </a:cubicBezTo>
                    <a:lnTo>
                      <a:pt x="0" y="1534333"/>
                    </a:lnTo>
                    <a:lnTo>
                      <a:pt x="8193" y="1528235"/>
                    </a:lnTo>
                    <a:cubicBezTo>
                      <a:pt x="245110" y="1333655"/>
                      <a:pt x="396120" y="1039185"/>
                      <a:pt x="396120" y="709613"/>
                    </a:cubicBezTo>
                    <a:cubicBezTo>
                      <a:pt x="396120" y="636375"/>
                      <a:pt x="388663" y="564870"/>
                      <a:pt x="374463" y="495810"/>
                    </a:cubicBezTo>
                    <a:lnTo>
                      <a:pt x="358583" y="43434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440"/>
              </a:p>
            </p:txBody>
          </p:sp>
          <p:sp>
            <p:nvSpPr>
              <p:cNvPr id="152" name="Arrow: Up 151">
                <a:extLst>
                  <a:ext uri="{FF2B5EF4-FFF2-40B4-BE49-F238E27FC236}">
                    <a16:creationId xmlns:a16="http://schemas.microsoft.com/office/drawing/2014/main" id="{C34E2F8C-A9DE-46AF-A3DE-75FF7F86F10B}"/>
                  </a:ext>
                </a:extLst>
              </p:cNvPr>
              <p:cNvSpPr/>
              <p:nvPr/>
            </p:nvSpPr>
            <p:spPr>
              <a:xfrm>
                <a:off x="7116856" y="1508816"/>
                <a:ext cx="540588" cy="1232452"/>
              </a:xfrm>
              <a:prstGeom prst="upArrow">
                <a:avLst/>
              </a:prstGeom>
              <a:gradFill>
                <a:gsLst>
                  <a:gs pos="21000">
                    <a:schemeClr val="accent2">
                      <a:lumMod val="75000"/>
                    </a:schemeClr>
                  </a:gs>
                  <a:gs pos="100000">
                    <a:schemeClr val="accent2">
                      <a:lumMod val="7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53" name="Rectangle 152">
                <a:extLst>
                  <a:ext uri="{FF2B5EF4-FFF2-40B4-BE49-F238E27FC236}">
                    <a16:creationId xmlns:a16="http://schemas.microsoft.com/office/drawing/2014/main" id="{BF59CC1B-39C3-4F22-BF3A-7DF94169D1E2}"/>
                  </a:ext>
                </a:extLst>
              </p:cNvPr>
              <p:cNvSpPr/>
              <p:nvPr/>
            </p:nvSpPr>
            <p:spPr>
              <a:xfrm>
                <a:off x="4528264" y="2222567"/>
                <a:ext cx="2408055" cy="699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r>
                  <a:rPr lang="en-US" sz="1440" dirty="0" smtClean="0">
                    <a:solidFill>
                      <a:schemeClr val="bg1"/>
                    </a:solidFill>
                  </a:rPr>
                  <a:t>Alignment</a:t>
                </a:r>
                <a:endParaRPr lang="en-GB" sz="1440" dirty="0">
                  <a:solidFill>
                    <a:schemeClr val="bg1"/>
                  </a:solidFill>
                </a:endParaRPr>
              </a:p>
            </p:txBody>
          </p:sp>
          <p:sp>
            <p:nvSpPr>
              <p:cNvPr id="154" name="Rectangle 153">
                <a:extLst>
                  <a:ext uri="{FF2B5EF4-FFF2-40B4-BE49-F238E27FC236}">
                    <a16:creationId xmlns:a16="http://schemas.microsoft.com/office/drawing/2014/main" id="{8D5C086B-47C0-491E-AE8D-6BA4586EEE89}"/>
                  </a:ext>
                </a:extLst>
              </p:cNvPr>
              <p:cNvSpPr/>
              <p:nvPr/>
            </p:nvSpPr>
            <p:spPr>
              <a:xfrm>
                <a:off x="4528266" y="544532"/>
                <a:ext cx="2408055" cy="699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dirty="0">
                    <a:solidFill>
                      <a:schemeClr val="bg1"/>
                    </a:solidFill>
                  </a:rPr>
                  <a:t>Collaboration</a:t>
                </a:r>
                <a:endParaRPr lang="en-GB" sz="1440" dirty="0">
                  <a:solidFill>
                    <a:schemeClr val="bg1"/>
                  </a:solidFill>
                </a:endParaRPr>
              </a:p>
            </p:txBody>
          </p:sp>
          <p:sp>
            <p:nvSpPr>
              <p:cNvPr id="155" name="Arrow: Up 154">
                <a:extLst>
                  <a:ext uri="{FF2B5EF4-FFF2-40B4-BE49-F238E27FC236}">
                    <a16:creationId xmlns:a16="http://schemas.microsoft.com/office/drawing/2014/main" id="{DAC124AF-033C-40B0-A369-E1A88122BDF5}"/>
                  </a:ext>
                </a:extLst>
              </p:cNvPr>
              <p:cNvSpPr/>
              <p:nvPr/>
            </p:nvSpPr>
            <p:spPr>
              <a:xfrm>
                <a:off x="6544306" y="3348851"/>
                <a:ext cx="540588" cy="1232452"/>
              </a:xfrm>
              <a:prstGeom prst="upArrow">
                <a:avLst/>
              </a:prstGeom>
              <a:gradFill>
                <a:gsLst>
                  <a:gs pos="21000">
                    <a:schemeClr val="accent2">
                      <a:lumMod val="75000"/>
                    </a:schemeClr>
                  </a:gs>
                  <a:gs pos="100000">
                    <a:schemeClr val="accent2">
                      <a:lumMod val="7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56" name="Arrow: Up 155">
                <a:extLst>
                  <a:ext uri="{FF2B5EF4-FFF2-40B4-BE49-F238E27FC236}">
                    <a16:creationId xmlns:a16="http://schemas.microsoft.com/office/drawing/2014/main" id="{9B5B84EE-2123-47C7-B54B-D3CE377EB7DD}"/>
                  </a:ext>
                </a:extLst>
              </p:cNvPr>
              <p:cNvSpPr/>
              <p:nvPr/>
            </p:nvSpPr>
            <p:spPr>
              <a:xfrm>
                <a:off x="4315456" y="3348851"/>
                <a:ext cx="540588" cy="1232452"/>
              </a:xfrm>
              <a:prstGeom prst="upArrow">
                <a:avLst/>
              </a:prstGeom>
              <a:gradFill>
                <a:gsLst>
                  <a:gs pos="21000">
                    <a:schemeClr val="accent2">
                      <a:lumMod val="75000"/>
                    </a:schemeClr>
                  </a:gs>
                  <a:gs pos="100000">
                    <a:schemeClr val="accent2">
                      <a:lumMod val="7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57" name="Arrow: Up 156">
                <a:extLst>
                  <a:ext uri="{FF2B5EF4-FFF2-40B4-BE49-F238E27FC236}">
                    <a16:creationId xmlns:a16="http://schemas.microsoft.com/office/drawing/2014/main" id="{0BF17053-C075-4EB4-8DAB-987488C092E7}"/>
                  </a:ext>
                </a:extLst>
              </p:cNvPr>
              <p:cNvSpPr/>
              <p:nvPr/>
            </p:nvSpPr>
            <p:spPr>
              <a:xfrm>
                <a:off x="3749687" y="1508816"/>
                <a:ext cx="540588" cy="1232452"/>
              </a:xfrm>
              <a:prstGeom prst="upArrow">
                <a:avLst/>
              </a:prstGeom>
              <a:gradFill>
                <a:gsLst>
                  <a:gs pos="21000">
                    <a:schemeClr val="accent2">
                      <a:lumMod val="75000"/>
                    </a:schemeClr>
                  </a:gs>
                  <a:gs pos="100000">
                    <a:schemeClr val="accent2">
                      <a:lumMod val="7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58" name="Rectangle 157">
                <a:extLst>
                  <a:ext uri="{FF2B5EF4-FFF2-40B4-BE49-F238E27FC236}">
                    <a16:creationId xmlns:a16="http://schemas.microsoft.com/office/drawing/2014/main" id="{A2E34DE3-6AFF-4517-A170-E0843F00FC54}"/>
                  </a:ext>
                </a:extLst>
              </p:cNvPr>
              <p:cNvSpPr/>
              <p:nvPr/>
            </p:nvSpPr>
            <p:spPr>
              <a:xfrm>
                <a:off x="6231120" y="1744713"/>
                <a:ext cx="2408055" cy="699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dirty="0">
                    <a:solidFill>
                      <a:schemeClr val="bg1"/>
                    </a:solidFill>
                  </a:rPr>
                  <a:t>Productivity</a:t>
                </a:r>
                <a:endParaRPr lang="en-GB" sz="1440" dirty="0">
                  <a:solidFill>
                    <a:schemeClr val="bg1"/>
                  </a:solidFill>
                </a:endParaRPr>
              </a:p>
            </p:txBody>
          </p:sp>
          <p:sp>
            <p:nvSpPr>
              <p:cNvPr id="159" name="Rectangle 158">
                <a:extLst>
                  <a:ext uri="{FF2B5EF4-FFF2-40B4-BE49-F238E27FC236}">
                    <a16:creationId xmlns:a16="http://schemas.microsoft.com/office/drawing/2014/main" id="{C7E0737A-A04C-466D-927C-E403FBC2428F}"/>
                  </a:ext>
                </a:extLst>
              </p:cNvPr>
              <p:cNvSpPr/>
              <p:nvPr/>
            </p:nvSpPr>
            <p:spPr>
              <a:xfrm>
                <a:off x="2815954" y="1744713"/>
                <a:ext cx="2408055" cy="699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dirty="0">
                    <a:solidFill>
                      <a:schemeClr val="bg1"/>
                    </a:solidFill>
                  </a:rPr>
                  <a:t>Visibility</a:t>
                </a:r>
                <a:endParaRPr lang="en-GB" sz="1440" dirty="0">
                  <a:solidFill>
                    <a:schemeClr val="bg1"/>
                  </a:solidFill>
                </a:endParaRPr>
              </a:p>
            </p:txBody>
          </p:sp>
        </p:grpSp>
        <p:sp>
          <p:nvSpPr>
            <p:cNvPr id="142" name="Rectangle 141">
              <a:extLst>
                <a:ext uri="{FF2B5EF4-FFF2-40B4-BE49-F238E27FC236}">
                  <a16:creationId xmlns:a16="http://schemas.microsoft.com/office/drawing/2014/main" id="{4A4A1839-90B7-4554-94FD-353B738B9AD0}"/>
                </a:ext>
              </a:extLst>
            </p:cNvPr>
            <p:cNvSpPr/>
            <p:nvPr/>
          </p:nvSpPr>
          <p:spPr>
            <a:xfrm>
              <a:off x="3916535" y="3659434"/>
              <a:ext cx="3484010" cy="699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r>
                <a:rPr lang="en-US" sz="1440" dirty="0" smtClean="0">
                  <a:solidFill>
                    <a:schemeClr val="bg1"/>
                  </a:solidFill>
                </a:rPr>
                <a:t>Speed</a:t>
              </a:r>
              <a:endParaRPr lang="en-GB" sz="1440" dirty="0">
                <a:solidFill>
                  <a:schemeClr val="bg1"/>
                </a:solidFill>
              </a:endParaRPr>
            </a:p>
          </p:txBody>
        </p:sp>
        <p:sp>
          <p:nvSpPr>
            <p:cNvPr id="143" name="Rectangle 142">
              <a:extLst>
                <a:ext uri="{FF2B5EF4-FFF2-40B4-BE49-F238E27FC236}">
                  <a16:creationId xmlns:a16="http://schemas.microsoft.com/office/drawing/2014/main" id="{8B4B43F1-C768-448C-9B79-9BE665CC6775}"/>
                </a:ext>
              </a:extLst>
            </p:cNvPr>
            <p:cNvSpPr/>
            <p:nvPr/>
          </p:nvSpPr>
          <p:spPr>
            <a:xfrm>
              <a:off x="2225662" y="3597987"/>
              <a:ext cx="2408055" cy="699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dirty="0">
                  <a:solidFill>
                    <a:schemeClr val="bg1"/>
                  </a:solidFill>
                </a:rPr>
                <a:t>Agility</a:t>
              </a:r>
              <a:endParaRPr lang="en-GB" sz="1440" dirty="0">
                <a:solidFill>
                  <a:schemeClr val="bg1"/>
                </a:solidFill>
              </a:endParaRPr>
            </a:p>
          </p:txBody>
        </p:sp>
      </p:grpSp>
      <p:sp>
        <p:nvSpPr>
          <p:cNvPr id="6" name="Rectangle 5">
            <a:extLst>
              <a:ext uri="{FF2B5EF4-FFF2-40B4-BE49-F238E27FC236}">
                <a16:creationId xmlns:a16="http://schemas.microsoft.com/office/drawing/2014/main" id="{3D9E0A19-AD5C-4338-B7E1-144FEBC1BFE3}"/>
              </a:ext>
            </a:extLst>
          </p:cNvPr>
          <p:cNvSpPr/>
          <p:nvPr/>
        </p:nvSpPr>
        <p:spPr>
          <a:xfrm>
            <a:off x="3581400" y="152379"/>
            <a:ext cx="5419725" cy="4838743"/>
          </a:xfrm>
          <a:prstGeom prst="rect">
            <a:avLst/>
          </a:prstGeom>
          <a:solidFill>
            <a:srgbClr val="003E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7" name="Rectangle 6">
            <a:extLst>
              <a:ext uri="{FF2B5EF4-FFF2-40B4-BE49-F238E27FC236}">
                <a16:creationId xmlns:a16="http://schemas.microsoft.com/office/drawing/2014/main" id="{040A0B9E-8E25-432D-8A74-64A1D1BC92FA}"/>
              </a:ext>
            </a:extLst>
          </p:cNvPr>
          <p:cNvSpPr/>
          <p:nvPr/>
        </p:nvSpPr>
        <p:spPr>
          <a:xfrm>
            <a:off x="3705338" y="263348"/>
            <a:ext cx="2538376" cy="2262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55" name="Rectangle 54">
            <a:extLst>
              <a:ext uri="{FF2B5EF4-FFF2-40B4-BE49-F238E27FC236}">
                <a16:creationId xmlns:a16="http://schemas.microsoft.com/office/drawing/2014/main" id="{C5132BCE-25DB-40CE-8FE7-00698F69B021}"/>
              </a:ext>
            </a:extLst>
          </p:cNvPr>
          <p:cNvSpPr/>
          <p:nvPr/>
        </p:nvSpPr>
        <p:spPr>
          <a:xfrm>
            <a:off x="6338811" y="263348"/>
            <a:ext cx="2538376" cy="2262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81" name="Rectangle 80">
            <a:extLst>
              <a:ext uri="{FF2B5EF4-FFF2-40B4-BE49-F238E27FC236}">
                <a16:creationId xmlns:a16="http://schemas.microsoft.com/office/drawing/2014/main" id="{164143F6-B8AF-4070-A293-0FE9EA668759}"/>
              </a:ext>
            </a:extLst>
          </p:cNvPr>
          <p:cNvSpPr/>
          <p:nvPr/>
        </p:nvSpPr>
        <p:spPr>
          <a:xfrm>
            <a:off x="3667383" y="2617659"/>
            <a:ext cx="2538376" cy="2262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85" name="Rectangle 84">
            <a:extLst>
              <a:ext uri="{FF2B5EF4-FFF2-40B4-BE49-F238E27FC236}">
                <a16:creationId xmlns:a16="http://schemas.microsoft.com/office/drawing/2014/main" id="{67D2F12E-E6B3-417E-8105-07ED7DAB45B0}"/>
              </a:ext>
            </a:extLst>
          </p:cNvPr>
          <p:cNvSpPr/>
          <p:nvPr/>
        </p:nvSpPr>
        <p:spPr>
          <a:xfrm>
            <a:off x="6338811" y="2617659"/>
            <a:ext cx="2538376" cy="2262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0" name="Rectangle 9">
            <a:extLst>
              <a:ext uri="{FF2B5EF4-FFF2-40B4-BE49-F238E27FC236}">
                <a16:creationId xmlns:a16="http://schemas.microsoft.com/office/drawing/2014/main" id="{478CE47C-0708-4964-AF7A-7B4A20925BB9}"/>
              </a:ext>
            </a:extLst>
          </p:cNvPr>
          <p:cNvSpPr/>
          <p:nvPr/>
        </p:nvSpPr>
        <p:spPr>
          <a:xfrm>
            <a:off x="6338811" y="263348"/>
            <a:ext cx="2538376" cy="446226"/>
          </a:xfrm>
          <a:prstGeom prst="rect">
            <a:avLst/>
          </a:prstGeom>
          <a:solidFill>
            <a:srgbClr val="3CA1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Schedule</a:t>
            </a:r>
            <a:endParaRPr lang="en-GB" sz="2000" b="1" dirty="0"/>
          </a:p>
        </p:txBody>
      </p:sp>
      <p:sp>
        <p:nvSpPr>
          <p:cNvPr id="87" name="Rectangle 86">
            <a:extLst>
              <a:ext uri="{FF2B5EF4-FFF2-40B4-BE49-F238E27FC236}">
                <a16:creationId xmlns:a16="http://schemas.microsoft.com/office/drawing/2014/main" id="{FB10079A-CBD9-4F26-A2FA-D46CF4F132D1}"/>
              </a:ext>
            </a:extLst>
          </p:cNvPr>
          <p:cNvSpPr/>
          <p:nvPr/>
        </p:nvSpPr>
        <p:spPr>
          <a:xfrm>
            <a:off x="3665032" y="2617659"/>
            <a:ext cx="2540582" cy="446226"/>
          </a:xfrm>
          <a:prstGeom prst="rect">
            <a:avLst/>
          </a:prstGeom>
          <a:solidFill>
            <a:srgbClr val="3CA1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Invisible Governance</a:t>
            </a:r>
          </a:p>
        </p:txBody>
      </p:sp>
      <p:sp>
        <p:nvSpPr>
          <p:cNvPr id="88" name="Rectangle 87">
            <a:extLst>
              <a:ext uri="{FF2B5EF4-FFF2-40B4-BE49-F238E27FC236}">
                <a16:creationId xmlns:a16="http://schemas.microsoft.com/office/drawing/2014/main" id="{21BDF747-CA8E-4594-B8D9-8DFBD383E58B}"/>
              </a:ext>
            </a:extLst>
          </p:cNvPr>
          <p:cNvSpPr/>
          <p:nvPr/>
        </p:nvSpPr>
        <p:spPr>
          <a:xfrm>
            <a:off x="6338811" y="2617659"/>
            <a:ext cx="2538008" cy="446226"/>
          </a:xfrm>
          <a:prstGeom prst="rect">
            <a:avLst/>
          </a:prstGeom>
          <a:solidFill>
            <a:srgbClr val="3CA1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Project Analytics</a:t>
            </a:r>
            <a:endParaRPr lang="en-US" sz="2000" b="1" dirty="0"/>
          </a:p>
        </p:txBody>
      </p:sp>
      <p:sp>
        <p:nvSpPr>
          <p:cNvPr id="80" name="Rectangle 79">
            <a:extLst>
              <a:ext uri="{FF2B5EF4-FFF2-40B4-BE49-F238E27FC236}">
                <a16:creationId xmlns:a16="http://schemas.microsoft.com/office/drawing/2014/main" id="{118A0D5C-D37D-439B-8676-F7907B346B21}"/>
              </a:ext>
            </a:extLst>
          </p:cNvPr>
          <p:cNvSpPr/>
          <p:nvPr/>
        </p:nvSpPr>
        <p:spPr>
          <a:xfrm>
            <a:off x="3705338" y="263348"/>
            <a:ext cx="2538376" cy="446226"/>
          </a:xfrm>
          <a:prstGeom prst="rect">
            <a:avLst/>
          </a:prstGeom>
          <a:solidFill>
            <a:srgbClr val="3CA1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Product Data</a:t>
            </a:r>
            <a:endParaRPr lang="en-GB" sz="2000" b="1" dirty="0"/>
          </a:p>
        </p:txBody>
      </p:sp>
      <p:grpSp>
        <p:nvGrpSpPr>
          <p:cNvPr id="452" name="Group 451">
            <a:extLst>
              <a:ext uri="{FF2B5EF4-FFF2-40B4-BE49-F238E27FC236}">
                <a16:creationId xmlns:a16="http://schemas.microsoft.com/office/drawing/2014/main" id="{BBADDF15-C98A-440A-9B30-889A19EC86B2}"/>
              </a:ext>
            </a:extLst>
          </p:cNvPr>
          <p:cNvGrpSpPr/>
          <p:nvPr/>
        </p:nvGrpSpPr>
        <p:grpSpPr>
          <a:xfrm>
            <a:off x="4142575" y="933488"/>
            <a:ext cx="1663902" cy="1300436"/>
            <a:chOff x="1282700" y="5578475"/>
            <a:chExt cx="1446213" cy="1130300"/>
          </a:xfrm>
          <a:solidFill>
            <a:srgbClr val="3CA1E9"/>
          </a:solidFill>
        </p:grpSpPr>
        <p:sp>
          <p:nvSpPr>
            <p:cNvPr id="12" name="Freeform 5">
              <a:extLst>
                <a:ext uri="{FF2B5EF4-FFF2-40B4-BE49-F238E27FC236}">
                  <a16:creationId xmlns:a16="http://schemas.microsoft.com/office/drawing/2014/main" id="{DCCBA0A6-6586-4239-9F2D-C68BE0CAEF5F}"/>
                </a:ext>
              </a:extLst>
            </p:cNvPr>
            <p:cNvSpPr>
              <a:spLocks noEditPoints="1"/>
            </p:cNvSpPr>
            <p:nvPr/>
          </p:nvSpPr>
          <p:spPr bwMode="auto">
            <a:xfrm>
              <a:off x="1282700" y="5662613"/>
              <a:ext cx="1195388" cy="860425"/>
            </a:xfrm>
            <a:custGeom>
              <a:avLst/>
              <a:gdLst>
                <a:gd name="T0" fmla="*/ 5983 w 6125"/>
                <a:gd name="T1" fmla="*/ 569 h 4416"/>
                <a:gd name="T2" fmla="*/ 3561 w 6125"/>
                <a:gd name="T3" fmla="*/ 569 h 4416"/>
                <a:gd name="T4" fmla="*/ 3561 w 6125"/>
                <a:gd name="T5" fmla="*/ 854 h 4416"/>
                <a:gd name="T6" fmla="*/ 5840 w 6125"/>
                <a:gd name="T7" fmla="*/ 854 h 4416"/>
                <a:gd name="T8" fmla="*/ 5840 w 6125"/>
                <a:gd name="T9" fmla="*/ 4131 h 4416"/>
                <a:gd name="T10" fmla="*/ 854 w 6125"/>
                <a:gd name="T11" fmla="*/ 4131 h 4416"/>
                <a:gd name="T12" fmla="*/ 285 w 6125"/>
                <a:gd name="T13" fmla="*/ 3704 h 4416"/>
                <a:gd name="T14" fmla="*/ 285 w 6125"/>
                <a:gd name="T15" fmla="*/ 3703 h 4416"/>
                <a:gd name="T16" fmla="*/ 628 w 6125"/>
                <a:gd name="T17" fmla="*/ 3360 h 4416"/>
                <a:gd name="T18" fmla="*/ 750 w 6125"/>
                <a:gd name="T19" fmla="*/ 3373 h 4416"/>
                <a:gd name="T20" fmla="*/ 854 w 6125"/>
                <a:gd name="T21" fmla="*/ 3419 h 4416"/>
                <a:gd name="T22" fmla="*/ 997 w 6125"/>
                <a:gd name="T23" fmla="*/ 3276 h 4416"/>
                <a:gd name="T24" fmla="*/ 997 w 6125"/>
                <a:gd name="T25" fmla="*/ 854 h 4416"/>
                <a:gd name="T26" fmla="*/ 2137 w 6125"/>
                <a:gd name="T27" fmla="*/ 854 h 4416"/>
                <a:gd name="T28" fmla="*/ 2137 w 6125"/>
                <a:gd name="T29" fmla="*/ 569 h 4416"/>
                <a:gd name="T30" fmla="*/ 997 w 6125"/>
                <a:gd name="T31" fmla="*/ 569 h 4416"/>
                <a:gd name="T32" fmla="*/ 997 w 6125"/>
                <a:gd name="T33" fmla="*/ 284 h 4416"/>
                <a:gd name="T34" fmla="*/ 628 w 6125"/>
                <a:gd name="T35" fmla="*/ 0 h 4416"/>
                <a:gd name="T36" fmla="*/ 0 w 6125"/>
                <a:gd name="T37" fmla="*/ 569 h 4416"/>
                <a:gd name="T38" fmla="*/ 0 w 6125"/>
                <a:gd name="T39" fmla="*/ 3703 h 4416"/>
                <a:gd name="T40" fmla="*/ 0 w 6125"/>
                <a:gd name="T41" fmla="*/ 3704 h 4416"/>
                <a:gd name="T42" fmla="*/ 0 w 6125"/>
                <a:gd name="T43" fmla="*/ 3704 h 4416"/>
                <a:gd name="T44" fmla="*/ 854 w 6125"/>
                <a:gd name="T45" fmla="*/ 4416 h 4416"/>
                <a:gd name="T46" fmla="*/ 5983 w 6125"/>
                <a:gd name="T47" fmla="*/ 4416 h 4416"/>
                <a:gd name="T48" fmla="*/ 6125 w 6125"/>
                <a:gd name="T49" fmla="*/ 4273 h 4416"/>
                <a:gd name="T50" fmla="*/ 6125 w 6125"/>
                <a:gd name="T51" fmla="*/ 712 h 4416"/>
                <a:gd name="T52" fmla="*/ 5983 w 6125"/>
                <a:gd name="T53" fmla="*/ 569 h 4416"/>
                <a:gd name="T54" fmla="*/ 285 w 6125"/>
                <a:gd name="T55" fmla="*/ 569 h 4416"/>
                <a:gd name="T56" fmla="*/ 628 w 6125"/>
                <a:gd name="T57" fmla="*/ 284 h 4416"/>
                <a:gd name="T58" fmla="*/ 712 w 6125"/>
                <a:gd name="T59" fmla="*/ 303 h 4416"/>
                <a:gd name="T60" fmla="*/ 712 w 6125"/>
                <a:gd name="T61" fmla="*/ 3079 h 4416"/>
                <a:gd name="T62" fmla="*/ 628 w 6125"/>
                <a:gd name="T63" fmla="*/ 3075 h 4416"/>
                <a:gd name="T64" fmla="*/ 285 w 6125"/>
                <a:gd name="T65" fmla="*/ 3177 h 4416"/>
                <a:gd name="T66" fmla="*/ 285 w 6125"/>
                <a:gd name="T67" fmla="*/ 569 h 4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125" h="4416">
                  <a:moveTo>
                    <a:pt x="5983" y="569"/>
                  </a:moveTo>
                  <a:cubicBezTo>
                    <a:pt x="3561" y="569"/>
                    <a:pt x="3561" y="569"/>
                    <a:pt x="3561" y="569"/>
                  </a:cubicBezTo>
                  <a:cubicBezTo>
                    <a:pt x="3561" y="854"/>
                    <a:pt x="3561" y="854"/>
                    <a:pt x="3561" y="854"/>
                  </a:cubicBezTo>
                  <a:cubicBezTo>
                    <a:pt x="5840" y="854"/>
                    <a:pt x="5840" y="854"/>
                    <a:pt x="5840" y="854"/>
                  </a:cubicBezTo>
                  <a:cubicBezTo>
                    <a:pt x="5840" y="4131"/>
                    <a:pt x="5840" y="4131"/>
                    <a:pt x="5840" y="4131"/>
                  </a:cubicBezTo>
                  <a:cubicBezTo>
                    <a:pt x="854" y="4131"/>
                    <a:pt x="854" y="4131"/>
                    <a:pt x="854" y="4131"/>
                  </a:cubicBezTo>
                  <a:cubicBezTo>
                    <a:pt x="288" y="4131"/>
                    <a:pt x="285" y="3810"/>
                    <a:pt x="285" y="3704"/>
                  </a:cubicBezTo>
                  <a:cubicBezTo>
                    <a:pt x="285" y="3704"/>
                    <a:pt x="285" y="3704"/>
                    <a:pt x="285" y="3703"/>
                  </a:cubicBezTo>
                  <a:cubicBezTo>
                    <a:pt x="285" y="3514"/>
                    <a:pt x="439" y="3360"/>
                    <a:pt x="628" y="3360"/>
                  </a:cubicBezTo>
                  <a:cubicBezTo>
                    <a:pt x="674" y="3360"/>
                    <a:pt x="723" y="3366"/>
                    <a:pt x="750" y="3373"/>
                  </a:cubicBezTo>
                  <a:cubicBezTo>
                    <a:pt x="776" y="3401"/>
                    <a:pt x="813" y="3419"/>
                    <a:pt x="854" y="3419"/>
                  </a:cubicBezTo>
                  <a:cubicBezTo>
                    <a:pt x="933" y="3419"/>
                    <a:pt x="997" y="3355"/>
                    <a:pt x="997" y="3276"/>
                  </a:cubicBezTo>
                  <a:cubicBezTo>
                    <a:pt x="997" y="854"/>
                    <a:pt x="997" y="854"/>
                    <a:pt x="997" y="854"/>
                  </a:cubicBezTo>
                  <a:cubicBezTo>
                    <a:pt x="2137" y="854"/>
                    <a:pt x="2137" y="854"/>
                    <a:pt x="2137" y="854"/>
                  </a:cubicBezTo>
                  <a:cubicBezTo>
                    <a:pt x="2137" y="569"/>
                    <a:pt x="2137" y="569"/>
                    <a:pt x="2137" y="569"/>
                  </a:cubicBezTo>
                  <a:cubicBezTo>
                    <a:pt x="997" y="569"/>
                    <a:pt x="997" y="569"/>
                    <a:pt x="997" y="569"/>
                  </a:cubicBezTo>
                  <a:cubicBezTo>
                    <a:pt x="997" y="284"/>
                    <a:pt x="997" y="284"/>
                    <a:pt x="997" y="284"/>
                  </a:cubicBezTo>
                  <a:cubicBezTo>
                    <a:pt x="997" y="99"/>
                    <a:pt x="807" y="0"/>
                    <a:pt x="628" y="0"/>
                  </a:cubicBezTo>
                  <a:cubicBezTo>
                    <a:pt x="264" y="0"/>
                    <a:pt x="0" y="239"/>
                    <a:pt x="0" y="569"/>
                  </a:cubicBezTo>
                  <a:cubicBezTo>
                    <a:pt x="0" y="3703"/>
                    <a:pt x="0" y="3703"/>
                    <a:pt x="0" y="3703"/>
                  </a:cubicBezTo>
                  <a:cubicBezTo>
                    <a:pt x="0" y="3704"/>
                    <a:pt x="0" y="3704"/>
                    <a:pt x="0" y="3704"/>
                  </a:cubicBezTo>
                  <a:cubicBezTo>
                    <a:pt x="0" y="3704"/>
                    <a:pt x="0" y="3704"/>
                    <a:pt x="0" y="3704"/>
                  </a:cubicBezTo>
                  <a:cubicBezTo>
                    <a:pt x="1" y="4156"/>
                    <a:pt x="313" y="4416"/>
                    <a:pt x="854" y="4416"/>
                  </a:cubicBezTo>
                  <a:cubicBezTo>
                    <a:pt x="5983" y="4416"/>
                    <a:pt x="5983" y="4416"/>
                    <a:pt x="5983" y="4416"/>
                  </a:cubicBezTo>
                  <a:cubicBezTo>
                    <a:pt x="6062" y="4416"/>
                    <a:pt x="6125" y="4352"/>
                    <a:pt x="6125" y="4273"/>
                  </a:cubicBezTo>
                  <a:cubicBezTo>
                    <a:pt x="6125" y="712"/>
                    <a:pt x="6125" y="712"/>
                    <a:pt x="6125" y="712"/>
                  </a:cubicBezTo>
                  <a:cubicBezTo>
                    <a:pt x="6125" y="633"/>
                    <a:pt x="6062" y="569"/>
                    <a:pt x="5983" y="569"/>
                  </a:cubicBezTo>
                  <a:close/>
                  <a:moveTo>
                    <a:pt x="285" y="569"/>
                  </a:moveTo>
                  <a:cubicBezTo>
                    <a:pt x="285" y="359"/>
                    <a:pt x="470" y="284"/>
                    <a:pt x="628" y="284"/>
                  </a:cubicBezTo>
                  <a:cubicBezTo>
                    <a:pt x="661" y="284"/>
                    <a:pt x="695" y="294"/>
                    <a:pt x="712" y="303"/>
                  </a:cubicBezTo>
                  <a:cubicBezTo>
                    <a:pt x="712" y="3079"/>
                    <a:pt x="712" y="3079"/>
                    <a:pt x="712" y="3079"/>
                  </a:cubicBezTo>
                  <a:cubicBezTo>
                    <a:pt x="682" y="3076"/>
                    <a:pt x="653" y="3075"/>
                    <a:pt x="628" y="3075"/>
                  </a:cubicBezTo>
                  <a:cubicBezTo>
                    <a:pt x="501" y="3075"/>
                    <a:pt x="383" y="3113"/>
                    <a:pt x="285" y="3177"/>
                  </a:cubicBezTo>
                  <a:lnTo>
                    <a:pt x="285" y="5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E6FE6467-F3FC-44DD-BE8E-1AB9332107E3}"/>
                </a:ext>
              </a:extLst>
            </p:cNvPr>
            <p:cNvSpPr>
              <a:spLocks noEditPoints="1"/>
            </p:cNvSpPr>
            <p:nvPr/>
          </p:nvSpPr>
          <p:spPr bwMode="auto">
            <a:xfrm>
              <a:off x="1579563" y="5578475"/>
              <a:ext cx="515938" cy="731838"/>
            </a:xfrm>
            <a:custGeom>
              <a:avLst/>
              <a:gdLst>
                <a:gd name="T0" fmla="*/ 991 w 2642"/>
                <a:gd name="T1" fmla="*/ 1604 h 3756"/>
                <a:gd name="T2" fmla="*/ 633 w 2642"/>
                <a:gd name="T3" fmla="*/ 2525 h 3756"/>
                <a:gd name="T4" fmla="*/ 219 w 2642"/>
                <a:gd name="T5" fmla="*/ 2188 h 3756"/>
                <a:gd name="T6" fmla="*/ 0 w 2642"/>
                <a:gd name="T7" fmla="*/ 2371 h 3756"/>
                <a:gd name="T8" fmla="*/ 529 w 2642"/>
                <a:gd name="T9" fmla="*/ 2792 h 3756"/>
                <a:gd name="T10" fmla="*/ 195 w 2642"/>
                <a:gd name="T11" fmla="*/ 3652 h 3756"/>
                <a:gd name="T12" fmla="*/ 460 w 2642"/>
                <a:gd name="T13" fmla="*/ 3756 h 3756"/>
                <a:gd name="T14" fmla="*/ 792 w 2642"/>
                <a:gd name="T15" fmla="*/ 2903 h 3756"/>
                <a:gd name="T16" fmla="*/ 1321 w 2642"/>
                <a:gd name="T17" fmla="*/ 2987 h 3756"/>
                <a:gd name="T18" fmla="*/ 1857 w 2642"/>
                <a:gd name="T19" fmla="*/ 2901 h 3756"/>
                <a:gd name="T20" fmla="*/ 2189 w 2642"/>
                <a:gd name="T21" fmla="*/ 3756 h 3756"/>
                <a:gd name="T22" fmla="*/ 2455 w 2642"/>
                <a:gd name="T23" fmla="*/ 3652 h 3756"/>
                <a:gd name="T24" fmla="*/ 2119 w 2642"/>
                <a:gd name="T25" fmla="*/ 2789 h 3756"/>
                <a:gd name="T26" fmla="*/ 2642 w 2642"/>
                <a:gd name="T27" fmla="*/ 2371 h 3756"/>
                <a:gd name="T28" fmla="*/ 2424 w 2642"/>
                <a:gd name="T29" fmla="*/ 2188 h 3756"/>
                <a:gd name="T30" fmla="*/ 2015 w 2642"/>
                <a:gd name="T31" fmla="*/ 2522 h 3756"/>
                <a:gd name="T32" fmla="*/ 1657 w 2642"/>
                <a:gd name="T33" fmla="*/ 1600 h 3756"/>
                <a:gd name="T34" fmla="*/ 1895 w 2642"/>
                <a:gd name="T35" fmla="*/ 1140 h 3756"/>
                <a:gd name="T36" fmla="*/ 1467 w 2642"/>
                <a:gd name="T37" fmla="*/ 591 h 3756"/>
                <a:gd name="T38" fmla="*/ 1467 w 2642"/>
                <a:gd name="T39" fmla="*/ 0 h 3756"/>
                <a:gd name="T40" fmla="*/ 1182 w 2642"/>
                <a:gd name="T41" fmla="*/ 0 h 3756"/>
                <a:gd name="T42" fmla="*/ 1182 w 2642"/>
                <a:gd name="T43" fmla="*/ 588 h 3756"/>
                <a:gd name="T44" fmla="*/ 748 w 2642"/>
                <a:gd name="T45" fmla="*/ 1140 h 3756"/>
                <a:gd name="T46" fmla="*/ 991 w 2642"/>
                <a:gd name="T47" fmla="*/ 1604 h 3756"/>
                <a:gd name="T48" fmla="*/ 1753 w 2642"/>
                <a:gd name="T49" fmla="*/ 2635 h 3756"/>
                <a:gd name="T50" fmla="*/ 1321 w 2642"/>
                <a:gd name="T51" fmla="*/ 2702 h 3756"/>
                <a:gd name="T52" fmla="*/ 896 w 2642"/>
                <a:gd name="T53" fmla="*/ 2636 h 3756"/>
                <a:gd name="T54" fmla="*/ 1259 w 2642"/>
                <a:gd name="T55" fmla="*/ 1703 h 3756"/>
                <a:gd name="T56" fmla="*/ 1321 w 2642"/>
                <a:gd name="T57" fmla="*/ 1710 h 3756"/>
                <a:gd name="T58" fmla="*/ 1391 w 2642"/>
                <a:gd name="T59" fmla="*/ 1703 h 3756"/>
                <a:gd name="T60" fmla="*/ 1753 w 2642"/>
                <a:gd name="T61" fmla="*/ 2635 h 3756"/>
                <a:gd name="T62" fmla="*/ 1321 w 2642"/>
                <a:gd name="T63" fmla="*/ 854 h 3756"/>
                <a:gd name="T64" fmla="*/ 1610 w 2642"/>
                <a:gd name="T65" fmla="*/ 1140 h 3756"/>
                <a:gd name="T66" fmla="*/ 1321 w 2642"/>
                <a:gd name="T67" fmla="*/ 1425 h 3756"/>
                <a:gd name="T68" fmla="*/ 1033 w 2642"/>
                <a:gd name="T69" fmla="*/ 1140 h 3756"/>
                <a:gd name="T70" fmla="*/ 1321 w 2642"/>
                <a:gd name="T71" fmla="*/ 854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42" h="3756">
                  <a:moveTo>
                    <a:pt x="991" y="1604"/>
                  </a:moveTo>
                  <a:cubicBezTo>
                    <a:pt x="633" y="2525"/>
                    <a:pt x="633" y="2525"/>
                    <a:pt x="633" y="2525"/>
                  </a:cubicBezTo>
                  <a:cubicBezTo>
                    <a:pt x="477" y="2440"/>
                    <a:pt x="336" y="2328"/>
                    <a:pt x="219" y="2188"/>
                  </a:cubicBezTo>
                  <a:cubicBezTo>
                    <a:pt x="0" y="2371"/>
                    <a:pt x="0" y="2371"/>
                    <a:pt x="0" y="2371"/>
                  </a:cubicBezTo>
                  <a:cubicBezTo>
                    <a:pt x="149" y="2548"/>
                    <a:pt x="329" y="2689"/>
                    <a:pt x="529" y="2792"/>
                  </a:cubicBezTo>
                  <a:cubicBezTo>
                    <a:pt x="195" y="3652"/>
                    <a:pt x="195" y="3652"/>
                    <a:pt x="195" y="3652"/>
                  </a:cubicBezTo>
                  <a:cubicBezTo>
                    <a:pt x="460" y="3756"/>
                    <a:pt x="460" y="3756"/>
                    <a:pt x="460" y="3756"/>
                  </a:cubicBezTo>
                  <a:cubicBezTo>
                    <a:pt x="792" y="2903"/>
                    <a:pt x="792" y="2903"/>
                    <a:pt x="792" y="2903"/>
                  </a:cubicBezTo>
                  <a:cubicBezTo>
                    <a:pt x="961" y="2957"/>
                    <a:pt x="1139" y="2987"/>
                    <a:pt x="1321" y="2987"/>
                  </a:cubicBezTo>
                  <a:cubicBezTo>
                    <a:pt x="1506" y="2987"/>
                    <a:pt x="1686" y="2957"/>
                    <a:pt x="1857" y="2901"/>
                  </a:cubicBezTo>
                  <a:cubicBezTo>
                    <a:pt x="2189" y="3756"/>
                    <a:pt x="2189" y="3756"/>
                    <a:pt x="2189" y="3756"/>
                  </a:cubicBezTo>
                  <a:cubicBezTo>
                    <a:pt x="2455" y="3652"/>
                    <a:pt x="2455" y="3652"/>
                    <a:pt x="2455" y="3652"/>
                  </a:cubicBezTo>
                  <a:cubicBezTo>
                    <a:pt x="2119" y="2789"/>
                    <a:pt x="2119" y="2789"/>
                    <a:pt x="2119" y="2789"/>
                  </a:cubicBezTo>
                  <a:cubicBezTo>
                    <a:pt x="2317" y="2686"/>
                    <a:pt x="2496" y="2546"/>
                    <a:pt x="2642" y="2371"/>
                  </a:cubicBezTo>
                  <a:cubicBezTo>
                    <a:pt x="2424" y="2188"/>
                    <a:pt x="2424" y="2188"/>
                    <a:pt x="2424" y="2188"/>
                  </a:cubicBezTo>
                  <a:cubicBezTo>
                    <a:pt x="2308" y="2326"/>
                    <a:pt x="2169" y="2438"/>
                    <a:pt x="2015" y="2522"/>
                  </a:cubicBezTo>
                  <a:cubicBezTo>
                    <a:pt x="1657" y="1600"/>
                    <a:pt x="1657" y="1600"/>
                    <a:pt x="1657" y="1600"/>
                  </a:cubicBezTo>
                  <a:cubicBezTo>
                    <a:pt x="1800" y="1496"/>
                    <a:pt x="1895" y="1329"/>
                    <a:pt x="1895" y="1140"/>
                  </a:cubicBezTo>
                  <a:cubicBezTo>
                    <a:pt x="1895" y="876"/>
                    <a:pt x="1713" y="655"/>
                    <a:pt x="1467" y="591"/>
                  </a:cubicBezTo>
                  <a:cubicBezTo>
                    <a:pt x="1467" y="0"/>
                    <a:pt x="1467" y="0"/>
                    <a:pt x="1467" y="0"/>
                  </a:cubicBezTo>
                  <a:cubicBezTo>
                    <a:pt x="1182" y="0"/>
                    <a:pt x="1182" y="0"/>
                    <a:pt x="1182" y="0"/>
                  </a:cubicBezTo>
                  <a:cubicBezTo>
                    <a:pt x="1182" y="588"/>
                    <a:pt x="1182" y="588"/>
                    <a:pt x="1182" y="588"/>
                  </a:cubicBezTo>
                  <a:cubicBezTo>
                    <a:pt x="934" y="651"/>
                    <a:pt x="748" y="873"/>
                    <a:pt x="748" y="1140"/>
                  </a:cubicBezTo>
                  <a:cubicBezTo>
                    <a:pt x="748" y="1332"/>
                    <a:pt x="845" y="1501"/>
                    <a:pt x="991" y="1604"/>
                  </a:cubicBezTo>
                  <a:close/>
                  <a:moveTo>
                    <a:pt x="1753" y="2635"/>
                  </a:moveTo>
                  <a:cubicBezTo>
                    <a:pt x="1615" y="2678"/>
                    <a:pt x="1470" y="2702"/>
                    <a:pt x="1321" y="2702"/>
                  </a:cubicBezTo>
                  <a:cubicBezTo>
                    <a:pt x="1175" y="2702"/>
                    <a:pt x="1032" y="2679"/>
                    <a:pt x="896" y="2636"/>
                  </a:cubicBezTo>
                  <a:cubicBezTo>
                    <a:pt x="1259" y="1703"/>
                    <a:pt x="1259" y="1703"/>
                    <a:pt x="1259" y="1703"/>
                  </a:cubicBezTo>
                  <a:cubicBezTo>
                    <a:pt x="1279" y="1706"/>
                    <a:pt x="1300" y="1710"/>
                    <a:pt x="1321" y="1710"/>
                  </a:cubicBezTo>
                  <a:cubicBezTo>
                    <a:pt x="1345" y="1710"/>
                    <a:pt x="1368" y="1705"/>
                    <a:pt x="1391" y="1703"/>
                  </a:cubicBezTo>
                  <a:lnTo>
                    <a:pt x="1753" y="2635"/>
                  </a:lnTo>
                  <a:close/>
                  <a:moveTo>
                    <a:pt x="1321" y="854"/>
                  </a:moveTo>
                  <a:cubicBezTo>
                    <a:pt x="1480" y="854"/>
                    <a:pt x="1610" y="982"/>
                    <a:pt x="1610" y="1140"/>
                  </a:cubicBezTo>
                  <a:cubicBezTo>
                    <a:pt x="1610" y="1297"/>
                    <a:pt x="1480" y="1425"/>
                    <a:pt x="1321" y="1425"/>
                  </a:cubicBezTo>
                  <a:cubicBezTo>
                    <a:pt x="1162" y="1425"/>
                    <a:pt x="1033" y="1297"/>
                    <a:pt x="1033" y="1140"/>
                  </a:cubicBezTo>
                  <a:cubicBezTo>
                    <a:pt x="1033" y="982"/>
                    <a:pt x="1162" y="854"/>
                    <a:pt x="1321" y="8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DA713815-83B3-420D-BF65-CBBA4C55BB82}"/>
                </a:ext>
              </a:extLst>
            </p:cNvPr>
            <p:cNvSpPr>
              <a:spLocks noEditPoints="1"/>
            </p:cNvSpPr>
            <p:nvPr/>
          </p:nvSpPr>
          <p:spPr bwMode="auto">
            <a:xfrm>
              <a:off x="2552700" y="5578475"/>
              <a:ext cx="176213" cy="935038"/>
            </a:xfrm>
            <a:custGeom>
              <a:avLst/>
              <a:gdLst>
                <a:gd name="T0" fmla="*/ 907 w 907"/>
                <a:gd name="T1" fmla="*/ 3891 h 4807"/>
                <a:gd name="T2" fmla="*/ 907 w 907"/>
                <a:gd name="T3" fmla="*/ 219 h 4807"/>
                <a:gd name="T4" fmla="*/ 884 w 907"/>
                <a:gd name="T5" fmla="*/ 185 h 4807"/>
                <a:gd name="T6" fmla="*/ 458 w 907"/>
                <a:gd name="T7" fmla="*/ 0 h 4807"/>
                <a:gd name="T8" fmla="*/ 23 w 907"/>
                <a:gd name="T9" fmla="*/ 185 h 4807"/>
                <a:gd name="T10" fmla="*/ 0 w 907"/>
                <a:gd name="T11" fmla="*/ 219 h 4807"/>
                <a:gd name="T12" fmla="*/ 0 w 907"/>
                <a:gd name="T13" fmla="*/ 3891 h 4807"/>
                <a:gd name="T14" fmla="*/ 369 w 907"/>
                <a:gd name="T15" fmla="*/ 4729 h 4807"/>
                <a:gd name="T16" fmla="*/ 457 w 907"/>
                <a:gd name="T17" fmla="*/ 4807 h 4807"/>
                <a:gd name="T18" fmla="*/ 544 w 907"/>
                <a:gd name="T19" fmla="*/ 4728 h 4807"/>
                <a:gd name="T20" fmla="*/ 907 w 907"/>
                <a:gd name="T21" fmla="*/ 3891 h 4807"/>
                <a:gd name="T22" fmla="*/ 458 w 907"/>
                <a:gd name="T23" fmla="*/ 259 h 4807"/>
                <a:gd name="T24" fmla="*/ 648 w 907"/>
                <a:gd name="T25" fmla="*/ 310 h 4807"/>
                <a:gd name="T26" fmla="*/ 648 w 907"/>
                <a:gd name="T27" fmla="*/ 649 h 4807"/>
                <a:gd name="T28" fmla="*/ 259 w 907"/>
                <a:gd name="T29" fmla="*/ 649 h 4807"/>
                <a:gd name="T30" fmla="*/ 259 w 907"/>
                <a:gd name="T31" fmla="*/ 312 h 4807"/>
                <a:gd name="T32" fmla="*/ 458 w 907"/>
                <a:gd name="T33" fmla="*/ 259 h 4807"/>
                <a:gd name="T34" fmla="*/ 259 w 907"/>
                <a:gd name="T35" fmla="*/ 3891 h 4807"/>
                <a:gd name="T36" fmla="*/ 259 w 907"/>
                <a:gd name="T37" fmla="*/ 909 h 4807"/>
                <a:gd name="T38" fmla="*/ 648 w 907"/>
                <a:gd name="T39" fmla="*/ 909 h 4807"/>
                <a:gd name="T40" fmla="*/ 648 w 907"/>
                <a:gd name="T41" fmla="*/ 3891 h 4807"/>
                <a:gd name="T42" fmla="*/ 455 w 907"/>
                <a:gd name="T43" fmla="*/ 4436 h 4807"/>
                <a:gd name="T44" fmla="*/ 259 w 907"/>
                <a:gd name="T45" fmla="*/ 3891 h 4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7" h="4807">
                  <a:moveTo>
                    <a:pt x="907" y="3891"/>
                  </a:moveTo>
                  <a:cubicBezTo>
                    <a:pt x="907" y="219"/>
                    <a:pt x="907" y="219"/>
                    <a:pt x="907" y="219"/>
                  </a:cubicBezTo>
                  <a:cubicBezTo>
                    <a:pt x="884" y="185"/>
                    <a:pt x="884" y="185"/>
                    <a:pt x="884" y="185"/>
                  </a:cubicBezTo>
                  <a:cubicBezTo>
                    <a:pt x="802" y="69"/>
                    <a:pt x="642" y="0"/>
                    <a:pt x="458" y="0"/>
                  </a:cubicBezTo>
                  <a:cubicBezTo>
                    <a:pt x="270" y="0"/>
                    <a:pt x="104" y="71"/>
                    <a:pt x="23" y="185"/>
                  </a:cubicBezTo>
                  <a:cubicBezTo>
                    <a:pt x="0" y="219"/>
                    <a:pt x="0" y="219"/>
                    <a:pt x="0" y="219"/>
                  </a:cubicBezTo>
                  <a:cubicBezTo>
                    <a:pt x="0" y="3891"/>
                    <a:pt x="0" y="3891"/>
                    <a:pt x="0" y="3891"/>
                  </a:cubicBezTo>
                  <a:cubicBezTo>
                    <a:pt x="0" y="4389"/>
                    <a:pt x="354" y="4715"/>
                    <a:pt x="369" y="4729"/>
                  </a:cubicBezTo>
                  <a:cubicBezTo>
                    <a:pt x="457" y="4807"/>
                    <a:pt x="457" y="4807"/>
                    <a:pt x="457" y="4807"/>
                  </a:cubicBezTo>
                  <a:cubicBezTo>
                    <a:pt x="544" y="4728"/>
                    <a:pt x="544" y="4728"/>
                    <a:pt x="544" y="4728"/>
                  </a:cubicBezTo>
                  <a:cubicBezTo>
                    <a:pt x="559" y="4714"/>
                    <a:pt x="907" y="4388"/>
                    <a:pt x="907" y="3891"/>
                  </a:cubicBezTo>
                  <a:close/>
                  <a:moveTo>
                    <a:pt x="458" y="259"/>
                  </a:moveTo>
                  <a:cubicBezTo>
                    <a:pt x="535" y="259"/>
                    <a:pt x="607" y="280"/>
                    <a:pt x="648" y="310"/>
                  </a:cubicBezTo>
                  <a:cubicBezTo>
                    <a:pt x="648" y="649"/>
                    <a:pt x="648" y="649"/>
                    <a:pt x="648" y="649"/>
                  </a:cubicBezTo>
                  <a:cubicBezTo>
                    <a:pt x="259" y="649"/>
                    <a:pt x="259" y="649"/>
                    <a:pt x="259" y="649"/>
                  </a:cubicBezTo>
                  <a:cubicBezTo>
                    <a:pt x="259" y="312"/>
                    <a:pt x="259" y="312"/>
                    <a:pt x="259" y="312"/>
                  </a:cubicBezTo>
                  <a:cubicBezTo>
                    <a:pt x="298" y="283"/>
                    <a:pt x="369" y="259"/>
                    <a:pt x="458" y="259"/>
                  </a:cubicBezTo>
                  <a:close/>
                  <a:moveTo>
                    <a:pt x="259" y="3891"/>
                  </a:moveTo>
                  <a:cubicBezTo>
                    <a:pt x="259" y="909"/>
                    <a:pt x="259" y="909"/>
                    <a:pt x="259" y="909"/>
                  </a:cubicBezTo>
                  <a:cubicBezTo>
                    <a:pt x="648" y="909"/>
                    <a:pt x="648" y="909"/>
                    <a:pt x="648" y="909"/>
                  </a:cubicBezTo>
                  <a:cubicBezTo>
                    <a:pt x="648" y="3891"/>
                    <a:pt x="648" y="3891"/>
                    <a:pt x="648" y="3891"/>
                  </a:cubicBezTo>
                  <a:cubicBezTo>
                    <a:pt x="648" y="4133"/>
                    <a:pt x="538" y="4326"/>
                    <a:pt x="455" y="4436"/>
                  </a:cubicBezTo>
                  <a:cubicBezTo>
                    <a:pt x="372" y="4326"/>
                    <a:pt x="259" y="4133"/>
                    <a:pt x="259" y="38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A87571E5-2BD4-43D8-B7B1-882AA8B14A4C}"/>
                </a:ext>
              </a:extLst>
            </p:cNvPr>
            <p:cNvSpPr>
              <a:spLocks/>
            </p:cNvSpPr>
            <p:nvPr/>
          </p:nvSpPr>
          <p:spPr bwMode="auto">
            <a:xfrm>
              <a:off x="1282700" y="6577013"/>
              <a:ext cx="84138" cy="130175"/>
            </a:xfrm>
            <a:custGeom>
              <a:avLst/>
              <a:gdLst>
                <a:gd name="T0" fmla="*/ 55 w 435"/>
                <a:gd name="T1" fmla="*/ 565 h 668"/>
                <a:gd name="T2" fmla="*/ 183 w 435"/>
                <a:gd name="T3" fmla="*/ 565 h 668"/>
                <a:gd name="T4" fmla="*/ 183 w 435"/>
                <a:gd name="T5" fmla="*/ 229 h 668"/>
                <a:gd name="T6" fmla="*/ 185 w 435"/>
                <a:gd name="T7" fmla="*/ 177 h 668"/>
                <a:gd name="T8" fmla="*/ 109 w 435"/>
                <a:gd name="T9" fmla="*/ 240 h 668"/>
                <a:gd name="T10" fmla="*/ 94 w 435"/>
                <a:gd name="T11" fmla="*/ 248 h 668"/>
                <a:gd name="T12" fmla="*/ 80 w 435"/>
                <a:gd name="T13" fmla="*/ 251 h 668"/>
                <a:gd name="T14" fmla="*/ 59 w 435"/>
                <a:gd name="T15" fmla="*/ 245 h 668"/>
                <a:gd name="T16" fmla="*/ 45 w 435"/>
                <a:gd name="T17" fmla="*/ 234 h 668"/>
                <a:gd name="T18" fmla="*/ 0 w 435"/>
                <a:gd name="T19" fmla="*/ 175 h 668"/>
                <a:gd name="T20" fmla="*/ 208 w 435"/>
                <a:gd name="T21" fmla="*/ 0 h 668"/>
                <a:gd name="T22" fmla="*/ 325 w 435"/>
                <a:gd name="T23" fmla="*/ 0 h 668"/>
                <a:gd name="T24" fmla="*/ 325 w 435"/>
                <a:gd name="T25" fmla="*/ 565 h 668"/>
                <a:gd name="T26" fmla="*/ 435 w 435"/>
                <a:gd name="T27" fmla="*/ 565 h 668"/>
                <a:gd name="T28" fmla="*/ 435 w 435"/>
                <a:gd name="T29" fmla="*/ 668 h 668"/>
                <a:gd name="T30" fmla="*/ 55 w 435"/>
                <a:gd name="T31" fmla="*/ 668 h 668"/>
                <a:gd name="T32" fmla="*/ 55 w 435"/>
                <a:gd name="T33" fmla="*/ 565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668">
                  <a:moveTo>
                    <a:pt x="55" y="565"/>
                  </a:moveTo>
                  <a:cubicBezTo>
                    <a:pt x="183" y="565"/>
                    <a:pt x="183" y="565"/>
                    <a:pt x="183" y="565"/>
                  </a:cubicBezTo>
                  <a:cubicBezTo>
                    <a:pt x="183" y="229"/>
                    <a:pt x="183" y="229"/>
                    <a:pt x="183" y="229"/>
                  </a:cubicBezTo>
                  <a:cubicBezTo>
                    <a:pt x="183" y="212"/>
                    <a:pt x="184" y="195"/>
                    <a:pt x="185" y="177"/>
                  </a:cubicBezTo>
                  <a:cubicBezTo>
                    <a:pt x="109" y="240"/>
                    <a:pt x="109" y="240"/>
                    <a:pt x="109" y="240"/>
                  </a:cubicBezTo>
                  <a:cubicBezTo>
                    <a:pt x="104" y="244"/>
                    <a:pt x="99" y="247"/>
                    <a:pt x="94" y="248"/>
                  </a:cubicBezTo>
                  <a:cubicBezTo>
                    <a:pt x="89" y="250"/>
                    <a:pt x="85" y="251"/>
                    <a:pt x="80" y="251"/>
                  </a:cubicBezTo>
                  <a:cubicBezTo>
                    <a:pt x="72" y="251"/>
                    <a:pt x="65" y="249"/>
                    <a:pt x="59" y="245"/>
                  </a:cubicBezTo>
                  <a:cubicBezTo>
                    <a:pt x="53" y="242"/>
                    <a:pt x="48" y="238"/>
                    <a:pt x="45" y="234"/>
                  </a:cubicBezTo>
                  <a:cubicBezTo>
                    <a:pt x="0" y="175"/>
                    <a:pt x="0" y="175"/>
                    <a:pt x="0" y="175"/>
                  </a:cubicBezTo>
                  <a:cubicBezTo>
                    <a:pt x="208" y="0"/>
                    <a:pt x="208" y="0"/>
                    <a:pt x="208" y="0"/>
                  </a:cubicBezTo>
                  <a:cubicBezTo>
                    <a:pt x="325" y="0"/>
                    <a:pt x="325" y="0"/>
                    <a:pt x="325" y="0"/>
                  </a:cubicBezTo>
                  <a:cubicBezTo>
                    <a:pt x="325" y="565"/>
                    <a:pt x="325" y="565"/>
                    <a:pt x="325" y="565"/>
                  </a:cubicBezTo>
                  <a:cubicBezTo>
                    <a:pt x="435" y="565"/>
                    <a:pt x="435" y="565"/>
                    <a:pt x="435" y="565"/>
                  </a:cubicBezTo>
                  <a:cubicBezTo>
                    <a:pt x="435" y="668"/>
                    <a:pt x="435" y="668"/>
                    <a:pt x="435" y="668"/>
                  </a:cubicBezTo>
                  <a:cubicBezTo>
                    <a:pt x="55" y="668"/>
                    <a:pt x="55" y="668"/>
                    <a:pt x="55" y="668"/>
                  </a:cubicBezTo>
                  <a:lnTo>
                    <a:pt x="55" y="5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B439EE0B-E835-45FB-8FE9-9278D9FCFC85}"/>
                </a:ext>
              </a:extLst>
            </p:cNvPr>
            <p:cNvSpPr>
              <a:spLocks noEditPoints="1"/>
            </p:cNvSpPr>
            <p:nvPr/>
          </p:nvSpPr>
          <p:spPr bwMode="auto">
            <a:xfrm>
              <a:off x="1387475" y="6575425"/>
              <a:ext cx="96838" cy="133350"/>
            </a:xfrm>
            <a:custGeom>
              <a:avLst/>
              <a:gdLst>
                <a:gd name="T0" fmla="*/ 495 w 495"/>
                <a:gd name="T1" fmla="*/ 341 h 682"/>
                <a:gd name="T2" fmla="*/ 476 w 495"/>
                <a:gd name="T3" fmla="*/ 493 h 682"/>
                <a:gd name="T4" fmla="*/ 424 w 495"/>
                <a:gd name="T5" fmla="*/ 599 h 682"/>
                <a:gd name="T6" fmla="*/ 346 w 495"/>
                <a:gd name="T7" fmla="*/ 662 h 682"/>
                <a:gd name="T8" fmla="*/ 247 w 495"/>
                <a:gd name="T9" fmla="*/ 682 h 682"/>
                <a:gd name="T10" fmla="*/ 149 w 495"/>
                <a:gd name="T11" fmla="*/ 662 h 682"/>
                <a:gd name="T12" fmla="*/ 71 w 495"/>
                <a:gd name="T13" fmla="*/ 599 h 682"/>
                <a:gd name="T14" fmla="*/ 19 w 495"/>
                <a:gd name="T15" fmla="*/ 493 h 682"/>
                <a:gd name="T16" fmla="*/ 0 w 495"/>
                <a:gd name="T17" fmla="*/ 341 h 682"/>
                <a:gd name="T18" fmla="*/ 19 w 495"/>
                <a:gd name="T19" fmla="*/ 189 h 682"/>
                <a:gd name="T20" fmla="*/ 71 w 495"/>
                <a:gd name="T21" fmla="*/ 83 h 682"/>
                <a:gd name="T22" fmla="*/ 149 w 495"/>
                <a:gd name="T23" fmla="*/ 21 h 682"/>
                <a:gd name="T24" fmla="*/ 247 w 495"/>
                <a:gd name="T25" fmla="*/ 0 h 682"/>
                <a:gd name="T26" fmla="*/ 346 w 495"/>
                <a:gd name="T27" fmla="*/ 21 h 682"/>
                <a:gd name="T28" fmla="*/ 424 w 495"/>
                <a:gd name="T29" fmla="*/ 83 h 682"/>
                <a:gd name="T30" fmla="*/ 476 w 495"/>
                <a:gd name="T31" fmla="*/ 189 h 682"/>
                <a:gd name="T32" fmla="*/ 495 w 495"/>
                <a:gd name="T33" fmla="*/ 341 h 682"/>
                <a:gd name="T34" fmla="*/ 349 w 495"/>
                <a:gd name="T35" fmla="*/ 341 h 682"/>
                <a:gd name="T36" fmla="*/ 340 w 495"/>
                <a:gd name="T37" fmla="*/ 228 h 682"/>
                <a:gd name="T38" fmla="*/ 317 w 495"/>
                <a:gd name="T39" fmla="*/ 158 h 682"/>
                <a:gd name="T40" fmla="*/ 284 w 495"/>
                <a:gd name="T41" fmla="*/ 124 h 682"/>
                <a:gd name="T42" fmla="*/ 247 w 495"/>
                <a:gd name="T43" fmla="*/ 114 h 682"/>
                <a:gd name="T44" fmla="*/ 210 w 495"/>
                <a:gd name="T45" fmla="*/ 124 h 682"/>
                <a:gd name="T46" fmla="*/ 178 w 495"/>
                <a:gd name="T47" fmla="*/ 158 h 682"/>
                <a:gd name="T48" fmla="*/ 155 w 495"/>
                <a:gd name="T49" fmla="*/ 228 h 682"/>
                <a:gd name="T50" fmla="*/ 147 w 495"/>
                <a:gd name="T51" fmla="*/ 341 h 682"/>
                <a:gd name="T52" fmla="*/ 155 w 495"/>
                <a:gd name="T53" fmla="*/ 455 h 682"/>
                <a:gd name="T54" fmla="*/ 178 w 495"/>
                <a:gd name="T55" fmla="*/ 524 h 682"/>
                <a:gd name="T56" fmla="*/ 210 w 495"/>
                <a:gd name="T57" fmla="*/ 559 h 682"/>
                <a:gd name="T58" fmla="*/ 247 w 495"/>
                <a:gd name="T59" fmla="*/ 568 h 682"/>
                <a:gd name="T60" fmla="*/ 284 w 495"/>
                <a:gd name="T61" fmla="*/ 559 h 682"/>
                <a:gd name="T62" fmla="*/ 317 w 495"/>
                <a:gd name="T63" fmla="*/ 524 h 682"/>
                <a:gd name="T64" fmla="*/ 340 w 495"/>
                <a:gd name="T65" fmla="*/ 455 h 682"/>
                <a:gd name="T66" fmla="*/ 349 w 495"/>
                <a:gd name="T67" fmla="*/ 341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5" h="682">
                  <a:moveTo>
                    <a:pt x="495" y="341"/>
                  </a:moveTo>
                  <a:cubicBezTo>
                    <a:pt x="495" y="399"/>
                    <a:pt x="489" y="450"/>
                    <a:pt x="476" y="493"/>
                  </a:cubicBezTo>
                  <a:cubicBezTo>
                    <a:pt x="464" y="535"/>
                    <a:pt x="446" y="571"/>
                    <a:pt x="424" y="599"/>
                  </a:cubicBezTo>
                  <a:cubicBezTo>
                    <a:pt x="402" y="627"/>
                    <a:pt x="376" y="648"/>
                    <a:pt x="346" y="662"/>
                  </a:cubicBezTo>
                  <a:cubicBezTo>
                    <a:pt x="315" y="675"/>
                    <a:pt x="282" y="682"/>
                    <a:pt x="247" y="682"/>
                  </a:cubicBezTo>
                  <a:cubicBezTo>
                    <a:pt x="211" y="682"/>
                    <a:pt x="179" y="675"/>
                    <a:pt x="149" y="662"/>
                  </a:cubicBezTo>
                  <a:cubicBezTo>
                    <a:pt x="119" y="648"/>
                    <a:pt x="93" y="627"/>
                    <a:pt x="71" y="599"/>
                  </a:cubicBezTo>
                  <a:cubicBezTo>
                    <a:pt x="49" y="571"/>
                    <a:pt x="31" y="535"/>
                    <a:pt x="19" y="493"/>
                  </a:cubicBezTo>
                  <a:cubicBezTo>
                    <a:pt x="7" y="450"/>
                    <a:pt x="0" y="399"/>
                    <a:pt x="0" y="341"/>
                  </a:cubicBezTo>
                  <a:cubicBezTo>
                    <a:pt x="0" y="283"/>
                    <a:pt x="7" y="232"/>
                    <a:pt x="19" y="189"/>
                  </a:cubicBezTo>
                  <a:cubicBezTo>
                    <a:pt x="31" y="147"/>
                    <a:pt x="49" y="111"/>
                    <a:pt x="71" y="83"/>
                  </a:cubicBezTo>
                  <a:cubicBezTo>
                    <a:pt x="93" y="55"/>
                    <a:pt x="119" y="34"/>
                    <a:pt x="149" y="21"/>
                  </a:cubicBezTo>
                  <a:cubicBezTo>
                    <a:pt x="179" y="7"/>
                    <a:pt x="211" y="0"/>
                    <a:pt x="247" y="0"/>
                  </a:cubicBezTo>
                  <a:cubicBezTo>
                    <a:pt x="282" y="0"/>
                    <a:pt x="315" y="7"/>
                    <a:pt x="346" y="21"/>
                  </a:cubicBezTo>
                  <a:cubicBezTo>
                    <a:pt x="376" y="34"/>
                    <a:pt x="402" y="55"/>
                    <a:pt x="424" y="83"/>
                  </a:cubicBezTo>
                  <a:cubicBezTo>
                    <a:pt x="446" y="111"/>
                    <a:pt x="464" y="147"/>
                    <a:pt x="476" y="189"/>
                  </a:cubicBezTo>
                  <a:cubicBezTo>
                    <a:pt x="489" y="232"/>
                    <a:pt x="495" y="283"/>
                    <a:pt x="495" y="341"/>
                  </a:cubicBezTo>
                  <a:close/>
                  <a:moveTo>
                    <a:pt x="349" y="341"/>
                  </a:moveTo>
                  <a:cubicBezTo>
                    <a:pt x="349" y="295"/>
                    <a:pt x="346" y="257"/>
                    <a:pt x="340" y="228"/>
                  </a:cubicBezTo>
                  <a:cubicBezTo>
                    <a:pt x="334" y="198"/>
                    <a:pt x="326" y="175"/>
                    <a:pt x="317" y="158"/>
                  </a:cubicBezTo>
                  <a:cubicBezTo>
                    <a:pt x="307" y="142"/>
                    <a:pt x="296" y="130"/>
                    <a:pt x="284" y="124"/>
                  </a:cubicBezTo>
                  <a:cubicBezTo>
                    <a:pt x="272" y="118"/>
                    <a:pt x="259" y="114"/>
                    <a:pt x="247" y="114"/>
                  </a:cubicBezTo>
                  <a:cubicBezTo>
                    <a:pt x="234" y="114"/>
                    <a:pt x="222" y="118"/>
                    <a:pt x="210" y="124"/>
                  </a:cubicBezTo>
                  <a:cubicBezTo>
                    <a:pt x="198" y="130"/>
                    <a:pt x="187" y="142"/>
                    <a:pt x="178" y="158"/>
                  </a:cubicBezTo>
                  <a:cubicBezTo>
                    <a:pt x="169" y="175"/>
                    <a:pt x="161" y="198"/>
                    <a:pt x="155" y="228"/>
                  </a:cubicBezTo>
                  <a:cubicBezTo>
                    <a:pt x="150" y="257"/>
                    <a:pt x="147" y="295"/>
                    <a:pt x="147" y="341"/>
                  </a:cubicBezTo>
                  <a:cubicBezTo>
                    <a:pt x="147" y="387"/>
                    <a:pt x="150" y="425"/>
                    <a:pt x="155" y="455"/>
                  </a:cubicBezTo>
                  <a:cubicBezTo>
                    <a:pt x="161" y="484"/>
                    <a:pt x="169" y="507"/>
                    <a:pt x="178" y="524"/>
                  </a:cubicBezTo>
                  <a:cubicBezTo>
                    <a:pt x="187" y="541"/>
                    <a:pt x="198" y="553"/>
                    <a:pt x="210" y="559"/>
                  </a:cubicBezTo>
                  <a:cubicBezTo>
                    <a:pt x="222" y="565"/>
                    <a:pt x="234" y="568"/>
                    <a:pt x="247" y="568"/>
                  </a:cubicBezTo>
                  <a:cubicBezTo>
                    <a:pt x="259" y="568"/>
                    <a:pt x="272" y="565"/>
                    <a:pt x="284" y="559"/>
                  </a:cubicBezTo>
                  <a:cubicBezTo>
                    <a:pt x="296" y="553"/>
                    <a:pt x="307" y="541"/>
                    <a:pt x="317" y="524"/>
                  </a:cubicBezTo>
                  <a:cubicBezTo>
                    <a:pt x="326" y="507"/>
                    <a:pt x="334" y="484"/>
                    <a:pt x="340" y="455"/>
                  </a:cubicBezTo>
                  <a:cubicBezTo>
                    <a:pt x="346" y="425"/>
                    <a:pt x="349" y="387"/>
                    <a:pt x="349"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a:extLst>
                <a:ext uri="{FF2B5EF4-FFF2-40B4-BE49-F238E27FC236}">
                  <a16:creationId xmlns:a16="http://schemas.microsoft.com/office/drawing/2014/main" id="{BCDD083E-DA17-4A20-8021-00D1F374EE4E}"/>
                </a:ext>
              </a:extLst>
            </p:cNvPr>
            <p:cNvSpPr>
              <a:spLocks/>
            </p:cNvSpPr>
            <p:nvPr/>
          </p:nvSpPr>
          <p:spPr bwMode="auto">
            <a:xfrm>
              <a:off x="1509713" y="6577013"/>
              <a:ext cx="84138" cy="130175"/>
            </a:xfrm>
            <a:custGeom>
              <a:avLst/>
              <a:gdLst>
                <a:gd name="T0" fmla="*/ 55 w 436"/>
                <a:gd name="T1" fmla="*/ 565 h 668"/>
                <a:gd name="T2" fmla="*/ 184 w 436"/>
                <a:gd name="T3" fmla="*/ 565 h 668"/>
                <a:gd name="T4" fmla="*/ 184 w 436"/>
                <a:gd name="T5" fmla="*/ 229 h 668"/>
                <a:gd name="T6" fmla="*/ 185 w 436"/>
                <a:gd name="T7" fmla="*/ 177 h 668"/>
                <a:gd name="T8" fmla="*/ 109 w 436"/>
                <a:gd name="T9" fmla="*/ 240 h 668"/>
                <a:gd name="T10" fmla="*/ 95 w 436"/>
                <a:gd name="T11" fmla="*/ 248 h 668"/>
                <a:gd name="T12" fmla="*/ 81 w 436"/>
                <a:gd name="T13" fmla="*/ 251 h 668"/>
                <a:gd name="T14" fmla="*/ 59 w 436"/>
                <a:gd name="T15" fmla="*/ 245 h 668"/>
                <a:gd name="T16" fmla="*/ 45 w 436"/>
                <a:gd name="T17" fmla="*/ 234 h 668"/>
                <a:gd name="T18" fmla="*/ 0 w 436"/>
                <a:gd name="T19" fmla="*/ 175 h 668"/>
                <a:gd name="T20" fmla="*/ 208 w 436"/>
                <a:gd name="T21" fmla="*/ 0 h 668"/>
                <a:gd name="T22" fmla="*/ 326 w 436"/>
                <a:gd name="T23" fmla="*/ 0 h 668"/>
                <a:gd name="T24" fmla="*/ 326 w 436"/>
                <a:gd name="T25" fmla="*/ 565 h 668"/>
                <a:gd name="T26" fmla="*/ 436 w 436"/>
                <a:gd name="T27" fmla="*/ 565 h 668"/>
                <a:gd name="T28" fmla="*/ 436 w 436"/>
                <a:gd name="T29" fmla="*/ 668 h 668"/>
                <a:gd name="T30" fmla="*/ 55 w 436"/>
                <a:gd name="T31" fmla="*/ 668 h 668"/>
                <a:gd name="T32" fmla="*/ 55 w 436"/>
                <a:gd name="T33" fmla="*/ 565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6" h="668">
                  <a:moveTo>
                    <a:pt x="55" y="565"/>
                  </a:moveTo>
                  <a:cubicBezTo>
                    <a:pt x="184" y="565"/>
                    <a:pt x="184" y="565"/>
                    <a:pt x="184" y="565"/>
                  </a:cubicBezTo>
                  <a:cubicBezTo>
                    <a:pt x="184" y="229"/>
                    <a:pt x="184" y="229"/>
                    <a:pt x="184" y="229"/>
                  </a:cubicBezTo>
                  <a:cubicBezTo>
                    <a:pt x="184" y="212"/>
                    <a:pt x="184" y="195"/>
                    <a:pt x="185" y="177"/>
                  </a:cubicBezTo>
                  <a:cubicBezTo>
                    <a:pt x="109" y="240"/>
                    <a:pt x="109" y="240"/>
                    <a:pt x="109" y="240"/>
                  </a:cubicBezTo>
                  <a:cubicBezTo>
                    <a:pt x="105" y="244"/>
                    <a:pt x="100" y="247"/>
                    <a:pt x="95" y="248"/>
                  </a:cubicBezTo>
                  <a:cubicBezTo>
                    <a:pt x="90" y="250"/>
                    <a:pt x="85" y="251"/>
                    <a:pt x="81" y="251"/>
                  </a:cubicBezTo>
                  <a:cubicBezTo>
                    <a:pt x="73" y="251"/>
                    <a:pt x="66" y="249"/>
                    <a:pt x="59" y="245"/>
                  </a:cubicBezTo>
                  <a:cubicBezTo>
                    <a:pt x="53" y="242"/>
                    <a:pt x="48" y="238"/>
                    <a:pt x="45" y="234"/>
                  </a:cubicBezTo>
                  <a:cubicBezTo>
                    <a:pt x="0" y="175"/>
                    <a:pt x="0" y="175"/>
                    <a:pt x="0" y="175"/>
                  </a:cubicBezTo>
                  <a:cubicBezTo>
                    <a:pt x="208" y="0"/>
                    <a:pt x="208" y="0"/>
                    <a:pt x="208" y="0"/>
                  </a:cubicBezTo>
                  <a:cubicBezTo>
                    <a:pt x="326" y="0"/>
                    <a:pt x="326" y="0"/>
                    <a:pt x="326" y="0"/>
                  </a:cubicBezTo>
                  <a:cubicBezTo>
                    <a:pt x="326" y="565"/>
                    <a:pt x="326" y="565"/>
                    <a:pt x="326" y="565"/>
                  </a:cubicBezTo>
                  <a:cubicBezTo>
                    <a:pt x="436" y="565"/>
                    <a:pt x="436" y="565"/>
                    <a:pt x="436" y="565"/>
                  </a:cubicBezTo>
                  <a:cubicBezTo>
                    <a:pt x="436" y="668"/>
                    <a:pt x="436" y="668"/>
                    <a:pt x="436" y="668"/>
                  </a:cubicBezTo>
                  <a:cubicBezTo>
                    <a:pt x="55" y="668"/>
                    <a:pt x="55" y="668"/>
                    <a:pt x="55" y="668"/>
                  </a:cubicBezTo>
                  <a:lnTo>
                    <a:pt x="55" y="5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BC42FFFF-3ACA-4766-A893-3E9976C4C57E}"/>
                </a:ext>
              </a:extLst>
            </p:cNvPr>
            <p:cNvSpPr>
              <a:spLocks/>
            </p:cNvSpPr>
            <p:nvPr/>
          </p:nvSpPr>
          <p:spPr bwMode="auto">
            <a:xfrm>
              <a:off x="1616075" y="6577013"/>
              <a:ext cx="84138" cy="130175"/>
            </a:xfrm>
            <a:custGeom>
              <a:avLst/>
              <a:gdLst>
                <a:gd name="T0" fmla="*/ 55 w 435"/>
                <a:gd name="T1" fmla="*/ 565 h 668"/>
                <a:gd name="T2" fmla="*/ 183 w 435"/>
                <a:gd name="T3" fmla="*/ 565 h 668"/>
                <a:gd name="T4" fmla="*/ 183 w 435"/>
                <a:gd name="T5" fmla="*/ 229 h 668"/>
                <a:gd name="T6" fmla="*/ 185 w 435"/>
                <a:gd name="T7" fmla="*/ 177 h 668"/>
                <a:gd name="T8" fmla="*/ 109 w 435"/>
                <a:gd name="T9" fmla="*/ 240 h 668"/>
                <a:gd name="T10" fmla="*/ 94 w 435"/>
                <a:gd name="T11" fmla="*/ 248 h 668"/>
                <a:gd name="T12" fmla="*/ 80 w 435"/>
                <a:gd name="T13" fmla="*/ 251 h 668"/>
                <a:gd name="T14" fmla="*/ 59 w 435"/>
                <a:gd name="T15" fmla="*/ 245 h 668"/>
                <a:gd name="T16" fmla="*/ 45 w 435"/>
                <a:gd name="T17" fmla="*/ 234 h 668"/>
                <a:gd name="T18" fmla="*/ 0 w 435"/>
                <a:gd name="T19" fmla="*/ 175 h 668"/>
                <a:gd name="T20" fmla="*/ 208 w 435"/>
                <a:gd name="T21" fmla="*/ 0 h 668"/>
                <a:gd name="T22" fmla="*/ 325 w 435"/>
                <a:gd name="T23" fmla="*/ 0 h 668"/>
                <a:gd name="T24" fmla="*/ 325 w 435"/>
                <a:gd name="T25" fmla="*/ 565 h 668"/>
                <a:gd name="T26" fmla="*/ 435 w 435"/>
                <a:gd name="T27" fmla="*/ 565 h 668"/>
                <a:gd name="T28" fmla="*/ 435 w 435"/>
                <a:gd name="T29" fmla="*/ 668 h 668"/>
                <a:gd name="T30" fmla="*/ 55 w 435"/>
                <a:gd name="T31" fmla="*/ 668 h 668"/>
                <a:gd name="T32" fmla="*/ 55 w 435"/>
                <a:gd name="T33" fmla="*/ 565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668">
                  <a:moveTo>
                    <a:pt x="55" y="565"/>
                  </a:moveTo>
                  <a:cubicBezTo>
                    <a:pt x="183" y="565"/>
                    <a:pt x="183" y="565"/>
                    <a:pt x="183" y="565"/>
                  </a:cubicBezTo>
                  <a:cubicBezTo>
                    <a:pt x="183" y="229"/>
                    <a:pt x="183" y="229"/>
                    <a:pt x="183" y="229"/>
                  </a:cubicBezTo>
                  <a:cubicBezTo>
                    <a:pt x="183" y="212"/>
                    <a:pt x="184" y="195"/>
                    <a:pt x="185" y="177"/>
                  </a:cubicBezTo>
                  <a:cubicBezTo>
                    <a:pt x="109" y="240"/>
                    <a:pt x="109" y="240"/>
                    <a:pt x="109" y="240"/>
                  </a:cubicBezTo>
                  <a:cubicBezTo>
                    <a:pt x="104" y="244"/>
                    <a:pt x="99" y="247"/>
                    <a:pt x="94" y="248"/>
                  </a:cubicBezTo>
                  <a:cubicBezTo>
                    <a:pt x="90" y="250"/>
                    <a:pt x="85" y="251"/>
                    <a:pt x="80" y="251"/>
                  </a:cubicBezTo>
                  <a:cubicBezTo>
                    <a:pt x="72" y="251"/>
                    <a:pt x="65" y="249"/>
                    <a:pt x="59" y="245"/>
                  </a:cubicBezTo>
                  <a:cubicBezTo>
                    <a:pt x="53" y="242"/>
                    <a:pt x="48" y="238"/>
                    <a:pt x="45" y="234"/>
                  </a:cubicBezTo>
                  <a:cubicBezTo>
                    <a:pt x="0" y="175"/>
                    <a:pt x="0" y="175"/>
                    <a:pt x="0" y="175"/>
                  </a:cubicBezTo>
                  <a:cubicBezTo>
                    <a:pt x="208" y="0"/>
                    <a:pt x="208" y="0"/>
                    <a:pt x="208" y="0"/>
                  </a:cubicBezTo>
                  <a:cubicBezTo>
                    <a:pt x="325" y="0"/>
                    <a:pt x="325" y="0"/>
                    <a:pt x="325" y="0"/>
                  </a:cubicBezTo>
                  <a:cubicBezTo>
                    <a:pt x="325" y="565"/>
                    <a:pt x="325" y="565"/>
                    <a:pt x="325" y="565"/>
                  </a:cubicBezTo>
                  <a:cubicBezTo>
                    <a:pt x="435" y="565"/>
                    <a:pt x="435" y="565"/>
                    <a:pt x="435" y="565"/>
                  </a:cubicBezTo>
                  <a:cubicBezTo>
                    <a:pt x="435" y="668"/>
                    <a:pt x="435" y="668"/>
                    <a:pt x="435" y="668"/>
                  </a:cubicBezTo>
                  <a:cubicBezTo>
                    <a:pt x="55" y="668"/>
                    <a:pt x="55" y="668"/>
                    <a:pt x="55" y="668"/>
                  </a:cubicBezTo>
                  <a:lnTo>
                    <a:pt x="55" y="5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id="{F7AEBECF-3347-44FB-891F-06CEAC9483CD}"/>
                </a:ext>
              </a:extLst>
            </p:cNvPr>
            <p:cNvSpPr>
              <a:spLocks noEditPoints="1"/>
            </p:cNvSpPr>
            <p:nvPr/>
          </p:nvSpPr>
          <p:spPr bwMode="auto">
            <a:xfrm>
              <a:off x="1720850" y="6575425"/>
              <a:ext cx="96838" cy="133350"/>
            </a:xfrm>
            <a:custGeom>
              <a:avLst/>
              <a:gdLst>
                <a:gd name="T0" fmla="*/ 494 w 494"/>
                <a:gd name="T1" fmla="*/ 341 h 682"/>
                <a:gd name="T2" fmla="*/ 475 w 494"/>
                <a:gd name="T3" fmla="*/ 493 h 682"/>
                <a:gd name="T4" fmla="*/ 423 w 494"/>
                <a:gd name="T5" fmla="*/ 599 h 682"/>
                <a:gd name="T6" fmla="*/ 345 w 494"/>
                <a:gd name="T7" fmla="*/ 662 h 682"/>
                <a:gd name="T8" fmla="*/ 246 w 494"/>
                <a:gd name="T9" fmla="*/ 682 h 682"/>
                <a:gd name="T10" fmla="*/ 148 w 494"/>
                <a:gd name="T11" fmla="*/ 662 h 682"/>
                <a:gd name="T12" fmla="*/ 70 w 494"/>
                <a:gd name="T13" fmla="*/ 599 h 682"/>
                <a:gd name="T14" fmla="*/ 18 w 494"/>
                <a:gd name="T15" fmla="*/ 493 h 682"/>
                <a:gd name="T16" fmla="*/ 0 w 494"/>
                <a:gd name="T17" fmla="*/ 341 h 682"/>
                <a:gd name="T18" fmla="*/ 18 w 494"/>
                <a:gd name="T19" fmla="*/ 189 h 682"/>
                <a:gd name="T20" fmla="*/ 70 w 494"/>
                <a:gd name="T21" fmla="*/ 83 h 682"/>
                <a:gd name="T22" fmla="*/ 148 w 494"/>
                <a:gd name="T23" fmla="*/ 21 h 682"/>
                <a:gd name="T24" fmla="*/ 246 w 494"/>
                <a:gd name="T25" fmla="*/ 0 h 682"/>
                <a:gd name="T26" fmla="*/ 345 w 494"/>
                <a:gd name="T27" fmla="*/ 21 h 682"/>
                <a:gd name="T28" fmla="*/ 423 w 494"/>
                <a:gd name="T29" fmla="*/ 83 h 682"/>
                <a:gd name="T30" fmla="*/ 475 w 494"/>
                <a:gd name="T31" fmla="*/ 189 h 682"/>
                <a:gd name="T32" fmla="*/ 494 w 494"/>
                <a:gd name="T33" fmla="*/ 341 h 682"/>
                <a:gd name="T34" fmla="*/ 348 w 494"/>
                <a:gd name="T35" fmla="*/ 341 h 682"/>
                <a:gd name="T36" fmla="*/ 339 w 494"/>
                <a:gd name="T37" fmla="*/ 228 h 682"/>
                <a:gd name="T38" fmla="*/ 316 w 494"/>
                <a:gd name="T39" fmla="*/ 158 h 682"/>
                <a:gd name="T40" fmla="*/ 283 w 494"/>
                <a:gd name="T41" fmla="*/ 124 h 682"/>
                <a:gd name="T42" fmla="*/ 246 w 494"/>
                <a:gd name="T43" fmla="*/ 114 h 682"/>
                <a:gd name="T44" fmla="*/ 209 w 494"/>
                <a:gd name="T45" fmla="*/ 124 h 682"/>
                <a:gd name="T46" fmla="*/ 177 w 494"/>
                <a:gd name="T47" fmla="*/ 158 h 682"/>
                <a:gd name="T48" fmla="*/ 155 w 494"/>
                <a:gd name="T49" fmla="*/ 228 h 682"/>
                <a:gd name="T50" fmla="*/ 146 w 494"/>
                <a:gd name="T51" fmla="*/ 341 h 682"/>
                <a:gd name="T52" fmla="*/ 155 w 494"/>
                <a:gd name="T53" fmla="*/ 455 h 682"/>
                <a:gd name="T54" fmla="*/ 177 w 494"/>
                <a:gd name="T55" fmla="*/ 524 h 682"/>
                <a:gd name="T56" fmla="*/ 209 w 494"/>
                <a:gd name="T57" fmla="*/ 559 h 682"/>
                <a:gd name="T58" fmla="*/ 246 w 494"/>
                <a:gd name="T59" fmla="*/ 568 h 682"/>
                <a:gd name="T60" fmla="*/ 283 w 494"/>
                <a:gd name="T61" fmla="*/ 559 h 682"/>
                <a:gd name="T62" fmla="*/ 316 w 494"/>
                <a:gd name="T63" fmla="*/ 524 h 682"/>
                <a:gd name="T64" fmla="*/ 339 w 494"/>
                <a:gd name="T65" fmla="*/ 455 h 682"/>
                <a:gd name="T66" fmla="*/ 348 w 494"/>
                <a:gd name="T67" fmla="*/ 341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4" h="682">
                  <a:moveTo>
                    <a:pt x="494" y="341"/>
                  </a:moveTo>
                  <a:cubicBezTo>
                    <a:pt x="494" y="399"/>
                    <a:pt x="488" y="450"/>
                    <a:pt x="475" y="493"/>
                  </a:cubicBezTo>
                  <a:cubicBezTo>
                    <a:pt x="463" y="535"/>
                    <a:pt x="446" y="571"/>
                    <a:pt x="423" y="599"/>
                  </a:cubicBezTo>
                  <a:cubicBezTo>
                    <a:pt x="401" y="627"/>
                    <a:pt x="375" y="648"/>
                    <a:pt x="345" y="662"/>
                  </a:cubicBezTo>
                  <a:cubicBezTo>
                    <a:pt x="314" y="675"/>
                    <a:pt x="281" y="682"/>
                    <a:pt x="246" y="682"/>
                  </a:cubicBezTo>
                  <a:cubicBezTo>
                    <a:pt x="210" y="682"/>
                    <a:pt x="178" y="675"/>
                    <a:pt x="148" y="662"/>
                  </a:cubicBezTo>
                  <a:cubicBezTo>
                    <a:pt x="118" y="648"/>
                    <a:pt x="92" y="627"/>
                    <a:pt x="70" y="599"/>
                  </a:cubicBezTo>
                  <a:cubicBezTo>
                    <a:pt x="48" y="571"/>
                    <a:pt x="30" y="535"/>
                    <a:pt x="18" y="493"/>
                  </a:cubicBezTo>
                  <a:cubicBezTo>
                    <a:pt x="6" y="450"/>
                    <a:pt x="0" y="399"/>
                    <a:pt x="0" y="341"/>
                  </a:cubicBezTo>
                  <a:cubicBezTo>
                    <a:pt x="0" y="283"/>
                    <a:pt x="6" y="232"/>
                    <a:pt x="18" y="189"/>
                  </a:cubicBezTo>
                  <a:cubicBezTo>
                    <a:pt x="30" y="147"/>
                    <a:pt x="48" y="111"/>
                    <a:pt x="70" y="83"/>
                  </a:cubicBezTo>
                  <a:cubicBezTo>
                    <a:pt x="92" y="55"/>
                    <a:pt x="118" y="34"/>
                    <a:pt x="148" y="21"/>
                  </a:cubicBezTo>
                  <a:cubicBezTo>
                    <a:pt x="178" y="7"/>
                    <a:pt x="210" y="0"/>
                    <a:pt x="246" y="0"/>
                  </a:cubicBezTo>
                  <a:cubicBezTo>
                    <a:pt x="281" y="0"/>
                    <a:pt x="314" y="7"/>
                    <a:pt x="345" y="21"/>
                  </a:cubicBezTo>
                  <a:cubicBezTo>
                    <a:pt x="375" y="34"/>
                    <a:pt x="401" y="55"/>
                    <a:pt x="423" y="83"/>
                  </a:cubicBezTo>
                  <a:cubicBezTo>
                    <a:pt x="446" y="111"/>
                    <a:pt x="463" y="147"/>
                    <a:pt x="475" y="189"/>
                  </a:cubicBezTo>
                  <a:cubicBezTo>
                    <a:pt x="488" y="232"/>
                    <a:pt x="494" y="283"/>
                    <a:pt x="494" y="341"/>
                  </a:cubicBezTo>
                  <a:close/>
                  <a:moveTo>
                    <a:pt x="348" y="341"/>
                  </a:moveTo>
                  <a:cubicBezTo>
                    <a:pt x="348" y="295"/>
                    <a:pt x="345" y="257"/>
                    <a:pt x="339" y="228"/>
                  </a:cubicBezTo>
                  <a:cubicBezTo>
                    <a:pt x="333" y="198"/>
                    <a:pt x="325" y="175"/>
                    <a:pt x="316" y="158"/>
                  </a:cubicBezTo>
                  <a:cubicBezTo>
                    <a:pt x="306" y="142"/>
                    <a:pt x="295" y="130"/>
                    <a:pt x="283" y="124"/>
                  </a:cubicBezTo>
                  <a:cubicBezTo>
                    <a:pt x="271" y="118"/>
                    <a:pt x="258" y="114"/>
                    <a:pt x="246" y="114"/>
                  </a:cubicBezTo>
                  <a:cubicBezTo>
                    <a:pt x="233" y="114"/>
                    <a:pt x="221" y="118"/>
                    <a:pt x="209" y="124"/>
                  </a:cubicBezTo>
                  <a:cubicBezTo>
                    <a:pt x="197" y="130"/>
                    <a:pt x="186" y="142"/>
                    <a:pt x="177" y="158"/>
                  </a:cubicBezTo>
                  <a:cubicBezTo>
                    <a:pt x="168" y="175"/>
                    <a:pt x="160" y="198"/>
                    <a:pt x="155" y="228"/>
                  </a:cubicBezTo>
                  <a:cubicBezTo>
                    <a:pt x="149" y="257"/>
                    <a:pt x="146" y="295"/>
                    <a:pt x="146" y="341"/>
                  </a:cubicBezTo>
                  <a:cubicBezTo>
                    <a:pt x="146" y="387"/>
                    <a:pt x="149" y="425"/>
                    <a:pt x="155" y="455"/>
                  </a:cubicBezTo>
                  <a:cubicBezTo>
                    <a:pt x="160" y="484"/>
                    <a:pt x="168" y="507"/>
                    <a:pt x="177" y="524"/>
                  </a:cubicBezTo>
                  <a:cubicBezTo>
                    <a:pt x="186" y="541"/>
                    <a:pt x="197" y="553"/>
                    <a:pt x="209" y="559"/>
                  </a:cubicBezTo>
                  <a:cubicBezTo>
                    <a:pt x="221" y="565"/>
                    <a:pt x="233" y="568"/>
                    <a:pt x="246" y="568"/>
                  </a:cubicBezTo>
                  <a:cubicBezTo>
                    <a:pt x="258" y="568"/>
                    <a:pt x="271" y="565"/>
                    <a:pt x="283" y="559"/>
                  </a:cubicBezTo>
                  <a:cubicBezTo>
                    <a:pt x="295" y="553"/>
                    <a:pt x="306" y="541"/>
                    <a:pt x="316" y="524"/>
                  </a:cubicBezTo>
                  <a:cubicBezTo>
                    <a:pt x="325" y="507"/>
                    <a:pt x="333" y="484"/>
                    <a:pt x="339" y="455"/>
                  </a:cubicBezTo>
                  <a:cubicBezTo>
                    <a:pt x="345" y="425"/>
                    <a:pt x="348" y="387"/>
                    <a:pt x="348"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a:extLst>
                <a:ext uri="{FF2B5EF4-FFF2-40B4-BE49-F238E27FC236}">
                  <a16:creationId xmlns:a16="http://schemas.microsoft.com/office/drawing/2014/main" id="{6FCE00F6-70D8-453D-B769-89E49E8DC43C}"/>
                </a:ext>
              </a:extLst>
            </p:cNvPr>
            <p:cNvSpPr>
              <a:spLocks/>
            </p:cNvSpPr>
            <p:nvPr/>
          </p:nvSpPr>
          <p:spPr bwMode="auto">
            <a:xfrm>
              <a:off x="1843088" y="6577013"/>
              <a:ext cx="84138" cy="130175"/>
            </a:xfrm>
            <a:custGeom>
              <a:avLst/>
              <a:gdLst>
                <a:gd name="T0" fmla="*/ 54 w 435"/>
                <a:gd name="T1" fmla="*/ 565 h 668"/>
                <a:gd name="T2" fmla="*/ 183 w 435"/>
                <a:gd name="T3" fmla="*/ 565 h 668"/>
                <a:gd name="T4" fmla="*/ 183 w 435"/>
                <a:gd name="T5" fmla="*/ 229 h 668"/>
                <a:gd name="T6" fmla="*/ 184 w 435"/>
                <a:gd name="T7" fmla="*/ 177 h 668"/>
                <a:gd name="T8" fmla="*/ 109 w 435"/>
                <a:gd name="T9" fmla="*/ 240 h 668"/>
                <a:gd name="T10" fmla="*/ 94 w 435"/>
                <a:gd name="T11" fmla="*/ 248 h 668"/>
                <a:gd name="T12" fmla="*/ 80 w 435"/>
                <a:gd name="T13" fmla="*/ 251 h 668"/>
                <a:gd name="T14" fmla="*/ 58 w 435"/>
                <a:gd name="T15" fmla="*/ 245 h 668"/>
                <a:gd name="T16" fmla="*/ 44 w 435"/>
                <a:gd name="T17" fmla="*/ 234 h 668"/>
                <a:gd name="T18" fmla="*/ 0 w 435"/>
                <a:gd name="T19" fmla="*/ 175 h 668"/>
                <a:gd name="T20" fmla="*/ 207 w 435"/>
                <a:gd name="T21" fmla="*/ 0 h 668"/>
                <a:gd name="T22" fmla="*/ 325 w 435"/>
                <a:gd name="T23" fmla="*/ 0 h 668"/>
                <a:gd name="T24" fmla="*/ 325 w 435"/>
                <a:gd name="T25" fmla="*/ 565 h 668"/>
                <a:gd name="T26" fmla="*/ 435 w 435"/>
                <a:gd name="T27" fmla="*/ 565 h 668"/>
                <a:gd name="T28" fmla="*/ 435 w 435"/>
                <a:gd name="T29" fmla="*/ 668 h 668"/>
                <a:gd name="T30" fmla="*/ 54 w 435"/>
                <a:gd name="T31" fmla="*/ 668 h 668"/>
                <a:gd name="T32" fmla="*/ 54 w 435"/>
                <a:gd name="T33" fmla="*/ 565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668">
                  <a:moveTo>
                    <a:pt x="54" y="565"/>
                  </a:moveTo>
                  <a:cubicBezTo>
                    <a:pt x="183" y="565"/>
                    <a:pt x="183" y="565"/>
                    <a:pt x="183" y="565"/>
                  </a:cubicBezTo>
                  <a:cubicBezTo>
                    <a:pt x="183" y="229"/>
                    <a:pt x="183" y="229"/>
                    <a:pt x="183" y="229"/>
                  </a:cubicBezTo>
                  <a:cubicBezTo>
                    <a:pt x="183" y="212"/>
                    <a:pt x="183" y="195"/>
                    <a:pt x="184" y="177"/>
                  </a:cubicBezTo>
                  <a:cubicBezTo>
                    <a:pt x="109" y="240"/>
                    <a:pt x="109" y="240"/>
                    <a:pt x="109" y="240"/>
                  </a:cubicBezTo>
                  <a:cubicBezTo>
                    <a:pt x="104" y="244"/>
                    <a:pt x="99" y="247"/>
                    <a:pt x="94" y="248"/>
                  </a:cubicBezTo>
                  <a:cubicBezTo>
                    <a:pt x="89" y="250"/>
                    <a:pt x="84" y="251"/>
                    <a:pt x="80" y="251"/>
                  </a:cubicBezTo>
                  <a:cubicBezTo>
                    <a:pt x="72" y="251"/>
                    <a:pt x="65" y="249"/>
                    <a:pt x="58" y="245"/>
                  </a:cubicBezTo>
                  <a:cubicBezTo>
                    <a:pt x="52" y="242"/>
                    <a:pt x="47" y="238"/>
                    <a:pt x="44" y="234"/>
                  </a:cubicBezTo>
                  <a:cubicBezTo>
                    <a:pt x="0" y="175"/>
                    <a:pt x="0" y="175"/>
                    <a:pt x="0" y="175"/>
                  </a:cubicBezTo>
                  <a:cubicBezTo>
                    <a:pt x="207" y="0"/>
                    <a:pt x="207" y="0"/>
                    <a:pt x="207" y="0"/>
                  </a:cubicBezTo>
                  <a:cubicBezTo>
                    <a:pt x="325" y="0"/>
                    <a:pt x="325" y="0"/>
                    <a:pt x="325" y="0"/>
                  </a:cubicBezTo>
                  <a:cubicBezTo>
                    <a:pt x="325" y="565"/>
                    <a:pt x="325" y="565"/>
                    <a:pt x="325" y="565"/>
                  </a:cubicBezTo>
                  <a:cubicBezTo>
                    <a:pt x="435" y="565"/>
                    <a:pt x="435" y="565"/>
                    <a:pt x="435" y="565"/>
                  </a:cubicBezTo>
                  <a:cubicBezTo>
                    <a:pt x="435" y="668"/>
                    <a:pt x="435" y="668"/>
                    <a:pt x="435" y="668"/>
                  </a:cubicBezTo>
                  <a:cubicBezTo>
                    <a:pt x="54" y="668"/>
                    <a:pt x="54" y="668"/>
                    <a:pt x="54" y="668"/>
                  </a:cubicBezTo>
                  <a:lnTo>
                    <a:pt x="54" y="5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id="{4712FFE8-932D-4849-ACEE-52B1E37898F9}"/>
                </a:ext>
              </a:extLst>
            </p:cNvPr>
            <p:cNvSpPr>
              <a:spLocks noEditPoints="1"/>
            </p:cNvSpPr>
            <p:nvPr/>
          </p:nvSpPr>
          <p:spPr bwMode="auto">
            <a:xfrm>
              <a:off x="1947863" y="6575425"/>
              <a:ext cx="96838" cy="133350"/>
            </a:xfrm>
            <a:custGeom>
              <a:avLst/>
              <a:gdLst>
                <a:gd name="T0" fmla="*/ 495 w 495"/>
                <a:gd name="T1" fmla="*/ 341 h 682"/>
                <a:gd name="T2" fmla="*/ 476 w 495"/>
                <a:gd name="T3" fmla="*/ 493 h 682"/>
                <a:gd name="T4" fmla="*/ 424 w 495"/>
                <a:gd name="T5" fmla="*/ 599 h 682"/>
                <a:gd name="T6" fmla="*/ 345 w 495"/>
                <a:gd name="T7" fmla="*/ 662 h 682"/>
                <a:gd name="T8" fmla="*/ 246 w 495"/>
                <a:gd name="T9" fmla="*/ 682 h 682"/>
                <a:gd name="T10" fmla="*/ 148 w 495"/>
                <a:gd name="T11" fmla="*/ 662 h 682"/>
                <a:gd name="T12" fmla="*/ 70 w 495"/>
                <a:gd name="T13" fmla="*/ 599 h 682"/>
                <a:gd name="T14" fmla="*/ 19 w 495"/>
                <a:gd name="T15" fmla="*/ 493 h 682"/>
                <a:gd name="T16" fmla="*/ 0 w 495"/>
                <a:gd name="T17" fmla="*/ 341 h 682"/>
                <a:gd name="T18" fmla="*/ 19 w 495"/>
                <a:gd name="T19" fmla="*/ 189 h 682"/>
                <a:gd name="T20" fmla="*/ 70 w 495"/>
                <a:gd name="T21" fmla="*/ 83 h 682"/>
                <a:gd name="T22" fmla="*/ 148 w 495"/>
                <a:gd name="T23" fmla="*/ 21 h 682"/>
                <a:gd name="T24" fmla="*/ 246 w 495"/>
                <a:gd name="T25" fmla="*/ 0 h 682"/>
                <a:gd name="T26" fmla="*/ 345 w 495"/>
                <a:gd name="T27" fmla="*/ 21 h 682"/>
                <a:gd name="T28" fmla="*/ 424 w 495"/>
                <a:gd name="T29" fmla="*/ 83 h 682"/>
                <a:gd name="T30" fmla="*/ 476 w 495"/>
                <a:gd name="T31" fmla="*/ 189 h 682"/>
                <a:gd name="T32" fmla="*/ 495 w 495"/>
                <a:gd name="T33" fmla="*/ 341 h 682"/>
                <a:gd name="T34" fmla="*/ 348 w 495"/>
                <a:gd name="T35" fmla="*/ 341 h 682"/>
                <a:gd name="T36" fmla="*/ 339 w 495"/>
                <a:gd name="T37" fmla="*/ 228 h 682"/>
                <a:gd name="T38" fmla="*/ 316 w 495"/>
                <a:gd name="T39" fmla="*/ 158 h 682"/>
                <a:gd name="T40" fmla="*/ 283 w 495"/>
                <a:gd name="T41" fmla="*/ 124 h 682"/>
                <a:gd name="T42" fmla="*/ 246 w 495"/>
                <a:gd name="T43" fmla="*/ 114 h 682"/>
                <a:gd name="T44" fmla="*/ 209 w 495"/>
                <a:gd name="T45" fmla="*/ 124 h 682"/>
                <a:gd name="T46" fmla="*/ 177 w 495"/>
                <a:gd name="T47" fmla="*/ 158 h 682"/>
                <a:gd name="T48" fmla="*/ 155 w 495"/>
                <a:gd name="T49" fmla="*/ 228 h 682"/>
                <a:gd name="T50" fmla="*/ 147 w 495"/>
                <a:gd name="T51" fmla="*/ 341 h 682"/>
                <a:gd name="T52" fmla="*/ 155 w 495"/>
                <a:gd name="T53" fmla="*/ 455 h 682"/>
                <a:gd name="T54" fmla="*/ 177 w 495"/>
                <a:gd name="T55" fmla="*/ 524 h 682"/>
                <a:gd name="T56" fmla="*/ 209 w 495"/>
                <a:gd name="T57" fmla="*/ 559 h 682"/>
                <a:gd name="T58" fmla="*/ 246 w 495"/>
                <a:gd name="T59" fmla="*/ 568 h 682"/>
                <a:gd name="T60" fmla="*/ 283 w 495"/>
                <a:gd name="T61" fmla="*/ 559 h 682"/>
                <a:gd name="T62" fmla="*/ 316 w 495"/>
                <a:gd name="T63" fmla="*/ 524 h 682"/>
                <a:gd name="T64" fmla="*/ 339 w 495"/>
                <a:gd name="T65" fmla="*/ 455 h 682"/>
                <a:gd name="T66" fmla="*/ 348 w 495"/>
                <a:gd name="T67" fmla="*/ 341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5" h="682">
                  <a:moveTo>
                    <a:pt x="495" y="341"/>
                  </a:moveTo>
                  <a:cubicBezTo>
                    <a:pt x="495" y="399"/>
                    <a:pt x="488" y="450"/>
                    <a:pt x="476" y="493"/>
                  </a:cubicBezTo>
                  <a:cubicBezTo>
                    <a:pt x="463" y="535"/>
                    <a:pt x="446" y="571"/>
                    <a:pt x="424" y="599"/>
                  </a:cubicBezTo>
                  <a:cubicBezTo>
                    <a:pt x="402" y="627"/>
                    <a:pt x="375" y="648"/>
                    <a:pt x="345" y="662"/>
                  </a:cubicBezTo>
                  <a:cubicBezTo>
                    <a:pt x="315" y="675"/>
                    <a:pt x="282" y="682"/>
                    <a:pt x="246" y="682"/>
                  </a:cubicBezTo>
                  <a:cubicBezTo>
                    <a:pt x="211" y="682"/>
                    <a:pt x="178" y="675"/>
                    <a:pt x="148" y="662"/>
                  </a:cubicBezTo>
                  <a:cubicBezTo>
                    <a:pt x="118" y="648"/>
                    <a:pt x="92" y="627"/>
                    <a:pt x="70" y="599"/>
                  </a:cubicBezTo>
                  <a:cubicBezTo>
                    <a:pt x="48" y="571"/>
                    <a:pt x="31" y="535"/>
                    <a:pt x="19" y="493"/>
                  </a:cubicBezTo>
                  <a:cubicBezTo>
                    <a:pt x="6" y="450"/>
                    <a:pt x="0" y="399"/>
                    <a:pt x="0" y="341"/>
                  </a:cubicBezTo>
                  <a:cubicBezTo>
                    <a:pt x="0" y="283"/>
                    <a:pt x="6" y="232"/>
                    <a:pt x="19" y="189"/>
                  </a:cubicBezTo>
                  <a:cubicBezTo>
                    <a:pt x="31" y="147"/>
                    <a:pt x="48" y="111"/>
                    <a:pt x="70" y="83"/>
                  </a:cubicBezTo>
                  <a:cubicBezTo>
                    <a:pt x="92" y="55"/>
                    <a:pt x="118" y="34"/>
                    <a:pt x="148" y="21"/>
                  </a:cubicBezTo>
                  <a:cubicBezTo>
                    <a:pt x="178" y="7"/>
                    <a:pt x="211" y="0"/>
                    <a:pt x="246" y="0"/>
                  </a:cubicBezTo>
                  <a:cubicBezTo>
                    <a:pt x="282" y="0"/>
                    <a:pt x="315" y="7"/>
                    <a:pt x="345" y="21"/>
                  </a:cubicBezTo>
                  <a:cubicBezTo>
                    <a:pt x="375" y="34"/>
                    <a:pt x="402" y="55"/>
                    <a:pt x="424" y="83"/>
                  </a:cubicBezTo>
                  <a:cubicBezTo>
                    <a:pt x="446" y="111"/>
                    <a:pt x="463" y="147"/>
                    <a:pt x="476" y="189"/>
                  </a:cubicBezTo>
                  <a:cubicBezTo>
                    <a:pt x="488" y="232"/>
                    <a:pt x="495" y="283"/>
                    <a:pt x="495" y="341"/>
                  </a:cubicBezTo>
                  <a:close/>
                  <a:moveTo>
                    <a:pt x="348" y="341"/>
                  </a:moveTo>
                  <a:cubicBezTo>
                    <a:pt x="348" y="295"/>
                    <a:pt x="345" y="257"/>
                    <a:pt x="339" y="228"/>
                  </a:cubicBezTo>
                  <a:cubicBezTo>
                    <a:pt x="334" y="198"/>
                    <a:pt x="326" y="175"/>
                    <a:pt x="316" y="158"/>
                  </a:cubicBezTo>
                  <a:cubicBezTo>
                    <a:pt x="307" y="142"/>
                    <a:pt x="296" y="130"/>
                    <a:pt x="283" y="124"/>
                  </a:cubicBezTo>
                  <a:cubicBezTo>
                    <a:pt x="271" y="118"/>
                    <a:pt x="259" y="114"/>
                    <a:pt x="246" y="114"/>
                  </a:cubicBezTo>
                  <a:cubicBezTo>
                    <a:pt x="234" y="114"/>
                    <a:pt x="222" y="118"/>
                    <a:pt x="209" y="124"/>
                  </a:cubicBezTo>
                  <a:cubicBezTo>
                    <a:pt x="197" y="130"/>
                    <a:pt x="187" y="142"/>
                    <a:pt x="177" y="158"/>
                  </a:cubicBezTo>
                  <a:cubicBezTo>
                    <a:pt x="168" y="175"/>
                    <a:pt x="161" y="198"/>
                    <a:pt x="155" y="228"/>
                  </a:cubicBezTo>
                  <a:cubicBezTo>
                    <a:pt x="149" y="257"/>
                    <a:pt x="147" y="295"/>
                    <a:pt x="147" y="341"/>
                  </a:cubicBezTo>
                  <a:cubicBezTo>
                    <a:pt x="147" y="387"/>
                    <a:pt x="149" y="425"/>
                    <a:pt x="155" y="455"/>
                  </a:cubicBezTo>
                  <a:cubicBezTo>
                    <a:pt x="161" y="484"/>
                    <a:pt x="168" y="507"/>
                    <a:pt x="177" y="524"/>
                  </a:cubicBezTo>
                  <a:cubicBezTo>
                    <a:pt x="187" y="541"/>
                    <a:pt x="197" y="553"/>
                    <a:pt x="209" y="559"/>
                  </a:cubicBezTo>
                  <a:cubicBezTo>
                    <a:pt x="222" y="565"/>
                    <a:pt x="234" y="568"/>
                    <a:pt x="246" y="568"/>
                  </a:cubicBezTo>
                  <a:cubicBezTo>
                    <a:pt x="259" y="568"/>
                    <a:pt x="271" y="565"/>
                    <a:pt x="283" y="559"/>
                  </a:cubicBezTo>
                  <a:cubicBezTo>
                    <a:pt x="296" y="553"/>
                    <a:pt x="307" y="541"/>
                    <a:pt x="316" y="524"/>
                  </a:cubicBezTo>
                  <a:cubicBezTo>
                    <a:pt x="326" y="507"/>
                    <a:pt x="334" y="484"/>
                    <a:pt x="339" y="455"/>
                  </a:cubicBezTo>
                  <a:cubicBezTo>
                    <a:pt x="345" y="425"/>
                    <a:pt x="348" y="387"/>
                    <a:pt x="348"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a:extLst>
                <a:ext uri="{FF2B5EF4-FFF2-40B4-BE49-F238E27FC236}">
                  <a16:creationId xmlns:a16="http://schemas.microsoft.com/office/drawing/2014/main" id="{BA5CC876-DAAD-4F89-B1E4-34266D38D4B5}"/>
                </a:ext>
              </a:extLst>
            </p:cNvPr>
            <p:cNvSpPr>
              <a:spLocks/>
            </p:cNvSpPr>
            <p:nvPr/>
          </p:nvSpPr>
          <p:spPr bwMode="auto">
            <a:xfrm>
              <a:off x="2068513" y="6577013"/>
              <a:ext cx="85725" cy="130175"/>
            </a:xfrm>
            <a:custGeom>
              <a:avLst/>
              <a:gdLst>
                <a:gd name="T0" fmla="*/ 55 w 435"/>
                <a:gd name="T1" fmla="*/ 565 h 668"/>
                <a:gd name="T2" fmla="*/ 183 w 435"/>
                <a:gd name="T3" fmla="*/ 565 h 668"/>
                <a:gd name="T4" fmla="*/ 183 w 435"/>
                <a:gd name="T5" fmla="*/ 229 h 668"/>
                <a:gd name="T6" fmla="*/ 185 w 435"/>
                <a:gd name="T7" fmla="*/ 177 h 668"/>
                <a:gd name="T8" fmla="*/ 109 w 435"/>
                <a:gd name="T9" fmla="*/ 240 h 668"/>
                <a:gd name="T10" fmla="*/ 94 w 435"/>
                <a:gd name="T11" fmla="*/ 248 h 668"/>
                <a:gd name="T12" fmla="*/ 80 w 435"/>
                <a:gd name="T13" fmla="*/ 251 h 668"/>
                <a:gd name="T14" fmla="*/ 59 w 435"/>
                <a:gd name="T15" fmla="*/ 245 h 668"/>
                <a:gd name="T16" fmla="*/ 45 w 435"/>
                <a:gd name="T17" fmla="*/ 234 h 668"/>
                <a:gd name="T18" fmla="*/ 0 w 435"/>
                <a:gd name="T19" fmla="*/ 175 h 668"/>
                <a:gd name="T20" fmla="*/ 208 w 435"/>
                <a:gd name="T21" fmla="*/ 0 h 668"/>
                <a:gd name="T22" fmla="*/ 325 w 435"/>
                <a:gd name="T23" fmla="*/ 0 h 668"/>
                <a:gd name="T24" fmla="*/ 325 w 435"/>
                <a:gd name="T25" fmla="*/ 565 h 668"/>
                <a:gd name="T26" fmla="*/ 435 w 435"/>
                <a:gd name="T27" fmla="*/ 565 h 668"/>
                <a:gd name="T28" fmla="*/ 435 w 435"/>
                <a:gd name="T29" fmla="*/ 668 h 668"/>
                <a:gd name="T30" fmla="*/ 55 w 435"/>
                <a:gd name="T31" fmla="*/ 668 h 668"/>
                <a:gd name="T32" fmla="*/ 55 w 435"/>
                <a:gd name="T33" fmla="*/ 565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668">
                  <a:moveTo>
                    <a:pt x="55" y="565"/>
                  </a:moveTo>
                  <a:cubicBezTo>
                    <a:pt x="183" y="565"/>
                    <a:pt x="183" y="565"/>
                    <a:pt x="183" y="565"/>
                  </a:cubicBezTo>
                  <a:cubicBezTo>
                    <a:pt x="183" y="229"/>
                    <a:pt x="183" y="229"/>
                    <a:pt x="183" y="229"/>
                  </a:cubicBezTo>
                  <a:cubicBezTo>
                    <a:pt x="183" y="212"/>
                    <a:pt x="184" y="195"/>
                    <a:pt x="185" y="177"/>
                  </a:cubicBezTo>
                  <a:cubicBezTo>
                    <a:pt x="109" y="240"/>
                    <a:pt x="109" y="240"/>
                    <a:pt x="109" y="240"/>
                  </a:cubicBezTo>
                  <a:cubicBezTo>
                    <a:pt x="104" y="244"/>
                    <a:pt x="99" y="247"/>
                    <a:pt x="94" y="248"/>
                  </a:cubicBezTo>
                  <a:cubicBezTo>
                    <a:pt x="89" y="250"/>
                    <a:pt x="85" y="251"/>
                    <a:pt x="80" y="251"/>
                  </a:cubicBezTo>
                  <a:cubicBezTo>
                    <a:pt x="72" y="251"/>
                    <a:pt x="65" y="249"/>
                    <a:pt x="59" y="245"/>
                  </a:cubicBezTo>
                  <a:cubicBezTo>
                    <a:pt x="53" y="242"/>
                    <a:pt x="48" y="238"/>
                    <a:pt x="45" y="234"/>
                  </a:cubicBezTo>
                  <a:cubicBezTo>
                    <a:pt x="0" y="175"/>
                    <a:pt x="0" y="175"/>
                    <a:pt x="0" y="175"/>
                  </a:cubicBezTo>
                  <a:cubicBezTo>
                    <a:pt x="208" y="0"/>
                    <a:pt x="208" y="0"/>
                    <a:pt x="208" y="0"/>
                  </a:cubicBezTo>
                  <a:cubicBezTo>
                    <a:pt x="325" y="0"/>
                    <a:pt x="325" y="0"/>
                    <a:pt x="325" y="0"/>
                  </a:cubicBezTo>
                  <a:cubicBezTo>
                    <a:pt x="325" y="565"/>
                    <a:pt x="325" y="565"/>
                    <a:pt x="325" y="565"/>
                  </a:cubicBezTo>
                  <a:cubicBezTo>
                    <a:pt x="435" y="565"/>
                    <a:pt x="435" y="565"/>
                    <a:pt x="435" y="565"/>
                  </a:cubicBezTo>
                  <a:cubicBezTo>
                    <a:pt x="435" y="668"/>
                    <a:pt x="435" y="668"/>
                    <a:pt x="435" y="668"/>
                  </a:cubicBezTo>
                  <a:cubicBezTo>
                    <a:pt x="55" y="668"/>
                    <a:pt x="55" y="668"/>
                    <a:pt x="55" y="668"/>
                  </a:cubicBezTo>
                  <a:lnTo>
                    <a:pt x="55" y="5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7220E772-85DC-45C1-82AE-37C5863100D5}"/>
                </a:ext>
              </a:extLst>
            </p:cNvPr>
            <p:cNvSpPr>
              <a:spLocks noEditPoints="1"/>
            </p:cNvSpPr>
            <p:nvPr/>
          </p:nvSpPr>
          <p:spPr bwMode="auto">
            <a:xfrm>
              <a:off x="2173288" y="6575425"/>
              <a:ext cx="96838" cy="133350"/>
            </a:xfrm>
            <a:custGeom>
              <a:avLst/>
              <a:gdLst>
                <a:gd name="T0" fmla="*/ 495 w 495"/>
                <a:gd name="T1" fmla="*/ 341 h 682"/>
                <a:gd name="T2" fmla="*/ 476 w 495"/>
                <a:gd name="T3" fmla="*/ 493 h 682"/>
                <a:gd name="T4" fmla="*/ 424 w 495"/>
                <a:gd name="T5" fmla="*/ 599 h 682"/>
                <a:gd name="T6" fmla="*/ 346 w 495"/>
                <a:gd name="T7" fmla="*/ 662 h 682"/>
                <a:gd name="T8" fmla="*/ 247 w 495"/>
                <a:gd name="T9" fmla="*/ 682 h 682"/>
                <a:gd name="T10" fmla="*/ 149 w 495"/>
                <a:gd name="T11" fmla="*/ 662 h 682"/>
                <a:gd name="T12" fmla="*/ 71 w 495"/>
                <a:gd name="T13" fmla="*/ 599 h 682"/>
                <a:gd name="T14" fmla="*/ 19 w 495"/>
                <a:gd name="T15" fmla="*/ 493 h 682"/>
                <a:gd name="T16" fmla="*/ 0 w 495"/>
                <a:gd name="T17" fmla="*/ 341 h 682"/>
                <a:gd name="T18" fmla="*/ 19 w 495"/>
                <a:gd name="T19" fmla="*/ 189 h 682"/>
                <a:gd name="T20" fmla="*/ 71 w 495"/>
                <a:gd name="T21" fmla="*/ 83 h 682"/>
                <a:gd name="T22" fmla="*/ 149 w 495"/>
                <a:gd name="T23" fmla="*/ 21 h 682"/>
                <a:gd name="T24" fmla="*/ 247 w 495"/>
                <a:gd name="T25" fmla="*/ 0 h 682"/>
                <a:gd name="T26" fmla="*/ 346 w 495"/>
                <a:gd name="T27" fmla="*/ 21 h 682"/>
                <a:gd name="T28" fmla="*/ 424 w 495"/>
                <a:gd name="T29" fmla="*/ 83 h 682"/>
                <a:gd name="T30" fmla="*/ 476 w 495"/>
                <a:gd name="T31" fmla="*/ 189 h 682"/>
                <a:gd name="T32" fmla="*/ 495 w 495"/>
                <a:gd name="T33" fmla="*/ 341 h 682"/>
                <a:gd name="T34" fmla="*/ 348 w 495"/>
                <a:gd name="T35" fmla="*/ 341 h 682"/>
                <a:gd name="T36" fmla="*/ 340 w 495"/>
                <a:gd name="T37" fmla="*/ 228 h 682"/>
                <a:gd name="T38" fmla="*/ 317 w 495"/>
                <a:gd name="T39" fmla="*/ 158 h 682"/>
                <a:gd name="T40" fmla="*/ 284 w 495"/>
                <a:gd name="T41" fmla="*/ 124 h 682"/>
                <a:gd name="T42" fmla="*/ 247 w 495"/>
                <a:gd name="T43" fmla="*/ 114 h 682"/>
                <a:gd name="T44" fmla="*/ 210 w 495"/>
                <a:gd name="T45" fmla="*/ 124 h 682"/>
                <a:gd name="T46" fmla="*/ 178 w 495"/>
                <a:gd name="T47" fmla="*/ 158 h 682"/>
                <a:gd name="T48" fmla="*/ 155 w 495"/>
                <a:gd name="T49" fmla="*/ 228 h 682"/>
                <a:gd name="T50" fmla="*/ 147 w 495"/>
                <a:gd name="T51" fmla="*/ 341 h 682"/>
                <a:gd name="T52" fmla="*/ 155 w 495"/>
                <a:gd name="T53" fmla="*/ 455 h 682"/>
                <a:gd name="T54" fmla="*/ 178 w 495"/>
                <a:gd name="T55" fmla="*/ 524 h 682"/>
                <a:gd name="T56" fmla="*/ 210 w 495"/>
                <a:gd name="T57" fmla="*/ 559 h 682"/>
                <a:gd name="T58" fmla="*/ 247 w 495"/>
                <a:gd name="T59" fmla="*/ 568 h 682"/>
                <a:gd name="T60" fmla="*/ 284 w 495"/>
                <a:gd name="T61" fmla="*/ 559 h 682"/>
                <a:gd name="T62" fmla="*/ 317 w 495"/>
                <a:gd name="T63" fmla="*/ 524 h 682"/>
                <a:gd name="T64" fmla="*/ 340 w 495"/>
                <a:gd name="T65" fmla="*/ 455 h 682"/>
                <a:gd name="T66" fmla="*/ 348 w 495"/>
                <a:gd name="T67" fmla="*/ 341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5" h="682">
                  <a:moveTo>
                    <a:pt x="495" y="341"/>
                  </a:moveTo>
                  <a:cubicBezTo>
                    <a:pt x="495" y="399"/>
                    <a:pt x="489" y="450"/>
                    <a:pt x="476" y="493"/>
                  </a:cubicBezTo>
                  <a:cubicBezTo>
                    <a:pt x="464" y="535"/>
                    <a:pt x="446" y="571"/>
                    <a:pt x="424" y="599"/>
                  </a:cubicBezTo>
                  <a:cubicBezTo>
                    <a:pt x="402" y="627"/>
                    <a:pt x="376" y="648"/>
                    <a:pt x="346" y="662"/>
                  </a:cubicBezTo>
                  <a:cubicBezTo>
                    <a:pt x="315" y="675"/>
                    <a:pt x="282" y="682"/>
                    <a:pt x="247" y="682"/>
                  </a:cubicBezTo>
                  <a:cubicBezTo>
                    <a:pt x="211" y="682"/>
                    <a:pt x="179" y="675"/>
                    <a:pt x="149" y="662"/>
                  </a:cubicBezTo>
                  <a:cubicBezTo>
                    <a:pt x="119" y="648"/>
                    <a:pt x="92" y="627"/>
                    <a:pt x="71" y="599"/>
                  </a:cubicBezTo>
                  <a:cubicBezTo>
                    <a:pt x="49" y="571"/>
                    <a:pt x="31" y="535"/>
                    <a:pt x="19" y="493"/>
                  </a:cubicBezTo>
                  <a:cubicBezTo>
                    <a:pt x="7" y="450"/>
                    <a:pt x="0" y="399"/>
                    <a:pt x="0" y="341"/>
                  </a:cubicBezTo>
                  <a:cubicBezTo>
                    <a:pt x="0" y="283"/>
                    <a:pt x="7" y="232"/>
                    <a:pt x="19" y="189"/>
                  </a:cubicBezTo>
                  <a:cubicBezTo>
                    <a:pt x="31" y="147"/>
                    <a:pt x="49" y="111"/>
                    <a:pt x="71" y="83"/>
                  </a:cubicBezTo>
                  <a:cubicBezTo>
                    <a:pt x="92" y="55"/>
                    <a:pt x="119" y="34"/>
                    <a:pt x="149" y="21"/>
                  </a:cubicBezTo>
                  <a:cubicBezTo>
                    <a:pt x="179" y="7"/>
                    <a:pt x="211" y="0"/>
                    <a:pt x="247" y="0"/>
                  </a:cubicBezTo>
                  <a:cubicBezTo>
                    <a:pt x="282" y="0"/>
                    <a:pt x="315" y="7"/>
                    <a:pt x="346" y="21"/>
                  </a:cubicBezTo>
                  <a:cubicBezTo>
                    <a:pt x="376" y="34"/>
                    <a:pt x="402" y="55"/>
                    <a:pt x="424" y="83"/>
                  </a:cubicBezTo>
                  <a:cubicBezTo>
                    <a:pt x="446" y="111"/>
                    <a:pt x="464" y="147"/>
                    <a:pt x="476" y="189"/>
                  </a:cubicBezTo>
                  <a:cubicBezTo>
                    <a:pt x="489" y="232"/>
                    <a:pt x="495" y="283"/>
                    <a:pt x="495" y="341"/>
                  </a:cubicBezTo>
                  <a:close/>
                  <a:moveTo>
                    <a:pt x="348" y="341"/>
                  </a:moveTo>
                  <a:cubicBezTo>
                    <a:pt x="348" y="295"/>
                    <a:pt x="346" y="257"/>
                    <a:pt x="340" y="228"/>
                  </a:cubicBezTo>
                  <a:cubicBezTo>
                    <a:pt x="334" y="198"/>
                    <a:pt x="326" y="175"/>
                    <a:pt x="317" y="158"/>
                  </a:cubicBezTo>
                  <a:cubicBezTo>
                    <a:pt x="307" y="142"/>
                    <a:pt x="296" y="130"/>
                    <a:pt x="284" y="124"/>
                  </a:cubicBezTo>
                  <a:cubicBezTo>
                    <a:pt x="272" y="118"/>
                    <a:pt x="259" y="114"/>
                    <a:pt x="247" y="114"/>
                  </a:cubicBezTo>
                  <a:cubicBezTo>
                    <a:pt x="234" y="114"/>
                    <a:pt x="222" y="118"/>
                    <a:pt x="210" y="124"/>
                  </a:cubicBezTo>
                  <a:cubicBezTo>
                    <a:pt x="198" y="130"/>
                    <a:pt x="187" y="142"/>
                    <a:pt x="178" y="158"/>
                  </a:cubicBezTo>
                  <a:cubicBezTo>
                    <a:pt x="169" y="175"/>
                    <a:pt x="161" y="198"/>
                    <a:pt x="155" y="228"/>
                  </a:cubicBezTo>
                  <a:cubicBezTo>
                    <a:pt x="150" y="257"/>
                    <a:pt x="147" y="295"/>
                    <a:pt x="147" y="341"/>
                  </a:cubicBezTo>
                  <a:cubicBezTo>
                    <a:pt x="147" y="387"/>
                    <a:pt x="150" y="425"/>
                    <a:pt x="155" y="455"/>
                  </a:cubicBezTo>
                  <a:cubicBezTo>
                    <a:pt x="161" y="484"/>
                    <a:pt x="169" y="507"/>
                    <a:pt x="178" y="524"/>
                  </a:cubicBezTo>
                  <a:cubicBezTo>
                    <a:pt x="187" y="541"/>
                    <a:pt x="198" y="553"/>
                    <a:pt x="210" y="559"/>
                  </a:cubicBezTo>
                  <a:cubicBezTo>
                    <a:pt x="222" y="565"/>
                    <a:pt x="234" y="568"/>
                    <a:pt x="247" y="568"/>
                  </a:cubicBezTo>
                  <a:cubicBezTo>
                    <a:pt x="259" y="568"/>
                    <a:pt x="272" y="565"/>
                    <a:pt x="284" y="559"/>
                  </a:cubicBezTo>
                  <a:cubicBezTo>
                    <a:pt x="296" y="553"/>
                    <a:pt x="307" y="541"/>
                    <a:pt x="317" y="524"/>
                  </a:cubicBezTo>
                  <a:cubicBezTo>
                    <a:pt x="326" y="507"/>
                    <a:pt x="334" y="484"/>
                    <a:pt x="340" y="455"/>
                  </a:cubicBezTo>
                  <a:cubicBezTo>
                    <a:pt x="346" y="425"/>
                    <a:pt x="348" y="387"/>
                    <a:pt x="348"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a:extLst>
                <a:ext uri="{FF2B5EF4-FFF2-40B4-BE49-F238E27FC236}">
                  <a16:creationId xmlns:a16="http://schemas.microsoft.com/office/drawing/2014/main" id="{F03608E5-9DF9-4A97-BFC8-9DCB63FC6E78}"/>
                </a:ext>
              </a:extLst>
            </p:cNvPr>
            <p:cNvSpPr>
              <a:spLocks noEditPoints="1"/>
            </p:cNvSpPr>
            <p:nvPr/>
          </p:nvSpPr>
          <p:spPr bwMode="auto">
            <a:xfrm>
              <a:off x="2297113" y="6575425"/>
              <a:ext cx="95250" cy="133350"/>
            </a:xfrm>
            <a:custGeom>
              <a:avLst/>
              <a:gdLst>
                <a:gd name="T0" fmla="*/ 495 w 495"/>
                <a:gd name="T1" fmla="*/ 341 h 682"/>
                <a:gd name="T2" fmla="*/ 476 w 495"/>
                <a:gd name="T3" fmla="*/ 493 h 682"/>
                <a:gd name="T4" fmla="*/ 424 w 495"/>
                <a:gd name="T5" fmla="*/ 599 h 682"/>
                <a:gd name="T6" fmla="*/ 345 w 495"/>
                <a:gd name="T7" fmla="*/ 662 h 682"/>
                <a:gd name="T8" fmla="*/ 246 w 495"/>
                <a:gd name="T9" fmla="*/ 682 h 682"/>
                <a:gd name="T10" fmla="*/ 148 w 495"/>
                <a:gd name="T11" fmla="*/ 662 h 682"/>
                <a:gd name="T12" fmla="*/ 70 w 495"/>
                <a:gd name="T13" fmla="*/ 599 h 682"/>
                <a:gd name="T14" fmla="*/ 18 w 495"/>
                <a:gd name="T15" fmla="*/ 493 h 682"/>
                <a:gd name="T16" fmla="*/ 0 w 495"/>
                <a:gd name="T17" fmla="*/ 341 h 682"/>
                <a:gd name="T18" fmla="*/ 18 w 495"/>
                <a:gd name="T19" fmla="*/ 189 h 682"/>
                <a:gd name="T20" fmla="*/ 70 w 495"/>
                <a:gd name="T21" fmla="*/ 83 h 682"/>
                <a:gd name="T22" fmla="*/ 148 w 495"/>
                <a:gd name="T23" fmla="*/ 21 h 682"/>
                <a:gd name="T24" fmla="*/ 246 w 495"/>
                <a:gd name="T25" fmla="*/ 0 h 682"/>
                <a:gd name="T26" fmla="*/ 345 w 495"/>
                <a:gd name="T27" fmla="*/ 21 h 682"/>
                <a:gd name="T28" fmla="*/ 424 w 495"/>
                <a:gd name="T29" fmla="*/ 83 h 682"/>
                <a:gd name="T30" fmla="*/ 476 w 495"/>
                <a:gd name="T31" fmla="*/ 189 h 682"/>
                <a:gd name="T32" fmla="*/ 495 w 495"/>
                <a:gd name="T33" fmla="*/ 341 h 682"/>
                <a:gd name="T34" fmla="*/ 348 w 495"/>
                <a:gd name="T35" fmla="*/ 341 h 682"/>
                <a:gd name="T36" fmla="*/ 339 w 495"/>
                <a:gd name="T37" fmla="*/ 228 h 682"/>
                <a:gd name="T38" fmla="*/ 316 w 495"/>
                <a:gd name="T39" fmla="*/ 158 h 682"/>
                <a:gd name="T40" fmla="*/ 283 w 495"/>
                <a:gd name="T41" fmla="*/ 124 h 682"/>
                <a:gd name="T42" fmla="*/ 246 w 495"/>
                <a:gd name="T43" fmla="*/ 114 h 682"/>
                <a:gd name="T44" fmla="*/ 209 w 495"/>
                <a:gd name="T45" fmla="*/ 124 h 682"/>
                <a:gd name="T46" fmla="*/ 177 w 495"/>
                <a:gd name="T47" fmla="*/ 158 h 682"/>
                <a:gd name="T48" fmla="*/ 155 w 495"/>
                <a:gd name="T49" fmla="*/ 228 h 682"/>
                <a:gd name="T50" fmla="*/ 146 w 495"/>
                <a:gd name="T51" fmla="*/ 341 h 682"/>
                <a:gd name="T52" fmla="*/ 155 w 495"/>
                <a:gd name="T53" fmla="*/ 455 h 682"/>
                <a:gd name="T54" fmla="*/ 177 w 495"/>
                <a:gd name="T55" fmla="*/ 524 h 682"/>
                <a:gd name="T56" fmla="*/ 209 w 495"/>
                <a:gd name="T57" fmla="*/ 559 h 682"/>
                <a:gd name="T58" fmla="*/ 246 w 495"/>
                <a:gd name="T59" fmla="*/ 568 h 682"/>
                <a:gd name="T60" fmla="*/ 283 w 495"/>
                <a:gd name="T61" fmla="*/ 559 h 682"/>
                <a:gd name="T62" fmla="*/ 316 w 495"/>
                <a:gd name="T63" fmla="*/ 524 h 682"/>
                <a:gd name="T64" fmla="*/ 339 w 495"/>
                <a:gd name="T65" fmla="*/ 455 h 682"/>
                <a:gd name="T66" fmla="*/ 348 w 495"/>
                <a:gd name="T67" fmla="*/ 341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5" h="682">
                  <a:moveTo>
                    <a:pt x="495" y="341"/>
                  </a:moveTo>
                  <a:cubicBezTo>
                    <a:pt x="495" y="399"/>
                    <a:pt x="488" y="450"/>
                    <a:pt x="476" y="493"/>
                  </a:cubicBezTo>
                  <a:cubicBezTo>
                    <a:pt x="463" y="535"/>
                    <a:pt x="446" y="571"/>
                    <a:pt x="424" y="599"/>
                  </a:cubicBezTo>
                  <a:cubicBezTo>
                    <a:pt x="402" y="627"/>
                    <a:pt x="375" y="648"/>
                    <a:pt x="345" y="662"/>
                  </a:cubicBezTo>
                  <a:cubicBezTo>
                    <a:pt x="315" y="675"/>
                    <a:pt x="282" y="682"/>
                    <a:pt x="246" y="682"/>
                  </a:cubicBezTo>
                  <a:cubicBezTo>
                    <a:pt x="211" y="682"/>
                    <a:pt x="178" y="675"/>
                    <a:pt x="148" y="662"/>
                  </a:cubicBezTo>
                  <a:cubicBezTo>
                    <a:pt x="118" y="648"/>
                    <a:pt x="92" y="627"/>
                    <a:pt x="70" y="599"/>
                  </a:cubicBezTo>
                  <a:cubicBezTo>
                    <a:pt x="48" y="571"/>
                    <a:pt x="31" y="535"/>
                    <a:pt x="18" y="493"/>
                  </a:cubicBezTo>
                  <a:cubicBezTo>
                    <a:pt x="6" y="450"/>
                    <a:pt x="0" y="399"/>
                    <a:pt x="0" y="341"/>
                  </a:cubicBezTo>
                  <a:cubicBezTo>
                    <a:pt x="0" y="283"/>
                    <a:pt x="6" y="232"/>
                    <a:pt x="18" y="189"/>
                  </a:cubicBezTo>
                  <a:cubicBezTo>
                    <a:pt x="31" y="147"/>
                    <a:pt x="48" y="111"/>
                    <a:pt x="70" y="83"/>
                  </a:cubicBezTo>
                  <a:cubicBezTo>
                    <a:pt x="92" y="55"/>
                    <a:pt x="118" y="34"/>
                    <a:pt x="148" y="21"/>
                  </a:cubicBezTo>
                  <a:cubicBezTo>
                    <a:pt x="178" y="7"/>
                    <a:pt x="211" y="0"/>
                    <a:pt x="246" y="0"/>
                  </a:cubicBezTo>
                  <a:cubicBezTo>
                    <a:pt x="282" y="0"/>
                    <a:pt x="315" y="7"/>
                    <a:pt x="345" y="21"/>
                  </a:cubicBezTo>
                  <a:cubicBezTo>
                    <a:pt x="375" y="34"/>
                    <a:pt x="402" y="55"/>
                    <a:pt x="424" y="83"/>
                  </a:cubicBezTo>
                  <a:cubicBezTo>
                    <a:pt x="446" y="111"/>
                    <a:pt x="463" y="147"/>
                    <a:pt x="476" y="189"/>
                  </a:cubicBezTo>
                  <a:cubicBezTo>
                    <a:pt x="488" y="232"/>
                    <a:pt x="495" y="283"/>
                    <a:pt x="495" y="341"/>
                  </a:cubicBezTo>
                  <a:close/>
                  <a:moveTo>
                    <a:pt x="348" y="341"/>
                  </a:moveTo>
                  <a:cubicBezTo>
                    <a:pt x="348" y="295"/>
                    <a:pt x="345" y="257"/>
                    <a:pt x="339" y="228"/>
                  </a:cubicBezTo>
                  <a:cubicBezTo>
                    <a:pt x="333" y="198"/>
                    <a:pt x="326" y="175"/>
                    <a:pt x="316" y="158"/>
                  </a:cubicBezTo>
                  <a:cubicBezTo>
                    <a:pt x="307" y="142"/>
                    <a:pt x="296" y="130"/>
                    <a:pt x="283" y="124"/>
                  </a:cubicBezTo>
                  <a:cubicBezTo>
                    <a:pt x="271" y="118"/>
                    <a:pt x="259" y="114"/>
                    <a:pt x="246" y="114"/>
                  </a:cubicBezTo>
                  <a:cubicBezTo>
                    <a:pt x="234" y="114"/>
                    <a:pt x="222" y="118"/>
                    <a:pt x="209" y="124"/>
                  </a:cubicBezTo>
                  <a:cubicBezTo>
                    <a:pt x="197" y="130"/>
                    <a:pt x="187" y="142"/>
                    <a:pt x="177" y="158"/>
                  </a:cubicBezTo>
                  <a:cubicBezTo>
                    <a:pt x="168" y="175"/>
                    <a:pt x="161" y="198"/>
                    <a:pt x="155" y="228"/>
                  </a:cubicBezTo>
                  <a:cubicBezTo>
                    <a:pt x="149" y="257"/>
                    <a:pt x="146" y="295"/>
                    <a:pt x="146" y="341"/>
                  </a:cubicBezTo>
                  <a:cubicBezTo>
                    <a:pt x="146" y="387"/>
                    <a:pt x="149" y="425"/>
                    <a:pt x="155" y="455"/>
                  </a:cubicBezTo>
                  <a:cubicBezTo>
                    <a:pt x="161" y="484"/>
                    <a:pt x="168" y="507"/>
                    <a:pt x="177" y="524"/>
                  </a:cubicBezTo>
                  <a:cubicBezTo>
                    <a:pt x="187" y="541"/>
                    <a:pt x="197" y="553"/>
                    <a:pt x="209" y="559"/>
                  </a:cubicBezTo>
                  <a:cubicBezTo>
                    <a:pt x="222" y="565"/>
                    <a:pt x="234" y="568"/>
                    <a:pt x="246" y="568"/>
                  </a:cubicBezTo>
                  <a:cubicBezTo>
                    <a:pt x="259" y="568"/>
                    <a:pt x="271" y="565"/>
                    <a:pt x="283" y="559"/>
                  </a:cubicBezTo>
                  <a:cubicBezTo>
                    <a:pt x="296" y="553"/>
                    <a:pt x="307" y="541"/>
                    <a:pt x="316" y="524"/>
                  </a:cubicBezTo>
                  <a:cubicBezTo>
                    <a:pt x="326" y="507"/>
                    <a:pt x="333" y="484"/>
                    <a:pt x="339" y="455"/>
                  </a:cubicBezTo>
                  <a:cubicBezTo>
                    <a:pt x="345" y="425"/>
                    <a:pt x="348" y="387"/>
                    <a:pt x="348"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18">
              <a:extLst>
                <a:ext uri="{FF2B5EF4-FFF2-40B4-BE49-F238E27FC236}">
                  <a16:creationId xmlns:a16="http://schemas.microsoft.com/office/drawing/2014/main" id="{F378C23C-A256-4754-8014-D558CDBF5DEE}"/>
                </a:ext>
              </a:extLst>
            </p:cNvPr>
            <p:cNvSpPr>
              <a:spLocks/>
            </p:cNvSpPr>
            <p:nvPr/>
          </p:nvSpPr>
          <p:spPr bwMode="auto">
            <a:xfrm>
              <a:off x="2417763" y="6577013"/>
              <a:ext cx="84138" cy="130175"/>
            </a:xfrm>
            <a:custGeom>
              <a:avLst/>
              <a:gdLst>
                <a:gd name="T0" fmla="*/ 55 w 435"/>
                <a:gd name="T1" fmla="*/ 565 h 668"/>
                <a:gd name="T2" fmla="*/ 183 w 435"/>
                <a:gd name="T3" fmla="*/ 565 h 668"/>
                <a:gd name="T4" fmla="*/ 183 w 435"/>
                <a:gd name="T5" fmla="*/ 229 h 668"/>
                <a:gd name="T6" fmla="*/ 184 w 435"/>
                <a:gd name="T7" fmla="*/ 177 h 668"/>
                <a:gd name="T8" fmla="*/ 109 w 435"/>
                <a:gd name="T9" fmla="*/ 240 h 668"/>
                <a:gd name="T10" fmla="*/ 94 w 435"/>
                <a:gd name="T11" fmla="*/ 248 h 668"/>
                <a:gd name="T12" fmla="*/ 80 w 435"/>
                <a:gd name="T13" fmla="*/ 251 h 668"/>
                <a:gd name="T14" fmla="*/ 59 w 435"/>
                <a:gd name="T15" fmla="*/ 245 h 668"/>
                <a:gd name="T16" fmla="*/ 45 w 435"/>
                <a:gd name="T17" fmla="*/ 234 h 668"/>
                <a:gd name="T18" fmla="*/ 0 w 435"/>
                <a:gd name="T19" fmla="*/ 175 h 668"/>
                <a:gd name="T20" fmla="*/ 208 w 435"/>
                <a:gd name="T21" fmla="*/ 0 h 668"/>
                <a:gd name="T22" fmla="*/ 325 w 435"/>
                <a:gd name="T23" fmla="*/ 0 h 668"/>
                <a:gd name="T24" fmla="*/ 325 w 435"/>
                <a:gd name="T25" fmla="*/ 565 h 668"/>
                <a:gd name="T26" fmla="*/ 435 w 435"/>
                <a:gd name="T27" fmla="*/ 565 h 668"/>
                <a:gd name="T28" fmla="*/ 435 w 435"/>
                <a:gd name="T29" fmla="*/ 668 h 668"/>
                <a:gd name="T30" fmla="*/ 55 w 435"/>
                <a:gd name="T31" fmla="*/ 668 h 668"/>
                <a:gd name="T32" fmla="*/ 55 w 435"/>
                <a:gd name="T33" fmla="*/ 565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668">
                  <a:moveTo>
                    <a:pt x="55" y="565"/>
                  </a:moveTo>
                  <a:cubicBezTo>
                    <a:pt x="183" y="565"/>
                    <a:pt x="183" y="565"/>
                    <a:pt x="183" y="565"/>
                  </a:cubicBezTo>
                  <a:cubicBezTo>
                    <a:pt x="183" y="229"/>
                    <a:pt x="183" y="229"/>
                    <a:pt x="183" y="229"/>
                  </a:cubicBezTo>
                  <a:cubicBezTo>
                    <a:pt x="183" y="212"/>
                    <a:pt x="184" y="195"/>
                    <a:pt x="184" y="177"/>
                  </a:cubicBezTo>
                  <a:cubicBezTo>
                    <a:pt x="109" y="240"/>
                    <a:pt x="109" y="240"/>
                    <a:pt x="109" y="240"/>
                  </a:cubicBezTo>
                  <a:cubicBezTo>
                    <a:pt x="104" y="244"/>
                    <a:pt x="99" y="247"/>
                    <a:pt x="94" y="248"/>
                  </a:cubicBezTo>
                  <a:cubicBezTo>
                    <a:pt x="89" y="250"/>
                    <a:pt x="85" y="251"/>
                    <a:pt x="80" y="251"/>
                  </a:cubicBezTo>
                  <a:cubicBezTo>
                    <a:pt x="72" y="251"/>
                    <a:pt x="65" y="249"/>
                    <a:pt x="59" y="245"/>
                  </a:cubicBezTo>
                  <a:cubicBezTo>
                    <a:pt x="53" y="242"/>
                    <a:pt x="48" y="238"/>
                    <a:pt x="45" y="234"/>
                  </a:cubicBezTo>
                  <a:cubicBezTo>
                    <a:pt x="0" y="175"/>
                    <a:pt x="0" y="175"/>
                    <a:pt x="0" y="175"/>
                  </a:cubicBezTo>
                  <a:cubicBezTo>
                    <a:pt x="208" y="0"/>
                    <a:pt x="208" y="0"/>
                    <a:pt x="208" y="0"/>
                  </a:cubicBezTo>
                  <a:cubicBezTo>
                    <a:pt x="325" y="0"/>
                    <a:pt x="325" y="0"/>
                    <a:pt x="325" y="0"/>
                  </a:cubicBezTo>
                  <a:cubicBezTo>
                    <a:pt x="325" y="565"/>
                    <a:pt x="325" y="565"/>
                    <a:pt x="325" y="565"/>
                  </a:cubicBezTo>
                  <a:cubicBezTo>
                    <a:pt x="435" y="565"/>
                    <a:pt x="435" y="565"/>
                    <a:pt x="435" y="565"/>
                  </a:cubicBezTo>
                  <a:cubicBezTo>
                    <a:pt x="435" y="668"/>
                    <a:pt x="435" y="668"/>
                    <a:pt x="435" y="668"/>
                  </a:cubicBezTo>
                  <a:cubicBezTo>
                    <a:pt x="55" y="668"/>
                    <a:pt x="55" y="668"/>
                    <a:pt x="55" y="668"/>
                  </a:cubicBezTo>
                  <a:lnTo>
                    <a:pt x="55" y="5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19">
              <a:extLst>
                <a:ext uri="{FF2B5EF4-FFF2-40B4-BE49-F238E27FC236}">
                  <a16:creationId xmlns:a16="http://schemas.microsoft.com/office/drawing/2014/main" id="{A014B981-414B-4FBC-B54E-4C651336C2DD}"/>
                </a:ext>
              </a:extLst>
            </p:cNvPr>
            <p:cNvSpPr>
              <a:spLocks noEditPoints="1"/>
            </p:cNvSpPr>
            <p:nvPr/>
          </p:nvSpPr>
          <p:spPr bwMode="auto">
            <a:xfrm>
              <a:off x="2522538" y="6575425"/>
              <a:ext cx="96838" cy="133350"/>
            </a:xfrm>
            <a:custGeom>
              <a:avLst/>
              <a:gdLst>
                <a:gd name="T0" fmla="*/ 495 w 495"/>
                <a:gd name="T1" fmla="*/ 341 h 682"/>
                <a:gd name="T2" fmla="*/ 476 w 495"/>
                <a:gd name="T3" fmla="*/ 493 h 682"/>
                <a:gd name="T4" fmla="*/ 424 w 495"/>
                <a:gd name="T5" fmla="*/ 599 h 682"/>
                <a:gd name="T6" fmla="*/ 345 w 495"/>
                <a:gd name="T7" fmla="*/ 662 h 682"/>
                <a:gd name="T8" fmla="*/ 247 w 495"/>
                <a:gd name="T9" fmla="*/ 682 h 682"/>
                <a:gd name="T10" fmla="*/ 149 w 495"/>
                <a:gd name="T11" fmla="*/ 662 h 682"/>
                <a:gd name="T12" fmla="*/ 70 w 495"/>
                <a:gd name="T13" fmla="*/ 599 h 682"/>
                <a:gd name="T14" fmla="*/ 19 w 495"/>
                <a:gd name="T15" fmla="*/ 493 h 682"/>
                <a:gd name="T16" fmla="*/ 0 w 495"/>
                <a:gd name="T17" fmla="*/ 341 h 682"/>
                <a:gd name="T18" fmla="*/ 19 w 495"/>
                <a:gd name="T19" fmla="*/ 189 h 682"/>
                <a:gd name="T20" fmla="*/ 70 w 495"/>
                <a:gd name="T21" fmla="*/ 83 h 682"/>
                <a:gd name="T22" fmla="*/ 149 w 495"/>
                <a:gd name="T23" fmla="*/ 21 h 682"/>
                <a:gd name="T24" fmla="*/ 247 w 495"/>
                <a:gd name="T25" fmla="*/ 0 h 682"/>
                <a:gd name="T26" fmla="*/ 345 w 495"/>
                <a:gd name="T27" fmla="*/ 21 h 682"/>
                <a:gd name="T28" fmla="*/ 424 w 495"/>
                <a:gd name="T29" fmla="*/ 83 h 682"/>
                <a:gd name="T30" fmla="*/ 476 w 495"/>
                <a:gd name="T31" fmla="*/ 189 h 682"/>
                <a:gd name="T32" fmla="*/ 495 w 495"/>
                <a:gd name="T33" fmla="*/ 341 h 682"/>
                <a:gd name="T34" fmla="*/ 348 w 495"/>
                <a:gd name="T35" fmla="*/ 341 h 682"/>
                <a:gd name="T36" fmla="*/ 340 w 495"/>
                <a:gd name="T37" fmla="*/ 228 h 682"/>
                <a:gd name="T38" fmla="*/ 317 w 495"/>
                <a:gd name="T39" fmla="*/ 158 h 682"/>
                <a:gd name="T40" fmla="*/ 284 w 495"/>
                <a:gd name="T41" fmla="*/ 124 h 682"/>
                <a:gd name="T42" fmla="*/ 247 w 495"/>
                <a:gd name="T43" fmla="*/ 114 h 682"/>
                <a:gd name="T44" fmla="*/ 210 w 495"/>
                <a:gd name="T45" fmla="*/ 124 h 682"/>
                <a:gd name="T46" fmla="*/ 178 w 495"/>
                <a:gd name="T47" fmla="*/ 158 h 682"/>
                <a:gd name="T48" fmla="*/ 155 w 495"/>
                <a:gd name="T49" fmla="*/ 228 h 682"/>
                <a:gd name="T50" fmla="*/ 147 w 495"/>
                <a:gd name="T51" fmla="*/ 341 h 682"/>
                <a:gd name="T52" fmla="*/ 155 w 495"/>
                <a:gd name="T53" fmla="*/ 455 h 682"/>
                <a:gd name="T54" fmla="*/ 178 w 495"/>
                <a:gd name="T55" fmla="*/ 524 h 682"/>
                <a:gd name="T56" fmla="*/ 210 w 495"/>
                <a:gd name="T57" fmla="*/ 559 h 682"/>
                <a:gd name="T58" fmla="*/ 247 w 495"/>
                <a:gd name="T59" fmla="*/ 568 h 682"/>
                <a:gd name="T60" fmla="*/ 284 w 495"/>
                <a:gd name="T61" fmla="*/ 559 h 682"/>
                <a:gd name="T62" fmla="*/ 317 w 495"/>
                <a:gd name="T63" fmla="*/ 524 h 682"/>
                <a:gd name="T64" fmla="*/ 340 w 495"/>
                <a:gd name="T65" fmla="*/ 455 h 682"/>
                <a:gd name="T66" fmla="*/ 348 w 495"/>
                <a:gd name="T67" fmla="*/ 341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5" h="682">
                  <a:moveTo>
                    <a:pt x="495" y="341"/>
                  </a:moveTo>
                  <a:cubicBezTo>
                    <a:pt x="495" y="399"/>
                    <a:pt x="489" y="450"/>
                    <a:pt x="476" y="493"/>
                  </a:cubicBezTo>
                  <a:cubicBezTo>
                    <a:pt x="464" y="535"/>
                    <a:pt x="446" y="571"/>
                    <a:pt x="424" y="599"/>
                  </a:cubicBezTo>
                  <a:cubicBezTo>
                    <a:pt x="402" y="627"/>
                    <a:pt x="376" y="648"/>
                    <a:pt x="345" y="662"/>
                  </a:cubicBezTo>
                  <a:cubicBezTo>
                    <a:pt x="315" y="675"/>
                    <a:pt x="282" y="682"/>
                    <a:pt x="247" y="682"/>
                  </a:cubicBezTo>
                  <a:cubicBezTo>
                    <a:pt x="211" y="682"/>
                    <a:pt x="179" y="675"/>
                    <a:pt x="149" y="662"/>
                  </a:cubicBezTo>
                  <a:cubicBezTo>
                    <a:pt x="118" y="648"/>
                    <a:pt x="92" y="627"/>
                    <a:pt x="70" y="599"/>
                  </a:cubicBezTo>
                  <a:cubicBezTo>
                    <a:pt x="48" y="571"/>
                    <a:pt x="31" y="535"/>
                    <a:pt x="19" y="493"/>
                  </a:cubicBezTo>
                  <a:cubicBezTo>
                    <a:pt x="7" y="450"/>
                    <a:pt x="0" y="399"/>
                    <a:pt x="0" y="341"/>
                  </a:cubicBezTo>
                  <a:cubicBezTo>
                    <a:pt x="0" y="283"/>
                    <a:pt x="7" y="232"/>
                    <a:pt x="19" y="189"/>
                  </a:cubicBezTo>
                  <a:cubicBezTo>
                    <a:pt x="31" y="147"/>
                    <a:pt x="48" y="111"/>
                    <a:pt x="70" y="83"/>
                  </a:cubicBezTo>
                  <a:cubicBezTo>
                    <a:pt x="92" y="55"/>
                    <a:pt x="118" y="34"/>
                    <a:pt x="149" y="21"/>
                  </a:cubicBezTo>
                  <a:cubicBezTo>
                    <a:pt x="179" y="7"/>
                    <a:pt x="211" y="0"/>
                    <a:pt x="247" y="0"/>
                  </a:cubicBezTo>
                  <a:cubicBezTo>
                    <a:pt x="282" y="0"/>
                    <a:pt x="315" y="7"/>
                    <a:pt x="345" y="21"/>
                  </a:cubicBezTo>
                  <a:cubicBezTo>
                    <a:pt x="376" y="34"/>
                    <a:pt x="402" y="55"/>
                    <a:pt x="424" y="83"/>
                  </a:cubicBezTo>
                  <a:cubicBezTo>
                    <a:pt x="446" y="111"/>
                    <a:pt x="464" y="147"/>
                    <a:pt x="476" y="189"/>
                  </a:cubicBezTo>
                  <a:cubicBezTo>
                    <a:pt x="489" y="232"/>
                    <a:pt x="495" y="283"/>
                    <a:pt x="495" y="341"/>
                  </a:cubicBezTo>
                  <a:close/>
                  <a:moveTo>
                    <a:pt x="348" y="341"/>
                  </a:moveTo>
                  <a:cubicBezTo>
                    <a:pt x="348" y="295"/>
                    <a:pt x="346" y="257"/>
                    <a:pt x="340" y="228"/>
                  </a:cubicBezTo>
                  <a:cubicBezTo>
                    <a:pt x="334" y="198"/>
                    <a:pt x="326" y="175"/>
                    <a:pt x="317" y="158"/>
                  </a:cubicBezTo>
                  <a:cubicBezTo>
                    <a:pt x="307" y="142"/>
                    <a:pt x="296" y="130"/>
                    <a:pt x="284" y="124"/>
                  </a:cubicBezTo>
                  <a:cubicBezTo>
                    <a:pt x="272" y="118"/>
                    <a:pt x="259" y="114"/>
                    <a:pt x="247" y="114"/>
                  </a:cubicBezTo>
                  <a:cubicBezTo>
                    <a:pt x="234" y="114"/>
                    <a:pt x="222" y="118"/>
                    <a:pt x="210" y="124"/>
                  </a:cubicBezTo>
                  <a:cubicBezTo>
                    <a:pt x="198" y="130"/>
                    <a:pt x="187" y="142"/>
                    <a:pt x="178" y="158"/>
                  </a:cubicBezTo>
                  <a:cubicBezTo>
                    <a:pt x="169" y="175"/>
                    <a:pt x="161" y="198"/>
                    <a:pt x="155" y="228"/>
                  </a:cubicBezTo>
                  <a:cubicBezTo>
                    <a:pt x="150" y="257"/>
                    <a:pt x="147" y="295"/>
                    <a:pt x="147" y="341"/>
                  </a:cubicBezTo>
                  <a:cubicBezTo>
                    <a:pt x="147" y="387"/>
                    <a:pt x="150" y="425"/>
                    <a:pt x="155" y="455"/>
                  </a:cubicBezTo>
                  <a:cubicBezTo>
                    <a:pt x="161" y="484"/>
                    <a:pt x="169" y="507"/>
                    <a:pt x="178" y="524"/>
                  </a:cubicBezTo>
                  <a:cubicBezTo>
                    <a:pt x="187" y="541"/>
                    <a:pt x="198" y="553"/>
                    <a:pt x="210" y="559"/>
                  </a:cubicBezTo>
                  <a:cubicBezTo>
                    <a:pt x="222" y="565"/>
                    <a:pt x="234" y="568"/>
                    <a:pt x="247" y="568"/>
                  </a:cubicBezTo>
                  <a:cubicBezTo>
                    <a:pt x="259" y="568"/>
                    <a:pt x="272" y="565"/>
                    <a:pt x="284" y="559"/>
                  </a:cubicBezTo>
                  <a:cubicBezTo>
                    <a:pt x="296" y="553"/>
                    <a:pt x="307" y="541"/>
                    <a:pt x="317" y="524"/>
                  </a:cubicBezTo>
                  <a:cubicBezTo>
                    <a:pt x="326" y="507"/>
                    <a:pt x="334" y="484"/>
                    <a:pt x="340" y="455"/>
                  </a:cubicBezTo>
                  <a:cubicBezTo>
                    <a:pt x="346" y="425"/>
                    <a:pt x="348" y="387"/>
                    <a:pt x="348"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20">
              <a:extLst>
                <a:ext uri="{FF2B5EF4-FFF2-40B4-BE49-F238E27FC236}">
                  <a16:creationId xmlns:a16="http://schemas.microsoft.com/office/drawing/2014/main" id="{85B7679E-1A7F-4DE7-A74B-FC42A901DFE3}"/>
                </a:ext>
              </a:extLst>
            </p:cNvPr>
            <p:cNvSpPr>
              <a:spLocks/>
            </p:cNvSpPr>
            <p:nvPr/>
          </p:nvSpPr>
          <p:spPr bwMode="auto">
            <a:xfrm>
              <a:off x="2644775" y="6577013"/>
              <a:ext cx="84138" cy="130175"/>
            </a:xfrm>
            <a:custGeom>
              <a:avLst/>
              <a:gdLst>
                <a:gd name="T0" fmla="*/ 55 w 435"/>
                <a:gd name="T1" fmla="*/ 565 h 668"/>
                <a:gd name="T2" fmla="*/ 184 w 435"/>
                <a:gd name="T3" fmla="*/ 565 h 668"/>
                <a:gd name="T4" fmla="*/ 184 w 435"/>
                <a:gd name="T5" fmla="*/ 229 h 668"/>
                <a:gd name="T6" fmla="*/ 185 w 435"/>
                <a:gd name="T7" fmla="*/ 177 h 668"/>
                <a:gd name="T8" fmla="*/ 109 w 435"/>
                <a:gd name="T9" fmla="*/ 240 h 668"/>
                <a:gd name="T10" fmla="*/ 95 w 435"/>
                <a:gd name="T11" fmla="*/ 248 h 668"/>
                <a:gd name="T12" fmla="*/ 81 w 435"/>
                <a:gd name="T13" fmla="*/ 251 h 668"/>
                <a:gd name="T14" fmla="*/ 59 w 435"/>
                <a:gd name="T15" fmla="*/ 245 h 668"/>
                <a:gd name="T16" fmla="*/ 45 w 435"/>
                <a:gd name="T17" fmla="*/ 234 h 668"/>
                <a:gd name="T18" fmla="*/ 0 w 435"/>
                <a:gd name="T19" fmla="*/ 175 h 668"/>
                <a:gd name="T20" fmla="*/ 208 w 435"/>
                <a:gd name="T21" fmla="*/ 0 h 668"/>
                <a:gd name="T22" fmla="*/ 326 w 435"/>
                <a:gd name="T23" fmla="*/ 0 h 668"/>
                <a:gd name="T24" fmla="*/ 326 w 435"/>
                <a:gd name="T25" fmla="*/ 565 h 668"/>
                <a:gd name="T26" fmla="*/ 435 w 435"/>
                <a:gd name="T27" fmla="*/ 565 h 668"/>
                <a:gd name="T28" fmla="*/ 435 w 435"/>
                <a:gd name="T29" fmla="*/ 668 h 668"/>
                <a:gd name="T30" fmla="*/ 55 w 435"/>
                <a:gd name="T31" fmla="*/ 668 h 668"/>
                <a:gd name="T32" fmla="*/ 55 w 435"/>
                <a:gd name="T33" fmla="*/ 565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668">
                  <a:moveTo>
                    <a:pt x="55" y="565"/>
                  </a:moveTo>
                  <a:cubicBezTo>
                    <a:pt x="184" y="565"/>
                    <a:pt x="184" y="565"/>
                    <a:pt x="184" y="565"/>
                  </a:cubicBezTo>
                  <a:cubicBezTo>
                    <a:pt x="184" y="229"/>
                    <a:pt x="184" y="229"/>
                    <a:pt x="184" y="229"/>
                  </a:cubicBezTo>
                  <a:cubicBezTo>
                    <a:pt x="184" y="212"/>
                    <a:pt x="184" y="195"/>
                    <a:pt x="185" y="177"/>
                  </a:cubicBezTo>
                  <a:cubicBezTo>
                    <a:pt x="109" y="240"/>
                    <a:pt x="109" y="240"/>
                    <a:pt x="109" y="240"/>
                  </a:cubicBezTo>
                  <a:cubicBezTo>
                    <a:pt x="104" y="244"/>
                    <a:pt x="100" y="247"/>
                    <a:pt x="95" y="248"/>
                  </a:cubicBezTo>
                  <a:cubicBezTo>
                    <a:pt x="90" y="250"/>
                    <a:pt x="85" y="251"/>
                    <a:pt x="81" y="251"/>
                  </a:cubicBezTo>
                  <a:cubicBezTo>
                    <a:pt x="73" y="251"/>
                    <a:pt x="65" y="249"/>
                    <a:pt x="59" y="245"/>
                  </a:cubicBezTo>
                  <a:cubicBezTo>
                    <a:pt x="53" y="242"/>
                    <a:pt x="48" y="238"/>
                    <a:pt x="45" y="234"/>
                  </a:cubicBezTo>
                  <a:cubicBezTo>
                    <a:pt x="0" y="175"/>
                    <a:pt x="0" y="175"/>
                    <a:pt x="0" y="175"/>
                  </a:cubicBezTo>
                  <a:cubicBezTo>
                    <a:pt x="208" y="0"/>
                    <a:pt x="208" y="0"/>
                    <a:pt x="208" y="0"/>
                  </a:cubicBezTo>
                  <a:cubicBezTo>
                    <a:pt x="326" y="0"/>
                    <a:pt x="326" y="0"/>
                    <a:pt x="326" y="0"/>
                  </a:cubicBezTo>
                  <a:cubicBezTo>
                    <a:pt x="326" y="565"/>
                    <a:pt x="326" y="565"/>
                    <a:pt x="326" y="565"/>
                  </a:cubicBezTo>
                  <a:cubicBezTo>
                    <a:pt x="435" y="565"/>
                    <a:pt x="435" y="565"/>
                    <a:pt x="435" y="565"/>
                  </a:cubicBezTo>
                  <a:cubicBezTo>
                    <a:pt x="435" y="668"/>
                    <a:pt x="435" y="668"/>
                    <a:pt x="435" y="668"/>
                  </a:cubicBezTo>
                  <a:cubicBezTo>
                    <a:pt x="55" y="668"/>
                    <a:pt x="55" y="668"/>
                    <a:pt x="55" y="668"/>
                  </a:cubicBezTo>
                  <a:lnTo>
                    <a:pt x="55" y="5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2" name="Group 91">
            <a:extLst>
              <a:ext uri="{FF2B5EF4-FFF2-40B4-BE49-F238E27FC236}">
                <a16:creationId xmlns:a16="http://schemas.microsoft.com/office/drawing/2014/main" id="{B8826D41-C088-4428-ACA9-CEF6D4B444CB}"/>
              </a:ext>
            </a:extLst>
          </p:cNvPr>
          <p:cNvGrpSpPr/>
          <p:nvPr/>
        </p:nvGrpSpPr>
        <p:grpSpPr>
          <a:xfrm>
            <a:off x="7059911" y="906401"/>
            <a:ext cx="1096176" cy="1354610"/>
            <a:chOff x="2489200" y="5686425"/>
            <a:chExt cx="1003300" cy="1239838"/>
          </a:xfrm>
          <a:solidFill>
            <a:srgbClr val="3CA1E9"/>
          </a:solidFill>
        </p:grpSpPr>
        <p:sp>
          <p:nvSpPr>
            <p:cNvPr id="478" name="Freeform 33">
              <a:extLst>
                <a:ext uri="{FF2B5EF4-FFF2-40B4-BE49-F238E27FC236}">
                  <a16:creationId xmlns:a16="http://schemas.microsoft.com/office/drawing/2014/main" id="{211CFA55-39C7-43E4-9E8B-0E277AC9629D}"/>
                </a:ext>
              </a:extLst>
            </p:cNvPr>
            <p:cNvSpPr>
              <a:spLocks noEditPoints="1"/>
            </p:cNvSpPr>
            <p:nvPr/>
          </p:nvSpPr>
          <p:spPr bwMode="auto">
            <a:xfrm>
              <a:off x="2533650" y="5686425"/>
              <a:ext cx="914400" cy="914400"/>
            </a:xfrm>
            <a:custGeom>
              <a:avLst/>
              <a:gdLst>
                <a:gd name="T0" fmla="*/ 541 w 6328"/>
                <a:gd name="T1" fmla="*/ 4933 h 6328"/>
                <a:gd name="T2" fmla="*/ 927 w 6328"/>
                <a:gd name="T3" fmla="*/ 5401 h 6328"/>
                <a:gd name="T4" fmla="*/ 1395 w 6328"/>
                <a:gd name="T5" fmla="*/ 5787 h 6328"/>
                <a:gd name="T6" fmla="*/ 1932 w 6328"/>
                <a:gd name="T7" fmla="*/ 6079 h 6328"/>
                <a:gd name="T8" fmla="*/ 3164 w 6328"/>
                <a:gd name="T9" fmla="*/ 6328 h 6328"/>
                <a:gd name="T10" fmla="*/ 4396 w 6328"/>
                <a:gd name="T11" fmla="*/ 6079 h 6328"/>
                <a:gd name="T12" fmla="*/ 4933 w 6328"/>
                <a:gd name="T13" fmla="*/ 5787 h 6328"/>
                <a:gd name="T14" fmla="*/ 5401 w 6328"/>
                <a:gd name="T15" fmla="*/ 5401 h 6328"/>
                <a:gd name="T16" fmla="*/ 5787 w 6328"/>
                <a:gd name="T17" fmla="*/ 4933 h 6328"/>
                <a:gd name="T18" fmla="*/ 6079 w 6328"/>
                <a:gd name="T19" fmla="*/ 4395 h 6328"/>
                <a:gd name="T20" fmla="*/ 6328 w 6328"/>
                <a:gd name="T21" fmla="*/ 3164 h 6328"/>
                <a:gd name="T22" fmla="*/ 6079 w 6328"/>
                <a:gd name="T23" fmla="*/ 1932 h 6328"/>
                <a:gd name="T24" fmla="*/ 5787 w 6328"/>
                <a:gd name="T25" fmla="*/ 1394 h 6328"/>
                <a:gd name="T26" fmla="*/ 5401 w 6328"/>
                <a:gd name="T27" fmla="*/ 926 h 6328"/>
                <a:gd name="T28" fmla="*/ 4933 w 6328"/>
                <a:gd name="T29" fmla="*/ 540 h 6328"/>
                <a:gd name="T30" fmla="*/ 4396 w 6328"/>
                <a:gd name="T31" fmla="*/ 249 h 6328"/>
                <a:gd name="T32" fmla="*/ 3164 w 6328"/>
                <a:gd name="T33" fmla="*/ 0 h 6328"/>
                <a:gd name="T34" fmla="*/ 1932 w 6328"/>
                <a:gd name="T35" fmla="*/ 249 h 6328"/>
                <a:gd name="T36" fmla="*/ 1395 w 6328"/>
                <a:gd name="T37" fmla="*/ 540 h 6328"/>
                <a:gd name="T38" fmla="*/ 927 w 6328"/>
                <a:gd name="T39" fmla="*/ 926 h 6328"/>
                <a:gd name="T40" fmla="*/ 541 w 6328"/>
                <a:gd name="T41" fmla="*/ 1394 h 6328"/>
                <a:gd name="T42" fmla="*/ 249 w 6328"/>
                <a:gd name="T43" fmla="*/ 1932 h 6328"/>
                <a:gd name="T44" fmla="*/ 0 w 6328"/>
                <a:gd name="T45" fmla="*/ 3164 h 6328"/>
                <a:gd name="T46" fmla="*/ 249 w 6328"/>
                <a:gd name="T47" fmla="*/ 4395 h 6328"/>
                <a:gd name="T48" fmla="*/ 541 w 6328"/>
                <a:gd name="T49" fmla="*/ 4933 h 6328"/>
                <a:gd name="T50" fmla="*/ 3164 w 6328"/>
                <a:gd name="T51" fmla="*/ 400 h 6328"/>
                <a:gd name="T52" fmla="*/ 5928 w 6328"/>
                <a:gd name="T53" fmla="*/ 3164 h 6328"/>
                <a:gd name="T54" fmla="*/ 3164 w 6328"/>
                <a:gd name="T55" fmla="*/ 5928 h 6328"/>
                <a:gd name="T56" fmla="*/ 400 w 6328"/>
                <a:gd name="T57" fmla="*/ 3164 h 6328"/>
                <a:gd name="T58" fmla="*/ 3164 w 6328"/>
                <a:gd name="T59" fmla="*/ 400 h 6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328" h="6328">
                  <a:moveTo>
                    <a:pt x="541" y="4933"/>
                  </a:moveTo>
                  <a:cubicBezTo>
                    <a:pt x="654" y="5101"/>
                    <a:pt x="784" y="5258"/>
                    <a:pt x="927" y="5401"/>
                  </a:cubicBezTo>
                  <a:cubicBezTo>
                    <a:pt x="1070" y="5544"/>
                    <a:pt x="1227" y="5674"/>
                    <a:pt x="1395" y="5787"/>
                  </a:cubicBezTo>
                  <a:cubicBezTo>
                    <a:pt x="1564" y="5901"/>
                    <a:pt x="1745" y="6000"/>
                    <a:pt x="1932" y="6079"/>
                  </a:cubicBezTo>
                  <a:cubicBezTo>
                    <a:pt x="2323" y="6244"/>
                    <a:pt x="2737" y="6328"/>
                    <a:pt x="3164" y="6328"/>
                  </a:cubicBezTo>
                  <a:cubicBezTo>
                    <a:pt x="3591" y="6328"/>
                    <a:pt x="4005" y="6244"/>
                    <a:pt x="4396" y="6079"/>
                  </a:cubicBezTo>
                  <a:cubicBezTo>
                    <a:pt x="4583" y="6000"/>
                    <a:pt x="4764" y="5901"/>
                    <a:pt x="4933" y="5787"/>
                  </a:cubicBezTo>
                  <a:cubicBezTo>
                    <a:pt x="5101" y="5674"/>
                    <a:pt x="5258" y="5544"/>
                    <a:pt x="5401" y="5401"/>
                  </a:cubicBezTo>
                  <a:cubicBezTo>
                    <a:pt x="5544" y="5258"/>
                    <a:pt x="5674" y="5101"/>
                    <a:pt x="5787" y="4933"/>
                  </a:cubicBezTo>
                  <a:cubicBezTo>
                    <a:pt x="5902" y="4764"/>
                    <a:pt x="6000" y="4583"/>
                    <a:pt x="6079" y="4395"/>
                  </a:cubicBezTo>
                  <a:cubicBezTo>
                    <a:pt x="6244" y="4005"/>
                    <a:pt x="6328" y="3591"/>
                    <a:pt x="6328" y="3164"/>
                  </a:cubicBezTo>
                  <a:cubicBezTo>
                    <a:pt x="6328" y="2737"/>
                    <a:pt x="6244" y="2322"/>
                    <a:pt x="6079" y="1932"/>
                  </a:cubicBezTo>
                  <a:cubicBezTo>
                    <a:pt x="6000" y="1744"/>
                    <a:pt x="5902" y="1564"/>
                    <a:pt x="5787" y="1394"/>
                  </a:cubicBezTo>
                  <a:cubicBezTo>
                    <a:pt x="5674" y="1227"/>
                    <a:pt x="5544" y="1070"/>
                    <a:pt x="5401" y="926"/>
                  </a:cubicBezTo>
                  <a:cubicBezTo>
                    <a:pt x="5258" y="783"/>
                    <a:pt x="5101" y="653"/>
                    <a:pt x="4933" y="540"/>
                  </a:cubicBezTo>
                  <a:cubicBezTo>
                    <a:pt x="4764" y="426"/>
                    <a:pt x="4583" y="328"/>
                    <a:pt x="4396" y="249"/>
                  </a:cubicBezTo>
                  <a:cubicBezTo>
                    <a:pt x="4005" y="83"/>
                    <a:pt x="3591" y="0"/>
                    <a:pt x="3164" y="0"/>
                  </a:cubicBezTo>
                  <a:cubicBezTo>
                    <a:pt x="2737" y="0"/>
                    <a:pt x="2323" y="83"/>
                    <a:pt x="1932" y="249"/>
                  </a:cubicBezTo>
                  <a:cubicBezTo>
                    <a:pt x="1745" y="328"/>
                    <a:pt x="1564" y="426"/>
                    <a:pt x="1395" y="540"/>
                  </a:cubicBezTo>
                  <a:cubicBezTo>
                    <a:pt x="1227" y="653"/>
                    <a:pt x="1070" y="783"/>
                    <a:pt x="927" y="926"/>
                  </a:cubicBezTo>
                  <a:cubicBezTo>
                    <a:pt x="784" y="1070"/>
                    <a:pt x="654" y="1227"/>
                    <a:pt x="541" y="1394"/>
                  </a:cubicBezTo>
                  <a:cubicBezTo>
                    <a:pt x="426" y="1564"/>
                    <a:pt x="328" y="1744"/>
                    <a:pt x="249" y="1932"/>
                  </a:cubicBezTo>
                  <a:cubicBezTo>
                    <a:pt x="84" y="2322"/>
                    <a:pt x="0" y="2737"/>
                    <a:pt x="0" y="3164"/>
                  </a:cubicBezTo>
                  <a:cubicBezTo>
                    <a:pt x="0" y="3591"/>
                    <a:pt x="84" y="4005"/>
                    <a:pt x="249" y="4395"/>
                  </a:cubicBezTo>
                  <a:cubicBezTo>
                    <a:pt x="328" y="4583"/>
                    <a:pt x="426" y="4764"/>
                    <a:pt x="541" y="4933"/>
                  </a:cubicBezTo>
                  <a:close/>
                  <a:moveTo>
                    <a:pt x="3164" y="400"/>
                  </a:moveTo>
                  <a:cubicBezTo>
                    <a:pt x="4691" y="400"/>
                    <a:pt x="5928" y="1637"/>
                    <a:pt x="5928" y="3164"/>
                  </a:cubicBezTo>
                  <a:cubicBezTo>
                    <a:pt x="5928" y="4690"/>
                    <a:pt x="4691" y="5928"/>
                    <a:pt x="3164" y="5928"/>
                  </a:cubicBezTo>
                  <a:cubicBezTo>
                    <a:pt x="1637" y="5928"/>
                    <a:pt x="400" y="4690"/>
                    <a:pt x="400" y="3164"/>
                  </a:cubicBezTo>
                  <a:cubicBezTo>
                    <a:pt x="400" y="1637"/>
                    <a:pt x="1637" y="400"/>
                    <a:pt x="3164" y="4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34">
              <a:extLst>
                <a:ext uri="{FF2B5EF4-FFF2-40B4-BE49-F238E27FC236}">
                  <a16:creationId xmlns:a16="http://schemas.microsoft.com/office/drawing/2014/main" id="{FBB9FCB1-ED01-41EC-AE1D-1A6A87DBE151}"/>
                </a:ext>
              </a:extLst>
            </p:cNvPr>
            <p:cNvSpPr>
              <a:spLocks/>
            </p:cNvSpPr>
            <p:nvPr/>
          </p:nvSpPr>
          <p:spPr bwMode="auto">
            <a:xfrm>
              <a:off x="2816225" y="5856288"/>
              <a:ext cx="60325" cy="74613"/>
            </a:xfrm>
            <a:custGeom>
              <a:avLst/>
              <a:gdLst>
                <a:gd name="T0" fmla="*/ 38 w 38"/>
                <a:gd name="T1" fmla="*/ 38 h 47"/>
                <a:gd name="T2" fmla="*/ 16 w 38"/>
                <a:gd name="T3" fmla="*/ 0 h 47"/>
                <a:gd name="T4" fmla="*/ 0 w 38"/>
                <a:gd name="T5" fmla="*/ 9 h 47"/>
                <a:gd name="T6" fmla="*/ 22 w 38"/>
                <a:gd name="T7" fmla="*/ 47 h 47"/>
                <a:gd name="T8" fmla="*/ 38 w 38"/>
                <a:gd name="T9" fmla="*/ 38 h 47"/>
              </a:gdLst>
              <a:ahLst/>
              <a:cxnLst>
                <a:cxn ang="0">
                  <a:pos x="T0" y="T1"/>
                </a:cxn>
                <a:cxn ang="0">
                  <a:pos x="T2" y="T3"/>
                </a:cxn>
                <a:cxn ang="0">
                  <a:pos x="T4" y="T5"/>
                </a:cxn>
                <a:cxn ang="0">
                  <a:pos x="T6" y="T7"/>
                </a:cxn>
                <a:cxn ang="0">
                  <a:pos x="T8" y="T9"/>
                </a:cxn>
              </a:cxnLst>
              <a:rect l="0" t="0" r="r" b="b"/>
              <a:pathLst>
                <a:path w="38" h="47">
                  <a:moveTo>
                    <a:pt x="38" y="38"/>
                  </a:moveTo>
                  <a:lnTo>
                    <a:pt x="16" y="0"/>
                  </a:lnTo>
                  <a:lnTo>
                    <a:pt x="0" y="9"/>
                  </a:lnTo>
                  <a:lnTo>
                    <a:pt x="22" y="47"/>
                  </a:lnTo>
                  <a:lnTo>
                    <a:pt x="3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35">
              <a:extLst>
                <a:ext uri="{FF2B5EF4-FFF2-40B4-BE49-F238E27FC236}">
                  <a16:creationId xmlns:a16="http://schemas.microsoft.com/office/drawing/2014/main" id="{824F0002-B3D7-4951-8615-FF130A499DEE}"/>
                </a:ext>
              </a:extLst>
            </p:cNvPr>
            <p:cNvSpPr>
              <a:spLocks/>
            </p:cNvSpPr>
            <p:nvPr/>
          </p:nvSpPr>
          <p:spPr bwMode="auto">
            <a:xfrm>
              <a:off x="2703513" y="5970588"/>
              <a:ext cx="74613" cy="58738"/>
            </a:xfrm>
            <a:custGeom>
              <a:avLst/>
              <a:gdLst>
                <a:gd name="T0" fmla="*/ 47 w 47"/>
                <a:gd name="T1" fmla="*/ 21 h 37"/>
                <a:gd name="T2" fmla="*/ 9 w 47"/>
                <a:gd name="T3" fmla="*/ 0 h 37"/>
                <a:gd name="T4" fmla="*/ 0 w 47"/>
                <a:gd name="T5" fmla="*/ 15 h 37"/>
                <a:gd name="T6" fmla="*/ 38 w 47"/>
                <a:gd name="T7" fmla="*/ 37 h 37"/>
                <a:gd name="T8" fmla="*/ 47 w 47"/>
                <a:gd name="T9" fmla="*/ 21 h 37"/>
              </a:gdLst>
              <a:ahLst/>
              <a:cxnLst>
                <a:cxn ang="0">
                  <a:pos x="T0" y="T1"/>
                </a:cxn>
                <a:cxn ang="0">
                  <a:pos x="T2" y="T3"/>
                </a:cxn>
                <a:cxn ang="0">
                  <a:pos x="T4" y="T5"/>
                </a:cxn>
                <a:cxn ang="0">
                  <a:pos x="T6" y="T7"/>
                </a:cxn>
                <a:cxn ang="0">
                  <a:pos x="T8" y="T9"/>
                </a:cxn>
              </a:cxnLst>
              <a:rect l="0" t="0" r="r" b="b"/>
              <a:pathLst>
                <a:path w="47" h="37">
                  <a:moveTo>
                    <a:pt x="47" y="21"/>
                  </a:moveTo>
                  <a:lnTo>
                    <a:pt x="9" y="0"/>
                  </a:lnTo>
                  <a:lnTo>
                    <a:pt x="0" y="15"/>
                  </a:lnTo>
                  <a:lnTo>
                    <a:pt x="38" y="37"/>
                  </a:lnTo>
                  <a:lnTo>
                    <a:pt x="47"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36">
              <a:extLst>
                <a:ext uri="{FF2B5EF4-FFF2-40B4-BE49-F238E27FC236}">
                  <a16:creationId xmlns:a16="http://schemas.microsoft.com/office/drawing/2014/main" id="{D9AB27CF-0A81-4B90-AA62-20A2089491D3}"/>
                </a:ext>
              </a:extLst>
            </p:cNvPr>
            <p:cNvSpPr>
              <a:spLocks/>
            </p:cNvSpPr>
            <p:nvPr/>
          </p:nvSpPr>
          <p:spPr bwMode="auto">
            <a:xfrm>
              <a:off x="2703513" y="6257925"/>
              <a:ext cx="74613" cy="60325"/>
            </a:xfrm>
            <a:custGeom>
              <a:avLst/>
              <a:gdLst>
                <a:gd name="T0" fmla="*/ 47 w 47"/>
                <a:gd name="T1" fmla="*/ 16 h 38"/>
                <a:gd name="T2" fmla="*/ 38 w 47"/>
                <a:gd name="T3" fmla="*/ 0 h 38"/>
                <a:gd name="T4" fmla="*/ 0 w 47"/>
                <a:gd name="T5" fmla="*/ 22 h 38"/>
                <a:gd name="T6" fmla="*/ 9 w 47"/>
                <a:gd name="T7" fmla="*/ 38 h 38"/>
                <a:gd name="T8" fmla="*/ 47 w 47"/>
                <a:gd name="T9" fmla="*/ 16 h 38"/>
              </a:gdLst>
              <a:ahLst/>
              <a:cxnLst>
                <a:cxn ang="0">
                  <a:pos x="T0" y="T1"/>
                </a:cxn>
                <a:cxn ang="0">
                  <a:pos x="T2" y="T3"/>
                </a:cxn>
                <a:cxn ang="0">
                  <a:pos x="T4" y="T5"/>
                </a:cxn>
                <a:cxn ang="0">
                  <a:pos x="T6" y="T7"/>
                </a:cxn>
                <a:cxn ang="0">
                  <a:pos x="T8" y="T9"/>
                </a:cxn>
              </a:cxnLst>
              <a:rect l="0" t="0" r="r" b="b"/>
              <a:pathLst>
                <a:path w="47" h="38">
                  <a:moveTo>
                    <a:pt x="47" y="16"/>
                  </a:moveTo>
                  <a:lnTo>
                    <a:pt x="38" y="0"/>
                  </a:lnTo>
                  <a:lnTo>
                    <a:pt x="0" y="22"/>
                  </a:lnTo>
                  <a:lnTo>
                    <a:pt x="9" y="38"/>
                  </a:lnTo>
                  <a:lnTo>
                    <a:pt x="47"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37">
              <a:extLst>
                <a:ext uri="{FF2B5EF4-FFF2-40B4-BE49-F238E27FC236}">
                  <a16:creationId xmlns:a16="http://schemas.microsoft.com/office/drawing/2014/main" id="{31ADA4C6-553C-4DE9-9895-37E45AEEEDC1}"/>
                </a:ext>
              </a:extLst>
            </p:cNvPr>
            <p:cNvSpPr>
              <a:spLocks/>
            </p:cNvSpPr>
            <p:nvPr/>
          </p:nvSpPr>
          <p:spPr bwMode="auto">
            <a:xfrm>
              <a:off x="2816225" y="6356350"/>
              <a:ext cx="60325" cy="74613"/>
            </a:xfrm>
            <a:custGeom>
              <a:avLst/>
              <a:gdLst>
                <a:gd name="T0" fmla="*/ 38 w 38"/>
                <a:gd name="T1" fmla="*/ 9 h 47"/>
                <a:gd name="T2" fmla="*/ 22 w 38"/>
                <a:gd name="T3" fmla="*/ 0 h 47"/>
                <a:gd name="T4" fmla="*/ 0 w 38"/>
                <a:gd name="T5" fmla="*/ 38 h 47"/>
                <a:gd name="T6" fmla="*/ 16 w 38"/>
                <a:gd name="T7" fmla="*/ 47 h 47"/>
                <a:gd name="T8" fmla="*/ 38 w 38"/>
                <a:gd name="T9" fmla="*/ 9 h 47"/>
              </a:gdLst>
              <a:ahLst/>
              <a:cxnLst>
                <a:cxn ang="0">
                  <a:pos x="T0" y="T1"/>
                </a:cxn>
                <a:cxn ang="0">
                  <a:pos x="T2" y="T3"/>
                </a:cxn>
                <a:cxn ang="0">
                  <a:pos x="T4" y="T5"/>
                </a:cxn>
                <a:cxn ang="0">
                  <a:pos x="T6" y="T7"/>
                </a:cxn>
                <a:cxn ang="0">
                  <a:pos x="T8" y="T9"/>
                </a:cxn>
              </a:cxnLst>
              <a:rect l="0" t="0" r="r" b="b"/>
              <a:pathLst>
                <a:path w="38" h="47">
                  <a:moveTo>
                    <a:pt x="38" y="9"/>
                  </a:moveTo>
                  <a:lnTo>
                    <a:pt x="22" y="0"/>
                  </a:lnTo>
                  <a:lnTo>
                    <a:pt x="0" y="38"/>
                  </a:lnTo>
                  <a:lnTo>
                    <a:pt x="16" y="47"/>
                  </a:lnTo>
                  <a:lnTo>
                    <a:pt x="38"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38">
              <a:extLst>
                <a:ext uri="{FF2B5EF4-FFF2-40B4-BE49-F238E27FC236}">
                  <a16:creationId xmlns:a16="http://schemas.microsoft.com/office/drawing/2014/main" id="{3D1EFF7C-943F-4BD6-B0F7-B35EB16F4FFB}"/>
                </a:ext>
              </a:extLst>
            </p:cNvPr>
            <p:cNvSpPr>
              <a:spLocks/>
            </p:cNvSpPr>
            <p:nvPr/>
          </p:nvSpPr>
          <p:spPr bwMode="auto">
            <a:xfrm>
              <a:off x="3105150" y="6356350"/>
              <a:ext cx="60325" cy="74613"/>
            </a:xfrm>
            <a:custGeom>
              <a:avLst/>
              <a:gdLst>
                <a:gd name="T0" fmla="*/ 38 w 38"/>
                <a:gd name="T1" fmla="*/ 38 h 47"/>
                <a:gd name="T2" fmla="*/ 16 w 38"/>
                <a:gd name="T3" fmla="*/ 0 h 47"/>
                <a:gd name="T4" fmla="*/ 0 w 38"/>
                <a:gd name="T5" fmla="*/ 9 h 47"/>
                <a:gd name="T6" fmla="*/ 22 w 38"/>
                <a:gd name="T7" fmla="*/ 47 h 47"/>
                <a:gd name="T8" fmla="*/ 38 w 38"/>
                <a:gd name="T9" fmla="*/ 38 h 47"/>
              </a:gdLst>
              <a:ahLst/>
              <a:cxnLst>
                <a:cxn ang="0">
                  <a:pos x="T0" y="T1"/>
                </a:cxn>
                <a:cxn ang="0">
                  <a:pos x="T2" y="T3"/>
                </a:cxn>
                <a:cxn ang="0">
                  <a:pos x="T4" y="T5"/>
                </a:cxn>
                <a:cxn ang="0">
                  <a:pos x="T6" y="T7"/>
                </a:cxn>
                <a:cxn ang="0">
                  <a:pos x="T8" y="T9"/>
                </a:cxn>
              </a:cxnLst>
              <a:rect l="0" t="0" r="r" b="b"/>
              <a:pathLst>
                <a:path w="38" h="47">
                  <a:moveTo>
                    <a:pt x="38" y="38"/>
                  </a:moveTo>
                  <a:lnTo>
                    <a:pt x="16" y="0"/>
                  </a:lnTo>
                  <a:lnTo>
                    <a:pt x="0" y="9"/>
                  </a:lnTo>
                  <a:lnTo>
                    <a:pt x="22" y="47"/>
                  </a:lnTo>
                  <a:lnTo>
                    <a:pt x="3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39">
              <a:extLst>
                <a:ext uri="{FF2B5EF4-FFF2-40B4-BE49-F238E27FC236}">
                  <a16:creationId xmlns:a16="http://schemas.microsoft.com/office/drawing/2014/main" id="{1D1A32C5-F4A6-40C7-9B3F-D96D1E1F51F9}"/>
                </a:ext>
              </a:extLst>
            </p:cNvPr>
            <p:cNvSpPr>
              <a:spLocks/>
            </p:cNvSpPr>
            <p:nvPr/>
          </p:nvSpPr>
          <p:spPr bwMode="auto">
            <a:xfrm>
              <a:off x="3203575" y="6257925"/>
              <a:ext cx="74613" cy="60325"/>
            </a:xfrm>
            <a:custGeom>
              <a:avLst/>
              <a:gdLst>
                <a:gd name="T0" fmla="*/ 47 w 47"/>
                <a:gd name="T1" fmla="*/ 22 h 38"/>
                <a:gd name="T2" fmla="*/ 9 w 47"/>
                <a:gd name="T3" fmla="*/ 0 h 38"/>
                <a:gd name="T4" fmla="*/ 0 w 47"/>
                <a:gd name="T5" fmla="*/ 16 h 38"/>
                <a:gd name="T6" fmla="*/ 38 w 47"/>
                <a:gd name="T7" fmla="*/ 38 h 38"/>
                <a:gd name="T8" fmla="*/ 47 w 47"/>
                <a:gd name="T9" fmla="*/ 22 h 38"/>
              </a:gdLst>
              <a:ahLst/>
              <a:cxnLst>
                <a:cxn ang="0">
                  <a:pos x="T0" y="T1"/>
                </a:cxn>
                <a:cxn ang="0">
                  <a:pos x="T2" y="T3"/>
                </a:cxn>
                <a:cxn ang="0">
                  <a:pos x="T4" y="T5"/>
                </a:cxn>
                <a:cxn ang="0">
                  <a:pos x="T6" y="T7"/>
                </a:cxn>
                <a:cxn ang="0">
                  <a:pos x="T8" y="T9"/>
                </a:cxn>
              </a:cxnLst>
              <a:rect l="0" t="0" r="r" b="b"/>
              <a:pathLst>
                <a:path w="47" h="38">
                  <a:moveTo>
                    <a:pt x="47" y="22"/>
                  </a:moveTo>
                  <a:lnTo>
                    <a:pt x="9" y="0"/>
                  </a:lnTo>
                  <a:lnTo>
                    <a:pt x="0" y="16"/>
                  </a:lnTo>
                  <a:lnTo>
                    <a:pt x="38" y="38"/>
                  </a:lnTo>
                  <a:lnTo>
                    <a:pt x="47"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0">
              <a:extLst>
                <a:ext uri="{FF2B5EF4-FFF2-40B4-BE49-F238E27FC236}">
                  <a16:creationId xmlns:a16="http://schemas.microsoft.com/office/drawing/2014/main" id="{234BF992-3BB0-44DD-9A6A-9EFD94D5BD92}"/>
                </a:ext>
              </a:extLst>
            </p:cNvPr>
            <p:cNvSpPr>
              <a:spLocks/>
            </p:cNvSpPr>
            <p:nvPr/>
          </p:nvSpPr>
          <p:spPr bwMode="auto">
            <a:xfrm>
              <a:off x="3203575" y="5970588"/>
              <a:ext cx="74613" cy="58738"/>
            </a:xfrm>
            <a:custGeom>
              <a:avLst/>
              <a:gdLst>
                <a:gd name="T0" fmla="*/ 47 w 47"/>
                <a:gd name="T1" fmla="*/ 15 h 37"/>
                <a:gd name="T2" fmla="*/ 38 w 47"/>
                <a:gd name="T3" fmla="*/ 0 h 37"/>
                <a:gd name="T4" fmla="*/ 0 w 47"/>
                <a:gd name="T5" fmla="*/ 21 h 37"/>
                <a:gd name="T6" fmla="*/ 9 w 47"/>
                <a:gd name="T7" fmla="*/ 37 h 37"/>
                <a:gd name="T8" fmla="*/ 47 w 47"/>
                <a:gd name="T9" fmla="*/ 15 h 37"/>
              </a:gdLst>
              <a:ahLst/>
              <a:cxnLst>
                <a:cxn ang="0">
                  <a:pos x="T0" y="T1"/>
                </a:cxn>
                <a:cxn ang="0">
                  <a:pos x="T2" y="T3"/>
                </a:cxn>
                <a:cxn ang="0">
                  <a:pos x="T4" y="T5"/>
                </a:cxn>
                <a:cxn ang="0">
                  <a:pos x="T6" y="T7"/>
                </a:cxn>
                <a:cxn ang="0">
                  <a:pos x="T8" y="T9"/>
                </a:cxn>
              </a:cxnLst>
              <a:rect l="0" t="0" r="r" b="b"/>
              <a:pathLst>
                <a:path w="47" h="37">
                  <a:moveTo>
                    <a:pt x="47" y="15"/>
                  </a:moveTo>
                  <a:lnTo>
                    <a:pt x="38" y="0"/>
                  </a:lnTo>
                  <a:lnTo>
                    <a:pt x="0" y="21"/>
                  </a:lnTo>
                  <a:lnTo>
                    <a:pt x="9" y="37"/>
                  </a:lnTo>
                  <a:lnTo>
                    <a:pt x="47"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41">
              <a:extLst>
                <a:ext uri="{FF2B5EF4-FFF2-40B4-BE49-F238E27FC236}">
                  <a16:creationId xmlns:a16="http://schemas.microsoft.com/office/drawing/2014/main" id="{D07A03F4-68B6-4AE2-9A37-993E2722C878}"/>
                </a:ext>
              </a:extLst>
            </p:cNvPr>
            <p:cNvSpPr>
              <a:spLocks/>
            </p:cNvSpPr>
            <p:nvPr/>
          </p:nvSpPr>
          <p:spPr bwMode="auto">
            <a:xfrm>
              <a:off x="3105150" y="5856288"/>
              <a:ext cx="60325" cy="74613"/>
            </a:xfrm>
            <a:custGeom>
              <a:avLst/>
              <a:gdLst>
                <a:gd name="T0" fmla="*/ 38 w 38"/>
                <a:gd name="T1" fmla="*/ 9 h 47"/>
                <a:gd name="T2" fmla="*/ 22 w 38"/>
                <a:gd name="T3" fmla="*/ 0 h 47"/>
                <a:gd name="T4" fmla="*/ 0 w 38"/>
                <a:gd name="T5" fmla="*/ 38 h 47"/>
                <a:gd name="T6" fmla="*/ 16 w 38"/>
                <a:gd name="T7" fmla="*/ 47 h 47"/>
                <a:gd name="T8" fmla="*/ 38 w 38"/>
                <a:gd name="T9" fmla="*/ 9 h 47"/>
              </a:gdLst>
              <a:ahLst/>
              <a:cxnLst>
                <a:cxn ang="0">
                  <a:pos x="T0" y="T1"/>
                </a:cxn>
                <a:cxn ang="0">
                  <a:pos x="T2" y="T3"/>
                </a:cxn>
                <a:cxn ang="0">
                  <a:pos x="T4" y="T5"/>
                </a:cxn>
                <a:cxn ang="0">
                  <a:pos x="T6" y="T7"/>
                </a:cxn>
                <a:cxn ang="0">
                  <a:pos x="T8" y="T9"/>
                </a:cxn>
              </a:cxnLst>
              <a:rect l="0" t="0" r="r" b="b"/>
              <a:pathLst>
                <a:path w="38" h="47">
                  <a:moveTo>
                    <a:pt x="38" y="9"/>
                  </a:moveTo>
                  <a:lnTo>
                    <a:pt x="22" y="0"/>
                  </a:lnTo>
                  <a:lnTo>
                    <a:pt x="0" y="38"/>
                  </a:lnTo>
                  <a:lnTo>
                    <a:pt x="16" y="47"/>
                  </a:lnTo>
                  <a:lnTo>
                    <a:pt x="38"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42">
              <a:extLst>
                <a:ext uri="{FF2B5EF4-FFF2-40B4-BE49-F238E27FC236}">
                  <a16:creationId xmlns:a16="http://schemas.microsoft.com/office/drawing/2014/main" id="{B0EFE6C6-4965-4883-963C-8885E2DDCF08}"/>
                </a:ext>
              </a:extLst>
            </p:cNvPr>
            <p:cNvSpPr>
              <a:spLocks/>
            </p:cNvSpPr>
            <p:nvPr/>
          </p:nvSpPr>
          <p:spPr bwMode="auto">
            <a:xfrm>
              <a:off x="2962275" y="5821363"/>
              <a:ext cx="57150" cy="68263"/>
            </a:xfrm>
            <a:custGeom>
              <a:avLst/>
              <a:gdLst>
                <a:gd name="T0" fmla="*/ 27 w 36"/>
                <a:gd name="T1" fmla="*/ 43 h 43"/>
                <a:gd name="T2" fmla="*/ 36 w 36"/>
                <a:gd name="T3" fmla="*/ 43 h 43"/>
                <a:gd name="T4" fmla="*/ 36 w 36"/>
                <a:gd name="T5" fmla="*/ 0 h 43"/>
                <a:gd name="T6" fmla="*/ 27 w 36"/>
                <a:gd name="T7" fmla="*/ 0 h 43"/>
                <a:gd name="T8" fmla="*/ 9 w 36"/>
                <a:gd name="T9" fmla="*/ 0 h 43"/>
                <a:gd name="T10" fmla="*/ 0 w 36"/>
                <a:gd name="T11" fmla="*/ 0 h 43"/>
                <a:gd name="T12" fmla="*/ 0 w 36"/>
                <a:gd name="T13" fmla="*/ 43 h 43"/>
                <a:gd name="T14" fmla="*/ 9 w 36"/>
                <a:gd name="T15" fmla="*/ 43 h 43"/>
                <a:gd name="T16" fmla="*/ 27 w 36"/>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43">
                  <a:moveTo>
                    <a:pt x="27" y="43"/>
                  </a:moveTo>
                  <a:lnTo>
                    <a:pt x="36" y="43"/>
                  </a:lnTo>
                  <a:lnTo>
                    <a:pt x="36" y="0"/>
                  </a:lnTo>
                  <a:lnTo>
                    <a:pt x="27" y="0"/>
                  </a:lnTo>
                  <a:lnTo>
                    <a:pt x="9" y="0"/>
                  </a:lnTo>
                  <a:lnTo>
                    <a:pt x="0" y="0"/>
                  </a:lnTo>
                  <a:lnTo>
                    <a:pt x="0" y="43"/>
                  </a:lnTo>
                  <a:lnTo>
                    <a:pt x="9" y="43"/>
                  </a:lnTo>
                  <a:lnTo>
                    <a:pt x="27"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3">
              <a:extLst>
                <a:ext uri="{FF2B5EF4-FFF2-40B4-BE49-F238E27FC236}">
                  <a16:creationId xmlns:a16="http://schemas.microsoft.com/office/drawing/2014/main" id="{E52936B4-40C1-4855-88C8-87389CA213D0}"/>
                </a:ext>
              </a:extLst>
            </p:cNvPr>
            <p:cNvSpPr>
              <a:spLocks/>
            </p:cNvSpPr>
            <p:nvPr/>
          </p:nvSpPr>
          <p:spPr bwMode="auto">
            <a:xfrm>
              <a:off x="2667000" y="6115050"/>
              <a:ext cx="69850" cy="57150"/>
            </a:xfrm>
            <a:custGeom>
              <a:avLst/>
              <a:gdLst>
                <a:gd name="T0" fmla="*/ 44 w 44"/>
                <a:gd name="T1" fmla="*/ 27 h 36"/>
                <a:gd name="T2" fmla="*/ 44 w 44"/>
                <a:gd name="T3" fmla="*/ 9 h 36"/>
                <a:gd name="T4" fmla="*/ 44 w 44"/>
                <a:gd name="T5" fmla="*/ 0 h 36"/>
                <a:gd name="T6" fmla="*/ 0 w 44"/>
                <a:gd name="T7" fmla="*/ 0 h 36"/>
                <a:gd name="T8" fmla="*/ 0 w 44"/>
                <a:gd name="T9" fmla="*/ 9 h 36"/>
                <a:gd name="T10" fmla="*/ 0 w 44"/>
                <a:gd name="T11" fmla="*/ 27 h 36"/>
                <a:gd name="T12" fmla="*/ 0 w 44"/>
                <a:gd name="T13" fmla="*/ 36 h 36"/>
                <a:gd name="T14" fmla="*/ 44 w 44"/>
                <a:gd name="T15" fmla="*/ 36 h 36"/>
                <a:gd name="T16" fmla="*/ 44 w 44"/>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6">
                  <a:moveTo>
                    <a:pt x="44" y="27"/>
                  </a:moveTo>
                  <a:lnTo>
                    <a:pt x="44" y="9"/>
                  </a:lnTo>
                  <a:lnTo>
                    <a:pt x="44" y="0"/>
                  </a:lnTo>
                  <a:lnTo>
                    <a:pt x="0" y="0"/>
                  </a:lnTo>
                  <a:lnTo>
                    <a:pt x="0" y="9"/>
                  </a:lnTo>
                  <a:lnTo>
                    <a:pt x="0" y="27"/>
                  </a:lnTo>
                  <a:lnTo>
                    <a:pt x="0" y="36"/>
                  </a:lnTo>
                  <a:lnTo>
                    <a:pt x="44" y="36"/>
                  </a:lnTo>
                  <a:lnTo>
                    <a:pt x="4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44">
              <a:extLst>
                <a:ext uri="{FF2B5EF4-FFF2-40B4-BE49-F238E27FC236}">
                  <a16:creationId xmlns:a16="http://schemas.microsoft.com/office/drawing/2014/main" id="{10F4CAEB-88DC-49F6-BD31-49A1C366BED7}"/>
                </a:ext>
              </a:extLst>
            </p:cNvPr>
            <p:cNvSpPr>
              <a:spLocks/>
            </p:cNvSpPr>
            <p:nvPr/>
          </p:nvSpPr>
          <p:spPr bwMode="auto">
            <a:xfrm>
              <a:off x="2962275" y="6397625"/>
              <a:ext cx="57150" cy="69850"/>
            </a:xfrm>
            <a:custGeom>
              <a:avLst/>
              <a:gdLst>
                <a:gd name="T0" fmla="*/ 9 w 36"/>
                <a:gd name="T1" fmla="*/ 0 h 44"/>
                <a:gd name="T2" fmla="*/ 0 w 36"/>
                <a:gd name="T3" fmla="*/ 0 h 44"/>
                <a:gd name="T4" fmla="*/ 0 w 36"/>
                <a:gd name="T5" fmla="*/ 44 h 44"/>
                <a:gd name="T6" fmla="*/ 9 w 36"/>
                <a:gd name="T7" fmla="*/ 44 h 44"/>
                <a:gd name="T8" fmla="*/ 27 w 36"/>
                <a:gd name="T9" fmla="*/ 44 h 44"/>
                <a:gd name="T10" fmla="*/ 36 w 36"/>
                <a:gd name="T11" fmla="*/ 44 h 44"/>
                <a:gd name="T12" fmla="*/ 36 w 36"/>
                <a:gd name="T13" fmla="*/ 0 h 44"/>
                <a:gd name="T14" fmla="*/ 27 w 36"/>
                <a:gd name="T15" fmla="*/ 0 h 44"/>
                <a:gd name="T16" fmla="*/ 9 w 36"/>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44">
                  <a:moveTo>
                    <a:pt x="9" y="0"/>
                  </a:moveTo>
                  <a:lnTo>
                    <a:pt x="0" y="0"/>
                  </a:lnTo>
                  <a:lnTo>
                    <a:pt x="0" y="44"/>
                  </a:lnTo>
                  <a:lnTo>
                    <a:pt x="9" y="44"/>
                  </a:lnTo>
                  <a:lnTo>
                    <a:pt x="27" y="44"/>
                  </a:lnTo>
                  <a:lnTo>
                    <a:pt x="36" y="44"/>
                  </a:lnTo>
                  <a:lnTo>
                    <a:pt x="36" y="0"/>
                  </a:lnTo>
                  <a:lnTo>
                    <a:pt x="27" y="0"/>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45">
              <a:extLst>
                <a:ext uri="{FF2B5EF4-FFF2-40B4-BE49-F238E27FC236}">
                  <a16:creationId xmlns:a16="http://schemas.microsoft.com/office/drawing/2014/main" id="{B6EEDCFB-4C60-4645-A187-C6C0B44EA8F5}"/>
                </a:ext>
              </a:extLst>
            </p:cNvPr>
            <p:cNvSpPr>
              <a:spLocks/>
            </p:cNvSpPr>
            <p:nvPr/>
          </p:nvSpPr>
          <p:spPr bwMode="auto">
            <a:xfrm>
              <a:off x="3244850" y="6115050"/>
              <a:ext cx="69850" cy="57150"/>
            </a:xfrm>
            <a:custGeom>
              <a:avLst/>
              <a:gdLst>
                <a:gd name="T0" fmla="*/ 0 w 44"/>
                <a:gd name="T1" fmla="*/ 9 h 36"/>
                <a:gd name="T2" fmla="*/ 0 w 44"/>
                <a:gd name="T3" fmla="*/ 27 h 36"/>
                <a:gd name="T4" fmla="*/ 0 w 44"/>
                <a:gd name="T5" fmla="*/ 36 h 36"/>
                <a:gd name="T6" fmla="*/ 44 w 44"/>
                <a:gd name="T7" fmla="*/ 36 h 36"/>
                <a:gd name="T8" fmla="*/ 44 w 44"/>
                <a:gd name="T9" fmla="*/ 27 h 36"/>
                <a:gd name="T10" fmla="*/ 44 w 44"/>
                <a:gd name="T11" fmla="*/ 9 h 36"/>
                <a:gd name="T12" fmla="*/ 44 w 44"/>
                <a:gd name="T13" fmla="*/ 0 h 36"/>
                <a:gd name="T14" fmla="*/ 0 w 44"/>
                <a:gd name="T15" fmla="*/ 0 h 36"/>
                <a:gd name="T16" fmla="*/ 0 w 44"/>
                <a:gd name="T17" fmla="*/ 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6">
                  <a:moveTo>
                    <a:pt x="0" y="9"/>
                  </a:moveTo>
                  <a:lnTo>
                    <a:pt x="0" y="27"/>
                  </a:lnTo>
                  <a:lnTo>
                    <a:pt x="0" y="36"/>
                  </a:lnTo>
                  <a:lnTo>
                    <a:pt x="44" y="36"/>
                  </a:lnTo>
                  <a:lnTo>
                    <a:pt x="44" y="27"/>
                  </a:lnTo>
                  <a:lnTo>
                    <a:pt x="44" y="9"/>
                  </a:lnTo>
                  <a:lnTo>
                    <a:pt x="44" y="0"/>
                  </a:lnTo>
                  <a:lnTo>
                    <a:pt x="0" y="0"/>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46">
              <a:extLst>
                <a:ext uri="{FF2B5EF4-FFF2-40B4-BE49-F238E27FC236}">
                  <a16:creationId xmlns:a16="http://schemas.microsoft.com/office/drawing/2014/main" id="{FC72AC71-0714-480F-B747-2CBA2AA034C0}"/>
                </a:ext>
              </a:extLst>
            </p:cNvPr>
            <p:cNvSpPr>
              <a:spLocks/>
            </p:cNvSpPr>
            <p:nvPr/>
          </p:nvSpPr>
          <p:spPr bwMode="auto">
            <a:xfrm>
              <a:off x="2873375" y="5954713"/>
              <a:ext cx="161925" cy="271463"/>
            </a:xfrm>
            <a:custGeom>
              <a:avLst/>
              <a:gdLst>
                <a:gd name="T0" fmla="*/ 31 w 1114"/>
                <a:gd name="T1" fmla="*/ 1824 h 1869"/>
                <a:gd name="T2" fmla="*/ 114 w 1114"/>
                <a:gd name="T3" fmla="*/ 1869 h 1869"/>
                <a:gd name="T4" fmla="*/ 170 w 1114"/>
                <a:gd name="T5" fmla="*/ 1852 h 1869"/>
                <a:gd name="T6" fmla="*/ 625 w 1114"/>
                <a:gd name="T7" fmla="*/ 1547 h 1869"/>
                <a:gd name="T8" fmla="*/ 809 w 1114"/>
                <a:gd name="T9" fmla="*/ 1609 h 1869"/>
                <a:gd name="T10" fmla="*/ 1114 w 1114"/>
                <a:gd name="T11" fmla="*/ 1304 h 1869"/>
                <a:gd name="T12" fmla="*/ 909 w 1114"/>
                <a:gd name="T13" fmla="*/ 1016 h 1869"/>
                <a:gd name="T14" fmla="*/ 909 w 1114"/>
                <a:gd name="T15" fmla="*/ 100 h 1869"/>
                <a:gd name="T16" fmla="*/ 809 w 1114"/>
                <a:gd name="T17" fmla="*/ 0 h 1869"/>
                <a:gd name="T18" fmla="*/ 709 w 1114"/>
                <a:gd name="T19" fmla="*/ 100 h 1869"/>
                <a:gd name="T20" fmla="*/ 709 w 1114"/>
                <a:gd name="T21" fmla="*/ 1016 h 1869"/>
                <a:gd name="T22" fmla="*/ 504 w 1114"/>
                <a:gd name="T23" fmla="*/ 1304 h 1869"/>
                <a:gd name="T24" fmla="*/ 514 w 1114"/>
                <a:gd name="T25" fmla="*/ 1381 h 1869"/>
                <a:gd name="T26" fmla="*/ 59 w 1114"/>
                <a:gd name="T27" fmla="*/ 1686 h 1869"/>
                <a:gd name="T28" fmla="*/ 31 w 1114"/>
                <a:gd name="T29" fmla="*/ 1824 h 1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4" h="1869">
                  <a:moveTo>
                    <a:pt x="31" y="1824"/>
                  </a:moveTo>
                  <a:cubicBezTo>
                    <a:pt x="50" y="1853"/>
                    <a:pt x="82" y="1869"/>
                    <a:pt x="114" y="1869"/>
                  </a:cubicBezTo>
                  <a:cubicBezTo>
                    <a:pt x="133" y="1869"/>
                    <a:pt x="153" y="1863"/>
                    <a:pt x="170" y="1852"/>
                  </a:cubicBezTo>
                  <a:cubicBezTo>
                    <a:pt x="625" y="1547"/>
                    <a:pt x="625" y="1547"/>
                    <a:pt x="625" y="1547"/>
                  </a:cubicBezTo>
                  <a:cubicBezTo>
                    <a:pt x="676" y="1586"/>
                    <a:pt x="740" y="1609"/>
                    <a:pt x="809" y="1609"/>
                  </a:cubicBezTo>
                  <a:cubicBezTo>
                    <a:pt x="977" y="1609"/>
                    <a:pt x="1114" y="1472"/>
                    <a:pt x="1114" y="1304"/>
                  </a:cubicBezTo>
                  <a:cubicBezTo>
                    <a:pt x="1114" y="1170"/>
                    <a:pt x="1028" y="1057"/>
                    <a:pt x="909" y="1016"/>
                  </a:cubicBezTo>
                  <a:cubicBezTo>
                    <a:pt x="909" y="100"/>
                    <a:pt x="909" y="100"/>
                    <a:pt x="909" y="100"/>
                  </a:cubicBezTo>
                  <a:cubicBezTo>
                    <a:pt x="909" y="45"/>
                    <a:pt x="864" y="0"/>
                    <a:pt x="809" y="0"/>
                  </a:cubicBezTo>
                  <a:cubicBezTo>
                    <a:pt x="754" y="0"/>
                    <a:pt x="709" y="45"/>
                    <a:pt x="709" y="100"/>
                  </a:cubicBezTo>
                  <a:cubicBezTo>
                    <a:pt x="709" y="1016"/>
                    <a:pt x="709" y="1016"/>
                    <a:pt x="709" y="1016"/>
                  </a:cubicBezTo>
                  <a:cubicBezTo>
                    <a:pt x="590" y="1057"/>
                    <a:pt x="504" y="1170"/>
                    <a:pt x="504" y="1304"/>
                  </a:cubicBezTo>
                  <a:cubicBezTo>
                    <a:pt x="504" y="1330"/>
                    <a:pt x="508" y="1356"/>
                    <a:pt x="514" y="1381"/>
                  </a:cubicBezTo>
                  <a:cubicBezTo>
                    <a:pt x="59" y="1686"/>
                    <a:pt x="59" y="1686"/>
                    <a:pt x="59" y="1686"/>
                  </a:cubicBezTo>
                  <a:cubicBezTo>
                    <a:pt x="13" y="1716"/>
                    <a:pt x="0" y="1778"/>
                    <a:pt x="31" y="18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47">
              <a:extLst>
                <a:ext uri="{FF2B5EF4-FFF2-40B4-BE49-F238E27FC236}">
                  <a16:creationId xmlns:a16="http://schemas.microsoft.com/office/drawing/2014/main" id="{6159E15F-7C3E-4E00-AE5C-EC1E0DEE18AE}"/>
                </a:ext>
              </a:extLst>
            </p:cNvPr>
            <p:cNvSpPr>
              <a:spLocks noEditPoints="1"/>
            </p:cNvSpPr>
            <p:nvPr/>
          </p:nvSpPr>
          <p:spPr bwMode="auto">
            <a:xfrm>
              <a:off x="2489200" y="6689725"/>
              <a:ext cx="1003300" cy="236538"/>
            </a:xfrm>
            <a:custGeom>
              <a:avLst/>
              <a:gdLst>
                <a:gd name="T0" fmla="*/ 6387 w 6934"/>
                <a:gd name="T1" fmla="*/ 656 h 1632"/>
                <a:gd name="T2" fmla="*/ 4787 w 6934"/>
                <a:gd name="T3" fmla="*/ 656 h 1632"/>
                <a:gd name="T4" fmla="*/ 3467 w 6934"/>
                <a:gd name="T5" fmla="*/ 0 h 1632"/>
                <a:gd name="T6" fmla="*/ 2187 w 6934"/>
                <a:gd name="T7" fmla="*/ 656 h 1632"/>
                <a:gd name="T8" fmla="*/ 587 w 6934"/>
                <a:gd name="T9" fmla="*/ 656 h 1632"/>
                <a:gd name="T10" fmla="*/ 0 w 6934"/>
                <a:gd name="T11" fmla="*/ 816 h 1632"/>
                <a:gd name="T12" fmla="*/ 587 w 6934"/>
                <a:gd name="T13" fmla="*/ 976 h 1632"/>
                <a:gd name="T14" fmla="*/ 2187 w 6934"/>
                <a:gd name="T15" fmla="*/ 976 h 1632"/>
                <a:gd name="T16" fmla="*/ 3467 w 6934"/>
                <a:gd name="T17" fmla="*/ 1632 h 1632"/>
                <a:gd name="T18" fmla="*/ 4787 w 6934"/>
                <a:gd name="T19" fmla="*/ 976 h 1632"/>
                <a:gd name="T20" fmla="*/ 6387 w 6934"/>
                <a:gd name="T21" fmla="*/ 976 h 1632"/>
                <a:gd name="T22" fmla="*/ 6934 w 6934"/>
                <a:gd name="T23" fmla="*/ 816 h 1632"/>
                <a:gd name="T24" fmla="*/ 1857 w 6934"/>
                <a:gd name="T25" fmla="*/ 976 h 1632"/>
                <a:gd name="T26" fmla="*/ 1387 w 6934"/>
                <a:gd name="T27" fmla="*/ 1312 h 1632"/>
                <a:gd name="T28" fmla="*/ 917 w 6934"/>
                <a:gd name="T29" fmla="*/ 976 h 1632"/>
                <a:gd name="T30" fmla="*/ 917 w 6934"/>
                <a:gd name="T31" fmla="*/ 656 h 1632"/>
                <a:gd name="T32" fmla="*/ 1387 w 6934"/>
                <a:gd name="T33" fmla="*/ 320 h 1632"/>
                <a:gd name="T34" fmla="*/ 1857 w 6934"/>
                <a:gd name="T35" fmla="*/ 656 h 1632"/>
                <a:gd name="T36" fmla="*/ 1857 w 6934"/>
                <a:gd name="T37" fmla="*/ 976 h 1632"/>
                <a:gd name="T38" fmla="*/ 3818 w 6934"/>
                <a:gd name="T39" fmla="*/ 1167 h 1632"/>
                <a:gd name="T40" fmla="*/ 3116 w 6934"/>
                <a:gd name="T41" fmla="*/ 1167 h 1632"/>
                <a:gd name="T42" fmla="*/ 2971 w 6934"/>
                <a:gd name="T43" fmla="*/ 816 h 1632"/>
                <a:gd name="T44" fmla="*/ 3116 w 6934"/>
                <a:gd name="T45" fmla="*/ 466 h 1632"/>
                <a:gd name="T46" fmla="*/ 3818 w 6934"/>
                <a:gd name="T47" fmla="*/ 466 h 1632"/>
                <a:gd name="T48" fmla="*/ 3963 w 6934"/>
                <a:gd name="T49" fmla="*/ 816 h 1632"/>
                <a:gd name="T50" fmla="*/ 6057 w 6934"/>
                <a:gd name="T51" fmla="*/ 976 h 1632"/>
                <a:gd name="T52" fmla="*/ 5587 w 6934"/>
                <a:gd name="T53" fmla="*/ 1312 h 1632"/>
                <a:gd name="T54" fmla="*/ 5117 w 6934"/>
                <a:gd name="T55" fmla="*/ 976 h 1632"/>
                <a:gd name="T56" fmla="*/ 5117 w 6934"/>
                <a:gd name="T57" fmla="*/ 656 h 1632"/>
                <a:gd name="T58" fmla="*/ 5587 w 6934"/>
                <a:gd name="T59" fmla="*/ 320 h 1632"/>
                <a:gd name="T60" fmla="*/ 6057 w 6934"/>
                <a:gd name="T61" fmla="*/ 656 h 1632"/>
                <a:gd name="T62" fmla="*/ 6057 w 6934"/>
                <a:gd name="T63" fmla="*/ 976 h 1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34" h="1632">
                  <a:moveTo>
                    <a:pt x="6774" y="656"/>
                  </a:moveTo>
                  <a:cubicBezTo>
                    <a:pt x="6387" y="656"/>
                    <a:pt x="6387" y="656"/>
                    <a:pt x="6387" y="656"/>
                  </a:cubicBezTo>
                  <a:cubicBezTo>
                    <a:pt x="6313" y="282"/>
                    <a:pt x="5983" y="0"/>
                    <a:pt x="5587" y="0"/>
                  </a:cubicBezTo>
                  <a:cubicBezTo>
                    <a:pt x="5191" y="0"/>
                    <a:pt x="4861" y="282"/>
                    <a:pt x="4787" y="656"/>
                  </a:cubicBezTo>
                  <a:cubicBezTo>
                    <a:pt x="4267" y="656"/>
                    <a:pt x="4267" y="656"/>
                    <a:pt x="4267" y="656"/>
                  </a:cubicBezTo>
                  <a:cubicBezTo>
                    <a:pt x="4193" y="282"/>
                    <a:pt x="3863" y="0"/>
                    <a:pt x="3467" y="0"/>
                  </a:cubicBezTo>
                  <a:cubicBezTo>
                    <a:pt x="3071" y="0"/>
                    <a:pt x="2741" y="282"/>
                    <a:pt x="2667" y="656"/>
                  </a:cubicBezTo>
                  <a:cubicBezTo>
                    <a:pt x="2187" y="656"/>
                    <a:pt x="2187" y="656"/>
                    <a:pt x="2187" y="656"/>
                  </a:cubicBezTo>
                  <a:cubicBezTo>
                    <a:pt x="2113" y="282"/>
                    <a:pt x="1783" y="0"/>
                    <a:pt x="1387" y="0"/>
                  </a:cubicBezTo>
                  <a:cubicBezTo>
                    <a:pt x="991" y="0"/>
                    <a:pt x="661" y="282"/>
                    <a:pt x="587" y="656"/>
                  </a:cubicBezTo>
                  <a:cubicBezTo>
                    <a:pt x="160" y="656"/>
                    <a:pt x="160" y="656"/>
                    <a:pt x="160" y="656"/>
                  </a:cubicBezTo>
                  <a:cubicBezTo>
                    <a:pt x="72" y="656"/>
                    <a:pt x="0" y="728"/>
                    <a:pt x="0" y="816"/>
                  </a:cubicBezTo>
                  <a:cubicBezTo>
                    <a:pt x="0" y="905"/>
                    <a:pt x="72" y="976"/>
                    <a:pt x="160" y="976"/>
                  </a:cubicBezTo>
                  <a:cubicBezTo>
                    <a:pt x="587" y="976"/>
                    <a:pt x="587" y="976"/>
                    <a:pt x="587" y="976"/>
                  </a:cubicBezTo>
                  <a:cubicBezTo>
                    <a:pt x="661" y="1350"/>
                    <a:pt x="991" y="1632"/>
                    <a:pt x="1387" y="1632"/>
                  </a:cubicBezTo>
                  <a:cubicBezTo>
                    <a:pt x="1783" y="1632"/>
                    <a:pt x="2113" y="1350"/>
                    <a:pt x="2187" y="976"/>
                  </a:cubicBezTo>
                  <a:cubicBezTo>
                    <a:pt x="2667" y="976"/>
                    <a:pt x="2667" y="976"/>
                    <a:pt x="2667" y="976"/>
                  </a:cubicBezTo>
                  <a:cubicBezTo>
                    <a:pt x="2741" y="1350"/>
                    <a:pt x="3071" y="1632"/>
                    <a:pt x="3467" y="1632"/>
                  </a:cubicBezTo>
                  <a:cubicBezTo>
                    <a:pt x="3863" y="1632"/>
                    <a:pt x="4193" y="1350"/>
                    <a:pt x="4267" y="976"/>
                  </a:cubicBezTo>
                  <a:cubicBezTo>
                    <a:pt x="4787" y="976"/>
                    <a:pt x="4787" y="976"/>
                    <a:pt x="4787" y="976"/>
                  </a:cubicBezTo>
                  <a:cubicBezTo>
                    <a:pt x="4861" y="1350"/>
                    <a:pt x="5191" y="1632"/>
                    <a:pt x="5587" y="1632"/>
                  </a:cubicBezTo>
                  <a:cubicBezTo>
                    <a:pt x="5983" y="1632"/>
                    <a:pt x="6313" y="1350"/>
                    <a:pt x="6387" y="976"/>
                  </a:cubicBezTo>
                  <a:cubicBezTo>
                    <a:pt x="6774" y="976"/>
                    <a:pt x="6774" y="976"/>
                    <a:pt x="6774" y="976"/>
                  </a:cubicBezTo>
                  <a:cubicBezTo>
                    <a:pt x="6862" y="976"/>
                    <a:pt x="6934" y="905"/>
                    <a:pt x="6934" y="816"/>
                  </a:cubicBezTo>
                  <a:cubicBezTo>
                    <a:pt x="6934" y="728"/>
                    <a:pt x="6862" y="656"/>
                    <a:pt x="6774" y="656"/>
                  </a:cubicBezTo>
                  <a:close/>
                  <a:moveTo>
                    <a:pt x="1857" y="976"/>
                  </a:moveTo>
                  <a:cubicBezTo>
                    <a:pt x="1832" y="1047"/>
                    <a:pt x="1792" y="1112"/>
                    <a:pt x="1738" y="1167"/>
                  </a:cubicBezTo>
                  <a:cubicBezTo>
                    <a:pt x="1644" y="1261"/>
                    <a:pt x="1519" y="1312"/>
                    <a:pt x="1387" y="1312"/>
                  </a:cubicBezTo>
                  <a:cubicBezTo>
                    <a:pt x="1255" y="1312"/>
                    <a:pt x="1130" y="1261"/>
                    <a:pt x="1036" y="1167"/>
                  </a:cubicBezTo>
                  <a:cubicBezTo>
                    <a:pt x="982" y="1112"/>
                    <a:pt x="942" y="1047"/>
                    <a:pt x="917" y="976"/>
                  </a:cubicBezTo>
                  <a:cubicBezTo>
                    <a:pt x="900" y="925"/>
                    <a:pt x="891" y="872"/>
                    <a:pt x="891" y="816"/>
                  </a:cubicBezTo>
                  <a:cubicBezTo>
                    <a:pt x="891" y="761"/>
                    <a:pt x="900" y="707"/>
                    <a:pt x="917" y="656"/>
                  </a:cubicBezTo>
                  <a:cubicBezTo>
                    <a:pt x="942" y="585"/>
                    <a:pt x="982" y="520"/>
                    <a:pt x="1036" y="466"/>
                  </a:cubicBezTo>
                  <a:cubicBezTo>
                    <a:pt x="1130" y="372"/>
                    <a:pt x="1255" y="320"/>
                    <a:pt x="1387" y="320"/>
                  </a:cubicBezTo>
                  <a:cubicBezTo>
                    <a:pt x="1519" y="320"/>
                    <a:pt x="1644" y="372"/>
                    <a:pt x="1738" y="466"/>
                  </a:cubicBezTo>
                  <a:cubicBezTo>
                    <a:pt x="1792" y="520"/>
                    <a:pt x="1832" y="585"/>
                    <a:pt x="1857" y="656"/>
                  </a:cubicBezTo>
                  <a:cubicBezTo>
                    <a:pt x="1874" y="707"/>
                    <a:pt x="1883" y="761"/>
                    <a:pt x="1883" y="816"/>
                  </a:cubicBezTo>
                  <a:cubicBezTo>
                    <a:pt x="1883" y="872"/>
                    <a:pt x="1874" y="925"/>
                    <a:pt x="1857" y="976"/>
                  </a:cubicBezTo>
                  <a:close/>
                  <a:moveTo>
                    <a:pt x="3937" y="976"/>
                  </a:moveTo>
                  <a:cubicBezTo>
                    <a:pt x="3912" y="1047"/>
                    <a:pt x="3872" y="1112"/>
                    <a:pt x="3818" y="1167"/>
                  </a:cubicBezTo>
                  <a:cubicBezTo>
                    <a:pt x="3724" y="1261"/>
                    <a:pt x="3599" y="1312"/>
                    <a:pt x="3467" y="1312"/>
                  </a:cubicBezTo>
                  <a:cubicBezTo>
                    <a:pt x="3335" y="1312"/>
                    <a:pt x="3210" y="1261"/>
                    <a:pt x="3116" y="1167"/>
                  </a:cubicBezTo>
                  <a:cubicBezTo>
                    <a:pt x="3062" y="1112"/>
                    <a:pt x="3022" y="1047"/>
                    <a:pt x="2997" y="976"/>
                  </a:cubicBezTo>
                  <a:cubicBezTo>
                    <a:pt x="2980" y="925"/>
                    <a:pt x="2971" y="872"/>
                    <a:pt x="2971" y="816"/>
                  </a:cubicBezTo>
                  <a:cubicBezTo>
                    <a:pt x="2971" y="761"/>
                    <a:pt x="2980" y="707"/>
                    <a:pt x="2997" y="656"/>
                  </a:cubicBezTo>
                  <a:cubicBezTo>
                    <a:pt x="3022" y="585"/>
                    <a:pt x="3062" y="520"/>
                    <a:pt x="3116" y="466"/>
                  </a:cubicBezTo>
                  <a:cubicBezTo>
                    <a:pt x="3210" y="372"/>
                    <a:pt x="3335" y="320"/>
                    <a:pt x="3467" y="320"/>
                  </a:cubicBezTo>
                  <a:cubicBezTo>
                    <a:pt x="3599" y="320"/>
                    <a:pt x="3724" y="372"/>
                    <a:pt x="3818" y="466"/>
                  </a:cubicBezTo>
                  <a:cubicBezTo>
                    <a:pt x="3872" y="520"/>
                    <a:pt x="3912" y="585"/>
                    <a:pt x="3937" y="656"/>
                  </a:cubicBezTo>
                  <a:cubicBezTo>
                    <a:pt x="3954" y="707"/>
                    <a:pt x="3963" y="761"/>
                    <a:pt x="3963" y="816"/>
                  </a:cubicBezTo>
                  <a:cubicBezTo>
                    <a:pt x="3963" y="872"/>
                    <a:pt x="3954" y="925"/>
                    <a:pt x="3937" y="976"/>
                  </a:cubicBezTo>
                  <a:close/>
                  <a:moveTo>
                    <a:pt x="6057" y="976"/>
                  </a:moveTo>
                  <a:cubicBezTo>
                    <a:pt x="6032" y="1047"/>
                    <a:pt x="5992" y="1112"/>
                    <a:pt x="5938" y="1167"/>
                  </a:cubicBezTo>
                  <a:cubicBezTo>
                    <a:pt x="5844" y="1261"/>
                    <a:pt x="5719" y="1312"/>
                    <a:pt x="5587" y="1312"/>
                  </a:cubicBezTo>
                  <a:cubicBezTo>
                    <a:pt x="5455" y="1312"/>
                    <a:pt x="5330" y="1261"/>
                    <a:pt x="5236" y="1167"/>
                  </a:cubicBezTo>
                  <a:cubicBezTo>
                    <a:pt x="5182" y="1112"/>
                    <a:pt x="5142" y="1047"/>
                    <a:pt x="5117" y="976"/>
                  </a:cubicBezTo>
                  <a:cubicBezTo>
                    <a:pt x="5100" y="925"/>
                    <a:pt x="5091" y="872"/>
                    <a:pt x="5091" y="816"/>
                  </a:cubicBezTo>
                  <a:cubicBezTo>
                    <a:pt x="5091" y="761"/>
                    <a:pt x="5100" y="707"/>
                    <a:pt x="5117" y="656"/>
                  </a:cubicBezTo>
                  <a:cubicBezTo>
                    <a:pt x="5142" y="585"/>
                    <a:pt x="5182" y="520"/>
                    <a:pt x="5236" y="466"/>
                  </a:cubicBezTo>
                  <a:cubicBezTo>
                    <a:pt x="5330" y="372"/>
                    <a:pt x="5455" y="320"/>
                    <a:pt x="5587" y="320"/>
                  </a:cubicBezTo>
                  <a:cubicBezTo>
                    <a:pt x="5719" y="320"/>
                    <a:pt x="5844" y="372"/>
                    <a:pt x="5938" y="466"/>
                  </a:cubicBezTo>
                  <a:cubicBezTo>
                    <a:pt x="5992" y="520"/>
                    <a:pt x="6032" y="585"/>
                    <a:pt x="6057" y="656"/>
                  </a:cubicBezTo>
                  <a:cubicBezTo>
                    <a:pt x="6074" y="707"/>
                    <a:pt x="6083" y="761"/>
                    <a:pt x="6083" y="816"/>
                  </a:cubicBezTo>
                  <a:cubicBezTo>
                    <a:pt x="6083" y="872"/>
                    <a:pt x="6074" y="925"/>
                    <a:pt x="6057" y="9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58" name="Group 457">
            <a:extLst>
              <a:ext uri="{FF2B5EF4-FFF2-40B4-BE49-F238E27FC236}">
                <a16:creationId xmlns:a16="http://schemas.microsoft.com/office/drawing/2014/main" id="{7F0ED834-DC7F-4A7C-9636-CA36FF675C84}"/>
              </a:ext>
            </a:extLst>
          </p:cNvPr>
          <p:cNvGrpSpPr/>
          <p:nvPr/>
        </p:nvGrpSpPr>
        <p:grpSpPr>
          <a:xfrm>
            <a:off x="7004065" y="3307081"/>
            <a:ext cx="1207868" cy="1204324"/>
            <a:chOff x="4683125" y="5694363"/>
            <a:chExt cx="1082675" cy="1079501"/>
          </a:xfrm>
          <a:solidFill>
            <a:srgbClr val="3CA1E9"/>
          </a:solidFill>
        </p:grpSpPr>
        <p:sp>
          <p:nvSpPr>
            <p:cNvPr id="453" name="Freeform 5">
              <a:extLst>
                <a:ext uri="{FF2B5EF4-FFF2-40B4-BE49-F238E27FC236}">
                  <a16:creationId xmlns:a16="http://schemas.microsoft.com/office/drawing/2014/main" id="{F21014FA-6196-4AD7-82E2-054D02A1B2CF}"/>
                </a:ext>
              </a:extLst>
            </p:cNvPr>
            <p:cNvSpPr>
              <a:spLocks/>
            </p:cNvSpPr>
            <p:nvPr/>
          </p:nvSpPr>
          <p:spPr bwMode="auto">
            <a:xfrm>
              <a:off x="4683125" y="6292851"/>
              <a:ext cx="200025" cy="481013"/>
            </a:xfrm>
            <a:custGeom>
              <a:avLst/>
              <a:gdLst>
                <a:gd name="T0" fmla="*/ 47 w 60"/>
                <a:gd name="T1" fmla="*/ 0 h 145"/>
                <a:gd name="T2" fmla="*/ 13 w 60"/>
                <a:gd name="T3" fmla="*/ 0 h 145"/>
                <a:gd name="T4" fmla="*/ 0 w 60"/>
                <a:gd name="T5" fmla="*/ 14 h 145"/>
                <a:gd name="T6" fmla="*/ 0 w 60"/>
                <a:gd name="T7" fmla="*/ 132 h 145"/>
                <a:gd name="T8" fmla="*/ 13 w 60"/>
                <a:gd name="T9" fmla="*/ 145 h 145"/>
                <a:gd name="T10" fmla="*/ 47 w 60"/>
                <a:gd name="T11" fmla="*/ 145 h 145"/>
                <a:gd name="T12" fmla="*/ 60 w 60"/>
                <a:gd name="T13" fmla="*/ 132 h 145"/>
                <a:gd name="T14" fmla="*/ 60 w 60"/>
                <a:gd name="T15" fmla="*/ 14 h 145"/>
                <a:gd name="T16" fmla="*/ 47 w 60"/>
                <a:gd name="T1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45">
                  <a:moveTo>
                    <a:pt x="47" y="0"/>
                  </a:moveTo>
                  <a:cubicBezTo>
                    <a:pt x="13" y="0"/>
                    <a:pt x="13" y="0"/>
                    <a:pt x="13" y="0"/>
                  </a:cubicBezTo>
                  <a:cubicBezTo>
                    <a:pt x="6" y="0"/>
                    <a:pt x="0" y="6"/>
                    <a:pt x="0" y="14"/>
                  </a:cubicBezTo>
                  <a:cubicBezTo>
                    <a:pt x="0" y="132"/>
                    <a:pt x="0" y="132"/>
                    <a:pt x="0" y="132"/>
                  </a:cubicBezTo>
                  <a:cubicBezTo>
                    <a:pt x="0" y="139"/>
                    <a:pt x="6" y="145"/>
                    <a:pt x="13" y="145"/>
                  </a:cubicBezTo>
                  <a:cubicBezTo>
                    <a:pt x="47" y="145"/>
                    <a:pt x="47" y="145"/>
                    <a:pt x="47" y="145"/>
                  </a:cubicBezTo>
                  <a:cubicBezTo>
                    <a:pt x="54" y="145"/>
                    <a:pt x="60" y="139"/>
                    <a:pt x="60" y="132"/>
                  </a:cubicBezTo>
                  <a:cubicBezTo>
                    <a:pt x="60" y="14"/>
                    <a:pt x="60" y="14"/>
                    <a:pt x="60" y="14"/>
                  </a:cubicBezTo>
                  <a:cubicBezTo>
                    <a:pt x="60" y="6"/>
                    <a:pt x="54" y="0"/>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6">
              <a:extLst>
                <a:ext uri="{FF2B5EF4-FFF2-40B4-BE49-F238E27FC236}">
                  <a16:creationId xmlns:a16="http://schemas.microsoft.com/office/drawing/2014/main" id="{67B69357-1965-4624-9792-C65791569C0D}"/>
                </a:ext>
              </a:extLst>
            </p:cNvPr>
            <p:cNvSpPr>
              <a:spLocks/>
            </p:cNvSpPr>
            <p:nvPr/>
          </p:nvSpPr>
          <p:spPr bwMode="auto">
            <a:xfrm>
              <a:off x="4975225" y="6083301"/>
              <a:ext cx="203200" cy="690563"/>
            </a:xfrm>
            <a:custGeom>
              <a:avLst/>
              <a:gdLst>
                <a:gd name="T0" fmla="*/ 47 w 61"/>
                <a:gd name="T1" fmla="*/ 0 h 208"/>
                <a:gd name="T2" fmla="*/ 14 w 61"/>
                <a:gd name="T3" fmla="*/ 0 h 208"/>
                <a:gd name="T4" fmla="*/ 0 w 61"/>
                <a:gd name="T5" fmla="*/ 13 h 208"/>
                <a:gd name="T6" fmla="*/ 0 w 61"/>
                <a:gd name="T7" fmla="*/ 195 h 208"/>
                <a:gd name="T8" fmla="*/ 14 w 61"/>
                <a:gd name="T9" fmla="*/ 208 h 208"/>
                <a:gd name="T10" fmla="*/ 47 w 61"/>
                <a:gd name="T11" fmla="*/ 208 h 208"/>
                <a:gd name="T12" fmla="*/ 61 w 61"/>
                <a:gd name="T13" fmla="*/ 195 h 208"/>
                <a:gd name="T14" fmla="*/ 61 w 61"/>
                <a:gd name="T15" fmla="*/ 13 h 208"/>
                <a:gd name="T16" fmla="*/ 47 w 61"/>
                <a:gd name="T17"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208">
                  <a:moveTo>
                    <a:pt x="47" y="0"/>
                  </a:moveTo>
                  <a:cubicBezTo>
                    <a:pt x="14" y="0"/>
                    <a:pt x="14" y="0"/>
                    <a:pt x="14" y="0"/>
                  </a:cubicBezTo>
                  <a:cubicBezTo>
                    <a:pt x="6" y="0"/>
                    <a:pt x="0" y="6"/>
                    <a:pt x="0" y="13"/>
                  </a:cubicBezTo>
                  <a:cubicBezTo>
                    <a:pt x="0" y="195"/>
                    <a:pt x="0" y="195"/>
                    <a:pt x="0" y="195"/>
                  </a:cubicBezTo>
                  <a:cubicBezTo>
                    <a:pt x="0" y="202"/>
                    <a:pt x="6" y="208"/>
                    <a:pt x="14" y="208"/>
                  </a:cubicBezTo>
                  <a:cubicBezTo>
                    <a:pt x="47" y="208"/>
                    <a:pt x="47" y="208"/>
                    <a:pt x="47" y="208"/>
                  </a:cubicBezTo>
                  <a:cubicBezTo>
                    <a:pt x="55" y="208"/>
                    <a:pt x="61" y="202"/>
                    <a:pt x="61" y="195"/>
                  </a:cubicBezTo>
                  <a:cubicBezTo>
                    <a:pt x="61" y="13"/>
                    <a:pt x="61" y="13"/>
                    <a:pt x="61" y="13"/>
                  </a:cubicBezTo>
                  <a:cubicBezTo>
                    <a:pt x="61" y="6"/>
                    <a:pt x="55" y="0"/>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7">
              <a:extLst>
                <a:ext uri="{FF2B5EF4-FFF2-40B4-BE49-F238E27FC236}">
                  <a16:creationId xmlns:a16="http://schemas.microsoft.com/office/drawing/2014/main" id="{4D02C4E4-3F97-469A-A4AD-9F5512177E8E}"/>
                </a:ext>
              </a:extLst>
            </p:cNvPr>
            <p:cNvSpPr>
              <a:spLocks/>
            </p:cNvSpPr>
            <p:nvPr/>
          </p:nvSpPr>
          <p:spPr bwMode="auto">
            <a:xfrm>
              <a:off x="5270500" y="6226176"/>
              <a:ext cx="203200" cy="547688"/>
            </a:xfrm>
            <a:custGeom>
              <a:avLst/>
              <a:gdLst>
                <a:gd name="T0" fmla="*/ 47 w 61"/>
                <a:gd name="T1" fmla="*/ 0 h 165"/>
                <a:gd name="T2" fmla="*/ 14 w 61"/>
                <a:gd name="T3" fmla="*/ 0 h 165"/>
                <a:gd name="T4" fmla="*/ 0 w 61"/>
                <a:gd name="T5" fmla="*/ 14 h 165"/>
                <a:gd name="T6" fmla="*/ 0 w 61"/>
                <a:gd name="T7" fmla="*/ 152 h 165"/>
                <a:gd name="T8" fmla="*/ 14 w 61"/>
                <a:gd name="T9" fmla="*/ 165 h 165"/>
                <a:gd name="T10" fmla="*/ 47 w 61"/>
                <a:gd name="T11" fmla="*/ 165 h 165"/>
                <a:gd name="T12" fmla="*/ 61 w 61"/>
                <a:gd name="T13" fmla="*/ 152 h 165"/>
                <a:gd name="T14" fmla="*/ 61 w 61"/>
                <a:gd name="T15" fmla="*/ 14 h 165"/>
                <a:gd name="T16" fmla="*/ 47 w 61"/>
                <a:gd name="T1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65">
                  <a:moveTo>
                    <a:pt x="47" y="0"/>
                  </a:moveTo>
                  <a:cubicBezTo>
                    <a:pt x="14" y="0"/>
                    <a:pt x="14" y="0"/>
                    <a:pt x="14" y="0"/>
                  </a:cubicBezTo>
                  <a:cubicBezTo>
                    <a:pt x="6" y="0"/>
                    <a:pt x="0" y="7"/>
                    <a:pt x="0" y="14"/>
                  </a:cubicBezTo>
                  <a:cubicBezTo>
                    <a:pt x="0" y="152"/>
                    <a:pt x="0" y="152"/>
                    <a:pt x="0" y="152"/>
                  </a:cubicBezTo>
                  <a:cubicBezTo>
                    <a:pt x="0" y="159"/>
                    <a:pt x="6" y="165"/>
                    <a:pt x="14" y="165"/>
                  </a:cubicBezTo>
                  <a:cubicBezTo>
                    <a:pt x="47" y="165"/>
                    <a:pt x="47" y="165"/>
                    <a:pt x="47" y="165"/>
                  </a:cubicBezTo>
                  <a:cubicBezTo>
                    <a:pt x="54" y="165"/>
                    <a:pt x="61" y="159"/>
                    <a:pt x="61" y="152"/>
                  </a:cubicBezTo>
                  <a:cubicBezTo>
                    <a:pt x="61" y="14"/>
                    <a:pt x="61" y="14"/>
                    <a:pt x="61" y="14"/>
                  </a:cubicBezTo>
                  <a:cubicBezTo>
                    <a:pt x="61" y="7"/>
                    <a:pt x="54" y="0"/>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8">
              <a:extLst>
                <a:ext uri="{FF2B5EF4-FFF2-40B4-BE49-F238E27FC236}">
                  <a16:creationId xmlns:a16="http://schemas.microsoft.com/office/drawing/2014/main" id="{15990EBA-91EA-4EE3-B006-AA21280E5713}"/>
                </a:ext>
              </a:extLst>
            </p:cNvPr>
            <p:cNvSpPr>
              <a:spLocks/>
            </p:cNvSpPr>
            <p:nvPr/>
          </p:nvSpPr>
          <p:spPr bwMode="auto">
            <a:xfrm>
              <a:off x="5565775" y="5986463"/>
              <a:ext cx="200025" cy="787400"/>
            </a:xfrm>
            <a:custGeom>
              <a:avLst/>
              <a:gdLst>
                <a:gd name="T0" fmla="*/ 47 w 60"/>
                <a:gd name="T1" fmla="*/ 0 h 237"/>
                <a:gd name="T2" fmla="*/ 13 w 60"/>
                <a:gd name="T3" fmla="*/ 0 h 237"/>
                <a:gd name="T4" fmla="*/ 0 w 60"/>
                <a:gd name="T5" fmla="*/ 14 h 237"/>
                <a:gd name="T6" fmla="*/ 0 w 60"/>
                <a:gd name="T7" fmla="*/ 224 h 237"/>
                <a:gd name="T8" fmla="*/ 13 w 60"/>
                <a:gd name="T9" fmla="*/ 237 h 237"/>
                <a:gd name="T10" fmla="*/ 47 w 60"/>
                <a:gd name="T11" fmla="*/ 237 h 237"/>
                <a:gd name="T12" fmla="*/ 60 w 60"/>
                <a:gd name="T13" fmla="*/ 224 h 237"/>
                <a:gd name="T14" fmla="*/ 60 w 60"/>
                <a:gd name="T15" fmla="*/ 14 h 237"/>
                <a:gd name="T16" fmla="*/ 47 w 60"/>
                <a:gd name="T1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237">
                  <a:moveTo>
                    <a:pt x="47" y="0"/>
                  </a:moveTo>
                  <a:cubicBezTo>
                    <a:pt x="13" y="0"/>
                    <a:pt x="13" y="0"/>
                    <a:pt x="13" y="0"/>
                  </a:cubicBezTo>
                  <a:cubicBezTo>
                    <a:pt x="6" y="0"/>
                    <a:pt x="0" y="7"/>
                    <a:pt x="0" y="14"/>
                  </a:cubicBezTo>
                  <a:cubicBezTo>
                    <a:pt x="0" y="224"/>
                    <a:pt x="0" y="224"/>
                    <a:pt x="0" y="224"/>
                  </a:cubicBezTo>
                  <a:cubicBezTo>
                    <a:pt x="0" y="231"/>
                    <a:pt x="6" y="237"/>
                    <a:pt x="13" y="237"/>
                  </a:cubicBezTo>
                  <a:cubicBezTo>
                    <a:pt x="47" y="237"/>
                    <a:pt x="47" y="237"/>
                    <a:pt x="47" y="237"/>
                  </a:cubicBezTo>
                  <a:cubicBezTo>
                    <a:pt x="54" y="237"/>
                    <a:pt x="60" y="231"/>
                    <a:pt x="60" y="224"/>
                  </a:cubicBezTo>
                  <a:cubicBezTo>
                    <a:pt x="60" y="14"/>
                    <a:pt x="60" y="14"/>
                    <a:pt x="60" y="14"/>
                  </a:cubicBezTo>
                  <a:cubicBezTo>
                    <a:pt x="60" y="7"/>
                    <a:pt x="54" y="0"/>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9">
              <a:extLst>
                <a:ext uri="{FF2B5EF4-FFF2-40B4-BE49-F238E27FC236}">
                  <a16:creationId xmlns:a16="http://schemas.microsoft.com/office/drawing/2014/main" id="{782A18C2-1D92-4183-AE15-ED08073A73C4}"/>
                </a:ext>
              </a:extLst>
            </p:cNvPr>
            <p:cNvSpPr>
              <a:spLocks noEditPoints="1"/>
            </p:cNvSpPr>
            <p:nvPr/>
          </p:nvSpPr>
          <p:spPr bwMode="auto">
            <a:xfrm>
              <a:off x="4700588" y="5694363"/>
              <a:ext cx="1047750" cy="474663"/>
            </a:xfrm>
            <a:custGeom>
              <a:avLst/>
              <a:gdLst>
                <a:gd name="T0" fmla="*/ 25 w 316"/>
                <a:gd name="T1" fmla="*/ 143 h 143"/>
                <a:gd name="T2" fmla="*/ 50 w 316"/>
                <a:gd name="T3" fmla="*/ 118 h 143"/>
                <a:gd name="T4" fmla="*/ 49 w 316"/>
                <a:gd name="T5" fmla="*/ 111 h 143"/>
                <a:gd name="T6" fmla="*/ 99 w 316"/>
                <a:gd name="T7" fmla="*/ 74 h 143"/>
                <a:gd name="T8" fmla="*/ 114 w 316"/>
                <a:gd name="T9" fmla="*/ 79 h 143"/>
                <a:gd name="T10" fmla="*/ 132 w 316"/>
                <a:gd name="T11" fmla="*/ 71 h 143"/>
                <a:gd name="T12" fmla="*/ 177 w 316"/>
                <a:gd name="T13" fmla="*/ 93 h 143"/>
                <a:gd name="T14" fmla="*/ 177 w 316"/>
                <a:gd name="T15" fmla="*/ 95 h 143"/>
                <a:gd name="T16" fmla="*/ 202 w 316"/>
                <a:gd name="T17" fmla="*/ 120 h 143"/>
                <a:gd name="T18" fmla="*/ 227 w 316"/>
                <a:gd name="T19" fmla="*/ 95 h 143"/>
                <a:gd name="T20" fmla="*/ 226 w 316"/>
                <a:gd name="T21" fmla="*/ 87 h 143"/>
                <a:gd name="T22" fmla="*/ 277 w 316"/>
                <a:gd name="T23" fmla="*/ 46 h 143"/>
                <a:gd name="T24" fmla="*/ 291 w 316"/>
                <a:gd name="T25" fmla="*/ 50 h 143"/>
                <a:gd name="T26" fmla="*/ 316 w 316"/>
                <a:gd name="T27" fmla="*/ 25 h 143"/>
                <a:gd name="T28" fmla="*/ 291 w 316"/>
                <a:gd name="T29" fmla="*/ 0 h 143"/>
                <a:gd name="T30" fmla="*/ 266 w 316"/>
                <a:gd name="T31" fmla="*/ 25 h 143"/>
                <a:gd name="T32" fmla="*/ 267 w 316"/>
                <a:gd name="T33" fmla="*/ 34 h 143"/>
                <a:gd name="T34" fmla="*/ 216 w 316"/>
                <a:gd name="T35" fmla="*/ 74 h 143"/>
                <a:gd name="T36" fmla="*/ 202 w 316"/>
                <a:gd name="T37" fmla="*/ 70 h 143"/>
                <a:gd name="T38" fmla="*/ 184 w 316"/>
                <a:gd name="T39" fmla="*/ 78 h 143"/>
                <a:gd name="T40" fmla="*/ 139 w 316"/>
                <a:gd name="T41" fmla="*/ 57 h 143"/>
                <a:gd name="T42" fmla="*/ 139 w 316"/>
                <a:gd name="T43" fmla="*/ 54 h 143"/>
                <a:gd name="T44" fmla="*/ 114 w 316"/>
                <a:gd name="T45" fmla="*/ 29 h 143"/>
                <a:gd name="T46" fmla="*/ 89 w 316"/>
                <a:gd name="T47" fmla="*/ 54 h 143"/>
                <a:gd name="T48" fmla="*/ 90 w 316"/>
                <a:gd name="T49" fmla="*/ 62 h 143"/>
                <a:gd name="T50" fmla="*/ 39 w 316"/>
                <a:gd name="T51" fmla="*/ 98 h 143"/>
                <a:gd name="T52" fmla="*/ 25 w 316"/>
                <a:gd name="T53" fmla="*/ 93 h 143"/>
                <a:gd name="T54" fmla="*/ 0 w 316"/>
                <a:gd name="T55" fmla="*/ 118 h 143"/>
                <a:gd name="T56" fmla="*/ 25 w 316"/>
                <a:gd name="T57" fmla="*/ 143 h 143"/>
                <a:gd name="T58" fmla="*/ 291 w 316"/>
                <a:gd name="T59" fmla="*/ 16 h 143"/>
                <a:gd name="T60" fmla="*/ 300 w 316"/>
                <a:gd name="T61" fmla="*/ 25 h 143"/>
                <a:gd name="T62" fmla="*/ 291 w 316"/>
                <a:gd name="T63" fmla="*/ 34 h 143"/>
                <a:gd name="T64" fmla="*/ 282 w 316"/>
                <a:gd name="T65" fmla="*/ 25 h 143"/>
                <a:gd name="T66" fmla="*/ 291 w 316"/>
                <a:gd name="T67" fmla="*/ 16 h 143"/>
                <a:gd name="T68" fmla="*/ 202 w 316"/>
                <a:gd name="T69" fmla="*/ 86 h 143"/>
                <a:gd name="T70" fmla="*/ 211 w 316"/>
                <a:gd name="T71" fmla="*/ 95 h 143"/>
                <a:gd name="T72" fmla="*/ 202 w 316"/>
                <a:gd name="T73" fmla="*/ 104 h 143"/>
                <a:gd name="T74" fmla="*/ 193 w 316"/>
                <a:gd name="T75" fmla="*/ 95 h 143"/>
                <a:gd name="T76" fmla="*/ 202 w 316"/>
                <a:gd name="T77" fmla="*/ 86 h 143"/>
                <a:gd name="T78" fmla="*/ 114 w 316"/>
                <a:gd name="T79" fmla="*/ 45 h 143"/>
                <a:gd name="T80" fmla="*/ 123 w 316"/>
                <a:gd name="T81" fmla="*/ 54 h 143"/>
                <a:gd name="T82" fmla="*/ 114 w 316"/>
                <a:gd name="T83" fmla="*/ 63 h 143"/>
                <a:gd name="T84" fmla="*/ 105 w 316"/>
                <a:gd name="T85" fmla="*/ 54 h 143"/>
                <a:gd name="T86" fmla="*/ 114 w 316"/>
                <a:gd name="T87" fmla="*/ 45 h 143"/>
                <a:gd name="T88" fmla="*/ 25 w 316"/>
                <a:gd name="T89" fmla="*/ 109 h 143"/>
                <a:gd name="T90" fmla="*/ 34 w 316"/>
                <a:gd name="T91" fmla="*/ 118 h 143"/>
                <a:gd name="T92" fmla="*/ 25 w 316"/>
                <a:gd name="T93" fmla="*/ 127 h 143"/>
                <a:gd name="T94" fmla="*/ 16 w 316"/>
                <a:gd name="T95" fmla="*/ 118 h 143"/>
                <a:gd name="T96" fmla="*/ 25 w 316"/>
                <a:gd name="T97" fmla="*/ 10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6" h="143">
                  <a:moveTo>
                    <a:pt x="25" y="143"/>
                  </a:moveTo>
                  <a:cubicBezTo>
                    <a:pt x="39" y="143"/>
                    <a:pt x="50" y="132"/>
                    <a:pt x="50" y="118"/>
                  </a:cubicBezTo>
                  <a:cubicBezTo>
                    <a:pt x="50" y="116"/>
                    <a:pt x="50" y="113"/>
                    <a:pt x="49" y="111"/>
                  </a:cubicBezTo>
                  <a:cubicBezTo>
                    <a:pt x="99" y="74"/>
                    <a:pt x="99" y="74"/>
                    <a:pt x="99" y="74"/>
                  </a:cubicBezTo>
                  <a:cubicBezTo>
                    <a:pt x="103" y="77"/>
                    <a:pt x="108" y="79"/>
                    <a:pt x="114" y="79"/>
                  </a:cubicBezTo>
                  <a:cubicBezTo>
                    <a:pt x="121" y="79"/>
                    <a:pt x="127" y="76"/>
                    <a:pt x="132" y="71"/>
                  </a:cubicBezTo>
                  <a:cubicBezTo>
                    <a:pt x="177" y="93"/>
                    <a:pt x="177" y="93"/>
                    <a:pt x="177" y="93"/>
                  </a:cubicBezTo>
                  <a:cubicBezTo>
                    <a:pt x="177" y="93"/>
                    <a:pt x="177" y="94"/>
                    <a:pt x="177" y="95"/>
                  </a:cubicBezTo>
                  <a:cubicBezTo>
                    <a:pt x="177" y="109"/>
                    <a:pt x="188" y="120"/>
                    <a:pt x="202" y="120"/>
                  </a:cubicBezTo>
                  <a:cubicBezTo>
                    <a:pt x="216" y="120"/>
                    <a:pt x="227" y="109"/>
                    <a:pt x="227" y="95"/>
                  </a:cubicBezTo>
                  <a:cubicBezTo>
                    <a:pt x="227" y="92"/>
                    <a:pt x="227" y="90"/>
                    <a:pt x="226" y="87"/>
                  </a:cubicBezTo>
                  <a:cubicBezTo>
                    <a:pt x="277" y="46"/>
                    <a:pt x="277" y="46"/>
                    <a:pt x="277" y="46"/>
                  </a:cubicBezTo>
                  <a:cubicBezTo>
                    <a:pt x="281" y="49"/>
                    <a:pt x="286" y="50"/>
                    <a:pt x="291" y="50"/>
                  </a:cubicBezTo>
                  <a:cubicBezTo>
                    <a:pt x="305" y="50"/>
                    <a:pt x="316" y="39"/>
                    <a:pt x="316" y="25"/>
                  </a:cubicBezTo>
                  <a:cubicBezTo>
                    <a:pt x="316" y="11"/>
                    <a:pt x="305" y="0"/>
                    <a:pt x="291" y="0"/>
                  </a:cubicBezTo>
                  <a:cubicBezTo>
                    <a:pt x="277" y="0"/>
                    <a:pt x="266" y="11"/>
                    <a:pt x="266" y="25"/>
                  </a:cubicBezTo>
                  <a:cubicBezTo>
                    <a:pt x="266" y="28"/>
                    <a:pt x="266" y="31"/>
                    <a:pt x="267" y="34"/>
                  </a:cubicBezTo>
                  <a:cubicBezTo>
                    <a:pt x="216" y="74"/>
                    <a:pt x="216" y="74"/>
                    <a:pt x="216" y="74"/>
                  </a:cubicBezTo>
                  <a:cubicBezTo>
                    <a:pt x="212" y="72"/>
                    <a:pt x="207" y="70"/>
                    <a:pt x="202" y="70"/>
                  </a:cubicBezTo>
                  <a:cubicBezTo>
                    <a:pt x="195" y="70"/>
                    <a:pt x="189" y="73"/>
                    <a:pt x="184" y="78"/>
                  </a:cubicBezTo>
                  <a:cubicBezTo>
                    <a:pt x="139" y="57"/>
                    <a:pt x="139" y="57"/>
                    <a:pt x="139" y="57"/>
                  </a:cubicBezTo>
                  <a:cubicBezTo>
                    <a:pt x="139" y="56"/>
                    <a:pt x="139" y="55"/>
                    <a:pt x="139" y="54"/>
                  </a:cubicBezTo>
                  <a:cubicBezTo>
                    <a:pt x="139" y="40"/>
                    <a:pt x="127" y="29"/>
                    <a:pt x="114" y="29"/>
                  </a:cubicBezTo>
                  <a:cubicBezTo>
                    <a:pt x="100" y="29"/>
                    <a:pt x="89" y="40"/>
                    <a:pt x="89" y="54"/>
                  </a:cubicBezTo>
                  <a:cubicBezTo>
                    <a:pt x="89" y="57"/>
                    <a:pt x="89" y="59"/>
                    <a:pt x="90" y="62"/>
                  </a:cubicBezTo>
                  <a:cubicBezTo>
                    <a:pt x="39" y="98"/>
                    <a:pt x="39" y="98"/>
                    <a:pt x="39" y="98"/>
                  </a:cubicBezTo>
                  <a:cubicBezTo>
                    <a:pt x="35" y="95"/>
                    <a:pt x="30" y="93"/>
                    <a:pt x="25" y="93"/>
                  </a:cubicBezTo>
                  <a:cubicBezTo>
                    <a:pt x="11" y="93"/>
                    <a:pt x="0" y="104"/>
                    <a:pt x="0" y="118"/>
                  </a:cubicBezTo>
                  <a:cubicBezTo>
                    <a:pt x="0" y="132"/>
                    <a:pt x="11" y="143"/>
                    <a:pt x="25" y="143"/>
                  </a:cubicBezTo>
                  <a:close/>
                  <a:moveTo>
                    <a:pt x="291" y="16"/>
                  </a:moveTo>
                  <a:cubicBezTo>
                    <a:pt x="296" y="16"/>
                    <a:pt x="300" y="20"/>
                    <a:pt x="300" y="25"/>
                  </a:cubicBezTo>
                  <a:cubicBezTo>
                    <a:pt x="300" y="30"/>
                    <a:pt x="296" y="34"/>
                    <a:pt x="291" y="34"/>
                  </a:cubicBezTo>
                  <a:cubicBezTo>
                    <a:pt x="286" y="34"/>
                    <a:pt x="282" y="30"/>
                    <a:pt x="282" y="25"/>
                  </a:cubicBezTo>
                  <a:cubicBezTo>
                    <a:pt x="282" y="20"/>
                    <a:pt x="286" y="16"/>
                    <a:pt x="291" y="16"/>
                  </a:cubicBezTo>
                  <a:close/>
                  <a:moveTo>
                    <a:pt x="202" y="86"/>
                  </a:moveTo>
                  <a:cubicBezTo>
                    <a:pt x="207" y="86"/>
                    <a:pt x="211" y="90"/>
                    <a:pt x="211" y="95"/>
                  </a:cubicBezTo>
                  <a:cubicBezTo>
                    <a:pt x="211" y="100"/>
                    <a:pt x="207" y="104"/>
                    <a:pt x="202" y="104"/>
                  </a:cubicBezTo>
                  <a:cubicBezTo>
                    <a:pt x="197" y="104"/>
                    <a:pt x="193" y="100"/>
                    <a:pt x="193" y="95"/>
                  </a:cubicBezTo>
                  <a:cubicBezTo>
                    <a:pt x="193" y="90"/>
                    <a:pt x="197" y="86"/>
                    <a:pt x="202" y="86"/>
                  </a:cubicBezTo>
                  <a:close/>
                  <a:moveTo>
                    <a:pt x="114" y="45"/>
                  </a:moveTo>
                  <a:cubicBezTo>
                    <a:pt x="119" y="45"/>
                    <a:pt x="123" y="49"/>
                    <a:pt x="123" y="54"/>
                  </a:cubicBezTo>
                  <a:cubicBezTo>
                    <a:pt x="123" y="59"/>
                    <a:pt x="119" y="63"/>
                    <a:pt x="114" y="63"/>
                  </a:cubicBezTo>
                  <a:cubicBezTo>
                    <a:pt x="109" y="63"/>
                    <a:pt x="105" y="59"/>
                    <a:pt x="105" y="54"/>
                  </a:cubicBezTo>
                  <a:cubicBezTo>
                    <a:pt x="105" y="49"/>
                    <a:pt x="109" y="45"/>
                    <a:pt x="114" y="45"/>
                  </a:cubicBezTo>
                  <a:close/>
                  <a:moveTo>
                    <a:pt x="25" y="109"/>
                  </a:moveTo>
                  <a:cubicBezTo>
                    <a:pt x="30" y="109"/>
                    <a:pt x="34" y="113"/>
                    <a:pt x="34" y="118"/>
                  </a:cubicBezTo>
                  <a:cubicBezTo>
                    <a:pt x="34" y="123"/>
                    <a:pt x="30" y="127"/>
                    <a:pt x="25" y="127"/>
                  </a:cubicBezTo>
                  <a:cubicBezTo>
                    <a:pt x="20" y="127"/>
                    <a:pt x="16" y="123"/>
                    <a:pt x="16" y="118"/>
                  </a:cubicBezTo>
                  <a:cubicBezTo>
                    <a:pt x="16" y="113"/>
                    <a:pt x="20" y="109"/>
                    <a:pt x="25"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9" name="Group 108">
            <a:extLst>
              <a:ext uri="{FF2B5EF4-FFF2-40B4-BE49-F238E27FC236}">
                <a16:creationId xmlns:a16="http://schemas.microsoft.com/office/drawing/2014/main" id="{CB9CCD22-2EB6-4C78-BD52-891AE5F4DCAD}"/>
              </a:ext>
            </a:extLst>
          </p:cNvPr>
          <p:cNvGrpSpPr/>
          <p:nvPr/>
        </p:nvGrpSpPr>
        <p:grpSpPr>
          <a:xfrm>
            <a:off x="4285903" y="3251433"/>
            <a:ext cx="1377246" cy="1432206"/>
            <a:chOff x="2278063" y="5395913"/>
            <a:chExt cx="2028826" cy="2109787"/>
          </a:xfrm>
          <a:solidFill>
            <a:srgbClr val="3CA1E9"/>
          </a:solidFill>
        </p:grpSpPr>
        <p:sp>
          <p:nvSpPr>
            <p:cNvPr id="463" name="Freeform 13">
              <a:extLst>
                <a:ext uri="{FF2B5EF4-FFF2-40B4-BE49-F238E27FC236}">
                  <a16:creationId xmlns:a16="http://schemas.microsoft.com/office/drawing/2014/main" id="{3FEE38F8-B667-4D15-A8E3-3E7CBD9A4FDE}"/>
                </a:ext>
              </a:extLst>
            </p:cNvPr>
            <p:cNvSpPr>
              <a:spLocks/>
            </p:cNvSpPr>
            <p:nvPr/>
          </p:nvSpPr>
          <p:spPr bwMode="auto">
            <a:xfrm>
              <a:off x="2820988" y="5726113"/>
              <a:ext cx="352425" cy="344488"/>
            </a:xfrm>
            <a:custGeom>
              <a:avLst/>
              <a:gdLst>
                <a:gd name="T0" fmla="*/ 2 w 295"/>
                <a:gd name="T1" fmla="*/ 268 h 288"/>
                <a:gd name="T2" fmla="*/ 14 w 295"/>
                <a:gd name="T3" fmla="*/ 287 h 288"/>
                <a:gd name="T4" fmla="*/ 18 w 295"/>
                <a:gd name="T5" fmla="*/ 288 h 288"/>
                <a:gd name="T6" fmla="*/ 33 w 295"/>
                <a:gd name="T7" fmla="*/ 276 h 288"/>
                <a:gd name="T8" fmla="*/ 281 w 295"/>
                <a:gd name="T9" fmla="*/ 33 h 288"/>
                <a:gd name="T10" fmla="*/ 293 w 295"/>
                <a:gd name="T11" fmla="*/ 14 h 288"/>
                <a:gd name="T12" fmla="*/ 274 w 295"/>
                <a:gd name="T13" fmla="*/ 2 h 288"/>
                <a:gd name="T14" fmla="*/ 2 w 295"/>
                <a:gd name="T15" fmla="*/ 268 h 2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5" h="288">
                  <a:moveTo>
                    <a:pt x="2" y="268"/>
                  </a:moveTo>
                  <a:cubicBezTo>
                    <a:pt x="0" y="277"/>
                    <a:pt x="5" y="285"/>
                    <a:pt x="14" y="287"/>
                  </a:cubicBezTo>
                  <a:cubicBezTo>
                    <a:pt x="15" y="288"/>
                    <a:pt x="17" y="288"/>
                    <a:pt x="18" y="288"/>
                  </a:cubicBezTo>
                  <a:cubicBezTo>
                    <a:pt x="25" y="288"/>
                    <a:pt x="32" y="283"/>
                    <a:pt x="33" y="276"/>
                  </a:cubicBezTo>
                  <a:cubicBezTo>
                    <a:pt x="62" y="155"/>
                    <a:pt x="159" y="60"/>
                    <a:pt x="281" y="33"/>
                  </a:cubicBezTo>
                  <a:cubicBezTo>
                    <a:pt x="290" y="32"/>
                    <a:pt x="295" y="23"/>
                    <a:pt x="293" y="14"/>
                  </a:cubicBezTo>
                  <a:cubicBezTo>
                    <a:pt x="291" y="6"/>
                    <a:pt x="283" y="0"/>
                    <a:pt x="274" y="2"/>
                  </a:cubicBezTo>
                  <a:cubicBezTo>
                    <a:pt x="141" y="31"/>
                    <a:pt x="34" y="135"/>
                    <a:pt x="2"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14">
              <a:extLst>
                <a:ext uri="{FF2B5EF4-FFF2-40B4-BE49-F238E27FC236}">
                  <a16:creationId xmlns:a16="http://schemas.microsoft.com/office/drawing/2014/main" id="{FA8E0CD4-CB5D-4FC4-9501-42E0940F1F0A}"/>
                </a:ext>
              </a:extLst>
            </p:cNvPr>
            <p:cNvSpPr>
              <a:spLocks/>
            </p:cNvSpPr>
            <p:nvPr/>
          </p:nvSpPr>
          <p:spPr bwMode="auto">
            <a:xfrm>
              <a:off x="2767013" y="6430963"/>
              <a:ext cx="125413" cy="179388"/>
            </a:xfrm>
            <a:custGeom>
              <a:avLst/>
              <a:gdLst>
                <a:gd name="T0" fmla="*/ 25 w 104"/>
                <a:gd name="T1" fmla="*/ 145 h 150"/>
                <a:gd name="T2" fmla="*/ 40 w 104"/>
                <a:gd name="T3" fmla="*/ 150 h 150"/>
                <a:gd name="T4" fmla="*/ 63 w 104"/>
                <a:gd name="T5" fmla="*/ 138 h 150"/>
                <a:gd name="T6" fmla="*/ 94 w 104"/>
                <a:gd name="T7" fmla="*/ 92 h 150"/>
                <a:gd name="T8" fmla="*/ 94 w 104"/>
                <a:gd name="T9" fmla="*/ 91 h 150"/>
                <a:gd name="T10" fmla="*/ 97 w 104"/>
                <a:gd name="T11" fmla="*/ 87 h 150"/>
                <a:gd name="T12" fmla="*/ 91 w 104"/>
                <a:gd name="T13" fmla="*/ 51 h 150"/>
                <a:gd name="T14" fmla="*/ 52 w 104"/>
                <a:gd name="T15" fmla="*/ 13 h 150"/>
                <a:gd name="T16" fmla="*/ 13 w 104"/>
                <a:gd name="T17" fmla="*/ 10 h 150"/>
                <a:gd name="T18" fmla="*/ 10 w 104"/>
                <a:gd name="T19" fmla="*/ 49 h 150"/>
                <a:gd name="T20" fmla="*/ 38 w 104"/>
                <a:gd name="T21" fmla="*/ 77 h 150"/>
                <a:gd name="T22" fmla="*/ 18 w 104"/>
                <a:gd name="T23" fmla="*/ 107 h 150"/>
                <a:gd name="T24" fmla="*/ 25 w 104"/>
                <a:gd name="T25" fmla="*/ 14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50">
                  <a:moveTo>
                    <a:pt x="25" y="145"/>
                  </a:moveTo>
                  <a:cubicBezTo>
                    <a:pt x="30" y="148"/>
                    <a:pt x="35" y="150"/>
                    <a:pt x="40" y="150"/>
                  </a:cubicBezTo>
                  <a:cubicBezTo>
                    <a:pt x="49" y="150"/>
                    <a:pt x="58" y="146"/>
                    <a:pt x="63" y="138"/>
                  </a:cubicBezTo>
                  <a:cubicBezTo>
                    <a:pt x="94" y="92"/>
                    <a:pt x="94" y="92"/>
                    <a:pt x="94" y="92"/>
                  </a:cubicBezTo>
                  <a:cubicBezTo>
                    <a:pt x="94" y="92"/>
                    <a:pt x="94" y="91"/>
                    <a:pt x="94" y="91"/>
                  </a:cubicBezTo>
                  <a:cubicBezTo>
                    <a:pt x="97" y="87"/>
                    <a:pt x="97" y="87"/>
                    <a:pt x="97" y="87"/>
                  </a:cubicBezTo>
                  <a:cubicBezTo>
                    <a:pt x="104" y="75"/>
                    <a:pt x="102" y="60"/>
                    <a:pt x="91" y="51"/>
                  </a:cubicBezTo>
                  <a:cubicBezTo>
                    <a:pt x="76" y="39"/>
                    <a:pt x="63" y="26"/>
                    <a:pt x="52" y="13"/>
                  </a:cubicBezTo>
                  <a:cubicBezTo>
                    <a:pt x="42" y="1"/>
                    <a:pt x="24" y="0"/>
                    <a:pt x="13" y="10"/>
                  </a:cubicBezTo>
                  <a:cubicBezTo>
                    <a:pt x="1" y="20"/>
                    <a:pt x="0" y="37"/>
                    <a:pt x="10" y="49"/>
                  </a:cubicBezTo>
                  <a:cubicBezTo>
                    <a:pt x="19" y="59"/>
                    <a:pt x="28" y="68"/>
                    <a:pt x="38" y="77"/>
                  </a:cubicBezTo>
                  <a:cubicBezTo>
                    <a:pt x="18" y="107"/>
                    <a:pt x="18" y="107"/>
                    <a:pt x="18" y="107"/>
                  </a:cubicBezTo>
                  <a:cubicBezTo>
                    <a:pt x="9" y="120"/>
                    <a:pt x="13" y="137"/>
                    <a:pt x="25"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15">
              <a:extLst>
                <a:ext uri="{FF2B5EF4-FFF2-40B4-BE49-F238E27FC236}">
                  <a16:creationId xmlns:a16="http://schemas.microsoft.com/office/drawing/2014/main" id="{C2015F17-40ED-4769-B673-42C23A136BC6}"/>
                </a:ext>
              </a:extLst>
            </p:cNvPr>
            <p:cNvSpPr>
              <a:spLocks/>
            </p:cNvSpPr>
            <p:nvPr/>
          </p:nvSpPr>
          <p:spPr bwMode="auto">
            <a:xfrm>
              <a:off x="3706813" y="5946775"/>
              <a:ext cx="95250" cy="211138"/>
            </a:xfrm>
            <a:custGeom>
              <a:avLst/>
              <a:gdLst>
                <a:gd name="T0" fmla="*/ 22 w 79"/>
                <a:gd name="T1" fmla="*/ 5 h 177"/>
                <a:gd name="T2" fmla="*/ 4 w 79"/>
                <a:gd name="T3" fmla="*/ 40 h 177"/>
                <a:gd name="T4" fmla="*/ 24 w 79"/>
                <a:gd name="T5" fmla="*/ 151 h 177"/>
                <a:gd name="T6" fmla="*/ 51 w 79"/>
                <a:gd name="T7" fmla="*/ 177 h 177"/>
                <a:gd name="T8" fmla="*/ 52 w 79"/>
                <a:gd name="T9" fmla="*/ 177 h 177"/>
                <a:gd name="T10" fmla="*/ 79 w 79"/>
                <a:gd name="T11" fmla="*/ 148 h 177"/>
                <a:gd name="T12" fmla="*/ 57 w 79"/>
                <a:gd name="T13" fmla="*/ 23 h 177"/>
                <a:gd name="T14" fmla="*/ 22 w 79"/>
                <a:gd name="T15" fmla="*/ 5 h 1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77">
                  <a:moveTo>
                    <a:pt x="22" y="5"/>
                  </a:moveTo>
                  <a:cubicBezTo>
                    <a:pt x="8" y="10"/>
                    <a:pt x="0" y="25"/>
                    <a:pt x="4" y="40"/>
                  </a:cubicBezTo>
                  <a:cubicBezTo>
                    <a:pt x="16" y="75"/>
                    <a:pt x="22" y="113"/>
                    <a:pt x="24" y="151"/>
                  </a:cubicBezTo>
                  <a:cubicBezTo>
                    <a:pt x="24" y="165"/>
                    <a:pt x="37" y="177"/>
                    <a:pt x="51" y="177"/>
                  </a:cubicBezTo>
                  <a:cubicBezTo>
                    <a:pt x="52" y="177"/>
                    <a:pt x="52" y="177"/>
                    <a:pt x="52" y="177"/>
                  </a:cubicBezTo>
                  <a:cubicBezTo>
                    <a:pt x="68" y="176"/>
                    <a:pt x="79" y="164"/>
                    <a:pt x="79" y="148"/>
                  </a:cubicBezTo>
                  <a:cubicBezTo>
                    <a:pt x="77" y="106"/>
                    <a:pt x="70" y="63"/>
                    <a:pt x="57" y="23"/>
                  </a:cubicBezTo>
                  <a:cubicBezTo>
                    <a:pt x="52" y="8"/>
                    <a:pt x="36" y="0"/>
                    <a:pt x="2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16">
              <a:extLst>
                <a:ext uri="{FF2B5EF4-FFF2-40B4-BE49-F238E27FC236}">
                  <a16:creationId xmlns:a16="http://schemas.microsoft.com/office/drawing/2014/main" id="{1E430341-1219-4B75-9F2F-263739A11798}"/>
                </a:ext>
              </a:extLst>
            </p:cNvPr>
            <p:cNvSpPr>
              <a:spLocks/>
            </p:cNvSpPr>
            <p:nvPr/>
          </p:nvSpPr>
          <p:spPr bwMode="auto">
            <a:xfrm>
              <a:off x="3021013" y="5583238"/>
              <a:ext cx="211138" cy="96838"/>
            </a:xfrm>
            <a:custGeom>
              <a:avLst/>
              <a:gdLst>
                <a:gd name="T0" fmla="*/ 146 w 177"/>
                <a:gd name="T1" fmla="*/ 1 h 81"/>
                <a:gd name="T2" fmla="*/ 21 w 177"/>
                <a:gd name="T3" fmla="*/ 28 h 81"/>
                <a:gd name="T4" fmla="*/ 5 w 177"/>
                <a:gd name="T5" fmla="*/ 63 h 81"/>
                <a:gd name="T6" fmla="*/ 31 w 177"/>
                <a:gd name="T7" fmla="*/ 81 h 81"/>
                <a:gd name="T8" fmla="*/ 40 w 177"/>
                <a:gd name="T9" fmla="*/ 80 h 81"/>
                <a:gd name="T10" fmla="*/ 150 w 177"/>
                <a:gd name="T11" fmla="*/ 56 h 81"/>
                <a:gd name="T12" fmla="*/ 175 w 177"/>
                <a:gd name="T13" fmla="*/ 27 h 81"/>
                <a:gd name="T14" fmla="*/ 146 w 177"/>
                <a:gd name="T15" fmla="*/ 1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7" h="81">
                  <a:moveTo>
                    <a:pt x="146" y="1"/>
                  </a:moveTo>
                  <a:cubicBezTo>
                    <a:pt x="103" y="5"/>
                    <a:pt x="61" y="14"/>
                    <a:pt x="21" y="28"/>
                  </a:cubicBezTo>
                  <a:cubicBezTo>
                    <a:pt x="7" y="33"/>
                    <a:pt x="0" y="49"/>
                    <a:pt x="5" y="63"/>
                  </a:cubicBezTo>
                  <a:cubicBezTo>
                    <a:pt x="9" y="74"/>
                    <a:pt x="19" y="81"/>
                    <a:pt x="31" y="81"/>
                  </a:cubicBezTo>
                  <a:cubicBezTo>
                    <a:pt x="34" y="81"/>
                    <a:pt x="37" y="81"/>
                    <a:pt x="40" y="80"/>
                  </a:cubicBezTo>
                  <a:cubicBezTo>
                    <a:pt x="75" y="67"/>
                    <a:pt x="112" y="59"/>
                    <a:pt x="150" y="56"/>
                  </a:cubicBezTo>
                  <a:cubicBezTo>
                    <a:pt x="165" y="55"/>
                    <a:pt x="177" y="42"/>
                    <a:pt x="175" y="27"/>
                  </a:cubicBezTo>
                  <a:cubicBezTo>
                    <a:pt x="174" y="12"/>
                    <a:pt x="161" y="0"/>
                    <a:pt x="14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17">
              <a:extLst>
                <a:ext uri="{FF2B5EF4-FFF2-40B4-BE49-F238E27FC236}">
                  <a16:creationId xmlns:a16="http://schemas.microsoft.com/office/drawing/2014/main" id="{A3857236-B305-416E-81DF-D6C6C1E1A467}"/>
                </a:ext>
              </a:extLst>
            </p:cNvPr>
            <p:cNvSpPr>
              <a:spLocks/>
            </p:cNvSpPr>
            <p:nvPr/>
          </p:nvSpPr>
          <p:spPr bwMode="auto">
            <a:xfrm>
              <a:off x="3552826" y="5711825"/>
              <a:ext cx="166688" cy="177800"/>
            </a:xfrm>
            <a:custGeom>
              <a:avLst/>
              <a:gdLst>
                <a:gd name="T0" fmla="*/ 49 w 140"/>
                <a:gd name="T1" fmla="*/ 10 h 149"/>
                <a:gd name="T2" fmla="*/ 10 w 140"/>
                <a:gd name="T3" fmla="*/ 12 h 149"/>
                <a:gd name="T4" fmla="*/ 12 w 140"/>
                <a:gd name="T5" fmla="*/ 51 h 149"/>
                <a:gd name="T6" fmla="*/ 86 w 140"/>
                <a:gd name="T7" fmla="*/ 137 h 149"/>
                <a:gd name="T8" fmla="*/ 109 w 140"/>
                <a:gd name="T9" fmla="*/ 149 h 149"/>
                <a:gd name="T10" fmla="*/ 124 w 140"/>
                <a:gd name="T11" fmla="*/ 145 h 149"/>
                <a:gd name="T12" fmla="*/ 132 w 140"/>
                <a:gd name="T13" fmla="*/ 107 h 149"/>
                <a:gd name="T14" fmla="*/ 49 w 140"/>
                <a:gd name="T15" fmla="*/ 10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 h="149">
                  <a:moveTo>
                    <a:pt x="49" y="10"/>
                  </a:moveTo>
                  <a:cubicBezTo>
                    <a:pt x="37" y="0"/>
                    <a:pt x="20" y="1"/>
                    <a:pt x="10" y="12"/>
                  </a:cubicBezTo>
                  <a:cubicBezTo>
                    <a:pt x="0" y="24"/>
                    <a:pt x="1" y="41"/>
                    <a:pt x="12" y="51"/>
                  </a:cubicBezTo>
                  <a:cubicBezTo>
                    <a:pt x="41" y="76"/>
                    <a:pt x="66" y="105"/>
                    <a:pt x="86" y="137"/>
                  </a:cubicBezTo>
                  <a:cubicBezTo>
                    <a:pt x="91" y="145"/>
                    <a:pt x="100" y="149"/>
                    <a:pt x="109" y="149"/>
                  </a:cubicBezTo>
                  <a:cubicBezTo>
                    <a:pt x="114" y="149"/>
                    <a:pt x="119" y="148"/>
                    <a:pt x="124" y="145"/>
                  </a:cubicBezTo>
                  <a:cubicBezTo>
                    <a:pt x="137" y="136"/>
                    <a:pt x="140" y="119"/>
                    <a:pt x="132" y="107"/>
                  </a:cubicBezTo>
                  <a:cubicBezTo>
                    <a:pt x="109" y="71"/>
                    <a:pt x="81" y="38"/>
                    <a:pt x="4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18">
              <a:extLst>
                <a:ext uri="{FF2B5EF4-FFF2-40B4-BE49-F238E27FC236}">
                  <a16:creationId xmlns:a16="http://schemas.microsoft.com/office/drawing/2014/main" id="{73E1333C-BA82-42C2-980B-E8004CB95730}"/>
                </a:ext>
              </a:extLst>
            </p:cNvPr>
            <p:cNvSpPr>
              <a:spLocks/>
            </p:cNvSpPr>
            <p:nvPr/>
          </p:nvSpPr>
          <p:spPr bwMode="auto">
            <a:xfrm>
              <a:off x="3206751" y="6619875"/>
              <a:ext cx="212725" cy="88900"/>
            </a:xfrm>
            <a:custGeom>
              <a:avLst/>
              <a:gdLst>
                <a:gd name="T0" fmla="*/ 139 w 178"/>
                <a:gd name="T1" fmla="*/ 4 h 75"/>
                <a:gd name="T2" fmla="*/ 28 w 178"/>
                <a:gd name="T3" fmla="*/ 20 h 75"/>
                <a:gd name="T4" fmla="*/ 1 w 178"/>
                <a:gd name="T5" fmla="*/ 48 h 75"/>
                <a:gd name="T6" fmla="*/ 28 w 178"/>
                <a:gd name="T7" fmla="*/ 75 h 75"/>
                <a:gd name="T8" fmla="*/ 28 w 178"/>
                <a:gd name="T9" fmla="*/ 75 h 75"/>
                <a:gd name="T10" fmla="*/ 154 w 178"/>
                <a:gd name="T11" fmla="*/ 57 h 75"/>
                <a:gd name="T12" fmla="*/ 173 w 178"/>
                <a:gd name="T13" fmla="*/ 23 h 75"/>
                <a:gd name="T14" fmla="*/ 139 w 178"/>
                <a:gd name="T15" fmla="*/ 4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8" h="75">
                  <a:moveTo>
                    <a:pt x="139" y="4"/>
                  </a:moveTo>
                  <a:cubicBezTo>
                    <a:pt x="103" y="14"/>
                    <a:pt x="66" y="20"/>
                    <a:pt x="28" y="20"/>
                  </a:cubicBezTo>
                  <a:cubicBezTo>
                    <a:pt x="13" y="20"/>
                    <a:pt x="0" y="32"/>
                    <a:pt x="1" y="48"/>
                  </a:cubicBezTo>
                  <a:cubicBezTo>
                    <a:pt x="1" y="63"/>
                    <a:pt x="13" y="75"/>
                    <a:pt x="28" y="75"/>
                  </a:cubicBezTo>
                  <a:cubicBezTo>
                    <a:pt x="28" y="75"/>
                    <a:pt x="28" y="75"/>
                    <a:pt x="28" y="75"/>
                  </a:cubicBezTo>
                  <a:cubicBezTo>
                    <a:pt x="71" y="75"/>
                    <a:pt x="114" y="69"/>
                    <a:pt x="154" y="57"/>
                  </a:cubicBezTo>
                  <a:cubicBezTo>
                    <a:pt x="169" y="53"/>
                    <a:pt x="178" y="38"/>
                    <a:pt x="173" y="23"/>
                  </a:cubicBezTo>
                  <a:cubicBezTo>
                    <a:pt x="169" y="9"/>
                    <a:pt x="154" y="0"/>
                    <a:pt x="13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 name="Freeform 19">
              <a:extLst>
                <a:ext uri="{FF2B5EF4-FFF2-40B4-BE49-F238E27FC236}">
                  <a16:creationId xmlns:a16="http://schemas.microsoft.com/office/drawing/2014/main" id="{8C1BCFCF-ED01-4943-B0AE-4FDF57E1F25D}"/>
                </a:ext>
              </a:extLst>
            </p:cNvPr>
            <p:cNvSpPr>
              <a:spLocks/>
            </p:cNvSpPr>
            <p:nvPr/>
          </p:nvSpPr>
          <p:spPr bwMode="auto">
            <a:xfrm>
              <a:off x="3302001" y="5589588"/>
              <a:ext cx="209550" cy="114300"/>
            </a:xfrm>
            <a:custGeom>
              <a:avLst/>
              <a:gdLst>
                <a:gd name="T0" fmla="*/ 131 w 175"/>
                <a:gd name="T1" fmla="*/ 93 h 96"/>
                <a:gd name="T2" fmla="*/ 144 w 175"/>
                <a:gd name="T3" fmla="*/ 96 h 96"/>
                <a:gd name="T4" fmla="*/ 168 w 175"/>
                <a:gd name="T5" fmla="*/ 81 h 96"/>
                <a:gd name="T6" fmla="*/ 156 w 175"/>
                <a:gd name="T7" fmla="*/ 44 h 96"/>
                <a:gd name="T8" fmla="*/ 35 w 175"/>
                <a:gd name="T9" fmla="*/ 3 h 96"/>
                <a:gd name="T10" fmla="*/ 3 w 175"/>
                <a:gd name="T11" fmla="*/ 25 h 96"/>
                <a:gd name="T12" fmla="*/ 25 w 175"/>
                <a:gd name="T13" fmla="*/ 57 h 96"/>
                <a:gd name="T14" fmla="*/ 131 w 175"/>
                <a:gd name="T15" fmla="*/ 93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96">
                  <a:moveTo>
                    <a:pt x="131" y="93"/>
                  </a:moveTo>
                  <a:cubicBezTo>
                    <a:pt x="135" y="95"/>
                    <a:pt x="140" y="96"/>
                    <a:pt x="144" y="96"/>
                  </a:cubicBezTo>
                  <a:cubicBezTo>
                    <a:pt x="154" y="96"/>
                    <a:pt x="163" y="90"/>
                    <a:pt x="168" y="81"/>
                  </a:cubicBezTo>
                  <a:cubicBezTo>
                    <a:pt x="175" y="67"/>
                    <a:pt x="169" y="51"/>
                    <a:pt x="156" y="44"/>
                  </a:cubicBezTo>
                  <a:cubicBezTo>
                    <a:pt x="118" y="25"/>
                    <a:pt x="77" y="11"/>
                    <a:pt x="35" y="3"/>
                  </a:cubicBezTo>
                  <a:cubicBezTo>
                    <a:pt x="20" y="0"/>
                    <a:pt x="6" y="10"/>
                    <a:pt x="3" y="25"/>
                  </a:cubicBezTo>
                  <a:cubicBezTo>
                    <a:pt x="0" y="40"/>
                    <a:pt x="10" y="54"/>
                    <a:pt x="25" y="57"/>
                  </a:cubicBezTo>
                  <a:cubicBezTo>
                    <a:pt x="62" y="64"/>
                    <a:pt x="98" y="76"/>
                    <a:pt x="131"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20">
              <a:extLst>
                <a:ext uri="{FF2B5EF4-FFF2-40B4-BE49-F238E27FC236}">
                  <a16:creationId xmlns:a16="http://schemas.microsoft.com/office/drawing/2014/main" id="{E7589F20-ACD7-4888-A8D5-8F3A22D5D97D}"/>
                </a:ext>
              </a:extLst>
            </p:cNvPr>
            <p:cNvSpPr>
              <a:spLocks/>
            </p:cNvSpPr>
            <p:nvPr/>
          </p:nvSpPr>
          <p:spPr bwMode="auto">
            <a:xfrm>
              <a:off x="3473451" y="6475413"/>
              <a:ext cx="185738" cy="158750"/>
            </a:xfrm>
            <a:custGeom>
              <a:avLst/>
              <a:gdLst>
                <a:gd name="T0" fmla="*/ 105 w 155"/>
                <a:gd name="T1" fmla="*/ 11 h 133"/>
                <a:gd name="T2" fmla="*/ 17 w 155"/>
                <a:gd name="T3" fmla="*/ 82 h 133"/>
                <a:gd name="T4" fmla="*/ 8 w 155"/>
                <a:gd name="T5" fmla="*/ 119 h 133"/>
                <a:gd name="T6" fmla="*/ 31 w 155"/>
                <a:gd name="T7" fmla="*/ 133 h 133"/>
                <a:gd name="T8" fmla="*/ 45 w 155"/>
                <a:gd name="T9" fmla="*/ 129 h 133"/>
                <a:gd name="T10" fmla="*/ 145 w 155"/>
                <a:gd name="T11" fmla="*/ 49 h 133"/>
                <a:gd name="T12" fmla="*/ 144 w 155"/>
                <a:gd name="T13" fmla="*/ 10 h 133"/>
                <a:gd name="T14" fmla="*/ 105 w 155"/>
                <a:gd name="T15" fmla="*/ 1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133">
                  <a:moveTo>
                    <a:pt x="105" y="11"/>
                  </a:moveTo>
                  <a:cubicBezTo>
                    <a:pt x="79" y="38"/>
                    <a:pt x="49" y="62"/>
                    <a:pt x="17" y="82"/>
                  </a:cubicBezTo>
                  <a:cubicBezTo>
                    <a:pt x="4" y="89"/>
                    <a:pt x="0" y="106"/>
                    <a:pt x="8" y="119"/>
                  </a:cubicBezTo>
                  <a:cubicBezTo>
                    <a:pt x="13" y="128"/>
                    <a:pt x="22" y="133"/>
                    <a:pt x="31" y="133"/>
                  </a:cubicBezTo>
                  <a:cubicBezTo>
                    <a:pt x="36" y="133"/>
                    <a:pt x="41" y="131"/>
                    <a:pt x="45" y="129"/>
                  </a:cubicBezTo>
                  <a:cubicBezTo>
                    <a:pt x="82" y="107"/>
                    <a:pt x="115" y="80"/>
                    <a:pt x="145" y="49"/>
                  </a:cubicBezTo>
                  <a:cubicBezTo>
                    <a:pt x="155" y="38"/>
                    <a:pt x="155" y="20"/>
                    <a:pt x="144" y="10"/>
                  </a:cubicBezTo>
                  <a:cubicBezTo>
                    <a:pt x="133" y="0"/>
                    <a:pt x="115" y="0"/>
                    <a:pt x="10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21">
              <a:extLst>
                <a:ext uri="{FF2B5EF4-FFF2-40B4-BE49-F238E27FC236}">
                  <a16:creationId xmlns:a16="http://schemas.microsoft.com/office/drawing/2014/main" id="{9509E910-8080-4178-9CB8-F98B56AB90BD}"/>
                </a:ext>
              </a:extLst>
            </p:cNvPr>
            <p:cNvSpPr>
              <a:spLocks/>
            </p:cNvSpPr>
            <p:nvPr/>
          </p:nvSpPr>
          <p:spPr bwMode="auto">
            <a:xfrm>
              <a:off x="3667126" y="6227763"/>
              <a:ext cx="125413" cy="203200"/>
            </a:xfrm>
            <a:custGeom>
              <a:avLst/>
              <a:gdLst>
                <a:gd name="T0" fmla="*/ 32 w 104"/>
                <a:gd name="T1" fmla="*/ 170 h 170"/>
                <a:gd name="T2" fmla="*/ 56 w 104"/>
                <a:gd name="T3" fmla="*/ 155 h 170"/>
                <a:gd name="T4" fmla="*/ 101 w 104"/>
                <a:gd name="T5" fmla="*/ 36 h 170"/>
                <a:gd name="T6" fmla="*/ 80 w 104"/>
                <a:gd name="T7" fmla="*/ 3 h 170"/>
                <a:gd name="T8" fmla="*/ 47 w 104"/>
                <a:gd name="T9" fmla="*/ 24 h 170"/>
                <a:gd name="T10" fmla="*/ 7 w 104"/>
                <a:gd name="T11" fmla="*/ 129 h 170"/>
                <a:gd name="T12" fmla="*/ 18 w 104"/>
                <a:gd name="T13" fmla="*/ 167 h 170"/>
                <a:gd name="T14" fmla="*/ 32 w 104"/>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70">
                  <a:moveTo>
                    <a:pt x="32" y="170"/>
                  </a:moveTo>
                  <a:cubicBezTo>
                    <a:pt x="41" y="170"/>
                    <a:pt x="51" y="165"/>
                    <a:pt x="56" y="155"/>
                  </a:cubicBezTo>
                  <a:cubicBezTo>
                    <a:pt x="76" y="118"/>
                    <a:pt x="91" y="78"/>
                    <a:pt x="101" y="36"/>
                  </a:cubicBezTo>
                  <a:cubicBezTo>
                    <a:pt x="104" y="21"/>
                    <a:pt x="95" y="6"/>
                    <a:pt x="80" y="3"/>
                  </a:cubicBezTo>
                  <a:cubicBezTo>
                    <a:pt x="65" y="0"/>
                    <a:pt x="50" y="9"/>
                    <a:pt x="47" y="24"/>
                  </a:cubicBezTo>
                  <a:cubicBezTo>
                    <a:pt x="39" y="61"/>
                    <a:pt x="25" y="96"/>
                    <a:pt x="7" y="129"/>
                  </a:cubicBezTo>
                  <a:cubicBezTo>
                    <a:pt x="0" y="143"/>
                    <a:pt x="5" y="159"/>
                    <a:pt x="18" y="167"/>
                  </a:cubicBezTo>
                  <a:cubicBezTo>
                    <a:pt x="23" y="169"/>
                    <a:pt x="27" y="170"/>
                    <a:pt x="32"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22">
              <a:extLst>
                <a:ext uri="{FF2B5EF4-FFF2-40B4-BE49-F238E27FC236}">
                  <a16:creationId xmlns:a16="http://schemas.microsoft.com/office/drawing/2014/main" id="{B19D3DA7-9F62-491C-A1ED-765FECA2EBFD}"/>
                </a:ext>
              </a:extLst>
            </p:cNvPr>
            <p:cNvSpPr>
              <a:spLocks/>
            </p:cNvSpPr>
            <p:nvPr/>
          </p:nvSpPr>
          <p:spPr bwMode="auto">
            <a:xfrm>
              <a:off x="2678113" y="5891213"/>
              <a:ext cx="112713" cy="206375"/>
            </a:xfrm>
            <a:custGeom>
              <a:avLst/>
              <a:gdLst>
                <a:gd name="T0" fmla="*/ 26 w 95"/>
                <a:gd name="T1" fmla="*/ 173 h 173"/>
                <a:gd name="T2" fmla="*/ 30 w 95"/>
                <a:gd name="T3" fmla="*/ 173 h 173"/>
                <a:gd name="T4" fmla="*/ 57 w 95"/>
                <a:gd name="T5" fmla="*/ 150 h 173"/>
                <a:gd name="T6" fmla="*/ 89 w 95"/>
                <a:gd name="T7" fmla="*/ 42 h 173"/>
                <a:gd name="T8" fmla="*/ 75 w 95"/>
                <a:gd name="T9" fmla="*/ 6 h 173"/>
                <a:gd name="T10" fmla="*/ 39 w 95"/>
                <a:gd name="T11" fmla="*/ 19 h 173"/>
                <a:gd name="T12" fmla="*/ 3 w 95"/>
                <a:gd name="T13" fmla="*/ 142 h 173"/>
                <a:gd name="T14" fmla="*/ 26 w 95"/>
                <a:gd name="T15" fmla="*/ 173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73">
                  <a:moveTo>
                    <a:pt x="26" y="173"/>
                  </a:moveTo>
                  <a:cubicBezTo>
                    <a:pt x="27" y="173"/>
                    <a:pt x="29" y="173"/>
                    <a:pt x="30" y="173"/>
                  </a:cubicBezTo>
                  <a:cubicBezTo>
                    <a:pt x="43" y="173"/>
                    <a:pt x="55" y="164"/>
                    <a:pt x="57" y="150"/>
                  </a:cubicBezTo>
                  <a:cubicBezTo>
                    <a:pt x="63" y="113"/>
                    <a:pt x="73" y="76"/>
                    <a:pt x="89" y="42"/>
                  </a:cubicBezTo>
                  <a:cubicBezTo>
                    <a:pt x="95" y="28"/>
                    <a:pt x="89" y="12"/>
                    <a:pt x="75" y="6"/>
                  </a:cubicBezTo>
                  <a:cubicBezTo>
                    <a:pt x="61" y="0"/>
                    <a:pt x="45" y="6"/>
                    <a:pt x="39" y="19"/>
                  </a:cubicBezTo>
                  <a:cubicBezTo>
                    <a:pt x="21" y="58"/>
                    <a:pt x="9" y="100"/>
                    <a:pt x="3" y="142"/>
                  </a:cubicBezTo>
                  <a:cubicBezTo>
                    <a:pt x="0" y="157"/>
                    <a:pt x="11" y="171"/>
                    <a:pt x="26"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23">
              <a:extLst>
                <a:ext uri="{FF2B5EF4-FFF2-40B4-BE49-F238E27FC236}">
                  <a16:creationId xmlns:a16="http://schemas.microsoft.com/office/drawing/2014/main" id="{32C97C4F-5CE6-4274-8AF4-58254A028CC5}"/>
                </a:ext>
              </a:extLst>
            </p:cNvPr>
            <p:cNvSpPr>
              <a:spLocks/>
            </p:cNvSpPr>
            <p:nvPr/>
          </p:nvSpPr>
          <p:spPr bwMode="auto">
            <a:xfrm>
              <a:off x="2790826" y="5675313"/>
              <a:ext cx="179388" cy="166688"/>
            </a:xfrm>
            <a:custGeom>
              <a:avLst/>
              <a:gdLst>
                <a:gd name="T0" fmla="*/ 13 w 150"/>
                <a:gd name="T1" fmla="*/ 134 h 140"/>
                <a:gd name="T2" fmla="*/ 31 w 150"/>
                <a:gd name="T3" fmla="*/ 140 h 140"/>
                <a:gd name="T4" fmla="*/ 52 w 150"/>
                <a:gd name="T5" fmla="*/ 130 h 140"/>
                <a:gd name="T6" fmla="*/ 135 w 150"/>
                <a:gd name="T7" fmla="*/ 53 h 140"/>
                <a:gd name="T8" fmla="*/ 141 w 150"/>
                <a:gd name="T9" fmla="*/ 15 h 140"/>
                <a:gd name="T10" fmla="*/ 103 w 150"/>
                <a:gd name="T11" fmla="*/ 8 h 140"/>
                <a:gd name="T12" fmla="*/ 10 w 150"/>
                <a:gd name="T13" fmla="*/ 95 h 140"/>
                <a:gd name="T14" fmla="*/ 13 w 150"/>
                <a:gd name="T15" fmla="*/ 134 h 1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40">
                  <a:moveTo>
                    <a:pt x="13" y="134"/>
                  </a:moveTo>
                  <a:cubicBezTo>
                    <a:pt x="18" y="138"/>
                    <a:pt x="25" y="140"/>
                    <a:pt x="31" y="140"/>
                  </a:cubicBezTo>
                  <a:cubicBezTo>
                    <a:pt x="39" y="140"/>
                    <a:pt x="47" y="137"/>
                    <a:pt x="52" y="130"/>
                  </a:cubicBezTo>
                  <a:cubicBezTo>
                    <a:pt x="76" y="101"/>
                    <a:pt x="104" y="75"/>
                    <a:pt x="135" y="53"/>
                  </a:cubicBezTo>
                  <a:cubicBezTo>
                    <a:pt x="147" y="45"/>
                    <a:pt x="150" y="28"/>
                    <a:pt x="141" y="15"/>
                  </a:cubicBezTo>
                  <a:cubicBezTo>
                    <a:pt x="133" y="3"/>
                    <a:pt x="115" y="0"/>
                    <a:pt x="103" y="8"/>
                  </a:cubicBezTo>
                  <a:cubicBezTo>
                    <a:pt x="68" y="33"/>
                    <a:pt x="37" y="62"/>
                    <a:pt x="10" y="95"/>
                  </a:cubicBezTo>
                  <a:cubicBezTo>
                    <a:pt x="0" y="107"/>
                    <a:pt x="2" y="124"/>
                    <a:pt x="13"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24">
              <a:extLst>
                <a:ext uri="{FF2B5EF4-FFF2-40B4-BE49-F238E27FC236}">
                  <a16:creationId xmlns:a16="http://schemas.microsoft.com/office/drawing/2014/main" id="{398F1821-1A7D-4221-919F-267566EE7BD0}"/>
                </a:ext>
              </a:extLst>
            </p:cNvPr>
            <p:cNvSpPr>
              <a:spLocks/>
            </p:cNvSpPr>
            <p:nvPr/>
          </p:nvSpPr>
          <p:spPr bwMode="auto">
            <a:xfrm>
              <a:off x="2674938" y="6172200"/>
              <a:ext cx="96838" cy="207963"/>
            </a:xfrm>
            <a:custGeom>
              <a:avLst/>
              <a:gdLst>
                <a:gd name="T0" fmla="*/ 23 w 80"/>
                <a:gd name="T1" fmla="*/ 155 h 174"/>
                <a:gd name="T2" fmla="*/ 49 w 80"/>
                <a:gd name="T3" fmla="*/ 174 h 174"/>
                <a:gd name="T4" fmla="*/ 58 w 80"/>
                <a:gd name="T5" fmla="*/ 172 h 174"/>
                <a:gd name="T6" fmla="*/ 75 w 80"/>
                <a:gd name="T7" fmla="*/ 137 h 174"/>
                <a:gd name="T8" fmla="*/ 56 w 80"/>
                <a:gd name="T9" fmla="*/ 26 h 174"/>
                <a:gd name="T10" fmla="*/ 27 w 80"/>
                <a:gd name="T11" fmla="*/ 1 h 174"/>
                <a:gd name="T12" fmla="*/ 1 w 80"/>
                <a:gd name="T13" fmla="*/ 30 h 174"/>
                <a:gd name="T14" fmla="*/ 23 w 80"/>
                <a:gd name="T15" fmla="*/ 155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74">
                  <a:moveTo>
                    <a:pt x="23" y="155"/>
                  </a:moveTo>
                  <a:cubicBezTo>
                    <a:pt x="27" y="167"/>
                    <a:pt x="38" y="174"/>
                    <a:pt x="49" y="174"/>
                  </a:cubicBezTo>
                  <a:cubicBezTo>
                    <a:pt x="52" y="174"/>
                    <a:pt x="55" y="173"/>
                    <a:pt x="58" y="172"/>
                  </a:cubicBezTo>
                  <a:cubicBezTo>
                    <a:pt x="72" y="167"/>
                    <a:pt x="80" y="152"/>
                    <a:pt x="75" y="137"/>
                  </a:cubicBezTo>
                  <a:cubicBezTo>
                    <a:pt x="65" y="106"/>
                    <a:pt x="58" y="70"/>
                    <a:pt x="56" y="26"/>
                  </a:cubicBezTo>
                  <a:cubicBezTo>
                    <a:pt x="55" y="11"/>
                    <a:pt x="42" y="0"/>
                    <a:pt x="27" y="1"/>
                  </a:cubicBezTo>
                  <a:cubicBezTo>
                    <a:pt x="11" y="1"/>
                    <a:pt x="0" y="14"/>
                    <a:pt x="1" y="30"/>
                  </a:cubicBezTo>
                  <a:cubicBezTo>
                    <a:pt x="4" y="78"/>
                    <a:pt x="11" y="119"/>
                    <a:pt x="23"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25">
              <a:extLst>
                <a:ext uri="{FF2B5EF4-FFF2-40B4-BE49-F238E27FC236}">
                  <a16:creationId xmlns:a16="http://schemas.microsoft.com/office/drawing/2014/main" id="{F0E7F991-4CF9-447E-AFA9-BBBA06647420}"/>
                </a:ext>
              </a:extLst>
            </p:cNvPr>
            <p:cNvSpPr>
              <a:spLocks/>
            </p:cNvSpPr>
            <p:nvPr/>
          </p:nvSpPr>
          <p:spPr bwMode="auto">
            <a:xfrm>
              <a:off x="2278063" y="7362825"/>
              <a:ext cx="179388" cy="142875"/>
            </a:xfrm>
            <a:custGeom>
              <a:avLst/>
              <a:gdLst>
                <a:gd name="T0" fmla="*/ 121 w 151"/>
                <a:gd name="T1" fmla="*/ 65 h 120"/>
                <a:gd name="T2" fmla="*/ 81 w 151"/>
                <a:gd name="T3" fmla="*/ 55 h 120"/>
                <a:gd name="T4" fmla="*/ 57 w 151"/>
                <a:gd name="T5" fmla="*/ 22 h 120"/>
                <a:gd name="T6" fmla="*/ 22 w 151"/>
                <a:gd name="T7" fmla="*/ 5 h 120"/>
                <a:gd name="T8" fmla="*/ 4 w 151"/>
                <a:gd name="T9" fmla="*/ 39 h 120"/>
                <a:gd name="T10" fmla="*/ 51 w 151"/>
                <a:gd name="T11" fmla="*/ 100 h 120"/>
                <a:gd name="T12" fmla="*/ 116 w 151"/>
                <a:gd name="T13" fmla="*/ 120 h 120"/>
                <a:gd name="T14" fmla="*/ 125 w 151"/>
                <a:gd name="T15" fmla="*/ 120 h 120"/>
                <a:gd name="T16" fmla="*/ 150 w 151"/>
                <a:gd name="T17" fmla="*/ 91 h 120"/>
                <a:gd name="T18" fmla="*/ 121 w 151"/>
                <a:gd name="T19" fmla="*/ 6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 h="120">
                  <a:moveTo>
                    <a:pt x="121" y="65"/>
                  </a:moveTo>
                  <a:cubicBezTo>
                    <a:pt x="107" y="66"/>
                    <a:pt x="93" y="63"/>
                    <a:pt x="81" y="55"/>
                  </a:cubicBezTo>
                  <a:cubicBezTo>
                    <a:pt x="70" y="47"/>
                    <a:pt x="61" y="36"/>
                    <a:pt x="57" y="22"/>
                  </a:cubicBezTo>
                  <a:cubicBezTo>
                    <a:pt x="52" y="8"/>
                    <a:pt x="36" y="0"/>
                    <a:pt x="22" y="5"/>
                  </a:cubicBezTo>
                  <a:cubicBezTo>
                    <a:pt x="8" y="9"/>
                    <a:pt x="0" y="25"/>
                    <a:pt x="4" y="39"/>
                  </a:cubicBezTo>
                  <a:cubicBezTo>
                    <a:pt x="13" y="64"/>
                    <a:pt x="29" y="86"/>
                    <a:pt x="51" y="100"/>
                  </a:cubicBezTo>
                  <a:cubicBezTo>
                    <a:pt x="70" y="114"/>
                    <a:pt x="93" y="120"/>
                    <a:pt x="116" y="120"/>
                  </a:cubicBezTo>
                  <a:cubicBezTo>
                    <a:pt x="119" y="120"/>
                    <a:pt x="122" y="120"/>
                    <a:pt x="125" y="120"/>
                  </a:cubicBezTo>
                  <a:cubicBezTo>
                    <a:pt x="140" y="119"/>
                    <a:pt x="151" y="106"/>
                    <a:pt x="150" y="91"/>
                  </a:cubicBezTo>
                  <a:cubicBezTo>
                    <a:pt x="149" y="75"/>
                    <a:pt x="136" y="64"/>
                    <a:pt x="121"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26">
              <a:extLst>
                <a:ext uri="{FF2B5EF4-FFF2-40B4-BE49-F238E27FC236}">
                  <a16:creationId xmlns:a16="http://schemas.microsoft.com/office/drawing/2014/main" id="{A1E485B9-2523-4E58-8C62-FB6C7350548E}"/>
                </a:ext>
              </a:extLst>
            </p:cNvPr>
            <p:cNvSpPr>
              <a:spLocks/>
            </p:cNvSpPr>
            <p:nvPr/>
          </p:nvSpPr>
          <p:spPr bwMode="auto">
            <a:xfrm>
              <a:off x="2316163" y="7107238"/>
              <a:ext cx="155575" cy="193675"/>
            </a:xfrm>
            <a:custGeom>
              <a:avLst/>
              <a:gdLst>
                <a:gd name="T0" fmla="*/ 115 w 131"/>
                <a:gd name="T1" fmla="*/ 9 h 162"/>
                <a:gd name="T2" fmla="*/ 77 w 131"/>
                <a:gd name="T3" fmla="*/ 16 h 162"/>
                <a:gd name="T4" fmla="*/ 8 w 131"/>
                <a:gd name="T5" fmla="*/ 119 h 162"/>
                <a:gd name="T6" fmla="*/ 16 w 131"/>
                <a:gd name="T7" fmla="*/ 157 h 162"/>
                <a:gd name="T8" fmla="*/ 31 w 131"/>
                <a:gd name="T9" fmla="*/ 162 h 162"/>
                <a:gd name="T10" fmla="*/ 54 w 131"/>
                <a:gd name="T11" fmla="*/ 150 h 162"/>
                <a:gd name="T12" fmla="*/ 123 w 131"/>
                <a:gd name="T13" fmla="*/ 47 h 162"/>
                <a:gd name="T14" fmla="*/ 115 w 131"/>
                <a:gd name="T15" fmla="*/ 9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62">
                  <a:moveTo>
                    <a:pt x="115" y="9"/>
                  </a:moveTo>
                  <a:cubicBezTo>
                    <a:pt x="103" y="0"/>
                    <a:pt x="86" y="4"/>
                    <a:pt x="77" y="16"/>
                  </a:cubicBezTo>
                  <a:cubicBezTo>
                    <a:pt x="8" y="119"/>
                    <a:pt x="8" y="119"/>
                    <a:pt x="8" y="119"/>
                  </a:cubicBezTo>
                  <a:cubicBezTo>
                    <a:pt x="0" y="132"/>
                    <a:pt x="3" y="149"/>
                    <a:pt x="16" y="157"/>
                  </a:cubicBezTo>
                  <a:cubicBezTo>
                    <a:pt x="21" y="160"/>
                    <a:pt x="26" y="162"/>
                    <a:pt x="31" y="162"/>
                  </a:cubicBezTo>
                  <a:cubicBezTo>
                    <a:pt x="40" y="162"/>
                    <a:pt x="49" y="158"/>
                    <a:pt x="54" y="150"/>
                  </a:cubicBezTo>
                  <a:cubicBezTo>
                    <a:pt x="123" y="47"/>
                    <a:pt x="123" y="47"/>
                    <a:pt x="123" y="47"/>
                  </a:cubicBezTo>
                  <a:cubicBezTo>
                    <a:pt x="131" y="34"/>
                    <a:pt x="128" y="17"/>
                    <a:pt x="11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7">
              <a:extLst>
                <a:ext uri="{FF2B5EF4-FFF2-40B4-BE49-F238E27FC236}">
                  <a16:creationId xmlns:a16="http://schemas.microsoft.com/office/drawing/2014/main" id="{09DAC69D-8A1F-45C2-B906-1D63ED78B2C1}"/>
                </a:ext>
              </a:extLst>
            </p:cNvPr>
            <p:cNvSpPr>
              <a:spLocks/>
            </p:cNvSpPr>
            <p:nvPr/>
          </p:nvSpPr>
          <p:spPr bwMode="auto">
            <a:xfrm>
              <a:off x="2655888" y="6985000"/>
              <a:ext cx="158750" cy="192088"/>
            </a:xfrm>
            <a:custGeom>
              <a:avLst/>
              <a:gdLst>
                <a:gd name="T0" fmla="*/ 116 w 132"/>
                <a:gd name="T1" fmla="*/ 8 h 161"/>
                <a:gd name="T2" fmla="*/ 78 w 132"/>
                <a:gd name="T3" fmla="*/ 16 h 161"/>
                <a:gd name="T4" fmla="*/ 9 w 132"/>
                <a:gd name="T5" fmla="*/ 119 h 161"/>
                <a:gd name="T6" fmla="*/ 16 w 132"/>
                <a:gd name="T7" fmla="*/ 157 h 161"/>
                <a:gd name="T8" fmla="*/ 32 w 132"/>
                <a:gd name="T9" fmla="*/ 161 h 161"/>
                <a:gd name="T10" fmla="*/ 54 w 132"/>
                <a:gd name="T11" fmla="*/ 149 h 161"/>
                <a:gd name="T12" fmla="*/ 123 w 132"/>
                <a:gd name="T13" fmla="*/ 46 h 161"/>
                <a:gd name="T14" fmla="*/ 116 w 132"/>
                <a:gd name="T15" fmla="*/ 8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61">
                  <a:moveTo>
                    <a:pt x="116" y="8"/>
                  </a:moveTo>
                  <a:cubicBezTo>
                    <a:pt x="103" y="0"/>
                    <a:pt x="86" y="3"/>
                    <a:pt x="78" y="16"/>
                  </a:cubicBezTo>
                  <a:cubicBezTo>
                    <a:pt x="9" y="119"/>
                    <a:pt x="9" y="119"/>
                    <a:pt x="9" y="119"/>
                  </a:cubicBezTo>
                  <a:cubicBezTo>
                    <a:pt x="0" y="131"/>
                    <a:pt x="4" y="148"/>
                    <a:pt x="16" y="157"/>
                  </a:cubicBezTo>
                  <a:cubicBezTo>
                    <a:pt x="21" y="160"/>
                    <a:pt x="26" y="161"/>
                    <a:pt x="32" y="161"/>
                  </a:cubicBezTo>
                  <a:cubicBezTo>
                    <a:pt x="40" y="161"/>
                    <a:pt x="49" y="157"/>
                    <a:pt x="54" y="149"/>
                  </a:cubicBezTo>
                  <a:cubicBezTo>
                    <a:pt x="123" y="46"/>
                    <a:pt x="123" y="46"/>
                    <a:pt x="123" y="46"/>
                  </a:cubicBezTo>
                  <a:cubicBezTo>
                    <a:pt x="132" y="34"/>
                    <a:pt x="128" y="17"/>
                    <a:pt x="1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8">
              <a:extLst>
                <a:ext uri="{FF2B5EF4-FFF2-40B4-BE49-F238E27FC236}">
                  <a16:creationId xmlns:a16="http://schemas.microsoft.com/office/drawing/2014/main" id="{FBF379D6-5315-4CA7-BCA0-3B1087913427}"/>
                </a:ext>
              </a:extLst>
            </p:cNvPr>
            <p:cNvSpPr>
              <a:spLocks/>
            </p:cNvSpPr>
            <p:nvPr/>
          </p:nvSpPr>
          <p:spPr bwMode="auto">
            <a:xfrm>
              <a:off x="2493963" y="7227888"/>
              <a:ext cx="157163" cy="192088"/>
            </a:xfrm>
            <a:custGeom>
              <a:avLst/>
              <a:gdLst>
                <a:gd name="T0" fmla="*/ 116 w 132"/>
                <a:gd name="T1" fmla="*/ 8 h 161"/>
                <a:gd name="T2" fmla="*/ 78 w 132"/>
                <a:gd name="T3" fmla="*/ 16 h 161"/>
                <a:gd name="T4" fmla="*/ 9 w 132"/>
                <a:gd name="T5" fmla="*/ 118 h 161"/>
                <a:gd name="T6" fmla="*/ 16 w 132"/>
                <a:gd name="T7" fmla="*/ 156 h 161"/>
                <a:gd name="T8" fmla="*/ 31 w 132"/>
                <a:gd name="T9" fmla="*/ 161 h 161"/>
                <a:gd name="T10" fmla="*/ 54 w 132"/>
                <a:gd name="T11" fmla="*/ 149 h 161"/>
                <a:gd name="T12" fmla="*/ 123 w 132"/>
                <a:gd name="T13" fmla="*/ 46 h 161"/>
                <a:gd name="T14" fmla="*/ 116 w 132"/>
                <a:gd name="T15" fmla="*/ 8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61">
                  <a:moveTo>
                    <a:pt x="116" y="8"/>
                  </a:moveTo>
                  <a:cubicBezTo>
                    <a:pt x="103" y="0"/>
                    <a:pt x="86" y="3"/>
                    <a:pt x="78" y="16"/>
                  </a:cubicBezTo>
                  <a:cubicBezTo>
                    <a:pt x="9" y="118"/>
                    <a:pt x="9" y="118"/>
                    <a:pt x="9" y="118"/>
                  </a:cubicBezTo>
                  <a:cubicBezTo>
                    <a:pt x="0" y="131"/>
                    <a:pt x="4" y="148"/>
                    <a:pt x="16" y="156"/>
                  </a:cubicBezTo>
                  <a:cubicBezTo>
                    <a:pt x="21" y="160"/>
                    <a:pt x="26" y="161"/>
                    <a:pt x="31" y="161"/>
                  </a:cubicBezTo>
                  <a:cubicBezTo>
                    <a:pt x="40" y="161"/>
                    <a:pt x="49" y="157"/>
                    <a:pt x="54" y="149"/>
                  </a:cubicBezTo>
                  <a:cubicBezTo>
                    <a:pt x="123" y="46"/>
                    <a:pt x="123" y="46"/>
                    <a:pt x="123" y="46"/>
                  </a:cubicBezTo>
                  <a:cubicBezTo>
                    <a:pt x="132" y="34"/>
                    <a:pt x="128" y="16"/>
                    <a:pt x="1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9">
              <a:extLst>
                <a:ext uri="{FF2B5EF4-FFF2-40B4-BE49-F238E27FC236}">
                  <a16:creationId xmlns:a16="http://schemas.microsoft.com/office/drawing/2014/main" id="{DFE1B029-68CC-4A2B-BB01-AC0A20696B1F}"/>
                </a:ext>
              </a:extLst>
            </p:cNvPr>
            <p:cNvSpPr>
              <a:spLocks/>
            </p:cNvSpPr>
            <p:nvPr/>
          </p:nvSpPr>
          <p:spPr bwMode="auto">
            <a:xfrm>
              <a:off x="2641601" y="6657975"/>
              <a:ext cx="169863" cy="158750"/>
            </a:xfrm>
            <a:custGeom>
              <a:avLst/>
              <a:gdLst>
                <a:gd name="T0" fmla="*/ 54 w 143"/>
                <a:gd name="T1" fmla="*/ 120 h 132"/>
                <a:gd name="T2" fmla="*/ 94 w 143"/>
                <a:gd name="T3" fmla="*/ 60 h 132"/>
                <a:gd name="T4" fmla="*/ 96 w 143"/>
                <a:gd name="T5" fmla="*/ 62 h 132"/>
                <a:gd name="T6" fmla="*/ 134 w 143"/>
                <a:gd name="T7" fmla="*/ 54 h 132"/>
                <a:gd name="T8" fmla="*/ 127 w 143"/>
                <a:gd name="T9" fmla="*/ 16 h 132"/>
                <a:gd name="T10" fmla="*/ 112 w 143"/>
                <a:gd name="T11" fmla="*/ 6 h 132"/>
                <a:gd name="T12" fmla="*/ 90 w 143"/>
                <a:gd name="T13" fmla="*/ 0 h 132"/>
                <a:gd name="T14" fmla="*/ 57 w 143"/>
                <a:gd name="T15" fmla="*/ 17 h 132"/>
                <a:gd name="T16" fmla="*/ 9 w 143"/>
                <a:gd name="T17" fmla="*/ 89 h 132"/>
                <a:gd name="T18" fmla="*/ 16 w 143"/>
                <a:gd name="T19" fmla="*/ 128 h 132"/>
                <a:gd name="T20" fmla="*/ 31 w 143"/>
                <a:gd name="T21" fmla="*/ 132 h 132"/>
                <a:gd name="T22" fmla="*/ 54 w 143"/>
                <a:gd name="T23"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3" h="132">
                  <a:moveTo>
                    <a:pt x="54" y="120"/>
                  </a:moveTo>
                  <a:cubicBezTo>
                    <a:pt x="94" y="60"/>
                    <a:pt x="94" y="60"/>
                    <a:pt x="94" y="60"/>
                  </a:cubicBezTo>
                  <a:cubicBezTo>
                    <a:pt x="96" y="62"/>
                    <a:pt x="96" y="62"/>
                    <a:pt x="96" y="62"/>
                  </a:cubicBezTo>
                  <a:cubicBezTo>
                    <a:pt x="109" y="70"/>
                    <a:pt x="126" y="67"/>
                    <a:pt x="134" y="54"/>
                  </a:cubicBezTo>
                  <a:cubicBezTo>
                    <a:pt x="143" y="41"/>
                    <a:pt x="139" y="24"/>
                    <a:pt x="127" y="16"/>
                  </a:cubicBezTo>
                  <a:cubicBezTo>
                    <a:pt x="112" y="6"/>
                    <a:pt x="112" y="6"/>
                    <a:pt x="112" y="6"/>
                  </a:cubicBezTo>
                  <a:cubicBezTo>
                    <a:pt x="106" y="2"/>
                    <a:pt x="98" y="0"/>
                    <a:pt x="90" y="0"/>
                  </a:cubicBezTo>
                  <a:cubicBezTo>
                    <a:pt x="77" y="0"/>
                    <a:pt x="64" y="6"/>
                    <a:pt x="57" y="17"/>
                  </a:cubicBezTo>
                  <a:cubicBezTo>
                    <a:pt x="9" y="89"/>
                    <a:pt x="9" y="89"/>
                    <a:pt x="9" y="89"/>
                  </a:cubicBezTo>
                  <a:cubicBezTo>
                    <a:pt x="0" y="102"/>
                    <a:pt x="3" y="119"/>
                    <a:pt x="16" y="128"/>
                  </a:cubicBezTo>
                  <a:cubicBezTo>
                    <a:pt x="21" y="131"/>
                    <a:pt x="26" y="132"/>
                    <a:pt x="31" y="132"/>
                  </a:cubicBezTo>
                  <a:cubicBezTo>
                    <a:pt x="40" y="132"/>
                    <a:pt x="49" y="128"/>
                    <a:pt x="54"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30">
              <a:extLst>
                <a:ext uri="{FF2B5EF4-FFF2-40B4-BE49-F238E27FC236}">
                  <a16:creationId xmlns:a16="http://schemas.microsoft.com/office/drawing/2014/main" id="{900B84A8-8503-4D7D-9D5C-F217F142D189}"/>
                </a:ext>
              </a:extLst>
            </p:cNvPr>
            <p:cNvSpPr>
              <a:spLocks/>
            </p:cNvSpPr>
            <p:nvPr/>
          </p:nvSpPr>
          <p:spPr bwMode="auto">
            <a:xfrm>
              <a:off x="2478088" y="6864350"/>
              <a:ext cx="158750" cy="193675"/>
            </a:xfrm>
            <a:custGeom>
              <a:avLst/>
              <a:gdLst>
                <a:gd name="T0" fmla="*/ 54 w 132"/>
                <a:gd name="T1" fmla="*/ 150 h 162"/>
                <a:gd name="T2" fmla="*/ 123 w 132"/>
                <a:gd name="T3" fmla="*/ 47 h 162"/>
                <a:gd name="T4" fmla="*/ 116 w 132"/>
                <a:gd name="T5" fmla="*/ 9 h 162"/>
                <a:gd name="T6" fmla="*/ 77 w 132"/>
                <a:gd name="T7" fmla="*/ 16 h 162"/>
                <a:gd name="T8" fmla="*/ 8 w 132"/>
                <a:gd name="T9" fmla="*/ 119 h 162"/>
                <a:gd name="T10" fmla="*/ 16 w 132"/>
                <a:gd name="T11" fmla="*/ 157 h 162"/>
                <a:gd name="T12" fmla="*/ 31 w 132"/>
                <a:gd name="T13" fmla="*/ 162 h 162"/>
                <a:gd name="T14" fmla="*/ 54 w 132"/>
                <a:gd name="T15" fmla="*/ 150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62">
                  <a:moveTo>
                    <a:pt x="54" y="150"/>
                  </a:moveTo>
                  <a:cubicBezTo>
                    <a:pt x="123" y="47"/>
                    <a:pt x="123" y="47"/>
                    <a:pt x="123" y="47"/>
                  </a:cubicBezTo>
                  <a:cubicBezTo>
                    <a:pt x="132" y="34"/>
                    <a:pt x="128" y="17"/>
                    <a:pt x="116" y="9"/>
                  </a:cubicBezTo>
                  <a:cubicBezTo>
                    <a:pt x="103" y="0"/>
                    <a:pt x="86" y="4"/>
                    <a:pt x="77" y="16"/>
                  </a:cubicBezTo>
                  <a:cubicBezTo>
                    <a:pt x="8" y="119"/>
                    <a:pt x="8" y="119"/>
                    <a:pt x="8" y="119"/>
                  </a:cubicBezTo>
                  <a:cubicBezTo>
                    <a:pt x="0" y="132"/>
                    <a:pt x="3" y="149"/>
                    <a:pt x="16" y="157"/>
                  </a:cubicBezTo>
                  <a:cubicBezTo>
                    <a:pt x="21" y="161"/>
                    <a:pt x="26" y="162"/>
                    <a:pt x="31" y="162"/>
                  </a:cubicBezTo>
                  <a:cubicBezTo>
                    <a:pt x="40" y="162"/>
                    <a:pt x="49" y="158"/>
                    <a:pt x="54" y="1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31">
              <a:extLst>
                <a:ext uri="{FF2B5EF4-FFF2-40B4-BE49-F238E27FC236}">
                  <a16:creationId xmlns:a16="http://schemas.microsoft.com/office/drawing/2014/main" id="{509E6CFE-C842-49C1-A795-1A8FC71279E9}"/>
                </a:ext>
              </a:extLst>
            </p:cNvPr>
            <p:cNvSpPr>
              <a:spLocks/>
            </p:cNvSpPr>
            <p:nvPr/>
          </p:nvSpPr>
          <p:spPr bwMode="auto">
            <a:xfrm>
              <a:off x="3362326" y="6648450"/>
              <a:ext cx="676275" cy="74613"/>
            </a:xfrm>
            <a:custGeom>
              <a:avLst/>
              <a:gdLst>
                <a:gd name="T0" fmla="*/ 535 w 566"/>
                <a:gd name="T1" fmla="*/ 0 h 62"/>
                <a:gd name="T2" fmla="*/ 153 w 566"/>
                <a:gd name="T3" fmla="*/ 0 h 62"/>
                <a:gd name="T4" fmla="*/ 0 w 566"/>
                <a:gd name="T5" fmla="*/ 62 h 62"/>
                <a:gd name="T6" fmla="*/ 535 w 566"/>
                <a:gd name="T7" fmla="*/ 62 h 62"/>
                <a:gd name="T8" fmla="*/ 566 w 566"/>
                <a:gd name="T9" fmla="*/ 31 h 62"/>
                <a:gd name="T10" fmla="*/ 535 w 566"/>
                <a:gd name="T11" fmla="*/ 0 h 62"/>
              </a:gdLst>
              <a:ahLst/>
              <a:cxnLst>
                <a:cxn ang="0">
                  <a:pos x="T0" y="T1"/>
                </a:cxn>
                <a:cxn ang="0">
                  <a:pos x="T2" y="T3"/>
                </a:cxn>
                <a:cxn ang="0">
                  <a:pos x="T4" y="T5"/>
                </a:cxn>
                <a:cxn ang="0">
                  <a:pos x="T6" y="T7"/>
                </a:cxn>
                <a:cxn ang="0">
                  <a:pos x="T8" y="T9"/>
                </a:cxn>
                <a:cxn ang="0">
                  <a:pos x="T10" y="T11"/>
                </a:cxn>
              </a:cxnLst>
              <a:rect l="0" t="0" r="r" b="b"/>
              <a:pathLst>
                <a:path w="566" h="62">
                  <a:moveTo>
                    <a:pt x="535" y="0"/>
                  </a:moveTo>
                  <a:cubicBezTo>
                    <a:pt x="535" y="0"/>
                    <a:pt x="535" y="0"/>
                    <a:pt x="153" y="0"/>
                  </a:cubicBezTo>
                  <a:cubicBezTo>
                    <a:pt x="106" y="28"/>
                    <a:pt x="55" y="50"/>
                    <a:pt x="0" y="62"/>
                  </a:cubicBezTo>
                  <a:cubicBezTo>
                    <a:pt x="103" y="62"/>
                    <a:pt x="268" y="62"/>
                    <a:pt x="535" y="62"/>
                  </a:cubicBezTo>
                  <a:cubicBezTo>
                    <a:pt x="552" y="62"/>
                    <a:pt x="566" y="48"/>
                    <a:pt x="566" y="31"/>
                  </a:cubicBezTo>
                  <a:cubicBezTo>
                    <a:pt x="566" y="14"/>
                    <a:pt x="552" y="0"/>
                    <a:pt x="5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32">
              <a:extLst>
                <a:ext uri="{FF2B5EF4-FFF2-40B4-BE49-F238E27FC236}">
                  <a16:creationId xmlns:a16="http://schemas.microsoft.com/office/drawing/2014/main" id="{49D8ADC0-E22C-4C19-9C62-AC060E411DB5}"/>
                </a:ext>
              </a:extLst>
            </p:cNvPr>
            <p:cNvSpPr>
              <a:spLocks/>
            </p:cNvSpPr>
            <p:nvPr/>
          </p:nvSpPr>
          <p:spPr bwMode="auto">
            <a:xfrm>
              <a:off x="3790951" y="5918200"/>
              <a:ext cx="247650" cy="74613"/>
            </a:xfrm>
            <a:custGeom>
              <a:avLst/>
              <a:gdLst>
                <a:gd name="T0" fmla="*/ 177 w 208"/>
                <a:gd name="T1" fmla="*/ 0 h 62"/>
                <a:gd name="T2" fmla="*/ 0 w 208"/>
                <a:gd name="T3" fmla="*/ 0 h 62"/>
                <a:gd name="T4" fmla="*/ 20 w 208"/>
                <a:gd name="T5" fmla="*/ 62 h 62"/>
                <a:gd name="T6" fmla="*/ 177 w 208"/>
                <a:gd name="T7" fmla="*/ 62 h 62"/>
                <a:gd name="T8" fmla="*/ 208 w 208"/>
                <a:gd name="T9" fmla="*/ 31 h 62"/>
                <a:gd name="T10" fmla="*/ 177 w 208"/>
                <a:gd name="T11" fmla="*/ 0 h 62"/>
              </a:gdLst>
              <a:ahLst/>
              <a:cxnLst>
                <a:cxn ang="0">
                  <a:pos x="T0" y="T1"/>
                </a:cxn>
                <a:cxn ang="0">
                  <a:pos x="T2" y="T3"/>
                </a:cxn>
                <a:cxn ang="0">
                  <a:pos x="T4" y="T5"/>
                </a:cxn>
                <a:cxn ang="0">
                  <a:pos x="T6" y="T7"/>
                </a:cxn>
                <a:cxn ang="0">
                  <a:pos x="T8" y="T9"/>
                </a:cxn>
                <a:cxn ang="0">
                  <a:pos x="T10" y="T11"/>
                </a:cxn>
              </a:cxnLst>
              <a:rect l="0" t="0" r="r" b="b"/>
              <a:pathLst>
                <a:path w="208" h="62">
                  <a:moveTo>
                    <a:pt x="177" y="0"/>
                  </a:moveTo>
                  <a:cubicBezTo>
                    <a:pt x="177" y="0"/>
                    <a:pt x="177" y="0"/>
                    <a:pt x="0" y="0"/>
                  </a:cubicBezTo>
                  <a:cubicBezTo>
                    <a:pt x="8" y="20"/>
                    <a:pt x="14" y="41"/>
                    <a:pt x="20" y="62"/>
                  </a:cubicBezTo>
                  <a:cubicBezTo>
                    <a:pt x="68" y="62"/>
                    <a:pt x="120" y="62"/>
                    <a:pt x="177" y="62"/>
                  </a:cubicBezTo>
                  <a:cubicBezTo>
                    <a:pt x="194" y="62"/>
                    <a:pt x="208" y="48"/>
                    <a:pt x="208" y="31"/>
                  </a:cubicBezTo>
                  <a:cubicBezTo>
                    <a:pt x="208" y="14"/>
                    <a:pt x="194" y="0"/>
                    <a:pt x="17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33">
              <a:extLst>
                <a:ext uri="{FF2B5EF4-FFF2-40B4-BE49-F238E27FC236}">
                  <a16:creationId xmlns:a16="http://schemas.microsoft.com/office/drawing/2014/main" id="{B99F9D5E-D755-4720-87DE-DF4B932B171E}"/>
                </a:ext>
              </a:extLst>
            </p:cNvPr>
            <p:cNvSpPr>
              <a:spLocks/>
            </p:cNvSpPr>
            <p:nvPr/>
          </p:nvSpPr>
          <p:spPr bwMode="auto">
            <a:xfrm>
              <a:off x="3724276" y="6405563"/>
              <a:ext cx="314325" cy="74613"/>
            </a:xfrm>
            <a:custGeom>
              <a:avLst/>
              <a:gdLst>
                <a:gd name="T0" fmla="*/ 232 w 263"/>
                <a:gd name="T1" fmla="*/ 0 h 62"/>
                <a:gd name="T2" fmla="*/ 37 w 263"/>
                <a:gd name="T3" fmla="*/ 0 h 62"/>
                <a:gd name="T4" fmla="*/ 0 w 263"/>
                <a:gd name="T5" fmla="*/ 62 h 62"/>
                <a:gd name="T6" fmla="*/ 232 w 263"/>
                <a:gd name="T7" fmla="*/ 62 h 62"/>
                <a:gd name="T8" fmla="*/ 263 w 263"/>
                <a:gd name="T9" fmla="*/ 31 h 62"/>
                <a:gd name="T10" fmla="*/ 232 w 263"/>
                <a:gd name="T11" fmla="*/ 0 h 62"/>
              </a:gdLst>
              <a:ahLst/>
              <a:cxnLst>
                <a:cxn ang="0">
                  <a:pos x="T0" y="T1"/>
                </a:cxn>
                <a:cxn ang="0">
                  <a:pos x="T2" y="T3"/>
                </a:cxn>
                <a:cxn ang="0">
                  <a:pos x="T4" y="T5"/>
                </a:cxn>
                <a:cxn ang="0">
                  <a:pos x="T6" y="T7"/>
                </a:cxn>
                <a:cxn ang="0">
                  <a:pos x="T8" y="T9"/>
                </a:cxn>
                <a:cxn ang="0">
                  <a:pos x="T10" y="T11"/>
                </a:cxn>
              </a:cxnLst>
              <a:rect l="0" t="0" r="r" b="b"/>
              <a:pathLst>
                <a:path w="263" h="62">
                  <a:moveTo>
                    <a:pt x="232" y="0"/>
                  </a:moveTo>
                  <a:cubicBezTo>
                    <a:pt x="232" y="0"/>
                    <a:pt x="232" y="0"/>
                    <a:pt x="37" y="0"/>
                  </a:cubicBezTo>
                  <a:cubicBezTo>
                    <a:pt x="26" y="22"/>
                    <a:pt x="13" y="42"/>
                    <a:pt x="0" y="62"/>
                  </a:cubicBezTo>
                  <a:cubicBezTo>
                    <a:pt x="67" y="62"/>
                    <a:pt x="144" y="62"/>
                    <a:pt x="232" y="62"/>
                  </a:cubicBezTo>
                  <a:cubicBezTo>
                    <a:pt x="249" y="62"/>
                    <a:pt x="263" y="48"/>
                    <a:pt x="263" y="31"/>
                  </a:cubicBezTo>
                  <a:cubicBezTo>
                    <a:pt x="263" y="14"/>
                    <a:pt x="249" y="0"/>
                    <a:pt x="2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34">
              <a:extLst>
                <a:ext uri="{FF2B5EF4-FFF2-40B4-BE49-F238E27FC236}">
                  <a16:creationId xmlns:a16="http://schemas.microsoft.com/office/drawing/2014/main" id="{8CC2645A-07AD-45F0-BF21-33E12ECD7CFE}"/>
                </a:ext>
              </a:extLst>
            </p:cNvPr>
            <p:cNvSpPr>
              <a:spLocks/>
            </p:cNvSpPr>
            <p:nvPr/>
          </p:nvSpPr>
          <p:spPr bwMode="auto">
            <a:xfrm>
              <a:off x="3822701" y="6167438"/>
              <a:ext cx="215900" cy="73025"/>
            </a:xfrm>
            <a:custGeom>
              <a:avLst/>
              <a:gdLst>
                <a:gd name="T0" fmla="*/ 150 w 181"/>
                <a:gd name="T1" fmla="*/ 0 h 61"/>
                <a:gd name="T2" fmla="*/ 7 w 181"/>
                <a:gd name="T3" fmla="*/ 0 h 61"/>
                <a:gd name="T4" fmla="*/ 0 w 181"/>
                <a:gd name="T5" fmla="*/ 61 h 61"/>
                <a:gd name="T6" fmla="*/ 150 w 181"/>
                <a:gd name="T7" fmla="*/ 61 h 61"/>
                <a:gd name="T8" fmla="*/ 181 w 181"/>
                <a:gd name="T9" fmla="*/ 31 h 61"/>
                <a:gd name="T10" fmla="*/ 150 w 181"/>
                <a:gd name="T11" fmla="*/ 0 h 61"/>
              </a:gdLst>
              <a:ahLst/>
              <a:cxnLst>
                <a:cxn ang="0">
                  <a:pos x="T0" y="T1"/>
                </a:cxn>
                <a:cxn ang="0">
                  <a:pos x="T2" y="T3"/>
                </a:cxn>
                <a:cxn ang="0">
                  <a:pos x="T4" y="T5"/>
                </a:cxn>
                <a:cxn ang="0">
                  <a:pos x="T6" y="T7"/>
                </a:cxn>
                <a:cxn ang="0">
                  <a:pos x="T8" y="T9"/>
                </a:cxn>
                <a:cxn ang="0">
                  <a:pos x="T10" y="T11"/>
                </a:cxn>
              </a:cxnLst>
              <a:rect l="0" t="0" r="r" b="b"/>
              <a:pathLst>
                <a:path w="181" h="61">
                  <a:moveTo>
                    <a:pt x="150" y="0"/>
                  </a:moveTo>
                  <a:cubicBezTo>
                    <a:pt x="150" y="0"/>
                    <a:pt x="150" y="0"/>
                    <a:pt x="7" y="0"/>
                  </a:cubicBezTo>
                  <a:cubicBezTo>
                    <a:pt x="6" y="21"/>
                    <a:pt x="3" y="41"/>
                    <a:pt x="0" y="61"/>
                  </a:cubicBezTo>
                  <a:cubicBezTo>
                    <a:pt x="46" y="61"/>
                    <a:pt x="96" y="61"/>
                    <a:pt x="150" y="61"/>
                  </a:cubicBezTo>
                  <a:cubicBezTo>
                    <a:pt x="167" y="61"/>
                    <a:pt x="181" y="48"/>
                    <a:pt x="181" y="31"/>
                  </a:cubicBezTo>
                  <a:cubicBezTo>
                    <a:pt x="181" y="13"/>
                    <a:pt x="167" y="0"/>
                    <a:pt x="15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5">
              <a:extLst>
                <a:ext uri="{FF2B5EF4-FFF2-40B4-BE49-F238E27FC236}">
                  <a16:creationId xmlns:a16="http://schemas.microsoft.com/office/drawing/2014/main" id="{96402283-CF73-4086-A605-E551A621D832}"/>
                </a:ext>
              </a:extLst>
            </p:cNvPr>
            <p:cNvSpPr>
              <a:spLocks/>
            </p:cNvSpPr>
            <p:nvPr/>
          </p:nvSpPr>
          <p:spPr bwMode="auto">
            <a:xfrm>
              <a:off x="3130551" y="6892925"/>
              <a:ext cx="908050" cy="73025"/>
            </a:xfrm>
            <a:custGeom>
              <a:avLst/>
              <a:gdLst>
                <a:gd name="T0" fmla="*/ 30 w 761"/>
                <a:gd name="T1" fmla="*/ 62 h 62"/>
                <a:gd name="T2" fmla="*/ 730 w 761"/>
                <a:gd name="T3" fmla="*/ 62 h 62"/>
                <a:gd name="T4" fmla="*/ 761 w 761"/>
                <a:gd name="T5" fmla="*/ 31 h 62"/>
                <a:gd name="T6" fmla="*/ 730 w 761"/>
                <a:gd name="T7" fmla="*/ 0 h 62"/>
                <a:gd name="T8" fmla="*/ 30 w 761"/>
                <a:gd name="T9" fmla="*/ 0 h 62"/>
                <a:gd name="T10" fmla="*/ 0 w 761"/>
                <a:gd name="T11" fmla="*/ 31 h 62"/>
                <a:gd name="T12" fmla="*/ 30 w 761"/>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761" h="62">
                  <a:moveTo>
                    <a:pt x="30" y="62"/>
                  </a:moveTo>
                  <a:cubicBezTo>
                    <a:pt x="30" y="62"/>
                    <a:pt x="30" y="62"/>
                    <a:pt x="730" y="62"/>
                  </a:cubicBezTo>
                  <a:cubicBezTo>
                    <a:pt x="747" y="62"/>
                    <a:pt x="761" y="48"/>
                    <a:pt x="761" y="31"/>
                  </a:cubicBezTo>
                  <a:cubicBezTo>
                    <a:pt x="761" y="14"/>
                    <a:pt x="747" y="0"/>
                    <a:pt x="730" y="0"/>
                  </a:cubicBezTo>
                  <a:cubicBezTo>
                    <a:pt x="730" y="0"/>
                    <a:pt x="730" y="0"/>
                    <a:pt x="30" y="0"/>
                  </a:cubicBezTo>
                  <a:cubicBezTo>
                    <a:pt x="13" y="0"/>
                    <a:pt x="0" y="14"/>
                    <a:pt x="0" y="31"/>
                  </a:cubicBezTo>
                  <a:cubicBezTo>
                    <a:pt x="0" y="48"/>
                    <a:pt x="13" y="62"/>
                    <a:pt x="30"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6">
              <a:extLst>
                <a:ext uri="{FF2B5EF4-FFF2-40B4-BE49-F238E27FC236}">
                  <a16:creationId xmlns:a16="http://schemas.microsoft.com/office/drawing/2014/main" id="{12229292-1CD2-4E85-8EF4-0CBDE3AE2F96}"/>
                </a:ext>
              </a:extLst>
            </p:cNvPr>
            <p:cNvSpPr>
              <a:spLocks noEditPoints="1"/>
            </p:cNvSpPr>
            <p:nvPr/>
          </p:nvSpPr>
          <p:spPr bwMode="auto">
            <a:xfrm>
              <a:off x="2806701" y="5395913"/>
              <a:ext cx="1500188" cy="1909763"/>
            </a:xfrm>
            <a:custGeom>
              <a:avLst/>
              <a:gdLst>
                <a:gd name="T0" fmla="*/ 977 w 1256"/>
                <a:gd name="T1" fmla="*/ 0 h 1600"/>
                <a:gd name="T2" fmla="*/ 172 w 1256"/>
                <a:gd name="T3" fmla="*/ 0 h 1600"/>
                <a:gd name="T4" fmla="*/ 74 w 1256"/>
                <a:gd name="T5" fmla="*/ 98 h 1600"/>
                <a:gd name="T6" fmla="*/ 74 w 1256"/>
                <a:gd name="T7" fmla="*/ 205 h 1600"/>
                <a:gd name="T8" fmla="*/ 156 w 1256"/>
                <a:gd name="T9" fmla="*/ 160 h 1600"/>
                <a:gd name="T10" fmla="*/ 156 w 1256"/>
                <a:gd name="T11" fmla="*/ 98 h 1600"/>
                <a:gd name="T12" fmla="*/ 172 w 1256"/>
                <a:gd name="T13" fmla="*/ 82 h 1600"/>
                <a:gd name="T14" fmla="*/ 918 w 1256"/>
                <a:gd name="T15" fmla="*/ 82 h 1600"/>
                <a:gd name="T16" fmla="*/ 918 w 1256"/>
                <a:gd name="T17" fmla="*/ 321 h 1600"/>
                <a:gd name="T18" fmla="*/ 959 w 1256"/>
                <a:gd name="T19" fmla="*/ 362 h 1600"/>
                <a:gd name="T20" fmla="*/ 1174 w 1256"/>
                <a:gd name="T21" fmla="*/ 362 h 1600"/>
                <a:gd name="T22" fmla="*/ 1174 w 1256"/>
                <a:gd name="T23" fmla="*/ 1502 h 1600"/>
                <a:gd name="T24" fmla="*/ 1158 w 1256"/>
                <a:gd name="T25" fmla="*/ 1518 h 1600"/>
                <a:gd name="T26" fmla="*/ 172 w 1256"/>
                <a:gd name="T27" fmla="*/ 1518 h 1600"/>
                <a:gd name="T28" fmla="*/ 156 w 1256"/>
                <a:gd name="T29" fmla="*/ 1502 h 1600"/>
                <a:gd name="T30" fmla="*/ 156 w 1256"/>
                <a:gd name="T31" fmla="*/ 1144 h 1600"/>
                <a:gd name="T32" fmla="*/ 201 w 1256"/>
                <a:gd name="T33" fmla="*/ 1074 h 1600"/>
                <a:gd name="T34" fmla="*/ 240 w 1256"/>
                <a:gd name="T35" fmla="*/ 1089 h 1600"/>
                <a:gd name="T36" fmla="*/ 274 w 1256"/>
                <a:gd name="T37" fmla="*/ 1070 h 1600"/>
                <a:gd name="T38" fmla="*/ 255 w 1256"/>
                <a:gd name="T39" fmla="*/ 1036 h 1600"/>
                <a:gd name="T40" fmla="*/ 205 w 1256"/>
                <a:gd name="T41" fmla="*/ 1015 h 1600"/>
                <a:gd name="T42" fmla="*/ 171 w 1256"/>
                <a:gd name="T43" fmla="*/ 1022 h 1600"/>
                <a:gd name="T44" fmla="*/ 167 w 1256"/>
                <a:gd name="T45" fmla="*/ 1026 h 1600"/>
                <a:gd name="T46" fmla="*/ 166 w 1256"/>
                <a:gd name="T47" fmla="*/ 1029 h 1600"/>
                <a:gd name="T48" fmla="*/ 136 w 1256"/>
                <a:gd name="T49" fmla="*/ 1073 h 1600"/>
                <a:gd name="T50" fmla="*/ 135 w 1256"/>
                <a:gd name="T51" fmla="*/ 1074 h 1600"/>
                <a:gd name="T52" fmla="*/ 46 w 1256"/>
                <a:gd name="T53" fmla="*/ 1023 h 1600"/>
                <a:gd name="T54" fmla="*/ 8 w 1256"/>
                <a:gd name="T55" fmla="*/ 1031 h 1600"/>
                <a:gd name="T56" fmla="*/ 16 w 1256"/>
                <a:gd name="T57" fmla="*/ 1069 h 1600"/>
                <a:gd name="T58" fmla="*/ 74 w 1256"/>
                <a:gd name="T59" fmla="*/ 1108 h 1600"/>
                <a:gd name="T60" fmla="*/ 74 w 1256"/>
                <a:gd name="T61" fmla="*/ 1136 h 1600"/>
                <a:gd name="T62" fmla="*/ 51 w 1256"/>
                <a:gd name="T63" fmla="*/ 1149 h 1600"/>
                <a:gd name="T64" fmla="*/ 58 w 1256"/>
                <a:gd name="T65" fmla="*/ 1187 h 1600"/>
                <a:gd name="T66" fmla="*/ 60 w 1256"/>
                <a:gd name="T67" fmla="*/ 1188 h 1600"/>
                <a:gd name="T68" fmla="*/ 20 w 1256"/>
                <a:gd name="T69" fmla="*/ 1248 h 1600"/>
                <a:gd name="T70" fmla="*/ 27 w 1256"/>
                <a:gd name="T71" fmla="*/ 1286 h 1600"/>
                <a:gd name="T72" fmla="*/ 43 w 1256"/>
                <a:gd name="T73" fmla="*/ 1290 h 1600"/>
                <a:gd name="T74" fmla="*/ 66 w 1256"/>
                <a:gd name="T75" fmla="*/ 1278 h 1600"/>
                <a:gd name="T76" fmla="*/ 74 w 1256"/>
                <a:gd name="T77" fmla="*/ 1266 h 1600"/>
                <a:gd name="T78" fmla="*/ 74 w 1256"/>
                <a:gd name="T79" fmla="*/ 1502 h 1600"/>
                <a:gd name="T80" fmla="*/ 172 w 1256"/>
                <a:gd name="T81" fmla="*/ 1600 h 1600"/>
                <a:gd name="T82" fmla="*/ 1158 w 1256"/>
                <a:gd name="T83" fmla="*/ 1600 h 1600"/>
                <a:gd name="T84" fmla="*/ 1256 w 1256"/>
                <a:gd name="T85" fmla="*/ 1502 h 1600"/>
                <a:gd name="T86" fmla="*/ 1256 w 1256"/>
                <a:gd name="T87" fmla="*/ 303 h 1600"/>
                <a:gd name="T88" fmla="*/ 977 w 1256"/>
                <a:gd name="T89" fmla="*/ 0 h 1600"/>
                <a:gd name="T90" fmla="*/ 1000 w 1256"/>
                <a:gd name="T91" fmla="*/ 280 h 1600"/>
                <a:gd name="T92" fmla="*/ 1000 w 1256"/>
                <a:gd name="T93" fmla="*/ 147 h 1600"/>
                <a:gd name="T94" fmla="*/ 1123 w 1256"/>
                <a:gd name="T95" fmla="*/ 280 h 1600"/>
                <a:gd name="T96" fmla="*/ 1000 w 1256"/>
                <a:gd name="T97" fmla="*/ 280 h 1600"/>
                <a:gd name="T98" fmla="*/ 60 w 1256"/>
                <a:gd name="T99" fmla="*/ 1032 h 1600"/>
                <a:gd name="T100" fmla="*/ 74 w 1256"/>
                <a:gd name="T101" fmla="*/ 1042 h 1600"/>
                <a:gd name="T102" fmla="*/ 60 w 1256"/>
                <a:gd name="T103" fmla="*/ 1032 h 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56" h="1600">
                  <a:moveTo>
                    <a:pt x="977" y="0"/>
                  </a:moveTo>
                  <a:cubicBezTo>
                    <a:pt x="172" y="0"/>
                    <a:pt x="172" y="0"/>
                    <a:pt x="172" y="0"/>
                  </a:cubicBezTo>
                  <a:cubicBezTo>
                    <a:pt x="118" y="0"/>
                    <a:pt x="74" y="44"/>
                    <a:pt x="74" y="98"/>
                  </a:cubicBezTo>
                  <a:cubicBezTo>
                    <a:pt x="74" y="135"/>
                    <a:pt x="74" y="170"/>
                    <a:pt x="74" y="205"/>
                  </a:cubicBezTo>
                  <a:cubicBezTo>
                    <a:pt x="100" y="187"/>
                    <a:pt x="127" y="172"/>
                    <a:pt x="156" y="160"/>
                  </a:cubicBezTo>
                  <a:cubicBezTo>
                    <a:pt x="156" y="98"/>
                    <a:pt x="156" y="98"/>
                    <a:pt x="156" y="98"/>
                  </a:cubicBezTo>
                  <a:cubicBezTo>
                    <a:pt x="156" y="89"/>
                    <a:pt x="163" y="82"/>
                    <a:pt x="172" y="82"/>
                  </a:cubicBezTo>
                  <a:cubicBezTo>
                    <a:pt x="918" y="82"/>
                    <a:pt x="918" y="82"/>
                    <a:pt x="918" y="82"/>
                  </a:cubicBezTo>
                  <a:cubicBezTo>
                    <a:pt x="918" y="321"/>
                    <a:pt x="918" y="321"/>
                    <a:pt x="918" y="321"/>
                  </a:cubicBezTo>
                  <a:cubicBezTo>
                    <a:pt x="918" y="344"/>
                    <a:pt x="936" y="362"/>
                    <a:pt x="959" y="362"/>
                  </a:cubicBezTo>
                  <a:cubicBezTo>
                    <a:pt x="1174" y="362"/>
                    <a:pt x="1174" y="362"/>
                    <a:pt x="1174" y="362"/>
                  </a:cubicBezTo>
                  <a:cubicBezTo>
                    <a:pt x="1174" y="1502"/>
                    <a:pt x="1174" y="1502"/>
                    <a:pt x="1174" y="1502"/>
                  </a:cubicBezTo>
                  <a:cubicBezTo>
                    <a:pt x="1174" y="1511"/>
                    <a:pt x="1167" y="1518"/>
                    <a:pt x="1158" y="1518"/>
                  </a:cubicBezTo>
                  <a:cubicBezTo>
                    <a:pt x="172" y="1518"/>
                    <a:pt x="172" y="1518"/>
                    <a:pt x="172" y="1518"/>
                  </a:cubicBezTo>
                  <a:cubicBezTo>
                    <a:pt x="163" y="1518"/>
                    <a:pt x="156" y="1511"/>
                    <a:pt x="156" y="1502"/>
                  </a:cubicBezTo>
                  <a:cubicBezTo>
                    <a:pt x="156" y="1371"/>
                    <a:pt x="156" y="1252"/>
                    <a:pt x="156" y="1144"/>
                  </a:cubicBezTo>
                  <a:cubicBezTo>
                    <a:pt x="201" y="1074"/>
                    <a:pt x="201" y="1074"/>
                    <a:pt x="201" y="1074"/>
                  </a:cubicBezTo>
                  <a:cubicBezTo>
                    <a:pt x="215" y="1080"/>
                    <a:pt x="227" y="1085"/>
                    <a:pt x="240" y="1089"/>
                  </a:cubicBezTo>
                  <a:cubicBezTo>
                    <a:pt x="254" y="1093"/>
                    <a:pt x="270" y="1085"/>
                    <a:pt x="274" y="1070"/>
                  </a:cubicBezTo>
                  <a:cubicBezTo>
                    <a:pt x="278" y="1055"/>
                    <a:pt x="270" y="1040"/>
                    <a:pt x="255" y="1036"/>
                  </a:cubicBezTo>
                  <a:cubicBezTo>
                    <a:pt x="240" y="1031"/>
                    <a:pt x="224" y="1025"/>
                    <a:pt x="205" y="1015"/>
                  </a:cubicBezTo>
                  <a:cubicBezTo>
                    <a:pt x="194" y="1009"/>
                    <a:pt x="180" y="1011"/>
                    <a:pt x="171" y="1022"/>
                  </a:cubicBezTo>
                  <a:cubicBezTo>
                    <a:pt x="167" y="1026"/>
                    <a:pt x="167" y="1026"/>
                    <a:pt x="167" y="1026"/>
                  </a:cubicBezTo>
                  <a:cubicBezTo>
                    <a:pt x="167" y="1027"/>
                    <a:pt x="166" y="1028"/>
                    <a:pt x="166" y="1029"/>
                  </a:cubicBezTo>
                  <a:cubicBezTo>
                    <a:pt x="136" y="1073"/>
                    <a:pt x="136" y="1073"/>
                    <a:pt x="136" y="1073"/>
                  </a:cubicBezTo>
                  <a:cubicBezTo>
                    <a:pt x="136" y="1073"/>
                    <a:pt x="136" y="1073"/>
                    <a:pt x="135" y="1074"/>
                  </a:cubicBezTo>
                  <a:cubicBezTo>
                    <a:pt x="114" y="1063"/>
                    <a:pt x="66" y="1036"/>
                    <a:pt x="46" y="1023"/>
                  </a:cubicBezTo>
                  <a:cubicBezTo>
                    <a:pt x="34" y="1015"/>
                    <a:pt x="17" y="1018"/>
                    <a:pt x="8" y="1031"/>
                  </a:cubicBezTo>
                  <a:cubicBezTo>
                    <a:pt x="0" y="1043"/>
                    <a:pt x="3" y="1060"/>
                    <a:pt x="16" y="1069"/>
                  </a:cubicBezTo>
                  <a:cubicBezTo>
                    <a:pt x="74" y="1108"/>
                    <a:pt x="74" y="1108"/>
                    <a:pt x="74" y="1108"/>
                  </a:cubicBezTo>
                  <a:cubicBezTo>
                    <a:pt x="74" y="1118"/>
                    <a:pt x="74" y="1127"/>
                    <a:pt x="74" y="1136"/>
                  </a:cubicBezTo>
                  <a:cubicBezTo>
                    <a:pt x="65" y="1136"/>
                    <a:pt x="56" y="1141"/>
                    <a:pt x="51" y="1149"/>
                  </a:cubicBezTo>
                  <a:cubicBezTo>
                    <a:pt x="42" y="1161"/>
                    <a:pt x="46" y="1178"/>
                    <a:pt x="58" y="1187"/>
                  </a:cubicBezTo>
                  <a:cubicBezTo>
                    <a:pt x="60" y="1188"/>
                    <a:pt x="60" y="1188"/>
                    <a:pt x="60" y="1188"/>
                  </a:cubicBezTo>
                  <a:cubicBezTo>
                    <a:pt x="20" y="1248"/>
                    <a:pt x="20" y="1248"/>
                    <a:pt x="20" y="1248"/>
                  </a:cubicBezTo>
                  <a:cubicBezTo>
                    <a:pt x="11" y="1260"/>
                    <a:pt x="15" y="1277"/>
                    <a:pt x="27" y="1286"/>
                  </a:cubicBezTo>
                  <a:cubicBezTo>
                    <a:pt x="32" y="1289"/>
                    <a:pt x="37" y="1290"/>
                    <a:pt x="43" y="1290"/>
                  </a:cubicBezTo>
                  <a:cubicBezTo>
                    <a:pt x="52" y="1290"/>
                    <a:pt x="60" y="1286"/>
                    <a:pt x="66" y="1278"/>
                  </a:cubicBezTo>
                  <a:cubicBezTo>
                    <a:pt x="74" y="1266"/>
                    <a:pt x="74" y="1266"/>
                    <a:pt x="74" y="1266"/>
                  </a:cubicBezTo>
                  <a:cubicBezTo>
                    <a:pt x="74" y="1502"/>
                    <a:pt x="74" y="1502"/>
                    <a:pt x="74" y="1502"/>
                  </a:cubicBezTo>
                  <a:cubicBezTo>
                    <a:pt x="74" y="1556"/>
                    <a:pt x="118" y="1600"/>
                    <a:pt x="172" y="1600"/>
                  </a:cubicBezTo>
                  <a:cubicBezTo>
                    <a:pt x="1158" y="1600"/>
                    <a:pt x="1158" y="1600"/>
                    <a:pt x="1158" y="1600"/>
                  </a:cubicBezTo>
                  <a:cubicBezTo>
                    <a:pt x="1212" y="1600"/>
                    <a:pt x="1256" y="1556"/>
                    <a:pt x="1256" y="1502"/>
                  </a:cubicBezTo>
                  <a:cubicBezTo>
                    <a:pt x="1256" y="303"/>
                    <a:pt x="1256" y="303"/>
                    <a:pt x="1256" y="303"/>
                  </a:cubicBezTo>
                  <a:lnTo>
                    <a:pt x="977" y="0"/>
                  </a:lnTo>
                  <a:close/>
                  <a:moveTo>
                    <a:pt x="1000" y="280"/>
                  </a:moveTo>
                  <a:cubicBezTo>
                    <a:pt x="1000" y="147"/>
                    <a:pt x="1000" y="147"/>
                    <a:pt x="1000" y="147"/>
                  </a:cubicBezTo>
                  <a:cubicBezTo>
                    <a:pt x="1123" y="280"/>
                    <a:pt x="1123" y="280"/>
                    <a:pt x="1123" y="280"/>
                  </a:cubicBezTo>
                  <a:cubicBezTo>
                    <a:pt x="1000" y="280"/>
                    <a:pt x="1000" y="280"/>
                    <a:pt x="1000" y="280"/>
                  </a:cubicBezTo>
                  <a:close/>
                  <a:moveTo>
                    <a:pt x="60" y="1032"/>
                  </a:moveTo>
                  <a:cubicBezTo>
                    <a:pt x="67" y="1037"/>
                    <a:pt x="74" y="1041"/>
                    <a:pt x="74" y="1042"/>
                  </a:cubicBezTo>
                  <a:lnTo>
                    <a:pt x="60" y="10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7">
              <a:extLst>
                <a:ext uri="{FF2B5EF4-FFF2-40B4-BE49-F238E27FC236}">
                  <a16:creationId xmlns:a16="http://schemas.microsoft.com/office/drawing/2014/main" id="{95E3FE40-0B01-4E5C-AD90-D5B66DFC399F}"/>
                </a:ext>
              </a:extLst>
            </p:cNvPr>
            <p:cNvSpPr>
              <a:spLocks/>
            </p:cNvSpPr>
            <p:nvPr/>
          </p:nvSpPr>
          <p:spPr bwMode="auto">
            <a:xfrm>
              <a:off x="3130551" y="6405563"/>
              <a:ext cx="454025" cy="74613"/>
            </a:xfrm>
            <a:custGeom>
              <a:avLst/>
              <a:gdLst>
                <a:gd name="T0" fmla="*/ 30 w 381"/>
                <a:gd name="T1" fmla="*/ 62 h 62"/>
                <a:gd name="T2" fmla="*/ 323 w 381"/>
                <a:gd name="T3" fmla="*/ 62 h 62"/>
                <a:gd name="T4" fmla="*/ 381 w 381"/>
                <a:gd name="T5" fmla="*/ 0 h 62"/>
                <a:gd name="T6" fmla="*/ 30 w 381"/>
                <a:gd name="T7" fmla="*/ 0 h 62"/>
                <a:gd name="T8" fmla="*/ 0 w 381"/>
                <a:gd name="T9" fmla="*/ 31 h 62"/>
                <a:gd name="T10" fmla="*/ 30 w 381"/>
                <a:gd name="T11" fmla="*/ 62 h 62"/>
              </a:gdLst>
              <a:ahLst/>
              <a:cxnLst>
                <a:cxn ang="0">
                  <a:pos x="T0" y="T1"/>
                </a:cxn>
                <a:cxn ang="0">
                  <a:pos x="T2" y="T3"/>
                </a:cxn>
                <a:cxn ang="0">
                  <a:pos x="T4" y="T5"/>
                </a:cxn>
                <a:cxn ang="0">
                  <a:pos x="T6" y="T7"/>
                </a:cxn>
                <a:cxn ang="0">
                  <a:pos x="T8" y="T9"/>
                </a:cxn>
                <a:cxn ang="0">
                  <a:pos x="T10" y="T11"/>
                </a:cxn>
              </a:cxnLst>
              <a:rect l="0" t="0" r="r" b="b"/>
              <a:pathLst>
                <a:path w="381" h="62">
                  <a:moveTo>
                    <a:pt x="30" y="62"/>
                  </a:moveTo>
                  <a:cubicBezTo>
                    <a:pt x="30" y="62"/>
                    <a:pt x="30" y="62"/>
                    <a:pt x="323" y="62"/>
                  </a:cubicBezTo>
                  <a:cubicBezTo>
                    <a:pt x="345" y="44"/>
                    <a:pt x="364" y="23"/>
                    <a:pt x="381" y="0"/>
                  </a:cubicBezTo>
                  <a:cubicBezTo>
                    <a:pt x="290" y="0"/>
                    <a:pt x="175" y="0"/>
                    <a:pt x="30" y="0"/>
                  </a:cubicBezTo>
                  <a:cubicBezTo>
                    <a:pt x="13" y="0"/>
                    <a:pt x="0" y="14"/>
                    <a:pt x="0" y="31"/>
                  </a:cubicBezTo>
                  <a:cubicBezTo>
                    <a:pt x="0" y="48"/>
                    <a:pt x="13" y="62"/>
                    <a:pt x="30"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8">
              <a:extLst>
                <a:ext uri="{FF2B5EF4-FFF2-40B4-BE49-F238E27FC236}">
                  <a16:creationId xmlns:a16="http://schemas.microsoft.com/office/drawing/2014/main" id="{D0F0F642-E5A5-4DCB-81F3-1973FCA34CBF}"/>
                </a:ext>
              </a:extLst>
            </p:cNvPr>
            <p:cNvSpPr>
              <a:spLocks/>
            </p:cNvSpPr>
            <p:nvPr/>
          </p:nvSpPr>
          <p:spPr bwMode="auto">
            <a:xfrm>
              <a:off x="3130551" y="6167438"/>
              <a:ext cx="541338" cy="73025"/>
            </a:xfrm>
            <a:custGeom>
              <a:avLst/>
              <a:gdLst>
                <a:gd name="T0" fmla="*/ 454 w 454"/>
                <a:gd name="T1" fmla="*/ 0 h 61"/>
                <a:gd name="T2" fmla="*/ 30 w 454"/>
                <a:gd name="T3" fmla="*/ 0 h 61"/>
                <a:gd name="T4" fmla="*/ 0 w 454"/>
                <a:gd name="T5" fmla="*/ 31 h 61"/>
                <a:gd name="T6" fmla="*/ 30 w 454"/>
                <a:gd name="T7" fmla="*/ 61 h 61"/>
                <a:gd name="T8" fmla="*/ 445 w 454"/>
                <a:gd name="T9" fmla="*/ 61 h 61"/>
                <a:gd name="T10" fmla="*/ 454 w 454"/>
                <a:gd name="T11" fmla="*/ 0 h 61"/>
              </a:gdLst>
              <a:ahLst/>
              <a:cxnLst>
                <a:cxn ang="0">
                  <a:pos x="T0" y="T1"/>
                </a:cxn>
                <a:cxn ang="0">
                  <a:pos x="T2" y="T3"/>
                </a:cxn>
                <a:cxn ang="0">
                  <a:pos x="T4" y="T5"/>
                </a:cxn>
                <a:cxn ang="0">
                  <a:pos x="T6" y="T7"/>
                </a:cxn>
                <a:cxn ang="0">
                  <a:pos x="T8" y="T9"/>
                </a:cxn>
                <a:cxn ang="0">
                  <a:pos x="T10" y="T11"/>
                </a:cxn>
              </a:cxnLst>
              <a:rect l="0" t="0" r="r" b="b"/>
              <a:pathLst>
                <a:path w="454" h="61">
                  <a:moveTo>
                    <a:pt x="454" y="0"/>
                  </a:moveTo>
                  <a:cubicBezTo>
                    <a:pt x="353" y="0"/>
                    <a:pt x="217" y="0"/>
                    <a:pt x="30" y="0"/>
                  </a:cubicBezTo>
                  <a:cubicBezTo>
                    <a:pt x="13" y="0"/>
                    <a:pt x="0" y="13"/>
                    <a:pt x="0" y="31"/>
                  </a:cubicBezTo>
                  <a:cubicBezTo>
                    <a:pt x="0" y="48"/>
                    <a:pt x="13" y="61"/>
                    <a:pt x="30" y="61"/>
                  </a:cubicBezTo>
                  <a:cubicBezTo>
                    <a:pt x="30" y="61"/>
                    <a:pt x="30" y="61"/>
                    <a:pt x="445" y="61"/>
                  </a:cubicBezTo>
                  <a:cubicBezTo>
                    <a:pt x="450" y="41"/>
                    <a:pt x="452" y="21"/>
                    <a:pt x="45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9">
              <a:extLst>
                <a:ext uri="{FF2B5EF4-FFF2-40B4-BE49-F238E27FC236}">
                  <a16:creationId xmlns:a16="http://schemas.microsoft.com/office/drawing/2014/main" id="{CB19A7E6-FA19-46CE-90A0-75C42E352E88}"/>
                </a:ext>
              </a:extLst>
            </p:cNvPr>
            <p:cNvSpPr>
              <a:spLocks/>
            </p:cNvSpPr>
            <p:nvPr/>
          </p:nvSpPr>
          <p:spPr bwMode="auto">
            <a:xfrm>
              <a:off x="3130551" y="5918200"/>
              <a:ext cx="515938" cy="74613"/>
            </a:xfrm>
            <a:custGeom>
              <a:avLst/>
              <a:gdLst>
                <a:gd name="T0" fmla="*/ 0 w 432"/>
                <a:gd name="T1" fmla="*/ 31 h 62"/>
                <a:gd name="T2" fmla="*/ 30 w 432"/>
                <a:gd name="T3" fmla="*/ 62 h 62"/>
                <a:gd name="T4" fmla="*/ 432 w 432"/>
                <a:gd name="T5" fmla="*/ 62 h 62"/>
                <a:gd name="T6" fmla="*/ 403 w 432"/>
                <a:gd name="T7" fmla="*/ 0 h 62"/>
                <a:gd name="T8" fmla="*/ 30 w 432"/>
                <a:gd name="T9" fmla="*/ 0 h 62"/>
                <a:gd name="T10" fmla="*/ 0 w 432"/>
                <a:gd name="T11" fmla="*/ 31 h 62"/>
              </a:gdLst>
              <a:ahLst/>
              <a:cxnLst>
                <a:cxn ang="0">
                  <a:pos x="T0" y="T1"/>
                </a:cxn>
                <a:cxn ang="0">
                  <a:pos x="T2" y="T3"/>
                </a:cxn>
                <a:cxn ang="0">
                  <a:pos x="T4" y="T5"/>
                </a:cxn>
                <a:cxn ang="0">
                  <a:pos x="T6" y="T7"/>
                </a:cxn>
                <a:cxn ang="0">
                  <a:pos x="T8" y="T9"/>
                </a:cxn>
                <a:cxn ang="0">
                  <a:pos x="T10" y="T11"/>
                </a:cxn>
              </a:cxnLst>
              <a:rect l="0" t="0" r="r" b="b"/>
              <a:pathLst>
                <a:path w="432" h="62">
                  <a:moveTo>
                    <a:pt x="0" y="31"/>
                  </a:moveTo>
                  <a:cubicBezTo>
                    <a:pt x="0" y="48"/>
                    <a:pt x="13" y="62"/>
                    <a:pt x="30" y="62"/>
                  </a:cubicBezTo>
                  <a:cubicBezTo>
                    <a:pt x="30" y="62"/>
                    <a:pt x="30" y="62"/>
                    <a:pt x="432" y="62"/>
                  </a:cubicBezTo>
                  <a:cubicBezTo>
                    <a:pt x="424" y="40"/>
                    <a:pt x="415" y="20"/>
                    <a:pt x="403" y="0"/>
                  </a:cubicBezTo>
                  <a:cubicBezTo>
                    <a:pt x="309" y="0"/>
                    <a:pt x="187" y="0"/>
                    <a:pt x="30" y="0"/>
                  </a:cubicBezTo>
                  <a:cubicBezTo>
                    <a:pt x="13" y="0"/>
                    <a:pt x="0" y="14"/>
                    <a:pt x="0"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9" name="Rectangle 118">
            <a:extLst>
              <a:ext uri="{FF2B5EF4-FFF2-40B4-BE49-F238E27FC236}">
                <a16:creationId xmlns:a16="http://schemas.microsoft.com/office/drawing/2014/main" id="{2E1EB454-2215-446D-AE78-37633EC801FE}"/>
              </a:ext>
            </a:extLst>
          </p:cNvPr>
          <p:cNvSpPr/>
          <p:nvPr/>
        </p:nvSpPr>
        <p:spPr>
          <a:xfrm>
            <a:off x="372346" y="252774"/>
            <a:ext cx="2985929" cy="5440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smtClean="0"/>
              <a:t>Project Management &amp; Analytics</a:t>
            </a:r>
            <a:endParaRPr lang="en-GB" sz="2800" dirty="0"/>
          </a:p>
        </p:txBody>
      </p:sp>
    </p:spTree>
    <p:extLst>
      <p:ext uri="{BB962C8B-B14F-4D97-AF65-F5344CB8AC3E}">
        <p14:creationId xmlns:p14="http://schemas.microsoft.com/office/powerpoint/2010/main" val="60101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500" fill="hold"/>
                                        <p:tgtEl>
                                          <p:spTgt spid="3"/>
                                        </p:tgtEl>
                                      </p:cBhvr>
                                      <p:by x="60000" y="60000"/>
                                    </p:animScale>
                                  </p:childTnLst>
                                </p:cTn>
                              </p:par>
                              <p:par>
                                <p:cTn id="7" presetID="42" presetClass="path" presetSubtype="0" fill="hold" nodeType="withEffect">
                                  <p:stCondLst>
                                    <p:cond delay="0"/>
                                  </p:stCondLst>
                                  <p:childTnLst>
                                    <p:animMotion origin="layout" path="M 0 0 L -0.3 4.93827E-7 " pathEditMode="relative" rAng="0" ptsTypes="AA">
                                      <p:cBhvr>
                                        <p:cTn id="8" dur="500" fill="hold"/>
                                        <p:tgtEl>
                                          <p:spTgt spid="3"/>
                                        </p:tgtEl>
                                        <p:attrNameLst>
                                          <p:attrName>ppt_x</p:attrName>
                                          <p:attrName>ppt_y</p:attrName>
                                        </p:attrNameLst>
                                      </p:cBhvr>
                                      <p:rCtr x="-15035" y="-123"/>
                                    </p:animMotion>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140"/>
                                        </p:tgtEl>
                                        <p:attrNameLst>
                                          <p:attrName>style.visibility</p:attrName>
                                        </p:attrNameLst>
                                      </p:cBhvr>
                                      <p:to>
                                        <p:strVal val="visible"/>
                                      </p:to>
                                    </p:set>
                                  </p:childTnLst>
                                </p:cTn>
                              </p:par>
                              <p:par>
                                <p:cTn id="12" presetID="1" presetClass="exit" presetSubtype="0" fill="hold" nodeType="withEffect">
                                  <p:stCondLst>
                                    <p:cond delay="0"/>
                                  </p:stCondLst>
                                  <p:childTnLst>
                                    <p:set>
                                      <p:cBhvr>
                                        <p:cTn id="13" dur="1" fill="hold">
                                          <p:stCondLst>
                                            <p:cond delay="0"/>
                                          </p:stCondLst>
                                        </p:cTn>
                                        <p:tgtEl>
                                          <p:spTgt spid="3"/>
                                        </p:tgtEl>
                                        <p:attrNameLst>
                                          <p:attrName>style.visibility</p:attrName>
                                        </p:attrNameLst>
                                      </p:cBhvr>
                                      <p:to>
                                        <p:strVal val="hidden"/>
                                      </p:to>
                                    </p:set>
                                  </p:childTnLst>
                                </p:cTn>
                              </p:par>
                              <p:par>
                                <p:cTn id="14" presetID="1"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19"/>
                                        </p:tgtEl>
                                        <p:attrNameLst>
                                          <p:attrName>style.visibility</p:attrName>
                                        </p:attrNameLst>
                                      </p:cBhvr>
                                      <p:to>
                                        <p:strVal val="visible"/>
                                      </p:to>
                                    </p:set>
                                    <p:animEffect transition="in" filter="fade">
                                      <p:cBhvr>
                                        <p:cTn id="19" dur="500"/>
                                        <p:tgtEl>
                                          <p:spTgt spid="119"/>
                                        </p:tgtEl>
                                      </p:cBhvr>
                                    </p:animEffect>
                                  </p:childTnLst>
                                </p:cTn>
                              </p:par>
                            </p:childTnLst>
                          </p:cTn>
                        </p:par>
                        <p:par>
                          <p:cTn id="20" fill="hold">
                            <p:stCondLst>
                              <p:cond delay="1000"/>
                            </p:stCondLst>
                            <p:childTnLst>
                              <p:par>
                                <p:cTn id="21" presetID="10" presetClass="entr" presetSubtype="0" fill="hold" grpId="0" nodeType="afterEffect">
                                  <p:stCondLst>
                                    <p:cond delay="25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1750"/>
                            </p:stCondLst>
                            <p:childTnLst>
                              <p:par>
                                <p:cTn id="25" presetID="10" presetClass="entr" presetSubtype="0" fill="hold" grpId="0" nodeType="afterEffect">
                                  <p:stCondLst>
                                    <p:cond delay="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500"/>
                                        <p:tgtEl>
                                          <p:spTgt spid="8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452"/>
                                        </p:tgtEl>
                                        <p:attrNameLst>
                                          <p:attrName>style.visibility</p:attrName>
                                        </p:attrNameLst>
                                      </p:cBhvr>
                                      <p:to>
                                        <p:strVal val="visible"/>
                                      </p:to>
                                    </p:set>
                                    <p:animEffect transition="in" filter="fade">
                                      <p:cBhvr>
                                        <p:cTn id="33" dur="500"/>
                                        <p:tgtEl>
                                          <p:spTgt spid="45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fade">
                                      <p:cBhvr>
                                        <p:cTn id="41" dur="500"/>
                                        <p:tgtEl>
                                          <p:spTgt spid="55"/>
                                        </p:tgtEl>
                                      </p:cBhvr>
                                    </p:animEffect>
                                  </p:childTnLst>
                                </p:cTn>
                              </p:par>
                              <p:par>
                                <p:cTn id="42" presetID="10" presetClass="entr" presetSubtype="0" fill="hold" nodeType="withEffect">
                                  <p:stCondLst>
                                    <p:cond delay="0"/>
                                  </p:stCondLst>
                                  <p:childTnLst>
                                    <p:set>
                                      <p:cBhvr>
                                        <p:cTn id="43" dur="1" fill="hold">
                                          <p:stCondLst>
                                            <p:cond delay="0"/>
                                          </p:stCondLst>
                                        </p:cTn>
                                        <p:tgtEl>
                                          <p:spTgt spid="92"/>
                                        </p:tgtEl>
                                        <p:attrNameLst>
                                          <p:attrName>style.visibility</p:attrName>
                                        </p:attrNameLst>
                                      </p:cBhvr>
                                      <p:to>
                                        <p:strVal val="visible"/>
                                      </p:to>
                                    </p:set>
                                    <p:animEffect transition="in" filter="fade">
                                      <p:cBhvr>
                                        <p:cTn id="44" dur="500"/>
                                        <p:tgtEl>
                                          <p:spTgt spid="9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87"/>
                                        </p:tgtEl>
                                        <p:attrNameLst>
                                          <p:attrName>style.visibility</p:attrName>
                                        </p:attrNameLst>
                                      </p:cBhvr>
                                      <p:to>
                                        <p:strVal val="visible"/>
                                      </p:to>
                                    </p:set>
                                    <p:animEffect transition="in" filter="fade">
                                      <p:cBhvr>
                                        <p:cTn id="49" dur="500"/>
                                        <p:tgtEl>
                                          <p:spTgt spid="8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1"/>
                                        </p:tgtEl>
                                        <p:attrNameLst>
                                          <p:attrName>style.visibility</p:attrName>
                                        </p:attrNameLst>
                                      </p:cBhvr>
                                      <p:to>
                                        <p:strVal val="visible"/>
                                      </p:to>
                                    </p:set>
                                    <p:animEffect transition="in" filter="fade">
                                      <p:cBhvr>
                                        <p:cTn id="52" dur="500"/>
                                        <p:tgtEl>
                                          <p:spTgt spid="81"/>
                                        </p:tgtEl>
                                      </p:cBhvr>
                                    </p:animEffect>
                                  </p:childTnLst>
                                </p:cTn>
                              </p:par>
                              <p:par>
                                <p:cTn id="53" presetID="10" presetClass="entr" presetSubtype="0" fill="hold" nodeType="withEffect">
                                  <p:stCondLst>
                                    <p:cond delay="0"/>
                                  </p:stCondLst>
                                  <p:childTnLst>
                                    <p:set>
                                      <p:cBhvr>
                                        <p:cTn id="54" dur="1" fill="hold">
                                          <p:stCondLst>
                                            <p:cond delay="0"/>
                                          </p:stCondLst>
                                        </p:cTn>
                                        <p:tgtEl>
                                          <p:spTgt spid="109"/>
                                        </p:tgtEl>
                                        <p:attrNameLst>
                                          <p:attrName>style.visibility</p:attrName>
                                        </p:attrNameLst>
                                      </p:cBhvr>
                                      <p:to>
                                        <p:strVal val="visible"/>
                                      </p:to>
                                    </p:set>
                                    <p:animEffect transition="in" filter="fade">
                                      <p:cBhvr>
                                        <p:cTn id="55" dur="500"/>
                                        <p:tgtEl>
                                          <p:spTgt spid="10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88"/>
                                        </p:tgtEl>
                                        <p:attrNameLst>
                                          <p:attrName>style.visibility</p:attrName>
                                        </p:attrNameLst>
                                      </p:cBhvr>
                                      <p:to>
                                        <p:strVal val="visible"/>
                                      </p:to>
                                    </p:set>
                                    <p:animEffect transition="in" filter="fade">
                                      <p:cBhvr>
                                        <p:cTn id="60" dur="500"/>
                                        <p:tgtEl>
                                          <p:spTgt spid="8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85"/>
                                        </p:tgtEl>
                                        <p:attrNameLst>
                                          <p:attrName>style.visibility</p:attrName>
                                        </p:attrNameLst>
                                      </p:cBhvr>
                                      <p:to>
                                        <p:strVal val="visible"/>
                                      </p:to>
                                    </p:set>
                                    <p:animEffect transition="in" filter="fade">
                                      <p:cBhvr>
                                        <p:cTn id="63" dur="500"/>
                                        <p:tgtEl>
                                          <p:spTgt spid="85"/>
                                        </p:tgtEl>
                                      </p:cBhvr>
                                    </p:animEffect>
                                  </p:childTnLst>
                                </p:cTn>
                              </p:par>
                              <p:par>
                                <p:cTn id="64" presetID="10" presetClass="entr" presetSubtype="0" fill="hold" nodeType="withEffect">
                                  <p:stCondLst>
                                    <p:cond delay="0"/>
                                  </p:stCondLst>
                                  <p:childTnLst>
                                    <p:set>
                                      <p:cBhvr>
                                        <p:cTn id="65" dur="1" fill="hold">
                                          <p:stCondLst>
                                            <p:cond delay="0"/>
                                          </p:stCondLst>
                                        </p:cTn>
                                        <p:tgtEl>
                                          <p:spTgt spid="458"/>
                                        </p:tgtEl>
                                        <p:attrNameLst>
                                          <p:attrName>style.visibility</p:attrName>
                                        </p:attrNameLst>
                                      </p:cBhvr>
                                      <p:to>
                                        <p:strVal val="visible"/>
                                      </p:to>
                                    </p:set>
                                    <p:animEffect transition="in" filter="fade">
                                      <p:cBhvr>
                                        <p:cTn id="66" dur="500"/>
                                        <p:tgtEl>
                                          <p:spTgt spid="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55" grpId="0" animBg="1"/>
      <p:bldP spid="81" grpId="0" animBg="1"/>
      <p:bldP spid="85" grpId="0" animBg="1"/>
      <p:bldP spid="10" grpId="0" animBg="1"/>
      <p:bldP spid="87" grpId="0" animBg="1"/>
      <p:bldP spid="88" grpId="0" animBg="1"/>
      <p:bldP spid="80" grpId="0" animBg="1"/>
      <p:bldP spid="1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0" name="Group 139">
            <a:extLst>
              <a:ext uri="{FF2B5EF4-FFF2-40B4-BE49-F238E27FC236}">
                <a16:creationId xmlns:a16="http://schemas.microsoft.com/office/drawing/2014/main" id="{186625F3-F07A-4E79-9913-864D9B92577C}"/>
              </a:ext>
            </a:extLst>
          </p:cNvPr>
          <p:cNvGrpSpPr/>
          <p:nvPr/>
        </p:nvGrpSpPr>
        <p:grpSpPr>
          <a:xfrm>
            <a:off x="82069" y="1006464"/>
            <a:ext cx="3495390" cy="3130571"/>
            <a:chOff x="1660390" y="-35169"/>
            <a:chExt cx="5823221" cy="5215444"/>
          </a:xfrm>
        </p:grpSpPr>
        <p:grpSp>
          <p:nvGrpSpPr>
            <p:cNvPr id="141" name="Group 140">
              <a:extLst>
                <a:ext uri="{FF2B5EF4-FFF2-40B4-BE49-F238E27FC236}">
                  <a16:creationId xmlns:a16="http://schemas.microsoft.com/office/drawing/2014/main" id="{5AEBA8A1-C724-48CB-B154-3B754596F6BF}"/>
                </a:ext>
              </a:extLst>
            </p:cNvPr>
            <p:cNvGrpSpPr/>
            <p:nvPr/>
          </p:nvGrpSpPr>
          <p:grpSpPr>
            <a:xfrm>
              <a:off x="1660390" y="-35169"/>
              <a:ext cx="5823221" cy="5215444"/>
              <a:chOff x="2815954" y="-35169"/>
              <a:chExt cx="5823221" cy="5215444"/>
            </a:xfrm>
          </p:grpSpPr>
          <p:sp>
            <p:nvSpPr>
              <p:cNvPr id="144" name="Oval 143">
                <a:extLst>
                  <a:ext uri="{FF2B5EF4-FFF2-40B4-BE49-F238E27FC236}">
                    <a16:creationId xmlns:a16="http://schemas.microsoft.com/office/drawing/2014/main" id="{B945BD83-B5EB-49ED-9AC6-423EC44D68E8}"/>
                  </a:ext>
                </a:extLst>
              </p:cNvPr>
              <p:cNvSpPr/>
              <p:nvPr/>
            </p:nvSpPr>
            <p:spPr>
              <a:xfrm>
                <a:off x="3124569" y="-35169"/>
                <a:ext cx="5215444" cy="5215444"/>
              </a:xfrm>
              <a:prstGeom prst="ellipse">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40" dirty="0"/>
              </a:p>
            </p:txBody>
          </p:sp>
          <p:sp>
            <p:nvSpPr>
              <p:cNvPr id="145" name="Oval 10">
                <a:extLst>
                  <a:ext uri="{FF2B5EF4-FFF2-40B4-BE49-F238E27FC236}">
                    <a16:creationId xmlns:a16="http://schemas.microsoft.com/office/drawing/2014/main" id="{F062387F-76B5-401E-8331-3E6D9DA893B0}"/>
                  </a:ext>
                </a:extLst>
              </p:cNvPr>
              <p:cNvSpPr>
                <a:spLocks noChangeArrowheads="1"/>
              </p:cNvSpPr>
              <p:nvPr/>
            </p:nvSpPr>
            <p:spPr bwMode="auto">
              <a:xfrm>
                <a:off x="4771411" y="1616298"/>
                <a:ext cx="1921761" cy="191251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440"/>
              </a:p>
            </p:txBody>
          </p:sp>
          <p:sp>
            <p:nvSpPr>
              <p:cNvPr id="146" name="Freeform: Shape 145">
                <a:extLst>
                  <a:ext uri="{FF2B5EF4-FFF2-40B4-BE49-F238E27FC236}">
                    <a16:creationId xmlns:a16="http://schemas.microsoft.com/office/drawing/2014/main" id="{6DDC9200-08AE-48F9-835B-29E0F55B253D}"/>
                  </a:ext>
                </a:extLst>
              </p:cNvPr>
              <p:cNvSpPr>
                <a:spLocks/>
              </p:cNvSpPr>
              <p:nvPr/>
            </p:nvSpPr>
            <p:spPr bwMode="auto">
              <a:xfrm rot="10800000">
                <a:off x="5786787" y="2955213"/>
                <a:ext cx="2308041" cy="2106496"/>
              </a:xfrm>
              <a:custGeom>
                <a:avLst/>
                <a:gdLst>
                  <a:gd name="connsiteX0" fmla="*/ 2286000 w 2286000"/>
                  <a:gd name="connsiteY0" fmla="*/ 0 h 2086381"/>
                  <a:gd name="connsiteX1" fmla="*/ 2286000 w 2286000"/>
                  <a:gd name="connsiteY1" fmla="*/ 1397869 h 2086381"/>
                  <a:gd name="connsiteX2" fmla="*/ 2286000 w 2286000"/>
                  <a:gd name="connsiteY2" fmla="*/ 1408854 h 2086381"/>
                  <a:gd name="connsiteX3" fmla="*/ 2231776 w 2286000"/>
                  <a:gd name="connsiteY3" fmla="*/ 1411579 h 2086381"/>
                  <a:gd name="connsiteX4" fmla="*/ 1358536 w 2286000"/>
                  <a:gd name="connsiteY4" fmla="*/ 2054036 h 2086381"/>
                  <a:gd name="connsiteX5" fmla="*/ 1346640 w 2286000"/>
                  <a:gd name="connsiteY5" fmla="*/ 2086381 h 2086381"/>
                  <a:gd name="connsiteX6" fmla="*/ 1345417 w 2286000"/>
                  <a:gd name="connsiteY6" fmla="*/ 2085987 h 2086381"/>
                  <a:gd name="connsiteX7" fmla="*/ 0 w 2286000"/>
                  <a:gd name="connsiteY7" fmla="*/ 1651860 h 2086381"/>
                  <a:gd name="connsiteX8" fmla="*/ 2286000 w 2286000"/>
                  <a:gd name="connsiteY8" fmla="*/ 0 h 2086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6000" h="2086381">
                    <a:moveTo>
                      <a:pt x="2286000" y="0"/>
                    </a:moveTo>
                    <a:cubicBezTo>
                      <a:pt x="2286000" y="0"/>
                      <a:pt x="2286000" y="0"/>
                      <a:pt x="2286000" y="1397869"/>
                    </a:cubicBezTo>
                    <a:lnTo>
                      <a:pt x="2286000" y="1408854"/>
                    </a:lnTo>
                    <a:lnTo>
                      <a:pt x="2231776" y="1411579"/>
                    </a:lnTo>
                    <a:cubicBezTo>
                      <a:pt x="1837581" y="1451419"/>
                      <a:pt x="1506879" y="1705002"/>
                      <a:pt x="1358536" y="2054036"/>
                    </a:cubicBezTo>
                    <a:lnTo>
                      <a:pt x="1346640" y="2086381"/>
                    </a:lnTo>
                    <a:lnTo>
                      <a:pt x="1345417" y="2085987"/>
                    </a:lnTo>
                    <a:cubicBezTo>
                      <a:pt x="1187323" y="2034974"/>
                      <a:pt x="825964" y="1918374"/>
                      <a:pt x="0" y="1651860"/>
                    </a:cubicBezTo>
                    <a:cubicBezTo>
                      <a:pt x="331869" y="706096"/>
                      <a:pt x="1227358" y="23967"/>
                      <a:pt x="2286000"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440"/>
              </a:p>
            </p:txBody>
          </p:sp>
          <p:sp>
            <p:nvSpPr>
              <p:cNvPr id="147" name="Freeform: Shape 146">
                <a:extLst>
                  <a:ext uri="{FF2B5EF4-FFF2-40B4-BE49-F238E27FC236}">
                    <a16:creationId xmlns:a16="http://schemas.microsoft.com/office/drawing/2014/main" id="{4CF22B91-339C-4D48-8E96-3A3F93C72CD8}"/>
                  </a:ext>
                </a:extLst>
              </p:cNvPr>
              <p:cNvSpPr>
                <a:spLocks/>
              </p:cNvSpPr>
              <p:nvPr/>
            </p:nvSpPr>
            <p:spPr bwMode="auto">
              <a:xfrm rot="10800000">
                <a:off x="6408872" y="589882"/>
                <a:ext cx="1825401" cy="2697522"/>
              </a:xfrm>
              <a:custGeom>
                <a:avLst/>
                <a:gdLst>
                  <a:gd name="connsiteX0" fmla="*/ 103761 w 1807969"/>
                  <a:gd name="connsiteY0" fmla="*/ 0 h 2671763"/>
                  <a:gd name="connsiteX1" fmla="*/ 1314444 w 1807969"/>
                  <a:gd name="connsiteY1" fmla="*/ 390460 h 2671763"/>
                  <a:gd name="connsiteX2" fmla="*/ 1450423 w 1807969"/>
                  <a:gd name="connsiteY2" fmla="*/ 434315 h 2671763"/>
                  <a:gd name="connsiteX3" fmla="*/ 1434535 w 1807969"/>
                  <a:gd name="connsiteY3" fmla="*/ 495810 h 2671763"/>
                  <a:gd name="connsiteX4" fmla="*/ 1412877 w 1807969"/>
                  <a:gd name="connsiteY4" fmla="*/ 709613 h 2671763"/>
                  <a:gd name="connsiteX5" fmla="*/ 1800804 w 1807969"/>
                  <a:gd name="connsiteY5" fmla="*/ 1528235 h 2671763"/>
                  <a:gd name="connsiteX6" fmla="*/ 1807969 w 1807969"/>
                  <a:gd name="connsiteY6" fmla="*/ 1533567 h 2671763"/>
                  <a:gd name="connsiteX7" fmla="*/ 1770875 w 1807969"/>
                  <a:gd name="connsiteY7" fmla="*/ 1584343 h 2671763"/>
                  <a:gd name="connsiteX8" fmla="*/ 976460 w 1807969"/>
                  <a:gd name="connsiteY8" fmla="*/ 2671763 h 2671763"/>
                  <a:gd name="connsiteX9" fmla="*/ 0 w 1807969"/>
                  <a:gd name="connsiteY9" fmla="*/ 709889 h 2671763"/>
                  <a:gd name="connsiteX10" fmla="*/ 103761 w 1807969"/>
                  <a:gd name="connsiteY10" fmla="*/ 0 h 267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07969" h="2671763">
                    <a:moveTo>
                      <a:pt x="103761" y="0"/>
                    </a:moveTo>
                    <a:cubicBezTo>
                      <a:pt x="103761" y="0"/>
                      <a:pt x="103761" y="0"/>
                      <a:pt x="1314444" y="390460"/>
                    </a:cubicBezTo>
                    <a:lnTo>
                      <a:pt x="1450423" y="434315"/>
                    </a:lnTo>
                    <a:lnTo>
                      <a:pt x="1434535" y="495810"/>
                    </a:lnTo>
                    <a:cubicBezTo>
                      <a:pt x="1420334" y="564870"/>
                      <a:pt x="1412877" y="636375"/>
                      <a:pt x="1412877" y="709613"/>
                    </a:cubicBezTo>
                    <a:cubicBezTo>
                      <a:pt x="1412877" y="1039185"/>
                      <a:pt x="1563887" y="1333655"/>
                      <a:pt x="1800804" y="1528235"/>
                    </a:cubicBezTo>
                    <a:lnTo>
                      <a:pt x="1807969" y="1533567"/>
                    </a:lnTo>
                    <a:lnTo>
                      <a:pt x="1770875" y="1584343"/>
                    </a:lnTo>
                    <a:cubicBezTo>
                      <a:pt x="1657387" y="1739688"/>
                      <a:pt x="1430411" y="2050380"/>
                      <a:pt x="976460" y="2671763"/>
                    </a:cubicBezTo>
                    <a:cubicBezTo>
                      <a:pt x="383543" y="2221860"/>
                      <a:pt x="0" y="1510127"/>
                      <a:pt x="0" y="709889"/>
                    </a:cubicBezTo>
                    <a:cubicBezTo>
                      <a:pt x="0" y="462811"/>
                      <a:pt x="37057" y="224952"/>
                      <a:pt x="103761"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440"/>
              </a:p>
            </p:txBody>
          </p:sp>
          <p:sp>
            <p:nvSpPr>
              <p:cNvPr id="148" name="Freeform: Shape 147">
                <a:extLst>
                  <a:ext uri="{FF2B5EF4-FFF2-40B4-BE49-F238E27FC236}">
                    <a16:creationId xmlns:a16="http://schemas.microsoft.com/office/drawing/2014/main" id="{1AB40A12-87BB-4D5C-80B0-93C355E8259A}"/>
                  </a:ext>
                </a:extLst>
              </p:cNvPr>
              <p:cNvSpPr>
                <a:spLocks/>
              </p:cNvSpPr>
              <p:nvPr/>
            </p:nvSpPr>
            <p:spPr bwMode="auto">
              <a:xfrm rot="10800000">
                <a:off x="3368153" y="2955435"/>
                <a:ext cx="2306438" cy="2106274"/>
              </a:xfrm>
              <a:custGeom>
                <a:avLst/>
                <a:gdLst>
                  <a:gd name="connsiteX0" fmla="*/ 0 w 2284413"/>
                  <a:gd name="connsiteY0" fmla="*/ 0 h 2086161"/>
                  <a:gd name="connsiteX1" fmla="*/ 2284413 w 2284413"/>
                  <a:gd name="connsiteY1" fmla="*/ 1651860 h 2086161"/>
                  <a:gd name="connsiteX2" fmla="*/ 948679 w 2284413"/>
                  <a:gd name="connsiteY2" fmla="*/ 2082618 h 2086161"/>
                  <a:gd name="connsiteX3" fmla="*/ 937692 w 2284413"/>
                  <a:gd name="connsiteY3" fmla="*/ 2086161 h 2086161"/>
                  <a:gd name="connsiteX4" fmla="*/ 925877 w 2284413"/>
                  <a:gd name="connsiteY4" fmla="*/ 2054036 h 2086161"/>
                  <a:gd name="connsiteX5" fmla="*/ 52637 w 2284413"/>
                  <a:gd name="connsiteY5" fmla="*/ 1411579 h 2086161"/>
                  <a:gd name="connsiteX6" fmla="*/ 0 w 2284413"/>
                  <a:gd name="connsiteY6" fmla="*/ 1408934 h 2086161"/>
                  <a:gd name="connsiteX7" fmla="*/ 0 w 2284413"/>
                  <a:gd name="connsiteY7" fmla="*/ 1408802 h 2086161"/>
                  <a:gd name="connsiteX8" fmla="*/ 0 w 2284413"/>
                  <a:gd name="connsiteY8" fmla="*/ 0 h 2086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4413" h="2086161">
                    <a:moveTo>
                      <a:pt x="0" y="0"/>
                    </a:moveTo>
                    <a:cubicBezTo>
                      <a:pt x="1057908" y="23967"/>
                      <a:pt x="1950922" y="706096"/>
                      <a:pt x="2284413" y="1651860"/>
                    </a:cubicBezTo>
                    <a:cubicBezTo>
                      <a:pt x="2284413" y="1651860"/>
                      <a:pt x="2284413" y="1651860"/>
                      <a:pt x="948679" y="2082618"/>
                    </a:cubicBezTo>
                    <a:lnTo>
                      <a:pt x="937692" y="2086161"/>
                    </a:lnTo>
                    <a:lnTo>
                      <a:pt x="925877" y="2054036"/>
                    </a:lnTo>
                    <a:cubicBezTo>
                      <a:pt x="777535" y="1705002"/>
                      <a:pt x="446833" y="1451419"/>
                      <a:pt x="52637" y="1411579"/>
                    </a:cubicBezTo>
                    <a:lnTo>
                      <a:pt x="0" y="1408934"/>
                    </a:lnTo>
                    <a:lnTo>
                      <a:pt x="0" y="1408802"/>
                    </a:lnTo>
                    <a:cubicBezTo>
                      <a:pt x="0" y="1243259"/>
                      <a:pt x="0" y="864876"/>
                      <a:pt x="0"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440"/>
              </a:p>
            </p:txBody>
          </p:sp>
          <p:sp>
            <p:nvSpPr>
              <p:cNvPr id="149" name="Freeform: Shape 148">
                <a:extLst>
                  <a:ext uri="{FF2B5EF4-FFF2-40B4-BE49-F238E27FC236}">
                    <a16:creationId xmlns:a16="http://schemas.microsoft.com/office/drawing/2014/main" id="{3E10905D-5D3C-4CCF-BA32-73BD10769113}"/>
                  </a:ext>
                </a:extLst>
              </p:cNvPr>
              <p:cNvSpPr>
                <a:spLocks/>
              </p:cNvSpPr>
              <p:nvPr/>
            </p:nvSpPr>
            <p:spPr bwMode="auto">
              <a:xfrm rot="10800000">
                <a:off x="4307399" y="81793"/>
                <a:ext cx="2849789" cy="1592939"/>
              </a:xfrm>
              <a:custGeom>
                <a:avLst/>
                <a:gdLst>
                  <a:gd name="connsiteX0" fmla="*/ 830816 w 2822575"/>
                  <a:gd name="connsiteY0" fmla="*/ 0 h 1577728"/>
                  <a:gd name="connsiteX1" fmla="*/ 997145 w 2822575"/>
                  <a:gd name="connsiteY1" fmla="*/ 89846 h 1577728"/>
                  <a:gd name="connsiteX2" fmla="*/ 1412082 w 2822575"/>
                  <a:gd name="connsiteY2" fmla="*/ 173215 h 1577728"/>
                  <a:gd name="connsiteX3" fmla="*/ 1827019 w 2822575"/>
                  <a:gd name="connsiteY3" fmla="*/ 89846 h 1577728"/>
                  <a:gd name="connsiteX4" fmla="*/ 1992209 w 2822575"/>
                  <a:gd name="connsiteY4" fmla="*/ 616 h 1577728"/>
                  <a:gd name="connsiteX5" fmla="*/ 2029595 w 2822575"/>
                  <a:gd name="connsiteY5" fmla="*/ 51870 h 1577728"/>
                  <a:gd name="connsiteX6" fmla="*/ 2822575 w 2822575"/>
                  <a:gd name="connsiteY6" fmla="*/ 1139004 h 1577728"/>
                  <a:gd name="connsiteX7" fmla="*/ 1412214 w 2822575"/>
                  <a:gd name="connsiteY7" fmla="*/ 1577728 h 1577728"/>
                  <a:gd name="connsiteX8" fmla="*/ 0 w 2822575"/>
                  <a:gd name="connsiteY8" fmla="*/ 1139004 h 1577728"/>
                  <a:gd name="connsiteX9" fmla="*/ 746738 w 2822575"/>
                  <a:gd name="connsiteY9" fmla="*/ 115266 h 1577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2575" h="1577728">
                    <a:moveTo>
                      <a:pt x="830816" y="0"/>
                    </a:moveTo>
                    <a:lnTo>
                      <a:pt x="997145" y="89846"/>
                    </a:lnTo>
                    <a:cubicBezTo>
                      <a:pt x="1124680" y="143530"/>
                      <a:pt x="1264898" y="173215"/>
                      <a:pt x="1412082" y="173215"/>
                    </a:cubicBezTo>
                    <a:cubicBezTo>
                      <a:pt x="1559267" y="173215"/>
                      <a:pt x="1699484" y="143530"/>
                      <a:pt x="1827019" y="89846"/>
                    </a:cubicBezTo>
                    <a:lnTo>
                      <a:pt x="1992209" y="616"/>
                    </a:lnTo>
                    <a:lnTo>
                      <a:pt x="2029595" y="51870"/>
                    </a:lnTo>
                    <a:cubicBezTo>
                      <a:pt x="2142878" y="207175"/>
                      <a:pt x="2369444" y="517784"/>
                      <a:pt x="2822575" y="1139004"/>
                    </a:cubicBezTo>
                    <a:cubicBezTo>
                      <a:pt x="2422262" y="1415511"/>
                      <a:pt x="1936698" y="1577728"/>
                      <a:pt x="1412214" y="1577728"/>
                    </a:cubicBezTo>
                    <a:cubicBezTo>
                      <a:pt x="887731" y="1577728"/>
                      <a:pt x="400313" y="1415511"/>
                      <a:pt x="0" y="1139004"/>
                    </a:cubicBezTo>
                    <a:cubicBezTo>
                      <a:pt x="0" y="1139004"/>
                      <a:pt x="0" y="1139004"/>
                      <a:pt x="746738" y="1152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440"/>
              </a:p>
            </p:txBody>
          </p:sp>
          <p:sp>
            <p:nvSpPr>
              <p:cNvPr id="150" name="Arrow: Up 149">
                <a:extLst>
                  <a:ext uri="{FF2B5EF4-FFF2-40B4-BE49-F238E27FC236}">
                    <a16:creationId xmlns:a16="http://schemas.microsoft.com/office/drawing/2014/main" id="{470CF62D-5A61-45FB-803F-3097475B99BF}"/>
                  </a:ext>
                </a:extLst>
              </p:cNvPr>
              <p:cNvSpPr/>
              <p:nvPr/>
            </p:nvSpPr>
            <p:spPr>
              <a:xfrm>
                <a:off x="5461999" y="222965"/>
                <a:ext cx="540588" cy="1232452"/>
              </a:xfrm>
              <a:prstGeom prst="upArrow">
                <a:avLst/>
              </a:prstGeom>
              <a:gradFill>
                <a:gsLst>
                  <a:gs pos="21000">
                    <a:schemeClr val="accent2">
                      <a:lumMod val="75000"/>
                    </a:schemeClr>
                  </a:gs>
                  <a:gs pos="100000">
                    <a:schemeClr val="accent2">
                      <a:lumMod val="7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51" name="Freeform: Shape 150">
                <a:extLst>
                  <a:ext uri="{FF2B5EF4-FFF2-40B4-BE49-F238E27FC236}">
                    <a16:creationId xmlns:a16="http://schemas.microsoft.com/office/drawing/2014/main" id="{2BFC83BB-099D-4E00-9378-8D3D68A54259}"/>
                  </a:ext>
                </a:extLst>
              </p:cNvPr>
              <p:cNvSpPr>
                <a:spLocks/>
              </p:cNvSpPr>
              <p:nvPr/>
            </p:nvSpPr>
            <p:spPr bwMode="auto">
              <a:xfrm rot="10800000">
                <a:off x="3230312" y="589882"/>
                <a:ext cx="1824835" cy="2697522"/>
              </a:xfrm>
              <a:custGeom>
                <a:avLst/>
                <a:gdLst>
                  <a:gd name="connsiteX0" fmla="*/ 1703649 w 1807409"/>
                  <a:gd name="connsiteY0" fmla="*/ 0 h 2671763"/>
                  <a:gd name="connsiteX1" fmla="*/ 1807409 w 1807409"/>
                  <a:gd name="connsiteY1" fmla="*/ 709889 h 2671763"/>
                  <a:gd name="connsiteX2" fmla="*/ 830950 w 1807409"/>
                  <a:gd name="connsiteY2" fmla="*/ 2671763 h 2671763"/>
                  <a:gd name="connsiteX3" fmla="*/ 82860 w 1807409"/>
                  <a:gd name="connsiteY3" fmla="*/ 1647755 h 2671763"/>
                  <a:gd name="connsiteX4" fmla="*/ 0 w 1807409"/>
                  <a:gd name="connsiteY4" fmla="*/ 1534333 h 2671763"/>
                  <a:gd name="connsiteX5" fmla="*/ 8193 w 1807409"/>
                  <a:gd name="connsiteY5" fmla="*/ 1528235 h 2671763"/>
                  <a:gd name="connsiteX6" fmla="*/ 396120 w 1807409"/>
                  <a:gd name="connsiteY6" fmla="*/ 709613 h 2671763"/>
                  <a:gd name="connsiteX7" fmla="*/ 374463 w 1807409"/>
                  <a:gd name="connsiteY7" fmla="*/ 495810 h 2671763"/>
                  <a:gd name="connsiteX8" fmla="*/ 358583 w 1807409"/>
                  <a:gd name="connsiteY8" fmla="*/ 434348 h 267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7409" h="2671763">
                    <a:moveTo>
                      <a:pt x="1703649" y="0"/>
                    </a:moveTo>
                    <a:cubicBezTo>
                      <a:pt x="1772205" y="224952"/>
                      <a:pt x="1807409" y="462811"/>
                      <a:pt x="1807409" y="709889"/>
                    </a:cubicBezTo>
                    <a:cubicBezTo>
                      <a:pt x="1807409" y="1510127"/>
                      <a:pt x="1425719" y="2221860"/>
                      <a:pt x="830950" y="2671763"/>
                    </a:cubicBezTo>
                    <a:cubicBezTo>
                      <a:pt x="830950" y="2671763"/>
                      <a:pt x="830950" y="2671763"/>
                      <a:pt x="82860" y="1647755"/>
                    </a:cubicBezTo>
                    <a:lnTo>
                      <a:pt x="0" y="1534333"/>
                    </a:lnTo>
                    <a:lnTo>
                      <a:pt x="8193" y="1528235"/>
                    </a:lnTo>
                    <a:cubicBezTo>
                      <a:pt x="245110" y="1333655"/>
                      <a:pt x="396120" y="1039185"/>
                      <a:pt x="396120" y="709613"/>
                    </a:cubicBezTo>
                    <a:cubicBezTo>
                      <a:pt x="396120" y="636375"/>
                      <a:pt x="388663" y="564870"/>
                      <a:pt x="374463" y="495810"/>
                    </a:cubicBezTo>
                    <a:lnTo>
                      <a:pt x="358583" y="43434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440"/>
              </a:p>
            </p:txBody>
          </p:sp>
          <p:sp>
            <p:nvSpPr>
              <p:cNvPr id="152" name="Arrow: Up 151">
                <a:extLst>
                  <a:ext uri="{FF2B5EF4-FFF2-40B4-BE49-F238E27FC236}">
                    <a16:creationId xmlns:a16="http://schemas.microsoft.com/office/drawing/2014/main" id="{C34E2F8C-A9DE-46AF-A3DE-75FF7F86F10B}"/>
                  </a:ext>
                </a:extLst>
              </p:cNvPr>
              <p:cNvSpPr/>
              <p:nvPr/>
            </p:nvSpPr>
            <p:spPr>
              <a:xfrm>
                <a:off x="7116856" y="1508816"/>
                <a:ext cx="540588" cy="1232452"/>
              </a:xfrm>
              <a:prstGeom prst="upArrow">
                <a:avLst/>
              </a:prstGeom>
              <a:gradFill>
                <a:gsLst>
                  <a:gs pos="21000">
                    <a:schemeClr val="accent2">
                      <a:lumMod val="75000"/>
                    </a:schemeClr>
                  </a:gs>
                  <a:gs pos="100000">
                    <a:schemeClr val="accent2">
                      <a:lumMod val="7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53" name="Rectangle 152">
                <a:extLst>
                  <a:ext uri="{FF2B5EF4-FFF2-40B4-BE49-F238E27FC236}">
                    <a16:creationId xmlns:a16="http://schemas.microsoft.com/office/drawing/2014/main" id="{BF59CC1B-39C3-4F22-BF3A-7DF94169D1E2}"/>
                  </a:ext>
                </a:extLst>
              </p:cNvPr>
              <p:cNvSpPr/>
              <p:nvPr/>
            </p:nvSpPr>
            <p:spPr>
              <a:xfrm>
                <a:off x="4528264" y="2222567"/>
                <a:ext cx="2408055" cy="699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r>
                  <a:rPr lang="en-US" sz="1440" dirty="0" smtClean="0">
                    <a:solidFill>
                      <a:schemeClr val="bg1"/>
                    </a:solidFill>
                  </a:rPr>
                  <a:t>Alignment</a:t>
                </a:r>
                <a:endParaRPr lang="en-GB" sz="1440" dirty="0">
                  <a:solidFill>
                    <a:schemeClr val="bg1"/>
                  </a:solidFill>
                </a:endParaRPr>
              </a:p>
            </p:txBody>
          </p:sp>
          <p:sp>
            <p:nvSpPr>
              <p:cNvPr id="154" name="Rectangle 153">
                <a:extLst>
                  <a:ext uri="{FF2B5EF4-FFF2-40B4-BE49-F238E27FC236}">
                    <a16:creationId xmlns:a16="http://schemas.microsoft.com/office/drawing/2014/main" id="{8D5C086B-47C0-491E-AE8D-6BA4586EEE89}"/>
                  </a:ext>
                </a:extLst>
              </p:cNvPr>
              <p:cNvSpPr/>
              <p:nvPr/>
            </p:nvSpPr>
            <p:spPr>
              <a:xfrm>
                <a:off x="4528266" y="544532"/>
                <a:ext cx="2408055" cy="699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dirty="0">
                    <a:solidFill>
                      <a:schemeClr val="bg1"/>
                    </a:solidFill>
                  </a:rPr>
                  <a:t>Collaboration</a:t>
                </a:r>
                <a:endParaRPr lang="en-GB" sz="1440" dirty="0">
                  <a:solidFill>
                    <a:schemeClr val="bg1"/>
                  </a:solidFill>
                </a:endParaRPr>
              </a:p>
            </p:txBody>
          </p:sp>
          <p:sp>
            <p:nvSpPr>
              <p:cNvPr id="155" name="Arrow: Up 154">
                <a:extLst>
                  <a:ext uri="{FF2B5EF4-FFF2-40B4-BE49-F238E27FC236}">
                    <a16:creationId xmlns:a16="http://schemas.microsoft.com/office/drawing/2014/main" id="{DAC124AF-033C-40B0-A369-E1A88122BDF5}"/>
                  </a:ext>
                </a:extLst>
              </p:cNvPr>
              <p:cNvSpPr/>
              <p:nvPr/>
            </p:nvSpPr>
            <p:spPr>
              <a:xfrm>
                <a:off x="6544306" y="3348851"/>
                <a:ext cx="540588" cy="1232452"/>
              </a:xfrm>
              <a:prstGeom prst="upArrow">
                <a:avLst/>
              </a:prstGeom>
              <a:gradFill>
                <a:gsLst>
                  <a:gs pos="21000">
                    <a:schemeClr val="accent2">
                      <a:lumMod val="75000"/>
                    </a:schemeClr>
                  </a:gs>
                  <a:gs pos="100000">
                    <a:schemeClr val="accent2">
                      <a:lumMod val="7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56" name="Arrow: Up 155">
                <a:extLst>
                  <a:ext uri="{FF2B5EF4-FFF2-40B4-BE49-F238E27FC236}">
                    <a16:creationId xmlns:a16="http://schemas.microsoft.com/office/drawing/2014/main" id="{9B5B84EE-2123-47C7-B54B-D3CE377EB7DD}"/>
                  </a:ext>
                </a:extLst>
              </p:cNvPr>
              <p:cNvSpPr/>
              <p:nvPr/>
            </p:nvSpPr>
            <p:spPr>
              <a:xfrm>
                <a:off x="4315456" y="3348851"/>
                <a:ext cx="540588" cy="1232452"/>
              </a:xfrm>
              <a:prstGeom prst="upArrow">
                <a:avLst/>
              </a:prstGeom>
              <a:gradFill>
                <a:gsLst>
                  <a:gs pos="21000">
                    <a:schemeClr val="accent2">
                      <a:lumMod val="75000"/>
                    </a:schemeClr>
                  </a:gs>
                  <a:gs pos="100000">
                    <a:schemeClr val="accent2">
                      <a:lumMod val="7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57" name="Arrow: Up 156">
                <a:extLst>
                  <a:ext uri="{FF2B5EF4-FFF2-40B4-BE49-F238E27FC236}">
                    <a16:creationId xmlns:a16="http://schemas.microsoft.com/office/drawing/2014/main" id="{0BF17053-C075-4EB4-8DAB-987488C092E7}"/>
                  </a:ext>
                </a:extLst>
              </p:cNvPr>
              <p:cNvSpPr/>
              <p:nvPr/>
            </p:nvSpPr>
            <p:spPr>
              <a:xfrm>
                <a:off x="3749687" y="1508816"/>
                <a:ext cx="540588" cy="1232452"/>
              </a:xfrm>
              <a:prstGeom prst="upArrow">
                <a:avLst/>
              </a:prstGeom>
              <a:gradFill>
                <a:gsLst>
                  <a:gs pos="21000">
                    <a:schemeClr val="accent2">
                      <a:lumMod val="75000"/>
                    </a:schemeClr>
                  </a:gs>
                  <a:gs pos="100000">
                    <a:schemeClr val="accent2">
                      <a:lumMod val="7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58" name="Rectangle 157">
                <a:extLst>
                  <a:ext uri="{FF2B5EF4-FFF2-40B4-BE49-F238E27FC236}">
                    <a16:creationId xmlns:a16="http://schemas.microsoft.com/office/drawing/2014/main" id="{A2E34DE3-6AFF-4517-A170-E0843F00FC54}"/>
                  </a:ext>
                </a:extLst>
              </p:cNvPr>
              <p:cNvSpPr/>
              <p:nvPr/>
            </p:nvSpPr>
            <p:spPr>
              <a:xfrm>
                <a:off x="6231120" y="1744713"/>
                <a:ext cx="2408055" cy="699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dirty="0">
                    <a:solidFill>
                      <a:schemeClr val="bg1"/>
                    </a:solidFill>
                  </a:rPr>
                  <a:t>Productivity</a:t>
                </a:r>
                <a:endParaRPr lang="en-GB" sz="1440" dirty="0">
                  <a:solidFill>
                    <a:schemeClr val="bg1"/>
                  </a:solidFill>
                </a:endParaRPr>
              </a:p>
            </p:txBody>
          </p:sp>
          <p:sp>
            <p:nvSpPr>
              <p:cNvPr id="159" name="Rectangle 158">
                <a:extLst>
                  <a:ext uri="{FF2B5EF4-FFF2-40B4-BE49-F238E27FC236}">
                    <a16:creationId xmlns:a16="http://schemas.microsoft.com/office/drawing/2014/main" id="{C7E0737A-A04C-466D-927C-E403FBC2428F}"/>
                  </a:ext>
                </a:extLst>
              </p:cNvPr>
              <p:cNvSpPr/>
              <p:nvPr/>
            </p:nvSpPr>
            <p:spPr>
              <a:xfrm>
                <a:off x="2815954" y="1744713"/>
                <a:ext cx="2408055" cy="699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dirty="0">
                    <a:solidFill>
                      <a:schemeClr val="bg1"/>
                    </a:solidFill>
                  </a:rPr>
                  <a:t>Visibility</a:t>
                </a:r>
                <a:endParaRPr lang="en-GB" sz="1440" dirty="0">
                  <a:solidFill>
                    <a:schemeClr val="bg1"/>
                  </a:solidFill>
                </a:endParaRPr>
              </a:p>
            </p:txBody>
          </p:sp>
        </p:grpSp>
        <p:sp>
          <p:nvSpPr>
            <p:cNvPr id="142" name="Rectangle 141">
              <a:extLst>
                <a:ext uri="{FF2B5EF4-FFF2-40B4-BE49-F238E27FC236}">
                  <a16:creationId xmlns:a16="http://schemas.microsoft.com/office/drawing/2014/main" id="{4A4A1839-90B7-4554-94FD-353B738B9AD0}"/>
                </a:ext>
              </a:extLst>
            </p:cNvPr>
            <p:cNvSpPr/>
            <p:nvPr/>
          </p:nvSpPr>
          <p:spPr>
            <a:xfrm>
              <a:off x="3916535" y="3659434"/>
              <a:ext cx="3484010" cy="699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r>
                <a:rPr lang="en-US" sz="1440" dirty="0" smtClean="0">
                  <a:solidFill>
                    <a:schemeClr val="bg1"/>
                  </a:solidFill>
                </a:rPr>
                <a:t>Speed</a:t>
              </a:r>
              <a:endParaRPr lang="en-GB" sz="1440" dirty="0">
                <a:solidFill>
                  <a:schemeClr val="bg1"/>
                </a:solidFill>
              </a:endParaRPr>
            </a:p>
          </p:txBody>
        </p:sp>
        <p:sp>
          <p:nvSpPr>
            <p:cNvPr id="143" name="Rectangle 142">
              <a:extLst>
                <a:ext uri="{FF2B5EF4-FFF2-40B4-BE49-F238E27FC236}">
                  <a16:creationId xmlns:a16="http://schemas.microsoft.com/office/drawing/2014/main" id="{8B4B43F1-C768-448C-9B79-9BE665CC6775}"/>
                </a:ext>
              </a:extLst>
            </p:cNvPr>
            <p:cNvSpPr/>
            <p:nvPr/>
          </p:nvSpPr>
          <p:spPr>
            <a:xfrm>
              <a:off x="2225662" y="3597987"/>
              <a:ext cx="2408055" cy="699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dirty="0">
                  <a:solidFill>
                    <a:schemeClr val="bg1"/>
                  </a:solidFill>
                </a:rPr>
                <a:t>Agility</a:t>
              </a:r>
              <a:endParaRPr lang="en-GB" sz="1440" dirty="0">
                <a:solidFill>
                  <a:schemeClr val="bg1"/>
                </a:solidFill>
              </a:endParaRPr>
            </a:p>
          </p:txBody>
        </p:sp>
      </p:grpSp>
      <p:sp>
        <p:nvSpPr>
          <p:cNvPr id="6" name="Rectangle 5">
            <a:extLst>
              <a:ext uri="{FF2B5EF4-FFF2-40B4-BE49-F238E27FC236}">
                <a16:creationId xmlns:a16="http://schemas.microsoft.com/office/drawing/2014/main" id="{3D9E0A19-AD5C-4338-B7E1-144FEBC1BFE3}"/>
              </a:ext>
            </a:extLst>
          </p:cNvPr>
          <p:cNvSpPr/>
          <p:nvPr/>
        </p:nvSpPr>
        <p:spPr>
          <a:xfrm>
            <a:off x="3581400" y="152379"/>
            <a:ext cx="5419725" cy="4838743"/>
          </a:xfrm>
          <a:prstGeom prst="rect">
            <a:avLst/>
          </a:prstGeom>
          <a:solidFill>
            <a:srgbClr val="003E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7" name="Rectangle 6">
            <a:extLst>
              <a:ext uri="{FF2B5EF4-FFF2-40B4-BE49-F238E27FC236}">
                <a16:creationId xmlns:a16="http://schemas.microsoft.com/office/drawing/2014/main" id="{040A0B9E-8E25-432D-8A74-64A1D1BC92FA}"/>
              </a:ext>
            </a:extLst>
          </p:cNvPr>
          <p:cNvSpPr/>
          <p:nvPr/>
        </p:nvSpPr>
        <p:spPr>
          <a:xfrm>
            <a:off x="3705338" y="263348"/>
            <a:ext cx="2538376" cy="2262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80" name="Rectangle 79">
            <a:extLst>
              <a:ext uri="{FF2B5EF4-FFF2-40B4-BE49-F238E27FC236}">
                <a16:creationId xmlns:a16="http://schemas.microsoft.com/office/drawing/2014/main" id="{118A0D5C-D37D-439B-8676-F7907B346B21}"/>
              </a:ext>
            </a:extLst>
          </p:cNvPr>
          <p:cNvSpPr/>
          <p:nvPr/>
        </p:nvSpPr>
        <p:spPr>
          <a:xfrm>
            <a:off x="3705338" y="263348"/>
            <a:ext cx="2538376" cy="44622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Product Data</a:t>
            </a:r>
            <a:endParaRPr lang="en-GB" sz="2000" b="1" dirty="0"/>
          </a:p>
        </p:txBody>
      </p:sp>
      <p:grpSp>
        <p:nvGrpSpPr>
          <p:cNvPr id="452" name="Group 451">
            <a:extLst>
              <a:ext uri="{FF2B5EF4-FFF2-40B4-BE49-F238E27FC236}">
                <a16:creationId xmlns:a16="http://schemas.microsoft.com/office/drawing/2014/main" id="{BBADDF15-C98A-440A-9B30-889A19EC86B2}"/>
              </a:ext>
            </a:extLst>
          </p:cNvPr>
          <p:cNvGrpSpPr/>
          <p:nvPr/>
        </p:nvGrpSpPr>
        <p:grpSpPr>
          <a:xfrm>
            <a:off x="4142575" y="933488"/>
            <a:ext cx="1663902" cy="1300436"/>
            <a:chOff x="1282700" y="5578475"/>
            <a:chExt cx="1446213" cy="1130300"/>
          </a:xfrm>
          <a:solidFill>
            <a:schemeClr val="accent4"/>
          </a:solidFill>
        </p:grpSpPr>
        <p:sp>
          <p:nvSpPr>
            <p:cNvPr id="12" name="Freeform 5">
              <a:extLst>
                <a:ext uri="{FF2B5EF4-FFF2-40B4-BE49-F238E27FC236}">
                  <a16:creationId xmlns:a16="http://schemas.microsoft.com/office/drawing/2014/main" id="{DCCBA0A6-6586-4239-9F2D-C68BE0CAEF5F}"/>
                </a:ext>
              </a:extLst>
            </p:cNvPr>
            <p:cNvSpPr>
              <a:spLocks noEditPoints="1"/>
            </p:cNvSpPr>
            <p:nvPr/>
          </p:nvSpPr>
          <p:spPr bwMode="auto">
            <a:xfrm>
              <a:off x="1282700" y="5662613"/>
              <a:ext cx="1195388" cy="860425"/>
            </a:xfrm>
            <a:custGeom>
              <a:avLst/>
              <a:gdLst>
                <a:gd name="T0" fmla="*/ 5983 w 6125"/>
                <a:gd name="T1" fmla="*/ 569 h 4416"/>
                <a:gd name="T2" fmla="*/ 3561 w 6125"/>
                <a:gd name="T3" fmla="*/ 569 h 4416"/>
                <a:gd name="T4" fmla="*/ 3561 w 6125"/>
                <a:gd name="T5" fmla="*/ 854 h 4416"/>
                <a:gd name="T6" fmla="*/ 5840 w 6125"/>
                <a:gd name="T7" fmla="*/ 854 h 4416"/>
                <a:gd name="T8" fmla="*/ 5840 w 6125"/>
                <a:gd name="T9" fmla="*/ 4131 h 4416"/>
                <a:gd name="T10" fmla="*/ 854 w 6125"/>
                <a:gd name="T11" fmla="*/ 4131 h 4416"/>
                <a:gd name="T12" fmla="*/ 285 w 6125"/>
                <a:gd name="T13" fmla="*/ 3704 h 4416"/>
                <a:gd name="T14" fmla="*/ 285 w 6125"/>
                <a:gd name="T15" fmla="*/ 3703 h 4416"/>
                <a:gd name="T16" fmla="*/ 628 w 6125"/>
                <a:gd name="T17" fmla="*/ 3360 h 4416"/>
                <a:gd name="T18" fmla="*/ 750 w 6125"/>
                <a:gd name="T19" fmla="*/ 3373 h 4416"/>
                <a:gd name="T20" fmla="*/ 854 w 6125"/>
                <a:gd name="T21" fmla="*/ 3419 h 4416"/>
                <a:gd name="T22" fmla="*/ 997 w 6125"/>
                <a:gd name="T23" fmla="*/ 3276 h 4416"/>
                <a:gd name="T24" fmla="*/ 997 w 6125"/>
                <a:gd name="T25" fmla="*/ 854 h 4416"/>
                <a:gd name="T26" fmla="*/ 2137 w 6125"/>
                <a:gd name="T27" fmla="*/ 854 h 4416"/>
                <a:gd name="T28" fmla="*/ 2137 w 6125"/>
                <a:gd name="T29" fmla="*/ 569 h 4416"/>
                <a:gd name="T30" fmla="*/ 997 w 6125"/>
                <a:gd name="T31" fmla="*/ 569 h 4416"/>
                <a:gd name="T32" fmla="*/ 997 w 6125"/>
                <a:gd name="T33" fmla="*/ 284 h 4416"/>
                <a:gd name="T34" fmla="*/ 628 w 6125"/>
                <a:gd name="T35" fmla="*/ 0 h 4416"/>
                <a:gd name="T36" fmla="*/ 0 w 6125"/>
                <a:gd name="T37" fmla="*/ 569 h 4416"/>
                <a:gd name="T38" fmla="*/ 0 w 6125"/>
                <a:gd name="T39" fmla="*/ 3703 h 4416"/>
                <a:gd name="T40" fmla="*/ 0 w 6125"/>
                <a:gd name="T41" fmla="*/ 3704 h 4416"/>
                <a:gd name="T42" fmla="*/ 0 w 6125"/>
                <a:gd name="T43" fmla="*/ 3704 h 4416"/>
                <a:gd name="T44" fmla="*/ 854 w 6125"/>
                <a:gd name="T45" fmla="*/ 4416 h 4416"/>
                <a:gd name="T46" fmla="*/ 5983 w 6125"/>
                <a:gd name="T47" fmla="*/ 4416 h 4416"/>
                <a:gd name="T48" fmla="*/ 6125 w 6125"/>
                <a:gd name="T49" fmla="*/ 4273 h 4416"/>
                <a:gd name="T50" fmla="*/ 6125 w 6125"/>
                <a:gd name="T51" fmla="*/ 712 h 4416"/>
                <a:gd name="T52" fmla="*/ 5983 w 6125"/>
                <a:gd name="T53" fmla="*/ 569 h 4416"/>
                <a:gd name="T54" fmla="*/ 285 w 6125"/>
                <a:gd name="T55" fmla="*/ 569 h 4416"/>
                <a:gd name="T56" fmla="*/ 628 w 6125"/>
                <a:gd name="T57" fmla="*/ 284 h 4416"/>
                <a:gd name="T58" fmla="*/ 712 w 6125"/>
                <a:gd name="T59" fmla="*/ 303 h 4416"/>
                <a:gd name="T60" fmla="*/ 712 w 6125"/>
                <a:gd name="T61" fmla="*/ 3079 h 4416"/>
                <a:gd name="T62" fmla="*/ 628 w 6125"/>
                <a:gd name="T63" fmla="*/ 3075 h 4416"/>
                <a:gd name="T64" fmla="*/ 285 w 6125"/>
                <a:gd name="T65" fmla="*/ 3177 h 4416"/>
                <a:gd name="T66" fmla="*/ 285 w 6125"/>
                <a:gd name="T67" fmla="*/ 569 h 4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125" h="4416">
                  <a:moveTo>
                    <a:pt x="5983" y="569"/>
                  </a:moveTo>
                  <a:cubicBezTo>
                    <a:pt x="3561" y="569"/>
                    <a:pt x="3561" y="569"/>
                    <a:pt x="3561" y="569"/>
                  </a:cubicBezTo>
                  <a:cubicBezTo>
                    <a:pt x="3561" y="854"/>
                    <a:pt x="3561" y="854"/>
                    <a:pt x="3561" y="854"/>
                  </a:cubicBezTo>
                  <a:cubicBezTo>
                    <a:pt x="5840" y="854"/>
                    <a:pt x="5840" y="854"/>
                    <a:pt x="5840" y="854"/>
                  </a:cubicBezTo>
                  <a:cubicBezTo>
                    <a:pt x="5840" y="4131"/>
                    <a:pt x="5840" y="4131"/>
                    <a:pt x="5840" y="4131"/>
                  </a:cubicBezTo>
                  <a:cubicBezTo>
                    <a:pt x="854" y="4131"/>
                    <a:pt x="854" y="4131"/>
                    <a:pt x="854" y="4131"/>
                  </a:cubicBezTo>
                  <a:cubicBezTo>
                    <a:pt x="288" y="4131"/>
                    <a:pt x="285" y="3810"/>
                    <a:pt x="285" y="3704"/>
                  </a:cubicBezTo>
                  <a:cubicBezTo>
                    <a:pt x="285" y="3704"/>
                    <a:pt x="285" y="3704"/>
                    <a:pt x="285" y="3703"/>
                  </a:cubicBezTo>
                  <a:cubicBezTo>
                    <a:pt x="285" y="3514"/>
                    <a:pt x="439" y="3360"/>
                    <a:pt x="628" y="3360"/>
                  </a:cubicBezTo>
                  <a:cubicBezTo>
                    <a:pt x="674" y="3360"/>
                    <a:pt x="723" y="3366"/>
                    <a:pt x="750" y="3373"/>
                  </a:cubicBezTo>
                  <a:cubicBezTo>
                    <a:pt x="776" y="3401"/>
                    <a:pt x="813" y="3419"/>
                    <a:pt x="854" y="3419"/>
                  </a:cubicBezTo>
                  <a:cubicBezTo>
                    <a:pt x="933" y="3419"/>
                    <a:pt x="997" y="3355"/>
                    <a:pt x="997" y="3276"/>
                  </a:cubicBezTo>
                  <a:cubicBezTo>
                    <a:pt x="997" y="854"/>
                    <a:pt x="997" y="854"/>
                    <a:pt x="997" y="854"/>
                  </a:cubicBezTo>
                  <a:cubicBezTo>
                    <a:pt x="2137" y="854"/>
                    <a:pt x="2137" y="854"/>
                    <a:pt x="2137" y="854"/>
                  </a:cubicBezTo>
                  <a:cubicBezTo>
                    <a:pt x="2137" y="569"/>
                    <a:pt x="2137" y="569"/>
                    <a:pt x="2137" y="569"/>
                  </a:cubicBezTo>
                  <a:cubicBezTo>
                    <a:pt x="997" y="569"/>
                    <a:pt x="997" y="569"/>
                    <a:pt x="997" y="569"/>
                  </a:cubicBezTo>
                  <a:cubicBezTo>
                    <a:pt x="997" y="284"/>
                    <a:pt x="997" y="284"/>
                    <a:pt x="997" y="284"/>
                  </a:cubicBezTo>
                  <a:cubicBezTo>
                    <a:pt x="997" y="99"/>
                    <a:pt x="807" y="0"/>
                    <a:pt x="628" y="0"/>
                  </a:cubicBezTo>
                  <a:cubicBezTo>
                    <a:pt x="264" y="0"/>
                    <a:pt x="0" y="239"/>
                    <a:pt x="0" y="569"/>
                  </a:cubicBezTo>
                  <a:cubicBezTo>
                    <a:pt x="0" y="3703"/>
                    <a:pt x="0" y="3703"/>
                    <a:pt x="0" y="3703"/>
                  </a:cubicBezTo>
                  <a:cubicBezTo>
                    <a:pt x="0" y="3704"/>
                    <a:pt x="0" y="3704"/>
                    <a:pt x="0" y="3704"/>
                  </a:cubicBezTo>
                  <a:cubicBezTo>
                    <a:pt x="0" y="3704"/>
                    <a:pt x="0" y="3704"/>
                    <a:pt x="0" y="3704"/>
                  </a:cubicBezTo>
                  <a:cubicBezTo>
                    <a:pt x="1" y="4156"/>
                    <a:pt x="313" y="4416"/>
                    <a:pt x="854" y="4416"/>
                  </a:cubicBezTo>
                  <a:cubicBezTo>
                    <a:pt x="5983" y="4416"/>
                    <a:pt x="5983" y="4416"/>
                    <a:pt x="5983" y="4416"/>
                  </a:cubicBezTo>
                  <a:cubicBezTo>
                    <a:pt x="6062" y="4416"/>
                    <a:pt x="6125" y="4352"/>
                    <a:pt x="6125" y="4273"/>
                  </a:cubicBezTo>
                  <a:cubicBezTo>
                    <a:pt x="6125" y="712"/>
                    <a:pt x="6125" y="712"/>
                    <a:pt x="6125" y="712"/>
                  </a:cubicBezTo>
                  <a:cubicBezTo>
                    <a:pt x="6125" y="633"/>
                    <a:pt x="6062" y="569"/>
                    <a:pt x="5983" y="569"/>
                  </a:cubicBezTo>
                  <a:close/>
                  <a:moveTo>
                    <a:pt x="285" y="569"/>
                  </a:moveTo>
                  <a:cubicBezTo>
                    <a:pt x="285" y="359"/>
                    <a:pt x="470" y="284"/>
                    <a:pt x="628" y="284"/>
                  </a:cubicBezTo>
                  <a:cubicBezTo>
                    <a:pt x="661" y="284"/>
                    <a:pt x="695" y="294"/>
                    <a:pt x="712" y="303"/>
                  </a:cubicBezTo>
                  <a:cubicBezTo>
                    <a:pt x="712" y="3079"/>
                    <a:pt x="712" y="3079"/>
                    <a:pt x="712" y="3079"/>
                  </a:cubicBezTo>
                  <a:cubicBezTo>
                    <a:pt x="682" y="3076"/>
                    <a:pt x="653" y="3075"/>
                    <a:pt x="628" y="3075"/>
                  </a:cubicBezTo>
                  <a:cubicBezTo>
                    <a:pt x="501" y="3075"/>
                    <a:pt x="383" y="3113"/>
                    <a:pt x="285" y="3177"/>
                  </a:cubicBezTo>
                  <a:lnTo>
                    <a:pt x="285" y="5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E6FE6467-F3FC-44DD-BE8E-1AB9332107E3}"/>
                </a:ext>
              </a:extLst>
            </p:cNvPr>
            <p:cNvSpPr>
              <a:spLocks noEditPoints="1"/>
            </p:cNvSpPr>
            <p:nvPr/>
          </p:nvSpPr>
          <p:spPr bwMode="auto">
            <a:xfrm>
              <a:off x="1579563" y="5578475"/>
              <a:ext cx="515938" cy="731838"/>
            </a:xfrm>
            <a:custGeom>
              <a:avLst/>
              <a:gdLst>
                <a:gd name="T0" fmla="*/ 991 w 2642"/>
                <a:gd name="T1" fmla="*/ 1604 h 3756"/>
                <a:gd name="T2" fmla="*/ 633 w 2642"/>
                <a:gd name="T3" fmla="*/ 2525 h 3756"/>
                <a:gd name="T4" fmla="*/ 219 w 2642"/>
                <a:gd name="T5" fmla="*/ 2188 h 3756"/>
                <a:gd name="T6" fmla="*/ 0 w 2642"/>
                <a:gd name="T7" fmla="*/ 2371 h 3756"/>
                <a:gd name="T8" fmla="*/ 529 w 2642"/>
                <a:gd name="T9" fmla="*/ 2792 h 3756"/>
                <a:gd name="T10" fmla="*/ 195 w 2642"/>
                <a:gd name="T11" fmla="*/ 3652 h 3756"/>
                <a:gd name="T12" fmla="*/ 460 w 2642"/>
                <a:gd name="T13" fmla="*/ 3756 h 3756"/>
                <a:gd name="T14" fmla="*/ 792 w 2642"/>
                <a:gd name="T15" fmla="*/ 2903 h 3756"/>
                <a:gd name="T16" fmla="*/ 1321 w 2642"/>
                <a:gd name="T17" fmla="*/ 2987 h 3756"/>
                <a:gd name="T18" fmla="*/ 1857 w 2642"/>
                <a:gd name="T19" fmla="*/ 2901 h 3756"/>
                <a:gd name="T20" fmla="*/ 2189 w 2642"/>
                <a:gd name="T21" fmla="*/ 3756 h 3756"/>
                <a:gd name="T22" fmla="*/ 2455 w 2642"/>
                <a:gd name="T23" fmla="*/ 3652 h 3756"/>
                <a:gd name="T24" fmla="*/ 2119 w 2642"/>
                <a:gd name="T25" fmla="*/ 2789 h 3756"/>
                <a:gd name="T26" fmla="*/ 2642 w 2642"/>
                <a:gd name="T27" fmla="*/ 2371 h 3756"/>
                <a:gd name="T28" fmla="*/ 2424 w 2642"/>
                <a:gd name="T29" fmla="*/ 2188 h 3756"/>
                <a:gd name="T30" fmla="*/ 2015 w 2642"/>
                <a:gd name="T31" fmla="*/ 2522 h 3756"/>
                <a:gd name="T32" fmla="*/ 1657 w 2642"/>
                <a:gd name="T33" fmla="*/ 1600 h 3756"/>
                <a:gd name="T34" fmla="*/ 1895 w 2642"/>
                <a:gd name="T35" fmla="*/ 1140 h 3756"/>
                <a:gd name="T36" fmla="*/ 1467 w 2642"/>
                <a:gd name="T37" fmla="*/ 591 h 3756"/>
                <a:gd name="T38" fmla="*/ 1467 w 2642"/>
                <a:gd name="T39" fmla="*/ 0 h 3756"/>
                <a:gd name="T40" fmla="*/ 1182 w 2642"/>
                <a:gd name="T41" fmla="*/ 0 h 3756"/>
                <a:gd name="T42" fmla="*/ 1182 w 2642"/>
                <a:gd name="T43" fmla="*/ 588 h 3756"/>
                <a:gd name="T44" fmla="*/ 748 w 2642"/>
                <a:gd name="T45" fmla="*/ 1140 h 3756"/>
                <a:gd name="T46" fmla="*/ 991 w 2642"/>
                <a:gd name="T47" fmla="*/ 1604 h 3756"/>
                <a:gd name="T48" fmla="*/ 1753 w 2642"/>
                <a:gd name="T49" fmla="*/ 2635 h 3756"/>
                <a:gd name="T50" fmla="*/ 1321 w 2642"/>
                <a:gd name="T51" fmla="*/ 2702 h 3756"/>
                <a:gd name="T52" fmla="*/ 896 w 2642"/>
                <a:gd name="T53" fmla="*/ 2636 h 3756"/>
                <a:gd name="T54" fmla="*/ 1259 w 2642"/>
                <a:gd name="T55" fmla="*/ 1703 h 3756"/>
                <a:gd name="T56" fmla="*/ 1321 w 2642"/>
                <a:gd name="T57" fmla="*/ 1710 h 3756"/>
                <a:gd name="T58" fmla="*/ 1391 w 2642"/>
                <a:gd name="T59" fmla="*/ 1703 h 3756"/>
                <a:gd name="T60" fmla="*/ 1753 w 2642"/>
                <a:gd name="T61" fmla="*/ 2635 h 3756"/>
                <a:gd name="T62" fmla="*/ 1321 w 2642"/>
                <a:gd name="T63" fmla="*/ 854 h 3756"/>
                <a:gd name="T64" fmla="*/ 1610 w 2642"/>
                <a:gd name="T65" fmla="*/ 1140 h 3756"/>
                <a:gd name="T66" fmla="*/ 1321 w 2642"/>
                <a:gd name="T67" fmla="*/ 1425 h 3756"/>
                <a:gd name="T68" fmla="*/ 1033 w 2642"/>
                <a:gd name="T69" fmla="*/ 1140 h 3756"/>
                <a:gd name="T70" fmla="*/ 1321 w 2642"/>
                <a:gd name="T71" fmla="*/ 854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42" h="3756">
                  <a:moveTo>
                    <a:pt x="991" y="1604"/>
                  </a:moveTo>
                  <a:cubicBezTo>
                    <a:pt x="633" y="2525"/>
                    <a:pt x="633" y="2525"/>
                    <a:pt x="633" y="2525"/>
                  </a:cubicBezTo>
                  <a:cubicBezTo>
                    <a:pt x="477" y="2440"/>
                    <a:pt x="336" y="2328"/>
                    <a:pt x="219" y="2188"/>
                  </a:cubicBezTo>
                  <a:cubicBezTo>
                    <a:pt x="0" y="2371"/>
                    <a:pt x="0" y="2371"/>
                    <a:pt x="0" y="2371"/>
                  </a:cubicBezTo>
                  <a:cubicBezTo>
                    <a:pt x="149" y="2548"/>
                    <a:pt x="329" y="2689"/>
                    <a:pt x="529" y="2792"/>
                  </a:cubicBezTo>
                  <a:cubicBezTo>
                    <a:pt x="195" y="3652"/>
                    <a:pt x="195" y="3652"/>
                    <a:pt x="195" y="3652"/>
                  </a:cubicBezTo>
                  <a:cubicBezTo>
                    <a:pt x="460" y="3756"/>
                    <a:pt x="460" y="3756"/>
                    <a:pt x="460" y="3756"/>
                  </a:cubicBezTo>
                  <a:cubicBezTo>
                    <a:pt x="792" y="2903"/>
                    <a:pt x="792" y="2903"/>
                    <a:pt x="792" y="2903"/>
                  </a:cubicBezTo>
                  <a:cubicBezTo>
                    <a:pt x="961" y="2957"/>
                    <a:pt x="1139" y="2987"/>
                    <a:pt x="1321" y="2987"/>
                  </a:cubicBezTo>
                  <a:cubicBezTo>
                    <a:pt x="1506" y="2987"/>
                    <a:pt x="1686" y="2957"/>
                    <a:pt x="1857" y="2901"/>
                  </a:cubicBezTo>
                  <a:cubicBezTo>
                    <a:pt x="2189" y="3756"/>
                    <a:pt x="2189" y="3756"/>
                    <a:pt x="2189" y="3756"/>
                  </a:cubicBezTo>
                  <a:cubicBezTo>
                    <a:pt x="2455" y="3652"/>
                    <a:pt x="2455" y="3652"/>
                    <a:pt x="2455" y="3652"/>
                  </a:cubicBezTo>
                  <a:cubicBezTo>
                    <a:pt x="2119" y="2789"/>
                    <a:pt x="2119" y="2789"/>
                    <a:pt x="2119" y="2789"/>
                  </a:cubicBezTo>
                  <a:cubicBezTo>
                    <a:pt x="2317" y="2686"/>
                    <a:pt x="2496" y="2546"/>
                    <a:pt x="2642" y="2371"/>
                  </a:cubicBezTo>
                  <a:cubicBezTo>
                    <a:pt x="2424" y="2188"/>
                    <a:pt x="2424" y="2188"/>
                    <a:pt x="2424" y="2188"/>
                  </a:cubicBezTo>
                  <a:cubicBezTo>
                    <a:pt x="2308" y="2326"/>
                    <a:pt x="2169" y="2438"/>
                    <a:pt x="2015" y="2522"/>
                  </a:cubicBezTo>
                  <a:cubicBezTo>
                    <a:pt x="1657" y="1600"/>
                    <a:pt x="1657" y="1600"/>
                    <a:pt x="1657" y="1600"/>
                  </a:cubicBezTo>
                  <a:cubicBezTo>
                    <a:pt x="1800" y="1496"/>
                    <a:pt x="1895" y="1329"/>
                    <a:pt x="1895" y="1140"/>
                  </a:cubicBezTo>
                  <a:cubicBezTo>
                    <a:pt x="1895" y="876"/>
                    <a:pt x="1713" y="655"/>
                    <a:pt x="1467" y="591"/>
                  </a:cubicBezTo>
                  <a:cubicBezTo>
                    <a:pt x="1467" y="0"/>
                    <a:pt x="1467" y="0"/>
                    <a:pt x="1467" y="0"/>
                  </a:cubicBezTo>
                  <a:cubicBezTo>
                    <a:pt x="1182" y="0"/>
                    <a:pt x="1182" y="0"/>
                    <a:pt x="1182" y="0"/>
                  </a:cubicBezTo>
                  <a:cubicBezTo>
                    <a:pt x="1182" y="588"/>
                    <a:pt x="1182" y="588"/>
                    <a:pt x="1182" y="588"/>
                  </a:cubicBezTo>
                  <a:cubicBezTo>
                    <a:pt x="934" y="651"/>
                    <a:pt x="748" y="873"/>
                    <a:pt x="748" y="1140"/>
                  </a:cubicBezTo>
                  <a:cubicBezTo>
                    <a:pt x="748" y="1332"/>
                    <a:pt x="845" y="1501"/>
                    <a:pt x="991" y="1604"/>
                  </a:cubicBezTo>
                  <a:close/>
                  <a:moveTo>
                    <a:pt x="1753" y="2635"/>
                  </a:moveTo>
                  <a:cubicBezTo>
                    <a:pt x="1615" y="2678"/>
                    <a:pt x="1470" y="2702"/>
                    <a:pt x="1321" y="2702"/>
                  </a:cubicBezTo>
                  <a:cubicBezTo>
                    <a:pt x="1175" y="2702"/>
                    <a:pt x="1032" y="2679"/>
                    <a:pt x="896" y="2636"/>
                  </a:cubicBezTo>
                  <a:cubicBezTo>
                    <a:pt x="1259" y="1703"/>
                    <a:pt x="1259" y="1703"/>
                    <a:pt x="1259" y="1703"/>
                  </a:cubicBezTo>
                  <a:cubicBezTo>
                    <a:pt x="1279" y="1706"/>
                    <a:pt x="1300" y="1710"/>
                    <a:pt x="1321" y="1710"/>
                  </a:cubicBezTo>
                  <a:cubicBezTo>
                    <a:pt x="1345" y="1710"/>
                    <a:pt x="1368" y="1705"/>
                    <a:pt x="1391" y="1703"/>
                  </a:cubicBezTo>
                  <a:lnTo>
                    <a:pt x="1753" y="2635"/>
                  </a:lnTo>
                  <a:close/>
                  <a:moveTo>
                    <a:pt x="1321" y="854"/>
                  </a:moveTo>
                  <a:cubicBezTo>
                    <a:pt x="1480" y="854"/>
                    <a:pt x="1610" y="982"/>
                    <a:pt x="1610" y="1140"/>
                  </a:cubicBezTo>
                  <a:cubicBezTo>
                    <a:pt x="1610" y="1297"/>
                    <a:pt x="1480" y="1425"/>
                    <a:pt x="1321" y="1425"/>
                  </a:cubicBezTo>
                  <a:cubicBezTo>
                    <a:pt x="1162" y="1425"/>
                    <a:pt x="1033" y="1297"/>
                    <a:pt x="1033" y="1140"/>
                  </a:cubicBezTo>
                  <a:cubicBezTo>
                    <a:pt x="1033" y="982"/>
                    <a:pt x="1162" y="854"/>
                    <a:pt x="1321" y="8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DA713815-83B3-420D-BF65-CBBA4C55BB82}"/>
                </a:ext>
              </a:extLst>
            </p:cNvPr>
            <p:cNvSpPr>
              <a:spLocks noEditPoints="1"/>
            </p:cNvSpPr>
            <p:nvPr/>
          </p:nvSpPr>
          <p:spPr bwMode="auto">
            <a:xfrm>
              <a:off x="2552700" y="5578475"/>
              <a:ext cx="176213" cy="935038"/>
            </a:xfrm>
            <a:custGeom>
              <a:avLst/>
              <a:gdLst>
                <a:gd name="T0" fmla="*/ 907 w 907"/>
                <a:gd name="T1" fmla="*/ 3891 h 4807"/>
                <a:gd name="T2" fmla="*/ 907 w 907"/>
                <a:gd name="T3" fmla="*/ 219 h 4807"/>
                <a:gd name="T4" fmla="*/ 884 w 907"/>
                <a:gd name="T5" fmla="*/ 185 h 4807"/>
                <a:gd name="T6" fmla="*/ 458 w 907"/>
                <a:gd name="T7" fmla="*/ 0 h 4807"/>
                <a:gd name="T8" fmla="*/ 23 w 907"/>
                <a:gd name="T9" fmla="*/ 185 h 4807"/>
                <a:gd name="T10" fmla="*/ 0 w 907"/>
                <a:gd name="T11" fmla="*/ 219 h 4807"/>
                <a:gd name="T12" fmla="*/ 0 w 907"/>
                <a:gd name="T13" fmla="*/ 3891 h 4807"/>
                <a:gd name="T14" fmla="*/ 369 w 907"/>
                <a:gd name="T15" fmla="*/ 4729 h 4807"/>
                <a:gd name="T16" fmla="*/ 457 w 907"/>
                <a:gd name="T17" fmla="*/ 4807 h 4807"/>
                <a:gd name="T18" fmla="*/ 544 w 907"/>
                <a:gd name="T19" fmla="*/ 4728 h 4807"/>
                <a:gd name="T20" fmla="*/ 907 w 907"/>
                <a:gd name="T21" fmla="*/ 3891 h 4807"/>
                <a:gd name="T22" fmla="*/ 458 w 907"/>
                <a:gd name="T23" fmla="*/ 259 h 4807"/>
                <a:gd name="T24" fmla="*/ 648 w 907"/>
                <a:gd name="T25" fmla="*/ 310 h 4807"/>
                <a:gd name="T26" fmla="*/ 648 w 907"/>
                <a:gd name="T27" fmla="*/ 649 h 4807"/>
                <a:gd name="T28" fmla="*/ 259 w 907"/>
                <a:gd name="T29" fmla="*/ 649 h 4807"/>
                <a:gd name="T30" fmla="*/ 259 w 907"/>
                <a:gd name="T31" fmla="*/ 312 h 4807"/>
                <a:gd name="T32" fmla="*/ 458 w 907"/>
                <a:gd name="T33" fmla="*/ 259 h 4807"/>
                <a:gd name="T34" fmla="*/ 259 w 907"/>
                <a:gd name="T35" fmla="*/ 3891 h 4807"/>
                <a:gd name="T36" fmla="*/ 259 w 907"/>
                <a:gd name="T37" fmla="*/ 909 h 4807"/>
                <a:gd name="T38" fmla="*/ 648 w 907"/>
                <a:gd name="T39" fmla="*/ 909 h 4807"/>
                <a:gd name="T40" fmla="*/ 648 w 907"/>
                <a:gd name="T41" fmla="*/ 3891 h 4807"/>
                <a:gd name="T42" fmla="*/ 455 w 907"/>
                <a:gd name="T43" fmla="*/ 4436 h 4807"/>
                <a:gd name="T44" fmla="*/ 259 w 907"/>
                <a:gd name="T45" fmla="*/ 3891 h 4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7" h="4807">
                  <a:moveTo>
                    <a:pt x="907" y="3891"/>
                  </a:moveTo>
                  <a:cubicBezTo>
                    <a:pt x="907" y="219"/>
                    <a:pt x="907" y="219"/>
                    <a:pt x="907" y="219"/>
                  </a:cubicBezTo>
                  <a:cubicBezTo>
                    <a:pt x="884" y="185"/>
                    <a:pt x="884" y="185"/>
                    <a:pt x="884" y="185"/>
                  </a:cubicBezTo>
                  <a:cubicBezTo>
                    <a:pt x="802" y="69"/>
                    <a:pt x="642" y="0"/>
                    <a:pt x="458" y="0"/>
                  </a:cubicBezTo>
                  <a:cubicBezTo>
                    <a:pt x="270" y="0"/>
                    <a:pt x="104" y="71"/>
                    <a:pt x="23" y="185"/>
                  </a:cubicBezTo>
                  <a:cubicBezTo>
                    <a:pt x="0" y="219"/>
                    <a:pt x="0" y="219"/>
                    <a:pt x="0" y="219"/>
                  </a:cubicBezTo>
                  <a:cubicBezTo>
                    <a:pt x="0" y="3891"/>
                    <a:pt x="0" y="3891"/>
                    <a:pt x="0" y="3891"/>
                  </a:cubicBezTo>
                  <a:cubicBezTo>
                    <a:pt x="0" y="4389"/>
                    <a:pt x="354" y="4715"/>
                    <a:pt x="369" y="4729"/>
                  </a:cubicBezTo>
                  <a:cubicBezTo>
                    <a:pt x="457" y="4807"/>
                    <a:pt x="457" y="4807"/>
                    <a:pt x="457" y="4807"/>
                  </a:cubicBezTo>
                  <a:cubicBezTo>
                    <a:pt x="544" y="4728"/>
                    <a:pt x="544" y="4728"/>
                    <a:pt x="544" y="4728"/>
                  </a:cubicBezTo>
                  <a:cubicBezTo>
                    <a:pt x="559" y="4714"/>
                    <a:pt x="907" y="4388"/>
                    <a:pt x="907" y="3891"/>
                  </a:cubicBezTo>
                  <a:close/>
                  <a:moveTo>
                    <a:pt x="458" y="259"/>
                  </a:moveTo>
                  <a:cubicBezTo>
                    <a:pt x="535" y="259"/>
                    <a:pt x="607" y="280"/>
                    <a:pt x="648" y="310"/>
                  </a:cubicBezTo>
                  <a:cubicBezTo>
                    <a:pt x="648" y="649"/>
                    <a:pt x="648" y="649"/>
                    <a:pt x="648" y="649"/>
                  </a:cubicBezTo>
                  <a:cubicBezTo>
                    <a:pt x="259" y="649"/>
                    <a:pt x="259" y="649"/>
                    <a:pt x="259" y="649"/>
                  </a:cubicBezTo>
                  <a:cubicBezTo>
                    <a:pt x="259" y="312"/>
                    <a:pt x="259" y="312"/>
                    <a:pt x="259" y="312"/>
                  </a:cubicBezTo>
                  <a:cubicBezTo>
                    <a:pt x="298" y="283"/>
                    <a:pt x="369" y="259"/>
                    <a:pt x="458" y="259"/>
                  </a:cubicBezTo>
                  <a:close/>
                  <a:moveTo>
                    <a:pt x="259" y="3891"/>
                  </a:moveTo>
                  <a:cubicBezTo>
                    <a:pt x="259" y="909"/>
                    <a:pt x="259" y="909"/>
                    <a:pt x="259" y="909"/>
                  </a:cubicBezTo>
                  <a:cubicBezTo>
                    <a:pt x="648" y="909"/>
                    <a:pt x="648" y="909"/>
                    <a:pt x="648" y="909"/>
                  </a:cubicBezTo>
                  <a:cubicBezTo>
                    <a:pt x="648" y="3891"/>
                    <a:pt x="648" y="3891"/>
                    <a:pt x="648" y="3891"/>
                  </a:cubicBezTo>
                  <a:cubicBezTo>
                    <a:pt x="648" y="4133"/>
                    <a:pt x="538" y="4326"/>
                    <a:pt x="455" y="4436"/>
                  </a:cubicBezTo>
                  <a:cubicBezTo>
                    <a:pt x="372" y="4326"/>
                    <a:pt x="259" y="4133"/>
                    <a:pt x="259" y="38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A87571E5-2BD4-43D8-B7B1-882AA8B14A4C}"/>
                </a:ext>
              </a:extLst>
            </p:cNvPr>
            <p:cNvSpPr>
              <a:spLocks/>
            </p:cNvSpPr>
            <p:nvPr/>
          </p:nvSpPr>
          <p:spPr bwMode="auto">
            <a:xfrm>
              <a:off x="1282700" y="6577013"/>
              <a:ext cx="84138" cy="130175"/>
            </a:xfrm>
            <a:custGeom>
              <a:avLst/>
              <a:gdLst>
                <a:gd name="T0" fmla="*/ 55 w 435"/>
                <a:gd name="T1" fmla="*/ 565 h 668"/>
                <a:gd name="T2" fmla="*/ 183 w 435"/>
                <a:gd name="T3" fmla="*/ 565 h 668"/>
                <a:gd name="T4" fmla="*/ 183 w 435"/>
                <a:gd name="T5" fmla="*/ 229 h 668"/>
                <a:gd name="T6" fmla="*/ 185 w 435"/>
                <a:gd name="T7" fmla="*/ 177 h 668"/>
                <a:gd name="T8" fmla="*/ 109 w 435"/>
                <a:gd name="T9" fmla="*/ 240 h 668"/>
                <a:gd name="T10" fmla="*/ 94 w 435"/>
                <a:gd name="T11" fmla="*/ 248 h 668"/>
                <a:gd name="T12" fmla="*/ 80 w 435"/>
                <a:gd name="T13" fmla="*/ 251 h 668"/>
                <a:gd name="T14" fmla="*/ 59 w 435"/>
                <a:gd name="T15" fmla="*/ 245 h 668"/>
                <a:gd name="T16" fmla="*/ 45 w 435"/>
                <a:gd name="T17" fmla="*/ 234 h 668"/>
                <a:gd name="T18" fmla="*/ 0 w 435"/>
                <a:gd name="T19" fmla="*/ 175 h 668"/>
                <a:gd name="T20" fmla="*/ 208 w 435"/>
                <a:gd name="T21" fmla="*/ 0 h 668"/>
                <a:gd name="T22" fmla="*/ 325 w 435"/>
                <a:gd name="T23" fmla="*/ 0 h 668"/>
                <a:gd name="T24" fmla="*/ 325 w 435"/>
                <a:gd name="T25" fmla="*/ 565 h 668"/>
                <a:gd name="T26" fmla="*/ 435 w 435"/>
                <a:gd name="T27" fmla="*/ 565 h 668"/>
                <a:gd name="T28" fmla="*/ 435 w 435"/>
                <a:gd name="T29" fmla="*/ 668 h 668"/>
                <a:gd name="T30" fmla="*/ 55 w 435"/>
                <a:gd name="T31" fmla="*/ 668 h 668"/>
                <a:gd name="T32" fmla="*/ 55 w 435"/>
                <a:gd name="T33" fmla="*/ 565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668">
                  <a:moveTo>
                    <a:pt x="55" y="565"/>
                  </a:moveTo>
                  <a:cubicBezTo>
                    <a:pt x="183" y="565"/>
                    <a:pt x="183" y="565"/>
                    <a:pt x="183" y="565"/>
                  </a:cubicBezTo>
                  <a:cubicBezTo>
                    <a:pt x="183" y="229"/>
                    <a:pt x="183" y="229"/>
                    <a:pt x="183" y="229"/>
                  </a:cubicBezTo>
                  <a:cubicBezTo>
                    <a:pt x="183" y="212"/>
                    <a:pt x="184" y="195"/>
                    <a:pt x="185" y="177"/>
                  </a:cubicBezTo>
                  <a:cubicBezTo>
                    <a:pt x="109" y="240"/>
                    <a:pt x="109" y="240"/>
                    <a:pt x="109" y="240"/>
                  </a:cubicBezTo>
                  <a:cubicBezTo>
                    <a:pt x="104" y="244"/>
                    <a:pt x="99" y="247"/>
                    <a:pt x="94" y="248"/>
                  </a:cubicBezTo>
                  <a:cubicBezTo>
                    <a:pt x="89" y="250"/>
                    <a:pt x="85" y="251"/>
                    <a:pt x="80" y="251"/>
                  </a:cubicBezTo>
                  <a:cubicBezTo>
                    <a:pt x="72" y="251"/>
                    <a:pt x="65" y="249"/>
                    <a:pt x="59" y="245"/>
                  </a:cubicBezTo>
                  <a:cubicBezTo>
                    <a:pt x="53" y="242"/>
                    <a:pt x="48" y="238"/>
                    <a:pt x="45" y="234"/>
                  </a:cubicBezTo>
                  <a:cubicBezTo>
                    <a:pt x="0" y="175"/>
                    <a:pt x="0" y="175"/>
                    <a:pt x="0" y="175"/>
                  </a:cubicBezTo>
                  <a:cubicBezTo>
                    <a:pt x="208" y="0"/>
                    <a:pt x="208" y="0"/>
                    <a:pt x="208" y="0"/>
                  </a:cubicBezTo>
                  <a:cubicBezTo>
                    <a:pt x="325" y="0"/>
                    <a:pt x="325" y="0"/>
                    <a:pt x="325" y="0"/>
                  </a:cubicBezTo>
                  <a:cubicBezTo>
                    <a:pt x="325" y="565"/>
                    <a:pt x="325" y="565"/>
                    <a:pt x="325" y="565"/>
                  </a:cubicBezTo>
                  <a:cubicBezTo>
                    <a:pt x="435" y="565"/>
                    <a:pt x="435" y="565"/>
                    <a:pt x="435" y="565"/>
                  </a:cubicBezTo>
                  <a:cubicBezTo>
                    <a:pt x="435" y="668"/>
                    <a:pt x="435" y="668"/>
                    <a:pt x="435" y="668"/>
                  </a:cubicBezTo>
                  <a:cubicBezTo>
                    <a:pt x="55" y="668"/>
                    <a:pt x="55" y="668"/>
                    <a:pt x="55" y="668"/>
                  </a:cubicBezTo>
                  <a:lnTo>
                    <a:pt x="55" y="5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B439EE0B-E835-45FB-8FE9-9278D9FCFC85}"/>
                </a:ext>
              </a:extLst>
            </p:cNvPr>
            <p:cNvSpPr>
              <a:spLocks noEditPoints="1"/>
            </p:cNvSpPr>
            <p:nvPr/>
          </p:nvSpPr>
          <p:spPr bwMode="auto">
            <a:xfrm>
              <a:off x="1387475" y="6575425"/>
              <a:ext cx="96838" cy="133350"/>
            </a:xfrm>
            <a:custGeom>
              <a:avLst/>
              <a:gdLst>
                <a:gd name="T0" fmla="*/ 495 w 495"/>
                <a:gd name="T1" fmla="*/ 341 h 682"/>
                <a:gd name="T2" fmla="*/ 476 w 495"/>
                <a:gd name="T3" fmla="*/ 493 h 682"/>
                <a:gd name="T4" fmla="*/ 424 w 495"/>
                <a:gd name="T5" fmla="*/ 599 h 682"/>
                <a:gd name="T6" fmla="*/ 346 w 495"/>
                <a:gd name="T7" fmla="*/ 662 h 682"/>
                <a:gd name="T8" fmla="*/ 247 w 495"/>
                <a:gd name="T9" fmla="*/ 682 h 682"/>
                <a:gd name="T10" fmla="*/ 149 w 495"/>
                <a:gd name="T11" fmla="*/ 662 h 682"/>
                <a:gd name="T12" fmla="*/ 71 w 495"/>
                <a:gd name="T13" fmla="*/ 599 h 682"/>
                <a:gd name="T14" fmla="*/ 19 w 495"/>
                <a:gd name="T15" fmla="*/ 493 h 682"/>
                <a:gd name="T16" fmla="*/ 0 w 495"/>
                <a:gd name="T17" fmla="*/ 341 h 682"/>
                <a:gd name="T18" fmla="*/ 19 w 495"/>
                <a:gd name="T19" fmla="*/ 189 h 682"/>
                <a:gd name="T20" fmla="*/ 71 w 495"/>
                <a:gd name="T21" fmla="*/ 83 h 682"/>
                <a:gd name="T22" fmla="*/ 149 w 495"/>
                <a:gd name="T23" fmla="*/ 21 h 682"/>
                <a:gd name="T24" fmla="*/ 247 w 495"/>
                <a:gd name="T25" fmla="*/ 0 h 682"/>
                <a:gd name="T26" fmla="*/ 346 w 495"/>
                <a:gd name="T27" fmla="*/ 21 h 682"/>
                <a:gd name="T28" fmla="*/ 424 w 495"/>
                <a:gd name="T29" fmla="*/ 83 h 682"/>
                <a:gd name="T30" fmla="*/ 476 w 495"/>
                <a:gd name="T31" fmla="*/ 189 h 682"/>
                <a:gd name="T32" fmla="*/ 495 w 495"/>
                <a:gd name="T33" fmla="*/ 341 h 682"/>
                <a:gd name="T34" fmla="*/ 349 w 495"/>
                <a:gd name="T35" fmla="*/ 341 h 682"/>
                <a:gd name="T36" fmla="*/ 340 w 495"/>
                <a:gd name="T37" fmla="*/ 228 h 682"/>
                <a:gd name="T38" fmla="*/ 317 w 495"/>
                <a:gd name="T39" fmla="*/ 158 h 682"/>
                <a:gd name="T40" fmla="*/ 284 w 495"/>
                <a:gd name="T41" fmla="*/ 124 h 682"/>
                <a:gd name="T42" fmla="*/ 247 w 495"/>
                <a:gd name="T43" fmla="*/ 114 h 682"/>
                <a:gd name="T44" fmla="*/ 210 w 495"/>
                <a:gd name="T45" fmla="*/ 124 h 682"/>
                <a:gd name="T46" fmla="*/ 178 w 495"/>
                <a:gd name="T47" fmla="*/ 158 h 682"/>
                <a:gd name="T48" fmla="*/ 155 w 495"/>
                <a:gd name="T49" fmla="*/ 228 h 682"/>
                <a:gd name="T50" fmla="*/ 147 w 495"/>
                <a:gd name="T51" fmla="*/ 341 h 682"/>
                <a:gd name="T52" fmla="*/ 155 w 495"/>
                <a:gd name="T53" fmla="*/ 455 h 682"/>
                <a:gd name="T54" fmla="*/ 178 w 495"/>
                <a:gd name="T55" fmla="*/ 524 h 682"/>
                <a:gd name="T56" fmla="*/ 210 w 495"/>
                <a:gd name="T57" fmla="*/ 559 h 682"/>
                <a:gd name="T58" fmla="*/ 247 w 495"/>
                <a:gd name="T59" fmla="*/ 568 h 682"/>
                <a:gd name="T60" fmla="*/ 284 w 495"/>
                <a:gd name="T61" fmla="*/ 559 h 682"/>
                <a:gd name="T62" fmla="*/ 317 w 495"/>
                <a:gd name="T63" fmla="*/ 524 h 682"/>
                <a:gd name="T64" fmla="*/ 340 w 495"/>
                <a:gd name="T65" fmla="*/ 455 h 682"/>
                <a:gd name="T66" fmla="*/ 349 w 495"/>
                <a:gd name="T67" fmla="*/ 341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5" h="682">
                  <a:moveTo>
                    <a:pt x="495" y="341"/>
                  </a:moveTo>
                  <a:cubicBezTo>
                    <a:pt x="495" y="399"/>
                    <a:pt x="489" y="450"/>
                    <a:pt x="476" y="493"/>
                  </a:cubicBezTo>
                  <a:cubicBezTo>
                    <a:pt x="464" y="535"/>
                    <a:pt x="446" y="571"/>
                    <a:pt x="424" y="599"/>
                  </a:cubicBezTo>
                  <a:cubicBezTo>
                    <a:pt x="402" y="627"/>
                    <a:pt x="376" y="648"/>
                    <a:pt x="346" y="662"/>
                  </a:cubicBezTo>
                  <a:cubicBezTo>
                    <a:pt x="315" y="675"/>
                    <a:pt x="282" y="682"/>
                    <a:pt x="247" y="682"/>
                  </a:cubicBezTo>
                  <a:cubicBezTo>
                    <a:pt x="211" y="682"/>
                    <a:pt x="179" y="675"/>
                    <a:pt x="149" y="662"/>
                  </a:cubicBezTo>
                  <a:cubicBezTo>
                    <a:pt x="119" y="648"/>
                    <a:pt x="93" y="627"/>
                    <a:pt x="71" y="599"/>
                  </a:cubicBezTo>
                  <a:cubicBezTo>
                    <a:pt x="49" y="571"/>
                    <a:pt x="31" y="535"/>
                    <a:pt x="19" y="493"/>
                  </a:cubicBezTo>
                  <a:cubicBezTo>
                    <a:pt x="7" y="450"/>
                    <a:pt x="0" y="399"/>
                    <a:pt x="0" y="341"/>
                  </a:cubicBezTo>
                  <a:cubicBezTo>
                    <a:pt x="0" y="283"/>
                    <a:pt x="7" y="232"/>
                    <a:pt x="19" y="189"/>
                  </a:cubicBezTo>
                  <a:cubicBezTo>
                    <a:pt x="31" y="147"/>
                    <a:pt x="49" y="111"/>
                    <a:pt x="71" y="83"/>
                  </a:cubicBezTo>
                  <a:cubicBezTo>
                    <a:pt x="93" y="55"/>
                    <a:pt x="119" y="34"/>
                    <a:pt x="149" y="21"/>
                  </a:cubicBezTo>
                  <a:cubicBezTo>
                    <a:pt x="179" y="7"/>
                    <a:pt x="211" y="0"/>
                    <a:pt x="247" y="0"/>
                  </a:cubicBezTo>
                  <a:cubicBezTo>
                    <a:pt x="282" y="0"/>
                    <a:pt x="315" y="7"/>
                    <a:pt x="346" y="21"/>
                  </a:cubicBezTo>
                  <a:cubicBezTo>
                    <a:pt x="376" y="34"/>
                    <a:pt x="402" y="55"/>
                    <a:pt x="424" y="83"/>
                  </a:cubicBezTo>
                  <a:cubicBezTo>
                    <a:pt x="446" y="111"/>
                    <a:pt x="464" y="147"/>
                    <a:pt x="476" y="189"/>
                  </a:cubicBezTo>
                  <a:cubicBezTo>
                    <a:pt x="489" y="232"/>
                    <a:pt x="495" y="283"/>
                    <a:pt x="495" y="341"/>
                  </a:cubicBezTo>
                  <a:close/>
                  <a:moveTo>
                    <a:pt x="349" y="341"/>
                  </a:moveTo>
                  <a:cubicBezTo>
                    <a:pt x="349" y="295"/>
                    <a:pt x="346" y="257"/>
                    <a:pt x="340" y="228"/>
                  </a:cubicBezTo>
                  <a:cubicBezTo>
                    <a:pt x="334" y="198"/>
                    <a:pt x="326" y="175"/>
                    <a:pt x="317" y="158"/>
                  </a:cubicBezTo>
                  <a:cubicBezTo>
                    <a:pt x="307" y="142"/>
                    <a:pt x="296" y="130"/>
                    <a:pt x="284" y="124"/>
                  </a:cubicBezTo>
                  <a:cubicBezTo>
                    <a:pt x="272" y="118"/>
                    <a:pt x="259" y="114"/>
                    <a:pt x="247" y="114"/>
                  </a:cubicBezTo>
                  <a:cubicBezTo>
                    <a:pt x="234" y="114"/>
                    <a:pt x="222" y="118"/>
                    <a:pt x="210" y="124"/>
                  </a:cubicBezTo>
                  <a:cubicBezTo>
                    <a:pt x="198" y="130"/>
                    <a:pt x="187" y="142"/>
                    <a:pt x="178" y="158"/>
                  </a:cubicBezTo>
                  <a:cubicBezTo>
                    <a:pt x="169" y="175"/>
                    <a:pt x="161" y="198"/>
                    <a:pt x="155" y="228"/>
                  </a:cubicBezTo>
                  <a:cubicBezTo>
                    <a:pt x="150" y="257"/>
                    <a:pt x="147" y="295"/>
                    <a:pt x="147" y="341"/>
                  </a:cubicBezTo>
                  <a:cubicBezTo>
                    <a:pt x="147" y="387"/>
                    <a:pt x="150" y="425"/>
                    <a:pt x="155" y="455"/>
                  </a:cubicBezTo>
                  <a:cubicBezTo>
                    <a:pt x="161" y="484"/>
                    <a:pt x="169" y="507"/>
                    <a:pt x="178" y="524"/>
                  </a:cubicBezTo>
                  <a:cubicBezTo>
                    <a:pt x="187" y="541"/>
                    <a:pt x="198" y="553"/>
                    <a:pt x="210" y="559"/>
                  </a:cubicBezTo>
                  <a:cubicBezTo>
                    <a:pt x="222" y="565"/>
                    <a:pt x="234" y="568"/>
                    <a:pt x="247" y="568"/>
                  </a:cubicBezTo>
                  <a:cubicBezTo>
                    <a:pt x="259" y="568"/>
                    <a:pt x="272" y="565"/>
                    <a:pt x="284" y="559"/>
                  </a:cubicBezTo>
                  <a:cubicBezTo>
                    <a:pt x="296" y="553"/>
                    <a:pt x="307" y="541"/>
                    <a:pt x="317" y="524"/>
                  </a:cubicBezTo>
                  <a:cubicBezTo>
                    <a:pt x="326" y="507"/>
                    <a:pt x="334" y="484"/>
                    <a:pt x="340" y="455"/>
                  </a:cubicBezTo>
                  <a:cubicBezTo>
                    <a:pt x="346" y="425"/>
                    <a:pt x="349" y="387"/>
                    <a:pt x="349"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a:extLst>
                <a:ext uri="{FF2B5EF4-FFF2-40B4-BE49-F238E27FC236}">
                  <a16:creationId xmlns:a16="http://schemas.microsoft.com/office/drawing/2014/main" id="{BCDD083E-DA17-4A20-8021-00D1F374EE4E}"/>
                </a:ext>
              </a:extLst>
            </p:cNvPr>
            <p:cNvSpPr>
              <a:spLocks/>
            </p:cNvSpPr>
            <p:nvPr/>
          </p:nvSpPr>
          <p:spPr bwMode="auto">
            <a:xfrm>
              <a:off x="1509713" y="6577013"/>
              <a:ext cx="84138" cy="130175"/>
            </a:xfrm>
            <a:custGeom>
              <a:avLst/>
              <a:gdLst>
                <a:gd name="T0" fmla="*/ 55 w 436"/>
                <a:gd name="T1" fmla="*/ 565 h 668"/>
                <a:gd name="T2" fmla="*/ 184 w 436"/>
                <a:gd name="T3" fmla="*/ 565 h 668"/>
                <a:gd name="T4" fmla="*/ 184 w 436"/>
                <a:gd name="T5" fmla="*/ 229 h 668"/>
                <a:gd name="T6" fmla="*/ 185 w 436"/>
                <a:gd name="T7" fmla="*/ 177 h 668"/>
                <a:gd name="T8" fmla="*/ 109 w 436"/>
                <a:gd name="T9" fmla="*/ 240 h 668"/>
                <a:gd name="T10" fmla="*/ 95 w 436"/>
                <a:gd name="T11" fmla="*/ 248 h 668"/>
                <a:gd name="T12" fmla="*/ 81 w 436"/>
                <a:gd name="T13" fmla="*/ 251 h 668"/>
                <a:gd name="T14" fmla="*/ 59 w 436"/>
                <a:gd name="T15" fmla="*/ 245 h 668"/>
                <a:gd name="T16" fmla="*/ 45 w 436"/>
                <a:gd name="T17" fmla="*/ 234 h 668"/>
                <a:gd name="T18" fmla="*/ 0 w 436"/>
                <a:gd name="T19" fmla="*/ 175 h 668"/>
                <a:gd name="T20" fmla="*/ 208 w 436"/>
                <a:gd name="T21" fmla="*/ 0 h 668"/>
                <a:gd name="T22" fmla="*/ 326 w 436"/>
                <a:gd name="T23" fmla="*/ 0 h 668"/>
                <a:gd name="T24" fmla="*/ 326 w 436"/>
                <a:gd name="T25" fmla="*/ 565 h 668"/>
                <a:gd name="T26" fmla="*/ 436 w 436"/>
                <a:gd name="T27" fmla="*/ 565 h 668"/>
                <a:gd name="T28" fmla="*/ 436 w 436"/>
                <a:gd name="T29" fmla="*/ 668 h 668"/>
                <a:gd name="T30" fmla="*/ 55 w 436"/>
                <a:gd name="T31" fmla="*/ 668 h 668"/>
                <a:gd name="T32" fmla="*/ 55 w 436"/>
                <a:gd name="T33" fmla="*/ 565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6" h="668">
                  <a:moveTo>
                    <a:pt x="55" y="565"/>
                  </a:moveTo>
                  <a:cubicBezTo>
                    <a:pt x="184" y="565"/>
                    <a:pt x="184" y="565"/>
                    <a:pt x="184" y="565"/>
                  </a:cubicBezTo>
                  <a:cubicBezTo>
                    <a:pt x="184" y="229"/>
                    <a:pt x="184" y="229"/>
                    <a:pt x="184" y="229"/>
                  </a:cubicBezTo>
                  <a:cubicBezTo>
                    <a:pt x="184" y="212"/>
                    <a:pt x="184" y="195"/>
                    <a:pt x="185" y="177"/>
                  </a:cubicBezTo>
                  <a:cubicBezTo>
                    <a:pt x="109" y="240"/>
                    <a:pt x="109" y="240"/>
                    <a:pt x="109" y="240"/>
                  </a:cubicBezTo>
                  <a:cubicBezTo>
                    <a:pt x="105" y="244"/>
                    <a:pt x="100" y="247"/>
                    <a:pt x="95" y="248"/>
                  </a:cubicBezTo>
                  <a:cubicBezTo>
                    <a:pt x="90" y="250"/>
                    <a:pt x="85" y="251"/>
                    <a:pt x="81" y="251"/>
                  </a:cubicBezTo>
                  <a:cubicBezTo>
                    <a:pt x="73" y="251"/>
                    <a:pt x="66" y="249"/>
                    <a:pt x="59" y="245"/>
                  </a:cubicBezTo>
                  <a:cubicBezTo>
                    <a:pt x="53" y="242"/>
                    <a:pt x="48" y="238"/>
                    <a:pt x="45" y="234"/>
                  </a:cubicBezTo>
                  <a:cubicBezTo>
                    <a:pt x="0" y="175"/>
                    <a:pt x="0" y="175"/>
                    <a:pt x="0" y="175"/>
                  </a:cubicBezTo>
                  <a:cubicBezTo>
                    <a:pt x="208" y="0"/>
                    <a:pt x="208" y="0"/>
                    <a:pt x="208" y="0"/>
                  </a:cubicBezTo>
                  <a:cubicBezTo>
                    <a:pt x="326" y="0"/>
                    <a:pt x="326" y="0"/>
                    <a:pt x="326" y="0"/>
                  </a:cubicBezTo>
                  <a:cubicBezTo>
                    <a:pt x="326" y="565"/>
                    <a:pt x="326" y="565"/>
                    <a:pt x="326" y="565"/>
                  </a:cubicBezTo>
                  <a:cubicBezTo>
                    <a:pt x="436" y="565"/>
                    <a:pt x="436" y="565"/>
                    <a:pt x="436" y="565"/>
                  </a:cubicBezTo>
                  <a:cubicBezTo>
                    <a:pt x="436" y="668"/>
                    <a:pt x="436" y="668"/>
                    <a:pt x="436" y="668"/>
                  </a:cubicBezTo>
                  <a:cubicBezTo>
                    <a:pt x="55" y="668"/>
                    <a:pt x="55" y="668"/>
                    <a:pt x="55" y="668"/>
                  </a:cubicBezTo>
                  <a:lnTo>
                    <a:pt x="55" y="5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BC42FFFF-3ACA-4766-A893-3E9976C4C57E}"/>
                </a:ext>
              </a:extLst>
            </p:cNvPr>
            <p:cNvSpPr>
              <a:spLocks/>
            </p:cNvSpPr>
            <p:nvPr/>
          </p:nvSpPr>
          <p:spPr bwMode="auto">
            <a:xfrm>
              <a:off x="1616075" y="6577013"/>
              <a:ext cx="84138" cy="130175"/>
            </a:xfrm>
            <a:custGeom>
              <a:avLst/>
              <a:gdLst>
                <a:gd name="T0" fmla="*/ 55 w 435"/>
                <a:gd name="T1" fmla="*/ 565 h 668"/>
                <a:gd name="T2" fmla="*/ 183 w 435"/>
                <a:gd name="T3" fmla="*/ 565 h 668"/>
                <a:gd name="T4" fmla="*/ 183 w 435"/>
                <a:gd name="T5" fmla="*/ 229 h 668"/>
                <a:gd name="T6" fmla="*/ 185 w 435"/>
                <a:gd name="T7" fmla="*/ 177 h 668"/>
                <a:gd name="T8" fmla="*/ 109 w 435"/>
                <a:gd name="T9" fmla="*/ 240 h 668"/>
                <a:gd name="T10" fmla="*/ 94 w 435"/>
                <a:gd name="T11" fmla="*/ 248 h 668"/>
                <a:gd name="T12" fmla="*/ 80 w 435"/>
                <a:gd name="T13" fmla="*/ 251 h 668"/>
                <a:gd name="T14" fmla="*/ 59 w 435"/>
                <a:gd name="T15" fmla="*/ 245 h 668"/>
                <a:gd name="T16" fmla="*/ 45 w 435"/>
                <a:gd name="T17" fmla="*/ 234 h 668"/>
                <a:gd name="T18" fmla="*/ 0 w 435"/>
                <a:gd name="T19" fmla="*/ 175 h 668"/>
                <a:gd name="T20" fmla="*/ 208 w 435"/>
                <a:gd name="T21" fmla="*/ 0 h 668"/>
                <a:gd name="T22" fmla="*/ 325 w 435"/>
                <a:gd name="T23" fmla="*/ 0 h 668"/>
                <a:gd name="T24" fmla="*/ 325 w 435"/>
                <a:gd name="T25" fmla="*/ 565 h 668"/>
                <a:gd name="T26" fmla="*/ 435 w 435"/>
                <a:gd name="T27" fmla="*/ 565 h 668"/>
                <a:gd name="T28" fmla="*/ 435 w 435"/>
                <a:gd name="T29" fmla="*/ 668 h 668"/>
                <a:gd name="T30" fmla="*/ 55 w 435"/>
                <a:gd name="T31" fmla="*/ 668 h 668"/>
                <a:gd name="T32" fmla="*/ 55 w 435"/>
                <a:gd name="T33" fmla="*/ 565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668">
                  <a:moveTo>
                    <a:pt x="55" y="565"/>
                  </a:moveTo>
                  <a:cubicBezTo>
                    <a:pt x="183" y="565"/>
                    <a:pt x="183" y="565"/>
                    <a:pt x="183" y="565"/>
                  </a:cubicBezTo>
                  <a:cubicBezTo>
                    <a:pt x="183" y="229"/>
                    <a:pt x="183" y="229"/>
                    <a:pt x="183" y="229"/>
                  </a:cubicBezTo>
                  <a:cubicBezTo>
                    <a:pt x="183" y="212"/>
                    <a:pt x="184" y="195"/>
                    <a:pt x="185" y="177"/>
                  </a:cubicBezTo>
                  <a:cubicBezTo>
                    <a:pt x="109" y="240"/>
                    <a:pt x="109" y="240"/>
                    <a:pt x="109" y="240"/>
                  </a:cubicBezTo>
                  <a:cubicBezTo>
                    <a:pt x="104" y="244"/>
                    <a:pt x="99" y="247"/>
                    <a:pt x="94" y="248"/>
                  </a:cubicBezTo>
                  <a:cubicBezTo>
                    <a:pt x="90" y="250"/>
                    <a:pt x="85" y="251"/>
                    <a:pt x="80" y="251"/>
                  </a:cubicBezTo>
                  <a:cubicBezTo>
                    <a:pt x="72" y="251"/>
                    <a:pt x="65" y="249"/>
                    <a:pt x="59" y="245"/>
                  </a:cubicBezTo>
                  <a:cubicBezTo>
                    <a:pt x="53" y="242"/>
                    <a:pt x="48" y="238"/>
                    <a:pt x="45" y="234"/>
                  </a:cubicBezTo>
                  <a:cubicBezTo>
                    <a:pt x="0" y="175"/>
                    <a:pt x="0" y="175"/>
                    <a:pt x="0" y="175"/>
                  </a:cubicBezTo>
                  <a:cubicBezTo>
                    <a:pt x="208" y="0"/>
                    <a:pt x="208" y="0"/>
                    <a:pt x="208" y="0"/>
                  </a:cubicBezTo>
                  <a:cubicBezTo>
                    <a:pt x="325" y="0"/>
                    <a:pt x="325" y="0"/>
                    <a:pt x="325" y="0"/>
                  </a:cubicBezTo>
                  <a:cubicBezTo>
                    <a:pt x="325" y="565"/>
                    <a:pt x="325" y="565"/>
                    <a:pt x="325" y="565"/>
                  </a:cubicBezTo>
                  <a:cubicBezTo>
                    <a:pt x="435" y="565"/>
                    <a:pt x="435" y="565"/>
                    <a:pt x="435" y="565"/>
                  </a:cubicBezTo>
                  <a:cubicBezTo>
                    <a:pt x="435" y="668"/>
                    <a:pt x="435" y="668"/>
                    <a:pt x="435" y="668"/>
                  </a:cubicBezTo>
                  <a:cubicBezTo>
                    <a:pt x="55" y="668"/>
                    <a:pt x="55" y="668"/>
                    <a:pt x="55" y="668"/>
                  </a:cubicBezTo>
                  <a:lnTo>
                    <a:pt x="55" y="5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id="{F7AEBECF-3347-44FB-891F-06CEAC9483CD}"/>
                </a:ext>
              </a:extLst>
            </p:cNvPr>
            <p:cNvSpPr>
              <a:spLocks noEditPoints="1"/>
            </p:cNvSpPr>
            <p:nvPr/>
          </p:nvSpPr>
          <p:spPr bwMode="auto">
            <a:xfrm>
              <a:off x="1720850" y="6575425"/>
              <a:ext cx="96838" cy="133350"/>
            </a:xfrm>
            <a:custGeom>
              <a:avLst/>
              <a:gdLst>
                <a:gd name="T0" fmla="*/ 494 w 494"/>
                <a:gd name="T1" fmla="*/ 341 h 682"/>
                <a:gd name="T2" fmla="*/ 475 w 494"/>
                <a:gd name="T3" fmla="*/ 493 h 682"/>
                <a:gd name="T4" fmla="*/ 423 w 494"/>
                <a:gd name="T5" fmla="*/ 599 h 682"/>
                <a:gd name="T6" fmla="*/ 345 w 494"/>
                <a:gd name="T7" fmla="*/ 662 h 682"/>
                <a:gd name="T8" fmla="*/ 246 w 494"/>
                <a:gd name="T9" fmla="*/ 682 h 682"/>
                <a:gd name="T10" fmla="*/ 148 w 494"/>
                <a:gd name="T11" fmla="*/ 662 h 682"/>
                <a:gd name="T12" fmla="*/ 70 w 494"/>
                <a:gd name="T13" fmla="*/ 599 h 682"/>
                <a:gd name="T14" fmla="*/ 18 w 494"/>
                <a:gd name="T15" fmla="*/ 493 h 682"/>
                <a:gd name="T16" fmla="*/ 0 w 494"/>
                <a:gd name="T17" fmla="*/ 341 h 682"/>
                <a:gd name="T18" fmla="*/ 18 w 494"/>
                <a:gd name="T19" fmla="*/ 189 h 682"/>
                <a:gd name="T20" fmla="*/ 70 w 494"/>
                <a:gd name="T21" fmla="*/ 83 h 682"/>
                <a:gd name="T22" fmla="*/ 148 w 494"/>
                <a:gd name="T23" fmla="*/ 21 h 682"/>
                <a:gd name="T24" fmla="*/ 246 w 494"/>
                <a:gd name="T25" fmla="*/ 0 h 682"/>
                <a:gd name="T26" fmla="*/ 345 w 494"/>
                <a:gd name="T27" fmla="*/ 21 h 682"/>
                <a:gd name="T28" fmla="*/ 423 w 494"/>
                <a:gd name="T29" fmla="*/ 83 h 682"/>
                <a:gd name="T30" fmla="*/ 475 w 494"/>
                <a:gd name="T31" fmla="*/ 189 h 682"/>
                <a:gd name="T32" fmla="*/ 494 w 494"/>
                <a:gd name="T33" fmla="*/ 341 h 682"/>
                <a:gd name="T34" fmla="*/ 348 w 494"/>
                <a:gd name="T35" fmla="*/ 341 h 682"/>
                <a:gd name="T36" fmla="*/ 339 w 494"/>
                <a:gd name="T37" fmla="*/ 228 h 682"/>
                <a:gd name="T38" fmla="*/ 316 w 494"/>
                <a:gd name="T39" fmla="*/ 158 h 682"/>
                <a:gd name="T40" fmla="*/ 283 w 494"/>
                <a:gd name="T41" fmla="*/ 124 h 682"/>
                <a:gd name="T42" fmla="*/ 246 w 494"/>
                <a:gd name="T43" fmla="*/ 114 h 682"/>
                <a:gd name="T44" fmla="*/ 209 w 494"/>
                <a:gd name="T45" fmla="*/ 124 h 682"/>
                <a:gd name="T46" fmla="*/ 177 w 494"/>
                <a:gd name="T47" fmla="*/ 158 h 682"/>
                <a:gd name="T48" fmla="*/ 155 w 494"/>
                <a:gd name="T49" fmla="*/ 228 h 682"/>
                <a:gd name="T50" fmla="*/ 146 w 494"/>
                <a:gd name="T51" fmla="*/ 341 h 682"/>
                <a:gd name="T52" fmla="*/ 155 w 494"/>
                <a:gd name="T53" fmla="*/ 455 h 682"/>
                <a:gd name="T54" fmla="*/ 177 w 494"/>
                <a:gd name="T55" fmla="*/ 524 h 682"/>
                <a:gd name="T56" fmla="*/ 209 w 494"/>
                <a:gd name="T57" fmla="*/ 559 h 682"/>
                <a:gd name="T58" fmla="*/ 246 w 494"/>
                <a:gd name="T59" fmla="*/ 568 h 682"/>
                <a:gd name="T60" fmla="*/ 283 w 494"/>
                <a:gd name="T61" fmla="*/ 559 h 682"/>
                <a:gd name="T62" fmla="*/ 316 w 494"/>
                <a:gd name="T63" fmla="*/ 524 h 682"/>
                <a:gd name="T64" fmla="*/ 339 w 494"/>
                <a:gd name="T65" fmla="*/ 455 h 682"/>
                <a:gd name="T66" fmla="*/ 348 w 494"/>
                <a:gd name="T67" fmla="*/ 341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4" h="682">
                  <a:moveTo>
                    <a:pt x="494" y="341"/>
                  </a:moveTo>
                  <a:cubicBezTo>
                    <a:pt x="494" y="399"/>
                    <a:pt x="488" y="450"/>
                    <a:pt x="475" y="493"/>
                  </a:cubicBezTo>
                  <a:cubicBezTo>
                    <a:pt x="463" y="535"/>
                    <a:pt x="446" y="571"/>
                    <a:pt x="423" y="599"/>
                  </a:cubicBezTo>
                  <a:cubicBezTo>
                    <a:pt x="401" y="627"/>
                    <a:pt x="375" y="648"/>
                    <a:pt x="345" y="662"/>
                  </a:cubicBezTo>
                  <a:cubicBezTo>
                    <a:pt x="314" y="675"/>
                    <a:pt x="281" y="682"/>
                    <a:pt x="246" y="682"/>
                  </a:cubicBezTo>
                  <a:cubicBezTo>
                    <a:pt x="210" y="682"/>
                    <a:pt x="178" y="675"/>
                    <a:pt x="148" y="662"/>
                  </a:cubicBezTo>
                  <a:cubicBezTo>
                    <a:pt x="118" y="648"/>
                    <a:pt x="92" y="627"/>
                    <a:pt x="70" y="599"/>
                  </a:cubicBezTo>
                  <a:cubicBezTo>
                    <a:pt x="48" y="571"/>
                    <a:pt x="30" y="535"/>
                    <a:pt x="18" y="493"/>
                  </a:cubicBezTo>
                  <a:cubicBezTo>
                    <a:pt x="6" y="450"/>
                    <a:pt x="0" y="399"/>
                    <a:pt x="0" y="341"/>
                  </a:cubicBezTo>
                  <a:cubicBezTo>
                    <a:pt x="0" y="283"/>
                    <a:pt x="6" y="232"/>
                    <a:pt x="18" y="189"/>
                  </a:cubicBezTo>
                  <a:cubicBezTo>
                    <a:pt x="30" y="147"/>
                    <a:pt x="48" y="111"/>
                    <a:pt x="70" y="83"/>
                  </a:cubicBezTo>
                  <a:cubicBezTo>
                    <a:pt x="92" y="55"/>
                    <a:pt x="118" y="34"/>
                    <a:pt x="148" y="21"/>
                  </a:cubicBezTo>
                  <a:cubicBezTo>
                    <a:pt x="178" y="7"/>
                    <a:pt x="210" y="0"/>
                    <a:pt x="246" y="0"/>
                  </a:cubicBezTo>
                  <a:cubicBezTo>
                    <a:pt x="281" y="0"/>
                    <a:pt x="314" y="7"/>
                    <a:pt x="345" y="21"/>
                  </a:cubicBezTo>
                  <a:cubicBezTo>
                    <a:pt x="375" y="34"/>
                    <a:pt x="401" y="55"/>
                    <a:pt x="423" y="83"/>
                  </a:cubicBezTo>
                  <a:cubicBezTo>
                    <a:pt x="446" y="111"/>
                    <a:pt x="463" y="147"/>
                    <a:pt x="475" y="189"/>
                  </a:cubicBezTo>
                  <a:cubicBezTo>
                    <a:pt x="488" y="232"/>
                    <a:pt x="494" y="283"/>
                    <a:pt x="494" y="341"/>
                  </a:cubicBezTo>
                  <a:close/>
                  <a:moveTo>
                    <a:pt x="348" y="341"/>
                  </a:moveTo>
                  <a:cubicBezTo>
                    <a:pt x="348" y="295"/>
                    <a:pt x="345" y="257"/>
                    <a:pt x="339" y="228"/>
                  </a:cubicBezTo>
                  <a:cubicBezTo>
                    <a:pt x="333" y="198"/>
                    <a:pt x="325" y="175"/>
                    <a:pt x="316" y="158"/>
                  </a:cubicBezTo>
                  <a:cubicBezTo>
                    <a:pt x="306" y="142"/>
                    <a:pt x="295" y="130"/>
                    <a:pt x="283" y="124"/>
                  </a:cubicBezTo>
                  <a:cubicBezTo>
                    <a:pt x="271" y="118"/>
                    <a:pt x="258" y="114"/>
                    <a:pt x="246" y="114"/>
                  </a:cubicBezTo>
                  <a:cubicBezTo>
                    <a:pt x="233" y="114"/>
                    <a:pt x="221" y="118"/>
                    <a:pt x="209" y="124"/>
                  </a:cubicBezTo>
                  <a:cubicBezTo>
                    <a:pt x="197" y="130"/>
                    <a:pt x="186" y="142"/>
                    <a:pt x="177" y="158"/>
                  </a:cubicBezTo>
                  <a:cubicBezTo>
                    <a:pt x="168" y="175"/>
                    <a:pt x="160" y="198"/>
                    <a:pt x="155" y="228"/>
                  </a:cubicBezTo>
                  <a:cubicBezTo>
                    <a:pt x="149" y="257"/>
                    <a:pt x="146" y="295"/>
                    <a:pt x="146" y="341"/>
                  </a:cubicBezTo>
                  <a:cubicBezTo>
                    <a:pt x="146" y="387"/>
                    <a:pt x="149" y="425"/>
                    <a:pt x="155" y="455"/>
                  </a:cubicBezTo>
                  <a:cubicBezTo>
                    <a:pt x="160" y="484"/>
                    <a:pt x="168" y="507"/>
                    <a:pt x="177" y="524"/>
                  </a:cubicBezTo>
                  <a:cubicBezTo>
                    <a:pt x="186" y="541"/>
                    <a:pt x="197" y="553"/>
                    <a:pt x="209" y="559"/>
                  </a:cubicBezTo>
                  <a:cubicBezTo>
                    <a:pt x="221" y="565"/>
                    <a:pt x="233" y="568"/>
                    <a:pt x="246" y="568"/>
                  </a:cubicBezTo>
                  <a:cubicBezTo>
                    <a:pt x="258" y="568"/>
                    <a:pt x="271" y="565"/>
                    <a:pt x="283" y="559"/>
                  </a:cubicBezTo>
                  <a:cubicBezTo>
                    <a:pt x="295" y="553"/>
                    <a:pt x="306" y="541"/>
                    <a:pt x="316" y="524"/>
                  </a:cubicBezTo>
                  <a:cubicBezTo>
                    <a:pt x="325" y="507"/>
                    <a:pt x="333" y="484"/>
                    <a:pt x="339" y="455"/>
                  </a:cubicBezTo>
                  <a:cubicBezTo>
                    <a:pt x="345" y="425"/>
                    <a:pt x="348" y="387"/>
                    <a:pt x="348"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a:extLst>
                <a:ext uri="{FF2B5EF4-FFF2-40B4-BE49-F238E27FC236}">
                  <a16:creationId xmlns:a16="http://schemas.microsoft.com/office/drawing/2014/main" id="{6FCE00F6-70D8-453D-B769-89E49E8DC43C}"/>
                </a:ext>
              </a:extLst>
            </p:cNvPr>
            <p:cNvSpPr>
              <a:spLocks/>
            </p:cNvSpPr>
            <p:nvPr/>
          </p:nvSpPr>
          <p:spPr bwMode="auto">
            <a:xfrm>
              <a:off x="1843088" y="6577013"/>
              <a:ext cx="84138" cy="130175"/>
            </a:xfrm>
            <a:custGeom>
              <a:avLst/>
              <a:gdLst>
                <a:gd name="T0" fmla="*/ 54 w 435"/>
                <a:gd name="T1" fmla="*/ 565 h 668"/>
                <a:gd name="T2" fmla="*/ 183 w 435"/>
                <a:gd name="T3" fmla="*/ 565 h 668"/>
                <a:gd name="T4" fmla="*/ 183 w 435"/>
                <a:gd name="T5" fmla="*/ 229 h 668"/>
                <a:gd name="T6" fmla="*/ 184 w 435"/>
                <a:gd name="T7" fmla="*/ 177 h 668"/>
                <a:gd name="T8" fmla="*/ 109 w 435"/>
                <a:gd name="T9" fmla="*/ 240 h 668"/>
                <a:gd name="T10" fmla="*/ 94 w 435"/>
                <a:gd name="T11" fmla="*/ 248 h 668"/>
                <a:gd name="T12" fmla="*/ 80 w 435"/>
                <a:gd name="T13" fmla="*/ 251 h 668"/>
                <a:gd name="T14" fmla="*/ 58 w 435"/>
                <a:gd name="T15" fmla="*/ 245 h 668"/>
                <a:gd name="T16" fmla="*/ 44 w 435"/>
                <a:gd name="T17" fmla="*/ 234 h 668"/>
                <a:gd name="T18" fmla="*/ 0 w 435"/>
                <a:gd name="T19" fmla="*/ 175 h 668"/>
                <a:gd name="T20" fmla="*/ 207 w 435"/>
                <a:gd name="T21" fmla="*/ 0 h 668"/>
                <a:gd name="T22" fmla="*/ 325 w 435"/>
                <a:gd name="T23" fmla="*/ 0 h 668"/>
                <a:gd name="T24" fmla="*/ 325 w 435"/>
                <a:gd name="T25" fmla="*/ 565 h 668"/>
                <a:gd name="T26" fmla="*/ 435 w 435"/>
                <a:gd name="T27" fmla="*/ 565 h 668"/>
                <a:gd name="T28" fmla="*/ 435 w 435"/>
                <a:gd name="T29" fmla="*/ 668 h 668"/>
                <a:gd name="T30" fmla="*/ 54 w 435"/>
                <a:gd name="T31" fmla="*/ 668 h 668"/>
                <a:gd name="T32" fmla="*/ 54 w 435"/>
                <a:gd name="T33" fmla="*/ 565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668">
                  <a:moveTo>
                    <a:pt x="54" y="565"/>
                  </a:moveTo>
                  <a:cubicBezTo>
                    <a:pt x="183" y="565"/>
                    <a:pt x="183" y="565"/>
                    <a:pt x="183" y="565"/>
                  </a:cubicBezTo>
                  <a:cubicBezTo>
                    <a:pt x="183" y="229"/>
                    <a:pt x="183" y="229"/>
                    <a:pt x="183" y="229"/>
                  </a:cubicBezTo>
                  <a:cubicBezTo>
                    <a:pt x="183" y="212"/>
                    <a:pt x="183" y="195"/>
                    <a:pt x="184" y="177"/>
                  </a:cubicBezTo>
                  <a:cubicBezTo>
                    <a:pt x="109" y="240"/>
                    <a:pt x="109" y="240"/>
                    <a:pt x="109" y="240"/>
                  </a:cubicBezTo>
                  <a:cubicBezTo>
                    <a:pt x="104" y="244"/>
                    <a:pt x="99" y="247"/>
                    <a:pt x="94" y="248"/>
                  </a:cubicBezTo>
                  <a:cubicBezTo>
                    <a:pt x="89" y="250"/>
                    <a:pt x="84" y="251"/>
                    <a:pt x="80" y="251"/>
                  </a:cubicBezTo>
                  <a:cubicBezTo>
                    <a:pt x="72" y="251"/>
                    <a:pt x="65" y="249"/>
                    <a:pt x="58" y="245"/>
                  </a:cubicBezTo>
                  <a:cubicBezTo>
                    <a:pt x="52" y="242"/>
                    <a:pt x="47" y="238"/>
                    <a:pt x="44" y="234"/>
                  </a:cubicBezTo>
                  <a:cubicBezTo>
                    <a:pt x="0" y="175"/>
                    <a:pt x="0" y="175"/>
                    <a:pt x="0" y="175"/>
                  </a:cubicBezTo>
                  <a:cubicBezTo>
                    <a:pt x="207" y="0"/>
                    <a:pt x="207" y="0"/>
                    <a:pt x="207" y="0"/>
                  </a:cubicBezTo>
                  <a:cubicBezTo>
                    <a:pt x="325" y="0"/>
                    <a:pt x="325" y="0"/>
                    <a:pt x="325" y="0"/>
                  </a:cubicBezTo>
                  <a:cubicBezTo>
                    <a:pt x="325" y="565"/>
                    <a:pt x="325" y="565"/>
                    <a:pt x="325" y="565"/>
                  </a:cubicBezTo>
                  <a:cubicBezTo>
                    <a:pt x="435" y="565"/>
                    <a:pt x="435" y="565"/>
                    <a:pt x="435" y="565"/>
                  </a:cubicBezTo>
                  <a:cubicBezTo>
                    <a:pt x="435" y="668"/>
                    <a:pt x="435" y="668"/>
                    <a:pt x="435" y="668"/>
                  </a:cubicBezTo>
                  <a:cubicBezTo>
                    <a:pt x="54" y="668"/>
                    <a:pt x="54" y="668"/>
                    <a:pt x="54" y="668"/>
                  </a:cubicBezTo>
                  <a:lnTo>
                    <a:pt x="54" y="5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id="{4712FFE8-932D-4849-ACEE-52B1E37898F9}"/>
                </a:ext>
              </a:extLst>
            </p:cNvPr>
            <p:cNvSpPr>
              <a:spLocks noEditPoints="1"/>
            </p:cNvSpPr>
            <p:nvPr/>
          </p:nvSpPr>
          <p:spPr bwMode="auto">
            <a:xfrm>
              <a:off x="1947863" y="6575425"/>
              <a:ext cx="96838" cy="133350"/>
            </a:xfrm>
            <a:custGeom>
              <a:avLst/>
              <a:gdLst>
                <a:gd name="T0" fmla="*/ 495 w 495"/>
                <a:gd name="T1" fmla="*/ 341 h 682"/>
                <a:gd name="T2" fmla="*/ 476 w 495"/>
                <a:gd name="T3" fmla="*/ 493 h 682"/>
                <a:gd name="T4" fmla="*/ 424 w 495"/>
                <a:gd name="T5" fmla="*/ 599 h 682"/>
                <a:gd name="T6" fmla="*/ 345 w 495"/>
                <a:gd name="T7" fmla="*/ 662 h 682"/>
                <a:gd name="T8" fmla="*/ 246 w 495"/>
                <a:gd name="T9" fmla="*/ 682 h 682"/>
                <a:gd name="T10" fmla="*/ 148 w 495"/>
                <a:gd name="T11" fmla="*/ 662 h 682"/>
                <a:gd name="T12" fmla="*/ 70 w 495"/>
                <a:gd name="T13" fmla="*/ 599 h 682"/>
                <a:gd name="T14" fmla="*/ 19 w 495"/>
                <a:gd name="T15" fmla="*/ 493 h 682"/>
                <a:gd name="T16" fmla="*/ 0 w 495"/>
                <a:gd name="T17" fmla="*/ 341 h 682"/>
                <a:gd name="T18" fmla="*/ 19 w 495"/>
                <a:gd name="T19" fmla="*/ 189 h 682"/>
                <a:gd name="T20" fmla="*/ 70 w 495"/>
                <a:gd name="T21" fmla="*/ 83 h 682"/>
                <a:gd name="T22" fmla="*/ 148 w 495"/>
                <a:gd name="T23" fmla="*/ 21 h 682"/>
                <a:gd name="T24" fmla="*/ 246 w 495"/>
                <a:gd name="T25" fmla="*/ 0 h 682"/>
                <a:gd name="T26" fmla="*/ 345 w 495"/>
                <a:gd name="T27" fmla="*/ 21 h 682"/>
                <a:gd name="T28" fmla="*/ 424 w 495"/>
                <a:gd name="T29" fmla="*/ 83 h 682"/>
                <a:gd name="T30" fmla="*/ 476 w 495"/>
                <a:gd name="T31" fmla="*/ 189 h 682"/>
                <a:gd name="T32" fmla="*/ 495 w 495"/>
                <a:gd name="T33" fmla="*/ 341 h 682"/>
                <a:gd name="T34" fmla="*/ 348 w 495"/>
                <a:gd name="T35" fmla="*/ 341 h 682"/>
                <a:gd name="T36" fmla="*/ 339 w 495"/>
                <a:gd name="T37" fmla="*/ 228 h 682"/>
                <a:gd name="T38" fmla="*/ 316 w 495"/>
                <a:gd name="T39" fmla="*/ 158 h 682"/>
                <a:gd name="T40" fmla="*/ 283 w 495"/>
                <a:gd name="T41" fmla="*/ 124 h 682"/>
                <a:gd name="T42" fmla="*/ 246 w 495"/>
                <a:gd name="T43" fmla="*/ 114 h 682"/>
                <a:gd name="T44" fmla="*/ 209 w 495"/>
                <a:gd name="T45" fmla="*/ 124 h 682"/>
                <a:gd name="T46" fmla="*/ 177 w 495"/>
                <a:gd name="T47" fmla="*/ 158 h 682"/>
                <a:gd name="T48" fmla="*/ 155 w 495"/>
                <a:gd name="T49" fmla="*/ 228 h 682"/>
                <a:gd name="T50" fmla="*/ 147 w 495"/>
                <a:gd name="T51" fmla="*/ 341 h 682"/>
                <a:gd name="T52" fmla="*/ 155 w 495"/>
                <a:gd name="T53" fmla="*/ 455 h 682"/>
                <a:gd name="T54" fmla="*/ 177 w 495"/>
                <a:gd name="T55" fmla="*/ 524 h 682"/>
                <a:gd name="T56" fmla="*/ 209 w 495"/>
                <a:gd name="T57" fmla="*/ 559 h 682"/>
                <a:gd name="T58" fmla="*/ 246 w 495"/>
                <a:gd name="T59" fmla="*/ 568 h 682"/>
                <a:gd name="T60" fmla="*/ 283 w 495"/>
                <a:gd name="T61" fmla="*/ 559 h 682"/>
                <a:gd name="T62" fmla="*/ 316 w 495"/>
                <a:gd name="T63" fmla="*/ 524 h 682"/>
                <a:gd name="T64" fmla="*/ 339 w 495"/>
                <a:gd name="T65" fmla="*/ 455 h 682"/>
                <a:gd name="T66" fmla="*/ 348 w 495"/>
                <a:gd name="T67" fmla="*/ 341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5" h="682">
                  <a:moveTo>
                    <a:pt x="495" y="341"/>
                  </a:moveTo>
                  <a:cubicBezTo>
                    <a:pt x="495" y="399"/>
                    <a:pt x="488" y="450"/>
                    <a:pt x="476" y="493"/>
                  </a:cubicBezTo>
                  <a:cubicBezTo>
                    <a:pt x="463" y="535"/>
                    <a:pt x="446" y="571"/>
                    <a:pt x="424" y="599"/>
                  </a:cubicBezTo>
                  <a:cubicBezTo>
                    <a:pt x="402" y="627"/>
                    <a:pt x="375" y="648"/>
                    <a:pt x="345" y="662"/>
                  </a:cubicBezTo>
                  <a:cubicBezTo>
                    <a:pt x="315" y="675"/>
                    <a:pt x="282" y="682"/>
                    <a:pt x="246" y="682"/>
                  </a:cubicBezTo>
                  <a:cubicBezTo>
                    <a:pt x="211" y="682"/>
                    <a:pt x="178" y="675"/>
                    <a:pt x="148" y="662"/>
                  </a:cubicBezTo>
                  <a:cubicBezTo>
                    <a:pt x="118" y="648"/>
                    <a:pt x="92" y="627"/>
                    <a:pt x="70" y="599"/>
                  </a:cubicBezTo>
                  <a:cubicBezTo>
                    <a:pt x="48" y="571"/>
                    <a:pt x="31" y="535"/>
                    <a:pt x="19" y="493"/>
                  </a:cubicBezTo>
                  <a:cubicBezTo>
                    <a:pt x="6" y="450"/>
                    <a:pt x="0" y="399"/>
                    <a:pt x="0" y="341"/>
                  </a:cubicBezTo>
                  <a:cubicBezTo>
                    <a:pt x="0" y="283"/>
                    <a:pt x="6" y="232"/>
                    <a:pt x="19" y="189"/>
                  </a:cubicBezTo>
                  <a:cubicBezTo>
                    <a:pt x="31" y="147"/>
                    <a:pt x="48" y="111"/>
                    <a:pt x="70" y="83"/>
                  </a:cubicBezTo>
                  <a:cubicBezTo>
                    <a:pt x="92" y="55"/>
                    <a:pt x="118" y="34"/>
                    <a:pt x="148" y="21"/>
                  </a:cubicBezTo>
                  <a:cubicBezTo>
                    <a:pt x="178" y="7"/>
                    <a:pt x="211" y="0"/>
                    <a:pt x="246" y="0"/>
                  </a:cubicBezTo>
                  <a:cubicBezTo>
                    <a:pt x="282" y="0"/>
                    <a:pt x="315" y="7"/>
                    <a:pt x="345" y="21"/>
                  </a:cubicBezTo>
                  <a:cubicBezTo>
                    <a:pt x="375" y="34"/>
                    <a:pt x="402" y="55"/>
                    <a:pt x="424" y="83"/>
                  </a:cubicBezTo>
                  <a:cubicBezTo>
                    <a:pt x="446" y="111"/>
                    <a:pt x="463" y="147"/>
                    <a:pt x="476" y="189"/>
                  </a:cubicBezTo>
                  <a:cubicBezTo>
                    <a:pt x="488" y="232"/>
                    <a:pt x="495" y="283"/>
                    <a:pt x="495" y="341"/>
                  </a:cubicBezTo>
                  <a:close/>
                  <a:moveTo>
                    <a:pt x="348" y="341"/>
                  </a:moveTo>
                  <a:cubicBezTo>
                    <a:pt x="348" y="295"/>
                    <a:pt x="345" y="257"/>
                    <a:pt x="339" y="228"/>
                  </a:cubicBezTo>
                  <a:cubicBezTo>
                    <a:pt x="334" y="198"/>
                    <a:pt x="326" y="175"/>
                    <a:pt x="316" y="158"/>
                  </a:cubicBezTo>
                  <a:cubicBezTo>
                    <a:pt x="307" y="142"/>
                    <a:pt x="296" y="130"/>
                    <a:pt x="283" y="124"/>
                  </a:cubicBezTo>
                  <a:cubicBezTo>
                    <a:pt x="271" y="118"/>
                    <a:pt x="259" y="114"/>
                    <a:pt x="246" y="114"/>
                  </a:cubicBezTo>
                  <a:cubicBezTo>
                    <a:pt x="234" y="114"/>
                    <a:pt x="222" y="118"/>
                    <a:pt x="209" y="124"/>
                  </a:cubicBezTo>
                  <a:cubicBezTo>
                    <a:pt x="197" y="130"/>
                    <a:pt x="187" y="142"/>
                    <a:pt x="177" y="158"/>
                  </a:cubicBezTo>
                  <a:cubicBezTo>
                    <a:pt x="168" y="175"/>
                    <a:pt x="161" y="198"/>
                    <a:pt x="155" y="228"/>
                  </a:cubicBezTo>
                  <a:cubicBezTo>
                    <a:pt x="149" y="257"/>
                    <a:pt x="147" y="295"/>
                    <a:pt x="147" y="341"/>
                  </a:cubicBezTo>
                  <a:cubicBezTo>
                    <a:pt x="147" y="387"/>
                    <a:pt x="149" y="425"/>
                    <a:pt x="155" y="455"/>
                  </a:cubicBezTo>
                  <a:cubicBezTo>
                    <a:pt x="161" y="484"/>
                    <a:pt x="168" y="507"/>
                    <a:pt x="177" y="524"/>
                  </a:cubicBezTo>
                  <a:cubicBezTo>
                    <a:pt x="187" y="541"/>
                    <a:pt x="197" y="553"/>
                    <a:pt x="209" y="559"/>
                  </a:cubicBezTo>
                  <a:cubicBezTo>
                    <a:pt x="222" y="565"/>
                    <a:pt x="234" y="568"/>
                    <a:pt x="246" y="568"/>
                  </a:cubicBezTo>
                  <a:cubicBezTo>
                    <a:pt x="259" y="568"/>
                    <a:pt x="271" y="565"/>
                    <a:pt x="283" y="559"/>
                  </a:cubicBezTo>
                  <a:cubicBezTo>
                    <a:pt x="296" y="553"/>
                    <a:pt x="307" y="541"/>
                    <a:pt x="316" y="524"/>
                  </a:cubicBezTo>
                  <a:cubicBezTo>
                    <a:pt x="326" y="507"/>
                    <a:pt x="334" y="484"/>
                    <a:pt x="339" y="455"/>
                  </a:cubicBezTo>
                  <a:cubicBezTo>
                    <a:pt x="345" y="425"/>
                    <a:pt x="348" y="387"/>
                    <a:pt x="348"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a:extLst>
                <a:ext uri="{FF2B5EF4-FFF2-40B4-BE49-F238E27FC236}">
                  <a16:creationId xmlns:a16="http://schemas.microsoft.com/office/drawing/2014/main" id="{BA5CC876-DAAD-4F89-B1E4-34266D38D4B5}"/>
                </a:ext>
              </a:extLst>
            </p:cNvPr>
            <p:cNvSpPr>
              <a:spLocks/>
            </p:cNvSpPr>
            <p:nvPr/>
          </p:nvSpPr>
          <p:spPr bwMode="auto">
            <a:xfrm>
              <a:off x="2068513" y="6577013"/>
              <a:ext cx="85725" cy="130175"/>
            </a:xfrm>
            <a:custGeom>
              <a:avLst/>
              <a:gdLst>
                <a:gd name="T0" fmla="*/ 55 w 435"/>
                <a:gd name="T1" fmla="*/ 565 h 668"/>
                <a:gd name="T2" fmla="*/ 183 w 435"/>
                <a:gd name="T3" fmla="*/ 565 h 668"/>
                <a:gd name="T4" fmla="*/ 183 w 435"/>
                <a:gd name="T5" fmla="*/ 229 h 668"/>
                <a:gd name="T6" fmla="*/ 185 w 435"/>
                <a:gd name="T7" fmla="*/ 177 h 668"/>
                <a:gd name="T8" fmla="*/ 109 w 435"/>
                <a:gd name="T9" fmla="*/ 240 h 668"/>
                <a:gd name="T10" fmla="*/ 94 w 435"/>
                <a:gd name="T11" fmla="*/ 248 h 668"/>
                <a:gd name="T12" fmla="*/ 80 w 435"/>
                <a:gd name="T13" fmla="*/ 251 h 668"/>
                <a:gd name="T14" fmla="*/ 59 w 435"/>
                <a:gd name="T15" fmla="*/ 245 h 668"/>
                <a:gd name="T16" fmla="*/ 45 w 435"/>
                <a:gd name="T17" fmla="*/ 234 h 668"/>
                <a:gd name="T18" fmla="*/ 0 w 435"/>
                <a:gd name="T19" fmla="*/ 175 h 668"/>
                <a:gd name="T20" fmla="*/ 208 w 435"/>
                <a:gd name="T21" fmla="*/ 0 h 668"/>
                <a:gd name="T22" fmla="*/ 325 w 435"/>
                <a:gd name="T23" fmla="*/ 0 h 668"/>
                <a:gd name="T24" fmla="*/ 325 w 435"/>
                <a:gd name="T25" fmla="*/ 565 h 668"/>
                <a:gd name="T26" fmla="*/ 435 w 435"/>
                <a:gd name="T27" fmla="*/ 565 h 668"/>
                <a:gd name="T28" fmla="*/ 435 w 435"/>
                <a:gd name="T29" fmla="*/ 668 h 668"/>
                <a:gd name="T30" fmla="*/ 55 w 435"/>
                <a:gd name="T31" fmla="*/ 668 h 668"/>
                <a:gd name="T32" fmla="*/ 55 w 435"/>
                <a:gd name="T33" fmla="*/ 565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668">
                  <a:moveTo>
                    <a:pt x="55" y="565"/>
                  </a:moveTo>
                  <a:cubicBezTo>
                    <a:pt x="183" y="565"/>
                    <a:pt x="183" y="565"/>
                    <a:pt x="183" y="565"/>
                  </a:cubicBezTo>
                  <a:cubicBezTo>
                    <a:pt x="183" y="229"/>
                    <a:pt x="183" y="229"/>
                    <a:pt x="183" y="229"/>
                  </a:cubicBezTo>
                  <a:cubicBezTo>
                    <a:pt x="183" y="212"/>
                    <a:pt x="184" y="195"/>
                    <a:pt x="185" y="177"/>
                  </a:cubicBezTo>
                  <a:cubicBezTo>
                    <a:pt x="109" y="240"/>
                    <a:pt x="109" y="240"/>
                    <a:pt x="109" y="240"/>
                  </a:cubicBezTo>
                  <a:cubicBezTo>
                    <a:pt x="104" y="244"/>
                    <a:pt x="99" y="247"/>
                    <a:pt x="94" y="248"/>
                  </a:cubicBezTo>
                  <a:cubicBezTo>
                    <a:pt x="89" y="250"/>
                    <a:pt x="85" y="251"/>
                    <a:pt x="80" y="251"/>
                  </a:cubicBezTo>
                  <a:cubicBezTo>
                    <a:pt x="72" y="251"/>
                    <a:pt x="65" y="249"/>
                    <a:pt x="59" y="245"/>
                  </a:cubicBezTo>
                  <a:cubicBezTo>
                    <a:pt x="53" y="242"/>
                    <a:pt x="48" y="238"/>
                    <a:pt x="45" y="234"/>
                  </a:cubicBezTo>
                  <a:cubicBezTo>
                    <a:pt x="0" y="175"/>
                    <a:pt x="0" y="175"/>
                    <a:pt x="0" y="175"/>
                  </a:cubicBezTo>
                  <a:cubicBezTo>
                    <a:pt x="208" y="0"/>
                    <a:pt x="208" y="0"/>
                    <a:pt x="208" y="0"/>
                  </a:cubicBezTo>
                  <a:cubicBezTo>
                    <a:pt x="325" y="0"/>
                    <a:pt x="325" y="0"/>
                    <a:pt x="325" y="0"/>
                  </a:cubicBezTo>
                  <a:cubicBezTo>
                    <a:pt x="325" y="565"/>
                    <a:pt x="325" y="565"/>
                    <a:pt x="325" y="565"/>
                  </a:cubicBezTo>
                  <a:cubicBezTo>
                    <a:pt x="435" y="565"/>
                    <a:pt x="435" y="565"/>
                    <a:pt x="435" y="565"/>
                  </a:cubicBezTo>
                  <a:cubicBezTo>
                    <a:pt x="435" y="668"/>
                    <a:pt x="435" y="668"/>
                    <a:pt x="435" y="668"/>
                  </a:cubicBezTo>
                  <a:cubicBezTo>
                    <a:pt x="55" y="668"/>
                    <a:pt x="55" y="668"/>
                    <a:pt x="55" y="668"/>
                  </a:cubicBezTo>
                  <a:lnTo>
                    <a:pt x="55" y="5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7220E772-85DC-45C1-82AE-37C5863100D5}"/>
                </a:ext>
              </a:extLst>
            </p:cNvPr>
            <p:cNvSpPr>
              <a:spLocks noEditPoints="1"/>
            </p:cNvSpPr>
            <p:nvPr/>
          </p:nvSpPr>
          <p:spPr bwMode="auto">
            <a:xfrm>
              <a:off x="2173288" y="6575425"/>
              <a:ext cx="96838" cy="133350"/>
            </a:xfrm>
            <a:custGeom>
              <a:avLst/>
              <a:gdLst>
                <a:gd name="T0" fmla="*/ 495 w 495"/>
                <a:gd name="T1" fmla="*/ 341 h 682"/>
                <a:gd name="T2" fmla="*/ 476 w 495"/>
                <a:gd name="T3" fmla="*/ 493 h 682"/>
                <a:gd name="T4" fmla="*/ 424 w 495"/>
                <a:gd name="T5" fmla="*/ 599 h 682"/>
                <a:gd name="T6" fmla="*/ 346 w 495"/>
                <a:gd name="T7" fmla="*/ 662 h 682"/>
                <a:gd name="T8" fmla="*/ 247 w 495"/>
                <a:gd name="T9" fmla="*/ 682 h 682"/>
                <a:gd name="T10" fmla="*/ 149 w 495"/>
                <a:gd name="T11" fmla="*/ 662 h 682"/>
                <a:gd name="T12" fmla="*/ 71 w 495"/>
                <a:gd name="T13" fmla="*/ 599 h 682"/>
                <a:gd name="T14" fmla="*/ 19 w 495"/>
                <a:gd name="T15" fmla="*/ 493 h 682"/>
                <a:gd name="T16" fmla="*/ 0 w 495"/>
                <a:gd name="T17" fmla="*/ 341 h 682"/>
                <a:gd name="T18" fmla="*/ 19 w 495"/>
                <a:gd name="T19" fmla="*/ 189 h 682"/>
                <a:gd name="T20" fmla="*/ 71 w 495"/>
                <a:gd name="T21" fmla="*/ 83 h 682"/>
                <a:gd name="T22" fmla="*/ 149 w 495"/>
                <a:gd name="T23" fmla="*/ 21 h 682"/>
                <a:gd name="T24" fmla="*/ 247 w 495"/>
                <a:gd name="T25" fmla="*/ 0 h 682"/>
                <a:gd name="T26" fmla="*/ 346 w 495"/>
                <a:gd name="T27" fmla="*/ 21 h 682"/>
                <a:gd name="T28" fmla="*/ 424 w 495"/>
                <a:gd name="T29" fmla="*/ 83 h 682"/>
                <a:gd name="T30" fmla="*/ 476 w 495"/>
                <a:gd name="T31" fmla="*/ 189 h 682"/>
                <a:gd name="T32" fmla="*/ 495 w 495"/>
                <a:gd name="T33" fmla="*/ 341 h 682"/>
                <a:gd name="T34" fmla="*/ 348 w 495"/>
                <a:gd name="T35" fmla="*/ 341 h 682"/>
                <a:gd name="T36" fmla="*/ 340 w 495"/>
                <a:gd name="T37" fmla="*/ 228 h 682"/>
                <a:gd name="T38" fmla="*/ 317 w 495"/>
                <a:gd name="T39" fmla="*/ 158 h 682"/>
                <a:gd name="T40" fmla="*/ 284 w 495"/>
                <a:gd name="T41" fmla="*/ 124 h 682"/>
                <a:gd name="T42" fmla="*/ 247 w 495"/>
                <a:gd name="T43" fmla="*/ 114 h 682"/>
                <a:gd name="T44" fmla="*/ 210 w 495"/>
                <a:gd name="T45" fmla="*/ 124 h 682"/>
                <a:gd name="T46" fmla="*/ 178 w 495"/>
                <a:gd name="T47" fmla="*/ 158 h 682"/>
                <a:gd name="T48" fmla="*/ 155 w 495"/>
                <a:gd name="T49" fmla="*/ 228 h 682"/>
                <a:gd name="T50" fmla="*/ 147 w 495"/>
                <a:gd name="T51" fmla="*/ 341 h 682"/>
                <a:gd name="T52" fmla="*/ 155 w 495"/>
                <a:gd name="T53" fmla="*/ 455 h 682"/>
                <a:gd name="T54" fmla="*/ 178 w 495"/>
                <a:gd name="T55" fmla="*/ 524 h 682"/>
                <a:gd name="T56" fmla="*/ 210 w 495"/>
                <a:gd name="T57" fmla="*/ 559 h 682"/>
                <a:gd name="T58" fmla="*/ 247 w 495"/>
                <a:gd name="T59" fmla="*/ 568 h 682"/>
                <a:gd name="T60" fmla="*/ 284 w 495"/>
                <a:gd name="T61" fmla="*/ 559 h 682"/>
                <a:gd name="T62" fmla="*/ 317 w 495"/>
                <a:gd name="T63" fmla="*/ 524 h 682"/>
                <a:gd name="T64" fmla="*/ 340 w 495"/>
                <a:gd name="T65" fmla="*/ 455 h 682"/>
                <a:gd name="T66" fmla="*/ 348 w 495"/>
                <a:gd name="T67" fmla="*/ 341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5" h="682">
                  <a:moveTo>
                    <a:pt x="495" y="341"/>
                  </a:moveTo>
                  <a:cubicBezTo>
                    <a:pt x="495" y="399"/>
                    <a:pt x="489" y="450"/>
                    <a:pt x="476" y="493"/>
                  </a:cubicBezTo>
                  <a:cubicBezTo>
                    <a:pt x="464" y="535"/>
                    <a:pt x="446" y="571"/>
                    <a:pt x="424" y="599"/>
                  </a:cubicBezTo>
                  <a:cubicBezTo>
                    <a:pt x="402" y="627"/>
                    <a:pt x="376" y="648"/>
                    <a:pt x="346" y="662"/>
                  </a:cubicBezTo>
                  <a:cubicBezTo>
                    <a:pt x="315" y="675"/>
                    <a:pt x="282" y="682"/>
                    <a:pt x="247" y="682"/>
                  </a:cubicBezTo>
                  <a:cubicBezTo>
                    <a:pt x="211" y="682"/>
                    <a:pt x="179" y="675"/>
                    <a:pt x="149" y="662"/>
                  </a:cubicBezTo>
                  <a:cubicBezTo>
                    <a:pt x="119" y="648"/>
                    <a:pt x="92" y="627"/>
                    <a:pt x="71" y="599"/>
                  </a:cubicBezTo>
                  <a:cubicBezTo>
                    <a:pt x="49" y="571"/>
                    <a:pt x="31" y="535"/>
                    <a:pt x="19" y="493"/>
                  </a:cubicBezTo>
                  <a:cubicBezTo>
                    <a:pt x="7" y="450"/>
                    <a:pt x="0" y="399"/>
                    <a:pt x="0" y="341"/>
                  </a:cubicBezTo>
                  <a:cubicBezTo>
                    <a:pt x="0" y="283"/>
                    <a:pt x="7" y="232"/>
                    <a:pt x="19" y="189"/>
                  </a:cubicBezTo>
                  <a:cubicBezTo>
                    <a:pt x="31" y="147"/>
                    <a:pt x="49" y="111"/>
                    <a:pt x="71" y="83"/>
                  </a:cubicBezTo>
                  <a:cubicBezTo>
                    <a:pt x="92" y="55"/>
                    <a:pt x="119" y="34"/>
                    <a:pt x="149" y="21"/>
                  </a:cubicBezTo>
                  <a:cubicBezTo>
                    <a:pt x="179" y="7"/>
                    <a:pt x="211" y="0"/>
                    <a:pt x="247" y="0"/>
                  </a:cubicBezTo>
                  <a:cubicBezTo>
                    <a:pt x="282" y="0"/>
                    <a:pt x="315" y="7"/>
                    <a:pt x="346" y="21"/>
                  </a:cubicBezTo>
                  <a:cubicBezTo>
                    <a:pt x="376" y="34"/>
                    <a:pt x="402" y="55"/>
                    <a:pt x="424" y="83"/>
                  </a:cubicBezTo>
                  <a:cubicBezTo>
                    <a:pt x="446" y="111"/>
                    <a:pt x="464" y="147"/>
                    <a:pt x="476" y="189"/>
                  </a:cubicBezTo>
                  <a:cubicBezTo>
                    <a:pt x="489" y="232"/>
                    <a:pt x="495" y="283"/>
                    <a:pt x="495" y="341"/>
                  </a:cubicBezTo>
                  <a:close/>
                  <a:moveTo>
                    <a:pt x="348" y="341"/>
                  </a:moveTo>
                  <a:cubicBezTo>
                    <a:pt x="348" y="295"/>
                    <a:pt x="346" y="257"/>
                    <a:pt x="340" y="228"/>
                  </a:cubicBezTo>
                  <a:cubicBezTo>
                    <a:pt x="334" y="198"/>
                    <a:pt x="326" y="175"/>
                    <a:pt x="317" y="158"/>
                  </a:cubicBezTo>
                  <a:cubicBezTo>
                    <a:pt x="307" y="142"/>
                    <a:pt x="296" y="130"/>
                    <a:pt x="284" y="124"/>
                  </a:cubicBezTo>
                  <a:cubicBezTo>
                    <a:pt x="272" y="118"/>
                    <a:pt x="259" y="114"/>
                    <a:pt x="247" y="114"/>
                  </a:cubicBezTo>
                  <a:cubicBezTo>
                    <a:pt x="234" y="114"/>
                    <a:pt x="222" y="118"/>
                    <a:pt x="210" y="124"/>
                  </a:cubicBezTo>
                  <a:cubicBezTo>
                    <a:pt x="198" y="130"/>
                    <a:pt x="187" y="142"/>
                    <a:pt x="178" y="158"/>
                  </a:cubicBezTo>
                  <a:cubicBezTo>
                    <a:pt x="169" y="175"/>
                    <a:pt x="161" y="198"/>
                    <a:pt x="155" y="228"/>
                  </a:cubicBezTo>
                  <a:cubicBezTo>
                    <a:pt x="150" y="257"/>
                    <a:pt x="147" y="295"/>
                    <a:pt x="147" y="341"/>
                  </a:cubicBezTo>
                  <a:cubicBezTo>
                    <a:pt x="147" y="387"/>
                    <a:pt x="150" y="425"/>
                    <a:pt x="155" y="455"/>
                  </a:cubicBezTo>
                  <a:cubicBezTo>
                    <a:pt x="161" y="484"/>
                    <a:pt x="169" y="507"/>
                    <a:pt x="178" y="524"/>
                  </a:cubicBezTo>
                  <a:cubicBezTo>
                    <a:pt x="187" y="541"/>
                    <a:pt x="198" y="553"/>
                    <a:pt x="210" y="559"/>
                  </a:cubicBezTo>
                  <a:cubicBezTo>
                    <a:pt x="222" y="565"/>
                    <a:pt x="234" y="568"/>
                    <a:pt x="247" y="568"/>
                  </a:cubicBezTo>
                  <a:cubicBezTo>
                    <a:pt x="259" y="568"/>
                    <a:pt x="272" y="565"/>
                    <a:pt x="284" y="559"/>
                  </a:cubicBezTo>
                  <a:cubicBezTo>
                    <a:pt x="296" y="553"/>
                    <a:pt x="307" y="541"/>
                    <a:pt x="317" y="524"/>
                  </a:cubicBezTo>
                  <a:cubicBezTo>
                    <a:pt x="326" y="507"/>
                    <a:pt x="334" y="484"/>
                    <a:pt x="340" y="455"/>
                  </a:cubicBezTo>
                  <a:cubicBezTo>
                    <a:pt x="346" y="425"/>
                    <a:pt x="348" y="387"/>
                    <a:pt x="348"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a:extLst>
                <a:ext uri="{FF2B5EF4-FFF2-40B4-BE49-F238E27FC236}">
                  <a16:creationId xmlns:a16="http://schemas.microsoft.com/office/drawing/2014/main" id="{F03608E5-9DF9-4A97-BFC8-9DCB63FC6E78}"/>
                </a:ext>
              </a:extLst>
            </p:cNvPr>
            <p:cNvSpPr>
              <a:spLocks noEditPoints="1"/>
            </p:cNvSpPr>
            <p:nvPr/>
          </p:nvSpPr>
          <p:spPr bwMode="auto">
            <a:xfrm>
              <a:off x="2297113" y="6575425"/>
              <a:ext cx="95250" cy="133350"/>
            </a:xfrm>
            <a:custGeom>
              <a:avLst/>
              <a:gdLst>
                <a:gd name="T0" fmla="*/ 495 w 495"/>
                <a:gd name="T1" fmla="*/ 341 h 682"/>
                <a:gd name="T2" fmla="*/ 476 w 495"/>
                <a:gd name="T3" fmla="*/ 493 h 682"/>
                <a:gd name="T4" fmla="*/ 424 w 495"/>
                <a:gd name="T5" fmla="*/ 599 h 682"/>
                <a:gd name="T6" fmla="*/ 345 w 495"/>
                <a:gd name="T7" fmla="*/ 662 h 682"/>
                <a:gd name="T8" fmla="*/ 246 w 495"/>
                <a:gd name="T9" fmla="*/ 682 h 682"/>
                <a:gd name="T10" fmla="*/ 148 w 495"/>
                <a:gd name="T11" fmla="*/ 662 h 682"/>
                <a:gd name="T12" fmla="*/ 70 w 495"/>
                <a:gd name="T13" fmla="*/ 599 h 682"/>
                <a:gd name="T14" fmla="*/ 18 w 495"/>
                <a:gd name="T15" fmla="*/ 493 h 682"/>
                <a:gd name="T16" fmla="*/ 0 w 495"/>
                <a:gd name="T17" fmla="*/ 341 h 682"/>
                <a:gd name="T18" fmla="*/ 18 w 495"/>
                <a:gd name="T19" fmla="*/ 189 h 682"/>
                <a:gd name="T20" fmla="*/ 70 w 495"/>
                <a:gd name="T21" fmla="*/ 83 h 682"/>
                <a:gd name="T22" fmla="*/ 148 w 495"/>
                <a:gd name="T23" fmla="*/ 21 h 682"/>
                <a:gd name="T24" fmla="*/ 246 w 495"/>
                <a:gd name="T25" fmla="*/ 0 h 682"/>
                <a:gd name="T26" fmla="*/ 345 w 495"/>
                <a:gd name="T27" fmla="*/ 21 h 682"/>
                <a:gd name="T28" fmla="*/ 424 w 495"/>
                <a:gd name="T29" fmla="*/ 83 h 682"/>
                <a:gd name="T30" fmla="*/ 476 w 495"/>
                <a:gd name="T31" fmla="*/ 189 h 682"/>
                <a:gd name="T32" fmla="*/ 495 w 495"/>
                <a:gd name="T33" fmla="*/ 341 h 682"/>
                <a:gd name="T34" fmla="*/ 348 w 495"/>
                <a:gd name="T35" fmla="*/ 341 h 682"/>
                <a:gd name="T36" fmla="*/ 339 w 495"/>
                <a:gd name="T37" fmla="*/ 228 h 682"/>
                <a:gd name="T38" fmla="*/ 316 w 495"/>
                <a:gd name="T39" fmla="*/ 158 h 682"/>
                <a:gd name="T40" fmla="*/ 283 w 495"/>
                <a:gd name="T41" fmla="*/ 124 h 682"/>
                <a:gd name="T42" fmla="*/ 246 w 495"/>
                <a:gd name="T43" fmla="*/ 114 h 682"/>
                <a:gd name="T44" fmla="*/ 209 w 495"/>
                <a:gd name="T45" fmla="*/ 124 h 682"/>
                <a:gd name="T46" fmla="*/ 177 w 495"/>
                <a:gd name="T47" fmla="*/ 158 h 682"/>
                <a:gd name="T48" fmla="*/ 155 w 495"/>
                <a:gd name="T49" fmla="*/ 228 h 682"/>
                <a:gd name="T50" fmla="*/ 146 w 495"/>
                <a:gd name="T51" fmla="*/ 341 h 682"/>
                <a:gd name="T52" fmla="*/ 155 w 495"/>
                <a:gd name="T53" fmla="*/ 455 h 682"/>
                <a:gd name="T54" fmla="*/ 177 w 495"/>
                <a:gd name="T55" fmla="*/ 524 h 682"/>
                <a:gd name="T56" fmla="*/ 209 w 495"/>
                <a:gd name="T57" fmla="*/ 559 h 682"/>
                <a:gd name="T58" fmla="*/ 246 w 495"/>
                <a:gd name="T59" fmla="*/ 568 h 682"/>
                <a:gd name="T60" fmla="*/ 283 w 495"/>
                <a:gd name="T61" fmla="*/ 559 h 682"/>
                <a:gd name="T62" fmla="*/ 316 w 495"/>
                <a:gd name="T63" fmla="*/ 524 h 682"/>
                <a:gd name="T64" fmla="*/ 339 w 495"/>
                <a:gd name="T65" fmla="*/ 455 h 682"/>
                <a:gd name="T66" fmla="*/ 348 w 495"/>
                <a:gd name="T67" fmla="*/ 341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5" h="682">
                  <a:moveTo>
                    <a:pt x="495" y="341"/>
                  </a:moveTo>
                  <a:cubicBezTo>
                    <a:pt x="495" y="399"/>
                    <a:pt x="488" y="450"/>
                    <a:pt x="476" y="493"/>
                  </a:cubicBezTo>
                  <a:cubicBezTo>
                    <a:pt x="463" y="535"/>
                    <a:pt x="446" y="571"/>
                    <a:pt x="424" y="599"/>
                  </a:cubicBezTo>
                  <a:cubicBezTo>
                    <a:pt x="402" y="627"/>
                    <a:pt x="375" y="648"/>
                    <a:pt x="345" y="662"/>
                  </a:cubicBezTo>
                  <a:cubicBezTo>
                    <a:pt x="315" y="675"/>
                    <a:pt x="282" y="682"/>
                    <a:pt x="246" y="682"/>
                  </a:cubicBezTo>
                  <a:cubicBezTo>
                    <a:pt x="211" y="682"/>
                    <a:pt x="178" y="675"/>
                    <a:pt x="148" y="662"/>
                  </a:cubicBezTo>
                  <a:cubicBezTo>
                    <a:pt x="118" y="648"/>
                    <a:pt x="92" y="627"/>
                    <a:pt x="70" y="599"/>
                  </a:cubicBezTo>
                  <a:cubicBezTo>
                    <a:pt x="48" y="571"/>
                    <a:pt x="31" y="535"/>
                    <a:pt x="18" y="493"/>
                  </a:cubicBezTo>
                  <a:cubicBezTo>
                    <a:pt x="6" y="450"/>
                    <a:pt x="0" y="399"/>
                    <a:pt x="0" y="341"/>
                  </a:cubicBezTo>
                  <a:cubicBezTo>
                    <a:pt x="0" y="283"/>
                    <a:pt x="6" y="232"/>
                    <a:pt x="18" y="189"/>
                  </a:cubicBezTo>
                  <a:cubicBezTo>
                    <a:pt x="31" y="147"/>
                    <a:pt x="48" y="111"/>
                    <a:pt x="70" y="83"/>
                  </a:cubicBezTo>
                  <a:cubicBezTo>
                    <a:pt x="92" y="55"/>
                    <a:pt x="118" y="34"/>
                    <a:pt x="148" y="21"/>
                  </a:cubicBezTo>
                  <a:cubicBezTo>
                    <a:pt x="178" y="7"/>
                    <a:pt x="211" y="0"/>
                    <a:pt x="246" y="0"/>
                  </a:cubicBezTo>
                  <a:cubicBezTo>
                    <a:pt x="282" y="0"/>
                    <a:pt x="315" y="7"/>
                    <a:pt x="345" y="21"/>
                  </a:cubicBezTo>
                  <a:cubicBezTo>
                    <a:pt x="375" y="34"/>
                    <a:pt x="402" y="55"/>
                    <a:pt x="424" y="83"/>
                  </a:cubicBezTo>
                  <a:cubicBezTo>
                    <a:pt x="446" y="111"/>
                    <a:pt x="463" y="147"/>
                    <a:pt x="476" y="189"/>
                  </a:cubicBezTo>
                  <a:cubicBezTo>
                    <a:pt x="488" y="232"/>
                    <a:pt x="495" y="283"/>
                    <a:pt x="495" y="341"/>
                  </a:cubicBezTo>
                  <a:close/>
                  <a:moveTo>
                    <a:pt x="348" y="341"/>
                  </a:moveTo>
                  <a:cubicBezTo>
                    <a:pt x="348" y="295"/>
                    <a:pt x="345" y="257"/>
                    <a:pt x="339" y="228"/>
                  </a:cubicBezTo>
                  <a:cubicBezTo>
                    <a:pt x="333" y="198"/>
                    <a:pt x="326" y="175"/>
                    <a:pt x="316" y="158"/>
                  </a:cubicBezTo>
                  <a:cubicBezTo>
                    <a:pt x="307" y="142"/>
                    <a:pt x="296" y="130"/>
                    <a:pt x="283" y="124"/>
                  </a:cubicBezTo>
                  <a:cubicBezTo>
                    <a:pt x="271" y="118"/>
                    <a:pt x="259" y="114"/>
                    <a:pt x="246" y="114"/>
                  </a:cubicBezTo>
                  <a:cubicBezTo>
                    <a:pt x="234" y="114"/>
                    <a:pt x="222" y="118"/>
                    <a:pt x="209" y="124"/>
                  </a:cubicBezTo>
                  <a:cubicBezTo>
                    <a:pt x="197" y="130"/>
                    <a:pt x="187" y="142"/>
                    <a:pt x="177" y="158"/>
                  </a:cubicBezTo>
                  <a:cubicBezTo>
                    <a:pt x="168" y="175"/>
                    <a:pt x="161" y="198"/>
                    <a:pt x="155" y="228"/>
                  </a:cubicBezTo>
                  <a:cubicBezTo>
                    <a:pt x="149" y="257"/>
                    <a:pt x="146" y="295"/>
                    <a:pt x="146" y="341"/>
                  </a:cubicBezTo>
                  <a:cubicBezTo>
                    <a:pt x="146" y="387"/>
                    <a:pt x="149" y="425"/>
                    <a:pt x="155" y="455"/>
                  </a:cubicBezTo>
                  <a:cubicBezTo>
                    <a:pt x="161" y="484"/>
                    <a:pt x="168" y="507"/>
                    <a:pt x="177" y="524"/>
                  </a:cubicBezTo>
                  <a:cubicBezTo>
                    <a:pt x="187" y="541"/>
                    <a:pt x="197" y="553"/>
                    <a:pt x="209" y="559"/>
                  </a:cubicBezTo>
                  <a:cubicBezTo>
                    <a:pt x="222" y="565"/>
                    <a:pt x="234" y="568"/>
                    <a:pt x="246" y="568"/>
                  </a:cubicBezTo>
                  <a:cubicBezTo>
                    <a:pt x="259" y="568"/>
                    <a:pt x="271" y="565"/>
                    <a:pt x="283" y="559"/>
                  </a:cubicBezTo>
                  <a:cubicBezTo>
                    <a:pt x="296" y="553"/>
                    <a:pt x="307" y="541"/>
                    <a:pt x="316" y="524"/>
                  </a:cubicBezTo>
                  <a:cubicBezTo>
                    <a:pt x="326" y="507"/>
                    <a:pt x="333" y="484"/>
                    <a:pt x="339" y="455"/>
                  </a:cubicBezTo>
                  <a:cubicBezTo>
                    <a:pt x="345" y="425"/>
                    <a:pt x="348" y="387"/>
                    <a:pt x="348"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18">
              <a:extLst>
                <a:ext uri="{FF2B5EF4-FFF2-40B4-BE49-F238E27FC236}">
                  <a16:creationId xmlns:a16="http://schemas.microsoft.com/office/drawing/2014/main" id="{F378C23C-A256-4754-8014-D558CDBF5DEE}"/>
                </a:ext>
              </a:extLst>
            </p:cNvPr>
            <p:cNvSpPr>
              <a:spLocks/>
            </p:cNvSpPr>
            <p:nvPr/>
          </p:nvSpPr>
          <p:spPr bwMode="auto">
            <a:xfrm>
              <a:off x="2417763" y="6577013"/>
              <a:ext cx="84138" cy="130175"/>
            </a:xfrm>
            <a:custGeom>
              <a:avLst/>
              <a:gdLst>
                <a:gd name="T0" fmla="*/ 55 w 435"/>
                <a:gd name="T1" fmla="*/ 565 h 668"/>
                <a:gd name="T2" fmla="*/ 183 w 435"/>
                <a:gd name="T3" fmla="*/ 565 h 668"/>
                <a:gd name="T4" fmla="*/ 183 w 435"/>
                <a:gd name="T5" fmla="*/ 229 h 668"/>
                <a:gd name="T6" fmla="*/ 184 w 435"/>
                <a:gd name="T7" fmla="*/ 177 h 668"/>
                <a:gd name="T8" fmla="*/ 109 w 435"/>
                <a:gd name="T9" fmla="*/ 240 h 668"/>
                <a:gd name="T10" fmla="*/ 94 w 435"/>
                <a:gd name="T11" fmla="*/ 248 h 668"/>
                <a:gd name="T12" fmla="*/ 80 w 435"/>
                <a:gd name="T13" fmla="*/ 251 h 668"/>
                <a:gd name="T14" fmla="*/ 59 w 435"/>
                <a:gd name="T15" fmla="*/ 245 h 668"/>
                <a:gd name="T16" fmla="*/ 45 w 435"/>
                <a:gd name="T17" fmla="*/ 234 h 668"/>
                <a:gd name="T18" fmla="*/ 0 w 435"/>
                <a:gd name="T19" fmla="*/ 175 h 668"/>
                <a:gd name="T20" fmla="*/ 208 w 435"/>
                <a:gd name="T21" fmla="*/ 0 h 668"/>
                <a:gd name="T22" fmla="*/ 325 w 435"/>
                <a:gd name="T23" fmla="*/ 0 h 668"/>
                <a:gd name="T24" fmla="*/ 325 w 435"/>
                <a:gd name="T25" fmla="*/ 565 h 668"/>
                <a:gd name="T26" fmla="*/ 435 w 435"/>
                <a:gd name="T27" fmla="*/ 565 h 668"/>
                <a:gd name="T28" fmla="*/ 435 w 435"/>
                <a:gd name="T29" fmla="*/ 668 h 668"/>
                <a:gd name="T30" fmla="*/ 55 w 435"/>
                <a:gd name="T31" fmla="*/ 668 h 668"/>
                <a:gd name="T32" fmla="*/ 55 w 435"/>
                <a:gd name="T33" fmla="*/ 565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668">
                  <a:moveTo>
                    <a:pt x="55" y="565"/>
                  </a:moveTo>
                  <a:cubicBezTo>
                    <a:pt x="183" y="565"/>
                    <a:pt x="183" y="565"/>
                    <a:pt x="183" y="565"/>
                  </a:cubicBezTo>
                  <a:cubicBezTo>
                    <a:pt x="183" y="229"/>
                    <a:pt x="183" y="229"/>
                    <a:pt x="183" y="229"/>
                  </a:cubicBezTo>
                  <a:cubicBezTo>
                    <a:pt x="183" y="212"/>
                    <a:pt x="184" y="195"/>
                    <a:pt x="184" y="177"/>
                  </a:cubicBezTo>
                  <a:cubicBezTo>
                    <a:pt x="109" y="240"/>
                    <a:pt x="109" y="240"/>
                    <a:pt x="109" y="240"/>
                  </a:cubicBezTo>
                  <a:cubicBezTo>
                    <a:pt x="104" y="244"/>
                    <a:pt x="99" y="247"/>
                    <a:pt x="94" y="248"/>
                  </a:cubicBezTo>
                  <a:cubicBezTo>
                    <a:pt x="89" y="250"/>
                    <a:pt x="85" y="251"/>
                    <a:pt x="80" y="251"/>
                  </a:cubicBezTo>
                  <a:cubicBezTo>
                    <a:pt x="72" y="251"/>
                    <a:pt x="65" y="249"/>
                    <a:pt x="59" y="245"/>
                  </a:cubicBezTo>
                  <a:cubicBezTo>
                    <a:pt x="53" y="242"/>
                    <a:pt x="48" y="238"/>
                    <a:pt x="45" y="234"/>
                  </a:cubicBezTo>
                  <a:cubicBezTo>
                    <a:pt x="0" y="175"/>
                    <a:pt x="0" y="175"/>
                    <a:pt x="0" y="175"/>
                  </a:cubicBezTo>
                  <a:cubicBezTo>
                    <a:pt x="208" y="0"/>
                    <a:pt x="208" y="0"/>
                    <a:pt x="208" y="0"/>
                  </a:cubicBezTo>
                  <a:cubicBezTo>
                    <a:pt x="325" y="0"/>
                    <a:pt x="325" y="0"/>
                    <a:pt x="325" y="0"/>
                  </a:cubicBezTo>
                  <a:cubicBezTo>
                    <a:pt x="325" y="565"/>
                    <a:pt x="325" y="565"/>
                    <a:pt x="325" y="565"/>
                  </a:cubicBezTo>
                  <a:cubicBezTo>
                    <a:pt x="435" y="565"/>
                    <a:pt x="435" y="565"/>
                    <a:pt x="435" y="565"/>
                  </a:cubicBezTo>
                  <a:cubicBezTo>
                    <a:pt x="435" y="668"/>
                    <a:pt x="435" y="668"/>
                    <a:pt x="435" y="668"/>
                  </a:cubicBezTo>
                  <a:cubicBezTo>
                    <a:pt x="55" y="668"/>
                    <a:pt x="55" y="668"/>
                    <a:pt x="55" y="668"/>
                  </a:cubicBezTo>
                  <a:lnTo>
                    <a:pt x="55" y="5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19">
              <a:extLst>
                <a:ext uri="{FF2B5EF4-FFF2-40B4-BE49-F238E27FC236}">
                  <a16:creationId xmlns:a16="http://schemas.microsoft.com/office/drawing/2014/main" id="{A014B981-414B-4FBC-B54E-4C651336C2DD}"/>
                </a:ext>
              </a:extLst>
            </p:cNvPr>
            <p:cNvSpPr>
              <a:spLocks noEditPoints="1"/>
            </p:cNvSpPr>
            <p:nvPr/>
          </p:nvSpPr>
          <p:spPr bwMode="auto">
            <a:xfrm>
              <a:off x="2522538" y="6575425"/>
              <a:ext cx="96838" cy="133350"/>
            </a:xfrm>
            <a:custGeom>
              <a:avLst/>
              <a:gdLst>
                <a:gd name="T0" fmla="*/ 495 w 495"/>
                <a:gd name="T1" fmla="*/ 341 h 682"/>
                <a:gd name="T2" fmla="*/ 476 w 495"/>
                <a:gd name="T3" fmla="*/ 493 h 682"/>
                <a:gd name="T4" fmla="*/ 424 w 495"/>
                <a:gd name="T5" fmla="*/ 599 h 682"/>
                <a:gd name="T6" fmla="*/ 345 w 495"/>
                <a:gd name="T7" fmla="*/ 662 h 682"/>
                <a:gd name="T8" fmla="*/ 247 w 495"/>
                <a:gd name="T9" fmla="*/ 682 h 682"/>
                <a:gd name="T10" fmla="*/ 149 w 495"/>
                <a:gd name="T11" fmla="*/ 662 h 682"/>
                <a:gd name="T12" fmla="*/ 70 w 495"/>
                <a:gd name="T13" fmla="*/ 599 h 682"/>
                <a:gd name="T14" fmla="*/ 19 w 495"/>
                <a:gd name="T15" fmla="*/ 493 h 682"/>
                <a:gd name="T16" fmla="*/ 0 w 495"/>
                <a:gd name="T17" fmla="*/ 341 h 682"/>
                <a:gd name="T18" fmla="*/ 19 w 495"/>
                <a:gd name="T19" fmla="*/ 189 h 682"/>
                <a:gd name="T20" fmla="*/ 70 w 495"/>
                <a:gd name="T21" fmla="*/ 83 h 682"/>
                <a:gd name="T22" fmla="*/ 149 w 495"/>
                <a:gd name="T23" fmla="*/ 21 h 682"/>
                <a:gd name="T24" fmla="*/ 247 w 495"/>
                <a:gd name="T25" fmla="*/ 0 h 682"/>
                <a:gd name="T26" fmla="*/ 345 w 495"/>
                <a:gd name="T27" fmla="*/ 21 h 682"/>
                <a:gd name="T28" fmla="*/ 424 w 495"/>
                <a:gd name="T29" fmla="*/ 83 h 682"/>
                <a:gd name="T30" fmla="*/ 476 w 495"/>
                <a:gd name="T31" fmla="*/ 189 h 682"/>
                <a:gd name="T32" fmla="*/ 495 w 495"/>
                <a:gd name="T33" fmla="*/ 341 h 682"/>
                <a:gd name="T34" fmla="*/ 348 w 495"/>
                <a:gd name="T35" fmla="*/ 341 h 682"/>
                <a:gd name="T36" fmla="*/ 340 w 495"/>
                <a:gd name="T37" fmla="*/ 228 h 682"/>
                <a:gd name="T38" fmla="*/ 317 w 495"/>
                <a:gd name="T39" fmla="*/ 158 h 682"/>
                <a:gd name="T40" fmla="*/ 284 w 495"/>
                <a:gd name="T41" fmla="*/ 124 h 682"/>
                <a:gd name="T42" fmla="*/ 247 w 495"/>
                <a:gd name="T43" fmla="*/ 114 h 682"/>
                <a:gd name="T44" fmla="*/ 210 w 495"/>
                <a:gd name="T45" fmla="*/ 124 h 682"/>
                <a:gd name="T46" fmla="*/ 178 w 495"/>
                <a:gd name="T47" fmla="*/ 158 h 682"/>
                <a:gd name="T48" fmla="*/ 155 w 495"/>
                <a:gd name="T49" fmla="*/ 228 h 682"/>
                <a:gd name="T50" fmla="*/ 147 w 495"/>
                <a:gd name="T51" fmla="*/ 341 h 682"/>
                <a:gd name="T52" fmla="*/ 155 w 495"/>
                <a:gd name="T53" fmla="*/ 455 h 682"/>
                <a:gd name="T54" fmla="*/ 178 w 495"/>
                <a:gd name="T55" fmla="*/ 524 h 682"/>
                <a:gd name="T56" fmla="*/ 210 w 495"/>
                <a:gd name="T57" fmla="*/ 559 h 682"/>
                <a:gd name="T58" fmla="*/ 247 w 495"/>
                <a:gd name="T59" fmla="*/ 568 h 682"/>
                <a:gd name="T60" fmla="*/ 284 w 495"/>
                <a:gd name="T61" fmla="*/ 559 h 682"/>
                <a:gd name="T62" fmla="*/ 317 w 495"/>
                <a:gd name="T63" fmla="*/ 524 h 682"/>
                <a:gd name="T64" fmla="*/ 340 w 495"/>
                <a:gd name="T65" fmla="*/ 455 h 682"/>
                <a:gd name="T66" fmla="*/ 348 w 495"/>
                <a:gd name="T67" fmla="*/ 341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5" h="682">
                  <a:moveTo>
                    <a:pt x="495" y="341"/>
                  </a:moveTo>
                  <a:cubicBezTo>
                    <a:pt x="495" y="399"/>
                    <a:pt x="489" y="450"/>
                    <a:pt x="476" y="493"/>
                  </a:cubicBezTo>
                  <a:cubicBezTo>
                    <a:pt x="464" y="535"/>
                    <a:pt x="446" y="571"/>
                    <a:pt x="424" y="599"/>
                  </a:cubicBezTo>
                  <a:cubicBezTo>
                    <a:pt x="402" y="627"/>
                    <a:pt x="376" y="648"/>
                    <a:pt x="345" y="662"/>
                  </a:cubicBezTo>
                  <a:cubicBezTo>
                    <a:pt x="315" y="675"/>
                    <a:pt x="282" y="682"/>
                    <a:pt x="247" y="682"/>
                  </a:cubicBezTo>
                  <a:cubicBezTo>
                    <a:pt x="211" y="682"/>
                    <a:pt x="179" y="675"/>
                    <a:pt x="149" y="662"/>
                  </a:cubicBezTo>
                  <a:cubicBezTo>
                    <a:pt x="118" y="648"/>
                    <a:pt x="92" y="627"/>
                    <a:pt x="70" y="599"/>
                  </a:cubicBezTo>
                  <a:cubicBezTo>
                    <a:pt x="48" y="571"/>
                    <a:pt x="31" y="535"/>
                    <a:pt x="19" y="493"/>
                  </a:cubicBezTo>
                  <a:cubicBezTo>
                    <a:pt x="7" y="450"/>
                    <a:pt x="0" y="399"/>
                    <a:pt x="0" y="341"/>
                  </a:cubicBezTo>
                  <a:cubicBezTo>
                    <a:pt x="0" y="283"/>
                    <a:pt x="7" y="232"/>
                    <a:pt x="19" y="189"/>
                  </a:cubicBezTo>
                  <a:cubicBezTo>
                    <a:pt x="31" y="147"/>
                    <a:pt x="48" y="111"/>
                    <a:pt x="70" y="83"/>
                  </a:cubicBezTo>
                  <a:cubicBezTo>
                    <a:pt x="92" y="55"/>
                    <a:pt x="118" y="34"/>
                    <a:pt x="149" y="21"/>
                  </a:cubicBezTo>
                  <a:cubicBezTo>
                    <a:pt x="179" y="7"/>
                    <a:pt x="211" y="0"/>
                    <a:pt x="247" y="0"/>
                  </a:cubicBezTo>
                  <a:cubicBezTo>
                    <a:pt x="282" y="0"/>
                    <a:pt x="315" y="7"/>
                    <a:pt x="345" y="21"/>
                  </a:cubicBezTo>
                  <a:cubicBezTo>
                    <a:pt x="376" y="34"/>
                    <a:pt x="402" y="55"/>
                    <a:pt x="424" y="83"/>
                  </a:cubicBezTo>
                  <a:cubicBezTo>
                    <a:pt x="446" y="111"/>
                    <a:pt x="464" y="147"/>
                    <a:pt x="476" y="189"/>
                  </a:cubicBezTo>
                  <a:cubicBezTo>
                    <a:pt x="489" y="232"/>
                    <a:pt x="495" y="283"/>
                    <a:pt x="495" y="341"/>
                  </a:cubicBezTo>
                  <a:close/>
                  <a:moveTo>
                    <a:pt x="348" y="341"/>
                  </a:moveTo>
                  <a:cubicBezTo>
                    <a:pt x="348" y="295"/>
                    <a:pt x="346" y="257"/>
                    <a:pt x="340" y="228"/>
                  </a:cubicBezTo>
                  <a:cubicBezTo>
                    <a:pt x="334" y="198"/>
                    <a:pt x="326" y="175"/>
                    <a:pt x="317" y="158"/>
                  </a:cubicBezTo>
                  <a:cubicBezTo>
                    <a:pt x="307" y="142"/>
                    <a:pt x="296" y="130"/>
                    <a:pt x="284" y="124"/>
                  </a:cubicBezTo>
                  <a:cubicBezTo>
                    <a:pt x="272" y="118"/>
                    <a:pt x="259" y="114"/>
                    <a:pt x="247" y="114"/>
                  </a:cubicBezTo>
                  <a:cubicBezTo>
                    <a:pt x="234" y="114"/>
                    <a:pt x="222" y="118"/>
                    <a:pt x="210" y="124"/>
                  </a:cubicBezTo>
                  <a:cubicBezTo>
                    <a:pt x="198" y="130"/>
                    <a:pt x="187" y="142"/>
                    <a:pt x="178" y="158"/>
                  </a:cubicBezTo>
                  <a:cubicBezTo>
                    <a:pt x="169" y="175"/>
                    <a:pt x="161" y="198"/>
                    <a:pt x="155" y="228"/>
                  </a:cubicBezTo>
                  <a:cubicBezTo>
                    <a:pt x="150" y="257"/>
                    <a:pt x="147" y="295"/>
                    <a:pt x="147" y="341"/>
                  </a:cubicBezTo>
                  <a:cubicBezTo>
                    <a:pt x="147" y="387"/>
                    <a:pt x="150" y="425"/>
                    <a:pt x="155" y="455"/>
                  </a:cubicBezTo>
                  <a:cubicBezTo>
                    <a:pt x="161" y="484"/>
                    <a:pt x="169" y="507"/>
                    <a:pt x="178" y="524"/>
                  </a:cubicBezTo>
                  <a:cubicBezTo>
                    <a:pt x="187" y="541"/>
                    <a:pt x="198" y="553"/>
                    <a:pt x="210" y="559"/>
                  </a:cubicBezTo>
                  <a:cubicBezTo>
                    <a:pt x="222" y="565"/>
                    <a:pt x="234" y="568"/>
                    <a:pt x="247" y="568"/>
                  </a:cubicBezTo>
                  <a:cubicBezTo>
                    <a:pt x="259" y="568"/>
                    <a:pt x="272" y="565"/>
                    <a:pt x="284" y="559"/>
                  </a:cubicBezTo>
                  <a:cubicBezTo>
                    <a:pt x="296" y="553"/>
                    <a:pt x="307" y="541"/>
                    <a:pt x="317" y="524"/>
                  </a:cubicBezTo>
                  <a:cubicBezTo>
                    <a:pt x="326" y="507"/>
                    <a:pt x="334" y="484"/>
                    <a:pt x="340" y="455"/>
                  </a:cubicBezTo>
                  <a:cubicBezTo>
                    <a:pt x="346" y="425"/>
                    <a:pt x="348" y="387"/>
                    <a:pt x="348"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20">
              <a:extLst>
                <a:ext uri="{FF2B5EF4-FFF2-40B4-BE49-F238E27FC236}">
                  <a16:creationId xmlns:a16="http://schemas.microsoft.com/office/drawing/2014/main" id="{85B7679E-1A7F-4DE7-A74B-FC42A901DFE3}"/>
                </a:ext>
              </a:extLst>
            </p:cNvPr>
            <p:cNvSpPr>
              <a:spLocks/>
            </p:cNvSpPr>
            <p:nvPr/>
          </p:nvSpPr>
          <p:spPr bwMode="auto">
            <a:xfrm>
              <a:off x="2644775" y="6577013"/>
              <a:ext cx="84138" cy="130175"/>
            </a:xfrm>
            <a:custGeom>
              <a:avLst/>
              <a:gdLst>
                <a:gd name="T0" fmla="*/ 55 w 435"/>
                <a:gd name="T1" fmla="*/ 565 h 668"/>
                <a:gd name="T2" fmla="*/ 184 w 435"/>
                <a:gd name="T3" fmla="*/ 565 h 668"/>
                <a:gd name="T4" fmla="*/ 184 w 435"/>
                <a:gd name="T5" fmla="*/ 229 h 668"/>
                <a:gd name="T6" fmla="*/ 185 w 435"/>
                <a:gd name="T7" fmla="*/ 177 h 668"/>
                <a:gd name="T8" fmla="*/ 109 w 435"/>
                <a:gd name="T9" fmla="*/ 240 h 668"/>
                <a:gd name="T10" fmla="*/ 95 w 435"/>
                <a:gd name="T11" fmla="*/ 248 h 668"/>
                <a:gd name="T12" fmla="*/ 81 w 435"/>
                <a:gd name="T13" fmla="*/ 251 h 668"/>
                <a:gd name="T14" fmla="*/ 59 w 435"/>
                <a:gd name="T15" fmla="*/ 245 h 668"/>
                <a:gd name="T16" fmla="*/ 45 w 435"/>
                <a:gd name="T17" fmla="*/ 234 h 668"/>
                <a:gd name="T18" fmla="*/ 0 w 435"/>
                <a:gd name="T19" fmla="*/ 175 h 668"/>
                <a:gd name="T20" fmla="*/ 208 w 435"/>
                <a:gd name="T21" fmla="*/ 0 h 668"/>
                <a:gd name="T22" fmla="*/ 326 w 435"/>
                <a:gd name="T23" fmla="*/ 0 h 668"/>
                <a:gd name="T24" fmla="*/ 326 w 435"/>
                <a:gd name="T25" fmla="*/ 565 h 668"/>
                <a:gd name="T26" fmla="*/ 435 w 435"/>
                <a:gd name="T27" fmla="*/ 565 h 668"/>
                <a:gd name="T28" fmla="*/ 435 w 435"/>
                <a:gd name="T29" fmla="*/ 668 h 668"/>
                <a:gd name="T30" fmla="*/ 55 w 435"/>
                <a:gd name="T31" fmla="*/ 668 h 668"/>
                <a:gd name="T32" fmla="*/ 55 w 435"/>
                <a:gd name="T33" fmla="*/ 565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668">
                  <a:moveTo>
                    <a:pt x="55" y="565"/>
                  </a:moveTo>
                  <a:cubicBezTo>
                    <a:pt x="184" y="565"/>
                    <a:pt x="184" y="565"/>
                    <a:pt x="184" y="565"/>
                  </a:cubicBezTo>
                  <a:cubicBezTo>
                    <a:pt x="184" y="229"/>
                    <a:pt x="184" y="229"/>
                    <a:pt x="184" y="229"/>
                  </a:cubicBezTo>
                  <a:cubicBezTo>
                    <a:pt x="184" y="212"/>
                    <a:pt x="184" y="195"/>
                    <a:pt x="185" y="177"/>
                  </a:cubicBezTo>
                  <a:cubicBezTo>
                    <a:pt x="109" y="240"/>
                    <a:pt x="109" y="240"/>
                    <a:pt x="109" y="240"/>
                  </a:cubicBezTo>
                  <a:cubicBezTo>
                    <a:pt x="104" y="244"/>
                    <a:pt x="100" y="247"/>
                    <a:pt x="95" y="248"/>
                  </a:cubicBezTo>
                  <a:cubicBezTo>
                    <a:pt x="90" y="250"/>
                    <a:pt x="85" y="251"/>
                    <a:pt x="81" y="251"/>
                  </a:cubicBezTo>
                  <a:cubicBezTo>
                    <a:pt x="73" y="251"/>
                    <a:pt x="65" y="249"/>
                    <a:pt x="59" y="245"/>
                  </a:cubicBezTo>
                  <a:cubicBezTo>
                    <a:pt x="53" y="242"/>
                    <a:pt x="48" y="238"/>
                    <a:pt x="45" y="234"/>
                  </a:cubicBezTo>
                  <a:cubicBezTo>
                    <a:pt x="0" y="175"/>
                    <a:pt x="0" y="175"/>
                    <a:pt x="0" y="175"/>
                  </a:cubicBezTo>
                  <a:cubicBezTo>
                    <a:pt x="208" y="0"/>
                    <a:pt x="208" y="0"/>
                    <a:pt x="208" y="0"/>
                  </a:cubicBezTo>
                  <a:cubicBezTo>
                    <a:pt x="326" y="0"/>
                    <a:pt x="326" y="0"/>
                    <a:pt x="326" y="0"/>
                  </a:cubicBezTo>
                  <a:cubicBezTo>
                    <a:pt x="326" y="565"/>
                    <a:pt x="326" y="565"/>
                    <a:pt x="326" y="565"/>
                  </a:cubicBezTo>
                  <a:cubicBezTo>
                    <a:pt x="435" y="565"/>
                    <a:pt x="435" y="565"/>
                    <a:pt x="435" y="565"/>
                  </a:cubicBezTo>
                  <a:cubicBezTo>
                    <a:pt x="435" y="668"/>
                    <a:pt x="435" y="668"/>
                    <a:pt x="435" y="668"/>
                  </a:cubicBezTo>
                  <a:cubicBezTo>
                    <a:pt x="55" y="668"/>
                    <a:pt x="55" y="668"/>
                    <a:pt x="55" y="668"/>
                  </a:cubicBezTo>
                  <a:lnTo>
                    <a:pt x="55" y="5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 name="Group 2" hidden="1">
            <a:extLst>
              <a:ext uri="{FF2B5EF4-FFF2-40B4-BE49-F238E27FC236}">
                <a16:creationId xmlns:a16="http://schemas.microsoft.com/office/drawing/2014/main" id="{015A59AC-0E5E-4515-B8C0-512F4FF29826}"/>
              </a:ext>
            </a:extLst>
          </p:cNvPr>
          <p:cNvGrpSpPr/>
          <p:nvPr/>
        </p:nvGrpSpPr>
        <p:grpSpPr>
          <a:xfrm>
            <a:off x="1660390" y="-35169"/>
            <a:ext cx="5823221" cy="5215444"/>
            <a:chOff x="1660390" y="-35169"/>
            <a:chExt cx="5823221" cy="5215444"/>
          </a:xfrm>
        </p:grpSpPr>
        <p:grpSp>
          <p:nvGrpSpPr>
            <p:cNvPr id="2" name="Group 1">
              <a:extLst>
                <a:ext uri="{FF2B5EF4-FFF2-40B4-BE49-F238E27FC236}">
                  <a16:creationId xmlns:a16="http://schemas.microsoft.com/office/drawing/2014/main" id="{8A948F49-E0B8-4AE5-B378-492B0BE89D8F}"/>
                </a:ext>
              </a:extLst>
            </p:cNvPr>
            <p:cNvGrpSpPr/>
            <p:nvPr/>
          </p:nvGrpSpPr>
          <p:grpSpPr>
            <a:xfrm>
              <a:off x="1660390" y="-35169"/>
              <a:ext cx="5823221" cy="5215444"/>
              <a:chOff x="2815954" y="-35169"/>
              <a:chExt cx="5823221" cy="5215444"/>
            </a:xfrm>
          </p:grpSpPr>
          <p:sp>
            <p:nvSpPr>
              <p:cNvPr id="77" name="Oval 76">
                <a:extLst>
                  <a:ext uri="{FF2B5EF4-FFF2-40B4-BE49-F238E27FC236}">
                    <a16:creationId xmlns:a16="http://schemas.microsoft.com/office/drawing/2014/main" id="{359D53D2-6613-4FDC-A127-FED5D913689E}"/>
                  </a:ext>
                </a:extLst>
              </p:cNvPr>
              <p:cNvSpPr/>
              <p:nvPr/>
            </p:nvSpPr>
            <p:spPr>
              <a:xfrm>
                <a:off x="3124569" y="-35169"/>
                <a:ext cx="5215444" cy="5215444"/>
              </a:xfrm>
              <a:prstGeom prst="ellipse">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41" name="Oval 10">
                <a:extLst>
                  <a:ext uri="{FF2B5EF4-FFF2-40B4-BE49-F238E27FC236}">
                    <a16:creationId xmlns:a16="http://schemas.microsoft.com/office/drawing/2014/main" id="{1BE630B5-3242-4E85-A1CB-D7ECE04BD6D2}"/>
                  </a:ext>
                </a:extLst>
              </p:cNvPr>
              <p:cNvSpPr>
                <a:spLocks noChangeArrowheads="1"/>
              </p:cNvSpPr>
              <p:nvPr/>
            </p:nvSpPr>
            <p:spPr bwMode="auto">
              <a:xfrm>
                <a:off x="4771411" y="1616298"/>
                <a:ext cx="1921761" cy="1912510"/>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62" name="Freeform: Shape 61">
                <a:extLst>
                  <a:ext uri="{FF2B5EF4-FFF2-40B4-BE49-F238E27FC236}">
                    <a16:creationId xmlns:a16="http://schemas.microsoft.com/office/drawing/2014/main" id="{7BCE06E4-9F1F-4DE0-89D0-934F6E65BB7C}"/>
                  </a:ext>
                </a:extLst>
              </p:cNvPr>
              <p:cNvSpPr>
                <a:spLocks/>
              </p:cNvSpPr>
              <p:nvPr/>
            </p:nvSpPr>
            <p:spPr bwMode="auto">
              <a:xfrm rot="10800000">
                <a:off x="5786787" y="2955213"/>
                <a:ext cx="2308041" cy="2106496"/>
              </a:xfrm>
              <a:custGeom>
                <a:avLst/>
                <a:gdLst>
                  <a:gd name="connsiteX0" fmla="*/ 2286000 w 2286000"/>
                  <a:gd name="connsiteY0" fmla="*/ 0 h 2086381"/>
                  <a:gd name="connsiteX1" fmla="*/ 2286000 w 2286000"/>
                  <a:gd name="connsiteY1" fmla="*/ 1397869 h 2086381"/>
                  <a:gd name="connsiteX2" fmla="*/ 2286000 w 2286000"/>
                  <a:gd name="connsiteY2" fmla="*/ 1408854 h 2086381"/>
                  <a:gd name="connsiteX3" fmla="*/ 2231776 w 2286000"/>
                  <a:gd name="connsiteY3" fmla="*/ 1411579 h 2086381"/>
                  <a:gd name="connsiteX4" fmla="*/ 1358536 w 2286000"/>
                  <a:gd name="connsiteY4" fmla="*/ 2054036 h 2086381"/>
                  <a:gd name="connsiteX5" fmla="*/ 1346640 w 2286000"/>
                  <a:gd name="connsiteY5" fmla="*/ 2086381 h 2086381"/>
                  <a:gd name="connsiteX6" fmla="*/ 1345417 w 2286000"/>
                  <a:gd name="connsiteY6" fmla="*/ 2085987 h 2086381"/>
                  <a:gd name="connsiteX7" fmla="*/ 0 w 2286000"/>
                  <a:gd name="connsiteY7" fmla="*/ 1651860 h 2086381"/>
                  <a:gd name="connsiteX8" fmla="*/ 2286000 w 2286000"/>
                  <a:gd name="connsiteY8" fmla="*/ 0 h 2086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6000" h="2086381">
                    <a:moveTo>
                      <a:pt x="2286000" y="0"/>
                    </a:moveTo>
                    <a:cubicBezTo>
                      <a:pt x="2286000" y="0"/>
                      <a:pt x="2286000" y="0"/>
                      <a:pt x="2286000" y="1397869"/>
                    </a:cubicBezTo>
                    <a:lnTo>
                      <a:pt x="2286000" y="1408854"/>
                    </a:lnTo>
                    <a:lnTo>
                      <a:pt x="2231776" y="1411579"/>
                    </a:lnTo>
                    <a:cubicBezTo>
                      <a:pt x="1837581" y="1451419"/>
                      <a:pt x="1506879" y="1705002"/>
                      <a:pt x="1358536" y="2054036"/>
                    </a:cubicBezTo>
                    <a:lnTo>
                      <a:pt x="1346640" y="2086381"/>
                    </a:lnTo>
                    <a:lnTo>
                      <a:pt x="1345417" y="2085987"/>
                    </a:lnTo>
                    <a:cubicBezTo>
                      <a:pt x="1187323" y="2034974"/>
                      <a:pt x="825964" y="1918374"/>
                      <a:pt x="0" y="1651860"/>
                    </a:cubicBezTo>
                    <a:cubicBezTo>
                      <a:pt x="331869" y="706096"/>
                      <a:pt x="1227358" y="23967"/>
                      <a:pt x="2286000"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a:p>
            </p:txBody>
          </p:sp>
          <p:sp>
            <p:nvSpPr>
              <p:cNvPr id="60" name="Freeform: Shape 59">
                <a:extLst>
                  <a:ext uri="{FF2B5EF4-FFF2-40B4-BE49-F238E27FC236}">
                    <a16:creationId xmlns:a16="http://schemas.microsoft.com/office/drawing/2014/main" id="{4BFDC246-F54B-4619-ACEC-D8F8AB99E684}"/>
                  </a:ext>
                </a:extLst>
              </p:cNvPr>
              <p:cNvSpPr>
                <a:spLocks/>
              </p:cNvSpPr>
              <p:nvPr/>
            </p:nvSpPr>
            <p:spPr bwMode="auto">
              <a:xfrm rot="10800000">
                <a:off x="6408872" y="589882"/>
                <a:ext cx="1825401" cy="2697522"/>
              </a:xfrm>
              <a:custGeom>
                <a:avLst/>
                <a:gdLst>
                  <a:gd name="connsiteX0" fmla="*/ 103761 w 1807969"/>
                  <a:gd name="connsiteY0" fmla="*/ 0 h 2671763"/>
                  <a:gd name="connsiteX1" fmla="*/ 1314444 w 1807969"/>
                  <a:gd name="connsiteY1" fmla="*/ 390460 h 2671763"/>
                  <a:gd name="connsiteX2" fmla="*/ 1450423 w 1807969"/>
                  <a:gd name="connsiteY2" fmla="*/ 434315 h 2671763"/>
                  <a:gd name="connsiteX3" fmla="*/ 1434535 w 1807969"/>
                  <a:gd name="connsiteY3" fmla="*/ 495810 h 2671763"/>
                  <a:gd name="connsiteX4" fmla="*/ 1412877 w 1807969"/>
                  <a:gd name="connsiteY4" fmla="*/ 709613 h 2671763"/>
                  <a:gd name="connsiteX5" fmla="*/ 1800804 w 1807969"/>
                  <a:gd name="connsiteY5" fmla="*/ 1528235 h 2671763"/>
                  <a:gd name="connsiteX6" fmla="*/ 1807969 w 1807969"/>
                  <a:gd name="connsiteY6" fmla="*/ 1533567 h 2671763"/>
                  <a:gd name="connsiteX7" fmla="*/ 1770875 w 1807969"/>
                  <a:gd name="connsiteY7" fmla="*/ 1584343 h 2671763"/>
                  <a:gd name="connsiteX8" fmla="*/ 976460 w 1807969"/>
                  <a:gd name="connsiteY8" fmla="*/ 2671763 h 2671763"/>
                  <a:gd name="connsiteX9" fmla="*/ 0 w 1807969"/>
                  <a:gd name="connsiteY9" fmla="*/ 709889 h 2671763"/>
                  <a:gd name="connsiteX10" fmla="*/ 103761 w 1807969"/>
                  <a:gd name="connsiteY10" fmla="*/ 0 h 267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07969" h="2671763">
                    <a:moveTo>
                      <a:pt x="103761" y="0"/>
                    </a:moveTo>
                    <a:cubicBezTo>
                      <a:pt x="103761" y="0"/>
                      <a:pt x="103761" y="0"/>
                      <a:pt x="1314444" y="390460"/>
                    </a:cubicBezTo>
                    <a:lnTo>
                      <a:pt x="1450423" y="434315"/>
                    </a:lnTo>
                    <a:lnTo>
                      <a:pt x="1434535" y="495810"/>
                    </a:lnTo>
                    <a:cubicBezTo>
                      <a:pt x="1420334" y="564870"/>
                      <a:pt x="1412877" y="636375"/>
                      <a:pt x="1412877" y="709613"/>
                    </a:cubicBezTo>
                    <a:cubicBezTo>
                      <a:pt x="1412877" y="1039185"/>
                      <a:pt x="1563887" y="1333655"/>
                      <a:pt x="1800804" y="1528235"/>
                    </a:cubicBezTo>
                    <a:lnTo>
                      <a:pt x="1807969" y="1533567"/>
                    </a:lnTo>
                    <a:lnTo>
                      <a:pt x="1770875" y="1584343"/>
                    </a:lnTo>
                    <a:cubicBezTo>
                      <a:pt x="1657387" y="1739688"/>
                      <a:pt x="1430411" y="2050380"/>
                      <a:pt x="976460" y="2671763"/>
                    </a:cubicBezTo>
                    <a:cubicBezTo>
                      <a:pt x="383543" y="2221860"/>
                      <a:pt x="0" y="1510127"/>
                      <a:pt x="0" y="709889"/>
                    </a:cubicBezTo>
                    <a:cubicBezTo>
                      <a:pt x="0" y="462811"/>
                      <a:pt x="37057" y="224952"/>
                      <a:pt x="103761"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a:p>
            </p:txBody>
          </p:sp>
          <p:sp>
            <p:nvSpPr>
              <p:cNvPr id="54" name="Freeform: Shape 53">
                <a:extLst>
                  <a:ext uri="{FF2B5EF4-FFF2-40B4-BE49-F238E27FC236}">
                    <a16:creationId xmlns:a16="http://schemas.microsoft.com/office/drawing/2014/main" id="{9F54E723-CC9A-4990-8418-0F70844972D9}"/>
                  </a:ext>
                </a:extLst>
              </p:cNvPr>
              <p:cNvSpPr>
                <a:spLocks/>
              </p:cNvSpPr>
              <p:nvPr/>
            </p:nvSpPr>
            <p:spPr bwMode="auto">
              <a:xfrm rot="10800000">
                <a:off x="3368153" y="2955435"/>
                <a:ext cx="2306438" cy="2106274"/>
              </a:xfrm>
              <a:custGeom>
                <a:avLst/>
                <a:gdLst>
                  <a:gd name="connsiteX0" fmla="*/ 0 w 2284413"/>
                  <a:gd name="connsiteY0" fmla="*/ 0 h 2086161"/>
                  <a:gd name="connsiteX1" fmla="*/ 2284413 w 2284413"/>
                  <a:gd name="connsiteY1" fmla="*/ 1651860 h 2086161"/>
                  <a:gd name="connsiteX2" fmla="*/ 948679 w 2284413"/>
                  <a:gd name="connsiteY2" fmla="*/ 2082618 h 2086161"/>
                  <a:gd name="connsiteX3" fmla="*/ 937692 w 2284413"/>
                  <a:gd name="connsiteY3" fmla="*/ 2086161 h 2086161"/>
                  <a:gd name="connsiteX4" fmla="*/ 925877 w 2284413"/>
                  <a:gd name="connsiteY4" fmla="*/ 2054036 h 2086161"/>
                  <a:gd name="connsiteX5" fmla="*/ 52637 w 2284413"/>
                  <a:gd name="connsiteY5" fmla="*/ 1411579 h 2086161"/>
                  <a:gd name="connsiteX6" fmla="*/ 0 w 2284413"/>
                  <a:gd name="connsiteY6" fmla="*/ 1408934 h 2086161"/>
                  <a:gd name="connsiteX7" fmla="*/ 0 w 2284413"/>
                  <a:gd name="connsiteY7" fmla="*/ 1408802 h 2086161"/>
                  <a:gd name="connsiteX8" fmla="*/ 0 w 2284413"/>
                  <a:gd name="connsiteY8" fmla="*/ 0 h 2086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4413" h="2086161">
                    <a:moveTo>
                      <a:pt x="0" y="0"/>
                    </a:moveTo>
                    <a:cubicBezTo>
                      <a:pt x="1057908" y="23967"/>
                      <a:pt x="1950922" y="706096"/>
                      <a:pt x="2284413" y="1651860"/>
                    </a:cubicBezTo>
                    <a:cubicBezTo>
                      <a:pt x="2284413" y="1651860"/>
                      <a:pt x="2284413" y="1651860"/>
                      <a:pt x="948679" y="2082618"/>
                    </a:cubicBezTo>
                    <a:lnTo>
                      <a:pt x="937692" y="2086161"/>
                    </a:lnTo>
                    <a:lnTo>
                      <a:pt x="925877" y="2054036"/>
                    </a:lnTo>
                    <a:cubicBezTo>
                      <a:pt x="777535" y="1705002"/>
                      <a:pt x="446833" y="1451419"/>
                      <a:pt x="52637" y="1411579"/>
                    </a:cubicBezTo>
                    <a:lnTo>
                      <a:pt x="0" y="1408934"/>
                    </a:lnTo>
                    <a:lnTo>
                      <a:pt x="0" y="1408802"/>
                    </a:lnTo>
                    <a:cubicBezTo>
                      <a:pt x="0" y="1243259"/>
                      <a:pt x="0" y="864876"/>
                      <a:pt x="0"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a:p>
            </p:txBody>
          </p:sp>
          <p:sp>
            <p:nvSpPr>
              <p:cNvPr id="58" name="Freeform: Shape 57">
                <a:extLst>
                  <a:ext uri="{FF2B5EF4-FFF2-40B4-BE49-F238E27FC236}">
                    <a16:creationId xmlns:a16="http://schemas.microsoft.com/office/drawing/2014/main" id="{0DA8B595-03F0-4001-8AC8-186888F503AC}"/>
                  </a:ext>
                </a:extLst>
              </p:cNvPr>
              <p:cNvSpPr>
                <a:spLocks/>
              </p:cNvSpPr>
              <p:nvPr/>
            </p:nvSpPr>
            <p:spPr bwMode="auto">
              <a:xfrm rot="10800000">
                <a:off x="4307399" y="81793"/>
                <a:ext cx="2849789" cy="1592939"/>
              </a:xfrm>
              <a:custGeom>
                <a:avLst/>
                <a:gdLst>
                  <a:gd name="connsiteX0" fmla="*/ 830816 w 2822575"/>
                  <a:gd name="connsiteY0" fmla="*/ 0 h 1577728"/>
                  <a:gd name="connsiteX1" fmla="*/ 997145 w 2822575"/>
                  <a:gd name="connsiteY1" fmla="*/ 89846 h 1577728"/>
                  <a:gd name="connsiteX2" fmla="*/ 1412082 w 2822575"/>
                  <a:gd name="connsiteY2" fmla="*/ 173215 h 1577728"/>
                  <a:gd name="connsiteX3" fmla="*/ 1827019 w 2822575"/>
                  <a:gd name="connsiteY3" fmla="*/ 89846 h 1577728"/>
                  <a:gd name="connsiteX4" fmla="*/ 1992209 w 2822575"/>
                  <a:gd name="connsiteY4" fmla="*/ 616 h 1577728"/>
                  <a:gd name="connsiteX5" fmla="*/ 2029595 w 2822575"/>
                  <a:gd name="connsiteY5" fmla="*/ 51870 h 1577728"/>
                  <a:gd name="connsiteX6" fmla="*/ 2822575 w 2822575"/>
                  <a:gd name="connsiteY6" fmla="*/ 1139004 h 1577728"/>
                  <a:gd name="connsiteX7" fmla="*/ 1412214 w 2822575"/>
                  <a:gd name="connsiteY7" fmla="*/ 1577728 h 1577728"/>
                  <a:gd name="connsiteX8" fmla="*/ 0 w 2822575"/>
                  <a:gd name="connsiteY8" fmla="*/ 1139004 h 1577728"/>
                  <a:gd name="connsiteX9" fmla="*/ 746738 w 2822575"/>
                  <a:gd name="connsiteY9" fmla="*/ 115266 h 1577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2575" h="1577728">
                    <a:moveTo>
                      <a:pt x="830816" y="0"/>
                    </a:moveTo>
                    <a:lnTo>
                      <a:pt x="997145" y="89846"/>
                    </a:lnTo>
                    <a:cubicBezTo>
                      <a:pt x="1124680" y="143530"/>
                      <a:pt x="1264898" y="173215"/>
                      <a:pt x="1412082" y="173215"/>
                    </a:cubicBezTo>
                    <a:cubicBezTo>
                      <a:pt x="1559267" y="173215"/>
                      <a:pt x="1699484" y="143530"/>
                      <a:pt x="1827019" y="89846"/>
                    </a:cubicBezTo>
                    <a:lnTo>
                      <a:pt x="1992209" y="616"/>
                    </a:lnTo>
                    <a:lnTo>
                      <a:pt x="2029595" y="51870"/>
                    </a:lnTo>
                    <a:cubicBezTo>
                      <a:pt x="2142878" y="207175"/>
                      <a:pt x="2369444" y="517784"/>
                      <a:pt x="2822575" y="1139004"/>
                    </a:cubicBezTo>
                    <a:cubicBezTo>
                      <a:pt x="2422262" y="1415511"/>
                      <a:pt x="1936698" y="1577728"/>
                      <a:pt x="1412214" y="1577728"/>
                    </a:cubicBezTo>
                    <a:cubicBezTo>
                      <a:pt x="887731" y="1577728"/>
                      <a:pt x="400313" y="1415511"/>
                      <a:pt x="0" y="1139004"/>
                    </a:cubicBezTo>
                    <a:cubicBezTo>
                      <a:pt x="0" y="1139004"/>
                      <a:pt x="0" y="1139004"/>
                      <a:pt x="746738" y="1152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a:p>
            </p:txBody>
          </p:sp>
          <p:sp>
            <p:nvSpPr>
              <p:cNvPr id="71" name="Arrow: Up 70">
                <a:extLst>
                  <a:ext uri="{FF2B5EF4-FFF2-40B4-BE49-F238E27FC236}">
                    <a16:creationId xmlns:a16="http://schemas.microsoft.com/office/drawing/2014/main" id="{4906F4CB-116F-43DC-91D8-042A4266CFCD}"/>
                  </a:ext>
                </a:extLst>
              </p:cNvPr>
              <p:cNvSpPr/>
              <p:nvPr/>
            </p:nvSpPr>
            <p:spPr>
              <a:xfrm>
                <a:off x="5461999" y="222965"/>
                <a:ext cx="540588" cy="1232452"/>
              </a:xfrm>
              <a:prstGeom prst="upArrow">
                <a:avLst/>
              </a:prstGeom>
              <a:gradFill>
                <a:gsLst>
                  <a:gs pos="21000">
                    <a:schemeClr val="accent2">
                      <a:lumMod val="75000"/>
                    </a:schemeClr>
                  </a:gs>
                  <a:gs pos="100000">
                    <a:schemeClr val="accent2">
                      <a:lumMod val="7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56" name="Freeform: Shape 55">
                <a:extLst>
                  <a:ext uri="{FF2B5EF4-FFF2-40B4-BE49-F238E27FC236}">
                    <a16:creationId xmlns:a16="http://schemas.microsoft.com/office/drawing/2014/main" id="{457C1BED-D2D7-4C2A-9F3A-8B825BCFB2CD}"/>
                  </a:ext>
                </a:extLst>
              </p:cNvPr>
              <p:cNvSpPr>
                <a:spLocks/>
              </p:cNvSpPr>
              <p:nvPr/>
            </p:nvSpPr>
            <p:spPr bwMode="auto">
              <a:xfrm rot="10800000">
                <a:off x="3230312" y="589882"/>
                <a:ext cx="1824835" cy="2697522"/>
              </a:xfrm>
              <a:custGeom>
                <a:avLst/>
                <a:gdLst>
                  <a:gd name="connsiteX0" fmla="*/ 1703649 w 1807409"/>
                  <a:gd name="connsiteY0" fmla="*/ 0 h 2671763"/>
                  <a:gd name="connsiteX1" fmla="*/ 1807409 w 1807409"/>
                  <a:gd name="connsiteY1" fmla="*/ 709889 h 2671763"/>
                  <a:gd name="connsiteX2" fmla="*/ 830950 w 1807409"/>
                  <a:gd name="connsiteY2" fmla="*/ 2671763 h 2671763"/>
                  <a:gd name="connsiteX3" fmla="*/ 82860 w 1807409"/>
                  <a:gd name="connsiteY3" fmla="*/ 1647755 h 2671763"/>
                  <a:gd name="connsiteX4" fmla="*/ 0 w 1807409"/>
                  <a:gd name="connsiteY4" fmla="*/ 1534333 h 2671763"/>
                  <a:gd name="connsiteX5" fmla="*/ 8193 w 1807409"/>
                  <a:gd name="connsiteY5" fmla="*/ 1528235 h 2671763"/>
                  <a:gd name="connsiteX6" fmla="*/ 396120 w 1807409"/>
                  <a:gd name="connsiteY6" fmla="*/ 709613 h 2671763"/>
                  <a:gd name="connsiteX7" fmla="*/ 374463 w 1807409"/>
                  <a:gd name="connsiteY7" fmla="*/ 495810 h 2671763"/>
                  <a:gd name="connsiteX8" fmla="*/ 358583 w 1807409"/>
                  <a:gd name="connsiteY8" fmla="*/ 434348 h 267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7409" h="2671763">
                    <a:moveTo>
                      <a:pt x="1703649" y="0"/>
                    </a:moveTo>
                    <a:cubicBezTo>
                      <a:pt x="1772205" y="224952"/>
                      <a:pt x="1807409" y="462811"/>
                      <a:pt x="1807409" y="709889"/>
                    </a:cubicBezTo>
                    <a:cubicBezTo>
                      <a:pt x="1807409" y="1510127"/>
                      <a:pt x="1425719" y="2221860"/>
                      <a:pt x="830950" y="2671763"/>
                    </a:cubicBezTo>
                    <a:cubicBezTo>
                      <a:pt x="830950" y="2671763"/>
                      <a:pt x="830950" y="2671763"/>
                      <a:pt x="82860" y="1647755"/>
                    </a:cubicBezTo>
                    <a:lnTo>
                      <a:pt x="0" y="1534333"/>
                    </a:lnTo>
                    <a:lnTo>
                      <a:pt x="8193" y="1528235"/>
                    </a:lnTo>
                    <a:cubicBezTo>
                      <a:pt x="245110" y="1333655"/>
                      <a:pt x="396120" y="1039185"/>
                      <a:pt x="396120" y="709613"/>
                    </a:cubicBezTo>
                    <a:cubicBezTo>
                      <a:pt x="396120" y="636375"/>
                      <a:pt x="388663" y="564870"/>
                      <a:pt x="374463" y="495810"/>
                    </a:cubicBezTo>
                    <a:lnTo>
                      <a:pt x="358583" y="43434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a:p>
            </p:txBody>
          </p:sp>
          <p:sp>
            <p:nvSpPr>
              <p:cNvPr id="73" name="Arrow: Up 72">
                <a:extLst>
                  <a:ext uri="{FF2B5EF4-FFF2-40B4-BE49-F238E27FC236}">
                    <a16:creationId xmlns:a16="http://schemas.microsoft.com/office/drawing/2014/main" id="{5ACADC4E-CACD-4619-80CA-78D6E245C05D}"/>
                  </a:ext>
                </a:extLst>
              </p:cNvPr>
              <p:cNvSpPr/>
              <p:nvPr/>
            </p:nvSpPr>
            <p:spPr>
              <a:xfrm>
                <a:off x="7116856" y="1508816"/>
                <a:ext cx="540588" cy="1232452"/>
              </a:xfrm>
              <a:prstGeom prst="upArrow">
                <a:avLst/>
              </a:prstGeom>
              <a:gradFill>
                <a:gsLst>
                  <a:gs pos="21000">
                    <a:schemeClr val="accent2">
                      <a:lumMod val="75000"/>
                    </a:schemeClr>
                  </a:gs>
                  <a:gs pos="100000">
                    <a:schemeClr val="accent2">
                      <a:lumMod val="7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5" name="Rectangle 4">
                <a:extLst>
                  <a:ext uri="{FF2B5EF4-FFF2-40B4-BE49-F238E27FC236}">
                    <a16:creationId xmlns:a16="http://schemas.microsoft.com/office/drawing/2014/main" id="{B41967AF-299E-4F53-A3C3-F210B5AE1F12}"/>
                  </a:ext>
                </a:extLst>
              </p:cNvPr>
              <p:cNvSpPr/>
              <p:nvPr/>
            </p:nvSpPr>
            <p:spPr>
              <a:xfrm>
                <a:off x="4528264" y="2222567"/>
                <a:ext cx="2408055" cy="699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500"/>
                  </a:lnSpc>
                </a:pPr>
                <a:r>
                  <a:rPr lang="en-US" sz="2400" dirty="0" smtClean="0">
                    <a:solidFill>
                      <a:schemeClr val="bg1"/>
                    </a:solidFill>
                  </a:rPr>
                  <a:t>Alignment</a:t>
                </a:r>
                <a:endParaRPr lang="en-GB" sz="2400" dirty="0">
                  <a:solidFill>
                    <a:schemeClr val="bg1"/>
                  </a:solidFill>
                </a:endParaRPr>
              </a:p>
            </p:txBody>
          </p:sp>
          <p:sp>
            <p:nvSpPr>
              <p:cNvPr id="65" name="Rectangle 64">
                <a:extLst>
                  <a:ext uri="{FF2B5EF4-FFF2-40B4-BE49-F238E27FC236}">
                    <a16:creationId xmlns:a16="http://schemas.microsoft.com/office/drawing/2014/main" id="{E5BD908F-166D-4502-BD59-62775E2FDB0F}"/>
                  </a:ext>
                </a:extLst>
              </p:cNvPr>
              <p:cNvSpPr/>
              <p:nvPr/>
            </p:nvSpPr>
            <p:spPr>
              <a:xfrm>
                <a:off x="4528266" y="544532"/>
                <a:ext cx="2408055" cy="699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Collaboration</a:t>
                </a:r>
                <a:endParaRPr lang="en-GB" sz="2400" dirty="0">
                  <a:solidFill>
                    <a:schemeClr val="bg1"/>
                  </a:solidFill>
                </a:endParaRPr>
              </a:p>
            </p:txBody>
          </p:sp>
          <p:sp>
            <p:nvSpPr>
              <p:cNvPr id="74" name="Arrow: Up 73">
                <a:extLst>
                  <a:ext uri="{FF2B5EF4-FFF2-40B4-BE49-F238E27FC236}">
                    <a16:creationId xmlns:a16="http://schemas.microsoft.com/office/drawing/2014/main" id="{3BAEA2AC-6F8B-4E1B-BC73-C7F9C16C02FD}"/>
                  </a:ext>
                </a:extLst>
              </p:cNvPr>
              <p:cNvSpPr/>
              <p:nvPr/>
            </p:nvSpPr>
            <p:spPr>
              <a:xfrm>
                <a:off x="6544306" y="3348851"/>
                <a:ext cx="540588" cy="1232452"/>
              </a:xfrm>
              <a:prstGeom prst="upArrow">
                <a:avLst/>
              </a:prstGeom>
              <a:gradFill>
                <a:gsLst>
                  <a:gs pos="21000">
                    <a:schemeClr val="accent2">
                      <a:lumMod val="75000"/>
                    </a:schemeClr>
                  </a:gs>
                  <a:gs pos="100000">
                    <a:schemeClr val="accent2">
                      <a:lumMod val="7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75" name="Arrow: Up 74">
                <a:extLst>
                  <a:ext uri="{FF2B5EF4-FFF2-40B4-BE49-F238E27FC236}">
                    <a16:creationId xmlns:a16="http://schemas.microsoft.com/office/drawing/2014/main" id="{8141D73C-D1DA-4D30-A6F2-9826716DF0B9}"/>
                  </a:ext>
                </a:extLst>
              </p:cNvPr>
              <p:cNvSpPr/>
              <p:nvPr/>
            </p:nvSpPr>
            <p:spPr>
              <a:xfrm>
                <a:off x="4315456" y="3348851"/>
                <a:ext cx="540588" cy="1232452"/>
              </a:xfrm>
              <a:prstGeom prst="upArrow">
                <a:avLst/>
              </a:prstGeom>
              <a:gradFill>
                <a:gsLst>
                  <a:gs pos="21000">
                    <a:schemeClr val="accent2">
                      <a:lumMod val="75000"/>
                    </a:schemeClr>
                  </a:gs>
                  <a:gs pos="100000">
                    <a:schemeClr val="accent2">
                      <a:lumMod val="7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76" name="Arrow: Up 75">
                <a:extLst>
                  <a:ext uri="{FF2B5EF4-FFF2-40B4-BE49-F238E27FC236}">
                    <a16:creationId xmlns:a16="http://schemas.microsoft.com/office/drawing/2014/main" id="{395F3600-88F7-4AC7-B2B6-80063BA84649}"/>
                  </a:ext>
                </a:extLst>
              </p:cNvPr>
              <p:cNvSpPr/>
              <p:nvPr/>
            </p:nvSpPr>
            <p:spPr>
              <a:xfrm>
                <a:off x="3749687" y="1508816"/>
                <a:ext cx="540588" cy="1232452"/>
              </a:xfrm>
              <a:prstGeom prst="upArrow">
                <a:avLst/>
              </a:prstGeom>
              <a:gradFill>
                <a:gsLst>
                  <a:gs pos="21000">
                    <a:schemeClr val="accent2">
                      <a:lumMod val="75000"/>
                    </a:schemeClr>
                  </a:gs>
                  <a:gs pos="100000">
                    <a:schemeClr val="accent2">
                      <a:lumMod val="7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66" name="Rectangle 65">
                <a:extLst>
                  <a:ext uri="{FF2B5EF4-FFF2-40B4-BE49-F238E27FC236}">
                    <a16:creationId xmlns:a16="http://schemas.microsoft.com/office/drawing/2014/main" id="{E6136D41-48F2-49A8-B273-CB5A85402EE6}"/>
                  </a:ext>
                </a:extLst>
              </p:cNvPr>
              <p:cNvSpPr/>
              <p:nvPr/>
            </p:nvSpPr>
            <p:spPr>
              <a:xfrm>
                <a:off x="6231120" y="1744713"/>
                <a:ext cx="2408055" cy="699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Productivity</a:t>
                </a:r>
                <a:endParaRPr lang="en-GB" sz="2400" dirty="0">
                  <a:solidFill>
                    <a:schemeClr val="bg1"/>
                  </a:solidFill>
                </a:endParaRPr>
              </a:p>
            </p:txBody>
          </p:sp>
          <p:sp>
            <p:nvSpPr>
              <p:cNvPr id="70" name="Rectangle 69">
                <a:extLst>
                  <a:ext uri="{FF2B5EF4-FFF2-40B4-BE49-F238E27FC236}">
                    <a16:creationId xmlns:a16="http://schemas.microsoft.com/office/drawing/2014/main" id="{EA4E82AA-0F19-4C91-B550-D2B1D654D022}"/>
                  </a:ext>
                </a:extLst>
              </p:cNvPr>
              <p:cNvSpPr/>
              <p:nvPr/>
            </p:nvSpPr>
            <p:spPr>
              <a:xfrm>
                <a:off x="2815954" y="1744713"/>
                <a:ext cx="2408055" cy="699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Visibility</a:t>
                </a:r>
                <a:endParaRPr lang="en-GB" sz="2400" dirty="0">
                  <a:solidFill>
                    <a:schemeClr val="bg1"/>
                  </a:solidFill>
                </a:endParaRPr>
              </a:p>
            </p:txBody>
          </p:sp>
        </p:grpSp>
        <p:sp>
          <p:nvSpPr>
            <p:cNvPr id="137" name="Rectangle 136">
              <a:extLst>
                <a:ext uri="{FF2B5EF4-FFF2-40B4-BE49-F238E27FC236}">
                  <a16:creationId xmlns:a16="http://schemas.microsoft.com/office/drawing/2014/main" id="{906E3CF2-BDCC-4975-AF04-070A7CCFBC4A}"/>
                </a:ext>
              </a:extLst>
            </p:cNvPr>
            <p:cNvSpPr/>
            <p:nvPr/>
          </p:nvSpPr>
          <p:spPr>
            <a:xfrm>
              <a:off x="3916535" y="3659434"/>
              <a:ext cx="3484010" cy="699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500"/>
                </a:lnSpc>
              </a:pPr>
              <a:r>
                <a:rPr lang="en-US" sz="2400" dirty="0" smtClean="0">
                  <a:solidFill>
                    <a:schemeClr val="bg1"/>
                  </a:solidFill>
                </a:rPr>
                <a:t>Speed</a:t>
              </a:r>
              <a:endParaRPr lang="en-GB" sz="2400" dirty="0">
                <a:solidFill>
                  <a:schemeClr val="bg1"/>
                </a:solidFill>
              </a:endParaRPr>
            </a:p>
          </p:txBody>
        </p:sp>
        <p:sp>
          <p:nvSpPr>
            <p:cNvPr id="138" name="Rectangle 137">
              <a:extLst>
                <a:ext uri="{FF2B5EF4-FFF2-40B4-BE49-F238E27FC236}">
                  <a16:creationId xmlns:a16="http://schemas.microsoft.com/office/drawing/2014/main" id="{61EB59DC-68E2-44C9-972E-05EE67F1915B}"/>
                </a:ext>
              </a:extLst>
            </p:cNvPr>
            <p:cNvSpPr/>
            <p:nvPr/>
          </p:nvSpPr>
          <p:spPr>
            <a:xfrm>
              <a:off x="2225662" y="3597987"/>
              <a:ext cx="2408055" cy="699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Agility</a:t>
              </a:r>
              <a:endParaRPr lang="en-GB" sz="2400" dirty="0">
                <a:solidFill>
                  <a:schemeClr val="bg1"/>
                </a:solidFill>
              </a:endParaRPr>
            </a:p>
          </p:txBody>
        </p:sp>
      </p:grpSp>
      <p:sp>
        <p:nvSpPr>
          <p:cNvPr id="119" name="Rectangle 118">
            <a:extLst>
              <a:ext uri="{FF2B5EF4-FFF2-40B4-BE49-F238E27FC236}">
                <a16:creationId xmlns:a16="http://schemas.microsoft.com/office/drawing/2014/main" id="{2E1EB454-2215-446D-AE78-37633EC801FE}"/>
              </a:ext>
            </a:extLst>
          </p:cNvPr>
          <p:cNvSpPr/>
          <p:nvPr/>
        </p:nvSpPr>
        <p:spPr>
          <a:xfrm>
            <a:off x="372346" y="252774"/>
            <a:ext cx="2985929" cy="5440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smtClean="0"/>
              <a:t>Project Management &amp; Analytics</a:t>
            </a:r>
            <a:endParaRPr lang="en-GB" sz="2800" dirty="0"/>
          </a:p>
        </p:txBody>
      </p:sp>
      <p:sp>
        <p:nvSpPr>
          <p:cNvPr id="198" name="Rectangle 54">
            <a:extLst>
              <a:ext uri="{FF2B5EF4-FFF2-40B4-BE49-F238E27FC236}">
                <a16:creationId xmlns:a16="http://schemas.microsoft.com/office/drawing/2014/main" id="{F23DED81-20D0-4BD4-89CC-D10D57819D9C}"/>
              </a:ext>
            </a:extLst>
          </p:cNvPr>
          <p:cNvSpPr/>
          <p:nvPr/>
        </p:nvSpPr>
        <p:spPr>
          <a:xfrm>
            <a:off x="6338811" y="263348"/>
            <a:ext cx="2538376" cy="2262495"/>
          </a:xfrm>
          <a:prstGeom prst="rect">
            <a:avLst/>
          </a:prstGeom>
          <a:solidFill>
            <a:srgbClr val="00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99" name="Rectangle 80">
            <a:extLst>
              <a:ext uri="{FF2B5EF4-FFF2-40B4-BE49-F238E27FC236}">
                <a16:creationId xmlns:a16="http://schemas.microsoft.com/office/drawing/2014/main" id="{DACF545C-27B1-449D-85BF-F8C52047FF82}"/>
              </a:ext>
            </a:extLst>
          </p:cNvPr>
          <p:cNvSpPr/>
          <p:nvPr/>
        </p:nvSpPr>
        <p:spPr>
          <a:xfrm>
            <a:off x="3705338" y="2617659"/>
            <a:ext cx="2538376" cy="2262495"/>
          </a:xfrm>
          <a:prstGeom prst="rect">
            <a:avLst/>
          </a:prstGeom>
          <a:solidFill>
            <a:srgbClr val="00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200" name="Rectangle 84">
            <a:extLst>
              <a:ext uri="{FF2B5EF4-FFF2-40B4-BE49-F238E27FC236}">
                <a16:creationId xmlns:a16="http://schemas.microsoft.com/office/drawing/2014/main" id="{B38D567A-141F-448B-B71E-C3D12916BB89}"/>
              </a:ext>
            </a:extLst>
          </p:cNvPr>
          <p:cNvSpPr/>
          <p:nvPr/>
        </p:nvSpPr>
        <p:spPr>
          <a:xfrm>
            <a:off x="6338811" y="2617659"/>
            <a:ext cx="2538376" cy="2262495"/>
          </a:xfrm>
          <a:prstGeom prst="rect">
            <a:avLst/>
          </a:prstGeom>
          <a:solidFill>
            <a:srgbClr val="00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201" name="Rectangle 9">
            <a:extLst>
              <a:ext uri="{FF2B5EF4-FFF2-40B4-BE49-F238E27FC236}">
                <a16:creationId xmlns:a16="http://schemas.microsoft.com/office/drawing/2014/main" id="{85F5CE4E-8541-4EB8-9F0D-28899C383637}"/>
              </a:ext>
            </a:extLst>
          </p:cNvPr>
          <p:cNvSpPr/>
          <p:nvPr/>
        </p:nvSpPr>
        <p:spPr>
          <a:xfrm>
            <a:off x="6338811" y="263348"/>
            <a:ext cx="2538376" cy="446226"/>
          </a:xfrm>
          <a:prstGeom prst="rect">
            <a:avLst/>
          </a:prstGeom>
          <a:solidFill>
            <a:srgbClr val="0058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75000"/>
                  </a:schemeClr>
                </a:solidFill>
              </a:rPr>
              <a:t>Schedule</a:t>
            </a:r>
            <a:endParaRPr lang="en-GB" sz="2000" b="1" dirty="0">
              <a:solidFill>
                <a:schemeClr val="tx1">
                  <a:lumMod val="75000"/>
                </a:schemeClr>
              </a:solidFill>
            </a:endParaRPr>
          </a:p>
        </p:txBody>
      </p:sp>
      <p:sp>
        <p:nvSpPr>
          <p:cNvPr id="202" name="Rectangle 86">
            <a:extLst>
              <a:ext uri="{FF2B5EF4-FFF2-40B4-BE49-F238E27FC236}">
                <a16:creationId xmlns:a16="http://schemas.microsoft.com/office/drawing/2014/main" id="{C73B7E23-D3A5-4738-AAAC-BDE3DB99B3FB}"/>
              </a:ext>
            </a:extLst>
          </p:cNvPr>
          <p:cNvSpPr/>
          <p:nvPr/>
        </p:nvSpPr>
        <p:spPr>
          <a:xfrm>
            <a:off x="3703132" y="2617659"/>
            <a:ext cx="2540582" cy="446226"/>
          </a:xfrm>
          <a:prstGeom prst="rect">
            <a:avLst/>
          </a:prstGeom>
          <a:solidFill>
            <a:srgbClr val="0058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75000"/>
                  </a:schemeClr>
                </a:solidFill>
              </a:rPr>
              <a:t>Invisible Governance</a:t>
            </a:r>
          </a:p>
        </p:txBody>
      </p:sp>
      <p:sp>
        <p:nvSpPr>
          <p:cNvPr id="203" name="Rectangle 87">
            <a:extLst>
              <a:ext uri="{FF2B5EF4-FFF2-40B4-BE49-F238E27FC236}">
                <a16:creationId xmlns:a16="http://schemas.microsoft.com/office/drawing/2014/main" id="{87456BBC-1E21-44E2-9B76-7EEB31AD91F5}"/>
              </a:ext>
            </a:extLst>
          </p:cNvPr>
          <p:cNvSpPr/>
          <p:nvPr/>
        </p:nvSpPr>
        <p:spPr>
          <a:xfrm>
            <a:off x="6338811" y="2617659"/>
            <a:ext cx="2538008" cy="446226"/>
          </a:xfrm>
          <a:prstGeom prst="rect">
            <a:avLst/>
          </a:prstGeom>
          <a:solidFill>
            <a:srgbClr val="0058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75000"/>
                  </a:schemeClr>
                </a:solidFill>
              </a:rPr>
              <a:t>Project Analytics</a:t>
            </a:r>
            <a:endParaRPr lang="en-US" sz="2000" b="1" dirty="0">
              <a:solidFill>
                <a:schemeClr val="tx1">
                  <a:lumMod val="75000"/>
                </a:schemeClr>
              </a:solidFill>
            </a:endParaRPr>
          </a:p>
        </p:txBody>
      </p:sp>
      <p:grpSp>
        <p:nvGrpSpPr>
          <p:cNvPr id="204" name="Group 91">
            <a:extLst>
              <a:ext uri="{FF2B5EF4-FFF2-40B4-BE49-F238E27FC236}">
                <a16:creationId xmlns:a16="http://schemas.microsoft.com/office/drawing/2014/main" id="{33FC71F0-5611-4894-8643-ADF32C2FA5FB}"/>
              </a:ext>
            </a:extLst>
          </p:cNvPr>
          <p:cNvGrpSpPr/>
          <p:nvPr/>
        </p:nvGrpSpPr>
        <p:grpSpPr>
          <a:xfrm>
            <a:off x="7059911" y="906401"/>
            <a:ext cx="1096176" cy="1354610"/>
            <a:chOff x="2489200" y="5686425"/>
            <a:chExt cx="1003300" cy="1239838"/>
          </a:xfrm>
          <a:solidFill>
            <a:srgbClr val="003B60"/>
          </a:solidFill>
        </p:grpSpPr>
        <p:sp>
          <p:nvSpPr>
            <p:cNvPr id="205" name="Freeform 33">
              <a:extLst>
                <a:ext uri="{FF2B5EF4-FFF2-40B4-BE49-F238E27FC236}">
                  <a16:creationId xmlns:a16="http://schemas.microsoft.com/office/drawing/2014/main" id="{4ABFEBAE-A7E4-46B4-9895-627527996435}"/>
                </a:ext>
              </a:extLst>
            </p:cNvPr>
            <p:cNvSpPr>
              <a:spLocks noEditPoints="1"/>
            </p:cNvSpPr>
            <p:nvPr/>
          </p:nvSpPr>
          <p:spPr bwMode="auto">
            <a:xfrm>
              <a:off x="2533650" y="5686425"/>
              <a:ext cx="914400" cy="914400"/>
            </a:xfrm>
            <a:custGeom>
              <a:avLst/>
              <a:gdLst>
                <a:gd name="T0" fmla="*/ 541 w 6328"/>
                <a:gd name="T1" fmla="*/ 4933 h 6328"/>
                <a:gd name="T2" fmla="*/ 927 w 6328"/>
                <a:gd name="T3" fmla="*/ 5401 h 6328"/>
                <a:gd name="T4" fmla="*/ 1395 w 6328"/>
                <a:gd name="T5" fmla="*/ 5787 h 6328"/>
                <a:gd name="T6" fmla="*/ 1932 w 6328"/>
                <a:gd name="T7" fmla="*/ 6079 h 6328"/>
                <a:gd name="T8" fmla="*/ 3164 w 6328"/>
                <a:gd name="T9" fmla="*/ 6328 h 6328"/>
                <a:gd name="T10" fmla="*/ 4396 w 6328"/>
                <a:gd name="T11" fmla="*/ 6079 h 6328"/>
                <a:gd name="T12" fmla="*/ 4933 w 6328"/>
                <a:gd name="T13" fmla="*/ 5787 h 6328"/>
                <a:gd name="T14" fmla="*/ 5401 w 6328"/>
                <a:gd name="T15" fmla="*/ 5401 h 6328"/>
                <a:gd name="T16" fmla="*/ 5787 w 6328"/>
                <a:gd name="T17" fmla="*/ 4933 h 6328"/>
                <a:gd name="T18" fmla="*/ 6079 w 6328"/>
                <a:gd name="T19" fmla="*/ 4395 h 6328"/>
                <a:gd name="T20" fmla="*/ 6328 w 6328"/>
                <a:gd name="T21" fmla="*/ 3164 h 6328"/>
                <a:gd name="T22" fmla="*/ 6079 w 6328"/>
                <a:gd name="T23" fmla="*/ 1932 h 6328"/>
                <a:gd name="T24" fmla="*/ 5787 w 6328"/>
                <a:gd name="T25" fmla="*/ 1394 h 6328"/>
                <a:gd name="T26" fmla="*/ 5401 w 6328"/>
                <a:gd name="T27" fmla="*/ 926 h 6328"/>
                <a:gd name="T28" fmla="*/ 4933 w 6328"/>
                <a:gd name="T29" fmla="*/ 540 h 6328"/>
                <a:gd name="T30" fmla="*/ 4396 w 6328"/>
                <a:gd name="T31" fmla="*/ 249 h 6328"/>
                <a:gd name="T32" fmla="*/ 3164 w 6328"/>
                <a:gd name="T33" fmla="*/ 0 h 6328"/>
                <a:gd name="T34" fmla="*/ 1932 w 6328"/>
                <a:gd name="T35" fmla="*/ 249 h 6328"/>
                <a:gd name="T36" fmla="*/ 1395 w 6328"/>
                <a:gd name="T37" fmla="*/ 540 h 6328"/>
                <a:gd name="T38" fmla="*/ 927 w 6328"/>
                <a:gd name="T39" fmla="*/ 926 h 6328"/>
                <a:gd name="T40" fmla="*/ 541 w 6328"/>
                <a:gd name="T41" fmla="*/ 1394 h 6328"/>
                <a:gd name="T42" fmla="*/ 249 w 6328"/>
                <a:gd name="T43" fmla="*/ 1932 h 6328"/>
                <a:gd name="T44" fmla="*/ 0 w 6328"/>
                <a:gd name="T45" fmla="*/ 3164 h 6328"/>
                <a:gd name="T46" fmla="*/ 249 w 6328"/>
                <a:gd name="T47" fmla="*/ 4395 h 6328"/>
                <a:gd name="T48" fmla="*/ 541 w 6328"/>
                <a:gd name="T49" fmla="*/ 4933 h 6328"/>
                <a:gd name="T50" fmla="*/ 3164 w 6328"/>
                <a:gd name="T51" fmla="*/ 400 h 6328"/>
                <a:gd name="T52" fmla="*/ 5928 w 6328"/>
                <a:gd name="T53" fmla="*/ 3164 h 6328"/>
                <a:gd name="T54" fmla="*/ 3164 w 6328"/>
                <a:gd name="T55" fmla="*/ 5928 h 6328"/>
                <a:gd name="T56" fmla="*/ 400 w 6328"/>
                <a:gd name="T57" fmla="*/ 3164 h 6328"/>
                <a:gd name="T58" fmla="*/ 3164 w 6328"/>
                <a:gd name="T59" fmla="*/ 400 h 6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328" h="6328">
                  <a:moveTo>
                    <a:pt x="541" y="4933"/>
                  </a:moveTo>
                  <a:cubicBezTo>
                    <a:pt x="654" y="5101"/>
                    <a:pt x="784" y="5258"/>
                    <a:pt x="927" y="5401"/>
                  </a:cubicBezTo>
                  <a:cubicBezTo>
                    <a:pt x="1070" y="5544"/>
                    <a:pt x="1227" y="5674"/>
                    <a:pt x="1395" y="5787"/>
                  </a:cubicBezTo>
                  <a:cubicBezTo>
                    <a:pt x="1564" y="5901"/>
                    <a:pt x="1745" y="6000"/>
                    <a:pt x="1932" y="6079"/>
                  </a:cubicBezTo>
                  <a:cubicBezTo>
                    <a:pt x="2323" y="6244"/>
                    <a:pt x="2737" y="6328"/>
                    <a:pt x="3164" y="6328"/>
                  </a:cubicBezTo>
                  <a:cubicBezTo>
                    <a:pt x="3591" y="6328"/>
                    <a:pt x="4005" y="6244"/>
                    <a:pt x="4396" y="6079"/>
                  </a:cubicBezTo>
                  <a:cubicBezTo>
                    <a:pt x="4583" y="6000"/>
                    <a:pt x="4764" y="5901"/>
                    <a:pt x="4933" y="5787"/>
                  </a:cubicBezTo>
                  <a:cubicBezTo>
                    <a:pt x="5101" y="5674"/>
                    <a:pt x="5258" y="5544"/>
                    <a:pt x="5401" y="5401"/>
                  </a:cubicBezTo>
                  <a:cubicBezTo>
                    <a:pt x="5544" y="5258"/>
                    <a:pt x="5674" y="5101"/>
                    <a:pt x="5787" y="4933"/>
                  </a:cubicBezTo>
                  <a:cubicBezTo>
                    <a:pt x="5902" y="4764"/>
                    <a:pt x="6000" y="4583"/>
                    <a:pt x="6079" y="4395"/>
                  </a:cubicBezTo>
                  <a:cubicBezTo>
                    <a:pt x="6244" y="4005"/>
                    <a:pt x="6328" y="3591"/>
                    <a:pt x="6328" y="3164"/>
                  </a:cubicBezTo>
                  <a:cubicBezTo>
                    <a:pt x="6328" y="2737"/>
                    <a:pt x="6244" y="2322"/>
                    <a:pt x="6079" y="1932"/>
                  </a:cubicBezTo>
                  <a:cubicBezTo>
                    <a:pt x="6000" y="1744"/>
                    <a:pt x="5902" y="1564"/>
                    <a:pt x="5787" y="1394"/>
                  </a:cubicBezTo>
                  <a:cubicBezTo>
                    <a:pt x="5674" y="1227"/>
                    <a:pt x="5544" y="1070"/>
                    <a:pt x="5401" y="926"/>
                  </a:cubicBezTo>
                  <a:cubicBezTo>
                    <a:pt x="5258" y="783"/>
                    <a:pt x="5101" y="653"/>
                    <a:pt x="4933" y="540"/>
                  </a:cubicBezTo>
                  <a:cubicBezTo>
                    <a:pt x="4764" y="426"/>
                    <a:pt x="4583" y="328"/>
                    <a:pt x="4396" y="249"/>
                  </a:cubicBezTo>
                  <a:cubicBezTo>
                    <a:pt x="4005" y="83"/>
                    <a:pt x="3591" y="0"/>
                    <a:pt x="3164" y="0"/>
                  </a:cubicBezTo>
                  <a:cubicBezTo>
                    <a:pt x="2737" y="0"/>
                    <a:pt x="2323" y="83"/>
                    <a:pt x="1932" y="249"/>
                  </a:cubicBezTo>
                  <a:cubicBezTo>
                    <a:pt x="1745" y="328"/>
                    <a:pt x="1564" y="426"/>
                    <a:pt x="1395" y="540"/>
                  </a:cubicBezTo>
                  <a:cubicBezTo>
                    <a:pt x="1227" y="653"/>
                    <a:pt x="1070" y="783"/>
                    <a:pt x="927" y="926"/>
                  </a:cubicBezTo>
                  <a:cubicBezTo>
                    <a:pt x="784" y="1070"/>
                    <a:pt x="654" y="1227"/>
                    <a:pt x="541" y="1394"/>
                  </a:cubicBezTo>
                  <a:cubicBezTo>
                    <a:pt x="426" y="1564"/>
                    <a:pt x="328" y="1744"/>
                    <a:pt x="249" y="1932"/>
                  </a:cubicBezTo>
                  <a:cubicBezTo>
                    <a:pt x="84" y="2322"/>
                    <a:pt x="0" y="2737"/>
                    <a:pt x="0" y="3164"/>
                  </a:cubicBezTo>
                  <a:cubicBezTo>
                    <a:pt x="0" y="3591"/>
                    <a:pt x="84" y="4005"/>
                    <a:pt x="249" y="4395"/>
                  </a:cubicBezTo>
                  <a:cubicBezTo>
                    <a:pt x="328" y="4583"/>
                    <a:pt x="426" y="4764"/>
                    <a:pt x="541" y="4933"/>
                  </a:cubicBezTo>
                  <a:close/>
                  <a:moveTo>
                    <a:pt x="3164" y="400"/>
                  </a:moveTo>
                  <a:cubicBezTo>
                    <a:pt x="4691" y="400"/>
                    <a:pt x="5928" y="1637"/>
                    <a:pt x="5928" y="3164"/>
                  </a:cubicBezTo>
                  <a:cubicBezTo>
                    <a:pt x="5928" y="4690"/>
                    <a:pt x="4691" y="5928"/>
                    <a:pt x="3164" y="5928"/>
                  </a:cubicBezTo>
                  <a:cubicBezTo>
                    <a:pt x="1637" y="5928"/>
                    <a:pt x="400" y="4690"/>
                    <a:pt x="400" y="3164"/>
                  </a:cubicBezTo>
                  <a:cubicBezTo>
                    <a:pt x="400" y="1637"/>
                    <a:pt x="1637" y="400"/>
                    <a:pt x="3164" y="4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34">
              <a:extLst>
                <a:ext uri="{FF2B5EF4-FFF2-40B4-BE49-F238E27FC236}">
                  <a16:creationId xmlns:a16="http://schemas.microsoft.com/office/drawing/2014/main" id="{725CDD29-B778-458B-BFA7-F99EC8D7A3E0}"/>
                </a:ext>
              </a:extLst>
            </p:cNvPr>
            <p:cNvSpPr>
              <a:spLocks/>
            </p:cNvSpPr>
            <p:nvPr/>
          </p:nvSpPr>
          <p:spPr bwMode="auto">
            <a:xfrm>
              <a:off x="2816225" y="5856288"/>
              <a:ext cx="60325" cy="74613"/>
            </a:xfrm>
            <a:custGeom>
              <a:avLst/>
              <a:gdLst>
                <a:gd name="T0" fmla="*/ 38 w 38"/>
                <a:gd name="T1" fmla="*/ 38 h 47"/>
                <a:gd name="T2" fmla="*/ 16 w 38"/>
                <a:gd name="T3" fmla="*/ 0 h 47"/>
                <a:gd name="T4" fmla="*/ 0 w 38"/>
                <a:gd name="T5" fmla="*/ 9 h 47"/>
                <a:gd name="T6" fmla="*/ 22 w 38"/>
                <a:gd name="T7" fmla="*/ 47 h 47"/>
                <a:gd name="T8" fmla="*/ 38 w 38"/>
                <a:gd name="T9" fmla="*/ 38 h 47"/>
              </a:gdLst>
              <a:ahLst/>
              <a:cxnLst>
                <a:cxn ang="0">
                  <a:pos x="T0" y="T1"/>
                </a:cxn>
                <a:cxn ang="0">
                  <a:pos x="T2" y="T3"/>
                </a:cxn>
                <a:cxn ang="0">
                  <a:pos x="T4" y="T5"/>
                </a:cxn>
                <a:cxn ang="0">
                  <a:pos x="T6" y="T7"/>
                </a:cxn>
                <a:cxn ang="0">
                  <a:pos x="T8" y="T9"/>
                </a:cxn>
              </a:cxnLst>
              <a:rect l="0" t="0" r="r" b="b"/>
              <a:pathLst>
                <a:path w="38" h="47">
                  <a:moveTo>
                    <a:pt x="38" y="38"/>
                  </a:moveTo>
                  <a:lnTo>
                    <a:pt x="16" y="0"/>
                  </a:lnTo>
                  <a:lnTo>
                    <a:pt x="0" y="9"/>
                  </a:lnTo>
                  <a:lnTo>
                    <a:pt x="22" y="47"/>
                  </a:lnTo>
                  <a:lnTo>
                    <a:pt x="3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35">
              <a:extLst>
                <a:ext uri="{FF2B5EF4-FFF2-40B4-BE49-F238E27FC236}">
                  <a16:creationId xmlns:a16="http://schemas.microsoft.com/office/drawing/2014/main" id="{A0EC8485-586F-44C5-8611-F4607ABE03F4}"/>
                </a:ext>
              </a:extLst>
            </p:cNvPr>
            <p:cNvSpPr>
              <a:spLocks/>
            </p:cNvSpPr>
            <p:nvPr/>
          </p:nvSpPr>
          <p:spPr bwMode="auto">
            <a:xfrm>
              <a:off x="2703513" y="5970588"/>
              <a:ext cx="74613" cy="58738"/>
            </a:xfrm>
            <a:custGeom>
              <a:avLst/>
              <a:gdLst>
                <a:gd name="T0" fmla="*/ 47 w 47"/>
                <a:gd name="T1" fmla="*/ 21 h 37"/>
                <a:gd name="T2" fmla="*/ 9 w 47"/>
                <a:gd name="T3" fmla="*/ 0 h 37"/>
                <a:gd name="T4" fmla="*/ 0 w 47"/>
                <a:gd name="T5" fmla="*/ 15 h 37"/>
                <a:gd name="T6" fmla="*/ 38 w 47"/>
                <a:gd name="T7" fmla="*/ 37 h 37"/>
                <a:gd name="T8" fmla="*/ 47 w 47"/>
                <a:gd name="T9" fmla="*/ 21 h 37"/>
              </a:gdLst>
              <a:ahLst/>
              <a:cxnLst>
                <a:cxn ang="0">
                  <a:pos x="T0" y="T1"/>
                </a:cxn>
                <a:cxn ang="0">
                  <a:pos x="T2" y="T3"/>
                </a:cxn>
                <a:cxn ang="0">
                  <a:pos x="T4" y="T5"/>
                </a:cxn>
                <a:cxn ang="0">
                  <a:pos x="T6" y="T7"/>
                </a:cxn>
                <a:cxn ang="0">
                  <a:pos x="T8" y="T9"/>
                </a:cxn>
              </a:cxnLst>
              <a:rect l="0" t="0" r="r" b="b"/>
              <a:pathLst>
                <a:path w="47" h="37">
                  <a:moveTo>
                    <a:pt x="47" y="21"/>
                  </a:moveTo>
                  <a:lnTo>
                    <a:pt x="9" y="0"/>
                  </a:lnTo>
                  <a:lnTo>
                    <a:pt x="0" y="15"/>
                  </a:lnTo>
                  <a:lnTo>
                    <a:pt x="38" y="37"/>
                  </a:lnTo>
                  <a:lnTo>
                    <a:pt x="47"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36">
              <a:extLst>
                <a:ext uri="{FF2B5EF4-FFF2-40B4-BE49-F238E27FC236}">
                  <a16:creationId xmlns:a16="http://schemas.microsoft.com/office/drawing/2014/main" id="{83CFD113-8584-47A7-BAB3-FB4A08ACCF7A}"/>
                </a:ext>
              </a:extLst>
            </p:cNvPr>
            <p:cNvSpPr>
              <a:spLocks/>
            </p:cNvSpPr>
            <p:nvPr/>
          </p:nvSpPr>
          <p:spPr bwMode="auto">
            <a:xfrm>
              <a:off x="2703513" y="6257925"/>
              <a:ext cx="74613" cy="60325"/>
            </a:xfrm>
            <a:custGeom>
              <a:avLst/>
              <a:gdLst>
                <a:gd name="T0" fmla="*/ 47 w 47"/>
                <a:gd name="T1" fmla="*/ 16 h 38"/>
                <a:gd name="T2" fmla="*/ 38 w 47"/>
                <a:gd name="T3" fmla="*/ 0 h 38"/>
                <a:gd name="T4" fmla="*/ 0 w 47"/>
                <a:gd name="T5" fmla="*/ 22 h 38"/>
                <a:gd name="T6" fmla="*/ 9 w 47"/>
                <a:gd name="T7" fmla="*/ 38 h 38"/>
                <a:gd name="T8" fmla="*/ 47 w 47"/>
                <a:gd name="T9" fmla="*/ 16 h 38"/>
              </a:gdLst>
              <a:ahLst/>
              <a:cxnLst>
                <a:cxn ang="0">
                  <a:pos x="T0" y="T1"/>
                </a:cxn>
                <a:cxn ang="0">
                  <a:pos x="T2" y="T3"/>
                </a:cxn>
                <a:cxn ang="0">
                  <a:pos x="T4" y="T5"/>
                </a:cxn>
                <a:cxn ang="0">
                  <a:pos x="T6" y="T7"/>
                </a:cxn>
                <a:cxn ang="0">
                  <a:pos x="T8" y="T9"/>
                </a:cxn>
              </a:cxnLst>
              <a:rect l="0" t="0" r="r" b="b"/>
              <a:pathLst>
                <a:path w="47" h="38">
                  <a:moveTo>
                    <a:pt x="47" y="16"/>
                  </a:moveTo>
                  <a:lnTo>
                    <a:pt x="38" y="0"/>
                  </a:lnTo>
                  <a:lnTo>
                    <a:pt x="0" y="22"/>
                  </a:lnTo>
                  <a:lnTo>
                    <a:pt x="9" y="38"/>
                  </a:lnTo>
                  <a:lnTo>
                    <a:pt x="47"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37">
              <a:extLst>
                <a:ext uri="{FF2B5EF4-FFF2-40B4-BE49-F238E27FC236}">
                  <a16:creationId xmlns:a16="http://schemas.microsoft.com/office/drawing/2014/main" id="{1E694EF6-E0A2-4CAC-B784-0631427540CB}"/>
                </a:ext>
              </a:extLst>
            </p:cNvPr>
            <p:cNvSpPr>
              <a:spLocks/>
            </p:cNvSpPr>
            <p:nvPr/>
          </p:nvSpPr>
          <p:spPr bwMode="auto">
            <a:xfrm>
              <a:off x="2816225" y="6356350"/>
              <a:ext cx="60325" cy="74613"/>
            </a:xfrm>
            <a:custGeom>
              <a:avLst/>
              <a:gdLst>
                <a:gd name="T0" fmla="*/ 38 w 38"/>
                <a:gd name="T1" fmla="*/ 9 h 47"/>
                <a:gd name="T2" fmla="*/ 22 w 38"/>
                <a:gd name="T3" fmla="*/ 0 h 47"/>
                <a:gd name="T4" fmla="*/ 0 w 38"/>
                <a:gd name="T5" fmla="*/ 38 h 47"/>
                <a:gd name="T6" fmla="*/ 16 w 38"/>
                <a:gd name="T7" fmla="*/ 47 h 47"/>
                <a:gd name="T8" fmla="*/ 38 w 38"/>
                <a:gd name="T9" fmla="*/ 9 h 47"/>
              </a:gdLst>
              <a:ahLst/>
              <a:cxnLst>
                <a:cxn ang="0">
                  <a:pos x="T0" y="T1"/>
                </a:cxn>
                <a:cxn ang="0">
                  <a:pos x="T2" y="T3"/>
                </a:cxn>
                <a:cxn ang="0">
                  <a:pos x="T4" y="T5"/>
                </a:cxn>
                <a:cxn ang="0">
                  <a:pos x="T6" y="T7"/>
                </a:cxn>
                <a:cxn ang="0">
                  <a:pos x="T8" y="T9"/>
                </a:cxn>
              </a:cxnLst>
              <a:rect l="0" t="0" r="r" b="b"/>
              <a:pathLst>
                <a:path w="38" h="47">
                  <a:moveTo>
                    <a:pt x="38" y="9"/>
                  </a:moveTo>
                  <a:lnTo>
                    <a:pt x="22" y="0"/>
                  </a:lnTo>
                  <a:lnTo>
                    <a:pt x="0" y="38"/>
                  </a:lnTo>
                  <a:lnTo>
                    <a:pt x="16" y="47"/>
                  </a:lnTo>
                  <a:lnTo>
                    <a:pt x="38"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38">
              <a:extLst>
                <a:ext uri="{FF2B5EF4-FFF2-40B4-BE49-F238E27FC236}">
                  <a16:creationId xmlns:a16="http://schemas.microsoft.com/office/drawing/2014/main" id="{A3DE2538-32B0-45DA-BF34-0711D06B57FD}"/>
                </a:ext>
              </a:extLst>
            </p:cNvPr>
            <p:cNvSpPr>
              <a:spLocks/>
            </p:cNvSpPr>
            <p:nvPr/>
          </p:nvSpPr>
          <p:spPr bwMode="auto">
            <a:xfrm>
              <a:off x="3105150" y="6356350"/>
              <a:ext cx="60325" cy="74613"/>
            </a:xfrm>
            <a:custGeom>
              <a:avLst/>
              <a:gdLst>
                <a:gd name="T0" fmla="*/ 38 w 38"/>
                <a:gd name="T1" fmla="*/ 38 h 47"/>
                <a:gd name="T2" fmla="*/ 16 w 38"/>
                <a:gd name="T3" fmla="*/ 0 h 47"/>
                <a:gd name="T4" fmla="*/ 0 w 38"/>
                <a:gd name="T5" fmla="*/ 9 h 47"/>
                <a:gd name="T6" fmla="*/ 22 w 38"/>
                <a:gd name="T7" fmla="*/ 47 h 47"/>
                <a:gd name="T8" fmla="*/ 38 w 38"/>
                <a:gd name="T9" fmla="*/ 38 h 47"/>
              </a:gdLst>
              <a:ahLst/>
              <a:cxnLst>
                <a:cxn ang="0">
                  <a:pos x="T0" y="T1"/>
                </a:cxn>
                <a:cxn ang="0">
                  <a:pos x="T2" y="T3"/>
                </a:cxn>
                <a:cxn ang="0">
                  <a:pos x="T4" y="T5"/>
                </a:cxn>
                <a:cxn ang="0">
                  <a:pos x="T6" y="T7"/>
                </a:cxn>
                <a:cxn ang="0">
                  <a:pos x="T8" y="T9"/>
                </a:cxn>
              </a:cxnLst>
              <a:rect l="0" t="0" r="r" b="b"/>
              <a:pathLst>
                <a:path w="38" h="47">
                  <a:moveTo>
                    <a:pt x="38" y="38"/>
                  </a:moveTo>
                  <a:lnTo>
                    <a:pt x="16" y="0"/>
                  </a:lnTo>
                  <a:lnTo>
                    <a:pt x="0" y="9"/>
                  </a:lnTo>
                  <a:lnTo>
                    <a:pt x="22" y="47"/>
                  </a:lnTo>
                  <a:lnTo>
                    <a:pt x="3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39">
              <a:extLst>
                <a:ext uri="{FF2B5EF4-FFF2-40B4-BE49-F238E27FC236}">
                  <a16:creationId xmlns:a16="http://schemas.microsoft.com/office/drawing/2014/main" id="{5B5D0B16-10FC-4F34-AC0B-02BC446154CB}"/>
                </a:ext>
              </a:extLst>
            </p:cNvPr>
            <p:cNvSpPr>
              <a:spLocks/>
            </p:cNvSpPr>
            <p:nvPr/>
          </p:nvSpPr>
          <p:spPr bwMode="auto">
            <a:xfrm>
              <a:off x="3203575" y="6257925"/>
              <a:ext cx="74613" cy="60325"/>
            </a:xfrm>
            <a:custGeom>
              <a:avLst/>
              <a:gdLst>
                <a:gd name="T0" fmla="*/ 47 w 47"/>
                <a:gd name="T1" fmla="*/ 22 h 38"/>
                <a:gd name="T2" fmla="*/ 9 w 47"/>
                <a:gd name="T3" fmla="*/ 0 h 38"/>
                <a:gd name="T4" fmla="*/ 0 w 47"/>
                <a:gd name="T5" fmla="*/ 16 h 38"/>
                <a:gd name="T6" fmla="*/ 38 w 47"/>
                <a:gd name="T7" fmla="*/ 38 h 38"/>
                <a:gd name="T8" fmla="*/ 47 w 47"/>
                <a:gd name="T9" fmla="*/ 22 h 38"/>
              </a:gdLst>
              <a:ahLst/>
              <a:cxnLst>
                <a:cxn ang="0">
                  <a:pos x="T0" y="T1"/>
                </a:cxn>
                <a:cxn ang="0">
                  <a:pos x="T2" y="T3"/>
                </a:cxn>
                <a:cxn ang="0">
                  <a:pos x="T4" y="T5"/>
                </a:cxn>
                <a:cxn ang="0">
                  <a:pos x="T6" y="T7"/>
                </a:cxn>
                <a:cxn ang="0">
                  <a:pos x="T8" y="T9"/>
                </a:cxn>
              </a:cxnLst>
              <a:rect l="0" t="0" r="r" b="b"/>
              <a:pathLst>
                <a:path w="47" h="38">
                  <a:moveTo>
                    <a:pt x="47" y="22"/>
                  </a:moveTo>
                  <a:lnTo>
                    <a:pt x="9" y="0"/>
                  </a:lnTo>
                  <a:lnTo>
                    <a:pt x="0" y="16"/>
                  </a:lnTo>
                  <a:lnTo>
                    <a:pt x="38" y="38"/>
                  </a:lnTo>
                  <a:lnTo>
                    <a:pt x="47"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40">
              <a:extLst>
                <a:ext uri="{FF2B5EF4-FFF2-40B4-BE49-F238E27FC236}">
                  <a16:creationId xmlns:a16="http://schemas.microsoft.com/office/drawing/2014/main" id="{9856D952-BECC-4F11-AEFB-479531310F26}"/>
                </a:ext>
              </a:extLst>
            </p:cNvPr>
            <p:cNvSpPr>
              <a:spLocks/>
            </p:cNvSpPr>
            <p:nvPr/>
          </p:nvSpPr>
          <p:spPr bwMode="auto">
            <a:xfrm>
              <a:off x="3203575" y="5970588"/>
              <a:ext cx="74613" cy="58738"/>
            </a:xfrm>
            <a:custGeom>
              <a:avLst/>
              <a:gdLst>
                <a:gd name="T0" fmla="*/ 47 w 47"/>
                <a:gd name="T1" fmla="*/ 15 h 37"/>
                <a:gd name="T2" fmla="*/ 38 w 47"/>
                <a:gd name="T3" fmla="*/ 0 h 37"/>
                <a:gd name="T4" fmla="*/ 0 w 47"/>
                <a:gd name="T5" fmla="*/ 21 h 37"/>
                <a:gd name="T6" fmla="*/ 9 w 47"/>
                <a:gd name="T7" fmla="*/ 37 h 37"/>
                <a:gd name="T8" fmla="*/ 47 w 47"/>
                <a:gd name="T9" fmla="*/ 15 h 37"/>
              </a:gdLst>
              <a:ahLst/>
              <a:cxnLst>
                <a:cxn ang="0">
                  <a:pos x="T0" y="T1"/>
                </a:cxn>
                <a:cxn ang="0">
                  <a:pos x="T2" y="T3"/>
                </a:cxn>
                <a:cxn ang="0">
                  <a:pos x="T4" y="T5"/>
                </a:cxn>
                <a:cxn ang="0">
                  <a:pos x="T6" y="T7"/>
                </a:cxn>
                <a:cxn ang="0">
                  <a:pos x="T8" y="T9"/>
                </a:cxn>
              </a:cxnLst>
              <a:rect l="0" t="0" r="r" b="b"/>
              <a:pathLst>
                <a:path w="47" h="37">
                  <a:moveTo>
                    <a:pt x="47" y="15"/>
                  </a:moveTo>
                  <a:lnTo>
                    <a:pt x="38" y="0"/>
                  </a:lnTo>
                  <a:lnTo>
                    <a:pt x="0" y="21"/>
                  </a:lnTo>
                  <a:lnTo>
                    <a:pt x="9" y="37"/>
                  </a:lnTo>
                  <a:lnTo>
                    <a:pt x="47"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41">
              <a:extLst>
                <a:ext uri="{FF2B5EF4-FFF2-40B4-BE49-F238E27FC236}">
                  <a16:creationId xmlns:a16="http://schemas.microsoft.com/office/drawing/2014/main" id="{A3C9C6B7-EA96-497D-AF45-E018F464BB2E}"/>
                </a:ext>
              </a:extLst>
            </p:cNvPr>
            <p:cNvSpPr>
              <a:spLocks/>
            </p:cNvSpPr>
            <p:nvPr/>
          </p:nvSpPr>
          <p:spPr bwMode="auto">
            <a:xfrm>
              <a:off x="3105150" y="5856288"/>
              <a:ext cx="60325" cy="74613"/>
            </a:xfrm>
            <a:custGeom>
              <a:avLst/>
              <a:gdLst>
                <a:gd name="T0" fmla="*/ 38 w 38"/>
                <a:gd name="T1" fmla="*/ 9 h 47"/>
                <a:gd name="T2" fmla="*/ 22 w 38"/>
                <a:gd name="T3" fmla="*/ 0 h 47"/>
                <a:gd name="T4" fmla="*/ 0 w 38"/>
                <a:gd name="T5" fmla="*/ 38 h 47"/>
                <a:gd name="T6" fmla="*/ 16 w 38"/>
                <a:gd name="T7" fmla="*/ 47 h 47"/>
                <a:gd name="T8" fmla="*/ 38 w 38"/>
                <a:gd name="T9" fmla="*/ 9 h 47"/>
              </a:gdLst>
              <a:ahLst/>
              <a:cxnLst>
                <a:cxn ang="0">
                  <a:pos x="T0" y="T1"/>
                </a:cxn>
                <a:cxn ang="0">
                  <a:pos x="T2" y="T3"/>
                </a:cxn>
                <a:cxn ang="0">
                  <a:pos x="T4" y="T5"/>
                </a:cxn>
                <a:cxn ang="0">
                  <a:pos x="T6" y="T7"/>
                </a:cxn>
                <a:cxn ang="0">
                  <a:pos x="T8" y="T9"/>
                </a:cxn>
              </a:cxnLst>
              <a:rect l="0" t="0" r="r" b="b"/>
              <a:pathLst>
                <a:path w="38" h="47">
                  <a:moveTo>
                    <a:pt x="38" y="9"/>
                  </a:moveTo>
                  <a:lnTo>
                    <a:pt x="22" y="0"/>
                  </a:lnTo>
                  <a:lnTo>
                    <a:pt x="0" y="38"/>
                  </a:lnTo>
                  <a:lnTo>
                    <a:pt x="16" y="47"/>
                  </a:lnTo>
                  <a:lnTo>
                    <a:pt x="38"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42">
              <a:extLst>
                <a:ext uri="{FF2B5EF4-FFF2-40B4-BE49-F238E27FC236}">
                  <a16:creationId xmlns:a16="http://schemas.microsoft.com/office/drawing/2014/main" id="{3C53F725-DD5C-4279-AACA-878B4C11465D}"/>
                </a:ext>
              </a:extLst>
            </p:cNvPr>
            <p:cNvSpPr>
              <a:spLocks/>
            </p:cNvSpPr>
            <p:nvPr/>
          </p:nvSpPr>
          <p:spPr bwMode="auto">
            <a:xfrm>
              <a:off x="2962275" y="5821363"/>
              <a:ext cx="57150" cy="68263"/>
            </a:xfrm>
            <a:custGeom>
              <a:avLst/>
              <a:gdLst>
                <a:gd name="T0" fmla="*/ 27 w 36"/>
                <a:gd name="T1" fmla="*/ 43 h 43"/>
                <a:gd name="T2" fmla="*/ 36 w 36"/>
                <a:gd name="T3" fmla="*/ 43 h 43"/>
                <a:gd name="T4" fmla="*/ 36 w 36"/>
                <a:gd name="T5" fmla="*/ 0 h 43"/>
                <a:gd name="T6" fmla="*/ 27 w 36"/>
                <a:gd name="T7" fmla="*/ 0 h 43"/>
                <a:gd name="T8" fmla="*/ 9 w 36"/>
                <a:gd name="T9" fmla="*/ 0 h 43"/>
                <a:gd name="T10" fmla="*/ 0 w 36"/>
                <a:gd name="T11" fmla="*/ 0 h 43"/>
                <a:gd name="T12" fmla="*/ 0 w 36"/>
                <a:gd name="T13" fmla="*/ 43 h 43"/>
                <a:gd name="T14" fmla="*/ 9 w 36"/>
                <a:gd name="T15" fmla="*/ 43 h 43"/>
                <a:gd name="T16" fmla="*/ 27 w 36"/>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43">
                  <a:moveTo>
                    <a:pt x="27" y="43"/>
                  </a:moveTo>
                  <a:lnTo>
                    <a:pt x="36" y="43"/>
                  </a:lnTo>
                  <a:lnTo>
                    <a:pt x="36" y="0"/>
                  </a:lnTo>
                  <a:lnTo>
                    <a:pt x="27" y="0"/>
                  </a:lnTo>
                  <a:lnTo>
                    <a:pt x="9" y="0"/>
                  </a:lnTo>
                  <a:lnTo>
                    <a:pt x="0" y="0"/>
                  </a:lnTo>
                  <a:lnTo>
                    <a:pt x="0" y="43"/>
                  </a:lnTo>
                  <a:lnTo>
                    <a:pt x="9" y="43"/>
                  </a:lnTo>
                  <a:lnTo>
                    <a:pt x="27"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43">
              <a:extLst>
                <a:ext uri="{FF2B5EF4-FFF2-40B4-BE49-F238E27FC236}">
                  <a16:creationId xmlns:a16="http://schemas.microsoft.com/office/drawing/2014/main" id="{A9254CD1-98E5-4A78-965F-AE7015D01593}"/>
                </a:ext>
              </a:extLst>
            </p:cNvPr>
            <p:cNvSpPr>
              <a:spLocks/>
            </p:cNvSpPr>
            <p:nvPr/>
          </p:nvSpPr>
          <p:spPr bwMode="auto">
            <a:xfrm>
              <a:off x="2667000" y="6115050"/>
              <a:ext cx="69850" cy="57150"/>
            </a:xfrm>
            <a:custGeom>
              <a:avLst/>
              <a:gdLst>
                <a:gd name="T0" fmla="*/ 44 w 44"/>
                <a:gd name="T1" fmla="*/ 27 h 36"/>
                <a:gd name="T2" fmla="*/ 44 w 44"/>
                <a:gd name="T3" fmla="*/ 9 h 36"/>
                <a:gd name="T4" fmla="*/ 44 w 44"/>
                <a:gd name="T5" fmla="*/ 0 h 36"/>
                <a:gd name="T6" fmla="*/ 0 w 44"/>
                <a:gd name="T7" fmla="*/ 0 h 36"/>
                <a:gd name="T8" fmla="*/ 0 w 44"/>
                <a:gd name="T9" fmla="*/ 9 h 36"/>
                <a:gd name="T10" fmla="*/ 0 w 44"/>
                <a:gd name="T11" fmla="*/ 27 h 36"/>
                <a:gd name="T12" fmla="*/ 0 w 44"/>
                <a:gd name="T13" fmla="*/ 36 h 36"/>
                <a:gd name="T14" fmla="*/ 44 w 44"/>
                <a:gd name="T15" fmla="*/ 36 h 36"/>
                <a:gd name="T16" fmla="*/ 44 w 44"/>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6">
                  <a:moveTo>
                    <a:pt x="44" y="27"/>
                  </a:moveTo>
                  <a:lnTo>
                    <a:pt x="44" y="9"/>
                  </a:lnTo>
                  <a:lnTo>
                    <a:pt x="44" y="0"/>
                  </a:lnTo>
                  <a:lnTo>
                    <a:pt x="0" y="0"/>
                  </a:lnTo>
                  <a:lnTo>
                    <a:pt x="0" y="9"/>
                  </a:lnTo>
                  <a:lnTo>
                    <a:pt x="0" y="27"/>
                  </a:lnTo>
                  <a:lnTo>
                    <a:pt x="0" y="36"/>
                  </a:lnTo>
                  <a:lnTo>
                    <a:pt x="44" y="36"/>
                  </a:lnTo>
                  <a:lnTo>
                    <a:pt x="4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44">
              <a:extLst>
                <a:ext uri="{FF2B5EF4-FFF2-40B4-BE49-F238E27FC236}">
                  <a16:creationId xmlns:a16="http://schemas.microsoft.com/office/drawing/2014/main" id="{11474946-51DE-40CD-B320-1626ABBB3B0B}"/>
                </a:ext>
              </a:extLst>
            </p:cNvPr>
            <p:cNvSpPr>
              <a:spLocks/>
            </p:cNvSpPr>
            <p:nvPr/>
          </p:nvSpPr>
          <p:spPr bwMode="auto">
            <a:xfrm>
              <a:off x="2962275" y="6397625"/>
              <a:ext cx="57150" cy="69850"/>
            </a:xfrm>
            <a:custGeom>
              <a:avLst/>
              <a:gdLst>
                <a:gd name="T0" fmla="*/ 9 w 36"/>
                <a:gd name="T1" fmla="*/ 0 h 44"/>
                <a:gd name="T2" fmla="*/ 0 w 36"/>
                <a:gd name="T3" fmla="*/ 0 h 44"/>
                <a:gd name="T4" fmla="*/ 0 w 36"/>
                <a:gd name="T5" fmla="*/ 44 h 44"/>
                <a:gd name="T6" fmla="*/ 9 w 36"/>
                <a:gd name="T7" fmla="*/ 44 h 44"/>
                <a:gd name="T8" fmla="*/ 27 w 36"/>
                <a:gd name="T9" fmla="*/ 44 h 44"/>
                <a:gd name="T10" fmla="*/ 36 w 36"/>
                <a:gd name="T11" fmla="*/ 44 h 44"/>
                <a:gd name="T12" fmla="*/ 36 w 36"/>
                <a:gd name="T13" fmla="*/ 0 h 44"/>
                <a:gd name="T14" fmla="*/ 27 w 36"/>
                <a:gd name="T15" fmla="*/ 0 h 44"/>
                <a:gd name="T16" fmla="*/ 9 w 36"/>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44">
                  <a:moveTo>
                    <a:pt x="9" y="0"/>
                  </a:moveTo>
                  <a:lnTo>
                    <a:pt x="0" y="0"/>
                  </a:lnTo>
                  <a:lnTo>
                    <a:pt x="0" y="44"/>
                  </a:lnTo>
                  <a:lnTo>
                    <a:pt x="9" y="44"/>
                  </a:lnTo>
                  <a:lnTo>
                    <a:pt x="27" y="44"/>
                  </a:lnTo>
                  <a:lnTo>
                    <a:pt x="36" y="44"/>
                  </a:lnTo>
                  <a:lnTo>
                    <a:pt x="36" y="0"/>
                  </a:lnTo>
                  <a:lnTo>
                    <a:pt x="27" y="0"/>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45">
              <a:extLst>
                <a:ext uri="{FF2B5EF4-FFF2-40B4-BE49-F238E27FC236}">
                  <a16:creationId xmlns:a16="http://schemas.microsoft.com/office/drawing/2014/main" id="{5DFF5122-1ADA-43D7-BDA9-3338BBC93CD9}"/>
                </a:ext>
              </a:extLst>
            </p:cNvPr>
            <p:cNvSpPr>
              <a:spLocks/>
            </p:cNvSpPr>
            <p:nvPr/>
          </p:nvSpPr>
          <p:spPr bwMode="auto">
            <a:xfrm>
              <a:off x="3244850" y="6115050"/>
              <a:ext cx="69850" cy="57150"/>
            </a:xfrm>
            <a:custGeom>
              <a:avLst/>
              <a:gdLst>
                <a:gd name="T0" fmla="*/ 0 w 44"/>
                <a:gd name="T1" fmla="*/ 9 h 36"/>
                <a:gd name="T2" fmla="*/ 0 w 44"/>
                <a:gd name="T3" fmla="*/ 27 h 36"/>
                <a:gd name="T4" fmla="*/ 0 w 44"/>
                <a:gd name="T5" fmla="*/ 36 h 36"/>
                <a:gd name="T6" fmla="*/ 44 w 44"/>
                <a:gd name="T7" fmla="*/ 36 h 36"/>
                <a:gd name="T8" fmla="*/ 44 w 44"/>
                <a:gd name="T9" fmla="*/ 27 h 36"/>
                <a:gd name="T10" fmla="*/ 44 w 44"/>
                <a:gd name="T11" fmla="*/ 9 h 36"/>
                <a:gd name="T12" fmla="*/ 44 w 44"/>
                <a:gd name="T13" fmla="*/ 0 h 36"/>
                <a:gd name="T14" fmla="*/ 0 w 44"/>
                <a:gd name="T15" fmla="*/ 0 h 36"/>
                <a:gd name="T16" fmla="*/ 0 w 44"/>
                <a:gd name="T17" fmla="*/ 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6">
                  <a:moveTo>
                    <a:pt x="0" y="9"/>
                  </a:moveTo>
                  <a:lnTo>
                    <a:pt x="0" y="27"/>
                  </a:lnTo>
                  <a:lnTo>
                    <a:pt x="0" y="36"/>
                  </a:lnTo>
                  <a:lnTo>
                    <a:pt x="44" y="36"/>
                  </a:lnTo>
                  <a:lnTo>
                    <a:pt x="44" y="27"/>
                  </a:lnTo>
                  <a:lnTo>
                    <a:pt x="44" y="9"/>
                  </a:lnTo>
                  <a:lnTo>
                    <a:pt x="44" y="0"/>
                  </a:lnTo>
                  <a:lnTo>
                    <a:pt x="0" y="0"/>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46">
              <a:extLst>
                <a:ext uri="{FF2B5EF4-FFF2-40B4-BE49-F238E27FC236}">
                  <a16:creationId xmlns:a16="http://schemas.microsoft.com/office/drawing/2014/main" id="{18DAF9E9-3482-47D5-8E03-8006B3289F6D}"/>
                </a:ext>
              </a:extLst>
            </p:cNvPr>
            <p:cNvSpPr>
              <a:spLocks/>
            </p:cNvSpPr>
            <p:nvPr/>
          </p:nvSpPr>
          <p:spPr bwMode="auto">
            <a:xfrm>
              <a:off x="2873375" y="5954713"/>
              <a:ext cx="161925" cy="271463"/>
            </a:xfrm>
            <a:custGeom>
              <a:avLst/>
              <a:gdLst>
                <a:gd name="T0" fmla="*/ 31 w 1114"/>
                <a:gd name="T1" fmla="*/ 1824 h 1869"/>
                <a:gd name="T2" fmla="*/ 114 w 1114"/>
                <a:gd name="T3" fmla="*/ 1869 h 1869"/>
                <a:gd name="T4" fmla="*/ 170 w 1114"/>
                <a:gd name="T5" fmla="*/ 1852 h 1869"/>
                <a:gd name="T6" fmla="*/ 625 w 1114"/>
                <a:gd name="T7" fmla="*/ 1547 h 1869"/>
                <a:gd name="T8" fmla="*/ 809 w 1114"/>
                <a:gd name="T9" fmla="*/ 1609 h 1869"/>
                <a:gd name="T10" fmla="*/ 1114 w 1114"/>
                <a:gd name="T11" fmla="*/ 1304 h 1869"/>
                <a:gd name="T12" fmla="*/ 909 w 1114"/>
                <a:gd name="T13" fmla="*/ 1016 h 1869"/>
                <a:gd name="T14" fmla="*/ 909 w 1114"/>
                <a:gd name="T15" fmla="*/ 100 h 1869"/>
                <a:gd name="T16" fmla="*/ 809 w 1114"/>
                <a:gd name="T17" fmla="*/ 0 h 1869"/>
                <a:gd name="T18" fmla="*/ 709 w 1114"/>
                <a:gd name="T19" fmla="*/ 100 h 1869"/>
                <a:gd name="T20" fmla="*/ 709 w 1114"/>
                <a:gd name="T21" fmla="*/ 1016 h 1869"/>
                <a:gd name="T22" fmla="*/ 504 w 1114"/>
                <a:gd name="T23" fmla="*/ 1304 h 1869"/>
                <a:gd name="T24" fmla="*/ 514 w 1114"/>
                <a:gd name="T25" fmla="*/ 1381 h 1869"/>
                <a:gd name="T26" fmla="*/ 59 w 1114"/>
                <a:gd name="T27" fmla="*/ 1686 h 1869"/>
                <a:gd name="T28" fmla="*/ 31 w 1114"/>
                <a:gd name="T29" fmla="*/ 1824 h 1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4" h="1869">
                  <a:moveTo>
                    <a:pt x="31" y="1824"/>
                  </a:moveTo>
                  <a:cubicBezTo>
                    <a:pt x="50" y="1853"/>
                    <a:pt x="82" y="1869"/>
                    <a:pt x="114" y="1869"/>
                  </a:cubicBezTo>
                  <a:cubicBezTo>
                    <a:pt x="133" y="1869"/>
                    <a:pt x="153" y="1863"/>
                    <a:pt x="170" y="1852"/>
                  </a:cubicBezTo>
                  <a:cubicBezTo>
                    <a:pt x="625" y="1547"/>
                    <a:pt x="625" y="1547"/>
                    <a:pt x="625" y="1547"/>
                  </a:cubicBezTo>
                  <a:cubicBezTo>
                    <a:pt x="676" y="1586"/>
                    <a:pt x="740" y="1609"/>
                    <a:pt x="809" y="1609"/>
                  </a:cubicBezTo>
                  <a:cubicBezTo>
                    <a:pt x="977" y="1609"/>
                    <a:pt x="1114" y="1472"/>
                    <a:pt x="1114" y="1304"/>
                  </a:cubicBezTo>
                  <a:cubicBezTo>
                    <a:pt x="1114" y="1170"/>
                    <a:pt x="1028" y="1057"/>
                    <a:pt x="909" y="1016"/>
                  </a:cubicBezTo>
                  <a:cubicBezTo>
                    <a:pt x="909" y="100"/>
                    <a:pt x="909" y="100"/>
                    <a:pt x="909" y="100"/>
                  </a:cubicBezTo>
                  <a:cubicBezTo>
                    <a:pt x="909" y="45"/>
                    <a:pt x="864" y="0"/>
                    <a:pt x="809" y="0"/>
                  </a:cubicBezTo>
                  <a:cubicBezTo>
                    <a:pt x="754" y="0"/>
                    <a:pt x="709" y="45"/>
                    <a:pt x="709" y="100"/>
                  </a:cubicBezTo>
                  <a:cubicBezTo>
                    <a:pt x="709" y="1016"/>
                    <a:pt x="709" y="1016"/>
                    <a:pt x="709" y="1016"/>
                  </a:cubicBezTo>
                  <a:cubicBezTo>
                    <a:pt x="590" y="1057"/>
                    <a:pt x="504" y="1170"/>
                    <a:pt x="504" y="1304"/>
                  </a:cubicBezTo>
                  <a:cubicBezTo>
                    <a:pt x="504" y="1330"/>
                    <a:pt x="508" y="1356"/>
                    <a:pt x="514" y="1381"/>
                  </a:cubicBezTo>
                  <a:cubicBezTo>
                    <a:pt x="59" y="1686"/>
                    <a:pt x="59" y="1686"/>
                    <a:pt x="59" y="1686"/>
                  </a:cubicBezTo>
                  <a:cubicBezTo>
                    <a:pt x="13" y="1716"/>
                    <a:pt x="0" y="1778"/>
                    <a:pt x="31" y="18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47">
              <a:extLst>
                <a:ext uri="{FF2B5EF4-FFF2-40B4-BE49-F238E27FC236}">
                  <a16:creationId xmlns:a16="http://schemas.microsoft.com/office/drawing/2014/main" id="{BC8B591F-755B-47F8-A5DA-A908F83F7F12}"/>
                </a:ext>
              </a:extLst>
            </p:cNvPr>
            <p:cNvSpPr>
              <a:spLocks noEditPoints="1"/>
            </p:cNvSpPr>
            <p:nvPr/>
          </p:nvSpPr>
          <p:spPr bwMode="auto">
            <a:xfrm>
              <a:off x="2489200" y="6689725"/>
              <a:ext cx="1003300" cy="236538"/>
            </a:xfrm>
            <a:custGeom>
              <a:avLst/>
              <a:gdLst>
                <a:gd name="T0" fmla="*/ 6387 w 6934"/>
                <a:gd name="T1" fmla="*/ 656 h 1632"/>
                <a:gd name="T2" fmla="*/ 4787 w 6934"/>
                <a:gd name="T3" fmla="*/ 656 h 1632"/>
                <a:gd name="T4" fmla="*/ 3467 w 6934"/>
                <a:gd name="T5" fmla="*/ 0 h 1632"/>
                <a:gd name="T6" fmla="*/ 2187 w 6934"/>
                <a:gd name="T7" fmla="*/ 656 h 1632"/>
                <a:gd name="T8" fmla="*/ 587 w 6934"/>
                <a:gd name="T9" fmla="*/ 656 h 1632"/>
                <a:gd name="T10" fmla="*/ 0 w 6934"/>
                <a:gd name="T11" fmla="*/ 816 h 1632"/>
                <a:gd name="T12" fmla="*/ 587 w 6934"/>
                <a:gd name="T13" fmla="*/ 976 h 1632"/>
                <a:gd name="T14" fmla="*/ 2187 w 6934"/>
                <a:gd name="T15" fmla="*/ 976 h 1632"/>
                <a:gd name="T16" fmla="*/ 3467 w 6934"/>
                <a:gd name="T17" fmla="*/ 1632 h 1632"/>
                <a:gd name="T18" fmla="*/ 4787 w 6934"/>
                <a:gd name="T19" fmla="*/ 976 h 1632"/>
                <a:gd name="T20" fmla="*/ 6387 w 6934"/>
                <a:gd name="T21" fmla="*/ 976 h 1632"/>
                <a:gd name="T22" fmla="*/ 6934 w 6934"/>
                <a:gd name="T23" fmla="*/ 816 h 1632"/>
                <a:gd name="T24" fmla="*/ 1857 w 6934"/>
                <a:gd name="T25" fmla="*/ 976 h 1632"/>
                <a:gd name="T26" fmla="*/ 1387 w 6934"/>
                <a:gd name="T27" fmla="*/ 1312 h 1632"/>
                <a:gd name="T28" fmla="*/ 917 w 6934"/>
                <a:gd name="T29" fmla="*/ 976 h 1632"/>
                <a:gd name="T30" fmla="*/ 917 w 6934"/>
                <a:gd name="T31" fmla="*/ 656 h 1632"/>
                <a:gd name="T32" fmla="*/ 1387 w 6934"/>
                <a:gd name="T33" fmla="*/ 320 h 1632"/>
                <a:gd name="T34" fmla="*/ 1857 w 6934"/>
                <a:gd name="T35" fmla="*/ 656 h 1632"/>
                <a:gd name="T36" fmla="*/ 1857 w 6934"/>
                <a:gd name="T37" fmla="*/ 976 h 1632"/>
                <a:gd name="T38" fmla="*/ 3818 w 6934"/>
                <a:gd name="T39" fmla="*/ 1167 h 1632"/>
                <a:gd name="T40" fmla="*/ 3116 w 6934"/>
                <a:gd name="T41" fmla="*/ 1167 h 1632"/>
                <a:gd name="T42" fmla="*/ 2971 w 6934"/>
                <a:gd name="T43" fmla="*/ 816 h 1632"/>
                <a:gd name="T44" fmla="*/ 3116 w 6934"/>
                <a:gd name="T45" fmla="*/ 466 h 1632"/>
                <a:gd name="T46" fmla="*/ 3818 w 6934"/>
                <a:gd name="T47" fmla="*/ 466 h 1632"/>
                <a:gd name="T48" fmla="*/ 3963 w 6934"/>
                <a:gd name="T49" fmla="*/ 816 h 1632"/>
                <a:gd name="T50" fmla="*/ 6057 w 6934"/>
                <a:gd name="T51" fmla="*/ 976 h 1632"/>
                <a:gd name="T52" fmla="*/ 5587 w 6934"/>
                <a:gd name="T53" fmla="*/ 1312 h 1632"/>
                <a:gd name="T54" fmla="*/ 5117 w 6934"/>
                <a:gd name="T55" fmla="*/ 976 h 1632"/>
                <a:gd name="T56" fmla="*/ 5117 w 6934"/>
                <a:gd name="T57" fmla="*/ 656 h 1632"/>
                <a:gd name="T58" fmla="*/ 5587 w 6934"/>
                <a:gd name="T59" fmla="*/ 320 h 1632"/>
                <a:gd name="T60" fmla="*/ 6057 w 6934"/>
                <a:gd name="T61" fmla="*/ 656 h 1632"/>
                <a:gd name="T62" fmla="*/ 6057 w 6934"/>
                <a:gd name="T63" fmla="*/ 976 h 1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34" h="1632">
                  <a:moveTo>
                    <a:pt x="6774" y="656"/>
                  </a:moveTo>
                  <a:cubicBezTo>
                    <a:pt x="6387" y="656"/>
                    <a:pt x="6387" y="656"/>
                    <a:pt x="6387" y="656"/>
                  </a:cubicBezTo>
                  <a:cubicBezTo>
                    <a:pt x="6313" y="282"/>
                    <a:pt x="5983" y="0"/>
                    <a:pt x="5587" y="0"/>
                  </a:cubicBezTo>
                  <a:cubicBezTo>
                    <a:pt x="5191" y="0"/>
                    <a:pt x="4861" y="282"/>
                    <a:pt x="4787" y="656"/>
                  </a:cubicBezTo>
                  <a:cubicBezTo>
                    <a:pt x="4267" y="656"/>
                    <a:pt x="4267" y="656"/>
                    <a:pt x="4267" y="656"/>
                  </a:cubicBezTo>
                  <a:cubicBezTo>
                    <a:pt x="4193" y="282"/>
                    <a:pt x="3863" y="0"/>
                    <a:pt x="3467" y="0"/>
                  </a:cubicBezTo>
                  <a:cubicBezTo>
                    <a:pt x="3071" y="0"/>
                    <a:pt x="2741" y="282"/>
                    <a:pt x="2667" y="656"/>
                  </a:cubicBezTo>
                  <a:cubicBezTo>
                    <a:pt x="2187" y="656"/>
                    <a:pt x="2187" y="656"/>
                    <a:pt x="2187" y="656"/>
                  </a:cubicBezTo>
                  <a:cubicBezTo>
                    <a:pt x="2113" y="282"/>
                    <a:pt x="1783" y="0"/>
                    <a:pt x="1387" y="0"/>
                  </a:cubicBezTo>
                  <a:cubicBezTo>
                    <a:pt x="991" y="0"/>
                    <a:pt x="661" y="282"/>
                    <a:pt x="587" y="656"/>
                  </a:cubicBezTo>
                  <a:cubicBezTo>
                    <a:pt x="160" y="656"/>
                    <a:pt x="160" y="656"/>
                    <a:pt x="160" y="656"/>
                  </a:cubicBezTo>
                  <a:cubicBezTo>
                    <a:pt x="72" y="656"/>
                    <a:pt x="0" y="728"/>
                    <a:pt x="0" y="816"/>
                  </a:cubicBezTo>
                  <a:cubicBezTo>
                    <a:pt x="0" y="905"/>
                    <a:pt x="72" y="976"/>
                    <a:pt x="160" y="976"/>
                  </a:cubicBezTo>
                  <a:cubicBezTo>
                    <a:pt x="587" y="976"/>
                    <a:pt x="587" y="976"/>
                    <a:pt x="587" y="976"/>
                  </a:cubicBezTo>
                  <a:cubicBezTo>
                    <a:pt x="661" y="1350"/>
                    <a:pt x="991" y="1632"/>
                    <a:pt x="1387" y="1632"/>
                  </a:cubicBezTo>
                  <a:cubicBezTo>
                    <a:pt x="1783" y="1632"/>
                    <a:pt x="2113" y="1350"/>
                    <a:pt x="2187" y="976"/>
                  </a:cubicBezTo>
                  <a:cubicBezTo>
                    <a:pt x="2667" y="976"/>
                    <a:pt x="2667" y="976"/>
                    <a:pt x="2667" y="976"/>
                  </a:cubicBezTo>
                  <a:cubicBezTo>
                    <a:pt x="2741" y="1350"/>
                    <a:pt x="3071" y="1632"/>
                    <a:pt x="3467" y="1632"/>
                  </a:cubicBezTo>
                  <a:cubicBezTo>
                    <a:pt x="3863" y="1632"/>
                    <a:pt x="4193" y="1350"/>
                    <a:pt x="4267" y="976"/>
                  </a:cubicBezTo>
                  <a:cubicBezTo>
                    <a:pt x="4787" y="976"/>
                    <a:pt x="4787" y="976"/>
                    <a:pt x="4787" y="976"/>
                  </a:cubicBezTo>
                  <a:cubicBezTo>
                    <a:pt x="4861" y="1350"/>
                    <a:pt x="5191" y="1632"/>
                    <a:pt x="5587" y="1632"/>
                  </a:cubicBezTo>
                  <a:cubicBezTo>
                    <a:pt x="5983" y="1632"/>
                    <a:pt x="6313" y="1350"/>
                    <a:pt x="6387" y="976"/>
                  </a:cubicBezTo>
                  <a:cubicBezTo>
                    <a:pt x="6774" y="976"/>
                    <a:pt x="6774" y="976"/>
                    <a:pt x="6774" y="976"/>
                  </a:cubicBezTo>
                  <a:cubicBezTo>
                    <a:pt x="6862" y="976"/>
                    <a:pt x="6934" y="905"/>
                    <a:pt x="6934" y="816"/>
                  </a:cubicBezTo>
                  <a:cubicBezTo>
                    <a:pt x="6934" y="728"/>
                    <a:pt x="6862" y="656"/>
                    <a:pt x="6774" y="656"/>
                  </a:cubicBezTo>
                  <a:close/>
                  <a:moveTo>
                    <a:pt x="1857" y="976"/>
                  </a:moveTo>
                  <a:cubicBezTo>
                    <a:pt x="1832" y="1047"/>
                    <a:pt x="1792" y="1112"/>
                    <a:pt x="1738" y="1167"/>
                  </a:cubicBezTo>
                  <a:cubicBezTo>
                    <a:pt x="1644" y="1261"/>
                    <a:pt x="1519" y="1312"/>
                    <a:pt x="1387" y="1312"/>
                  </a:cubicBezTo>
                  <a:cubicBezTo>
                    <a:pt x="1255" y="1312"/>
                    <a:pt x="1130" y="1261"/>
                    <a:pt x="1036" y="1167"/>
                  </a:cubicBezTo>
                  <a:cubicBezTo>
                    <a:pt x="982" y="1112"/>
                    <a:pt x="942" y="1047"/>
                    <a:pt x="917" y="976"/>
                  </a:cubicBezTo>
                  <a:cubicBezTo>
                    <a:pt x="900" y="925"/>
                    <a:pt x="891" y="872"/>
                    <a:pt x="891" y="816"/>
                  </a:cubicBezTo>
                  <a:cubicBezTo>
                    <a:pt x="891" y="761"/>
                    <a:pt x="900" y="707"/>
                    <a:pt x="917" y="656"/>
                  </a:cubicBezTo>
                  <a:cubicBezTo>
                    <a:pt x="942" y="585"/>
                    <a:pt x="982" y="520"/>
                    <a:pt x="1036" y="466"/>
                  </a:cubicBezTo>
                  <a:cubicBezTo>
                    <a:pt x="1130" y="372"/>
                    <a:pt x="1255" y="320"/>
                    <a:pt x="1387" y="320"/>
                  </a:cubicBezTo>
                  <a:cubicBezTo>
                    <a:pt x="1519" y="320"/>
                    <a:pt x="1644" y="372"/>
                    <a:pt x="1738" y="466"/>
                  </a:cubicBezTo>
                  <a:cubicBezTo>
                    <a:pt x="1792" y="520"/>
                    <a:pt x="1832" y="585"/>
                    <a:pt x="1857" y="656"/>
                  </a:cubicBezTo>
                  <a:cubicBezTo>
                    <a:pt x="1874" y="707"/>
                    <a:pt x="1883" y="761"/>
                    <a:pt x="1883" y="816"/>
                  </a:cubicBezTo>
                  <a:cubicBezTo>
                    <a:pt x="1883" y="872"/>
                    <a:pt x="1874" y="925"/>
                    <a:pt x="1857" y="976"/>
                  </a:cubicBezTo>
                  <a:close/>
                  <a:moveTo>
                    <a:pt x="3937" y="976"/>
                  </a:moveTo>
                  <a:cubicBezTo>
                    <a:pt x="3912" y="1047"/>
                    <a:pt x="3872" y="1112"/>
                    <a:pt x="3818" y="1167"/>
                  </a:cubicBezTo>
                  <a:cubicBezTo>
                    <a:pt x="3724" y="1261"/>
                    <a:pt x="3599" y="1312"/>
                    <a:pt x="3467" y="1312"/>
                  </a:cubicBezTo>
                  <a:cubicBezTo>
                    <a:pt x="3335" y="1312"/>
                    <a:pt x="3210" y="1261"/>
                    <a:pt x="3116" y="1167"/>
                  </a:cubicBezTo>
                  <a:cubicBezTo>
                    <a:pt x="3062" y="1112"/>
                    <a:pt x="3022" y="1047"/>
                    <a:pt x="2997" y="976"/>
                  </a:cubicBezTo>
                  <a:cubicBezTo>
                    <a:pt x="2980" y="925"/>
                    <a:pt x="2971" y="872"/>
                    <a:pt x="2971" y="816"/>
                  </a:cubicBezTo>
                  <a:cubicBezTo>
                    <a:pt x="2971" y="761"/>
                    <a:pt x="2980" y="707"/>
                    <a:pt x="2997" y="656"/>
                  </a:cubicBezTo>
                  <a:cubicBezTo>
                    <a:pt x="3022" y="585"/>
                    <a:pt x="3062" y="520"/>
                    <a:pt x="3116" y="466"/>
                  </a:cubicBezTo>
                  <a:cubicBezTo>
                    <a:pt x="3210" y="372"/>
                    <a:pt x="3335" y="320"/>
                    <a:pt x="3467" y="320"/>
                  </a:cubicBezTo>
                  <a:cubicBezTo>
                    <a:pt x="3599" y="320"/>
                    <a:pt x="3724" y="372"/>
                    <a:pt x="3818" y="466"/>
                  </a:cubicBezTo>
                  <a:cubicBezTo>
                    <a:pt x="3872" y="520"/>
                    <a:pt x="3912" y="585"/>
                    <a:pt x="3937" y="656"/>
                  </a:cubicBezTo>
                  <a:cubicBezTo>
                    <a:pt x="3954" y="707"/>
                    <a:pt x="3963" y="761"/>
                    <a:pt x="3963" y="816"/>
                  </a:cubicBezTo>
                  <a:cubicBezTo>
                    <a:pt x="3963" y="872"/>
                    <a:pt x="3954" y="925"/>
                    <a:pt x="3937" y="976"/>
                  </a:cubicBezTo>
                  <a:close/>
                  <a:moveTo>
                    <a:pt x="6057" y="976"/>
                  </a:moveTo>
                  <a:cubicBezTo>
                    <a:pt x="6032" y="1047"/>
                    <a:pt x="5992" y="1112"/>
                    <a:pt x="5938" y="1167"/>
                  </a:cubicBezTo>
                  <a:cubicBezTo>
                    <a:pt x="5844" y="1261"/>
                    <a:pt x="5719" y="1312"/>
                    <a:pt x="5587" y="1312"/>
                  </a:cubicBezTo>
                  <a:cubicBezTo>
                    <a:pt x="5455" y="1312"/>
                    <a:pt x="5330" y="1261"/>
                    <a:pt x="5236" y="1167"/>
                  </a:cubicBezTo>
                  <a:cubicBezTo>
                    <a:pt x="5182" y="1112"/>
                    <a:pt x="5142" y="1047"/>
                    <a:pt x="5117" y="976"/>
                  </a:cubicBezTo>
                  <a:cubicBezTo>
                    <a:pt x="5100" y="925"/>
                    <a:pt x="5091" y="872"/>
                    <a:pt x="5091" y="816"/>
                  </a:cubicBezTo>
                  <a:cubicBezTo>
                    <a:pt x="5091" y="761"/>
                    <a:pt x="5100" y="707"/>
                    <a:pt x="5117" y="656"/>
                  </a:cubicBezTo>
                  <a:cubicBezTo>
                    <a:pt x="5142" y="585"/>
                    <a:pt x="5182" y="520"/>
                    <a:pt x="5236" y="466"/>
                  </a:cubicBezTo>
                  <a:cubicBezTo>
                    <a:pt x="5330" y="372"/>
                    <a:pt x="5455" y="320"/>
                    <a:pt x="5587" y="320"/>
                  </a:cubicBezTo>
                  <a:cubicBezTo>
                    <a:pt x="5719" y="320"/>
                    <a:pt x="5844" y="372"/>
                    <a:pt x="5938" y="466"/>
                  </a:cubicBezTo>
                  <a:cubicBezTo>
                    <a:pt x="5992" y="520"/>
                    <a:pt x="6032" y="585"/>
                    <a:pt x="6057" y="656"/>
                  </a:cubicBezTo>
                  <a:cubicBezTo>
                    <a:pt x="6074" y="707"/>
                    <a:pt x="6083" y="761"/>
                    <a:pt x="6083" y="816"/>
                  </a:cubicBezTo>
                  <a:cubicBezTo>
                    <a:pt x="6083" y="872"/>
                    <a:pt x="6074" y="925"/>
                    <a:pt x="6057" y="9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0" name="Group 457">
            <a:extLst>
              <a:ext uri="{FF2B5EF4-FFF2-40B4-BE49-F238E27FC236}">
                <a16:creationId xmlns:a16="http://schemas.microsoft.com/office/drawing/2014/main" id="{801F26BD-E527-43F8-AD77-00A2BB68292B}"/>
              </a:ext>
            </a:extLst>
          </p:cNvPr>
          <p:cNvGrpSpPr/>
          <p:nvPr/>
        </p:nvGrpSpPr>
        <p:grpSpPr>
          <a:xfrm>
            <a:off x="7004065" y="3307081"/>
            <a:ext cx="1207868" cy="1204324"/>
            <a:chOff x="4683125" y="5694363"/>
            <a:chExt cx="1082675" cy="1079501"/>
          </a:xfrm>
          <a:solidFill>
            <a:srgbClr val="003B60"/>
          </a:solidFill>
        </p:grpSpPr>
        <p:sp>
          <p:nvSpPr>
            <p:cNvPr id="221" name="Freeform 5">
              <a:extLst>
                <a:ext uri="{FF2B5EF4-FFF2-40B4-BE49-F238E27FC236}">
                  <a16:creationId xmlns:a16="http://schemas.microsoft.com/office/drawing/2014/main" id="{16E5E22F-0925-4F54-BF6F-C72AA9D05EA4}"/>
                </a:ext>
              </a:extLst>
            </p:cNvPr>
            <p:cNvSpPr>
              <a:spLocks/>
            </p:cNvSpPr>
            <p:nvPr/>
          </p:nvSpPr>
          <p:spPr bwMode="auto">
            <a:xfrm>
              <a:off x="4683125" y="6292851"/>
              <a:ext cx="200025" cy="481013"/>
            </a:xfrm>
            <a:custGeom>
              <a:avLst/>
              <a:gdLst>
                <a:gd name="T0" fmla="*/ 47 w 60"/>
                <a:gd name="T1" fmla="*/ 0 h 145"/>
                <a:gd name="T2" fmla="*/ 13 w 60"/>
                <a:gd name="T3" fmla="*/ 0 h 145"/>
                <a:gd name="T4" fmla="*/ 0 w 60"/>
                <a:gd name="T5" fmla="*/ 14 h 145"/>
                <a:gd name="T6" fmla="*/ 0 w 60"/>
                <a:gd name="T7" fmla="*/ 132 h 145"/>
                <a:gd name="T8" fmla="*/ 13 w 60"/>
                <a:gd name="T9" fmla="*/ 145 h 145"/>
                <a:gd name="T10" fmla="*/ 47 w 60"/>
                <a:gd name="T11" fmla="*/ 145 h 145"/>
                <a:gd name="T12" fmla="*/ 60 w 60"/>
                <a:gd name="T13" fmla="*/ 132 h 145"/>
                <a:gd name="T14" fmla="*/ 60 w 60"/>
                <a:gd name="T15" fmla="*/ 14 h 145"/>
                <a:gd name="T16" fmla="*/ 47 w 60"/>
                <a:gd name="T1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45">
                  <a:moveTo>
                    <a:pt x="47" y="0"/>
                  </a:moveTo>
                  <a:cubicBezTo>
                    <a:pt x="13" y="0"/>
                    <a:pt x="13" y="0"/>
                    <a:pt x="13" y="0"/>
                  </a:cubicBezTo>
                  <a:cubicBezTo>
                    <a:pt x="6" y="0"/>
                    <a:pt x="0" y="6"/>
                    <a:pt x="0" y="14"/>
                  </a:cubicBezTo>
                  <a:cubicBezTo>
                    <a:pt x="0" y="132"/>
                    <a:pt x="0" y="132"/>
                    <a:pt x="0" y="132"/>
                  </a:cubicBezTo>
                  <a:cubicBezTo>
                    <a:pt x="0" y="139"/>
                    <a:pt x="6" y="145"/>
                    <a:pt x="13" y="145"/>
                  </a:cubicBezTo>
                  <a:cubicBezTo>
                    <a:pt x="47" y="145"/>
                    <a:pt x="47" y="145"/>
                    <a:pt x="47" y="145"/>
                  </a:cubicBezTo>
                  <a:cubicBezTo>
                    <a:pt x="54" y="145"/>
                    <a:pt x="60" y="139"/>
                    <a:pt x="60" y="132"/>
                  </a:cubicBezTo>
                  <a:cubicBezTo>
                    <a:pt x="60" y="14"/>
                    <a:pt x="60" y="14"/>
                    <a:pt x="60" y="14"/>
                  </a:cubicBezTo>
                  <a:cubicBezTo>
                    <a:pt x="60" y="6"/>
                    <a:pt x="54" y="0"/>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6">
              <a:extLst>
                <a:ext uri="{FF2B5EF4-FFF2-40B4-BE49-F238E27FC236}">
                  <a16:creationId xmlns:a16="http://schemas.microsoft.com/office/drawing/2014/main" id="{80CACD63-C814-40F5-8D2B-98BC3E7F9C6D}"/>
                </a:ext>
              </a:extLst>
            </p:cNvPr>
            <p:cNvSpPr>
              <a:spLocks/>
            </p:cNvSpPr>
            <p:nvPr/>
          </p:nvSpPr>
          <p:spPr bwMode="auto">
            <a:xfrm>
              <a:off x="4975225" y="6083301"/>
              <a:ext cx="203200" cy="690563"/>
            </a:xfrm>
            <a:custGeom>
              <a:avLst/>
              <a:gdLst>
                <a:gd name="T0" fmla="*/ 47 w 61"/>
                <a:gd name="T1" fmla="*/ 0 h 208"/>
                <a:gd name="T2" fmla="*/ 14 w 61"/>
                <a:gd name="T3" fmla="*/ 0 h 208"/>
                <a:gd name="T4" fmla="*/ 0 w 61"/>
                <a:gd name="T5" fmla="*/ 13 h 208"/>
                <a:gd name="T6" fmla="*/ 0 w 61"/>
                <a:gd name="T7" fmla="*/ 195 h 208"/>
                <a:gd name="T8" fmla="*/ 14 w 61"/>
                <a:gd name="T9" fmla="*/ 208 h 208"/>
                <a:gd name="T10" fmla="*/ 47 w 61"/>
                <a:gd name="T11" fmla="*/ 208 h 208"/>
                <a:gd name="T12" fmla="*/ 61 w 61"/>
                <a:gd name="T13" fmla="*/ 195 h 208"/>
                <a:gd name="T14" fmla="*/ 61 w 61"/>
                <a:gd name="T15" fmla="*/ 13 h 208"/>
                <a:gd name="T16" fmla="*/ 47 w 61"/>
                <a:gd name="T17"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208">
                  <a:moveTo>
                    <a:pt x="47" y="0"/>
                  </a:moveTo>
                  <a:cubicBezTo>
                    <a:pt x="14" y="0"/>
                    <a:pt x="14" y="0"/>
                    <a:pt x="14" y="0"/>
                  </a:cubicBezTo>
                  <a:cubicBezTo>
                    <a:pt x="6" y="0"/>
                    <a:pt x="0" y="6"/>
                    <a:pt x="0" y="13"/>
                  </a:cubicBezTo>
                  <a:cubicBezTo>
                    <a:pt x="0" y="195"/>
                    <a:pt x="0" y="195"/>
                    <a:pt x="0" y="195"/>
                  </a:cubicBezTo>
                  <a:cubicBezTo>
                    <a:pt x="0" y="202"/>
                    <a:pt x="6" y="208"/>
                    <a:pt x="14" y="208"/>
                  </a:cubicBezTo>
                  <a:cubicBezTo>
                    <a:pt x="47" y="208"/>
                    <a:pt x="47" y="208"/>
                    <a:pt x="47" y="208"/>
                  </a:cubicBezTo>
                  <a:cubicBezTo>
                    <a:pt x="55" y="208"/>
                    <a:pt x="61" y="202"/>
                    <a:pt x="61" y="195"/>
                  </a:cubicBezTo>
                  <a:cubicBezTo>
                    <a:pt x="61" y="13"/>
                    <a:pt x="61" y="13"/>
                    <a:pt x="61" y="13"/>
                  </a:cubicBezTo>
                  <a:cubicBezTo>
                    <a:pt x="61" y="6"/>
                    <a:pt x="55" y="0"/>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7">
              <a:extLst>
                <a:ext uri="{FF2B5EF4-FFF2-40B4-BE49-F238E27FC236}">
                  <a16:creationId xmlns:a16="http://schemas.microsoft.com/office/drawing/2014/main" id="{BDB8FB98-0CAB-409E-B5A6-CCF15C276978}"/>
                </a:ext>
              </a:extLst>
            </p:cNvPr>
            <p:cNvSpPr>
              <a:spLocks/>
            </p:cNvSpPr>
            <p:nvPr/>
          </p:nvSpPr>
          <p:spPr bwMode="auto">
            <a:xfrm>
              <a:off x="5270500" y="6226176"/>
              <a:ext cx="203200" cy="547688"/>
            </a:xfrm>
            <a:custGeom>
              <a:avLst/>
              <a:gdLst>
                <a:gd name="T0" fmla="*/ 47 w 61"/>
                <a:gd name="T1" fmla="*/ 0 h 165"/>
                <a:gd name="T2" fmla="*/ 14 w 61"/>
                <a:gd name="T3" fmla="*/ 0 h 165"/>
                <a:gd name="T4" fmla="*/ 0 w 61"/>
                <a:gd name="T5" fmla="*/ 14 h 165"/>
                <a:gd name="T6" fmla="*/ 0 w 61"/>
                <a:gd name="T7" fmla="*/ 152 h 165"/>
                <a:gd name="T8" fmla="*/ 14 w 61"/>
                <a:gd name="T9" fmla="*/ 165 h 165"/>
                <a:gd name="T10" fmla="*/ 47 w 61"/>
                <a:gd name="T11" fmla="*/ 165 h 165"/>
                <a:gd name="T12" fmla="*/ 61 w 61"/>
                <a:gd name="T13" fmla="*/ 152 h 165"/>
                <a:gd name="T14" fmla="*/ 61 w 61"/>
                <a:gd name="T15" fmla="*/ 14 h 165"/>
                <a:gd name="T16" fmla="*/ 47 w 61"/>
                <a:gd name="T1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65">
                  <a:moveTo>
                    <a:pt x="47" y="0"/>
                  </a:moveTo>
                  <a:cubicBezTo>
                    <a:pt x="14" y="0"/>
                    <a:pt x="14" y="0"/>
                    <a:pt x="14" y="0"/>
                  </a:cubicBezTo>
                  <a:cubicBezTo>
                    <a:pt x="6" y="0"/>
                    <a:pt x="0" y="7"/>
                    <a:pt x="0" y="14"/>
                  </a:cubicBezTo>
                  <a:cubicBezTo>
                    <a:pt x="0" y="152"/>
                    <a:pt x="0" y="152"/>
                    <a:pt x="0" y="152"/>
                  </a:cubicBezTo>
                  <a:cubicBezTo>
                    <a:pt x="0" y="159"/>
                    <a:pt x="6" y="165"/>
                    <a:pt x="14" y="165"/>
                  </a:cubicBezTo>
                  <a:cubicBezTo>
                    <a:pt x="47" y="165"/>
                    <a:pt x="47" y="165"/>
                    <a:pt x="47" y="165"/>
                  </a:cubicBezTo>
                  <a:cubicBezTo>
                    <a:pt x="54" y="165"/>
                    <a:pt x="61" y="159"/>
                    <a:pt x="61" y="152"/>
                  </a:cubicBezTo>
                  <a:cubicBezTo>
                    <a:pt x="61" y="14"/>
                    <a:pt x="61" y="14"/>
                    <a:pt x="61" y="14"/>
                  </a:cubicBezTo>
                  <a:cubicBezTo>
                    <a:pt x="61" y="7"/>
                    <a:pt x="54" y="0"/>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8">
              <a:extLst>
                <a:ext uri="{FF2B5EF4-FFF2-40B4-BE49-F238E27FC236}">
                  <a16:creationId xmlns:a16="http://schemas.microsoft.com/office/drawing/2014/main" id="{42EA7C11-0DEC-4C4C-A43E-E2CFB139D636}"/>
                </a:ext>
              </a:extLst>
            </p:cNvPr>
            <p:cNvSpPr>
              <a:spLocks/>
            </p:cNvSpPr>
            <p:nvPr/>
          </p:nvSpPr>
          <p:spPr bwMode="auto">
            <a:xfrm>
              <a:off x="5565775" y="5986463"/>
              <a:ext cx="200025" cy="787400"/>
            </a:xfrm>
            <a:custGeom>
              <a:avLst/>
              <a:gdLst>
                <a:gd name="T0" fmla="*/ 47 w 60"/>
                <a:gd name="T1" fmla="*/ 0 h 237"/>
                <a:gd name="T2" fmla="*/ 13 w 60"/>
                <a:gd name="T3" fmla="*/ 0 h 237"/>
                <a:gd name="T4" fmla="*/ 0 w 60"/>
                <a:gd name="T5" fmla="*/ 14 h 237"/>
                <a:gd name="T6" fmla="*/ 0 w 60"/>
                <a:gd name="T7" fmla="*/ 224 h 237"/>
                <a:gd name="T8" fmla="*/ 13 w 60"/>
                <a:gd name="T9" fmla="*/ 237 h 237"/>
                <a:gd name="T10" fmla="*/ 47 w 60"/>
                <a:gd name="T11" fmla="*/ 237 h 237"/>
                <a:gd name="T12" fmla="*/ 60 w 60"/>
                <a:gd name="T13" fmla="*/ 224 h 237"/>
                <a:gd name="T14" fmla="*/ 60 w 60"/>
                <a:gd name="T15" fmla="*/ 14 h 237"/>
                <a:gd name="T16" fmla="*/ 47 w 60"/>
                <a:gd name="T1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237">
                  <a:moveTo>
                    <a:pt x="47" y="0"/>
                  </a:moveTo>
                  <a:cubicBezTo>
                    <a:pt x="13" y="0"/>
                    <a:pt x="13" y="0"/>
                    <a:pt x="13" y="0"/>
                  </a:cubicBezTo>
                  <a:cubicBezTo>
                    <a:pt x="6" y="0"/>
                    <a:pt x="0" y="7"/>
                    <a:pt x="0" y="14"/>
                  </a:cubicBezTo>
                  <a:cubicBezTo>
                    <a:pt x="0" y="224"/>
                    <a:pt x="0" y="224"/>
                    <a:pt x="0" y="224"/>
                  </a:cubicBezTo>
                  <a:cubicBezTo>
                    <a:pt x="0" y="231"/>
                    <a:pt x="6" y="237"/>
                    <a:pt x="13" y="237"/>
                  </a:cubicBezTo>
                  <a:cubicBezTo>
                    <a:pt x="47" y="237"/>
                    <a:pt x="47" y="237"/>
                    <a:pt x="47" y="237"/>
                  </a:cubicBezTo>
                  <a:cubicBezTo>
                    <a:pt x="54" y="237"/>
                    <a:pt x="60" y="231"/>
                    <a:pt x="60" y="224"/>
                  </a:cubicBezTo>
                  <a:cubicBezTo>
                    <a:pt x="60" y="14"/>
                    <a:pt x="60" y="14"/>
                    <a:pt x="60" y="14"/>
                  </a:cubicBezTo>
                  <a:cubicBezTo>
                    <a:pt x="60" y="7"/>
                    <a:pt x="54" y="0"/>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
              <a:extLst>
                <a:ext uri="{FF2B5EF4-FFF2-40B4-BE49-F238E27FC236}">
                  <a16:creationId xmlns:a16="http://schemas.microsoft.com/office/drawing/2014/main" id="{148D86E3-B34D-4C3E-B563-42E04EC2AA47}"/>
                </a:ext>
              </a:extLst>
            </p:cNvPr>
            <p:cNvSpPr>
              <a:spLocks noEditPoints="1"/>
            </p:cNvSpPr>
            <p:nvPr/>
          </p:nvSpPr>
          <p:spPr bwMode="auto">
            <a:xfrm>
              <a:off x="4700588" y="5694363"/>
              <a:ext cx="1047750" cy="474663"/>
            </a:xfrm>
            <a:custGeom>
              <a:avLst/>
              <a:gdLst>
                <a:gd name="T0" fmla="*/ 25 w 316"/>
                <a:gd name="T1" fmla="*/ 143 h 143"/>
                <a:gd name="T2" fmla="*/ 50 w 316"/>
                <a:gd name="T3" fmla="*/ 118 h 143"/>
                <a:gd name="T4" fmla="*/ 49 w 316"/>
                <a:gd name="T5" fmla="*/ 111 h 143"/>
                <a:gd name="T6" fmla="*/ 99 w 316"/>
                <a:gd name="T7" fmla="*/ 74 h 143"/>
                <a:gd name="T8" fmla="*/ 114 w 316"/>
                <a:gd name="T9" fmla="*/ 79 h 143"/>
                <a:gd name="T10" fmla="*/ 132 w 316"/>
                <a:gd name="T11" fmla="*/ 71 h 143"/>
                <a:gd name="T12" fmla="*/ 177 w 316"/>
                <a:gd name="T13" fmla="*/ 93 h 143"/>
                <a:gd name="T14" fmla="*/ 177 w 316"/>
                <a:gd name="T15" fmla="*/ 95 h 143"/>
                <a:gd name="T16" fmla="*/ 202 w 316"/>
                <a:gd name="T17" fmla="*/ 120 h 143"/>
                <a:gd name="T18" fmla="*/ 227 w 316"/>
                <a:gd name="T19" fmla="*/ 95 h 143"/>
                <a:gd name="T20" fmla="*/ 226 w 316"/>
                <a:gd name="T21" fmla="*/ 87 h 143"/>
                <a:gd name="T22" fmla="*/ 277 w 316"/>
                <a:gd name="T23" fmla="*/ 46 h 143"/>
                <a:gd name="T24" fmla="*/ 291 w 316"/>
                <a:gd name="T25" fmla="*/ 50 h 143"/>
                <a:gd name="T26" fmla="*/ 316 w 316"/>
                <a:gd name="T27" fmla="*/ 25 h 143"/>
                <a:gd name="T28" fmla="*/ 291 w 316"/>
                <a:gd name="T29" fmla="*/ 0 h 143"/>
                <a:gd name="T30" fmla="*/ 266 w 316"/>
                <a:gd name="T31" fmla="*/ 25 h 143"/>
                <a:gd name="T32" fmla="*/ 267 w 316"/>
                <a:gd name="T33" fmla="*/ 34 h 143"/>
                <a:gd name="T34" fmla="*/ 216 w 316"/>
                <a:gd name="T35" fmla="*/ 74 h 143"/>
                <a:gd name="T36" fmla="*/ 202 w 316"/>
                <a:gd name="T37" fmla="*/ 70 h 143"/>
                <a:gd name="T38" fmla="*/ 184 w 316"/>
                <a:gd name="T39" fmla="*/ 78 h 143"/>
                <a:gd name="T40" fmla="*/ 139 w 316"/>
                <a:gd name="T41" fmla="*/ 57 h 143"/>
                <a:gd name="T42" fmla="*/ 139 w 316"/>
                <a:gd name="T43" fmla="*/ 54 h 143"/>
                <a:gd name="T44" fmla="*/ 114 w 316"/>
                <a:gd name="T45" fmla="*/ 29 h 143"/>
                <a:gd name="T46" fmla="*/ 89 w 316"/>
                <a:gd name="T47" fmla="*/ 54 h 143"/>
                <a:gd name="T48" fmla="*/ 90 w 316"/>
                <a:gd name="T49" fmla="*/ 62 h 143"/>
                <a:gd name="T50" fmla="*/ 39 w 316"/>
                <a:gd name="T51" fmla="*/ 98 h 143"/>
                <a:gd name="T52" fmla="*/ 25 w 316"/>
                <a:gd name="T53" fmla="*/ 93 h 143"/>
                <a:gd name="T54" fmla="*/ 0 w 316"/>
                <a:gd name="T55" fmla="*/ 118 h 143"/>
                <a:gd name="T56" fmla="*/ 25 w 316"/>
                <a:gd name="T57" fmla="*/ 143 h 143"/>
                <a:gd name="T58" fmla="*/ 291 w 316"/>
                <a:gd name="T59" fmla="*/ 16 h 143"/>
                <a:gd name="T60" fmla="*/ 300 w 316"/>
                <a:gd name="T61" fmla="*/ 25 h 143"/>
                <a:gd name="T62" fmla="*/ 291 w 316"/>
                <a:gd name="T63" fmla="*/ 34 h 143"/>
                <a:gd name="T64" fmla="*/ 282 w 316"/>
                <a:gd name="T65" fmla="*/ 25 h 143"/>
                <a:gd name="T66" fmla="*/ 291 w 316"/>
                <a:gd name="T67" fmla="*/ 16 h 143"/>
                <a:gd name="T68" fmla="*/ 202 w 316"/>
                <a:gd name="T69" fmla="*/ 86 h 143"/>
                <a:gd name="T70" fmla="*/ 211 w 316"/>
                <a:gd name="T71" fmla="*/ 95 h 143"/>
                <a:gd name="T72" fmla="*/ 202 w 316"/>
                <a:gd name="T73" fmla="*/ 104 h 143"/>
                <a:gd name="T74" fmla="*/ 193 w 316"/>
                <a:gd name="T75" fmla="*/ 95 h 143"/>
                <a:gd name="T76" fmla="*/ 202 w 316"/>
                <a:gd name="T77" fmla="*/ 86 h 143"/>
                <a:gd name="T78" fmla="*/ 114 w 316"/>
                <a:gd name="T79" fmla="*/ 45 h 143"/>
                <a:gd name="T80" fmla="*/ 123 w 316"/>
                <a:gd name="T81" fmla="*/ 54 h 143"/>
                <a:gd name="T82" fmla="*/ 114 w 316"/>
                <a:gd name="T83" fmla="*/ 63 h 143"/>
                <a:gd name="T84" fmla="*/ 105 w 316"/>
                <a:gd name="T85" fmla="*/ 54 h 143"/>
                <a:gd name="T86" fmla="*/ 114 w 316"/>
                <a:gd name="T87" fmla="*/ 45 h 143"/>
                <a:gd name="T88" fmla="*/ 25 w 316"/>
                <a:gd name="T89" fmla="*/ 109 h 143"/>
                <a:gd name="T90" fmla="*/ 34 w 316"/>
                <a:gd name="T91" fmla="*/ 118 h 143"/>
                <a:gd name="T92" fmla="*/ 25 w 316"/>
                <a:gd name="T93" fmla="*/ 127 h 143"/>
                <a:gd name="T94" fmla="*/ 16 w 316"/>
                <a:gd name="T95" fmla="*/ 118 h 143"/>
                <a:gd name="T96" fmla="*/ 25 w 316"/>
                <a:gd name="T97" fmla="*/ 10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6" h="143">
                  <a:moveTo>
                    <a:pt x="25" y="143"/>
                  </a:moveTo>
                  <a:cubicBezTo>
                    <a:pt x="39" y="143"/>
                    <a:pt x="50" y="132"/>
                    <a:pt x="50" y="118"/>
                  </a:cubicBezTo>
                  <a:cubicBezTo>
                    <a:pt x="50" y="116"/>
                    <a:pt x="50" y="113"/>
                    <a:pt x="49" y="111"/>
                  </a:cubicBezTo>
                  <a:cubicBezTo>
                    <a:pt x="99" y="74"/>
                    <a:pt x="99" y="74"/>
                    <a:pt x="99" y="74"/>
                  </a:cubicBezTo>
                  <a:cubicBezTo>
                    <a:pt x="103" y="77"/>
                    <a:pt x="108" y="79"/>
                    <a:pt x="114" y="79"/>
                  </a:cubicBezTo>
                  <a:cubicBezTo>
                    <a:pt x="121" y="79"/>
                    <a:pt x="127" y="76"/>
                    <a:pt x="132" y="71"/>
                  </a:cubicBezTo>
                  <a:cubicBezTo>
                    <a:pt x="177" y="93"/>
                    <a:pt x="177" y="93"/>
                    <a:pt x="177" y="93"/>
                  </a:cubicBezTo>
                  <a:cubicBezTo>
                    <a:pt x="177" y="93"/>
                    <a:pt x="177" y="94"/>
                    <a:pt x="177" y="95"/>
                  </a:cubicBezTo>
                  <a:cubicBezTo>
                    <a:pt x="177" y="109"/>
                    <a:pt x="188" y="120"/>
                    <a:pt x="202" y="120"/>
                  </a:cubicBezTo>
                  <a:cubicBezTo>
                    <a:pt x="216" y="120"/>
                    <a:pt x="227" y="109"/>
                    <a:pt x="227" y="95"/>
                  </a:cubicBezTo>
                  <a:cubicBezTo>
                    <a:pt x="227" y="92"/>
                    <a:pt x="227" y="90"/>
                    <a:pt x="226" y="87"/>
                  </a:cubicBezTo>
                  <a:cubicBezTo>
                    <a:pt x="277" y="46"/>
                    <a:pt x="277" y="46"/>
                    <a:pt x="277" y="46"/>
                  </a:cubicBezTo>
                  <a:cubicBezTo>
                    <a:pt x="281" y="49"/>
                    <a:pt x="286" y="50"/>
                    <a:pt x="291" y="50"/>
                  </a:cubicBezTo>
                  <a:cubicBezTo>
                    <a:pt x="305" y="50"/>
                    <a:pt x="316" y="39"/>
                    <a:pt x="316" y="25"/>
                  </a:cubicBezTo>
                  <a:cubicBezTo>
                    <a:pt x="316" y="11"/>
                    <a:pt x="305" y="0"/>
                    <a:pt x="291" y="0"/>
                  </a:cubicBezTo>
                  <a:cubicBezTo>
                    <a:pt x="277" y="0"/>
                    <a:pt x="266" y="11"/>
                    <a:pt x="266" y="25"/>
                  </a:cubicBezTo>
                  <a:cubicBezTo>
                    <a:pt x="266" y="28"/>
                    <a:pt x="266" y="31"/>
                    <a:pt x="267" y="34"/>
                  </a:cubicBezTo>
                  <a:cubicBezTo>
                    <a:pt x="216" y="74"/>
                    <a:pt x="216" y="74"/>
                    <a:pt x="216" y="74"/>
                  </a:cubicBezTo>
                  <a:cubicBezTo>
                    <a:pt x="212" y="72"/>
                    <a:pt x="207" y="70"/>
                    <a:pt x="202" y="70"/>
                  </a:cubicBezTo>
                  <a:cubicBezTo>
                    <a:pt x="195" y="70"/>
                    <a:pt x="189" y="73"/>
                    <a:pt x="184" y="78"/>
                  </a:cubicBezTo>
                  <a:cubicBezTo>
                    <a:pt x="139" y="57"/>
                    <a:pt x="139" y="57"/>
                    <a:pt x="139" y="57"/>
                  </a:cubicBezTo>
                  <a:cubicBezTo>
                    <a:pt x="139" y="56"/>
                    <a:pt x="139" y="55"/>
                    <a:pt x="139" y="54"/>
                  </a:cubicBezTo>
                  <a:cubicBezTo>
                    <a:pt x="139" y="40"/>
                    <a:pt x="127" y="29"/>
                    <a:pt x="114" y="29"/>
                  </a:cubicBezTo>
                  <a:cubicBezTo>
                    <a:pt x="100" y="29"/>
                    <a:pt x="89" y="40"/>
                    <a:pt x="89" y="54"/>
                  </a:cubicBezTo>
                  <a:cubicBezTo>
                    <a:pt x="89" y="57"/>
                    <a:pt x="89" y="59"/>
                    <a:pt x="90" y="62"/>
                  </a:cubicBezTo>
                  <a:cubicBezTo>
                    <a:pt x="39" y="98"/>
                    <a:pt x="39" y="98"/>
                    <a:pt x="39" y="98"/>
                  </a:cubicBezTo>
                  <a:cubicBezTo>
                    <a:pt x="35" y="95"/>
                    <a:pt x="30" y="93"/>
                    <a:pt x="25" y="93"/>
                  </a:cubicBezTo>
                  <a:cubicBezTo>
                    <a:pt x="11" y="93"/>
                    <a:pt x="0" y="104"/>
                    <a:pt x="0" y="118"/>
                  </a:cubicBezTo>
                  <a:cubicBezTo>
                    <a:pt x="0" y="132"/>
                    <a:pt x="11" y="143"/>
                    <a:pt x="25" y="143"/>
                  </a:cubicBezTo>
                  <a:close/>
                  <a:moveTo>
                    <a:pt x="291" y="16"/>
                  </a:moveTo>
                  <a:cubicBezTo>
                    <a:pt x="296" y="16"/>
                    <a:pt x="300" y="20"/>
                    <a:pt x="300" y="25"/>
                  </a:cubicBezTo>
                  <a:cubicBezTo>
                    <a:pt x="300" y="30"/>
                    <a:pt x="296" y="34"/>
                    <a:pt x="291" y="34"/>
                  </a:cubicBezTo>
                  <a:cubicBezTo>
                    <a:pt x="286" y="34"/>
                    <a:pt x="282" y="30"/>
                    <a:pt x="282" y="25"/>
                  </a:cubicBezTo>
                  <a:cubicBezTo>
                    <a:pt x="282" y="20"/>
                    <a:pt x="286" y="16"/>
                    <a:pt x="291" y="16"/>
                  </a:cubicBezTo>
                  <a:close/>
                  <a:moveTo>
                    <a:pt x="202" y="86"/>
                  </a:moveTo>
                  <a:cubicBezTo>
                    <a:pt x="207" y="86"/>
                    <a:pt x="211" y="90"/>
                    <a:pt x="211" y="95"/>
                  </a:cubicBezTo>
                  <a:cubicBezTo>
                    <a:pt x="211" y="100"/>
                    <a:pt x="207" y="104"/>
                    <a:pt x="202" y="104"/>
                  </a:cubicBezTo>
                  <a:cubicBezTo>
                    <a:pt x="197" y="104"/>
                    <a:pt x="193" y="100"/>
                    <a:pt x="193" y="95"/>
                  </a:cubicBezTo>
                  <a:cubicBezTo>
                    <a:pt x="193" y="90"/>
                    <a:pt x="197" y="86"/>
                    <a:pt x="202" y="86"/>
                  </a:cubicBezTo>
                  <a:close/>
                  <a:moveTo>
                    <a:pt x="114" y="45"/>
                  </a:moveTo>
                  <a:cubicBezTo>
                    <a:pt x="119" y="45"/>
                    <a:pt x="123" y="49"/>
                    <a:pt x="123" y="54"/>
                  </a:cubicBezTo>
                  <a:cubicBezTo>
                    <a:pt x="123" y="59"/>
                    <a:pt x="119" y="63"/>
                    <a:pt x="114" y="63"/>
                  </a:cubicBezTo>
                  <a:cubicBezTo>
                    <a:pt x="109" y="63"/>
                    <a:pt x="105" y="59"/>
                    <a:pt x="105" y="54"/>
                  </a:cubicBezTo>
                  <a:cubicBezTo>
                    <a:pt x="105" y="49"/>
                    <a:pt x="109" y="45"/>
                    <a:pt x="114" y="45"/>
                  </a:cubicBezTo>
                  <a:close/>
                  <a:moveTo>
                    <a:pt x="25" y="109"/>
                  </a:moveTo>
                  <a:cubicBezTo>
                    <a:pt x="30" y="109"/>
                    <a:pt x="34" y="113"/>
                    <a:pt x="34" y="118"/>
                  </a:cubicBezTo>
                  <a:cubicBezTo>
                    <a:pt x="34" y="123"/>
                    <a:pt x="30" y="127"/>
                    <a:pt x="25" y="127"/>
                  </a:cubicBezTo>
                  <a:cubicBezTo>
                    <a:pt x="20" y="127"/>
                    <a:pt x="16" y="123"/>
                    <a:pt x="16" y="118"/>
                  </a:cubicBezTo>
                  <a:cubicBezTo>
                    <a:pt x="16" y="113"/>
                    <a:pt x="20" y="109"/>
                    <a:pt x="25"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6" name="Group 108">
            <a:extLst>
              <a:ext uri="{FF2B5EF4-FFF2-40B4-BE49-F238E27FC236}">
                <a16:creationId xmlns:a16="http://schemas.microsoft.com/office/drawing/2014/main" id="{80469770-A116-4CFA-911D-0D752CD11141}"/>
              </a:ext>
            </a:extLst>
          </p:cNvPr>
          <p:cNvGrpSpPr/>
          <p:nvPr/>
        </p:nvGrpSpPr>
        <p:grpSpPr>
          <a:xfrm>
            <a:off x="4285903" y="3251433"/>
            <a:ext cx="1377246" cy="1432206"/>
            <a:chOff x="2278063" y="5395913"/>
            <a:chExt cx="2028826" cy="2109787"/>
          </a:xfrm>
          <a:solidFill>
            <a:srgbClr val="003B60"/>
          </a:solidFill>
        </p:grpSpPr>
        <p:sp>
          <p:nvSpPr>
            <p:cNvPr id="227" name="Freeform 13">
              <a:extLst>
                <a:ext uri="{FF2B5EF4-FFF2-40B4-BE49-F238E27FC236}">
                  <a16:creationId xmlns:a16="http://schemas.microsoft.com/office/drawing/2014/main" id="{A6267549-9AB8-41F0-A8B7-71AEB82C8FA0}"/>
                </a:ext>
              </a:extLst>
            </p:cNvPr>
            <p:cNvSpPr>
              <a:spLocks/>
            </p:cNvSpPr>
            <p:nvPr/>
          </p:nvSpPr>
          <p:spPr bwMode="auto">
            <a:xfrm>
              <a:off x="2820988" y="5726113"/>
              <a:ext cx="352425" cy="344488"/>
            </a:xfrm>
            <a:custGeom>
              <a:avLst/>
              <a:gdLst>
                <a:gd name="T0" fmla="*/ 2 w 295"/>
                <a:gd name="T1" fmla="*/ 268 h 288"/>
                <a:gd name="T2" fmla="*/ 14 w 295"/>
                <a:gd name="T3" fmla="*/ 287 h 288"/>
                <a:gd name="T4" fmla="*/ 18 w 295"/>
                <a:gd name="T5" fmla="*/ 288 h 288"/>
                <a:gd name="T6" fmla="*/ 33 w 295"/>
                <a:gd name="T7" fmla="*/ 276 h 288"/>
                <a:gd name="T8" fmla="*/ 281 w 295"/>
                <a:gd name="T9" fmla="*/ 33 h 288"/>
                <a:gd name="T10" fmla="*/ 293 w 295"/>
                <a:gd name="T11" fmla="*/ 14 h 288"/>
                <a:gd name="T12" fmla="*/ 274 w 295"/>
                <a:gd name="T13" fmla="*/ 2 h 288"/>
                <a:gd name="T14" fmla="*/ 2 w 295"/>
                <a:gd name="T15" fmla="*/ 268 h 2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5" h="288">
                  <a:moveTo>
                    <a:pt x="2" y="268"/>
                  </a:moveTo>
                  <a:cubicBezTo>
                    <a:pt x="0" y="277"/>
                    <a:pt x="5" y="285"/>
                    <a:pt x="14" y="287"/>
                  </a:cubicBezTo>
                  <a:cubicBezTo>
                    <a:pt x="15" y="288"/>
                    <a:pt x="17" y="288"/>
                    <a:pt x="18" y="288"/>
                  </a:cubicBezTo>
                  <a:cubicBezTo>
                    <a:pt x="25" y="288"/>
                    <a:pt x="32" y="283"/>
                    <a:pt x="33" y="276"/>
                  </a:cubicBezTo>
                  <a:cubicBezTo>
                    <a:pt x="62" y="155"/>
                    <a:pt x="159" y="60"/>
                    <a:pt x="281" y="33"/>
                  </a:cubicBezTo>
                  <a:cubicBezTo>
                    <a:pt x="290" y="32"/>
                    <a:pt x="295" y="23"/>
                    <a:pt x="293" y="14"/>
                  </a:cubicBezTo>
                  <a:cubicBezTo>
                    <a:pt x="291" y="6"/>
                    <a:pt x="283" y="0"/>
                    <a:pt x="274" y="2"/>
                  </a:cubicBezTo>
                  <a:cubicBezTo>
                    <a:pt x="141" y="31"/>
                    <a:pt x="34" y="135"/>
                    <a:pt x="2"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14">
              <a:extLst>
                <a:ext uri="{FF2B5EF4-FFF2-40B4-BE49-F238E27FC236}">
                  <a16:creationId xmlns:a16="http://schemas.microsoft.com/office/drawing/2014/main" id="{73C321B7-D05C-4C83-9FD9-7037669A29A5}"/>
                </a:ext>
              </a:extLst>
            </p:cNvPr>
            <p:cNvSpPr>
              <a:spLocks/>
            </p:cNvSpPr>
            <p:nvPr/>
          </p:nvSpPr>
          <p:spPr bwMode="auto">
            <a:xfrm>
              <a:off x="2767013" y="6430963"/>
              <a:ext cx="125413" cy="179388"/>
            </a:xfrm>
            <a:custGeom>
              <a:avLst/>
              <a:gdLst>
                <a:gd name="T0" fmla="*/ 25 w 104"/>
                <a:gd name="T1" fmla="*/ 145 h 150"/>
                <a:gd name="T2" fmla="*/ 40 w 104"/>
                <a:gd name="T3" fmla="*/ 150 h 150"/>
                <a:gd name="T4" fmla="*/ 63 w 104"/>
                <a:gd name="T5" fmla="*/ 138 h 150"/>
                <a:gd name="T6" fmla="*/ 94 w 104"/>
                <a:gd name="T7" fmla="*/ 92 h 150"/>
                <a:gd name="T8" fmla="*/ 94 w 104"/>
                <a:gd name="T9" fmla="*/ 91 h 150"/>
                <a:gd name="T10" fmla="*/ 97 w 104"/>
                <a:gd name="T11" fmla="*/ 87 h 150"/>
                <a:gd name="T12" fmla="*/ 91 w 104"/>
                <a:gd name="T13" fmla="*/ 51 h 150"/>
                <a:gd name="T14" fmla="*/ 52 w 104"/>
                <a:gd name="T15" fmla="*/ 13 h 150"/>
                <a:gd name="T16" fmla="*/ 13 w 104"/>
                <a:gd name="T17" fmla="*/ 10 h 150"/>
                <a:gd name="T18" fmla="*/ 10 w 104"/>
                <a:gd name="T19" fmla="*/ 49 h 150"/>
                <a:gd name="T20" fmla="*/ 38 w 104"/>
                <a:gd name="T21" fmla="*/ 77 h 150"/>
                <a:gd name="T22" fmla="*/ 18 w 104"/>
                <a:gd name="T23" fmla="*/ 107 h 150"/>
                <a:gd name="T24" fmla="*/ 25 w 104"/>
                <a:gd name="T25" fmla="*/ 14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50">
                  <a:moveTo>
                    <a:pt x="25" y="145"/>
                  </a:moveTo>
                  <a:cubicBezTo>
                    <a:pt x="30" y="148"/>
                    <a:pt x="35" y="150"/>
                    <a:pt x="40" y="150"/>
                  </a:cubicBezTo>
                  <a:cubicBezTo>
                    <a:pt x="49" y="150"/>
                    <a:pt x="58" y="146"/>
                    <a:pt x="63" y="138"/>
                  </a:cubicBezTo>
                  <a:cubicBezTo>
                    <a:pt x="94" y="92"/>
                    <a:pt x="94" y="92"/>
                    <a:pt x="94" y="92"/>
                  </a:cubicBezTo>
                  <a:cubicBezTo>
                    <a:pt x="94" y="92"/>
                    <a:pt x="94" y="91"/>
                    <a:pt x="94" y="91"/>
                  </a:cubicBezTo>
                  <a:cubicBezTo>
                    <a:pt x="97" y="87"/>
                    <a:pt x="97" y="87"/>
                    <a:pt x="97" y="87"/>
                  </a:cubicBezTo>
                  <a:cubicBezTo>
                    <a:pt x="104" y="75"/>
                    <a:pt x="102" y="60"/>
                    <a:pt x="91" y="51"/>
                  </a:cubicBezTo>
                  <a:cubicBezTo>
                    <a:pt x="76" y="39"/>
                    <a:pt x="63" y="26"/>
                    <a:pt x="52" y="13"/>
                  </a:cubicBezTo>
                  <a:cubicBezTo>
                    <a:pt x="42" y="1"/>
                    <a:pt x="24" y="0"/>
                    <a:pt x="13" y="10"/>
                  </a:cubicBezTo>
                  <a:cubicBezTo>
                    <a:pt x="1" y="20"/>
                    <a:pt x="0" y="37"/>
                    <a:pt x="10" y="49"/>
                  </a:cubicBezTo>
                  <a:cubicBezTo>
                    <a:pt x="19" y="59"/>
                    <a:pt x="28" y="68"/>
                    <a:pt x="38" y="77"/>
                  </a:cubicBezTo>
                  <a:cubicBezTo>
                    <a:pt x="18" y="107"/>
                    <a:pt x="18" y="107"/>
                    <a:pt x="18" y="107"/>
                  </a:cubicBezTo>
                  <a:cubicBezTo>
                    <a:pt x="9" y="120"/>
                    <a:pt x="13" y="137"/>
                    <a:pt x="25"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15">
              <a:extLst>
                <a:ext uri="{FF2B5EF4-FFF2-40B4-BE49-F238E27FC236}">
                  <a16:creationId xmlns:a16="http://schemas.microsoft.com/office/drawing/2014/main" id="{4FBF0017-8AC4-4CD1-9B33-72A2F43F22B6}"/>
                </a:ext>
              </a:extLst>
            </p:cNvPr>
            <p:cNvSpPr>
              <a:spLocks/>
            </p:cNvSpPr>
            <p:nvPr/>
          </p:nvSpPr>
          <p:spPr bwMode="auto">
            <a:xfrm>
              <a:off x="3706813" y="5946775"/>
              <a:ext cx="95250" cy="211138"/>
            </a:xfrm>
            <a:custGeom>
              <a:avLst/>
              <a:gdLst>
                <a:gd name="T0" fmla="*/ 22 w 79"/>
                <a:gd name="T1" fmla="*/ 5 h 177"/>
                <a:gd name="T2" fmla="*/ 4 w 79"/>
                <a:gd name="T3" fmla="*/ 40 h 177"/>
                <a:gd name="T4" fmla="*/ 24 w 79"/>
                <a:gd name="T5" fmla="*/ 151 h 177"/>
                <a:gd name="T6" fmla="*/ 51 w 79"/>
                <a:gd name="T7" fmla="*/ 177 h 177"/>
                <a:gd name="T8" fmla="*/ 52 w 79"/>
                <a:gd name="T9" fmla="*/ 177 h 177"/>
                <a:gd name="T10" fmla="*/ 79 w 79"/>
                <a:gd name="T11" fmla="*/ 148 h 177"/>
                <a:gd name="T12" fmla="*/ 57 w 79"/>
                <a:gd name="T13" fmla="*/ 23 h 177"/>
                <a:gd name="T14" fmla="*/ 22 w 79"/>
                <a:gd name="T15" fmla="*/ 5 h 1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77">
                  <a:moveTo>
                    <a:pt x="22" y="5"/>
                  </a:moveTo>
                  <a:cubicBezTo>
                    <a:pt x="8" y="10"/>
                    <a:pt x="0" y="25"/>
                    <a:pt x="4" y="40"/>
                  </a:cubicBezTo>
                  <a:cubicBezTo>
                    <a:pt x="16" y="75"/>
                    <a:pt x="22" y="113"/>
                    <a:pt x="24" y="151"/>
                  </a:cubicBezTo>
                  <a:cubicBezTo>
                    <a:pt x="24" y="165"/>
                    <a:pt x="37" y="177"/>
                    <a:pt x="51" y="177"/>
                  </a:cubicBezTo>
                  <a:cubicBezTo>
                    <a:pt x="52" y="177"/>
                    <a:pt x="52" y="177"/>
                    <a:pt x="52" y="177"/>
                  </a:cubicBezTo>
                  <a:cubicBezTo>
                    <a:pt x="68" y="176"/>
                    <a:pt x="79" y="164"/>
                    <a:pt x="79" y="148"/>
                  </a:cubicBezTo>
                  <a:cubicBezTo>
                    <a:pt x="77" y="106"/>
                    <a:pt x="70" y="63"/>
                    <a:pt x="57" y="23"/>
                  </a:cubicBezTo>
                  <a:cubicBezTo>
                    <a:pt x="52" y="8"/>
                    <a:pt x="36" y="0"/>
                    <a:pt x="2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2DAF9F77-6918-4D42-851E-D09F7762ACE1}"/>
                </a:ext>
              </a:extLst>
            </p:cNvPr>
            <p:cNvSpPr>
              <a:spLocks/>
            </p:cNvSpPr>
            <p:nvPr/>
          </p:nvSpPr>
          <p:spPr bwMode="auto">
            <a:xfrm>
              <a:off x="3021013" y="5583238"/>
              <a:ext cx="211138" cy="96838"/>
            </a:xfrm>
            <a:custGeom>
              <a:avLst/>
              <a:gdLst>
                <a:gd name="T0" fmla="*/ 146 w 177"/>
                <a:gd name="T1" fmla="*/ 1 h 81"/>
                <a:gd name="T2" fmla="*/ 21 w 177"/>
                <a:gd name="T3" fmla="*/ 28 h 81"/>
                <a:gd name="T4" fmla="*/ 5 w 177"/>
                <a:gd name="T5" fmla="*/ 63 h 81"/>
                <a:gd name="T6" fmla="*/ 31 w 177"/>
                <a:gd name="T7" fmla="*/ 81 h 81"/>
                <a:gd name="T8" fmla="*/ 40 w 177"/>
                <a:gd name="T9" fmla="*/ 80 h 81"/>
                <a:gd name="T10" fmla="*/ 150 w 177"/>
                <a:gd name="T11" fmla="*/ 56 h 81"/>
                <a:gd name="T12" fmla="*/ 175 w 177"/>
                <a:gd name="T13" fmla="*/ 27 h 81"/>
                <a:gd name="T14" fmla="*/ 146 w 177"/>
                <a:gd name="T15" fmla="*/ 1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7" h="81">
                  <a:moveTo>
                    <a:pt x="146" y="1"/>
                  </a:moveTo>
                  <a:cubicBezTo>
                    <a:pt x="103" y="5"/>
                    <a:pt x="61" y="14"/>
                    <a:pt x="21" y="28"/>
                  </a:cubicBezTo>
                  <a:cubicBezTo>
                    <a:pt x="7" y="33"/>
                    <a:pt x="0" y="49"/>
                    <a:pt x="5" y="63"/>
                  </a:cubicBezTo>
                  <a:cubicBezTo>
                    <a:pt x="9" y="74"/>
                    <a:pt x="19" y="81"/>
                    <a:pt x="31" y="81"/>
                  </a:cubicBezTo>
                  <a:cubicBezTo>
                    <a:pt x="34" y="81"/>
                    <a:pt x="37" y="81"/>
                    <a:pt x="40" y="80"/>
                  </a:cubicBezTo>
                  <a:cubicBezTo>
                    <a:pt x="75" y="67"/>
                    <a:pt x="112" y="59"/>
                    <a:pt x="150" y="56"/>
                  </a:cubicBezTo>
                  <a:cubicBezTo>
                    <a:pt x="165" y="55"/>
                    <a:pt x="177" y="42"/>
                    <a:pt x="175" y="27"/>
                  </a:cubicBezTo>
                  <a:cubicBezTo>
                    <a:pt x="174" y="12"/>
                    <a:pt x="161" y="0"/>
                    <a:pt x="14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17">
              <a:extLst>
                <a:ext uri="{FF2B5EF4-FFF2-40B4-BE49-F238E27FC236}">
                  <a16:creationId xmlns:a16="http://schemas.microsoft.com/office/drawing/2014/main" id="{081C7DD5-694E-4ED2-8FB2-0732CF67327F}"/>
                </a:ext>
              </a:extLst>
            </p:cNvPr>
            <p:cNvSpPr>
              <a:spLocks/>
            </p:cNvSpPr>
            <p:nvPr/>
          </p:nvSpPr>
          <p:spPr bwMode="auto">
            <a:xfrm>
              <a:off x="3552826" y="5711825"/>
              <a:ext cx="166688" cy="177800"/>
            </a:xfrm>
            <a:custGeom>
              <a:avLst/>
              <a:gdLst>
                <a:gd name="T0" fmla="*/ 49 w 140"/>
                <a:gd name="T1" fmla="*/ 10 h 149"/>
                <a:gd name="T2" fmla="*/ 10 w 140"/>
                <a:gd name="T3" fmla="*/ 12 h 149"/>
                <a:gd name="T4" fmla="*/ 12 w 140"/>
                <a:gd name="T5" fmla="*/ 51 h 149"/>
                <a:gd name="T6" fmla="*/ 86 w 140"/>
                <a:gd name="T7" fmla="*/ 137 h 149"/>
                <a:gd name="T8" fmla="*/ 109 w 140"/>
                <a:gd name="T9" fmla="*/ 149 h 149"/>
                <a:gd name="T10" fmla="*/ 124 w 140"/>
                <a:gd name="T11" fmla="*/ 145 h 149"/>
                <a:gd name="T12" fmla="*/ 132 w 140"/>
                <a:gd name="T13" fmla="*/ 107 h 149"/>
                <a:gd name="T14" fmla="*/ 49 w 140"/>
                <a:gd name="T15" fmla="*/ 10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 h="149">
                  <a:moveTo>
                    <a:pt x="49" y="10"/>
                  </a:moveTo>
                  <a:cubicBezTo>
                    <a:pt x="37" y="0"/>
                    <a:pt x="20" y="1"/>
                    <a:pt x="10" y="12"/>
                  </a:cubicBezTo>
                  <a:cubicBezTo>
                    <a:pt x="0" y="24"/>
                    <a:pt x="1" y="41"/>
                    <a:pt x="12" y="51"/>
                  </a:cubicBezTo>
                  <a:cubicBezTo>
                    <a:pt x="41" y="76"/>
                    <a:pt x="66" y="105"/>
                    <a:pt x="86" y="137"/>
                  </a:cubicBezTo>
                  <a:cubicBezTo>
                    <a:pt x="91" y="145"/>
                    <a:pt x="100" y="149"/>
                    <a:pt x="109" y="149"/>
                  </a:cubicBezTo>
                  <a:cubicBezTo>
                    <a:pt x="114" y="149"/>
                    <a:pt x="119" y="148"/>
                    <a:pt x="124" y="145"/>
                  </a:cubicBezTo>
                  <a:cubicBezTo>
                    <a:pt x="137" y="136"/>
                    <a:pt x="140" y="119"/>
                    <a:pt x="132" y="107"/>
                  </a:cubicBezTo>
                  <a:cubicBezTo>
                    <a:pt x="109" y="71"/>
                    <a:pt x="81" y="38"/>
                    <a:pt x="4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18">
              <a:extLst>
                <a:ext uri="{FF2B5EF4-FFF2-40B4-BE49-F238E27FC236}">
                  <a16:creationId xmlns:a16="http://schemas.microsoft.com/office/drawing/2014/main" id="{FDEC0A6F-79DC-4503-9283-FA4E07F32021}"/>
                </a:ext>
              </a:extLst>
            </p:cNvPr>
            <p:cNvSpPr>
              <a:spLocks/>
            </p:cNvSpPr>
            <p:nvPr/>
          </p:nvSpPr>
          <p:spPr bwMode="auto">
            <a:xfrm>
              <a:off x="3206751" y="6619875"/>
              <a:ext cx="212725" cy="88900"/>
            </a:xfrm>
            <a:custGeom>
              <a:avLst/>
              <a:gdLst>
                <a:gd name="T0" fmla="*/ 139 w 178"/>
                <a:gd name="T1" fmla="*/ 4 h 75"/>
                <a:gd name="T2" fmla="*/ 28 w 178"/>
                <a:gd name="T3" fmla="*/ 20 h 75"/>
                <a:gd name="T4" fmla="*/ 1 w 178"/>
                <a:gd name="T5" fmla="*/ 48 h 75"/>
                <a:gd name="T6" fmla="*/ 28 w 178"/>
                <a:gd name="T7" fmla="*/ 75 h 75"/>
                <a:gd name="T8" fmla="*/ 28 w 178"/>
                <a:gd name="T9" fmla="*/ 75 h 75"/>
                <a:gd name="T10" fmla="*/ 154 w 178"/>
                <a:gd name="T11" fmla="*/ 57 h 75"/>
                <a:gd name="T12" fmla="*/ 173 w 178"/>
                <a:gd name="T13" fmla="*/ 23 h 75"/>
                <a:gd name="T14" fmla="*/ 139 w 178"/>
                <a:gd name="T15" fmla="*/ 4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8" h="75">
                  <a:moveTo>
                    <a:pt x="139" y="4"/>
                  </a:moveTo>
                  <a:cubicBezTo>
                    <a:pt x="103" y="14"/>
                    <a:pt x="66" y="20"/>
                    <a:pt x="28" y="20"/>
                  </a:cubicBezTo>
                  <a:cubicBezTo>
                    <a:pt x="13" y="20"/>
                    <a:pt x="0" y="32"/>
                    <a:pt x="1" y="48"/>
                  </a:cubicBezTo>
                  <a:cubicBezTo>
                    <a:pt x="1" y="63"/>
                    <a:pt x="13" y="75"/>
                    <a:pt x="28" y="75"/>
                  </a:cubicBezTo>
                  <a:cubicBezTo>
                    <a:pt x="28" y="75"/>
                    <a:pt x="28" y="75"/>
                    <a:pt x="28" y="75"/>
                  </a:cubicBezTo>
                  <a:cubicBezTo>
                    <a:pt x="71" y="75"/>
                    <a:pt x="114" y="69"/>
                    <a:pt x="154" y="57"/>
                  </a:cubicBezTo>
                  <a:cubicBezTo>
                    <a:pt x="169" y="53"/>
                    <a:pt x="178" y="38"/>
                    <a:pt x="173" y="23"/>
                  </a:cubicBezTo>
                  <a:cubicBezTo>
                    <a:pt x="169" y="9"/>
                    <a:pt x="154" y="0"/>
                    <a:pt x="13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9">
              <a:extLst>
                <a:ext uri="{FF2B5EF4-FFF2-40B4-BE49-F238E27FC236}">
                  <a16:creationId xmlns:a16="http://schemas.microsoft.com/office/drawing/2014/main" id="{20EE7CAB-0F0C-4498-8FC0-4ECFF41335BA}"/>
                </a:ext>
              </a:extLst>
            </p:cNvPr>
            <p:cNvSpPr>
              <a:spLocks/>
            </p:cNvSpPr>
            <p:nvPr/>
          </p:nvSpPr>
          <p:spPr bwMode="auto">
            <a:xfrm>
              <a:off x="3302001" y="5589588"/>
              <a:ext cx="209550" cy="114300"/>
            </a:xfrm>
            <a:custGeom>
              <a:avLst/>
              <a:gdLst>
                <a:gd name="T0" fmla="*/ 131 w 175"/>
                <a:gd name="T1" fmla="*/ 93 h 96"/>
                <a:gd name="T2" fmla="*/ 144 w 175"/>
                <a:gd name="T3" fmla="*/ 96 h 96"/>
                <a:gd name="T4" fmla="*/ 168 w 175"/>
                <a:gd name="T5" fmla="*/ 81 h 96"/>
                <a:gd name="T6" fmla="*/ 156 w 175"/>
                <a:gd name="T7" fmla="*/ 44 h 96"/>
                <a:gd name="T8" fmla="*/ 35 w 175"/>
                <a:gd name="T9" fmla="*/ 3 h 96"/>
                <a:gd name="T10" fmla="*/ 3 w 175"/>
                <a:gd name="T11" fmla="*/ 25 h 96"/>
                <a:gd name="T12" fmla="*/ 25 w 175"/>
                <a:gd name="T13" fmla="*/ 57 h 96"/>
                <a:gd name="T14" fmla="*/ 131 w 175"/>
                <a:gd name="T15" fmla="*/ 93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96">
                  <a:moveTo>
                    <a:pt x="131" y="93"/>
                  </a:moveTo>
                  <a:cubicBezTo>
                    <a:pt x="135" y="95"/>
                    <a:pt x="140" y="96"/>
                    <a:pt x="144" y="96"/>
                  </a:cubicBezTo>
                  <a:cubicBezTo>
                    <a:pt x="154" y="96"/>
                    <a:pt x="163" y="90"/>
                    <a:pt x="168" y="81"/>
                  </a:cubicBezTo>
                  <a:cubicBezTo>
                    <a:pt x="175" y="67"/>
                    <a:pt x="169" y="51"/>
                    <a:pt x="156" y="44"/>
                  </a:cubicBezTo>
                  <a:cubicBezTo>
                    <a:pt x="118" y="25"/>
                    <a:pt x="77" y="11"/>
                    <a:pt x="35" y="3"/>
                  </a:cubicBezTo>
                  <a:cubicBezTo>
                    <a:pt x="20" y="0"/>
                    <a:pt x="6" y="10"/>
                    <a:pt x="3" y="25"/>
                  </a:cubicBezTo>
                  <a:cubicBezTo>
                    <a:pt x="0" y="40"/>
                    <a:pt x="10" y="54"/>
                    <a:pt x="25" y="57"/>
                  </a:cubicBezTo>
                  <a:cubicBezTo>
                    <a:pt x="62" y="64"/>
                    <a:pt x="98" y="76"/>
                    <a:pt x="131"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20">
              <a:extLst>
                <a:ext uri="{FF2B5EF4-FFF2-40B4-BE49-F238E27FC236}">
                  <a16:creationId xmlns:a16="http://schemas.microsoft.com/office/drawing/2014/main" id="{DD9765AD-9885-4871-B699-2FD671EC7579}"/>
                </a:ext>
              </a:extLst>
            </p:cNvPr>
            <p:cNvSpPr>
              <a:spLocks/>
            </p:cNvSpPr>
            <p:nvPr/>
          </p:nvSpPr>
          <p:spPr bwMode="auto">
            <a:xfrm>
              <a:off x="3473451" y="6475413"/>
              <a:ext cx="185738" cy="158750"/>
            </a:xfrm>
            <a:custGeom>
              <a:avLst/>
              <a:gdLst>
                <a:gd name="T0" fmla="*/ 105 w 155"/>
                <a:gd name="T1" fmla="*/ 11 h 133"/>
                <a:gd name="T2" fmla="*/ 17 w 155"/>
                <a:gd name="T3" fmla="*/ 82 h 133"/>
                <a:gd name="T4" fmla="*/ 8 w 155"/>
                <a:gd name="T5" fmla="*/ 119 h 133"/>
                <a:gd name="T6" fmla="*/ 31 w 155"/>
                <a:gd name="T7" fmla="*/ 133 h 133"/>
                <a:gd name="T8" fmla="*/ 45 w 155"/>
                <a:gd name="T9" fmla="*/ 129 h 133"/>
                <a:gd name="T10" fmla="*/ 145 w 155"/>
                <a:gd name="T11" fmla="*/ 49 h 133"/>
                <a:gd name="T12" fmla="*/ 144 w 155"/>
                <a:gd name="T13" fmla="*/ 10 h 133"/>
                <a:gd name="T14" fmla="*/ 105 w 155"/>
                <a:gd name="T15" fmla="*/ 1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133">
                  <a:moveTo>
                    <a:pt x="105" y="11"/>
                  </a:moveTo>
                  <a:cubicBezTo>
                    <a:pt x="79" y="38"/>
                    <a:pt x="49" y="62"/>
                    <a:pt x="17" y="82"/>
                  </a:cubicBezTo>
                  <a:cubicBezTo>
                    <a:pt x="4" y="89"/>
                    <a:pt x="0" y="106"/>
                    <a:pt x="8" y="119"/>
                  </a:cubicBezTo>
                  <a:cubicBezTo>
                    <a:pt x="13" y="128"/>
                    <a:pt x="22" y="133"/>
                    <a:pt x="31" y="133"/>
                  </a:cubicBezTo>
                  <a:cubicBezTo>
                    <a:pt x="36" y="133"/>
                    <a:pt x="41" y="131"/>
                    <a:pt x="45" y="129"/>
                  </a:cubicBezTo>
                  <a:cubicBezTo>
                    <a:pt x="82" y="107"/>
                    <a:pt x="115" y="80"/>
                    <a:pt x="145" y="49"/>
                  </a:cubicBezTo>
                  <a:cubicBezTo>
                    <a:pt x="155" y="38"/>
                    <a:pt x="155" y="20"/>
                    <a:pt x="144" y="10"/>
                  </a:cubicBezTo>
                  <a:cubicBezTo>
                    <a:pt x="133" y="0"/>
                    <a:pt x="115" y="0"/>
                    <a:pt x="10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21">
              <a:extLst>
                <a:ext uri="{FF2B5EF4-FFF2-40B4-BE49-F238E27FC236}">
                  <a16:creationId xmlns:a16="http://schemas.microsoft.com/office/drawing/2014/main" id="{50C7DCA4-88E5-463A-8B40-167EE0C3FDD8}"/>
                </a:ext>
              </a:extLst>
            </p:cNvPr>
            <p:cNvSpPr>
              <a:spLocks/>
            </p:cNvSpPr>
            <p:nvPr/>
          </p:nvSpPr>
          <p:spPr bwMode="auto">
            <a:xfrm>
              <a:off x="3667126" y="6227763"/>
              <a:ext cx="125413" cy="203200"/>
            </a:xfrm>
            <a:custGeom>
              <a:avLst/>
              <a:gdLst>
                <a:gd name="T0" fmla="*/ 32 w 104"/>
                <a:gd name="T1" fmla="*/ 170 h 170"/>
                <a:gd name="T2" fmla="*/ 56 w 104"/>
                <a:gd name="T3" fmla="*/ 155 h 170"/>
                <a:gd name="T4" fmla="*/ 101 w 104"/>
                <a:gd name="T5" fmla="*/ 36 h 170"/>
                <a:gd name="T6" fmla="*/ 80 w 104"/>
                <a:gd name="T7" fmla="*/ 3 h 170"/>
                <a:gd name="T8" fmla="*/ 47 w 104"/>
                <a:gd name="T9" fmla="*/ 24 h 170"/>
                <a:gd name="T10" fmla="*/ 7 w 104"/>
                <a:gd name="T11" fmla="*/ 129 h 170"/>
                <a:gd name="T12" fmla="*/ 18 w 104"/>
                <a:gd name="T13" fmla="*/ 167 h 170"/>
                <a:gd name="T14" fmla="*/ 32 w 104"/>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70">
                  <a:moveTo>
                    <a:pt x="32" y="170"/>
                  </a:moveTo>
                  <a:cubicBezTo>
                    <a:pt x="41" y="170"/>
                    <a:pt x="51" y="165"/>
                    <a:pt x="56" y="155"/>
                  </a:cubicBezTo>
                  <a:cubicBezTo>
                    <a:pt x="76" y="118"/>
                    <a:pt x="91" y="78"/>
                    <a:pt x="101" y="36"/>
                  </a:cubicBezTo>
                  <a:cubicBezTo>
                    <a:pt x="104" y="21"/>
                    <a:pt x="95" y="6"/>
                    <a:pt x="80" y="3"/>
                  </a:cubicBezTo>
                  <a:cubicBezTo>
                    <a:pt x="65" y="0"/>
                    <a:pt x="50" y="9"/>
                    <a:pt x="47" y="24"/>
                  </a:cubicBezTo>
                  <a:cubicBezTo>
                    <a:pt x="39" y="61"/>
                    <a:pt x="25" y="96"/>
                    <a:pt x="7" y="129"/>
                  </a:cubicBezTo>
                  <a:cubicBezTo>
                    <a:pt x="0" y="143"/>
                    <a:pt x="5" y="159"/>
                    <a:pt x="18" y="167"/>
                  </a:cubicBezTo>
                  <a:cubicBezTo>
                    <a:pt x="23" y="169"/>
                    <a:pt x="27" y="170"/>
                    <a:pt x="32"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22">
              <a:extLst>
                <a:ext uri="{FF2B5EF4-FFF2-40B4-BE49-F238E27FC236}">
                  <a16:creationId xmlns:a16="http://schemas.microsoft.com/office/drawing/2014/main" id="{E52FA34E-ACF4-448E-A0FE-C3A3290418EF}"/>
                </a:ext>
              </a:extLst>
            </p:cNvPr>
            <p:cNvSpPr>
              <a:spLocks/>
            </p:cNvSpPr>
            <p:nvPr/>
          </p:nvSpPr>
          <p:spPr bwMode="auto">
            <a:xfrm>
              <a:off x="2678113" y="5891213"/>
              <a:ext cx="112713" cy="206375"/>
            </a:xfrm>
            <a:custGeom>
              <a:avLst/>
              <a:gdLst>
                <a:gd name="T0" fmla="*/ 26 w 95"/>
                <a:gd name="T1" fmla="*/ 173 h 173"/>
                <a:gd name="T2" fmla="*/ 30 w 95"/>
                <a:gd name="T3" fmla="*/ 173 h 173"/>
                <a:gd name="T4" fmla="*/ 57 w 95"/>
                <a:gd name="T5" fmla="*/ 150 h 173"/>
                <a:gd name="T6" fmla="*/ 89 w 95"/>
                <a:gd name="T7" fmla="*/ 42 h 173"/>
                <a:gd name="T8" fmla="*/ 75 w 95"/>
                <a:gd name="T9" fmla="*/ 6 h 173"/>
                <a:gd name="T10" fmla="*/ 39 w 95"/>
                <a:gd name="T11" fmla="*/ 19 h 173"/>
                <a:gd name="T12" fmla="*/ 3 w 95"/>
                <a:gd name="T13" fmla="*/ 142 h 173"/>
                <a:gd name="T14" fmla="*/ 26 w 95"/>
                <a:gd name="T15" fmla="*/ 173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73">
                  <a:moveTo>
                    <a:pt x="26" y="173"/>
                  </a:moveTo>
                  <a:cubicBezTo>
                    <a:pt x="27" y="173"/>
                    <a:pt x="29" y="173"/>
                    <a:pt x="30" y="173"/>
                  </a:cubicBezTo>
                  <a:cubicBezTo>
                    <a:pt x="43" y="173"/>
                    <a:pt x="55" y="164"/>
                    <a:pt x="57" y="150"/>
                  </a:cubicBezTo>
                  <a:cubicBezTo>
                    <a:pt x="63" y="113"/>
                    <a:pt x="73" y="76"/>
                    <a:pt x="89" y="42"/>
                  </a:cubicBezTo>
                  <a:cubicBezTo>
                    <a:pt x="95" y="28"/>
                    <a:pt x="89" y="12"/>
                    <a:pt x="75" y="6"/>
                  </a:cubicBezTo>
                  <a:cubicBezTo>
                    <a:pt x="61" y="0"/>
                    <a:pt x="45" y="6"/>
                    <a:pt x="39" y="19"/>
                  </a:cubicBezTo>
                  <a:cubicBezTo>
                    <a:pt x="21" y="58"/>
                    <a:pt x="9" y="100"/>
                    <a:pt x="3" y="142"/>
                  </a:cubicBezTo>
                  <a:cubicBezTo>
                    <a:pt x="0" y="157"/>
                    <a:pt x="11" y="171"/>
                    <a:pt x="26"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23">
              <a:extLst>
                <a:ext uri="{FF2B5EF4-FFF2-40B4-BE49-F238E27FC236}">
                  <a16:creationId xmlns:a16="http://schemas.microsoft.com/office/drawing/2014/main" id="{1F9F5B25-5044-4068-9F56-70BA23238950}"/>
                </a:ext>
              </a:extLst>
            </p:cNvPr>
            <p:cNvSpPr>
              <a:spLocks/>
            </p:cNvSpPr>
            <p:nvPr/>
          </p:nvSpPr>
          <p:spPr bwMode="auto">
            <a:xfrm>
              <a:off x="2790826" y="5675313"/>
              <a:ext cx="179388" cy="166688"/>
            </a:xfrm>
            <a:custGeom>
              <a:avLst/>
              <a:gdLst>
                <a:gd name="T0" fmla="*/ 13 w 150"/>
                <a:gd name="T1" fmla="*/ 134 h 140"/>
                <a:gd name="T2" fmla="*/ 31 w 150"/>
                <a:gd name="T3" fmla="*/ 140 h 140"/>
                <a:gd name="T4" fmla="*/ 52 w 150"/>
                <a:gd name="T5" fmla="*/ 130 h 140"/>
                <a:gd name="T6" fmla="*/ 135 w 150"/>
                <a:gd name="T7" fmla="*/ 53 h 140"/>
                <a:gd name="T8" fmla="*/ 141 w 150"/>
                <a:gd name="T9" fmla="*/ 15 h 140"/>
                <a:gd name="T10" fmla="*/ 103 w 150"/>
                <a:gd name="T11" fmla="*/ 8 h 140"/>
                <a:gd name="T12" fmla="*/ 10 w 150"/>
                <a:gd name="T13" fmla="*/ 95 h 140"/>
                <a:gd name="T14" fmla="*/ 13 w 150"/>
                <a:gd name="T15" fmla="*/ 134 h 1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40">
                  <a:moveTo>
                    <a:pt x="13" y="134"/>
                  </a:moveTo>
                  <a:cubicBezTo>
                    <a:pt x="18" y="138"/>
                    <a:pt x="25" y="140"/>
                    <a:pt x="31" y="140"/>
                  </a:cubicBezTo>
                  <a:cubicBezTo>
                    <a:pt x="39" y="140"/>
                    <a:pt x="47" y="137"/>
                    <a:pt x="52" y="130"/>
                  </a:cubicBezTo>
                  <a:cubicBezTo>
                    <a:pt x="76" y="101"/>
                    <a:pt x="104" y="75"/>
                    <a:pt x="135" y="53"/>
                  </a:cubicBezTo>
                  <a:cubicBezTo>
                    <a:pt x="147" y="45"/>
                    <a:pt x="150" y="28"/>
                    <a:pt x="141" y="15"/>
                  </a:cubicBezTo>
                  <a:cubicBezTo>
                    <a:pt x="133" y="3"/>
                    <a:pt x="115" y="0"/>
                    <a:pt x="103" y="8"/>
                  </a:cubicBezTo>
                  <a:cubicBezTo>
                    <a:pt x="68" y="33"/>
                    <a:pt x="37" y="62"/>
                    <a:pt x="10" y="95"/>
                  </a:cubicBezTo>
                  <a:cubicBezTo>
                    <a:pt x="0" y="107"/>
                    <a:pt x="2" y="124"/>
                    <a:pt x="13"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24">
              <a:extLst>
                <a:ext uri="{FF2B5EF4-FFF2-40B4-BE49-F238E27FC236}">
                  <a16:creationId xmlns:a16="http://schemas.microsoft.com/office/drawing/2014/main" id="{17ACB05D-A183-40E9-81B7-B5DD2A95FB00}"/>
                </a:ext>
              </a:extLst>
            </p:cNvPr>
            <p:cNvSpPr>
              <a:spLocks/>
            </p:cNvSpPr>
            <p:nvPr/>
          </p:nvSpPr>
          <p:spPr bwMode="auto">
            <a:xfrm>
              <a:off x="2674938" y="6172200"/>
              <a:ext cx="96838" cy="207963"/>
            </a:xfrm>
            <a:custGeom>
              <a:avLst/>
              <a:gdLst>
                <a:gd name="T0" fmla="*/ 23 w 80"/>
                <a:gd name="T1" fmla="*/ 155 h 174"/>
                <a:gd name="T2" fmla="*/ 49 w 80"/>
                <a:gd name="T3" fmla="*/ 174 h 174"/>
                <a:gd name="T4" fmla="*/ 58 w 80"/>
                <a:gd name="T5" fmla="*/ 172 h 174"/>
                <a:gd name="T6" fmla="*/ 75 w 80"/>
                <a:gd name="T7" fmla="*/ 137 h 174"/>
                <a:gd name="T8" fmla="*/ 56 w 80"/>
                <a:gd name="T9" fmla="*/ 26 h 174"/>
                <a:gd name="T10" fmla="*/ 27 w 80"/>
                <a:gd name="T11" fmla="*/ 1 h 174"/>
                <a:gd name="T12" fmla="*/ 1 w 80"/>
                <a:gd name="T13" fmla="*/ 30 h 174"/>
                <a:gd name="T14" fmla="*/ 23 w 80"/>
                <a:gd name="T15" fmla="*/ 155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74">
                  <a:moveTo>
                    <a:pt x="23" y="155"/>
                  </a:moveTo>
                  <a:cubicBezTo>
                    <a:pt x="27" y="167"/>
                    <a:pt x="38" y="174"/>
                    <a:pt x="49" y="174"/>
                  </a:cubicBezTo>
                  <a:cubicBezTo>
                    <a:pt x="52" y="174"/>
                    <a:pt x="55" y="173"/>
                    <a:pt x="58" y="172"/>
                  </a:cubicBezTo>
                  <a:cubicBezTo>
                    <a:pt x="72" y="167"/>
                    <a:pt x="80" y="152"/>
                    <a:pt x="75" y="137"/>
                  </a:cubicBezTo>
                  <a:cubicBezTo>
                    <a:pt x="65" y="106"/>
                    <a:pt x="58" y="70"/>
                    <a:pt x="56" y="26"/>
                  </a:cubicBezTo>
                  <a:cubicBezTo>
                    <a:pt x="55" y="11"/>
                    <a:pt x="42" y="0"/>
                    <a:pt x="27" y="1"/>
                  </a:cubicBezTo>
                  <a:cubicBezTo>
                    <a:pt x="11" y="1"/>
                    <a:pt x="0" y="14"/>
                    <a:pt x="1" y="30"/>
                  </a:cubicBezTo>
                  <a:cubicBezTo>
                    <a:pt x="4" y="78"/>
                    <a:pt x="11" y="119"/>
                    <a:pt x="23"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25">
              <a:extLst>
                <a:ext uri="{FF2B5EF4-FFF2-40B4-BE49-F238E27FC236}">
                  <a16:creationId xmlns:a16="http://schemas.microsoft.com/office/drawing/2014/main" id="{2CCB6804-5131-4636-9D27-1A0D6C602C7A}"/>
                </a:ext>
              </a:extLst>
            </p:cNvPr>
            <p:cNvSpPr>
              <a:spLocks/>
            </p:cNvSpPr>
            <p:nvPr/>
          </p:nvSpPr>
          <p:spPr bwMode="auto">
            <a:xfrm>
              <a:off x="2278063" y="7362825"/>
              <a:ext cx="179388" cy="142875"/>
            </a:xfrm>
            <a:custGeom>
              <a:avLst/>
              <a:gdLst>
                <a:gd name="T0" fmla="*/ 121 w 151"/>
                <a:gd name="T1" fmla="*/ 65 h 120"/>
                <a:gd name="T2" fmla="*/ 81 w 151"/>
                <a:gd name="T3" fmla="*/ 55 h 120"/>
                <a:gd name="T4" fmla="*/ 57 w 151"/>
                <a:gd name="T5" fmla="*/ 22 h 120"/>
                <a:gd name="T6" fmla="*/ 22 w 151"/>
                <a:gd name="T7" fmla="*/ 5 h 120"/>
                <a:gd name="T8" fmla="*/ 4 w 151"/>
                <a:gd name="T9" fmla="*/ 39 h 120"/>
                <a:gd name="T10" fmla="*/ 51 w 151"/>
                <a:gd name="T11" fmla="*/ 100 h 120"/>
                <a:gd name="T12" fmla="*/ 116 w 151"/>
                <a:gd name="T13" fmla="*/ 120 h 120"/>
                <a:gd name="T14" fmla="*/ 125 w 151"/>
                <a:gd name="T15" fmla="*/ 120 h 120"/>
                <a:gd name="T16" fmla="*/ 150 w 151"/>
                <a:gd name="T17" fmla="*/ 91 h 120"/>
                <a:gd name="T18" fmla="*/ 121 w 151"/>
                <a:gd name="T19" fmla="*/ 6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 h="120">
                  <a:moveTo>
                    <a:pt x="121" y="65"/>
                  </a:moveTo>
                  <a:cubicBezTo>
                    <a:pt x="107" y="66"/>
                    <a:pt x="93" y="63"/>
                    <a:pt x="81" y="55"/>
                  </a:cubicBezTo>
                  <a:cubicBezTo>
                    <a:pt x="70" y="47"/>
                    <a:pt x="61" y="36"/>
                    <a:pt x="57" y="22"/>
                  </a:cubicBezTo>
                  <a:cubicBezTo>
                    <a:pt x="52" y="8"/>
                    <a:pt x="36" y="0"/>
                    <a:pt x="22" y="5"/>
                  </a:cubicBezTo>
                  <a:cubicBezTo>
                    <a:pt x="8" y="9"/>
                    <a:pt x="0" y="25"/>
                    <a:pt x="4" y="39"/>
                  </a:cubicBezTo>
                  <a:cubicBezTo>
                    <a:pt x="13" y="64"/>
                    <a:pt x="29" y="86"/>
                    <a:pt x="51" y="100"/>
                  </a:cubicBezTo>
                  <a:cubicBezTo>
                    <a:pt x="70" y="114"/>
                    <a:pt x="93" y="120"/>
                    <a:pt x="116" y="120"/>
                  </a:cubicBezTo>
                  <a:cubicBezTo>
                    <a:pt x="119" y="120"/>
                    <a:pt x="122" y="120"/>
                    <a:pt x="125" y="120"/>
                  </a:cubicBezTo>
                  <a:cubicBezTo>
                    <a:pt x="140" y="119"/>
                    <a:pt x="151" y="106"/>
                    <a:pt x="150" y="91"/>
                  </a:cubicBezTo>
                  <a:cubicBezTo>
                    <a:pt x="149" y="75"/>
                    <a:pt x="136" y="64"/>
                    <a:pt x="121"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26">
              <a:extLst>
                <a:ext uri="{FF2B5EF4-FFF2-40B4-BE49-F238E27FC236}">
                  <a16:creationId xmlns:a16="http://schemas.microsoft.com/office/drawing/2014/main" id="{6841FF5A-B790-41CB-99AF-F1F6B15DEEC0}"/>
                </a:ext>
              </a:extLst>
            </p:cNvPr>
            <p:cNvSpPr>
              <a:spLocks/>
            </p:cNvSpPr>
            <p:nvPr/>
          </p:nvSpPr>
          <p:spPr bwMode="auto">
            <a:xfrm>
              <a:off x="2316163" y="7107238"/>
              <a:ext cx="155575" cy="193675"/>
            </a:xfrm>
            <a:custGeom>
              <a:avLst/>
              <a:gdLst>
                <a:gd name="T0" fmla="*/ 115 w 131"/>
                <a:gd name="T1" fmla="*/ 9 h 162"/>
                <a:gd name="T2" fmla="*/ 77 w 131"/>
                <a:gd name="T3" fmla="*/ 16 h 162"/>
                <a:gd name="T4" fmla="*/ 8 w 131"/>
                <a:gd name="T5" fmla="*/ 119 h 162"/>
                <a:gd name="T6" fmla="*/ 16 w 131"/>
                <a:gd name="T7" fmla="*/ 157 h 162"/>
                <a:gd name="T8" fmla="*/ 31 w 131"/>
                <a:gd name="T9" fmla="*/ 162 h 162"/>
                <a:gd name="T10" fmla="*/ 54 w 131"/>
                <a:gd name="T11" fmla="*/ 150 h 162"/>
                <a:gd name="T12" fmla="*/ 123 w 131"/>
                <a:gd name="T13" fmla="*/ 47 h 162"/>
                <a:gd name="T14" fmla="*/ 115 w 131"/>
                <a:gd name="T15" fmla="*/ 9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62">
                  <a:moveTo>
                    <a:pt x="115" y="9"/>
                  </a:moveTo>
                  <a:cubicBezTo>
                    <a:pt x="103" y="0"/>
                    <a:pt x="86" y="4"/>
                    <a:pt x="77" y="16"/>
                  </a:cubicBezTo>
                  <a:cubicBezTo>
                    <a:pt x="8" y="119"/>
                    <a:pt x="8" y="119"/>
                    <a:pt x="8" y="119"/>
                  </a:cubicBezTo>
                  <a:cubicBezTo>
                    <a:pt x="0" y="132"/>
                    <a:pt x="3" y="149"/>
                    <a:pt x="16" y="157"/>
                  </a:cubicBezTo>
                  <a:cubicBezTo>
                    <a:pt x="21" y="160"/>
                    <a:pt x="26" y="162"/>
                    <a:pt x="31" y="162"/>
                  </a:cubicBezTo>
                  <a:cubicBezTo>
                    <a:pt x="40" y="162"/>
                    <a:pt x="49" y="158"/>
                    <a:pt x="54" y="150"/>
                  </a:cubicBezTo>
                  <a:cubicBezTo>
                    <a:pt x="123" y="47"/>
                    <a:pt x="123" y="47"/>
                    <a:pt x="123" y="47"/>
                  </a:cubicBezTo>
                  <a:cubicBezTo>
                    <a:pt x="131" y="34"/>
                    <a:pt x="128" y="17"/>
                    <a:pt x="11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27">
              <a:extLst>
                <a:ext uri="{FF2B5EF4-FFF2-40B4-BE49-F238E27FC236}">
                  <a16:creationId xmlns:a16="http://schemas.microsoft.com/office/drawing/2014/main" id="{FA6F5D20-A90B-4076-9280-CAC634189EC7}"/>
                </a:ext>
              </a:extLst>
            </p:cNvPr>
            <p:cNvSpPr>
              <a:spLocks/>
            </p:cNvSpPr>
            <p:nvPr/>
          </p:nvSpPr>
          <p:spPr bwMode="auto">
            <a:xfrm>
              <a:off x="2655888" y="6985000"/>
              <a:ext cx="158750" cy="192088"/>
            </a:xfrm>
            <a:custGeom>
              <a:avLst/>
              <a:gdLst>
                <a:gd name="T0" fmla="*/ 116 w 132"/>
                <a:gd name="T1" fmla="*/ 8 h 161"/>
                <a:gd name="T2" fmla="*/ 78 w 132"/>
                <a:gd name="T3" fmla="*/ 16 h 161"/>
                <a:gd name="T4" fmla="*/ 9 w 132"/>
                <a:gd name="T5" fmla="*/ 119 h 161"/>
                <a:gd name="T6" fmla="*/ 16 w 132"/>
                <a:gd name="T7" fmla="*/ 157 h 161"/>
                <a:gd name="T8" fmla="*/ 32 w 132"/>
                <a:gd name="T9" fmla="*/ 161 h 161"/>
                <a:gd name="T10" fmla="*/ 54 w 132"/>
                <a:gd name="T11" fmla="*/ 149 h 161"/>
                <a:gd name="T12" fmla="*/ 123 w 132"/>
                <a:gd name="T13" fmla="*/ 46 h 161"/>
                <a:gd name="T14" fmla="*/ 116 w 132"/>
                <a:gd name="T15" fmla="*/ 8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61">
                  <a:moveTo>
                    <a:pt x="116" y="8"/>
                  </a:moveTo>
                  <a:cubicBezTo>
                    <a:pt x="103" y="0"/>
                    <a:pt x="86" y="3"/>
                    <a:pt x="78" y="16"/>
                  </a:cubicBezTo>
                  <a:cubicBezTo>
                    <a:pt x="9" y="119"/>
                    <a:pt x="9" y="119"/>
                    <a:pt x="9" y="119"/>
                  </a:cubicBezTo>
                  <a:cubicBezTo>
                    <a:pt x="0" y="131"/>
                    <a:pt x="4" y="148"/>
                    <a:pt x="16" y="157"/>
                  </a:cubicBezTo>
                  <a:cubicBezTo>
                    <a:pt x="21" y="160"/>
                    <a:pt x="26" y="161"/>
                    <a:pt x="32" y="161"/>
                  </a:cubicBezTo>
                  <a:cubicBezTo>
                    <a:pt x="40" y="161"/>
                    <a:pt x="49" y="157"/>
                    <a:pt x="54" y="149"/>
                  </a:cubicBezTo>
                  <a:cubicBezTo>
                    <a:pt x="123" y="46"/>
                    <a:pt x="123" y="46"/>
                    <a:pt x="123" y="46"/>
                  </a:cubicBezTo>
                  <a:cubicBezTo>
                    <a:pt x="132" y="34"/>
                    <a:pt x="128" y="17"/>
                    <a:pt x="1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28">
              <a:extLst>
                <a:ext uri="{FF2B5EF4-FFF2-40B4-BE49-F238E27FC236}">
                  <a16:creationId xmlns:a16="http://schemas.microsoft.com/office/drawing/2014/main" id="{D340B250-B078-4151-92A8-62E9B84DC2D0}"/>
                </a:ext>
              </a:extLst>
            </p:cNvPr>
            <p:cNvSpPr>
              <a:spLocks/>
            </p:cNvSpPr>
            <p:nvPr/>
          </p:nvSpPr>
          <p:spPr bwMode="auto">
            <a:xfrm>
              <a:off x="2493963" y="7227888"/>
              <a:ext cx="157163" cy="192088"/>
            </a:xfrm>
            <a:custGeom>
              <a:avLst/>
              <a:gdLst>
                <a:gd name="T0" fmla="*/ 116 w 132"/>
                <a:gd name="T1" fmla="*/ 8 h 161"/>
                <a:gd name="T2" fmla="*/ 78 w 132"/>
                <a:gd name="T3" fmla="*/ 16 h 161"/>
                <a:gd name="T4" fmla="*/ 9 w 132"/>
                <a:gd name="T5" fmla="*/ 118 h 161"/>
                <a:gd name="T6" fmla="*/ 16 w 132"/>
                <a:gd name="T7" fmla="*/ 156 h 161"/>
                <a:gd name="T8" fmla="*/ 31 w 132"/>
                <a:gd name="T9" fmla="*/ 161 h 161"/>
                <a:gd name="T10" fmla="*/ 54 w 132"/>
                <a:gd name="T11" fmla="*/ 149 h 161"/>
                <a:gd name="T12" fmla="*/ 123 w 132"/>
                <a:gd name="T13" fmla="*/ 46 h 161"/>
                <a:gd name="T14" fmla="*/ 116 w 132"/>
                <a:gd name="T15" fmla="*/ 8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61">
                  <a:moveTo>
                    <a:pt x="116" y="8"/>
                  </a:moveTo>
                  <a:cubicBezTo>
                    <a:pt x="103" y="0"/>
                    <a:pt x="86" y="3"/>
                    <a:pt x="78" y="16"/>
                  </a:cubicBezTo>
                  <a:cubicBezTo>
                    <a:pt x="9" y="118"/>
                    <a:pt x="9" y="118"/>
                    <a:pt x="9" y="118"/>
                  </a:cubicBezTo>
                  <a:cubicBezTo>
                    <a:pt x="0" y="131"/>
                    <a:pt x="4" y="148"/>
                    <a:pt x="16" y="156"/>
                  </a:cubicBezTo>
                  <a:cubicBezTo>
                    <a:pt x="21" y="160"/>
                    <a:pt x="26" y="161"/>
                    <a:pt x="31" y="161"/>
                  </a:cubicBezTo>
                  <a:cubicBezTo>
                    <a:pt x="40" y="161"/>
                    <a:pt x="49" y="157"/>
                    <a:pt x="54" y="149"/>
                  </a:cubicBezTo>
                  <a:cubicBezTo>
                    <a:pt x="123" y="46"/>
                    <a:pt x="123" y="46"/>
                    <a:pt x="123" y="46"/>
                  </a:cubicBezTo>
                  <a:cubicBezTo>
                    <a:pt x="132" y="34"/>
                    <a:pt x="128" y="16"/>
                    <a:pt x="1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29">
              <a:extLst>
                <a:ext uri="{FF2B5EF4-FFF2-40B4-BE49-F238E27FC236}">
                  <a16:creationId xmlns:a16="http://schemas.microsoft.com/office/drawing/2014/main" id="{B364E1E4-7F05-4363-827E-79611804469B}"/>
                </a:ext>
              </a:extLst>
            </p:cNvPr>
            <p:cNvSpPr>
              <a:spLocks/>
            </p:cNvSpPr>
            <p:nvPr/>
          </p:nvSpPr>
          <p:spPr bwMode="auto">
            <a:xfrm>
              <a:off x="2641601" y="6657975"/>
              <a:ext cx="169863" cy="158750"/>
            </a:xfrm>
            <a:custGeom>
              <a:avLst/>
              <a:gdLst>
                <a:gd name="T0" fmla="*/ 54 w 143"/>
                <a:gd name="T1" fmla="*/ 120 h 132"/>
                <a:gd name="T2" fmla="*/ 94 w 143"/>
                <a:gd name="T3" fmla="*/ 60 h 132"/>
                <a:gd name="T4" fmla="*/ 96 w 143"/>
                <a:gd name="T5" fmla="*/ 62 h 132"/>
                <a:gd name="T6" fmla="*/ 134 w 143"/>
                <a:gd name="T7" fmla="*/ 54 h 132"/>
                <a:gd name="T8" fmla="*/ 127 w 143"/>
                <a:gd name="T9" fmla="*/ 16 h 132"/>
                <a:gd name="T10" fmla="*/ 112 w 143"/>
                <a:gd name="T11" fmla="*/ 6 h 132"/>
                <a:gd name="T12" fmla="*/ 90 w 143"/>
                <a:gd name="T13" fmla="*/ 0 h 132"/>
                <a:gd name="T14" fmla="*/ 57 w 143"/>
                <a:gd name="T15" fmla="*/ 17 h 132"/>
                <a:gd name="T16" fmla="*/ 9 w 143"/>
                <a:gd name="T17" fmla="*/ 89 h 132"/>
                <a:gd name="T18" fmla="*/ 16 w 143"/>
                <a:gd name="T19" fmla="*/ 128 h 132"/>
                <a:gd name="T20" fmla="*/ 31 w 143"/>
                <a:gd name="T21" fmla="*/ 132 h 132"/>
                <a:gd name="T22" fmla="*/ 54 w 143"/>
                <a:gd name="T23"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3" h="132">
                  <a:moveTo>
                    <a:pt x="54" y="120"/>
                  </a:moveTo>
                  <a:cubicBezTo>
                    <a:pt x="94" y="60"/>
                    <a:pt x="94" y="60"/>
                    <a:pt x="94" y="60"/>
                  </a:cubicBezTo>
                  <a:cubicBezTo>
                    <a:pt x="96" y="62"/>
                    <a:pt x="96" y="62"/>
                    <a:pt x="96" y="62"/>
                  </a:cubicBezTo>
                  <a:cubicBezTo>
                    <a:pt x="109" y="70"/>
                    <a:pt x="126" y="67"/>
                    <a:pt x="134" y="54"/>
                  </a:cubicBezTo>
                  <a:cubicBezTo>
                    <a:pt x="143" y="41"/>
                    <a:pt x="139" y="24"/>
                    <a:pt x="127" y="16"/>
                  </a:cubicBezTo>
                  <a:cubicBezTo>
                    <a:pt x="112" y="6"/>
                    <a:pt x="112" y="6"/>
                    <a:pt x="112" y="6"/>
                  </a:cubicBezTo>
                  <a:cubicBezTo>
                    <a:pt x="106" y="2"/>
                    <a:pt x="98" y="0"/>
                    <a:pt x="90" y="0"/>
                  </a:cubicBezTo>
                  <a:cubicBezTo>
                    <a:pt x="77" y="0"/>
                    <a:pt x="64" y="6"/>
                    <a:pt x="57" y="17"/>
                  </a:cubicBezTo>
                  <a:cubicBezTo>
                    <a:pt x="9" y="89"/>
                    <a:pt x="9" y="89"/>
                    <a:pt x="9" y="89"/>
                  </a:cubicBezTo>
                  <a:cubicBezTo>
                    <a:pt x="0" y="102"/>
                    <a:pt x="3" y="119"/>
                    <a:pt x="16" y="128"/>
                  </a:cubicBezTo>
                  <a:cubicBezTo>
                    <a:pt x="21" y="131"/>
                    <a:pt x="26" y="132"/>
                    <a:pt x="31" y="132"/>
                  </a:cubicBezTo>
                  <a:cubicBezTo>
                    <a:pt x="40" y="132"/>
                    <a:pt x="49" y="128"/>
                    <a:pt x="54"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30">
              <a:extLst>
                <a:ext uri="{FF2B5EF4-FFF2-40B4-BE49-F238E27FC236}">
                  <a16:creationId xmlns:a16="http://schemas.microsoft.com/office/drawing/2014/main" id="{4917F2E2-4762-499F-84B3-AD4D8655F58F}"/>
                </a:ext>
              </a:extLst>
            </p:cNvPr>
            <p:cNvSpPr>
              <a:spLocks/>
            </p:cNvSpPr>
            <p:nvPr/>
          </p:nvSpPr>
          <p:spPr bwMode="auto">
            <a:xfrm>
              <a:off x="2478088" y="6864350"/>
              <a:ext cx="158750" cy="193675"/>
            </a:xfrm>
            <a:custGeom>
              <a:avLst/>
              <a:gdLst>
                <a:gd name="T0" fmla="*/ 54 w 132"/>
                <a:gd name="T1" fmla="*/ 150 h 162"/>
                <a:gd name="T2" fmla="*/ 123 w 132"/>
                <a:gd name="T3" fmla="*/ 47 h 162"/>
                <a:gd name="T4" fmla="*/ 116 w 132"/>
                <a:gd name="T5" fmla="*/ 9 h 162"/>
                <a:gd name="T6" fmla="*/ 77 w 132"/>
                <a:gd name="T7" fmla="*/ 16 h 162"/>
                <a:gd name="T8" fmla="*/ 8 w 132"/>
                <a:gd name="T9" fmla="*/ 119 h 162"/>
                <a:gd name="T10" fmla="*/ 16 w 132"/>
                <a:gd name="T11" fmla="*/ 157 h 162"/>
                <a:gd name="T12" fmla="*/ 31 w 132"/>
                <a:gd name="T13" fmla="*/ 162 h 162"/>
                <a:gd name="T14" fmla="*/ 54 w 132"/>
                <a:gd name="T15" fmla="*/ 150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62">
                  <a:moveTo>
                    <a:pt x="54" y="150"/>
                  </a:moveTo>
                  <a:cubicBezTo>
                    <a:pt x="123" y="47"/>
                    <a:pt x="123" y="47"/>
                    <a:pt x="123" y="47"/>
                  </a:cubicBezTo>
                  <a:cubicBezTo>
                    <a:pt x="132" y="34"/>
                    <a:pt x="128" y="17"/>
                    <a:pt x="116" y="9"/>
                  </a:cubicBezTo>
                  <a:cubicBezTo>
                    <a:pt x="103" y="0"/>
                    <a:pt x="86" y="4"/>
                    <a:pt x="77" y="16"/>
                  </a:cubicBezTo>
                  <a:cubicBezTo>
                    <a:pt x="8" y="119"/>
                    <a:pt x="8" y="119"/>
                    <a:pt x="8" y="119"/>
                  </a:cubicBezTo>
                  <a:cubicBezTo>
                    <a:pt x="0" y="132"/>
                    <a:pt x="3" y="149"/>
                    <a:pt x="16" y="157"/>
                  </a:cubicBezTo>
                  <a:cubicBezTo>
                    <a:pt x="21" y="161"/>
                    <a:pt x="26" y="162"/>
                    <a:pt x="31" y="162"/>
                  </a:cubicBezTo>
                  <a:cubicBezTo>
                    <a:pt x="40" y="162"/>
                    <a:pt x="49" y="158"/>
                    <a:pt x="54" y="1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31">
              <a:extLst>
                <a:ext uri="{FF2B5EF4-FFF2-40B4-BE49-F238E27FC236}">
                  <a16:creationId xmlns:a16="http://schemas.microsoft.com/office/drawing/2014/main" id="{F311AB83-83CE-4F77-8EAB-7AAB9C96CD40}"/>
                </a:ext>
              </a:extLst>
            </p:cNvPr>
            <p:cNvSpPr>
              <a:spLocks/>
            </p:cNvSpPr>
            <p:nvPr/>
          </p:nvSpPr>
          <p:spPr bwMode="auto">
            <a:xfrm>
              <a:off x="3362326" y="6648450"/>
              <a:ext cx="676275" cy="74613"/>
            </a:xfrm>
            <a:custGeom>
              <a:avLst/>
              <a:gdLst>
                <a:gd name="T0" fmla="*/ 535 w 566"/>
                <a:gd name="T1" fmla="*/ 0 h 62"/>
                <a:gd name="T2" fmla="*/ 153 w 566"/>
                <a:gd name="T3" fmla="*/ 0 h 62"/>
                <a:gd name="T4" fmla="*/ 0 w 566"/>
                <a:gd name="T5" fmla="*/ 62 h 62"/>
                <a:gd name="T6" fmla="*/ 535 w 566"/>
                <a:gd name="T7" fmla="*/ 62 h 62"/>
                <a:gd name="T8" fmla="*/ 566 w 566"/>
                <a:gd name="T9" fmla="*/ 31 h 62"/>
                <a:gd name="T10" fmla="*/ 535 w 566"/>
                <a:gd name="T11" fmla="*/ 0 h 62"/>
              </a:gdLst>
              <a:ahLst/>
              <a:cxnLst>
                <a:cxn ang="0">
                  <a:pos x="T0" y="T1"/>
                </a:cxn>
                <a:cxn ang="0">
                  <a:pos x="T2" y="T3"/>
                </a:cxn>
                <a:cxn ang="0">
                  <a:pos x="T4" y="T5"/>
                </a:cxn>
                <a:cxn ang="0">
                  <a:pos x="T6" y="T7"/>
                </a:cxn>
                <a:cxn ang="0">
                  <a:pos x="T8" y="T9"/>
                </a:cxn>
                <a:cxn ang="0">
                  <a:pos x="T10" y="T11"/>
                </a:cxn>
              </a:cxnLst>
              <a:rect l="0" t="0" r="r" b="b"/>
              <a:pathLst>
                <a:path w="566" h="62">
                  <a:moveTo>
                    <a:pt x="535" y="0"/>
                  </a:moveTo>
                  <a:cubicBezTo>
                    <a:pt x="535" y="0"/>
                    <a:pt x="535" y="0"/>
                    <a:pt x="153" y="0"/>
                  </a:cubicBezTo>
                  <a:cubicBezTo>
                    <a:pt x="106" y="28"/>
                    <a:pt x="55" y="50"/>
                    <a:pt x="0" y="62"/>
                  </a:cubicBezTo>
                  <a:cubicBezTo>
                    <a:pt x="103" y="62"/>
                    <a:pt x="268" y="62"/>
                    <a:pt x="535" y="62"/>
                  </a:cubicBezTo>
                  <a:cubicBezTo>
                    <a:pt x="552" y="62"/>
                    <a:pt x="566" y="48"/>
                    <a:pt x="566" y="31"/>
                  </a:cubicBezTo>
                  <a:cubicBezTo>
                    <a:pt x="566" y="14"/>
                    <a:pt x="552" y="0"/>
                    <a:pt x="5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32">
              <a:extLst>
                <a:ext uri="{FF2B5EF4-FFF2-40B4-BE49-F238E27FC236}">
                  <a16:creationId xmlns:a16="http://schemas.microsoft.com/office/drawing/2014/main" id="{8CC0C803-D3EB-4B92-BA17-159E69198167}"/>
                </a:ext>
              </a:extLst>
            </p:cNvPr>
            <p:cNvSpPr>
              <a:spLocks/>
            </p:cNvSpPr>
            <p:nvPr/>
          </p:nvSpPr>
          <p:spPr bwMode="auto">
            <a:xfrm>
              <a:off x="3790951" y="5918200"/>
              <a:ext cx="247650" cy="74613"/>
            </a:xfrm>
            <a:custGeom>
              <a:avLst/>
              <a:gdLst>
                <a:gd name="T0" fmla="*/ 177 w 208"/>
                <a:gd name="T1" fmla="*/ 0 h 62"/>
                <a:gd name="T2" fmla="*/ 0 w 208"/>
                <a:gd name="T3" fmla="*/ 0 h 62"/>
                <a:gd name="T4" fmla="*/ 20 w 208"/>
                <a:gd name="T5" fmla="*/ 62 h 62"/>
                <a:gd name="T6" fmla="*/ 177 w 208"/>
                <a:gd name="T7" fmla="*/ 62 h 62"/>
                <a:gd name="T8" fmla="*/ 208 w 208"/>
                <a:gd name="T9" fmla="*/ 31 h 62"/>
                <a:gd name="T10" fmla="*/ 177 w 208"/>
                <a:gd name="T11" fmla="*/ 0 h 62"/>
              </a:gdLst>
              <a:ahLst/>
              <a:cxnLst>
                <a:cxn ang="0">
                  <a:pos x="T0" y="T1"/>
                </a:cxn>
                <a:cxn ang="0">
                  <a:pos x="T2" y="T3"/>
                </a:cxn>
                <a:cxn ang="0">
                  <a:pos x="T4" y="T5"/>
                </a:cxn>
                <a:cxn ang="0">
                  <a:pos x="T6" y="T7"/>
                </a:cxn>
                <a:cxn ang="0">
                  <a:pos x="T8" y="T9"/>
                </a:cxn>
                <a:cxn ang="0">
                  <a:pos x="T10" y="T11"/>
                </a:cxn>
              </a:cxnLst>
              <a:rect l="0" t="0" r="r" b="b"/>
              <a:pathLst>
                <a:path w="208" h="62">
                  <a:moveTo>
                    <a:pt x="177" y="0"/>
                  </a:moveTo>
                  <a:cubicBezTo>
                    <a:pt x="177" y="0"/>
                    <a:pt x="177" y="0"/>
                    <a:pt x="0" y="0"/>
                  </a:cubicBezTo>
                  <a:cubicBezTo>
                    <a:pt x="8" y="20"/>
                    <a:pt x="14" y="41"/>
                    <a:pt x="20" y="62"/>
                  </a:cubicBezTo>
                  <a:cubicBezTo>
                    <a:pt x="68" y="62"/>
                    <a:pt x="120" y="62"/>
                    <a:pt x="177" y="62"/>
                  </a:cubicBezTo>
                  <a:cubicBezTo>
                    <a:pt x="194" y="62"/>
                    <a:pt x="208" y="48"/>
                    <a:pt x="208" y="31"/>
                  </a:cubicBezTo>
                  <a:cubicBezTo>
                    <a:pt x="208" y="14"/>
                    <a:pt x="194" y="0"/>
                    <a:pt x="17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33">
              <a:extLst>
                <a:ext uri="{FF2B5EF4-FFF2-40B4-BE49-F238E27FC236}">
                  <a16:creationId xmlns:a16="http://schemas.microsoft.com/office/drawing/2014/main" id="{2BC72CCE-B218-49F8-9FF7-B7B963E00F44}"/>
                </a:ext>
              </a:extLst>
            </p:cNvPr>
            <p:cNvSpPr>
              <a:spLocks/>
            </p:cNvSpPr>
            <p:nvPr/>
          </p:nvSpPr>
          <p:spPr bwMode="auto">
            <a:xfrm>
              <a:off x="3724276" y="6405563"/>
              <a:ext cx="314325" cy="74613"/>
            </a:xfrm>
            <a:custGeom>
              <a:avLst/>
              <a:gdLst>
                <a:gd name="T0" fmla="*/ 232 w 263"/>
                <a:gd name="T1" fmla="*/ 0 h 62"/>
                <a:gd name="T2" fmla="*/ 37 w 263"/>
                <a:gd name="T3" fmla="*/ 0 h 62"/>
                <a:gd name="T4" fmla="*/ 0 w 263"/>
                <a:gd name="T5" fmla="*/ 62 h 62"/>
                <a:gd name="T6" fmla="*/ 232 w 263"/>
                <a:gd name="T7" fmla="*/ 62 h 62"/>
                <a:gd name="T8" fmla="*/ 263 w 263"/>
                <a:gd name="T9" fmla="*/ 31 h 62"/>
                <a:gd name="T10" fmla="*/ 232 w 263"/>
                <a:gd name="T11" fmla="*/ 0 h 62"/>
              </a:gdLst>
              <a:ahLst/>
              <a:cxnLst>
                <a:cxn ang="0">
                  <a:pos x="T0" y="T1"/>
                </a:cxn>
                <a:cxn ang="0">
                  <a:pos x="T2" y="T3"/>
                </a:cxn>
                <a:cxn ang="0">
                  <a:pos x="T4" y="T5"/>
                </a:cxn>
                <a:cxn ang="0">
                  <a:pos x="T6" y="T7"/>
                </a:cxn>
                <a:cxn ang="0">
                  <a:pos x="T8" y="T9"/>
                </a:cxn>
                <a:cxn ang="0">
                  <a:pos x="T10" y="T11"/>
                </a:cxn>
              </a:cxnLst>
              <a:rect l="0" t="0" r="r" b="b"/>
              <a:pathLst>
                <a:path w="263" h="62">
                  <a:moveTo>
                    <a:pt x="232" y="0"/>
                  </a:moveTo>
                  <a:cubicBezTo>
                    <a:pt x="232" y="0"/>
                    <a:pt x="232" y="0"/>
                    <a:pt x="37" y="0"/>
                  </a:cubicBezTo>
                  <a:cubicBezTo>
                    <a:pt x="26" y="22"/>
                    <a:pt x="13" y="42"/>
                    <a:pt x="0" y="62"/>
                  </a:cubicBezTo>
                  <a:cubicBezTo>
                    <a:pt x="67" y="62"/>
                    <a:pt x="144" y="62"/>
                    <a:pt x="232" y="62"/>
                  </a:cubicBezTo>
                  <a:cubicBezTo>
                    <a:pt x="249" y="62"/>
                    <a:pt x="263" y="48"/>
                    <a:pt x="263" y="31"/>
                  </a:cubicBezTo>
                  <a:cubicBezTo>
                    <a:pt x="263" y="14"/>
                    <a:pt x="249" y="0"/>
                    <a:pt x="2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34">
              <a:extLst>
                <a:ext uri="{FF2B5EF4-FFF2-40B4-BE49-F238E27FC236}">
                  <a16:creationId xmlns:a16="http://schemas.microsoft.com/office/drawing/2014/main" id="{32C0B84E-29ED-4905-B47F-4A6D22CED910}"/>
                </a:ext>
              </a:extLst>
            </p:cNvPr>
            <p:cNvSpPr>
              <a:spLocks/>
            </p:cNvSpPr>
            <p:nvPr/>
          </p:nvSpPr>
          <p:spPr bwMode="auto">
            <a:xfrm>
              <a:off x="3822701" y="6167438"/>
              <a:ext cx="215900" cy="73025"/>
            </a:xfrm>
            <a:custGeom>
              <a:avLst/>
              <a:gdLst>
                <a:gd name="T0" fmla="*/ 150 w 181"/>
                <a:gd name="T1" fmla="*/ 0 h 61"/>
                <a:gd name="T2" fmla="*/ 7 w 181"/>
                <a:gd name="T3" fmla="*/ 0 h 61"/>
                <a:gd name="T4" fmla="*/ 0 w 181"/>
                <a:gd name="T5" fmla="*/ 61 h 61"/>
                <a:gd name="T6" fmla="*/ 150 w 181"/>
                <a:gd name="T7" fmla="*/ 61 h 61"/>
                <a:gd name="T8" fmla="*/ 181 w 181"/>
                <a:gd name="T9" fmla="*/ 31 h 61"/>
                <a:gd name="T10" fmla="*/ 150 w 181"/>
                <a:gd name="T11" fmla="*/ 0 h 61"/>
              </a:gdLst>
              <a:ahLst/>
              <a:cxnLst>
                <a:cxn ang="0">
                  <a:pos x="T0" y="T1"/>
                </a:cxn>
                <a:cxn ang="0">
                  <a:pos x="T2" y="T3"/>
                </a:cxn>
                <a:cxn ang="0">
                  <a:pos x="T4" y="T5"/>
                </a:cxn>
                <a:cxn ang="0">
                  <a:pos x="T6" y="T7"/>
                </a:cxn>
                <a:cxn ang="0">
                  <a:pos x="T8" y="T9"/>
                </a:cxn>
                <a:cxn ang="0">
                  <a:pos x="T10" y="T11"/>
                </a:cxn>
              </a:cxnLst>
              <a:rect l="0" t="0" r="r" b="b"/>
              <a:pathLst>
                <a:path w="181" h="61">
                  <a:moveTo>
                    <a:pt x="150" y="0"/>
                  </a:moveTo>
                  <a:cubicBezTo>
                    <a:pt x="150" y="0"/>
                    <a:pt x="150" y="0"/>
                    <a:pt x="7" y="0"/>
                  </a:cubicBezTo>
                  <a:cubicBezTo>
                    <a:pt x="6" y="21"/>
                    <a:pt x="3" y="41"/>
                    <a:pt x="0" y="61"/>
                  </a:cubicBezTo>
                  <a:cubicBezTo>
                    <a:pt x="46" y="61"/>
                    <a:pt x="96" y="61"/>
                    <a:pt x="150" y="61"/>
                  </a:cubicBezTo>
                  <a:cubicBezTo>
                    <a:pt x="167" y="61"/>
                    <a:pt x="181" y="48"/>
                    <a:pt x="181" y="31"/>
                  </a:cubicBezTo>
                  <a:cubicBezTo>
                    <a:pt x="181" y="13"/>
                    <a:pt x="167" y="0"/>
                    <a:pt x="15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35">
              <a:extLst>
                <a:ext uri="{FF2B5EF4-FFF2-40B4-BE49-F238E27FC236}">
                  <a16:creationId xmlns:a16="http://schemas.microsoft.com/office/drawing/2014/main" id="{4A73EBA7-60CA-46B4-A38B-37EB1EC5EB2D}"/>
                </a:ext>
              </a:extLst>
            </p:cNvPr>
            <p:cNvSpPr>
              <a:spLocks/>
            </p:cNvSpPr>
            <p:nvPr/>
          </p:nvSpPr>
          <p:spPr bwMode="auto">
            <a:xfrm>
              <a:off x="3130551" y="6892925"/>
              <a:ext cx="908050" cy="73025"/>
            </a:xfrm>
            <a:custGeom>
              <a:avLst/>
              <a:gdLst>
                <a:gd name="T0" fmla="*/ 30 w 761"/>
                <a:gd name="T1" fmla="*/ 62 h 62"/>
                <a:gd name="T2" fmla="*/ 730 w 761"/>
                <a:gd name="T3" fmla="*/ 62 h 62"/>
                <a:gd name="T4" fmla="*/ 761 w 761"/>
                <a:gd name="T5" fmla="*/ 31 h 62"/>
                <a:gd name="T6" fmla="*/ 730 w 761"/>
                <a:gd name="T7" fmla="*/ 0 h 62"/>
                <a:gd name="T8" fmla="*/ 30 w 761"/>
                <a:gd name="T9" fmla="*/ 0 h 62"/>
                <a:gd name="T10" fmla="*/ 0 w 761"/>
                <a:gd name="T11" fmla="*/ 31 h 62"/>
                <a:gd name="T12" fmla="*/ 30 w 761"/>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761" h="62">
                  <a:moveTo>
                    <a:pt x="30" y="62"/>
                  </a:moveTo>
                  <a:cubicBezTo>
                    <a:pt x="30" y="62"/>
                    <a:pt x="30" y="62"/>
                    <a:pt x="730" y="62"/>
                  </a:cubicBezTo>
                  <a:cubicBezTo>
                    <a:pt x="747" y="62"/>
                    <a:pt x="761" y="48"/>
                    <a:pt x="761" y="31"/>
                  </a:cubicBezTo>
                  <a:cubicBezTo>
                    <a:pt x="761" y="14"/>
                    <a:pt x="747" y="0"/>
                    <a:pt x="730" y="0"/>
                  </a:cubicBezTo>
                  <a:cubicBezTo>
                    <a:pt x="730" y="0"/>
                    <a:pt x="730" y="0"/>
                    <a:pt x="30" y="0"/>
                  </a:cubicBezTo>
                  <a:cubicBezTo>
                    <a:pt x="13" y="0"/>
                    <a:pt x="0" y="14"/>
                    <a:pt x="0" y="31"/>
                  </a:cubicBezTo>
                  <a:cubicBezTo>
                    <a:pt x="0" y="48"/>
                    <a:pt x="13" y="62"/>
                    <a:pt x="30"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36">
              <a:extLst>
                <a:ext uri="{FF2B5EF4-FFF2-40B4-BE49-F238E27FC236}">
                  <a16:creationId xmlns:a16="http://schemas.microsoft.com/office/drawing/2014/main" id="{914CA7D7-E171-43A0-89BA-41CF49B49690}"/>
                </a:ext>
              </a:extLst>
            </p:cNvPr>
            <p:cNvSpPr>
              <a:spLocks noEditPoints="1"/>
            </p:cNvSpPr>
            <p:nvPr/>
          </p:nvSpPr>
          <p:spPr bwMode="auto">
            <a:xfrm>
              <a:off x="2806701" y="5395913"/>
              <a:ext cx="1500188" cy="1909763"/>
            </a:xfrm>
            <a:custGeom>
              <a:avLst/>
              <a:gdLst>
                <a:gd name="T0" fmla="*/ 977 w 1256"/>
                <a:gd name="T1" fmla="*/ 0 h 1600"/>
                <a:gd name="T2" fmla="*/ 172 w 1256"/>
                <a:gd name="T3" fmla="*/ 0 h 1600"/>
                <a:gd name="T4" fmla="*/ 74 w 1256"/>
                <a:gd name="T5" fmla="*/ 98 h 1600"/>
                <a:gd name="T6" fmla="*/ 74 w 1256"/>
                <a:gd name="T7" fmla="*/ 205 h 1600"/>
                <a:gd name="T8" fmla="*/ 156 w 1256"/>
                <a:gd name="T9" fmla="*/ 160 h 1600"/>
                <a:gd name="T10" fmla="*/ 156 w 1256"/>
                <a:gd name="T11" fmla="*/ 98 h 1600"/>
                <a:gd name="T12" fmla="*/ 172 w 1256"/>
                <a:gd name="T13" fmla="*/ 82 h 1600"/>
                <a:gd name="T14" fmla="*/ 918 w 1256"/>
                <a:gd name="T15" fmla="*/ 82 h 1600"/>
                <a:gd name="T16" fmla="*/ 918 w 1256"/>
                <a:gd name="T17" fmla="*/ 321 h 1600"/>
                <a:gd name="T18" fmla="*/ 959 w 1256"/>
                <a:gd name="T19" fmla="*/ 362 h 1600"/>
                <a:gd name="T20" fmla="*/ 1174 w 1256"/>
                <a:gd name="T21" fmla="*/ 362 h 1600"/>
                <a:gd name="T22" fmla="*/ 1174 w 1256"/>
                <a:gd name="T23" fmla="*/ 1502 h 1600"/>
                <a:gd name="T24" fmla="*/ 1158 w 1256"/>
                <a:gd name="T25" fmla="*/ 1518 h 1600"/>
                <a:gd name="T26" fmla="*/ 172 w 1256"/>
                <a:gd name="T27" fmla="*/ 1518 h 1600"/>
                <a:gd name="T28" fmla="*/ 156 w 1256"/>
                <a:gd name="T29" fmla="*/ 1502 h 1600"/>
                <a:gd name="T30" fmla="*/ 156 w 1256"/>
                <a:gd name="T31" fmla="*/ 1144 h 1600"/>
                <a:gd name="T32" fmla="*/ 201 w 1256"/>
                <a:gd name="T33" fmla="*/ 1074 h 1600"/>
                <a:gd name="T34" fmla="*/ 240 w 1256"/>
                <a:gd name="T35" fmla="*/ 1089 h 1600"/>
                <a:gd name="T36" fmla="*/ 274 w 1256"/>
                <a:gd name="T37" fmla="*/ 1070 h 1600"/>
                <a:gd name="T38" fmla="*/ 255 w 1256"/>
                <a:gd name="T39" fmla="*/ 1036 h 1600"/>
                <a:gd name="T40" fmla="*/ 205 w 1256"/>
                <a:gd name="T41" fmla="*/ 1015 h 1600"/>
                <a:gd name="T42" fmla="*/ 171 w 1256"/>
                <a:gd name="T43" fmla="*/ 1022 h 1600"/>
                <a:gd name="T44" fmla="*/ 167 w 1256"/>
                <a:gd name="T45" fmla="*/ 1026 h 1600"/>
                <a:gd name="T46" fmla="*/ 166 w 1256"/>
                <a:gd name="T47" fmla="*/ 1029 h 1600"/>
                <a:gd name="T48" fmla="*/ 136 w 1256"/>
                <a:gd name="T49" fmla="*/ 1073 h 1600"/>
                <a:gd name="T50" fmla="*/ 135 w 1256"/>
                <a:gd name="T51" fmla="*/ 1074 h 1600"/>
                <a:gd name="T52" fmla="*/ 46 w 1256"/>
                <a:gd name="T53" fmla="*/ 1023 h 1600"/>
                <a:gd name="T54" fmla="*/ 8 w 1256"/>
                <a:gd name="T55" fmla="*/ 1031 h 1600"/>
                <a:gd name="T56" fmla="*/ 16 w 1256"/>
                <a:gd name="T57" fmla="*/ 1069 h 1600"/>
                <a:gd name="T58" fmla="*/ 74 w 1256"/>
                <a:gd name="T59" fmla="*/ 1108 h 1600"/>
                <a:gd name="T60" fmla="*/ 74 w 1256"/>
                <a:gd name="T61" fmla="*/ 1136 h 1600"/>
                <a:gd name="T62" fmla="*/ 51 w 1256"/>
                <a:gd name="T63" fmla="*/ 1149 h 1600"/>
                <a:gd name="T64" fmla="*/ 58 w 1256"/>
                <a:gd name="T65" fmla="*/ 1187 h 1600"/>
                <a:gd name="T66" fmla="*/ 60 w 1256"/>
                <a:gd name="T67" fmla="*/ 1188 h 1600"/>
                <a:gd name="T68" fmla="*/ 20 w 1256"/>
                <a:gd name="T69" fmla="*/ 1248 h 1600"/>
                <a:gd name="T70" fmla="*/ 27 w 1256"/>
                <a:gd name="T71" fmla="*/ 1286 h 1600"/>
                <a:gd name="T72" fmla="*/ 43 w 1256"/>
                <a:gd name="T73" fmla="*/ 1290 h 1600"/>
                <a:gd name="T74" fmla="*/ 66 w 1256"/>
                <a:gd name="T75" fmla="*/ 1278 h 1600"/>
                <a:gd name="T76" fmla="*/ 74 w 1256"/>
                <a:gd name="T77" fmla="*/ 1266 h 1600"/>
                <a:gd name="T78" fmla="*/ 74 w 1256"/>
                <a:gd name="T79" fmla="*/ 1502 h 1600"/>
                <a:gd name="T80" fmla="*/ 172 w 1256"/>
                <a:gd name="T81" fmla="*/ 1600 h 1600"/>
                <a:gd name="T82" fmla="*/ 1158 w 1256"/>
                <a:gd name="T83" fmla="*/ 1600 h 1600"/>
                <a:gd name="T84" fmla="*/ 1256 w 1256"/>
                <a:gd name="T85" fmla="*/ 1502 h 1600"/>
                <a:gd name="T86" fmla="*/ 1256 w 1256"/>
                <a:gd name="T87" fmla="*/ 303 h 1600"/>
                <a:gd name="T88" fmla="*/ 977 w 1256"/>
                <a:gd name="T89" fmla="*/ 0 h 1600"/>
                <a:gd name="T90" fmla="*/ 1000 w 1256"/>
                <a:gd name="T91" fmla="*/ 280 h 1600"/>
                <a:gd name="T92" fmla="*/ 1000 w 1256"/>
                <a:gd name="T93" fmla="*/ 147 h 1600"/>
                <a:gd name="T94" fmla="*/ 1123 w 1256"/>
                <a:gd name="T95" fmla="*/ 280 h 1600"/>
                <a:gd name="T96" fmla="*/ 1000 w 1256"/>
                <a:gd name="T97" fmla="*/ 280 h 1600"/>
                <a:gd name="T98" fmla="*/ 60 w 1256"/>
                <a:gd name="T99" fmla="*/ 1032 h 1600"/>
                <a:gd name="T100" fmla="*/ 74 w 1256"/>
                <a:gd name="T101" fmla="*/ 1042 h 1600"/>
                <a:gd name="T102" fmla="*/ 60 w 1256"/>
                <a:gd name="T103" fmla="*/ 1032 h 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56" h="1600">
                  <a:moveTo>
                    <a:pt x="977" y="0"/>
                  </a:moveTo>
                  <a:cubicBezTo>
                    <a:pt x="172" y="0"/>
                    <a:pt x="172" y="0"/>
                    <a:pt x="172" y="0"/>
                  </a:cubicBezTo>
                  <a:cubicBezTo>
                    <a:pt x="118" y="0"/>
                    <a:pt x="74" y="44"/>
                    <a:pt x="74" y="98"/>
                  </a:cubicBezTo>
                  <a:cubicBezTo>
                    <a:pt x="74" y="135"/>
                    <a:pt x="74" y="170"/>
                    <a:pt x="74" y="205"/>
                  </a:cubicBezTo>
                  <a:cubicBezTo>
                    <a:pt x="100" y="187"/>
                    <a:pt x="127" y="172"/>
                    <a:pt x="156" y="160"/>
                  </a:cubicBezTo>
                  <a:cubicBezTo>
                    <a:pt x="156" y="98"/>
                    <a:pt x="156" y="98"/>
                    <a:pt x="156" y="98"/>
                  </a:cubicBezTo>
                  <a:cubicBezTo>
                    <a:pt x="156" y="89"/>
                    <a:pt x="163" y="82"/>
                    <a:pt x="172" y="82"/>
                  </a:cubicBezTo>
                  <a:cubicBezTo>
                    <a:pt x="918" y="82"/>
                    <a:pt x="918" y="82"/>
                    <a:pt x="918" y="82"/>
                  </a:cubicBezTo>
                  <a:cubicBezTo>
                    <a:pt x="918" y="321"/>
                    <a:pt x="918" y="321"/>
                    <a:pt x="918" y="321"/>
                  </a:cubicBezTo>
                  <a:cubicBezTo>
                    <a:pt x="918" y="344"/>
                    <a:pt x="936" y="362"/>
                    <a:pt x="959" y="362"/>
                  </a:cubicBezTo>
                  <a:cubicBezTo>
                    <a:pt x="1174" y="362"/>
                    <a:pt x="1174" y="362"/>
                    <a:pt x="1174" y="362"/>
                  </a:cubicBezTo>
                  <a:cubicBezTo>
                    <a:pt x="1174" y="1502"/>
                    <a:pt x="1174" y="1502"/>
                    <a:pt x="1174" y="1502"/>
                  </a:cubicBezTo>
                  <a:cubicBezTo>
                    <a:pt x="1174" y="1511"/>
                    <a:pt x="1167" y="1518"/>
                    <a:pt x="1158" y="1518"/>
                  </a:cubicBezTo>
                  <a:cubicBezTo>
                    <a:pt x="172" y="1518"/>
                    <a:pt x="172" y="1518"/>
                    <a:pt x="172" y="1518"/>
                  </a:cubicBezTo>
                  <a:cubicBezTo>
                    <a:pt x="163" y="1518"/>
                    <a:pt x="156" y="1511"/>
                    <a:pt x="156" y="1502"/>
                  </a:cubicBezTo>
                  <a:cubicBezTo>
                    <a:pt x="156" y="1371"/>
                    <a:pt x="156" y="1252"/>
                    <a:pt x="156" y="1144"/>
                  </a:cubicBezTo>
                  <a:cubicBezTo>
                    <a:pt x="201" y="1074"/>
                    <a:pt x="201" y="1074"/>
                    <a:pt x="201" y="1074"/>
                  </a:cubicBezTo>
                  <a:cubicBezTo>
                    <a:pt x="215" y="1080"/>
                    <a:pt x="227" y="1085"/>
                    <a:pt x="240" y="1089"/>
                  </a:cubicBezTo>
                  <a:cubicBezTo>
                    <a:pt x="254" y="1093"/>
                    <a:pt x="270" y="1085"/>
                    <a:pt x="274" y="1070"/>
                  </a:cubicBezTo>
                  <a:cubicBezTo>
                    <a:pt x="278" y="1055"/>
                    <a:pt x="270" y="1040"/>
                    <a:pt x="255" y="1036"/>
                  </a:cubicBezTo>
                  <a:cubicBezTo>
                    <a:pt x="240" y="1031"/>
                    <a:pt x="224" y="1025"/>
                    <a:pt x="205" y="1015"/>
                  </a:cubicBezTo>
                  <a:cubicBezTo>
                    <a:pt x="194" y="1009"/>
                    <a:pt x="180" y="1011"/>
                    <a:pt x="171" y="1022"/>
                  </a:cubicBezTo>
                  <a:cubicBezTo>
                    <a:pt x="167" y="1026"/>
                    <a:pt x="167" y="1026"/>
                    <a:pt x="167" y="1026"/>
                  </a:cubicBezTo>
                  <a:cubicBezTo>
                    <a:pt x="167" y="1027"/>
                    <a:pt x="166" y="1028"/>
                    <a:pt x="166" y="1029"/>
                  </a:cubicBezTo>
                  <a:cubicBezTo>
                    <a:pt x="136" y="1073"/>
                    <a:pt x="136" y="1073"/>
                    <a:pt x="136" y="1073"/>
                  </a:cubicBezTo>
                  <a:cubicBezTo>
                    <a:pt x="136" y="1073"/>
                    <a:pt x="136" y="1073"/>
                    <a:pt x="135" y="1074"/>
                  </a:cubicBezTo>
                  <a:cubicBezTo>
                    <a:pt x="114" y="1063"/>
                    <a:pt x="66" y="1036"/>
                    <a:pt x="46" y="1023"/>
                  </a:cubicBezTo>
                  <a:cubicBezTo>
                    <a:pt x="34" y="1015"/>
                    <a:pt x="17" y="1018"/>
                    <a:pt x="8" y="1031"/>
                  </a:cubicBezTo>
                  <a:cubicBezTo>
                    <a:pt x="0" y="1043"/>
                    <a:pt x="3" y="1060"/>
                    <a:pt x="16" y="1069"/>
                  </a:cubicBezTo>
                  <a:cubicBezTo>
                    <a:pt x="74" y="1108"/>
                    <a:pt x="74" y="1108"/>
                    <a:pt x="74" y="1108"/>
                  </a:cubicBezTo>
                  <a:cubicBezTo>
                    <a:pt x="74" y="1118"/>
                    <a:pt x="74" y="1127"/>
                    <a:pt x="74" y="1136"/>
                  </a:cubicBezTo>
                  <a:cubicBezTo>
                    <a:pt x="65" y="1136"/>
                    <a:pt x="56" y="1141"/>
                    <a:pt x="51" y="1149"/>
                  </a:cubicBezTo>
                  <a:cubicBezTo>
                    <a:pt x="42" y="1161"/>
                    <a:pt x="46" y="1178"/>
                    <a:pt x="58" y="1187"/>
                  </a:cubicBezTo>
                  <a:cubicBezTo>
                    <a:pt x="60" y="1188"/>
                    <a:pt x="60" y="1188"/>
                    <a:pt x="60" y="1188"/>
                  </a:cubicBezTo>
                  <a:cubicBezTo>
                    <a:pt x="20" y="1248"/>
                    <a:pt x="20" y="1248"/>
                    <a:pt x="20" y="1248"/>
                  </a:cubicBezTo>
                  <a:cubicBezTo>
                    <a:pt x="11" y="1260"/>
                    <a:pt x="15" y="1277"/>
                    <a:pt x="27" y="1286"/>
                  </a:cubicBezTo>
                  <a:cubicBezTo>
                    <a:pt x="32" y="1289"/>
                    <a:pt x="37" y="1290"/>
                    <a:pt x="43" y="1290"/>
                  </a:cubicBezTo>
                  <a:cubicBezTo>
                    <a:pt x="52" y="1290"/>
                    <a:pt x="60" y="1286"/>
                    <a:pt x="66" y="1278"/>
                  </a:cubicBezTo>
                  <a:cubicBezTo>
                    <a:pt x="74" y="1266"/>
                    <a:pt x="74" y="1266"/>
                    <a:pt x="74" y="1266"/>
                  </a:cubicBezTo>
                  <a:cubicBezTo>
                    <a:pt x="74" y="1502"/>
                    <a:pt x="74" y="1502"/>
                    <a:pt x="74" y="1502"/>
                  </a:cubicBezTo>
                  <a:cubicBezTo>
                    <a:pt x="74" y="1556"/>
                    <a:pt x="118" y="1600"/>
                    <a:pt x="172" y="1600"/>
                  </a:cubicBezTo>
                  <a:cubicBezTo>
                    <a:pt x="1158" y="1600"/>
                    <a:pt x="1158" y="1600"/>
                    <a:pt x="1158" y="1600"/>
                  </a:cubicBezTo>
                  <a:cubicBezTo>
                    <a:pt x="1212" y="1600"/>
                    <a:pt x="1256" y="1556"/>
                    <a:pt x="1256" y="1502"/>
                  </a:cubicBezTo>
                  <a:cubicBezTo>
                    <a:pt x="1256" y="303"/>
                    <a:pt x="1256" y="303"/>
                    <a:pt x="1256" y="303"/>
                  </a:cubicBezTo>
                  <a:lnTo>
                    <a:pt x="977" y="0"/>
                  </a:lnTo>
                  <a:close/>
                  <a:moveTo>
                    <a:pt x="1000" y="280"/>
                  </a:moveTo>
                  <a:cubicBezTo>
                    <a:pt x="1000" y="147"/>
                    <a:pt x="1000" y="147"/>
                    <a:pt x="1000" y="147"/>
                  </a:cubicBezTo>
                  <a:cubicBezTo>
                    <a:pt x="1123" y="280"/>
                    <a:pt x="1123" y="280"/>
                    <a:pt x="1123" y="280"/>
                  </a:cubicBezTo>
                  <a:cubicBezTo>
                    <a:pt x="1000" y="280"/>
                    <a:pt x="1000" y="280"/>
                    <a:pt x="1000" y="280"/>
                  </a:cubicBezTo>
                  <a:close/>
                  <a:moveTo>
                    <a:pt x="60" y="1032"/>
                  </a:moveTo>
                  <a:cubicBezTo>
                    <a:pt x="67" y="1037"/>
                    <a:pt x="74" y="1041"/>
                    <a:pt x="74" y="1042"/>
                  </a:cubicBezTo>
                  <a:lnTo>
                    <a:pt x="60" y="10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37">
              <a:extLst>
                <a:ext uri="{FF2B5EF4-FFF2-40B4-BE49-F238E27FC236}">
                  <a16:creationId xmlns:a16="http://schemas.microsoft.com/office/drawing/2014/main" id="{5E103949-CE5F-45F1-A0E4-C07696C682BE}"/>
                </a:ext>
              </a:extLst>
            </p:cNvPr>
            <p:cNvSpPr>
              <a:spLocks/>
            </p:cNvSpPr>
            <p:nvPr/>
          </p:nvSpPr>
          <p:spPr bwMode="auto">
            <a:xfrm>
              <a:off x="3130551" y="6405563"/>
              <a:ext cx="454025" cy="74613"/>
            </a:xfrm>
            <a:custGeom>
              <a:avLst/>
              <a:gdLst>
                <a:gd name="T0" fmla="*/ 30 w 381"/>
                <a:gd name="T1" fmla="*/ 62 h 62"/>
                <a:gd name="T2" fmla="*/ 323 w 381"/>
                <a:gd name="T3" fmla="*/ 62 h 62"/>
                <a:gd name="T4" fmla="*/ 381 w 381"/>
                <a:gd name="T5" fmla="*/ 0 h 62"/>
                <a:gd name="T6" fmla="*/ 30 w 381"/>
                <a:gd name="T7" fmla="*/ 0 h 62"/>
                <a:gd name="T8" fmla="*/ 0 w 381"/>
                <a:gd name="T9" fmla="*/ 31 h 62"/>
                <a:gd name="T10" fmla="*/ 30 w 381"/>
                <a:gd name="T11" fmla="*/ 62 h 62"/>
              </a:gdLst>
              <a:ahLst/>
              <a:cxnLst>
                <a:cxn ang="0">
                  <a:pos x="T0" y="T1"/>
                </a:cxn>
                <a:cxn ang="0">
                  <a:pos x="T2" y="T3"/>
                </a:cxn>
                <a:cxn ang="0">
                  <a:pos x="T4" y="T5"/>
                </a:cxn>
                <a:cxn ang="0">
                  <a:pos x="T6" y="T7"/>
                </a:cxn>
                <a:cxn ang="0">
                  <a:pos x="T8" y="T9"/>
                </a:cxn>
                <a:cxn ang="0">
                  <a:pos x="T10" y="T11"/>
                </a:cxn>
              </a:cxnLst>
              <a:rect l="0" t="0" r="r" b="b"/>
              <a:pathLst>
                <a:path w="381" h="62">
                  <a:moveTo>
                    <a:pt x="30" y="62"/>
                  </a:moveTo>
                  <a:cubicBezTo>
                    <a:pt x="30" y="62"/>
                    <a:pt x="30" y="62"/>
                    <a:pt x="323" y="62"/>
                  </a:cubicBezTo>
                  <a:cubicBezTo>
                    <a:pt x="345" y="44"/>
                    <a:pt x="364" y="23"/>
                    <a:pt x="381" y="0"/>
                  </a:cubicBezTo>
                  <a:cubicBezTo>
                    <a:pt x="290" y="0"/>
                    <a:pt x="175" y="0"/>
                    <a:pt x="30" y="0"/>
                  </a:cubicBezTo>
                  <a:cubicBezTo>
                    <a:pt x="13" y="0"/>
                    <a:pt x="0" y="14"/>
                    <a:pt x="0" y="31"/>
                  </a:cubicBezTo>
                  <a:cubicBezTo>
                    <a:pt x="0" y="48"/>
                    <a:pt x="13" y="62"/>
                    <a:pt x="30"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38">
              <a:extLst>
                <a:ext uri="{FF2B5EF4-FFF2-40B4-BE49-F238E27FC236}">
                  <a16:creationId xmlns:a16="http://schemas.microsoft.com/office/drawing/2014/main" id="{C20BAB45-4CDC-4949-A203-4152BCF6EB1B}"/>
                </a:ext>
              </a:extLst>
            </p:cNvPr>
            <p:cNvSpPr>
              <a:spLocks/>
            </p:cNvSpPr>
            <p:nvPr/>
          </p:nvSpPr>
          <p:spPr bwMode="auto">
            <a:xfrm>
              <a:off x="3130551" y="6167438"/>
              <a:ext cx="541338" cy="73025"/>
            </a:xfrm>
            <a:custGeom>
              <a:avLst/>
              <a:gdLst>
                <a:gd name="T0" fmla="*/ 454 w 454"/>
                <a:gd name="T1" fmla="*/ 0 h 61"/>
                <a:gd name="T2" fmla="*/ 30 w 454"/>
                <a:gd name="T3" fmla="*/ 0 h 61"/>
                <a:gd name="T4" fmla="*/ 0 w 454"/>
                <a:gd name="T5" fmla="*/ 31 h 61"/>
                <a:gd name="T6" fmla="*/ 30 w 454"/>
                <a:gd name="T7" fmla="*/ 61 h 61"/>
                <a:gd name="T8" fmla="*/ 445 w 454"/>
                <a:gd name="T9" fmla="*/ 61 h 61"/>
                <a:gd name="T10" fmla="*/ 454 w 454"/>
                <a:gd name="T11" fmla="*/ 0 h 61"/>
              </a:gdLst>
              <a:ahLst/>
              <a:cxnLst>
                <a:cxn ang="0">
                  <a:pos x="T0" y="T1"/>
                </a:cxn>
                <a:cxn ang="0">
                  <a:pos x="T2" y="T3"/>
                </a:cxn>
                <a:cxn ang="0">
                  <a:pos x="T4" y="T5"/>
                </a:cxn>
                <a:cxn ang="0">
                  <a:pos x="T6" y="T7"/>
                </a:cxn>
                <a:cxn ang="0">
                  <a:pos x="T8" y="T9"/>
                </a:cxn>
                <a:cxn ang="0">
                  <a:pos x="T10" y="T11"/>
                </a:cxn>
              </a:cxnLst>
              <a:rect l="0" t="0" r="r" b="b"/>
              <a:pathLst>
                <a:path w="454" h="61">
                  <a:moveTo>
                    <a:pt x="454" y="0"/>
                  </a:moveTo>
                  <a:cubicBezTo>
                    <a:pt x="353" y="0"/>
                    <a:pt x="217" y="0"/>
                    <a:pt x="30" y="0"/>
                  </a:cubicBezTo>
                  <a:cubicBezTo>
                    <a:pt x="13" y="0"/>
                    <a:pt x="0" y="13"/>
                    <a:pt x="0" y="31"/>
                  </a:cubicBezTo>
                  <a:cubicBezTo>
                    <a:pt x="0" y="48"/>
                    <a:pt x="13" y="61"/>
                    <a:pt x="30" y="61"/>
                  </a:cubicBezTo>
                  <a:cubicBezTo>
                    <a:pt x="30" y="61"/>
                    <a:pt x="30" y="61"/>
                    <a:pt x="445" y="61"/>
                  </a:cubicBezTo>
                  <a:cubicBezTo>
                    <a:pt x="450" y="41"/>
                    <a:pt x="452" y="21"/>
                    <a:pt x="45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39">
              <a:extLst>
                <a:ext uri="{FF2B5EF4-FFF2-40B4-BE49-F238E27FC236}">
                  <a16:creationId xmlns:a16="http://schemas.microsoft.com/office/drawing/2014/main" id="{CAD060C5-7DDC-406E-A204-B3A6C46BA6CC}"/>
                </a:ext>
              </a:extLst>
            </p:cNvPr>
            <p:cNvSpPr>
              <a:spLocks/>
            </p:cNvSpPr>
            <p:nvPr/>
          </p:nvSpPr>
          <p:spPr bwMode="auto">
            <a:xfrm>
              <a:off x="3130551" y="5918200"/>
              <a:ext cx="515938" cy="74613"/>
            </a:xfrm>
            <a:custGeom>
              <a:avLst/>
              <a:gdLst>
                <a:gd name="T0" fmla="*/ 0 w 432"/>
                <a:gd name="T1" fmla="*/ 31 h 62"/>
                <a:gd name="T2" fmla="*/ 30 w 432"/>
                <a:gd name="T3" fmla="*/ 62 h 62"/>
                <a:gd name="T4" fmla="*/ 432 w 432"/>
                <a:gd name="T5" fmla="*/ 62 h 62"/>
                <a:gd name="T6" fmla="*/ 403 w 432"/>
                <a:gd name="T7" fmla="*/ 0 h 62"/>
                <a:gd name="T8" fmla="*/ 30 w 432"/>
                <a:gd name="T9" fmla="*/ 0 h 62"/>
                <a:gd name="T10" fmla="*/ 0 w 432"/>
                <a:gd name="T11" fmla="*/ 31 h 62"/>
              </a:gdLst>
              <a:ahLst/>
              <a:cxnLst>
                <a:cxn ang="0">
                  <a:pos x="T0" y="T1"/>
                </a:cxn>
                <a:cxn ang="0">
                  <a:pos x="T2" y="T3"/>
                </a:cxn>
                <a:cxn ang="0">
                  <a:pos x="T4" y="T5"/>
                </a:cxn>
                <a:cxn ang="0">
                  <a:pos x="T6" y="T7"/>
                </a:cxn>
                <a:cxn ang="0">
                  <a:pos x="T8" y="T9"/>
                </a:cxn>
                <a:cxn ang="0">
                  <a:pos x="T10" y="T11"/>
                </a:cxn>
              </a:cxnLst>
              <a:rect l="0" t="0" r="r" b="b"/>
              <a:pathLst>
                <a:path w="432" h="62">
                  <a:moveTo>
                    <a:pt x="0" y="31"/>
                  </a:moveTo>
                  <a:cubicBezTo>
                    <a:pt x="0" y="48"/>
                    <a:pt x="13" y="62"/>
                    <a:pt x="30" y="62"/>
                  </a:cubicBezTo>
                  <a:cubicBezTo>
                    <a:pt x="30" y="62"/>
                    <a:pt x="30" y="62"/>
                    <a:pt x="432" y="62"/>
                  </a:cubicBezTo>
                  <a:cubicBezTo>
                    <a:pt x="424" y="40"/>
                    <a:pt x="415" y="20"/>
                    <a:pt x="403" y="0"/>
                  </a:cubicBezTo>
                  <a:cubicBezTo>
                    <a:pt x="309" y="0"/>
                    <a:pt x="187" y="0"/>
                    <a:pt x="30" y="0"/>
                  </a:cubicBezTo>
                  <a:cubicBezTo>
                    <a:pt x="13" y="0"/>
                    <a:pt x="0" y="14"/>
                    <a:pt x="0"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92599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500" fill="hold"/>
                                        <p:tgtEl>
                                          <p:spTgt spid="3"/>
                                        </p:tgtEl>
                                      </p:cBhvr>
                                      <p:by x="60000" y="60000"/>
                                    </p:animScale>
                                  </p:childTnLst>
                                </p:cTn>
                              </p:par>
                              <p:par>
                                <p:cTn id="7" presetID="42" presetClass="path" presetSubtype="0" fill="hold" nodeType="withEffect">
                                  <p:stCondLst>
                                    <p:cond delay="0"/>
                                  </p:stCondLst>
                                  <p:childTnLst>
                                    <p:animMotion origin="layout" path="M 0 0 L -0.3 4.93827E-7 " pathEditMode="relative" rAng="0" ptsTypes="AA">
                                      <p:cBhvr>
                                        <p:cTn id="8" dur="500" fill="hold"/>
                                        <p:tgtEl>
                                          <p:spTgt spid="3"/>
                                        </p:tgtEl>
                                        <p:attrNameLst>
                                          <p:attrName>ppt_x</p:attrName>
                                          <p:attrName>ppt_y</p:attrName>
                                        </p:attrNameLst>
                                      </p:cBhvr>
                                      <p:rCtr x="-15035" y="-123"/>
                                    </p:animMotion>
                                  </p:childTnLst>
                                </p:cTn>
                              </p:par>
                              <p:par>
                                <p:cTn id="9" presetID="1" presetClass="exit" presetSubtype="0" fill="hold" nodeType="with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PMS | Product Data</a:t>
            </a:r>
            <a:endParaRPr lang="ko-KR" altLang="en-US" dirty="0"/>
          </a:p>
        </p:txBody>
      </p:sp>
      <p:sp>
        <p:nvSpPr>
          <p:cNvPr id="3" name="Text Placeholder 2"/>
          <p:cNvSpPr>
            <a:spLocks noGrp="1"/>
          </p:cNvSpPr>
          <p:nvPr>
            <p:ph type="body" sz="quarter" idx="11"/>
          </p:nvPr>
        </p:nvSpPr>
        <p:spPr/>
        <p:txBody>
          <a:bodyPr/>
          <a:lstStyle/>
          <a:p>
            <a:r>
              <a:rPr lang="en-US" altLang="ko-KR" dirty="0">
                <a:latin typeface="3ds" panose="02000503020000020004" pitchFamily="50" charset="0"/>
              </a:rPr>
              <a:t> How this impacts your day</a:t>
            </a:r>
            <a:endParaRPr lang="ko-KR" altLang="en-US" dirty="0">
              <a:latin typeface="3ds" panose="02000503020000020004" pitchFamily="50" charset="0"/>
            </a:endParaRPr>
          </a:p>
        </p:txBody>
      </p:sp>
      <p:sp>
        <p:nvSpPr>
          <p:cNvPr id="4" name="Date Placeholder 3"/>
          <p:cNvSpPr>
            <a:spLocks noGrp="1"/>
          </p:cNvSpPr>
          <p:nvPr>
            <p:ph type="dt" sz="half" idx="2"/>
          </p:nvPr>
        </p:nvSpPr>
        <p:spPr/>
        <p:txBody>
          <a:bodyPr/>
          <a:lstStyle/>
          <a:p>
            <a:fld id="{451E5422-847B-44EF-B6F2-7CFEDC2BDA19}" type="datetime1">
              <a:rPr lang="en-US" noProof="0" smtClean="0"/>
              <a:t>11/10/2022</a:t>
            </a:fld>
            <a:endParaRPr lang="en-US" noProof="0"/>
          </a:p>
        </p:txBody>
      </p:sp>
      <p:grpSp>
        <p:nvGrpSpPr>
          <p:cNvPr id="25" name="Group 24">
            <a:extLst>
              <a:ext uri="{FF2B5EF4-FFF2-40B4-BE49-F238E27FC236}">
                <a16:creationId xmlns:a16="http://schemas.microsoft.com/office/drawing/2014/main" id="{34E2088C-AAAE-407F-B892-7B953268E2E6}"/>
              </a:ext>
            </a:extLst>
          </p:cNvPr>
          <p:cNvGrpSpPr/>
          <p:nvPr/>
        </p:nvGrpSpPr>
        <p:grpSpPr>
          <a:xfrm>
            <a:off x="794085" y="1049579"/>
            <a:ext cx="1243361" cy="1243361"/>
            <a:chOff x="827325" y="1558925"/>
            <a:chExt cx="1406302" cy="1406302"/>
          </a:xfrm>
        </p:grpSpPr>
        <p:sp>
          <p:nvSpPr>
            <p:cNvPr id="26" name="Oval 25">
              <a:extLst>
                <a:ext uri="{FF2B5EF4-FFF2-40B4-BE49-F238E27FC236}">
                  <a16:creationId xmlns:a16="http://schemas.microsoft.com/office/drawing/2014/main" id="{9D1D8940-AA24-4F82-9F3A-39B264C783C1}"/>
                </a:ext>
              </a:extLst>
            </p:cNvPr>
            <p:cNvSpPr/>
            <p:nvPr/>
          </p:nvSpPr>
          <p:spPr>
            <a:xfrm>
              <a:off x="827325" y="1558925"/>
              <a:ext cx="1406302" cy="1406302"/>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27" name="Group 26">
              <a:extLst>
                <a:ext uri="{FF2B5EF4-FFF2-40B4-BE49-F238E27FC236}">
                  <a16:creationId xmlns:a16="http://schemas.microsoft.com/office/drawing/2014/main" id="{8111E029-6CBF-4314-8D4C-1CB9839A15FC}"/>
                </a:ext>
              </a:extLst>
            </p:cNvPr>
            <p:cNvGrpSpPr/>
            <p:nvPr/>
          </p:nvGrpSpPr>
          <p:grpSpPr>
            <a:xfrm>
              <a:off x="864118" y="1595718"/>
              <a:ext cx="1332716" cy="1332716"/>
              <a:chOff x="325755" y="1743075"/>
              <a:chExt cx="1657350" cy="1657350"/>
            </a:xfrm>
          </p:grpSpPr>
          <p:sp>
            <p:nvSpPr>
              <p:cNvPr id="28" name="Oval 27">
                <a:extLst>
                  <a:ext uri="{FF2B5EF4-FFF2-40B4-BE49-F238E27FC236}">
                    <a16:creationId xmlns:a16="http://schemas.microsoft.com/office/drawing/2014/main" id="{1272D294-2F89-4720-AFD6-583EBCEDEC2A}"/>
                  </a:ext>
                </a:extLst>
              </p:cNvPr>
              <p:cNvSpPr/>
              <p:nvPr/>
            </p:nvSpPr>
            <p:spPr>
              <a:xfrm>
                <a:off x="325755" y="1743075"/>
                <a:ext cx="1657350" cy="1657350"/>
              </a:xfrm>
              <a:prstGeom prst="ellipse">
                <a:avLst/>
              </a:prstGeom>
              <a:solidFill>
                <a:srgbClr val="082F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29" name="Group 28">
                <a:extLst>
                  <a:ext uri="{FF2B5EF4-FFF2-40B4-BE49-F238E27FC236}">
                    <a16:creationId xmlns:a16="http://schemas.microsoft.com/office/drawing/2014/main" id="{02AA6397-C599-425C-BB37-5D2A3E89F77B}"/>
                  </a:ext>
                </a:extLst>
              </p:cNvPr>
              <p:cNvGrpSpPr/>
              <p:nvPr/>
            </p:nvGrpSpPr>
            <p:grpSpPr>
              <a:xfrm>
                <a:off x="612343" y="2073600"/>
                <a:ext cx="1084174" cy="895500"/>
                <a:chOff x="2465388" y="5391150"/>
                <a:chExt cx="1222375" cy="1009651"/>
              </a:xfrm>
              <a:solidFill>
                <a:schemeClr val="bg1"/>
              </a:solidFill>
            </p:grpSpPr>
            <p:sp>
              <p:nvSpPr>
                <p:cNvPr id="30" name="Freeform 5">
                  <a:extLst>
                    <a:ext uri="{FF2B5EF4-FFF2-40B4-BE49-F238E27FC236}">
                      <a16:creationId xmlns:a16="http://schemas.microsoft.com/office/drawing/2014/main" id="{A87B8F87-E805-4221-85AE-D8EACD1446A6}"/>
                    </a:ext>
                  </a:extLst>
                </p:cNvPr>
                <p:cNvSpPr>
                  <a:spLocks/>
                </p:cNvSpPr>
                <p:nvPr/>
              </p:nvSpPr>
              <p:spPr bwMode="auto">
                <a:xfrm>
                  <a:off x="2795588" y="5391150"/>
                  <a:ext cx="563563" cy="655638"/>
                </a:xfrm>
                <a:custGeom>
                  <a:avLst/>
                  <a:gdLst>
                    <a:gd name="T0" fmla="*/ 41 w 912"/>
                    <a:gd name="T1" fmla="*/ 540 h 1064"/>
                    <a:gd name="T2" fmla="*/ 448 w 912"/>
                    <a:gd name="T3" fmla="*/ 1064 h 1064"/>
                    <a:gd name="T4" fmla="*/ 876 w 912"/>
                    <a:gd name="T5" fmla="*/ 540 h 1064"/>
                    <a:gd name="T6" fmla="*/ 881 w 912"/>
                    <a:gd name="T7" fmla="*/ 479 h 1064"/>
                    <a:gd name="T8" fmla="*/ 448 w 912"/>
                    <a:gd name="T9" fmla="*/ 0 h 1064"/>
                    <a:gd name="T10" fmla="*/ 31 w 912"/>
                    <a:gd name="T11" fmla="*/ 479 h 1064"/>
                    <a:gd name="T12" fmla="*/ 41 w 912"/>
                    <a:gd name="T13" fmla="*/ 540 h 1064"/>
                  </a:gdLst>
                  <a:ahLst/>
                  <a:cxnLst>
                    <a:cxn ang="0">
                      <a:pos x="T0" y="T1"/>
                    </a:cxn>
                    <a:cxn ang="0">
                      <a:pos x="T2" y="T3"/>
                    </a:cxn>
                    <a:cxn ang="0">
                      <a:pos x="T4" y="T5"/>
                    </a:cxn>
                    <a:cxn ang="0">
                      <a:pos x="T6" y="T7"/>
                    </a:cxn>
                    <a:cxn ang="0">
                      <a:pos x="T8" y="T9"/>
                    </a:cxn>
                    <a:cxn ang="0">
                      <a:pos x="T10" y="T11"/>
                    </a:cxn>
                    <a:cxn ang="0">
                      <a:pos x="T12" y="T13"/>
                    </a:cxn>
                  </a:cxnLst>
                  <a:rect l="0" t="0" r="r" b="b"/>
                  <a:pathLst>
                    <a:path w="912" h="1064">
                      <a:moveTo>
                        <a:pt x="41" y="540"/>
                      </a:moveTo>
                      <a:cubicBezTo>
                        <a:pt x="76" y="749"/>
                        <a:pt x="214" y="1064"/>
                        <a:pt x="448" y="1064"/>
                      </a:cubicBezTo>
                      <a:cubicBezTo>
                        <a:pt x="703" y="1064"/>
                        <a:pt x="835" y="749"/>
                        <a:pt x="876" y="540"/>
                      </a:cubicBezTo>
                      <a:cubicBezTo>
                        <a:pt x="876" y="514"/>
                        <a:pt x="881" y="494"/>
                        <a:pt x="881" y="479"/>
                      </a:cubicBezTo>
                      <a:cubicBezTo>
                        <a:pt x="912" y="214"/>
                        <a:pt x="718" y="0"/>
                        <a:pt x="448" y="0"/>
                      </a:cubicBezTo>
                      <a:cubicBezTo>
                        <a:pt x="183" y="0"/>
                        <a:pt x="0" y="214"/>
                        <a:pt x="31" y="479"/>
                      </a:cubicBezTo>
                      <a:cubicBezTo>
                        <a:pt x="31" y="494"/>
                        <a:pt x="31" y="514"/>
                        <a:pt x="41" y="5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6">
                  <a:extLst>
                    <a:ext uri="{FF2B5EF4-FFF2-40B4-BE49-F238E27FC236}">
                      <a16:creationId xmlns:a16="http://schemas.microsoft.com/office/drawing/2014/main" id="{1FFB0FEE-4C1A-49EB-B928-3FBD6B4C85ED}"/>
                    </a:ext>
                  </a:extLst>
                </p:cNvPr>
                <p:cNvSpPr>
                  <a:spLocks/>
                </p:cNvSpPr>
                <p:nvPr/>
              </p:nvSpPr>
              <p:spPr bwMode="auto">
                <a:xfrm>
                  <a:off x="2465388" y="6027738"/>
                  <a:ext cx="1222375" cy="373063"/>
                </a:xfrm>
                <a:custGeom>
                  <a:avLst/>
                  <a:gdLst>
                    <a:gd name="T0" fmla="*/ 1579 w 1981"/>
                    <a:gd name="T1" fmla="*/ 102 h 606"/>
                    <a:gd name="T2" fmla="*/ 1447 w 1981"/>
                    <a:gd name="T3" fmla="*/ 61 h 606"/>
                    <a:gd name="T4" fmla="*/ 1340 w 1981"/>
                    <a:gd name="T5" fmla="*/ 0 h 606"/>
                    <a:gd name="T6" fmla="*/ 993 w 1981"/>
                    <a:gd name="T7" fmla="*/ 204 h 606"/>
                    <a:gd name="T8" fmla="*/ 647 w 1981"/>
                    <a:gd name="T9" fmla="*/ 0 h 606"/>
                    <a:gd name="T10" fmla="*/ 408 w 1981"/>
                    <a:gd name="T11" fmla="*/ 102 h 606"/>
                    <a:gd name="T12" fmla="*/ 0 w 1981"/>
                    <a:gd name="T13" fmla="*/ 606 h 606"/>
                    <a:gd name="T14" fmla="*/ 1981 w 1981"/>
                    <a:gd name="T15" fmla="*/ 606 h 606"/>
                    <a:gd name="T16" fmla="*/ 1579 w 1981"/>
                    <a:gd name="T17" fmla="*/ 102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1" h="606">
                      <a:moveTo>
                        <a:pt x="1579" y="102"/>
                      </a:moveTo>
                      <a:cubicBezTo>
                        <a:pt x="1533" y="92"/>
                        <a:pt x="1487" y="86"/>
                        <a:pt x="1447" y="61"/>
                      </a:cubicBezTo>
                      <a:cubicBezTo>
                        <a:pt x="1416" y="41"/>
                        <a:pt x="1386" y="25"/>
                        <a:pt x="1340" y="0"/>
                      </a:cubicBezTo>
                      <a:cubicBezTo>
                        <a:pt x="1258" y="117"/>
                        <a:pt x="1146" y="204"/>
                        <a:pt x="993" y="204"/>
                      </a:cubicBezTo>
                      <a:cubicBezTo>
                        <a:pt x="841" y="204"/>
                        <a:pt x="723" y="117"/>
                        <a:pt x="647" y="0"/>
                      </a:cubicBezTo>
                      <a:cubicBezTo>
                        <a:pt x="555" y="71"/>
                        <a:pt x="479" y="92"/>
                        <a:pt x="408" y="102"/>
                      </a:cubicBezTo>
                      <a:cubicBezTo>
                        <a:pt x="224" y="153"/>
                        <a:pt x="41" y="387"/>
                        <a:pt x="0" y="606"/>
                      </a:cubicBezTo>
                      <a:cubicBezTo>
                        <a:pt x="1981" y="606"/>
                        <a:pt x="1981" y="606"/>
                        <a:pt x="1981" y="606"/>
                      </a:cubicBezTo>
                      <a:cubicBezTo>
                        <a:pt x="1941" y="387"/>
                        <a:pt x="1762" y="153"/>
                        <a:pt x="1579" y="10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32" name="Group 31">
            <a:extLst>
              <a:ext uri="{FF2B5EF4-FFF2-40B4-BE49-F238E27FC236}">
                <a16:creationId xmlns:a16="http://schemas.microsoft.com/office/drawing/2014/main" id="{EDAD3385-ACFA-4AA6-9702-1115B2630CAD}"/>
              </a:ext>
            </a:extLst>
          </p:cNvPr>
          <p:cNvGrpSpPr/>
          <p:nvPr/>
        </p:nvGrpSpPr>
        <p:grpSpPr>
          <a:xfrm>
            <a:off x="794085" y="3061819"/>
            <a:ext cx="1243361" cy="1243361"/>
            <a:chOff x="827325" y="1558925"/>
            <a:chExt cx="1406302" cy="1406302"/>
          </a:xfrm>
        </p:grpSpPr>
        <p:sp>
          <p:nvSpPr>
            <p:cNvPr id="33" name="Oval 32">
              <a:extLst>
                <a:ext uri="{FF2B5EF4-FFF2-40B4-BE49-F238E27FC236}">
                  <a16:creationId xmlns:a16="http://schemas.microsoft.com/office/drawing/2014/main" id="{C9DA667B-0722-4A29-A75C-D835CCCD4228}"/>
                </a:ext>
              </a:extLst>
            </p:cNvPr>
            <p:cNvSpPr/>
            <p:nvPr/>
          </p:nvSpPr>
          <p:spPr>
            <a:xfrm>
              <a:off x="827325" y="1558925"/>
              <a:ext cx="1406302" cy="1406302"/>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34" name="Group 33">
              <a:extLst>
                <a:ext uri="{FF2B5EF4-FFF2-40B4-BE49-F238E27FC236}">
                  <a16:creationId xmlns:a16="http://schemas.microsoft.com/office/drawing/2014/main" id="{8C270EF6-B888-4F6B-9E77-52A926F58898}"/>
                </a:ext>
              </a:extLst>
            </p:cNvPr>
            <p:cNvGrpSpPr/>
            <p:nvPr/>
          </p:nvGrpSpPr>
          <p:grpSpPr>
            <a:xfrm>
              <a:off x="864118" y="1595718"/>
              <a:ext cx="1332716" cy="1332716"/>
              <a:chOff x="325755" y="1743075"/>
              <a:chExt cx="1657350" cy="1657350"/>
            </a:xfrm>
          </p:grpSpPr>
          <p:sp>
            <p:nvSpPr>
              <p:cNvPr id="35" name="Oval 34">
                <a:extLst>
                  <a:ext uri="{FF2B5EF4-FFF2-40B4-BE49-F238E27FC236}">
                    <a16:creationId xmlns:a16="http://schemas.microsoft.com/office/drawing/2014/main" id="{913AFDAF-8997-4EF1-8D18-8C42A6E65C9C}"/>
                  </a:ext>
                </a:extLst>
              </p:cNvPr>
              <p:cNvSpPr/>
              <p:nvPr/>
            </p:nvSpPr>
            <p:spPr>
              <a:xfrm>
                <a:off x="325755" y="1743075"/>
                <a:ext cx="1657350" cy="1657350"/>
              </a:xfrm>
              <a:prstGeom prst="ellipse">
                <a:avLst/>
              </a:prstGeom>
              <a:solidFill>
                <a:srgbClr val="082F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36" name="Group 35">
                <a:extLst>
                  <a:ext uri="{FF2B5EF4-FFF2-40B4-BE49-F238E27FC236}">
                    <a16:creationId xmlns:a16="http://schemas.microsoft.com/office/drawing/2014/main" id="{37807BDC-C377-40AF-A423-67D50FAA678C}"/>
                  </a:ext>
                </a:extLst>
              </p:cNvPr>
              <p:cNvGrpSpPr/>
              <p:nvPr/>
            </p:nvGrpSpPr>
            <p:grpSpPr>
              <a:xfrm>
                <a:off x="612343" y="2073600"/>
                <a:ext cx="1084174" cy="895500"/>
                <a:chOff x="2465388" y="5391150"/>
                <a:chExt cx="1222375" cy="1009651"/>
              </a:xfrm>
              <a:solidFill>
                <a:schemeClr val="bg1"/>
              </a:solidFill>
            </p:grpSpPr>
            <p:sp>
              <p:nvSpPr>
                <p:cNvPr id="37" name="Freeform 5">
                  <a:extLst>
                    <a:ext uri="{FF2B5EF4-FFF2-40B4-BE49-F238E27FC236}">
                      <a16:creationId xmlns:a16="http://schemas.microsoft.com/office/drawing/2014/main" id="{039403C1-9B84-43F5-8046-D9E51927EF66}"/>
                    </a:ext>
                  </a:extLst>
                </p:cNvPr>
                <p:cNvSpPr>
                  <a:spLocks/>
                </p:cNvSpPr>
                <p:nvPr/>
              </p:nvSpPr>
              <p:spPr bwMode="auto">
                <a:xfrm>
                  <a:off x="2795588" y="5391150"/>
                  <a:ext cx="563563" cy="655638"/>
                </a:xfrm>
                <a:custGeom>
                  <a:avLst/>
                  <a:gdLst>
                    <a:gd name="T0" fmla="*/ 41 w 912"/>
                    <a:gd name="T1" fmla="*/ 540 h 1064"/>
                    <a:gd name="T2" fmla="*/ 448 w 912"/>
                    <a:gd name="T3" fmla="*/ 1064 h 1064"/>
                    <a:gd name="T4" fmla="*/ 876 w 912"/>
                    <a:gd name="T5" fmla="*/ 540 h 1064"/>
                    <a:gd name="T6" fmla="*/ 881 w 912"/>
                    <a:gd name="T7" fmla="*/ 479 h 1064"/>
                    <a:gd name="T8" fmla="*/ 448 w 912"/>
                    <a:gd name="T9" fmla="*/ 0 h 1064"/>
                    <a:gd name="T10" fmla="*/ 31 w 912"/>
                    <a:gd name="T11" fmla="*/ 479 h 1064"/>
                    <a:gd name="T12" fmla="*/ 41 w 912"/>
                    <a:gd name="T13" fmla="*/ 540 h 1064"/>
                  </a:gdLst>
                  <a:ahLst/>
                  <a:cxnLst>
                    <a:cxn ang="0">
                      <a:pos x="T0" y="T1"/>
                    </a:cxn>
                    <a:cxn ang="0">
                      <a:pos x="T2" y="T3"/>
                    </a:cxn>
                    <a:cxn ang="0">
                      <a:pos x="T4" y="T5"/>
                    </a:cxn>
                    <a:cxn ang="0">
                      <a:pos x="T6" y="T7"/>
                    </a:cxn>
                    <a:cxn ang="0">
                      <a:pos x="T8" y="T9"/>
                    </a:cxn>
                    <a:cxn ang="0">
                      <a:pos x="T10" y="T11"/>
                    </a:cxn>
                    <a:cxn ang="0">
                      <a:pos x="T12" y="T13"/>
                    </a:cxn>
                  </a:cxnLst>
                  <a:rect l="0" t="0" r="r" b="b"/>
                  <a:pathLst>
                    <a:path w="912" h="1064">
                      <a:moveTo>
                        <a:pt x="41" y="540"/>
                      </a:moveTo>
                      <a:cubicBezTo>
                        <a:pt x="76" y="749"/>
                        <a:pt x="214" y="1064"/>
                        <a:pt x="448" y="1064"/>
                      </a:cubicBezTo>
                      <a:cubicBezTo>
                        <a:pt x="703" y="1064"/>
                        <a:pt x="835" y="749"/>
                        <a:pt x="876" y="540"/>
                      </a:cubicBezTo>
                      <a:cubicBezTo>
                        <a:pt x="876" y="514"/>
                        <a:pt x="881" y="494"/>
                        <a:pt x="881" y="479"/>
                      </a:cubicBezTo>
                      <a:cubicBezTo>
                        <a:pt x="912" y="214"/>
                        <a:pt x="718" y="0"/>
                        <a:pt x="448" y="0"/>
                      </a:cubicBezTo>
                      <a:cubicBezTo>
                        <a:pt x="183" y="0"/>
                        <a:pt x="0" y="214"/>
                        <a:pt x="31" y="479"/>
                      </a:cubicBezTo>
                      <a:cubicBezTo>
                        <a:pt x="31" y="494"/>
                        <a:pt x="31" y="514"/>
                        <a:pt x="41" y="5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6">
                  <a:extLst>
                    <a:ext uri="{FF2B5EF4-FFF2-40B4-BE49-F238E27FC236}">
                      <a16:creationId xmlns:a16="http://schemas.microsoft.com/office/drawing/2014/main" id="{FE249391-E87E-472A-901A-0DA0730A04CD}"/>
                    </a:ext>
                  </a:extLst>
                </p:cNvPr>
                <p:cNvSpPr>
                  <a:spLocks/>
                </p:cNvSpPr>
                <p:nvPr/>
              </p:nvSpPr>
              <p:spPr bwMode="auto">
                <a:xfrm>
                  <a:off x="2465388" y="6027738"/>
                  <a:ext cx="1222375" cy="373063"/>
                </a:xfrm>
                <a:custGeom>
                  <a:avLst/>
                  <a:gdLst>
                    <a:gd name="T0" fmla="*/ 1579 w 1981"/>
                    <a:gd name="T1" fmla="*/ 102 h 606"/>
                    <a:gd name="T2" fmla="*/ 1447 w 1981"/>
                    <a:gd name="T3" fmla="*/ 61 h 606"/>
                    <a:gd name="T4" fmla="*/ 1340 w 1981"/>
                    <a:gd name="T5" fmla="*/ 0 h 606"/>
                    <a:gd name="T6" fmla="*/ 993 w 1981"/>
                    <a:gd name="T7" fmla="*/ 204 h 606"/>
                    <a:gd name="T8" fmla="*/ 647 w 1981"/>
                    <a:gd name="T9" fmla="*/ 0 h 606"/>
                    <a:gd name="T10" fmla="*/ 408 w 1981"/>
                    <a:gd name="T11" fmla="*/ 102 h 606"/>
                    <a:gd name="T12" fmla="*/ 0 w 1981"/>
                    <a:gd name="T13" fmla="*/ 606 h 606"/>
                    <a:gd name="T14" fmla="*/ 1981 w 1981"/>
                    <a:gd name="T15" fmla="*/ 606 h 606"/>
                    <a:gd name="T16" fmla="*/ 1579 w 1981"/>
                    <a:gd name="T17" fmla="*/ 102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1" h="606">
                      <a:moveTo>
                        <a:pt x="1579" y="102"/>
                      </a:moveTo>
                      <a:cubicBezTo>
                        <a:pt x="1533" y="92"/>
                        <a:pt x="1487" y="86"/>
                        <a:pt x="1447" y="61"/>
                      </a:cubicBezTo>
                      <a:cubicBezTo>
                        <a:pt x="1416" y="41"/>
                        <a:pt x="1386" y="25"/>
                        <a:pt x="1340" y="0"/>
                      </a:cubicBezTo>
                      <a:cubicBezTo>
                        <a:pt x="1258" y="117"/>
                        <a:pt x="1146" y="204"/>
                        <a:pt x="993" y="204"/>
                      </a:cubicBezTo>
                      <a:cubicBezTo>
                        <a:pt x="841" y="204"/>
                        <a:pt x="723" y="117"/>
                        <a:pt x="647" y="0"/>
                      </a:cubicBezTo>
                      <a:cubicBezTo>
                        <a:pt x="555" y="71"/>
                        <a:pt x="479" y="92"/>
                        <a:pt x="408" y="102"/>
                      </a:cubicBezTo>
                      <a:cubicBezTo>
                        <a:pt x="224" y="153"/>
                        <a:pt x="41" y="387"/>
                        <a:pt x="0" y="606"/>
                      </a:cubicBezTo>
                      <a:cubicBezTo>
                        <a:pt x="1981" y="606"/>
                        <a:pt x="1981" y="606"/>
                        <a:pt x="1981" y="606"/>
                      </a:cubicBezTo>
                      <a:cubicBezTo>
                        <a:pt x="1941" y="387"/>
                        <a:pt x="1762" y="153"/>
                        <a:pt x="1579" y="10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39" name="Rectangle 38">
            <a:extLst>
              <a:ext uri="{FF2B5EF4-FFF2-40B4-BE49-F238E27FC236}">
                <a16:creationId xmlns:a16="http://schemas.microsoft.com/office/drawing/2014/main" id="{2B36720F-56A7-4031-A9B7-E1FA8EDD1A95}"/>
              </a:ext>
            </a:extLst>
          </p:cNvPr>
          <p:cNvSpPr/>
          <p:nvPr/>
        </p:nvSpPr>
        <p:spPr>
          <a:xfrm>
            <a:off x="250824" y="4388180"/>
            <a:ext cx="8816975" cy="582791"/>
          </a:xfrm>
          <a:prstGeom prst="rect">
            <a:avLst/>
          </a:prstGeom>
          <a:solidFill>
            <a:schemeClr val="bg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2400" dirty="0">
              <a:solidFill>
                <a:prstClr val="white"/>
              </a:solidFill>
              <a:latin typeface="Arial Narrow"/>
            </a:endParaRPr>
          </a:p>
        </p:txBody>
      </p:sp>
      <p:sp>
        <p:nvSpPr>
          <p:cNvPr id="40" name="Freeform: Shape 70">
            <a:extLst>
              <a:ext uri="{FF2B5EF4-FFF2-40B4-BE49-F238E27FC236}">
                <a16:creationId xmlns:a16="http://schemas.microsoft.com/office/drawing/2014/main" id="{C79E69D5-7F0C-4585-ABFB-1E05441EA312}"/>
              </a:ext>
            </a:extLst>
          </p:cNvPr>
          <p:cNvSpPr/>
          <p:nvPr/>
        </p:nvSpPr>
        <p:spPr>
          <a:xfrm>
            <a:off x="6884451" y="1469292"/>
            <a:ext cx="1642534" cy="918212"/>
          </a:xfrm>
          <a:custGeom>
            <a:avLst/>
            <a:gdLst>
              <a:gd name="connsiteX0" fmla="*/ 0 w 1721223"/>
              <a:gd name="connsiteY0" fmla="*/ 0 h 918212"/>
              <a:gd name="connsiteX1" fmla="*/ 1532599 w 1721223"/>
              <a:gd name="connsiteY1" fmla="*/ 0 h 918212"/>
              <a:gd name="connsiteX2" fmla="*/ 1562299 w 1721223"/>
              <a:gd name="connsiteY2" fmla="*/ 0 h 918212"/>
              <a:gd name="connsiteX3" fmla="*/ 1721223 w 1721223"/>
              <a:gd name="connsiteY3" fmla="*/ 0 h 918212"/>
              <a:gd name="connsiteX4" fmla="*/ 1721223 w 1721223"/>
              <a:gd name="connsiteY4" fmla="*/ 459106 h 918212"/>
              <a:gd name="connsiteX5" fmla="*/ 1721223 w 1721223"/>
              <a:gd name="connsiteY5" fmla="*/ 918212 h 918212"/>
              <a:gd name="connsiteX6" fmla="*/ 1562299 w 1721223"/>
              <a:gd name="connsiteY6" fmla="*/ 918212 h 918212"/>
              <a:gd name="connsiteX7" fmla="*/ 1532599 w 1721223"/>
              <a:gd name="connsiteY7" fmla="*/ 918212 h 918212"/>
              <a:gd name="connsiteX8" fmla="*/ 0 w 1721223"/>
              <a:gd name="connsiteY8" fmla="*/ 918212 h 918212"/>
              <a:gd name="connsiteX9" fmla="*/ 158924 w 1721223"/>
              <a:gd name="connsiteY9" fmla="*/ 459106 h 91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1223" h="918212">
                <a:moveTo>
                  <a:pt x="0" y="0"/>
                </a:moveTo>
                <a:lnTo>
                  <a:pt x="1532599" y="0"/>
                </a:lnTo>
                <a:lnTo>
                  <a:pt x="1562299" y="0"/>
                </a:lnTo>
                <a:lnTo>
                  <a:pt x="1721223" y="0"/>
                </a:lnTo>
                <a:lnTo>
                  <a:pt x="1721223" y="459106"/>
                </a:lnTo>
                <a:lnTo>
                  <a:pt x="1721223" y="918212"/>
                </a:lnTo>
                <a:lnTo>
                  <a:pt x="1562299" y="918212"/>
                </a:lnTo>
                <a:lnTo>
                  <a:pt x="1532599" y="918212"/>
                </a:lnTo>
                <a:lnTo>
                  <a:pt x="0" y="918212"/>
                </a:lnTo>
                <a:lnTo>
                  <a:pt x="158924" y="459106"/>
                </a:lnTo>
                <a:close/>
              </a:path>
            </a:pathLst>
          </a:custGeom>
          <a:solidFill>
            <a:srgbClr val="3CA1E9"/>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pPr algn="ctr"/>
            <a:r>
              <a:rPr lang="en-GB" sz="2400" dirty="0">
                <a:solidFill>
                  <a:schemeClr val="bg1"/>
                </a:solidFill>
              </a:rPr>
              <a:t>Provide</a:t>
            </a:r>
            <a:br>
              <a:rPr lang="en-GB" sz="2400" dirty="0">
                <a:solidFill>
                  <a:schemeClr val="bg1"/>
                </a:solidFill>
              </a:rPr>
            </a:br>
            <a:r>
              <a:rPr lang="en-GB" sz="2400" dirty="0">
                <a:solidFill>
                  <a:schemeClr val="bg1"/>
                </a:solidFill>
              </a:rPr>
              <a:t>updates</a:t>
            </a:r>
            <a:endParaRPr lang="en-US" sz="2400" dirty="0">
              <a:solidFill>
                <a:schemeClr val="bg1"/>
              </a:solidFill>
            </a:endParaRPr>
          </a:p>
        </p:txBody>
      </p:sp>
      <p:sp>
        <p:nvSpPr>
          <p:cNvPr id="41" name="Rectangle 40">
            <a:extLst>
              <a:ext uri="{FF2B5EF4-FFF2-40B4-BE49-F238E27FC236}">
                <a16:creationId xmlns:a16="http://schemas.microsoft.com/office/drawing/2014/main" id="{A74568AA-4E16-432E-8388-034DC2EB25F2}"/>
              </a:ext>
            </a:extLst>
          </p:cNvPr>
          <p:cNvSpPr/>
          <p:nvPr/>
        </p:nvSpPr>
        <p:spPr>
          <a:xfrm>
            <a:off x="5165219" y="2387504"/>
            <a:ext cx="1619723" cy="1744324"/>
          </a:xfrm>
          <a:prstGeom prst="rect">
            <a:avLst/>
          </a:prstGeom>
          <a:solidFill>
            <a:schemeClr val="bg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2400" dirty="0">
              <a:solidFill>
                <a:prstClr val="white"/>
              </a:solidFill>
              <a:latin typeface="Arial Narrow"/>
            </a:endParaRPr>
          </a:p>
        </p:txBody>
      </p:sp>
      <p:grpSp>
        <p:nvGrpSpPr>
          <p:cNvPr id="42" name="Group 41">
            <a:extLst>
              <a:ext uri="{FF2B5EF4-FFF2-40B4-BE49-F238E27FC236}">
                <a16:creationId xmlns:a16="http://schemas.microsoft.com/office/drawing/2014/main" id="{E9E02E40-0FB3-4BAF-9649-B86C3B8E5224}"/>
              </a:ext>
            </a:extLst>
          </p:cNvPr>
          <p:cNvGrpSpPr/>
          <p:nvPr/>
        </p:nvGrpSpPr>
        <p:grpSpPr>
          <a:xfrm>
            <a:off x="1182925" y="1965833"/>
            <a:ext cx="1406302" cy="1406302"/>
            <a:chOff x="827325" y="1558925"/>
            <a:chExt cx="1406302" cy="1406302"/>
          </a:xfrm>
        </p:grpSpPr>
        <p:sp>
          <p:nvSpPr>
            <p:cNvPr id="43" name="Oval 42">
              <a:extLst>
                <a:ext uri="{FF2B5EF4-FFF2-40B4-BE49-F238E27FC236}">
                  <a16:creationId xmlns:a16="http://schemas.microsoft.com/office/drawing/2014/main" id="{17732277-1299-4D5A-B94C-4F5A07EADAE4}"/>
                </a:ext>
              </a:extLst>
            </p:cNvPr>
            <p:cNvSpPr/>
            <p:nvPr/>
          </p:nvSpPr>
          <p:spPr>
            <a:xfrm>
              <a:off x="827325" y="1558925"/>
              <a:ext cx="1406302" cy="1406302"/>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44" name="Group 43">
              <a:extLst>
                <a:ext uri="{FF2B5EF4-FFF2-40B4-BE49-F238E27FC236}">
                  <a16:creationId xmlns:a16="http://schemas.microsoft.com/office/drawing/2014/main" id="{D9393236-43BB-46EF-AC99-57339F6758FD}"/>
                </a:ext>
              </a:extLst>
            </p:cNvPr>
            <p:cNvGrpSpPr/>
            <p:nvPr/>
          </p:nvGrpSpPr>
          <p:grpSpPr>
            <a:xfrm>
              <a:off x="864118" y="1595718"/>
              <a:ext cx="1332716" cy="1332716"/>
              <a:chOff x="325755" y="1743075"/>
              <a:chExt cx="1657350" cy="1657350"/>
            </a:xfrm>
          </p:grpSpPr>
          <p:sp>
            <p:nvSpPr>
              <p:cNvPr id="45" name="Oval 44">
                <a:extLst>
                  <a:ext uri="{FF2B5EF4-FFF2-40B4-BE49-F238E27FC236}">
                    <a16:creationId xmlns:a16="http://schemas.microsoft.com/office/drawing/2014/main" id="{12E3C47D-90A2-4928-91C5-DAD53E4C40F6}"/>
                  </a:ext>
                </a:extLst>
              </p:cNvPr>
              <p:cNvSpPr/>
              <p:nvPr/>
            </p:nvSpPr>
            <p:spPr>
              <a:xfrm>
                <a:off x="325755" y="1743075"/>
                <a:ext cx="1657350" cy="1657350"/>
              </a:xfrm>
              <a:prstGeom prst="ellipse">
                <a:avLst/>
              </a:prstGeom>
              <a:solidFill>
                <a:srgbClr val="0F54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46" name="Group 45">
                <a:extLst>
                  <a:ext uri="{FF2B5EF4-FFF2-40B4-BE49-F238E27FC236}">
                    <a16:creationId xmlns:a16="http://schemas.microsoft.com/office/drawing/2014/main" id="{B442AF5B-4460-4A8C-8B1C-B61201A9D3E0}"/>
                  </a:ext>
                </a:extLst>
              </p:cNvPr>
              <p:cNvGrpSpPr/>
              <p:nvPr/>
            </p:nvGrpSpPr>
            <p:grpSpPr>
              <a:xfrm>
                <a:off x="612343" y="2073600"/>
                <a:ext cx="1084174" cy="895500"/>
                <a:chOff x="2465388" y="5391150"/>
                <a:chExt cx="1222375" cy="1009651"/>
              </a:xfrm>
              <a:solidFill>
                <a:schemeClr val="bg1"/>
              </a:solidFill>
            </p:grpSpPr>
            <p:sp>
              <p:nvSpPr>
                <p:cNvPr id="47" name="Freeform 5">
                  <a:extLst>
                    <a:ext uri="{FF2B5EF4-FFF2-40B4-BE49-F238E27FC236}">
                      <a16:creationId xmlns:a16="http://schemas.microsoft.com/office/drawing/2014/main" id="{EF846A0E-DEB2-41F8-BAAA-98BD0F93BD95}"/>
                    </a:ext>
                  </a:extLst>
                </p:cNvPr>
                <p:cNvSpPr>
                  <a:spLocks/>
                </p:cNvSpPr>
                <p:nvPr/>
              </p:nvSpPr>
              <p:spPr bwMode="auto">
                <a:xfrm>
                  <a:off x="2795588" y="5391150"/>
                  <a:ext cx="563563" cy="655638"/>
                </a:xfrm>
                <a:custGeom>
                  <a:avLst/>
                  <a:gdLst>
                    <a:gd name="T0" fmla="*/ 41 w 912"/>
                    <a:gd name="T1" fmla="*/ 540 h 1064"/>
                    <a:gd name="T2" fmla="*/ 448 w 912"/>
                    <a:gd name="T3" fmla="*/ 1064 h 1064"/>
                    <a:gd name="T4" fmla="*/ 876 w 912"/>
                    <a:gd name="T5" fmla="*/ 540 h 1064"/>
                    <a:gd name="T6" fmla="*/ 881 w 912"/>
                    <a:gd name="T7" fmla="*/ 479 h 1064"/>
                    <a:gd name="T8" fmla="*/ 448 w 912"/>
                    <a:gd name="T9" fmla="*/ 0 h 1064"/>
                    <a:gd name="T10" fmla="*/ 31 w 912"/>
                    <a:gd name="T11" fmla="*/ 479 h 1064"/>
                    <a:gd name="T12" fmla="*/ 41 w 912"/>
                    <a:gd name="T13" fmla="*/ 540 h 1064"/>
                  </a:gdLst>
                  <a:ahLst/>
                  <a:cxnLst>
                    <a:cxn ang="0">
                      <a:pos x="T0" y="T1"/>
                    </a:cxn>
                    <a:cxn ang="0">
                      <a:pos x="T2" y="T3"/>
                    </a:cxn>
                    <a:cxn ang="0">
                      <a:pos x="T4" y="T5"/>
                    </a:cxn>
                    <a:cxn ang="0">
                      <a:pos x="T6" y="T7"/>
                    </a:cxn>
                    <a:cxn ang="0">
                      <a:pos x="T8" y="T9"/>
                    </a:cxn>
                    <a:cxn ang="0">
                      <a:pos x="T10" y="T11"/>
                    </a:cxn>
                    <a:cxn ang="0">
                      <a:pos x="T12" y="T13"/>
                    </a:cxn>
                  </a:cxnLst>
                  <a:rect l="0" t="0" r="r" b="b"/>
                  <a:pathLst>
                    <a:path w="912" h="1064">
                      <a:moveTo>
                        <a:pt x="41" y="540"/>
                      </a:moveTo>
                      <a:cubicBezTo>
                        <a:pt x="76" y="749"/>
                        <a:pt x="214" y="1064"/>
                        <a:pt x="448" y="1064"/>
                      </a:cubicBezTo>
                      <a:cubicBezTo>
                        <a:pt x="703" y="1064"/>
                        <a:pt x="835" y="749"/>
                        <a:pt x="876" y="540"/>
                      </a:cubicBezTo>
                      <a:cubicBezTo>
                        <a:pt x="876" y="514"/>
                        <a:pt x="881" y="494"/>
                        <a:pt x="881" y="479"/>
                      </a:cubicBezTo>
                      <a:cubicBezTo>
                        <a:pt x="912" y="214"/>
                        <a:pt x="718" y="0"/>
                        <a:pt x="448" y="0"/>
                      </a:cubicBezTo>
                      <a:cubicBezTo>
                        <a:pt x="183" y="0"/>
                        <a:pt x="0" y="214"/>
                        <a:pt x="31" y="479"/>
                      </a:cubicBezTo>
                      <a:cubicBezTo>
                        <a:pt x="31" y="494"/>
                        <a:pt x="31" y="514"/>
                        <a:pt x="41" y="5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6">
                  <a:extLst>
                    <a:ext uri="{FF2B5EF4-FFF2-40B4-BE49-F238E27FC236}">
                      <a16:creationId xmlns:a16="http://schemas.microsoft.com/office/drawing/2014/main" id="{64DBB73B-7515-4BFC-9CA9-F5062AAB79B5}"/>
                    </a:ext>
                  </a:extLst>
                </p:cNvPr>
                <p:cNvSpPr>
                  <a:spLocks/>
                </p:cNvSpPr>
                <p:nvPr/>
              </p:nvSpPr>
              <p:spPr bwMode="auto">
                <a:xfrm>
                  <a:off x="2465388" y="6027738"/>
                  <a:ext cx="1222375" cy="373063"/>
                </a:xfrm>
                <a:custGeom>
                  <a:avLst/>
                  <a:gdLst>
                    <a:gd name="T0" fmla="*/ 1579 w 1981"/>
                    <a:gd name="T1" fmla="*/ 102 h 606"/>
                    <a:gd name="T2" fmla="*/ 1447 w 1981"/>
                    <a:gd name="T3" fmla="*/ 61 h 606"/>
                    <a:gd name="T4" fmla="*/ 1340 w 1981"/>
                    <a:gd name="T5" fmla="*/ 0 h 606"/>
                    <a:gd name="T6" fmla="*/ 993 w 1981"/>
                    <a:gd name="T7" fmla="*/ 204 h 606"/>
                    <a:gd name="T8" fmla="*/ 647 w 1981"/>
                    <a:gd name="T9" fmla="*/ 0 h 606"/>
                    <a:gd name="T10" fmla="*/ 408 w 1981"/>
                    <a:gd name="T11" fmla="*/ 102 h 606"/>
                    <a:gd name="T12" fmla="*/ 0 w 1981"/>
                    <a:gd name="T13" fmla="*/ 606 h 606"/>
                    <a:gd name="T14" fmla="*/ 1981 w 1981"/>
                    <a:gd name="T15" fmla="*/ 606 h 606"/>
                    <a:gd name="T16" fmla="*/ 1579 w 1981"/>
                    <a:gd name="T17" fmla="*/ 102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1" h="606">
                      <a:moveTo>
                        <a:pt x="1579" y="102"/>
                      </a:moveTo>
                      <a:cubicBezTo>
                        <a:pt x="1533" y="92"/>
                        <a:pt x="1487" y="86"/>
                        <a:pt x="1447" y="61"/>
                      </a:cubicBezTo>
                      <a:cubicBezTo>
                        <a:pt x="1416" y="41"/>
                        <a:pt x="1386" y="25"/>
                        <a:pt x="1340" y="0"/>
                      </a:cubicBezTo>
                      <a:cubicBezTo>
                        <a:pt x="1258" y="117"/>
                        <a:pt x="1146" y="204"/>
                        <a:pt x="993" y="204"/>
                      </a:cubicBezTo>
                      <a:cubicBezTo>
                        <a:pt x="841" y="204"/>
                        <a:pt x="723" y="117"/>
                        <a:pt x="647" y="0"/>
                      </a:cubicBezTo>
                      <a:cubicBezTo>
                        <a:pt x="555" y="71"/>
                        <a:pt x="479" y="92"/>
                        <a:pt x="408" y="102"/>
                      </a:cubicBezTo>
                      <a:cubicBezTo>
                        <a:pt x="224" y="153"/>
                        <a:pt x="41" y="387"/>
                        <a:pt x="0" y="606"/>
                      </a:cubicBezTo>
                      <a:cubicBezTo>
                        <a:pt x="1981" y="606"/>
                        <a:pt x="1981" y="606"/>
                        <a:pt x="1981" y="606"/>
                      </a:cubicBezTo>
                      <a:cubicBezTo>
                        <a:pt x="1941" y="387"/>
                        <a:pt x="1762" y="153"/>
                        <a:pt x="1579" y="10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49" name="Group 48">
            <a:extLst>
              <a:ext uri="{FF2B5EF4-FFF2-40B4-BE49-F238E27FC236}">
                <a16:creationId xmlns:a16="http://schemas.microsoft.com/office/drawing/2014/main" id="{CE946C85-BA40-44B0-AB6A-ED6170B29546}"/>
              </a:ext>
            </a:extLst>
          </p:cNvPr>
          <p:cNvGrpSpPr/>
          <p:nvPr/>
        </p:nvGrpSpPr>
        <p:grpSpPr>
          <a:xfrm>
            <a:off x="2496660" y="1022391"/>
            <a:ext cx="2262627" cy="1289210"/>
            <a:chOff x="1626710" y="615483"/>
            <a:chExt cx="2262627" cy="1289210"/>
          </a:xfrm>
        </p:grpSpPr>
        <p:grpSp>
          <p:nvGrpSpPr>
            <p:cNvPr id="50" name="Group 49">
              <a:extLst>
                <a:ext uri="{FF2B5EF4-FFF2-40B4-BE49-F238E27FC236}">
                  <a16:creationId xmlns:a16="http://schemas.microsoft.com/office/drawing/2014/main" id="{896243D6-548D-4652-B23E-AEDF1838FCF6}"/>
                </a:ext>
              </a:extLst>
            </p:cNvPr>
            <p:cNvGrpSpPr/>
            <p:nvPr/>
          </p:nvGrpSpPr>
          <p:grpSpPr>
            <a:xfrm>
              <a:off x="1884045" y="615483"/>
              <a:ext cx="2005292" cy="1009650"/>
              <a:chOff x="2066924" y="615483"/>
              <a:chExt cx="2505075" cy="1009650"/>
            </a:xfrm>
          </p:grpSpPr>
          <p:sp>
            <p:nvSpPr>
              <p:cNvPr id="54" name="Rectangle: Rounded Corners 11">
                <a:extLst>
                  <a:ext uri="{FF2B5EF4-FFF2-40B4-BE49-F238E27FC236}">
                    <a16:creationId xmlns:a16="http://schemas.microsoft.com/office/drawing/2014/main" id="{156FF0C9-F3F9-49F3-B068-D5EC68C21D4C}"/>
                  </a:ext>
                </a:extLst>
              </p:cNvPr>
              <p:cNvSpPr/>
              <p:nvPr/>
            </p:nvSpPr>
            <p:spPr>
              <a:xfrm>
                <a:off x="2066924" y="615483"/>
                <a:ext cx="2505075" cy="1009650"/>
              </a:xfrm>
              <a:prstGeom prst="roundRect">
                <a:avLst>
                  <a:gd name="adj" fmla="val 30818"/>
                </a:avLst>
              </a:prstGeom>
              <a:solidFill>
                <a:schemeClr val="bg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solidFill>
                    <a:prstClr val="white"/>
                  </a:solidFill>
                  <a:latin typeface="Arial Narrow"/>
                </a:endParaRPr>
              </a:p>
            </p:txBody>
          </p:sp>
          <p:sp>
            <p:nvSpPr>
              <p:cNvPr id="55" name="Rectangle: Rounded Corners 17">
                <a:extLst>
                  <a:ext uri="{FF2B5EF4-FFF2-40B4-BE49-F238E27FC236}">
                    <a16:creationId xmlns:a16="http://schemas.microsoft.com/office/drawing/2014/main" id="{CB7F60FA-B0E3-45E1-82B4-B5C76D477EAC}"/>
                  </a:ext>
                </a:extLst>
              </p:cNvPr>
              <p:cNvSpPr/>
              <p:nvPr/>
            </p:nvSpPr>
            <p:spPr>
              <a:xfrm>
                <a:off x="2124039" y="661202"/>
                <a:ext cx="2390850" cy="918212"/>
              </a:xfrm>
              <a:prstGeom prst="roundRect">
                <a:avLst>
                  <a:gd name="adj" fmla="val 28743"/>
                </a:avLst>
              </a:prstGeom>
              <a:solidFill>
                <a:srgbClr val="0F54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F5486"/>
                  </a:solidFill>
                </a:endParaRPr>
              </a:p>
            </p:txBody>
          </p:sp>
          <p:sp>
            <p:nvSpPr>
              <p:cNvPr id="56" name="Rectangle: Rounded Corners 23">
                <a:extLst>
                  <a:ext uri="{FF2B5EF4-FFF2-40B4-BE49-F238E27FC236}">
                    <a16:creationId xmlns:a16="http://schemas.microsoft.com/office/drawing/2014/main" id="{072586FF-0DD2-4024-B4A6-CEC1B39AF953}"/>
                  </a:ext>
                </a:extLst>
              </p:cNvPr>
              <p:cNvSpPr/>
              <p:nvPr/>
            </p:nvSpPr>
            <p:spPr>
              <a:xfrm>
                <a:off x="2181154" y="706921"/>
                <a:ext cx="2276620" cy="826774"/>
              </a:xfrm>
              <a:prstGeom prst="roundRect">
                <a:avLst>
                  <a:gd name="adj" fmla="val 2605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2400" dirty="0">
                    <a:solidFill>
                      <a:srgbClr val="0F5486"/>
                    </a:solidFill>
                  </a:rPr>
                  <a:t>What do I need</a:t>
                </a:r>
              </a:p>
              <a:p>
                <a:pPr algn="ctr"/>
                <a:r>
                  <a:rPr lang="en-GB" sz="2400" dirty="0">
                    <a:solidFill>
                      <a:srgbClr val="0F5486"/>
                    </a:solidFill>
                  </a:rPr>
                  <a:t>to work on?</a:t>
                </a:r>
                <a:endParaRPr lang="en-US" sz="2400" dirty="0">
                  <a:solidFill>
                    <a:srgbClr val="0F5486"/>
                  </a:solidFill>
                </a:endParaRPr>
              </a:p>
            </p:txBody>
          </p:sp>
        </p:grpSp>
        <p:grpSp>
          <p:nvGrpSpPr>
            <p:cNvPr id="51" name="Group 50">
              <a:extLst>
                <a:ext uri="{FF2B5EF4-FFF2-40B4-BE49-F238E27FC236}">
                  <a16:creationId xmlns:a16="http://schemas.microsoft.com/office/drawing/2014/main" id="{CA8AEDAD-4A73-408D-A12D-D347C0CB3428}"/>
                </a:ext>
              </a:extLst>
            </p:cNvPr>
            <p:cNvGrpSpPr/>
            <p:nvPr/>
          </p:nvGrpSpPr>
          <p:grpSpPr>
            <a:xfrm>
              <a:off x="1626710" y="1542051"/>
              <a:ext cx="345915" cy="362642"/>
              <a:chOff x="1931510" y="1542051"/>
              <a:chExt cx="345915" cy="362642"/>
            </a:xfrm>
          </p:grpSpPr>
          <p:sp>
            <p:nvSpPr>
              <p:cNvPr id="52" name="Circle: Hollow 36">
                <a:extLst>
                  <a:ext uri="{FF2B5EF4-FFF2-40B4-BE49-F238E27FC236}">
                    <a16:creationId xmlns:a16="http://schemas.microsoft.com/office/drawing/2014/main" id="{33CB7B01-5BB1-4EEC-AF20-FC9AD75B709D}"/>
                  </a:ext>
                </a:extLst>
              </p:cNvPr>
              <p:cNvSpPr/>
              <p:nvPr/>
            </p:nvSpPr>
            <p:spPr>
              <a:xfrm>
                <a:off x="2010725" y="1542051"/>
                <a:ext cx="266700" cy="266700"/>
              </a:xfrm>
              <a:prstGeom prst="donut">
                <a:avLst>
                  <a:gd name="adj" fmla="val 14241"/>
                </a:avLst>
              </a:prstGeom>
              <a:solidFill>
                <a:srgbClr val="0F54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53" name="Circle: Hollow 37">
                <a:extLst>
                  <a:ext uri="{FF2B5EF4-FFF2-40B4-BE49-F238E27FC236}">
                    <a16:creationId xmlns:a16="http://schemas.microsoft.com/office/drawing/2014/main" id="{D4C2E1AE-9D9B-47F5-BB14-2757A18215A7}"/>
                  </a:ext>
                </a:extLst>
              </p:cNvPr>
              <p:cNvSpPr/>
              <p:nvPr/>
            </p:nvSpPr>
            <p:spPr>
              <a:xfrm>
                <a:off x="1931510" y="1791981"/>
                <a:ext cx="112712" cy="112712"/>
              </a:xfrm>
              <a:prstGeom prst="donut">
                <a:avLst>
                  <a:gd name="adj" fmla="val 26063"/>
                </a:avLst>
              </a:prstGeom>
              <a:solidFill>
                <a:srgbClr val="0F54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grpSp>
      </p:grpSp>
      <p:grpSp>
        <p:nvGrpSpPr>
          <p:cNvPr id="57" name="Group 56">
            <a:extLst>
              <a:ext uri="{FF2B5EF4-FFF2-40B4-BE49-F238E27FC236}">
                <a16:creationId xmlns:a16="http://schemas.microsoft.com/office/drawing/2014/main" id="{E08F3900-C9AC-4CD7-88CE-FC1A2F1151C3}"/>
              </a:ext>
            </a:extLst>
          </p:cNvPr>
          <p:cNvGrpSpPr/>
          <p:nvPr/>
        </p:nvGrpSpPr>
        <p:grpSpPr>
          <a:xfrm>
            <a:off x="2496660" y="3016175"/>
            <a:ext cx="2257864" cy="1299403"/>
            <a:chOff x="1936273" y="2609267"/>
            <a:chExt cx="2257864" cy="1299403"/>
          </a:xfrm>
        </p:grpSpPr>
        <p:grpSp>
          <p:nvGrpSpPr>
            <p:cNvPr id="58" name="Group 57">
              <a:extLst>
                <a:ext uri="{FF2B5EF4-FFF2-40B4-BE49-F238E27FC236}">
                  <a16:creationId xmlns:a16="http://schemas.microsoft.com/office/drawing/2014/main" id="{DFE3E193-55CF-4E88-B80F-F3E7531503B6}"/>
                </a:ext>
              </a:extLst>
            </p:cNvPr>
            <p:cNvGrpSpPr/>
            <p:nvPr/>
          </p:nvGrpSpPr>
          <p:grpSpPr>
            <a:xfrm>
              <a:off x="2188845" y="2899020"/>
              <a:ext cx="2005292" cy="1009650"/>
              <a:chOff x="2066924" y="615483"/>
              <a:chExt cx="2505075" cy="1009650"/>
            </a:xfrm>
          </p:grpSpPr>
          <p:sp>
            <p:nvSpPr>
              <p:cNvPr id="62" name="Rectangle: Rounded Corners 33">
                <a:extLst>
                  <a:ext uri="{FF2B5EF4-FFF2-40B4-BE49-F238E27FC236}">
                    <a16:creationId xmlns:a16="http://schemas.microsoft.com/office/drawing/2014/main" id="{A36418E4-838A-4C88-BB9E-A29B3D711127}"/>
                  </a:ext>
                </a:extLst>
              </p:cNvPr>
              <p:cNvSpPr/>
              <p:nvPr/>
            </p:nvSpPr>
            <p:spPr>
              <a:xfrm>
                <a:off x="2066924" y="615483"/>
                <a:ext cx="2505075" cy="1009650"/>
              </a:xfrm>
              <a:prstGeom prst="roundRect">
                <a:avLst>
                  <a:gd name="adj" fmla="val 30818"/>
                </a:avLst>
              </a:prstGeom>
              <a:solidFill>
                <a:schemeClr val="bg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solidFill>
                    <a:prstClr val="white"/>
                  </a:solidFill>
                  <a:latin typeface="Arial Narrow"/>
                </a:endParaRPr>
              </a:p>
            </p:txBody>
          </p:sp>
          <p:sp>
            <p:nvSpPr>
              <p:cNvPr id="63" name="Rectangle: Rounded Corners 34">
                <a:extLst>
                  <a:ext uri="{FF2B5EF4-FFF2-40B4-BE49-F238E27FC236}">
                    <a16:creationId xmlns:a16="http://schemas.microsoft.com/office/drawing/2014/main" id="{114B37F9-3250-4EC5-9E65-231999D0ACF3}"/>
                  </a:ext>
                </a:extLst>
              </p:cNvPr>
              <p:cNvSpPr/>
              <p:nvPr/>
            </p:nvSpPr>
            <p:spPr>
              <a:xfrm>
                <a:off x="2124039" y="661202"/>
                <a:ext cx="2390850" cy="918212"/>
              </a:xfrm>
              <a:prstGeom prst="roundRect">
                <a:avLst>
                  <a:gd name="adj" fmla="val 28743"/>
                </a:avLst>
              </a:prstGeom>
              <a:solidFill>
                <a:srgbClr val="0F54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4" name="Rectangle: Rounded Corners 35">
                <a:extLst>
                  <a:ext uri="{FF2B5EF4-FFF2-40B4-BE49-F238E27FC236}">
                    <a16:creationId xmlns:a16="http://schemas.microsoft.com/office/drawing/2014/main" id="{C4F846E8-A290-44AA-BCF8-C4C102C4CCFB}"/>
                  </a:ext>
                </a:extLst>
              </p:cNvPr>
              <p:cNvSpPr/>
              <p:nvPr/>
            </p:nvSpPr>
            <p:spPr>
              <a:xfrm>
                <a:off x="2181154" y="706921"/>
                <a:ext cx="2276620" cy="826774"/>
              </a:xfrm>
              <a:prstGeom prst="roundRect">
                <a:avLst>
                  <a:gd name="adj" fmla="val 2605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2400" dirty="0">
                    <a:solidFill>
                      <a:srgbClr val="0F5486"/>
                    </a:solidFill>
                  </a:rPr>
                  <a:t>Where </a:t>
                </a:r>
              </a:p>
              <a:p>
                <a:pPr algn="ctr"/>
                <a:r>
                  <a:rPr lang="en-GB" sz="2400" dirty="0">
                    <a:solidFill>
                      <a:srgbClr val="0F5486"/>
                    </a:solidFill>
                  </a:rPr>
                  <a:t>is it?</a:t>
                </a:r>
                <a:endParaRPr lang="en-US" sz="2400" dirty="0">
                  <a:solidFill>
                    <a:srgbClr val="0F5486"/>
                  </a:solidFill>
                </a:endParaRPr>
              </a:p>
            </p:txBody>
          </p:sp>
        </p:grpSp>
        <p:grpSp>
          <p:nvGrpSpPr>
            <p:cNvPr id="59" name="Group 58">
              <a:extLst>
                <a:ext uri="{FF2B5EF4-FFF2-40B4-BE49-F238E27FC236}">
                  <a16:creationId xmlns:a16="http://schemas.microsoft.com/office/drawing/2014/main" id="{3EAD73E6-3F40-4E1F-ACFD-466D5E8983D0}"/>
                </a:ext>
              </a:extLst>
            </p:cNvPr>
            <p:cNvGrpSpPr/>
            <p:nvPr/>
          </p:nvGrpSpPr>
          <p:grpSpPr>
            <a:xfrm flipV="1">
              <a:off x="1936273" y="2609267"/>
              <a:ext cx="345915" cy="362642"/>
              <a:chOff x="1931510" y="2949288"/>
              <a:chExt cx="345915" cy="362642"/>
            </a:xfrm>
          </p:grpSpPr>
          <p:sp>
            <p:nvSpPr>
              <p:cNvPr id="60" name="Circle: Hollow 44">
                <a:extLst>
                  <a:ext uri="{FF2B5EF4-FFF2-40B4-BE49-F238E27FC236}">
                    <a16:creationId xmlns:a16="http://schemas.microsoft.com/office/drawing/2014/main" id="{DD610FD4-25C8-4E3F-B0D2-3473770AB476}"/>
                  </a:ext>
                </a:extLst>
              </p:cNvPr>
              <p:cNvSpPr/>
              <p:nvPr/>
            </p:nvSpPr>
            <p:spPr>
              <a:xfrm>
                <a:off x="2010725" y="2949288"/>
                <a:ext cx="266700" cy="266700"/>
              </a:xfrm>
              <a:prstGeom prst="donut">
                <a:avLst>
                  <a:gd name="adj" fmla="val 14241"/>
                </a:avLst>
              </a:prstGeom>
              <a:solidFill>
                <a:srgbClr val="0F54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61" name="Circle: Hollow 45">
                <a:extLst>
                  <a:ext uri="{FF2B5EF4-FFF2-40B4-BE49-F238E27FC236}">
                    <a16:creationId xmlns:a16="http://schemas.microsoft.com/office/drawing/2014/main" id="{CEAB838B-6719-4E44-B3B0-0DFF4006A9BB}"/>
                  </a:ext>
                </a:extLst>
              </p:cNvPr>
              <p:cNvSpPr/>
              <p:nvPr/>
            </p:nvSpPr>
            <p:spPr>
              <a:xfrm>
                <a:off x="1931510" y="3199218"/>
                <a:ext cx="112712" cy="112712"/>
              </a:xfrm>
              <a:prstGeom prst="donut">
                <a:avLst>
                  <a:gd name="adj" fmla="val 26063"/>
                </a:avLst>
              </a:prstGeom>
              <a:solidFill>
                <a:srgbClr val="0F54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grpSp>
      </p:grpSp>
      <p:grpSp>
        <p:nvGrpSpPr>
          <p:cNvPr id="65" name="Group 64">
            <a:extLst>
              <a:ext uri="{FF2B5EF4-FFF2-40B4-BE49-F238E27FC236}">
                <a16:creationId xmlns:a16="http://schemas.microsoft.com/office/drawing/2014/main" id="{D974C562-A480-4760-9775-4CE22D7A6F8E}"/>
              </a:ext>
            </a:extLst>
          </p:cNvPr>
          <p:cNvGrpSpPr/>
          <p:nvPr/>
        </p:nvGrpSpPr>
        <p:grpSpPr>
          <a:xfrm>
            <a:off x="2617705" y="2164159"/>
            <a:ext cx="2448007" cy="1009650"/>
            <a:chOff x="1747755" y="1757251"/>
            <a:chExt cx="2448007" cy="1009650"/>
          </a:xfrm>
        </p:grpSpPr>
        <p:grpSp>
          <p:nvGrpSpPr>
            <p:cNvPr id="66" name="Group 65">
              <a:extLst>
                <a:ext uri="{FF2B5EF4-FFF2-40B4-BE49-F238E27FC236}">
                  <a16:creationId xmlns:a16="http://schemas.microsoft.com/office/drawing/2014/main" id="{75448918-1922-467C-906E-88626E76B4EE}"/>
                </a:ext>
              </a:extLst>
            </p:cNvPr>
            <p:cNvGrpSpPr/>
            <p:nvPr/>
          </p:nvGrpSpPr>
          <p:grpSpPr>
            <a:xfrm>
              <a:off x="2190470" y="1757251"/>
              <a:ext cx="2005292" cy="1009650"/>
              <a:chOff x="2066924" y="615483"/>
              <a:chExt cx="2505075" cy="1009650"/>
            </a:xfrm>
          </p:grpSpPr>
          <p:sp>
            <p:nvSpPr>
              <p:cNvPr id="70" name="Rectangle: Rounded Corners 29">
                <a:extLst>
                  <a:ext uri="{FF2B5EF4-FFF2-40B4-BE49-F238E27FC236}">
                    <a16:creationId xmlns:a16="http://schemas.microsoft.com/office/drawing/2014/main" id="{83EDD3DE-27D9-47D2-971D-9678BE958D8C}"/>
                  </a:ext>
                </a:extLst>
              </p:cNvPr>
              <p:cNvSpPr/>
              <p:nvPr/>
            </p:nvSpPr>
            <p:spPr>
              <a:xfrm>
                <a:off x="2066924" y="615483"/>
                <a:ext cx="2505075" cy="1009650"/>
              </a:xfrm>
              <a:prstGeom prst="roundRect">
                <a:avLst>
                  <a:gd name="adj" fmla="val 30818"/>
                </a:avLst>
              </a:prstGeom>
              <a:solidFill>
                <a:schemeClr val="bg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solidFill>
                    <a:prstClr val="white"/>
                  </a:solidFill>
                  <a:latin typeface="Arial Narrow"/>
                </a:endParaRPr>
              </a:p>
            </p:txBody>
          </p:sp>
          <p:sp>
            <p:nvSpPr>
              <p:cNvPr id="71" name="Rectangle: Rounded Corners 30">
                <a:extLst>
                  <a:ext uri="{FF2B5EF4-FFF2-40B4-BE49-F238E27FC236}">
                    <a16:creationId xmlns:a16="http://schemas.microsoft.com/office/drawing/2014/main" id="{8493122E-B6B7-4596-B74F-1B06423225F4}"/>
                  </a:ext>
                </a:extLst>
              </p:cNvPr>
              <p:cNvSpPr/>
              <p:nvPr/>
            </p:nvSpPr>
            <p:spPr>
              <a:xfrm>
                <a:off x="2124039" y="661202"/>
                <a:ext cx="2390850" cy="918212"/>
              </a:xfrm>
              <a:prstGeom prst="roundRect">
                <a:avLst>
                  <a:gd name="adj" fmla="val 28743"/>
                </a:avLst>
              </a:prstGeom>
              <a:solidFill>
                <a:srgbClr val="0F54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2" name="Rectangle: Rounded Corners 31">
                <a:extLst>
                  <a:ext uri="{FF2B5EF4-FFF2-40B4-BE49-F238E27FC236}">
                    <a16:creationId xmlns:a16="http://schemas.microsoft.com/office/drawing/2014/main" id="{D950515D-C000-42BD-9C65-CCE9EB103E7E}"/>
                  </a:ext>
                </a:extLst>
              </p:cNvPr>
              <p:cNvSpPr/>
              <p:nvPr/>
            </p:nvSpPr>
            <p:spPr>
              <a:xfrm>
                <a:off x="2181154" y="706921"/>
                <a:ext cx="2276620" cy="826774"/>
              </a:xfrm>
              <a:prstGeom prst="roundRect">
                <a:avLst>
                  <a:gd name="adj" fmla="val 2605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2400" dirty="0">
                    <a:solidFill>
                      <a:srgbClr val="0F5486"/>
                    </a:solidFill>
                  </a:rPr>
                  <a:t>What’s the</a:t>
                </a:r>
              </a:p>
              <a:p>
                <a:pPr algn="ctr"/>
                <a:r>
                  <a:rPr lang="en-GB" sz="2400" dirty="0">
                    <a:solidFill>
                      <a:srgbClr val="0F5486"/>
                    </a:solidFill>
                  </a:rPr>
                  <a:t>deadline?</a:t>
                </a:r>
                <a:endParaRPr lang="en-US" sz="2400" dirty="0">
                  <a:solidFill>
                    <a:srgbClr val="0F5486"/>
                  </a:solidFill>
                </a:endParaRPr>
              </a:p>
            </p:txBody>
          </p:sp>
        </p:grpSp>
        <p:grpSp>
          <p:nvGrpSpPr>
            <p:cNvPr id="67" name="Group 66">
              <a:extLst>
                <a:ext uri="{FF2B5EF4-FFF2-40B4-BE49-F238E27FC236}">
                  <a16:creationId xmlns:a16="http://schemas.microsoft.com/office/drawing/2014/main" id="{1E35FD1E-C4B7-4EBC-82AC-49D522C379B4}"/>
                </a:ext>
              </a:extLst>
            </p:cNvPr>
            <p:cNvGrpSpPr/>
            <p:nvPr/>
          </p:nvGrpSpPr>
          <p:grpSpPr>
            <a:xfrm rot="1271795">
              <a:off x="1747755" y="2103599"/>
              <a:ext cx="404513" cy="273008"/>
              <a:chOff x="1981414" y="1760368"/>
              <a:chExt cx="404513" cy="273008"/>
            </a:xfrm>
          </p:grpSpPr>
          <p:sp>
            <p:nvSpPr>
              <p:cNvPr id="68" name="Circle: Hollow 50">
                <a:extLst>
                  <a:ext uri="{FF2B5EF4-FFF2-40B4-BE49-F238E27FC236}">
                    <a16:creationId xmlns:a16="http://schemas.microsoft.com/office/drawing/2014/main" id="{D1FCF883-82DE-416D-B81D-CF2688BD6757}"/>
                  </a:ext>
                </a:extLst>
              </p:cNvPr>
              <p:cNvSpPr/>
              <p:nvPr/>
            </p:nvSpPr>
            <p:spPr>
              <a:xfrm>
                <a:off x="2119227" y="1760368"/>
                <a:ext cx="266700" cy="266700"/>
              </a:xfrm>
              <a:prstGeom prst="donut">
                <a:avLst>
                  <a:gd name="adj" fmla="val 14241"/>
                </a:avLst>
              </a:prstGeom>
              <a:solidFill>
                <a:srgbClr val="0F54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69" name="Circle: Hollow 51">
                <a:extLst>
                  <a:ext uri="{FF2B5EF4-FFF2-40B4-BE49-F238E27FC236}">
                    <a16:creationId xmlns:a16="http://schemas.microsoft.com/office/drawing/2014/main" id="{6054AD2E-7BC9-4A82-A721-3EC483610A8E}"/>
                  </a:ext>
                </a:extLst>
              </p:cNvPr>
              <p:cNvSpPr/>
              <p:nvPr/>
            </p:nvSpPr>
            <p:spPr>
              <a:xfrm>
                <a:off x="1981414" y="1920664"/>
                <a:ext cx="112712" cy="112712"/>
              </a:xfrm>
              <a:prstGeom prst="donut">
                <a:avLst>
                  <a:gd name="adj" fmla="val 26063"/>
                </a:avLst>
              </a:prstGeom>
              <a:solidFill>
                <a:srgbClr val="0F54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grpSp>
      </p:grpSp>
      <p:sp>
        <p:nvSpPr>
          <p:cNvPr id="73" name="Freeform: Shape 66">
            <a:extLst>
              <a:ext uri="{FF2B5EF4-FFF2-40B4-BE49-F238E27FC236}">
                <a16:creationId xmlns:a16="http://schemas.microsoft.com/office/drawing/2014/main" id="{3D96C9C2-9FF4-43BF-943D-16FBBA6E4E18}"/>
              </a:ext>
            </a:extLst>
          </p:cNvPr>
          <p:cNvSpPr/>
          <p:nvPr/>
        </p:nvSpPr>
        <p:spPr>
          <a:xfrm>
            <a:off x="5165220" y="1469292"/>
            <a:ext cx="1794800" cy="918212"/>
          </a:xfrm>
          <a:custGeom>
            <a:avLst/>
            <a:gdLst>
              <a:gd name="connsiteX0" fmla="*/ 0 w 1721223"/>
              <a:gd name="connsiteY0" fmla="*/ 0 h 918212"/>
              <a:gd name="connsiteX1" fmla="*/ 188624 w 1721223"/>
              <a:gd name="connsiteY1" fmla="*/ 0 h 918212"/>
              <a:gd name="connsiteX2" fmla="*/ 1562299 w 1721223"/>
              <a:gd name="connsiteY2" fmla="*/ 0 h 918212"/>
              <a:gd name="connsiteX3" fmla="*/ 1721223 w 1721223"/>
              <a:gd name="connsiteY3" fmla="*/ 459106 h 918212"/>
              <a:gd name="connsiteX4" fmla="*/ 1562299 w 1721223"/>
              <a:gd name="connsiteY4" fmla="*/ 918212 h 918212"/>
              <a:gd name="connsiteX5" fmla="*/ 188624 w 1721223"/>
              <a:gd name="connsiteY5" fmla="*/ 918212 h 918212"/>
              <a:gd name="connsiteX6" fmla="*/ 0 w 1721223"/>
              <a:gd name="connsiteY6" fmla="*/ 918212 h 91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1223" h="918212">
                <a:moveTo>
                  <a:pt x="0" y="0"/>
                </a:moveTo>
                <a:lnTo>
                  <a:pt x="188624" y="0"/>
                </a:lnTo>
                <a:lnTo>
                  <a:pt x="1562299" y="0"/>
                </a:lnTo>
                <a:lnTo>
                  <a:pt x="1721223" y="459106"/>
                </a:lnTo>
                <a:lnTo>
                  <a:pt x="1562299" y="918212"/>
                </a:lnTo>
                <a:lnTo>
                  <a:pt x="188624" y="918212"/>
                </a:lnTo>
                <a:lnTo>
                  <a:pt x="0" y="918212"/>
                </a:lnTo>
                <a:close/>
              </a:path>
            </a:pathLst>
          </a:custGeom>
          <a:solidFill>
            <a:srgbClr val="0F54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180000" bIns="45720" numCol="1" spcCol="0" rtlCol="0" fromWordArt="0" anchor="ctr" anchorCtr="0" forceAA="0" compatLnSpc="1">
            <a:prstTxWarp prst="textNoShape">
              <a:avLst/>
            </a:prstTxWarp>
            <a:noAutofit/>
          </a:bodyPr>
          <a:lstStyle/>
          <a:p>
            <a:pPr algn="ctr"/>
            <a:r>
              <a:rPr lang="en-GB" sz="2400" dirty="0">
                <a:solidFill>
                  <a:schemeClr val="bg1"/>
                </a:solidFill>
              </a:rPr>
              <a:t>Find</a:t>
            </a:r>
          </a:p>
          <a:p>
            <a:pPr algn="ctr"/>
            <a:r>
              <a:rPr lang="en-GB" sz="2400" dirty="0">
                <a:solidFill>
                  <a:schemeClr val="bg1"/>
                </a:solidFill>
              </a:rPr>
              <a:t>information</a:t>
            </a:r>
            <a:endParaRPr lang="en-US" sz="2400" dirty="0">
              <a:solidFill>
                <a:schemeClr val="bg1"/>
              </a:solidFill>
            </a:endParaRPr>
          </a:p>
        </p:txBody>
      </p:sp>
      <p:sp>
        <p:nvSpPr>
          <p:cNvPr id="74" name="Rectangle 11">
            <a:extLst>
              <a:ext uri="{FF2B5EF4-FFF2-40B4-BE49-F238E27FC236}">
                <a16:creationId xmlns:a16="http://schemas.microsoft.com/office/drawing/2014/main" id="{DA03008D-C1F0-4880-96FB-69C3B23A6B0A}"/>
              </a:ext>
            </a:extLst>
          </p:cNvPr>
          <p:cNvSpPr/>
          <p:nvPr/>
        </p:nvSpPr>
        <p:spPr>
          <a:xfrm>
            <a:off x="314058" y="4447696"/>
            <a:ext cx="2854591" cy="46004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Every project task</a:t>
            </a:r>
          </a:p>
        </p:txBody>
      </p:sp>
      <p:sp>
        <p:nvSpPr>
          <p:cNvPr id="75" name="Rectangle 17">
            <a:extLst>
              <a:ext uri="{FF2B5EF4-FFF2-40B4-BE49-F238E27FC236}">
                <a16:creationId xmlns:a16="http://schemas.microsoft.com/office/drawing/2014/main" id="{D5D452B0-E047-4EEB-8D53-A7F0E53520DE}"/>
              </a:ext>
            </a:extLst>
          </p:cNvPr>
          <p:cNvSpPr/>
          <p:nvPr/>
        </p:nvSpPr>
        <p:spPr>
          <a:xfrm>
            <a:off x="3231882" y="4450617"/>
            <a:ext cx="2854591" cy="45685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Every day</a:t>
            </a:r>
          </a:p>
        </p:txBody>
      </p:sp>
      <p:sp>
        <p:nvSpPr>
          <p:cNvPr id="76" name="Rectangle 75">
            <a:extLst>
              <a:ext uri="{FF2B5EF4-FFF2-40B4-BE49-F238E27FC236}">
                <a16:creationId xmlns:a16="http://schemas.microsoft.com/office/drawing/2014/main" id="{88CBCC85-7F18-4115-B027-A5D67029D21B}"/>
              </a:ext>
            </a:extLst>
          </p:cNvPr>
          <p:cNvSpPr/>
          <p:nvPr/>
        </p:nvSpPr>
        <p:spPr>
          <a:xfrm>
            <a:off x="5230100" y="2452385"/>
            <a:ext cx="1480537" cy="496422"/>
          </a:xfrm>
          <a:prstGeom prst="rect">
            <a:avLst/>
          </a:prstGeom>
          <a:solidFill>
            <a:srgbClr val="0F54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err="1" smtClean="0"/>
              <a:t>Messagerie</a:t>
            </a:r>
            <a:endParaRPr lang="en-US" sz="2400" dirty="0"/>
          </a:p>
        </p:txBody>
      </p:sp>
      <p:sp>
        <p:nvSpPr>
          <p:cNvPr id="77" name="Rectangle 76">
            <a:extLst>
              <a:ext uri="{FF2B5EF4-FFF2-40B4-BE49-F238E27FC236}">
                <a16:creationId xmlns:a16="http://schemas.microsoft.com/office/drawing/2014/main" id="{04B20831-5E40-4DDF-BC3E-11B976A35A04}"/>
              </a:ext>
            </a:extLst>
          </p:cNvPr>
          <p:cNvSpPr/>
          <p:nvPr/>
        </p:nvSpPr>
        <p:spPr>
          <a:xfrm>
            <a:off x="5230100" y="3008646"/>
            <a:ext cx="1480537" cy="496422"/>
          </a:xfrm>
          <a:prstGeom prst="rect">
            <a:avLst/>
          </a:prstGeom>
          <a:solidFill>
            <a:srgbClr val="0F548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2400" dirty="0"/>
              <a:t>Emails</a:t>
            </a:r>
            <a:endParaRPr lang="en-US" sz="2400" dirty="0"/>
          </a:p>
        </p:txBody>
      </p:sp>
      <p:sp>
        <p:nvSpPr>
          <p:cNvPr id="78" name="Rectangle 17">
            <a:extLst>
              <a:ext uri="{FF2B5EF4-FFF2-40B4-BE49-F238E27FC236}">
                <a16:creationId xmlns:a16="http://schemas.microsoft.com/office/drawing/2014/main" id="{D5D452B0-E047-4EEB-8D53-A7F0E53520DE}"/>
              </a:ext>
            </a:extLst>
          </p:cNvPr>
          <p:cNvSpPr/>
          <p:nvPr/>
        </p:nvSpPr>
        <p:spPr>
          <a:xfrm>
            <a:off x="6149704" y="4450617"/>
            <a:ext cx="2854591" cy="45685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Everywhere</a:t>
            </a:r>
          </a:p>
        </p:txBody>
      </p:sp>
      <p:sp>
        <p:nvSpPr>
          <p:cNvPr id="79" name="Rectangle 78">
            <a:extLst>
              <a:ext uri="{FF2B5EF4-FFF2-40B4-BE49-F238E27FC236}">
                <a16:creationId xmlns:a16="http://schemas.microsoft.com/office/drawing/2014/main" id="{04B20831-5E40-4DDF-BC3E-11B976A35A04}"/>
              </a:ext>
            </a:extLst>
          </p:cNvPr>
          <p:cNvSpPr/>
          <p:nvPr/>
        </p:nvSpPr>
        <p:spPr>
          <a:xfrm>
            <a:off x="5230100" y="3566630"/>
            <a:ext cx="1480537" cy="496422"/>
          </a:xfrm>
          <a:prstGeom prst="rect">
            <a:avLst/>
          </a:prstGeom>
          <a:solidFill>
            <a:srgbClr val="0F548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2400" dirty="0"/>
              <a:t>Phone calls</a:t>
            </a:r>
            <a:endParaRPr lang="en-US" sz="2400" dirty="0"/>
          </a:p>
        </p:txBody>
      </p:sp>
    </p:spTree>
    <p:extLst>
      <p:ext uri="{BB962C8B-B14F-4D97-AF65-F5344CB8AC3E}">
        <p14:creationId xmlns:p14="http://schemas.microsoft.com/office/powerpoint/2010/main" val="1286439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par>
                                <p:cTn id="12" presetID="10" presetClass="entr" presetSubtype="0" fill="hold" nodeType="with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500"/>
                                        <p:tgtEl>
                                          <p:spTgt spid="32"/>
                                        </p:tgtEl>
                                      </p:cBhvr>
                                    </p:animEffect>
                                  </p:childTnLst>
                                </p:cTn>
                              </p:par>
                            </p:childTnLst>
                          </p:cTn>
                        </p:par>
                        <p:par>
                          <p:cTn id="15" fill="hold">
                            <p:stCondLst>
                              <p:cond delay="1500"/>
                            </p:stCondLst>
                            <p:childTnLst>
                              <p:par>
                                <p:cTn id="16" presetID="23" presetClass="entr" presetSubtype="16" fill="hold" nodeType="afterEffect">
                                  <p:stCondLst>
                                    <p:cond delay="0"/>
                                  </p:stCondLst>
                                  <p:childTnLst>
                                    <p:set>
                                      <p:cBhvr>
                                        <p:cTn id="17" dur="1" fill="hold">
                                          <p:stCondLst>
                                            <p:cond delay="0"/>
                                          </p:stCondLst>
                                        </p:cTn>
                                        <p:tgtEl>
                                          <p:spTgt spid="49"/>
                                        </p:tgtEl>
                                        <p:attrNameLst>
                                          <p:attrName>style.visibility</p:attrName>
                                        </p:attrNameLst>
                                      </p:cBhvr>
                                      <p:to>
                                        <p:strVal val="visible"/>
                                      </p:to>
                                    </p:set>
                                    <p:anim calcmode="lin" valueType="num">
                                      <p:cBhvr>
                                        <p:cTn id="18" dur="500" fill="hold"/>
                                        <p:tgtEl>
                                          <p:spTgt spid="49"/>
                                        </p:tgtEl>
                                        <p:attrNameLst>
                                          <p:attrName>ppt_w</p:attrName>
                                        </p:attrNameLst>
                                      </p:cBhvr>
                                      <p:tavLst>
                                        <p:tav tm="0">
                                          <p:val>
                                            <p:fltVal val="0"/>
                                          </p:val>
                                        </p:tav>
                                        <p:tav tm="100000">
                                          <p:val>
                                            <p:strVal val="#ppt_w"/>
                                          </p:val>
                                        </p:tav>
                                      </p:tavLst>
                                    </p:anim>
                                    <p:anim calcmode="lin" valueType="num">
                                      <p:cBhvr>
                                        <p:cTn id="19" dur="500" fill="hold"/>
                                        <p:tgtEl>
                                          <p:spTgt spid="49"/>
                                        </p:tgtEl>
                                        <p:attrNameLst>
                                          <p:attrName>ppt_h</p:attrName>
                                        </p:attrNameLst>
                                      </p:cBhvr>
                                      <p:tavLst>
                                        <p:tav tm="0">
                                          <p:val>
                                            <p:fltVal val="0"/>
                                          </p:val>
                                        </p:tav>
                                        <p:tav tm="100000">
                                          <p:val>
                                            <p:strVal val="#ppt_h"/>
                                          </p:val>
                                        </p:tav>
                                      </p:tavLst>
                                    </p:anim>
                                  </p:childTnLst>
                                </p:cTn>
                              </p:par>
                              <p:par>
                                <p:cTn id="20" presetID="42" presetClass="path" presetSubtype="0" fill="hold" nodeType="withEffect">
                                  <p:stCondLst>
                                    <p:cond delay="0"/>
                                  </p:stCondLst>
                                  <p:childTnLst>
                                    <p:animMotion origin="layout" path="M -0.11753 0.11667 L -1.38889E-6 -4.07407E-6 " pathEditMode="relative" rAng="0" ptsTypes="AA">
                                      <p:cBhvr>
                                        <p:cTn id="21" dur="500" fill="hold"/>
                                        <p:tgtEl>
                                          <p:spTgt spid="49"/>
                                        </p:tgtEl>
                                        <p:attrNameLst>
                                          <p:attrName>ppt_x</p:attrName>
                                          <p:attrName>ppt_y</p:attrName>
                                        </p:attrNameLst>
                                      </p:cBhvr>
                                      <p:rCtr x="5868" y="-5833"/>
                                    </p:animMotion>
                                  </p:childTnLst>
                                </p:cTn>
                              </p:par>
                            </p:childTnLst>
                          </p:cTn>
                        </p:par>
                        <p:par>
                          <p:cTn id="22" fill="hold">
                            <p:stCondLst>
                              <p:cond delay="2000"/>
                            </p:stCondLst>
                            <p:childTnLst>
                              <p:par>
                                <p:cTn id="23" presetID="23" presetClass="entr" presetSubtype="16" fill="hold" nodeType="afterEffect">
                                  <p:stCondLst>
                                    <p:cond delay="0"/>
                                  </p:stCondLst>
                                  <p:childTnLst>
                                    <p:set>
                                      <p:cBhvr>
                                        <p:cTn id="24" dur="1" fill="hold">
                                          <p:stCondLst>
                                            <p:cond delay="0"/>
                                          </p:stCondLst>
                                        </p:cTn>
                                        <p:tgtEl>
                                          <p:spTgt spid="65"/>
                                        </p:tgtEl>
                                        <p:attrNameLst>
                                          <p:attrName>style.visibility</p:attrName>
                                        </p:attrNameLst>
                                      </p:cBhvr>
                                      <p:to>
                                        <p:strVal val="visible"/>
                                      </p:to>
                                    </p:set>
                                    <p:anim calcmode="lin" valueType="num">
                                      <p:cBhvr>
                                        <p:cTn id="25" dur="500" fill="hold"/>
                                        <p:tgtEl>
                                          <p:spTgt spid="65"/>
                                        </p:tgtEl>
                                        <p:attrNameLst>
                                          <p:attrName>ppt_w</p:attrName>
                                        </p:attrNameLst>
                                      </p:cBhvr>
                                      <p:tavLst>
                                        <p:tav tm="0">
                                          <p:val>
                                            <p:fltVal val="0"/>
                                          </p:val>
                                        </p:tav>
                                        <p:tav tm="100000">
                                          <p:val>
                                            <p:strVal val="#ppt_w"/>
                                          </p:val>
                                        </p:tav>
                                      </p:tavLst>
                                    </p:anim>
                                    <p:anim calcmode="lin" valueType="num">
                                      <p:cBhvr>
                                        <p:cTn id="26" dur="500" fill="hold"/>
                                        <p:tgtEl>
                                          <p:spTgt spid="65"/>
                                        </p:tgtEl>
                                        <p:attrNameLst>
                                          <p:attrName>ppt_h</p:attrName>
                                        </p:attrNameLst>
                                      </p:cBhvr>
                                      <p:tavLst>
                                        <p:tav tm="0">
                                          <p:val>
                                            <p:fltVal val="0"/>
                                          </p:val>
                                        </p:tav>
                                        <p:tav tm="100000">
                                          <p:val>
                                            <p:strVal val="#ppt_h"/>
                                          </p:val>
                                        </p:tav>
                                      </p:tavLst>
                                    </p:anim>
                                  </p:childTnLst>
                                </p:cTn>
                              </p:par>
                              <p:par>
                                <p:cTn id="27" presetID="42" presetClass="path" presetSubtype="0" fill="hold" nodeType="withEffect">
                                  <p:stCondLst>
                                    <p:cond delay="0"/>
                                  </p:stCondLst>
                                  <p:childTnLst>
                                    <p:animMotion origin="layout" path="M -0.12674 -0.0034 L 1.11111E-6 2.83951E-6 " pathEditMode="relative" rAng="0" ptsTypes="AA">
                                      <p:cBhvr>
                                        <p:cTn id="28" dur="500" fill="hold"/>
                                        <p:tgtEl>
                                          <p:spTgt spid="65"/>
                                        </p:tgtEl>
                                        <p:attrNameLst>
                                          <p:attrName>ppt_x</p:attrName>
                                          <p:attrName>ppt_y</p:attrName>
                                        </p:attrNameLst>
                                      </p:cBhvr>
                                      <p:rCtr x="6337" y="154"/>
                                    </p:animMotion>
                                  </p:childTnLst>
                                </p:cTn>
                              </p:par>
                            </p:childTnLst>
                          </p:cTn>
                        </p:par>
                        <p:par>
                          <p:cTn id="29" fill="hold">
                            <p:stCondLst>
                              <p:cond delay="2500"/>
                            </p:stCondLst>
                            <p:childTnLst>
                              <p:par>
                                <p:cTn id="30" presetID="23" presetClass="entr" presetSubtype="16" fill="hold" nodeType="afterEffect">
                                  <p:stCondLst>
                                    <p:cond delay="0"/>
                                  </p:stCondLst>
                                  <p:childTnLst>
                                    <p:set>
                                      <p:cBhvr>
                                        <p:cTn id="31" dur="1" fill="hold">
                                          <p:stCondLst>
                                            <p:cond delay="0"/>
                                          </p:stCondLst>
                                        </p:cTn>
                                        <p:tgtEl>
                                          <p:spTgt spid="57"/>
                                        </p:tgtEl>
                                        <p:attrNameLst>
                                          <p:attrName>style.visibility</p:attrName>
                                        </p:attrNameLst>
                                      </p:cBhvr>
                                      <p:to>
                                        <p:strVal val="visible"/>
                                      </p:to>
                                    </p:set>
                                    <p:anim calcmode="lin" valueType="num">
                                      <p:cBhvr>
                                        <p:cTn id="32" dur="500" fill="hold"/>
                                        <p:tgtEl>
                                          <p:spTgt spid="57"/>
                                        </p:tgtEl>
                                        <p:attrNameLst>
                                          <p:attrName>ppt_w</p:attrName>
                                        </p:attrNameLst>
                                      </p:cBhvr>
                                      <p:tavLst>
                                        <p:tav tm="0">
                                          <p:val>
                                            <p:fltVal val="0"/>
                                          </p:val>
                                        </p:tav>
                                        <p:tav tm="100000">
                                          <p:val>
                                            <p:strVal val="#ppt_w"/>
                                          </p:val>
                                        </p:tav>
                                      </p:tavLst>
                                    </p:anim>
                                    <p:anim calcmode="lin" valueType="num">
                                      <p:cBhvr>
                                        <p:cTn id="33" dur="500" fill="hold"/>
                                        <p:tgtEl>
                                          <p:spTgt spid="57"/>
                                        </p:tgtEl>
                                        <p:attrNameLst>
                                          <p:attrName>ppt_h</p:attrName>
                                        </p:attrNameLst>
                                      </p:cBhvr>
                                      <p:tavLst>
                                        <p:tav tm="0">
                                          <p:val>
                                            <p:fltVal val="0"/>
                                          </p:val>
                                        </p:tav>
                                        <p:tav tm="100000">
                                          <p:val>
                                            <p:strVal val="#ppt_h"/>
                                          </p:val>
                                        </p:tav>
                                      </p:tavLst>
                                    </p:anim>
                                  </p:childTnLst>
                                </p:cTn>
                              </p:par>
                              <p:par>
                                <p:cTn id="34" presetID="42" presetClass="path" presetSubtype="0" fill="hold" nodeType="withEffect">
                                  <p:stCondLst>
                                    <p:cond delay="0"/>
                                  </p:stCondLst>
                                  <p:childTnLst>
                                    <p:animMotion origin="layout" path="M -0.11736 -0.10185 L 2.22222E-6 -4.32099E-6 " pathEditMode="relative" rAng="0" ptsTypes="AA">
                                      <p:cBhvr>
                                        <p:cTn id="35" dur="500" fill="hold"/>
                                        <p:tgtEl>
                                          <p:spTgt spid="57"/>
                                        </p:tgtEl>
                                        <p:attrNameLst>
                                          <p:attrName>ppt_x</p:attrName>
                                          <p:attrName>ppt_y</p:attrName>
                                        </p:attrNameLst>
                                      </p:cBhvr>
                                      <p:rCtr x="5868" y="5093"/>
                                    </p:animMotion>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73"/>
                                        </p:tgtEl>
                                        <p:attrNameLst>
                                          <p:attrName>style.visibility</p:attrName>
                                        </p:attrNameLst>
                                      </p:cBhvr>
                                      <p:to>
                                        <p:strVal val="visible"/>
                                      </p:to>
                                    </p:set>
                                    <p:animEffect transition="in" filter="wipe(left)">
                                      <p:cBhvr>
                                        <p:cTn id="40" dur="500"/>
                                        <p:tgtEl>
                                          <p:spTgt spid="73"/>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73">
                                            <p:txEl>
                                              <p:pRg st="0" end="0"/>
                                            </p:txEl>
                                          </p:spTgt>
                                        </p:tgtEl>
                                        <p:attrNameLst>
                                          <p:attrName>style.visibility</p:attrName>
                                        </p:attrNameLst>
                                      </p:cBhvr>
                                      <p:to>
                                        <p:strVal val="visible"/>
                                      </p:to>
                                    </p:set>
                                    <p:animEffect transition="in" filter="fade">
                                      <p:cBhvr>
                                        <p:cTn id="44" dur="500"/>
                                        <p:tgtEl>
                                          <p:spTgt spid="73">
                                            <p:txEl>
                                              <p:pRg st="0" end="0"/>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73">
                                            <p:txEl>
                                              <p:pRg st="1" end="1"/>
                                            </p:txEl>
                                          </p:spTgt>
                                        </p:tgtEl>
                                        <p:attrNameLst>
                                          <p:attrName>style.visibility</p:attrName>
                                        </p:attrNameLst>
                                      </p:cBhvr>
                                      <p:to>
                                        <p:strVal val="visible"/>
                                      </p:to>
                                    </p:set>
                                    <p:animEffect transition="in" filter="fade">
                                      <p:cBhvr>
                                        <p:cTn id="47" dur="500"/>
                                        <p:tgtEl>
                                          <p:spTgt spid="73">
                                            <p:txEl>
                                              <p:pRg st="1" end="1"/>
                                            </p:txEl>
                                          </p:spTgt>
                                        </p:tgtEl>
                                      </p:cBhvr>
                                    </p:animEffect>
                                  </p:childTnLst>
                                </p:cTn>
                              </p:par>
                            </p:childTnLst>
                          </p:cTn>
                        </p:par>
                        <p:par>
                          <p:cTn id="48" fill="hold">
                            <p:stCondLst>
                              <p:cond delay="1000"/>
                            </p:stCondLst>
                            <p:childTnLst>
                              <p:par>
                                <p:cTn id="49" presetID="10" presetClass="entr" presetSubtype="0" fill="hold" grpId="0" nodeType="afterEffect">
                                  <p:stCondLst>
                                    <p:cond delay="25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76"/>
                                        </p:tgtEl>
                                        <p:attrNameLst>
                                          <p:attrName>style.visibility</p:attrName>
                                        </p:attrNameLst>
                                      </p:cBhvr>
                                      <p:to>
                                        <p:strVal val="visible"/>
                                      </p:to>
                                    </p:set>
                                    <p:animEffect transition="in" filter="fade">
                                      <p:cBhvr>
                                        <p:cTn id="54" dur="500"/>
                                        <p:tgtEl>
                                          <p:spTgt spid="76"/>
                                        </p:tgtEl>
                                      </p:cBhvr>
                                    </p:animEffect>
                                  </p:childTnLst>
                                </p:cTn>
                              </p:par>
                              <p:par>
                                <p:cTn id="55" presetID="10" presetClass="entr" presetSubtype="0" fill="hold" grpId="0" nodeType="withEffect">
                                  <p:stCondLst>
                                    <p:cond delay="250"/>
                                  </p:stCondLst>
                                  <p:childTnLst>
                                    <p:set>
                                      <p:cBhvr>
                                        <p:cTn id="56" dur="1" fill="hold">
                                          <p:stCondLst>
                                            <p:cond delay="0"/>
                                          </p:stCondLst>
                                        </p:cTn>
                                        <p:tgtEl>
                                          <p:spTgt spid="77"/>
                                        </p:tgtEl>
                                        <p:attrNameLst>
                                          <p:attrName>style.visibility</p:attrName>
                                        </p:attrNameLst>
                                      </p:cBhvr>
                                      <p:to>
                                        <p:strVal val="visible"/>
                                      </p:to>
                                    </p:set>
                                    <p:animEffect transition="in" filter="fade">
                                      <p:cBhvr>
                                        <p:cTn id="57" dur="500"/>
                                        <p:tgtEl>
                                          <p:spTgt spid="77"/>
                                        </p:tgtEl>
                                      </p:cBhvr>
                                    </p:animEffect>
                                  </p:childTnLst>
                                </p:cTn>
                              </p:par>
                              <p:par>
                                <p:cTn id="58" presetID="10" presetClass="entr" presetSubtype="0" fill="hold" grpId="0" nodeType="withEffect">
                                  <p:stCondLst>
                                    <p:cond delay="250"/>
                                  </p:stCondLst>
                                  <p:childTnLst>
                                    <p:set>
                                      <p:cBhvr>
                                        <p:cTn id="59" dur="1" fill="hold">
                                          <p:stCondLst>
                                            <p:cond delay="0"/>
                                          </p:stCondLst>
                                        </p:cTn>
                                        <p:tgtEl>
                                          <p:spTgt spid="79"/>
                                        </p:tgtEl>
                                        <p:attrNameLst>
                                          <p:attrName>style.visibility</p:attrName>
                                        </p:attrNameLst>
                                      </p:cBhvr>
                                      <p:to>
                                        <p:strVal val="visible"/>
                                      </p:to>
                                    </p:set>
                                    <p:animEffect transition="in" filter="fade">
                                      <p:cBhvr>
                                        <p:cTn id="60" dur="500"/>
                                        <p:tgtEl>
                                          <p:spTgt spid="7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fade">
                                      <p:cBhvr>
                                        <p:cTn id="65" dur="500"/>
                                        <p:tgtEl>
                                          <p:spTgt spid="40"/>
                                        </p:tgtEl>
                                      </p:cBhvr>
                                    </p:animEffect>
                                  </p:childTnLst>
                                </p:cTn>
                              </p:par>
                              <p:par>
                                <p:cTn id="66" presetID="35" presetClass="path" presetSubtype="0" fill="hold" grpId="1" nodeType="withEffect">
                                  <p:stCondLst>
                                    <p:cond delay="0"/>
                                  </p:stCondLst>
                                  <p:childTnLst>
                                    <p:animMotion origin="layout" path="M 1.66667E-6 5.55112E-17 L -0.17986 5.55112E-17 " pathEditMode="relative" rAng="0" ptsTypes="AA">
                                      <p:cBhvr>
                                        <p:cTn id="67" dur="500" spd="-100000" fill="hold"/>
                                        <p:tgtEl>
                                          <p:spTgt spid="40"/>
                                        </p:tgtEl>
                                        <p:attrNameLst>
                                          <p:attrName>ppt_x</p:attrName>
                                          <p:attrName>ppt_y</p:attrName>
                                        </p:attrNameLst>
                                      </p:cBhvr>
                                      <p:rCtr x="-8993" y="0"/>
                                    </p:animMotion>
                                  </p:childTnLst>
                                </p:cTn>
                              </p:par>
                              <p:par>
                                <p:cTn id="68" presetID="10" presetClass="entr" presetSubtype="0" fill="hold" grpId="0" nodeType="withEffect">
                                  <p:stCondLst>
                                    <p:cond delay="0"/>
                                  </p:stCondLst>
                                  <p:childTnLst>
                                    <p:set>
                                      <p:cBhvr>
                                        <p:cTn id="69" dur="1" fill="hold">
                                          <p:stCondLst>
                                            <p:cond delay="0"/>
                                          </p:stCondLst>
                                        </p:cTn>
                                        <p:tgtEl>
                                          <p:spTgt spid="39"/>
                                        </p:tgtEl>
                                        <p:attrNameLst>
                                          <p:attrName>style.visibility</p:attrName>
                                        </p:attrNameLst>
                                      </p:cBhvr>
                                      <p:to>
                                        <p:strVal val="visible"/>
                                      </p:to>
                                    </p:set>
                                    <p:animEffect transition="in" filter="fade">
                                      <p:cBhvr>
                                        <p:cTn id="70" dur="500"/>
                                        <p:tgtEl>
                                          <p:spTgt spid="3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4"/>
                                        </p:tgtEl>
                                        <p:attrNameLst>
                                          <p:attrName>style.visibility</p:attrName>
                                        </p:attrNameLst>
                                      </p:cBhvr>
                                      <p:to>
                                        <p:strVal val="visible"/>
                                      </p:to>
                                    </p:set>
                                    <p:animEffect transition="in" filter="fade">
                                      <p:cBhvr>
                                        <p:cTn id="73" dur="500"/>
                                        <p:tgtEl>
                                          <p:spTgt spid="74"/>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75"/>
                                        </p:tgtEl>
                                        <p:attrNameLst>
                                          <p:attrName>style.visibility</p:attrName>
                                        </p:attrNameLst>
                                      </p:cBhvr>
                                      <p:to>
                                        <p:strVal val="visible"/>
                                      </p:to>
                                    </p:set>
                                    <p:animEffect transition="in" filter="fade">
                                      <p:cBhvr>
                                        <p:cTn id="76" dur="500"/>
                                        <p:tgtEl>
                                          <p:spTgt spid="7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8"/>
                                        </p:tgtEl>
                                        <p:attrNameLst>
                                          <p:attrName>style.visibility</p:attrName>
                                        </p:attrNameLst>
                                      </p:cBhvr>
                                      <p:to>
                                        <p:strVal val="visible"/>
                                      </p:to>
                                    </p:set>
                                    <p:animEffect transition="in" filter="fade">
                                      <p:cBhvr>
                                        <p:cTn id="79"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0" grpId="1" animBg="1"/>
      <p:bldP spid="41" grpId="0" animBg="1"/>
      <p:bldP spid="73" grpId="0" animBg="1"/>
      <p:bldP spid="74" grpId="0" animBg="1"/>
      <p:bldP spid="75" grpId="0" animBg="1"/>
      <p:bldP spid="76" grpId="0" animBg="1"/>
      <p:bldP spid="77" grpId="0" animBg="1"/>
      <p:bldP spid="78" grpId="0" animBg="1"/>
      <p:bldP spid="7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PMS | Product Data</a:t>
            </a:r>
            <a:endParaRPr lang="ko-KR" altLang="en-US" dirty="0"/>
          </a:p>
        </p:txBody>
      </p:sp>
      <p:sp>
        <p:nvSpPr>
          <p:cNvPr id="3" name="Text Placeholder 2"/>
          <p:cNvSpPr>
            <a:spLocks noGrp="1"/>
          </p:cNvSpPr>
          <p:nvPr>
            <p:ph type="body" sz="quarter" idx="11"/>
          </p:nvPr>
        </p:nvSpPr>
        <p:spPr/>
        <p:txBody>
          <a:bodyPr/>
          <a:lstStyle/>
          <a:p>
            <a:r>
              <a:rPr lang="en-US" altLang="ko-KR" dirty="0">
                <a:latin typeface="3ds" panose="02000503020000020004" pitchFamily="50" charset="0"/>
              </a:rPr>
              <a:t>Data-driven Projects</a:t>
            </a:r>
            <a:endParaRPr lang="ko-KR" altLang="en-US" dirty="0">
              <a:latin typeface="3ds" panose="02000503020000020004" pitchFamily="50" charset="0"/>
            </a:endParaRPr>
          </a:p>
        </p:txBody>
      </p:sp>
      <p:sp>
        <p:nvSpPr>
          <p:cNvPr id="4" name="Date Placeholder 3"/>
          <p:cNvSpPr>
            <a:spLocks noGrp="1"/>
          </p:cNvSpPr>
          <p:nvPr>
            <p:ph type="dt" sz="half" idx="2"/>
          </p:nvPr>
        </p:nvSpPr>
        <p:spPr/>
        <p:txBody>
          <a:bodyPr/>
          <a:lstStyle/>
          <a:p>
            <a:fld id="{451E5422-847B-44EF-B6F2-7CFEDC2BDA19}" type="datetime1">
              <a:rPr lang="en-US" noProof="0" smtClean="0"/>
              <a:t>11/10/2022</a:t>
            </a:fld>
            <a:endParaRPr lang="en-US" noProof="0"/>
          </a:p>
        </p:txBody>
      </p:sp>
      <p:grpSp>
        <p:nvGrpSpPr>
          <p:cNvPr id="5" name="Group 4">
            <a:extLst>
              <a:ext uri="{FF2B5EF4-FFF2-40B4-BE49-F238E27FC236}">
                <a16:creationId xmlns:a16="http://schemas.microsoft.com/office/drawing/2014/main" id="{9B9D864B-2072-439F-9142-23E9F7117744}"/>
              </a:ext>
            </a:extLst>
          </p:cNvPr>
          <p:cNvGrpSpPr/>
          <p:nvPr/>
        </p:nvGrpSpPr>
        <p:grpSpPr>
          <a:xfrm>
            <a:off x="250825" y="996489"/>
            <a:ext cx="8642350" cy="1825568"/>
            <a:chOff x="250825" y="2730484"/>
            <a:chExt cx="8642350" cy="1825568"/>
          </a:xfrm>
        </p:grpSpPr>
        <p:sp>
          <p:nvSpPr>
            <p:cNvPr id="6" name="Rectangle 5">
              <a:extLst>
                <a:ext uri="{FF2B5EF4-FFF2-40B4-BE49-F238E27FC236}">
                  <a16:creationId xmlns:a16="http://schemas.microsoft.com/office/drawing/2014/main" id="{98AEB497-88B5-4AFD-8F63-FFD7A0128D62}"/>
                </a:ext>
              </a:extLst>
            </p:cNvPr>
            <p:cNvSpPr/>
            <p:nvPr/>
          </p:nvSpPr>
          <p:spPr>
            <a:xfrm>
              <a:off x="250825" y="2730484"/>
              <a:ext cx="1528780" cy="1825406"/>
            </a:xfrm>
            <a:prstGeom prst="rect">
              <a:avLst/>
            </a:prstGeom>
            <a:solidFill>
              <a:srgbClr val="0F54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t>Bookmark</a:t>
              </a:r>
            </a:p>
            <a:p>
              <a:pPr algn="ctr"/>
              <a:r>
                <a:rPr lang="en-GB" sz="2000" dirty="0" smtClean="0"/>
                <a:t>Folders</a:t>
              </a:r>
              <a:endParaRPr lang="en-US" sz="2000" dirty="0"/>
            </a:p>
          </p:txBody>
        </p:sp>
        <p:grpSp>
          <p:nvGrpSpPr>
            <p:cNvPr id="7" name="Group 6">
              <a:extLst>
                <a:ext uri="{FF2B5EF4-FFF2-40B4-BE49-F238E27FC236}">
                  <a16:creationId xmlns:a16="http://schemas.microsoft.com/office/drawing/2014/main" id="{2D81AA77-0A7E-4DA1-808A-7BBE91330548}"/>
                </a:ext>
              </a:extLst>
            </p:cNvPr>
            <p:cNvGrpSpPr/>
            <p:nvPr/>
          </p:nvGrpSpPr>
          <p:grpSpPr>
            <a:xfrm>
              <a:off x="1779605" y="2730646"/>
              <a:ext cx="7113570" cy="1825406"/>
              <a:chOff x="1779605" y="2730646"/>
              <a:chExt cx="7113570" cy="1825406"/>
            </a:xfrm>
          </p:grpSpPr>
          <p:sp>
            <p:nvSpPr>
              <p:cNvPr id="8" name="Rectangle 7">
                <a:extLst>
                  <a:ext uri="{FF2B5EF4-FFF2-40B4-BE49-F238E27FC236}">
                    <a16:creationId xmlns:a16="http://schemas.microsoft.com/office/drawing/2014/main" id="{5C195FA9-17C2-474A-AAF1-8F8A94ABEEA1}"/>
                  </a:ext>
                </a:extLst>
              </p:cNvPr>
              <p:cNvSpPr/>
              <p:nvPr/>
            </p:nvSpPr>
            <p:spPr>
              <a:xfrm>
                <a:off x="1779605" y="2730646"/>
                <a:ext cx="7113570" cy="1825406"/>
              </a:xfrm>
              <a:prstGeom prst="rect">
                <a:avLst/>
              </a:prstGeom>
              <a:solidFill>
                <a:srgbClr val="0F54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 name="Rectangle 8">
                <a:extLst>
                  <a:ext uri="{FF2B5EF4-FFF2-40B4-BE49-F238E27FC236}">
                    <a16:creationId xmlns:a16="http://schemas.microsoft.com/office/drawing/2014/main" id="{4DD4BACA-CADD-4914-827B-E2D5A6CB3CD6}"/>
                  </a:ext>
                </a:extLst>
              </p:cNvPr>
              <p:cNvSpPr/>
              <p:nvPr/>
            </p:nvSpPr>
            <p:spPr>
              <a:xfrm>
                <a:off x="1828108" y="2779148"/>
                <a:ext cx="7016561" cy="1728401"/>
              </a:xfrm>
              <a:prstGeom prst="rect">
                <a:avLst/>
              </a:prstGeom>
              <a:blipFill dpi="0" rotWithShape="1">
                <a:blip r:embed="rId2">
                  <a:extLst>
                    <a:ext uri="{28A0092B-C50C-407E-A947-70E740481C1C}">
                      <a14:useLocalDpi xmlns:a14="http://schemas.microsoft.com/office/drawing/2010/main" val="0"/>
                    </a:ext>
                  </a:extLst>
                </a:blip>
                <a:srcRect/>
                <a:stretch>
                  <a:fillRect t="-147" b="-1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grpSp>
        <p:nvGrpSpPr>
          <p:cNvPr id="10" name="Group 9">
            <a:extLst>
              <a:ext uri="{FF2B5EF4-FFF2-40B4-BE49-F238E27FC236}">
                <a16:creationId xmlns:a16="http://schemas.microsoft.com/office/drawing/2014/main" id="{17D20F2E-3FBE-470D-ABB8-C3E6D35F20AD}"/>
              </a:ext>
            </a:extLst>
          </p:cNvPr>
          <p:cNvGrpSpPr/>
          <p:nvPr/>
        </p:nvGrpSpPr>
        <p:grpSpPr>
          <a:xfrm>
            <a:off x="250825" y="2974404"/>
            <a:ext cx="8642350" cy="1825406"/>
            <a:chOff x="250825" y="704834"/>
            <a:chExt cx="8642350" cy="1825406"/>
          </a:xfrm>
        </p:grpSpPr>
        <p:grpSp>
          <p:nvGrpSpPr>
            <p:cNvPr id="11" name="Group 10">
              <a:extLst>
                <a:ext uri="{FF2B5EF4-FFF2-40B4-BE49-F238E27FC236}">
                  <a16:creationId xmlns:a16="http://schemas.microsoft.com/office/drawing/2014/main" id="{D929F3DF-5E8F-492C-8A1D-818E7EC8B71E}"/>
                </a:ext>
              </a:extLst>
            </p:cNvPr>
            <p:cNvGrpSpPr/>
            <p:nvPr/>
          </p:nvGrpSpPr>
          <p:grpSpPr>
            <a:xfrm>
              <a:off x="1779605" y="704834"/>
              <a:ext cx="7113570" cy="1825406"/>
              <a:chOff x="698019" y="582914"/>
              <a:chExt cx="7747961" cy="1988196"/>
            </a:xfrm>
          </p:grpSpPr>
          <p:sp>
            <p:nvSpPr>
              <p:cNvPr id="13" name="Rectangle 12">
                <a:extLst>
                  <a:ext uri="{FF2B5EF4-FFF2-40B4-BE49-F238E27FC236}">
                    <a16:creationId xmlns:a16="http://schemas.microsoft.com/office/drawing/2014/main" id="{3E07B387-5610-4D10-9056-CA8E27C9CE35}"/>
                  </a:ext>
                </a:extLst>
              </p:cNvPr>
              <p:cNvSpPr/>
              <p:nvPr/>
            </p:nvSpPr>
            <p:spPr>
              <a:xfrm>
                <a:off x="698019" y="582914"/>
                <a:ext cx="7747961" cy="1988196"/>
              </a:xfrm>
              <a:prstGeom prst="rect">
                <a:avLst/>
              </a:prstGeom>
              <a:solidFill>
                <a:srgbClr val="0F54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4" name="Rectangle 13">
                <a:extLst>
                  <a:ext uri="{FF2B5EF4-FFF2-40B4-BE49-F238E27FC236}">
                    <a16:creationId xmlns:a16="http://schemas.microsoft.com/office/drawing/2014/main" id="{0B4FE9F1-F89C-4E66-870C-FECF0FC3D78E}"/>
                  </a:ext>
                </a:extLst>
              </p:cNvPr>
              <p:cNvSpPr/>
              <p:nvPr/>
            </p:nvSpPr>
            <p:spPr>
              <a:xfrm>
                <a:off x="750849" y="635742"/>
                <a:ext cx="7642301" cy="1882540"/>
              </a:xfrm>
              <a:prstGeom prst="rect">
                <a:avLst/>
              </a:prstGeom>
              <a:blipFill dpi="0" rotWithShape="1">
                <a:blip r:embed="rId3">
                  <a:extLst>
                    <a:ext uri="{28A0092B-C50C-407E-A947-70E740481C1C}">
                      <a14:useLocalDpi xmlns:a14="http://schemas.microsoft.com/office/drawing/2010/main" val="0"/>
                    </a:ext>
                  </a:extLst>
                </a:blip>
                <a:srcRect/>
                <a:stretch>
                  <a:fillRect r="-113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
          <p:nvSpPr>
            <p:cNvPr id="12" name="Rectangle 11">
              <a:extLst>
                <a:ext uri="{FF2B5EF4-FFF2-40B4-BE49-F238E27FC236}">
                  <a16:creationId xmlns:a16="http://schemas.microsoft.com/office/drawing/2014/main" id="{65BBA796-F6E2-4FCC-B42D-20ADCA3EB0B0}"/>
                </a:ext>
              </a:extLst>
            </p:cNvPr>
            <p:cNvSpPr/>
            <p:nvPr/>
          </p:nvSpPr>
          <p:spPr>
            <a:xfrm>
              <a:off x="250825" y="704834"/>
              <a:ext cx="1528780" cy="1825406"/>
            </a:xfrm>
            <a:prstGeom prst="rect">
              <a:avLst/>
            </a:prstGeom>
            <a:solidFill>
              <a:srgbClr val="0F54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Schedule</a:t>
              </a:r>
              <a:endParaRPr lang="en-US" sz="2000" dirty="0"/>
            </a:p>
          </p:txBody>
        </p:sp>
      </p:grpSp>
      <p:sp>
        <p:nvSpPr>
          <p:cNvPr id="15" name="Rectangle 14">
            <a:extLst>
              <a:ext uri="{FF2B5EF4-FFF2-40B4-BE49-F238E27FC236}">
                <a16:creationId xmlns:a16="http://schemas.microsoft.com/office/drawing/2014/main" id="{C06E5CF6-6223-452C-8A11-99ED8318A703}"/>
              </a:ext>
            </a:extLst>
          </p:cNvPr>
          <p:cNvSpPr/>
          <p:nvPr/>
        </p:nvSpPr>
        <p:spPr>
          <a:xfrm>
            <a:off x="1828107" y="2967355"/>
            <a:ext cx="7065068" cy="1832455"/>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16" name="Group 15">
            <a:extLst>
              <a:ext uri="{FF2B5EF4-FFF2-40B4-BE49-F238E27FC236}">
                <a16:creationId xmlns:a16="http://schemas.microsoft.com/office/drawing/2014/main" id="{40C23132-20FF-4B63-81B5-79AE31D2C39A}"/>
              </a:ext>
            </a:extLst>
          </p:cNvPr>
          <p:cNvGrpSpPr/>
          <p:nvPr/>
        </p:nvGrpSpPr>
        <p:grpSpPr>
          <a:xfrm>
            <a:off x="5955653" y="4584868"/>
            <a:ext cx="490264" cy="166440"/>
            <a:chOff x="5908028" y="2315298"/>
            <a:chExt cx="490264" cy="166440"/>
          </a:xfrm>
        </p:grpSpPr>
        <p:sp>
          <p:nvSpPr>
            <p:cNvPr id="17" name="Freeform: Shape 26">
              <a:extLst>
                <a:ext uri="{FF2B5EF4-FFF2-40B4-BE49-F238E27FC236}">
                  <a16:creationId xmlns:a16="http://schemas.microsoft.com/office/drawing/2014/main" id="{E03A71DE-E1B3-4845-A015-31B301CA210E}"/>
                </a:ext>
              </a:extLst>
            </p:cNvPr>
            <p:cNvSpPr/>
            <p:nvPr/>
          </p:nvSpPr>
          <p:spPr>
            <a:xfrm>
              <a:off x="5908028" y="2315298"/>
              <a:ext cx="490264" cy="166440"/>
            </a:xfrm>
            <a:custGeom>
              <a:avLst/>
              <a:gdLst>
                <a:gd name="connsiteX0" fmla="*/ 0 w 490264"/>
                <a:gd name="connsiteY0" fmla="*/ 0 h 166440"/>
                <a:gd name="connsiteX1" fmla="*/ 490264 w 490264"/>
                <a:gd name="connsiteY1" fmla="*/ 0 h 166440"/>
                <a:gd name="connsiteX2" fmla="*/ 490264 w 490264"/>
                <a:gd name="connsiteY2" fmla="*/ 166440 h 166440"/>
                <a:gd name="connsiteX3" fmla="*/ 0 w 490264"/>
                <a:gd name="connsiteY3" fmla="*/ 166440 h 166440"/>
              </a:gdLst>
              <a:ahLst/>
              <a:cxnLst>
                <a:cxn ang="0">
                  <a:pos x="connsiteX0" y="connsiteY0"/>
                </a:cxn>
                <a:cxn ang="0">
                  <a:pos x="connsiteX1" y="connsiteY1"/>
                </a:cxn>
                <a:cxn ang="0">
                  <a:pos x="connsiteX2" y="connsiteY2"/>
                </a:cxn>
                <a:cxn ang="0">
                  <a:pos x="connsiteX3" y="connsiteY3"/>
                </a:cxn>
              </a:cxnLst>
              <a:rect l="l" t="t" r="r" b="b"/>
              <a:pathLst>
                <a:path w="490264" h="166440">
                  <a:moveTo>
                    <a:pt x="0" y="0"/>
                  </a:moveTo>
                  <a:lnTo>
                    <a:pt x="490264" y="0"/>
                  </a:lnTo>
                  <a:lnTo>
                    <a:pt x="490264" y="166440"/>
                  </a:lnTo>
                  <a:lnTo>
                    <a:pt x="0" y="166440"/>
                  </a:lnTo>
                  <a:close/>
                </a:path>
              </a:pathLst>
            </a:custGeom>
            <a:blipFill dpi="0" rotWithShape="1">
              <a:blip r:embed="rId3">
                <a:extLst>
                  <a:ext uri="{28A0092B-C50C-407E-A947-70E740481C1C}">
                    <a14:useLocalDpi xmlns:a14="http://schemas.microsoft.com/office/drawing/2010/main" val="0"/>
                  </a:ext>
                </a:extLst>
              </a:blip>
              <a:srcRect/>
              <a:stretch>
                <a:fillRect l="-832188" t="-938453" r="-4989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dirty="0"/>
            </a:p>
          </p:txBody>
        </p:sp>
        <p:sp>
          <p:nvSpPr>
            <p:cNvPr id="18" name="Rectangle 17">
              <a:extLst>
                <a:ext uri="{FF2B5EF4-FFF2-40B4-BE49-F238E27FC236}">
                  <a16:creationId xmlns:a16="http://schemas.microsoft.com/office/drawing/2014/main" id="{5A71F3CA-DF17-4955-BFBE-BBC871AE0611}"/>
                </a:ext>
              </a:extLst>
            </p:cNvPr>
            <p:cNvSpPr/>
            <p:nvPr/>
          </p:nvSpPr>
          <p:spPr>
            <a:xfrm>
              <a:off x="5908028" y="2315298"/>
              <a:ext cx="490264" cy="16644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6"/>
              <a:endParaRPr lang="en-GB" sz="1275" dirty="0">
                <a:solidFill>
                  <a:srgbClr val="FFFFFF"/>
                </a:solidFill>
                <a:latin typeface="Arial" panose="020B0604020202020204"/>
              </a:endParaRPr>
            </a:p>
          </p:txBody>
        </p:sp>
      </p:grpSp>
      <p:pic>
        <p:nvPicPr>
          <p:cNvPr id="19" name="Picture 18"/>
          <p:cNvPicPr>
            <a:picLocks noChangeAspect="1"/>
          </p:cNvPicPr>
          <p:nvPr/>
        </p:nvPicPr>
        <p:blipFill>
          <a:blip r:embed="rId4"/>
          <a:stretch>
            <a:fillRect/>
          </a:stretch>
        </p:blipFill>
        <p:spPr>
          <a:xfrm>
            <a:off x="5972322" y="4470643"/>
            <a:ext cx="79304" cy="89878"/>
          </a:xfrm>
          <a:prstGeom prst="rect">
            <a:avLst/>
          </a:prstGeom>
          <a:ln w="28575">
            <a:solidFill>
              <a:schemeClr val="accent4"/>
            </a:solidFill>
          </a:ln>
        </p:spPr>
      </p:pic>
      <p:sp>
        <p:nvSpPr>
          <p:cNvPr id="20" name="Rectangle 19">
            <a:extLst>
              <a:ext uri="{FF2B5EF4-FFF2-40B4-BE49-F238E27FC236}">
                <a16:creationId xmlns:a16="http://schemas.microsoft.com/office/drawing/2014/main" id="{FFF94434-CBE7-4643-99F4-7227C3D4078D}"/>
              </a:ext>
            </a:extLst>
          </p:cNvPr>
          <p:cNvSpPr/>
          <p:nvPr/>
        </p:nvSpPr>
        <p:spPr>
          <a:xfrm>
            <a:off x="1828107" y="996327"/>
            <a:ext cx="7065067" cy="1832455"/>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1" name="Freeform: Shape 27">
            <a:extLst>
              <a:ext uri="{FF2B5EF4-FFF2-40B4-BE49-F238E27FC236}">
                <a16:creationId xmlns:a16="http://schemas.microsoft.com/office/drawing/2014/main" id="{F346AFFF-B06A-4325-86C1-2DB08758F032}"/>
              </a:ext>
            </a:extLst>
          </p:cNvPr>
          <p:cNvSpPr/>
          <p:nvPr/>
        </p:nvSpPr>
        <p:spPr>
          <a:xfrm>
            <a:off x="1913172" y="1794910"/>
            <a:ext cx="1754588" cy="700862"/>
          </a:xfrm>
          <a:custGeom>
            <a:avLst/>
            <a:gdLst>
              <a:gd name="connsiteX0" fmla="*/ 0 w 1754588"/>
              <a:gd name="connsiteY0" fmla="*/ 0 h 700862"/>
              <a:gd name="connsiteX1" fmla="*/ 1754588 w 1754588"/>
              <a:gd name="connsiteY1" fmla="*/ 0 h 700862"/>
              <a:gd name="connsiteX2" fmla="*/ 1754588 w 1754588"/>
              <a:gd name="connsiteY2" fmla="*/ 700862 h 700862"/>
              <a:gd name="connsiteX3" fmla="*/ 0 w 1754588"/>
              <a:gd name="connsiteY3" fmla="*/ 700862 h 700862"/>
            </a:gdLst>
            <a:ahLst/>
            <a:cxnLst>
              <a:cxn ang="0">
                <a:pos x="connsiteX0" y="connsiteY0"/>
              </a:cxn>
              <a:cxn ang="0">
                <a:pos x="connsiteX1" y="connsiteY1"/>
              </a:cxn>
              <a:cxn ang="0">
                <a:pos x="connsiteX2" y="connsiteY2"/>
              </a:cxn>
              <a:cxn ang="0">
                <a:pos x="connsiteX3" y="connsiteY3"/>
              </a:cxn>
            </a:cxnLst>
            <a:rect l="l" t="t" r="r" b="b"/>
            <a:pathLst>
              <a:path w="1754588" h="700862">
                <a:moveTo>
                  <a:pt x="0" y="0"/>
                </a:moveTo>
                <a:lnTo>
                  <a:pt x="1754588" y="0"/>
                </a:lnTo>
                <a:lnTo>
                  <a:pt x="1754588" y="700862"/>
                </a:lnTo>
                <a:lnTo>
                  <a:pt x="0" y="700862"/>
                </a:lnTo>
                <a:close/>
              </a:path>
            </a:pathLst>
          </a:custGeom>
          <a:blipFill dpi="0" rotWithShape="1">
            <a:blip r:embed="rId2">
              <a:alphaModFix/>
              <a:extLst>
                <a:ext uri="{28A0092B-C50C-407E-A947-70E740481C1C}">
                  <a14:useLocalDpi xmlns:a14="http://schemas.microsoft.com/office/drawing/2010/main" val="0"/>
                </a:ext>
              </a:extLst>
            </a:blip>
            <a:srcRect/>
            <a:stretch>
              <a:fillRect l="-4848" t="-106072" r="-295050" b="-39914"/>
            </a:stretch>
          </a:blip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dirty="0"/>
          </a:p>
        </p:txBody>
      </p:sp>
      <p:cxnSp>
        <p:nvCxnSpPr>
          <p:cNvPr id="22" name="Connector: Elbow 34">
            <a:extLst>
              <a:ext uri="{FF2B5EF4-FFF2-40B4-BE49-F238E27FC236}">
                <a16:creationId xmlns:a16="http://schemas.microsoft.com/office/drawing/2014/main" id="{C8E3726E-BFDB-48A8-A196-7DCE17E13C9C}"/>
              </a:ext>
            </a:extLst>
          </p:cNvPr>
          <p:cNvCxnSpPr>
            <a:cxnSpLocks/>
          </p:cNvCxnSpPr>
          <p:nvPr/>
        </p:nvCxnSpPr>
        <p:spPr>
          <a:xfrm rot="10800000">
            <a:off x="3667761" y="2103081"/>
            <a:ext cx="2653525" cy="2481790"/>
          </a:xfrm>
          <a:prstGeom prst="bentConnector3">
            <a:avLst>
              <a:gd name="adj1" fmla="val -152"/>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ACA6134-4C3A-4D49-9EC7-B9DB353147F4}"/>
              </a:ext>
            </a:extLst>
          </p:cNvPr>
          <p:cNvSpPr/>
          <p:nvPr/>
        </p:nvSpPr>
        <p:spPr>
          <a:xfrm>
            <a:off x="2733316" y="2396971"/>
            <a:ext cx="114300" cy="114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4" name="Rectangle 27">
            <a:extLst>
              <a:ext uri="{FF2B5EF4-FFF2-40B4-BE49-F238E27FC236}">
                <a16:creationId xmlns:a16="http://schemas.microsoft.com/office/drawing/2014/main" id="{28FDE6C2-0D03-4FA2-8393-F338EAB86F05}"/>
              </a:ext>
            </a:extLst>
          </p:cNvPr>
          <p:cNvSpPr/>
          <p:nvPr/>
        </p:nvSpPr>
        <p:spPr>
          <a:xfrm>
            <a:off x="4242058" y="1909192"/>
            <a:ext cx="1821180" cy="3976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bg1"/>
                </a:solidFill>
              </a:rPr>
              <a:t>Requirements</a:t>
            </a:r>
          </a:p>
        </p:txBody>
      </p:sp>
      <p:sp>
        <p:nvSpPr>
          <p:cNvPr id="25" name="Rectangle 27">
            <a:extLst>
              <a:ext uri="{FF2B5EF4-FFF2-40B4-BE49-F238E27FC236}">
                <a16:creationId xmlns:a16="http://schemas.microsoft.com/office/drawing/2014/main" id="{28FDE6C2-0D03-4FA2-8393-F338EAB86F05}"/>
              </a:ext>
            </a:extLst>
          </p:cNvPr>
          <p:cNvSpPr/>
          <p:nvPr/>
        </p:nvSpPr>
        <p:spPr>
          <a:xfrm>
            <a:off x="3319856" y="4285952"/>
            <a:ext cx="1821180" cy="3976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solidFill>
                  <a:schemeClr val="bg1"/>
                </a:solidFill>
              </a:rPr>
              <a:t>Product Data</a:t>
            </a:r>
            <a:endParaRPr lang="en-GB" sz="2400" dirty="0">
              <a:solidFill>
                <a:schemeClr val="bg1"/>
              </a:solidFill>
            </a:endParaRPr>
          </a:p>
        </p:txBody>
      </p:sp>
      <p:cxnSp>
        <p:nvCxnSpPr>
          <p:cNvPr id="26" name="Straight Arrow Connector 25"/>
          <p:cNvCxnSpPr>
            <a:stCxn id="25" idx="3"/>
          </p:cNvCxnSpPr>
          <p:nvPr/>
        </p:nvCxnSpPr>
        <p:spPr>
          <a:xfrm>
            <a:off x="5141036" y="4484786"/>
            <a:ext cx="814616" cy="0"/>
          </a:xfrm>
          <a:prstGeom prst="straightConnector1">
            <a:avLst/>
          </a:prstGeom>
          <a:ln w="381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6708915" y="1035432"/>
            <a:ext cx="2172777" cy="373904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solidFill>
                <a:schemeClr val="bg1"/>
              </a:solidFill>
            </a:endParaRPr>
          </a:p>
        </p:txBody>
      </p:sp>
      <p:sp>
        <p:nvSpPr>
          <p:cNvPr id="28" name="Up Arrow 27"/>
          <p:cNvSpPr/>
          <p:nvPr/>
        </p:nvSpPr>
        <p:spPr>
          <a:xfrm>
            <a:off x="6755692" y="1159096"/>
            <a:ext cx="485933" cy="717188"/>
          </a:xfrm>
          <a:prstGeom prst="upArrow">
            <a:avLst/>
          </a:prstGeom>
          <a:solidFill>
            <a:srgbClr val="84B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solidFill>
                <a:schemeClr val="bg1"/>
              </a:solidFill>
            </a:endParaRPr>
          </a:p>
        </p:txBody>
      </p:sp>
      <p:sp>
        <p:nvSpPr>
          <p:cNvPr id="29" name="Up Arrow 28"/>
          <p:cNvSpPr/>
          <p:nvPr/>
        </p:nvSpPr>
        <p:spPr>
          <a:xfrm>
            <a:off x="6755692" y="2103081"/>
            <a:ext cx="485933" cy="717188"/>
          </a:xfrm>
          <a:prstGeom prst="upArrow">
            <a:avLst/>
          </a:prstGeom>
          <a:solidFill>
            <a:srgbClr val="84B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solidFill>
                <a:schemeClr val="bg1"/>
              </a:solidFill>
            </a:endParaRPr>
          </a:p>
        </p:txBody>
      </p:sp>
      <p:sp>
        <p:nvSpPr>
          <p:cNvPr id="30" name="Up Arrow 29"/>
          <p:cNvSpPr/>
          <p:nvPr/>
        </p:nvSpPr>
        <p:spPr>
          <a:xfrm>
            <a:off x="6755692" y="3022396"/>
            <a:ext cx="485933" cy="717188"/>
          </a:xfrm>
          <a:prstGeom prst="upArrow">
            <a:avLst/>
          </a:prstGeom>
          <a:solidFill>
            <a:srgbClr val="84B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solidFill>
                <a:schemeClr val="bg1"/>
              </a:solidFill>
            </a:endParaRPr>
          </a:p>
        </p:txBody>
      </p:sp>
      <p:sp>
        <p:nvSpPr>
          <p:cNvPr id="31" name="Up Arrow 30"/>
          <p:cNvSpPr/>
          <p:nvPr/>
        </p:nvSpPr>
        <p:spPr>
          <a:xfrm>
            <a:off x="6755692" y="3941711"/>
            <a:ext cx="485933" cy="717188"/>
          </a:xfrm>
          <a:prstGeom prst="upArrow">
            <a:avLst/>
          </a:prstGeom>
          <a:solidFill>
            <a:srgbClr val="84B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solidFill>
                <a:schemeClr val="bg1"/>
              </a:solidFill>
            </a:endParaRPr>
          </a:p>
        </p:txBody>
      </p:sp>
      <p:grpSp>
        <p:nvGrpSpPr>
          <p:cNvPr id="32" name="Group 31"/>
          <p:cNvGrpSpPr/>
          <p:nvPr/>
        </p:nvGrpSpPr>
        <p:grpSpPr>
          <a:xfrm>
            <a:off x="7154600" y="1429486"/>
            <a:ext cx="1660080" cy="446799"/>
            <a:chOff x="625150" y="5251053"/>
            <a:chExt cx="2069924" cy="653952"/>
          </a:xfrm>
          <a:solidFill>
            <a:srgbClr val="84BD00"/>
          </a:solidFill>
        </p:grpSpPr>
        <p:sp>
          <p:nvSpPr>
            <p:cNvPr id="33" name="Rectangle 32"/>
            <p:cNvSpPr/>
            <p:nvPr/>
          </p:nvSpPr>
          <p:spPr>
            <a:xfrm>
              <a:off x="625152" y="5251053"/>
              <a:ext cx="2069922" cy="53993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solidFill>
                    <a:schemeClr val="bg1"/>
                  </a:solidFill>
                </a:rPr>
                <a:t>Collaboration</a:t>
              </a:r>
              <a:endParaRPr lang="en-US" sz="1800" dirty="0">
                <a:solidFill>
                  <a:schemeClr val="bg1"/>
                </a:solidFill>
              </a:endParaRPr>
            </a:p>
          </p:txBody>
        </p:sp>
        <p:sp>
          <p:nvSpPr>
            <p:cNvPr id="34" name="Rectangle 33"/>
            <p:cNvSpPr/>
            <p:nvPr/>
          </p:nvSpPr>
          <p:spPr>
            <a:xfrm>
              <a:off x="625150" y="5790986"/>
              <a:ext cx="2069922" cy="1140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bg1"/>
                </a:solidFill>
              </a:endParaRPr>
            </a:p>
          </p:txBody>
        </p:sp>
      </p:grpSp>
      <p:grpSp>
        <p:nvGrpSpPr>
          <p:cNvPr id="35" name="Group 34"/>
          <p:cNvGrpSpPr/>
          <p:nvPr/>
        </p:nvGrpSpPr>
        <p:grpSpPr>
          <a:xfrm>
            <a:off x="7154600" y="2373470"/>
            <a:ext cx="1660080" cy="446799"/>
            <a:chOff x="625150" y="5251053"/>
            <a:chExt cx="2069924" cy="653952"/>
          </a:xfrm>
          <a:solidFill>
            <a:srgbClr val="84BD00"/>
          </a:solidFill>
        </p:grpSpPr>
        <p:sp>
          <p:nvSpPr>
            <p:cNvPr id="36" name="Rectangle 35"/>
            <p:cNvSpPr/>
            <p:nvPr/>
          </p:nvSpPr>
          <p:spPr>
            <a:xfrm>
              <a:off x="625152" y="5251053"/>
              <a:ext cx="2069922" cy="53993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solidFill>
                    <a:schemeClr val="bg1"/>
                  </a:solidFill>
                </a:rPr>
                <a:t>Agility</a:t>
              </a:r>
              <a:endParaRPr lang="en-US" sz="1800" dirty="0">
                <a:solidFill>
                  <a:schemeClr val="bg1"/>
                </a:solidFill>
              </a:endParaRPr>
            </a:p>
          </p:txBody>
        </p:sp>
        <p:sp>
          <p:nvSpPr>
            <p:cNvPr id="37" name="Rectangle 36"/>
            <p:cNvSpPr/>
            <p:nvPr/>
          </p:nvSpPr>
          <p:spPr>
            <a:xfrm>
              <a:off x="625150" y="5790986"/>
              <a:ext cx="2069922" cy="1140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bg1"/>
                </a:solidFill>
              </a:endParaRPr>
            </a:p>
          </p:txBody>
        </p:sp>
      </p:grpSp>
      <p:grpSp>
        <p:nvGrpSpPr>
          <p:cNvPr id="38" name="Group 37"/>
          <p:cNvGrpSpPr/>
          <p:nvPr/>
        </p:nvGrpSpPr>
        <p:grpSpPr>
          <a:xfrm>
            <a:off x="7154600" y="3292785"/>
            <a:ext cx="1660080" cy="446799"/>
            <a:chOff x="625150" y="5251053"/>
            <a:chExt cx="2069924" cy="653952"/>
          </a:xfrm>
          <a:solidFill>
            <a:srgbClr val="84BD00"/>
          </a:solidFill>
        </p:grpSpPr>
        <p:sp>
          <p:nvSpPr>
            <p:cNvPr id="39" name="Rectangle 38"/>
            <p:cNvSpPr/>
            <p:nvPr/>
          </p:nvSpPr>
          <p:spPr>
            <a:xfrm>
              <a:off x="625152" y="5251053"/>
              <a:ext cx="2069922" cy="53993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solidFill>
                    <a:schemeClr val="bg1"/>
                  </a:solidFill>
                </a:rPr>
                <a:t>Visibility</a:t>
              </a:r>
              <a:endParaRPr lang="en-US" sz="1800" dirty="0">
                <a:solidFill>
                  <a:schemeClr val="bg1"/>
                </a:solidFill>
              </a:endParaRPr>
            </a:p>
          </p:txBody>
        </p:sp>
        <p:sp>
          <p:nvSpPr>
            <p:cNvPr id="40" name="Rectangle 39"/>
            <p:cNvSpPr/>
            <p:nvPr/>
          </p:nvSpPr>
          <p:spPr>
            <a:xfrm>
              <a:off x="625150" y="5790986"/>
              <a:ext cx="2069922" cy="1140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bg1"/>
                </a:solidFill>
              </a:endParaRPr>
            </a:p>
          </p:txBody>
        </p:sp>
      </p:grpSp>
      <p:grpSp>
        <p:nvGrpSpPr>
          <p:cNvPr id="41" name="Group 40"/>
          <p:cNvGrpSpPr/>
          <p:nvPr/>
        </p:nvGrpSpPr>
        <p:grpSpPr>
          <a:xfrm>
            <a:off x="7154600" y="4212100"/>
            <a:ext cx="1660080" cy="446799"/>
            <a:chOff x="625150" y="5251053"/>
            <a:chExt cx="2069924" cy="653952"/>
          </a:xfrm>
          <a:solidFill>
            <a:srgbClr val="84BD00"/>
          </a:solidFill>
        </p:grpSpPr>
        <p:sp>
          <p:nvSpPr>
            <p:cNvPr id="42" name="Rectangle 41"/>
            <p:cNvSpPr/>
            <p:nvPr/>
          </p:nvSpPr>
          <p:spPr>
            <a:xfrm>
              <a:off x="625152" y="5251053"/>
              <a:ext cx="2069922" cy="53993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solidFill>
                    <a:schemeClr val="bg1"/>
                  </a:solidFill>
                </a:rPr>
                <a:t>Alignment</a:t>
              </a:r>
              <a:endParaRPr lang="en-US" sz="1800" dirty="0">
                <a:solidFill>
                  <a:schemeClr val="bg1"/>
                </a:solidFill>
              </a:endParaRPr>
            </a:p>
          </p:txBody>
        </p:sp>
        <p:sp>
          <p:nvSpPr>
            <p:cNvPr id="43" name="Rectangle 42"/>
            <p:cNvSpPr/>
            <p:nvPr/>
          </p:nvSpPr>
          <p:spPr>
            <a:xfrm>
              <a:off x="625150" y="5790986"/>
              <a:ext cx="2069922" cy="1140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bg1"/>
                </a:solidFill>
              </a:endParaRPr>
            </a:p>
          </p:txBody>
        </p:sp>
      </p:grpSp>
    </p:spTree>
    <p:extLst>
      <p:ext uri="{BB962C8B-B14F-4D97-AF65-F5344CB8AC3E}">
        <p14:creationId xmlns:p14="http://schemas.microsoft.com/office/powerpoint/2010/main" val="3893552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23" presetClass="entr" presetSubtype="32"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p:cTn id="37" dur="500" fill="hold"/>
                                        <p:tgtEl>
                                          <p:spTgt spid="19"/>
                                        </p:tgtEl>
                                        <p:attrNameLst>
                                          <p:attrName>ppt_w</p:attrName>
                                        </p:attrNameLst>
                                      </p:cBhvr>
                                      <p:tavLst>
                                        <p:tav tm="0">
                                          <p:val>
                                            <p:strVal val="4*#ppt_w"/>
                                          </p:val>
                                        </p:tav>
                                        <p:tav tm="100000">
                                          <p:val>
                                            <p:strVal val="#ppt_w"/>
                                          </p:val>
                                        </p:tav>
                                      </p:tavLst>
                                    </p:anim>
                                    <p:anim calcmode="lin" valueType="num">
                                      <p:cBhvr>
                                        <p:cTn id="38" dur="500" fill="hold"/>
                                        <p:tgtEl>
                                          <p:spTgt spid="19"/>
                                        </p:tgtEl>
                                        <p:attrNameLst>
                                          <p:attrName>ppt_h</p:attrName>
                                        </p:attrNameLst>
                                      </p:cBhvr>
                                      <p:tavLst>
                                        <p:tav tm="0">
                                          <p:val>
                                            <p:strVal val="4*#ppt_h"/>
                                          </p:val>
                                        </p:tav>
                                        <p:tav tm="100000">
                                          <p:val>
                                            <p:strVal val="#ppt_h"/>
                                          </p:val>
                                        </p:tav>
                                      </p:tavLst>
                                    </p:anim>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down)">
                                      <p:cBhvr>
                                        <p:cTn id="51" dur="500"/>
                                        <p:tgtEl>
                                          <p:spTgt spid="28"/>
                                        </p:tgtEl>
                                      </p:cBhvr>
                                    </p:animEffect>
                                  </p:childTnLst>
                                </p:cTn>
                              </p:par>
                              <p:par>
                                <p:cTn id="52" presetID="10" presetClass="entr" presetSubtype="0" fill="hold"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wipe(down)">
                                      <p:cBhvr>
                                        <p:cTn id="57" dur="500"/>
                                        <p:tgtEl>
                                          <p:spTgt spid="29"/>
                                        </p:tgtEl>
                                      </p:cBhvr>
                                    </p:animEffect>
                                  </p:childTnLst>
                                </p:cTn>
                              </p:par>
                              <p:par>
                                <p:cTn id="58" presetID="10" presetClass="entr" presetSubtype="0" fill="hold" nodeType="with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500"/>
                                        <p:tgtEl>
                                          <p:spTgt spid="35"/>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wipe(down)">
                                      <p:cBhvr>
                                        <p:cTn id="63" dur="500"/>
                                        <p:tgtEl>
                                          <p:spTgt spid="30"/>
                                        </p:tgtEl>
                                      </p:cBhvr>
                                    </p:animEffect>
                                  </p:childTnLst>
                                </p:cTn>
                              </p:par>
                              <p:par>
                                <p:cTn id="64" presetID="10" presetClass="entr" presetSubtype="0" fill="hold" nodeType="with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fade">
                                      <p:cBhvr>
                                        <p:cTn id="66" dur="500"/>
                                        <p:tgtEl>
                                          <p:spTgt spid="38"/>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wipe(down)">
                                      <p:cBhvr>
                                        <p:cTn id="69" dur="500"/>
                                        <p:tgtEl>
                                          <p:spTgt spid="31"/>
                                        </p:tgtEl>
                                      </p:cBhvr>
                                    </p:animEffect>
                                  </p:childTnLst>
                                </p:cTn>
                              </p:par>
                              <p:par>
                                <p:cTn id="70" presetID="10" presetClass="entr" presetSubtype="0" fill="hold" nodeType="with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fade">
                                      <p:cBhvr>
                                        <p:cTn id="7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animBg="1"/>
      <p:bldP spid="21" grpId="0" animBg="1"/>
      <p:bldP spid="24" grpId="0" animBg="1"/>
      <p:bldP spid="25" grpId="0" animBg="1"/>
      <p:bldP spid="27" grpId="0" animBg="1"/>
      <p:bldP spid="28" grpId="0" animBg="1"/>
      <p:bldP spid="29" grpId="0" animBg="1"/>
      <p:bldP spid="30" grpId="0" animBg="1"/>
      <p:bldP spid="3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0" name="Group 139">
            <a:extLst>
              <a:ext uri="{FF2B5EF4-FFF2-40B4-BE49-F238E27FC236}">
                <a16:creationId xmlns:a16="http://schemas.microsoft.com/office/drawing/2014/main" id="{186625F3-F07A-4E79-9913-864D9B92577C}"/>
              </a:ext>
            </a:extLst>
          </p:cNvPr>
          <p:cNvGrpSpPr/>
          <p:nvPr/>
        </p:nvGrpSpPr>
        <p:grpSpPr>
          <a:xfrm>
            <a:off x="82069" y="1006464"/>
            <a:ext cx="3495390" cy="3130571"/>
            <a:chOff x="1660390" y="-35169"/>
            <a:chExt cx="5823221" cy="5215444"/>
          </a:xfrm>
        </p:grpSpPr>
        <p:grpSp>
          <p:nvGrpSpPr>
            <p:cNvPr id="141" name="Group 140">
              <a:extLst>
                <a:ext uri="{FF2B5EF4-FFF2-40B4-BE49-F238E27FC236}">
                  <a16:creationId xmlns:a16="http://schemas.microsoft.com/office/drawing/2014/main" id="{5AEBA8A1-C724-48CB-B154-3B754596F6BF}"/>
                </a:ext>
              </a:extLst>
            </p:cNvPr>
            <p:cNvGrpSpPr/>
            <p:nvPr/>
          </p:nvGrpSpPr>
          <p:grpSpPr>
            <a:xfrm>
              <a:off x="1660390" y="-35169"/>
              <a:ext cx="5823221" cy="5215444"/>
              <a:chOff x="2815954" y="-35169"/>
              <a:chExt cx="5823221" cy="5215444"/>
            </a:xfrm>
          </p:grpSpPr>
          <p:sp>
            <p:nvSpPr>
              <p:cNvPr id="144" name="Oval 143">
                <a:extLst>
                  <a:ext uri="{FF2B5EF4-FFF2-40B4-BE49-F238E27FC236}">
                    <a16:creationId xmlns:a16="http://schemas.microsoft.com/office/drawing/2014/main" id="{B945BD83-B5EB-49ED-9AC6-423EC44D68E8}"/>
                  </a:ext>
                </a:extLst>
              </p:cNvPr>
              <p:cNvSpPr/>
              <p:nvPr/>
            </p:nvSpPr>
            <p:spPr>
              <a:xfrm>
                <a:off x="3124569" y="-35169"/>
                <a:ext cx="5215444" cy="5215444"/>
              </a:xfrm>
              <a:prstGeom prst="ellipse">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40" dirty="0"/>
              </a:p>
            </p:txBody>
          </p:sp>
          <p:sp>
            <p:nvSpPr>
              <p:cNvPr id="145" name="Oval 10">
                <a:extLst>
                  <a:ext uri="{FF2B5EF4-FFF2-40B4-BE49-F238E27FC236}">
                    <a16:creationId xmlns:a16="http://schemas.microsoft.com/office/drawing/2014/main" id="{F062387F-76B5-401E-8331-3E6D9DA893B0}"/>
                  </a:ext>
                </a:extLst>
              </p:cNvPr>
              <p:cNvSpPr>
                <a:spLocks noChangeArrowheads="1"/>
              </p:cNvSpPr>
              <p:nvPr/>
            </p:nvSpPr>
            <p:spPr bwMode="auto">
              <a:xfrm>
                <a:off x="4771411" y="1616298"/>
                <a:ext cx="1921761" cy="191251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440"/>
              </a:p>
            </p:txBody>
          </p:sp>
          <p:sp>
            <p:nvSpPr>
              <p:cNvPr id="146" name="Freeform: Shape 145">
                <a:extLst>
                  <a:ext uri="{FF2B5EF4-FFF2-40B4-BE49-F238E27FC236}">
                    <a16:creationId xmlns:a16="http://schemas.microsoft.com/office/drawing/2014/main" id="{6DDC9200-08AE-48F9-835B-29E0F55B253D}"/>
                  </a:ext>
                </a:extLst>
              </p:cNvPr>
              <p:cNvSpPr>
                <a:spLocks/>
              </p:cNvSpPr>
              <p:nvPr/>
            </p:nvSpPr>
            <p:spPr bwMode="auto">
              <a:xfrm rot="10800000">
                <a:off x="5786787" y="2955213"/>
                <a:ext cx="2308041" cy="2106496"/>
              </a:xfrm>
              <a:custGeom>
                <a:avLst/>
                <a:gdLst>
                  <a:gd name="connsiteX0" fmla="*/ 2286000 w 2286000"/>
                  <a:gd name="connsiteY0" fmla="*/ 0 h 2086381"/>
                  <a:gd name="connsiteX1" fmla="*/ 2286000 w 2286000"/>
                  <a:gd name="connsiteY1" fmla="*/ 1397869 h 2086381"/>
                  <a:gd name="connsiteX2" fmla="*/ 2286000 w 2286000"/>
                  <a:gd name="connsiteY2" fmla="*/ 1408854 h 2086381"/>
                  <a:gd name="connsiteX3" fmla="*/ 2231776 w 2286000"/>
                  <a:gd name="connsiteY3" fmla="*/ 1411579 h 2086381"/>
                  <a:gd name="connsiteX4" fmla="*/ 1358536 w 2286000"/>
                  <a:gd name="connsiteY4" fmla="*/ 2054036 h 2086381"/>
                  <a:gd name="connsiteX5" fmla="*/ 1346640 w 2286000"/>
                  <a:gd name="connsiteY5" fmla="*/ 2086381 h 2086381"/>
                  <a:gd name="connsiteX6" fmla="*/ 1345417 w 2286000"/>
                  <a:gd name="connsiteY6" fmla="*/ 2085987 h 2086381"/>
                  <a:gd name="connsiteX7" fmla="*/ 0 w 2286000"/>
                  <a:gd name="connsiteY7" fmla="*/ 1651860 h 2086381"/>
                  <a:gd name="connsiteX8" fmla="*/ 2286000 w 2286000"/>
                  <a:gd name="connsiteY8" fmla="*/ 0 h 2086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6000" h="2086381">
                    <a:moveTo>
                      <a:pt x="2286000" y="0"/>
                    </a:moveTo>
                    <a:cubicBezTo>
                      <a:pt x="2286000" y="0"/>
                      <a:pt x="2286000" y="0"/>
                      <a:pt x="2286000" y="1397869"/>
                    </a:cubicBezTo>
                    <a:lnTo>
                      <a:pt x="2286000" y="1408854"/>
                    </a:lnTo>
                    <a:lnTo>
                      <a:pt x="2231776" y="1411579"/>
                    </a:lnTo>
                    <a:cubicBezTo>
                      <a:pt x="1837581" y="1451419"/>
                      <a:pt x="1506879" y="1705002"/>
                      <a:pt x="1358536" y="2054036"/>
                    </a:cubicBezTo>
                    <a:lnTo>
                      <a:pt x="1346640" y="2086381"/>
                    </a:lnTo>
                    <a:lnTo>
                      <a:pt x="1345417" y="2085987"/>
                    </a:lnTo>
                    <a:cubicBezTo>
                      <a:pt x="1187323" y="2034974"/>
                      <a:pt x="825964" y="1918374"/>
                      <a:pt x="0" y="1651860"/>
                    </a:cubicBezTo>
                    <a:cubicBezTo>
                      <a:pt x="331869" y="706096"/>
                      <a:pt x="1227358" y="23967"/>
                      <a:pt x="2286000"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440"/>
              </a:p>
            </p:txBody>
          </p:sp>
          <p:sp>
            <p:nvSpPr>
              <p:cNvPr id="147" name="Freeform: Shape 146">
                <a:extLst>
                  <a:ext uri="{FF2B5EF4-FFF2-40B4-BE49-F238E27FC236}">
                    <a16:creationId xmlns:a16="http://schemas.microsoft.com/office/drawing/2014/main" id="{4CF22B91-339C-4D48-8E96-3A3F93C72CD8}"/>
                  </a:ext>
                </a:extLst>
              </p:cNvPr>
              <p:cNvSpPr>
                <a:spLocks/>
              </p:cNvSpPr>
              <p:nvPr/>
            </p:nvSpPr>
            <p:spPr bwMode="auto">
              <a:xfrm rot="10800000">
                <a:off x="6408872" y="589882"/>
                <a:ext cx="1825401" cy="2697522"/>
              </a:xfrm>
              <a:custGeom>
                <a:avLst/>
                <a:gdLst>
                  <a:gd name="connsiteX0" fmla="*/ 103761 w 1807969"/>
                  <a:gd name="connsiteY0" fmla="*/ 0 h 2671763"/>
                  <a:gd name="connsiteX1" fmla="*/ 1314444 w 1807969"/>
                  <a:gd name="connsiteY1" fmla="*/ 390460 h 2671763"/>
                  <a:gd name="connsiteX2" fmla="*/ 1450423 w 1807969"/>
                  <a:gd name="connsiteY2" fmla="*/ 434315 h 2671763"/>
                  <a:gd name="connsiteX3" fmla="*/ 1434535 w 1807969"/>
                  <a:gd name="connsiteY3" fmla="*/ 495810 h 2671763"/>
                  <a:gd name="connsiteX4" fmla="*/ 1412877 w 1807969"/>
                  <a:gd name="connsiteY4" fmla="*/ 709613 h 2671763"/>
                  <a:gd name="connsiteX5" fmla="*/ 1800804 w 1807969"/>
                  <a:gd name="connsiteY5" fmla="*/ 1528235 h 2671763"/>
                  <a:gd name="connsiteX6" fmla="*/ 1807969 w 1807969"/>
                  <a:gd name="connsiteY6" fmla="*/ 1533567 h 2671763"/>
                  <a:gd name="connsiteX7" fmla="*/ 1770875 w 1807969"/>
                  <a:gd name="connsiteY7" fmla="*/ 1584343 h 2671763"/>
                  <a:gd name="connsiteX8" fmla="*/ 976460 w 1807969"/>
                  <a:gd name="connsiteY8" fmla="*/ 2671763 h 2671763"/>
                  <a:gd name="connsiteX9" fmla="*/ 0 w 1807969"/>
                  <a:gd name="connsiteY9" fmla="*/ 709889 h 2671763"/>
                  <a:gd name="connsiteX10" fmla="*/ 103761 w 1807969"/>
                  <a:gd name="connsiteY10" fmla="*/ 0 h 267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07969" h="2671763">
                    <a:moveTo>
                      <a:pt x="103761" y="0"/>
                    </a:moveTo>
                    <a:cubicBezTo>
                      <a:pt x="103761" y="0"/>
                      <a:pt x="103761" y="0"/>
                      <a:pt x="1314444" y="390460"/>
                    </a:cubicBezTo>
                    <a:lnTo>
                      <a:pt x="1450423" y="434315"/>
                    </a:lnTo>
                    <a:lnTo>
                      <a:pt x="1434535" y="495810"/>
                    </a:lnTo>
                    <a:cubicBezTo>
                      <a:pt x="1420334" y="564870"/>
                      <a:pt x="1412877" y="636375"/>
                      <a:pt x="1412877" y="709613"/>
                    </a:cubicBezTo>
                    <a:cubicBezTo>
                      <a:pt x="1412877" y="1039185"/>
                      <a:pt x="1563887" y="1333655"/>
                      <a:pt x="1800804" y="1528235"/>
                    </a:cubicBezTo>
                    <a:lnTo>
                      <a:pt x="1807969" y="1533567"/>
                    </a:lnTo>
                    <a:lnTo>
                      <a:pt x="1770875" y="1584343"/>
                    </a:lnTo>
                    <a:cubicBezTo>
                      <a:pt x="1657387" y="1739688"/>
                      <a:pt x="1430411" y="2050380"/>
                      <a:pt x="976460" y="2671763"/>
                    </a:cubicBezTo>
                    <a:cubicBezTo>
                      <a:pt x="383543" y="2221860"/>
                      <a:pt x="0" y="1510127"/>
                      <a:pt x="0" y="709889"/>
                    </a:cubicBezTo>
                    <a:cubicBezTo>
                      <a:pt x="0" y="462811"/>
                      <a:pt x="37057" y="224952"/>
                      <a:pt x="103761"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440"/>
              </a:p>
            </p:txBody>
          </p:sp>
          <p:sp>
            <p:nvSpPr>
              <p:cNvPr id="148" name="Freeform: Shape 147">
                <a:extLst>
                  <a:ext uri="{FF2B5EF4-FFF2-40B4-BE49-F238E27FC236}">
                    <a16:creationId xmlns:a16="http://schemas.microsoft.com/office/drawing/2014/main" id="{1AB40A12-87BB-4D5C-80B0-93C355E8259A}"/>
                  </a:ext>
                </a:extLst>
              </p:cNvPr>
              <p:cNvSpPr>
                <a:spLocks/>
              </p:cNvSpPr>
              <p:nvPr/>
            </p:nvSpPr>
            <p:spPr bwMode="auto">
              <a:xfrm rot="10800000">
                <a:off x="3368153" y="2955435"/>
                <a:ext cx="2306438" cy="2106274"/>
              </a:xfrm>
              <a:custGeom>
                <a:avLst/>
                <a:gdLst>
                  <a:gd name="connsiteX0" fmla="*/ 0 w 2284413"/>
                  <a:gd name="connsiteY0" fmla="*/ 0 h 2086161"/>
                  <a:gd name="connsiteX1" fmla="*/ 2284413 w 2284413"/>
                  <a:gd name="connsiteY1" fmla="*/ 1651860 h 2086161"/>
                  <a:gd name="connsiteX2" fmla="*/ 948679 w 2284413"/>
                  <a:gd name="connsiteY2" fmla="*/ 2082618 h 2086161"/>
                  <a:gd name="connsiteX3" fmla="*/ 937692 w 2284413"/>
                  <a:gd name="connsiteY3" fmla="*/ 2086161 h 2086161"/>
                  <a:gd name="connsiteX4" fmla="*/ 925877 w 2284413"/>
                  <a:gd name="connsiteY4" fmla="*/ 2054036 h 2086161"/>
                  <a:gd name="connsiteX5" fmla="*/ 52637 w 2284413"/>
                  <a:gd name="connsiteY5" fmla="*/ 1411579 h 2086161"/>
                  <a:gd name="connsiteX6" fmla="*/ 0 w 2284413"/>
                  <a:gd name="connsiteY6" fmla="*/ 1408934 h 2086161"/>
                  <a:gd name="connsiteX7" fmla="*/ 0 w 2284413"/>
                  <a:gd name="connsiteY7" fmla="*/ 1408802 h 2086161"/>
                  <a:gd name="connsiteX8" fmla="*/ 0 w 2284413"/>
                  <a:gd name="connsiteY8" fmla="*/ 0 h 2086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4413" h="2086161">
                    <a:moveTo>
                      <a:pt x="0" y="0"/>
                    </a:moveTo>
                    <a:cubicBezTo>
                      <a:pt x="1057908" y="23967"/>
                      <a:pt x="1950922" y="706096"/>
                      <a:pt x="2284413" y="1651860"/>
                    </a:cubicBezTo>
                    <a:cubicBezTo>
                      <a:pt x="2284413" y="1651860"/>
                      <a:pt x="2284413" y="1651860"/>
                      <a:pt x="948679" y="2082618"/>
                    </a:cubicBezTo>
                    <a:lnTo>
                      <a:pt x="937692" y="2086161"/>
                    </a:lnTo>
                    <a:lnTo>
                      <a:pt x="925877" y="2054036"/>
                    </a:lnTo>
                    <a:cubicBezTo>
                      <a:pt x="777535" y="1705002"/>
                      <a:pt x="446833" y="1451419"/>
                      <a:pt x="52637" y="1411579"/>
                    </a:cubicBezTo>
                    <a:lnTo>
                      <a:pt x="0" y="1408934"/>
                    </a:lnTo>
                    <a:lnTo>
                      <a:pt x="0" y="1408802"/>
                    </a:lnTo>
                    <a:cubicBezTo>
                      <a:pt x="0" y="1243259"/>
                      <a:pt x="0" y="864876"/>
                      <a:pt x="0"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440"/>
              </a:p>
            </p:txBody>
          </p:sp>
          <p:sp>
            <p:nvSpPr>
              <p:cNvPr id="149" name="Freeform: Shape 148">
                <a:extLst>
                  <a:ext uri="{FF2B5EF4-FFF2-40B4-BE49-F238E27FC236}">
                    <a16:creationId xmlns:a16="http://schemas.microsoft.com/office/drawing/2014/main" id="{3E10905D-5D3C-4CCF-BA32-73BD10769113}"/>
                  </a:ext>
                </a:extLst>
              </p:cNvPr>
              <p:cNvSpPr>
                <a:spLocks/>
              </p:cNvSpPr>
              <p:nvPr/>
            </p:nvSpPr>
            <p:spPr bwMode="auto">
              <a:xfrm rot="10800000">
                <a:off x="4307399" y="81793"/>
                <a:ext cx="2849789" cy="1592939"/>
              </a:xfrm>
              <a:custGeom>
                <a:avLst/>
                <a:gdLst>
                  <a:gd name="connsiteX0" fmla="*/ 830816 w 2822575"/>
                  <a:gd name="connsiteY0" fmla="*/ 0 h 1577728"/>
                  <a:gd name="connsiteX1" fmla="*/ 997145 w 2822575"/>
                  <a:gd name="connsiteY1" fmla="*/ 89846 h 1577728"/>
                  <a:gd name="connsiteX2" fmla="*/ 1412082 w 2822575"/>
                  <a:gd name="connsiteY2" fmla="*/ 173215 h 1577728"/>
                  <a:gd name="connsiteX3" fmla="*/ 1827019 w 2822575"/>
                  <a:gd name="connsiteY3" fmla="*/ 89846 h 1577728"/>
                  <a:gd name="connsiteX4" fmla="*/ 1992209 w 2822575"/>
                  <a:gd name="connsiteY4" fmla="*/ 616 h 1577728"/>
                  <a:gd name="connsiteX5" fmla="*/ 2029595 w 2822575"/>
                  <a:gd name="connsiteY5" fmla="*/ 51870 h 1577728"/>
                  <a:gd name="connsiteX6" fmla="*/ 2822575 w 2822575"/>
                  <a:gd name="connsiteY6" fmla="*/ 1139004 h 1577728"/>
                  <a:gd name="connsiteX7" fmla="*/ 1412214 w 2822575"/>
                  <a:gd name="connsiteY7" fmla="*/ 1577728 h 1577728"/>
                  <a:gd name="connsiteX8" fmla="*/ 0 w 2822575"/>
                  <a:gd name="connsiteY8" fmla="*/ 1139004 h 1577728"/>
                  <a:gd name="connsiteX9" fmla="*/ 746738 w 2822575"/>
                  <a:gd name="connsiteY9" fmla="*/ 115266 h 1577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2575" h="1577728">
                    <a:moveTo>
                      <a:pt x="830816" y="0"/>
                    </a:moveTo>
                    <a:lnTo>
                      <a:pt x="997145" y="89846"/>
                    </a:lnTo>
                    <a:cubicBezTo>
                      <a:pt x="1124680" y="143530"/>
                      <a:pt x="1264898" y="173215"/>
                      <a:pt x="1412082" y="173215"/>
                    </a:cubicBezTo>
                    <a:cubicBezTo>
                      <a:pt x="1559267" y="173215"/>
                      <a:pt x="1699484" y="143530"/>
                      <a:pt x="1827019" y="89846"/>
                    </a:cubicBezTo>
                    <a:lnTo>
                      <a:pt x="1992209" y="616"/>
                    </a:lnTo>
                    <a:lnTo>
                      <a:pt x="2029595" y="51870"/>
                    </a:lnTo>
                    <a:cubicBezTo>
                      <a:pt x="2142878" y="207175"/>
                      <a:pt x="2369444" y="517784"/>
                      <a:pt x="2822575" y="1139004"/>
                    </a:cubicBezTo>
                    <a:cubicBezTo>
                      <a:pt x="2422262" y="1415511"/>
                      <a:pt x="1936698" y="1577728"/>
                      <a:pt x="1412214" y="1577728"/>
                    </a:cubicBezTo>
                    <a:cubicBezTo>
                      <a:pt x="887731" y="1577728"/>
                      <a:pt x="400313" y="1415511"/>
                      <a:pt x="0" y="1139004"/>
                    </a:cubicBezTo>
                    <a:cubicBezTo>
                      <a:pt x="0" y="1139004"/>
                      <a:pt x="0" y="1139004"/>
                      <a:pt x="746738" y="1152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440"/>
              </a:p>
            </p:txBody>
          </p:sp>
          <p:sp>
            <p:nvSpPr>
              <p:cNvPr id="150" name="Arrow: Up 149">
                <a:extLst>
                  <a:ext uri="{FF2B5EF4-FFF2-40B4-BE49-F238E27FC236}">
                    <a16:creationId xmlns:a16="http://schemas.microsoft.com/office/drawing/2014/main" id="{470CF62D-5A61-45FB-803F-3097475B99BF}"/>
                  </a:ext>
                </a:extLst>
              </p:cNvPr>
              <p:cNvSpPr/>
              <p:nvPr/>
            </p:nvSpPr>
            <p:spPr>
              <a:xfrm>
                <a:off x="5461999" y="222965"/>
                <a:ext cx="540588" cy="1232452"/>
              </a:xfrm>
              <a:prstGeom prst="upArrow">
                <a:avLst/>
              </a:prstGeom>
              <a:gradFill>
                <a:gsLst>
                  <a:gs pos="21000">
                    <a:schemeClr val="accent2">
                      <a:lumMod val="75000"/>
                    </a:schemeClr>
                  </a:gs>
                  <a:gs pos="100000">
                    <a:schemeClr val="accent2">
                      <a:lumMod val="7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51" name="Freeform: Shape 150">
                <a:extLst>
                  <a:ext uri="{FF2B5EF4-FFF2-40B4-BE49-F238E27FC236}">
                    <a16:creationId xmlns:a16="http://schemas.microsoft.com/office/drawing/2014/main" id="{2BFC83BB-099D-4E00-9378-8D3D68A54259}"/>
                  </a:ext>
                </a:extLst>
              </p:cNvPr>
              <p:cNvSpPr>
                <a:spLocks/>
              </p:cNvSpPr>
              <p:nvPr/>
            </p:nvSpPr>
            <p:spPr bwMode="auto">
              <a:xfrm rot="10800000">
                <a:off x="3230312" y="589882"/>
                <a:ext cx="1824835" cy="2697522"/>
              </a:xfrm>
              <a:custGeom>
                <a:avLst/>
                <a:gdLst>
                  <a:gd name="connsiteX0" fmla="*/ 1703649 w 1807409"/>
                  <a:gd name="connsiteY0" fmla="*/ 0 h 2671763"/>
                  <a:gd name="connsiteX1" fmla="*/ 1807409 w 1807409"/>
                  <a:gd name="connsiteY1" fmla="*/ 709889 h 2671763"/>
                  <a:gd name="connsiteX2" fmla="*/ 830950 w 1807409"/>
                  <a:gd name="connsiteY2" fmla="*/ 2671763 h 2671763"/>
                  <a:gd name="connsiteX3" fmla="*/ 82860 w 1807409"/>
                  <a:gd name="connsiteY3" fmla="*/ 1647755 h 2671763"/>
                  <a:gd name="connsiteX4" fmla="*/ 0 w 1807409"/>
                  <a:gd name="connsiteY4" fmla="*/ 1534333 h 2671763"/>
                  <a:gd name="connsiteX5" fmla="*/ 8193 w 1807409"/>
                  <a:gd name="connsiteY5" fmla="*/ 1528235 h 2671763"/>
                  <a:gd name="connsiteX6" fmla="*/ 396120 w 1807409"/>
                  <a:gd name="connsiteY6" fmla="*/ 709613 h 2671763"/>
                  <a:gd name="connsiteX7" fmla="*/ 374463 w 1807409"/>
                  <a:gd name="connsiteY7" fmla="*/ 495810 h 2671763"/>
                  <a:gd name="connsiteX8" fmla="*/ 358583 w 1807409"/>
                  <a:gd name="connsiteY8" fmla="*/ 434348 h 267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7409" h="2671763">
                    <a:moveTo>
                      <a:pt x="1703649" y="0"/>
                    </a:moveTo>
                    <a:cubicBezTo>
                      <a:pt x="1772205" y="224952"/>
                      <a:pt x="1807409" y="462811"/>
                      <a:pt x="1807409" y="709889"/>
                    </a:cubicBezTo>
                    <a:cubicBezTo>
                      <a:pt x="1807409" y="1510127"/>
                      <a:pt x="1425719" y="2221860"/>
                      <a:pt x="830950" y="2671763"/>
                    </a:cubicBezTo>
                    <a:cubicBezTo>
                      <a:pt x="830950" y="2671763"/>
                      <a:pt x="830950" y="2671763"/>
                      <a:pt x="82860" y="1647755"/>
                    </a:cubicBezTo>
                    <a:lnTo>
                      <a:pt x="0" y="1534333"/>
                    </a:lnTo>
                    <a:lnTo>
                      <a:pt x="8193" y="1528235"/>
                    </a:lnTo>
                    <a:cubicBezTo>
                      <a:pt x="245110" y="1333655"/>
                      <a:pt x="396120" y="1039185"/>
                      <a:pt x="396120" y="709613"/>
                    </a:cubicBezTo>
                    <a:cubicBezTo>
                      <a:pt x="396120" y="636375"/>
                      <a:pt x="388663" y="564870"/>
                      <a:pt x="374463" y="495810"/>
                    </a:cubicBezTo>
                    <a:lnTo>
                      <a:pt x="358583" y="43434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440"/>
              </a:p>
            </p:txBody>
          </p:sp>
          <p:sp>
            <p:nvSpPr>
              <p:cNvPr id="152" name="Arrow: Up 151">
                <a:extLst>
                  <a:ext uri="{FF2B5EF4-FFF2-40B4-BE49-F238E27FC236}">
                    <a16:creationId xmlns:a16="http://schemas.microsoft.com/office/drawing/2014/main" id="{C34E2F8C-A9DE-46AF-A3DE-75FF7F86F10B}"/>
                  </a:ext>
                </a:extLst>
              </p:cNvPr>
              <p:cNvSpPr/>
              <p:nvPr/>
            </p:nvSpPr>
            <p:spPr>
              <a:xfrm>
                <a:off x="7116856" y="1508816"/>
                <a:ext cx="540588" cy="1232452"/>
              </a:xfrm>
              <a:prstGeom prst="upArrow">
                <a:avLst/>
              </a:prstGeom>
              <a:gradFill>
                <a:gsLst>
                  <a:gs pos="21000">
                    <a:schemeClr val="accent2">
                      <a:lumMod val="75000"/>
                    </a:schemeClr>
                  </a:gs>
                  <a:gs pos="100000">
                    <a:schemeClr val="accent2">
                      <a:lumMod val="7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53" name="Rectangle 152">
                <a:extLst>
                  <a:ext uri="{FF2B5EF4-FFF2-40B4-BE49-F238E27FC236}">
                    <a16:creationId xmlns:a16="http://schemas.microsoft.com/office/drawing/2014/main" id="{BF59CC1B-39C3-4F22-BF3A-7DF94169D1E2}"/>
                  </a:ext>
                </a:extLst>
              </p:cNvPr>
              <p:cNvSpPr/>
              <p:nvPr/>
            </p:nvSpPr>
            <p:spPr>
              <a:xfrm>
                <a:off x="4528264" y="2222567"/>
                <a:ext cx="2408055" cy="699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r>
                  <a:rPr lang="en-US" sz="1440" dirty="0" smtClean="0">
                    <a:solidFill>
                      <a:schemeClr val="bg1"/>
                    </a:solidFill>
                  </a:rPr>
                  <a:t>Alignment</a:t>
                </a:r>
                <a:endParaRPr lang="en-GB" sz="1440" dirty="0">
                  <a:solidFill>
                    <a:schemeClr val="bg1"/>
                  </a:solidFill>
                </a:endParaRPr>
              </a:p>
            </p:txBody>
          </p:sp>
          <p:sp>
            <p:nvSpPr>
              <p:cNvPr id="154" name="Rectangle 153">
                <a:extLst>
                  <a:ext uri="{FF2B5EF4-FFF2-40B4-BE49-F238E27FC236}">
                    <a16:creationId xmlns:a16="http://schemas.microsoft.com/office/drawing/2014/main" id="{8D5C086B-47C0-491E-AE8D-6BA4586EEE89}"/>
                  </a:ext>
                </a:extLst>
              </p:cNvPr>
              <p:cNvSpPr/>
              <p:nvPr/>
            </p:nvSpPr>
            <p:spPr>
              <a:xfrm>
                <a:off x="4528266" y="544532"/>
                <a:ext cx="2408055" cy="699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dirty="0">
                    <a:solidFill>
                      <a:schemeClr val="bg1"/>
                    </a:solidFill>
                  </a:rPr>
                  <a:t>Collaboration</a:t>
                </a:r>
                <a:endParaRPr lang="en-GB" sz="1440" dirty="0">
                  <a:solidFill>
                    <a:schemeClr val="bg1"/>
                  </a:solidFill>
                </a:endParaRPr>
              </a:p>
            </p:txBody>
          </p:sp>
          <p:sp>
            <p:nvSpPr>
              <p:cNvPr id="155" name="Arrow: Up 154">
                <a:extLst>
                  <a:ext uri="{FF2B5EF4-FFF2-40B4-BE49-F238E27FC236}">
                    <a16:creationId xmlns:a16="http://schemas.microsoft.com/office/drawing/2014/main" id="{DAC124AF-033C-40B0-A369-E1A88122BDF5}"/>
                  </a:ext>
                </a:extLst>
              </p:cNvPr>
              <p:cNvSpPr/>
              <p:nvPr/>
            </p:nvSpPr>
            <p:spPr>
              <a:xfrm>
                <a:off x="6544306" y="3348851"/>
                <a:ext cx="540588" cy="1232452"/>
              </a:xfrm>
              <a:prstGeom prst="upArrow">
                <a:avLst/>
              </a:prstGeom>
              <a:gradFill>
                <a:gsLst>
                  <a:gs pos="21000">
                    <a:schemeClr val="accent2">
                      <a:lumMod val="75000"/>
                    </a:schemeClr>
                  </a:gs>
                  <a:gs pos="100000">
                    <a:schemeClr val="accent2">
                      <a:lumMod val="7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56" name="Arrow: Up 155">
                <a:extLst>
                  <a:ext uri="{FF2B5EF4-FFF2-40B4-BE49-F238E27FC236}">
                    <a16:creationId xmlns:a16="http://schemas.microsoft.com/office/drawing/2014/main" id="{9B5B84EE-2123-47C7-B54B-D3CE377EB7DD}"/>
                  </a:ext>
                </a:extLst>
              </p:cNvPr>
              <p:cNvSpPr/>
              <p:nvPr/>
            </p:nvSpPr>
            <p:spPr>
              <a:xfrm>
                <a:off x="4315456" y="3348851"/>
                <a:ext cx="540588" cy="1232452"/>
              </a:xfrm>
              <a:prstGeom prst="upArrow">
                <a:avLst/>
              </a:prstGeom>
              <a:gradFill>
                <a:gsLst>
                  <a:gs pos="21000">
                    <a:schemeClr val="accent2">
                      <a:lumMod val="75000"/>
                    </a:schemeClr>
                  </a:gs>
                  <a:gs pos="100000">
                    <a:schemeClr val="accent2">
                      <a:lumMod val="7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57" name="Arrow: Up 156">
                <a:extLst>
                  <a:ext uri="{FF2B5EF4-FFF2-40B4-BE49-F238E27FC236}">
                    <a16:creationId xmlns:a16="http://schemas.microsoft.com/office/drawing/2014/main" id="{0BF17053-C075-4EB4-8DAB-987488C092E7}"/>
                  </a:ext>
                </a:extLst>
              </p:cNvPr>
              <p:cNvSpPr/>
              <p:nvPr/>
            </p:nvSpPr>
            <p:spPr>
              <a:xfrm>
                <a:off x="3749687" y="1508816"/>
                <a:ext cx="540588" cy="1232452"/>
              </a:xfrm>
              <a:prstGeom prst="upArrow">
                <a:avLst/>
              </a:prstGeom>
              <a:gradFill>
                <a:gsLst>
                  <a:gs pos="21000">
                    <a:schemeClr val="accent2">
                      <a:lumMod val="75000"/>
                    </a:schemeClr>
                  </a:gs>
                  <a:gs pos="100000">
                    <a:schemeClr val="accent2">
                      <a:lumMod val="7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58" name="Rectangle 157">
                <a:extLst>
                  <a:ext uri="{FF2B5EF4-FFF2-40B4-BE49-F238E27FC236}">
                    <a16:creationId xmlns:a16="http://schemas.microsoft.com/office/drawing/2014/main" id="{A2E34DE3-6AFF-4517-A170-E0843F00FC54}"/>
                  </a:ext>
                </a:extLst>
              </p:cNvPr>
              <p:cNvSpPr/>
              <p:nvPr/>
            </p:nvSpPr>
            <p:spPr>
              <a:xfrm>
                <a:off x="6231120" y="1744713"/>
                <a:ext cx="2408055" cy="699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dirty="0">
                    <a:solidFill>
                      <a:schemeClr val="bg1"/>
                    </a:solidFill>
                  </a:rPr>
                  <a:t>Productivity</a:t>
                </a:r>
                <a:endParaRPr lang="en-GB" sz="1440" dirty="0">
                  <a:solidFill>
                    <a:schemeClr val="bg1"/>
                  </a:solidFill>
                </a:endParaRPr>
              </a:p>
            </p:txBody>
          </p:sp>
          <p:sp>
            <p:nvSpPr>
              <p:cNvPr id="159" name="Rectangle 158">
                <a:extLst>
                  <a:ext uri="{FF2B5EF4-FFF2-40B4-BE49-F238E27FC236}">
                    <a16:creationId xmlns:a16="http://schemas.microsoft.com/office/drawing/2014/main" id="{C7E0737A-A04C-466D-927C-E403FBC2428F}"/>
                  </a:ext>
                </a:extLst>
              </p:cNvPr>
              <p:cNvSpPr/>
              <p:nvPr/>
            </p:nvSpPr>
            <p:spPr>
              <a:xfrm>
                <a:off x="2815954" y="1744713"/>
                <a:ext cx="2408055" cy="699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dirty="0">
                    <a:solidFill>
                      <a:schemeClr val="bg1"/>
                    </a:solidFill>
                  </a:rPr>
                  <a:t>Visibility</a:t>
                </a:r>
                <a:endParaRPr lang="en-GB" sz="1440" dirty="0">
                  <a:solidFill>
                    <a:schemeClr val="bg1"/>
                  </a:solidFill>
                </a:endParaRPr>
              </a:p>
            </p:txBody>
          </p:sp>
        </p:grpSp>
        <p:sp>
          <p:nvSpPr>
            <p:cNvPr id="142" name="Rectangle 141">
              <a:extLst>
                <a:ext uri="{FF2B5EF4-FFF2-40B4-BE49-F238E27FC236}">
                  <a16:creationId xmlns:a16="http://schemas.microsoft.com/office/drawing/2014/main" id="{4A4A1839-90B7-4554-94FD-353B738B9AD0}"/>
                </a:ext>
              </a:extLst>
            </p:cNvPr>
            <p:cNvSpPr/>
            <p:nvPr/>
          </p:nvSpPr>
          <p:spPr>
            <a:xfrm>
              <a:off x="3916535" y="3659434"/>
              <a:ext cx="3484010" cy="699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r>
                <a:rPr lang="en-US" sz="1440" dirty="0" smtClean="0">
                  <a:solidFill>
                    <a:schemeClr val="bg1"/>
                  </a:solidFill>
                </a:rPr>
                <a:t>Speed</a:t>
              </a:r>
              <a:endParaRPr lang="en-GB" sz="1440" dirty="0">
                <a:solidFill>
                  <a:schemeClr val="bg1"/>
                </a:solidFill>
              </a:endParaRPr>
            </a:p>
          </p:txBody>
        </p:sp>
        <p:sp>
          <p:nvSpPr>
            <p:cNvPr id="143" name="Rectangle 142">
              <a:extLst>
                <a:ext uri="{FF2B5EF4-FFF2-40B4-BE49-F238E27FC236}">
                  <a16:creationId xmlns:a16="http://schemas.microsoft.com/office/drawing/2014/main" id="{8B4B43F1-C768-448C-9B79-9BE665CC6775}"/>
                </a:ext>
              </a:extLst>
            </p:cNvPr>
            <p:cNvSpPr/>
            <p:nvPr/>
          </p:nvSpPr>
          <p:spPr>
            <a:xfrm>
              <a:off x="2225662" y="3597987"/>
              <a:ext cx="2408055" cy="699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dirty="0">
                  <a:solidFill>
                    <a:schemeClr val="bg1"/>
                  </a:solidFill>
                </a:rPr>
                <a:t>Agility</a:t>
              </a:r>
              <a:endParaRPr lang="en-GB" sz="1440" dirty="0">
                <a:solidFill>
                  <a:schemeClr val="bg1"/>
                </a:solidFill>
              </a:endParaRPr>
            </a:p>
          </p:txBody>
        </p:sp>
      </p:grpSp>
      <p:sp>
        <p:nvSpPr>
          <p:cNvPr id="6" name="Rectangle 5">
            <a:extLst>
              <a:ext uri="{FF2B5EF4-FFF2-40B4-BE49-F238E27FC236}">
                <a16:creationId xmlns:a16="http://schemas.microsoft.com/office/drawing/2014/main" id="{3D9E0A19-AD5C-4338-B7E1-144FEBC1BFE3}"/>
              </a:ext>
            </a:extLst>
          </p:cNvPr>
          <p:cNvSpPr/>
          <p:nvPr/>
        </p:nvSpPr>
        <p:spPr>
          <a:xfrm>
            <a:off x="3581400" y="152379"/>
            <a:ext cx="5419725" cy="4838743"/>
          </a:xfrm>
          <a:prstGeom prst="rect">
            <a:avLst/>
          </a:prstGeom>
          <a:solidFill>
            <a:srgbClr val="003E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7" name="Rectangle 6">
            <a:extLst>
              <a:ext uri="{FF2B5EF4-FFF2-40B4-BE49-F238E27FC236}">
                <a16:creationId xmlns:a16="http://schemas.microsoft.com/office/drawing/2014/main" id="{040A0B9E-8E25-432D-8A74-64A1D1BC92FA}"/>
              </a:ext>
            </a:extLst>
          </p:cNvPr>
          <p:cNvSpPr/>
          <p:nvPr/>
        </p:nvSpPr>
        <p:spPr>
          <a:xfrm>
            <a:off x="3705338" y="263348"/>
            <a:ext cx="2538376" cy="2262495"/>
          </a:xfrm>
          <a:prstGeom prst="rect">
            <a:avLst/>
          </a:prstGeom>
          <a:solidFill>
            <a:srgbClr val="00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80" name="Rectangle 79">
            <a:extLst>
              <a:ext uri="{FF2B5EF4-FFF2-40B4-BE49-F238E27FC236}">
                <a16:creationId xmlns:a16="http://schemas.microsoft.com/office/drawing/2014/main" id="{118A0D5C-D37D-439B-8676-F7907B346B21}"/>
              </a:ext>
            </a:extLst>
          </p:cNvPr>
          <p:cNvSpPr/>
          <p:nvPr/>
        </p:nvSpPr>
        <p:spPr>
          <a:xfrm>
            <a:off x="3705338" y="263348"/>
            <a:ext cx="2538376" cy="446226"/>
          </a:xfrm>
          <a:prstGeom prst="rect">
            <a:avLst/>
          </a:prstGeom>
          <a:solidFill>
            <a:srgbClr val="0058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75000"/>
                  </a:schemeClr>
                </a:solidFill>
              </a:rPr>
              <a:t>Product Data</a:t>
            </a:r>
            <a:endParaRPr lang="en-GB" sz="2000" b="1" dirty="0">
              <a:solidFill>
                <a:schemeClr val="tx1">
                  <a:lumMod val="75000"/>
                </a:schemeClr>
              </a:solidFill>
            </a:endParaRPr>
          </a:p>
        </p:txBody>
      </p:sp>
      <p:grpSp>
        <p:nvGrpSpPr>
          <p:cNvPr id="452" name="Group 451">
            <a:extLst>
              <a:ext uri="{FF2B5EF4-FFF2-40B4-BE49-F238E27FC236}">
                <a16:creationId xmlns:a16="http://schemas.microsoft.com/office/drawing/2014/main" id="{BBADDF15-C98A-440A-9B30-889A19EC86B2}"/>
              </a:ext>
            </a:extLst>
          </p:cNvPr>
          <p:cNvGrpSpPr/>
          <p:nvPr/>
        </p:nvGrpSpPr>
        <p:grpSpPr>
          <a:xfrm>
            <a:off x="4142575" y="933488"/>
            <a:ext cx="1663902" cy="1300436"/>
            <a:chOff x="1282700" y="5578475"/>
            <a:chExt cx="1446213" cy="1130300"/>
          </a:xfrm>
          <a:solidFill>
            <a:srgbClr val="003E64"/>
          </a:solidFill>
        </p:grpSpPr>
        <p:sp>
          <p:nvSpPr>
            <p:cNvPr id="12" name="Freeform 5">
              <a:extLst>
                <a:ext uri="{FF2B5EF4-FFF2-40B4-BE49-F238E27FC236}">
                  <a16:creationId xmlns:a16="http://schemas.microsoft.com/office/drawing/2014/main" id="{DCCBA0A6-6586-4239-9F2D-C68BE0CAEF5F}"/>
                </a:ext>
              </a:extLst>
            </p:cNvPr>
            <p:cNvSpPr>
              <a:spLocks noEditPoints="1"/>
            </p:cNvSpPr>
            <p:nvPr/>
          </p:nvSpPr>
          <p:spPr bwMode="auto">
            <a:xfrm>
              <a:off x="1282700" y="5662613"/>
              <a:ext cx="1195388" cy="860425"/>
            </a:xfrm>
            <a:custGeom>
              <a:avLst/>
              <a:gdLst>
                <a:gd name="T0" fmla="*/ 5983 w 6125"/>
                <a:gd name="T1" fmla="*/ 569 h 4416"/>
                <a:gd name="T2" fmla="*/ 3561 w 6125"/>
                <a:gd name="T3" fmla="*/ 569 h 4416"/>
                <a:gd name="T4" fmla="*/ 3561 w 6125"/>
                <a:gd name="T5" fmla="*/ 854 h 4416"/>
                <a:gd name="T6" fmla="*/ 5840 w 6125"/>
                <a:gd name="T7" fmla="*/ 854 h 4416"/>
                <a:gd name="T8" fmla="*/ 5840 w 6125"/>
                <a:gd name="T9" fmla="*/ 4131 h 4416"/>
                <a:gd name="T10" fmla="*/ 854 w 6125"/>
                <a:gd name="T11" fmla="*/ 4131 h 4416"/>
                <a:gd name="T12" fmla="*/ 285 w 6125"/>
                <a:gd name="T13" fmla="*/ 3704 h 4416"/>
                <a:gd name="T14" fmla="*/ 285 w 6125"/>
                <a:gd name="T15" fmla="*/ 3703 h 4416"/>
                <a:gd name="T16" fmla="*/ 628 w 6125"/>
                <a:gd name="T17" fmla="*/ 3360 h 4416"/>
                <a:gd name="T18" fmla="*/ 750 w 6125"/>
                <a:gd name="T19" fmla="*/ 3373 h 4416"/>
                <a:gd name="T20" fmla="*/ 854 w 6125"/>
                <a:gd name="T21" fmla="*/ 3419 h 4416"/>
                <a:gd name="T22" fmla="*/ 997 w 6125"/>
                <a:gd name="T23" fmla="*/ 3276 h 4416"/>
                <a:gd name="T24" fmla="*/ 997 w 6125"/>
                <a:gd name="T25" fmla="*/ 854 h 4416"/>
                <a:gd name="T26" fmla="*/ 2137 w 6125"/>
                <a:gd name="T27" fmla="*/ 854 h 4416"/>
                <a:gd name="T28" fmla="*/ 2137 w 6125"/>
                <a:gd name="T29" fmla="*/ 569 h 4416"/>
                <a:gd name="T30" fmla="*/ 997 w 6125"/>
                <a:gd name="T31" fmla="*/ 569 h 4416"/>
                <a:gd name="T32" fmla="*/ 997 w 6125"/>
                <a:gd name="T33" fmla="*/ 284 h 4416"/>
                <a:gd name="T34" fmla="*/ 628 w 6125"/>
                <a:gd name="T35" fmla="*/ 0 h 4416"/>
                <a:gd name="T36" fmla="*/ 0 w 6125"/>
                <a:gd name="T37" fmla="*/ 569 h 4416"/>
                <a:gd name="T38" fmla="*/ 0 w 6125"/>
                <a:gd name="T39" fmla="*/ 3703 h 4416"/>
                <a:gd name="T40" fmla="*/ 0 w 6125"/>
                <a:gd name="T41" fmla="*/ 3704 h 4416"/>
                <a:gd name="T42" fmla="*/ 0 w 6125"/>
                <a:gd name="T43" fmla="*/ 3704 h 4416"/>
                <a:gd name="T44" fmla="*/ 854 w 6125"/>
                <a:gd name="T45" fmla="*/ 4416 h 4416"/>
                <a:gd name="T46" fmla="*/ 5983 w 6125"/>
                <a:gd name="T47" fmla="*/ 4416 h 4416"/>
                <a:gd name="T48" fmla="*/ 6125 w 6125"/>
                <a:gd name="T49" fmla="*/ 4273 h 4416"/>
                <a:gd name="T50" fmla="*/ 6125 w 6125"/>
                <a:gd name="T51" fmla="*/ 712 h 4416"/>
                <a:gd name="T52" fmla="*/ 5983 w 6125"/>
                <a:gd name="T53" fmla="*/ 569 h 4416"/>
                <a:gd name="T54" fmla="*/ 285 w 6125"/>
                <a:gd name="T55" fmla="*/ 569 h 4416"/>
                <a:gd name="T56" fmla="*/ 628 w 6125"/>
                <a:gd name="T57" fmla="*/ 284 h 4416"/>
                <a:gd name="T58" fmla="*/ 712 w 6125"/>
                <a:gd name="T59" fmla="*/ 303 h 4416"/>
                <a:gd name="T60" fmla="*/ 712 w 6125"/>
                <a:gd name="T61" fmla="*/ 3079 h 4416"/>
                <a:gd name="T62" fmla="*/ 628 w 6125"/>
                <a:gd name="T63" fmla="*/ 3075 h 4416"/>
                <a:gd name="T64" fmla="*/ 285 w 6125"/>
                <a:gd name="T65" fmla="*/ 3177 h 4416"/>
                <a:gd name="T66" fmla="*/ 285 w 6125"/>
                <a:gd name="T67" fmla="*/ 569 h 4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125" h="4416">
                  <a:moveTo>
                    <a:pt x="5983" y="569"/>
                  </a:moveTo>
                  <a:cubicBezTo>
                    <a:pt x="3561" y="569"/>
                    <a:pt x="3561" y="569"/>
                    <a:pt x="3561" y="569"/>
                  </a:cubicBezTo>
                  <a:cubicBezTo>
                    <a:pt x="3561" y="854"/>
                    <a:pt x="3561" y="854"/>
                    <a:pt x="3561" y="854"/>
                  </a:cubicBezTo>
                  <a:cubicBezTo>
                    <a:pt x="5840" y="854"/>
                    <a:pt x="5840" y="854"/>
                    <a:pt x="5840" y="854"/>
                  </a:cubicBezTo>
                  <a:cubicBezTo>
                    <a:pt x="5840" y="4131"/>
                    <a:pt x="5840" y="4131"/>
                    <a:pt x="5840" y="4131"/>
                  </a:cubicBezTo>
                  <a:cubicBezTo>
                    <a:pt x="854" y="4131"/>
                    <a:pt x="854" y="4131"/>
                    <a:pt x="854" y="4131"/>
                  </a:cubicBezTo>
                  <a:cubicBezTo>
                    <a:pt x="288" y="4131"/>
                    <a:pt x="285" y="3810"/>
                    <a:pt x="285" y="3704"/>
                  </a:cubicBezTo>
                  <a:cubicBezTo>
                    <a:pt x="285" y="3704"/>
                    <a:pt x="285" y="3704"/>
                    <a:pt x="285" y="3703"/>
                  </a:cubicBezTo>
                  <a:cubicBezTo>
                    <a:pt x="285" y="3514"/>
                    <a:pt x="439" y="3360"/>
                    <a:pt x="628" y="3360"/>
                  </a:cubicBezTo>
                  <a:cubicBezTo>
                    <a:pt x="674" y="3360"/>
                    <a:pt x="723" y="3366"/>
                    <a:pt x="750" y="3373"/>
                  </a:cubicBezTo>
                  <a:cubicBezTo>
                    <a:pt x="776" y="3401"/>
                    <a:pt x="813" y="3419"/>
                    <a:pt x="854" y="3419"/>
                  </a:cubicBezTo>
                  <a:cubicBezTo>
                    <a:pt x="933" y="3419"/>
                    <a:pt x="997" y="3355"/>
                    <a:pt x="997" y="3276"/>
                  </a:cubicBezTo>
                  <a:cubicBezTo>
                    <a:pt x="997" y="854"/>
                    <a:pt x="997" y="854"/>
                    <a:pt x="997" y="854"/>
                  </a:cubicBezTo>
                  <a:cubicBezTo>
                    <a:pt x="2137" y="854"/>
                    <a:pt x="2137" y="854"/>
                    <a:pt x="2137" y="854"/>
                  </a:cubicBezTo>
                  <a:cubicBezTo>
                    <a:pt x="2137" y="569"/>
                    <a:pt x="2137" y="569"/>
                    <a:pt x="2137" y="569"/>
                  </a:cubicBezTo>
                  <a:cubicBezTo>
                    <a:pt x="997" y="569"/>
                    <a:pt x="997" y="569"/>
                    <a:pt x="997" y="569"/>
                  </a:cubicBezTo>
                  <a:cubicBezTo>
                    <a:pt x="997" y="284"/>
                    <a:pt x="997" y="284"/>
                    <a:pt x="997" y="284"/>
                  </a:cubicBezTo>
                  <a:cubicBezTo>
                    <a:pt x="997" y="99"/>
                    <a:pt x="807" y="0"/>
                    <a:pt x="628" y="0"/>
                  </a:cubicBezTo>
                  <a:cubicBezTo>
                    <a:pt x="264" y="0"/>
                    <a:pt x="0" y="239"/>
                    <a:pt x="0" y="569"/>
                  </a:cubicBezTo>
                  <a:cubicBezTo>
                    <a:pt x="0" y="3703"/>
                    <a:pt x="0" y="3703"/>
                    <a:pt x="0" y="3703"/>
                  </a:cubicBezTo>
                  <a:cubicBezTo>
                    <a:pt x="0" y="3704"/>
                    <a:pt x="0" y="3704"/>
                    <a:pt x="0" y="3704"/>
                  </a:cubicBezTo>
                  <a:cubicBezTo>
                    <a:pt x="0" y="3704"/>
                    <a:pt x="0" y="3704"/>
                    <a:pt x="0" y="3704"/>
                  </a:cubicBezTo>
                  <a:cubicBezTo>
                    <a:pt x="1" y="4156"/>
                    <a:pt x="313" y="4416"/>
                    <a:pt x="854" y="4416"/>
                  </a:cubicBezTo>
                  <a:cubicBezTo>
                    <a:pt x="5983" y="4416"/>
                    <a:pt x="5983" y="4416"/>
                    <a:pt x="5983" y="4416"/>
                  </a:cubicBezTo>
                  <a:cubicBezTo>
                    <a:pt x="6062" y="4416"/>
                    <a:pt x="6125" y="4352"/>
                    <a:pt x="6125" y="4273"/>
                  </a:cubicBezTo>
                  <a:cubicBezTo>
                    <a:pt x="6125" y="712"/>
                    <a:pt x="6125" y="712"/>
                    <a:pt x="6125" y="712"/>
                  </a:cubicBezTo>
                  <a:cubicBezTo>
                    <a:pt x="6125" y="633"/>
                    <a:pt x="6062" y="569"/>
                    <a:pt x="5983" y="569"/>
                  </a:cubicBezTo>
                  <a:close/>
                  <a:moveTo>
                    <a:pt x="285" y="569"/>
                  </a:moveTo>
                  <a:cubicBezTo>
                    <a:pt x="285" y="359"/>
                    <a:pt x="470" y="284"/>
                    <a:pt x="628" y="284"/>
                  </a:cubicBezTo>
                  <a:cubicBezTo>
                    <a:pt x="661" y="284"/>
                    <a:pt x="695" y="294"/>
                    <a:pt x="712" y="303"/>
                  </a:cubicBezTo>
                  <a:cubicBezTo>
                    <a:pt x="712" y="3079"/>
                    <a:pt x="712" y="3079"/>
                    <a:pt x="712" y="3079"/>
                  </a:cubicBezTo>
                  <a:cubicBezTo>
                    <a:pt x="682" y="3076"/>
                    <a:pt x="653" y="3075"/>
                    <a:pt x="628" y="3075"/>
                  </a:cubicBezTo>
                  <a:cubicBezTo>
                    <a:pt x="501" y="3075"/>
                    <a:pt x="383" y="3113"/>
                    <a:pt x="285" y="3177"/>
                  </a:cubicBezTo>
                  <a:lnTo>
                    <a:pt x="285" y="5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E6FE6467-F3FC-44DD-BE8E-1AB9332107E3}"/>
                </a:ext>
              </a:extLst>
            </p:cNvPr>
            <p:cNvSpPr>
              <a:spLocks noEditPoints="1"/>
            </p:cNvSpPr>
            <p:nvPr/>
          </p:nvSpPr>
          <p:spPr bwMode="auto">
            <a:xfrm>
              <a:off x="1579563" y="5578475"/>
              <a:ext cx="515938" cy="731838"/>
            </a:xfrm>
            <a:custGeom>
              <a:avLst/>
              <a:gdLst>
                <a:gd name="T0" fmla="*/ 991 w 2642"/>
                <a:gd name="T1" fmla="*/ 1604 h 3756"/>
                <a:gd name="T2" fmla="*/ 633 w 2642"/>
                <a:gd name="T3" fmla="*/ 2525 h 3756"/>
                <a:gd name="T4" fmla="*/ 219 w 2642"/>
                <a:gd name="T5" fmla="*/ 2188 h 3756"/>
                <a:gd name="T6" fmla="*/ 0 w 2642"/>
                <a:gd name="T7" fmla="*/ 2371 h 3756"/>
                <a:gd name="T8" fmla="*/ 529 w 2642"/>
                <a:gd name="T9" fmla="*/ 2792 h 3756"/>
                <a:gd name="T10" fmla="*/ 195 w 2642"/>
                <a:gd name="T11" fmla="*/ 3652 h 3756"/>
                <a:gd name="T12" fmla="*/ 460 w 2642"/>
                <a:gd name="T13" fmla="*/ 3756 h 3756"/>
                <a:gd name="T14" fmla="*/ 792 w 2642"/>
                <a:gd name="T15" fmla="*/ 2903 h 3756"/>
                <a:gd name="T16" fmla="*/ 1321 w 2642"/>
                <a:gd name="T17" fmla="*/ 2987 h 3756"/>
                <a:gd name="T18" fmla="*/ 1857 w 2642"/>
                <a:gd name="T19" fmla="*/ 2901 h 3756"/>
                <a:gd name="T20" fmla="*/ 2189 w 2642"/>
                <a:gd name="T21" fmla="*/ 3756 h 3756"/>
                <a:gd name="T22" fmla="*/ 2455 w 2642"/>
                <a:gd name="T23" fmla="*/ 3652 h 3756"/>
                <a:gd name="T24" fmla="*/ 2119 w 2642"/>
                <a:gd name="T25" fmla="*/ 2789 h 3756"/>
                <a:gd name="T26" fmla="*/ 2642 w 2642"/>
                <a:gd name="T27" fmla="*/ 2371 h 3756"/>
                <a:gd name="T28" fmla="*/ 2424 w 2642"/>
                <a:gd name="T29" fmla="*/ 2188 h 3756"/>
                <a:gd name="T30" fmla="*/ 2015 w 2642"/>
                <a:gd name="T31" fmla="*/ 2522 h 3756"/>
                <a:gd name="T32" fmla="*/ 1657 w 2642"/>
                <a:gd name="T33" fmla="*/ 1600 h 3756"/>
                <a:gd name="T34" fmla="*/ 1895 w 2642"/>
                <a:gd name="T35" fmla="*/ 1140 h 3756"/>
                <a:gd name="T36" fmla="*/ 1467 w 2642"/>
                <a:gd name="T37" fmla="*/ 591 h 3756"/>
                <a:gd name="T38" fmla="*/ 1467 w 2642"/>
                <a:gd name="T39" fmla="*/ 0 h 3756"/>
                <a:gd name="T40" fmla="*/ 1182 w 2642"/>
                <a:gd name="T41" fmla="*/ 0 h 3756"/>
                <a:gd name="T42" fmla="*/ 1182 w 2642"/>
                <a:gd name="T43" fmla="*/ 588 h 3756"/>
                <a:gd name="T44" fmla="*/ 748 w 2642"/>
                <a:gd name="T45" fmla="*/ 1140 h 3756"/>
                <a:gd name="T46" fmla="*/ 991 w 2642"/>
                <a:gd name="T47" fmla="*/ 1604 h 3756"/>
                <a:gd name="T48" fmla="*/ 1753 w 2642"/>
                <a:gd name="T49" fmla="*/ 2635 h 3756"/>
                <a:gd name="T50" fmla="*/ 1321 w 2642"/>
                <a:gd name="T51" fmla="*/ 2702 h 3756"/>
                <a:gd name="T52" fmla="*/ 896 w 2642"/>
                <a:gd name="T53" fmla="*/ 2636 h 3756"/>
                <a:gd name="T54" fmla="*/ 1259 w 2642"/>
                <a:gd name="T55" fmla="*/ 1703 h 3756"/>
                <a:gd name="T56" fmla="*/ 1321 w 2642"/>
                <a:gd name="T57" fmla="*/ 1710 h 3756"/>
                <a:gd name="T58" fmla="*/ 1391 w 2642"/>
                <a:gd name="T59" fmla="*/ 1703 h 3756"/>
                <a:gd name="T60" fmla="*/ 1753 w 2642"/>
                <a:gd name="T61" fmla="*/ 2635 h 3756"/>
                <a:gd name="T62" fmla="*/ 1321 w 2642"/>
                <a:gd name="T63" fmla="*/ 854 h 3756"/>
                <a:gd name="T64" fmla="*/ 1610 w 2642"/>
                <a:gd name="T65" fmla="*/ 1140 h 3756"/>
                <a:gd name="T66" fmla="*/ 1321 w 2642"/>
                <a:gd name="T67" fmla="*/ 1425 h 3756"/>
                <a:gd name="T68" fmla="*/ 1033 w 2642"/>
                <a:gd name="T69" fmla="*/ 1140 h 3756"/>
                <a:gd name="T70" fmla="*/ 1321 w 2642"/>
                <a:gd name="T71" fmla="*/ 854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42" h="3756">
                  <a:moveTo>
                    <a:pt x="991" y="1604"/>
                  </a:moveTo>
                  <a:cubicBezTo>
                    <a:pt x="633" y="2525"/>
                    <a:pt x="633" y="2525"/>
                    <a:pt x="633" y="2525"/>
                  </a:cubicBezTo>
                  <a:cubicBezTo>
                    <a:pt x="477" y="2440"/>
                    <a:pt x="336" y="2328"/>
                    <a:pt x="219" y="2188"/>
                  </a:cubicBezTo>
                  <a:cubicBezTo>
                    <a:pt x="0" y="2371"/>
                    <a:pt x="0" y="2371"/>
                    <a:pt x="0" y="2371"/>
                  </a:cubicBezTo>
                  <a:cubicBezTo>
                    <a:pt x="149" y="2548"/>
                    <a:pt x="329" y="2689"/>
                    <a:pt x="529" y="2792"/>
                  </a:cubicBezTo>
                  <a:cubicBezTo>
                    <a:pt x="195" y="3652"/>
                    <a:pt x="195" y="3652"/>
                    <a:pt x="195" y="3652"/>
                  </a:cubicBezTo>
                  <a:cubicBezTo>
                    <a:pt x="460" y="3756"/>
                    <a:pt x="460" y="3756"/>
                    <a:pt x="460" y="3756"/>
                  </a:cubicBezTo>
                  <a:cubicBezTo>
                    <a:pt x="792" y="2903"/>
                    <a:pt x="792" y="2903"/>
                    <a:pt x="792" y="2903"/>
                  </a:cubicBezTo>
                  <a:cubicBezTo>
                    <a:pt x="961" y="2957"/>
                    <a:pt x="1139" y="2987"/>
                    <a:pt x="1321" y="2987"/>
                  </a:cubicBezTo>
                  <a:cubicBezTo>
                    <a:pt x="1506" y="2987"/>
                    <a:pt x="1686" y="2957"/>
                    <a:pt x="1857" y="2901"/>
                  </a:cubicBezTo>
                  <a:cubicBezTo>
                    <a:pt x="2189" y="3756"/>
                    <a:pt x="2189" y="3756"/>
                    <a:pt x="2189" y="3756"/>
                  </a:cubicBezTo>
                  <a:cubicBezTo>
                    <a:pt x="2455" y="3652"/>
                    <a:pt x="2455" y="3652"/>
                    <a:pt x="2455" y="3652"/>
                  </a:cubicBezTo>
                  <a:cubicBezTo>
                    <a:pt x="2119" y="2789"/>
                    <a:pt x="2119" y="2789"/>
                    <a:pt x="2119" y="2789"/>
                  </a:cubicBezTo>
                  <a:cubicBezTo>
                    <a:pt x="2317" y="2686"/>
                    <a:pt x="2496" y="2546"/>
                    <a:pt x="2642" y="2371"/>
                  </a:cubicBezTo>
                  <a:cubicBezTo>
                    <a:pt x="2424" y="2188"/>
                    <a:pt x="2424" y="2188"/>
                    <a:pt x="2424" y="2188"/>
                  </a:cubicBezTo>
                  <a:cubicBezTo>
                    <a:pt x="2308" y="2326"/>
                    <a:pt x="2169" y="2438"/>
                    <a:pt x="2015" y="2522"/>
                  </a:cubicBezTo>
                  <a:cubicBezTo>
                    <a:pt x="1657" y="1600"/>
                    <a:pt x="1657" y="1600"/>
                    <a:pt x="1657" y="1600"/>
                  </a:cubicBezTo>
                  <a:cubicBezTo>
                    <a:pt x="1800" y="1496"/>
                    <a:pt x="1895" y="1329"/>
                    <a:pt x="1895" y="1140"/>
                  </a:cubicBezTo>
                  <a:cubicBezTo>
                    <a:pt x="1895" y="876"/>
                    <a:pt x="1713" y="655"/>
                    <a:pt x="1467" y="591"/>
                  </a:cubicBezTo>
                  <a:cubicBezTo>
                    <a:pt x="1467" y="0"/>
                    <a:pt x="1467" y="0"/>
                    <a:pt x="1467" y="0"/>
                  </a:cubicBezTo>
                  <a:cubicBezTo>
                    <a:pt x="1182" y="0"/>
                    <a:pt x="1182" y="0"/>
                    <a:pt x="1182" y="0"/>
                  </a:cubicBezTo>
                  <a:cubicBezTo>
                    <a:pt x="1182" y="588"/>
                    <a:pt x="1182" y="588"/>
                    <a:pt x="1182" y="588"/>
                  </a:cubicBezTo>
                  <a:cubicBezTo>
                    <a:pt x="934" y="651"/>
                    <a:pt x="748" y="873"/>
                    <a:pt x="748" y="1140"/>
                  </a:cubicBezTo>
                  <a:cubicBezTo>
                    <a:pt x="748" y="1332"/>
                    <a:pt x="845" y="1501"/>
                    <a:pt x="991" y="1604"/>
                  </a:cubicBezTo>
                  <a:close/>
                  <a:moveTo>
                    <a:pt x="1753" y="2635"/>
                  </a:moveTo>
                  <a:cubicBezTo>
                    <a:pt x="1615" y="2678"/>
                    <a:pt x="1470" y="2702"/>
                    <a:pt x="1321" y="2702"/>
                  </a:cubicBezTo>
                  <a:cubicBezTo>
                    <a:pt x="1175" y="2702"/>
                    <a:pt x="1032" y="2679"/>
                    <a:pt x="896" y="2636"/>
                  </a:cubicBezTo>
                  <a:cubicBezTo>
                    <a:pt x="1259" y="1703"/>
                    <a:pt x="1259" y="1703"/>
                    <a:pt x="1259" y="1703"/>
                  </a:cubicBezTo>
                  <a:cubicBezTo>
                    <a:pt x="1279" y="1706"/>
                    <a:pt x="1300" y="1710"/>
                    <a:pt x="1321" y="1710"/>
                  </a:cubicBezTo>
                  <a:cubicBezTo>
                    <a:pt x="1345" y="1710"/>
                    <a:pt x="1368" y="1705"/>
                    <a:pt x="1391" y="1703"/>
                  </a:cubicBezTo>
                  <a:lnTo>
                    <a:pt x="1753" y="2635"/>
                  </a:lnTo>
                  <a:close/>
                  <a:moveTo>
                    <a:pt x="1321" y="854"/>
                  </a:moveTo>
                  <a:cubicBezTo>
                    <a:pt x="1480" y="854"/>
                    <a:pt x="1610" y="982"/>
                    <a:pt x="1610" y="1140"/>
                  </a:cubicBezTo>
                  <a:cubicBezTo>
                    <a:pt x="1610" y="1297"/>
                    <a:pt x="1480" y="1425"/>
                    <a:pt x="1321" y="1425"/>
                  </a:cubicBezTo>
                  <a:cubicBezTo>
                    <a:pt x="1162" y="1425"/>
                    <a:pt x="1033" y="1297"/>
                    <a:pt x="1033" y="1140"/>
                  </a:cubicBezTo>
                  <a:cubicBezTo>
                    <a:pt x="1033" y="982"/>
                    <a:pt x="1162" y="854"/>
                    <a:pt x="1321" y="8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DA713815-83B3-420D-BF65-CBBA4C55BB82}"/>
                </a:ext>
              </a:extLst>
            </p:cNvPr>
            <p:cNvSpPr>
              <a:spLocks noEditPoints="1"/>
            </p:cNvSpPr>
            <p:nvPr/>
          </p:nvSpPr>
          <p:spPr bwMode="auto">
            <a:xfrm>
              <a:off x="2552700" y="5578475"/>
              <a:ext cx="176213" cy="935038"/>
            </a:xfrm>
            <a:custGeom>
              <a:avLst/>
              <a:gdLst>
                <a:gd name="T0" fmla="*/ 907 w 907"/>
                <a:gd name="T1" fmla="*/ 3891 h 4807"/>
                <a:gd name="T2" fmla="*/ 907 w 907"/>
                <a:gd name="T3" fmla="*/ 219 h 4807"/>
                <a:gd name="T4" fmla="*/ 884 w 907"/>
                <a:gd name="T5" fmla="*/ 185 h 4807"/>
                <a:gd name="T6" fmla="*/ 458 w 907"/>
                <a:gd name="T7" fmla="*/ 0 h 4807"/>
                <a:gd name="T8" fmla="*/ 23 w 907"/>
                <a:gd name="T9" fmla="*/ 185 h 4807"/>
                <a:gd name="T10" fmla="*/ 0 w 907"/>
                <a:gd name="T11" fmla="*/ 219 h 4807"/>
                <a:gd name="T12" fmla="*/ 0 w 907"/>
                <a:gd name="T13" fmla="*/ 3891 h 4807"/>
                <a:gd name="T14" fmla="*/ 369 w 907"/>
                <a:gd name="T15" fmla="*/ 4729 h 4807"/>
                <a:gd name="T16" fmla="*/ 457 w 907"/>
                <a:gd name="T17" fmla="*/ 4807 h 4807"/>
                <a:gd name="T18" fmla="*/ 544 w 907"/>
                <a:gd name="T19" fmla="*/ 4728 h 4807"/>
                <a:gd name="T20" fmla="*/ 907 w 907"/>
                <a:gd name="T21" fmla="*/ 3891 h 4807"/>
                <a:gd name="T22" fmla="*/ 458 w 907"/>
                <a:gd name="T23" fmla="*/ 259 h 4807"/>
                <a:gd name="T24" fmla="*/ 648 w 907"/>
                <a:gd name="T25" fmla="*/ 310 h 4807"/>
                <a:gd name="T26" fmla="*/ 648 w 907"/>
                <a:gd name="T27" fmla="*/ 649 h 4807"/>
                <a:gd name="T28" fmla="*/ 259 w 907"/>
                <a:gd name="T29" fmla="*/ 649 h 4807"/>
                <a:gd name="T30" fmla="*/ 259 w 907"/>
                <a:gd name="T31" fmla="*/ 312 h 4807"/>
                <a:gd name="T32" fmla="*/ 458 w 907"/>
                <a:gd name="T33" fmla="*/ 259 h 4807"/>
                <a:gd name="T34" fmla="*/ 259 w 907"/>
                <a:gd name="T35" fmla="*/ 3891 h 4807"/>
                <a:gd name="T36" fmla="*/ 259 w 907"/>
                <a:gd name="T37" fmla="*/ 909 h 4807"/>
                <a:gd name="T38" fmla="*/ 648 w 907"/>
                <a:gd name="T39" fmla="*/ 909 h 4807"/>
                <a:gd name="T40" fmla="*/ 648 w 907"/>
                <a:gd name="T41" fmla="*/ 3891 h 4807"/>
                <a:gd name="T42" fmla="*/ 455 w 907"/>
                <a:gd name="T43" fmla="*/ 4436 h 4807"/>
                <a:gd name="T44" fmla="*/ 259 w 907"/>
                <a:gd name="T45" fmla="*/ 3891 h 4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7" h="4807">
                  <a:moveTo>
                    <a:pt x="907" y="3891"/>
                  </a:moveTo>
                  <a:cubicBezTo>
                    <a:pt x="907" y="219"/>
                    <a:pt x="907" y="219"/>
                    <a:pt x="907" y="219"/>
                  </a:cubicBezTo>
                  <a:cubicBezTo>
                    <a:pt x="884" y="185"/>
                    <a:pt x="884" y="185"/>
                    <a:pt x="884" y="185"/>
                  </a:cubicBezTo>
                  <a:cubicBezTo>
                    <a:pt x="802" y="69"/>
                    <a:pt x="642" y="0"/>
                    <a:pt x="458" y="0"/>
                  </a:cubicBezTo>
                  <a:cubicBezTo>
                    <a:pt x="270" y="0"/>
                    <a:pt x="104" y="71"/>
                    <a:pt x="23" y="185"/>
                  </a:cubicBezTo>
                  <a:cubicBezTo>
                    <a:pt x="0" y="219"/>
                    <a:pt x="0" y="219"/>
                    <a:pt x="0" y="219"/>
                  </a:cubicBezTo>
                  <a:cubicBezTo>
                    <a:pt x="0" y="3891"/>
                    <a:pt x="0" y="3891"/>
                    <a:pt x="0" y="3891"/>
                  </a:cubicBezTo>
                  <a:cubicBezTo>
                    <a:pt x="0" y="4389"/>
                    <a:pt x="354" y="4715"/>
                    <a:pt x="369" y="4729"/>
                  </a:cubicBezTo>
                  <a:cubicBezTo>
                    <a:pt x="457" y="4807"/>
                    <a:pt x="457" y="4807"/>
                    <a:pt x="457" y="4807"/>
                  </a:cubicBezTo>
                  <a:cubicBezTo>
                    <a:pt x="544" y="4728"/>
                    <a:pt x="544" y="4728"/>
                    <a:pt x="544" y="4728"/>
                  </a:cubicBezTo>
                  <a:cubicBezTo>
                    <a:pt x="559" y="4714"/>
                    <a:pt x="907" y="4388"/>
                    <a:pt x="907" y="3891"/>
                  </a:cubicBezTo>
                  <a:close/>
                  <a:moveTo>
                    <a:pt x="458" y="259"/>
                  </a:moveTo>
                  <a:cubicBezTo>
                    <a:pt x="535" y="259"/>
                    <a:pt x="607" y="280"/>
                    <a:pt x="648" y="310"/>
                  </a:cubicBezTo>
                  <a:cubicBezTo>
                    <a:pt x="648" y="649"/>
                    <a:pt x="648" y="649"/>
                    <a:pt x="648" y="649"/>
                  </a:cubicBezTo>
                  <a:cubicBezTo>
                    <a:pt x="259" y="649"/>
                    <a:pt x="259" y="649"/>
                    <a:pt x="259" y="649"/>
                  </a:cubicBezTo>
                  <a:cubicBezTo>
                    <a:pt x="259" y="312"/>
                    <a:pt x="259" y="312"/>
                    <a:pt x="259" y="312"/>
                  </a:cubicBezTo>
                  <a:cubicBezTo>
                    <a:pt x="298" y="283"/>
                    <a:pt x="369" y="259"/>
                    <a:pt x="458" y="259"/>
                  </a:cubicBezTo>
                  <a:close/>
                  <a:moveTo>
                    <a:pt x="259" y="3891"/>
                  </a:moveTo>
                  <a:cubicBezTo>
                    <a:pt x="259" y="909"/>
                    <a:pt x="259" y="909"/>
                    <a:pt x="259" y="909"/>
                  </a:cubicBezTo>
                  <a:cubicBezTo>
                    <a:pt x="648" y="909"/>
                    <a:pt x="648" y="909"/>
                    <a:pt x="648" y="909"/>
                  </a:cubicBezTo>
                  <a:cubicBezTo>
                    <a:pt x="648" y="3891"/>
                    <a:pt x="648" y="3891"/>
                    <a:pt x="648" y="3891"/>
                  </a:cubicBezTo>
                  <a:cubicBezTo>
                    <a:pt x="648" y="4133"/>
                    <a:pt x="538" y="4326"/>
                    <a:pt x="455" y="4436"/>
                  </a:cubicBezTo>
                  <a:cubicBezTo>
                    <a:pt x="372" y="4326"/>
                    <a:pt x="259" y="4133"/>
                    <a:pt x="259" y="38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A87571E5-2BD4-43D8-B7B1-882AA8B14A4C}"/>
                </a:ext>
              </a:extLst>
            </p:cNvPr>
            <p:cNvSpPr>
              <a:spLocks/>
            </p:cNvSpPr>
            <p:nvPr/>
          </p:nvSpPr>
          <p:spPr bwMode="auto">
            <a:xfrm>
              <a:off x="1282700" y="6577013"/>
              <a:ext cx="84138" cy="130175"/>
            </a:xfrm>
            <a:custGeom>
              <a:avLst/>
              <a:gdLst>
                <a:gd name="T0" fmla="*/ 55 w 435"/>
                <a:gd name="T1" fmla="*/ 565 h 668"/>
                <a:gd name="T2" fmla="*/ 183 w 435"/>
                <a:gd name="T3" fmla="*/ 565 h 668"/>
                <a:gd name="T4" fmla="*/ 183 w 435"/>
                <a:gd name="T5" fmla="*/ 229 h 668"/>
                <a:gd name="T6" fmla="*/ 185 w 435"/>
                <a:gd name="T7" fmla="*/ 177 h 668"/>
                <a:gd name="T8" fmla="*/ 109 w 435"/>
                <a:gd name="T9" fmla="*/ 240 h 668"/>
                <a:gd name="T10" fmla="*/ 94 w 435"/>
                <a:gd name="T11" fmla="*/ 248 h 668"/>
                <a:gd name="T12" fmla="*/ 80 w 435"/>
                <a:gd name="T13" fmla="*/ 251 h 668"/>
                <a:gd name="T14" fmla="*/ 59 w 435"/>
                <a:gd name="T15" fmla="*/ 245 h 668"/>
                <a:gd name="T16" fmla="*/ 45 w 435"/>
                <a:gd name="T17" fmla="*/ 234 h 668"/>
                <a:gd name="T18" fmla="*/ 0 w 435"/>
                <a:gd name="T19" fmla="*/ 175 h 668"/>
                <a:gd name="T20" fmla="*/ 208 w 435"/>
                <a:gd name="T21" fmla="*/ 0 h 668"/>
                <a:gd name="T22" fmla="*/ 325 w 435"/>
                <a:gd name="T23" fmla="*/ 0 h 668"/>
                <a:gd name="T24" fmla="*/ 325 w 435"/>
                <a:gd name="T25" fmla="*/ 565 h 668"/>
                <a:gd name="T26" fmla="*/ 435 w 435"/>
                <a:gd name="T27" fmla="*/ 565 h 668"/>
                <a:gd name="T28" fmla="*/ 435 w 435"/>
                <a:gd name="T29" fmla="*/ 668 h 668"/>
                <a:gd name="T30" fmla="*/ 55 w 435"/>
                <a:gd name="T31" fmla="*/ 668 h 668"/>
                <a:gd name="T32" fmla="*/ 55 w 435"/>
                <a:gd name="T33" fmla="*/ 565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668">
                  <a:moveTo>
                    <a:pt x="55" y="565"/>
                  </a:moveTo>
                  <a:cubicBezTo>
                    <a:pt x="183" y="565"/>
                    <a:pt x="183" y="565"/>
                    <a:pt x="183" y="565"/>
                  </a:cubicBezTo>
                  <a:cubicBezTo>
                    <a:pt x="183" y="229"/>
                    <a:pt x="183" y="229"/>
                    <a:pt x="183" y="229"/>
                  </a:cubicBezTo>
                  <a:cubicBezTo>
                    <a:pt x="183" y="212"/>
                    <a:pt x="184" y="195"/>
                    <a:pt x="185" y="177"/>
                  </a:cubicBezTo>
                  <a:cubicBezTo>
                    <a:pt x="109" y="240"/>
                    <a:pt x="109" y="240"/>
                    <a:pt x="109" y="240"/>
                  </a:cubicBezTo>
                  <a:cubicBezTo>
                    <a:pt x="104" y="244"/>
                    <a:pt x="99" y="247"/>
                    <a:pt x="94" y="248"/>
                  </a:cubicBezTo>
                  <a:cubicBezTo>
                    <a:pt x="89" y="250"/>
                    <a:pt x="85" y="251"/>
                    <a:pt x="80" y="251"/>
                  </a:cubicBezTo>
                  <a:cubicBezTo>
                    <a:pt x="72" y="251"/>
                    <a:pt x="65" y="249"/>
                    <a:pt x="59" y="245"/>
                  </a:cubicBezTo>
                  <a:cubicBezTo>
                    <a:pt x="53" y="242"/>
                    <a:pt x="48" y="238"/>
                    <a:pt x="45" y="234"/>
                  </a:cubicBezTo>
                  <a:cubicBezTo>
                    <a:pt x="0" y="175"/>
                    <a:pt x="0" y="175"/>
                    <a:pt x="0" y="175"/>
                  </a:cubicBezTo>
                  <a:cubicBezTo>
                    <a:pt x="208" y="0"/>
                    <a:pt x="208" y="0"/>
                    <a:pt x="208" y="0"/>
                  </a:cubicBezTo>
                  <a:cubicBezTo>
                    <a:pt x="325" y="0"/>
                    <a:pt x="325" y="0"/>
                    <a:pt x="325" y="0"/>
                  </a:cubicBezTo>
                  <a:cubicBezTo>
                    <a:pt x="325" y="565"/>
                    <a:pt x="325" y="565"/>
                    <a:pt x="325" y="565"/>
                  </a:cubicBezTo>
                  <a:cubicBezTo>
                    <a:pt x="435" y="565"/>
                    <a:pt x="435" y="565"/>
                    <a:pt x="435" y="565"/>
                  </a:cubicBezTo>
                  <a:cubicBezTo>
                    <a:pt x="435" y="668"/>
                    <a:pt x="435" y="668"/>
                    <a:pt x="435" y="668"/>
                  </a:cubicBezTo>
                  <a:cubicBezTo>
                    <a:pt x="55" y="668"/>
                    <a:pt x="55" y="668"/>
                    <a:pt x="55" y="668"/>
                  </a:cubicBezTo>
                  <a:lnTo>
                    <a:pt x="55" y="5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B439EE0B-E835-45FB-8FE9-9278D9FCFC85}"/>
                </a:ext>
              </a:extLst>
            </p:cNvPr>
            <p:cNvSpPr>
              <a:spLocks noEditPoints="1"/>
            </p:cNvSpPr>
            <p:nvPr/>
          </p:nvSpPr>
          <p:spPr bwMode="auto">
            <a:xfrm>
              <a:off x="1387475" y="6575425"/>
              <a:ext cx="96838" cy="133350"/>
            </a:xfrm>
            <a:custGeom>
              <a:avLst/>
              <a:gdLst>
                <a:gd name="T0" fmla="*/ 495 w 495"/>
                <a:gd name="T1" fmla="*/ 341 h 682"/>
                <a:gd name="T2" fmla="*/ 476 w 495"/>
                <a:gd name="T3" fmla="*/ 493 h 682"/>
                <a:gd name="T4" fmla="*/ 424 w 495"/>
                <a:gd name="T5" fmla="*/ 599 h 682"/>
                <a:gd name="T6" fmla="*/ 346 w 495"/>
                <a:gd name="T7" fmla="*/ 662 h 682"/>
                <a:gd name="T8" fmla="*/ 247 w 495"/>
                <a:gd name="T9" fmla="*/ 682 h 682"/>
                <a:gd name="T10" fmla="*/ 149 w 495"/>
                <a:gd name="T11" fmla="*/ 662 h 682"/>
                <a:gd name="T12" fmla="*/ 71 w 495"/>
                <a:gd name="T13" fmla="*/ 599 h 682"/>
                <a:gd name="T14" fmla="*/ 19 w 495"/>
                <a:gd name="T15" fmla="*/ 493 h 682"/>
                <a:gd name="T16" fmla="*/ 0 w 495"/>
                <a:gd name="T17" fmla="*/ 341 h 682"/>
                <a:gd name="T18" fmla="*/ 19 w 495"/>
                <a:gd name="T19" fmla="*/ 189 h 682"/>
                <a:gd name="T20" fmla="*/ 71 w 495"/>
                <a:gd name="T21" fmla="*/ 83 h 682"/>
                <a:gd name="T22" fmla="*/ 149 w 495"/>
                <a:gd name="T23" fmla="*/ 21 h 682"/>
                <a:gd name="T24" fmla="*/ 247 w 495"/>
                <a:gd name="T25" fmla="*/ 0 h 682"/>
                <a:gd name="T26" fmla="*/ 346 w 495"/>
                <a:gd name="T27" fmla="*/ 21 h 682"/>
                <a:gd name="T28" fmla="*/ 424 w 495"/>
                <a:gd name="T29" fmla="*/ 83 h 682"/>
                <a:gd name="T30" fmla="*/ 476 w 495"/>
                <a:gd name="T31" fmla="*/ 189 h 682"/>
                <a:gd name="T32" fmla="*/ 495 w 495"/>
                <a:gd name="T33" fmla="*/ 341 h 682"/>
                <a:gd name="T34" fmla="*/ 349 w 495"/>
                <a:gd name="T35" fmla="*/ 341 h 682"/>
                <a:gd name="T36" fmla="*/ 340 w 495"/>
                <a:gd name="T37" fmla="*/ 228 h 682"/>
                <a:gd name="T38" fmla="*/ 317 w 495"/>
                <a:gd name="T39" fmla="*/ 158 h 682"/>
                <a:gd name="T40" fmla="*/ 284 w 495"/>
                <a:gd name="T41" fmla="*/ 124 h 682"/>
                <a:gd name="T42" fmla="*/ 247 w 495"/>
                <a:gd name="T43" fmla="*/ 114 h 682"/>
                <a:gd name="T44" fmla="*/ 210 w 495"/>
                <a:gd name="T45" fmla="*/ 124 h 682"/>
                <a:gd name="T46" fmla="*/ 178 w 495"/>
                <a:gd name="T47" fmla="*/ 158 h 682"/>
                <a:gd name="T48" fmla="*/ 155 w 495"/>
                <a:gd name="T49" fmla="*/ 228 h 682"/>
                <a:gd name="T50" fmla="*/ 147 w 495"/>
                <a:gd name="T51" fmla="*/ 341 h 682"/>
                <a:gd name="T52" fmla="*/ 155 w 495"/>
                <a:gd name="T53" fmla="*/ 455 h 682"/>
                <a:gd name="T54" fmla="*/ 178 w 495"/>
                <a:gd name="T55" fmla="*/ 524 h 682"/>
                <a:gd name="T56" fmla="*/ 210 w 495"/>
                <a:gd name="T57" fmla="*/ 559 h 682"/>
                <a:gd name="T58" fmla="*/ 247 w 495"/>
                <a:gd name="T59" fmla="*/ 568 h 682"/>
                <a:gd name="T60" fmla="*/ 284 w 495"/>
                <a:gd name="T61" fmla="*/ 559 h 682"/>
                <a:gd name="T62" fmla="*/ 317 w 495"/>
                <a:gd name="T63" fmla="*/ 524 h 682"/>
                <a:gd name="T64" fmla="*/ 340 w 495"/>
                <a:gd name="T65" fmla="*/ 455 h 682"/>
                <a:gd name="T66" fmla="*/ 349 w 495"/>
                <a:gd name="T67" fmla="*/ 341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5" h="682">
                  <a:moveTo>
                    <a:pt x="495" y="341"/>
                  </a:moveTo>
                  <a:cubicBezTo>
                    <a:pt x="495" y="399"/>
                    <a:pt x="489" y="450"/>
                    <a:pt x="476" y="493"/>
                  </a:cubicBezTo>
                  <a:cubicBezTo>
                    <a:pt x="464" y="535"/>
                    <a:pt x="446" y="571"/>
                    <a:pt x="424" y="599"/>
                  </a:cubicBezTo>
                  <a:cubicBezTo>
                    <a:pt x="402" y="627"/>
                    <a:pt x="376" y="648"/>
                    <a:pt x="346" y="662"/>
                  </a:cubicBezTo>
                  <a:cubicBezTo>
                    <a:pt x="315" y="675"/>
                    <a:pt x="282" y="682"/>
                    <a:pt x="247" y="682"/>
                  </a:cubicBezTo>
                  <a:cubicBezTo>
                    <a:pt x="211" y="682"/>
                    <a:pt x="179" y="675"/>
                    <a:pt x="149" y="662"/>
                  </a:cubicBezTo>
                  <a:cubicBezTo>
                    <a:pt x="119" y="648"/>
                    <a:pt x="93" y="627"/>
                    <a:pt x="71" y="599"/>
                  </a:cubicBezTo>
                  <a:cubicBezTo>
                    <a:pt x="49" y="571"/>
                    <a:pt x="31" y="535"/>
                    <a:pt x="19" y="493"/>
                  </a:cubicBezTo>
                  <a:cubicBezTo>
                    <a:pt x="7" y="450"/>
                    <a:pt x="0" y="399"/>
                    <a:pt x="0" y="341"/>
                  </a:cubicBezTo>
                  <a:cubicBezTo>
                    <a:pt x="0" y="283"/>
                    <a:pt x="7" y="232"/>
                    <a:pt x="19" y="189"/>
                  </a:cubicBezTo>
                  <a:cubicBezTo>
                    <a:pt x="31" y="147"/>
                    <a:pt x="49" y="111"/>
                    <a:pt x="71" y="83"/>
                  </a:cubicBezTo>
                  <a:cubicBezTo>
                    <a:pt x="93" y="55"/>
                    <a:pt x="119" y="34"/>
                    <a:pt x="149" y="21"/>
                  </a:cubicBezTo>
                  <a:cubicBezTo>
                    <a:pt x="179" y="7"/>
                    <a:pt x="211" y="0"/>
                    <a:pt x="247" y="0"/>
                  </a:cubicBezTo>
                  <a:cubicBezTo>
                    <a:pt x="282" y="0"/>
                    <a:pt x="315" y="7"/>
                    <a:pt x="346" y="21"/>
                  </a:cubicBezTo>
                  <a:cubicBezTo>
                    <a:pt x="376" y="34"/>
                    <a:pt x="402" y="55"/>
                    <a:pt x="424" y="83"/>
                  </a:cubicBezTo>
                  <a:cubicBezTo>
                    <a:pt x="446" y="111"/>
                    <a:pt x="464" y="147"/>
                    <a:pt x="476" y="189"/>
                  </a:cubicBezTo>
                  <a:cubicBezTo>
                    <a:pt x="489" y="232"/>
                    <a:pt x="495" y="283"/>
                    <a:pt x="495" y="341"/>
                  </a:cubicBezTo>
                  <a:close/>
                  <a:moveTo>
                    <a:pt x="349" y="341"/>
                  </a:moveTo>
                  <a:cubicBezTo>
                    <a:pt x="349" y="295"/>
                    <a:pt x="346" y="257"/>
                    <a:pt x="340" y="228"/>
                  </a:cubicBezTo>
                  <a:cubicBezTo>
                    <a:pt x="334" y="198"/>
                    <a:pt x="326" y="175"/>
                    <a:pt x="317" y="158"/>
                  </a:cubicBezTo>
                  <a:cubicBezTo>
                    <a:pt x="307" y="142"/>
                    <a:pt x="296" y="130"/>
                    <a:pt x="284" y="124"/>
                  </a:cubicBezTo>
                  <a:cubicBezTo>
                    <a:pt x="272" y="118"/>
                    <a:pt x="259" y="114"/>
                    <a:pt x="247" y="114"/>
                  </a:cubicBezTo>
                  <a:cubicBezTo>
                    <a:pt x="234" y="114"/>
                    <a:pt x="222" y="118"/>
                    <a:pt x="210" y="124"/>
                  </a:cubicBezTo>
                  <a:cubicBezTo>
                    <a:pt x="198" y="130"/>
                    <a:pt x="187" y="142"/>
                    <a:pt x="178" y="158"/>
                  </a:cubicBezTo>
                  <a:cubicBezTo>
                    <a:pt x="169" y="175"/>
                    <a:pt x="161" y="198"/>
                    <a:pt x="155" y="228"/>
                  </a:cubicBezTo>
                  <a:cubicBezTo>
                    <a:pt x="150" y="257"/>
                    <a:pt x="147" y="295"/>
                    <a:pt x="147" y="341"/>
                  </a:cubicBezTo>
                  <a:cubicBezTo>
                    <a:pt x="147" y="387"/>
                    <a:pt x="150" y="425"/>
                    <a:pt x="155" y="455"/>
                  </a:cubicBezTo>
                  <a:cubicBezTo>
                    <a:pt x="161" y="484"/>
                    <a:pt x="169" y="507"/>
                    <a:pt x="178" y="524"/>
                  </a:cubicBezTo>
                  <a:cubicBezTo>
                    <a:pt x="187" y="541"/>
                    <a:pt x="198" y="553"/>
                    <a:pt x="210" y="559"/>
                  </a:cubicBezTo>
                  <a:cubicBezTo>
                    <a:pt x="222" y="565"/>
                    <a:pt x="234" y="568"/>
                    <a:pt x="247" y="568"/>
                  </a:cubicBezTo>
                  <a:cubicBezTo>
                    <a:pt x="259" y="568"/>
                    <a:pt x="272" y="565"/>
                    <a:pt x="284" y="559"/>
                  </a:cubicBezTo>
                  <a:cubicBezTo>
                    <a:pt x="296" y="553"/>
                    <a:pt x="307" y="541"/>
                    <a:pt x="317" y="524"/>
                  </a:cubicBezTo>
                  <a:cubicBezTo>
                    <a:pt x="326" y="507"/>
                    <a:pt x="334" y="484"/>
                    <a:pt x="340" y="455"/>
                  </a:cubicBezTo>
                  <a:cubicBezTo>
                    <a:pt x="346" y="425"/>
                    <a:pt x="349" y="387"/>
                    <a:pt x="349"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a:extLst>
                <a:ext uri="{FF2B5EF4-FFF2-40B4-BE49-F238E27FC236}">
                  <a16:creationId xmlns:a16="http://schemas.microsoft.com/office/drawing/2014/main" id="{BCDD083E-DA17-4A20-8021-00D1F374EE4E}"/>
                </a:ext>
              </a:extLst>
            </p:cNvPr>
            <p:cNvSpPr>
              <a:spLocks/>
            </p:cNvSpPr>
            <p:nvPr/>
          </p:nvSpPr>
          <p:spPr bwMode="auto">
            <a:xfrm>
              <a:off x="1509713" y="6577013"/>
              <a:ext cx="84138" cy="130175"/>
            </a:xfrm>
            <a:custGeom>
              <a:avLst/>
              <a:gdLst>
                <a:gd name="T0" fmla="*/ 55 w 436"/>
                <a:gd name="T1" fmla="*/ 565 h 668"/>
                <a:gd name="T2" fmla="*/ 184 w 436"/>
                <a:gd name="T3" fmla="*/ 565 h 668"/>
                <a:gd name="T4" fmla="*/ 184 w 436"/>
                <a:gd name="T5" fmla="*/ 229 h 668"/>
                <a:gd name="T6" fmla="*/ 185 w 436"/>
                <a:gd name="T7" fmla="*/ 177 h 668"/>
                <a:gd name="T8" fmla="*/ 109 w 436"/>
                <a:gd name="T9" fmla="*/ 240 h 668"/>
                <a:gd name="T10" fmla="*/ 95 w 436"/>
                <a:gd name="T11" fmla="*/ 248 h 668"/>
                <a:gd name="T12" fmla="*/ 81 w 436"/>
                <a:gd name="T13" fmla="*/ 251 h 668"/>
                <a:gd name="T14" fmla="*/ 59 w 436"/>
                <a:gd name="T15" fmla="*/ 245 h 668"/>
                <a:gd name="T16" fmla="*/ 45 w 436"/>
                <a:gd name="T17" fmla="*/ 234 h 668"/>
                <a:gd name="T18" fmla="*/ 0 w 436"/>
                <a:gd name="T19" fmla="*/ 175 h 668"/>
                <a:gd name="T20" fmla="*/ 208 w 436"/>
                <a:gd name="T21" fmla="*/ 0 h 668"/>
                <a:gd name="T22" fmla="*/ 326 w 436"/>
                <a:gd name="T23" fmla="*/ 0 h 668"/>
                <a:gd name="T24" fmla="*/ 326 w 436"/>
                <a:gd name="T25" fmla="*/ 565 h 668"/>
                <a:gd name="T26" fmla="*/ 436 w 436"/>
                <a:gd name="T27" fmla="*/ 565 h 668"/>
                <a:gd name="T28" fmla="*/ 436 w 436"/>
                <a:gd name="T29" fmla="*/ 668 h 668"/>
                <a:gd name="T30" fmla="*/ 55 w 436"/>
                <a:gd name="T31" fmla="*/ 668 h 668"/>
                <a:gd name="T32" fmla="*/ 55 w 436"/>
                <a:gd name="T33" fmla="*/ 565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6" h="668">
                  <a:moveTo>
                    <a:pt x="55" y="565"/>
                  </a:moveTo>
                  <a:cubicBezTo>
                    <a:pt x="184" y="565"/>
                    <a:pt x="184" y="565"/>
                    <a:pt x="184" y="565"/>
                  </a:cubicBezTo>
                  <a:cubicBezTo>
                    <a:pt x="184" y="229"/>
                    <a:pt x="184" y="229"/>
                    <a:pt x="184" y="229"/>
                  </a:cubicBezTo>
                  <a:cubicBezTo>
                    <a:pt x="184" y="212"/>
                    <a:pt x="184" y="195"/>
                    <a:pt x="185" y="177"/>
                  </a:cubicBezTo>
                  <a:cubicBezTo>
                    <a:pt x="109" y="240"/>
                    <a:pt x="109" y="240"/>
                    <a:pt x="109" y="240"/>
                  </a:cubicBezTo>
                  <a:cubicBezTo>
                    <a:pt x="105" y="244"/>
                    <a:pt x="100" y="247"/>
                    <a:pt x="95" y="248"/>
                  </a:cubicBezTo>
                  <a:cubicBezTo>
                    <a:pt x="90" y="250"/>
                    <a:pt x="85" y="251"/>
                    <a:pt x="81" y="251"/>
                  </a:cubicBezTo>
                  <a:cubicBezTo>
                    <a:pt x="73" y="251"/>
                    <a:pt x="66" y="249"/>
                    <a:pt x="59" y="245"/>
                  </a:cubicBezTo>
                  <a:cubicBezTo>
                    <a:pt x="53" y="242"/>
                    <a:pt x="48" y="238"/>
                    <a:pt x="45" y="234"/>
                  </a:cubicBezTo>
                  <a:cubicBezTo>
                    <a:pt x="0" y="175"/>
                    <a:pt x="0" y="175"/>
                    <a:pt x="0" y="175"/>
                  </a:cubicBezTo>
                  <a:cubicBezTo>
                    <a:pt x="208" y="0"/>
                    <a:pt x="208" y="0"/>
                    <a:pt x="208" y="0"/>
                  </a:cubicBezTo>
                  <a:cubicBezTo>
                    <a:pt x="326" y="0"/>
                    <a:pt x="326" y="0"/>
                    <a:pt x="326" y="0"/>
                  </a:cubicBezTo>
                  <a:cubicBezTo>
                    <a:pt x="326" y="565"/>
                    <a:pt x="326" y="565"/>
                    <a:pt x="326" y="565"/>
                  </a:cubicBezTo>
                  <a:cubicBezTo>
                    <a:pt x="436" y="565"/>
                    <a:pt x="436" y="565"/>
                    <a:pt x="436" y="565"/>
                  </a:cubicBezTo>
                  <a:cubicBezTo>
                    <a:pt x="436" y="668"/>
                    <a:pt x="436" y="668"/>
                    <a:pt x="436" y="668"/>
                  </a:cubicBezTo>
                  <a:cubicBezTo>
                    <a:pt x="55" y="668"/>
                    <a:pt x="55" y="668"/>
                    <a:pt x="55" y="668"/>
                  </a:cubicBezTo>
                  <a:lnTo>
                    <a:pt x="55" y="5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BC42FFFF-3ACA-4766-A893-3E9976C4C57E}"/>
                </a:ext>
              </a:extLst>
            </p:cNvPr>
            <p:cNvSpPr>
              <a:spLocks/>
            </p:cNvSpPr>
            <p:nvPr/>
          </p:nvSpPr>
          <p:spPr bwMode="auto">
            <a:xfrm>
              <a:off x="1616075" y="6577013"/>
              <a:ext cx="84138" cy="130175"/>
            </a:xfrm>
            <a:custGeom>
              <a:avLst/>
              <a:gdLst>
                <a:gd name="T0" fmla="*/ 55 w 435"/>
                <a:gd name="T1" fmla="*/ 565 h 668"/>
                <a:gd name="T2" fmla="*/ 183 w 435"/>
                <a:gd name="T3" fmla="*/ 565 h 668"/>
                <a:gd name="T4" fmla="*/ 183 w 435"/>
                <a:gd name="T5" fmla="*/ 229 h 668"/>
                <a:gd name="T6" fmla="*/ 185 w 435"/>
                <a:gd name="T7" fmla="*/ 177 h 668"/>
                <a:gd name="T8" fmla="*/ 109 w 435"/>
                <a:gd name="T9" fmla="*/ 240 h 668"/>
                <a:gd name="T10" fmla="*/ 94 w 435"/>
                <a:gd name="T11" fmla="*/ 248 h 668"/>
                <a:gd name="T12" fmla="*/ 80 w 435"/>
                <a:gd name="T13" fmla="*/ 251 h 668"/>
                <a:gd name="T14" fmla="*/ 59 w 435"/>
                <a:gd name="T15" fmla="*/ 245 h 668"/>
                <a:gd name="T16" fmla="*/ 45 w 435"/>
                <a:gd name="T17" fmla="*/ 234 h 668"/>
                <a:gd name="T18" fmla="*/ 0 w 435"/>
                <a:gd name="T19" fmla="*/ 175 h 668"/>
                <a:gd name="T20" fmla="*/ 208 w 435"/>
                <a:gd name="T21" fmla="*/ 0 h 668"/>
                <a:gd name="T22" fmla="*/ 325 w 435"/>
                <a:gd name="T23" fmla="*/ 0 h 668"/>
                <a:gd name="T24" fmla="*/ 325 w 435"/>
                <a:gd name="T25" fmla="*/ 565 h 668"/>
                <a:gd name="T26" fmla="*/ 435 w 435"/>
                <a:gd name="T27" fmla="*/ 565 h 668"/>
                <a:gd name="T28" fmla="*/ 435 w 435"/>
                <a:gd name="T29" fmla="*/ 668 h 668"/>
                <a:gd name="T30" fmla="*/ 55 w 435"/>
                <a:gd name="T31" fmla="*/ 668 h 668"/>
                <a:gd name="T32" fmla="*/ 55 w 435"/>
                <a:gd name="T33" fmla="*/ 565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668">
                  <a:moveTo>
                    <a:pt x="55" y="565"/>
                  </a:moveTo>
                  <a:cubicBezTo>
                    <a:pt x="183" y="565"/>
                    <a:pt x="183" y="565"/>
                    <a:pt x="183" y="565"/>
                  </a:cubicBezTo>
                  <a:cubicBezTo>
                    <a:pt x="183" y="229"/>
                    <a:pt x="183" y="229"/>
                    <a:pt x="183" y="229"/>
                  </a:cubicBezTo>
                  <a:cubicBezTo>
                    <a:pt x="183" y="212"/>
                    <a:pt x="184" y="195"/>
                    <a:pt x="185" y="177"/>
                  </a:cubicBezTo>
                  <a:cubicBezTo>
                    <a:pt x="109" y="240"/>
                    <a:pt x="109" y="240"/>
                    <a:pt x="109" y="240"/>
                  </a:cubicBezTo>
                  <a:cubicBezTo>
                    <a:pt x="104" y="244"/>
                    <a:pt x="99" y="247"/>
                    <a:pt x="94" y="248"/>
                  </a:cubicBezTo>
                  <a:cubicBezTo>
                    <a:pt x="90" y="250"/>
                    <a:pt x="85" y="251"/>
                    <a:pt x="80" y="251"/>
                  </a:cubicBezTo>
                  <a:cubicBezTo>
                    <a:pt x="72" y="251"/>
                    <a:pt x="65" y="249"/>
                    <a:pt x="59" y="245"/>
                  </a:cubicBezTo>
                  <a:cubicBezTo>
                    <a:pt x="53" y="242"/>
                    <a:pt x="48" y="238"/>
                    <a:pt x="45" y="234"/>
                  </a:cubicBezTo>
                  <a:cubicBezTo>
                    <a:pt x="0" y="175"/>
                    <a:pt x="0" y="175"/>
                    <a:pt x="0" y="175"/>
                  </a:cubicBezTo>
                  <a:cubicBezTo>
                    <a:pt x="208" y="0"/>
                    <a:pt x="208" y="0"/>
                    <a:pt x="208" y="0"/>
                  </a:cubicBezTo>
                  <a:cubicBezTo>
                    <a:pt x="325" y="0"/>
                    <a:pt x="325" y="0"/>
                    <a:pt x="325" y="0"/>
                  </a:cubicBezTo>
                  <a:cubicBezTo>
                    <a:pt x="325" y="565"/>
                    <a:pt x="325" y="565"/>
                    <a:pt x="325" y="565"/>
                  </a:cubicBezTo>
                  <a:cubicBezTo>
                    <a:pt x="435" y="565"/>
                    <a:pt x="435" y="565"/>
                    <a:pt x="435" y="565"/>
                  </a:cubicBezTo>
                  <a:cubicBezTo>
                    <a:pt x="435" y="668"/>
                    <a:pt x="435" y="668"/>
                    <a:pt x="435" y="668"/>
                  </a:cubicBezTo>
                  <a:cubicBezTo>
                    <a:pt x="55" y="668"/>
                    <a:pt x="55" y="668"/>
                    <a:pt x="55" y="668"/>
                  </a:cubicBezTo>
                  <a:lnTo>
                    <a:pt x="55" y="5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id="{F7AEBECF-3347-44FB-891F-06CEAC9483CD}"/>
                </a:ext>
              </a:extLst>
            </p:cNvPr>
            <p:cNvSpPr>
              <a:spLocks noEditPoints="1"/>
            </p:cNvSpPr>
            <p:nvPr/>
          </p:nvSpPr>
          <p:spPr bwMode="auto">
            <a:xfrm>
              <a:off x="1720850" y="6575425"/>
              <a:ext cx="96838" cy="133350"/>
            </a:xfrm>
            <a:custGeom>
              <a:avLst/>
              <a:gdLst>
                <a:gd name="T0" fmla="*/ 494 w 494"/>
                <a:gd name="T1" fmla="*/ 341 h 682"/>
                <a:gd name="T2" fmla="*/ 475 w 494"/>
                <a:gd name="T3" fmla="*/ 493 h 682"/>
                <a:gd name="T4" fmla="*/ 423 w 494"/>
                <a:gd name="T5" fmla="*/ 599 h 682"/>
                <a:gd name="T6" fmla="*/ 345 w 494"/>
                <a:gd name="T7" fmla="*/ 662 h 682"/>
                <a:gd name="T8" fmla="*/ 246 w 494"/>
                <a:gd name="T9" fmla="*/ 682 h 682"/>
                <a:gd name="T10" fmla="*/ 148 w 494"/>
                <a:gd name="T11" fmla="*/ 662 h 682"/>
                <a:gd name="T12" fmla="*/ 70 w 494"/>
                <a:gd name="T13" fmla="*/ 599 h 682"/>
                <a:gd name="T14" fmla="*/ 18 w 494"/>
                <a:gd name="T15" fmla="*/ 493 h 682"/>
                <a:gd name="T16" fmla="*/ 0 w 494"/>
                <a:gd name="T17" fmla="*/ 341 h 682"/>
                <a:gd name="T18" fmla="*/ 18 w 494"/>
                <a:gd name="T19" fmla="*/ 189 h 682"/>
                <a:gd name="T20" fmla="*/ 70 w 494"/>
                <a:gd name="T21" fmla="*/ 83 h 682"/>
                <a:gd name="T22" fmla="*/ 148 w 494"/>
                <a:gd name="T23" fmla="*/ 21 h 682"/>
                <a:gd name="T24" fmla="*/ 246 w 494"/>
                <a:gd name="T25" fmla="*/ 0 h 682"/>
                <a:gd name="T26" fmla="*/ 345 w 494"/>
                <a:gd name="T27" fmla="*/ 21 h 682"/>
                <a:gd name="T28" fmla="*/ 423 w 494"/>
                <a:gd name="T29" fmla="*/ 83 h 682"/>
                <a:gd name="T30" fmla="*/ 475 w 494"/>
                <a:gd name="T31" fmla="*/ 189 h 682"/>
                <a:gd name="T32" fmla="*/ 494 w 494"/>
                <a:gd name="T33" fmla="*/ 341 h 682"/>
                <a:gd name="T34" fmla="*/ 348 w 494"/>
                <a:gd name="T35" fmla="*/ 341 h 682"/>
                <a:gd name="T36" fmla="*/ 339 w 494"/>
                <a:gd name="T37" fmla="*/ 228 h 682"/>
                <a:gd name="T38" fmla="*/ 316 w 494"/>
                <a:gd name="T39" fmla="*/ 158 h 682"/>
                <a:gd name="T40" fmla="*/ 283 w 494"/>
                <a:gd name="T41" fmla="*/ 124 h 682"/>
                <a:gd name="T42" fmla="*/ 246 w 494"/>
                <a:gd name="T43" fmla="*/ 114 h 682"/>
                <a:gd name="T44" fmla="*/ 209 w 494"/>
                <a:gd name="T45" fmla="*/ 124 h 682"/>
                <a:gd name="T46" fmla="*/ 177 w 494"/>
                <a:gd name="T47" fmla="*/ 158 h 682"/>
                <a:gd name="T48" fmla="*/ 155 w 494"/>
                <a:gd name="T49" fmla="*/ 228 h 682"/>
                <a:gd name="T50" fmla="*/ 146 w 494"/>
                <a:gd name="T51" fmla="*/ 341 h 682"/>
                <a:gd name="T52" fmla="*/ 155 w 494"/>
                <a:gd name="T53" fmla="*/ 455 h 682"/>
                <a:gd name="T54" fmla="*/ 177 w 494"/>
                <a:gd name="T55" fmla="*/ 524 h 682"/>
                <a:gd name="T56" fmla="*/ 209 w 494"/>
                <a:gd name="T57" fmla="*/ 559 h 682"/>
                <a:gd name="T58" fmla="*/ 246 w 494"/>
                <a:gd name="T59" fmla="*/ 568 h 682"/>
                <a:gd name="T60" fmla="*/ 283 w 494"/>
                <a:gd name="T61" fmla="*/ 559 h 682"/>
                <a:gd name="T62" fmla="*/ 316 w 494"/>
                <a:gd name="T63" fmla="*/ 524 h 682"/>
                <a:gd name="T64" fmla="*/ 339 w 494"/>
                <a:gd name="T65" fmla="*/ 455 h 682"/>
                <a:gd name="T66" fmla="*/ 348 w 494"/>
                <a:gd name="T67" fmla="*/ 341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4" h="682">
                  <a:moveTo>
                    <a:pt x="494" y="341"/>
                  </a:moveTo>
                  <a:cubicBezTo>
                    <a:pt x="494" y="399"/>
                    <a:pt x="488" y="450"/>
                    <a:pt x="475" y="493"/>
                  </a:cubicBezTo>
                  <a:cubicBezTo>
                    <a:pt x="463" y="535"/>
                    <a:pt x="446" y="571"/>
                    <a:pt x="423" y="599"/>
                  </a:cubicBezTo>
                  <a:cubicBezTo>
                    <a:pt x="401" y="627"/>
                    <a:pt x="375" y="648"/>
                    <a:pt x="345" y="662"/>
                  </a:cubicBezTo>
                  <a:cubicBezTo>
                    <a:pt x="314" y="675"/>
                    <a:pt x="281" y="682"/>
                    <a:pt x="246" y="682"/>
                  </a:cubicBezTo>
                  <a:cubicBezTo>
                    <a:pt x="210" y="682"/>
                    <a:pt x="178" y="675"/>
                    <a:pt x="148" y="662"/>
                  </a:cubicBezTo>
                  <a:cubicBezTo>
                    <a:pt x="118" y="648"/>
                    <a:pt x="92" y="627"/>
                    <a:pt x="70" y="599"/>
                  </a:cubicBezTo>
                  <a:cubicBezTo>
                    <a:pt x="48" y="571"/>
                    <a:pt x="30" y="535"/>
                    <a:pt x="18" y="493"/>
                  </a:cubicBezTo>
                  <a:cubicBezTo>
                    <a:pt x="6" y="450"/>
                    <a:pt x="0" y="399"/>
                    <a:pt x="0" y="341"/>
                  </a:cubicBezTo>
                  <a:cubicBezTo>
                    <a:pt x="0" y="283"/>
                    <a:pt x="6" y="232"/>
                    <a:pt x="18" y="189"/>
                  </a:cubicBezTo>
                  <a:cubicBezTo>
                    <a:pt x="30" y="147"/>
                    <a:pt x="48" y="111"/>
                    <a:pt x="70" y="83"/>
                  </a:cubicBezTo>
                  <a:cubicBezTo>
                    <a:pt x="92" y="55"/>
                    <a:pt x="118" y="34"/>
                    <a:pt x="148" y="21"/>
                  </a:cubicBezTo>
                  <a:cubicBezTo>
                    <a:pt x="178" y="7"/>
                    <a:pt x="210" y="0"/>
                    <a:pt x="246" y="0"/>
                  </a:cubicBezTo>
                  <a:cubicBezTo>
                    <a:pt x="281" y="0"/>
                    <a:pt x="314" y="7"/>
                    <a:pt x="345" y="21"/>
                  </a:cubicBezTo>
                  <a:cubicBezTo>
                    <a:pt x="375" y="34"/>
                    <a:pt x="401" y="55"/>
                    <a:pt x="423" y="83"/>
                  </a:cubicBezTo>
                  <a:cubicBezTo>
                    <a:pt x="446" y="111"/>
                    <a:pt x="463" y="147"/>
                    <a:pt x="475" y="189"/>
                  </a:cubicBezTo>
                  <a:cubicBezTo>
                    <a:pt x="488" y="232"/>
                    <a:pt x="494" y="283"/>
                    <a:pt x="494" y="341"/>
                  </a:cubicBezTo>
                  <a:close/>
                  <a:moveTo>
                    <a:pt x="348" y="341"/>
                  </a:moveTo>
                  <a:cubicBezTo>
                    <a:pt x="348" y="295"/>
                    <a:pt x="345" y="257"/>
                    <a:pt x="339" y="228"/>
                  </a:cubicBezTo>
                  <a:cubicBezTo>
                    <a:pt x="333" y="198"/>
                    <a:pt x="325" y="175"/>
                    <a:pt x="316" y="158"/>
                  </a:cubicBezTo>
                  <a:cubicBezTo>
                    <a:pt x="306" y="142"/>
                    <a:pt x="295" y="130"/>
                    <a:pt x="283" y="124"/>
                  </a:cubicBezTo>
                  <a:cubicBezTo>
                    <a:pt x="271" y="118"/>
                    <a:pt x="258" y="114"/>
                    <a:pt x="246" y="114"/>
                  </a:cubicBezTo>
                  <a:cubicBezTo>
                    <a:pt x="233" y="114"/>
                    <a:pt x="221" y="118"/>
                    <a:pt x="209" y="124"/>
                  </a:cubicBezTo>
                  <a:cubicBezTo>
                    <a:pt x="197" y="130"/>
                    <a:pt x="186" y="142"/>
                    <a:pt x="177" y="158"/>
                  </a:cubicBezTo>
                  <a:cubicBezTo>
                    <a:pt x="168" y="175"/>
                    <a:pt x="160" y="198"/>
                    <a:pt x="155" y="228"/>
                  </a:cubicBezTo>
                  <a:cubicBezTo>
                    <a:pt x="149" y="257"/>
                    <a:pt x="146" y="295"/>
                    <a:pt x="146" y="341"/>
                  </a:cubicBezTo>
                  <a:cubicBezTo>
                    <a:pt x="146" y="387"/>
                    <a:pt x="149" y="425"/>
                    <a:pt x="155" y="455"/>
                  </a:cubicBezTo>
                  <a:cubicBezTo>
                    <a:pt x="160" y="484"/>
                    <a:pt x="168" y="507"/>
                    <a:pt x="177" y="524"/>
                  </a:cubicBezTo>
                  <a:cubicBezTo>
                    <a:pt x="186" y="541"/>
                    <a:pt x="197" y="553"/>
                    <a:pt x="209" y="559"/>
                  </a:cubicBezTo>
                  <a:cubicBezTo>
                    <a:pt x="221" y="565"/>
                    <a:pt x="233" y="568"/>
                    <a:pt x="246" y="568"/>
                  </a:cubicBezTo>
                  <a:cubicBezTo>
                    <a:pt x="258" y="568"/>
                    <a:pt x="271" y="565"/>
                    <a:pt x="283" y="559"/>
                  </a:cubicBezTo>
                  <a:cubicBezTo>
                    <a:pt x="295" y="553"/>
                    <a:pt x="306" y="541"/>
                    <a:pt x="316" y="524"/>
                  </a:cubicBezTo>
                  <a:cubicBezTo>
                    <a:pt x="325" y="507"/>
                    <a:pt x="333" y="484"/>
                    <a:pt x="339" y="455"/>
                  </a:cubicBezTo>
                  <a:cubicBezTo>
                    <a:pt x="345" y="425"/>
                    <a:pt x="348" y="387"/>
                    <a:pt x="348"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a:extLst>
                <a:ext uri="{FF2B5EF4-FFF2-40B4-BE49-F238E27FC236}">
                  <a16:creationId xmlns:a16="http://schemas.microsoft.com/office/drawing/2014/main" id="{6FCE00F6-70D8-453D-B769-89E49E8DC43C}"/>
                </a:ext>
              </a:extLst>
            </p:cNvPr>
            <p:cNvSpPr>
              <a:spLocks/>
            </p:cNvSpPr>
            <p:nvPr/>
          </p:nvSpPr>
          <p:spPr bwMode="auto">
            <a:xfrm>
              <a:off x="1843088" y="6577013"/>
              <a:ext cx="84138" cy="130175"/>
            </a:xfrm>
            <a:custGeom>
              <a:avLst/>
              <a:gdLst>
                <a:gd name="T0" fmla="*/ 54 w 435"/>
                <a:gd name="T1" fmla="*/ 565 h 668"/>
                <a:gd name="T2" fmla="*/ 183 w 435"/>
                <a:gd name="T3" fmla="*/ 565 h 668"/>
                <a:gd name="T4" fmla="*/ 183 w 435"/>
                <a:gd name="T5" fmla="*/ 229 h 668"/>
                <a:gd name="T6" fmla="*/ 184 w 435"/>
                <a:gd name="T7" fmla="*/ 177 h 668"/>
                <a:gd name="T8" fmla="*/ 109 w 435"/>
                <a:gd name="T9" fmla="*/ 240 h 668"/>
                <a:gd name="T10" fmla="*/ 94 w 435"/>
                <a:gd name="T11" fmla="*/ 248 h 668"/>
                <a:gd name="T12" fmla="*/ 80 w 435"/>
                <a:gd name="T13" fmla="*/ 251 h 668"/>
                <a:gd name="T14" fmla="*/ 58 w 435"/>
                <a:gd name="T15" fmla="*/ 245 h 668"/>
                <a:gd name="T16" fmla="*/ 44 w 435"/>
                <a:gd name="T17" fmla="*/ 234 h 668"/>
                <a:gd name="T18" fmla="*/ 0 w 435"/>
                <a:gd name="T19" fmla="*/ 175 h 668"/>
                <a:gd name="T20" fmla="*/ 207 w 435"/>
                <a:gd name="T21" fmla="*/ 0 h 668"/>
                <a:gd name="T22" fmla="*/ 325 w 435"/>
                <a:gd name="T23" fmla="*/ 0 h 668"/>
                <a:gd name="T24" fmla="*/ 325 w 435"/>
                <a:gd name="T25" fmla="*/ 565 h 668"/>
                <a:gd name="T26" fmla="*/ 435 w 435"/>
                <a:gd name="T27" fmla="*/ 565 h 668"/>
                <a:gd name="T28" fmla="*/ 435 w 435"/>
                <a:gd name="T29" fmla="*/ 668 h 668"/>
                <a:gd name="T30" fmla="*/ 54 w 435"/>
                <a:gd name="T31" fmla="*/ 668 h 668"/>
                <a:gd name="T32" fmla="*/ 54 w 435"/>
                <a:gd name="T33" fmla="*/ 565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668">
                  <a:moveTo>
                    <a:pt x="54" y="565"/>
                  </a:moveTo>
                  <a:cubicBezTo>
                    <a:pt x="183" y="565"/>
                    <a:pt x="183" y="565"/>
                    <a:pt x="183" y="565"/>
                  </a:cubicBezTo>
                  <a:cubicBezTo>
                    <a:pt x="183" y="229"/>
                    <a:pt x="183" y="229"/>
                    <a:pt x="183" y="229"/>
                  </a:cubicBezTo>
                  <a:cubicBezTo>
                    <a:pt x="183" y="212"/>
                    <a:pt x="183" y="195"/>
                    <a:pt x="184" y="177"/>
                  </a:cubicBezTo>
                  <a:cubicBezTo>
                    <a:pt x="109" y="240"/>
                    <a:pt x="109" y="240"/>
                    <a:pt x="109" y="240"/>
                  </a:cubicBezTo>
                  <a:cubicBezTo>
                    <a:pt x="104" y="244"/>
                    <a:pt x="99" y="247"/>
                    <a:pt x="94" y="248"/>
                  </a:cubicBezTo>
                  <a:cubicBezTo>
                    <a:pt x="89" y="250"/>
                    <a:pt x="84" y="251"/>
                    <a:pt x="80" y="251"/>
                  </a:cubicBezTo>
                  <a:cubicBezTo>
                    <a:pt x="72" y="251"/>
                    <a:pt x="65" y="249"/>
                    <a:pt x="58" y="245"/>
                  </a:cubicBezTo>
                  <a:cubicBezTo>
                    <a:pt x="52" y="242"/>
                    <a:pt x="47" y="238"/>
                    <a:pt x="44" y="234"/>
                  </a:cubicBezTo>
                  <a:cubicBezTo>
                    <a:pt x="0" y="175"/>
                    <a:pt x="0" y="175"/>
                    <a:pt x="0" y="175"/>
                  </a:cubicBezTo>
                  <a:cubicBezTo>
                    <a:pt x="207" y="0"/>
                    <a:pt x="207" y="0"/>
                    <a:pt x="207" y="0"/>
                  </a:cubicBezTo>
                  <a:cubicBezTo>
                    <a:pt x="325" y="0"/>
                    <a:pt x="325" y="0"/>
                    <a:pt x="325" y="0"/>
                  </a:cubicBezTo>
                  <a:cubicBezTo>
                    <a:pt x="325" y="565"/>
                    <a:pt x="325" y="565"/>
                    <a:pt x="325" y="565"/>
                  </a:cubicBezTo>
                  <a:cubicBezTo>
                    <a:pt x="435" y="565"/>
                    <a:pt x="435" y="565"/>
                    <a:pt x="435" y="565"/>
                  </a:cubicBezTo>
                  <a:cubicBezTo>
                    <a:pt x="435" y="668"/>
                    <a:pt x="435" y="668"/>
                    <a:pt x="435" y="668"/>
                  </a:cubicBezTo>
                  <a:cubicBezTo>
                    <a:pt x="54" y="668"/>
                    <a:pt x="54" y="668"/>
                    <a:pt x="54" y="668"/>
                  </a:cubicBezTo>
                  <a:lnTo>
                    <a:pt x="54" y="5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id="{4712FFE8-932D-4849-ACEE-52B1E37898F9}"/>
                </a:ext>
              </a:extLst>
            </p:cNvPr>
            <p:cNvSpPr>
              <a:spLocks noEditPoints="1"/>
            </p:cNvSpPr>
            <p:nvPr/>
          </p:nvSpPr>
          <p:spPr bwMode="auto">
            <a:xfrm>
              <a:off x="1947863" y="6575425"/>
              <a:ext cx="96838" cy="133350"/>
            </a:xfrm>
            <a:custGeom>
              <a:avLst/>
              <a:gdLst>
                <a:gd name="T0" fmla="*/ 495 w 495"/>
                <a:gd name="T1" fmla="*/ 341 h 682"/>
                <a:gd name="T2" fmla="*/ 476 w 495"/>
                <a:gd name="T3" fmla="*/ 493 h 682"/>
                <a:gd name="T4" fmla="*/ 424 w 495"/>
                <a:gd name="T5" fmla="*/ 599 h 682"/>
                <a:gd name="T6" fmla="*/ 345 w 495"/>
                <a:gd name="T7" fmla="*/ 662 h 682"/>
                <a:gd name="T8" fmla="*/ 246 w 495"/>
                <a:gd name="T9" fmla="*/ 682 h 682"/>
                <a:gd name="T10" fmla="*/ 148 w 495"/>
                <a:gd name="T11" fmla="*/ 662 h 682"/>
                <a:gd name="T12" fmla="*/ 70 w 495"/>
                <a:gd name="T13" fmla="*/ 599 h 682"/>
                <a:gd name="T14" fmla="*/ 19 w 495"/>
                <a:gd name="T15" fmla="*/ 493 h 682"/>
                <a:gd name="T16" fmla="*/ 0 w 495"/>
                <a:gd name="T17" fmla="*/ 341 h 682"/>
                <a:gd name="T18" fmla="*/ 19 w 495"/>
                <a:gd name="T19" fmla="*/ 189 h 682"/>
                <a:gd name="T20" fmla="*/ 70 w 495"/>
                <a:gd name="T21" fmla="*/ 83 h 682"/>
                <a:gd name="T22" fmla="*/ 148 w 495"/>
                <a:gd name="T23" fmla="*/ 21 h 682"/>
                <a:gd name="T24" fmla="*/ 246 w 495"/>
                <a:gd name="T25" fmla="*/ 0 h 682"/>
                <a:gd name="T26" fmla="*/ 345 w 495"/>
                <a:gd name="T27" fmla="*/ 21 h 682"/>
                <a:gd name="T28" fmla="*/ 424 w 495"/>
                <a:gd name="T29" fmla="*/ 83 h 682"/>
                <a:gd name="T30" fmla="*/ 476 w 495"/>
                <a:gd name="T31" fmla="*/ 189 h 682"/>
                <a:gd name="T32" fmla="*/ 495 w 495"/>
                <a:gd name="T33" fmla="*/ 341 h 682"/>
                <a:gd name="T34" fmla="*/ 348 w 495"/>
                <a:gd name="T35" fmla="*/ 341 h 682"/>
                <a:gd name="T36" fmla="*/ 339 w 495"/>
                <a:gd name="T37" fmla="*/ 228 h 682"/>
                <a:gd name="T38" fmla="*/ 316 w 495"/>
                <a:gd name="T39" fmla="*/ 158 h 682"/>
                <a:gd name="T40" fmla="*/ 283 w 495"/>
                <a:gd name="T41" fmla="*/ 124 h 682"/>
                <a:gd name="T42" fmla="*/ 246 w 495"/>
                <a:gd name="T43" fmla="*/ 114 h 682"/>
                <a:gd name="T44" fmla="*/ 209 w 495"/>
                <a:gd name="T45" fmla="*/ 124 h 682"/>
                <a:gd name="T46" fmla="*/ 177 w 495"/>
                <a:gd name="T47" fmla="*/ 158 h 682"/>
                <a:gd name="T48" fmla="*/ 155 w 495"/>
                <a:gd name="T49" fmla="*/ 228 h 682"/>
                <a:gd name="T50" fmla="*/ 147 w 495"/>
                <a:gd name="T51" fmla="*/ 341 h 682"/>
                <a:gd name="T52" fmla="*/ 155 w 495"/>
                <a:gd name="T53" fmla="*/ 455 h 682"/>
                <a:gd name="T54" fmla="*/ 177 w 495"/>
                <a:gd name="T55" fmla="*/ 524 h 682"/>
                <a:gd name="T56" fmla="*/ 209 w 495"/>
                <a:gd name="T57" fmla="*/ 559 h 682"/>
                <a:gd name="T58" fmla="*/ 246 w 495"/>
                <a:gd name="T59" fmla="*/ 568 h 682"/>
                <a:gd name="T60" fmla="*/ 283 w 495"/>
                <a:gd name="T61" fmla="*/ 559 h 682"/>
                <a:gd name="T62" fmla="*/ 316 w 495"/>
                <a:gd name="T63" fmla="*/ 524 h 682"/>
                <a:gd name="T64" fmla="*/ 339 w 495"/>
                <a:gd name="T65" fmla="*/ 455 h 682"/>
                <a:gd name="T66" fmla="*/ 348 w 495"/>
                <a:gd name="T67" fmla="*/ 341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5" h="682">
                  <a:moveTo>
                    <a:pt x="495" y="341"/>
                  </a:moveTo>
                  <a:cubicBezTo>
                    <a:pt x="495" y="399"/>
                    <a:pt x="488" y="450"/>
                    <a:pt x="476" y="493"/>
                  </a:cubicBezTo>
                  <a:cubicBezTo>
                    <a:pt x="463" y="535"/>
                    <a:pt x="446" y="571"/>
                    <a:pt x="424" y="599"/>
                  </a:cubicBezTo>
                  <a:cubicBezTo>
                    <a:pt x="402" y="627"/>
                    <a:pt x="375" y="648"/>
                    <a:pt x="345" y="662"/>
                  </a:cubicBezTo>
                  <a:cubicBezTo>
                    <a:pt x="315" y="675"/>
                    <a:pt x="282" y="682"/>
                    <a:pt x="246" y="682"/>
                  </a:cubicBezTo>
                  <a:cubicBezTo>
                    <a:pt x="211" y="682"/>
                    <a:pt x="178" y="675"/>
                    <a:pt x="148" y="662"/>
                  </a:cubicBezTo>
                  <a:cubicBezTo>
                    <a:pt x="118" y="648"/>
                    <a:pt x="92" y="627"/>
                    <a:pt x="70" y="599"/>
                  </a:cubicBezTo>
                  <a:cubicBezTo>
                    <a:pt x="48" y="571"/>
                    <a:pt x="31" y="535"/>
                    <a:pt x="19" y="493"/>
                  </a:cubicBezTo>
                  <a:cubicBezTo>
                    <a:pt x="6" y="450"/>
                    <a:pt x="0" y="399"/>
                    <a:pt x="0" y="341"/>
                  </a:cubicBezTo>
                  <a:cubicBezTo>
                    <a:pt x="0" y="283"/>
                    <a:pt x="6" y="232"/>
                    <a:pt x="19" y="189"/>
                  </a:cubicBezTo>
                  <a:cubicBezTo>
                    <a:pt x="31" y="147"/>
                    <a:pt x="48" y="111"/>
                    <a:pt x="70" y="83"/>
                  </a:cubicBezTo>
                  <a:cubicBezTo>
                    <a:pt x="92" y="55"/>
                    <a:pt x="118" y="34"/>
                    <a:pt x="148" y="21"/>
                  </a:cubicBezTo>
                  <a:cubicBezTo>
                    <a:pt x="178" y="7"/>
                    <a:pt x="211" y="0"/>
                    <a:pt x="246" y="0"/>
                  </a:cubicBezTo>
                  <a:cubicBezTo>
                    <a:pt x="282" y="0"/>
                    <a:pt x="315" y="7"/>
                    <a:pt x="345" y="21"/>
                  </a:cubicBezTo>
                  <a:cubicBezTo>
                    <a:pt x="375" y="34"/>
                    <a:pt x="402" y="55"/>
                    <a:pt x="424" y="83"/>
                  </a:cubicBezTo>
                  <a:cubicBezTo>
                    <a:pt x="446" y="111"/>
                    <a:pt x="463" y="147"/>
                    <a:pt x="476" y="189"/>
                  </a:cubicBezTo>
                  <a:cubicBezTo>
                    <a:pt x="488" y="232"/>
                    <a:pt x="495" y="283"/>
                    <a:pt x="495" y="341"/>
                  </a:cubicBezTo>
                  <a:close/>
                  <a:moveTo>
                    <a:pt x="348" y="341"/>
                  </a:moveTo>
                  <a:cubicBezTo>
                    <a:pt x="348" y="295"/>
                    <a:pt x="345" y="257"/>
                    <a:pt x="339" y="228"/>
                  </a:cubicBezTo>
                  <a:cubicBezTo>
                    <a:pt x="334" y="198"/>
                    <a:pt x="326" y="175"/>
                    <a:pt x="316" y="158"/>
                  </a:cubicBezTo>
                  <a:cubicBezTo>
                    <a:pt x="307" y="142"/>
                    <a:pt x="296" y="130"/>
                    <a:pt x="283" y="124"/>
                  </a:cubicBezTo>
                  <a:cubicBezTo>
                    <a:pt x="271" y="118"/>
                    <a:pt x="259" y="114"/>
                    <a:pt x="246" y="114"/>
                  </a:cubicBezTo>
                  <a:cubicBezTo>
                    <a:pt x="234" y="114"/>
                    <a:pt x="222" y="118"/>
                    <a:pt x="209" y="124"/>
                  </a:cubicBezTo>
                  <a:cubicBezTo>
                    <a:pt x="197" y="130"/>
                    <a:pt x="187" y="142"/>
                    <a:pt x="177" y="158"/>
                  </a:cubicBezTo>
                  <a:cubicBezTo>
                    <a:pt x="168" y="175"/>
                    <a:pt x="161" y="198"/>
                    <a:pt x="155" y="228"/>
                  </a:cubicBezTo>
                  <a:cubicBezTo>
                    <a:pt x="149" y="257"/>
                    <a:pt x="147" y="295"/>
                    <a:pt x="147" y="341"/>
                  </a:cubicBezTo>
                  <a:cubicBezTo>
                    <a:pt x="147" y="387"/>
                    <a:pt x="149" y="425"/>
                    <a:pt x="155" y="455"/>
                  </a:cubicBezTo>
                  <a:cubicBezTo>
                    <a:pt x="161" y="484"/>
                    <a:pt x="168" y="507"/>
                    <a:pt x="177" y="524"/>
                  </a:cubicBezTo>
                  <a:cubicBezTo>
                    <a:pt x="187" y="541"/>
                    <a:pt x="197" y="553"/>
                    <a:pt x="209" y="559"/>
                  </a:cubicBezTo>
                  <a:cubicBezTo>
                    <a:pt x="222" y="565"/>
                    <a:pt x="234" y="568"/>
                    <a:pt x="246" y="568"/>
                  </a:cubicBezTo>
                  <a:cubicBezTo>
                    <a:pt x="259" y="568"/>
                    <a:pt x="271" y="565"/>
                    <a:pt x="283" y="559"/>
                  </a:cubicBezTo>
                  <a:cubicBezTo>
                    <a:pt x="296" y="553"/>
                    <a:pt x="307" y="541"/>
                    <a:pt x="316" y="524"/>
                  </a:cubicBezTo>
                  <a:cubicBezTo>
                    <a:pt x="326" y="507"/>
                    <a:pt x="334" y="484"/>
                    <a:pt x="339" y="455"/>
                  </a:cubicBezTo>
                  <a:cubicBezTo>
                    <a:pt x="345" y="425"/>
                    <a:pt x="348" y="387"/>
                    <a:pt x="348"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a:extLst>
                <a:ext uri="{FF2B5EF4-FFF2-40B4-BE49-F238E27FC236}">
                  <a16:creationId xmlns:a16="http://schemas.microsoft.com/office/drawing/2014/main" id="{BA5CC876-DAAD-4F89-B1E4-34266D38D4B5}"/>
                </a:ext>
              </a:extLst>
            </p:cNvPr>
            <p:cNvSpPr>
              <a:spLocks/>
            </p:cNvSpPr>
            <p:nvPr/>
          </p:nvSpPr>
          <p:spPr bwMode="auto">
            <a:xfrm>
              <a:off x="2068513" y="6577013"/>
              <a:ext cx="85725" cy="130175"/>
            </a:xfrm>
            <a:custGeom>
              <a:avLst/>
              <a:gdLst>
                <a:gd name="T0" fmla="*/ 55 w 435"/>
                <a:gd name="T1" fmla="*/ 565 h 668"/>
                <a:gd name="T2" fmla="*/ 183 w 435"/>
                <a:gd name="T3" fmla="*/ 565 h 668"/>
                <a:gd name="T4" fmla="*/ 183 w 435"/>
                <a:gd name="T5" fmla="*/ 229 h 668"/>
                <a:gd name="T6" fmla="*/ 185 w 435"/>
                <a:gd name="T7" fmla="*/ 177 h 668"/>
                <a:gd name="T8" fmla="*/ 109 w 435"/>
                <a:gd name="T9" fmla="*/ 240 h 668"/>
                <a:gd name="T10" fmla="*/ 94 w 435"/>
                <a:gd name="T11" fmla="*/ 248 h 668"/>
                <a:gd name="T12" fmla="*/ 80 w 435"/>
                <a:gd name="T13" fmla="*/ 251 h 668"/>
                <a:gd name="T14" fmla="*/ 59 w 435"/>
                <a:gd name="T15" fmla="*/ 245 h 668"/>
                <a:gd name="T16" fmla="*/ 45 w 435"/>
                <a:gd name="T17" fmla="*/ 234 h 668"/>
                <a:gd name="T18" fmla="*/ 0 w 435"/>
                <a:gd name="T19" fmla="*/ 175 h 668"/>
                <a:gd name="T20" fmla="*/ 208 w 435"/>
                <a:gd name="T21" fmla="*/ 0 h 668"/>
                <a:gd name="T22" fmla="*/ 325 w 435"/>
                <a:gd name="T23" fmla="*/ 0 h 668"/>
                <a:gd name="T24" fmla="*/ 325 w 435"/>
                <a:gd name="T25" fmla="*/ 565 h 668"/>
                <a:gd name="T26" fmla="*/ 435 w 435"/>
                <a:gd name="T27" fmla="*/ 565 h 668"/>
                <a:gd name="T28" fmla="*/ 435 w 435"/>
                <a:gd name="T29" fmla="*/ 668 h 668"/>
                <a:gd name="T30" fmla="*/ 55 w 435"/>
                <a:gd name="T31" fmla="*/ 668 h 668"/>
                <a:gd name="T32" fmla="*/ 55 w 435"/>
                <a:gd name="T33" fmla="*/ 565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668">
                  <a:moveTo>
                    <a:pt x="55" y="565"/>
                  </a:moveTo>
                  <a:cubicBezTo>
                    <a:pt x="183" y="565"/>
                    <a:pt x="183" y="565"/>
                    <a:pt x="183" y="565"/>
                  </a:cubicBezTo>
                  <a:cubicBezTo>
                    <a:pt x="183" y="229"/>
                    <a:pt x="183" y="229"/>
                    <a:pt x="183" y="229"/>
                  </a:cubicBezTo>
                  <a:cubicBezTo>
                    <a:pt x="183" y="212"/>
                    <a:pt x="184" y="195"/>
                    <a:pt x="185" y="177"/>
                  </a:cubicBezTo>
                  <a:cubicBezTo>
                    <a:pt x="109" y="240"/>
                    <a:pt x="109" y="240"/>
                    <a:pt x="109" y="240"/>
                  </a:cubicBezTo>
                  <a:cubicBezTo>
                    <a:pt x="104" y="244"/>
                    <a:pt x="99" y="247"/>
                    <a:pt x="94" y="248"/>
                  </a:cubicBezTo>
                  <a:cubicBezTo>
                    <a:pt x="89" y="250"/>
                    <a:pt x="85" y="251"/>
                    <a:pt x="80" y="251"/>
                  </a:cubicBezTo>
                  <a:cubicBezTo>
                    <a:pt x="72" y="251"/>
                    <a:pt x="65" y="249"/>
                    <a:pt x="59" y="245"/>
                  </a:cubicBezTo>
                  <a:cubicBezTo>
                    <a:pt x="53" y="242"/>
                    <a:pt x="48" y="238"/>
                    <a:pt x="45" y="234"/>
                  </a:cubicBezTo>
                  <a:cubicBezTo>
                    <a:pt x="0" y="175"/>
                    <a:pt x="0" y="175"/>
                    <a:pt x="0" y="175"/>
                  </a:cubicBezTo>
                  <a:cubicBezTo>
                    <a:pt x="208" y="0"/>
                    <a:pt x="208" y="0"/>
                    <a:pt x="208" y="0"/>
                  </a:cubicBezTo>
                  <a:cubicBezTo>
                    <a:pt x="325" y="0"/>
                    <a:pt x="325" y="0"/>
                    <a:pt x="325" y="0"/>
                  </a:cubicBezTo>
                  <a:cubicBezTo>
                    <a:pt x="325" y="565"/>
                    <a:pt x="325" y="565"/>
                    <a:pt x="325" y="565"/>
                  </a:cubicBezTo>
                  <a:cubicBezTo>
                    <a:pt x="435" y="565"/>
                    <a:pt x="435" y="565"/>
                    <a:pt x="435" y="565"/>
                  </a:cubicBezTo>
                  <a:cubicBezTo>
                    <a:pt x="435" y="668"/>
                    <a:pt x="435" y="668"/>
                    <a:pt x="435" y="668"/>
                  </a:cubicBezTo>
                  <a:cubicBezTo>
                    <a:pt x="55" y="668"/>
                    <a:pt x="55" y="668"/>
                    <a:pt x="55" y="668"/>
                  </a:cubicBezTo>
                  <a:lnTo>
                    <a:pt x="55" y="5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7220E772-85DC-45C1-82AE-37C5863100D5}"/>
                </a:ext>
              </a:extLst>
            </p:cNvPr>
            <p:cNvSpPr>
              <a:spLocks noEditPoints="1"/>
            </p:cNvSpPr>
            <p:nvPr/>
          </p:nvSpPr>
          <p:spPr bwMode="auto">
            <a:xfrm>
              <a:off x="2173288" y="6575425"/>
              <a:ext cx="96838" cy="133350"/>
            </a:xfrm>
            <a:custGeom>
              <a:avLst/>
              <a:gdLst>
                <a:gd name="T0" fmla="*/ 495 w 495"/>
                <a:gd name="T1" fmla="*/ 341 h 682"/>
                <a:gd name="T2" fmla="*/ 476 w 495"/>
                <a:gd name="T3" fmla="*/ 493 h 682"/>
                <a:gd name="T4" fmla="*/ 424 w 495"/>
                <a:gd name="T5" fmla="*/ 599 h 682"/>
                <a:gd name="T6" fmla="*/ 346 w 495"/>
                <a:gd name="T7" fmla="*/ 662 h 682"/>
                <a:gd name="T8" fmla="*/ 247 w 495"/>
                <a:gd name="T9" fmla="*/ 682 h 682"/>
                <a:gd name="T10" fmla="*/ 149 w 495"/>
                <a:gd name="T11" fmla="*/ 662 h 682"/>
                <a:gd name="T12" fmla="*/ 71 w 495"/>
                <a:gd name="T13" fmla="*/ 599 h 682"/>
                <a:gd name="T14" fmla="*/ 19 w 495"/>
                <a:gd name="T15" fmla="*/ 493 h 682"/>
                <a:gd name="T16" fmla="*/ 0 w 495"/>
                <a:gd name="T17" fmla="*/ 341 h 682"/>
                <a:gd name="T18" fmla="*/ 19 w 495"/>
                <a:gd name="T19" fmla="*/ 189 h 682"/>
                <a:gd name="T20" fmla="*/ 71 w 495"/>
                <a:gd name="T21" fmla="*/ 83 h 682"/>
                <a:gd name="T22" fmla="*/ 149 w 495"/>
                <a:gd name="T23" fmla="*/ 21 h 682"/>
                <a:gd name="T24" fmla="*/ 247 w 495"/>
                <a:gd name="T25" fmla="*/ 0 h 682"/>
                <a:gd name="T26" fmla="*/ 346 w 495"/>
                <a:gd name="T27" fmla="*/ 21 h 682"/>
                <a:gd name="T28" fmla="*/ 424 w 495"/>
                <a:gd name="T29" fmla="*/ 83 h 682"/>
                <a:gd name="T30" fmla="*/ 476 w 495"/>
                <a:gd name="T31" fmla="*/ 189 h 682"/>
                <a:gd name="T32" fmla="*/ 495 w 495"/>
                <a:gd name="T33" fmla="*/ 341 h 682"/>
                <a:gd name="T34" fmla="*/ 348 w 495"/>
                <a:gd name="T35" fmla="*/ 341 h 682"/>
                <a:gd name="T36" fmla="*/ 340 w 495"/>
                <a:gd name="T37" fmla="*/ 228 h 682"/>
                <a:gd name="T38" fmla="*/ 317 w 495"/>
                <a:gd name="T39" fmla="*/ 158 h 682"/>
                <a:gd name="T40" fmla="*/ 284 w 495"/>
                <a:gd name="T41" fmla="*/ 124 h 682"/>
                <a:gd name="T42" fmla="*/ 247 w 495"/>
                <a:gd name="T43" fmla="*/ 114 h 682"/>
                <a:gd name="T44" fmla="*/ 210 w 495"/>
                <a:gd name="T45" fmla="*/ 124 h 682"/>
                <a:gd name="T46" fmla="*/ 178 w 495"/>
                <a:gd name="T47" fmla="*/ 158 h 682"/>
                <a:gd name="T48" fmla="*/ 155 w 495"/>
                <a:gd name="T49" fmla="*/ 228 h 682"/>
                <a:gd name="T50" fmla="*/ 147 w 495"/>
                <a:gd name="T51" fmla="*/ 341 h 682"/>
                <a:gd name="T52" fmla="*/ 155 w 495"/>
                <a:gd name="T53" fmla="*/ 455 h 682"/>
                <a:gd name="T54" fmla="*/ 178 w 495"/>
                <a:gd name="T55" fmla="*/ 524 h 682"/>
                <a:gd name="T56" fmla="*/ 210 w 495"/>
                <a:gd name="T57" fmla="*/ 559 h 682"/>
                <a:gd name="T58" fmla="*/ 247 w 495"/>
                <a:gd name="T59" fmla="*/ 568 h 682"/>
                <a:gd name="T60" fmla="*/ 284 w 495"/>
                <a:gd name="T61" fmla="*/ 559 h 682"/>
                <a:gd name="T62" fmla="*/ 317 w 495"/>
                <a:gd name="T63" fmla="*/ 524 h 682"/>
                <a:gd name="T64" fmla="*/ 340 w 495"/>
                <a:gd name="T65" fmla="*/ 455 h 682"/>
                <a:gd name="T66" fmla="*/ 348 w 495"/>
                <a:gd name="T67" fmla="*/ 341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5" h="682">
                  <a:moveTo>
                    <a:pt x="495" y="341"/>
                  </a:moveTo>
                  <a:cubicBezTo>
                    <a:pt x="495" y="399"/>
                    <a:pt x="489" y="450"/>
                    <a:pt x="476" y="493"/>
                  </a:cubicBezTo>
                  <a:cubicBezTo>
                    <a:pt x="464" y="535"/>
                    <a:pt x="446" y="571"/>
                    <a:pt x="424" y="599"/>
                  </a:cubicBezTo>
                  <a:cubicBezTo>
                    <a:pt x="402" y="627"/>
                    <a:pt x="376" y="648"/>
                    <a:pt x="346" y="662"/>
                  </a:cubicBezTo>
                  <a:cubicBezTo>
                    <a:pt x="315" y="675"/>
                    <a:pt x="282" y="682"/>
                    <a:pt x="247" y="682"/>
                  </a:cubicBezTo>
                  <a:cubicBezTo>
                    <a:pt x="211" y="682"/>
                    <a:pt x="179" y="675"/>
                    <a:pt x="149" y="662"/>
                  </a:cubicBezTo>
                  <a:cubicBezTo>
                    <a:pt x="119" y="648"/>
                    <a:pt x="92" y="627"/>
                    <a:pt x="71" y="599"/>
                  </a:cubicBezTo>
                  <a:cubicBezTo>
                    <a:pt x="49" y="571"/>
                    <a:pt x="31" y="535"/>
                    <a:pt x="19" y="493"/>
                  </a:cubicBezTo>
                  <a:cubicBezTo>
                    <a:pt x="7" y="450"/>
                    <a:pt x="0" y="399"/>
                    <a:pt x="0" y="341"/>
                  </a:cubicBezTo>
                  <a:cubicBezTo>
                    <a:pt x="0" y="283"/>
                    <a:pt x="7" y="232"/>
                    <a:pt x="19" y="189"/>
                  </a:cubicBezTo>
                  <a:cubicBezTo>
                    <a:pt x="31" y="147"/>
                    <a:pt x="49" y="111"/>
                    <a:pt x="71" y="83"/>
                  </a:cubicBezTo>
                  <a:cubicBezTo>
                    <a:pt x="92" y="55"/>
                    <a:pt x="119" y="34"/>
                    <a:pt x="149" y="21"/>
                  </a:cubicBezTo>
                  <a:cubicBezTo>
                    <a:pt x="179" y="7"/>
                    <a:pt x="211" y="0"/>
                    <a:pt x="247" y="0"/>
                  </a:cubicBezTo>
                  <a:cubicBezTo>
                    <a:pt x="282" y="0"/>
                    <a:pt x="315" y="7"/>
                    <a:pt x="346" y="21"/>
                  </a:cubicBezTo>
                  <a:cubicBezTo>
                    <a:pt x="376" y="34"/>
                    <a:pt x="402" y="55"/>
                    <a:pt x="424" y="83"/>
                  </a:cubicBezTo>
                  <a:cubicBezTo>
                    <a:pt x="446" y="111"/>
                    <a:pt x="464" y="147"/>
                    <a:pt x="476" y="189"/>
                  </a:cubicBezTo>
                  <a:cubicBezTo>
                    <a:pt x="489" y="232"/>
                    <a:pt x="495" y="283"/>
                    <a:pt x="495" y="341"/>
                  </a:cubicBezTo>
                  <a:close/>
                  <a:moveTo>
                    <a:pt x="348" y="341"/>
                  </a:moveTo>
                  <a:cubicBezTo>
                    <a:pt x="348" y="295"/>
                    <a:pt x="346" y="257"/>
                    <a:pt x="340" y="228"/>
                  </a:cubicBezTo>
                  <a:cubicBezTo>
                    <a:pt x="334" y="198"/>
                    <a:pt x="326" y="175"/>
                    <a:pt x="317" y="158"/>
                  </a:cubicBezTo>
                  <a:cubicBezTo>
                    <a:pt x="307" y="142"/>
                    <a:pt x="296" y="130"/>
                    <a:pt x="284" y="124"/>
                  </a:cubicBezTo>
                  <a:cubicBezTo>
                    <a:pt x="272" y="118"/>
                    <a:pt x="259" y="114"/>
                    <a:pt x="247" y="114"/>
                  </a:cubicBezTo>
                  <a:cubicBezTo>
                    <a:pt x="234" y="114"/>
                    <a:pt x="222" y="118"/>
                    <a:pt x="210" y="124"/>
                  </a:cubicBezTo>
                  <a:cubicBezTo>
                    <a:pt x="198" y="130"/>
                    <a:pt x="187" y="142"/>
                    <a:pt x="178" y="158"/>
                  </a:cubicBezTo>
                  <a:cubicBezTo>
                    <a:pt x="169" y="175"/>
                    <a:pt x="161" y="198"/>
                    <a:pt x="155" y="228"/>
                  </a:cubicBezTo>
                  <a:cubicBezTo>
                    <a:pt x="150" y="257"/>
                    <a:pt x="147" y="295"/>
                    <a:pt x="147" y="341"/>
                  </a:cubicBezTo>
                  <a:cubicBezTo>
                    <a:pt x="147" y="387"/>
                    <a:pt x="150" y="425"/>
                    <a:pt x="155" y="455"/>
                  </a:cubicBezTo>
                  <a:cubicBezTo>
                    <a:pt x="161" y="484"/>
                    <a:pt x="169" y="507"/>
                    <a:pt x="178" y="524"/>
                  </a:cubicBezTo>
                  <a:cubicBezTo>
                    <a:pt x="187" y="541"/>
                    <a:pt x="198" y="553"/>
                    <a:pt x="210" y="559"/>
                  </a:cubicBezTo>
                  <a:cubicBezTo>
                    <a:pt x="222" y="565"/>
                    <a:pt x="234" y="568"/>
                    <a:pt x="247" y="568"/>
                  </a:cubicBezTo>
                  <a:cubicBezTo>
                    <a:pt x="259" y="568"/>
                    <a:pt x="272" y="565"/>
                    <a:pt x="284" y="559"/>
                  </a:cubicBezTo>
                  <a:cubicBezTo>
                    <a:pt x="296" y="553"/>
                    <a:pt x="307" y="541"/>
                    <a:pt x="317" y="524"/>
                  </a:cubicBezTo>
                  <a:cubicBezTo>
                    <a:pt x="326" y="507"/>
                    <a:pt x="334" y="484"/>
                    <a:pt x="340" y="455"/>
                  </a:cubicBezTo>
                  <a:cubicBezTo>
                    <a:pt x="346" y="425"/>
                    <a:pt x="348" y="387"/>
                    <a:pt x="348"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a:extLst>
                <a:ext uri="{FF2B5EF4-FFF2-40B4-BE49-F238E27FC236}">
                  <a16:creationId xmlns:a16="http://schemas.microsoft.com/office/drawing/2014/main" id="{F03608E5-9DF9-4A97-BFC8-9DCB63FC6E78}"/>
                </a:ext>
              </a:extLst>
            </p:cNvPr>
            <p:cNvSpPr>
              <a:spLocks noEditPoints="1"/>
            </p:cNvSpPr>
            <p:nvPr/>
          </p:nvSpPr>
          <p:spPr bwMode="auto">
            <a:xfrm>
              <a:off x="2297113" y="6575425"/>
              <a:ext cx="95250" cy="133350"/>
            </a:xfrm>
            <a:custGeom>
              <a:avLst/>
              <a:gdLst>
                <a:gd name="T0" fmla="*/ 495 w 495"/>
                <a:gd name="T1" fmla="*/ 341 h 682"/>
                <a:gd name="T2" fmla="*/ 476 w 495"/>
                <a:gd name="T3" fmla="*/ 493 h 682"/>
                <a:gd name="T4" fmla="*/ 424 w 495"/>
                <a:gd name="T5" fmla="*/ 599 h 682"/>
                <a:gd name="T6" fmla="*/ 345 w 495"/>
                <a:gd name="T7" fmla="*/ 662 h 682"/>
                <a:gd name="T8" fmla="*/ 246 w 495"/>
                <a:gd name="T9" fmla="*/ 682 h 682"/>
                <a:gd name="T10" fmla="*/ 148 w 495"/>
                <a:gd name="T11" fmla="*/ 662 h 682"/>
                <a:gd name="T12" fmla="*/ 70 w 495"/>
                <a:gd name="T13" fmla="*/ 599 h 682"/>
                <a:gd name="T14" fmla="*/ 18 w 495"/>
                <a:gd name="T15" fmla="*/ 493 h 682"/>
                <a:gd name="T16" fmla="*/ 0 w 495"/>
                <a:gd name="T17" fmla="*/ 341 h 682"/>
                <a:gd name="T18" fmla="*/ 18 w 495"/>
                <a:gd name="T19" fmla="*/ 189 h 682"/>
                <a:gd name="T20" fmla="*/ 70 w 495"/>
                <a:gd name="T21" fmla="*/ 83 h 682"/>
                <a:gd name="T22" fmla="*/ 148 w 495"/>
                <a:gd name="T23" fmla="*/ 21 h 682"/>
                <a:gd name="T24" fmla="*/ 246 w 495"/>
                <a:gd name="T25" fmla="*/ 0 h 682"/>
                <a:gd name="T26" fmla="*/ 345 w 495"/>
                <a:gd name="T27" fmla="*/ 21 h 682"/>
                <a:gd name="T28" fmla="*/ 424 w 495"/>
                <a:gd name="T29" fmla="*/ 83 h 682"/>
                <a:gd name="T30" fmla="*/ 476 w 495"/>
                <a:gd name="T31" fmla="*/ 189 h 682"/>
                <a:gd name="T32" fmla="*/ 495 w 495"/>
                <a:gd name="T33" fmla="*/ 341 h 682"/>
                <a:gd name="T34" fmla="*/ 348 w 495"/>
                <a:gd name="T35" fmla="*/ 341 h 682"/>
                <a:gd name="T36" fmla="*/ 339 w 495"/>
                <a:gd name="T37" fmla="*/ 228 h 682"/>
                <a:gd name="T38" fmla="*/ 316 w 495"/>
                <a:gd name="T39" fmla="*/ 158 h 682"/>
                <a:gd name="T40" fmla="*/ 283 w 495"/>
                <a:gd name="T41" fmla="*/ 124 h 682"/>
                <a:gd name="T42" fmla="*/ 246 w 495"/>
                <a:gd name="T43" fmla="*/ 114 h 682"/>
                <a:gd name="T44" fmla="*/ 209 w 495"/>
                <a:gd name="T45" fmla="*/ 124 h 682"/>
                <a:gd name="T46" fmla="*/ 177 w 495"/>
                <a:gd name="T47" fmla="*/ 158 h 682"/>
                <a:gd name="T48" fmla="*/ 155 w 495"/>
                <a:gd name="T49" fmla="*/ 228 h 682"/>
                <a:gd name="T50" fmla="*/ 146 w 495"/>
                <a:gd name="T51" fmla="*/ 341 h 682"/>
                <a:gd name="T52" fmla="*/ 155 w 495"/>
                <a:gd name="T53" fmla="*/ 455 h 682"/>
                <a:gd name="T54" fmla="*/ 177 w 495"/>
                <a:gd name="T55" fmla="*/ 524 h 682"/>
                <a:gd name="T56" fmla="*/ 209 w 495"/>
                <a:gd name="T57" fmla="*/ 559 h 682"/>
                <a:gd name="T58" fmla="*/ 246 w 495"/>
                <a:gd name="T59" fmla="*/ 568 h 682"/>
                <a:gd name="T60" fmla="*/ 283 w 495"/>
                <a:gd name="T61" fmla="*/ 559 h 682"/>
                <a:gd name="T62" fmla="*/ 316 w 495"/>
                <a:gd name="T63" fmla="*/ 524 h 682"/>
                <a:gd name="T64" fmla="*/ 339 w 495"/>
                <a:gd name="T65" fmla="*/ 455 h 682"/>
                <a:gd name="T66" fmla="*/ 348 w 495"/>
                <a:gd name="T67" fmla="*/ 341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5" h="682">
                  <a:moveTo>
                    <a:pt x="495" y="341"/>
                  </a:moveTo>
                  <a:cubicBezTo>
                    <a:pt x="495" y="399"/>
                    <a:pt x="488" y="450"/>
                    <a:pt x="476" y="493"/>
                  </a:cubicBezTo>
                  <a:cubicBezTo>
                    <a:pt x="463" y="535"/>
                    <a:pt x="446" y="571"/>
                    <a:pt x="424" y="599"/>
                  </a:cubicBezTo>
                  <a:cubicBezTo>
                    <a:pt x="402" y="627"/>
                    <a:pt x="375" y="648"/>
                    <a:pt x="345" y="662"/>
                  </a:cubicBezTo>
                  <a:cubicBezTo>
                    <a:pt x="315" y="675"/>
                    <a:pt x="282" y="682"/>
                    <a:pt x="246" y="682"/>
                  </a:cubicBezTo>
                  <a:cubicBezTo>
                    <a:pt x="211" y="682"/>
                    <a:pt x="178" y="675"/>
                    <a:pt x="148" y="662"/>
                  </a:cubicBezTo>
                  <a:cubicBezTo>
                    <a:pt x="118" y="648"/>
                    <a:pt x="92" y="627"/>
                    <a:pt x="70" y="599"/>
                  </a:cubicBezTo>
                  <a:cubicBezTo>
                    <a:pt x="48" y="571"/>
                    <a:pt x="31" y="535"/>
                    <a:pt x="18" y="493"/>
                  </a:cubicBezTo>
                  <a:cubicBezTo>
                    <a:pt x="6" y="450"/>
                    <a:pt x="0" y="399"/>
                    <a:pt x="0" y="341"/>
                  </a:cubicBezTo>
                  <a:cubicBezTo>
                    <a:pt x="0" y="283"/>
                    <a:pt x="6" y="232"/>
                    <a:pt x="18" y="189"/>
                  </a:cubicBezTo>
                  <a:cubicBezTo>
                    <a:pt x="31" y="147"/>
                    <a:pt x="48" y="111"/>
                    <a:pt x="70" y="83"/>
                  </a:cubicBezTo>
                  <a:cubicBezTo>
                    <a:pt x="92" y="55"/>
                    <a:pt x="118" y="34"/>
                    <a:pt x="148" y="21"/>
                  </a:cubicBezTo>
                  <a:cubicBezTo>
                    <a:pt x="178" y="7"/>
                    <a:pt x="211" y="0"/>
                    <a:pt x="246" y="0"/>
                  </a:cubicBezTo>
                  <a:cubicBezTo>
                    <a:pt x="282" y="0"/>
                    <a:pt x="315" y="7"/>
                    <a:pt x="345" y="21"/>
                  </a:cubicBezTo>
                  <a:cubicBezTo>
                    <a:pt x="375" y="34"/>
                    <a:pt x="402" y="55"/>
                    <a:pt x="424" y="83"/>
                  </a:cubicBezTo>
                  <a:cubicBezTo>
                    <a:pt x="446" y="111"/>
                    <a:pt x="463" y="147"/>
                    <a:pt x="476" y="189"/>
                  </a:cubicBezTo>
                  <a:cubicBezTo>
                    <a:pt x="488" y="232"/>
                    <a:pt x="495" y="283"/>
                    <a:pt x="495" y="341"/>
                  </a:cubicBezTo>
                  <a:close/>
                  <a:moveTo>
                    <a:pt x="348" y="341"/>
                  </a:moveTo>
                  <a:cubicBezTo>
                    <a:pt x="348" y="295"/>
                    <a:pt x="345" y="257"/>
                    <a:pt x="339" y="228"/>
                  </a:cubicBezTo>
                  <a:cubicBezTo>
                    <a:pt x="333" y="198"/>
                    <a:pt x="326" y="175"/>
                    <a:pt x="316" y="158"/>
                  </a:cubicBezTo>
                  <a:cubicBezTo>
                    <a:pt x="307" y="142"/>
                    <a:pt x="296" y="130"/>
                    <a:pt x="283" y="124"/>
                  </a:cubicBezTo>
                  <a:cubicBezTo>
                    <a:pt x="271" y="118"/>
                    <a:pt x="259" y="114"/>
                    <a:pt x="246" y="114"/>
                  </a:cubicBezTo>
                  <a:cubicBezTo>
                    <a:pt x="234" y="114"/>
                    <a:pt x="222" y="118"/>
                    <a:pt x="209" y="124"/>
                  </a:cubicBezTo>
                  <a:cubicBezTo>
                    <a:pt x="197" y="130"/>
                    <a:pt x="187" y="142"/>
                    <a:pt x="177" y="158"/>
                  </a:cubicBezTo>
                  <a:cubicBezTo>
                    <a:pt x="168" y="175"/>
                    <a:pt x="161" y="198"/>
                    <a:pt x="155" y="228"/>
                  </a:cubicBezTo>
                  <a:cubicBezTo>
                    <a:pt x="149" y="257"/>
                    <a:pt x="146" y="295"/>
                    <a:pt x="146" y="341"/>
                  </a:cubicBezTo>
                  <a:cubicBezTo>
                    <a:pt x="146" y="387"/>
                    <a:pt x="149" y="425"/>
                    <a:pt x="155" y="455"/>
                  </a:cubicBezTo>
                  <a:cubicBezTo>
                    <a:pt x="161" y="484"/>
                    <a:pt x="168" y="507"/>
                    <a:pt x="177" y="524"/>
                  </a:cubicBezTo>
                  <a:cubicBezTo>
                    <a:pt x="187" y="541"/>
                    <a:pt x="197" y="553"/>
                    <a:pt x="209" y="559"/>
                  </a:cubicBezTo>
                  <a:cubicBezTo>
                    <a:pt x="222" y="565"/>
                    <a:pt x="234" y="568"/>
                    <a:pt x="246" y="568"/>
                  </a:cubicBezTo>
                  <a:cubicBezTo>
                    <a:pt x="259" y="568"/>
                    <a:pt x="271" y="565"/>
                    <a:pt x="283" y="559"/>
                  </a:cubicBezTo>
                  <a:cubicBezTo>
                    <a:pt x="296" y="553"/>
                    <a:pt x="307" y="541"/>
                    <a:pt x="316" y="524"/>
                  </a:cubicBezTo>
                  <a:cubicBezTo>
                    <a:pt x="326" y="507"/>
                    <a:pt x="333" y="484"/>
                    <a:pt x="339" y="455"/>
                  </a:cubicBezTo>
                  <a:cubicBezTo>
                    <a:pt x="345" y="425"/>
                    <a:pt x="348" y="387"/>
                    <a:pt x="348"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18">
              <a:extLst>
                <a:ext uri="{FF2B5EF4-FFF2-40B4-BE49-F238E27FC236}">
                  <a16:creationId xmlns:a16="http://schemas.microsoft.com/office/drawing/2014/main" id="{F378C23C-A256-4754-8014-D558CDBF5DEE}"/>
                </a:ext>
              </a:extLst>
            </p:cNvPr>
            <p:cNvSpPr>
              <a:spLocks/>
            </p:cNvSpPr>
            <p:nvPr/>
          </p:nvSpPr>
          <p:spPr bwMode="auto">
            <a:xfrm>
              <a:off x="2417763" y="6577013"/>
              <a:ext cx="84138" cy="130175"/>
            </a:xfrm>
            <a:custGeom>
              <a:avLst/>
              <a:gdLst>
                <a:gd name="T0" fmla="*/ 55 w 435"/>
                <a:gd name="T1" fmla="*/ 565 h 668"/>
                <a:gd name="T2" fmla="*/ 183 w 435"/>
                <a:gd name="T3" fmla="*/ 565 h 668"/>
                <a:gd name="T4" fmla="*/ 183 w 435"/>
                <a:gd name="T5" fmla="*/ 229 h 668"/>
                <a:gd name="T6" fmla="*/ 184 w 435"/>
                <a:gd name="T7" fmla="*/ 177 h 668"/>
                <a:gd name="T8" fmla="*/ 109 w 435"/>
                <a:gd name="T9" fmla="*/ 240 h 668"/>
                <a:gd name="T10" fmla="*/ 94 w 435"/>
                <a:gd name="T11" fmla="*/ 248 h 668"/>
                <a:gd name="T12" fmla="*/ 80 w 435"/>
                <a:gd name="T13" fmla="*/ 251 h 668"/>
                <a:gd name="T14" fmla="*/ 59 w 435"/>
                <a:gd name="T15" fmla="*/ 245 h 668"/>
                <a:gd name="T16" fmla="*/ 45 w 435"/>
                <a:gd name="T17" fmla="*/ 234 h 668"/>
                <a:gd name="T18" fmla="*/ 0 w 435"/>
                <a:gd name="T19" fmla="*/ 175 h 668"/>
                <a:gd name="T20" fmla="*/ 208 w 435"/>
                <a:gd name="T21" fmla="*/ 0 h 668"/>
                <a:gd name="T22" fmla="*/ 325 w 435"/>
                <a:gd name="T23" fmla="*/ 0 h 668"/>
                <a:gd name="T24" fmla="*/ 325 w 435"/>
                <a:gd name="T25" fmla="*/ 565 h 668"/>
                <a:gd name="T26" fmla="*/ 435 w 435"/>
                <a:gd name="T27" fmla="*/ 565 h 668"/>
                <a:gd name="T28" fmla="*/ 435 w 435"/>
                <a:gd name="T29" fmla="*/ 668 h 668"/>
                <a:gd name="T30" fmla="*/ 55 w 435"/>
                <a:gd name="T31" fmla="*/ 668 h 668"/>
                <a:gd name="T32" fmla="*/ 55 w 435"/>
                <a:gd name="T33" fmla="*/ 565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668">
                  <a:moveTo>
                    <a:pt x="55" y="565"/>
                  </a:moveTo>
                  <a:cubicBezTo>
                    <a:pt x="183" y="565"/>
                    <a:pt x="183" y="565"/>
                    <a:pt x="183" y="565"/>
                  </a:cubicBezTo>
                  <a:cubicBezTo>
                    <a:pt x="183" y="229"/>
                    <a:pt x="183" y="229"/>
                    <a:pt x="183" y="229"/>
                  </a:cubicBezTo>
                  <a:cubicBezTo>
                    <a:pt x="183" y="212"/>
                    <a:pt x="184" y="195"/>
                    <a:pt x="184" y="177"/>
                  </a:cubicBezTo>
                  <a:cubicBezTo>
                    <a:pt x="109" y="240"/>
                    <a:pt x="109" y="240"/>
                    <a:pt x="109" y="240"/>
                  </a:cubicBezTo>
                  <a:cubicBezTo>
                    <a:pt x="104" y="244"/>
                    <a:pt x="99" y="247"/>
                    <a:pt x="94" y="248"/>
                  </a:cubicBezTo>
                  <a:cubicBezTo>
                    <a:pt x="89" y="250"/>
                    <a:pt x="85" y="251"/>
                    <a:pt x="80" y="251"/>
                  </a:cubicBezTo>
                  <a:cubicBezTo>
                    <a:pt x="72" y="251"/>
                    <a:pt x="65" y="249"/>
                    <a:pt x="59" y="245"/>
                  </a:cubicBezTo>
                  <a:cubicBezTo>
                    <a:pt x="53" y="242"/>
                    <a:pt x="48" y="238"/>
                    <a:pt x="45" y="234"/>
                  </a:cubicBezTo>
                  <a:cubicBezTo>
                    <a:pt x="0" y="175"/>
                    <a:pt x="0" y="175"/>
                    <a:pt x="0" y="175"/>
                  </a:cubicBezTo>
                  <a:cubicBezTo>
                    <a:pt x="208" y="0"/>
                    <a:pt x="208" y="0"/>
                    <a:pt x="208" y="0"/>
                  </a:cubicBezTo>
                  <a:cubicBezTo>
                    <a:pt x="325" y="0"/>
                    <a:pt x="325" y="0"/>
                    <a:pt x="325" y="0"/>
                  </a:cubicBezTo>
                  <a:cubicBezTo>
                    <a:pt x="325" y="565"/>
                    <a:pt x="325" y="565"/>
                    <a:pt x="325" y="565"/>
                  </a:cubicBezTo>
                  <a:cubicBezTo>
                    <a:pt x="435" y="565"/>
                    <a:pt x="435" y="565"/>
                    <a:pt x="435" y="565"/>
                  </a:cubicBezTo>
                  <a:cubicBezTo>
                    <a:pt x="435" y="668"/>
                    <a:pt x="435" y="668"/>
                    <a:pt x="435" y="668"/>
                  </a:cubicBezTo>
                  <a:cubicBezTo>
                    <a:pt x="55" y="668"/>
                    <a:pt x="55" y="668"/>
                    <a:pt x="55" y="668"/>
                  </a:cubicBezTo>
                  <a:lnTo>
                    <a:pt x="55" y="5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19">
              <a:extLst>
                <a:ext uri="{FF2B5EF4-FFF2-40B4-BE49-F238E27FC236}">
                  <a16:creationId xmlns:a16="http://schemas.microsoft.com/office/drawing/2014/main" id="{A014B981-414B-4FBC-B54E-4C651336C2DD}"/>
                </a:ext>
              </a:extLst>
            </p:cNvPr>
            <p:cNvSpPr>
              <a:spLocks noEditPoints="1"/>
            </p:cNvSpPr>
            <p:nvPr/>
          </p:nvSpPr>
          <p:spPr bwMode="auto">
            <a:xfrm>
              <a:off x="2522538" y="6575425"/>
              <a:ext cx="96838" cy="133350"/>
            </a:xfrm>
            <a:custGeom>
              <a:avLst/>
              <a:gdLst>
                <a:gd name="T0" fmla="*/ 495 w 495"/>
                <a:gd name="T1" fmla="*/ 341 h 682"/>
                <a:gd name="T2" fmla="*/ 476 w 495"/>
                <a:gd name="T3" fmla="*/ 493 h 682"/>
                <a:gd name="T4" fmla="*/ 424 w 495"/>
                <a:gd name="T5" fmla="*/ 599 h 682"/>
                <a:gd name="T6" fmla="*/ 345 w 495"/>
                <a:gd name="T7" fmla="*/ 662 h 682"/>
                <a:gd name="T8" fmla="*/ 247 w 495"/>
                <a:gd name="T9" fmla="*/ 682 h 682"/>
                <a:gd name="T10" fmla="*/ 149 w 495"/>
                <a:gd name="T11" fmla="*/ 662 h 682"/>
                <a:gd name="T12" fmla="*/ 70 w 495"/>
                <a:gd name="T13" fmla="*/ 599 h 682"/>
                <a:gd name="T14" fmla="*/ 19 w 495"/>
                <a:gd name="T15" fmla="*/ 493 h 682"/>
                <a:gd name="T16" fmla="*/ 0 w 495"/>
                <a:gd name="T17" fmla="*/ 341 h 682"/>
                <a:gd name="T18" fmla="*/ 19 w 495"/>
                <a:gd name="T19" fmla="*/ 189 h 682"/>
                <a:gd name="T20" fmla="*/ 70 w 495"/>
                <a:gd name="T21" fmla="*/ 83 h 682"/>
                <a:gd name="T22" fmla="*/ 149 w 495"/>
                <a:gd name="T23" fmla="*/ 21 h 682"/>
                <a:gd name="T24" fmla="*/ 247 w 495"/>
                <a:gd name="T25" fmla="*/ 0 h 682"/>
                <a:gd name="T26" fmla="*/ 345 w 495"/>
                <a:gd name="T27" fmla="*/ 21 h 682"/>
                <a:gd name="T28" fmla="*/ 424 w 495"/>
                <a:gd name="T29" fmla="*/ 83 h 682"/>
                <a:gd name="T30" fmla="*/ 476 w 495"/>
                <a:gd name="T31" fmla="*/ 189 h 682"/>
                <a:gd name="T32" fmla="*/ 495 w 495"/>
                <a:gd name="T33" fmla="*/ 341 h 682"/>
                <a:gd name="T34" fmla="*/ 348 w 495"/>
                <a:gd name="T35" fmla="*/ 341 h 682"/>
                <a:gd name="T36" fmla="*/ 340 w 495"/>
                <a:gd name="T37" fmla="*/ 228 h 682"/>
                <a:gd name="T38" fmla="*/ 317 w 495"/>
                <a:gd name="T39" fmla="*/ 158 h 682"/>
                <a:gd name="T40" fmla="*/ 284 w 495"/>
                <a:gd name="T41" fmla="*/ 124 h 682"/>
                <a:gd name="T42" fmla="*/ 247 w 495"/>
                <a:gd name="T43" fmla="*/ 114 h 682"/>
                <a:gd name="T44" fmla="*/ 210 w 495"/>
                <a:gd name="T45" fmla="*/ 124 h 682"/>
                <a:gd name="T46" fmla="*/ 178 w 495"/>
                <a:gd name="T47" fmla="*/ 158 h 682"/>
                <a:gd name="T48" fmla="*/ 155 w 495"/>
                <a:gd name="T49" fmla="*/ 228 h 682"/>
                <a:gd name="T50" fmla="*/ 147 w 495"/>
                <a:gd name="T51" fmla="*/ 341 h 682"/>
                <a:gd name="T52" fmla="*/ 155 w 495"/>
                <a:gd name="T53" fmla="*/ 455 h 682"/>
                <a:gd name="T54" fmla="*/ 178 w 495"/>
                <a:gd name="T55" fmla="*/ 524 h 682"/>
                <a:gd name="T56" fmla="*/ 210 w 495"/>
                <a:gd name="T57" fmla="*/ 559 h 682"/>
                <a:gd name="T58" fmla="*/ 247 w 495"/>
                <a:gd name="T59" fmla="*/ 568 h 682"/>
                <a:gd name="T60" fmla="*/ 284 w 495"/>
                <a:gd name="T61" fmla="*/ 559 h 682"/>
                <a:gd name="T62" fmla="*/ 317 w 495"/>
                <a:gd name="T63" fmla="*/ 524 h 682"/>
                <a:gd name="T64" fmla="*/ 340 w 495"/>
                <a:gd name="T65" fmla="*/ 455 h 682"/>
                <a:gd name="T66" fmla="*/ 348 w 495"/>
                <a:gd name="T67" fmla="*/ 341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5" h="682">
                  <a:moveTo>
                    <a:pt x="495" y="341"/>
                  </a:moveTo>
                  <a:cubicBezTo>
                    <a:pt x="495" y="399"/>
                    <a:pt x="489" y="450"/>
                    <a:pt x="476" y="493"/>
                  </a:cubicBezTo>
                  <a:cubicBezTo>
                    <a:pt x="464" y="535"/>
                    <a:pt x="446" y="571"/>
                    <a:pt x="424" y="599"/>
                  </a:cubicBezTo>
                  <a:cubicBezTo>
                    <a:pt x="402" y="627"/>
                    <a:pt x="376" y="648"/>
                    <a:pt x="345" y="662"/>
                  </a:cubicBezTo>
                  <a:cubicBezTo>
                    <a:pt x="315" y="675"/>
                    <a:pt x="282" y="682"/>
                    <a:pt x="247" y="682"/>
                  </a:cubicBezTo>
                  <a:cubicBezTo>
                    <a:pt x="211" y="682"/>
                    <a:pt x="179" y="675"/>
                    <a:pt x="149" y="662"/>
                  </a:cubicBezTo>
                  <a:cubicBezTo>
                    <a:pt x="118" y="648"/>
                    <a:pt x="92" y="627"/>
                    <a:pt x="70" y="599"/>
                  </a:cubicBezTo>
                  <a:cubicBezTo>
                    <a:pt x="48" y="571"/>
                    <a:pt x="31" y="535"/>
                    <a:pt x="19" y="493"/>
                  </a:cubicBezTo>
                  <a:cubicBezTo>
                    <a:pt x="7" y="450"/>
                    <a:pt x="0" y="399"/>
                    <a:pt x="0" y="341"/>
                  </a:cubicBezTo>
                  <a:cubicBezTo>
                    <a:pt x="0" y="283"/>
                    <a:pt x="7" y="232"/>
                    <a:pt x="19" y="189"/>
                  </a:cubicBezTo>
                  <a:cubicBezTo>
                    <a:pt x="31" y="147"/>
                    <a:pt x="48" y="111"/>
                    <a:pt x="70" y="83"/>
                  </a:cubicBezTo>
                  <a:cubicBezTo>
                    <a:pt x="92" y="55"/>
                    <a:pt x="118" y="34"/>
                    <a:pt x="149" y="21"/>
                  </a:cubicBezTo>
                  <a:cubicBezTo>
                    <a:pt x="179" y="7"/>
                    <a:pt x="211" y="0"/>
                    <a:pt x="247" y="0"/>
                  </a:cubicBezTo>
                  <a:cubicBezTo>
                    <a:pt x="282" y="0"/>
                    <a:pt x="315" y="7"/>
                    <a:pt x="345" y="21"/>
                  </a:cubicBezTo>
                  <a:cubicBezTo>
                    <a:pt x="376" y="34"/>
                    <a:pt x="402" y="55"/>
                    <a:pt x="424" y="83"/>
                  </a:cubicBezTo>
                  <a:cubicBezTo>
                    <a:pt x="446" y="111"/>
                    <a:pt x="464" y="147"/>
                    <a:pt x="476" y="189"/>
                  </a:cubicBezTo>
                  <a:cubicBezTo>
                    <a:pt x="489" y="232"/>
                    <a:pt x="495" y="283"/>
                    <a:pt x="495" y="341"/>
                  </a:cubicBezTo>
                  <a:close/>
                  <a:moveTo>
                    <a:pt x="348" y="341"/>
                  </a:moveTo>
                  <a:cubicBezTo>
                    <a:pt x="348" y="295"/>
                    <a:pt x="346" y="257"/>
                    <a:pt x="340" y="228"/>
                  </a:cubicBezTo>
                  <a:cubicBezTo>
                    <a:pt x="334" y="198"/>
                    <a:pt x="326" y="175"/>
                    <a:pt x="317" y="158"/>
                  </a:cubicBezTo>
                  <a:cubicBezTo>
                    <a:pt x="307" y="142"/>
                    <a:pt x="296" y="130"/>
                    <a:pt x="284" y="124"/>
                  </a:cubicBezTo>
                  <a:cubicBezTo>
                    <a:pt x="272" y="118"/>
                    <a:pt x="259" y="114"/>
                    <a:pt x="247" y="114"/>
                  </a:cubicBezTo>
                  <a:cubicBezTo>
                    <a:pt x="234" y="114"/>
                    <a:pt x="222" y="118"/>
                    <a:pt x="210" y="124"/>
                  </a:cubicBezTo>
                  <a:cubicBezTo>
                    <a:pt x="198" y="130"/>
                    <a:pt x="187" y="142"/>
                    <a:pt x="178" y="158"/>
                  </a:cubicBezTo>
                  <a:cubicBezTo>
                    <a:pt x="169" y="175"/>
                    <a:pt x="161" y="198"/>
                    <a:pt x="155" y="228"/>
                  </a:cubicBezTo>
                  <a:cubicBezTo>
                    <a:pt x="150" y="257"/>
                    <a:pt x="147" y="295"/>
                    <a:pt x="147" y="341"/>
                  </a:cubicBezTo>
                  <a:cubicBezTo>
                    <a:pt x="147" y="387"/>
                    <a:pt x="150" y="425"/>
                    <a:pt x="155" y="455"/>
                  </a:cubicBezTo>
                  <a:cubicBezTo>
                    <a:pt x="161" y="484"/>
                    <a:pt x="169" y="507"/>
                    <a:pt x="178" y="524"/>
                  </a:cubicBezTo>
                  <a:cubicBezTo>
                    <a:pt x="187" y="541"/>
                    <a:pt x="198" y="553"/>
                    <a:pt x="210" y="559"/>
                  </a:cubicBezTo>
                  <a:cubicBezTo>
                    <a:pt x="222" y="565"/>
                    <a:pt x="234" y="568"/>
                    <a:pt x="247" y="568"/>
                  </a:cubicBezTo>
                  <a:cubicBezTo>
                    <a:pt x="259" y="568"/>
                    <a:pt x="272" y="565"/>
                    <a:pt x="284" y="559"/>
                  </a:cubicBezTo>
                  <a:cubicBezTo>
                    <a:pt x="296" y="553"/>
                    <a:pt x="307" y="541"/>
                    <a:pt x="317" y="524"/>
                  </a:cubicBezTo>
                  <a:cubicBezTo>
                    <a:pt x="326" y="507"/>
                    <a:pt x="334" y="484"/>
                    <a:pt x="340" y="455"/>
                  </a:cubicBezTo>
                  <a:cubicBezTo>
                    <a:pt x="346" y="425"/>
                    <a:pt x="348" y="387"/>
                    <a:pt x="348"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20">
              <a:extLst>
                <a:ext uri="{FF2B5EF4-FFF2-40B4-BE49-F238E27FC236}">
                  <a16:creationId xmlns:a16="http://schemas.microsoft.com/office/drawing/2014/main" id="{85B7679E-1A7F-4DE7-A74B-FC42A901DFE3}"/>
                </a:ext>
              </a:extLst>
            </p:cNvPr>
            <p:cNvSpPr>
              <a:spLocks/>
            </p:cNvSpPr>
            <p:nvPr/>
          </p:nvSpPr>
          <p:spPr bwMode="auto">
            <a:xfrm>
              <a:off x="2644775" y="6577013"/>
              <a:ext cx="84138" cy="130175"/>
            </a:xfrm>
            <a:custGeom>
              <a:avLst/>
              <a:gdLst>
                <a:gd name="T0" fmla="*/ 55 w 435"/>
                <a:gd name="T1" fmla="*/ 565 h 668"/>
                <a:gd name="T2" fmla="*/ 184 w 435"/>
                <a:gd name="T3" fmla="*/ 565 h 668"/>
                <a:gd name="T4" fmla="*/ 184 w 435"/>
                <a:gd name="T5" fmla="*/ 229 h 668"/>
                <a:gd name="T6" fmla="*/ 185 w 435"/>
                <a:gd name="T7" fmla="*/ 177 h 668"/>
                <a:gd name="T8" fmla="*/ 109 w 435"/>
                <a:gd name="T9" fmla="*/ 240 h 668"/>
                <a:gd name="T10" fmla="*/ 95 w 435"/>
                <a:gd name="T11" fmla="*/ 248 h 668"/>
                <a:gd name="T12" fmla="*/ 81 w 435"/>
                <a:gd name="T13" fmla="*/ 251 h 668"/>
                <a:gd name="T14" fmla="*/ 59 w 435"/>
                <a:gd name="T15" fmla="*/ 245 h 668"/>
                <a:gd name="T16" fmla="*/ 45 w 435"/>
                <a:gd name="T17" fmla="*/ 234 h 668"/>
                <a:gd name="T18" fmla="*/ 0 w 435"/>
                <a:gd name="T19" fmla="*/ 175 h 668"/>
                <a:gd name="T20" fmla="*/ 208 w 435"/>
                <a:gd name="T21" fmla="*/ 0 h 668"/>
                <a:gd name="T22" fmla="*/ 326 w 435"/>
                <a:gd name="T23" fmla="*/ 0 h 668"/>
                <a:gd name="T24" fmla="*/ 326 w 435"/>
                <a:gd name="T25" fmla="*/ 565 h 668"/>
                <a:gd name="T26" fmla="*/ 435 w 435"/>
                <a:gd name="T27" fmla="*/ 565 h 668"/>
                <a:gd name="T28" fmla="*/ 435 w 435"/>
                <a:gd name="T29" fmla="*/ 668 h 668"/>
                <a:gd name="T30" fmla="*/ 55 w 435"/>
                <a:gd name="T31" fmla="*/ 668 h 668"/>
                <a:gd name="T32" fmla="*/ 55 w 435"/>
                <a:gd name="T33" fmla="*/ 565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668">
                  <a:moveTo>
                    <a:pt x="55" y="565"/>
                  </a:moveTo>
                  <a:cubicBezTo>
                    <a:pt x="184" y="565"/>
                    <a:pt x="184" y="565"/>
                    <a:pt x="184" y="565"/>
                  </a:cubicBezTo>
                  <a:cubicBezTo>
                    <a:pt x="184" y="229"/>
                    <a:pt x="184" y="229"/>
                    <a:pt x="184" y="229"/>
                  </a:cubicBezTo>
                  <a:cubicBezTo>
                    <a:pt x="184" y="212"/>
                    <a:pt x="184" y="195"/>
                    <a:pt x="185" y="177"/>
                  </a:cubicBezTo>
                  <a:cubicBezTo>
                    <a:pt x="109" y="240"/>
                    <a:pt x="109" y="240"/>
                    <a:pt x="109" y="240"/>
                  </a:cubicBezTo>
                  <a:cubicBezTo>
                    <a:pt x="104" y="244"/>
                    <a:pt x="100" y="247"/>
                    <a:pt x="95" y="248"/>
                  </a:cubicBezTo>
                  <a:cubicBezTo>
                    <a:pt x="90" y="250"/>
                    <a:pt x="85" y="251"/>
                    <a:pt x="81" y="251"/>
                  </a:cubicBezTo>
                  <a:cubicBezTo>
                    <a:pt x="73" y="251"/>
                    <a:pt x="65" y="249"/>
                    <a:pt x="59" y="245"/>
                  </a:cubicBezTo>
                  <a:cubicBezTo>
                    <a:pt x="53" y="242"/>
                    <a:pt x="48" y="238"/>
                    <a:pt x="45" y="234"/>
                  </a:cubicBezTo>
                  <a:cubicBezTo>
                    <a:pt x="0" y="175"/>
                    <a:pt x="0" y="175"/>
                    <a:pt x="0" y="175"/>
                  </a:cubicBezTo>
                  <a:cubicBezTo>
                    <a:pt x="208" y="0"/>
                    <a:pt x="208" y="0"/>
                    <a:pt x="208" y="0"/>
                  </a:cubicBezTo>
                  <a:cubicBezTo>
                    <a:pt x="326" y="0"/>
                    <a:pt x="326" y="0"/>
                    <a:pt x="326" y="0"/>
                  </a:cubicBezTo>
                  <a:cubicBezTo>
                    <a:pt x="326" y="565"/>
                    <a:pt x="326" y="565"/>
                    <a:pt x="326" y="565"/>
                  </a:cubicBezTo>
                  <a:cubicBezTo>
                    <a:pt x="435" y="565"/>
                    <a:pt x="435" y="565"/>
                    <a:pt x="435" y="565"/>
                  </a:cubicBezTo>
                  <a:cubicBezTo>
                    <a:pt x="435" y="668"/>
                    <a:pt x="435" y="668"/>
                    <a:pt x="435" y="668"/>
                  </a:cubicBezTo>
                  <a:cubicBezTo>
                    <a:pt x="55" y="668"/>
                    <a:pt x="55" y="668"/>
                    <a:pt x="55" y="668"/>
                  </a:cubicBezTo>
                  <a:lnTo>
                    <a:pt x="55" y="5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 name="Group 2" hidden="1">
            <a:extLst>
              <a:ext uri="{FF2B5EF4-FFF2-40B4-BE49-F238E27FC236}">
                <a16:creationId xmlns:a16="http://schemas.microsoft.com/office/drawing/2014/main" id="{015A59AC-0E5E-4515-B8C0-512F4FF29826}"/>
              </a:ext>
            </a:extLst>
          </p:cNvPr>
          <p:cNvGrpSpPr/>
          <p:nvPr/>
        </p:nvGrpSpPr>
        <p:grpSpPr>
          <a:xfrm>
            <a:off x="1660390" y="-35169"/>
            <a:ext cx="5823221" cy="5215444"/>
            <a:chOff x="1660390" y="-35169"/>
            <a:chExt cx="5823221" cy="5215444"/>
          </a:xfrm>
        </p:grpSpPr>
        <p:grpSp>
          <p:nvGrpSpPr>
            <p:cNvPr id="2" name="Group 1">
              <a:extLst>
                <a:ext uri="{FF2B5EF4-FFF2-40B4-BE49-F238E27FC236}">
                  <a16:creationId xmlns:a16="http://schemas.microsoft.com/office/drawing/2014/main" id="{8A948F49-E0B8-4AE5-B378-492B0BE89D8F}"/>
                </a:ext>
              </a:extLst>
            </p:cNvPr>
            <p:cNvGrpSpPr/>
            <p:nvPr/>
          </p:nvGrpSpPr>
          <p:grpSpPr>
            <a:xfrm>
              <a:off x="1660390" y="-35169"/>
              <a:ext cx="5823221" cy="5215444"/>
              <a:chOff x="2815954" y="-35169"/>
              <a:chExt cx="5823221" cy="5215444"/>
            </a:xfrm>
          </p:grpSpPr>
          <p:sp>
            <p:nvSpPr>
              <p:cNvPr id="77" name="Oval 76">
                <a:extLst>
                  <a:ext uri="{FF2B5EF4-FFF2-40B4-BE49-F238E27FC236}">
                    <a16:creationId xmlns:a16="http://schemas.microsoft.com/office/drawing/2014/main" id="{359D53D2-6613-4FDC-A127-FED5D913689E}"/>
                  </a:ext>
                </a:extLst>
              </p:cNvPr>
              <p:cNvSpPr/>
              <p:nvPr/>
            </p:nvSpPr>
            <p:spPr>
              <a:xfrm>
                <a:off x="3124569" y="-35169"/>
                <a:ext cx="5215444" cy="5215444"/>
              </a:xfrm>
              <a:prstGeom prst="ellipse">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41" name="Oval 10">
                <a:extLst>
                  <a:ext uri="{FF2B5EF4-FFF2-40B4-BE49-F238E27FC236}">
                    <a16:creationId xmlns:a16="http://schemas.microsoft.com/office/drawing/2014/main" id="{1BE630B5-3242-4E85-A1CB-D7ECE04BD6D2}"/>
                  </a:ext>
                </a:extLst>
              </p:cNvPr>
              <p:cNvSpPr>
                <a:spLocks noChangeArrowheads="1"/>
              </p:cNvSpPr>
              <p:nvPr/>
            </p:nvSpPr>
            <p:spPr bwMode="auto">
              <a:xfrm>
                <a:off x="4771411" y="1616298"/>
                <a:ext cx="1921761" cy="1912510"/>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62" name="Freeform: Shape 61">
                <a:extLst>
                  <a:ext uri="{FF2B5EF4-FFF2-40B4-BE49-F238E27FC236}">
                    <a16:creationId xmlns:a16="http://schemas.microsoft.com/office/drawing/2014/main" id="{7BCE06E4-9F1F-4DE0-89D0-934F6E65BB7C}"/>
                  </a:ext>
                </a:extLst>
              </p:cNvPr>
              <p:cNvSpPr>
                <a:spLocks/>
              </p:cNvSpPr>
              <p:nvPr/>
            </p:nvSpPr>
            <p:spPr bwMode="auto">
              <a:xfrm rot="10800000">
                <a:off x="5786787" y="2955213"/>
                <a:ext cx="2308041" cy="2106496"/>
              </a:xfrm>
              <a:custGeom>
                <a:avLst/>
                <a:gdLst>
                  <a:gd name="connsiteX0" fmla="*/ 2286000 w 2286000"/>
                  <a:gd name="connsiteY0" fmla="*/ 0 h 2086381"/>
                  <a:gd name="connsiteX1" fmla="*/ 2286000 w 2286000"/>
                  <a:gd name="connsiteY1" fmla="*/ 1397869 h 2086381"/>
                  <a:gd name="connsiteX2" fmla="*/ 2286000 w 2286000"/>
                  <a:gd name="connsiteY2" fmla="*/ 1408854 h 2086381"/>
                  <a:gd name="connsiteX3" fmla="*/ 2231776 w 2286000"/>
                  <a:gd name="connsiteY3" fmla="*/ 1411579 h 2086381"/>
                  <a:gd name="connsiteX4" fmla="*/ 1358536 w 2286000"/>
                  <a:gd name="connsiteY4" fmla="*/ 2054036 h 2086381"/>
                  <a:gd name="connsiteX5" fmla="*/ 1346640 w 2286000"/>
                  <a:gd name="connsiteY5" fmla="*/ 2086381 h 2086381"/>
                  <a:gd name="connsiteX6" fmla="*/ 1345417 w 2286000"/>
                  <a:gd name="connsiteY6" fmla="*/ 2085987 h 2086381"/>
                  <a:gd name="connsiteX7" fmla="*/ 0 w 2286000"/>
                  <a:gd name="connsiteY7" fmla="*/ 1651860 h 2086381"/>
                  <a:gd name="connsiteX8" fmla="*/ 2286000 w 2286000"/>
                  <a:gd name="connsiteY8" fmla="*/ 0 h 2086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6000" h="2086381">
                    <a:moveTo>
                      <a:pt x="2286000" y="0"/>
                    </a:moveTo>
                    <a:cubicBezTo>
                      <a:pt x="2286000" y="0"/>
                      <a:pt x="2286000" y="0"/>
                      <a:pt x="2286000" y="1397869"/>
                    </a:cubicBezTo>
                    <a:lnTo>
                      <a:pt x="2286000" y="1408854"/>
                    </a:lnTo>
                    <a:lnTo>
                      <a:pt x="2231776" y="1411579"/>
                    </a:lnTo>
                    <a:cubicBezTo>
                      <a:pt x="1837581" y="1451419"/>
                      <a:pt x="1506879" y="1705002"/>
                      <a:pt x="1358536" y="2054036"/>
                    </a:cubicBezTo>
                    <a:lnTo>
                      <a:pt x="1346640" y="2086381"/>
                    </a:lnTo>
                    <a:lnTo>
                      <a:pt x="1345417" y="2085987"/>
                    </a:lnTo>
                    <a:cubicBezTo>
                      <a:pt x="1187323" y="2034974"/>
                      <a:pt x="825964" y="1918374"/>
                      <a:pt x="0" y="1651860"/>
                    </a:cubicBezTo>
                    <a:cubicBezTo>
                      <a:pt x="331869" y="706096"/>
                      <a:pt x="1227358" y="23967"/>
                      <a:pt x="2286000"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a:p>
            </p:txBody>
          </p:sp>
          <p:sp>
            <p:nvSpPr>
              <p:cNvPr id="60" name="Freeform: Shape 59">
                <a:extLst>
                  <a:ext uri="{FF2B5EF4-FFF2-40B4-BE49-F238E27FC236}">
                    <a16:creationId xmlns:a16="http://schemas.microsoft.com/office/drawing/2014/main" id="{4BFDC246-F54B-4619-ACEC-D8F8AB99E684}"/>
                  </a:ext>
                </a:extLst>
              </p:cNvPr>
              <p:cNvSpPr>
                <a:spLocks/>
              </p:cNvSpPr>
              <p:nvPr/>
            </p:nvSpPr>
            <p:spPr bwMode="auto">
              <a:xfrm rot="10800000">
                <a:off x="6408872" y="589882"/>
                <a:ext cx="1825401" cy="2697522"/>
              </a:xfrm>
              <a:custGeom>
                <a:avLst/>
                <a:gdLst>
                  <a:gd name="connsiteX0" fmla="*/ 103761 w 1807969"/>
                  <a:gd name="connsiteY0" fmla="*/ 0 h 2671763"/>
                  <a:gd name="connsiteX1" fmla="*/ 1314444 w 1807969"/>
                  <a:gd name="connsiteY1" fmla="*/ 390460 h 2671763"/>
                  <a:gd name="connsiteX2" fmla="*/ 1450423 w 1807969"/>
                  <a:gd name="connsiteY2" fmla="*/ 434315 h 2671763"/>
                  <a:gd name="connsiteX3" fmla="*/ 1434535 w 1807969"/>
                  <a:gd name="connsiteY3" fmla="*/ 495810 h 2671763"/>
                  <a:gd name="connsiteX4" fmla="*/ 1412877 w 1807969"/>
                  <a:gd name="connsiteY4" fmla="*/ 709613 h 2671763"/>
                  <a:gd name="connsiteX5" fmla="*/ 1800804 w 1807969"/>
                  <a:gd name="connsiteY5" fmla="*/ 1528235 h 2671763"/>
                  <a:gd name="connsiteX6" fmla="*/ 1807969 w 1807969"/>
                  <a:gd name="connsiteY6" fmla="*/ 1533567 h 2671763"/>
                  <a:gd name="connsiteX7" fmla="*/ 1770875 w 1807969"/>
                  <a:gd name="connsiteY7" fmla="*/ 1584343 h 2671763"/>
                  <a:gd name="connsiteX8" fmla="*/ 976460 w 1807969"/>
                  <a:gd name="connsiteY8" fmla="*/ 2671763 h 2671763"/>
                  <a:gd name="connsiteX9" fmla="*/ 0 w 1807969"/>
                  <a:gd name="connsiteY9" fmla="*/ 709889 h 2671763"/>
                  <a:gd name="connsiteX10" fmla="*/ 103761 w 1807969"/>
                  <a:gd name="connsiteY10" fmla="*/ 0 h 267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07969" h="2671763">
                    <a:moveTo>
                      <a:pt x="103761" y="0"/>
                    </a:moveTo>
                    <a:cubicBezTo>
                      <a:pt x="103761" y="0"/>
                      <a:pt x="103761" y="0"/>
                      <a:pt x="1314444" y="390460"/>
                    </a:cubicBezTo>
                    <a:lnTo>
                      <a:pt x="1450423" y="434315"/>
                    </a:lnTo>
                    <a:lnTo>
                      <a:pt x="1434535" y="495810"/>
                    </a:lnTo>
                    <a:cubicBezTo>
                      <a:pt x="1420334" y="564870"/>
                      <a:pt x="1412877" y="636375"/>
                      <a:pt x="1412877" y="709613"/>
                    </a:cubicBezTo>
                    <a:cubicBezTo>
                      <a:pt x="1412877" y="1039185"/>
                      <a:pt x="1563887" y="1333655"/>
                      <a:pt x="1800804" y="1528235"/>
                    </a:cubicBezTo>
                    <a:lnTo>
                      <a:pt x="1807969" y="1533567"/>
                    </a:lnTo>
                    <a:lnTo>
                      <a:pt x="1770875" y="1584343"/>
                    </a:lnTo>
                    <a:cubicBezTo>
                      <a:pt x="1657387" y="1739688"/>
                      <a:pt x="1430411" y="2050380"/>
                      <a:pt x="976460" y="2671763"/>
                    </a:cubicBezTo>
                    <a:cubicBezTo>
                      <a:pt x="383543" y="2221860"/>
                      <a:pt x="0" y="1510127"/>
                      <a:pt x="0" y="709889"/>
                    </a:cubicBezTo>
                    <a:cubicBezTo>
                      <a:pt x="0" y="462811"/>
                      <a:pt x="37057" y="224952"/>
                      <a:pt x="103761"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a:p>
            </p:txBody>
          </p:sp>
          <p:sp>
            <p:nvSpPr>
              <p:cNvPr id="54" name="Freeform: Shape 53">
                <a:extLst>
                  <a:ext uri="{FF2B5EF4-FFF2-40B4-BE49-F238E27FC236}">
                    <a16:creationId xmlns:a16="http://schemas.microsoft.com/office/drawing/2014/main" id="{9F54E723-CC9A-4990-8418-0F70844972D9}"/>
                  </a:ext>
                </a:extLst>
              </p:cNvPr>
              <p:cNvSpPr>
                <a:spLocks/>
              </p:cNvSpPr>
              <p:nvPr/>
            </p:nvSpPr>
            <p:spPr bwMode="auto">
              <a:xfrm rot="10800000">
                <a:off x="3368153" y="2955435"/>
                <a:ext cx="2306438" cy="2106274"/>
              </a:xfrm>
              <a:custGeom>
                <a:avLst/>
                <a:gdLst>
                  <a:gd name="connsiteX0" fmla="*/ 0 w 2284413"/>
                  <a:gd name="connsiteY0" fmla="*/ 0 h 2086161"/>
                  <a:gd name="connsiteX1" fmla="*/ 2284413 w 2284413"/>
                  <a:gd name="connsiteY1" fmla="*/ 1651860 h 2086161"/>
                  <a:gd name="connsiteX2" fmla="*/ 948679 w 2284413"/>
                  <a:gd name="connsiteY2" fmla="*/ 2082618 h 2086161"/>
                  <a:gd name="connsiteX3" fmla="*/ 937692 w 2284413"/>
                  <a:gd name="connsiteY3" fmla="*/ 2086161 h 2086161"/>
                  <a:gd name="connsiteX4" fmla="*/ 925877 w 2284413"/>
                  <a:gd name="connsiteY4" fmla="*/ 2054036 h 2086161"/>
                  <a:gd name="connsiteX5" fmla="*/ 52637 w 2284413"/>
                  <a:gd name="connsiteY5" fmla="*/ 1411579 h 2086161"/>
                  <a:gd name="connsiteX6" fmla="*/ 0 w 2284413"/>
                  <a:gd name="connsiteY6" fmla="*/ 1408934 h 2086161"/>
                  <a:gd name="connsiteX7" fmla="*/ 0 w 2284413"/>
                  <a:gd name="connsiteY7" fmla="*/ 1408802 h 2086161"/>
                  <a:gd name="connsiteX8" fmla="*/ 0 w 2284413"/>
                  <a:gd name="connsiteY8" fmla="*/ 0 h 2086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4413" h="2086161">
                    <a:moveTo>
                      <a:pt x="0" y="0"/>
                    </a:moveTo>
                    <a:cubicBezTo>
                      <a:pt x="1057908" y="23967"/>
                      <a:pt x="1950922" y="706096"/>
                      <a:pt x="2284413" y="1651860"/>
                    </a:cubicBezTo>
                    <a:cubicBezTo>
                      <a:pt x="2284413" y="1651860"/>
                      <a:pt x="2284413" y="1651860"/>
                      <a:pt x="948679" y="2082618"/>
                    </a:cubicBezTo>
                    <a:lnTo>
                      <a:pt x="937692" y="2086161"/>
                    </a:lnTo>
                    <a:lnTo>
                      <a:pt x="925877" y="2054036"/>
                    </a:lnTo>
                    <a:cubicBezTo>
                      <a:pt x="777535" y="1705002"/>
                      <a:pt x="446833" y="1451419"/>
                      <a:pt x="52637" y="1411579"/>
                    </a:cubicBezTo>
                    <a:lnTo>
                      <a:pt x="0" y="1408934"/>
                    </a:lnTo>
                    <a:lnTo>
                      <a:pt x="0" y="1408802"/>
                    </a:lnTo>
                    <a:cubicBezTo>
                      <a:pt x="0" y="1243259"/>
                      <a:pt x="0" y="864876"/>
                      <a:pt x="0"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a:p>
            </p:txBody>
          </p:sp>
          <p:sp>
            <p:nvSpPr>
              <p:cNvPr id="58" name="Freeform: Shape 57">
                <a:extLst>
                  <a:ext uri="{FF2B5EF4-FFF2-40B4-BE49-F238E27FC236}">
                    <a16:creationId xmlns:a16="http://schemas.microsoft.com/office/drawing/2014/main" id="{0DA8B595-03F0-4001-8AC8-186888F503AC}"/>
                  </a:ext>
                </a:extLst>
              </p:cNvPr>
              <p:cNvSpPr>
                <a:spLocks/>
              </p:cNvSpPr>
              <p:nvPr/>
            </p:nvSpPr>
            <p:spPr bwMode="auto">
              <a:xfrm rot="10800000">
                <a:off x="4307399" y="81793"/>
                <a:ext cx="2849789" cy="1592939"/>
              </a:xfrm>
              <a:custGeom>
                <a:avLst/>
                <a:gdLst>
                  <a:gd name="connsiteX0" fmla="*/ 830816 w 2822575"/>
                  <a:gd name="connsiteY0" fmla="*/ 0 h 1577728"/>
                  <a:gd name="connsiteX1" fmla="*/ 997145 w 2822575"/>
                  <a:gd name="connsiteY1" fmla="*/ 89846 h 1577728"/>
                  <a:gd name="connsiteX2" fmla="*/ 1412082 w 2822575"/>
                  <a:gd name="connsiteY2" fmla="*/ 173215 h 1577728"/>
                  <a:gd name="connsiteX3" fmla="*/ 1827019 w 2822575"/>
                  <a:gd name="connsiteY3" fmla="*/ 89846 h 1577728"/>
                  <a:gd name="connsiteX4" fmla="*/ 1992209 w 2822575"/>
                  <a:gd name="connsiteY4" fmla="*/ 616 h 1577728"/>
                  <a:gd name="connsiteX5" fmla="*/ 2029595 w 2822575"/>
                  <a:gd name="connsiteY5" fmla="*/ 51870 h 1577728"/>
                  <a:gd name="connsiteX6" fmla="*/ 2822575 w 2822575"/>
                  <a:gd name="connsiteY6" fmla="*/ 1139004 h 1577728"/>
                  <a:gd name="connsiteX7" fmla="*/ 1412214 w 2822575"/>
                  <a:gd name="connsiteY7" fmla="*/ 1577728 h 1577728"/>
                  <a:gd name="connsiteX8" fmla="*/ 0 w 2822575"/>
                  <a:gd name="connsiteY8" fmla="*/ 1139004 h 1577728"/>
                  <a:gd name="connsiteX9" fmla="*/ 746738 w 2822575"/>
                  <a:gd name="connsiteY9" fmla="*/ 115266 h 1577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2575" h="1577728">
                    <a:moveTo>
                      <a:pt x="830816" y="0"/>
                    </a:moveTo>
                    <a:lnTo>
                      <a:pt x="997145" y="89846"/>
                    </a:lnTo>
                    <a:cubicBezTo>
                      <a:pt x="1124680" y="143530"/>
                      <a:pt x="1264898" y="173215"/>
                      <a:pt x="1412082" y="173215"/>
                    </a:cubicBezTo>
                    <a:cubicBezTo>
                      <a:pt x="1559267" y="173215"/>
                      <a:pt x="1699484" y="143530"/>
                      <a:pt x="1827019" y="89846"/>
                    </a:cubicBezTo>
                    <a:lnTo>
                      <a:pt x="1992209" y="616"/>
                    </a:lnTo>
                    <a:lnTo>
                      <a:pt x="2029595" y="51870"/>
                    </a:lnTo>
                    <a:cubicBezTo>
                      <a:pt x="2142878" y="207175"/>
                      <a:pt x="2369444" y="517784"/>
                      <a:pt x="2822575" y="1139004"/>
                    </a:cubicBezTo>
                    <a:cubicBezTo>
                      <a:pt x="2422262" y="1415511"/>
                      <a:pt x="1936698" y="1577728"/>
                      <a:pt x="1412214" y="1577728"/>
                    </a:cubicBezTo>
                    <a:cubicBezTo>
                      <a:pt x="887731" y="1577728"/>
                      <a:pt x="400313" y="1415511"/>
                      <a:pt x="0" y="1139004"/>
                    </a:cubicBezTo>
                    <a:cubicBezTo>
                      <a:pt x="0" y="1139004"/>
                      <a:pt x="0" y="1139004"/>
                      <a:pt x="746738" y="1152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a:p>
            </p:txBody>
          </p:sp>
          <p:sp>
            <p:nvSpPr>
              <p:cNvPr id="71" name="Arrow: Up 70">
                <a:extLst>
                  <a:ext uri="{FF2B5EF4-FFF2-40B4-BE49-F238E27FC236}">
                    <a16:creationId xmlns:a16="http://schemas.microsoft.com/office/drawing/2014/main" id="{4906F4CB-116F-43DC-91D8-042A4266CFCD}"/>
                  </a:ext>
                </a:extLst>
              </p:cNvPr>
              <p:cNvSpPr/>
              <p:nvPr/>
            </p:nvSpPr>
            <p:spPr>
              <a:xfrm>
                <a:off x="5461999" y="222965"/>
                <a:ext cx="540588" cy="1232452"/>
              </a:xfrm>
              <a:prstGeom prst="upArrow">
                <a:avLst/>
              </a:prstGeom>
              <a:gradFill>
                <a:gsLst>
                  <a:gs pos="21000">
                    <a:schemeClr val="accent2">
                      <a:lumMod val="75000"/>
                    </a:schemeClr>
                  </a:gs>
                  <a:gs pos="100000">
                    <a:schemeClr val="accent2">
                      <a:lumMod val="7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56" name="Freeform: Shape 55">
                <a:extLst>
                  <a:ext uri="{FF2B5EF4-FFF2-40B4-BE49-F238E27FC236}">
                    <a16:creationId xmlns:a16="http://schemas.microsoft.com/office/drawing/2014/main" id="{457C1BED-D2D7-4C2A-9F3A-8B825BCFB2CD}"/>
                  </a:ext>
                </a:extLst>
              </p:cNvPr>
              <p:cNvSpPr>
                <a:spLocks/>
              </p:cNvSpPr>
              <p:nvPr/>
            </p:nvSpPr>
            <p:spPr bwMode="auto">
              <a:xfrm rot="10800000">
                <a:off x="3230312" y="589882"/>
                <a:ext cx="1824835" cy="2697522"/>
              </a:xfrm>
              <a:custGeom>
                <a:avLst/>
                <a:gdLst>
                  <a:gd name="connsiteX0" fmla="*/ 1703649 w 1807409"/>
                  <a:gd name="connsiteY0" fmla="*/ 0 h 2671763"/>
                  <a:gd name="connsiteX1" fmla="*/ 1807409 w 1807409"/>
                  <a:gd name="connsiteY1" fmla="*/ 709889 h 2671763"/>
                  <a:gd name="connsiteX2" fmla="*/ 830950 w 1807409"/>
                  <a:gd name="connsiteY2" fmla="*/ 2671763 h 2671763"/>
                  <a:gd name="connsiteX3" fmla="*/ 82860 w 1807409"/>
                  <a:gd name="connsiteY3" fmla="*/ 1647755 h 2671763"/>
                  <a:gd name="connsiteX4" fmla="*/ 0 w 1807409"/>
                  <a:gd name="connsiteY4" fmla="*/ 1534333 h 2671763"/>
                  <a:gd name="connsiteX5" fmla="*/ 8193 w 1807409"/>
                  <a:gd name="connsiteY5" fmla="*/ 1528235 h 2671763"/>
                  <a:gd name="connsiteX6" fmla="*/ 396120 w 1807409"/>
                  <a:gd name="connsiteY6" fmla="*/ 709613 h 2671763"/>
                  <a:gd name="connsiteX7" fmla="*/ 374463 w 1807409"/>
                  <a:gd name="connsiteY7" fmla="*/ 495810 h 2671763"/>
                  <a:gd name="connsiteX8" fmla="*/ 358583 w 1807409"/>
                  <a:gd name="connsiteY8" fmla="*/ 434348 h 267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7409" h="2671763">
                    <a:moveTo>
                      <a:pt x="1703649" y="0"/>
                    </a:moveTo>
                    <a:cubicBezTo>
                      <a:pt x="1772205" y="224952"/>
                      <a:pt x="1807409" y="462811"/>
                      <a:pt x="1807409" y="709889"/>
                    </a:cubicBezTo>
                    <a:cubicBezTo>
                      <a:pt x="1807409" y="1510127"/>
                      <a:pt x="1425719" y="2221860"/>
                      <a:pt x="830950" y="2671763"/>
                    </a:cubicBezTo>
                    <a:cubicBezTo>
                      <a:pt x="830950" y="2671763"/>
                      <a:pt x="830950" y="2671763"/>
                      <a:pt x="82860" y="1647755"/>
                    </a:cubicBezTo>
                    <a:lnTo>
                      <a:pt x="0" y="1534333"/>
                    </a:lnTo>
                    <a:lnTo>
                      <a:pt x="8193" y="1528235"/>
                    </a:lnTo>
                    <a:cubicBezTo>
                      <a:pt x="245110" y="1333655"/>
                      <a:pt x="396120" y="1039185"/>
                      <a:pt x="396120" y="709613"/>
                    </a:cubicBezTo>
                    <a:cubicBezTo>
                      <a:pt x="396120" y="636375"/>
                      <a:pt x="388663" y="564870"/>
                      <a:pt x="374463" y="495810"/>
                    </a:cubicBezTo>
                    <a:lnTo>
                      <a:pt x="358583" y="43434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a:p>
            </p:txBody>
          </p:sp>
          <p:sp>
            <p:nvSpPr>
              <p:cNvPr id="73" name="Arrow: Up 72">
                <a:extLst>
                  <a:ext uri="{FF2B5EF4-FFF2-40B4-BE49-F238E27FC236}">
                    <a16:creationId xmlns:a16="http://schemas.microsoft.com/office/drawing/2014/main" id="{5ACADC4E-CACD-4619-80CA-78D6E245C05D}"/>
                  </a:ext>
                </a:extLst>
              </p:cNvPr>
              <p:cNvSpPr/>
              <p:nvPr/>
            </p:nvSpPr>
            <p:spPr>
              <a:xfrm>
                <a:off x="7116856" y="1508816"/>
                <a:ext cx="540588" cy="1232452"/>
              </a:xfrm>
              <a:prstGeom prst="upArrow">
                <a:avLst/>
              </a:prstGeom>
              <a:gradFill>
                <a:gsLst>
                  <a:gs pos="21000">
                    <a:schemeClr val="accent2">
                      <a:lumMod val="75000"/>
                    </a:schemeClr>
                  </a:gs>
                  <a:gs pos="100000">
                    <a:schemeClr val="accent2">
                      <a:lumMod val="7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5" name="Rectangle 4">
                <a:extLst>
                  <a:ext uri="{FF2B5EF4-FFF2-40B4-BE49-F238E27FC236}">
                    <a16:creationId xmlns:a16="http://schemas.microsoft.com/office/drawing/2014/main" id="{B41967AF-299E-4F53-A3C3-F210B5AE1F12}"/>
                  </a:ext>
                </a:extLst>
              </p:cNvPr>
              <p:cNvSpPr/>
              <p:nvPr/>
            </p:nvSpPr>
            <p:spPr>
              <a:xfrm>
                <a:off x="4528264" y="2222567"/>
                <a:ext cx="2408055" cy="699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500"/>
                  </a:lnSpc>
                </a:pPr>
                <a:r>
                  <a:rPr lang="en-US" sz="2400" dirty="0" smtClean="0">
                    <a:solidFill>
                      <a:schemeClr val="bg1"/>
                    </a:solidFill>
                  </a:rPr>
                  <a:t>Alignment</a:t>
                </a:r>
                <a:endParaRPr lang="en-GB" sz="2400" dirty="0">
                  <a:solidFill>
                    <a:schemeClr val="bg1"/>
                  </a:solidFill>
                </a:endParaRPr>
              </a:p>
            </p:txBody>
          </p:sp>
          <p:sp>
            <p:nvSpPr>
              <p:cNvPr id="65" name="Rectangle 64">
                <a:extLst>
                  <a:ext uri="{FF2B5EF4-FFF2-40B4-BE49-F238E27FC236}">
                    <a16:creationId xmlns:a16="http://schemas.microsoft.com/office/drawing/2014/main" id="{E5BD908F-166D-4502-BD59-62775E2FDB0F}"/>
                  </a:ext>
                </a:extLst>
              </p:cNvPr>
              <p:cNvSpPr/>
              <p:nvPr/>
            </p:nvSpPr>
            <p:spPr>
              <a:xfrm>
                <a:off x="4528266" y="544532"/>
                <a:ext cx="2408055" cy="699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Collaboration</a:t>
                </a:r>
                <a:endParaRPr lang="en-GB" sz="2400" dirty="0">
                  <a:solidFill>
                    <a:schemeClr val="bg1"/>
                  </a:solidFill>
                </a:endParaRPr>
              </a:p>
            </p:txBody>
          </p:sp>
          <p:sp>
            <p:nvSpPr>
              <p:cNvPr id="74" name="Arrow: Up 73">
                <a:extLst>
                  <a:ext uri="{FF2B5EF4-FFF2-40B4-BE49-F238E27FC236}">
                    <a16:creationId xmlns:a16="http://schemas.microsoft.com/office/drawing/2014/main" id="{3BAEA2AC-6F8B-4E1B-BC73-C7F9C16C02FD}"/>
                  </a:ext>
                </a:extLst>
              </p:cNvPr>
              <p:cNvSpPr/>
              <p:nvPr/>
            </p:nvSpPr>
            <p:spPr>
              <a:xfrm>
                <a:off x="6544306" y="3348851"/>
                <a:ext cx="540588" cy="1232452"/>
              </a:xfrm>
              <a:prstGeom prst="upArrow">
                <a:avLst/>
              </a:prstGeom>
              <a:gradFill>
                <a:gsLst>
                  <a:gs pos="21000">
                    <a:schemeClr val="accent2">
                      <a:lumMod val="75000"/>
                    </a:schemeClr>
                  </a:gs>
                  <a:gs pos="100000">
                    <a:schemeClr val="accent2">
                      <a:lumMod val="7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75" name="Arrow: Up 74">
                <a:extLst>
                  <a:ext uri="{FF2B5EF4-FFF2-40B4-BE49-F238E27FC236}">
                    <a16:creationId xmlns:a16="http://schemas.microsoft.com/office/drawing/2014/main" id="{8141D73C-D1DA-4D30-A6F2-9826716DF0B9}"/>
                  </a:ext>
                </a:extLst>
              </p:cNvPr>
              <p:cNvSpPr/>
              <p:nvPr/>
            </p:nvSpPr>
            <p:spPr>
              <a:xfrm>
                <a:off x="4315456" y="3348851"/>
                <a:ext cx="540588" cy="1232452"/>
              </a:xfrm>
              <a:prstGeom prst="upArrow">
                <a:avLst/>
              </a:prstGeom>
              <a:gradFill>
                <a:gsLst>
                  <a:gs pos="21000">
                    <a:schemeClr val="accent2">
                      <a:lumMod val="75000"/>
                    </a:schemeClr>
                  </a:gs>
                  <a:gs pos="100000">
                    <a:schemeClr val="accent2">
                      <a:lumMod val="7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76" name="Arrow: Up 75">
                <a:extLst>
                  <a:ext uri="{FF2B5EF4-FFF2-40B4-BE49-F238E27FC236}">
                    <a16:creationId xmlns:a16="http://schemas.microsoft.com/office/drawing/2014/main" id="{395F3600-88F7-4AC7-B2B6-80063BA84649}"/>
                  </a:ext>
                </a:extLst>
              </p:cNvPr>
              <p:cNvSpPr/>
              <p:nvPr/>
            </p:nvSpPr>
            <p:spPr>
              <a:xfrm>
                <a:off x="3749687" y="1508816"/>
                <a:ext cx="540588" cy="1232452"/>
              </a:xfrm>
              <a:prstGeom prst="upArrow">
                <a:avLst/>
              </a:prstGeom>
              <a:gradFill>
                <a:gsLst>
                  <a:gs pos="21000">
                    <a:schemeClr val="accent2">
                      <a:lumMod val="75000"/>
                    </a:schemeClr>
                  </a:gs>
                  <a:gs pos="100000">
                    <a:schemeClr val="accent2">
                      <a:lumMod val="7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66" name="Rectangle 65">
                <a:extLst>
                  <a:ext uri="{FF2B5EF4-FFF2-40B4-BE49-F238E27FC236}">
                    <a16:creationId xmlns:a16="http://schemas.microsoft.com/office/drawing/2014/main" id="{E6136D41-48F2-49A8-B273-CB5A85402EE6}"/>
                  </a:ext>
                </a:extLst>
              </p:cNvPr>
              <p:cNvSpPr/>
              <p:nvPr/>
            </p:nvSpPr>
            <p:spPr>
              <a:xfrm>
                <a:off x="6231120" y="1744713"/>
                <a:ext cx="2408055" cy="699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Productivity</a:t>
                </a:r>
                <a:endParaRPr lang="en-GB" sz="2400" dirty="0">
                  <a:solidFill>
                    <a:schemeClr val="bg1"/>
                  </a:solidFill>
                </a:endParaRPr>
              </a:p>
            </p:txBody>
          </p:sp>
          <p:sp>
            <p:nvSpPr>
              <p:cNvPr id="70" name="Rectangle 69">
                <a:extLst>
                  <a:ext uri="{FF2B5EF4-FFF2-40B4-BE49-F238E27FC236}">
                    <a16:creationId xmlns:a16="http://schemas.microsoft.com/office/drawing/2014/main" id="{EA4E82AA-0F19-4C91-B550-D2B1D654D022}"/>
                  </a:ext>
                </a:extLst>
              </p:cNvPr>
              <p:cNvSpPr/>
              <p:nvPr/>
            </p:nvSpPr>
            <p:spPr>
              <a:xfrm>
                <a:off x="2815954" y="1744713"/>
                <a:ext cx="2408055" cy="699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Visibility</a:t>
                </a:r>
                <a:endParaRPr lang="en-GB" sz="2400" dirty="0">
                  <a:solidFill>
                    <a:schemeClr val="bg1"/>
                  </a:solidFill>
                </a:endParaRPr>
              </a:p>
            </p:txBody>
          </p:sp>
        </p:grpSp>
        <p:sp>
          <p:nvSpPr>
            <p:cNvPr id="137" name="Rectangle 136">
              <a:extLst>
                <a:ext uri="{FF2B5EF4-FFF2-40B4-BE49-F238E27FC236}">
                  <a16:creationId xmlns:a16="http://schemas.microsoft.com/office/drawing/2014/main" id="{906E3CF2-BDCC-4975-AF04-070A7CCFBC4A}"/>
                </a:ext>
              </a:extLst>
            </p:cNvPr>
            <p:cNvSpPr/>
            <p:nvPr/>
          </p:nvSpPr>
          <p:spPr>
            <a:xfrm>
              <a:off x="3916535" y="3659434"/>
              <a:ext cx="3484010" cy="699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500"/>
                </a:lnSpc>
              </a:pPr>
              <a:r>
                <a:rPr lang="en-US" sz="2400" dirty="0" smtClean="0">
                  <a:solidFill>
                    <a:schemeClr val="bg1"/>
                  </a:solidFill>
                </a:rPr>
                <a:t>Speed</a:t>
              </a:r>
              <a:endParaRPr lang="en-GB" sz="2400" dirty="0">
                <a:solidFill>
                  <a:schemeClr val="bg1"/>
                </a:solidFill>
              </a:endParaRPr>
            </a:p>
          </p:txBody>
        </p:sp>
        <p:sp>
          <p:nvSpPr>
            <p:cNvPr id="138" name="Rectangle 137">
              <a:extLst>
                <a:ext uri="{FF2B5EF4-FFF2-40B4-BE49-F238E27FC236}">
                  <a16:creationId xmlns:a16="http://schemas.microsoft.com/office/drawing/2014/main" id="{61EB59DC-68E2-44C9-972E-05EE67F1915B}"/>
                </a:ext>
              </a:extLst>
            </p:cNvPr>
            <p:cNvSpPr/>
            <p:nvPr/>
          </p:nvSpPr>
          <p:spPr>
            <a:xfrm>
              <a:off x="2225662" y="3597987"/>
              <a:ext cx="2408055" cy="699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Agility</a:t>
              </a:r>
              <a:endParaRPr lang="en-GB" sz="2400" dirty="0">
                <a:solidFill>
                  <a:schemeClr val="bg1"/>
                </a:solidFill>
              </a:endParaRPr>
            </a:p>
          </p:txBody>
        </p:sp>
      </p:grpSp>
      <p:sp>
        <p:nvSpPr>
          <p:cNvPr id="119" name="Rectangle 118">
            <a:extLst>
              <a:ext uri="{FF2B5EF4-FFF2-40B4-BE49-F238E27FC236}">
                <a16:creationId xmlns:a16="http://schemas.microsoft.com/office/drawing/2014/main" id="{2E1EB454-2215-446D-AE78-37633EC801FE}"/>
              </a:ext>
            </a:extLst>
          </p:cNvPr>
          <p:cNvSpPr/>
          <p:nvPr/>
        </p:nvSpPr>
        <p:spPr>
          <a:xfrm>
            <a:off x="372346" y="252774"/>
            <a:ext cx="2985929" cy="5440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smtClean="0"/>
              <a:t>Project Management &amp; Analytics</a:t>
            </a:r>
            <a:endParaRPr lang="en-GB" sz="2800" dirty="0"/>
          </a:p>
        </p:txBody>
      </p:sp>
      <p:sp>
        <p:nvSpPr>
          <p:cNvPr id="198" name="Rectangle 54">
            <a:extLst>
              <a:ext uri="{FF2B5EF4-FFF2-40B4-BE49-F238E27FC236}">
                <a16:creationId xmlns:a16="http://schemas.microsoft.com/office/drawing/2014/main" id="{F23DED81-20D0-4BD4-89CC-D10D57819D9C}"/>
              </a:ext>
            </a:extLst>
          </p:cNvPr>
          <p:cNvSpPr/>
          <p:nvPr/>
        </p:nvSpPr>
        <p:spPr>
          <a:xfrm>
            <a:off x="6338811" y="263348"/>
            <a:ext cx="2538376" cy="2262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99" name="Rectangle 80">
            <a:extLst>
              <a:ext uri="{FF2B5EF4-FFF2-40B4-BE49-F238E27FC236}">
                <a16:creationId xmlns:a16="http://schemas.microsoft.com/office/drawing/2014/main" id="{DACF545C-27B1-449D-85BF-F8C52047FF82}"/>
              </a:ext>
            </a:extLst>
          </p:cNvPr>
          <p:cNvSpPr/>
          <p:nvPr/>
        </p:nvSpPr>
        <p:spPr>
          <a:xfrm>
            <a:off x="3705338" y="2617659"/>
            <a:ext cx="2538376" cy="2262495"/>
          </a:xfrm>
          <a:prstGeom prst="rect">
            <a:avLst/>
          </a:prstGeom>
          <a:solidFill>
            <a:srgbClr val="00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200" name="Rectangle 84">
            <a:extLst>
              <a:ext uri="{FF2B5EF4-FFF2-40B4-BE49-F238E27FC236}">
                <a16:creationId xmlns:a16="http://schemas.microsoft.com/office/drawing/2014/main" id="{B38D567A-141F-448B-B71E-C3D12916BB89}"/>
              </a:ext>
            </a:extLst>
          </p:cNvPr>
          <p:cNvSpPr/>
          <p:nvPr/>
        </p:nvSpPr>
        <p:spPr>
          <a:xfrm>
            <a:off x="6338811" y="2617659"/>
            <a:ext cx="2538376" cy="2262495"/>
          </a:xfrm>
          <a:prstGeom prst="rect">
            <a:avLst/>
          </a:prstGeom>
          <a:solidFill>
            <a:srgbClr val="00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201" name="Rectangle 9">
            <a:extLst>
              <a:ext uri="{FF2B5EF4-FFF2-40B4-BE49-F238E27FC236}">
                <a16:creationId xmlns:a16="http://schemas.microsoft.com/office/drawing/2014/main" id="{85F5CE4E-8541-4EB8-9F0D-28899C383637}"/>
              </a:ext>
            </a:extLst>
          </p:cNvPr>
          <p:cNvSpPr/>
          <p:nvPr/>
        </p:nvSpPr>
        <p:spPr>
          <a:xfrm>
            <a:off x="6338811" y="263348"/>
            <a:ext cx="2538376" cy="44622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Schedule</a:t>
            </a:r>
            <a:endParaRPr lang="en-GB" sz="2000" b="1" dirty="0"/>
          </a:p>
        </p:txBody>
      </p:sp>
      <p:sp>
        <p:nvSpPr>
          <p:cNvPr id="202" name="Rectangle 86">
            <a:extLst>
              <a:ext uri="{FF2B5EF4-FFF2-40B4-BE49-F238E27FC236}">
                <a16:creationId xmlns:a16="http://schemas.microsoft.com/office/drawing/2014/main" id="{C73B7E23-D3A5-4738-AAAC-BDE3DB99B3FB}"/>
              </a:ext>
            </a:extLst>
          </p:cNvPr>
          <p:cNvSpPr/>
          <p:nvPr/>
        </p:nvSpPr>
        <p:spPr>
          <a:xfrm>
            <a:off x="3703132" y="2617659"/>
            <a:ext cx="2540582" cy="446226"/>
          </a:xfrm>
          <a:prstGeom prst="rect">
            <a:avLst/>
          </a:prstGeom>
          <a:solidFill>
            <a:srgbClr val="0058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75000"/>
                  </a:schemeClr>
                </a:solidFill>
              </a:rPr>
              <a:t>Invisible Governance</a:t>
            </a:r>
          </a:p>
        </p:txBody>
      </p:sp>
      <p:sp>
        <p:nvSpPr>
          <p:cNvPr id="203" name="Rectangle 87">
            <a:extLst>
              <a:ext uri="{FF2B5EF4-FFF2-40B4-BE49-F238E27FC236}">
                <a16:creationId xmlns:a16="http://schemas.microsoft.com/office/drawing/2014/main" id="{87456BBC-1E21-44E2-9B76-7EEB31AD91F5}"/>
              </a:ext>
            </a:extLst>
          </p:cNvPr>
          <p:cNvSpPr/>
          <p:nvPr/>
        </p:nvSpPr>
        <p:spPr>
          <a:xfrm>
            <a:off x="6338811" y="2617659"/>
            <a:ext cx="2538008" cy="446226"/>
          </a:xfrm>
          <a:prstGeom prst="rect">
            <a:avLst/>
          </a:prstGeom>
          <a:solidFill>
            <a:srgbClr val="0058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75000"/>
                  </a:schemeClr>
                </a:solidFill>
              </a:rPr>
              <a:t>Project Analytics</a:t>
            </a:r>
            <a:endParaRPr lang="en-US" sz="2000" b="1" dirty="0">
              <a:solidFill>
                <a:schemeClr val="tx1">
                  <a:lumMod val="75000"/>
                </a:schemeClr>
              </a:solidFill>
            </a:endParaRPr>
          </a:p>
        </p:txBody>
      </p:sp>
      <p:grpSp>
        <p:nvGrpSpPr>
          <p:cNvPr id="204" name="Group 91">
            <a:extLst>
              <a:ext uri="{FF2B5EF4-FFF2-40B4-BE49-F238E27FC236}">
                <a16:creationId xmlns:a16="http://schemas.microsoft.com/office/drawing/2014/main" id="{33FC71F0-5611-4894-8643-ADF32C2FA5FB}"/>
              </a:ext>
            </a:extLst>
          </p:cNvPr>
          <p:cNvGrpSpPr/>
          <p:nvPr/>
        </p:nvGrpSpPr>
        <p:grpSpPr>
          <a:xfrm>
            <a:off x="7059911" y="906401"/>
            <a:ext cx="1096176" cy="1354610"/>
            <a:chOff x="2489200" y="5686425"/>
            <a:chExt cx="1003300" cy="1239838"/>
          </a:xfrm>
          <a:solidFill>
            <a:schemeClr val="accent4"/>
          </a:solidFill>
        </p:grpSpPr>
        <p:sp>
          <p:nvSpPr>
            <p:cNvPr id="205" name="Freeform 33">
              <a:extLst>
                <a:ext uri="{FF2B5EF4-FFF2-40B4-BE49-F238E27FC236}">
                  <a16:creationId xmlns:a16="http://schemas.microsoft.com/office/drawing/2014/main" id="{4ABFEBAE-A7E4-46B4-9895-627527996435}"/>
                </a:ext>
              </a:extLst>
            </p:cNvPr>
            <p:cNvSpPr>
              <a:spLocks noEditPoints="1"/>
            </p:cNvSpPr>
            <p:nvPr/>
          </p:nvSpPr>
          <p:spPr bwMode="auto">
            <a:xfrm>
              <a:off x="2533650" y="5686425"/>
              <a:ext cx="914400" cy="914400"/>
            </a:xfrm>
            <a:custGeom>
              <a:avLst/>
              <a:gdLst>
                <a:gd name="T0" fmla="*/ 541 w 6328"/>
                <a:gd name="T1" fmla="*/ 4933 h 6328"/>
                <a:gd name="T2" fmla="*/ 927 w 6328"/>
                <a:gd name="T3" fmla="*/ 5401 h 6328"/>
                <a:gd name="T4" fmla="*/ 1395 w 6328"/>
                <a:gd name="T5" fmla="*/ 5787 h 6328"/>
                <a:gd name="T6" fmla="*/ 1932 w 6328"/>
                <a:gd name="T7" fmla="*/ 6079 h 6328"/>
                <a:gd name="T8" fmla="*/ 3164 w 6328"/>
                <a:gd name="T9" fmla="*/ 6328 h 6328"/>
                <a:gd name="T10" fmla="*/ 4396 w 6328"/>
                <a:gd name="T11" fmla="*/ 6079 h 6328"/>
                <a:gd name="T12" fmla="*/ 4933 w 6328"/>
                <a:gd name="T13" fmla="*/ 5787 h 6328"/>
                <a:gd name="T14" fmla="*/ 5401 w 6328"/>
                <a:gd name="T15" fmla="*/ 5401 h 6328"/>
                <a:gd name="T16" fmla="*/ 5787 w 6328"/>
                <a:gd name="T17" fmla="*/ 4933 h 6328"/>
                <a:gd name="T18" fmla="*/ 6079 w 6328"/>
                <a:gd name="T19" fmla="*/ 4395 h 6328"/>
                <a:gd name="T20" fmla="*/ 6328 w 6328"/>
                <a:gd name="T21" fmla="*/ 3164 h 6328"/>
                <a:gd name="T22" fmla="*/ 6079 w 6328"/>
                <a:gd name="T23" fmla="*/ 1932 h 6328"/>
                <a:gd name="T24" fmla="*/ 5787 w 6328"/>
                <a:gd name="T25" fmla="*/ 1394 h 6328"/>
                <a:gd name="T26" fmla="*/ 5401 w 6328"/>
                <a:gd name="T27" fmla="*/ 926 h 6328"/>
                <a:gd name="T28" fmla="*/ 4933 w 6328"/>
                <a:gd name="T29" fmla="*/ 540 h 6328"/>
                <a:gd name="T30" fmla="*/ 4396 w 6328"/>
                <a:gd name="T31" fmla="*/ 249 h 6328"/>
                <a:gd name="T32" fmla="*/ 3164 w 6328"/>
                <a:gd name="T33" fmla="*/ 0 h 6328"/>
                <a:gd name="T34" fmla="*/ 1932 w 6328"/>
                <a:gd name="T35" fmla="*/ 249 h 6328"/>
                <a:gd name="T36" fmla="*/ 1395 w 6328"/>
                <a:gd name="T37" fmla="*/ 540 h 6328"/>
                <a:gd name="T38" fmla="*/ 927 w 6328"/>
                <a:gd name="T39" fmla="*/ 926 h 6328"/>
                <a:gd name="T40" fmla="*/ 541 w 6328"/>
                <a:gd name="T41" fmla="*/ 1394 h 6328"/>
                <a:gd name="T42" fmla="*/ 249 w 6328"/>
                <a:gd name="T43" fmla="*/ 1932 h 6328"/>
                <a:gd name="T44" fmla="*/ 0 w 6328"/>
                <a:gd name="T45" fmla="*/ 3164 h 6328"/>
                <a:gd name="T46" fmla="*/ 249 w 6328"/>
                <a:gd name="T47" fmla="*/ 4395 h 6328"/>
                <a:gd name="T48" fmla="*/ 541 w 6328"/>
                <a:gd name="T49" fmla="*/ 4933 h 6328"/>
                <a:gd name="T50" fmla="*/ 3164 w 6328"/>
                <a:gd name="T51" fmla="*/ 400 h 6328"/>
                <a:gd name="T52" fmla="*/ 5928 w 6328"/>
                <a:gd name="T53" fmla="*/ 3164 h 6328"/>
                <a:gd name="T54" fmla="*/ 3164 w 6328"/>
                <a:gd name="T55" fmla="*/ 5928 h 6328"/>
                <a:gd name="T56" fmla="*/ 400 w 6328"/>
                <a:gd name="T57" fmla="*/ 3164 h 6328"/>
                <a:gd name="T58" fmla="*/ 3164 w 6328"/>
                <a:gd name="T59" fmla="*/ 400 h 6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328" h="6328">
                  <a:moveTo>
                    <a:pt x="541" y="4933"/>
                  </a:moveTo>
                  <a:cubicBezTo>
                    <a:pt x="654" y="5101"/>
                    <a:pt x="784" y="5258"/>
                    <a:pt x="927" y="5401"/>
                  </a:cubicBezTo>
                  <a:cubicBezTo>
                    <a:pt x="1070" y="5544"/>
                    <a:pt x="1227" y="5674"/>
                    <a:pt x="1395" y="5787"/>
                  </a:cubicBezTo>
                  <a:cubicBezTo>
                    <a:pt x="1564" y="5901"/>
                    <a:pt x="1745" y="6000"/>
                    <a:pt x="1932" y="6079"/>
                  </a:cubicBezTo>
                  <a:cubicBezTo>
                    <a:pt x="2323" y="6244"/>
                    <a:pt x="2737" y="6328"/>
                    <a:pt x="3164" y="6328"/>
                  </a:cubicBezTo>
                  <a:cubicBezTo>
                    <a:pt x="3591" y="6328"/>
                    <a:pt x="4005" y="6244"/>
                    <a:pt x="4396" y="6079"/>
                  </a:cubicBezTo>
                  <a:cubicBezTo>
                    <a:pt x="4583" y="6000"/>
                    <a:pt x="4764" y="5901"/>
                    <a:pt x="4933" y="5787"/>
                  </a:cubicBezTo>
                  <a:cubicBezTo>
                    <a:pt x="5101" y="5674"/>
                    <a:pt x="5258" y="5544"/>
                    <a:pt x="5401" y="5401"/>
                  </a:cubicBezTo>
                  <a:cubicBezTo>
                    <a:pt x="5544" y="5258"/>
                    <a:pt x="5674" y="5101"/>
                    <a:pt x="5787" y="4933"/>
                  </a:cubicBezTo>
                  <a:cubicBezTo>
                    <a:pt x="5902" y="4764"/>
                    <a:pt x="6000" y="4583"/>
                    <a:pt x="6079" y="4395"/>
                  </a:cubicBezTo>
                  <a:cubicBezTo>
                    <a:pt x="6244" y="4005"/>
                    <a:pt x="6328" y="3591"/>
                    <a:pt x="6328" y="3164"/>
                  </a:cubicBezTo>
                  <a:cubicBezTo>
                    <a:pt x="6328" y="2737"/>
                    <a:pt x="6244" y="2322"/>
                    <a:pt x="6079" y="1932"/>
                  </a:cubicBezTo>
                  <a:cubicBezTo>
                    <a:pt x="6000" y="1744"/>
                    <a:pt x="5902" y="1564"/>
                    <a:pt x="5787" y="1394"/>
                  </a:cubicBezTo>
                  <a:cubicBezTo>
                    <a:pt x="5674" y="1227"/>
                    <a:pt x="5544" y="1070"/>
                    <a:pt x="5401" y="926"/>
                  </a:cubicBezTo>
                  <a:cubicBezTo>
                    <a:pt x="5258" y="783"/>
                    <a:pt x="5101" y="653"/>
                    <a:pt x="4933" y="540"/>
                  </a:cubicBezTo>
                  <a:cubicBezTo>
                    <a:pt x="4764" y="426"/>
                    <a:pt x="4583" y="328"/>
                    <a:pt x="4396" y="249"/>
                  </a:cubicBezTo>
                  <a:cubicBezTo>
                    <a:pt x="4005" y="83"/>
                    <a:pt x="3591" y="0"/>
                    <a:pt x="3164" y="0"/>
                  </a:cubicBezTo>
                  <a:cubicBezTo>
                    <a:pt x="2737" y="0"/>
                    <a:pt x="2323" y="83"/>
                    <a:pt x="1932" y="249"/>
                  </a:cubicBezTo>
                  <a:cubicBezTo>
                    <a:pt x="1745" y="328"/>
                    <a:pt x="1564" y="426"/>
                    <a:pt x="1395" y="540"/>
                  </a:cubicBezTo>
                  <a:cubicBezTo>
                    <a:pt x="1227" y="653"/>
                    <a:pt x="1070" y="783"/>
                    <a:pt x="927" y="926"/>
                  </a:cubicBezTo>
                  <a:cubicBezTo>
                    <a:pt x="784" y="1070"/>
                    <a:pt x="654" y="1227"/>
                    <a:pt x="541" y="1394"/>
                  </a:cubicBezTo>
                  <a:cubicBezTo>
                    <a:pt x="426" y="1564"/>
                    <a:pt x="328" y="1744"/>
                    <a:pt x="249" y="1932"/>
                  </a:cubicBezTo>
                  <a:cubicBezTo>
                    <a:pt x="84" y="2322"/>
                    <a:pt x="0" y="2737"/>
                    <a:pt x="0" y="3164"/>
                  </a:cubicBezTo>
                  <a:cubicBezTo>
                    <a:pt x="0" y="3591"/>
                    <a:pt x="84" y="4005"/>
                    <a:pt x="249" y="4395"/>
                  </a:cubicBezTo>
                  <a:cubicBezTo>
                    <a:pt x="328" y="4583"/>
                    <a:pt x="426" y="4764"/>
                    <a:pt x="541" y="4933"/>
                  </a:cubicBezTo>
                  <a:close/>
                  <a:moveTo>
                    <a:pt x="3164" y="400"/>
                  </a:moveTo>
                  <a:cubicBezTo>
                    <a:pt x="4691" y="400"/>
                    <a:pt x="5928" y="1637"/>
                    <a:pt x="5928" y="3164"/>
                  </a:cubicBezTo>
                  <a:cubicBezTo>
                    <a:pt x="5928" y="4690"/>
                    <a:pt x="4691" y="5928"/>
                    <a:pt x="3164" y="5928"/>
                  </a:cubicBezTo>
                  <a:cubicBezTo>
                    <a:pt x="1637" y="5928"/>
                    <a:pt x="400" y="4690"/>
                    <a:pt x="400" y="3164"/>
                  </a:cubicBezTo>
                  <a:cubicBezTo>
                    <a:pt x="400" y="1637"/>
                    <a:pt x="1637" y="400"/>
                    <a:pt x="3164" y="4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34">
              <a:extLst>
                <a:ext uri="{FF2B5EF4-FFF2-40B4-BE49-F238E27FC236}">
                  <a16:creationId xmlns:a16="http://schemas.microsoft.com/office/drawing/2014/main" id="{725CDD29-B778-458B-BFA7-F99EC8D7A3E0}"/>
                </a:ext>
              </a:extLst>
            </p:cNvPr>
            <p:cNvSpPr>
              <a:spLocks/>
            </p:cNvSpPr>
            <p:nvPr/>
          </p:nvSpPr>
          <p:spPr bwMode="auto">
            <a:xfrm>
              <a:off x="2816225" y="5856288"/>
              <a:ext cx="60325" cy="74613"/>
            </a:xfrm>
            <a:custGeom>
              <a:avLst/>
              <a:gdLst>
                <a:gd name="T0" fmla="*/ 38 w 38"/>
                <a:gd name="T1" fmla="*/ 38 h 47"/>
                <a:gd name="T2" fmla="*/ 16 w 38"/>
                <a:gd name="T3" fmla="*/ 0 h 47"/>
                <a:gd name="T4" fmla="*/ 0 w 38"/>
                <a:gd name="T5" fmla="*/ 9 h 47"/>
                <a:gd name="T6" fmla="*/ 22 w 38"/>
                <a:gd name="T7" fmla="*/ 47 h 47"/>
                <a:gd name="T8" fmla="*/ 38 w 38"/>
                <a:gd name="T9" fmla="*/ 38 h 47"/>
              </a:gdLst>
              <a:ahLst/>
              <a:cxnLst>
                <a:cxn ang="0">
                  <a:pos x="T0" y="T1"/>
                </a:cxn>
                <a:cxn ang="0">
                  <a:pos x="T2" y="T3"/>
                </a:cxn>
                <a:cxn ang="0">
                  <a:pos x="T4" y="T5"/>
                </a:cxn>
                <a:cxn ang="0">
                  <a:pos x="T6" y="T7"/>
                </a:cxn>
                <a:cxn ang="0">
                  <a:pos x="T8" y="T9"/>
                </a:cxn>
              </a:cxnLst>
              <a:rect l="0" t="0" r="r" b="b"/>
              <a:pathLst>
                <a:path w="38" h="47">
                  <a:moveTo>
                    <a:pt x="38" y="38"/>
                  </a:moveTo>
                  <a:lnTo>
                    <a:pt x="16" y="0"/>
                  </a:lnTo>
                  <a:lnTo>
                    <a:pt x="0" y="9"/>
                  </a:lnTo>
                  <a:lnTo>
                    <a:pt x="22" y="47"/>
                  </a:lnTo>
                  <a:lnTo>
                    <a:pt x="3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35">
              <a:extLst>
                <a:ext uri="{FF2B5EF4-FFF2-40B4-BE49-F238E27FC236}">
                  <a16:creationId xmlns:a16="http://schemas.microsoft.com/office/drawing/2014/main" id="{A0EC8485-586F-44C5-8611-F4607ABE03F4}"/>
                </a:ext>
              </a:extLst>
            </p:cNvPr>
            <p:cNvSpPr>
              <a:spLocks/>
            </p:cNvSpPr>
            <p:nvPr/>
          </p:nvSpPr>
          <p:spPr bwMode="auto">
            <a:xfrm>
              <a:off x="2703513" y="5970588"/>
              <a:ext cx="74613" cy="58738"/>
            </a:xfrm>
            <a:custGeom>
              <a:avLst/>
              <a:gdLst>
                <a:gd name="T0" fmla="*/ 47 w 47"/>
                <a:gd name="T1" fmla="*/ 21 h 37"/>
                <a:gd name="T2" fmla="*/ 9 w 47"/>
                <a:gd name="T3" fmla="*/ 0 h 37"/>
                <a:gd name="T4" fmla="*/ 0 w 47"/>
                <a:gd name="T5" fmla="*/ 15 h 37"/>
                <a:gd name="T6" fmla="*/ 38 w 47"/>
                <a:gd name="T7" fmla="*/ 37 h 37"/>
                <a:gd name="T8" fmla="*/ 47 w 47"/>
                <a:gd name="T9" fmla="*/ 21 h 37"/>
              </a:gdLst>
              <a:ahLst/>
              <a:cxnLst>
                <a:cxn ang="0">
                  <a:pos x="T0" y="T1"/>
                </a:cxn>
                <a:cxn ang="0">
                  <a:pos x="T2" y="T3"/>
                </a:cxn>
                <a:cxn ang="0">
                  <a:pos x="T4" y="T5"/>
                </a:cxn>
                <a:cxn ang="0">
                  <a:pos x="T6" y="T7"/>
                </a:cxn>
                <a:cxn ang="0">
                  <a:pos x="T8" y="T9"/>
                </a:cxn>
              </a:cxnLst>
              <a:rect l="0" t="0" r="r" b="b"/>
              <a:pathLst>
                <a:path w="47" h="37">
                  <a:moveTo>
                    <a:pt x="47" y="21"/>
                  </a:moveTo>
                  <a:lnTo>
                    <a:pt x="9" y="0"/>
                  </a:lnTo>
                  <a:lnTo>
                    <a:pt x="0" y="15"/>
                  </a:lnTo>
                  <a:lnTo>
                    <a:pt x="38" y="37"/>
                  </a:lnTo>
                  <a:lnTo>
                    <a:pt x="47"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36">
              <a:extLst>
                <a:ext uri="{FF2B5EF4-FFF2-40B4-BE49-F238E27FC236}">
                  <a16:creationId xmlns:a16="http://schemas.microsoft.com/office/drawing/2014/main" id="{83CFD113-8584-47A7-BAB3-FB4A08ACCF7A}"/>
                </a:ext>
              </a:extLst>
            </p:cNvPr>
            <p:cNvSpPr>
              <a:spLocks/>
            </p:cNvSpPr>
            <p:nvPr/>
          </p:nvSpPr>
          <p:spPr bwMode="auto">
            <a:xfrm>
              <a:off x="2703513" y="6257925"/>
              <a:ext cx="74613" cy="60325"/>
            </a:xfrm>
            <a:custGeom>
              <a:avLst/>
              <a:gdLst>
                <a:gd name="T0" fmla="*/ 47 w 47"/>
                <a:gd name="T1" fmla="*/ 16 h 38"/>
                <a:gd name="T2" fmla="*/ 38 w 47"/>
                <a:gd name="T3" fmla="*/ 0 h 38"/>
                <a:gd name="T4" fmla="*/ 0 w 47"/>
                <a:gd name="T5" fmla="*/ 22 h 38"/>
                <a:gd name="T6" fmla="*/ 9 w 47"/>
                <a:gd name="T7" fmla="*/ 38 h 38"/>
                <a:gd name="T8" fmla="*/ 47 w 47"/>
                <a:gd name="T9" fmla="*/ 16 h 38"/>
              </a:gdLst>
              <a:ahLst/>
              <a:cxnLst>
                <a:cxn ang="0">
                  <a:pos x="T0" y="T1"/>
                </a:cxn>
                <a:cxn ang="0">
                  <a:pos x="T2" y="T3"/>
                </a:cxn>
                <a:cxn ang="0">
                  <a:pos x="T4" y="T5"/>
                </a:cxn>
                <a:cxn ang="0">
                  <a:pos x="T6" y="T7"/>
                </a:cxn>
                <a:cxn ang="0">
                  <a:pos x="T8" y="T9"/>
                </a:cxn>
              </a:cxnLst>
              <a:rect l="0" t="0" r="r" b="b"/>
              <a:pathLst>
                <a:path w="47" h="38">
                  <a:moveTo>
                    <a:pt x="47" y="16"/>
                  </a:moveTo>
                  <a:lnTo>
                    <a:pt x="38" y="0"/>
                  </a:lnTo>
                  <a:lnTo>
                    <a:pt x="0" y="22"/>
                  </a:lnTo>
                  <a:lnTo>
                    <a:pt x="9" y="38"/>
                  </a:lnTo>
                  <a:lnTo>
                    <a:pt x="47"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37">
              <a:extLst>
                <a:ext uri="{FF2B5EF4-FFF2-40B4-BE49-F238E27FC236}">
                  <a16:creationId xmlns:a16="http://schemas.microsoft.com/office/drawing/2014/main" id="{1E694EF6-E0A2-4CAC-B784-0631427540CB}"/>
                </a:ext>
              </a:extLst>
            </p:cNvPr>
            <p:cNvSpPr>
              <a:spLocks/>
            </p:cNvSpPr>
            <p:nvPr/>
          </p:nvSpPr>
          <p:spPr bwMode="auto">
            <a:xfrm>
              <a:off x="2816225" y="6356350"/>
              <a:ext cx="60325" cy="74613"/>
            </a:xfrm>
            <a:custGeom>
              <a:avLst/>
              <a:gdLst>
                <a:gd name="T0" fmla="*/ 38 w 38"/>
                <a:gd name="T1" fmla="*/ 9 h 47"/>
                <a:gd name="T2" fmla="*/ 22 w 38"/>
                <a:gd name="T3" fmla="*/ 0 h 47"/>
                <a:gd name="T4" fmla="*/ 0 w 38"/>
                <a:gd name="T5" fmla="*/ 38 h 47"/>
                <a:gd name="T6" fmla="*/ 16 w 38"/>
                <a:gd name="T7" fmla="*/ 47 h 47"/>
                <a:gd name="T8" fmla="*/ 38 w 38"/>
                <a:gd name="T9" fmla="*/ 9 h 47"/>
              </a:gdLst>
              <a:ahLst/>
              <a:cxnLst>
                <a:cxn ang="0">
                  <a:pos x="T0" y="T1"/>
                </a:cxn>
                <a:cxn ang="0">
                  <a:pos x="T2" y="T3"/>
                </a:cxn>
                <a:cxn ang="0">
                  <a:pos x="T4" y="T5"/>
                </a:cxn>
                <a:cxn ang="0">
                  <a:pos x="T6" y="T7"/>
                </a:cxn>
                <a:cxn ang="0">
                  <a:pos x="T8" y="T9"/>
                </a:cxn>
              </a:cxnLst>
              <a:rect l="0" t="0" r="r" b="b"/>
              <a:pathLst>
                <a:path w="38" h="47">
                  <a:moveTo>
                    <a:pt x="38" y="9"/>
                  </a:moveTo>
                  <a:lnTo>
                    <a:pt x="22" y="0"/>
                  </a:lnTo>
                  <a:lnTo>
                    <a:pt x="0" y="38"/>
                  </a:lnTo>
                  <a:lnTo>
                    <a:pt x="16" y="47"/>
                  </a:lnTo>
                  <a:lnTo>
                    <a:pt x="38"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38">
              <a:extLst>
                <a:ext uri="{FF2B5EF4-FFF2-40B4-BE49-F238E27FC236}">
                  <a16:creationId xmlns:a16="http://schemas.microsoft.com/office/drawing/2014/main" id="{A3DE2538-32B0-45DA-BF34-0711D06B57FD}"/>
                </a:ext>
              </a:extLst>
            </p:cNvPr>
            <p:cNvSpPr>
              <a:spLocks/>
            </p:cNvSpPr>
            <p:nvPr/>
          </p:nvSpPr>
          <p:spPr bwMode="auto">
            <a:xfrm>
              <a:off x="3105150" y="6356350"/>
              <a:ext cx="60325" cy="74613"/>
            </a:xfrm>
            <a:custGeom>
              <a:avLst/>
              <a:gdLst>
                <a:gd name="T0" fmla="*/ 38 w 38"/>
                <a:gd name="T1" fmla="*/ 38 h 47"/>
                <a:gd name="T2" fmla="*/ 16 w 38"/>
                <a:gd name="T3" fmla="*/ 0 h 47"/>
                <a:gd name="T4" fmla="*/ 0 w 38"/>
                <a:gd name="T5" fmla="*/ 9 h 47"/>
                <a:gd name="T6" fmla="*/ 22 w 38"/>
                <a:gd name="T7" fmla="*/ 47 h 47"/>
                <a:gd name="T8" fmla="*/ 38 w 38"/>
                <a:gd name="T9" fmla="*/ 38 h 47"/>
              </a:gdLst>
              <a:ahLst/>
              <a:cxnLst>
                <a:cxn ang="0">
                  <a:pos x="T0" y="T1"/>
                </a:cxn>
                <a:cxn ang="0">
                  <a:pos x="T2" y="T3"/>
                </a:cxn>
                <a:cxn ang="0">
                  <a:pos x="T4" y="T5"/>
                </a:cxn>
                <a:cxn ang="0">
                  <a:pos x="T6" y="T7"/>
                </a:cxn>
                <a:cxn ang="0">
                  <a:pos x="T8" y="T9"/>
                </a:cxn>
              </a:cxnLst>
              <a:rect l="0" t="0" r="r" b="b"/>
              <a:pathLst>
                <a:path w="38" h="47">
                  <a:moveTo>
                    <a:pt x="38" y="38"/>
                  </a:moveTo>
                  <a:lnTo>
                    <a:pt x="16" y="0"/>
                  </a:lnTo>
                  <a:lnTo>
                    <a:pt x="0" y="9"/>
                  </a:lnTo>
                  <a:lnTo>
                    <a:pt x="22" y="47"/>
                  </a:lnTo>
                  <a:lnTo>
                    <a:pt x="3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39">
              <a:extLst>
                <a:ext uri="{FF2B5EF4-FFF2-40B4-BE49-F238E27FC236}">
                  <a16:creationId xmlns:a16="http://schemas.microsoft.com/office/drawing/2014/main" id="{5B5D0B16-10FC-4F34-AC0B-02BC446154CB}"/>
                </a:ext>
              </a:extLst>
            </p:cNvPr>
            <p:cNvSpPr>
              <a:spLocks/>
            </p:cNvSpPr>
            <p:nvPr/>
          </p:nvSpPr>
          <p:spPr bwMode="auto">
            <a:xfrm>
              <a:off x="3203575" y="6257925"/>
              <a:ext cx="74613" cy="60325"/>
            </a:xfrm>
            <a:custGeom>
              <a:avLst/>
              <a:gdLst>
                <a:gd name="T0" fmla="*/ 47 w 47"/>
                <a:gd name="T1" fmla="*/ 22 h 38"/>
                <a:gd name="T2" fmla="*/ 9 w 47"/>
                <a:gd name="T3" fmla="*/ 0 h 38"/>
                <a:gd name="T4" fmla="*/ 0 w 47"/>
                <a:gd name="T5" fmla="*/ 16 h 38"/>
                <a:gd name="T6" fmla="*/ 38 w 47"/>
                <a:gd name="T7" fmla="*/ 38 h 38"/>
                <a:gd name="T8" fmla="*/ 47 w 47"/>
                <a:gd name="T9" fmla="*/ 22 h 38"/>
              </a:gdLst>
              <a:ahLst/>
              <a:cxnLst>
                <a:cxn ang="0">
                  <a:pos x="T0" y="T1"/>
                </a:cxn>
                <a:cxn ang="0">
                  <a:pos x="T2" y="T3"/>
                </a:cxn>
                <a:cxn ang="0">
                  <a:pos x="T4" y="T5"/>
                </a:cxn>
                <a:cxn ang="0">
                  <a:pos x="T6" y="T7"/>
                </a:cxn>
                <a:cxn ang="0">
                  <a:pos x="T8" y="T9"/>
                </a:cxn>
              </a:cxnLst>
              <a:rect l="0" t="0" r="r" b="b"/>
              <a:pathLst>
                <a:path w="47" h="38">
                  <a:moveTo>
                    <a:pt x="47" y="22"/>
                  </a:moveTo>
                  <a:lnTo>
                    <a:pt x="9" y="0"/>
                  </a:lnTo>
                  <a:lnTo>
                    <a:pt x="0" y="16"/>
                  </a:lnTo>
                  <a:lnTo>
                    <a:pt x="38" y="38"/>
                  </a:lnTo>
                  <a:lnTo>
                    <a:pt x="47"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40">
              <a:extLst>
                <a:ext uri="{FF2B5EF4-FFF2-40B4-BE49-F238E27FC236}">
                  <a16:creationId xmlns:a16="http://schemas.microsoft.com/office/drawing/2014/main" id="{9856D952-BECC-4F11-AEFB-479531310F26}"/>
                </a:ext>
              </a:extLst>
            </p:cNvPr>
            <p:cNvSpPr>
              <a:spLocks/>
            </p:cNvSpPr>
            <p:nvPr/>
          </p:nvSpPr>
          <p:spPr bwMode="auto">
            <a:xfrm>
              <a:off x="3203575" y="5970588"/>
              <a:ext cx="74613" cy="58738"/>
            </a:xfrm>
            <a:custGeom>
              <a:avLst/>
              <a:gdLst>
                <a:gd name="T0" fmla="*/ 47 w 47"/>
                <a:gd name="T1" fmla="*/ 15 h 37"/>
                <a:gd name="T2" fmla="*/ 38 w 47"/>
                <a:gd name="T3" fmla="*/ 0 h 37"/>
                <a:gd name="T4" fmla="*/ 0 w 47"/>
                <a:gd name="T5" fmla="*/ 21 h 37"/>
                <a:gd name="T6" fmla="*/ 9 w 47"/>
                <a:gd name="T7" fmla="*/ 37 h 37"/>
                <a:gd name="T8" fmla="*/ 47 w 47"/>
                <a:gd name="T9" fmla="*/ 15 h 37"/>
              </a:gdLst>
              <a:ahLst/>
              <a:cxnLst>
                <a:cxn ang="0">
                  <a:pos x="T0" y="T1"/>
                </a:cxn>
                <a:cxn ang="0">
                  <a:pos x="T2" y="T3"/>
                </a:cxn>
                <a:cxn ang="0">
                  <a:pos x="T4" y="T5"/>
                </a:cxn>
                <a:cxn ang="0">
                  <a:pos x="T6" y="T7"/>
                </a:cxn>
                <a:cxn ang="0">
                  <a:pos x="T8" y="T9"/>
                </a:cxn>
              </a:cxnLst>
              <a:rect l="0" t="0" r="r" b="b"/>
              <a:pathLst>
                <a:path w="47" h="37">
                  <a:moveTo>
                    <a:pt x="47" y="15"/>
                  </a:moveTo>
                  <a:lnTo>
                    <a:pt x="38" y="0"/>
                  </a:lnTo>
                  <a:lnTo>
                    <a:pt x="0" y="21"/>
                  </a:lnTo>
                  <a:lnTo>
                    <a:pt x="9" y="37"/>
                  </a:lnTo>
                  <a:lnTo>
                    <a:pt x="47"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41">
              <a:extLst>
                <a:ext uri="{FF2B5EF4-FFF2-40B4-BE49-F238E27FC236}">
                  <a16:creationId xmlns:a16="http://schemas.microsoft.com/office/drawing/2014/main" id="{A3C9C6B7-EA96-497D-AF45-E018F464BB2E}"/>
                </a:ext>
              </a:extLst>
            </p:cNvPr>
            <p:cNvSpPr>
              <a:spLocks/>
            </p:cNvSpPr>
            <p:nvPr/>
          </p:nvSpPr>
          <p:spPr bwMode="auto">
            <a:xfrm>
              <a:off x="3105150" y="5856288"/>
              <a:ext cx="60325" cy="74613"/>
            </a:xfrm>
            <a:custGeom>
              <a:avLst/>
              <a:gdLst>
                <a:gd name="T0" fmla="*/ 38 w 38"/>
                <a:gd name="T1" fmla="*/ 9 h 47"/>
                <a:gd name="T2" fmla="*/ 22 w 38"/>
                <a:gd name="T3" fmla="*/ 0 h 47"/>
                <a:gd name="T4" fmla="*/ 0 w 38"/>
                <a:gd name="T5" fmla="*/ 38 h 47"/>
                <a:gd name="T6" fmla="*/ 16 w 38"/>
                <a:gd name="T7" fmla="*/ 47 h 47"/>
                <a:gd name="T8" fmla="*/ 38 w 38"/>
                <a:gd name="T9" fmla="*/ 9 h 47"/>
              </a:gdLst>
              <a:ahLst/>
              <a:cxnLst>
                <a:cxn ang="0">
                  <a:pos x="T0" y="T1"/>
                </a:cxn>
                <a:cxn ang="0">
                  <a:pos x="T2" y="T3"/>
                </a:cxn>
                <a:cxn ang="0">
                  <a:pos x="T4" y="T5"/>
                </a:cxn>
                <a:cxn ang="0">
                  <a:pos x="T6" y="T7"/>
                </a:cxn>
                <a:cxn ang="0">
                  <a:pos x="T8" y="T9"/>
                </a:cxn>
              </a:cxnLst>
              <a:rect l="0" t="0" r="r" b="b"/>
              <a:pathLst>
                <a:path w="38" h="47">
                  <a:moveTo>
                    <a:pt x="38" y="9"/>
                  </a:moveTo>
                  <a:lnTo>
                    <a:pt x="22" y="0"/>
                  </a:lnTo>
                  <a:lnTo>
                    <a:pt x="0" y="38"/>
                  </a:lnTo>
                  <a:lnTo>
                    <a:pt x="16" y="47"/>
                  </a:lnTo>
                  <a:lnTo>
                    <a:pt x="38"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42">
              <a:extLst>
                <a:ext uri="{FF2B5EF4-FFF2-40B4-BE49-F238E27FC236}">
                  <a16:creationId xmlns:a16="http://schemas.microsoft.com/office/drawing/2014/main" id="{3C53F725-DD5C-4279-AACA-878B4C11465D}"/>
                </a:ext>
              </a:extLst>
            </p:cNvPr>
            <p:cNvSpPr>
              <a:spLocks/>
            </p:cNvSpPr>
            <p:nvPr/>
          </p:nvSpPr>
          <p:spPr bwMode="auto">
            <a:xfrm>
              <a:off x="2962275" y="5821363"/>
              <a:ext cx="57150" cy="68263"/>
            </a:xfrm>
            <a:custGeom>
              <a:avLst/>
              <a:gdLst>
                <a:gd name="T0" fmla="*/ 27 w 36"/>
                <a:gd name="T1" fmla="*/ 43 h 43"/>
                <a:gd name="T2" fmla="*/ 36 w 36"/>
                <a:gd name="T3" fmla="*/ 43 h 43"/>
                <a:gd name="T4" fmla="*/ 36 w 36"/>
                <a:gd name="T5" fmla="*/ 0 h 43"/>
                <a:gd name="T6" fmla="*/ 27 w 36"/>
                <a:gd name="T7" fmla="*/ 0 h 43"/>
                <a:gd name="T8" fmla="*/ 9 w 36"/>
                <a:gd name="T9" fmla="*/ 0 h 43"/>
                <a:gd name="T10" fmla="*/ 0 w 36"/>
                <a:gd name="T11" fmla="*/ 0 h 43"/>
                <a:gd name="T12" fmla="*/ 0 w 36"/>
                <a:gd name="T13" fmla="*/ 43 h 43"/>
                <a:gd name="T14" fmla="*/ 9 w 36"/>
                <a:gd name="T15" fmla="*/ 43 h 43"/>
                <a:gd name="T16" fmla="*/ 27 w 36"/>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43">
                  <a:moveTo>
                    <a:pt x="27" y="43"/>
                  </a:moveTo>
                  <a:lnTo>
                    <a:pt x="36" y="43"/>
                  </a:lnTo>
                  <a:lnTo>
                    <a:pt x="36" y="0"/>
                  </a:lnTo>
                  <a:lnTo>
                    <a:pt x="27" y="0"/>
                  </a:lnTo>
                  <a:lnTo>
                    <a:pt x="9" y="0"/>
                  </a:lnTo>
                  <a:lnTo>
                    <a:pt x="0" y="0"/>
                  </a:lnTo>
                  <a:lnTo>
                    <a:pt x="0" y="43"/>
                  </a:lnTo>
                  <a:lnTo>
                    <a:pt x="9" y="43"/>
                  </a:lnTo>
                  <a:lnTo>
                    <a:pt x="27"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43">
              <a:extLst>
                <a:ext uri="{FF2B5EF4-FFF2-40B4-BE49-F238E27FC236}">
                  <a16:creationId xmlns:a16="http://schemas.microsoft.com/office/drawing/2014/main" id="{A9254CD1-98E5-4A78-965F-AE7015D01593}"/>
                </a:ext>
              </a:extLst>
            </p:cNvPr>
            <p:cNvSpPr>
              <a:spLocks/>
            </p:cNvSpPr>
            <p:nvPr/>
          </p:nvSpPr>
          <p:spPr bwMode="auto">
            <a:xfrm>
              <a:off x="2667000" y="6115050"/>
              <a:ext cx="69850" cy="57150"/>
            </a:xfrm>
            <a:custGeom>
              <a:avLst/>
              <a:gdLst>
                <a:gd name="T0" fmla="*/ 44 w 44"/>
                <a:gd name="T1" fmla="*/ 27 h 36"/>
                <a:gd name="T2" fmla="*/ 44 w 44"/>
                <a:gd name="T3" fmla="*/ 9 h 36"/>
                <a:gd name="T4" fmla="*/ 44 w 44"/>
                <a:gd name="T5" fmla="*/ 0 h 36"/>
                <a:gd name="T6" fmla="*/ 0 w 44"/>
                <a:gd name="T7" fmla="*/ 0 h 36"/>
                <a:gd name="T8" fmla="*/ 0 w 44"/>
                <a:gd name="T9" fmla="*/ 9 h 36"/>
                <a:gd name="T10" fmla="*/ 0 w 44"/>
                <a:gd name="T11" fmla="*/ 27 h 36"/>
                <a:gd name="T12" fmla="*/ 0 w 44"/>
                <a:gd name="T13" fmla="*/ 36 h 36"/>
                <a:gd name="T14" fmla="*/ 44 w 44"/>
                <a:gd name="T15" fmla="*/ 36 h 36"/>
                <a:gd name="T16" fmla="*/ 44 w 44"/>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6">
                  <a:moveTo>
                    <a:pt x="44" y="27"/>
                  </a:moveTo>
                  <a:lnTo>
                    <a:pt x="44" y="9"/>
                  </a:lnTo>
                  <a:lnTo>
                    <a:pt x="44" y="0"/>
                  </a:lnTo>
                  <a:lnTo>
                    <a:pt x="0" y="0"/>
                  </a:lnTo>
                  <a:lnTo>
                    <a:pt x="0" y="9"/>
                  </a:lnTo>
                  <a:lnTo>
                    <a:pt x="0" y="27"/>
                  </a:lnTo>
                  <a:lnTo>
                    <a:pt x="0" y="36"/>
                  </a:lnTo>
                  <a:lnTo>
                    <a:pt x="44" y="36"/>
                  </a:lnTo>
                  <a:lnTo>
                    <a:pt x="4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44">
              <a:extLst>
                <a:ext uri="{FF2B5EF4-FFF2-40B4-BE49-F238E27FC236}">
                  <a16:creationId xmlns:a16="http://schemas.microsoft.com/office/drawing/2014/main" id="{11474946-51DE-40CD-B320-1626ABBB3B0B}"/>
                </a:ext>
              </a:extLst>
            </p:cNvPr>
            <p:cNvSpPr>
              <a:spLocks/>
            </p:cNvSpPr>
            <p:nvPr/>
          </p:nvSpPr>
          <p:spPr bwMode="auto">
            <a:xfrm>
              <a:off x="2962275" y="6397625"/>
              <a:ext cx="57150" cy="69850"/>
            </a:xfrm>
            <a:custGeom>
              <a:avLst/>
              <a:gdLst>
                <a:gd name="T0" fmla="*/ 9 w 36"/>
                <a:gd name="T1" fmla="*/ 0 h 44"/>
                <a:gd name="T2" fmla="*/ 0 w 36"/>
                <a:gd name="T3" fmla="*/ 0 h 44"/>
                <a:gd name="T4" fmla="*/ 0 w 36"/>
                <a:gd name="T5" fmla="*/ 44 h 44"/>
                <a:gd name="T6" fmla="*/ 9 w 36"/>
                <a:gd name="T7" fmla="*/ 44 h 44"/>
                <a:gd name="T8" fmla="*/ 27 w 36"/>
                <a:gd name="T9" fmla="*/ 44 h 44"/>
                <a:gd name="T10" fmla="*/ 36 w 36"/>
                <a:gd name="T11" fmla="*/ 44 h 44"/>
                <a:gd name="T12" fmla="*/ 36 w 36"/>
                <a:gd name="T13" fmla="*/ 0 h 44"/>
                <a:gd name="T14" fmla="*/ 27 w 36"/>
                <a:gd name="T15" fmla="*/ 0 h 44"/>
                <a:gd name="T16" fmla="*/ 9 w 36"/>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44">
                  <a:moveTo>
                    <a:pt x="9" y="0"/>
                  </a:moveTo>
                  <a:lnTo>
                    <a:pt x="0" y="0"/>
                  </a:lnTo>
                  <a:lnTo>
                    <a:pt x="0" y="44"/>
                  </a:lnTo>
                  <a:lnTo>
                    <a:pt x="9" y="44"/>
                  </a:lnTo>
                  <a:lnTo>
                    <a:pt x="27" y="44"/>
                  </a:lnTo>
                  <a:lnTo>
                    <a:pt x="36" y="44"/>
                  </a:lnTo>
                  <a:lnTo>
                    <a:pt x="36" y="0"/>
                  </a:lnTo>
                  <a:lnTo>
                    <a:pt x="27" y="0"/>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45">
              <a:extLst>
                <a:ext uri="{FF2B5EF4-FFF2-40B4-BE49-F238E27FC236}">
                  <a16:creationId xmlns:a16="http://schemas.microsoft.com/office/drawing/2014/main" id="{5DFF5122-1ADA-43D7-BDA9-3338BBC93CD9}"/>
                </a:ext>
              </a:extLst>
            </p:cNvPr>
            <p:cNvSpPr>
              <a:spLocks/>
            </p:cNvSpPr>
            <p:nvPr/>
          </p:nvSpPr>
          <p:spPr bwMode="auto">
            <a:xfrm>
              <a:off x="3244850" y="6115050"/>
              <a:ext cx="69850" cy="57150"/>
            </a:xfrm>
            <a:custGeom>
              <a:avLst/>
              <a:gdLst>
                <a:gd name="T0" fmla="*/ 0 w 44"/>
                <a:gd name="T1" fmla="*/ 9 h 36"/>
                <a:gd name="T2" fmla="*/ 0 w 44"/>
                <a:gd name="T3" fmla="*/ 27 h 36"/>
                <a:gd name="T4" fmla="*/ 0 w 44"/>
                <a:gd name="T5" fmla="*/ 36 h 36"/>
                <a:gd name="T6" fmla="*/ 44 w 44"/>
                <a:gd name="T7" fmla="*/ 36 h 36"/>
                <a:gd name="T8" fmla="*/ 44 w 44"/>
                <a:gd name="T9" fmla="*/ 27 h 36"/>
                <a:gd name="T10" fmla="*/ 44 w 44"/>
                <a:gd name="T11" fmla="*/ 9 h 36"/>
                <a:gd name="T12" fmla="*/ 44 w 44"/>
                <a:gd name="T13" fmla="*/ 0 h 36"/>
                <a:gd name="T14" fmla="*/ 0 w 44"/>
                <a:gd name="T15" fmla="*/ 0 h 36"/>
                <a:gd name="T16" fmla="*/ 0 w 44"/>
                <a:gd name="T17" fmla="*/ 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6">
                  <a:moveTo>
                    <a:pt x="0" y="9"/>
                  </a:moveTo>
                  <a:lnTo>
                    <a:pt x="0" y="27"/>
                  </a:lnTo>
                  <a:lnTo>
                    <a:pt x="0" y="36"/>
                  </a:lnTo>
                  <a:lnTo>
                    <a:pt x="44" y="36"/>
                  </a:lnTo>
                  <a:lnTo>
                    <a:pt x="44" y="27"/>
                  </a:lnTo>
                  <a:lnTo>
                    <a:pt x="44" y="9"/>
                  </a:lnTo>
                  <a:lnTo>
                    <a:pt x="44" y="0"/>
                  </a:lnTo>
                  <a:lnTo>
                    <a:pt x="0" y="0"/>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46">
              <a:extLst>
                <a:ext uri="{FF2B5EF4-FFF2-40B4-BE49-F238E27FC236}">
                  <a16:creationId xmlns:a16="http://schemas.microsoft.com/office/drawing/2014/main" id="{18DAF9E9-3482-47D5-8E03-8006B3289F6D}"/>
                </a:ext>
              </a:extLst>
            </p:cNvPr>
            <p:cNvSpPr>
              <a:spLocks/>
            </p:cNvSpPr>
            <p:nvPr/>
          </p:nvSpPr>
          <p:spPr bwMode="auto">
            <a:xfrm>
              <a:off x="2873375" y="5954713"/>
              <a:ext cx="161925" cy="271463"/>
            </a:xfrm>
            <a:custGeom>
              <a:avLst/>
              <a:gdLst>
                <a:gd name="T0" fmla="*/ 31 w 1114"/>
                <a:gd name="T1" fmla="*/ 1824 h 1869"/>
                <a:gd name="T2" fmla="*/ 114 w 1114"/>
                <a:gd name="T3" fmla="*/ 1869 h 1869"/>
                <a:gd name="T4" fmla="*/ 170 w 1114"/>
                <a:gd name="T5" fmla="*/ 1852 h 1869"/>
                <a:gd name="T6" fmla="*/ 625 w 1114"/>
                <a:gd name="T7" fmla="*/ 1547 h 1869"/>
                <a:gd name="T8" fmla="*/ 809 w 1114"/>
                <a:gd name="T9" fmla="*/ 1609 h 1869"/>
                <a:gd name="T10" fmla="*/ 1114 w 1114"/>
                <a:gd name="T11" fmla="*/ 1304 h 1869"/>
                <a:gd name="T12" fmla="*/ 909 w 1114"/>
                <a:gd name="T13" fmla="*/ 1016 h 1869"/>
                <a:gd name="T14" fmla="*/ 909 w 1114"/>
                <a:gd name="T15" fmla="*/ 100 h 1869"/>
                <a:gd name="T16" fmla="*/ 809 w 1114"/>
                <a:gd name="T17" fmla="*/ 0 h 1869"/>
                <a:gd name="T18" fmla="*/ 709 w 1114"/>
                <a:gd name="T19" fmla="*/ 100 h 1869"/>
                <a:gd name="T20" fmla="*/ 709 w 1114"/>
                <a:gd name="T21" fmla="*/ 1016 h 1869"/>
                <a:gd name="T22" fmla="*/ 504 w 1114"/>
                <a:gd name="T23" fmla="*/ 1304 h 1869"/>
                <a:gd name="T24" fmla="*/ 514 w 1114"/>
                <a:gd name="T25" fmla="*/ 1381 h 1869"/>
                <a:gd name="T26" fmla="*/ 59 w 1114"/>
                <a:gd name="T27" fmla="*/ 1686 h 1869"/>
                <a:gd name="T28" fmla="*/ 31 w 1114"/>
                <a:gd name="T29" fmla="*/ 1824 h 1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4" h="1869">
                  <a:moveTo>
                    <a:pt x="31" y="1824"/>
                  </a:moveTo>
                  <a:cubicBezTo>
                    <a:pt x="50" y="1853"/>
                    <a:pt x="82" y="1869"/>
                    <a:pt x="114" y="1869"/>
                  </a:cubicBezTo>
                  <a:cubicBezTo>
                    <a:pt x="133" y="1869"/>
                    <a:pt x="153" y="1863"/>
                    <a:pt x="170" y="1852"/>
                  </a:cubicBezTo>
                  <a:cubicBezTo>
                    <a:pt x="625" y="1547"/>
                    <a:pt x="625" y="1547"/>
                    <a:pt x="625" y="1547"/>
                  </a:cubicBezTo>
                  <a:cubicBezTo>
                    <a:pt x="676" y="1586"/>
                    <a:pt x="740" y="1609"/>
                    <a:pt x="809" y="1609"/>
                  </a:cubicBezTo>
                  <a:cubicBezTo>
                    <a:pt x="977" y="1609"/>
                    <a:pt x="1114" y="1472"/>
                    <a:pt x="1114" y="1304"/>
                  </a:cubicBezTo>
                  <a:cubicBezTo>
                    <a:pt x="1114" y="1170"/>
                    <a:pt x="1028" y="1057"/>
                    <a:pt x="909" y="1016"/>
                  </a:cubicBezTo>
                  <a:cubicBezTo>
                    <a:pt x="909" y="100"/>
                    <a:pt x="909" y="100"/>
                    <a:pt x="909" y="100"/>
                  </a:cubicBezTo>
                  <a:cubicBezTo>
                    <a:pt x="909" y="45"/>
                    <a:pt x="864" y="0"/>
                    <a:pt x="809" y="0"/>
                  </a:cubicBezTo>
                  <a:cubicBezTo>
                    <a:pt x="754" y="0"/>
                    <a:pt x="709" y="45"/>
                    <a:pt x="709" y="100"/>
                  </a:cubicBezTo>
                  <a:cubicBezTo>
                    <a:pt x="709" y="1016"/>
                    <a:pt x="709" y="1016"/>
                    <a:pt x="709" y="1016"/>
                  </a:cubicBezTo>
                  <a:cubicBezTo>
                    <a:pt x="590" y="1057"/>
                    <a:pt x="504" y="1170"/>
                    <a:pt x="504" y="1304"/>
                  </a:cubicBezTo>
                  <a:cubicBezTo>
                    <a:pt x="504" y="1330"/>
                    <a:pt x="508" y="1356"/>
                    <a:pt x="514" y="1381"/>
                  </a:cubicBezTo>
                  <a:cubicBezTo>
                    <a:pt x="59" y="1686"/>
                    <a:pt x="59" y="1686"/>
                    <a:pt x="59" y="1686"/>
                  </a:cubicBezTo>
                  <a:cubicBezTo>
                    <a:pt x="13" y="1716"/>
                    <a:pt x="0" y="1778"/>
                    <a:pt x="31" y="18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47">
              <a:extLst>
                <a:ext uri="{FF2B5EF4-FFF2-40B4-BE49-F238E27FC236}">
                  <a16:creationId xmlns:a16="http://schemas.microsoft.com/office/drawing/2014/main" id="{BC8B591F-755B-47F8-A5DA-A908F83F7F12}"/>
                </a:ext>
              </a:extLst>
            </p:cNvPr>
            <p:cNvSpPr>
              <a:spLocks noEditPoints="1"/>
            </p:cNvSpPr>
            <p:nvPr/>
          </p:nvSpPr>
          <p:spPr bwMode="auto">
            <a:xfrm>
              <a:off x="2489200" y="6689725"/>
              <a:ext cx="1003300" cy="236538"/>
            </a:xfrm>
            <a:custGeom>
              <a:avLst/>
              <a:gdLst>
                <a:gd name="T0" fmla="*/ 6387 w 6934"/>
                <a:gd name="T1" fmla="*/ 656 h 1632"/>
                <a:gd name="T2" fmla="*/ 4787 w 6934"/>
                <a:gd name="T3" fmla="*/ 656 h 1632"/>
                <a:gd name="T4" fmla="*/ 3467 w 6934"/>
                <a:gd name="T5" fmla="*/ 0 h 1632"/>
                <a:gd name="T6" fmla="*/ 2187 w 6934"/>
                <a:gd name="T7" fmla="*/ 656 h 1632"/>
                <a:gd name="T8" fmla="*/ 587 w 6934"/>
                <a:gd name="T9" fmla="*/ 656 h 1632"/>
                <a:gd name="T10" fmla="*/ 0 w 6934"/>
                <a:gd name="T11" fmla="*/ 816 h 1632"/>
                <a:gd name="T12" fmla="*/ 587 w 6934"/>
                <a:gd name="T13" fmla="*/ 976 h 1632"/>
                <a:gd name="T14" fmla="*/ 2187 w 6934"/>
                <a:gd name="T15" fmla="*/ 976 h 1632"/>
                <a:gd name="T16" fmla="*/ 3467 w 6934"/>
                <a:gd name="T17" fmla="*/ 1632 h 1632"/>
                <a:gd name="T18" fmla="*/ 4787 w 6934"/>
                <a:gd name="T19" fmla="*/ 976 h 1632"/>
                <a:gd name="T20" fmla="*/ 6387 w 6934"/>
                <a:gd name="T21" fmla="*/ 976 h 1632"/>
                <a:gd name="T22" fmla="*/ 6934 w 6934"/>
                <a:gd name="T23" fmla="*/ 816 h 1632"/>
                <a:gd name="T24" fmla="*/ 1857 w 6934"/>
                <a:gd name="T25" fmla="*/ 976 h 1632"/>
                <a:gd name="T26" fmla="*/ 1387 w 6934"/>
                <a:gd name="T27" fmla="*/ 1312 h 1632"/>
                <a:gd name="T28" fmla="*/ 917 w 6934"/>
                <a:gd name="T29" fmla="*/ 976 h 1632"/>
                <a:gd name="T30" fmla="*/ 917 w 6934"/>
                <a:gd name="T31" fmla="*/ 656 h 1632"/>
                <a:gd name="T32" fmla="*/ 1387 w 6934"/>
                <a:gd name="T33" fmla="*/ 320 h 1632"/>
                <a:gd name="T34" fmla="*/ 1857 w 6934"/>
                <a:gd name="T35" fmla="*/ 656 h 1632"/>
                <a:gd name="T36" fmla="*/ 1857 w 6934"/>
                <a:gd name="T37" fmla="*/ 976 h 1632"/>
                <a:gd name="T38" fmla="*/ 3818 w 6934"/>
                <a:gd name="T39" fmla="*/ 1167 h 1632"/>
                <a:gd name="T40" fmla="*/ 3116 w 6934"/>
                <a:gd name="T41" fmla="*/ 1167 h 1632"/>
                <a:gd name="T42" fmla="*/ 2971 w 6934"/>
                <a:gd name="T43" fmla="*/ 816 h 1632"/>
                <a:gd name="T44" fmla="*/ 3116 w 6934"/>
                <a:gd name="T45" fmla="*/ 466 h 1632"/>
                <a:gd name="T46" fmla="*/ 3818 w 6934"/>
                <a:gd name="T47" fmla="*/ 466 h 1632"/>
                <a:gd name="T48" fmla="*/ 3963 w 6934"/>
                <a:gd name="T49" fmla="*/ 816 h 1632"/>
                <a:gd name="T50" fmla="*/ 6057 w 6934"/>
                <a:gd name="T51" fmla="*/ 976 h 1632"/>
                <a:gd name="T52" fmla="*/ 5587 w 6934"/>
                <a:gd name="T53" fmla="*/ 1312 h 1632"/>
                <a:gd name="T54" fmla="*/ 5117 w 6934"/>
                <a:gd name="T55" fmla="*/ 976 h 1632"/>
                <a:gd name="T56" fmla="*/ 5117 w 6934"/>
                <a:gd name="T57" fmla="*/ 656 h 1632"/>
                <a:gd name="T58" fmla="*/ 5587 w 6934"/>
                <a:gd name="T59" fmla="*/ 320 h 1632"/>
                <a:gd name="T60" fmla="*/ 6057 w 6934"/>
                <a:gd name="T61" fmla="*/ 656 h 1632"/>
                <a:gd name="T62" fmla="*/ 6057 w 6934"/>
                <a:gd name="T63" fmla="*/ 976 h 1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34" h="1632">
                  <a:moveTo>
                    <a:pt x="6774" y="656"/>
                  </a:moveTo>
                  <a:cubicBezTo>
                    <a:pt x="6387" y="656"/>
                    <a:pt x="6387" y="656"/>
                    <a:pt x="6387" y="656"/>
                  </a:cubicBezTo>
                  <a:cubicBezTo>
                    <a:pt x="6313" y="282"/>
                    <a:pt x="5983" y="0"/>
                    <a:pt x="5587" y="0"/>
                  </a:cubicBezTo>
                  <a:cubicBezTo>
                    <a:pt x="5191" y="0"/>
                    <a:pt x="4861" y="282"/>
                    <a:pt x="4787" y="656"/>
                  </a:cubicBezTo>
                  <a:cubicBezTo>
                    <a:pt x="4267" y="656"/>
                    <a:pt x="4267" y="656"/>
                    <a:pt x="4267" y="656"/>
                  </a:cubicBezTo>
                  <a:cubicBezTo>
                    <a:pt x="4193" y="282"/>
                    <a:pt x="3863" y="0"/>
                    <a:pt x="3467" y="0"/>
                  </a:cubicBezTo>
                  <a:cubicBezTo>
                    <a:pt x="3071" y="0"/>
                    <a:pt x="2741" y="282"/>
                    <a:pt x="2667" y="656"/>
                  </a:cubicBezTo>
                  <a:cubicBezTo>
                    <a:pt x="2187" y="656"/>
                    <a:pt x="2187" y="656"/>
                    <a:pt x="2187" y="656"/>
                  </a:cubicBezTo>
                  <a:cubicBezTo>
                    <a:pt x="2113" y="282"/>
                    <a:pt x="1783" y="0"/>
                    <a:pt x="1387" y="0"/>
                  </a:cubicBezTo>
                  <a:cubicBezTo>
                    <a:pt x="991" y="0"/>
                    <a:pt x="661" y="282"/>
                    <a:pt x="587" y="656"/>
                  </a:cubicBezTo>
                  <a:cubicBezTo>
                    <a:pt x="160" y="656"/>
                    <a:pt x="160" y="656"/>
                    <a:pt x="160" y="656"/>
                  </a:cubicBezTo>
                  <a:cubicBezTo>
                    <a:pt x="72" y="656"/>
                    <a:pt x="0" y="728"/>
                    <a:pt x="0" y="816"/>
                  </a:cubicBezTo>
                  <a:cubicBezTo>
                    <a:pt x="0" y="905"/>
                    <a:pt x="72" y="976"/>
                    <a:pt x="160" y="976"/>
                  </a:cubicBezTo>
                  <a:cubicBezTo>
                    <a:pt x="587" y="976"/>
                    <a:pt x="587" y="976"/>
                    <a:pt x="587" y="976"/>
                  </a:cubicBezTo>
                  <a:cubicBezTo>
                    <a:pt x="661" y="1350"/>
                    <a:pt x="991" y="1632"/>
                    <a:pt x="1387" y="1632"/>
                  </a:cubicBezTo>
                  <a:cubicBezTo>
                    <a:pt x="1783" y="1632"/>
                    <a:pt x="2113" y="1350"/>
                    <a:pt x="2187" y="976"/>
                  </a:cubicBezTo>
                  <a:cubicBezTo>
                    <a:pt x="2667" y="976"/>
                    <a:pt x="2667" y="976"/>
                    <a:pt x="2667" y="976"/>
                  </a:cubicBezTo>
                  <a:cubicBezTo>
                    <a:pt x="2741" y="1350"/>
                    <a:pt x="3071" y="1632"/>
                    <a:pt x="3467" y="1632"/>
                  </a:cubicBezTo>
                  <a:cubicBezTo>
                    <a:pt x="3863" y="1632"/>
                    <a:pt x="4193" y="1350"/>
                    <a:pt x="4267" y="976"/>
                  </a:cubicBezTo>
                  <a:cubicBezTo>
                    <a:pt x="4787" y="976"/>
                    <a:pt x="4787" y="976"/>
                    <a:pt x="4787" y="976"/>
                  </a:cubicBezTo>
                  <a:cubicBezTo>
                    <a:pt x="4861" y="1350"/>
                    <a:pt x="5191" y="1632"/>
                    <a:pt x="5587" y="1632"/>
                  </a:cubicBezTo>
                  <a:cubicBezTo>
                    <a:pt x="5983" y="1632"/>
                    <a:pt x="6313" y="1350"/>
                    <a:pt x="6387" y="976"/>
                  </a:cubicBezTo>
                  <a:cubicBezTo>
                    <a:pt x="6774" y="976"/>
                    <a:pt x="6774" y="976"/>
                    <a:pt x="6774" y="976"/>
                  </a:cubicBezTo>
                  <a:cubicBezTo>
                    <a:pt x="6862" y="976"/>
                    <a:pt x="6934" y="905"/>
                    <a:pt x="6934" y="816"/>
                  </a:cubicBezTo>
                  <a:cubicBezTo>
                    <a:pt x="6934" y="728"/>
                    <a:pt x="6862" y="656"/>
                    <a:pt x="6774" y="656"/>
                  </a:cubicBezTo>
                  <a:close/>
                  <a:moveTo>
                    <a:pt x="1857" y="976"/>
                  </a:moveTo>
                  <a:cubicBezTo>
                    <a:pt x="1832" y="1047"/>
                    <a:pt x="1792" y="1112"/>
                    <a:pt x="1738" y="1167"/>
                  </a:cubicBezTo>
                  <a:cubicBezTo>
                    <a:pt x="1644" y="1261"/>
                    <a:pt x="1519" y="1312"/>
                    <a:pt x="1387" y="1312"/>
                  </a:cubicBezTo>
                  <a:cubicBezTo>
                    <a:pt x="1255" y="1312"/>
                    <a:pt x="1130" y="1261"/>
                    <a:pt x="1036" y="1167"/>
                  </a:cubicBezTo>
                  <a:cubicBezTo>
                    <a:pt x="982" y="1112"/>
                    <a:pt x="942" y="1047"/>
                    <a:pt x="917" y="976"/>
                  </a:cubicBezTo>
                  <a:cubicBezTo>
                    <a:pt x="900" y="925"/>
                    <a:pt x="891" y="872"/>
                    <a:pt x="891" y="816"/>
                  </a:cubicBezTo>
                  <a:cubicBezTo>
                    <a:pt x="891" y="761"/>
                    <a:pt x="900" y="707"/>
                    <a:pt x="917" y="656"/>
                  </a:cubicBezTo>
                  <a:cubicBezTo>
                    <a:pt x="942" y="585"/>
                    <a:pt x="982" y="520"/>
                    <a:pt x="1036" y="466"/>
                  </a:cubicBezTo>
                  <a:cubicBezTo>
                    <a:pt x="1130" y="372"/>
                    <a:pt x="1255" y="320"/>
                    <a:pt x="1387" y="320"/>
                  </a:cubicBezTo>
                  <a:cubicBezTo>
                    <a:pt x="1519" y="320"/>
                    <a:pt x="1644" y="372"/>
                    <a:pt x="1738" y="466"/>
                  </a:cubicBezTo>
                  <a:cubicBezTo>
                    <a:pt x="1792" y="520"/>
                    <a:pt x="1832" y="585"/>
                    <a:pt x="1857" y="656"/>
                  </a:cubicBezTo>
                  <a:cubicBezTo>
                    <a:pt x="1874" y="707"/>
                    <a:pt x="1883" y="761"/>
                    <a:pt x="1883" y="816"/>
                  </a:cubicBezTo>
                  <a:cubicBezTo>
                    <a:pt x="1883" y="872"/>
                    <a:pt x="1874" y="925"/>
                    <a:pt x="1857" y="976"/>
                  </a:cubicBezTo>
                  <a:close/>
                  <a:moveTo>
                    <a:pt x="3937" y="976"/>
                  </a:moveTo>
                  <a:cubicBezTo>
                    <a:pt x="3912" y="1047"/>
                    <a:pt x="3872" y="1112"/>
                    <a:pt x="3818" y="1167"/>
                  </a:cubicBezTo>
                  <a:cubicBezTo>
                    <a:pt x="3724" y="1261"/>
                    <a:pt x="3599" y="1312"/>
                    <a:pt x="3467" y="1312"/>
                  </a:cubicBezTo>
                  <a:cubicBezTo>
                    <a:pt x="3335" y="1312"/>
                    <a:pt x="3210" y="1261"/>
                    <a:pt x="3116" y="1167"/>
                  </a:cubicBezTo>
                  <a:cubicBezTo>
                    <a:pt x="3062" y="1112"/>
                    <a:pt x="3022" y="1047"/>
                    <a:pt x="2997" y="976"/>
                  </a:cubicBezTo>
                  <a:cubicBezTo>
                    <a:pt x="2980" y="925"/>
                    <a:pt x="2971" y="872"/>
                    <a:pt x="2971" y="816"/>
                  </a:cubicBezTo>
                  <a:cubicBezTo>
                    <a:pt x="2971" y="761"/>
                    <a:pt x="2980" y="707"/>
                    <a:pt x="2997" y="656"/>
                  </a:cubicBezTo>
                  <a:cubicBezTo>
                    <a:pt x="3022" y="585"/>
                    <a:pt x="3062" y="520"/>
                    <a:pt x="3116" y="466"/>
                  </a:cubicBezTo>
                  <a:cubicBezTo>
                    <a:pt x="3210" y="372"/>
                    <a:pt x="3335" y="320"/>
                    <a:pt x="3467" y="320"/>
                  </a:cubicBezTo>
                  <a:cubicBezTo>
                    <a:pt x="3599" y="320"/>
                    <a:pt x="3724" y="372"/>
                    <a:pt x="3818" y="466"/>
                  </a:cubicBezTo>
                  <a:cubicBezTo>
                    <a:pt x="3872" y="520"/>
                    <a:pt x="3912" y="585"/>
                    <a:pt x="3937" y="656"/>
                  </a:cubicBezTo>
                  <a:cubicBezTo>
                    <a:pt x="3954" y="707"/>
                    <a:pt x="3963" y="761"/>
                    <a:pt x="3963" y="816"/>
                  </a:cubicBezTo>
                  <a:cubicBezTo>
                    <a:pt x="3963" y="872"/>
                    <a:pt x="3954" y="925"/>
                    <a:pt x="3937" y="976"/>
                  </a:cubicBezTo>
                  <a:close/>
                  <a:moveTo>
                    <a:pt x="6057" y="976"/>
                  </a:moveTo>
                  <a:cubicBezTo>
                    <a:pt x="6032" y="1047"/>
                    <a:pt x="5992" y="1112"/>
                    <a:pt x="5938" y="1167"/>
                  </a:cubicBezTo>
                  <a:cubicBezTo>
                    <a:pt x="5844" y="1261"/>
                    <a:pt x="5719" y="1312"/>
                    <a:pt x="5587" y="1312"/>
                  </a:cubicBezTo>
                  <a:cubicBezTo>
                    <a:pt x="5455" y="1312"/>
                    <a:pt x="5330" y="1261"/>
                    <a:pt x="5236" y="1167"/>
                  </a:cubicBezTo>
                  <a:cubicBezTo>
                    <a:pt x="5182" y="1112"/>
                    <a:pt x="5142" y="1047"/>
                    <a:pt x="5117" y="976"/>
                  </a:cubicBezTo>
                  <a:cubicBezTo>
                    <a:pt x="5100" y="925"/>
                    <a:pt x="5091" y="872"/>
                    <a:pt x="5091" y="816"/>
                  </a:cubicBezTo>
                  <a:cubicBezTo>
                    <a:pt x="5091" y="761"/>
                    <a:pt x="5100" y="707"/>
                    <a:pt x="5117" y="656"/>
                  </a:cubicBezTo>
                  <a:cubicBezTo>
                    <a:pt x="5142" y="585"/>
                    <a:pt x="5182" y="520"/>
                    <a:pt x="5236" y="466"/>
                  </a:cubicBezTo>
                  <a:cubicBezTo>
                    <a:pt x="5330" y="372"/>
                    <a:pt x="5455" y="320"/>
                    <a:pt x="5587" y="320"/>
                  </a:cubicBezTo>
                  <a:cubicBezTo>
                    <a:pt x="5719" y="320"/>
                    <a:pt x="5844" y="372"/>
                    <a:pt x="5938" y="466"/>
                  </a:cubicBezTo>
                  <a:cubicBezTo>
                    <a:pt x="5992" y="520"/>
                    <a:pt x="6032" y="585"/>
                    <a:pt x="6057" y="656"/>
                  </a:cubicBezTo>
                  <a:cubicBezTo>
                    <a:pt x="6074" y="707"/>
                    <a:pt x="6083" y="761"/>
                    <a:pt x="6083" y="816"/>
                  </a:cubicBezTo>
                  <a:cubicBezTo>
                    <a:pt x="6083" y="872"/>
                    <a:pt x="6074" y="925"/>
                    <a:pt x="6057" y="9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0" name="Group 457">
            <a:extLst>
              <a:ext uri="{FF2B5EF4-FFF2-40B4-BE49-F238E27FC236}">
                <a16:creationId xmlns:a16="http://schemas.microsoft.com/office/drawing/2014/main" id="{801F26BD-E527-43F8-AD77-00A2BB68292B}"/>
              </a:ext>
            </a:extLst>
          </p:cNvPr>
          <p:cNvGrpSpPr/>
          <p:nvPr/>
        </p:nvGrpSpPr>
        <p:grpSpPr>
          <a:xfrm>
            <a:off x="7004065" y="3307081"/>
            <a:ext cx="1207868" cy="1204324"/>
            <a:chOff x="4683125" y="5694363"/>
            <a:chExt cx="1082675" cy="1079501"/>
          </a:xfrm>
          <a:solidFill>
            <a:srgbClr val="003B60"/>
          </a:solidFill>
        </p:grpSpPr>
        <p:sp>
          <p:nvSpPr>
            <p:cNvPr id="221" name="Freeform 5">
              <a:extLst>
                <a:ext uri="{FF2B5EF4-FFF2-40B4-BE49-F238E27FC236}">
                  <a16:creationId xmlns:a16="http://schemas.microsoft.com/office/drawing/2014/main" id="{16E5E22F-0925-4F54-BF6F-C72AA9D05EA4}"/>
                </a:ext>
              </a:extLst>
            </p:cNvPr>
            <p:cNvSpPr>
              <a:spLocks/>
            </p:cNvSpPr>
            <p:nvPr/>
          </p:nvSpPr>
          <p:spPr bwMode="auto">
            <a:xfrm>
              <a:off x="4683125" y="6292851"/>
              <a:ext cx="200025" cy="481013"/>
            </a:xfrm>
            <a:custGeom>
              <a:avLst/>
              <a:gdLst>
                <a:gd name="T0" fmla="*/ 47 w 60"/>
                <a:gd name="T1" fmla="*/ 0 h 145"/>
                <a:gd name="T2" fmla="*/ 13 w 60"/>
                <a:gd name="T3" fmla="*/ 0 h 145"/>
                <a:gd name="T4" fmla="*/ 0 w 60"/>
                <a:gd name="T5" fmla="*/ 14 h 145"/>
                <a:gd name="T6" fmla="*/ 0 w 60"/>
                <a:gd name="T7" fmla="*/ 132 h 145"/>
                <a:gd name="T8" fmla="*/ 13 w 60"/>
                <a:gd name="T9" fmla="*/ 145 h 145"/>
                <a:gd name="T10" fmla="*/ 47 w 60"/>
                <a:gd name="T11" fmla="*/ 145 h 145"/>
                <a:gd name="T12" fmla="*/ 60 w 60"/>
                <a:gd name="T13" fmla="*/ 132 h 145"/>
                <a:gd name="T14" fmla="*/ 60 w 60"/>
                <a:gd name="T15" fmla="*/ 14 h 145"/>
                <a:gd name="T16" fmla="*/ 47 w 60"/>
                <a:gd name="T1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45">
                  <a:moveTo>
                    <a:pt x="47" y="0"/>
                  </a:moveTo>
                  <a:cubicBezTo>
                    <a:pt x="13" y="0"/>
                    <a:pt x="13" y="0"/>
                    <a:pt x="13" y="0"/>
                  </a:cubicBezTo>
                  <a:cubicBezTo>
                    <a:pt x="6" y="0"/>
                    <a:pt x="0" y="6"/>
                    <a:pt x="0" y="14"/>
                  </a:cubicBezTo>
                  <a:cubicBezTo>
                    <a:pt x="0" y="132"/>
                    <a:pt x="0" y="132"/>
                    <a:pt x="0" y="132"/>
                  </a:cubicBezTo>
                  <a:cubicBezTo>
                    <a:pt x="0" y="139"/>
                    <a:pt x="6" y="145"/>
                    <a:pt x="13" y="145"/>
                  </a:cubicBezTo>
                  <a:cubicBezTo>
                    <a:pt x="47" y="145"/>
                    <a:pt x="47" y="145"/>
                    <a:pt x="47" y="145"/>
                  </a:cubicBezTo>
                  <a:cubicBezTo>
                    <a:pt x="54" y="145"/>
                    <a:pt x="60" y="139"/>
                    <a:pt x="60" y="132"/>
                  </a:cubicBezTo>
                  <a:cubicBezTo>
                    <a:pt x="60" y="14"/>
                    <a:pt x="60" y="14"/>
                    <a:pt x="60" y="14"/>
                  </a:cubicBezTo>
                  <a:cubicBezTo>
                    <a:pt x="60" y="6"/>
                    <a:pt x="54" y="0"/>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6">
              <a:extLst>
                <a:ext uri="{FF2B5EF4-FFF2-40B4-BE49-F238E27FC236}">
                  <a16:creationId xmlns:a16="http://schemas.microsoft.com/office/drawing/2014/main" id="{80CACD63-C814-40F5-8D2B-98BC3E7F9C6D}"/>
                </a:ext>
              </a:extLst>
            </p:cNvPr>
            <p:cNvSpPr>
              <a:spLocks/>
            </p:cNvSpPr>
            <p:nvPr/>
          </p:nvSpPr>
          <p:spPr bwMode="auto">
            <a:xfrm>
              <a:off x="4975225" y="6083301"/>
              <a:ext cx="203200" cy="690563"/>
            </a:xfrm>
            <a:custGeom>
              <a:avLst/>
              <a:gdLst>
                <a:gd name="T0" fmla="*/ 47 w 61"/>
                <a:gd name="T1" fmla="*/ 0 h 208"/>
                <a:gd name="T2" fmla="*/ 14 w 61"/>
                <a:gd name="T3" fmla="*/ 0 h 208"/>
                <a:gd name="T4" fmla="*/ 0 w 61"/>
                <a:gd name="T5" fmla="*/ 13 h 208"/>
                <a:gd name="T6" fmla="*/ 0 w 61"/>
                <a:gd name="T7" fmla="*/ 195 h 208"/>
                <a:gd name="T8" fmla="*/ 14 w 61"/>
                <a:gd name="T9" fmla="*/ 208 h 208"/>
                <a:gd name="T10" fmla="*/ 47 w 61"/>
                <a:gd name="T11" fmla="*/ 208 h 208"/>
                <a:gd name="T12" fmla="*/ 61 w 61"/>
                <a:gd name="T13" fmla="*/ 195 h 208"/>
                <a:gd name="T14" fmla="*/ 61 w 61"/>
                <a:gd name="T15" fmla="*/ 13 h 208"/>
                <a:gd name="T16" fmla="*/ 47 w 61"/>
                <a:gd name="T17"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208">
                  <a:moveTo>
                    <a:pt x="47" y="0"/>
                  </a:moveTo>
                  <a:cubicBezTo>
                    <a:pt x="14" y="0"/>
                    <a:pt x="14" y="0"/>
                    <a:pt x="14" y="0"/>
                  </a:cubicBezTo>
                  <a:cubicBezTo>
                    <a:pt x="6" y="0"/>
                    <a:pt x="0" y="6"/>
                    <a:pt x="0" y="13"/>
                  </a:cubicBezTo>
                  <a:cubicBezTo>
                    <a:pt x="0" y="195"/>
                    <a:pt x="0" y="195"/>
                    <a:pt x="0" y="195"/>
                  </a:cubicBezTo>
                  <a:cubicBezTo>
                    <a:pt x="0" y="202"/>
                    <a:pt x="6" y="208"/>
                    <a:pt x="14" y="208"/>
                  </a:cubicBezTo>
                  <a:cubicBezTo>
                    <a:pt x="47" y="208"/>
                    <a:pt x="47" y="208"/>
                    <a:pt x="47" y="208"/>
                  </a:cubicBezTo>
                  <a:cubicBezTo>
                    <a:pt x="55" y="208"/>
                    <a:pt x="61" y="202"/>
                    <a:pt x="61" y="195"/>
                  </a:cubicBezTo>
                  <a:cubicBezTo>
                    <a:pt x="61" y="13"/>
                    <a:pt x="61" y="13"/>
                    <a:pt x="61" y="13"/>
                  </a:cubicBezTo>
                  <a:cubicBezTo>
                    <a:pt x="61" y="6"/>
                    <a:pt x="55" y="0"/>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7">
              <a:extLst>
                <a:ext uri="{FF2B5EF4-FFF2-40B4-BE49-F238E27FC236}">
                  <a16:creationId xmlns:a16="http://schemas.microsoft.com/office/drawing/2014/main" id="{BDB8FB98-0CAB-409E-B5A6-CCF15C276978}"/>
                </a:ext>
              </a:extLst>
            </p:cNvPr>
            <p:cNvSpPr>
              <a:spLocks/>
            </p:cNvSpPr>
            <p:nvPr/>
          </p:nvSpPr>
          <p:spPr bwMode="auto">
            <a:xfrm>
              <a:off x="5270500" y="6226176"/>
              <a:ext cx="203200" cy="547688"/>
            </a:xfrm>
            <a:custGeom>
              <a:avLst/>
              <a:gdLst>
                <a:gd name="T0" fmla="*/ 47 w 61"/>
                <a:gd name="T1" fmla="*/ 0 h 165"/>
                <a:gd name="T2" fmla="*/ 14 w 61"/>
                <a:gd name="T3" fmla="*/ 0 h 165"/>
                <a:gd name="T4" fmla="*/ 0 w 61"/>
                <a:gd name="T5" fmla="*/ 14 h 165"/>
                <a:gd name="T6" fmla="*/ 0 w 61"/>
                <a:gd name="T7" fmla="*/ 152 h 165"/>
                <a:gd name="T8" fmla="*/ 14 w 61"/>
                <a:gd name="T9" fmla="*/ 165 h 165"/>
                <a:gd name="T10" fmla="*/ 47 w 61"/>
                <a:gd name="T11" fmla="*/ 165 h 165"/>
                <a:gd name="T12" fmla="*/ 61 w 61"/>
                <a:gd name="T13" fmla="*/ 152 h 165"/>
                <a:gd name="T14" fmla="*/ 61 w 61"/>
                <a:gd name="T15" fmla="*/ 14 h 165"/>
                <a:gd name="T16" fmla="*/ 47 w 61"/>
                <a:gd name="T1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65">
                  <a:moveTo>
                    <a:pt x="47" y="0"/>
                  </a:moveTo>
                  <a:cubicBezTo>
                    <a:pt x="14" y="0"/>
                    <a:pt x="14" y="0"/>
                    <a:pt x="14" y="0"/>
                  </a:cubicBezTo>
                  <a:cubicBezTo>
                    <a:pt x="6" y="0"/>
                    <a:pt x="0" y="7"/>
                    <a:pt x="0" y="14"/>
                  </a:cubicBezTo>
                  <a:cubicBezTo>
                    <a:pt x="0" y="152"/>
                    <a:pt x="0" y="152"/>
                    <a:pt x="0" y="152"/>
                  </a:cubicBezTo>
                  <a:cubicBezTo>
                    <a:pt x="0" y="159"/>
                    <a:pt x="6" y="165"/>
                    <a:pt x="14" y="165"/>
                  </a:cubicBezTo>
                  <a:cubicBezTo>
                    <a:pt x="47" y="165"/>
                    <a:pt x="47" y="165"/>
                    <a:pt x="47" y="165"/>
                  </a:cubicBezTo>
                  <a:cubicBezTo>
                    <a:pt x="54" y="165"/>
                    <a:pt x="61" y="159"/>
                    <a:pt x="61" y="152"/>
                  </a:cubicBezTo>
                  <a:cubicBezTo>
                    <a:pt x="61" y="14"/>
                    <a:pt x="61" y="14"/>
                    <a:pt x="61" y="14"/>
                  </a:cubicBezTo>
                  <a:cubicBezTo>
                    <a:pt x="61" y="7"/>
                    <a:pt x="54" y="0"/>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8">
              <a:extLst>
                <a:ext uri="{FF2B5EF4-FFF2-40B4-BE49-F238E27FC236}">
                  <a16:creationId xmlns:a16="http://schemas.microsoft.com/office/drawing/2014/main" id="{42EA7C11-0DEC-4C4C-A43E-E2CFB139D636}"/>
                </a:ext>
              </a:extLst>
            </p:cNvPr>
            <p:cNvSpPr>
              <a:spLocks/>
            </p:cNvSpPr>
            <p:nvPr/>
          </p:nvSpPr>
          <p:spPr bwMode="auto">
            <a:xfrm>
              <a:off x="5565775" y="5986463"/>
              <a:ext cx="200025" cy="787400"/>
            </a:xfrm>
            <a:custGeom>
              <a:avLst/>
              <a:gdLst>
                <a:gd name="T0" fmla="*/ 47 w 60"/>
                <a:gd name="T1" fmla="*/ 0 h 237"/>
                <a:gd name="T2" fmla="*/ 13 w 60"/>
                <a:gd name="T3" fmla="*/ 0 h 237"/>
                <a:gd name="T4" fmla="*/ 0 w 60"/>
                <a:gd name="T5" fmla="*/ 14 h 237"/>
                <a:gd name="T6" fmla="*/ 0 w 60"/>
                <a:gd name="T7" fmla="*/ 224 h 237"/>
                <a:gd name="T8" fmla="*/ 13 w 60"/>
                <a:gd name="T9" fmla="*/ 237 h 237"/>
                <a:gd name="T10" fmla="*/ 47 w 60"/>
                <a:gd name="T11" fmla="*/ 237 h 237"/>
                <a:gd name="T12" fmla="*/ 60 w 60"/>
                <a:gd name="T13" fmla="*/ 224 h 237"/>
                <a:gd name="T14" fmla="*/ 60 w 60"/>
                <a:gd name="T15" fmla="*/ 14 h 237"/>
                <a:gd name="T16" fmla="*/ 47 w 60"/>
                <a:gd name="T1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237">
                  <a:moveTo>
                    <a:pt x="47" y="0"/>
                  </a:moveTo>
                  <a:cubicBezTo>
                    <a:pt x="13" y="0"/>
                    <a:pt x="13" y="0"/>
                    <a:pt x="13" y="0"/>
                  </a:cubicBezTo>
                  <a:cubicBezTo>
                    <a:pt x="6" y="0"/>
                    <a:pt x="0" y="7"/>
                    <a:pt x="0" y="14"/>
                  </a:cubicBezTo>
                  <a:cubicBezTo>
                    <a:pt x="0" y="224"/>
                    <a:pt x="0" y="224"/>
                    <a:pt x="0" y="224"/>
                  </a:cubicBezTo>
                  <a:cubicBezTo>
                    <a:pt x="0" y="231"/>
                    <a:pt x="6" y="237"/>
                    <a:pt x="13" y="237"/>
                  </a:cubicBezTo>
                  <a:cubicBezTo>
                    <a:pt x="47" y="237"/>
                    <a:pt x="47" y="237"/>
                    <a:pt x="47" y="237"/>
                  </a:cubicBezTo>
                  <a:cubicBezTo>
                    <a:pt x="54" y="237"/>
                    <a:pt x="60" y="231"/>
                    <a:pt x="60" y="224"/>
                  </a:cubicBezTo>
                  <a:cubicBezTo>
                    <a:pt x="60" y="14"/>
                    <a:pt x="60" y="14"/>
                    <a:pt x="60" y="14"/>
                  </a:cubicBezTo>
                  <a:cubicBezTo>
                    <a:pt x="60" y="7"/>
                    <a:pt x="54" y="0"/>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
              <a:extLst>
                <a:ext uri="{FF2B5EF4-FFF2-40B4-BE49-F238E27FC236}">
                  <a16:creationId xmlns:a16="http://schemas.microsoft.com/office/drawing/2014/main" id="{148D86E3-B34D-4C3E-B563-42E04EC2AA47}"/>
                </a:ext>
              </a:extLst>
            </p:cNvPr>
            <p:cNvSpPr>
              <a:spLocks noEditPoints="1"/>
            </p:cNvSpPr>
            <p:nvPr/>
          </p:nvSpPr>
          <p:spPr bwMode="auto">
            <a:xfrm>
              <a:off x="4700588" y="5694363"/>
              <a:ext cx="1047750" cy="474663"/>
            </a:xfrm>
            <a:custGeom>
              <a:avLst/>
              <a:gdLst>
                <a:gd name="T0" fmla="*/ 25 w 316"/>
                <a:gd name="T1" fmla="*/ 143 h 143"/>
                <a:gd name="T2" fmla="*/ 50 w 316"/>
                <a:gd name="T3" fmla="*/ 118 h 143"/>
                <a:gd name="T4" fmla="*/ 49 w 316"/>
                <a:gd name="T5" fmla="*/ 111 h 143"/>
                <a:gd name="T6" fmla="*/ 99 w 316"/>
                <a:gd name="T7" fmla="*/ 74 h 143"/>
                <a:gd name="T8" fmla="*/ 114 w 316"/>
                <a:gd name="T9" fmla="*/ 79 h 143"/>
                <a:gd name="T10" fmla="*/ 132 w 316"/>
                <a:gd name="T11" fmla="*/ 71 h 143"/>
                <a:gd name="T12" fmla="*/ 177 w 316"/>
                <a:gd name="T13" fmla="*/ 93 h 143"/>
                <a:gd name="T14" fmla="*/ 177 w 316"/>
                <a:gd name="T15" fmla="*/ 95 h 143"/>
                <a:gd name="T16" fmla="*/ 202 w 316"/>
                <a:gd name="T17" fmla="*/ 120 h 143"/>
                <a:gd name="T18" fmla="*/ 227 w 316"/>
                <a:gd name="T19" fmla="*/ 95 h 143"/>
                <a:gd name="T20" fmla="*/ 226 w 316"/>
                <a:gd name="T21" fmla="*/ 87 h 143"/>
                <a:gd name="T22" fmla="*/ 277 w 316"/>
                <a:gd name="T23" fmla="*/ 46 h 143"/>
                <a:gd name="T24" fmla="*/ 291 w 316"/>
                <a:gd name="T25" fmla="*/ 50 h 143"/>
                <a:gd name="T26" fmla="*/ 316 w 316"/>
                <a:gd name="T27" fmla="*/ 25 h 143"/>
                <a:gd name="T28" fmla="*/ 291 w 316"/>
                <a:gd name="T29" fmla="*/ 0 h 143"/>
                <a:gd name="T30" fmla="*/ 266 w 316"/>
                <a:gd name="T31" fmla="*/ 25 h 143"/>
                <a:gd name="T32" fmla="*/ 267 w 316"/>
                <a:gd name="T33" fmla="*/ 34 h 143"/>
                <a:gd name="T34" fmla="*/ 216 w 316"/>
                <a:gd name="T35" fmla="*/ 74 h 143"/>
                <a:gd name="T36" fmla="*/ 202 w 316"/>
                <a:gd name="T37" fmla="*/ 70 h 143"/>
                <a:gd name="T38" fmla="*/ 184 w 316"/>
                <a:gd name="T39" fmla="*/ 78 h 143"/>
                <a:gd name="T40" fmla="*/ 139 w 316"/>
                <a:gd name="T41" fmla="*/ 57 h 143"/>
                <a:gd name="T42" fmla="*/ 139 w 316"/>
                <a:gd name="T43" fmla="*/ 54 h 143"/>
                <a:gd name="T44" fmla="*/ 114 w 316"/>
                <a:gd name="T45" fmla="*/ 29 h 143"/>
                <a:gd name="T46" fmla="*/ 89 w 316"/>
                <a:gd name="T47" fmla="*/ 54 h 143"/>
                <a:gd name="T48" fmla="*/ 90 w 316"/>
                <a:gd name="T49" fmla="*/ 62 h 143"/>
                <a:gd name="T50" fmla="*/ 39 w 316"/>
                <a:gd name="T51" fmla="*/ 98 h 143"/>
                <a:gd name="T52" fmla="*/ 25 w 316"/>
                <a:gd name="T53" fmla="*/ 93 h 143"/>
                <a:gd name="T54" fmla="*/ 0 w 316"/>
                <a:gd name="T55" fmla="*/ 118 h 143"/>
                <a:gd name="T56" fmla="*/ 25 w 316"/>
                <a:gd name="T57" fmla="*/ 143 h 143"/>
                <a:gd name="T58" fmla="*/ 291 w 316"/>
                <a:gd name="T59" fmla="*/ 16 h 143"/>
                <a:gd name="T60" fmla="*/ 300 w 316"/>
                <a:gd name="T61" fmla="*/ 25 h 143"/>
                <a:gd name="T62" fmla="*/ 291 w 316"/>
                <a:gd name="T63" fmla="*/ 34 h 143"/>
                <a:gd name="T64" fmla="*/ 282 w 316"/>
                <a:gd name="T65" fmla="*/ 25 h 143"/>
                <a:gd name="T66" fmla="*/ 291 w 316"/>
                <a:gd name="T67" fmla="*/ 16 h 143"/>
                <a:gd name="T68" fmla="*/ 202 w 316"/>
                <a:gd name="T69" fmla="*/ 86 h 143"/>
                <a:gd name="T70" fmla="*/ 211 w 316"/>
                <a:gd name="T71" fmla="*/ 95 h 143"/>
                <a:gd name="T72" fmla="*/ 202 w 316"/>
                <a:gd name="T73" fmla="*/ 104 h 143"/>
                <a:gd name="T74" fmla="*/ 193 w 316"/>
                <a:gd name="T75" fmla="*/ 95 h 143"/>
                <a:gd name="T76" fmla="*/ 202 w 316"/>
                <a:gd name="T77" fmla="*/ 86 h 143"/>
                <a:gd name="T78" fmla="*/ 114 w 316"/>
                <a:gd name="T79" fmla="*/ 45 h 143"/>
                <a:gd name="T80" fmla="*/ 123 w 316"/>
                <a:gd name="T81" fmla="*/ 54 h 143"/>
                <a:gd name="T82" fmla="*/ 114 w 316"/>
                <a:gd name="T83" fmla="*/ 63 h 143"/>
                <a:gd name="T84" fmla="*/ 105 w 316"/>
                <a:gd name="T85" fmla="*/ 54 h 143"/>
                <a:gd name="T86" fmla="*/ 114 w 316"/>
                <a:gd name="T87" fmla="*/ 45 h 143"/>
                <a:gd name="T88" fmla="*/ 25 w 316"/>
                <a:gd name="T89" fmla="*/ 109 h 143"/>
                <a:gd name="T90" fmla="*/ 34 w 316"/>
                <a:gd name="T91" fmla="*/ 118 h 143"/>
                <a:gd name="T92" fmla="*/ 25 w 316"/>
                <a:gd name="T93" fmla="*/ 127 h 143"/>
                <a:gd name="T94" fmla="*/ 16 w 316"/>
                <a:gd name="T95" fmla="*/ 118 h 143"/>
                <a:gd name="T96" fmla="*/ 25 w 316"/>
                <a:gd name="T97" fmla="*/ 10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6" h="143">
                  <a:moveTo>
                    <a:pt x="25" y="143"/>
                  </a:moveTo>
                  <a:cubicBezTo>
                    <a:pt x="39" y="143"/>
                    <a:pt x="50" y="132"/>
                    <a:pt x="50" y="118"/>
                  </a:cubicBezTo>
                  <a:cubicBezTo>
                    <a:pt x="50" y="116"/>
                    <a:pt x="50" y="113"/>
                    <a:pt x="49" y="111"/>
                  </a:cubicBezTo>
                  <a:cubicBezTo>
                    <a:pt x="99" y="74"/>
                    <a:pt x="99" y="74"/>
                    <a:pt x="99" y="74"/>
                  </a:cubicBezTo>
                  <a:cubicBezTo>
                    <a:pt x="103" y="77"/>
                    <a:pt x="108" y="79"/>
                    <a:pt x="114" y="79"/>
                  </a:cubicBezTo>
                  <a:cubicBezTo>
                    <a:pt x="121" y="79"/>
                    <a:pt x="127" y="76"/>
                    <a:pt x="132" y="71"/>
                  </a:cubicBezTo>
                  <a:cubicBezTo>
                    <a:pt x="177" y="93"/>
                    <a:pt x="177" y="93"/>
                    <a:pt x="177" y="93"/>
                  </a:cubicBezTo>
                  <a:cubicBezTo>
                    <a:pt x="177" y="93"/>
                    <a:pt x="177" y="94"/>
                    <a:pt x="177" y="95"/>
                  </a:cubicBezTo>
                  <a:cubicBezTo>
                    <a:pt x="177" y="109"/>
                    <a:pt x="188" y="120"/>
                    <a:pt x="202" y="120"/>
                  </a:cubicBezTo>
                  <a:cubicBezTo>
                    <a:pt x="216" y="120"/>
                    <a:pt x="227" y="109"/>
                    <a:pt x="227" y="95"/>
                  </a:cubicBezTo>
                  <a:cubicBezTo>
                    <a:pt x="227" y="92"/>
                    <a:pt x="227" y="90"/>
                    <a:pt x="226" y="87"/>
                  </a:cubicBezTo>
                  <a:cubicBezTo>
                    <a:pt x="277" y="46"/>
                    <a:pt x="277" y="46"/>
                    <a:pt x="277" y="46"/>
                  </a:cubicBezTo>
                  <a:cubicBezTo>
                    <a:pt x="281" y="49"/>
                    <a:pt x="286" y="50"/>
                    <a:pt x="291" y="50"/>
                  </a:cubicBezTo>
                  <a:cubicBezTo>
                    <a:pt x="305" y="50"/>
                    <a:pt x="316" y="39"/>
                    <a:pt x="316" y="25"/>
                  </a:cubicBezTo>
                  <a:cubicBezTo>
                    <a:pt x="316" y="11"/>
                    <a:pt x="305" y="0"/>
                    <a:pt x="291" y="0"/>
                  </a:cubicBezTo>
                  <a:cubicBezTo>
                    <a:pt x="277" y="0"/>
                    <a:pt x="266" y="11"/>
                    <a:pt x="266" y="25"/>
                  </a:cubicBezTo>
                  <a:cubicBezTo>
                    <a:pt x="266" y="28"/>
                    <a:pt x="266" y="31"/>
                    <a:pt x="267" y="34"/>
                  </a:cubicBezTo>
                  <a:cubicBezTo>
                    <a:pt x="216" y="74"/>
                    <a:pt x="216" y="74"/>
                    <a:pt x="216" y="74"/>
                  </a:cubicBezTo>
                  <a:cubicBezTo>
                    <a:pt x="212" y="72"/>
                    <a:pt x="207" y="70"/>
                    <a:pt x="202" y="70"/>
                  </a:cubicBezTo>
                  <a:cubicBezTo>
                    <a:pt x="195" y="70"/>
                    <a:pt x="189" y="73"/>
                    <a:pt x="184" y="78"/>
                  </a:cubicBezTo>
                  <a:cubicBezTo>
                    <a:pt x="139" y="57"/>
                    <a:pt x="139" y="57"/>
                    <a:pt x="139" y="57"/>
                  </a:cubicBezTo>
                  <a:cubicBezTo>
                    <a:pt x="139" y="56"/>
                    <a:pt x="139" y="55"/>
                    <a:pt x="139" y="54"/>
                  </a:cubicBezTo>
                  <a:cubicBezTo>
                    <a:pt x="139" y="40"/>
                    <a:pt x="127" y="29"/>
                    <a:pt x="114" y="29"/>
                  </a:cubicBezTo>
                  <a:cubicBezTo>
                    <a:pt x="100" y="29"/>
                    <a:pt x="89" y="40"/>
                    <a:pt x="89" y="54"/>
                  </a:cubicBezTo>
                  <a:cubicBezTo>
                    <a:pt x="89" y="57"/>
                    <a:pt x="89" y="59"/>
                    <a:pt x="90" y="62"/>
                  </a:cubicBezTo>
                  <a:cubicBezTo>
                    <a:pt x="39" y="98"/>
                    <a:pt x="39" y="98"/>
                    <a:pt x="39" y="98"/>
                  </a:cubicBezTo>
                  <a:cubicBezTo>
                    <a:pt x="35" y="95"/>
                    <a:pt x="30" y="93"/>
                    <a:pt x="25" y="93"/>
                  </a:cubicBezTo>
                  <a:cubicBezTo>
                    <a:pt x="11" y="93"/>
                    <a:pt x="0" y="104"/>
                    <a:pt x="0" y="118"/>
                  </a:cubicBezTo>
                  <a:cubicBezTo>
                    <a:pt x="0" y="132"/>
                    <a:pt x="11" y="143"/>
                    <a:pt x="25" y="143"/>
                  </a:cubicBezTo>
                  <a:close/>
                  <a:moveTo>
                    <a:pt x="291" y="16"/>
                  </a:moveTo>
                  <a:cubicBezTo>
                    <a:pt x="296" y="16"/>
                    <a:pt x="300" y="20"/>
                    <a:pt x="300" y="25"/>
                  </a:cubicBezTo>
                  <a:cubicBezTo>
                    <a:pt x="300" y="30"/>
                    <a:pt x="296" y="34"/>
                    <a:pt x="291" y="34"/>
                  </a:cubicBezTo>
                  <a:cubicBezTo>
                    <a:pt x="286" y="34"/>
                    <a:pt x="282" y="30"/>
                    <a:pt x="282" y="25"/>
                  </a:cubicBezTo>
                  <a:cubicBezTo>
                    <a:pt x="282" y="20"/>
                    <a:pt x="286" y="16"/>
                    <a:pt x="291" y="16"/>
                  </a:cubicBezTo>
                  <a:close/>
                  <a:moveTo>
                    <a:pt x="202" y="86"/>
                  </a:moveTo>
                  <a:cubicBezTo>
                    <a:pt x="207" y="86"/>
                    <a:pt x="211" y="90"/>
                    <a:pt x="211" y="95"/>
                  </a:cubicBezTo>
                  <a:cubicBezTo>
                    <a:pt x="211" y="100"/>
                    <a:pt x="207" y="104"/>
                    <a:pt x="202" y="104"/>
                  </a:cubicBezTo>
                  <a:cubicBezTo>
                    <a:pt x="197" y="104"/>
                    <a:pt x="193" y="100"/>
                    <a:pt x="193" y="95"/>
                  </a:cubicBezTo>
                  <a:cubicBezTo>
                    <a:pt x="193" y="90"/>
                    <a:pt x="197" y="86"/>
                    <a:pt x="202" y="86"/>
                  </a:cubicBezTo>
                  <a:close/>
                  <a:moveTo>
                    <a:pt x="114" y="45"/>
                  </a:moveTo>
                  <a:cubicBezTo>
                    <a:pt x="119" y="45"/>
                    <a:pt x="123" y="49"/>
                    <a:pt x="123" y="54"/>
                  </a:cubicBezTo>
                  <a:cubicBezTo>
                    <a:pt x="123" y="59"/>
                    <a:pt x="119" y="63"/>
                    <a:pt x="114" y="63"/>
                  </a:cubicBezTo>
                  <a:cubicBezTo>
                    <a:pt x="109" y="63"/>
                    <a:pt x="105" y="59"/>
                    <a:pt x="105" y="54"/>
                  </a:cubicBezTo>
                  <a:cubicBezTo>
                    <a:pt x="105" y="49"/>
                    <a:pt x="109" y="45"/>
                    <a:pt x="114" y="45"/>
                  </a:cubicBezTo>
                  <a:close/>
                  <a:moveTo>
                    <a:pt x="25" y="109"/>
                  </a:moveTo>
                  <a:cubicBezTo>
                    <a:pt x="30" y="109"/>
                    <a:pt x="34" y="113"/>
                    <a:pt x="34" y="118"/>
                  </a:cubicBezTo>
                  <a:cubicBezTo>
                    <a:pt x="34" y="123"/>
                    <a:pt x="30" y="127"/>
                    <a:pt x="25" y="127"/>
                  </a:cubicBezTo>
                  <a:cubicBezTo>
                    <a:pt x="20" y="127"/>
                    <a:pt x="16" y="123"/>
                    <a:pt x="16" y="118"/>
                  </a:cubicBezTo>
                  <a:cubicBezTo>
                    <a:pt x="16" y="113"/>
                    <a:pt x="20" y="109"/>
                    <a:pt x="25"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6" name="Group 108">
            <a:extLst>
              <a:ext uri="{FF2B5EF4-FFF2-40B4-BE49-F238E27FC236}">
                <a16:creationId xmlns:a16="http://schemas.microsoft.com/office/drawing/2014/main" id="{80469770-A116-4CFA-911D-0D752CD11141}"/>
              </a:ext>
            </a:extLst>
          </p:cNvPr>
          <p:cNvGrpSpPr/>
          <p:nvPr/>
        </p:nvGrpSpPr>
        <p:grpSpPr>
          <a:xfrm>
            <a:off x="4285903" y="3251433"/>
            <a:ext cx="1377246" cy="1432206"/>
            <a:chOff x="2278063" y="5395913"/>
            <a:chExt cx="2028826" cy="2109787"/>
          </a:xfrm>
          <a:solidFill>
            <a:srgbClr val="003B60"/>
          </a:solidFill>
        </p:grpSpPr>
        <p:sp>
          <p:nvSpPr>
            <p:cNvPr id="227" name="Freeform 13">
              <a:extLst>
                <a:ext uri="{FF2B5EF4-FFF2-40B4-BE49-F238E27FC236}">
                  <a16:creationId xmlns:a16="http://schemas.microsoft.com/office/drawing/2014/main" id="{A6267549-9AB8-41F0-A8B7-71AEB82C8FA0}"/>
                </a:ext>
              </a:extLst>
            </p:cNvPr>
            <p:cNvSpPr>
              <a:spLocks/>
            </p:cNvSpPr>
            <p:nvPr/>
          </p:nvSpPr>
          <p:spPr bwMode="auto">
            <a:xfrm>
              <a:off x="2820988" y="5726113"/>
              <a:ext cx="352425" cy="344488"/>
            </a:xfrm>
            <a:custGeom>
              <a:avLst/>
              <a:gdLst>
                <a:gd name="T0" fmla="*/ 2 w 295"/>
                <a:gd name="T1" fmla="*/ 268 h 288"/>
                <a:gd name="T2" fmla="*/ 14 w 295"/>
                <a:gd name="T3" fmla="*/ 287 h 288"/>
                <a:gd name="T4" fmla="*/ 18 w 295"/>
                <a:gd name="T5" fmla="*/ 288 h 288"/>
                <a:gd name="T6" fmla="*/ 33 w 295"/>
                <a:gd name="T7" fmla="*/ 276 h 288"/>
                <a:gd name="T8" fmla="*/ 281 w 295"/>
                <a:gd name="T9" fmla="*/ 33 h 288"/>
                <a:gd name="T10" fmla="*/ 293 w 295"/>
                <a:gd name="T11" fmla="*/ 14 h 288"/>
                <a:gd name="T12" fmla="*/ 274 w 295"/>
                <a:gd name="T13" fmla="*/ 2 h 288"/>
                <a:gd name="T14" fmla="*/ 2 w 295"/>
                <a:gd name="T15" fmla="*/ 268 h 2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5" h="288">
                  <a:moveTo>
                    <a:pt x="2" y="268"/>
                  </a:moveTo>
                  <a:cubicBezTo>
                    <a:pt x="0" y="277"/>
                    <a:pt x="5" y="285"/>
                    <a:pt x="14" y="287"/>
                  </a:cubicBezTo>
                  <a:cubicBezTo>
                    <a:pt x="15" y="288"/>
                    <a:pt x="17" y="288"/>
                    <a:pt x="18" y="288"/>
                  </a:cubicBezTo>
                  <a:cubicBezTo>
                    <a:pt x="25" y="288"/>
                    <a:pt x="32" y="283"/>
                    <a:pt x="33" y="276"/>
                  </a:cubicBezTo>
                  <a:cubicBezTo>
                    <a:pt x="62" y="155"/>
                    <a:pt x="159" y="60"/>
                    <a:pt x="281" y="33"/>
                  </a:cubicBezTo>
                  <a:cubicBezTo>
                    <a:pt x="290" y="32"/>
                    <a:pt x="295" y="23"/>
                    <a:pt x="293" y="14"/>
                  </a:cubicBezTo>
                  <a:cubicBezTo>
                    <a:pt x="291" y="6"/>
                    <a:pt x="283" y="0"/>
                    <a:pt x="274" y="2"/>
                  </a:cubicBezTo>
                  <a:cubicBezTo>
                    <a:pt x="141" y="31"/>
                    <a:pt x="34" y="135"/>
                    <a:pt x="2"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14">
              <a:extLst>
                <a:ext uri="{FF2B5EF4-FFF2-40B4-BE49-F238E27FC236}">
                  <a16:creationId xmlns:a16="http://schemas.microsoft.com/office/drawing/2014/main" id="{73C321B7-D05C-4C83-9FD9-7037669A29A5}"/>
                </a:ext>
              </a:extLst>
            </p:cNvPr>
            <p:cNvSpPr>
              <a:spLocks/>
            </p:cNvSpPr>
            <p:nvPr/>
          </p:nvSpPr>
          <p:spPr bwMode="auto">
            <a:xfrm>
              <a:off x="2767013" y="6430963"/>
              <a:ext cx="125413" cy="179388"/>
            </a:xfrm>
            <a:custGeom>
              <a:avLst/>
              <a:gdLst>
                <a:gd name="T0" fmla="*/ 25 w 104"/>
                <a:gd name="T1" fmla="*/ 145 h 150"/>
                <a:gd name="T2" fmla="*/ 40 w 104"/>
                <a:gd name="T3" fmla="*/ 150 h 150"/>
                <a:gd name="T4" fmla="*/ 63 w 104"/>
                <a:gd name="T5" fmla="*/ 138 h 150"/>
                <a:gd name="T6" fmla="*/ 94 w 104"/>
                <a:gd name="T7" fmla="*/ 92 h 150"/>
                <a:gd name="T8" fmla="*/ 94 w 104"/>
                <a:gd name="T9" fmla="*/ 91 h 150"/>
                <a:gd name="T10" fmla="*/ 97 w 104"/>
                <a:gd name="T11" fmla="*/ 87 h 150"/>
                <a:gd name="T12" fmla="*/ 91 w 104"/>
                <a:gd name="T13" fmla="*/ 51 h 150"/>
                <a:gd name="T14" fmla="*/ 52 w 104"/>
                <a:gd name="T15" fmla="*/ 13 h 150"/>
                <a:gd name="T16" fmla="*/ 13 w 104"/>
                <a:gd name="T17" fmla="*/ 10 h 150"/>
                <a:gd name="T18" fmla="*/ 10 w 104"/>
                <a:gd name="T19" fmla="*/ 49 h 150"/>
                <a:gd name="T20" fmla="*/ 38 w 104"/>
                <a:gd name="T21" fmla="*/ 77 h 150"/>
                <a:gd name="T22" fmla="*/ 18 w 104"/>
                <a:gd name="T23" fmla="*/ 107 h 150"/>
                <a:gd name="T24" fmla="*/ 25 w 104"/>
                <a:gd name="T25" fmla="*/ 14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50">
                  <a:moveTo>
                    <a:pt x="25" y="145"/>
                  </a:moveTo>
                  <a:cubicBezTo>
                    <a:pt x="30" y="148"/>
                    <a:pt x="35" y="150"/>
                    <a:pt x="40" y="150"/>
                  </a:cubicBezTo>
                  <a:cubicBezTo>
                    <a:pt x="49" y="150"/>
                    <a:pt x="58" y="146"/>
                    <a:pt x="63" y="138"/>
                  </a:cubicBezTo>
                  <a:cubicBezTo>
                    <a:pt x="94" y="92"/>
                    <a:pt x="94" y="92"/>
                    <a:pt x="94" y="92"/>
                  </a:cubicBezTo>
                  <a:cubicBezTo>
                    <a:pt x="94" y="92"/>
                    <a:pt x="94" y="91"/>
                    <a:pt x="94" y="91"/>
                  </a:cubicBezTo>
                  <a:cubicBezTo>
                    <a:pt x="97" y="87"/>
                    <a:pt x="97" y="87"/>
                    <a:pt x="97" y="87"/>
                  </a:cubicBezTo>
                  <a:cubicBezTo>
                    <a:pt x="104" y="75"/>
                    <a:pt x="102" y="60"/>
                    <a:pt x="91" y="51"/>
                  </a:cubicBezTo>
                  <a:cubicBezTo>
                    <a:pt x="76" y="39"/>
                    <a:pt x="63" y="26"/>
                    <a:pt x="52" y="13"/>
                  </a:cubicBezTo>
                  <a:cubicBezTo>
                    <a:pt x="42" y="1"/>
                    <a:pt x="24" y="0"/>
                    <a:pt x="13" y="10"/>
                  </a:cubicBezTo>
                  <a:cubicBezTo>
                    <a:pt x="1" y="20"/>
                    <a:pt x="0" y="37"/>
                    <a:pt x="10" y="49"/>
                  </a:cubicBezTo>
                  <a:cubicBezTo>
                    <a:pt x="19" y="59"/>
                    <a:pt x="28" y="68"/>
                    <a:pt x="38" y="77"/>
                  </a:cubicBezTo>
                  <a:cubicBezTo>
                    <a:pt x="18" y="107"/>
                    <a:pt x="18" y="107"/>
                    <a:pt x="18" y="107"/>
                  </a:cubicBezTo>
                  <a:cubicBezTo>
                    <a:pt x="9" y="120"/>
                    <a:pt x="13" y="137"/>
                    <a:pt x="25"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15">
              <a:extLst>
                <a:ext uri="{FF2B5EF4-FFF2-40B4-BE49-F238E27FC236}">
                  <a16:creationId xmlns:a16="http://schemas.microsoft.com/office/drawing/2014/main" id="{4FBF0017-8AC4-4CD1-9B33-72A2F43F22B6}"/>
                </a:ext>
              </a:extLst>
            </p:cNvPr>
            <p:cNvSpPr>
              <a:spLocks/>
            </p:cNvSpPr>
            <p:nvPr/>
          </p:nvSpPr>
          <p:spPr bwMode="auto">
            <a:xfrm>
              <a:off x="3706813" y="5946775"/>
              <a:ext cx="95250" cy="211138"/>
            </a:xfrm>
            <a:custGeom>
              <a:avLst/>
              <a:gdLst>
                <a:gd name="T0" fmla="*/ 22 w 79"/>
                <a:gd name="T1" fmla="*/ 5 h 177"/>
                <a:gd name="T2" fmla="*/ 4 w 79"/>
                <a:gd name="T3" fmla="*/ 40 h 177"/>
                <a:gd name="T4" fmla="*/ 24 w 79"/>
                <a:gd name="T5" fmla="*/ 151 h 177"/>
                <a:gd name="T6" fmla="*/ 51 w 79"/>
                <a:gd name="T7" fmla="*/ 177 h 177"/>
                <a:gd name="T8" fmla="*/ 52 w 79"/>
                <a:gd name="T9" fmla="*/ 177 h 177"/>
                <a:gd name="T10" fmla="*/ 79 w 79"/>
                <a:gd name="T11" fmla="*/ 148 h 177"/>
                <a:gd name="T12" fmla="*/ 57 w 79"/>
                <a:gd name="T13" fmla="*/ 23 h 177"/>
                <a:gd name="T14" fmla="*/ 22 w 79"/>
                <a:gd name="T15" fmla="*/ 5 h 1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77">
                  <a:moveTo>
                    <a:pt x="22" y="5"/>
                  </a:moveTo>
                  <a:cubicBezTo>
                    <a:pt x="8" y="10"/>
                    <a:pt x="0" y="25"/>
                    <a:pt x="4" y="40"/>
                  </a:cubicBezTo>
                  <a:cubicBezTo>
                    <a:pt x="16" y="75"/>
                    <a:pt x="22" y="113"/>
                    <a:pt x="24" y="151"/>
                  </a:cubicBezTo>
                  <a:cubicBezTo>
                    <a:pt x="24" y="165"/>
                    <a:pt x="37" y="177"/>
                    <a:pt x="51" y="177"/>
                  </a:cubicBezTo>
                  <a:cubicBezTo>
                    <a:pt x="52" y="177"/>
                    <a:pt x="52" y="177"/>
                    <a:pt x="52" y="177"/>
                  </a:cubicBezTo>
                  <a:cubicBezTo>
                    <a:pt x="68" y="176"/>
                    <a:pt x="79" y="164"/>
                    <a:pt x="79" y="148"/>
                  </a:cubicBezTo>
                  <a:cubicBezTo>
                    <a:pt x="77" y="106"/>
                    <a:pt x="70" y="63"/>
                    <a:pt x="57" y="23"/>
                  </a:cubicBezTo>
                  <a:cubicBezTo>
                    <a:pt x="52" y="8"/>
                    <a:pt x="36" y="0"/>
                    <a:pt x="2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2DAF9F77-6918-4D42-851E-D09F7762ACE1}"/>
                </a:ext>
              </a:extLst>
            </p:cNvPr>
            <p:cNvSpPr>
              <a:spLocks/>
            </p:cNvSpPr>
            <p:nvPr/>
          </p:nvSpPr>
          <p:spPr bwMode="auto">
            <a:xfrm>
              <a:off x="3021013" y="5583238"/>
              <a:ext cx="211138" cy="96838"/>
            </a:xfrm>
            <a:custGeom>
              <a:avLst/>
              <a:gdLst>
                <a:gd name="T0" fmla="*/ 146 w 177"/>
                <a:gd name="T1" fmla="*/ 1 h 81"/>
                <a:gd name="T2" fmla="*/ 21 w 177"/>
                <a:gd name="T3" fmla="*/ 28 h 81"/>
                <a:gd name="T4" fmla="*/ 5 w 177"/>
                <a:gd name="T5" fmla="*/ 63 h 81"/>
                <a:gd name="T6" fmla="*/ 31 w 177"/>
                <a:gd name="T7" fmla="*/ 81 h 81"/>
                <a:gd name="T8" fmla="*/ 40 w 177"/>
                <a:gd name="T9" fmla="*/ 80 h 81"/>
                <a:gd name="T10" fmla="*/ 150 w 177"/>
                <a:gd name="T11" fmla="*/ 56 h 81"/>
                <a:gd name="T12" fmla="*/ 175 w 177"/>
                <a:gd name="T13" fmla="*/ 27 h 81"/>
                <a:gd name="T14" fmla="*/ 146 w 177"/>
                <a:gd name="T15" fmla="*/ 1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7" h="81">
                  <a:moveTo>
                    <a:pt x="146" y="1"/>
                  </a:moveTo>
                  <a:cubicBezTo>
                    <a:pt x="103" y="5"/>
                    <a:pt x="61" y="14"/>
                    <a:pt x="21" y="28"/>
                  </a:cubicBezTo>
                  <a:cubicBezTo>
                    <a:pt x="7" y="33"/>
                    <a:pt x="0" y="49"/>
                    <a:pt x="5" y="63"/>
                  </a:cubicBezTo>
                  <a:cubicBezTo>
                    <a:pt x="9" y="74"/>
                    <a:pt x="19" y="81"/>
                    <a:pt x="31" y="81"/>
                  </a:cubicBezTo>
                  <a:cubicBezTo>
                    <a:pt x="34" y="81"/>
                    <a:pt x="37" y="81"/>
                    <a:pt x="40" y="80"/>
                  </a:cubicBezTo>
                  <a:cubicBezTo>
                    <a:pt x="75" y="67"/>
                    <a:pt x="112" y="59"/>
                    <a:pt x="150" y="56"/>
                  </a:cubicBezTo>
                  <a:cubicBezTo>
                    <a:pt x="165" y="55"/>
                    <a:pt x="177" y="42"/>
                    <a:pt x="175" y="27"/>
                  </a:cubicBezTo>
                  <a:cubicBezTo>
                    <a:pt x="174" y="12"/>
                    <a:pt x="161" y="0"/>
                    <a:pt x="14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17">
              <a:extLst>
                <a:ext uri="{FF2B5EF4-FFF2-40B4-BE49-F238E27FC236}">
                  <a16:creationId xmlns:a16="http://schemas.microsoft.com/office/drawing/2014/main" id="{081C7DD5-694E-4ED2-8FB2-0732CF67327F}"/>
                </a:ext>
              </a:extLst>
            </p:cNvPr>
            <p:cNvSpPr>
              <a:spLocks/>
            </p:cNvSpPr>
            <p:nvPr/>
          </p:nvSpPr>
          <p:spPr bwMode="auto">
            <a:xfrm>
              <a:off x="3552826" y="5711825"/>
              <a:ext cx="166688" cy="177800"/>
            </a:xfrm>
            <a:custGeom>
              <a:avLst/>
              <a:gdLst>
                <a:gd name="T0" fmla="*/ 49 w 140"/>
                <a:gd name="T1" fmla="*/ 10 h 149"/>
                <a:gd name="T2" fmla="*/ 10 w 140"/>
                <a:gd name="T3" fmla="*/ 12 h 149"/>
                <a:gd name="T4" fmla="*/ 12 w 140"/>
                <a:gd name="T5" fmla="*/ 51 h 149"/>
                <a:gd name="T6" fmla="*/ 86 w 140"/>
                <a:gd name="T7" fmla="*/ 137 h 149"/>
                <a:gd name="T8" fmla="*/ 109 w 140"/>
                <a:gd name="T9" fmla="*/ 149 h 149"/>
                <a:gd name="T10" fmla="*/ 124 w 140"/>
                <a:gd name="T11" fmla="*/ 145 h 149"/>
                <a:gd name="T12" fmla="*/ 132 w 140"/>
                <a:gd name="T13" fmla="*/ 107 h 149"/>
                <a:gd name="T14" fmla="*/ 49 w 140"/>
                <a:gd name="T15" fmla="*/ 10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 h="149">
                  <a:moveTo>
                    <a:pt x="49" y="10"/>
                  </a:moveTo>
                  <a:cubicBezTo>
                    <a:pt x="37" y="0"/>
                    <a:pt x="20" y="1"/>
                    <a:pt x="10" y="12"/>
                  </a:cubicBezTo>
                  <a:cubicBezTo>
                    <a:pt x="0" y="24"/>
                    <a:pt x="1" y="41"/>
                    <a:pt x="12" y="51"/>
                  </a:cubicBezTo>
                  <a:cubicBezTo>
                    <a:pt x="41" y="76"/>
                    <a:pt x="66" y="105"/>
                    <a:pt x="86" y="137"/>
                  </a:cubicBezTo>
                  <a:cubicBezTo>
                    <a:pt x="91" y="145"/>
                    <a:pt x="100" y="149"/>
                    <a:pt x="109" y="149"/>
                  </a:cubicBezTo>
                  <a:cubicBezTo>
                    <a:pt x="114" y="149"/>
                    <a:pt x="119" y="148"/>
                    <a:pt x="124" y="145"/>
                  </a:cubicBezTo>
                  <a:cubicBezTo>
                    <a:pt x="137" y="136"/>
                    <a:pt x="140" y="119"/>
                    <a:pt x="132" y="107"/>
                  </a:cubicBezTo>
                  <a:cubicBezTo>
                    <a:pt x="109" y="71"/>
                    <a:pt x="81" y="38"/>
                    <a:pt x="4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18">
              <a:extLst>
                <a:ext uri="{FF2B5EF4-FFF2-40B4-BE49-F238E27FC236}">
                  <a16:creationId xmlns:a16="http://schemas.microsoft.com/office/drawing/2014/main" id="{FDEC0A6F-79DC-4503-9283-FA4E07F32021}"/>
                </a:ext>
              </a:extLst>
            </p:cNvPr>
            <p:cNvSpPr>
              <a:spLocks/>
            </p:cNvSpPr>
            <p:nvPr/>
          </p:nvSpPr>
          <p:spPr bwMode="auto">
            <a:xfrm>
              <a:off x="3206751" y="6619875"/>
              <a:ext cx="212725" cy="88900"/>
            </a:xfrm>
            <a:custGeom>
              <a:avLst/>
              <a:gdLst>
                <a:gd name="T0" fmla="*/ 139 w 178"/>
                <a:gd name="T1" fmla="*/ 4 h 75"/>
                <a:gd name="T2" fmla="*/ 28 w 178"/>
                <a:gd name="T3" fmla="*/ 20 h 75"/>
                <a:gd name="T4" fmla="*/ 1 w 178"/>
                <a:gd name="T5" fmla="*/ 48 h 75"/>
                <a:gd name="T6" fmla="*/ 28 w 178"/>
                <a:gd name="T7" fmla="*/ 75 h 75"/>
                <a:gd name="T8" fmla="*/ 28 w 178"/>
                <a:gd name="T9" fmla="*/ 75 h 75"/>
                <a:gd name="T10" fmla="*/ 154 w 178"/>
                <a:gd name="T11" fmla="*/ 57 h 75"/>
                <a:gd name="T12" fmla="*/ 173 w 178"/>
                <a:gd name="T13" fmla="*/ 23 h 75"/>
                <a:gd name="T14" fmla="*/ 139 w 178"/>
                <a:gd name="T15" fmla="*/ 4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8" h="75">
                  <a:moveTo>
                    <a:pt x="139" y="4"/>
                  </a:moveTo>
                  <a:cubicBezTo>
                    <a:pt x="103" y="14"/>
                    <a:pt x="66" y="20"/>
                    <a:pt x="28" y="20"/>
                  </a:cubicBezTo>
                  <a:cubicBezTo>
                    <a:pt x="13" y="20"/>
                    <a:pt x="0" y="32"/>
                    <a:pt x="1" y="48"/>
                  </a:cubicBezTo>
                  <a:cubicBezTo>
                    <a:pt x="1" y="63"/>
                    <a:pt x="13" y="75"/>
                    <a:pt x="28" y="75"/>
                  </a:cubicBezTo>
                  <a:cubicBezTo>
                    <a:pt x="28" y="75"/>
                    <a:pt x="28" y="75"/>
                    <a:pt x="28" y="75"/>
                  </a:cubicBezTo>
                  <a:cubicBezTo>
                    <a:pt x="71" y="75"/>
                    <a:pt x="114" y="69"/>
                    <a:pt x="154" y="57"/>
                  </a:cubicBezTo>
                  <a:cubicBezTo>
                    <a:pt x="169" y="53"/>
                    <a:pt x="178" y="38"/>
                    <a:pt x="173" y="23"/>
                  </a:cubicBezTo>
                  <a:cubicBezTo>
                    <a:pt x="169" y="9"/>
                    <a:pt x="154" y="0"/>
                    <a:pt x="13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9">
              <a:extLst>
                <a:ext uri="{FF2B5EF4-FFF2-40B4-BE49-F238E27FC236}">
                  <a16:creationId xmlns:a16="http://schemas.microsoft.com/office/drawing/2014/main" id="{20EE7CAB-0F0C-4498-8FC0-4ECFF41335BA}"/>
                </a:ext>
              </a:extLst>
            </p:cNvPr>
            <p:cNvSpPr>
              <a:spLocks/>
            </p:cNvSpPr>
            <p:nvPr/>
          </p:nvSpPr>
          <p:spPr bwMode="auto">
            <a:xfrm>
              <a:off x="3302001" y="5589588"/>
              <a:ext cx="209550" cy="114300"/>
            </a:xfrm>
            <a:custGeom>
              <a:avLst/>
              <a:gdLst>
                <a:gd name="T0" fmla="*/ 131 w 175"/>
                <a:gd name="T1" fmla="*/ 93 h 96"/>
                <a:gd name="T2" fmla="*/ 144 w 175"/>
                <a:gd name="T3" fmla="*/ 96 h 96"/>
                <a:gd name="T4" fmla="*/ 168 w 175"/>
                <a:gd name="T5" fmla="*/ 81 h 96"/>
                <a:gd name="T6" fmla="*/ 156 w 175"/>
                <a:gd name="T7" fmla="*/ 44 h 96"/>
                <a:gd name="T8" fmla="*/ 35 w 175"/>
                <a:gd name="T9" fmla="*/ 3 h 96"/>
                <a:gd name="T10" fmla="*/ 3 w 175"/>
                <a:gd name="T11" fmla="*/ 25 h 96"/>
                <a:gd name="T12" fmla="*/ 25 w 175"/>
                <a:gd name="T13" fmla="*/ 57 h 96"/>
                <a:gd name="T14" fmla="*/ 131 w 175"/>
                <a:gd name="T15" fmla="*/ 93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96">
                  <a:moveTo>
                    <a:pt x="131" y="93"/>
                  </a:moveTo>
                  <a:cubicBezTo>
                    <a:pt x="135" y="95"/>
                    <a:pt x="140" y="96"/>
                    <a:pt x="144" y="96"/>
                  </a:cubicBezTo>
                  <a:cubicBezTo>
                    <a:pt x="154" y="96"/>
                    <a:pt x="163" y="90"/>
                    <a:pt x="168" y="81"/>
                  </a:cubicBezTo>
                  <a:cubicBezTo>
                    <a:pt x="175" y="67"/>
                    <a:pt x="169" y="51"/>
                    <a:pt x="156" y="44"/>
                  </a:cubicBezTo>
                  <a:cubicBezTo>
                    <a:pt x="118" y="25"/>
                    <a:pt x="77" y="11"/>
                    <a:pt x="35" y="3"/>
                  </a:cubicBezTo>
                  <a:cubicBezTo>
                    <a:pt x="20" y="0"/>
                    <a:pt x="6" y="10"/>
                    <a:pt x="3" y="25"/>
                  </a:cubicBezTo>
                  <a:cubicBezTo>
                    <a:pt x="0" y="40"/>
                    <a:pt x="10" y="54"/>
                    <a:pt x="25" y="57"/>
                  </a:cubicBezTo>
                  <a:cubicBezTo>
                    <a:pt x="62" y="64"/>
                    <a:pt x="98" y="76"/>
                    <a:pt x="131"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20">
              <a:extLst>
                <a:ext uri="{FF2B5EF4-FFF2-40B4-BE49-F238E27FC236}">
                  <a16:creationId xmlns:a16="http://schemas.microsoft.com/office/drawing/2014/main" id="{DD9765AD-9885-4871-B699-2FD671EC7579}"/>
                </a:ext>
              </a:extLst>
            </p:cNvPr>
            <p:cNvSpPr>
              <a:spLocks/>
            </p:cNvSpPr>
            <p:nvPr/>
          </p:nvSpPr>
          <p:spPr bwMode="auto">
            <a:xfrm>
              <a:off x="3473451" y="6475413"/>
              <a:ext cx="185738" cy="158750"/>
            </a:xfrm>
            <a:custGeom>
              <a:avLst/>
              <a:gdLst>
                <a:gd name="T0" fmla="*/ 105 w 155"/>
                <a:gd name="T1" fmla="*/ 11 h 133"/>
                <a:gd name="T2" fmla="*/ 17 w 155"/>
                <a:gd name="T3" fmla="*/ 82 h 133"/>
                <a:gd name="T4" fmla="*/ 8 w 155"/>
                <a:gd name="T5" fmla="*/ 119 h 133"/>
                <a:gd name="T6" fmla="*/ 31 w 155"/>
                <a:gd name="T7" fmla="*/ 133 h 133"/>
                <a:gd name="T8" fmla="*/ 45 w 155"/>
                <a:gd name="T9" fmla="*/ 129 h 133"/>
                <a:gd name="T10" fmla="*/ 145 w 155"/>
                <a:gd name="T11" fmla="*/ 49 h 133"/>
                <a:gd name="T12" fmla="*/ 144 w 155"/>
                <a:gd name="T13" fmla="*/ 10 h 133"/>
                <a:gd name="T14" fmla="*/ 105 w 155"/>
                <a:gd name="T15" fmla="*/ 1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133">
                  <a:moveTo>
                    <a:pt x="105" y="11"/>
                  </a:moveTo>
                  <a:cubicBezTo>
                    <a:pt x="79" y="38"/>
                    <a:pt x="49" y="62"/>
                    <a:pt x="17" y="82"/>
                  </a:cubicBezTo>
                  <a:cubicBezTo>
                    <a:pt x="4" y="89"/>
                    <a:pt x="0" y="106"/>
                    <a:pt x="8" y="119"/>
                  </a:cubicBezTo>
                  <a:cubicBezTo>
                    <a:pt x="13" y="128"/>
                    <a:pt x="22" y="133"/>
                    <a:pt x="31" y="133"/>
                  </a:cubicBezTo>
                  <a:cubicBezTo>
                    <a:pt x="36" y="133"/>
                    <a:pt x="41" y="131"/>
                    <a:pt x="45" y="129"/>
                  </a:cubicBezTo>
                  <a:cubicBezTo>
                    <a:pt x="82" y="107"/>
                    <a:pt x="115" y="80"/>
                    <a:pt x="145" y="49"/>
                  </a:cubicBezTo>
                  <a:cubicBezTo>
                    <a:pt x="155" y="38"/>
                    <a:pt x="155" y="20"/>
                    <a:pt x="144" y="10"/>
                  </a:cubicBezTo>
                  <a:cubicBezTo>
                    <a:pt x="133" y="0"/>
                    <a:pt x="115" y="0"/>
                    <a:pt x="10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21">
              <a:extLst>
                <a:ext uri="{FF2B5EF4-FFF2-40B4-BE49-F238E27FC236}">
                  <a16:creationId xmlns:a16="http://schemas.microsoft.com/office/drawing/2014/main" id="{50C7DCA4-88E5-463A-8B40-167EE0C3FDD8}"/>
                </a:ext>
              </a:extLst>
            </p:cNvPr>
            <p:cNvSpPr>
              <a:spLocks/>
            </p:cNvSpPr>
            <p:nvPr/>
          </p:nvSpPr>
          <p:spPr bwMode="auto">
            <a:xfrm>
              <a:off x="3667126" y="6227763"/>
              <a:ext cx="125413" cy="203200"/>
            </a:xfrm>
            <a:custGeom>
              <a:avLst/>
              <a:gdLst>
                <a:gd name="T0" fmla="*/ 32 w 104"/>
                <a:gd name="T1" fmla="*/ 170 h 170"/>
                <a:gd name="T2" fmla="*/ 56 w 104"/>
                <a:gd name="T3" fmla="*/ 155 h 170"/>
                <a:gd name="T4" fmla="*/ 101 w 104"/>
                <a:gd name="T5" fmla="*/ 36 h 170"/>
                <a:gd name="T6" fmla="*/ 80 w 104"/>
                <a:gd name="T7" fmla="*/ 3 h 170"/>
                <a:gd name="T8" fmla="*/ 47 w 104"/>
                <a:gd name="T9" fmla="*/ 24 h 170"/>
                <a:gd name="T10" fmla="*/ 7 w 104"/>
                <a:gd name="T11" fmla="*/ 129 h 170"/>
                <a:gd name="T12" fmla="*/ 18 w 104"/>
                <a:gd name="T13" fmla="*/ 167 h 170"/>
                <a:gd name="T14" fmla="*/ 32 w 104"/>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70">
                  <a:moveTo>
                    <a:pt x="32" y="170"/>
                  </a:moveTo>
                  <a:cubicBezTo>
                    <a:pt x="41" y="170"/>
                    <a:pt x="51" y="165"/>
                    <a:pt x="56" y="155"/>
                  </a:cubicBezTo>
                  <a:cubicBezTo>
                    <a:pt x="76" y="118"/>
                    <a:pt x="91" y="78"/>
                    <a:pt x="101" y="36"/>
                  </a:cubicBezTo>
                  <a:cubicBezTo>
                    <a:pt x="104" y="21"/>
                    <a:pt x="95" y="6"/>
                    <a:pt x="80" y="3"/>
                  </a:cubicBezTo>
                  <a:cubicBezTo>
                    <a:pt x="65" y="0"/>
                    <a:pt x="50" y="9"/>
                    <a:pt x="47" y="24"/>
                  </a:cubicBezTo>
                  <a:cubicBezTo>
                    <a:pt x="39" y="61"/>
                    <a:pt x="25" y="96"/>
                    <a:pt x="7" y="129"/>
                  </a:cubicBezTo>
                  <a:cubicBezTo>
                    <a:pt x="0" y="143"/>
                    <a:pt x="5" y="159"/>
                    <a:pt x="18" y="167"/>
                  </a:cubicBezTo>
                  <a:cubicBezTo>
                    <a:pt x="23" y="169"/>
                    <a:pt x="27" y="170"/>
                    <a:pt x="32"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22">
              <a:extLst>
                <a:ext uri="{FF2B5EF4-FFF2-40B4-BE49-F238E27FC236}">
                  <a16:creationId xmlns:a16="http://schemas.microsoft.com/office/drawing/2014/main" id="{E52FA34E-ACF4-448E-A0FE-C3A3290418EF}"/>
                </a:ext>
              </a:extLst>
            </p:cNvPr>
            <p:cNvSpPr>
              <a:spLocks/>
            </p:cNvSpPr>
            <p:nvPr/>
          </p:nvSpPr>
          <p:spPr bwMode="auto">
            <a:xfrm>
              <a:off x="2678113" y="5891213"/>
              <a:ext cx="112713" cy="206375"/>
            </a:xfrm>
            <a:custGeom>
              <a:avLst/>
              <a:gdLst>
                <a:gd name="T0" fmla="*/ 26 w 95"/>
                <a:gd name="T1" fmla="*/ 173 h 173"/>
                <a:gd name="T2" fmla="*/ 30 w 95"/>
                <a:gd name="T3" fmla="*/ 173 h 173"/>
                <a:gd name="T4" fmla="*/ 57 w 95"/>
                <a:gd name="T5" fmla="*/ 150 h 173"/>
                <a:gd name="T6" fmla="*/ 89 w 95"/>
                <a:gd name="T7" fmla="*/ 42 h 173"/>
                <a:gd name="T8" fmla="*/ 75 w 95"/>
                <a:gd name="T9" fmla="*/ 6 h 173"/>
                <a:gd name="T10" fmla="*/ 39 w 95"/>
                <a:gd name="T11" fmla="*/ 19 h 173"/>
                <a:gd name="T12" fmla="*/ 3 w 95"/>
                <a:gd name="T13" fmla="*/ 142 h 173"/>
                <a:gd name="T14" fmla="*/ 26 w 95"/>
                <a:gd name="T15" fmla="*/ 173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73">
                  <a:moveTo>
                    <a:pt x="26" y="173"/>
                  </a:moveTo>
                  <a:cubicBezTo>
                    <a:pt x="27" y="173"/>
                    <a:pt x="29" y="173"/>
                    <a:pt x="30" y="173"/>
                  </a:cubicBezTo>
                  <a:cubicBezTo>
                    <a:pt x="43" y="173"/>
                    <a:pt x="55" y="164"/>
                    <a:pt x="57" y="150"/>
                  </a:cubicBezTo>
                  <a:cubicBezTo>
                    <a:pt x="63" y="113"/>
                    <a:pt x="73" y="76"/>
                    <a:pt x="89" y="42"/>
                  </a:cubicBezTo>
                  <a:cubicBezTo>
                    <a:pt x="95" y="28"/>
                    <a:pt x="89" y="12"/>
                    <a:pt x="75" y="6"/>
                  </a:cubicBezTo>
                  <a:cubicBezTo>
                    <a:pt x="61" y="0"/>
                    <a:pt x="45" y="6"/>
                    <a:pt x="39" y="19"/>
                  </a:cubicBezTo>
                  <a:cubicBezTo>
                    <a:pt x="21" y="58"/>
                    <a:pt x="9" y="100"/>
                    <a:pt x="3" y="142"/>
                  </a:cubicBezTo>
                  <a:cubicBezTo>
                    <a:pt x="0" y="157"/>
                    <a:pt x="11" y="171"/>
                    <a:pt x="26"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23">
              <a:extLst>
                <a:ext uri="{FF2B5EF4-FFF2-40B4-BE49-F238E27FC236}">
                  <a16:creationId xmlns:a16="http://schemas.microsoft.com/office/drawing/2014/main" id="{1F9F5B25-5044-4068-9F56-70BA23238950}"/>
                </a:ext>
              </a:extLst>
            </p:cNvPr>
            <p:cNvSpPr>
              <a:spLocks/>
            </p:cNvSpPr>
            <p:nvPr/>
          </p:nvSpPr>
          <p:spPr bwMode="auto">
            <a:xfrm>
              <a:off x="2790826" y="5675313"/>
              <a:ext cx="179388" cy="166688"/>
            </a:xfrm>
            <a:custGeom>
              <a:avLst/>
              <a:gdLst>
                <a:gd name="T0" fmla="*/ 13 w 150"/>
                <a:gd name="T1" fmla="*/ 134 h 140"/>
                <a:gd name="T2" fmla="*/ 31 w 150"/>
                <a:gd name="T3" fmla="*/ 140 h 140"/>
                <a:gd name="T4" fmla="*/ 52 w 150"/>
                <a:gd name="T5" fmla="*/ 130 h 140"/>
                <a:gd name="T6" fmla="*/ 135 w 150"/>
                <a:gd name="T7" fmla="*/ 53 h 140"/>
                <a:gd name="T8" fmla="*/ 141 w 150"/>
                <a:gd name="T9" fmla="*/ 15 h 140"/>
                <a:gd name="T10" fmla="*/ 103 w 150"/>
                <a:gd name="T11" fmla="*/ 8 h 140"/>
                <a:gd name="T12" fmla="*/ 10 w 150"/>
                <a:gd name="T13" fmla="*/ 95 h 140"/>
                <a:gd name="T14" fmla="*/ 13 w 150"/>
                <a:gd name="T15" fmla="*/ 134 h 1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40">
                  <a:moveTo>
                    <a:pt x="13" y="134"/>
                  </a:moveTo>
                  <a:cubicBezTo>
                    <a:pt x="18" y="138"/>
                    <a:pt x="25" y="140"/>
                    <a:pt x="31" y="140"/>
                  </a:cubicBezTo>
                  <a:cubicBezTo>
                    <a:pt x="39" y="140"/>
                    <a:pt x="47" y="137"/>
                    <a:pt x="52" y="130"/>
                  </a:cubicBezTo>
                  <a:cubicBezTo>
                    <a:pt x="76" y="101"/>
                    <a:pt x="104" y="75"/>
                    <a:pt x="135" y="53"/>
                  </a:cubicBezTo>
                  <a:cubicBezTo>
                    <a:pt x="147" y="45"/>
                    <a:pt x="150" y="28"/>
                    <a:pt x="141" y="15"/>
                  </a:cubicBezTo>
                  <a:cubicBezTo>
                    <a:pt x="133" y="3"/>
                    <a:pt x="115" y="0"/>
                    <a:pt x="103" y="8"/>
                  </a:cubicBezTo>
                  <a:cubicBezTo>
                    <a:pt x="68" y="33"/>
                    <a:pt x="37" y="62"/>
                    <a:pt x="10" y="95"/>
                  </a:cubicBezTo>
                  <a:cubicBezTo>
                    <a:pt x="0" y="107"/>
                    <a:pt x="2" y="124"/>
                    <a:pt x="13"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24">
              <a:extLst>
                <a:ext uri="{FF2B5EF4-FFF2-40B4-BE49-F238E27FC236}">
                  <a16:creationId xmlns:a16="http://schemas.microsoft.com/office/drawing/2014/main" id="{17ACB05D-A183-40E9-81B7-B5DD2A95FB00}"/>
                </a:ext>
              </a:extLst>
            </p:cNvPr>
            <p:cNvSpPr>
              <a:spLocks/>
            </p:cNvSpPr>
            <p:nvPr/>
          </p:nvSpPr>
          <p:spPr bwMode="auto">
            <a:xfrm>
              <a:off x="2674938" y="6172200"/>
              <a:ext cx="96838" cy="207963"/>
            </a:xfrm>
            <a:custGeom>
              <a:avLst/>
              <a:gdLst>
                <a:gd name="T0" fmla="*/ 23 w 80"/>
                <a:gd name="T1" fmla="*/ 155 h 174"/>
                <a:gd name="T2" fmla="*/ 49 w 80"/>
                <a:gd name="T3" fmla="*/ 174 h 174"/>
                <a:gd name="T4" fmla="*/ 58 w 80"/>
                <a:gd name="T5" fmla="*/ 172 h 174"/>
                <a:gd name="T6" fmla="*/ 75 w 80"/>
                <a:gd name="T7" fmla="*/ 137 h 174"/>
                <a:gd name="T8" fmla="*/ 56 w 80"/>
                <a:gd name="T9" fmla="*/ 26 h 174"/>
                <a:gd name="T10" fmla="*/ 27 w 80"/>
                <a:gd name="T11" fmla="*/ 1 h 174"/>
                <a:gd name="T12" fmla="*/ 1 w 80"/>
                <a:gd name="T13" fmla="*/ 30 h 174"/>
                <a:gd name="T14" fmla="*/ 23 w 80"/>
                <a:gd name="T15" fmla="*/ 155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74">
                  <a:moveTo>
                    <a:pt x="23" y="155"/>
                  </a:moveTo>
                  <a:cubicBezTo>
                    <a:pt x="27" y="167"/>
                    <a:pt x="38" y="174"/>
                    <a:pt x="49" y="174"/>
                  </a:cubicBezTo>
                  <a:cubicBezTo>
                    <a:pt x="52" y="174"/>
                    <a:pt x="55" y="173"/>
                    <a:pt x="58" y="172"/>
                  </a:cubicBezTo>
                  <a:cubicBezTo>
                    <a:pt x="72" y="167"/>
                    <a:pt x="80" y="152"/>
                    <a:pt x="75" y="137"/>
                  </a:cubicBezTo>
                  <a:cubicBezTo>
                    <a:pt x="65" y="106"/>
                    <a:pt x="58" y="70"/>
                    <a:pt x="56" y="26"/>
                  </a:cubicBezTo>
                  <a:cubicBezTo>
                    <a:pt x="55" y="11"/>
                    <a:pt x="42" y="0"/>
                    <a:pt x="27" y="1"/>
                  </a:cubicBezTo>
                  <a:cubicBezTo>
                    <a:pt x="11" y="1"/>
                    <a:pt x="0" y="14"/>
                    <a:pt x="1" y="30"/>
                  </a:cubicBezTo>
                  <a:cubicBezTo>
                    <a:pt x="4" y="78"/>
                    <a:pt x="11" y="119"/>
                    <a:pt x="23"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25">
              <a:extLst>
                <a:ext uri="{FF2B5EF4-FFF2-40B4-BE49-F238E27FC236}">
                  <a16:creationId xmlns:a16="http://schemas.microsoft.com/office/drawing/2014/main" id="{2CCB6804-5131-4636-9D27-1A0D6C602C7A}"/>
                </a:ext>
              </a:extLst>
            </p:cNvPr>
            <p:cNvSpPr>
              <a:spLocks/>
            </p:cNvSpPr>
            <p:nvPr/>
          </p:nvSpPr>
          <p:spPr bwMode="auto">
            <a:xfrm>
              <a:off x="2278063" y="7362825"/>
              <a:ext cx="179388" cy="142875"/>
            </a:xfrm>
            <a:custGeom>
              <a:avLst/>
              <a:gdLst>
                <a:gd name="T0" fmla="*/ 121 w 151"/>
                <a:gd name="T1" fmla="*/ 65 h 120"/>
                <a:gd name="T2" fmla="*/ 81 w 151"/>
                <a:gd name="T3" fmla="*/ 55 h 120"/>
                <a:gd name="T4" fmla="*/ 57 w 151"/>
                <a:gd name="T5" fmla="*/ 22 h 120"/>
                <a:gd name="T6" fmla="*/ 22 w 151"/>
                <a:gd name="T7" fmla="*/ 5 h 120"/>
                <a:gd name="T8" fmla="*/ 4 w 151"/>
                <a:gd name="T9" fmla="*/ 39 h 120"/>
                <a:gd name="T10" fmla="*/ 51 w 151"/>
                <a:gd name="T11" fmla="*/ 100 h 120"/>
                <a:gd name="T12" fmla="*/ 116 w 151"/>
                <a:gd name="T13" fmla="*/ 120 h 120"/>
                <a:gd name="T14" fmla="*/ 125 w 151"/>
                <a:gd name="T15" fmla="*/ 120 h 120"/>
                <a:gd name="T16" fmla="*/ 150 w 151"/>
                <a:gd name="T17" fmla="*/ 91 h 120"/>
                <a:gd name="T18" fmla="*/ 121 w 151"/>
                <a:gd name="T19" fmla="*/ 6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 h="120">
                  <a:moveTo>
                    <a:pt x="121" y="65"/>
                  </a:moveTo>
                  <a:cubicBezTo>
                    <a:pt x="107" y="66"/>
                    <a:pt x="93" y="63"/>
                    <a:pt x="81" y="55"/>
                  </a:cubicBezTo>
                  <a:cubicBezTo>
                    <a:pt x="70" y="47"/>
                    <a:pt x="61" y="36"/>
                    <a:pt x="57" y="22"/>
                  </a:cubicBezTo>
                  <a:cubicBezTo>
                    <a:pt x="52" y="8"/>
                    <a:pt x="36" y="0"/>
                    <a:pt x="22" y="5"/>
                  </a:cubicBezTo>
                  <a:cubicBezTo>
                    <a:pt x="8" y="9"/>
                    <a:pt x="0" y="25"/>
                    <a:pt x="4" y="39"/>
                  </a:cubicBezTo>
                  <a:cubicBezTo>
                    <a:pt x="13" y="64"/>
                    <a:pt x="29" y="86"/>
                    <a:pt x="51" y="100"/>
                  </a:cubicBezTo>
                  <a:cubicBezTo>
                    <a:pt x="70" y="114"/>
                    <a:pt x="93" y="120"/>
                    <a:pt x="116" y="120"/>
                  </a:cubicBezTo>
                  <a:cubicBezTo>
                    <a:pt x="119" y="120"/>
                    <a:pt x="122" y="120"/>
                    <a:pt x="125" y="120"/>
                  </a:cubicBezTo>
                  <a:cubicBezTo>
                    <a:pt x="140" y="119"/>
                    <a:pt x="151" y="106"/>
                    <a:pt x="150" y="91"/>
                  </a:cubicBezTo>
                  <a:cubicBezTo>
                    <a:pt x="149" y="75"/>
                    <a:pt x="136" y="64"/>
                    <a:pt x="121"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26">
              <a:extLst>
                <a:ext uri="{FF2B5EF4-FFF2-40B4-BE49-F238E27FC236}">
                  <a16:creationId xmlns:a16="http://schemas.microsoft.com/office/drawing/2014/main" id="{6841FF5A-B790-41CB-99AF-F1F6B15DEEC0}"/>
                </a:ext>
              </a:extLst>
            </p:cNvPr>
            <p:cNvSpPr>
              <a:spLocks/>
            </p:cNvSpPr>
            <p:nvPr/>
          </p:nvSpPr>
          <p:spPr bwMode="auto">
            <a:xfrm>
              <a:off x="2316163" y="7107238"/>
              <a:ext cx="155575" cy="193675"/>
            </a:xfrm>
            <a:custGeom>
              <a:avLst/>
              <a:gdLst>
                <a:gd name="T0" fmla="*/ 115 w 131"/>
                <a:gd name="T1" fmla="*/ 9 h 162"/>
                <a:gd name="T2" fmla="*/ 77 w 131"/>
                <a:gd name="T3" fmla="*/ 16 h 162"/>
                <a:gd name="T4" fmla="*/ 8 w 131"/>
                <a:gd name="T5" fmla="*/ 119 h 162"/>
                <a:gd name="T6" fmla="*/ 16 w 131"/>
                <a:gd name="T7" fmla="*/ 157 h 162"/>
                <a:gd name="T8" fmla="*/ 31 w 131"/>
                <a:gd name="T9" fmla="*/ 162 h 162"/>
                <a:gd name="T10" fmla="*/ 54 w 131"/>
                <a:gd name="T11" fmla="*/ 150 h 162"/>
                <a:gd name="T12" fmla="*/ 123 w 131"/>
                <a:gd name="T13" fmla="*/ 47 h 162"/>
                <a:gd name="T14" fmla="*/ 115 w 131"/>
                <a:gd name="T15" fmla="*/ 9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62">
                  <a:moveTo>
                    <a:pt x="115" y="9"/>
                  </a:moveTo>
                  <a:cubicBezTo>
                    <a:pt x="103" y="0"/>
                    <a:pt x="86" y="4"/>
                    <a:pt x="77" y="16"/>
                  </a:cubicBezTo>
                  <a:cubicBezTo>
                    <a:pt x="8" y="119"/>
                    <a:pt x="8" y="119"/>
                    <a:pt x="8" y="119"/>
                  </a:cubicBezTo>
                  <a:cubicBezTo>
                    <a:pt x="0" y="132"/>
                    <a:pt x="3" y="149"/>
                    <a:pt x="16" y="157"/>
                  </a:cubicBezTo>
                  <a:cubicBezTo>
                    <a:pt x="21" y="160"/>
                    <a:pt x="26" y="162"/>
                    <a:pt x="31" y="162"/>
                  </a:cubicBezTo>
                  <a:cubicBezTo>
                    <a:pt x="40" y="162"/>
                    <a:pt x="49" y="158"/>
                    <a:pt x="54" y="150"/>
                  </a:cubicBezTo>
                  <a:cubicBezTo>
                    <a:pt x="123" y="47"/>
                    <a:pt x="123" y="47"/>
                    <a:pt x="123" y="47"/>
                  </a:cubicBezTo>
                  <a:cubicBezTo>
                    <a:pt x="131" y="34"/>
                    <a:pt x="128" y="17"/>
                    <a:pt x="11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27">
              <a:extLst>
                <a:ext uri="{FF2B5EF4-FFF2-40B4-BE49-F238E27FC236}">
                  <a16:creationId xmlns:a16="http://schemas.microsoft.com/office/drawing/2014/main" id="{FA6F5D20-A90B-4076-9280-CAC634189EC7}"/>
                </a:ext>
              </a:extLst>
            </p:cNvPr>
            <p:cNvSpPr>
              <a:spLocks/>
            </p:cNvSpPr>
            <p:nvPr/>
          </p:nvSpPr>
          <p:spPr bwMode="auto">
            <a:xfrm>
              <a:off x="2655888" y="6985000"/>
              <a:ext cx="158750" cy="192088"/>
            </a:xfrm>
            <a:custGeom>
              <a:avLst/>
              <a:gdLst>
                <a:gd name="T0" fmla="*/ 116 w 132"/>
                <a:gd name="T1" fmla="*/ 8 h 161"/>
                <a:gd name="T2" fmla="*/ 78 w 132"/>
                <a:gd name="T3" fmla="*/ 16 h 161"/>
                <a:gd name="T4" fmla="*/ 9 w 132"/>
                <a:gd name="T5" fmla="*/ 119 h 161"/>
                <a:gd name="T6" fmla="*/ 16 w 132"/>
                <a:gd name="T7" fmla="*/ 157 h 161"/>
                <a:gd name="T8" fmla="*/ 32 w 132"/>
                <a:gd name="T9" fmla="*/ 161 h 161"/>
                <a:gd name="T10" fmla="*/ 54 w 132"/>
                <a:gd name="T11" fmla="*/ 149 h 161"/>
                <a:gd name="T12" fmla="*/ 123 w 132"/>
                <a:gd name="T13" fmla="*/ 46 h 161"/>
                <a:gd name="T14" fmla="*/ 116 w 132"/>
                <a:gd name="T15" fmla="*/ 8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61">
                  <a:moveTo>
                    <a:pt x="116" y="8"/>
                  </a:moveTo>
                  <a:cubicBezTo>
                    <a:pt x="103" y="0"/>
                    <a:pt x="86" y="3"/>
                    <a:pt x="78" y="16"/>
                  </a:cubicBezTo>
                  <a:cubicBezTo>
                    <a:pt x="9" y="119"/>
                    <a:pt x="9" y="119"/>
                    <a:pt x="9" y="119"/>
                  </a:cubicBezTo>
                  <a:cubicBezTo>
                    <a:pt x="0" y="131"/>
                    <a:pt x="4" y="148"/>
                    <a:pt x="16" y="157"/>
                  </a:cubicBezTo>
                  <a:cubicBezTo>
                    <a:pt x="21" y="160"/>
                    <a:pt x="26" y="161"/>
                    <a:pt x="32" y="161"/>
                  </a:cubicBezTo>
                  <a:cubicBezTo>
                    <a:pt x="40" y="161"/>
                    <a:pt x="49" y="157"/>
                    <a:pt x="54" y="149"/>
                  </a:cubicBezTo>
                  <a:cubicBezTo>
                    <a:pt x="123" y="46"/>
                    <a:pt x="123" y="46"/>
                    <a:pt x="123" y="46"/>
                  </a:cubicBezTo>
                  <a:cubicBezTo>
                    <a:pt x="132" y="34"/>
                    <a:pt x="128" y="17"/>
                    <a:pt x="1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28">
              <a:extLst>
                <a:ext uri="{FF2B5EF4-FFF2-40B4-BE49-F238E27FC236}">
                  <a16:creationId xmlns:a16="http://schemas.microsoft.com/office/drawing/2014/main" id="{D340B250-B078-4151-92A8-62E9B84DC2D0}"/>
                </a:ext>
              </a:extLst>
            </p:cNvPr>
            <p:cNvSpPr>
              <a:spLocks/>
            </p:cNvSpPr>
            <p:nvPr/>
          </p:nvSpPr>
          <p:spPr bwMode="auto">
            <a:xfrm>
              <a:off x="2493963" y="7227888"/>
              <a:ext cx="157163" cy="192088"/>
            </a:xfrm>
            <a:custGeom>
              <a:avLst/>
              <a:gdLst>
                <a:gd name="T0" fmla="*/ 116 w 132"/>
                <a:gd name="T1" fmla="*/ 8 h 161"/>
                <a:gd name="T2" fmla="*/ 78 w 132"/>
                <a:gd name="T3" fmla="*/ 16 h 161"/>
                <a:gd name="T4" fmla="*/ 9 w 132"/>
                <a:gd name="T5" fmla="*/ 118 h 161"/>
                <a:gd name="T6" fmla="*/ 16 w 132"/>
                <a:gd name="T7" fmla="*/ 156 h 161"/>
                <a:gd name="T8" fmla="*/ 31 w 132"/>
                <a:gd name="T9" fmla="*/ 161 h 161"/>
                <a:gd name="T10" fmla="*/ 54 w 132"/>
                <a:gd name="T11" fmla="*/ 149 h 161"/>
                <a:gd name="T12" fmla="*/ 123 w 132"/>
                <a:gd name="T13" fmla="*/ 46 h 161"/>
                <a:gd name="T14" fmla="*/ 116 w 132"/>
                <a:gd name="T15" fmla="*/ 8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61">
                  <a:moveTo>
                    <a:pt x="116" y="8"/>
                  </a:moveTo>
                  <a:cubicBezTo>
                    <a:pt x="103" y="0"/>
                    <a:pt x="86" y="3"/>
                    <a:pt x="78" y="16"/>
                  </a:cubicBezTo>
                  <a:cubicBezTo>
                    <a:pt x="9" y="118"/>
                    <a:pt x="9" y="118"/>
                    <a:pt x="9" y="118"/>
                  </a:cubicBezTo>
                  <a:cubicBezTo>
                    <a:pt x="0" y="131"/>
                    <a:pt x="4" y="148"/>
                    <a:pt x="16" y="156"/>
                  </a:cubicBezTo>
                  <a:cubicBezTo>
                    <a:pt x="21" y="160"/>
                    <a:pt x="26" y="161"/>
                    <a:pt x="31" y="161"/>
                  </a:cubicBezTo>
                  <a:cubicBezTo>
                    <a:pt x="40" y="161"/>
                    <a:pt x="49" y="157"/>
                    <a:pt x="54" y="149"/>
                  </a:cubicBezTo>
                  <a:cubicBezTo>
                    <a:pt x="123" y="46"/>
                    <a:pt x="123" y="46"/>
                    <a:pt x="123" y="46"/>
                  </a:cubicBezTo>
                  <a:cubicBezTo>
                    <a:pt x="132" y="34"/>
                    <a:pt x="128" y="16"/>
                    <a:pt x="1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29">
              <a:extLst>
                <a:ext uri="{FF2B5EF4-FFF2-40B4-BE49-F238E27FC236}">
                  <a16:creationId xmlns:a16="http://schemas.microsoft.com/office/drawing/2014/main" id="{B364E1E4-7F05-4363-827E-79611804469B}"/>
                </a:ext>
              </a:extLst>
            </p:cNvPr>
            <p:cNvSpPr>
              <a:spLocks/>
            </p:cNvSpPr>
            <p:nvPr/>
          </p:nvSpPr>
          <p:spPr bwMode="auto">
            <a:xfrm>
              <a:off x="2641601" y="6657975"/>
              <a:ext cx="169863" cy="158750"/>
            </a:xfrm>
            <a:custGeom>
              <a:avLst/>
              <a:gdLst>
                <a:gd name="T0" fmla="*/ 54 w 143"/>
                <a:gd name="T1" fmla="*/ 120 h 132"/>
                <a:gd name="T2" fmla="*/ 94 w 143"/>
                <a:gd name="T3" fmla="*/ 60 h 132"/>
                <a:gd name="T4" fmla="*/ 96 w 143"/>
                <a:gd name="T5" fmla="*/ 62 h 132"/>
                <a:gd name="T6" fmla="*/ 134 w 143"/>
                <a:gd name="T7" fmla="*/ 54 h 132"/>
                <a:gd name="T8" fmla="*/ 127 w 143"/>
                <a:gd name="T9" fmla="*/ 16 h 132"/>
                <a:gd name="T10" fmla="*/ 112 w 143"/>
                <a:gd name="T11" fmla="*/ 6 h 132"/>
                <a:gd name="T12" fmla="*/ 90 w 143"/>
                <a:gd name="T13" fmla="*/ 0 h 132"/>
                <a:gd name="T14" fmla="*/ 57 w 143"/>
                <a:gd name="T15" fmla="*/ 17 h 132"/>
                <a:gd name="T16" fmla="*/ 9 w 143"/>
                <a:gd name="T17" fmla="*/ 89 h 132"/>
                <a:gd name="T18" fmla="*/ 16 w 143"/>
                <a:gd name="T19" fmla="*/ 128 h 132"/>
                <a:gd name="T20" fmla="*/ 31 w 143"/>
                <a:gd name="T21" fmla="*/ 132 h 132"/>
                <a:gd name="T22" fmla="*/ 54 w 143"/>
                <a:gd name="T23"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3" h="132">
                  <a:moveTo>
                    <a:pt x="54" y="120"/>
                  </a:moveTo>
                  <a:cubicBezTo>
                    <a:pt x="94" y="60"/>
                    <a:pt x="94" y="60"/>
                    <a:pt x="94" y="60"/>
                  </a:cubicBezTo>
                  <a:cubicBezTo>
                    <a:pt x="96" y="62"/>
                    <a:pt x="96" y="62"/>
                    <a:pt x="96" y="62"/>
                  </a:cubicBezTo>
                  <a:cubicBezTo>
                    <a:pt x="109" y="70"/>
                    <a:pt x="126" y="67"/>
                    <a:pt x="134" y="54"/>
                  </a:cubicBezTo>
                  <a:cubicBezTo>
                    <a:pt x="143" y="41"/>
                    <a:pt x="139" y="24"/>
                    <a:pt x="127" y="16"/>
                  </a:cubicBezTo>
                  <a:cubicBezTo>
                    <a:pt x="112" y="6"/>
                    <a:pt x="112" y="6"/>
                    <a:pt x="112" y="6"/>
                  </a:cubicBezTo>
                  <a:cubicBezTo>
                    <a:pt x="106" y="2"/>
                    <a:pt x="98" y="0"/>
                    <a:pt x="90" y="0"/>
                  </a:cubicBezTo>
                  <a:cubicBezTo>
                    <a:pt x="77" y="0"/>
                    <a:pt x="64" y="6"/>
                    <a:pt x="57" y="17"/>
                  </a:cubicBezTo>
                  <a:cubicBezTo>
                    <a:pt x="9" y="89"/>
                    <a:pt x="9" y="89"/>
                    <a:pt x="9" y="89"/>
                  </a:cubicBezTo>
                  <a:cubicBezTo>
                    <a:pt x="0" y="102"/>
                    <a:pt x="3" y="119"/>
                    <a:pt x="16" y="128"/>
                  </a:cubicBezTo>
                  <a:cubicBezTo>
                    <a:pt x="21" y="131"/>
                    <a:pt x="26" y="132"/>
                    <a:pt x="31" y="132"/>
                  </a:cubicBezTo>
                  <a:cubicBezTo>
                    <a:pt x="40" y="132"/>
                    <a:pt x="49" y="128"/>
                    <a:pt x="54"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30">
              <a:extLst>
                <a:ext uri="{FF2B5EF4-FFF2-40B4-BE49-F238E27FC236}">
                  <a16:creationId xmlns:a16="http://schemas.microsoft.com/office/drawing/2014/main" id="{4917F2E2-4762-499F-84B3-AD4D8655F58F}"/>
                </a:ext>
              </a:extLst>
            </p:cNvPr>
            <p:cNvSpPr>
              <a:spLocks/>
            </p:cNvSpPr>
            <p:nvPr/>
          </p:nvSpPr>
          <p:spPr bwMode="auto">
            <a:xfrm>
              <a:off x="2478088" y="6864350"/>
              <a:ext cx="158750" cy="193675"/>
            </a:xfrm>
            <a:custGeom>
              <a:avLst/>
              <a:gdLst>
                <a:gd name="T0" fmla="*/ 54 w 132"/>
                <a:gd name="T1" fmla="*/ 150 h 162"/>
                <a:gd name="T2" fmla="*/ 123 w 132"/>
                <a:gd name="T3" fmla="*/ 47 h 162"/>
                <a:gd name="T4" fmla="*/ 116 w 132"/>
                <a:gd name="T5" fmla="*/ 9 h 162"/>
                <a:gd name="T6" fmla="*/ 77 w 132"/>
                <a:gd name="T7" fmla="*/ 16 h 162"/>
                <a:gd name="T8" fmla="*/ 8 w 132"/>
                <a:gd name="T9" fmla="*/ 119 h 162"/>
                <a:gd name="T10" fmla="*/ 16 w 132"/>
                <a:gd name="T11" fmla="*/ 157 h 162"/>
                <a:gd name="T12" fmla="*/ 31 w 132"/>
                <a:gd name="T13" fmla="*/ 162 h 162"/>
                <a:gd name="T14" fmla="*/ 54 w 132"/>
                <a:gd name="T15" fmla="*/ 150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62">
                  <a:moveTo>
                    <a:pt x="54" y="150"/>
                  </a:moveTo>
                  <a:cubicBezTo>
                    <a:pt x="123" y="47"/>
                    <a:pt x="123" y="47"/>
                    <a:pt x="123" y="47"/>
                  </a:cubicBezTo>
                  <a:cubicBezTo>
                    <a:pt x="132" y="34"/>
                    <a:pt x="128" y="17"/>
                    <a:pt x="116" y="9"/>
                  </a:cubicBezTo>
                  <a:cubicBezTo>
                    <a:pt x="103" y="0"/>
                    <a:pt x="86" y="4"/>
                    <a:pt x="77" y="16"/>
                  </a:cubicBezTo>
                  <a:cubicBezTo>
                    <a:pt x="8" y="119"/>
                    <a:pt x="8" y="119"/>
                    <a:pt x="8" y="119"/>
                  </a:cubicBezTo>
                  <a:cubicBezTo>
                    <a:pt x="0" y="132"/>
                    <a:pt x="3" y="149"/>
                    <a:pt x="16" y="157"/>
                  </a:cubicBezTo>
                  <a:cubicBezTo>
                    <a:pt x="21" y="161"/>
                    <a:pt x="26" y="162"/>
                    <a:pt x="31" y="162"/>
                  </a:cubicBezTo>
                  <a:cubicBezTo>
                    <a:pt x="40" y="162"/>
                    <a:pt x="49" y="158"/>
                    <a:pt x="54" y="1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31">
              <a:extLst>
                <a:ext uri="{FF2B5EF4-FFF2-40B4-BE49-F238E27FC236}">
                  <a16:creationId xmlns:a16="http://schemas.microsoft.com/office/drawing/2014/main" id="{F311AB83-83CE-4F77-8EAB-7AAB9C96CD40}"/>
                </a:ext>
              </a:extLst>
            </p:cNvPr>
            <p:cNvSpPr>
              <a:spLocks/>
            </p:cNvSpPr>
            <p:nvPr/>
          </p:nvSpPr>
          <p:spPr bwMode="auto">
            <a:xfrm>
              <a:off x="3362326" y="6648450"/>
              <a:ext cx="676275" cy="74613"/>
            </a:xfrm>
            <a:custGeom>
              <a:avLst/>
              <a:gdLst>
                <a:gd name="T0" fmla="*/ 535 w 566"/>
                <a:gd name="T1" fmla="*/ 0 h 62"/>
                <a:gd name="T2" fmla="*/ 153 w 566"/>
                <a:gd name="T3" fmla="*/ 0 h 62"/>
                <a:gd name="T4" fmla="*/ 0 w 566"/>
                <a:gd name="T5" fmla="*/ 62 h 62"/>
                <a:gd name="T6" fmla="*/ 535 w 566"/>
                <a:gd name="T7" fmla="*/ 62 h 62"/>
                <a:gd name="T8" fmla="*/ 566 w 566"/>
                <a:gd name="T9" fmla="*/ 31 h 62"/>
                <a:gd name="T10" fmla="*/ 535 w 566"/>
                <a:gd name="T11" fmla="*/ 0 h 62"/>
              </a:gdLst>
              <a:ahLst/>
              <a:cxnLst>
                <a:cxn ang="0">
                  <a:pos x="T0" y="T1"/>
                </a:cxn>
                <a:cxn ang="0">
                  <a:pos x="T2" y="T3"/>
                </a:cxn>
                <a:cxn ang="0">
                  <a:pos x="T4" y="T5"/>
                </a:cxn>
                <a:cxn ang="0">
                  <a:pos x="T6" y="T7"/>
                </a:cxn>
                <a:cxn ang="0">
                  <a:pos x="T8" y="T9"/>
                </a:cxn>
                <a:cxn ang="0">
                  <a:pos x="T10" y="T11"/>
                </a:cxn>
              </a:cxnLst>
              <a:rect l="0" t="0" r="r" b="b"/>
              <a:pathLst>
                <a:path w="566" h="62">
                  <a:moveTo>
                    <a:pt x="535" y="0"/>
                  </a:moveTo>
                  <a:cubicBezTo>
                    <a:pt x="535" y="0"/>
                    <a:pt x="535" y="0"/>
                    <a:pt x="153" y="0"/>
                  </a:cubicBezTo>
                  <a:cubicBezTo>
                    <a:pt x="106" y="28"/>
                    <a:pt x="55" y="50"/>
                    <a:pt x="0" y="62"/>
                  </a:cubicBezTo>
                  <a:cubicBezTo>
                    <a:pt x="103" y="62"/>
                    <a:pt x="268" y="62"/>
                    <a:pt x="535" y="62"/>
                  </a:cubicBezTo>
                  <a:cubicBezTo>
                    <a:pt x="552" y="62"/>
                    <a:pt x="566" y="48"/>
                    <a:pt x="566" y="31"/>
                  </a:cubicBezTo>
                  <a:cubicBezTo>
                    <a:pt x="566" y="14"/>
                    <a:pt x="552" y="0"/>
                    <a:pt x="5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32">
              <a:extLst>
                <a:ext uri="{FF2B5EF4-FFF2-40B4-BE49-F238E27FC236}">
                  <a16:creationId xmlns:a16="http://schemas.microsoft.com/office/drawing/2014/main" id="{8CC0C803-D3EB-4B92-BA17-159E69198167}"/>
                </a:ext>
              </a:extLst>
            </p:cNvPr>
            <p:cNvSpPr>
              <a:spLocks/>
            </p:cNvSpPr>
            <p:nvPr/>
          </p:nvSpPr>
          <p:spPr bwMode="auto">
            <a:xfrm>
              <a:off x="3790951" y="5918200"/>
              <a:ext cx="247650" cy="74613"/>
            </a:xfrm>
            <a:custGeom>
              <a:avLst/>
              <a:gdLst>
                <a:gd name="T0" fmla="*/ 177 w 208"/>
                <a:gd name="T1" fmla="*/ 0 h 62"/>
                <a:gd name="T2" fmla="*/ 0 w 208"/>
                <a:gd name="T3" fmla="*/ 0 h 62"/>
                <a:gd name="T4" fmla="*/ 20 w 208"/>
                <a:gd name="T5" fmla="*/ 62 h 62"/>
                <a:gd name="T6" fmla="*/ 177 w 208"/>
                <a:gd name="T7" fmla="*/ 62 h 62"/>
                <a:gd name="T8" fmla="*/ 208 w 208"/>
                <a:gd name="T9" fmla="*/ 31 h 62"/>
                <a:gd name="T10" fmla="*/ 177 w 208"/>
                <a:gd name="T11" fmla="*/ 0 h 62"/>
              </a:gdLst>
              <a:ahLst/>
              <a:cxnLst>
                <a:cxn ang="0">
                  <a:pos x="T0" y="T1"/>
                </a:cxn>
                <a:cxn ang="0">
                  <a:pos x="T2" y="T3"/>
                </a:cxn>
                <a:cxn ang="0">
                  <a:pos x="T4" y="T5"/>
                </a:cxn>
                <a:cxn ang="0">
                  <a:pos x="T6" y="T7"/>
                </a:cxn>
                <a:cxn ang="0">
                  <a:pos x="T8" y="T9"/>
                </a:cxn>
                <a:cxn ang="0">
                  <a:pos x="T10" y="T11"/>
                </a:cxn>
              </a:cxnLst>
              <a:rect l="0" t="0" r="r" b="b"/>
              <a:pathLst>
                <a:path w="208" h="62">
                  <a:moveTo>
                    <a:pt x="177" y="0"/>
                  </a:moveTo>
                  <a:cubicBezTo>
                    <a:pt x="177" y="0"/>
                    <a:pt x="177" y="0"/>
                    <a:pt x="0" y="0"/>
                  </a:cubicBezTo>
                  <a:cubicBezTo>
                    <a:pt x="8" y="20"/>
                    <a:pt x="14" y="41"/>
                    <a:pt x="20" y="62"/>
                  </a:cubicBezTo>
                  <a:cubicBezTo>
                    <a:pt x="68" y="62"/>
                    <a:pt x="120" y="62"/>
                    <a:pt x="177" y="62"/>
                  </a:cubicBezTo>
                  <a:cubicBezTo>
                    <a:pt x="194" y="62"/>
                    <a:pt x="208" y="48"/>
                    <a:pt x="208" y="31"/>
                  </a:cubicBezTo>
                  <a:cubicBezTo>
                    <a:pt x="208" y="14"/>
                    <a:pt x="194" y="0"/>
                    <a:pt x="17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33">
              <a:extLst>
                <a:ext uri="{FF2B5EF4-FFF2-40B4-BE49-F238E27FC236}">
                  <a16:creationId xmlns:a16="http://schemas.microsoft.com/office/drawing/2014/main" id="{2BC72CCE-B218-49F8-9FF7-B7B963E00F44}"/>
                </a:ext>
              </a:extLst>
            </p:cNvPr>
            <p:cNvSpPr>
              <a:spLocks/>
            </p:cNvSpPr>
            <p:nvPr/>
          </p:nvSpPr>
          <p:spPr bwMode="auto">
            <a:xfrm>
              <a:off x="3724276" y="6405563"/>
              <a:ext cx="314325" cy="74613"/>
            </a:xfrm>
            <a:custGeom>
              <a:avLst/>
              <a:gdLst>
                <a:gd name="T0" fmla="*/ 232 w 263"/>
                <a:gd name="T1" fmla="*/ 0 h 62"/>
                <a:gd name="T2" fmla="*/ 37 w 263"/>
                <a:gd name="T3" fmla="*/ 0 h 62"/>
                <a:gd name="T4" fmla="*/ 0 w 263"/>
                <a:gd name="T5" fmla="*/ 62 h 62"/>
                <a:gd name="T6" fmla="*/ 232 w 263"/>
                <a:gd name="T7" fmla="*/ 62 h 62"/>
                <a:gd name="T8" fmla="*/ 263 w 263"/>
                <a:gd name="T9" fmla="*/ 31 h 62"/>
                <a:gd name="T10" fmla="*/ 232 w 263"/>
                <a:gd name="T11" fmla="*/ 0 h 62"/>
              </a:gdLst>
              <a:ahLst/>
              <a:cxnLst>
                <a:cxn ang="0">
                  <a:pos x="T0" y="T1"/>
                </a:cxn>
                <a:cxn ang="0">
                  <a:pos x="T2" y="T3"/>
                </a:cxn>
                <a:cxn ang="0">
                  <a:pos x="T4" y="T5"/>
                </a:cxn>
                <a:cxn ang="0">
                  <a:pos x="T6" y="T7"/>
                </a:cxn>
                <a:cxn ang="0">
                  <a:pos x="T8" y="T9"/>
                </a:cxn>
                <a:cxn ang="0">
                  <a:pos x="T10" y="T11"/>
                </a:cxn>
              </a:cxnLst>
              <a:rect l="0" t="0" r="r" b="b"/>
              <a:pathLst>
                <a:path w="263" h="62">
                  <a:moveTo>
                    <a:pt x="232" y="0"/>
                  </a:moveTo>
                  <a:cubicBezTo>
                    <a:pt x="232" y="0"/>
                    <a:pt x="232" y="0"/>
                    <a:pt x="37" y="0"/>
                  </a:cubicBezTo>
                  <a:cubicBezTo>
                    <a:pt x="26" y="22"/>
                    <a:pt x="13" y="42"/>
                    <a:pt x="0" y="62"/>
                  </a:cubicBezTo>
                  <a:cubicBezTo>
                    <a:pt x="67" y="62"/>
                    <a:pt x="144" y="62"/>
                    <a:pt x="232" y="62"/>
                  </a:cubicBezTo>
                  <a:cubicBezTo>
                    <a:pt x="249" y="62"/>
                    <a:pt x="263" y="48"/>
                    <a:pt x="263" y="31"/>
                  </a:cubicBezTo>
                  <a:cubicBezTo>
                    <a:pt x="263" y="14"/>
                    <a:pt x="249" y="0"/>
                    <a:pt x="2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34">
              <a:extLst>
                <a:ext uri="{FF2B5EF4-FFF2-40B4-BE49-F238E27FC236}">
                  <a16:creationId xmlns:a16="http://schemas.microsoft.com/office/drawing/2014/main" id="{32C0B84E-29ED-4905-B47F-4A6D22CED910}"/>
                </a:ext>
              </a:extLst>
            </p:cNvPr>
            <p:cNvSpPr>
              <a:spLocks/>
            </p:cNvSpPr>
            <p:nvPr/>
          </p:nvSpPr>
          <p:spPr bwMode="auto">
            <a:xfrm>
              <a:off x="3822701" y="6167438"/>
              <a:ext cx="215900" cy="73025"/>
            </a:xfrm>
            <a:custGeom>
              <a:avLst/>
              <a:gdLst>
                <a:gd name="T0" fmla="*/ 150 w 181"/>
                <a:gd name="T1" fmla="*/ 0 h 61"/>
                <a:gd name="T2" fmla="*/ 7 w 181"/>
                <a:gd name="T3" fmla="*/ 0 h 61"/>
                <a:gd name="T4" fmla="*/ 0 w 181"/>
                <a:gd name="T5" fmla="*/ 61 h 61"/>
                <a:gd name="T6" fmla="*/ 150 w 181"/>
                <a:gd name="T7" fmla="*/ 61 h 61"/>
                <a:gd name="T8" fmla="*/ 181 w 181"/>
                <a:gd name="T9" fmla="*/ 31 h 61"/>
                <a:gd name="T10" fmla="*/ 150 w 181"/>
                <a:gd name="T11" fmla="*/ 0 h 61"/>
              </a:gdLst>
              <a:ahLst/>
              <a:cxnLst>
                <a:cxn ang="0">
                  <a:pos x="T0" y="T1"/>
                </a:cxn>
                <a:cxn ang="0">
                  <a:pos x="T2" y="T3"/>
                </a:cxn>
                <a:cxn ang="0">
                  <a:pos x="T4" y="T5"/>
                </a:cxn>
                <a:cxn ang="0">
                  <a:pos x="T6" y="T7"/>
                </a:cxn>
                <a:cxn ang="0">
                  <a:pos x="T8" y="T9"/>
                </a:cxn>
                <a:cxn ang="0">
                  <a:pos x="T10" y="T11"/>
                </a:cxn>
              </a:cxnLst>
              <a:rect l="0" t="0" r="r" b="b"/>
              <a:pathLst>
                <a:path w="181" h="61">
                  <a:moveTo>
                    <a:pt x="150" y="0"/>
                  </a:moveTo>
                  <a:cubicBezTo>
                    <a:pt x="150" y="0"/>
                    <a:pt x="150" y="0"/>
                    <a:pt x="7" y="0"/>
                  </a:cubicBezTo>
                  <a:cubicBezTo>
                    <a:pt x="6" y="21"/>
                    <a:pt x="3" y="41"/>
                    <a:pt x="0" y="61"/>
                  </a:cubicBezTo>
                  <a:cubicBezTo>
                    <a:pt x="46" y="61"/>
                    <a:pt x="96" y="61"/>
                    <a:pt x="150" y="61"/>
                  </a:cubicBezTo>
                  <a:cubicBezTo>
                    <a:pt x="167" y="61"/>
                    <a:pt x="181" y="48"/>
                    <a:pt x="181" y="31"/>
                  </a:cubicBezTo>
                  <a:cubicBezTo>
                    <a:pt x="181" y="13"/>
                    <a:pt x="167" y="0"/>
                    <a:pt x="15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35">
              <a:extLst>
                <a:ext uri="{FF2B5EF4-FFF2-40B4-BE49-F238E27FC236}">
                  <a16:creationId xmlns:a16="http://schemas.microsoft.com/office/drawing/2014/main" id="{4A73EBA7-60CA-46B4-A38B-37EB1EC5EB2D}"/>
                </a:ext>
              </a:extLst>
            </p:cNvPr>
            <p:cNvSpPr>
              <a:spLocks/>
            </p:cNvSpPr>
            <p:nvPr/>
          </p:nvSpPr>
          <p:spPr bwMode="auto">
            <a:xfrm>
              <a:off x="3130551" y="6892925"/>
              <a:ext cx="908050" cy="73025"/>
            </a:xfrm>
            <a:custGeom>
              <a:avLst/>
              <a:gdLst>
                <a:gd name="T0" fmla="*/ 30 w 761"/>
                <a:gd name="T1" fmla="*/ 62 h 62"/>
                <a:gd name="T2" fmla="*/ 730 w 761"/>
                <a:gd name="T3" fmla="*/ 62 h 62"/>
                <a:gd name="T4" fmla="*/ 761 w 761"/>
                <a:gd name="T5" fmla="*/ 31 h 62"/>
                <a:gd name="T6" fmla="*/ 730 w 761"/>
                <a:gd name="T7" fmla="*/ 0 h 62"/>
                <a:gd name="T8" fmla="*/ 30 w 761"/>
                <a:gd name="T9" fmla="*/ 0 h 62"/>
                <a:gd name="T10" fmla="*/ 0 w 761"/>
                <a:gd name="T11" fmla="*/ 31 h 62"/>
                <a:gd name="T12" fmla="*/ 30 w 761"/>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761" h="62">
                  <a:moveTo>
                    <a:pt x="30" y="62"/>
                  </a:moveTo>
                  <a:cubicBezTo>
                    <a:pt x="30" y="62"/>
                    <a:pt x="30" y="62"/>
                    <a:pt x="730" y="62"/>
                  </a:cubicBezTo>
                  <a:cubicBezTo>
                    <a:pt x="747" y="62"/>
                    <a:pt x="761" y="48"/>
                    <a:pt x="761" y="31"/>
                  </a:cubicBezTo>
                  <a:cubicBezTo>
                    <a:pt x="761" y="14"/>
                    <a:pt x="747" y="0"/>
                    <a:pt x="730" y="0"/>
                  </a:cubicBezTo>
                  <a:cubicBezTo>
                    <a:pt x="730" y="0"/>
                    <a:pt x="730" y="0"/>
                    <a:pt x="30" y="0"/>
                  </a:cubicBezTo>
                  <a:cubicBezTo>
                    <a:pt x="13" y="0"/>
                    <a:pt x="0" y="14"/>
                    <a:pt x="0" y="31"/>
                  </a:cubicBezTo>
                  <a:cubicBezTo>
                    <a:pt x="0" y="48"/>
                    <a:pt x="13" y="62"/>
                    <a:pt x="30"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36">
              <a:extLst>
                <a:ext uri="{FF2B5EF4-FFF2-40B4-BE49-F238E27FC236}">
                  <a16:creationId xmlns:a16="http://schemas.microsoft.com/office/drawing/2014/main" id="{914CA7D7-E171-43A0-89BA-41CF49B49690}"/>
                </a:ext>
              </a:extLst>
            </p:cNvPr>
            <p:cNvSpPr>
              <a:spLocks noEditPoints="1"/>
            </p:cNvSpPr>
            <p:nvPr/>
          </p:nvSpPr>
          <p:spPr bwMode="auto">
            <a:xfrm>
              <a:off x="2806701" y="5395913"/>
              <a:ext cx="1500188" cy="1909763"/>
            </a:xfrm>
            <a:custGeom>
              <a:avLst/>
              <a:gdLst>
                <a:gd name="T0" fmla="*/ 977 w 1256"/>
                <a:gd name="T1" fmla="*/ 0 h 1600"/>
                <a:gd name="T2" fmla="*/ 172 w 1256"/>
                <a:gd name="T3" fmla="*/ 0 h 1600"/>
                <a:gd name="T4" fmla="*/ 74 w 1256"/>
                <a:gd name="T5" fmla="*/ 98 h 1600"/>
                <a:gd name="T6" fmla="*/ 74 w 1256"/>
                <a:gd name="T7" fmla="*/ 205 h 1600"/>
                <a:gd name="T8" fmla="*/ 156 w 1256"/>
                <a:gd name="T9" fmla="*/ 160 h 1600"/>
                <a:gd name="T10" fmla="*/ 156 w 1256"/>
                <a:gd name="T11" fmla="*/ 98 h 1600"/>
                <a:gd name="T12" fmla="*/ 172 w 1256"/>
                <a:gd name="T13" fmla="*/ 82 h 1600"/>
                <a:gd name="T14" fmla="*/ 918 w 1256"/>
                <a:gd name="T15" fmla="*/ 82 h 1600"/>
                <a:gd name="T16" fmla="*/ 918 w 1256"/>
                <a:gd name="T17" fmla="*/ 321 h 1600"/>
                <a:gd name="T18" fmla="*/ 959 w 1256"/>
                <a:gd name="T19" fmla="*/ 362 h 1600"/>
                <a:gd name="T20" fmla="*/ 1174 w 1256"/>
                <a:gd name="T21" fmla="*/ 362 h 1600"/>
                <a:gd name="T22" fmla="*/ 1174 w 1256"/>
                <a:gd name="T23" fmla="*/ 1502 h 1600"/>
                <a:gd name="T24" fmla="*/ 1158 w 1256"/>
                <a:gd name="T25" fmla="*/ 1518 h 1600"/>
                <a:gd name="T26" fmla="*/ 172 w 1256"/>
                <a:gd name="T27" fmla="*/ 1518 h 1600"/>
                <a:gd name="T28" fmla="*/ 156 w 1256"/>
                <a:gd name="T29" fmla="*/ 1502 h 1600"/>
                <a:gd name="T30" fmla="*/ 156 w 1256"/>
                <a:gd name="T31" fmla="*/ 1144 h 1600"/>
                <a:gd name="T32" fmla="*/ 201 w 1256"/>
                <a:gd name="T33" fmla="*/ 1074 h 1600"/>
                <a:gd name="T34" fmla="*/ 240 w 1256"/>
                <a:gd name="T35" fmla="*/ 1089 h 1600"/>
                <a:gd name="T36" fmla="*/ 274 w 1256"/>
                <a:gd name="T37" fmla="*/ 1070 h 1600"/>
                <a:gd name="T38" fmla="*/ 255 w 1256"/>
                <a:gd name="T39" fmla="*/ 1036 h 1600"/>
                <a:gd name="T40" fmla="*/ 205 w 1256"/>
                <a:gd name="T41" fmla="*/ 1015 h 1600"/>
                <a:gd name="T42" fmla="*/ 171 w 1256"/>
                <a:gd name="T43" fmla="*/ 1022 h 1600"/>
                <a:gd name="T44" fmla="*/ 167 w 1256"/>
                <a:gd name="T45" fmla="*/ 1026 h 1600"/>
                <a:gd name="T46" fmla="*/ 166 w 1256"/>
                <a:gd name="T47" fmla="*/ 1029 h 1600"/>
                <a:gd name="T48" fmla="*/ 136 w 1256"/>
                <a:gd name="T49" fmla="*/ 1073 h 1600"/>
                <a:gd name="T50" fmla="*/ 135 w 1256"/>
                <a:gd name="T51" fmla="*/ 1074 h 1600"/>
                <a:gd name="T52" fmla="*/ 46 w 1256"/>
                <a:gd name="T53" fmla="*/ 1023 h 1600"/>
                <a:gd name="T54" fmla="*/ 8 w 1256"/>
                <a:gd name="T55" fmla="*/ 1031 h 1600"/>
                <a:gd name="T56" fmla="*/ 16 w 1256"/>
                <a:gd name="T57" fmla="*/ 1069 h 1600"/>
                <a:gd name="T58" fmla="*/ 74 w 1256"/>
                <a:gd name="T59" fmla="*/ 1108 h 1600"/>
                <a:gd name="T60" fmla="*/ 74 w 1256"/>
                <a:gd name="T61" fmla="*/ 1136 h 1600"/>
                <a:gd name="T62" fmla="*/ 51 w 1256"/>
                <a:gd name="T63" fmla="*/ 1149 h 1600"/>
                <a:gd name="T64" fmla="*/ 58 w 1256"/>
                <a:gd name="T65" fmla="*/ 1187 h 1600"/>
                <a:gd name="T66" fmla="*/ 60 w 1256"/>
                <a:gd name="T67" fmla="*/ 1188 h 1600"/>
                <a:gd name="T68" fmla="*/ 20 w 1256"/>
                <a:gd name="T69" fmla="*/ 1248 h 1600"/>
                <a:gd name="T70" fmla="*/ 27 w 1256"/>
                <a:gd name="T71" fmla="*/ 1286 h 1600"/>
                <a:gd name="T72" fmla="*/ 43 w 1256"/>
                <a:gd name="T73" fmla="*/ 1290 h 1600"/>
                <a:gd name="T74" fmla="*/ 66 w 1256"/>
                <a:gd name="T75" fmla="*/ 1278 h 1600"/>
                <a:gd name="T76" fmla="*/ 74 w 1256"/>
                <a:gd name="T77" fmla="*/ 1266 h 1600"/>
                <a:gd name="T78" fmla="*/ 74 w 1256"/>
                <a:gd name="T79" fmla="*/ 1502 h 1600"/>
                <a:gd name="T80" fmla="*/ 172 w 1256"/>
                <a:gd name="T81" fmla="*/ 1600 h 1600"/>
                <a:gd name="T82" fmla="*/ 1158 w 1256"/>
                <a:gd name="T83" fmla="*/ 1600 h 1600"/>
                <a:gd name="T84" fmla="*/ 1256 w 1256"/>
                <a:gd name="T85" fmla="*/ 1502 h 1600"/>
                <a:gd name="T86" fmla="*/ 1256 w 1256"/>
                <a:gd name="T87" fmla="*/ 303 h 1600"/>
                <a:gd name="T88" fmla="*/ 977 w 1256"/>
                <a:gd name="T89" fmla="*/ 0 h 1600"/>
                <a:gd name="T90" fmla="*/ 1000 w 1256"/>
                <a:gd name="T91" fmla="*/ 280 h 1600"/>
                <a:gd name="T92" fmla="*/ 1000 w 1256"/>
                <a:gd name="T93" fmla="*/ 147 h 1600"/>
                <a:gd name="T94" fmla="*/ 1123 w 1256"/>
                <a:gd name="T95" fmla="*/ 280 h 1600"/>
                <a:gd name="T96" fmla="*/ 1000 w 1256"/>
                <a:gd name="T97" fmla="*/ 280 h 1600"/>
                <a:gd name="T98" fmla="*/ 60 w 1256"/>
                <a:gd name="T99" fmla="*/ 1032 h 1600"/>
                <a:gd name="T100" fmla="*/ 74 w 1256"/>
                <a:gd name="T101" fmla="*/ 1042 h 1600"/>
                <a:gd name="T102" fmla="*/ 60 w 1256"/>
                <a:gd name="T103" fmla="*/ 1032 h 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56" h="1600">
                  <a:moveTo>
                    <a:pt x="977" y="0"/>
                  </a:moveTo>
                  <a:cubicBezTo>
                    <a:pt x="172" y="0"/>
                    <a:pt x="172" y="0"/>
                    <a:pt x="172" y="0"/>
                  </a:cubicBezTo>
                  <a:cubicBezTo>
                    <a:pt x="118" y="0"/>
                    <a:pt x="74" y="44"/>
                    <a:pt x="74" y="98"/>
                  </a:cubicBezTo>
                  <a:cubicBezTo>
                    <a:pt x="74" y="135"/>
                    <a:pt x="74" y="170"/>
                    <a:pt x="74" y="205"/>
                  </a:cubicBezTo>
                  <a:cubicBezTo>
                    <a:pt x="100" y="187"/>
                    <a:pt x="127" y="172"/>
                    <a:pt x="156" y="160"/>
                  </a:cubicBezTo>
                  <a:cubicBezTo>
                    <a:pt x="156" y="98"/>
                    <a:pt x="156" y="98"/>
                    <a:pt x="156" y="98"/>
                  </a:cubicBezTo>
                  <a:cubicBezTo>
                    <a:pt x="156" y="89"/>
                    <a:pt x="163" y="82"/>
                    <a:pt x="172" y="82"/>
                  </a:cubicBezTo>
                  <a:cubicBezTo>
                    <a:pt x="918" y="82"/>
                    <a:pt x="918" y="82"/>
                    <a:pt x="918" y="82"/>
                  </a:cubicBezTo>
                  <a:cubicBezTo>
                    <a:pt x="918" y="321"/>
                    <a:pt x="918" y="321"/>
                    <a:pt x="918" y="321"/>
                  </a:cubicBezTo>
                  <a:cubicBezTo>
                    <a:pt x="918" y="344"/>
                    <a:pt x="936" y="362"/>
                    <a:pt x="959" y="362"/>
                  </a:cubicBezTo>
                  <a:cubicBezTo>
                    <a:pt x="1174" y="362"/>
                    <a:pt x="1174" y="362"/>
                    <a:pt x="1174" y="362"/>
                  </a:cubicBezTo>
                  <a:cubicBezTo>
                    <a:pt x="1174" y="1502"/>
                    <a:pt x="1174" y="1502"/>
                    <a:pt x="1174" y="1502"/>
                  </a:cubicBezTo>
                  <a:cubicBezTo>
                    <a:pt x="1174" y="1511"/>
                    <a:pt x="1167" y="1518"/>
                    <a:pt x="1158" y="1518"/>
                  </a:cubicBezTo>
                  <a:cubicBezTo>
                    <a:pt x="172" y="1518"/>
                    <a:pt x="172" y="1518"/>
                    <a:pt x="172" y="1518"/>
                  </a:cubicBezTo>
                  <a:cubicBezTo>
                    <a:pt x="163" y="1518"/>
                    <a:pt x="156" y="1511"/>
                    <a:pt x="156" y="1502"/>
                  </a:cubicBezTo>
                  <a:cubicBezTo>
                    <a:pt x="156" y="1371"/>
                    <a:pt x="156" y="1252"/>
                    <a:pt x="156" y="1144"/>
                  </a:cubicBezTo>
                  <a:cubicBezTo>
                    <a:pt x="201" y="1074"/>
                    <a:pt x="201" y="1074"/>
                    <a:pt x="201" y="1074"/>
                  </a:cubicBezTo>
                  <a:cubicBezTo>
                    <a:pt x="215" y="1080"/>
                    <a:pt x="227" y="1085"/>
                    <a:pt x="240" y="1089"/>
                  </a:cubicBezTo>
                  <a:cubicBezTo>
                    <a:pt x="254" y="1093"/>
                    <a:pt x="270" y="1085"/>
                    <a:pt x="274" y="1070"/>
                  </a:cubicBezTo>
                  <a:cubicBezTo>
                    <a:pt x="278" y="1055"/>
                    <a:pt x="270" y="1040"/>
                    <a:pt x="255" y="1036"/>
                  </a:cubicBezTo>
                  <a:cubicBezTo>
                    <a:pt x="240" y="1031"/>
                    <a:pt x="224" y="1025"/>
                    <a:pt x="205" y="1015"/>
                  </a:cubicBezTo>
                  <a:cubicBezTo>
                    <a:pt x="194" y="1009"/>
                    <a:pt x="180" y="1011"/>
                    <a:pt x="171" y="1022"/>
                  </a:cubicBezTo>
                  <a:cubicBezTo>
                    <a:pt x="167" y="1026"/>
                    <a:pt x="167" y="1026"/>
                    <a:pt x="167" y="1026"/>
                  </a:cubicBezTo>
                  <a:cubicBezTo>
                    <a:pt x="167" y="1027"/>
                    <a:pt x="166" y="1028"/>
                    <a:pt x="166" y="1029"/>
                  </a:cubicBezTo>
                  <a:cubicBezTo>
                    <a:pt x="136" y="1073"/>
                    <a:pt x="136" y="1073"/>
                    <a:pt x="136" y="1073"/>
                  </a:cubicBezTo>
                  <a:cubicBezTo>
                    <a:pt x="136" y="1073"/>
                    <a:pt x="136" y="1073"/>
                    <a:pt x="135" y="1074"/>
                  </a:cubicBezTo>
                  <a:cubicBezTo>
                    <a:pt x="114" y="1063"/>
                    <a:pt x="66" y="1036"/>
                    <a:pt x="46" y="1023"/>
                  </a:cubicBezTo>
                  <a:cubicBezTo>
                    <a:pt x="34" y="1015"/>
                    <a:pt x="17" y="1018"/>
                    <a:pt x="8" y="1031"/>
                  </a:cubicBezTo>
                  <a:cubicBezTo>
                    <a:pt x="0" y="1043"/>
                    <a:pt x="3" y="1060"/>
                    <a:pt x="16" y="1069"/>
                  </a:cubicBezTo>
                  <a:cubicBezTo>
                    <a:pt x="74" y="1108"/>
                    <a:pt x="74" y="1108"/>
                    <a:pt x="74" y="1108"/>
                  </a:cubicBezTo>
                  <a:cubicBezTo>
                    <a:pt x="74" y="1118"/>
                    <a:pt x="74" y="1127"/>
                    <a:pt x="74" y="1136"/>
                  </a:cubicBezTo>
                  <a:cubicBezTo>
                    <a:pt x="65" y="1136"/>
                    <a:pt x="56" y="1141"/>
                    <a:pt x="51" y="1149"/>
                  </a:cubicBezTo>
                  <a:cubicBezTo>
                    <a:pt x="42" y="1161"/>
                    <a:pt x="46" y="1178"/>
                    <a:pt x="58" y="1187"/>
                  </a:cubicBezTo>
                  <a:cubicBezTo>
                    <a:pt x="60" y="1188"/>
                    <a:pt x="60" y="1188"/>
                    <a:pt x="60" y="1188"/>
                  </a:cubicBezTo>
                  <a:cubicBezTo>
                    <a:pt x="20" y="1248"/>
                    <a:pt x="20" y="1248"/>
                    <a:pt x="20" y="1248"/>
                  </a:cubicBezTo>
                  <a:cubicBezTo>
                    <a:pt x="11" y="1260"/>
                    <a:pt x="15" y="1277"/>
                    <a:pt x="27" y="1286"/>
                  </a:cubicBezTo>
                  <a:cubicBezTo>
                    <a:pt x="32" y="1289"/>
                    <a:pt x="37" y="1290"/>
                    <a:pt x="43" y="1290"/>
                  </a:cubicBezTo>
                  <a:cubicBezTo>
                    <a:pt x="52" y="1290"/>
                    <a:pt x="60" y="1286"/>
                    <a:pt x="66" y="1278"/>
                  </a:cubicBezTo>
                  <a:cubicBezTo>
                    <a:pt x="74" y="1266"/>
                    <a:pt x="74" y="1266"/>
                    <a:pt x="74" y="1266"/>
                  </a:cubicBezTo>
                  <a:cubicBezTo>
                    <a:pt x="74" y="1502"/>
                    <a:pt x="74" y="1502"/>
                    <a:pt x="74" y="1502"/>
                  </a:cubicBezTo>
                  <a:cubicBezTo>
                    <a:pt x="74" y="1556"/>
                    <a:pt x="118" y="1600"/>
                    <a:pt x="172" y="1600"/>
                  </a:cubicBezTo>
                  <a:cubicBezTo>
                    <a:pt x="1158" y="1600"/>
                    <a:pt x="1158" y="1600"/>
                    <a:pt x="1158" y="1600"/>
                  </a:cubicBezTo>
                  <a:cubicBezTo>
                    <a:pt x="1212" y="1600"/>
                    <a:pt x="1256" y="1556"/>
                    <a:pt x="1256" y="1502"/>
                  </a:cubicBezTo>
                  <a:cubicBezTo>
                    <a:pt x="1256" y="303"/>
                    <a:pt x="1256" y="303"/>
                    <a:pt x="1256" y="303"/>
                  </a:cubicBezTo>
                  <a:lnTo>
                    <a:pt x="977" y="0"/>
                  </a:lnTo>
                  <a:close/>
                  <a:moveTo>
                    <a:pt x="1000" y="280"/>
                  </a:moveTo>
                  <a:cubicBezTo>
                    <a:pt x="1000" y="147"/>
                    <a:pt x="1000" y="147"/>
                    <a:pt x="1000" y="147"/>
                  </a:cubicBezTo>
                  <a:cubicBezTo>
                    <a:pt x="1123" y="280"/>
                    <a:pt x="1123" y="280"/>
                    <a:pt x="1123" y="280"/>
                  </a:cubicBezTo>
                  <a:cubicBezTo>
                    <a:pt x="1000" y="280"/>
                    <a:pt x="1000" y="280"/>
                    <a:pt x="1000" y="280"/>
                  </a:cubicBezTo>
                  <a:close/>
                  <a:moveTo>
                    <a:pt x="60" y="1032"/>
                  </a:moveTo>
                  <a:cubicBezTo>
                    <a:pt x="67" y="1037"/>
                    <a:pt x="74" y="1041"/>
                    <a:pt x="74" y="1042"/>
                  </a:cubicBezTo>
                  <a:lnTo>
                    <a:pt x="60" y="10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37">
              <a:extLst>
                <a:ext uri="{FF2B5EF4-FFF2-40B4-BE49-F238E27FC236}">
                  <a16:creationId xmlns:a16="http://schemas.microsoft.com/office/drawing/2014/main" id="{5E103949-CE5F-45F1-A0E4-C07696C682BE}"/>
                </a:ext>
              </a:extLst>
            </p:cNvPr>
            <p:cNvSpPr>
              <a:spLocks/>
            </p:cNvSpPr>
            <p:nvPr/>
          </p:nvSpPr>
          <p:spPr bwMode="auto">
            <a:xfrm>
              <a:off x="3130551" y="6405563"/>
              <a:ext cx="454025" cy="74613"/>
            </a:xfrm>
            <a:custGeom>
              <a:avLst/>
              <a:gdLst>
                <a:gd name="T0" fmla="*/ 30 w 381"/>
                <a:gd name="T1" fmla="*/ 62 h 62"/>
                <a:gd name="T2" fmla="*/ 323 w 381"/>
                <a:gd name="T3" fmla="*/ 62 h 62"/>
                <a:gd name="T4" fmla="*/ 381 w 381"/>
                <a:gd name="T5" fmla="*/ 0 h 62"/>
                <a:gd name="T6" fmla="*/ 30 w 381"/>
                <a:gd name="T7" fmla="*/ 0 h 62"/>
                <a:gd name="T8" fmla="*/ 0 w 381"/>
                <a:gd name="T9" fmla="*/ 31 h 62"/>
                <a:gd name="T10" fmla="*/ 30 w 381"/>
                <a:gd name="T11" fmla="*/ 62 h 62"/>
              </a:gdLst>
              <a:ahLst/>
              <a:cxnLst>
                <a:cxn ang="0">
                  <a:pos x="T0" y="T1"/>
                </a:cxn>
                <a:cxn ang="0">
                  <a:pos x="T2" y="T3"/>
                </a:cxn>
                <a:cxn ang="0">
                  <a:pos x="T4" y="T5"/>
                </a:cxn>
                <a:cxn ang="0">
                  <a:pos x="T6" y="T7"/>
                </a:cxn>
                <a:cxn ang="0">
                  <a:pos x="T8" y="T9"/>
                </a:cxn>
                <a:cxn ang="0">
                  <a:pos x="T10" y="T11"/>
                </a:cxn>
              </a:cxnLst>
              <a:rect l="0" t="0" r="r" b="b"/>
              <a:pathLst>
                <a:path w="381" h="62">
                  <a:moveTo>
                    <a:pt x="30" y="62"/>
                  </a:moveTo>
                  <a:cubicBezTo>
                    <a:pt x="30" y="62"/>
                    <a:pt x="30" y="62"/>
                    <a:pt x="323" y="62"/>
                  </a:cubicBezTo>
                  <a:cubicBezTo>
                    <a:pt x="345" y="44"/>
                    <a:pt x="364" y="23"/>
                    <a:pt x="381" y="0"/>
                  </a:cubicBezTo>
                  <a:cubicBezTo>
                    <a:pt x="290" y="0"/>
                    <a:pt x="175" y="0"/>
                    <a:pt x="30" y="0"/>
                  </a:cubicBezTo>
                  <a:cubicBezTo>
                    <a:pt x="13" y="0"/>
                    <a:pt x="0" y="14"/>
                    <a:pt x="0" y="31"/>
                  </a:cubicBezTo>
                  <a:cubicBezTo>
                    <a:pt x="0" y="48"/>
                    <a:pt x="13" y="62"/>
                    <a:pt x="30"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38">
              <a:extLst>
                <a:ext uri="{FF2B5EF4-FFF2-40B4-BE49-F238E27FC236}">
                  <a16:creationId xmlns:a16="http://schemas.microsoft.com/office/drawing/2014/main" id="{C20BAB45-4CDC-4949-A203-4152BCF6EB1B}"/>
                </a:ext>
              </a:extLst>
            </p:cNvPr>
            <p:cNvSpPr>
              <a:spLocks/>
            </p:cNvSpPr>
            <p:nvPr/>
          </p:nvSpPr>
          <p:spPr bwMode="auto">
            <a:xfrm>
              <a:off x="3130551" y="6167438"/>
              <a:ext cx="541338" cy="73025"/>
            </a:xfrm>
            <a:custGeom>
              <a:avLst/>
              <a:gdLst>
                <a:gd name="T0" fmla="*/ 454 w 454"/>
                <a:gd name="T1" fmla="*/ 0 h 61"/>
                <a:gd name="T2" fmla="*/ 30 w 454"/>
                <a:gd name="T3" fmla="*/ 0 h 61"/>
                <a:gd name="T4" fmla="*/ 0 w 454"/>
                <a:gd name="T5" fmla="*/ 31 h 61"/>
                <a:gd name="T6" fmla="*/ 30 w 454"/>
                <a:gd name="T7" fmla="*/ 61 h 61"/>
                <a:gd name="T8" fmla="*/ 445 w 454"/>
                <a:gd name="T9" fmla="*/ 61 h 61"/>
                <a:gd name="T10" fmla="*/ 454 w 454"/>
                <a:gd name="T11" fmla="*/ 0 h 61"/>
              </a:gdLst>
              <a:ahLst/>
              <a:cxnLst>
                <a:cxn ang="0">
                  <a:pos x="T0" y="T1"/>
                </a:cxn>
                <a:cxn ang="0">
                  <a:pos x="T2" y="T3"/>
                </a:cxn>
                <a:cxn ang="0">
                  <a:pos x="T4" y="T5"/>
                </a:cxn>
                <a:cxn ang="0">
                  <a:pos x="T6" y="T7"/>
                </a:cxn>
                <a:cxn ang="0">
                  <a:pos x="T8" y="T9"/>
                </a:cxn>
                <a:cxn ang="0">
                  <a:pos x="T10" y="T11"/>
                </a:cxn>
              </a:cxnLst>
              <a:rect l="0" t="0" r="r" b="b"/>
              <a:pathLst>
                <a:path w="454" h="61">
                  <a:moveTo>
                    <a:pt x="454" y="0"/>
                  </a:moveTo>
                  <a:cubicBezTo>
                    <a:pt x="353" y="0"/>
                    <a:pt x="217" y="0"/>
                    <a:pt x="30" y="0"/>
                  </a:cubicBezTo>
                  <a:cubicBezTo>
                    <a:pt x="13" y="0"/>
                    <a:pt x="0" y="13"/>
                    <a:pt x="0" y="31"/>
                  </a:cubicBezTo>
                  <a:cubicBezTo>
                    <a:pt x="0" y="48"/>
                    <a:pt x="13" y="61"/>
                    <a:pt x="30" y="61"/>
                  </a:cubicBezTo>
                  <a:cubicBezTo>
                    <a:pt x="30" y="61"/>
                    <a:pt x="30" y="61"/>
                    <a:pt x="445" y="61"/>
                  </a:cubicBezTo>
                  <a:cubicBezTo>
                    <a:pt x="450" y="41"/>
                    <a:pt x="452" y="21"/>
                    <a:pt x="45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39">
              <a:extLst>
                <a:ext uri="{FF2B5EF4-FFF2-40B4-BE49-F238E27FC236}">
                  <a16:creationId xmlns:a16="http://schemas.microsoft.com/office/drawing/2014/main" id="{CAD060C5-7DDC-406E-A204-B3A6C46BA6CC}"/>
                </a:ext>
              </a:extLst>
            </p:cNvPr>
            <p:cNvSpPr>
              <a:spLocks/>
            </p:cNvSpPr>
            <p:nvPr/>
          </p:nvSpPr>
          <p:spPr bwMode="auto">
            <a:xfrm>
              <a:off x="3130551" y="5918200"/>
              <a:ext cx="515938" cy="74613"/>
            </a:xfrm>
            <a:custGeom>
              <a:avLst/>
              <a:gdLst>
                <a:gd name="T0" fmla="*/ 0 w 432"/>
                <a:gd name="T1" fmla="*/ 31 h 62"/>
                <a:gd name="T2" fmla="*/ 30 w 432"/>
                <a:gd name="T3" fmla="*/ 62 h 62"/>
                <a:gd name="T4" fmla="*/ 432 w 432"/>
                <a:gd name="T5" fmla="*/ 62 h 62"/>
                <a:gd name="T6" fmla="*/ 403 w 432"/>
                <a:gd name="T7" fmla="*/ 0 h 62"/>
                <a:gd name="T8" fmla="*/ 30 w 432"/>
                <a:gd name="T9" fmla="*/ 0 h 62"/>
                <a:gd name="T10" fmla="*/ 0 w 432"/>
                <a:gd name="T11" fmla="*/ 31 h 62"/>
              </a:gdLst>
              <a:ahLst/>
              <a:cxnLst>
                <a:cxn ang="0">
                  <a:pos x="T0" y="T1"/>
                </a:cxn>
                <a:cxn ang="0">
                  <a:pos x="T2" y="T3"/>
                </a:cxn>
                <a:cxn ang="0">
                  <a:pos x="T4" y="T5"/>
                </a:cxn>
                <a:cxn ang="0">
                  <a:pos x="T6" y="T7"/>
                </a:cxn>
                <a:cxn ang="0">
                  <a:pos x="T8" y="T9"/>
                </a:cxn>
                <a:cxn ang="0">
                  <a:pos x="T10" y="T11"/>
                </a:cxn>
              </a:cxnLst>
              <a:rect l="0" t="0" r="r" b="b"/>
              <a:pathLst>
                <a:path w="432" h="62">
                  <a:moveTo>
                    <a:pt x="0" y="31"/>
                  </a:moveTo>
                  <a:cubicBezTo>
                    <a:pt x="0" y="48"/>
                    <a:pt x="13" y="62"/>
                    <a:pt x="30" y="62"/>
                  </a:cubicBezTo>
                  <a:cubicBezTo>
                    <a:pt x="30" y="62"/>
                    <a:pt x="30" y="62"/>
                    <a:pt x="432" y="62"/>
                  </a:cubicBezTo>
                  <a:cubicBezTo>
                    <a:pt x="424" y="40"/>
                    <a:pt x="415" y="20"/>
                    <a:pt x="403" y="0"/>
                  </a:cubicBezTo>
                  <a:cubicBezTo>
                    <a:pt x="309" y="0"/>
                    <a:pt x="187" y="0"/>
                    <a:pt x="30" y="0"/>
                  </a:cubicBezTo>
                  <a:cubicBezTo>
                    <a:pt x="13" y="0"/>
                    <a:pt x="0" y="14"/>
                    <a:pt x="0"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068159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500" fill="hold"/>
                                        <p:tgtEl>
                                          <p:spTgt spid="3"/>
                                        </p:tgtEl>
                                      </p:cBhvr>
                                      <p:by x="60000" y="60000"/>
                                    </p:animScale>
                                  </p:childTnLst>
                                </p:cTn>
                              </p:par>
                              <p:par>
                                <p:cTn id="7" presetID="42" presetClass="path" presetSubtype="0" fill="hold" nodeType="withEffect">
                                  <p:stCondLst>
                                    <p:cond delay="0"/>
                                  </p:stCondLst>
                                  <p:childTnLst>
                                    <p:animMotion origin="layout" path="M 0 0 L -0.3 4.93827E-7 " pathEditMode="relative" rAng="0" ptsTypes="AA">
                                      <p:cBhvr>
                                        <p:cTn id="8" dur="500" fill="hold"/>
                                        <p:tgtEl>
                                          <p:spTgt spid="3"/>
                                        </p:tgtEl>
                                        <p:attrNameLst>
                                          <p:attrName>ppt_x</p:attrName>
                                          <p:attrName>ppt_y</p:attrName>
                                        </p:attrNameLst>
                                      </p:cBhvr>
                                      <p:rCtr x="-15035" y="-123"/>
                                    </p:animMotion>
                                  </p:childTnLst>
                                </p:cTn>
                              </p:par>
                              <p:par>
                                <p:cTn id="9" presetID="1" presetClass="exit" presetSubtype="0" fill="hold" nodeType="with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PMS | </a:t>
            </a:r>
            <a:r>
              <a:rPr lang="en-US" altLang="ko-KR" dirty="0" smtClean="0"/>
              <a:t>Schedule</a:t>
            </a:r>
            <a:endParaRPr lang="ko-KR" altLang="en-US" dirty="0"/>
          </a:p>
        </p:txBody>
      </p:sp>
      <p:sp>
        <p:nvSpPr>
          <p:cNvPr id="3" name="Text Placeholder 2"/>
          <p:cNvSpPr>
            <a:spLocks noGrp="1"/>
          </p:cNvSpPr>
          <p:nvPr>
            <p:ph type="body" sz="quarter" idx="11"/>
          </p:nvPr>
        </p:nvSpPr>
        <p:spPr/>
        <p:txBody>
          <a:bodyPr/>
          <a:lstStyle/>
          <a:p>
            <a:r>
              <a:rPr lang="en-US" altLang="ko-KR" dirty="0">
                <a:latin typeface="3ds" panose="02000503020000020004" pitchFamily="50" charset="0"/>
              </a:rPr>
              <a:t>Traditional File Based Approach</a:t>
            </a:r>
            <a:endParaRPr lang="ko-KR" altLang="en-US" dirty="0">
              <a:latin typeface="3ds" panose="02000503020000020004" pitchFamily="50" charset="0"/>
            </a:endParaRPr>
          </a:p>
        </p:txBody>
      </p:sp>
      <p:sp>
        <p:nvSpPr>
          <p:cNvPr id="4" name="Date Placeholder 3"/>
          <p:cNvSpPr>
            <a:spLocks noGrp="1"/>
          </p:cNvSpPr>
          <p:nvPr>
            <p:ph type="dt" sz="half" idx="2"/>
          </p:nvPr>
        </p:nvSpPr>
        <p:spPr/>
        <p:txBody>
          <a:bodyPr/>
          <a:lstStyle/>
          <a:p>
            <a:fld id="{451E5422-847B-44EF-B6F2-7CFEDC2BDA19}" type="datetime1">
              <a:rPr lang="en-US" noProof="0" smtClean="0"/>
              <a:t>11/10/2022</a:t>
            </a:fld>
            <a:endParaRPr lang="en-US" noProof="0"/>
          </a:p>
        </p:txBody>
      </p:sp>
      <p:sp>
        <p:nvSpPr>
          <p:cNvPr id="80" name="Rectangle 79">
            <a:extLst>
              <a:ext uri="{FF2B5EF4-FFF2-40B4-BE49-F238E27FC236}">
                <a16:creationId xmlns:a16="http://schemas.microsoft.com/office/drawing/2014/main" id="{FCA767AF-9F84-4E4C-8496-5A0E61590D20}"/>
              </a:ext>
            </a:extLst>
          </p:cNvPr>
          <p:cNvSpPr/>
          <p:nvPr/>
        </p:nvSpPr>
        <p:spPr>
          <a:xfrm>
            <a:off x="250825" y="4015740"/>
            <a:ext cx="8642350" cy="625937"/>
          </a:xfrm>
          <a:prstGeom prst="rect">
            <a:avLst/>
          </a:prstGeom>
          <a:solidFill>
            <a:schemeClr val="bg1"/>
          </a:solidFill>
          <a:ln>
            <a:noFill/>
          </a:ln>
          <a:effectLst>
            <a:outerShdw blurRad="127000" algn="ctr" rotWithShape="0">
              <a:srgbClr val="000000">
                <a:alpha val="40000"/>
              </a:srgbClr>
            </a:outerShdw>
          </a:effectLst>
        </p:spPr>
        <p:txBody>
          <a:bodyPr vert="horz" wrap="square" lIns="91440" tIns="45720" rIns="91440" bIns="45720" numCol="1" anchor="t" anchorCtr="0" compatLnSpc="1">
            <a:prstTxWarp prst="textNoShape">
              <a:avLst/>
            </a:prstTxWarp>
          </a:bodyPr>
          <a:lstStyle/>
          <a:p>
            <a:endParaRPr lang="en-US" dirty="0">
              <a:solidFill>
                <a:srgbClr val="005386"/>
              </a:solidFill>
              <a:latin typeface="Arial Narrow"/>
            </a:endParaRPr>
          </a:p>
        </p:txBody>
      </p:sp>
      <p:grpSp>
        <p:nvGrpSpPr>
          <p:cNvPr id="81" name="Group 80">
            <a:extLst>
              <a:ext uri="{FF2B5EF4-FFF2-40B4-BE49-F238E27FC236}">
                <a16:creationId xmlns:a16="http://schemas.microsoft.com/office/drawing/2014/main" id="{77399944-BDAE-4B78-853C-3C8909EA0EC3}"/>
              </a:ext>
            </a:extLst>
          </p:cNvPr>
          <p:cNvGrpSpPr/>
          <p:nvPr/>
        </p:nvGrpSpPr>
        <p:grpSpPr>
          <a:xfrm>
            <a:off x="253039" y="940598"/>
            <a:ext cx="8640136" cy="2954749"/>
            <a:chOff x="253039" y="1406844"/>
            <a:chExt cx="7354287" cy="2515015"/>
          </a:xfrm>
        </p:grpSpPr>
        <p:sp>
          <p:nvSpPr>
            <p:cNvPr id="82" name="Rectangle 81">
              <a:extLst>
                <a:ext uri="{FF2B5EF4-FFF2-40B4-BE49-F238E27FC236}">
                  <a16:creationId xmlns:a16="http://schemas.microsoft.com/office/drawing/2014/main" id="{10102439-62A3-4891-BD61-F2D0752C502F}"/>
                </a:ext>
              </a:extLst>
            </p:cNvPr>
            <p:cNvSpPr/>
            <p:nvPr/>
          </p:nvSpPr>
          <p:spPr>
            <a:xfrm>
              <a:off x="253039" y="1406844"/>
              <a:ext cx="7354287" cy="25150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83" name="Rectangle 82">
              <a:extLst>
                <a:ext uri="{FF2B5EF4-FFF2-40B4-BE49-F238E27FC236}">
                  <a16:creationId xmlns:a16="http://schemas.microsoft.com/office/drawing/2014/main" id="{058BAA8A-40B9-47BD-81EC-82CEA31ADCE0}"/>
                </a:ext>
              </a:extLst>
            </p:cNvPr>
            <p:cNvSpPr/>
            <p:nvPr/>
          </p:nvSpPr>
          <p:spPr>
            <a:xfrm>
              <a:off x="298758" y="1452563"/>
              <a:ext cx="7262848" cy="2423576"/>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
        <p:nvSpPr>
          <p:cNvPr id="84" name="Rectangle 83"/>
          <p:cNvSpPr/>
          <p:nvPr/>
        </p:nvSpPr>
        <p:spPr>
          <a:xfrm>
            <a:off x="306752" y="4074479"/>
            <a:ext cx="2089976" cy="508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Static</a:t>
            </a:r>
          </a:p>
        </p:txBody>
      </p:sp>
      <p:sp>
        <p:nvSpPr>
          <p:cNvPr id="85" name="Rectangle 84"/>
          <p:cNvSpPr/>
          <p:nvPr/>
        </p:nvSpPr>
        <p:spPr>
          <a:xfrm>
            <a:off x="6747273" y="4074479"/>
            <a:ext cx="2086806" cy="508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Out of date</a:t>
            </a:r>
          </a:p>
        </p:txBody>
      </p:sp>
      <p:sp>
        <p:nvSpPr>
          <p:cNvPr id="86" name="Rectangle 85"/>
          <p:cNvSpPr/>
          <p:nvPr/>
        </p:nvSpPr>
        <p:spPr>
          <a:xfrm>
            <a:off x="2452654" y="4074479"/>
            <a:ext cx="2089977" cy="508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Many copies</a:t>
            </a:r>
          </a:p>
        </p:txBody>
      </p:sp>
      <p:sp>
        <p:nvSpPr>
          <p:cNvPr id="87" name="Rectangle 86"/>
          <p:cNvSpPr/>
          <p:nvPr/>
        </p:nvSpPr>
        <p:spPr>
          <a:xfrm>
            <a:off x="4601728" y="4074479"/>
            <a:ext cx="2086806" cy="508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Manual update</a:t>
            </a:r>
          </a:p>
        </p:txBody>
      </p:sp>
    </p:spTree>
    <p:extLst>
      <p:ext uri="{BB962C8B-B14F-4D97-AF65-F5344CB8AC3E}">
        <p14:creationId xmlns:p14="http://schemas.microsoft.com/office/powerpoint/2010/main" val="8203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fade">
                                      <p:cBhvr>
                                        <p:cTn id="10" dur="500"/>
                                        <p:tgtEl>
                                          <p:spTgt spid="8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4"/>
                                        </p:tgtEl>
                                        <p:attrNameLst>
                                          <p:attrName>style.visibility</p:attrName>
                                        </p:attrNameLst>
                                      </p:cBhvr>
                                      <p:to>
                                        <p:strVal val="visible"/>
                                      </p:to>
                                    </p:set>
                                    <p:animEffect transition="in" filter="fade">
                                      <p:cBhvr>
                                        <p:cTn id="13" dur="500"/>
                                        <p:tgtEl>
                                          <p:spTgt spid="8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6"/>
                                        </p:tgtEl>
                                        <p:attrNameLst>
                                          <p:attrName>style.visibility</p:attrName>
                                        </p:attrNameLst>
                                      </p:cBhvr>
                                      <p:to>
                                        <p:strVal val="visible"/>
                                      </p:to>
                                    </p:set>
                                    <p:animEffect transition="in" filter="fade">
                                      <p:cBhvr>
                                        <p:cTn id="16" dur="500"/>
                                        <p:tgtEl>
                                          <p:spTgt spid="8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7"/>
                                        </p:tgtEl>
                                        <p:attrNameLst>
                                          <p:attrName>style.visibility</p:attrName>
                                        </p:attrNameLst>
                                      </p:cBhvr>
                                      <p:to>
                                        <p:strVal val="visible"/>
                                      </p:to>
                                    </p:set>
                                    <p:animEffect transition="in" filter="fade">
                                      <p:cBhvr>
                                        <p:cTn id="19" dur="500"/>
                                        <p:tgtEl>
                                          <p:spTgt spid="8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5"/>
                                        </p:tgtEl>
                                        <p:attrNameLst>
                                          <p:attrName>style.visibility</p:attrName>
                                        </p:attrNameLst>
                                      </p:cBhvr>
                                      <p:to>
                                        <p:strVal val="visible"/>
                                      </p:to>
                                    </p:set>
                                    <p:animEffect transition="in" filter="fade">
                                      <p:cBhvr>
                                        <p:cTn id="2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4" grpId="0" animBg="1"/>
      <p:bldP spid="85" grpId="0" animBg="1"/>
      <p:bldP spid="86" grpId="0" animBg="1"/>
      <p:bldP spid="8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PMS | Schedule</a:t>
            </a:r>
            <a:endParaRPr lang="ko-KR" altLang="en-US" dirty="0"/>
          </a:p>
        </p:txBody>
      </p:sp>
      <p:sp>
        <p:nvSpPr>
          <p:cNvPr id="3" name="Text Placeholder 2"/>
          <p:cNvSpPr>
            <a:spLocks noGrp="1"/>
          </p:cNvSpPr>
          <p:nvPr>
            <p:ph type="body" sz="quarter" idx="11"/>
          </p:nvPr>
        </p:nvSpPr>
        <p:spPr/>
        <p:txBody>
          <a:bodyPr/>
          <a:lstStyle/>
          <a:p>
            <a:r>
              <a:rPr lang="en-US" altLang="ko-KR" dirty="0">
                <a:latin typeface="3ds" panose="02000503020000020004" pitchFamily="50" charset="0"/>
              </a:rPr>
              <a:t>Centralized, Live Schedule </a:t>
            </a:r>
            <a:endParaRPr lang="ko-KR" altLang="en-US" dirty="0">
              <a:latin typeface="3ds" panose="02000503020000020004" pitchFamily="50" charset="0"/>
            </a:endParaRPr>
          </a:p>
        </p:txBody>
      </p:sp>
      <p:sp>
        <p:nvSpPr>
          <p:cNvPr id="4" name="Date Placeholder 3"/>
          <p:cNvSpPr>
            <a:spLocks noGrp="1"/>
          </p:cNvSpPr>
          <p:nvPr>
            <p:ph type="dt" sz="half" idx="2"/>
          </p:nvPr>
        </p:nvSpPr>
        <p:spPr/>
        <p:txBody>
          <a:bodyPr/>
          <a:lstStyle/>
          <a:p>
            <a:fld id="{451E5422-847B-44EF-B6F2-7CFEDC2BDA19}" type="datetime1">
              <a:rPr lang="en-US" noProof="0" smtClean="0"/>
              <a:t>11/10/2022</a:t>
            </a:fld>
            <a:endParaRPr lang="en-US" noProof="0"/>
          </a:p>
        </p:txBody>
      </p:sp>
      <p:sp>
        <p:nvSpPr>
          <p:cNvPr id="5" name="Rectangle 4">
            <a:extLst>
              <a:ext uri="{FF2B5EF4-FFF2-40B4-BE49-F238E27FC236}">
                <a16:creationId xmlns:a16="http://schemas.microsoft.com/office/drawing/2014/main" id="{EF667F55-5CF4-41AD-970C-B652E08036D5}"/>
              </a:ext>
            </a:extLst>
          </p:cNvPr>
          <p:cNvSpPr/>
          <p:nvPr/>
        </p:nvSpPr>
        <p:spPr>
          <a:xfrm>
            <a:off x="612000" y="928249"/>
            <a:ext cx="7919999" cy="39524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 name="Rectangle 5">
            <a:extLst>
              <a:ext uri="{FF2B5EF4-FFF2-40B4-BE49-F238E27FC236}">
                <a16:creationId xmlns:a16="http://schemas.microsoft.com/office/drawing/2014/main" id="{3C7F6234-F93F-4F38-BE65-D9471F587779}"/>
              </a:ext>
            </a:extLst>
          </p:cNvPr>
          <p:cNvSpPr/>
          <p:nvPr/>
        </p:nvSpPr>
        <p:spPr>
          <a:xfrm>
            <a:off x="664961" y="981211"/>
            <a:ext cx="7814074" cy="3846569"/>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7" name="Group 6">
            <a:extLst>
              <a:ext uri="{FF2B5EF4-FFF2-40B4-BE49-F238E27FC236}">
                <a16:creationId xmlns:a16="http://schemas.microsoft.com/office/drawing/2014/main" id="{C32C18BE-10C2-42FA-AE53-34C237ABA6E3}"/>
              </a:ext>
            </a:extLst>
          </p:cNvPr>
          <p:cNvGrpSpPr/>
          <p:nvPr/>
        </p:nvGrpSpPr>
        <p:grpSpPr>
          <a:xfrm>
            <a:off x="1076326" y="3746694"/>
            <a:ext cx="1508206" cy="181855"/>
            <a:chOff x="1076326" y="3430014"/>
            <a:chExt cx="1508206" cy="181855"/>
          </a:xfrm>
        </p:grpSpPr>
        <p:sp>
          <p:nvSpPr>
            <p:cNvPr id="8" name="Freeform: Shape 35">
              <a:extLst>
                <a:ext uri="{FF2B5EF4-FFF2-40B4-BE49-F238E27FC236}">
                  <a16:creationId xmlns:a16="http://schemas.microsoft.com/office/drawing/2014/main" id="{7203917E-40A8-4931-B1A5-828F0F0912E9}"/>
                </a:ext>
              </a:extLst>
            </p:cNvPr>
            <p:cNvSpPr/>
            <p:nvPr/>
          </p:nvSpPr>
          <p:spPr>
            <a:xfrm>
              <a:off x="1076327" y="3430014"/>
              <a:ext cx="1508205" cy="181855"/>
            </a:xfrm>
            <a:custGeom>
              <a:avLst/>
              <a:gdLst>
                <a:gd name="connsiteX0" fmla="*/ 0 w 1508205"/>
                <a:gd name="connsiteY0" fmla="*/ 0 h 181855"/>
                <a:gd name="connsiteX1" fmla="*/ 1508205 w 1508205"/>
                <a:gd name="connsiteY1" fmla="*/ 0 h 181855"/>
                <a:gd name="connsiteX2" fmla="*/ 1508205 w 1508205"/>
                <a:gd name="connsiteY2" fmla="*/ 181855 h 181855"/>
                <a:gd name="connsiteX3" fmla="*/ 0 w 1508205"/>
                <a:gd name="connsiteY3" fmla="*/ 181855 h 181855"/>
              </a:gdLst>
              <a:ahLst/>
              <a:cxnLst>
                <a:cxn ang="0">
                  <a:pos x="connsiteX0" y="connsiteY0"/>
                </a:cxn>
                <a:cxn ang="0">
                  <a:pos x="connsiteX1" y="connsiteY1"/>
                </a:cxn>
                <a:cxn ang="0">
                  <a:pos x="connsiteX2" y="connsiteY2"/>
                </a:cxn>
                <a:cxn ang="0">
                  <a:pos x="connsiteX3" y="connsiteY3"/>
                </a:cxn>
              </a:cxnLst>
              <a:rect l="l" t="t" r="r" b="b"/>
              <a:pathLst>
                <a:path w="1508205" h="181855">
                  <a:moveTo>
                    <a:pt x="0" y="0"/>
                  </a:moveTo>
                  <a:lnTo>
                    <a:pt x="1508205" y="0"/>
                  </a:lnTo>
                  <a:lnTo>
                    <a:pt x="1508205" y="181855"/>
                  </a:lnTo>
                  <a:lnTo>
                    <a:pt x="0" y="181855"/>
                  </a:lnTo>
                  <a:close/>
                </a:path>
              </a:pathLst>
            </a:custGeom>
            <a:blipFill dpi="0" rotWithShape="1">
              <a:blip r:embed="rId2">
                <a:extLst>
                  <a:ext uri="{28A0092B-C50C-407E-A947-70E740481C1C}">
                    <a14:useLocalDpi xmlns:a14="http://schemas.microsoft.com/office/drawing/2010/main" val="0"/>
                  </a:ext>
                </a:extLst>
              </a:blip>
              <a:srcRect/>
              <a:stretch>
                <a:fillRect l="-27276" t="-1520709" r="-390828" b="-49447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 name="Rectangle 8">
              <a:extLst>
                <a:ext uri="{FF2B5EF4-FFF2-40B4-BE49-F238E27FC236}">
                  <a16:creationId xmlns:a16="http://schemas.microsoft.com/office/drawing/2014/main" id="{A2D6E9A6-BC2E-4A31-99D9-DB98C4635137}"/>
                </a:ext>
              </a:extLst>
            </p:cNvPr>
            <p:cNvSpPr/>
            <p:nvPr/>
          </p:nvSpPr>
          <p:spPr>
            <a:xfrm>
              <a:off x="1076326" y="3430014"/>
              <a:ext cx="1508205" cy="181855"/>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0" dirty="0">
                <a:solidFill>
                  <a:schemeClr val="bg1"/>
                </a:solidFill>
              </a:endParaRPr>
            </a:p>
          </p:txBody>
        </p:sp>
      </p:grpSp>
      <p:sp>
        <p:nvSpPr>
          <p:cNvPr id="10" name="Rectangle 9">
            <a:extLst>
              <a:ext uri="{FF2B5EF4-FFF2-40B4-BE49-F238E27FC236}">
                <a16:creationId xmlns:a16="http://schemas.microsoft.com/office/drawing/2014/main" id="{EF7EAE16-9701-4E49-8AE3-437E7C0A58D6}"/>
              </a:ext>
            </a:extLst>
          </p:cNvPr>
          <p:cNvSpPr/>
          <p:nvPr/>
        </p:nvSpPr>
        <p:spPr>
          <a:xfrm>
            <a:off x="2584531" y="3641364"/>
            <a:ext cx="1167828" cy="39251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bg1"/>
                </a:solidFill>
              </a:rPr>
              <a:t>Task</a:t>
            </a:r>
          </a:p>
        </p:txBody>
      </p:sp>
      <p:grpSp>
        <p:nvGrpSpPr>
          <p:cNvPr id="11" name="Group 10">
            <a:extLst>
              <a:ext uri="{FF2B5EF4-FFF2-40B4-BE49-F238E27FC236}">
                <a16:creationId xmlns:a16="http://schemas.microsoft.com/office/drawing/2014/main" id="{C20BA3B1-4679-412E-B584-081F85DD0303}"/>
              </a:ext>
            </a:extLst>
          </p:cNvPr>
          <p:cNvGrpSpPr/>
          <p:nvPr/>
        </p:nvGrpSpPr>
        <p:grpSpPr>
          <a:xfrm>
            <a:off x="962518" y="2832961"/>
            <a:ext cx="1495714" cy="181855"/>
            <a:chOff x="962518" y="2516281"/>
            <a:chExt cx="1495714" cy="181855"/>
          </a:xfrm>
        </p:grpSpPr>
        <p:sp>
          <p:nvSpPr>
            <p:cNvPr id="12" name="Freeform: Shape 32">
              <a:extLst>
                <a:ext uri="{FF2B5EF4-FFF2-40B4-BE49-F238E27FC236}">
                  <a16:creationId xmlns:a16="http://schemas.microsoft.com/office/drawing/2014/main" id="{157AFA47-E406-4BD2-968B-D4E8CB218201}"/>
                </a:ext>
              </a:extLst>
            </p:cNvPr>
            <p:cNvSpPr/>
            <p:nvPr/>
          </p:nvSpPr>
          <p:spPr>
            <a:xfrm>
              <a:off x="962518" y="2516281"/>
              <a:ext cx="1495714" cy="181855"/>
            </a:xfrm>
            <a:custGeom>
              <a:avLst/>
              <a:gdLst>
                <a:gd name="connsiteX0" fmla="*/ 0 w 1495714"/>
                <a:gd name="connsiteY0" fmla="*/ 0 h 181855"/>
                <a:gd name="connsiteX1" fmla="*/ 1495714 w 1495714"/>
                <a:gd name="connsiteY1" fmla="*/ 0 h 181855"/>
                <a:gd name="connsiteX2" fmla="*/ 1495714 w 1495714"/>
                <a:gd name="connsiteY2" fmla="*/ 181855 h 181855"/>
                <a:gd name="connsiteX3" fmla="*/ 0 w 1495714"/>
                <a:gd name="connsiteY3" fmla="*/ 181855 h 181855"/>
              </a:gdLst>
              <a:ahLst/>
              <a:cxnLst>
                <a:cxn ang="0">
                  <a:pos x="connsiteX0" y="connsiteY0"/>
                </a:cxn>
                <a:cxn ang="0">
                  <a:pos x="connsiteX1" y="connsiteY1"/>
                </a:cxn>
                <a:cxn ang="0">
                  <a:pos x="connsiteX2" y="connsiteY2"/>
                </a:cxn>
                <a:cxn ang="0">
                  <a:pos x="connsiteX3" y="connsiteY3"/>
                </a:cxn>
              </a:cxnLst>
              <a:rect l="l" t="t" r="r" b="b"/>
              <a:pathLst>
                <a:path w="1495714" h="181855">
                  <a:moveTo>
                    <a:pt x="0" y="0"/>
                  </a:moveTo>
                  <a:lnTo>
                    <a:pt x="1495714" y="0"/>
                  </a:lnTo>
                  <a:lnTo>
                    <a:pt x="1495714" y="181855"/>
                  </a:lnTo>
                  <a:lnTo>
                    <a:pt x="0" y="181855"/>
                  </a:lnTo>
                  <a:close/>
                </a:path>
              </a:pathLst>
            </a:custGeom>
            <a:blipFill dpi="0" rotWithShape="1">
              <a:blip r:embed="rId2">
                <a:extLst>
                  <a:ext uri="{28A0092B-C50C-407E-A947-70E740481C1C}">
                    <a14:useLocalDpi xmlns:a14="http://schemas.microsoft.com/office/drawing/2010/main" val="0"/>
                  </a:ext>
                </a:extLst>
              </a:blip>
              <a:srcRect/>
              <a:stretch>
                <a:fillRect l="-19895" t="-1017700" r="-402537" b="-9974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 name="Rectangle 12">
              <a:extLst>
                <a:ext uri="{FF2B5EF4-FFF2-40B4-BE49-F238E27FC236}">
                  <a16:creationId xmlns:a16="http://schemas.microsoft.com/office/drawing/2014/main" id="{52719E43-6FAF-461F-A8E9-93EFF02ED862}"/>
                </a:ext>
              </a:extLst>
            </p:cNvPr>
            <p:cNvSpPr/>
            <p:nvPr/>
          </p:nvSpPr>
          <p:spPr>
            <a:xfrm>
              <a:off x="962518" y="2516281"/>
              <a:ext cx="1495714" cy="181855"/>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0" dirty="0">
                <a:solidFill>
                  <a:schemeClr val="bg1"/>
                </a:solidFill>
              </a:endParaRPr>
            </a:p>
          </p:txBody>
        </p:sp>
      </p:grpSp>
      <p:sp>
        <p:nvSpPr>
          <p:cNvPr id="14" name="Rectangle 13">
            <a:extLst>
              <a:ext uri="{FF2B5EF4-FFF2-40B4-BE49-F238E27FC236}">
                <a16:creationId xmlns:a16="http://schemas.microsoft.com/office/drawing/2014/main" id="{0CE1379C-AF49-45E5-B867-E346B5E7FEEF}"/>
              </a:ext>
            </a:extLst>
          </p:cNvPr>
          <p:cNvSpPr/>
          <p:nvPr/>
        </p:nvSpPr>
        <p:spPr>
          <a:xfrm>
            <a:off x="2458232" y="2732138"/>
            <a:ext cx="1285836" cy="39251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bg1"/>
                </a:solidFill>
              </a:rPr>
              <a:t>Gate</a:t>
            </a:r>
          </a:p>
        </p:txBody>
      </p:sp>
      <p:grpSp>
        <p:nvGrpSpPr>
          <p:cNvPr id="15" name="Group 14">
            <a:extLst>
              <a:ext uri="{FF2B5EF4-FFF2-40B4-BE49-F238E27FC236}">
                <a16:creationId xmlns:a16="http://schemas.microsoft.com/office/drawing/2014/main" id="{2EE426F8-30B2-4B7E-925E-FA8D7B85A73C}"/>
              </a:ext>
            </a:extLst>
          </p:cNvPr>
          <p:cNvGrpSpPr/>
          <p:nvPr/>
        </p:nvGrpSpPr>
        <p:grpSpPr>
          <a:xfrm>
            <a:off x="1047750" y="2382061"/>
            <a:ext cx="1289300" cy="138271"/>
            <a:chOff x="1047750" y="2065381"/>
            <a:chExt cx="1289300" cy="138271"/>
          </a:xfrm>
        </p:grpSpPr>
        <p:sp>
          <p:nvSpPr>
            <p:cNvPr id="16" name="Freeform: Shape 38">
              <a:extLst>
                <a:ext uri="{FF2B5EF4-FFF2-40B4-BE49-F238E27FC236}">
                  <a16:creationId xmlns:a16="http://schemas.microsoft.com/office/drawing/2014/main" id="{12DB3785-3E29-42AD-B31E-DABF3391A38A}"/>
                </a:ext>
              </a:extLst>
            </p:cNvPr>
            <p:cNvSpPr/>
            <p:nvPr/>
          </p:nvSpPr>
          <p:spPr>
            <a:xfrm>
              <a:off x="1047751" y="2065381"/>
              <a:ext cx="1289299" cy="138271"/>
            </a:xfrm>
            <a:custGeom>
              <a:avLst/>
              <a:gdLst>
                <a:gd name="connsiteX0" fmla="*/ 0 w 1289299"/>
                <a:gd name="connsiteY0" fmla="*/ 0 h 138271"/>
                <a:gd name="connsiteX1" fmla="*/ 1289299 w 1289299"/>
                <a:gd name="connsiteY1" fmla="*/ 0 h 138271"/>
                <a:gd name="connsiteX2" fmla="*/ 1289299 w 1289299"/>
                <a:gd name="connsiteY2" fmla="*/ 138271 h 138271"/>
                <a:gd name="connsiteX3" fmla="*/ 0 w 1289299"/>
                <a:gd name="connsiteY3" fmla="*/ 138271 h 138271"/>
              </a:gdLst>
              <a:ahLst/>
              <a:cxnLst>
                <a:cxn ang="0">
                  <a:pos x="connsiteX0" y="connsiteY0"/>
                </a:cxn>
                <a:cxn ang="0">
                  <a:pos x="connsiteX1" y="connsiteY1"/>
                </a:cxn>
                <a:cxn ang="0">
                  <a:pos x="connsiteX2" y="connsiteY2"/>
                </a:cxn>
                <a:cxn ang="0">
                  <a:pos x="connsiteX3" y="connsiteY3"/>
                </a:cxn>
              </a:cxnLst>
              <a:rect l="l" t="t" r="r" b="b"/>
              <a:pathLst>
                <a:path w="1289299" h="138271">
                  <a:moveTo>
                    <a:pt x="0" y="0"/>
                  </a:moveTo>
                  <a:lnTo>
                    <a:pt x="1289299" y="0"/>
                  </a:lnTo>
                  <a:lnTo>
                    <a:pt x="1289299" y="138271"/>
                  </a:lnTo>
                  <a:lnTo>
                    <a:pt x="0" y="138271"/>
                  </a:lnTo>
                  <a:close/>
                </a:path>
              </a:pathLst>
            </a:custGeom>
            <a:blipFill dpi="0" rotWithShape="1">
              <a:blip r:embed="rId2">
                <a:extLst>
                  <a:ext uri="{28A0092B-C50C-407E-A947-70E740481C1C}">
                    <a14:useLocalDpi xmlns:a14="http://schemas.microsoft.com/office/drawing/2010/main" val="0"/>
                  </a:ext>
                </a:extLst>
              </a:blip>
              <a:srcRect/>
              <a:stretch>
                <a:fillRect l="-29690" t="-1013121" r="-476382" b="-166878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7" name="Rectangle 16">
              <a:extLst>
                <a:ext uri="{FF2B5EF4-FFF2-40B4-BE49-F238E27FC236}">
                  <a16:creationId xmlns:a16="http://schemas.microsoft.com/office/drawing/2014/main" id="{81B589C2-BB6B-472C-A57F-148483D11CCD}"/>
                </a:ext>
              </a:extLst>
            </p:cNvPr>
            <p:cNvSpPr/>
            <p:nvPr/>
          </p:nvSpPr>
          <p:spPr>
            <a:xfrm>
              <a:off x="1047750" y="2065381"/>
              <a:ext cx="1289299" cy="138271"/>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0" dirty="0">
                <a:solidFill>
                  <a:schemeClr val="bg1"/>
                </a:solidFill>
              </a:endParaRPr>
            </a:p>
          </p:txBody>
        </p:sp>
      </p:grpSp>
      <p:sp>
        <p:nvSpPr>
          <p:cNvPr id="18" name="Rectangle 17">
            <a:extLst>
              <a:ext uri="{FF2B5EF4-FFF2-40B4-BE49-F238E27FC236}">
                <a16:creationId xmlns:a16="http://schemas.microsoft.com/office/drawing/2014/main" id="{8BA9A90E-AC2B-4911-BD9F-A69B35270C0E}"/>
              </a:ext>
            </a:extLst>
          </p:cNvPr>
          <p:cNvSpPr/>
          <p:nvPr/>
        </p:nvSpPr>
        <p:spPr>
          <a:xfrm>
            <a:off x="2337049" y="2259697"/>
            <a:ext cx="1415310" cy="39251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bg1"/>
                </a:solidFill>
              </a:rPr>
              <a:t>Milestone</a:t>
            </a:r>
          </a:p>
        </p:txBody>
      </p:sp>
      <p:grpSp>
        <p:nvGrpSpPr>
          <p:cNvPr id="19" name="Group 18">
            <a:extLst>
              <a:ext uri="{FF2B5EF4-FFF2-40B4-BE49-F238E27FC236}">
                <a16:creationId xmlns:a16="http://schemas.microsoft.com/office/drawing/2014/main" id="{28AC0DBC-0DC9-4ABA-98F6-5122A87A68FD}"/>
              </a:ext>
            </a:extLst>
          </p:cNvPr>
          <p:cNvGrpSpPr/>
          <p:nvPr/>
        </p:nvGrpSpPr>
        <p:grpSpPr>
          <a:xfrm>
            <a:off x="962518" y="1440625"/>
            <a:ext cx="1259910" cy="163304"/>
            <a:chOff x="962518" y="1123945"/>
            <a:chExt cx="1259910" cy="163304"/>
          </a:xfrm>
        </p:grpSpPr>
        <p:sp>
          <p:nvSpPr>
            <p:cNvPr id="20" name="Freeform: Shape 25">
              <a:extLst>
                <a:ext uri="{FF2B5EF4-FFF2-40B4-BE49-F238E27FC236}">
                  <a16:creationId xmlns:a16="http://schemas.microsoft.com/office/drawing/2014/main" id="{523BE710-487F-4B17-8870-343281FB328A}"/>
                </a:ext>
              </a:extLst>
            </p:cNvPr>
            <p:cNvSpPr/>
            <p:nvPr/>
          </p:nvSpPr>
          <p:spPr>
            <a:xfrm>
              <a:off x="962518" y="1123945"/>
              <a:ext cx="1259910" cy="163304"/>
            </a:xfrm>
            <a:custGeom>
              <a:avLst/>
              <a:gdLst>
                <a:gd name="connsiteX0" fmla="*/ 0 w 1259910"/>
                <a:gd name="connsiteY0" fmla="*/ 0 h 163304"/>
                <a:gd name="connsiteX1" fmla="*/ 1259910 w 1259910"/>
                <a:gd name="connsiteY1" fmla="*/ 0 h 163304"/>
                <a:gd name="connsiteX2" fmla="*/ 1259910 w 1259910"/>
                <a:gd name="connsiteY2" fmla="*/ 163304 h 163304"/>
                <a:gd name="connsiteX3" fmla="*/ 0 w 1259910"/>
                <a:gd name="connsiteY3" fmla="*/ 163304 h 163304"/>
              </a:gdLst>
              <a:ahLst/>
              <a:cxnLst>
                <a:cxn ang="0">
                  <a:pos x="connsiteX0" y="connsiteY0"/>
                </a:cxn>
                <a:cxn ang="0">
                  <a:pos x="connsiteX1" y="connsiteY1"/>
                </a:cxn>
                <a:cxn ang="0">
                  <a:pos x="connsiteX2" y="connsiteY2"/>
                </a:cxn>
                <a:cxn ang="0">
                  <a:pos x="connsiteX3" y="connsiteY3"/>
                </a:cxn>
              </a:cxnLst>
              <a:rect l="l" t="t" r="r" b="b"/>
              <a:pathLst>
                <a:path w="1259910" h="163304">
                  <a:moveTo>
                    <a:pt x="0" y="0"/>
                  </a:moveTo>
                  <a:lnTo>
                    <a:pt x="1259910" y="0"/>
                  </a:lnTo>
                  <a:lnTo>
                    <a:pt x="1259910" y="163304"/>
                  </a:lnTo>
                  <a:lnTo>
                    <a:pt x="0" y="163304"/>
                  </a:lnTo>
                  <a:close/>
                </a:path>
              </a:pathLst>
            </a:custGeom>
            <a:blipFill dpi="0" rotWithShape="1">
              <a:blip r:embed="rId2">
                <a:extLst>
                  <a:ext uri="{28A0092B-C50C-407E-A947-70E740481C1C}">
                    <a14:useLocalDpi xmlns:a14="http://schemas.microsoft.com/office/drawing/2010/main" val="0"/>
                  </a:ext>
                </a:extLst>
              </a:blip>
              <a:srcRect/>
              <a:stretch>
                <a:fillRect l="-23618" t="-281326" r="-496591" b="-197413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1" name="Rectangle 20">
              <a:extLst>
                <a:ext uri="{FF2B5EF4-FFF2-40B4-BE49-F238E27FC236}">
                  <a16:creationId xmlns:a16="http://schemas.microsoft.com/office/drawing/2014/main" id="{7FCEF7EA-A655-4AD5-8A73-C8B6A5CA8E53}"/>
                </a:ext>
              </a:extLst>
            </p:cNvPr>
            <p:cNvSpPr/>
            <p:nvPr/>
          </p:nvSpPr>
          <p:spPr>
            <a:xfrm>
              <a:off x="962518" y="1123945"/>
              <a:ext cx="1259910" cy="163304"/>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0" dirty="0">
                <a:solidFill>
                  <a:schemeClr val="bg1"/>
                </a:solidFill>
              </a:endParaRPr>
            </a:p>
          </p:txBody>
        </p:sp>
      </p:grpSp>
      <p:sp>
        <p:nvSpPr>
          <p:cNvPr id="22" name="Rectangle 21">
            <a:extLst>
              <a:ext uri="{FF2B5EF4-FFF2-40B4-BE49-F238E27FC236}">
                <a16:creationId xmlns:a16="http://schemas.microsoft.com/office/drawing/2014/main" id="{98B6CB0E-631E-42CC-B18C-D64FD38825CE}"/>
              </a:ext>
            </a:extLst>
          </p:cNvPr>
          <p:cNvSpPr/>
          <p:nvPr/>
        </p:nvSpPr>
        <p:spPr>
          <a:xfrm>
            <a:off x="2222427" y="1339735"/>
            <a:ext cx="1529931" cy="39251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bg1"/>
                </a:solidFill>
              </a:rPr>
              <a:t>Phase</a:t>
            </a:r>
          </a:p>
        </p:txBody>
      </p:sp>
      <p:grpSp>
        <p:nvGrpSpPr>
          <p:cNvPr id="23" name="Group 22">
            <a:extLst>
              <a:ext uri="{FF2B5EF4-FFF2-40B4-BE49-F238E27FC236}">
                <a16:creationId xmlns:a16="http://schemas.microsoft.com/office/drawing/2014/main" id="{2B8851FF-2AAF-433B-BB90-D47AF69CFAD1}"/>
              </a:ext>
            </a:extLst>
          </p:cNvPr>
          <p:cNvGrpSpPr/>
          <p:nvPr/>
        </p:nvGrpSpPr>
        <p:grpSpPr>
          <a:xfrm>
            <a:off x="3312319" y="4541018"/>
            <a:ext cx="2306161" cy="297656"/>
            <a:chOff x="3312319" y="4224338"/>
            <a:chExt cx="2306161" cy="297656"/>
          </a:xfrm>
        </p:grpSpPr>
        <p:sp>
          <p:nvSpPr>
            <p:cNvPr id="24" name="Rectangle 27">
              <a:extLst>
                <a:ext uri="{FF2B5EF4-FFF2-40B4-BE49-F238E27FC236}">
                  <a16:creationId xmlns:a16="http://schemas.microsoft.com/office/drawing/2014/main" id="{28FDE6C2-0D03-4FA2-8393-F338EAB86F05}"/>
                </a:ext>
              </a:extLst>
            </p:cNvPr>
            <p:cNvSpPr/>
            <p:nvPr/>
          </p:nvSpPr>
          <p:spPr>
            <a:xfrm>
              <a:off x="3797300" y="4224338"/>
              <a:ext cx="1821180" cy="2976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bg1"/>
                  </a:solidFill>
                </a:rPr>
                <a:t>Critical Path</a:t>
              </a:r>
            </a:p>
          </p:txBody>
        </p:sp>
        <p:sp>
          <p:nvSpPr>
            <p:cNvPr id="25" name="Rectangle 24">
              <a:extLst>
                <a:ext uri="{FF2B5EF4-FFF2-40B4-BE49-F238E27FC236}">
                  <a16:creationId xmlns:a16="http://schemas.microsoft.com/office/drawing/2014/main" id="{8B5D9AE5-C7D8-4F61-8893-E3E5AE8106F5}"/>
                </a:ext>
              </a:extLst>
            </p:cNvPr>
            <p:cNvSpPr/>
            <p:nvPr/>
          </p:nvSpPr>
          <p:spPr>
            <a:xfrm>
              <a:off x="3312319" y="4224338"/>
              <a:ext cx="484981" cy="28423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grpSp>
        <p:nvGrpSpPr>
          <p:cNvPr id="26" name="Group 25">
            <a:extLst>
              <a:ext uri="{FF2B5EF4-FFF2-40B4-BE49-F238E27FC236}">
                <a16:creationId xmlns:a16="http://schemas.microsoft.com/office/drawing/2014/main" id="{1289B8F2-51F4-48D6-B493-ECC4FE374173}"/>
              </a:ext>
            </a:extLst>
          </p:cNvPr>
          <p:cNvGrpSpPr/>
          <p:nvPr/>
        </p:nvGrpSpPr>
        <p:grpSpPr>
          <a:xfrm>
            <a:off x="3729038" y="3455747"/>
            <a:ext cx="561976" cy="169187"/>
            <a:chOff x="3729038" y="3139067"/>
            <a:chExt cx="561976" cy="169187"/>
          </a:xfrm>
        </p:grpSpPr>
        <p:sp>
          <p:nvSpPr>
            <p:cNvPr id="27" name="Freeform: Shape 43">
              <a:extLst>
                <a:ext uri="{FF2B5EF4-FFF2-40B4-BE49-F238E27FC236}">
                  <a16:creationId xmlns:a16="http://schemas.microsoft.com/office/drawing/2014/main" id="{A08E631A-E38D-4320-9143-82199D4C00B2}"/>
                </a:ext>
              </a:extLst>
            </p:cNvPr>
            <p:cNvSpPr/>
            <p:nvPr/>
          </p:nvSpPr>
          <p:spPr>
            <a:xfrm>
              <a:off x="3729039" y="3139067"/>
              <a:ext cx="561975" cy="169187"/>
            </a:xfrm>
            <a:custGeom>
              <a:avLst/>
              <a:gdLst>
                <a:gd name="connsiteX0" fmla="*/ 0 w 561975"/>
                <a:gd name="connsiteY0" fmla="*/ 0 h 169187"/>
                <a:gd name="connsiteX1" fmla="*/ 561975 w 561975"/>
                <a:gd name="connsiteY1" fmla="*/ 0 h 169187"/>
                <a:gd name="connsiteX2" fmla="*/ 561975 w 561975"/>
                <a:gd name="connsiteY2" fmla="*/ 169187 h 169187"/>
                <a:gd name="connsiteX3" fmla="*/ 0 w 561975"/>
                <a:gd name="connsiteY3" fmla="*/ 169187 h 169187"/>
              </a:gdLst>
              <a:ahLst/>
              <a:cxnLst>
                <a:cxn ang="0">
                  <a:pos x="connsiteX0" y="connsiteY0"/>
                </a:cxn>
                <a:cxn ang="0">
                  <a:pos x="connsiteX1" y="connsiteY1"/>
                </a:cxn>
                <a:cxn ang="0">
                  <a:pos x="connsiteX2" y="connsiteY2"/>
                </a:cxn>
                <a:cxn ang="0">
                  <a:pos x="connsiteX3" y="connsiteY3"/>
                </a:cxn>
              </a:cxnLst>
              <a:rect l="l" t="t" r="r" b="b"/>
              <a:pathLst>
                <a:path w="561975" h="169187">
                  <a:moveTo>
                    <a:pt x="0" y="0"/>
                  </a:moveTo>
                  <a:lnTo>
                    <a:pt x="561975" y="0"/>
                  </a:lnTo>
                  <a:lnTo>
                    <a:pt x="561975" y="169187"/>
                  </a:lnTo>
                  <a:lnTo>
                    <a:pt x="0" y="169187"/>
                  </a:lnTo>
                  <a:close/>
                </a:path>
              </a:pathLst>
            </a:custGeom>
            <a:blipFill dpi="0" rotWithShape="1">
              <a:blip r:embed="rId2">
                <a:extLst>
                  <a:ext uri="{28A0092B-C50C-407E-A947-70E740481C1C}">
                    <a14:useLocalDpi xmlns:a14="http://schemas.microsoft.com/office/drawing/2010/main" val="0"/>
                  </a:ext>
                </a:extLst>
              </a:blip>
              <a:srcRect/>
              <a:stretch>
                <a:fillRect l="-546855" t="-1467979" r="-746852" b="-71087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8" name="Rectangle 27">
              <a:extLst>
                <a:ext uri="{FF2B5EF4-FFF2-40B4-BE49-F238E27FC236}">
                  <a16:creationId xmlns:a16="http://schemas.microsoft.com/office/drawing/2014/main" id="{528C758E-4F70-4DCD-B672-AF21A3C27F0F}"/>
                </a:ext>
              </a:extLst>
            </p:cNvPr>
            <p:cNvSpPr/>
            <p:nvPr/>
          </p:nvSpPr>
          <p:spPr>
            <a:xfrm>
              <a:off x="3729038" y="3139067"/>
              <a:ext cx="561975" cy="16918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0" dirty="0">
                <a:solidFill>
                  <a:schemeClr val="bg1"/>
                </a:solidFill>
              </a:endParaRPr>
            </a:p>
          </p:txBody>
        </p:sp>
      </p:grpSp>
      <p:sp>
        <p:nvSpPr>
          <p:cNvPr id="29" name="Rectangle 28">
            <a:extLst>
              <a:ext uri="{FF2B5EF4-FFF2-40B4-BE49-F238E27FC236}">
                <a16:creationId xmlns:a16="http://schemas.microsoft.com/office/drawing/2014/main" id="{077FC143-E89D-4704-A35B-A442ED97D442}"/>
              </a:ext>
            </a:extLst>
          </p:cNvPr>
          <p:cNvSpPr/>
          <p:nvPr/>
        </p:nvSpPr>
        <p:spPr>
          <a:xfrm>
            <a:off x="4291013" y="3317595"/>
            <a:ext cx="1593852" cy="4454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rPr>
              <a:t>Dependency</a:t>
            </a:r>
          </a:p>
        </p:txBody>
      </p:sp>
    </p:spTree>
    <p:extLst>
      <p:ext uri="{BB962C8B-B14F-4D97-AF65-F5344CB8AC3E}">
        <p14:creationId xmlns:p14="http://schemas.microsoft.com/office/powerpoint/2010/main" val="2651380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par>
                                <p:cTn id="48" presetID="10" presetClass="entr" presetSubtype="0" fill="hold"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4" grpId="0" animBg="1"/>
      <p:bldP spid="18" grpId="0" animBg="1"/>
      <p:bldP spid="22" grpId="0" animBg="1"/>
      <p:bldP spid="2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PMS | Schedule</a:t>
            </a:r>
            <a:endParaRPr lang="ko-KR" altLang="en-US" dirty="0"/>
          </a:p>
        </p:txBody>
      </p:sp>
      <p:sp>
        <p:nvSpPr>
          <p:cNvPr id="3" name="Text Placeholder 2"/>
          <p:cNvSpPr>
            <a:spLocks noGrp="1"/>
          </p:cNvSpPr>
          <p:nvPr>
            <p:ph type="body" sz="quarter" idx="11"/>
          </p:nvPr>
        </p:nvSpPr>
        <p:spPr/>
        <p:txBody>
          <a:bodyPr/>
          <a:lstStyle/>
          <a:p>
            <a:r>
              <a:rPr lang="en-US" altLang="ko-KR" dirty="0">
                <a:latin typeface="3ds" panose="02000503020000020004" pitchFamily="50" charset="0"/>
              </a:rPr>
              <a:t>Connected and Updated in Real Time</a:t>
            </a:r>
            <a:endParaRPr lang="ko-KR" altLang="en-US" dirty="0">
              <a:latin typeface="3ds" panose="02000503020000020004" pitchFamily="50" charset="0"/>
            </a:endParaRPr>
          </a:p>
        </p:txBody>
      </p:sp>
      <p:sp>
        <p:nvSpPr>
          <p:cNvPr id="4" name="Date Placeholder 3"/>
          <p:cNvSpPr>
            <a:spLocks noGrp="1"/>
          </p:cNvSpPr>
          <p:nvPr>
            <p:ph type="dt" sz="half" idx="2"/>
          </p:nvPr>
        </p:nvSpPr>
        <p:spPr/>
        <p:txBody>
          <a:bodyPr/>
          <a:lstStyle/>
          <a:p>
            <a:fld id="{451E5422-847B-44EF-B6F2-7CFEDC2BDA19}" type="datetime1">
              <a:rPr lang="en-US" noProof="0" smtClean="0"/>
              <a:t>11/10/2022</a:t>
            </a:fld>
            <a:endParaRPr lang="en-US" noProof="0"/>
          </a:p>
        </p:txBody>
      </p:sp>
      <p:sp>
        <p:nvSpPr>
          <p:cNvPr id="5" name="Rectangle 4">
            <a:extLst>
              <a:ext uri="{FF2B5EF4-FFF2-40B4-BE49-F238E27FC236}">
                <a16:creationId xmlns:a16="http://schemas.microsoft.com/office/drawing/2014/main" id="{EF667F55-5CF4-41AD-970C-B652E08036D5}"/>
              </a:ext>
            </a:extLst>
          </p:cNvPr>
          <p:cNvSpPr/>
          <p:nvPr/>
        </p:nvSpPr>
        <p:spPr>
          <a:xfrm>
            <a:off x="602770" y="930745"/>
            <a:ext cx="7938461" cy="39617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 name="Rectangle 5">
            <a:extLst>
              <a:ext uri="{FF2B5EF4-FFF2-40B4-BE49-F238E27FC236}">
                <a16:creationId xmlns:a16="http://schemas.microsoft.com/office/drawing/2014/main" id="{D1518D55-E463-46D9-BD6A-6B0277A354CE}"/>
              </a:ext>
            </a:extLst>
          </p:cNvPr>
          <p:cNvSpPr/>
          <p:nvPr/>
        </p:nvSpPr>
        <p:spPr>
          <a:xfrm>
            <a:off x="655856" y="983831"/>
            <a:ext cx="7832288" cy="3855536"/>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7" name="Group 6">
            <a:extLst>
              <a:ext uri="{FF2B5EF4-FFF2-40B4-BE49-F238E27FC236}">
                <a16:creationId xmlns:a16="http://schemas.microsoft.com/office/drawing/2014/main" id="{DE1769C7-474B-452F-B9EC-E4A863CCE669}"/>
              </a:ext>
            </a:extLst>
          </p:cNvPr>
          <p:cNvGrpSpPr/>
          <p:nvPr/>
        </p:nvGrpSpPr>
        <p:grpSpPr>
          <a:xfrm>
            <a:off x="4263930" y="2842271"/>
            <a:ext cx="515239" cy="1249587"/>
            <a:chOff x="4263930" y="2513881"/>
            <a:chExt cx="515239" cy="1249587"/>
          </a:xfrm>
        </p:grpSpPr>
        <p:sp>
          <p:nvSpPr>
            <p:cNvPr id="8" name="Freeform: Shape 47">
              <a:extLst>
                <a:ext uri="{FF2B5EF4-FFF2-40B4-BE49-F238E27FC236}">
                  <a16:creationId xmlns:a16="http://schemas.microsoft.com/office/drawing/2014/main" id="{761C7FE9-B8FE-43C3-A71F-B2BC51C40B0A}"/>
                </a:ext>
              </a:extLst>
            </p:cNvPr>
            <p:cNvSpPr/>
            <p:nvPr/>
          </p:nvSpPr>
          <p:spPr>
            <a:xfrm>
              <a:off x="4263930" y="2513881"/>
              <a:ext cx="515239" cy="1249587"/>
            </a:xfrm>
            <a:custGeom>
              <a:avLst/>
              <a:gdLst>
                <a:gd name="connsiteX0" fmla="*/ 0 w 515239"/>
                <a:gd name="connsiteY0" fmla="*/ 0 h 1249587"/>
                <a:gd name="connsiteX1" fmla="*/ 515239 w 515239"/>
                <a:gd name="connsiteY1" fmla="*/ 0 h 1249587"/>
                <a:gd name="connsiteX2" fmla="*/ 515239 w 515239"/>
                <a:gd name="connsiteY2" fmla="*/ 1249587 h 1249587"/>
                <a:gd name="connsiteX3" fmla="*/ 118974 w 515239"/>
                <a:gd name="connsiteY3" fmla="*/ 1249587 h 1249587"/>
                <a:gd name="connsiteX4" fmla="*/ 118974 w 515239"/>
                <a:gd name="connsiteY4" fmla="*/ 162644 h 1249587"/>
                <a:gd name="connsiteX5" fmla="*/ 0 w 515239"/>
                <a:gd name="connsiteY5" fmla="*/ 162644 h 124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239" h="1249587">
                  <a:moveTo>
                    <a:pt x="0" y="0"/>
                  </a:moveTo>
                  <a:lnTo>
                    <a:pt x="515239" y="0"/>
                  </a:lnTo>
                  <a:lnTo>
                    <a:pt x="515239" y="1249587"/>
                  </a:lnTo>
                  <a:lnTo>
                    <a:pt x="118974" y="1249587"/>
                  </a:lnTo>
                  <a:lnTo>
                    <a:pt x="118974" y="162644"/>
                  </a:lnTo>
                  <a:lnTo>
                    <a:pt x="0" y="162644"/>
                  </a:lnTo>
                  <a:close/>
                </a:path>
              </a:pathLst>
            </a:custGeom>
            <a:blipFill dpi="0" rotWithShape="1">
              <a:blip r:embed="rId2">
                <a:extLst>
                  <a:ext uri="{28A0092B-C50C-407E-A947-70E740481C1C}">
                    <a14:useLocalDpi xmlns:a14="http://schemas.microsoft.com/office/drawing/2010/main" val="0"/>
                  </a:ext>
                </a:extLst>
              </a:blip>
              <a:srcRect/>
              <a:stretch>
                <a:fillRect l="-700272" t="-148723" r="-719855" b="-5982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dirty="0"/>
            </a:p>
          </p:txBody>
        </p:sp>
        <p:sp>
          <p:nvSpPr>
            <p:cNvPr id="9" name="Freeform: Shape 46">
              <a:extLst>
                <a:ext uri="{FF2B5EF4-FFF2-40B4-BE49-F238E27FC236}">
                  <a16:creationId xmlns:a16="http://schemas.microsoft.com/office/drawing/2014/main" id="{F2602304-4136-47C4-A6B7-745B827E6CD3}"/>
                </a:ext>
              </a:extLst>
            </p:cNvPr>
            <p:cNvSpPr/>
            <p:nvPr/>
          </p:nvSpPr>
          <p:spPr>
            <a:xfrm>
              <a:off x="4263930" y="2513881"/>
              <a:ext cx="515239" cy="1249587"/>
            </a:xfrm>
            <a:custGeom>
              <a:avLst/>
              <a:gdLst>
                <a:gd name="connsiteX0" fmla="*/ 0 w 515239"/>
                <a:gd name="connsiteY0" fmla="*/ 0 h 1249587"/>
                <a:gd name="connsiteX1" fmla="*/ 515239 w 515239"/>
                <a:gd name="connsiteY1" fmla="*/ 0 h 1249587"/>
                <a:gd name="connsiteX2" fmla="*/ 515239 w 515239"/>
                <a:gd name="connsiteY2" fmla="*/ 169187 h 1249587"/>
                <a:gd name="connsiteX3" fmla="*/ 515238 w 515239"/>
                <a:gd name="connsiteY3" fmla="*/ 169187 h 1249587"/>
                <a:gd name="connsiteX4" fmla="*/ 515238 w 515239"/>
                <a:gd name="connsiteY4" fmla="*/ 1249587 h 1249587"/>
                <a:gd name="connsiteX5" fmla="*/ 112413 w 515239"/>
                <a:gd name="connsiteY5" fmla="*/ 1249587 h 1249587"/>
                <a:gd name="connsiteX6" fmla="*/ 112413 w 515239"/>
                <a:gd name="connsiteY6" fmla="*/ 169187 h 1249587"/>
                <a:gd name="connsiteX7" fmla="*/ 0 w 515239"/>
                <a:gd name="connsiteY7" fmla="*/ 169187 h 124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5239" h="1249587">
                  <a:moveTo>
                    <a:pt x="0" y="0"/>
                  </a:moveTo>
                  <a:lnTo>
                    <a:pt x="515239" y="0"/>
                  </a:lnTo>
                  <a:lnTo>
                    <a:pt x="515239" y="169187"/>
                  </a:lnTo>
                  <a:lnTo>
                    <a:pt x="515238" y="169187"/>
                  </a:lnTo>
                  <a:lnTo>
                    <a:pt x="515238" y="1249587"/>
                  </a:lnTo>
                  <a:lnTo>
                    <a:pt x="112413" y="1249587"/>
                  </a:lnTo>
                  <a:lnTo>
                    <a:pt x="112413" y="169187"/>
                  </a:lnTo>
                  <a:lnTo>
                    <a:pt x="0" y="169187"/>
                  </a:lnTo>
                  <a:close/>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700" dirty="0">
                <a:solidFill>
                  <a:schemeClr val="bg1"/>
                </a:solidFill>
              </a:endParaRPr>
            </a:p>
          </p:txBody>
        </p:sp>
      </p:grpSp>
      <p:grpSp>
        <p:nvGrpSpPr>
          <p:cNvPr id="10" name="Group 9">
            <a:extLst>
              <a:ext uri="{FF2B5EF4-FFF2-40B4-BE49-F238E27FC236}">
                <a16:creationId xmlns:a16="http://schemas.microsoft.com/office/drawing/2014/main" id="{E00B55BF-7A86-4882-B645-8A6940E0A3A4}"/>
              </a:ext>
            </a:extLst>
          </p:cNvPr>
          <p:cNvGrpSpPr/>
          <p:nvPr/>
        </p:nvGrpSpPr>
        <p:grpSpPr>
          <a:xfrm>
            <a:off x="4779169" y="1292796"/>
            <a:ext cx="607220" cy="142875"/>
            <a:chOff x="4779169" y="964406"/>
            <a:chExt cx="607220" cy="142875"/>
          </a:xfrm>
        </p:grpSpPr>
        <p:sp>
          <p:nvSpPr>
            <p:cNvPr id="11" name="Freeform: Shape 33">
              <a:extLst>
                <a:ext uri="{FF2B5EF4-FFF2-40B4-BE49-F238E27FC236}">
                  <a16:creationId xmlns:a16="http://schemas.microsoft.com/office/drawing/2014/main" id="{37F02E76-60A9-4F6E-A858-211F24B7E8F1}"/>
                </a:ext>
              </a:extLst>
            </p:cNvPr>
            <p:cNvSpPr/>
            <p:nvPr/>
          </p:nvSpPr>
          <p:spPr>
            <a:xfrm>
              <a:off x="4779170" y="964406"/>
              <a:ext cx="607219" cy="142875"/>
            </a:xfrm>
            <a:custGeom>
              <a:avLst/>
              <a:gdLst>
                <a:gd name="connsiteX0" fmla="*/ 0 w 607219"/>
                <a:gd name="connsiteY0" fmla="*/ 0 h 142875"/>
                <a:gd name="connsiteX1" fmla="*/ 607219 w 607219"/>
                <a:gd name="connsiteY1" fmla="*/ 0 h 142875"/>
                <a:gd name="connsiteX2" fmla="*/ 607219 w 607219"/>
                <a:gd name="connsiteY2" fmla="*/ 142875 h 142875"/>
                <a:gd name="connsiteX3" fmla="*/ 0 w 607219"/>
                <a:gd name="connsiteY3" fmla="*/ 142875 h 142875"/>
              </a:gdLst>
              <a:ahLst/>
              <a:cxnLst>
                <a:cxn ang="0">
                  <a:pos x="connsiteX0" y="connsiteY0"/>
                </a:cxn>
                <a:cxn ang="0">
                  <a:pos x="connsiteX1" y="connsiteY1"/>
                </a:cxn>
                <a:cxn ang="0">
                  <a:pos x="connsiteX2" y="connsiteY2"/>
                </a:cxn>
                <a:cxn ang="0">
                  <a:pos x="connsiteX3" y="connsiteY3"/>
                </a:cxn>
              </a:cxnLst>
              <a:rect l="l" t="t" r="r" b="b"/>
              <a:pathLst>
                <a:path w="607219" h="142875">
                  <a:moveTo>
                    <a:pt x="0" y="0"/>
                  </a:moveTo>
                  <a:lnTo>
                    <a:pt x="607219" y="0"/>
                  </a:lnTo>
                  <a:lnTo>
                    <a:pt x="607219" y="142875"/>
                  </a:lnTo>
                  <a:lnTo>
                    <a:pt x="0" y="142875"/>
                  </a:lnTo>
                  <a:close/>
                </a:path>
              </a:pathLst>
            </a:custGeom>
            <a:blipFill dpi="0" rotWithShape="1">
              <a:blip r:embed="rId2">
                <a:extLst>
                  <a:ext uri="{28A0092B-C50C-407E-A947-70E740481C1C}">
                    <a14:useLocalDpi xmlns:a14="http://schemas.microsoft.com/office/drawing/2010/main" val="0"/>
                  </a:ext>
                </a:extLst>
              </a:blip>
              <a:srcRect/>
              <a:stretch>
                <a:fillRect l="-679048" t="-216250" r="-510815" b="-238228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 name="Rectangle 11">
              <a:extLst>
                <a:ext uri="{FF2B5EF4-FFF2-40B4-BE49-F238E27FC236}">
                  <a16:creationId xmlns:a16="http://schemas.microsoft.com/office/drawing/2014/main" id="{2C8ED3F8-A5AA-442A-B4BF-4D9C72A1E4F8}"/>
                </a:ext>
              </a:extLst>
            </p:cNvPr>
            <p:cNvSpPr/>
            <p:nvPr/>
          </p:nvSpPr>
          <p:spPr>
            <a:xfrm>
              <a:off x="4779169" y="964406"/>
              <a:ext cx="607219" cy="142875"/>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0" dirty="0">
                <a:solidFill>
                  <a:schemeClr val="bg1"/>
                </a:solidFill>
              </a:endParaRPr>
            </a:p>
          </p:txBody>
        </p:sp>
      </p:grpSp>
      <p:grpSp>
        <p:nvGrpSpPr>
          <p:cNvPr id="13" name="Group 12">
            <a:extLst>
              <a:ext uri="{FF2B5EF4-FFF2-40B4-BE49-F238E27FC236}">
                <a16:creationId xmlns:a16="http://schemas.microsoft.com/office/drawing/2014/main" id="{A8728111-01DC-4B9C-B51D-33A60B525A9F}"/>
              </a:ext>
            </a:extLst>
          </p:cNvPr>
          <p:cNvGrpSpPr/>
          <p:nvPr/>
        </p:nvGrpSpPr>
        <p:grpSpPr>
          <a:xfrm>
            <a:off x="5616574" y="3925666"/>
            <a:ext cx="568326" cy="168274"/>
            <a:chOff x="5616574" y="3597276"/>
            <a:chExt cx="568326" cy="168274"/>
          </a:xfrm>
        </p:grpSpPr>
        <p:sp>
          <p:nvSpPr>
            <p:cNvPr id="14" name="Freeform: Shape 48">
              <a:extLst>
                <a:ext uri="{FF2B5EF4-FFF2-40B4-BE49-F238E27FC236}">
                  <a16:creationId xmlns:a16="http://schemas.microsoft.com/office/drawing/2014/main" id="{F52A4D7D-C01D-4D67-B30B-474B5BA51EBF}"/>
                </a:ext>
              </a:extLst>
            </p:cNvPr>
            <p:cNvSpPr/>
            <p:nvPr/>
          </p:nvSpPr>
          <p:spPr>
            <a:xfrm>
              <a:off x="5616575" y="3597276"/>
              <a:ext cx="568325" cy="168274"/>
            </a:xfrm>
            <a:custGeom>
              <a:avLst/>
              <a:gdLst>
                <a:gd name="connsiteX0" fmla="*/ 0 w 568325"/>
                <a:gd name="connsiteY0" fmla="*/ 0 h 168274"/>
                <a:gd name="connsiteX1" fmla="*/ 568325 w 568325"/>
                <a:gd name="connsiteY1" fmla="*/ 0 h 168274"/>
                <a:gd name="connsiteX2" fmla="*/ 568325 w 568325"/>
                <a:gd name="connsiteY2" fmla="*/ 168274 h 168274"/>
                <a:gd name="connsiteX3" fmla="*/ 0 w 568325"/>
                <a:gd name="connsiteY3" fmla="*/ 168274 h 168274"/>
              </a:gdLst>
              <a:ahLst/>
              <a:cxnLst>
                <a:cxn ang="0">
                  <a:pos x="connsiteX0" y="connsiteY0"/>
                </a:cxn>
                <a:cxn ang="0">
                  <a:pos x="connsiteX1" y="connsiteY1"/>
                </a:cxn>
                <a:cxn ang="0">
                  <a:pos x="connsiteX2" y="connsiteY2"/>
                </a:cxn>
                <a:cxn ang="0">
                  <a:pos x="connsiteX3" y="connsiteY3"/>
                </a:cxn>
              </a:cxnLst>
              <a:rect l="l" t="t" r="r" b="b"/>
              <a:pathLst>
                <a:path w="568325" h="168274">
                  <a:moveTo>
                    <a:pt x="0" y="0"/>
                  </a:moveTo>
                  <a:lnTo>
                    <a:pt x="568325" y="0"/>
                  </a:lnTo>
                  <a:lnTo>
                    <a:pt x="568325" y="168274"/>
                  </a:lnTo>
                  <a:lnTo>
                    <a:pt x="0" y="168274"/>
                  </a:lnTo>
                  <a:close/>
                </a:path>
              </a:pathLst>
            </a:custGeom>
            <a:blipFill dpi="0" rotWithShape="1">
              <a:blip r:embed="rId2">
                <a:extLst>
                  <a:ext uri="{28A0092B-C50C-407E-A947-70E740481C1C}">
                    <a14:useLocalDpi xmlns:a14="http://schemas.microsoft.com/office/drawing/2010/main" val="0"/>
                  </a:ext>
                </a:extLst>
              </a:blip>
              <a:srcRect/>
              <a:stretch>
                <a:fillRect l="-872866" t="-1748239" r="-405270" b="-44298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5" name="Rectangle 14">
              <a:extLst>
                <a:ext uri="{FF2B5EF4-FFF2-40B4-BE49-F238E27FC236}">
                  <a16:creationId xmlns:a16="http://schemas.microsoft.com/office/drawing/2014/main" id="{B46CAFBB-0DFF-4B02-80C1-232E8421F6D3}"/>
                </a:ext>
              </a:extLst>
            </p:cNvPr>
            <p:cNvSpPr/>
            <p:nvPr/>
          </p:nvSpPr>
          <p:spPr>
            <a:xfrm>
              <a:off x="5616574" y="3597276"/>
              <a:ext cx="568325" cy="168274"/>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0" dirty="0">
                <a:solidFill>
                  <a:schemeClr val="bg1"/>
                </a:solidFill>
              </a:endParaRPr>
            </a:p>
          </p:txBody>
        </p:sp>
      </p:grpSp>
      <p:sp>
        <p:nvSpPr>
          <p:cNvPr id="16" name="Rectangle 15">
            <a:extLst>
              <a:ext uri="{FF2B5EF4-FFF2-40B4-BE49-F238E27FC236}">
                <a16:creationId xmlns:a16="http://schemas.microsoft.com/office/drawing/2014/main" id="{85C6ED7E-B31F-48D9-933E-DCC5515380F7}"/>
              </a:ext>
            </a:extLst>
          </p:cNvPr>
          <p:cNvSpPr/>
          <p:nvPr/>
        </p:nvSpPr>
        <p:spPr>
          <a:xfrm>
            <a:off x="4252913" y="2399443"/>
            <a:ext cx="1577181" cy="4454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rPr>
              <a:t>Deliverables</a:t>
            </a:r>
          </a:p>
        </p:txBody>
      </p:sp>
      <p:sp>
        <p:nvSpPr>
          <p:cNvPr id="17" name="Rectangle 16">
            <a:extLst>
              <a:ext uri="{FF2B5EF4-FFF2-40B4-BE49-F238E27FC236}">
                <a16:creationId xmlns:a16="http://schemas.microsoft.com/office/drawing/2014/main" id="{2302C748-234C-4B39-9C33-D19976BA8103}"/>
              </a:ext>
            </a:extLst>
          </p:cNvPr>
          <p:cNvSpPr/>
          <p:nvPr/>
        </p:nvSpPr>
        <p:spPr>
          <a:xfrm>
            <a:off x="4549104" y="1434361"/>
            <a:ext cx="1067347" cy="4454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rPr>
              <a:t>State</a:t>
            </a:r>
          </a:p>
        </p:txBody>
      </p:sp>
      <p:sp>
        <p:nvSpPr>
          <p:cNvPr id="18" name="Rectangle 17">
            <a:extLst>
              <a:ext uri="{FF2B5EF4-FFF2-40B4-BE49-F238E27FC236}">
                <a16:creationId xmlns:a16="http://schemas.microsoft.com/office/drawing/2014/main" id="{1DD7672B-BC66-4A2F-B512-0B8E41317B80}"/>
              </a:ext>
            </a:extLst>
          </p:cNvPr>
          <p:cNvSpPr/>
          <p:nvPr/>
        </p:nvSpPr>
        <p:spPr>
          <a:xfrm>
            <a:off x="5603874" y="4091858"/>
            <a:ext cx="1797234" cy="4454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rPr>
              <a:t>% Completion</a:t>
            </a:r>
          </a:p>
        </p:txBody>
      </p:sp>
      <p:grpSp>
        <p:nvGrpSpPr>
          <p:cNvPr id="19" name="Group 18">
            <a:extLst>
              <a:ext uri="{FF2B5EF4-FFF2-40B4-BE49-F238E27FC236}">
                <a16:creationId xmlns:a16="http://schemas.microsoft.com/office/drawing/2014/main" id="{052561FE-3CD8-4CC0-8069-E22AC0A955D3}"/>
              </a:ext>
            </a:extLst>
          </p:cNvPr>
          <p:cNvGrpSpPr/>
          <p:nvPr/>
        </p:nvGrpSpPr>
        <p:grpSpPr>
          <a:xfrm>
            <a:off x="6629400" y="1602358"/>
            <a:ext cx="492918" cy="304801"/>
            <a:chOff x="6629400" y="1273968"/>
            <a:chExt cx="492918" cy="304801"/>
          </a:xfrm>
        </p:grpSpPr>
        <p:sp>
          <p:nvSpPr>
            <p:cNvPr id="20" name="Freeform: Shape 36">
              <a:extLst>
                <a:ext uri="{FF2B5EF4-FFF2-40B4-BE49-F238E27FC236}">
                  <a16:creationId xmlns:a16="http://schemas.microsoft.com/office/drawing/2014/main" id="{E58ED2CB-E890-41E8-9B39-710084251308}"/>
                </a:ext>
              </a:extLst>
            </p:cNvPr>
            <p:cNvSpPr/>
            <p:nvPr/>
          </p:nvSpPr>
          <p:spPr>
            <a:xfrm>
              <a:off x="6629400" y="1273968"/>
              <a:ext cx="492918" cy="304801"/>
            </a:xfrm>
            <a:custGeom>
              <a:avLst/>
              <a:gdLst>
                <a:gd name="connsiteX0" fmla="*/ 0 w 492918"/>
                <a:gd name="connsiteY0" fmla="*/ 0 h 304801"/>
                <a:gd name="connsiteX1" fmla="*/ 492918 w 492918"/>
                <a:gd name="connsiteY1" fmla="*/ 0 h 304801"/>
                <a:gd name="connsiteX2" fmla="*/ 492918 w 492918"/>
                <a:gd name="connsiteY2" fmla="*/ 304801 h 304801"/>
                <a:gd name="connsiteX3" fmla="*/ 0 w 492918"/>
                <a:gd name="connsiteY3" fmla="*/ 304801 h 304801"/>
              </a:gdLst>
              <a:ahLst/>
              <a:cxnLst>
                <a:cxn ang="0">
                  <a:pos x="connsiteX0" y="connsiteY0"/>
                </a:cxn>
                <a:cxn ang="0">
                  <a:pos x="connsiteX1" y="connsiteY1"/>
                </a:cxn>
                <a:cxn ang="0">
                  <a:pos x="connsiteX2" y="connsiteY2"/>
                </a:cxn>
                <a:cxn ang="0">
                  <a:pos x="connsiteX3" y="connsiteY3"/>
                </a:cxn>
              </a:cxnLst>
              <a:rect l="l" t="t" r="r" b="b"/>
              <a:pathLst>
                <a:path w="492918" h="304801">
                  <a:moveTo>
                    <a:pt x="0" y="0"/>
                  </a:moveTo>
                  <a:lnTo>
                    <a:pt x="492918" y="0"/>
                  </a:lnTo>
                  <a:lnTo>
                    <a:pt x="492918" y="304801"/>
                  </a:lnTo>
                  <a:lnTo>
                    <a:pt x="0" y="304801"/>
                  </a:lnTo>
                  <a:close/>
                </a:path>
              </a:pathLst>
            </a:custGeom>
            <a:blipFill dpi="0" rotWithShape="1">
              <a:blip r:embed="rId2">
                <a:extLst>
                  <a:ext uri="{28A0092B-C50C-407E-A947-70E740481C1C}">
                    <a14:useLocalDpi xmlns:a14="http://schemas.microsoft.com/office/drawing/2010/main" val="0"/>
                  </a:ext>
                </a:extLst>
              </a:blip>
              <a:srcRect/>
              <a:stretch>
                <a:fillRect l="-1211874" t="-202928" r="-277090" b="-96200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1" name="Rectangle 20">
              <a:extLst>
                <a:ext uri="{FF2B5EF4-FFF2-40B4-BE49-F238E27FC236}">
                  <a16:creationId xmlns:a16="http://schemas.microsoft.com/office/drawing/2014/main" id="{B718271D-EC76-4A8D-BBEB-E74BF642AABC}"/>
                </a:ext>
              </a:extLst>
            </p:cNvPr>
            <p:cNvSpPr/>
            <p:nvPr/>
          </p:nvSpPr>
          <p:spPr>
            <a:xfrm>
              <a:off x="6629400" y="1273968"/>
              <a:ext cx="492918" cy="304801"/>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0" dirty="0">
                <a:solidFill>
                  <a:schemeClr val="bg1"/>
                </a:solidFill>
              </a:endParaRPr>
            </a:p>
          </p:txBody>
        </p:sp>
      </p:grpSp>
      <p:sp>
        <p:nvSpPr>
          <p:cNvPr id="22" name="Rectangle 21">
            <a:extLst>
              <a:ext uri="{FF2B5EF4-FFF2-40B4-BE49-F238E27FC236}">
                <a16:creationId xmlns:a16="http://schemas.microsoft.com/office/drawing/2014/main" id="{4D78E78E-372D-4A5A-BAED-1BC55D3F07F8}"/>
              </a:ext>
            </a:extLst>
          </p:cNvPr>
          <p:cNvSpPr/>
          <p:nvPr/>
        </p:nvSpPr>
        <p:spPr>
          <a:xfrm>
            <a:off x="7122318" y="1532013"/>
            <a:ext cx="1049716" cy="4454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rPr>
              <a:t>Dates</a:t>
            </a:r>
          </a:p>
        </p:txBody>
      </p:sp>
      <p:grpSp>
        <p:nvGrpSpPr>
          <p:cNvPr id="23" name="Group 22">
            <a:extLst>
              <a:ext uri="{FF2B5EF4-FFF2-40B4-BE49-F238E27FC236}">
                <a16:creationId xmlns:a16="http://schemas.microsoft.com/office/drawing/2014/main" id="{851C712A-D58B-4047-B211-BD071D5CFA5C}"/>
              </a:ext>
            </a:extLst>
          </p:cNvPr>
          <p:cNvGrpSpPr/>
          <p:nvPr/>
        </p:nvGrpSpPr>
        <p:grpSpPr>
          <a:xfrm>
            <a:off x="933450" y="3637691"/>
            <a:ext cx="1320800" cy="141666"/>
            <a:chOff x="933450" y="3309301"/>
            <a:chExt cx="1320800" cy="141666"/>
          </a:xfrm>
        </p:grpSpPr>
        <p:sp>
          <p:nvSpPr>
            <p:cNvPr id="24" name="Freeform: Shape 37">
              <a:extLst>
                <a:ext uri="{FF2B5EF4-FFF2-40B4-BE49-F238E27FC236}">
                  <a16:creationId xmlns:a16="http://schemas.microsoft.com/office/drawing/2014/main" id="{092C3D29-E339-493D-98C3-1CA01AC04BA4}"/>
                </a:ext>
              </a:extLst>
            </p:cNvPr>
            <p:cNvSpPr/>
            <p:nvPr/>
          </p:nvSpPr>
          <p:spPr>
            <a:xfrm>
              <a:off x="933450" y="3309301"/>
              <a:ext cx="1320800" cy="141666"/>
            </a:xfrm>
            <a:custGeom>
              <a:avLst/>
              <a:gdLst>
                <a:gd name="connsiteX0" fmla="*/ 0 w 1320800"/>
                <a:gd name="connsiteY0" fmla="*/ 0 h 141666"/>
                <a:gd name="connsiteX1" fmla="*/ 1320800 w 1320800"/>
                <a:gd name="connsiteY1" fmla="*/ 0 h 141666"/>
                <a:gd name="connsiteX2" fmla="*/ 1320800 w 1320800"/>
                <a:gd name="connsiteY2" fmla="*/ 141666 h 141666"/>
                <a:gd name="connsiteX3" fmla="*/ 0 w 1320800"/>
                <a:gd name="connsiteY3" fmla="*/ 141666 h 141666"/>
              </a:gdLst>
              <a:ahLst/>
              <a:cxnLst>
                <a:cxn ang="0">
                  <a:pos x="connsiteX0" y="connsiteY0"/>
                </a:cxn>
                <a:cxn ang="0">
                  <a:pos x="connsiteX1" y="connsiteY1"/>
                </a:cxn>
                <a:cxn ang="0">
                  <a:pos x="connsiteX2" y="connsiteY2"/>
                </a:cxn>
                <a:cxn ang="0">
                  <a:pos x="connsiteX3" y="connsiteY3"/>
                </a:cxn>
              </a:cxnLst>
              <a:rect l="l" t="t" r="r" b="b"/>
              <a:pathLst>
                <a:path w="1320800" h="141666">
                  <a:moveTo>
                    <a:pt x="0" y="0"/>
                  </a:moveTo>
                  <a:lnTo>
                    <a:pt x="1320800" y="0"/>
                  </a:lnTo>
                  <a:lnTo>
                    <a:pt x="1320800" y="141666"/>
                  </a:lnTo>
                  <a:lnTo>
                    <a:pt x="0" y="141666"/>
                  </a:lnTo>
                  <a:close/>
                </a:path>
              </a:pathLst>
            </a:custGeom>
            <a:blipFill dpi="0" rotWithShape="1">
              <a:blip r:embed="rId2">
                <a:extLst>
                  <a:ext uri="{28A0092B-C50C-407E-A947-70E740481C1C}">
                    <a14:useLocalDpi xmlns:a14="http://schemas.microsoft.com/office/drawing/2010/main" val="0"/>
                  </a:ext>
                </a:extLst>
              </a:blip>
              <a:srcRect/>
              <a:stretch>
                <a:fillRect l="-21018" t="-1872797" r="-471978" b="-74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dirty="0"/>
            </a:p>
          </p:txBody>
        </p:sp>
        <p:sp>
          <p:nvSpPr>
            <p:cNvPr id="25" name="Rectangle 24">
              <a:extLst>
                <a:ext uri="{FF2B5EF4-FFF2-40B4-BE49-F238E27FC236}">
                  <a16:creationId xmlns:a16="http://schemas.microsoft.com/office/drawing/2014/main" id="{8693D33A-6ACA-4A27-BFCE-4659F611DB40}"/>
                </a:ext>
              </a:extLst>
            </p:cNvPr>
            <p:cNvSpPr/>
            <p:nvPr/>
          </p:nvSpPr>
          <p:spPr>
            <a:xfrm>
              <a:off x="933450" y="3309301"/>
              <a:ext cx="1320800" cy="14166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
        <p:nvSpPr>
          <p:cNvPr id="26" name="Rectangle 25">
            <a:extLst>
              <a:ext uri="{FF2B5EF4-FFF2-40B4-BE49-F238E27FC236}">
                <a16:creationId xmlns:a16="http://schemas.microsoft.com/office/drawing/2014/main" id="{C5A72249-D902-4E24-A8A3-4068A9AF94E3}"/>
              </a:ext>
            </a:extLst>
          </p:cNvPr>
          <p:cNvSpPr/>
          <p:nvPr/>
        </p:nvSpPr>
        <p:spPr>
          <a:xfrm>
            <a:off x="923924" y="3189821"/>
            <a:ext cx="1343026" cy="4454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rPr>
              <a:t>Sub-project</a:t>
            </a:r>
          </a:p>
        </p:txBody>
      </p:sp>
    </p:spTree>
    <p:extLst>
      <p:ext uri="{BB962C8B-B14F-4D97-AF65-F5344CB8AC3E}">
        <p14:creationId xmlns:p14="http://schemas.microsoft.com/office/powerpoint/2010/main" val="37650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22" grpId="0" animBg="1"/>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PMS | Schedule</a:t>
            </a:r>
            <a:endParaRPr lang="ko-KR" altLang="en-US" dirty="0"/>
          </a:p>
        </p:txBody>
      </p:sp>
      <p:sp>
        <p:nvSpPr>
          <p:cNvPr id="3" name="Text Placeholder 2"/>
          <p:cNvSpPr>
            <a:spLocks noGrp="1"/>
          </p:cNvSpPr>
          <p:nvPr>
            <p:ph type="body" sz="quarter" idx="11"/>
          </p:nvPr>
        </p:nvSpPr>
        <p:spPr/>
        <p:txBody>
          <a:bodyPr/>
          <a:lstStyle/>
          <a:p>
            <a:r>
              <a:rPr lang="en-US" altLang="ko-KR" dirty="0" smtClean="0">
                <a:latin typeface="3ds" panose="02000503020000020004" pitchFamily="50" charset="0"/>
              </a:rPr>
              <a:t>Connected and Updated in Real Time</a:t>
            </a:r>
            <a:endParaRPr lang="ko-KR" altLang="en-US" dirty="0">
              <a:latin typeface="3ds" panose="02000503020000020004" pitchFamily="50" charset="0"/>
            </a:endParaRPr>
          </a:p>
        </p:txBody>
      </p:sp>
      <p:sp>
        <p:nvSpPr>
          <p:cNvPr id="4" name="Date Placeholder 3"/>
          <p:cNvSpPr>
            <a:spLocks noGrp="1"/>
          </p:cNvSpPr>
          <p:nvPr>
            <p:ph type="dt" sz="half" idx="2"/>
          </p:nvPr>
        </p:nvSpPr>
        <p:spPr/>
        <p:txBody>
          <a:bodyPr/>
          <a:lstStyle/>
          <a:p>
            <a:fld id="{451E5422-847B-44EF-B6F2-7CFEDC2BDA19}" type="datetime1">
              <a:rPr lang="en-US" noProof="0" smtClean="0"/>
              <a:t>11/10/2022</a:t>
            </a:fld>
            <a:endParaRPr lang="en-US" noProof="0"/>
          </a:p>
        </p:txBody>
      </p:sp>
      <p:sp>
        <p:nvSpPr>
          <p:cNvPr id="176" name="Rectangle 175">
            <a:extLst>
              <a:ext uri="{FF2B5EF4-FFF2-40B4-BE49-F238E27FC236}">
                <a16:creationId xmlns:a16="http://schemas.microsoft.com/office/drawing/2014/main" id="{EF667F55-5CF4-41AD-970C-B652E08036D5}"/>
              </a:ext>
            </a:extLst>
          </p:cNvPr>
          <p:cNvSpPr/>
          <p:nvPr/>
        </p:nvSpPr>
        <p:spPr>
          <a:xfrm>
            <a:off x="602770" y="925131"/>
            <a:ext cx="7938461" cy="39617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77" name="Rectangle 176">
            <a:extLst>
              <a:ext uri="{FF2B5EF4-FFF2-40B4-BE49-F238E27FC236}">
                <a16:creationId xmlns:a16="http://schemas.microsoft.com/office/drawing/2014/main" id="{D1518D55-E463-46D9-BD6A-6B0277A354CE}"/>
              </a:ext>
            </a:extLst>
          </p:cNvPr>
          <p:cNvSpPr/>
          <p:nvPr/>
        </p:nvSpPr>
        <p:spPr>
          <a:xfrm>
            <a:off x="655856" y="978217"/>
            <a:ext cx="7832288" cy="3855536"/>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178" name="Group 177">
            <a:extLst>
              <a:ext uri="{FF2B5EF4-FFF2-40B4-BE49-F238E27FC236}">
                <a16:creationId xmlns:a16="http://schemas.microsoft.com/office/drawing/2014/main" id="{DE1769C7-474B-452F-B9EC-E4A863CCE669}"/>
              </a:ext>
            </a:extLst>
          </p:cNvPr>
          <p:cNvGrpSpPr/>
          <p:nvPr/>
        </p:nvGrpSpPr>
        <p:grpSpPr>
          <a:xfrm>
            <a:off x="4263930" y="2836657"/>
            <a:ext cx="515239" cy="1249587"/>
            <a:chOff x="4263930" y="2513881"/>
            <a:chExt cx="515239" cy="1249587"/>
          </a:xfrm>
        </p:grpSpPr>
        <p:sp>
          <p:nvSpPr>
            <p:cNvPr id="179" name="Freeform: Shape 47">
              <a:extLst>
                <a:ext uri="{FF2B5EF4-FFF2-40B4-BE49-F238E27FC236}">
                  <a16:creationId xmlns:a16="http://schemas.microsoft.com/office/drawing/2014/main" id="{761C7FE9-B8FE-43C3-A71F-B2BC51C40B0A}"/>
                </a:ext>
              </a:extLst>
            </p:cNvPr>
            <p:cNvSpPr/>
            <p:nvPr/>
          </p:nvSpPr>
          <p:spPr>
            <a:xfrm>
              <a:off x="4263930" y="2513881"/>
              <a:ext cx="515239" cy="1249587"/>
            </a:xfrm>
            <a:custGeom>
              <a:avLst/>
              <a:gdLst>
                <a:gd name="connsiteX0" fmla="*/ 0 w 515239"/>
                <a:gd name="connsiteY0" fmla="*/ 0 h 1249587"/>
                <a:gd name="connsiteX1" fmla="*/ 515239 w 515239"/>
                <a:gd name="connsiteY1" fmla="*/ 0 h 1249587"/>
                <a:gd name="connsiteX2" fmla="*/ 515239 w 515239"/>
                <a:gd name="connsiteY2" fmla="*/ 1249587 h 1249587"/>
                <a:gd name="connsiteX3" fmla="*/ 118974 w 515239"/>
                <a:gd name="connsiteY3" fmla="*/ 1249587 h 1249587"/>
                <a:gd name="connsiteX4" fmla="*/ 118974 w 515239"/>
                <a:gd name="connsiteY4" fmla="*/ 162644 h 1249587"/>
                <a:gd name="connsiteX5" fmla="*/ 0 w 515239"/>
                <a:gd name="connsiteY5" fmla="*/ 162644 h 124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239" h="1249587">
                  <a:moveTo>
                    <a:pt x="0" y="0"/>
                  </a:moveTo>
                  <a:lnTo>
                    <a:pt x="515239" y="0"/>
                  </a:lnTo>
                  <a:lnTo>
                    <a:pt x="515239" y="1249587"/>
                  </a:lnTo>
                  <a:lnTo>
                    <a:pt x="118974" y="1249587"/>
                  </a:lnTo>
                  <a:lnTo>
                    <a:pt x="118974" y="162644"/>
                  </a:lnTo>
                  <a:lnTo>
                    <a:pt x="0" y="162644"/>
                  </a:lnTo>
                  <a:close/>
                </a:path>
              </a:pathLst>
            </a:custGeom>
            <a:blipFill dpi="0" rotWithShape="1">
              <a:blip r:embed="rId2">
                <a:extLst>
                  <a:ext uri="{28A0092B-C50C-407E-A947-70E740481C1C}">
                    <a14:useLocalDpi xmlns:a14="http://schemas.microsoft.com/office/drawing/2010/main" val="0"/>
                  </a:ext>
                </a:extLst>
              </a:blip>
              <a:srcRect/>
              <a:stretch>
                <a:fillRect l="-700272" t="-148723" r="-719855" b="-5982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dirty="0"/>
            </a:p>
          </p:txBody>
        </p:sp>
        <p:sp>
          <p:nvSpPr>
            <p:cNvPr id="180" name="Freeform: Shape 46">
              <a:extLst>
                <a:ext uri="{FF2B5EF4-FFF2-40B4-BE49-F238E27FC236}">
                  <a16:creationId xmlns:a16="http://schemas.microsoft.com/office/drawing/2014/main" id="{F2602304-4136-47C4-A6B7-745B827E6CD3}"/>
                </a:ext>
              </a:extLst>
            </p:cNvPr>
            <p:cNvSpPr/>
            <p:nvPr/>
          </p:nvSpPr>
          <p:spPr>
            <a:xfrm>
              <a:off x="4263930" y="2513881"/>
              <a:ext cx="515239" cy="1249587"/>
            </a:xfrm>
            <a:custGeom>
              <a:avLst/>
              <a:gdLst>
                <a:gd name="connsiteX0" fmla="*/ 0 w 515239"/>
                <a:gd name="connsiteY0" fmla="*/ 0 h 1249587"/>
                <a:gd name="connsiteX1" fmla="*/ 515239 w 515239"/>
                <a:gd name="connsiteY1" fmla="*/ 0 h 1249587"/>
                <a:gd name="connsiteX2" fmla="*/ 515239 w 515239"/>
                <a:gd name="connsiteY2" fmla="*/ 169187 h 1249587"/>
                <a:gd name="connsiteX3" fmla="*/ 515238 w 515239"/>
                <a:gd name="connsiteY3" fmla="*/ 169187 h 1249587"/>
                <a:gd name="connsiteX4" fmla="*/ 515238 w 515239"/>
                <a:gd name="connsiteY4" fmla="*/ 1249587 h 1249587"/>
                <a:gd name="connsiteX5" fmla="*/ 112413 w 515239"/>
                <a:gd name="connsiteY5" fmla="*/ 1249587 h 1249587"/>
                <a:gd name="connsiteX6" fmla="*/ 112413 w 515239"/>
                <a:gd name="connsiteY6" fmla="*/ 169187 h 1249587"/>
                <a:gd name="connsiteX7" fmla="*/ 0 w 515239"/>
                <a:gd name="connsiteY7" fmla="*/ 169187 h 124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5239" h="1249587">
                  <a:moveTo>
                    <a:pt x="0" y="0"/>
                  </a:moveTo>
                  <a:lnTo>
                    <a:pt x="515239" y="0"/>
                  </a:lnTo>
                  <a:lnTo>
                    <a:pt x="515239" y="169187"/>
                  </a:lnTo>
                  <a:lnTo>
                    <a:pt x="515238" y="169187"/>
                  </a:lnTo>
                  <a:lnTo>
                    <a:pt x="515238" y="1249587"/>
                  </a:lnTo>
                  <a:lnTo>
                    <a:pt x="112413" y="1249587"/>
                  </a:lnTo>
                  <a:lnTo>
                    <a:pt x="112413" y="169187"/>
                  </a:lnTo>
                  <a:lnTo>
                    <a:pt x="0" y="169187"/>
                  </a:lnTo>
                  <a:close/>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700" dirty="0">
                <a:solidFill>
                  <a:schemeClr val="bg1"/>
                </a:solidFill>
              </a:endParaRPr>
            </a:p>
          </p:txBody>
        </p:sp>
      </p:grpSp>
      <p:grpSp>
        <p:nvGrpSpPr>
          <p:cNvPr id="181" name="Group 180">
            <a:extLst>
              <a:ext uri="{FF2B5EF4-FFF2-40B4-BE49-F238E27FC236}">
                <a16:creationId xmlns:a16="http://schemas.microsoft.com/office/drawing/2014/main" id="{E00B55BF-7A86-4882-B645-8A6940E0A3A4}"/>
              </a:ext>
            </a:extLst>
          </p:cNvPr>
          <p:cNvGrpSpPr/>
          <p:nvPr/>
        </p:nvGrpSpPr>
        <p:grpSpPr>
          <a:xfrm>
            <a:off x="4779169" y="1287182"/>
            <a:ext cx="607220" cy="142875"/>
            <a:chOff x="4779169" y="964406"/>
            <a:chExt cx="607220" cy="142875"/>
          </a:xfrm>
        </p:grpSpPr>
        <p:sp>
          <p:nvSpPr>
            <p:cNvPr id="182" name="Freeform: Shape 33">
              <a:extLst>
                <a:ext uri="{FF2B5EF4-FFF2-40B4-BE49-F238E27FC236}">
                  <a16:creationId xmlns:a16="http://schemas.microsoft.com/office/drawing/2014/main" id="{37F02E76-60A9-4F6E-A858-211F24B7E8F1}"/>
                </a:ext>
              </a:extLst>
            </p:cNvPr>
            <p:cNvSpPr/>
            <p:nvPr/>
          </p:nvSpPr>
          <p:spPr>
            <a:xfrm>
              <a:off x="4779170" y="964406"/>
              <a:ext cx="607219" cy="142875"/>
            </a:xfrm>
            <a:custGeom>
              <a:avLst/>
              <a:gdLst>
                <a:gd name="connsiteX0" fmla="*/ 0 w 607219"/>
                <a:gd name="connsiteY0" fmla="*/ 0 h 142875"/>
                <a:gd name="connsiteX1" fmla="*/ 607219 w 607219"/>
                <a:gd name="connsiteY1" fmla="*/ 0 h 142875"/>
                <a:gd name="connsiteX2" fmla="*/ 607219 w 607219"/>
                <a:gd name="connsiteY2" fmla="*/ 142875 h 142875"/>
                <a:gd name="connsiteX3" fmla="*/ 0 w 607219"/>
                <a:gd name="connsiteY3" fmla="*/ 142875 h 142875"/>
              </a:gdLst>
              <a:ahLst/>
              <a:cxnLst>
                <a:cxn ang="0">
                  <a:pos x="connsiteX0" y="connsiteY0"/>
                </a:cxn>
                <a:cxn ang="0">
                  <a:pos x="connsiteX1" y="connsiteY1"/>
                </a:cxn>
                <a:cxn ang="0">
                  <a:pos x="connsiteX2" y="connsiteY2"/>
                </a:cxn>
                <a:cxn ang="0">
                  <a:pos x="connsiteX3" y="connsiteY3"/>
                </a:cxn>
              </a:cxnLst>
              <a:rect l="l" t="t" r="r" b="b"/>
              <a:pathLst>
                <a:path w="607219" h="142875">
                  <a:moveTo>
                    <a:pt x="0" y="0"/>
                  </a:moveTo>
                  <a:lnTo>
                    <a:pt x="607219" y="0"/>
                  </a:lnTo>
                  <a:lnTo>
                    <a:pt x="607219" y="142875"/>
                  </a:lnTo>
                  <a:lnTo>
                    <a:pt x="0" y="142875"/>
                  </a:lnTo>
                  <a:close/>
                </a:path>
              </a:pathLst>
            </a:custGeom>
            <a:blipFill dpi="0" rotWithShape="1">
              <a:blip r:embed="rId2">
                <a:extLst>
                  <a:ext uri="{28A0092B-C50C-407E-A947-70E740481C1C}">
                    <a14:useLocalDpi xmlns:a14="http://schemas.microsoft.com/office/drawing/2010/main" val="0"/>
                  </a:ext>
                </a:extLst>
              </a:blip>
              <a:srcRect/>
              <a:stretch>
                <a:fillRect l="-679048" t="-216250" r="-510815" b="-238228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83" name="Rectangle 182">
              <a:extLst>
                <a:ext uri="{FF2B5EF4-FFF2-40B4-BE49-F238E27FC236}">
                  <a16:creationId xmlns:a16="http://schemas.microsoft.com/office/drawing/2014/main" id="{2C8ED3F8-A5AA-442A-B4BF-4D9C72A1E4F8}"/>
                </a:ext>
              </a:extLst>
            </p:cNvPr>
            <p:cNvSpPr/>
            <p:nvPr/>
          </p:nvSpPr>
          <p:spPr>
            <a:xfrm>
              <a:off x="4779169" y="964406"/>
              <a:ext cx="607219" cy="142875"/>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0" dirty="0">
                <a:solidFill>
                  <a:schemeClr val="bg1"/>
                </a:solidFill>
              </a:endParaRPr>
            </a:p>
          </p:txBody>
        </p:sp>
      </p:grpSp>
      <p:grpSp>
        <p:nvGrpSpPr>
          <p:cNvPr id="184" name="Group 183">
            <a:extLst>
              <a:ext uri="{FF2B5EF4-FFF2-40B4-BE49-F238E27FC236}">
                <a16:creationId xmlns:a16="http://schemas.microsoft.com/office/drawing/2014/main" id="{A8728111-01DC-4B9C-B51D-33A60B525A9F}"/>
              </a:ext>
            </a:extLst>
          </p:cNvPr>
          <p:cNvGrpSpPr/>
          <p:nvPr/>
        </p:nvGrpSpPr>
        <p:grpSpPr>
          <a:xfrm>
            <a:off x="5616574" y="3920052"/>
            <a:ext cx="568326" cy="168274"/>
            <a:chOff x="5616574" y="3597276"/>
            <a:chExt cx="568326" cy="168274"/>
          </a:xfrm>
        </p:grpSpPr>
        <p:sp>
          <p:nvSpPr>
            <p:cNvPr id="185" name="Freeform: Shape 48">
              <a:extLst>
                <a:ext uri="{FF2B5EF4-FFF2-40B4-BE49-F238E27FC236}">
                  <a16:creationId xmlns:a16="http://schemas.microsoft.com/office/drawing/2014/main" id="{F52A4D7D-C01D-4D67-B30B-474B5BA51EBF}"/>
                </a:ext>
              </a:extLst>
            </p:cNvPr>
            <p:cNvSpPr/>
            <p:nvPr/>
          </p:nvSpPr>
          <p:spPr>
            <a:xfrm>
              <a:off x="5616575" y="3597276"/>
              <a:ext cx="568325" cy="168274"/>
            </a:xfrm>
            <a:custGeom>
              <a:avLst/>
              <a:gdLst>
                <a:gd name="connsiteX0" fmla="*/ 0 w 568325"/>
                <a:gd name="connsiteY0" fmla="*/ 0 h 168274"/>
                <a:gd name="connsiteX1" fmla="*/ 568325 w 568325"/>
                <a:gd name="connsiteY1" fmla="*/ 0 h 168274"/>
                <a:gd name="connsiteX2" fmla="*/ 568325 w 568325"/>
                <a:gd name="connsiteY2" fmla="*/ 168274 h 168274"/>
                <a:gd name="connsiteX3" fmla="*/ 0 w 568325"/>
                <a:gd name="connsiteY3" fmla="*/ 168274 h 168274"/>
              </a:gdLst>
              <a:ahLst/>
              <a:cxnLst>
                <a:cxn ang="0">
                  <a:pos x="connsiteX0" y="connsiteY0"/>
                </a:cxn>
                <a:cxn ang="0">
                  <a:pos x="connsiteX1" y="connsiteY1"/>
                </a:cxn>
                <a:cxn ang="0">
                  <a:pos x="connsiteX2" y="connsiteY2"/>
                </a:cxn>
                <a:cxn ang="0">
                  <a:pos x="connsiteX3" y="connsiteY3"/>
                </a:cxn>
              </a:cxnLst>
              <a:rect l="l" t="t" r="r" b="b"/>
              <a:pathLst>
                <a:path w="568325" h="168274">
                  <a:moveTo>
                    <a:pt x="0" y="0"/>
                  </a:moveTo>
                  <a:lnTo>
                    <a:pt x="568325" y="0"/>
                  </a:lnTo>
                  <a:lnTo>
                    <a:pt x="568325" y="168274"/>
                  </a:lnTo>
                  <a:lnTo>
                    <a:pt x="0" y="168274"/>
                  </a:lnTo>
                  <a:close/>
                </a:path>
              </a:pathLst>
            </a:custGeom>
            <a:blipFill dpi="0" rotWithShape="1">
              <a:blip r:embed="rId2">
                <a:extLst>
                  <a:ext uri="{28A0092B-C50C-407E-A947-70E740481C1C}">
                    <a14:useLocalDpi xmlns:a14="http://schemas.microsoft.com/office/drawing/2010/main" val="0"/>
                  </a:ext>
                </a:extLst>
              </a:blip>
              <a:srcRect/>
              <a:stretch>
                <a:fillRect l="-872866" t="-1748239" r="-405270" b="-44298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86" name="Rectangle 185">
              <a:extLst>
                <a:ext uri="{FF2B5EF4-FFF2-40B4-BE49-F238E27FC236}">
                  <a16:creationId xmlns:a16="http://schemas.microsoft.com/office/drawing/2014/main" id="{B46CAFBB-0DFF-4B02-80C1-232E8421F6D3}"/>
                </a:ext>
              </a:extLst>
            </p:cNvPr>
            <p:cNvSpPr/>
            <p:nvPr/>
          </p:nvSpPr>
          <p:spPr>
            <a:xfrm>
              <a:off x="5616574" y="3597276"/>
              <a:ext cx="568325" cy="168274"/>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0" dirty="0">
                <a:solidFill>
                  <a:schemeClr val="bg1"/>
                </a:solidFill>
              </a:endParaRPr>
            </a:p>
          </p:txBody>
        </p:sp>
      </p:grpSp>
      <p:sp>
        <p:nvSpPr>
          <p:cNvPr id="187" name="Rectangle 186">
            <a:extLst>
              <a:ext uri="{FF2B5EF4-FFF2-40B4-BE49-F238E27FC236}">
                <a16:creationId xmlns:a16="http://schemas.microsoft.com/office/drawing/2014/main" id="{85C6ED7E-B31F-48D9-933E-DCC5515380F7}"/>
              </a:ext>
            </a:extLst>
          </p:cNvPr>
          <p:cNvSpPr/>
          <p:nvPr/>
        </p:nvSpPr>
        <p:spPr>
          <a:xfrm>
            <a:off x="4252913" y="2393829"/>
            <a:ext cx="1577181" cy="4454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rPr>
              <a:t>Deliverables</a:t>
            </a:r>
          </a:p>
        </p:txBody>
      </p:sp>
      <p:sp>
        <p:nvSpPr>
          <p:cNvPr id="188" name="Rectangle 187">
            <a:extLst>
              <a:ext uri="{FF2B5EF4-FFF2-40B4-BE49-F238E27FC236}">
                <a16:creationId xmlns:a16="http://schemas.microsoft.com/office/drawing/2014/main" id="{2302C748-234C-4B39-9C33-D19976BA8103}"/>
              </a:ext>
            </a:extLst>
          </p:cNvPr>
          <p:cNvSpPr/>
          <p:nvPr/>
        </p:nvSpPr>
        <p:spPr>
          <a:xfrm>
            <a:off x="4549104" y="1428747"/>
            <a:ext cx="1067347" cy="4454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rPr>
              <a:t>State</a:t>
            </a:r>
          </a:p>
        </p:txBody>
      </p:sp>
      <p:sp>
        <p:nvSpPr>
          <p:cNvPr id="189" name="Rectangle 188">
            <a:extLst>
              <a:ext uri="{FF2B5EF4-FFF2-40B4-BE49-F238E27FC236}">
                <a16:creationId xmlns:a16="http://schemas.microsoft.com/office/drawing/2014/main" id="{1DD7672B-BC66-4A2F-B512-0B8E41317B80}"/>
              </a:ext>
            </a:extLst>
          </p:cNvPr>
          <p:cNvSpPr/>
          <p:nvPr/>
        </p:nvSpPr>
        <p:spPr>
          <a:xfrm>
            <a:off x="5603874" y="4086244"/>
            <a:ext cx="1797234" cy="4454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rPr>
              <a:t>% Completion</a:t>
            </a:r>
          </a:p>
        </p:txBody>
      </p:sp>
      <p:grpSp>
        <p:nvGrpSpPr>
          <p:cNvPr id="190" name="Group 189">
            <a:extLst>
              <a:ext uri="{FF2B5EF4-FFF2-40B4-BE49-F238E27FC236}">
                <a16:creationId xmlns:a16="http://schemas.microsoft.com/office/drawing/2014/main" id="{052561FE-3CD8-4CC0-8069-E22AC0A955D3}"/>
              </a:ext>
            </a:extLst>
          </p:cNvPr>
          <p:cNvGrpSpPr/>
          <p:nvPr/>
        </p:nvGrpSpPr>
        <p:grpSpPr>
          <a:xfrm>
            <a:off x="6629400" y="1596744"/>
            <a:ext cx="492918" cy="304801"/>
            <a:chOff x="6629400" y="1273968"/>
            <a:chExt cx="492918" cy="304801"/>
          </a:xfrm>
        </p:grpSpPr>
        <p:sp>
          <p:nvSpPr>
            <p:cNvPr id="191" name="Freeform: Shape 36">
              <a:extLst>
                <a:ext uri="{FF2B5EF4-FFF2-40B4-BE49-F238E27FC236}">
                  <a16:creationId xmlns:a16="http://schemas.microsoft.com/office/drawing/2014/main" id="{E58ED2CB-E890-41E8-9B39-710084251308}"/>
                </a:ext>
              </a:extLst>
            </p:cNvPr>
            <p:cNvSpPr/>
            <p:nvPr/>
          </p:nvSpPr>
          <p:spPr>
            <a:xfrm>
              <a:off x="6629400" y="1273968"/>
              <a:ext cx="492918" cy="304801"/>
            </a:xfrm>
            <a:custGeom>
              <a:avLst/>
              <a:gdLst>
                <a:gd name="connsiteX0" fmla="*/ 0 w 492918"/>
                <a:gd name="connsiteY0" fmla="*/ 0 h 304801"/>
                <a:gd name="connsiteX1" fmla="*/ 492918 w 492918"/>
                <a:gd name="connsiteY1" fmla="*/ 0 h 304801"/>
                <a:gd name="connsiteX2" fmla="*/ 492918 w 492918"/>
                <a:gd name="connsiteY2" fmla="*/ 304801 h 304801"/>
                <a:gd name="connsiteX3" fmla="*/ 0 w 492918"/>
                <a:gd name="connsiteY3" fmla="*/ 304801 h 304801"/>
              </a:gdLst>
              <a:ahLst/>
              <a:cxnLst>
                <a:cxn ang="0">
                  <a:pos x="connsiteX0" y="connsiteY0"/>
                </a:cxn>
                <a:cxn ang="0">
                  <a:pos x="connsiteX1" y="connsiteY1"/>
                </a:cxn>
                <a:cxn ang="0">
                  <a:pos x="connsiteX2" y="connsiteY2"/>
                </a:cxn>
                <a:cxn ang="0">
                  <a:pos x="connsiteX3" y="connsiteY3"/>
                </a:cxn>
              </a:cxnLst>
              <a:rect l="l" t="t" r="r" b="b"/>
              <a:pathLst>
                <a:path w="492918" h="304801">
                  <a:moveTo>
                    <a:pt x="0" y="0"/>
                  </a:moveTo>
                  <a:lnTo>
                    <a:pt x="492918" y="0"/>
                  </a:lnTo>
                  <a:lnTo>
                    <a:pt x="492918" y="304801"/>
                  </a:lnTo>
                  <a:lnTo>
                    <a:pt x="0" y="304801"/>
                  </a:lnTo>
                  <a:close/>
                </a:path>
              </a:pathLst>
            </a:custGeom>
            <a:blipFill dpi="0" rotWithShape="1">
              <a:blip r:embed="rId2">
                <a:extLst>
                  <a:ext uri="{28A0092B-C50C-407E-A947-70E740481C1C}">
                    <a14:useLocalDpi xmlns:a14="http://schemas.microsoft.com/office/drawing/2010/main" val="0"/>
                  </a:ext>
                </a:extLst>
              </a:blip>
              <a:srcRect/>
              <a:stretch>
                <a:fillRect l="-1211874" t="-202928" r="-277090" b="-96200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92" name="Rectangle 191">
              <a:extLst>
                <a:ext uri="{FF2B5EF4-FFF2-40B4-BE49-F238E27FC236}">
                  <a16:creationId xmlns:a16="http://schemas.microsoft.com/office/drawing/2014/main" id="{B718271D-EC76-4A8D-BBEB-E74BF642AABC}"/>
                </a:ext>
              </a:extLst>
            </p:cNvPr>
            <p:cNvSpPr/>
            <p:nvPr/>
          </p:nvSpPr>
          <p:spPr>
            <a:xfrm>
              <a:off x="6629400" y="1273968"/>
              <a:ext cx="492918" cy="304801"/>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0" dirty="0">
                <a:solidFill>
                  <a:schemeClr val="bg1"/>
                </a:solidFill>
              </a:endParaRPr>
            </a:p>
          </p:txBody>
        </p:sp>
      </p:grpSp>
      <p:sp>
        <p:nvSpPr>
          <p:cNvPr id="193" name="Rectangle 192">
            <a:extLst>
              <a:ext uri="{FF2B5EF4-FFF2-40B4-BE49-F238E27FC236}">
                <a16:creationId xmlns:a16="http://schemas.microsoft.com/office/drawing/2014/main" id="{4D78E78E-372D-4A5A-BAED-1BC55D3F07F8}"/>
              </a:ext>
            </a:extLst>
          </p:cNvPr>
          <p:cNvSpPr/>
          <p:nvPr/>
        </p:nvSpPr>
        <p:spPr>
          <a:xfrm>
            <a:off x="7122318" y="1526399"/>
            <a:ext cx="1049716" cy="4454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rPr>
              <a:t>Dates</a:t>
            </a:r>
          </a:p>
        </p:txBody>
      </p:sp>
      <p:grpSp>
        <p:nvGrpSpPr>
          <p:cNvPr id="194" name="Group 193">
            <a:extLst>
              <a:ext uri="{FF2B5EF4-FFF2-40B4-BE49-F238E27FC236}">
                <a16:creationId xmlns:a16="http://schemas.microsoft.com/office/drawing/2014/main" id="{851C712A-D58B-4047-B211-BD071D5CFA5C}"/>
              </a:ext>
            </a:extLst>
          </p:cNvPr>
          <p:cNvGrpSpPr/>
          <p:nvPr/>
        </p:nvGrpSpPr>
        <p:grpSpPr>
          <a:xfrm>
            <a:off x="933450" y="3632077"/>
            <a:ext cx="1320800" cy="141666"/>
            <a:chOff x="933450" y="3309301"/>
            <a:chExt cx="1320800" cy="141666"/>
          </a:xfrm>
        </p:grpSpPr>
        <p:sp>
          <p:nvSpPr>
            <p:cNvPr id="195" name="Freeform: Shape 37">
              <a:extLst>
                <a:ext uri="{FF2B5EF4-FFF2-40B4-BE49-F238E27FC236}">
                  <a16:creationId xmlns:a16="http://schemas.microsoft.com/office/drawing/2014/main" id="{092C3D29-E339-493D-98C3-1CA01AC04BA4}"/>
                </a:ext>
              </a:extLst>
            </p:cNvPr>
            <p:cNvSpPr/>
            <p:nvPr/>
          </p:nvSpPr>
          <p:spPr>
            <a:xfrm>
              <a:off x="933450" y="3309301"/>
              <a:ext cx="1320800" cy="141666"/>
            </a:xfrm>
            <a:custGeom>
              <a:avLst/>
              <a:gdLst>
                <a:gd name="connsiteX0" fmla="*/ 0 w 1320800"/>
                <a:gd name="connsiteY0" fmla="*/ 0 h 141666"/>
                <a:gd name="connsiteX1" fmla="*/ 1320800 w 1320800"/>
                <a:gd name="connsiteY1" fmla="*/ 0 h 141666"/>
                <a:gd name="connsiteX2" fmla="*/ 1320800 w 1320800"/>
                <a:gd name="connsiteY2" fmla="*/ 141666 h 141666"/>
                <a:gd name="connsiteX3" fmla="*/ 0 w 1320800"/>
                <a:gd name="connsiteY3" fmla="*/ 141666 h 141666"/>
              </a:gdLst>
              <a:ahLst/>
              <a:cxnLst>
                <a:cxn ang="0">
                  <a:pos x="connsiteX0" y="connsiteY0"/>
                </a:cxn>
                <a:cxn ang="0">
                  <a:pos x="connsiteX1" y="connsiteY1"/>
                </a:cxn>
                <a:cxn ang="0">
                  <a:pos x="connsiteX2" y="connsiteY2"/>
                </a:cxn>
                <a:cxn ang="0">
                  <a:pos x="connsiteX3" y="connsiteY3"/>
                </a:cxn>
              </a:cxnLst>
              <a:rect l="l" t="t" r="r" b="b"/>
              <a:pathLst>
                <a:path w="1320800" h="141666">
                  <a:moveTo>
                    <a:pt x="0" y="0"/>
                  </a:moveTo>
                  <a:lnTo>
                    <a:pt x="1320800" y="0"/>
                  </a:lnTo>
                  <a:lnTo>
                    <a:pt x="1320800" y="141666"/>
                  </a:lnTo>
                  <a:lnTo>
                    <a:pt x="0" y="141666"/>
                  </a:lnTo>
                  <a:close/>
                </a:path>
              </a:pathLst>
            </a:custGeom>
            <a:blipFill dpi="0" rotWithShape="1">
              <a:blip r:embed="rId2">
                <a:extLst>
                  <a:ext uri="{28A0092B-C50C-407E-A947-70E740481C1C}">
                    <a14:useLocalDpi xmlns:a14="http://schemas.microsoft.com/office/drawing/2010/main" val="0"/>
                  </a:ext>
                </a:extLst>
              </a:blip>
              <a:srcRect/>
              <a:stretch>
                <a:fillRect l="-21018" t="-1872797" r="-471978" b="-74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dirty="0"/>
            </a:p>
          </p:txBody>
        </p:sp>
        <p:sp>
          <p:nvSpPr>
            <p:cNvPr id="196" name="Rectangle 195">
              <a:extLst>
                <a:ext uri="{FF2B5EF4-FFF2-40B4-BE49-F238E27FC236}">
                  <a16:creationId xmlns:a16="http://schemas.microsoft.com/office/drawing/2014/main" id="{8693D33A-6ACA-4A27-BFCE-4659F611DB40}"/>
                </a:ext>
              </a:extLst>
            </p:cNvPr>
            <p:cNvSpPr/>
            <p:nvPr/>
          </p:nvSpPr>
          <p:spPr>
            <a:xfrm>
              <a:off x="933450" y="3309301"/>
              <a:ext cx="1320800" cy="14166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
        <p:nvSpPr>
          <p:cNvPr id="197" name="Rectangle 196">
            <a:extLst>
              <a:ext uri="{FF2B5EF4-FFF2-40B4-BE49-F238E27FC236}">
                <a16:creationId xmlns:a16="http://schemas.microsoft.com/office/drawing/2014/main" id="{C5A72249-D902-4E24-A8A3-4068A9AF94E3}"/>
              </a:ext>
            </a:extLst>
          </p:cNvPr>
          <p:cNvSpPr/>
          <p:nvPr/>
        </p:nvSpPr>
        <p:spPr>
          <a:xfrm>
            <a:off x="923924" y="3184207"/>
            <a:ext cx="1343026" cy="4454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rPr>
              <a:t>Sub-project</a:t>
            </a:r>
          </a:p>
        </p:txBody>
      </p:sp>
      <p:sp>
        <p:nvSpPr>
          <p:cNvPr id="198" name="Rectangle 16">
            <a:extLst>
              <a:ext uri="{FF2B5EF4-FFF2-40B4-BE49-F238E27FC236}">
                <a16:creationId xmlns:a16="http://schemas.microsoft.com/office/drawing/2014/main" id="{B78C2093-F650-4BF3-8D80-850F6E3CB9BC}"/>
              </a:ext>
            </a:extLst>
          </p:cNvPr>
          <p:cNvSpPr/>
          <p:nvPr/>
        </p:nvSpPr>
        <p:spPr>
          <a:xfrm>
            <a:off x="244929" y="909031"/>
            <a:ext cx="8642350" cy="397780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99" name="Rectangle 198">
            <a:extLst>
              <a:ext uri="{FF2B5EF4-FFF2-40B4-BE49-F238E27FC236}">
                <a16:creationId xmlns:a16="http://schemas.microsoft.com/office/drawing/2014/main" id="{FCA767AF-9F84-4E4C-8496-5A0E61590D20}"/>
              </a:ext>
            </a:extLst>
          </p:cNvPr>
          <p:cNvSpPr/>
          <p:nvPr/>
        </p:nvSpPr>
        <p:spPr>
          <a:xfrm>
            <a:off x="250825" y="1830446"/>
            <a:ext cx="8642350" cy="625937"/>
          </a:xfrm>
          <a:prstGeom prst="rect">
            <a:avLst/>
          </a:prstGeom>
          <a:solidFill>
            <a:schemeClr val="bg1"/>
          </a:solidFill>
          <a:ln>
            <a:noFill/>
          </a:ln>
          <a:effectLst>
            <a:outerShdw blurRad="127000" algn="ctr" rotWithShape="0">
              <a:srgbClr val="000000">
                <a:alpha val="40000"/>
              </a:srgbClr>
            </a:outerShdw>
          </a:effectLst>
        </p:spPr>
        <p:txBody>
          <a:bodyPr vert="horz" wrap="square" lIns="91440" tIns="45720" rIns="91440" bIns="45720" numCol="1" anchor="t" anchorCtr="0" compatLnSpc="1">
            <a:prstTxWarp prst="textNoShape">
              <a:avLst/>
            </a:prstTxWarp>
          </a:bodyPr>
          <a:lstStyle/>
          <a:p>
            <a:endParaRPr lang="en-US" dirty="0">
              <a:solidFill>
                <a:srgbClr val="005386"/>
              </a:solidFill>
              <a:latin typeface="Arial Narrow"/>
            </a:endParaRPr>
          </a:p>
        </p:txBody>
      </p:sp>
      <p:sp>
        <p:nvSpPr>
          <p:cNvPr id="200" name="Rectangle 199"/>
          <p:cNvSpPr/>
          <p:nvPr/>
        </p:nvSpPr>
        <p:spPr>
          <a:xfrm>
            <a:off x="306752" y="1889185"/>
            <a:ext cx="2089976" cy="508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Static</a:t>
            </a:r>
          </a:p>
        </p:txBody>
      </p:sp>
      <p:sp>
        <p:nvSpPr>
          <p:cNvPr id="201" name="Rectangle 200"/>
          <p:cNvSpPr/>
          <p:nvPr/>
        </p:nvSpPr>
        <p:spPr>
          <a:xfrm>
            <a:off x="6747273" y="1889185"/>
            <a:ext cx="2086806" cy="508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Out of date</a:t>
            </a:r>
          </a:p>
        </p:txBody>
      </p:sp>
      <p:sp>
        <p:nvSpPr>
          <p:cNvPr id="202" name="Rectangle 201"/>
          <p:cNvSpPr/>
          <p:nvPr/>
        </p:nvSpPr>
        <p:spPr>
          <a:xfrm>
            <a:off x="2452654" y="1889185"/>
            <a:ext cx="2089977" cy="508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Many copies</a:t>
            </a:r>
          </a:p>
        </p:txBody>
      </p:sp>
      <p:sp>
        <p:nvSpPr>
          <p:cNvPr id="203" name="Rectangle 202"/>
          <p:cNvSpPr/>
          <p:nvPr/>
        </p:nvSpPr>
        <p:spPr>
          <a:xfrm>
            <a:off x="4601728" y="1889185"/>
            <a:ext cx="2086806" cy="508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Manual update</a:t>
            </a:r>
          </a:p>
        </p:txBody>
      </p:sp>
      <p:sp>
        <p:nvSpPr>
          <p:cNvPr id="204" name="Up Arrow 203"/>
          <p:cNvSpPr/>
          <p:nvPr/>
        </p:nvSpPr>
        <p:spPr>
          <a:xfrm>
            <a:off x="3477077" y="3343150"/>
            <a:ext cx="485933" cy="717188"/>
          </a:xfrm>
          <a:prstGeom prst="upArrow">
            <a:avLst/>
          </a:prstGeom>
          <a:solidFill>
            <a:srgbClr val="84B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solidFill>
                <a:schemeClr val="bg1"/>
              </a:solidFill>
            </a:endParaRPr>
          </a:p>
        </p:txBody>
      </p:sp>
      <p:sp>
        <p:nvSpPr>
          <p:cNvPr id="205" name="Up Arrow 204"/>
          <p:cNvSpPr/>
          <p:nvPr/>
        </p:nvSpPr>
        <p:spPr>
          <a:xfrm>
            <a:off x="1072806" y="3343150"/>
            <a:ext cx="485933" cy="717188"/>
          </a:xfrm>
          <a:prstGeom prst="upArrow">
            <a:avLst/>
          </a:prstGeom>
          <a:solidFill>
            <a:srgbClr val="84B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solidFill>
                <a:schemeClr val="bg1"/>
              </a:solidFill>
            </a:endParaRPr>
          </a:p>
        </p:txBody>
      </p:sp>
      <p:grpSp>
        <p:nvGrpSpPr>
          <p:cNvPr id="206" name="Group 205"/>
          <p:cNvGrpSpPr/>
          <p:nvPr/>
        </p:nvGrpSpPr>
        <p:grpSpPr>
          <a:xfrm>
            <a:off x="3875985" y="3613540"/>
            <a:ext cx="1935520" cy="446799"/>
            <a:chOff x="625150" y="5251053"/>
            <a:chExt cx="2069924" cy="653952"/>
          </a:xfrm>
        </p:grpSpPr>
        <p:sp>
          <p:nvSpPr>
            <p:cNvPr id="207" name="Rectangle 206"/>
            <p:cNvSpPr/>
            <p:nvPr/>
          </p:nvSpPr>
          <p:spPr>
            <a:xfrm>
              <a:off x="625152" y="5251053"/>
              <a:ext cx="2069922" cy="53993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Collaboration</a:t>
              </a:r>
              <a:endParaRPr lang="en-US" sz="1800" dirty="0">
                <a:solidFill>
                  <a:schemeClr val="bg1"/>
                </a:solidFill>
              </a:endParaRPr>
            </a:p>
          </p:txBody>
        </p:sp>
        <p:sp>
          <p:nvSpPr>
            <p:cNvPr id="208" name="Rectangle 207"/>
            <p:cNvSpPr/>
            <p:nvPr/>
          </p:nvSpPr>
          <p:spPr>
            <a:xfrm>
              <a:off x="625150" y="5790986"/>
              <a:ext cx="2069922" cy="114019"/>
            </a:xfrm>
            <a:prstGeom prst="rect">
              <a:avLst/>
            </a:prstGeom>
            <a:solidFill>
              <a:srgbClr val="84B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bg1"/>
                </a:solidFill>
              </a:endParaRPr>
            </a:p>
          </p:txBody>
        </p:sp>
      </p:grpSp>
      <p:grpSp>
        <p:nvGrpSpPr>
          <p:cNvPr id="209" name="Group 208"/>
          <p:cNvGrpSpPr/>
          <p:nvPr/>
        </p:nvGrpSpPr>
        <p:grpSpPr>
          <a:xfrm>
            <a:off x="1471714" y="3613539"/>
            <a:ext cx="1935520" cy="446799"/>
            <a:chOff x="625150" y="5251053"/>
            <a:chExt cx="2069924" cy="653952"/>
          </a:xfrm>
        </p:grpSpPr>
        <p:sp>
          <p:nvSpPr>
            <p:cNvPr id="210" name="Rectangle 209"/>
            <p:cNvSpPr/>
            <p:nvPr/>
          </p:nvSpPr>
          <p:spPr>
            <a:xfrm>
              <a:off x="625152" y="5251053"/>
              <a:ext cx="2069922" cy="53993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Visibility</a:t>
              </a:r>
              <a:endParaRPr lang="en-US" sz="1800" dirty="0">
                <a:solidFill>
                  <a:schemeClr val="bg1"/>
                </a:solidFill>
              </a:endParaRPr>
            </a:p>
          </p:txBody>
        </p:sp>
        <p:sp>
          <p:nvSpPr>
            <p:cNvPr id="211" name="Rectangle 210"/>
            <p:cNvSpPr/>
            <p:nvPr/>
          </p:nvSpPr>
          <p:spPr>
            <a:xfrm>
              <a:off x="625150" y="5790986"/>
              <a:ext cx="2069922" cy="114019"/>
            </a:xfrm>
            <a:prstGeom prst="rect">
              <a:avLst/>
            </a:prstGeom>
            <a:solidFill>
              <a:srgbClr val="84B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bg1"/>
                </a:solidFill>
              </a:endParaRPr>
            </a:p>
          </p:txBody>
        </p:sp>
      </p:grpSp>
      <p:sp>
        <p:nvSpPr>
          <p:cNvPr id="212" name="Up Arrow 211"/>
          <p:cNvSpPr/>
          <p:nvPr/>
        </p:nvSpPr>
        <p:spPr>
          <a:xfrm>
            <a:off x="5801755" y="3343150"/>
            <a:ext cx="485933" cy="717188"/>
          </a:xfrm>
          <a:prstGeom prst="upArrow">
            <a:avLst/>
          </a:prstGeom>
          <a:solidFill>
            <a:srgbClr val="84B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solidFill>
                <a:schemeClr val="bg1"/>
              </a:solidFill>
            </a:endParaRPr>
          </a:p>
        </p:txBody>
      </p:sp>
      <p:grpSp>
        <p:nvGrpSpPr>
          <p:cNvPr id="213" name="Group 212"/>
          <p:cNvGrpSpPr/>
          <p:nvPr/>
        </p:nvGrpSpPr>
        <p:grpSpPr>
          <a:xfrm>
            <a:off x="6200663" y="3613540"/>
            <a:ext cx="1935520" cy="446799"/>
            <a:chOff x="625150" y="5251053"/>
            <a:chExt cx="2069924" cy="653952"/>
          </a:xfrm>
        </p:grpSpPr>
        <p:sp>
          <p:nvSpPr>
            <p:cNvPr id="214" name="Rectangle 213"/>
            <p:cNvSpPr/>
            <p:nvPr/>
          </p:nvSpPr>
          <p:spPr>
            <a:xfrm>
              <a:off x="625152" y="5251053"/>
              <a:ext cx="2069922" cy="53993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Productivity</a:t>
              </a:r>
              <a:endParaRPr lang="en-US" sz="1800" dirty="0">
                <a:solidFill>
                  <a:schemeClr val="bg1"/>
                </a:solidFill>
              </a:endParaRPr>
            </a:p>
          </p:txBody>
        </p:sp>
        <p:sp>
          <p:nvSpPr>
            <p:cNvPr id="215" name="Rectangle 214"/>
            <p:cNvSpPr/>
            <p:nvPr/>
          </p:nvSpPr>
          <p:spPr>
            <a:xfrm>
              <a:off x="625150" y="5790986"/>
              <a:ext cx="2069922" cy="114019"/>
            </a:xfrm>
            <a:prstGeom prst="rect">
              <a:avLst/>
            </a:prstGeom>
            <a:solidFill>
              <a:srgbClr val="84B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bg1"/>
                </a:solidFill>
              </a:endParaRPr>
            </a:p>
          </p:txBody>
        </p:sp>
      </p:grpSp>
      <p:sp>
        <p:nvSpPr>
          <p:cNvPr id="216" name="Rectangle 215"/>
          <p:cNvSpPr/>
          <p:nvPr/>
        </p:nvSpPr>
        <p:spPr>
          <a:xfrm>
            <a:off x="306752" y="1889185"/>
            <a:ext cx="2089976" cy="50846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Dynamic</a:t>
            </a:r>
            <a:endParaRPr lang="en-US" sz="2400" dirty="0"/>
          </a:p>
        </p:txBody>
      </p:sp>
      <p:sp>
        <p:nvSpPr>
          <p:cNvPr id="217" name="Rectangle 216"/>
          <p:cNvSpPr/>
          <p:nvPr/>
        </p:nvSpPr>
        <p:spPr>
          <a:xfrm>
            <a:off x="2452654" y="1889185"/>
            <a:ext cx="2089977" cy="50846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Online</a:t>
            </a:r>
            <a:endParaRPr lang="en-US" sz="2400" dirty="0"/>
          </a:p>
        </p:txBody>
      </p:sp>
      <p:sp>
        <p:nvSpPr>
          <p:cNvPr id="218" name="Rectangle 217"/>
          <p:cNvSpPr/>
          <p:nvPr/>
        </p:nvSpPr>
        <p:spPr>
          <a:xfrm>
            <a:off x="6747273" y="1889185"/>
            <a:ext cx="2086806" cy="50846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Real time</a:t>
            </a:r>
            <a:endParaRPr lang="en-US" sz="2400" dirty="0"/>
          </a:p>
        </p:txBody>
      </p:sp>
      <p:sp>
        <p:nvSpPr>
          <p:cNvPr id="219" name="Rectangle 218"/>
          <p:cNvSpPr/>
          <p:nvPr/>
        </p:nvSpPr>
        <p:spPr>
          <a:xfrm>
            <a:off x="4601728" y="1889185"/>
            <a:ext cx="2086806" cy="50846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Data driven</a:t>
            </a:r>
            <a:endParaRPr lang="en-US" sz="2400" dirty="0"/>
          </a:p>
        </p:txBody>
      </p:sp>
    </p:spTree>
    <p:extLst>
      <p:ext uri="{BB962C8B-B14F-4D97-AF65-F5344CB8AC3E}">
        <p14:creationId xmlns:p14="http://schemas.microsoft.com/office/powerpoint/2010/main" val="3469234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9"/>
                                        </p:tgtEl>
                                        <p:attrNameLst>
                                          <p:attrName>style.visibility</p:attrName>
                                        </p:attrNameLst>
                                      </p:cBhvr>
                                      <p:to>
                                        <p:strVal val="visible"/>
                                      </p:to>
                                    </p:set>
                                    <p:animEffect transition="in" filter="fade">
                                      <p:cBhvr>
                                        <p:cTn id="7" dur="500"/>
                                        <p:tgtEl>
                                          <p:spTgt spid="19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0"/>
                                        </p:tgtEl>
                                        <p:attrNameLst>
                                          <p:attrName>style.visibility</p:attrName>
                                        </p:attrNameLst>
                                      </p:cBhvr>
                                      <p:to>
                                        <p:strVal val="visible"/>
                                      </p:to>
                                    </p:set>
                                    <p:animEffect transition="in" filter="fade">
                                      <p:cBhvr>
                                        <p:cTn id="10" dur="500"/>
                                        <p:tgtEl>
                                          <p:spTgt spid="20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2"/>
                                        </p:tgtEl>
                                        <p:attrNameLst>
                                          <p:attrName>style.visibility</p:attrName>
                                        </p:attrNameLst>
                                      </p:cBhvr>
                                      <p:to>
                                        <p:strVal val="visible"/>
                                      </p:to>
                                    </p:set>
                                    <p:animEffect transition="in" filter="fade">
                                      <p:cBhvr>
                                        <p:cTn id="13" dur="500"/>
                                        <p:tgtEl>
                                          <p:spTgt spid="20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3"/>
                                        </p:tgtEl>
                                        <p:attrNameLst>
                                          <p:attrName>style.visibility</p:attrName>
                                        </p:attrNameLst>
                                      </p:cBhvr>
                                      <p:to>
                                        <p:strVal val="visible"/>
                                      </p:to>
                                    </p:set>
                                    <p:animEffect transition="in" filter="fade">
                                      <p:cBhvr>
                                        <p:cTn id="16" dur="500"/>
                                        <p:tgtEl>
                                          <p:spTgt spid="20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grpId="0" nodeType="clickEffect">
                                  <p:stCondLst>
                                    <p:cond delay="0"/>
                                  </p:stCondLst>
                                  <p:childTnLst>
                                    <p:set>
                                      <p:cBhvr>
                                        <p:cTn id="23" dur="1" fill="hold">
                                          <p:stCondLst>
                                            <p:cond delay="0"/>
                                          </p:stCondLst>
                                        </p:cTn>
                                        <p:tgtEl>
                                          <p:spTgt spid="216"/>
                                        </p:tgtEl>
                                        <p:attrNameLst>
                                          <p:attrName>style.visibility</p:attrName>
                                        </p:attrNameLst>
                                      </p:cBhvr>
                                      <p:to>
                                        <p:strVal val="visible"/>
                                      </p:to>
                                    </p:set>
                                    <p:anim calcmode="lin" valueType="num">
                                      <p:cBhvr>
                                        <p:cTn id="24" dur="500" fill="hold"/>
                                        <p:tgtEl>
                                          <p:spTgt spid="216"/>
                                        </p:tgtEl>
                                        <p:attrNameLst>
                                          <p:attrName>ppt_w</p:attrName>
                                        </p:attrNameLst>
                                      </p:cBhvr>
                                      <p:tavLst>
                                        <p:tav tm="0">
                                          <p:val>
                                            <p:fltVal val="0"/>
                                          </p:val>
                                        </p:tav>
                                        <p:tav tm="100000">
                                          <p:val>
                                            <p:strVal val="#ppt_w"/>
                                          </p:val>
                                        </p:tav>
                                      </p:tavLst>
                                    </p:anim>
                                    <p:anim calcmode="lin" valueType="num">
                                      <p:cBhvr>
                                        <p:cTn id="25" dur="500" fill="hold"/>
                                        <p:tgtEl>
                                          <p:spTgt spid="216"/>
                                        </p:tgtEl>
                                        <p:attrNameLst>
                                          <p:attrName>ppt_h</p:attrName>
                                        </p:attrNameLst>
                                      </p:cBhvr>
                                      <p:tavLst>
                                        <p:tav tm="0">
                                          <p:val>
                                            <p:fltVal val="0"/>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23" presetClass="entr" presetSubtype="16" fill="hold" grpId="0" nodeType="clickEffect">
                                  <p:stCondLst>
                                    <p:cond delay="0"/>
                                  </p:stCondLst>
                                  <p:childTnLst>
                                    <p:set>
                                      <p:cBhvr>
                                        <p:cTn id="29" dur="1" fill="hold">
                                          <p:stCondLst>
                                            <p:cond delay="0"/>
                                          </p:stCondLst>
                                        </p:cTn>
                                        <p:tgtEl>
                                          <p:spTgt spid="217"/>
                                        </p:tgtEl>
                                        <p:attrNameLst>
                                          <p:attrName>style.visibility</p:attrName>
                                        </p:attrNameLst>
                                      </p:cBhvr>
                                      <p:to>
                                        <p:strVal val="visible"/>
                                      </p:to>
                                    </p:set>
                                    <p:anim calcmode="lin" valueType="num">
                                      <p:cBhvr>
                                        <p:cTn id="30" dur="500" fill="hold"/>
                                        <p:tgtEl>
                                          <p:spTgt spid="217"/>
                                        </p:tgtEl>
                                        <p:attrNameLst>
                                          <p:attrName>ppt_w</p:attrName>
                                        </p:attrNameLst>
                                      </p:cBhvr>
                                      <p:tavLst>
                                        <p:tav tm="0">
                                          <p:val>
                                            <p:fltVal val="0"/>
                                          </p:val>
                                        </p:tav>
                                        <p:tav tm="100000">
                                          <p:val>
                                            <p:strVal val="#ppt_w"/>
                                          </p:val>
                                        </p:tav>
                                      </p:tavLst>
                                    </p:anim>
                                    <p:anim calcmode="lin" valueType="num">
                                      <p:cBhvr>
                                        <p:cTn id="31" dur="500" fill="hold"/>
                                        <p:tgtEl>
                                          <p:spTgt spid="217"/>
                                        </p:tgtEl>
                                        <p:attrNameLst>
                                          <p:attrName>ppt_h</p:attrName>
                                        </p:attrNameLst>
                                      </p:cBhvr>
                                      <p:tavLst>
                                        <p:tav tm="0">
                                          <p:val>
                                            <p:fltVal val="0"/>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grpId="0" nodeType="clickEffect">
                                  <p:stCondLst>
                                    <p:cond delay="0"/>
                                  </p:stCondLst>
                                  <p:childTnLst>
                                    <p:set>
                                      <p:cBhvr>
                                        <p:cTn id="35" dur="1" fill="hold">
                                          <p:stCondLst>
                                            <p:cond delay="0"/>
                                          </p:stCondLst>
                                        </p:cTn>
                                        <p:tgtEl>
                                          <p:spTgt spid="219"/>
                                        </p:tgtEl>
                                        <p:attrNameLst>
                                          <p:attrName>style.visibility</p:attrName>
                                        </p:attrNameLst>
                                      </p:cBhvr>
                                      <p:to>
                                        <p:strVal val="visible"/>
                                      </p:to>
                                    </p:set>
                                    <p:anim calcmode="lin" valueType="num">
                                      <p:cBhvr>
                                        <p:cTn id="36" dur="500" fill="hold"/>
                                        <p:tgtEl>
                                          <p:spTgt spid="219"/>
                                        </p:tgtEl>
                                        <p:attrNameLst>
                                          <p:attrName>ppt_w</p:attrName>
                                        </p:attrNameLst>
                                      </p:cBhvr>
                                      <p:tavLst>
                                        <p:tav tm="0">
                                          <p:val>
                                            <p:fltVal val="0"/>
                                          </p:val>
                                        </p:tav>
                                        <p:tav tm="100000">
                                          <p:val>
                                            <p:strVal val="#ppt_w"/>
                                          </p:val>
                                        </p:tav>
                                      </p:tavLst>
                                    </p:anim>
                                    <p:anim calcmode="lin" valueType="num">
                                      <p:cBhvr>
                                        <p:cTn id="37" dur="500" fill="hold"/>
                                        <p:tgtEl>
                                          <p:spTgt spid="219"/>
                                        </p:tgtEl>
                                        <p:attrNameLst>
                                          <p:attrName>ppt_h</p:attrName>
                                        </p:attrNameLst>
                                      </p:cBhvr>
                                      <p:tavLst>
                                        <p:tav tm="0">
                                          <p:val>
                                            <p:fltVal val="0"/>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23" presetClass="entr" presetSubtype="16" fill="hold" grpId="0" nodeType="clickEffect">
                                  <p:stCondLst>
                                    <p:cond delay="0"/>
                                  </p:stCondLst>
                                  <p:childTnLst>
                                    <p:set>
                                      <p:cBhvr>
                                        <p:cTn id="41" dur="1" fill="hold">
                                          <p:stCondLst>
                                            <p:cond delay="0"/>
                                          </p:stCondLst>
                                        </p:cTn>
                                        <p:tgtEl>
                                          <p:spTgt spid="218"/>
                                        </p:tgtEl>
                                        <p:attrNameLst>
                                          <p:attrName>style.visibility</p:attrName>
                                        </p:attrNameLst>
                                      </p:cBhvr>
                                      <p:to>
                                        <p:strVal val="visible"/>
                                      </p:to>
                                    </p:set>
                                    <p:anim calcmode="lin" valueType="num">
                                      <p:cBhvr>
                                        <p:cTn id="42" dur="500" fill="hold"/>
                                        <p:tgtEl>
                                          <p:spTgt spid="218"/>
                                        </p:tgtEl>
                                        <p:attrNameLst>
                                          <p:attrName>ppt_w</p:attrName>
                                        </p:attrNameLst>
                                      </p:cBhvr>
                                      <p:tavLst>
                                        <p:tav tm="0">
                                          <p:val>
                                            <p:fltVal val="0"/>
                                          </p:val>
                                        </p:tav>
                                        <p:tav tm="100000">
                                          <p:val>
                                            <p:strVal val="#ppt_w"/>
                                          </p:val>
                                        </p:tav>
                                      </p:tavLst>
                                    </p:anim>
                                    <p:anim calcmode="lin" valueType="num">
                                      <p:cBhvr>
                                        <p:cTn id="43" dur="500" fill="hold"/>
                                        <p:tgtEl>
                                          <p:spTgt spid="218"/>
                                        </p:tgtEl>
                                        <p:attrNameLst>
                                          <p:attrName>ppt_h</p:attrName>
                                        </p:attrNameLst>
                                      </p:cBhvr>
                                      <p:tavLst>
                                        <p:tav tm="0">
                                          <p:val>
                                            <p:fltVal val="0"/>
                                          </p:val>
                                        </p:tav>
                                        <p:tav tm="100000">
                                          <p:val>
                                            <p:strVal val="#ppt_h"/>
                                          </p:val>
                                        </p:tav>
                                      </p:tavLst>
                                    </p:anim>
                                  </p:childTnLst>
                                </p:cTn>
                              </p:par>
                            </p:childTnLst>
                          </p:cTn>
                        </p:par>
                        <p:par>
                          <p:cTn id="44" fill="hold">
                            <p:stCondLst>
                              <p:cond delay="500"/>
                            </p:stCondLst>
                            <p:childTnLst>
                              <p:par>
                                <p:cTn id="45" presetID="22" presetClass="entr" presetSubtype="4" fill="hold" grpId="0" nodeType="afterEffect">
                                  <p:stCondLst>
                                    <p:cond delay="0"/>
                                  </p:stCondLst>
                                  <p:childTnLst>
                                    <p:set>
                                      <p:cBhvr>
                                        <p:cTn id="46" dur="1" fill="hold">
                                          <p:stCondLst>
                                            <p:cond delay="0"/>
                                          </p:stCondLst>
                                        </p:cTn>
                                        <p:tgtEl>
                                          <p:spTgt spid="205"/>
                                        </p:tgtEl>
                                        <p:attrNameLst>
                                          <p:attrName>style.visibility</p:attrName>
                                        </p:attrNameLst>
                                      </p:cBhvr>
                                      <p:to>
                                        <p:strVal val="visible"/>
                                      </p:to>
                                    </p:set>
                                    <p:animEffect transition="in" filter="wipe(down)">
                                      <p:cBhvr>
                                        <p:cTn id="47" dur="500"/>
                                        <p:tgtEl>
                                          <p:spTgt spid="205"/>
                                        </p:tgtEl>
                                      </p:cBhvr>
                                    </p:animEffect>
                                  </p:childTnLst>
                                </p:cTn>
                              </p:par>
                            </p:childTnLst>
                          </p:cTn>
                        </p:par>
                        <p:par>
                          <p:cTn id="48" fill="hold">
                            <p:stCondLst>
                              <p:cond delay="1000"/>
                            </p:stCondLst>
                            <p:childTnLst>
                              <p:par>
                                <p:cTn id="49" presetID="10" presetClass="entr" presetSubtype="0" fill="hold" nodeType="afterEffect">
                                  <p:stCondLst>
                                    <p:cond delay="0"/>
                                  </p:stCondLst>
                                  <p:childTnLst>
                                    <p:set>
                                      <p:cBhvr>
                                        <p:cTn id="50" dur="1" fill="hold">
                                          <p:stCondLst>
                                            <p:cond delay="0"/>
                                          </p:stCondLst>
                                        </p:cTn>
                                        <p:tgtEl>
                                          <p:spTgt spid="209"/>
                                        </p:tgtEl>
                                        <p:attrNameLst>
                                          <p:attrName>style.visibility</p:attrName>
                                        </p:attrNameLst>
                                      </p:cBhvr>
                                      <p:to>
                                        <p:strVal val="visible"/>
                                      </p:to>
                                    </p:set>
                                    <p:animEffect transition="in" filter="fade">
                                      <p:cBhvr>
                                        <p:cTn id="51" dur="500"/>
                                        <p:tgtEl>
                                          <p:spTgt spid="209"/>
                                        </p:tgtEl>
                                      </p:cBhvr>
                                    </p:animEffect>
                                  </p:childTnLst>
                                </p:cTn>
                              </p:par>
                            </p:childTnLst>
                          </p:cTn>
                        </p:par>
                        <p:par>
                          <p:cTn id="52" fill="hold">
                            <p:stCondLst>
                              <p:cond delay="1500"/>
                            </p:stCondLst>
                            <p:childTnLst>
                              <p:par>
                                <p:cTn id="53" presetID="22" presetClass="entr" presetSubtype="4" fill="hold" grpId="0" nodeType="afterEffect">
                                  <p:stCondLst>
                                    <p:cond delay="0"/>
                                  </p:stCondLst>
                                  <p:childTnLst>
                                    <p:set>
                                      <p:cBhvr>
                                        <p:cTn id="54" dur="1" fill="hold">
                                          <p:stCondLst>
                                            <p:cond delay="0"/>
                                          </p:stCondLst>
                                        </p:cTn>
                                        <p:tgtEl>
                                          <p:spTgt spid="204"/>
                                        </p:tgtEl>
                                        <p:attrNameLst>
                                          <p:attrName>style.visibility</p:attrName>
                                        </p:attrNameLst>
                                      </p:cBhvr>
                                      <p:to>
                                        <p:strVal val="visible"/>
                                      </p:to>
                                    </p:set>
                                    <p:animEffect transition="in" filter="wipe(down)">
                                      <p:cBhvr>
                                        <p:cTn id="55" dur="500"/>
                                        <p:tgtEl>
                                          <p:spTgt spid="204"/>
                                        </p:tgtEl>
                                      </p:cBhvr>
                                    </p:animEffect>
                                  </p:childTnLst>
                                </p:cTn>
                              </p:par>
                            </p:childTnLst>
                          </p:cTn>
                        </p:par>
                        <p:par>
                          <p:cTn id="56" fill="hold">
                            <p:stCondLst>
                              <p:cond delay="2000"/>
                            </p:stCondLst>
                            <p:childTnLst>
                              <p:par>
                                <p:cTn id="57" presetID="10" presetClass="entr" presetSubtype="0" fill="hold" nodeType="afterEffect">
                                  <p:stCondLst>
                                    <p:cond delay="0"/>
                                  </p:stCondLst>
                                  <p:childTnLst>
                                    <p:set>
                                      <p:cBhvr>
                                        <p:cTn id="58" dur="1" fill="hold">
                                          <p:stCondLst>
                                            <p:cond delay="0"/>
                                          </p:stCondLst>
                                        </p:cTn>
                                        <p:tgtEl>
                                          <p:spTgt spid="206"/>
                                        </p:tgtEl>
                                        <p:attrNameLst>
                                          <p:attrName>style.visibility</p:attrName>
                                        </p:attrNameLst>
                                      </p:cBhvr>
                                      <p:to>
                                        <p:strVal val="visible"/>
                                      </p:to>
                                    </p:set>
                                    <p:animEffect transition="in" filter="fade">
                                      <p:cBhvr>
                                        <p:cTn id="59" dur="500"/>
                                        <p:tgtEl>
                                          <p:spTgt spid="206"/>
                                        </p:tgtEl>
                                      </p:cBhvr>
                                    </p:animEffect>
                                  </p:childTnLst>
                                </p:cTn>
                              </p:par>
                            </p:childTnLst>
                          </p:cTn>
                        </p:par>
                        <p:par>
                          <p:cTn id="60" fill="hold">
                            <p:stCondLst>
                              <p:cond delay="2500"/>
                            </p:stCondLst>
                            <p:childTnLst>
                              <p:par>
                                <p:cTn id="61" presetID="22" presetClass="entr" presetSubtype="4" fill="hold" grpId="0" nodeType="afterEffect">
                                  <p:stCondLst>
                                    <p:cond delay="0"/>
                                  </p:stCondLst>
                                  <p:childTnLst>
                                    <p:set>
                                      <p:cBhvr>
                                        <p:cTn id="62" dur="1" fill="hold">
                                          <p:stCondLst>
                                            <p:cond delay="0"/>
                                          </p:stCondLst>
                                        </p:cTn>
                                        <p:tgtEl>
                                          <p:spTgt spid="212"/>
                                        </p:tgtEl>
                                        <p:attrNameLst>
                                          <p:attrName>style.visibility</p:attrName>
                                        </p:attrNameLst>
                                      </p:cBhvr>
                                      <p:to>
                                        <p:strVal val="visible"/>
                                      </p:to>
                                    </p:set>
                                    <p:animEffect transition="in" filter="wipe(down)">
                                      <p:cBhvr>
                                        <p:cTn id="63" dur="500"/>
                                        <p:tgtEl>
                                          <p:spTgt spid="212"/>
                                        </p:tgtEl>
                                      </p:cBhvr>
                                    </p:animEffect>
                                  </p:childTnLst>
                                </p:cTn>
                              </p:par>
                            </p:childTnLst>
                          </p:cTn>
                        </p:par>
                        <p:par>
                          <p:cTn id="64" fill="hold">
                            <p:stCondLst>
                              <p:cond delay="3000"/>
                            </p:stCondLst>
                            <p:childTnLst>
                              <p:par>
                                <p:cTn id="65" presetID="10" presetClass="entr" presetSubtype="0" fill="hold" nodeType="afterEffect">
                                  <p:stCondLst>
                                    <p:cond delay="0"/>
                                  </p:stCondLst>
                                  <p:childTnLst>
                                    <p:set>
                                      <p:cBhvr>
                                        <p:cTn id="66" dur="1" fill="hold">
                                          <p:stCondLst>
                                            <p:cond delay="0"/>
                                          </p:stCondLst>
                                        </p:cTn>
                                        <p:tgtEl>
                                          <p:spTgt spid="213"/>
                                        </p:tgtEl>
                                        <p:attrNameLst>
                                          <p:attrName>style.visibility</p:attrName>
                                        </p:attrNameLst>
                                      </p:cBhvr>
                                      <p:to>
                                        <p:strVal val="visible"/>
                                      </p:to>
                                    </p:set>
                                    <p:animEffect transition="in" filter="fade">
                                      <p:cBhvr>
                                        <p:cTn id="67" dur="5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animBg="1"/>
      <p:bldP spid="200" grpId="0" animBg="1"/>
      <p:bldP spid="201" grpId="0" animBg="1"/>
      <p:bldP spid="202" grpId="0" animBg="1"/>
      <p:bldP spid="203" grpId="0" animBg="1"/>
      <p:bldP spid="204" grpId="0" animBg="1"/>
      <p:bldP spid="205" grpId="0" animBg="1"/>
      <p:bldP spid="212" grpId="0" animBg="1"/>
      <p:bldP spid="216" grpId="0" animBg="1"/>
      <p:bldP spid="217" grpId="0" animBg="1"/>
      <p:bldP spid="218" grpId="0" animBg="1"/>
      <p:bldP spid="2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ko-KR" dirty="0" smtClean="0"/>
              <a:t>Project </a:t>
            </a:r>
            <a:r>
              <a:rPr lang="en-US" altLang="ko-KR" dirty="0" err="1" smtClean="0"/>
              <a:t>Managemet</a:t>
            </a:r>
            <a:endParaRPr lang="ko-KR" altLang="en-US" dirty="0"/>
          </a:p>
        </p:txBody>
      </p:sp>
      <p:sp>
        <p:nvSpPr>
          <p:cNvPr id="4" name="Date Placeholder 3"/>
          <p:cNvSpPr>
            <a:spLocks noGrp="1"/>
          </p:cNvSpPr>
          <p:nvPr>
            <p:ph type="dt" sz="half" idx="2"/>
          </p:nvPr>
        </p:nvSpPr>
        <p:spPr/>
        <p:txBody>
          <a:bodyPr/>
          <a:lstStyle/>
          <a:p>
            <a:fld id="{BE9083C9-84F8-4FB1-AA62-36BAFFCD4576}" type="datetime1">
              <a:rPr lang="en-US" noProof="0" smtClean="0"/>
              <a:t>11/10/2022</a:t>
            </a:fld>
            <a:endParaRPr lang="en-US" noProof="0"/>
          </a:p>
        </p:txBody>
      </p:sp>
    </p:spTree>
    <p:extLst>
      <p:ext uri="{BB962C8B-B14F-4D97-AF65-F5344CB8AC3E}">
        <p14:creationId xmlns:p14="http://schemas.microsoft.com/office/powerpoint/2010/main" val="12863031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PMS | Schedule</a:t>
            </a:r>
            <a:endParaRPr lang="ko-KR" altLang="en-US" dirty="0"/>
          </a:p>
        </p:txBody>
      </p:sp>
      <p:sp>
        <p:nvSpPr>
          <p:cNvPr id="3" name="Text Placeholder 2"/>
          <p:cNvSpPr>
            <a:spLocks noGrp="1"/>
          </p:cNvSpPr>
          <p:nvPr>
            <p:ph type="body" sz="quarter" idx="11"/>
          </p:nvPr>
        </p:nvSpPr>
        <p:spPr/>
        <p:txBody>
          <a:bodyPr/>
          <a:lstStyle/>
          <a:p>
            <a:r>
              <a:rPr lang="en-US" altLang="ko-KR" dirty="0">
                <a:latin typeface="3ds" panose="02000503020000020004" pitchFamily="50" charset="0"/>
              </a:rPr>
              <a:t>Digital Data-driven Approach</a:t>
            </a:r>
            <a:endParaRPr lang="ko-KR" altLang="en-US" dirty="0">
              <a:latin typeface="3ds" panose="02000503020000020004" pitchFamily="50" charset="0"/>
            </a:endParaRPr>
          </a:p>
        </p:txBody>
      </p:sp>
      <p:sp>
        <p:nvSpPr>
          <p:cNvPr id="4" name="Date Placeholder 3"/>
          <p:cNvSpPr>
            <a:spLocks noGrp="1"/>
          </p:cNvSpPr>
          <p:nvPr>
            <p:ph type="dt" sz="half" idx="2"/>
          </p:nvPr>
        </p:nvSpPr>
        <p:spPr/>
        <p:txBody>
          <a:bodyPr/>
          <a:lstStyle/>
          <a:p>
            <a:fld id="{451E5422-847B-44EF-B6F2-7CFEDC2BDA19}" type="datetime1">
              <a:rPr lang="en-US" noProof="0" smtClean="0"/>
              <a:t>11/10/2022</a:t>
            </a:fld>
            <a:endParaRPr lang="en-US" noProof="0"/>
          </a:p>
        </p:txBody>
      </p:sp>
      <p:grpSp>
        <p:nvGrpSpPr>
          <p:cNvPr id="9" name="Group 8">
            <a:extLst>
              <a:ext uri="{FF2B5EF4-FFF2-40B4-BE49-F238E27FC236}">
                <a16:creationId xmlns:a16="http://schemas.microsoft.com/office/drawing/2014/main" id="{30FA14C0-03B3-4466-8442-FF6FBFD6F193}"/>
              </a:ext>
            </a:extLst>
          </p:cNvPr>
          <p:cNvGrpSpPr/>
          <p:nvPr/>
        </p:nvGrpSpPr>
        <p:grpSpPr>
          <a:xfrm>
            <a:off x="724689" y="911588"/>
            <a:ext cx="7694621" cy="3975250"/>
            <a:chOff x="253039" y="764639"/>
            <a:chExt cx="7354285" cy="3799423"/>
          </a:xfrm>
        </p:grpSpPr>
        <p:sp>
          <p:nvSpPr>
            <p:cNvPr id="10" name="Rectangle 9">
              <a:extLst>
                <a:ext uri="{FF2B5EF4-FFF2-40B4-BE49-F238E27FC236}">
                  <a16:creationId xmlns:a16="http://schemas.microsoft.com/office/drawing/2014/main" id="{58CDA857-E215-4B31-A47C-3B0748F3F959}"/>
                </a:ext>
              </a:extLst>
            </p:cNvPr>
            <p:cNvSpPr/>
            <p:nvPr/>
          </p:nvSpPr>
          <p:spPr>
            <a:xfrm>
              <a:off x="253039" y="764639"/>
              <a:ext cx="7354285" cy="37994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a:extLst>
                <a:ext uri="{FF2B5EF4-FFF2-40B4-BE49-F238E27FC236}">
                  <a16:creationId xmlns:a16="http://schemas.microsoft.com/office/drawing/2014/main" id="{71DD6B2B-0BE7-4219-A139-6FA268310035}"/>
                </a:ext>
              </a:extLst>
            </p:cNvPr>
            <p:cNvSpPr/>
            <p:nvPr/>
          </p:nvSpPr>
          <p:spPr>
            <a:xfrm>
              <a:off x="298757" y="841154"/>
              <a:ext cx="7262849" cy="3646395"/>
            </a:xfrm>
            <a:prstGeom prst="rect">
              <a:avLst/>
            </a:prstGeom>
            <a:blipFill dpi="0" rotWithShape="1">
              <a:blip r:embed="rId2">
                <a:extLst>
                  <a:ext uri="{28A0092B-C50C-407E-A947-70E740481C1C}">
                    <a14:useLocalDpi xmlns:a14="http://schemas.microsoft.com/office/drawing/2010/main" val="0"/>
                  </a:ext>
                </a:extLst>
              </a:blip>
              <a:srcRect/>
              <a:stretch>
                <a:fillRect t="-909" b="-90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
        <p:nvSpPr>
          <p:cNvPr id="12" name="Rectangle 11"/>
          <p:cNvSpPr/>
          <p:nvPr/>
        </p:nvSpPr>
        <p:spPr>
          <a:xfrm>
            <a:off x="3683726" y="3031142"/>
            <a:ext cx="1994263" cy="47026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p>
        </p:txBody>
      </p:sp>
    </p:spTree>
    <p:extLst>
      <p:ext uri="{BB962C8B-B14F-4D97-AF65-F5344CB8AC3E}">
        <p14:creationId xmlns:p14="http://schemas.microsoft.com/office/powerpoint/2010/main" val="1361172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3"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heel(3)">
                                      <p:cBhvr>
                                        <p:cTn id="1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PMS | Schedule</a:t>
            </a:r>
            <a:endParaRPr lang="ko-KR" altLang="en-US" dirty="0"/>
          </a:p>
        </p:txBody>
      </p:sp>
      <p:sp>
        <p:nvSpPr>
          <p:cNvPr id="3" name="Text Placeholder 2"/>
          <p:cNvSpPr>
            <a:spLocks noGrp="1"/>
          </p:cNvSpPr>
          <p:nvPr>
            <p:ph type="body" sz="quarter" idx="11"/>
          </p:nvPr>
        </p:nvSpPr>
        <p:spPr/>
        <p:txBody>
          <a:bodyPr/>
          <a:lstStyle/>
          <a:p>
            <a:r>
              <a:rPr lang="en-US" altLang="ko-KR" dirty="0">
                <a:latin typeface="3ds" panose="02000503020000020004" pitchFamily="50" charset="0"/>
              </a:rPr>
              <a:t>Compare Plans with Execution</a:t>
            </a:r>
            <a:endParaRPr lang="ko-KR" altLang="en-US" dirty="0">
              <a:latin typeface="3ds" panose="02000503020000020004" pitchFamily="50" charset="0"/>
            </a:endParaRPr>
          </a:p>
        </p:txBody>
      </p:sp>
      <p:sp>
        <p:nvSpPr>
          <p:cNvPr id="4" name="Date Placeholder 3"/>
          <p:cNvSpPr>
            <a:spLocks noGrp="1"/>
          </p:cNvSpPr>
          <p:nvPr>
            <p:ph type="dt" sz="half" idx="2"/>
          </p:nvPr>
        </p:nvSpPr>
        <p:spPr/>
        <p:txBody>
          <a:bodyPr/>
          <a:lstStyle/>
          <a:p>
            <a:fld id="{451E5422-847B-44EF-B6F2-7CFEDC2BDA19}" type="datetime1">
              <a:rPr lang="en-US" noProof="0" smtClean="0"/>
              <a:t>11/10/2022</a:t>
            </a:fld>
            <a:endParaRPr lang="en-US" noProof="0"/>
          </a:p>
        </p:txBody>
      </p:sp>
      <p:grpSp>
        <p:nvGrpSpPr>
          <p:cNvPr id="5" name="Group 4">
            <a:extLst>
              <a:ext uri="{FF2B5EF4-FFF2-40B4-BE49-F238E27FC236}">
                <a16:creationId xmlns:a16="http://schemas.microsoft.com/office/drawing/2014/main" id="{30FA14C0-03B3-4466-8442-FF6FBFD6F193}"/>
              </a:ext>
            </a:extLst>
          </p:cNvPr>
          <p:cNvGrpSpPr/>
          <p:nvPr/>
        </p:nvGrpSpPr>
        <p:grpSpPr>
          <a:xfrm>
            <a:off x="724689" y="911588"/>
            <a:ext cx="7694621" cy="3975250"/>
            <a:chOff x="253039" y="764639"/>
            <a:chExt cx="7354285" cy="3799423"/>
          </a:xfrm>
        </p:grpSpPr>
        <p:sp>
          <p:nvSpPr>
            <p:cNvPr id="6" name="Rectangle 9">
              <a:extLst>
                <a:ext uri="{FF2B5EF4-FFF2-40B4-BE49-F238E27FC236}">
                  <a16:creationId xmlns:a16="http://schemas.microsoft.com/office/drawing/2014/main" id="{58CDA857-E215-4B31-A47C-3B0748F3F959}"/>
                </a:ext>
              </a:extLst>
            </p:cNvPr>
            <p:cNvSpPr/>
            <p:nvPr/>
          </p:nvSpPr>
          <p:spPr>
            <a:xfrm>
              <a:off x="253039" y="764639"/>
              <a:ext cx="7354285" cy="37994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Rectangle 6">
              <a:extLst>
                <a:ext uri="{FF2B5EF4-FFF2-40B4-BE49-F238E27FC236}">
                  <a16:creationId xmlns:a16="http://schemas.microsoft.com/office/drawing/2014/main" id="{71DD6B2B-0BE7-4219-A139-6FA268310035}"/>
                </a:ext>
              </a:extLst>
            </p:cNvPr>
            <p:cNvSpPr/>
            <p:nvPr/>
          </p:nvSpPr>
          <p:spPr>
            <a:xfrm>
              <a:off x="298757" y="841154"/>
              <a:ext cx="7262849" cy="3646395"/>
            </a:xfrm>
            <a:prstGeom prst="rect">
              <a:avLst/>
            </a:prstGeom>
            <a:blipFill dpi="0" rotWithShape="1">
              <a:blip r:embed="rId2">
                <a:extLst>
                  <a:ext uri="{28A0092B-C50C-407E-A947-70E740481C1C}">
                    <a14:useLocalDpi xmlns:a14="http://schemas.microsoft.com/office/drawing/2010/main" val="0"/>
                  </a:ext>
                </a:extLst>
              </a:blip>
              <a:srcRect/>
              <a:stretch>
                <a:fillRect t="-909" b="-90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
        <p:nvSpPr>
          <p:cNvPr id="8" name="Rectangle 7">
            <a:extLst>
              <a:ext uri="{FF2B5EF4-FFF2-40B4-BE49-F238E27FC236}">
                <a16:creationId xmlns:a16="http://schemas.microsoft.com/office/drawing/2014/main" id="{71DD6B2B-0BE7-4219-A139-6FA268310035}"/>
              </a:ext>
            </a:extLst>
          </p:cNvPr>
          <p:cNvSpPr/>
          <p:nvPr/>
        </p:nvSpPr>
        <p:spPr>
          <a:xfrm>
            <a:off x="3210559" y="1523834"/>
            <a:ext cx="4519931" cy="2818492"/>
          </a:xfrm>
          <a:prstGeom prst="rect">
            <a:avLst/>
          </a:prstGeom>
          <a:blipFill dpi="0" rotWithShape="1">
            <a:blip r:embed="rId3">
              <a:extLst>
                <a:ext uri="{28A0092B-C50C-407E-A947-70E740481C1C}">
                  <a14:useLocalDpi xmlns:a14="http://schemas.microsoft.com/office/drawing/2010/main" val="0"/>
                </a:ext>
              </a:extLst>
            </a:blip>
            <a:srcRect/>
            <a:stretch>
              <a:fillRect l="-41817" t="-20167" r="-27713" b="-542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t>
            </a:r>
          </a:p>
        </p:txBody>
      </p:sp>
      <p:sp>
        <p:nvSpPr>
          <p:cNvPr id="9" name="Rectangle 8"/>
          <p:cNvSpPr/>
          <p:nvPr/>
        </p:nvSpPr>
        <p:spPr>
          <a:xfrm>
            <a:off x="3683726" y="3031142"/>
            <a:ext cx="1994263" cy="47026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p>
        </p:txBody>
      </p:sp>
    </p:spTree>
    <p:extLst>
      <p:ext uri="{BB962C8B-B14F-4D97-AF65-F5344CB8AC3E}">
        <p14:creationId xmlns:p14="http://schemas.microsoft.com/office/powerpoint/2010/main" val="1249301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PMS | Schedule</a:t>
            </a:r>
            <a:endParaRPr lang="ko-KR" altLang="en-US" dirty="0"/>
          </a:p>
        </p:txBody>
      </p:sp>
      <p:sp>
        <p:nvSpPr>
          <p:cNvPr id="3" name="Text Placeholder 2"/>
          <p:cNvSpPr>
            <a:spLocks noGrp="1"/>
          </p:cNvSpPr>
          <p:nvPr>
            <p:ph type="body" sz="quarter" idx="11"/>
          </p:nvPr>
        </p:nvSpPr>
        <p:spPr/>
        <p:txBody>
          <a:bodyPr/>
          <a:lstStyle/>
          <a:p>
            <a:r>
              <a:rPr lang="en-US" altLang="ko-KR" dirty="0">
                <a:latin typeface="3ds" panose="02000503020000020004" pitchFamily="50" charset="0"/>
              </a:rPr>
              <a:t> Assigning Resources</a:t>
            </a:r>
            <a:endParaRPr lang="ko-KR" altLang="en-US" dirty="0">
              <a:latin typeface="3ds" panose="02000503020000020004" pitchFamily="50" charset="0"/>
            </a:endParaRPr>
          </a:p>
        </p:txBody>
      </p:sp>
      <p:sp>
        <p:nvSpPr>
          <p:cNvPr id="4" name="Date Placeholder 3"/>
          <p:cNvSpPr>
            <a:spLocks noGrp="1"/>
          </p:cNvSpPr>
          <p:nvPr>
            <p:ph type="dt" sz="half" idx="2"/>
          </p:nvPr>
        </p:nvSpPr>
        <p:spPr/>
        <p:txBody>
          <a:bodyPr/>
          <a:lstStyle/>
          <a:p>
            <a:fld id="{451E5422-847B-44EF-B6F2-7CFEDC2BDA19}" type="datetime1">
              <a:rPr lang="en-US" noProof="0" smtClean="0"/>
              <a:t>11/10/2022</a:t>
            </a:fld>
            <a:endParaRPr lang="en-US" noProof="0"/>
          </a:p>
        </p:txBody>
      </p:sp>
      <p:grpSp>
        <p:nvGrpSpPr>
          <p:cNvPr id="5" name="Group 4">
            <a:extLst>
              <a:ext uri="{FF2B5EF4-FFF2-40B4-BE49-F238E27FC236}">
                <a16:creationId xmlns:a16="http://schemas.microsoft.com/office/drawing/2014/main" id="{29641611-7DE5-4AC2-B14D-F2F2F8826DFE}"/>
              </a:ext>
            </a:extLst>
          </p:cNvPr>
          <p:cNvGrpSpPr/>
          <p:nvPr/>
        </p:nvGrpSpPr>
        <p:grpSpPr>
          <a:xfrm>
            <a:off x="5729980" y="982794"/>
            <a:ext cx="3229235" cy="1678953"/>
            <a:chOff x="1145234" y="586740"/>
            <a:chExt cx="6853532" cy="3977323"/>
          </a:xfrm>
        </p:grpSpPr>
        <p:sp>
          <p:nvSpPr>
            <p:cNvPr id="6" name="Rectangle 9">
              <a:extLst>
                <a:ext uri="{FF2B5EF4-FFF2-40B4-BE49-F238E27FC236}">
                  <a16:creationId xmlns:a16="http://schemas.microsoft.com/office/drawing/2014/main" id="{4C72B276-C83E-4137-8FE4-5160E07D2437}"/>
                </a:ext>
              </a:extLst>
            </p:cNvPr>
            <p:cNvSpPr/>
            <p:nvPr/>
          </p:nvSpPr>
          <p:spPr>
            <a:xfrm>
              <a:off x="1145234" y="586740"/>
              <a:ext cx="6853532" cy="39773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Rectangle 6">
              <a:extLst>
                <a:ext uri="{FF2B5EF4-FFF2-40B4-BE49-F238E27FC236}">
                  <a16:creationId xmlns:a16="http://schemas.microsoft.com/office/drawing/2014/main" id="{3DF1CBC1-B6C6-4290-A048-DCE1C35BADAB}"/>
                </a:ext>
              </a:extLst>
            </p:cNvPr>
            <p:cNvSpPr/>
            <p:nvPr/>
          </p:nvSpPr>
          <p:spPr>
            <a:xfrm>
              <a:off x="1242265" y="695045"/>
              <a:ext cx="6659470" cy="3760713"/>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8" name="Group 7">
            <a:extLst>
              <a:ext uri="{FF2B5EF4-FFF2-40B4-BE49-F238E27FC236}">
                <a16:creationId xmlns:a16="http://schemas.microsoft.com/office/drawing/2014/main" id="{F78446FB-05BB-4182-AB1B-03EDD344DB58}"/>
              </a:ext>
            </a:extLst>
          </p:cNvPr>
          <p:cNvGrpSpPr/>
          <p:nvPr/>
        </p:nvGrpSpPr>
        <p:grpSpPr>
          <a:xfrm>
            <a:off x="380039" y="982795"/>
            <a:ext cx="5307362" cy="1681538"/>
            <a:chOff x="253039" y="1546133"/>
            <a:chExt cx="7290761" cy="2309942"/>
          </a:xfrm>
        </p:grpSpPr>
        <p:sp>
          <p:nvSpPr>
            <p:cNvPr id="9" name="Rectangle 9">
              <a:extLst>
                <a:ext uri="{FF2B5EF4-FFF2-40B4-BE49-F238E27FC236}">
                  <a16:creationId xmlns:a16="http://schemas.microsoft.com/office/drawing/2014/main" id="{016E1853-EF69-4A0C-8E5C-A48303568C36}"/>
                </a:ext>
              </a:extLst>
            </p:cNvPr>
            <p:cNvSpPr/>
            <p:nvPr/>
          </p:nvSpPr>
          <p:spPr>
            <a:xfrm>
              <a:off x="253039" y="1546133"/>
              <a:ext cx="7290761" cy="23099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0" name="Rectangle 9">
              <a:extLst>
                <a:ext uri="{FF2B5EF4-FFF2-40B4-BE49-F238E27FC236}">
                  <a16:creationId xmlns:a16="http://schemas.microsoft.com/office/drawing/2014/main" id="{70DE6568-D9B9-47A1-8998-DA60422A199B}"/>
                </a:ext>
              </a:extLst>
            </p:cNvPr>
            <p:cNvSpPr/>
            <p:nvPr/>
          </p:nvSpPr>
          <p:spPr>
            <a:xfrm>
              <a:off x="307259" y="1608939"/>
              <a:ext cx="7173738" cy="2184333"/>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11" name="Group 10">
            <a:extLst>
              <a:ext uri="{FF2B5EF4-FFF2-40B4-BE49-F238E27FC236}">
                <a16:creationId xmlns:a16="http://schemas.microsoft.com/office/drawing/2014/main" id="{D1F689EB-D889-4C57-A4C4-CE7D0AE0AFAB}"/>
              </a:ext>
            </a:extLst>
          </p:cNvPr>
          <p:cNvGrpSpPr/>
          <p:nvPr/>
        </p:nvGrpSpPr>
        <p:grpSpPr>
          <a:xfrm>
            <a:off x="380040" y="2709761"/>
            <a:ext cx="4679324" cy="2146910"/>
            <a:chOff x="253039" y="993239"/>
            <a:chExt cx="7290761" cy="3407311"/>
          </a:xfrm>
        </p:grpSpPr>
        <p:sp>
          <p:nvSpPr>
            <p:cNvPr id="12" name="Rectangle 9">
              <a:extLst>
                <a:ext uri="{FF2B5EF4-FFF2-40B4-BE49-F238E27FC236}">
                  <a16:creationId xmlns:a16="http://schemas.microsoft.com/office/drawing/2014/main" id="{EA467A04-6B29-47D6-8B11-05BF1F4F4DB4}"/>
                </a:ext>
              </a:extLst>
            </p:cNvPr>
            <p:cNvSpPr/>
            <p:nvPr/>
          </p:nvSpPr>
          <p:spPr>
            <a:xfrm>
              <a:off x="253039" y="993239"/>
              <a:ext cx="7290761" cy="34073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 name="Rectangle 12">
              <a:extLst>
                <a:ext uri="{FF2B5EF4-FFF2-40B4-BE49-F238E27FC236}">
                  <a16:creationId xmlns:a16="http://schemas.microsoft.com/office/drawing/2014/main" id="{E6162572-96DD-4009-B46F-20547FC16067}"/>
                </a:ext>
              </a:extLst>
            </p:cNvPr>
            <p:cNvSpPr/>
            <p:nvPr/>
          </p:nvSpPr>
          <p:spPr>
            <a:xfrm>
              <a:off x="324273" y="1065799"/>
              <a:ext cx="7148293" cy="3262192"/>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14" name="Group 13">
            <a:extLst>
              <a:ext uri="{FF2B5EF4-FFF2-40B4-BE49-F238E27FC236}">
                <a16:creationId xmlns:a16="http://schemas.microsoft.com/office/drawing/2014/main" id="{B9F42E95-1923-4C14-ADE3-6A662369D5DD}"/>
              </a:ext>
            </a:extLst>
          </p:cNvPr>
          <p:cNvGrpSpPr/>
          <p:nvPr/>
        </p:nvGrpSpPr>
        <p:grpSpPr>
          <a:xfrm>
            <a:off x="5105082" y="2709761"/>
            <a:ext cx="3854133" cy="2146910"/>
            <a:chOff x="988275" y="571499"/>
            <a:chExt cx="7167450" cy="3992563"/>
          </a:xfrm>
        </p:grpSpPr>
        <p:sp>
          <p:nvSpPr>
            <p:cNvPr id="15" name="Rectangle 9">
              <a:extLst>
                <a:ext uri="{FF2B5EF4-FFF2-40B4-BE49-F238E27FC236}">
                  <a16:creationId xmlns:a16="http://schemas.microsoft.com/office/drawing/2014/main" id="{E9620125-2FB0-4EE6-A185-EE0657E8CDB2}"/>
                </a:ext>
              </a:extLst>
            </p:cNvPr>
            <p:cNvSpPr/>
            <p:nvPr/>
          </p:nvSpPr>
          <p:spPr>
            <a:xfrm>
              <a:off x="988275" y="571499"/>
              <a:ext cx="7167450" cy="39925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Rectangle 15">
              <a:extLst>
                <a:ext uri="{FF2B5EF4-FFF2-40B4-BE49-F238E27FC236}">
                  <a16:creationId xmlns:a16="http://schemas.microsoft.com/office/drawing/2014/main" id="{6C090D2E-43C4-4118-B656-F47636CAAFE8}"/>
                </a:ext>
              </a:extLst>
            </p:cNvPr>
            <p:cNvSpPr/>
            <p:nvPr/>
          </p:nvSpPr>
          <p:spPr>
            <a:xfrm>
              <a:off x="1073298" y="656522"/>
              <a:ext cx="6997407" cy="3822518"/>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Tree>
    <p:extLst>
      <p:ext uri="{BB962C8B-B14F-4D97-AF65-F5344CB8AC3E}">
        <p14:creationId xmlns:p14="http://schemas.microsoft.com/office/powerpoint/2010/main" val="10343319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PMS | Schedule</a:t>
            </a:r>
            <a:endParaRPr lang="ko-KR" altLang="en-US" dirty="0"/>
          </a:p>
        </p:txBody>
      </p:sp>
      <p:sp>
        <p:nvSpPr>
          <p:cNvPr id="3" name="Text Placeholder 2"/>
          <p:cNvSpPr>
            <a:spLocks noGrp="1"/>
          </p:cNvSpPr>
          <p:nvPr>
            <p:ph type="body" sz="quarter" idx="11"/>
          </p:nvPr>
        </p:nvSpPr>
        <p:spPr/>
        <p:txBody>
          <a:bodyPr/>
          <a:lstStyle/>
          <a:p>
            <a:r>
              <a:rPr lang="en-US" altLang="ko-KR" dirty="0">
                <a:latin typeface="3ds" panose="02000503020000020004" pitchFamily="50" charset="0"/>
              </a:rPr>
              <a:t>Schedule Status</a:t>
            </a:r>
            <a:endParaRPr lang="ko-KR" altLang="en-US" dirty="0">
              <a:latin typeface="3ds" panose="02000503020000020004" pitchFamily="50" charset="0"/>
            </a:endParaRPr>
          </a:p>
        </p:txBody>
      </p:sp>
      <p:sp>
        <p:nvSpPr>
          <p:cNvPr id="4" name="Date Placeholder 3"/>
          <p:cNvSpPr>
            <a:spLocks noGrp="1"/>
          </p:cNvSpPr>
          <p:nvPr>
            <p:ph type="dt" sz="half" idx="2"/>
          </p:nvPr>
        </p:nvSpPr>
        <p:spPr/>
        <p:txBody>
          <a:bodyPr/>
          <a:lstStyle/>
          <a:p>
            <a:fld id="{451E5422-847B-44EF-B6F2-7CFEDC2BDA19}" type="datetime1">
              <a:rPr lang="en-US" noProof="0" smtClean="0"/>
              <a:t>11/10/2022</a:t>
            </a:fld>
            <a:endParaRPr lang="en-US" noProof="0"/>
          </a:p>
        </p:txBody>
      </p:sp>
      <p:sp>
        <p:nvSpPr>
          <p:cNvPr id="5" name="Rectangle 4">
            <a:extLst>
              <a:ext uri="{FF2B5EF4-FFF2-40B4-BE49-F238E27FC236}">
                <a16:creationId xmlns:a16="http://schemas.microsoft.com/office/drawing/2014/main" id="{827B2B3F-A4FA-446E-A4F7-D4BB6918B60C}"/>
              </a:ext>
            </a:extLst>
          </p:cNvPr>
          <p:cNvSpPr/>
          <p:nvPr/>
        </p:nvSpPr>
        <p:spPr>
          <a:xfrm>
            <a:off x="1362510" y="952846"/>
            <a:ext cx="6418980" cy="39757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6" name="Picture 5" descr="A screenshot of a computer&#10;&#10;Description automatically generated">
            <a:extLst>
              <a:ext uri="{FF2B5EF4-FFF2-40B4-BE49-F238E27FC236}">
                <a16:creationId xmlns:a16="http://schemas.microsoft.com/office/drawing/2014/main" id="{54EF1C13-55F4-418B-8743-658D856C0CC9}"/>
              </a:ext>
            </a:extLst>
          </p:cNvPr>
          <p:cNvPicPr>
            <a:picLocks noChangeAspect="1"/>
          </p:cNvPicPr>
          <p:nvPr/>
        </p:nvPicPr>
        <p:blipFill>
          <a:blip r:embed="rId2"/>
          <a:stretch>
            <a:fillRect/>
          </a:stretch>
        </p:blipFill>
        <p:spPr>
          <a:xfrm>
            <a:off x="1411959" y="1002296"/>
            <a:ext cx="6318167" cy="3876800"/>
          </a:xfrm>
          <a:prstGeom prst="rect">
            <a:avLst/>
          </a:prstGeom>
        </p:spPr>
      </p:pic>
      <p:sp>
        <p:nvSpPr>
          <p:cNvPr id="7" name="Rectangle 6">
            <a:extLst>
              <a:ext uri="{FF2B5EF4-FFF2-40B4-BE49-F238E27FC236}">
                <a16:creationId xmlns:a16="http://schemas.microsoft.com/office/drawing/2014/main" id="{E8BDD3DA-961F-42FF-B7A9-4E03ED1934BC}"/>
              </a:ext>
            </a:extLst>
          </p:cNvPr>
          <p:cNvSpPr/>
          <p:nvPr/>
        </p:nvSpPr>
        <p:spPr>
          <a:xfrm>
            <a:off x="3075124" y="1350898"/>
            <a:ext cx="403855" cy="5070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0" dirty="0">
              <a:solidFill>
                <a:schemeClr val="bg1"/>
              </a:solidFill>
            </a:endParaRPr>
          </a:p>
        </p:txBody>
      </p:sp>
      <p:sp>
        <p:nvSpPr>
          <p:cNvPr id="8" name="Rectangle 7">
            <a:extLst>
              <a:ext uri="{FF2B5EF4-FFF2-40B4-BE49-F238E27FC236}">
                <a16:creationId xmlns:a16="http://schemas.microsoft.com/office/drawing/2014/main" id="{7B7C41B8-8D0C-4C16-B6C2-D77511C25F66}"/>
              </a:ext>
            </a:extLst>
          </p:cNvPr>
          <p:cNvSpPr/>
          <p:nvPr/>
        </p:nvSpPr>
        <p:spPr>
          <a:xfrm>
            <a:off x="3486338" y="1350898"/>
            <a:ext cx="1518393" cy="5070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bg1"/>
                </a:solidFill>
              </a:rPr>
              <a:t>Resources</a:t>
            </a:r>
          </a:p>
        </p:txBody>
      </p:sp>
      <p:sp>
        <p:nvSpPr>
          <p:cNvPr id="9" name="Rectangle 8">
            <a:extLst>
              <a:ext uri="{FF2B5EF4-FFF2-40B4-BE49-F238E27FC236}">
                <a16:creationId xmlns:a16="http://schemas.microsoft.com/office/drawing/2014/main" id="{94B7E5B2-6A60-4BC0-94EA-A00CEE40563D}"/>
              </a:ext>
            </a:extLst>
          </p:cNvPr>
          <p:cNvSpPr/>
          <p:nvPr/>
        </p:nvSpPr>
        <p:spPr>
          <a:xfrm>
            <a:off x="2764225" y="3489047"/>
            <a:ext cx="4810996" cy="922431"/>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0" dirty="0">
              <a:solidFill>
                <a:schemeClr val="bg1"/>
              </a:solidFill>
            </a:endParaRPr>
          </a:p>
        </p:txBody>
      </p:sp>
      <p:sp>
        <p:nvSpPr>
          <p:cNvPr id="10" name="Rectangle 9">
            <a:extLst>
              <a:ext uri="{FF2B5EF4-FFF2-40B4-BE49-F238E27FC236}">
                <a16:creationId xmlns:a16="http://schemas.microsoft.com/office/drawing/2014/main" id="{D2594731-06EC-4BB8-9B26-5AAC652F4193}"/>
              </a:ext>
            </a:extLst>
          </p:cNvPr>
          <p:cNvSpPr/>
          <p:nvPr/>
        </p:nvSpPr>
        <p:spPr>
          <a:xfrm>
            <a:off x="2764225" y="2981959"/>
            <a:ext cx="1518393" cy="5070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bg1"/>
                </a:solidFill>
              </a:rPr>
              <a:t>Schedule</a:t>
            </a:r>
          </a:p>
        </p:txBody>
      </p:sp>
      <p:sp>
        <p:nvSpPr>
          <p:cNvPr id="11" name="Rectangle 10">
            <a:extLst>
              <a:ext uri="{FF2B5EF4-FFF2-40B4-BE49-F238E27FC236}">
                <a16:creationId xmlns:a16="http://schemas.microsoft.com/office/drawing/2014/main" id="{0916BEEC-190D-47AA-9EF4-6AD786200F59}"/>
              </a:ext>
            </a:extLst>
          </p:cNvPr>
          <p:cNvSpPr/>
          <p:nvPr/>
        </p:nvSpPr>
        <p:spPr>
          <a:xfrm>
            <a:off x="4239439" y="2003281"/>
            <a:ext cx="566633" cy="51915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0" dirty="0">
              <a:solidFill>
                <a:schemeClr val="bg1"/>
              </a:solidFill>
            </a:endParaRPr>
          </a:p>
        </p:txBody>
      </p:sp>
      <p:sp>
        <p:nvSpPr>
          <p:cNvPr id="12" name="Rectangle 11">
            <a:extLst>
              <a:ext uri="{FF2B5EF4-FFF2-40B4-BE49-F238E27FC236}">
                <a16:creationId xmlns:a16="http://schemas.microsoft.com/office/drawing/2014/main" id="{AC342229-C0E4-426A-92CA-991A02090DDE}"/>
              </a:ext>
            </a:extLst>
          </p:cNvPr>
          <p:cNvSpPr/>
          <p:nvPr/>
        </p:nvSpPr>
        <p:spPr>
          <a:xfrm>
            <a:off x="4804295" y="2003281"/>
            <a:ext cx="1518393" cy="5070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bg1"/>
                </a:solidFill>
              </a:rPr>
              <a:t>Scope</a:t>
            </a:r>
          </a:p>
        </p:txBody>
      </p:sp>
    </p:spTree>
    <p:extLst>
      <p:ext uri="{BB962C8B-B14F-4D97-AF65-F5344CB8AC3E}">
        <p14:creationId xmlns:p14="http://schemas.microsoft.com/office/powerpoint/2010/main" val="3398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PMS | Schedule</a:t>
            </a:r>
            <a:endParaRPr lang="ko-KR" altLang="en-US" dirty="0"/>
          </a:p>
        </p:txBody>
      </p:sp>
      <p:sp>
        <p:nvSpPr>
          <p:cNvPr id="3" name="Text Placeholder 2"/>
          <p:cNvSpPr>
            <a:spLocks noGrp="1"/>
          </p:cNvSpPr>
          <p:nvPr>
            <p:ph type="body" sz="quarter" idx="11"/>
          </p:nvPr>
        </p:nvSpPr>
        <p:spPr/>
        <p:txBody>
          <a:bodyPr/>
          <a:lstStyle/>
          <a:p>
            <a:r>
              <a:rPr lang="en-US" altLang="ko-KR" dirty="0">
                <a:latin typeface="3ds" panose="02000503020000020004" pitchFamily="50" charset="0"/>
              </a:rPr>
              <a:t>Business Status</a:t>
            </a:r>
            <a:endParaRPr lang="ko-KR" altLang="en-US" dirty="0">
              <a:latin typeface="3ds" panose="02000503020000020004" pitchFamily="50" charset="0"/>
            </a:endParaRPr>
          </a:p>
        </p:txBody>
      </p:sp>
      <p:sp>
        <p:nvSpPr>
          <p:cNvPr id="4" name="Date Placeholder 3"/>
          <p:cNvSpPr>
            <a:spLocks noGrp="1"/>
          </p:cNvSpPr>
          <p:nvPr>
            <p:ph type="dt" sz="half" idx="2"/>
          </p:nvPr>
        </p:nvSpPr>
        <p:spPr/>
        <p:txBody>
          <a:bodyPr/>
          <a:lstStyle/>
          <a:p>
            <a:fld id="{451E5422-847B-44EF-B6F2-7CFEDC2BDA19}" type="datetime1">
              <a:rPr lang="en-US" noProof="0" smtClean="0"/>
              <a:t>11/10/2022</a:t>
            </a:fld>
            <a:endParaRPr lang="en-US" noProof="0"/>
          </a:p>
        </p:txBody>
      </p:sp>
      <p:sp>
        <p:nvSpPr>
          <p:cNvPr id="5" name="Rectangle 4">
            <a:extLst>
              <a:ext uri="{FF2B5EF4-FFF2-40B4-BE49-F238E27FC236}">
                <a16:creationId xmlns:a16="http://schemas.microsoft.com/office/drawing/2014/main" id="{C65B91F8-E290-49D4-857D-D2F9CED43ADD}"/>
              </a:ext>
            </a:extLst>
          </p:cNvPr>
          <p:cNvSpPr/>
          <p:nvPr/>
        </p:nvSpPr>
        <p:spPr>
          <a:xfrm>
            <a:off x="1051436" y="935132"/>
            <a:ext cx="7041128" cy="39797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6" name="Picture 5" descr="A picture containing colorful&#10;&#10;Description automatically generated">
            <a:extLst>
              <a:ext uri="{FF2B5EF4-FFF2-40B4-BE49-F238E27FC236}">
                <a16:creationId xmlns:a16="http://schemas.microsoft.com/office/drawing/2014/main" id="{2C9720EB-FD68-4188-90C5-BF995CE1A948}"/>
              </a:ext>
            </a:extLst>
          </p:cNvPr>
          <p:cNvPicPr>
            <a:picLocks noChangeAspect="1"/>
          </p:cNvPicPr>
          <p:nvPr/>
        </p:nvPicPr>
        <p:blipFill rotWithShape="1">
          <a:blip r:embed="rId2"/>
          <a:srcRect/>
          <a:stretch/>
        </p:blipFill>
        <p:spPr>
          <a:xfrm>
            <a:off x="1101204" y="984900"/>
            <a:ext cx="6941591" cy="3880212"/>
          </a:xfrm>
          <a:prstGeom prst="rect">
            <a:avLst/>
          </a:prstGeom>
        </p:spPr>
      </p:pic>
      <p:sp>
        <p:nvSpPr>
          <p:cNvPr id="7" name="Rectangle 6">
            <a:extLst>
              <a:ext uri="{FF2B5EF4-FFF2-40B4-BE49-F238E27FC236}">
                <a16:creationId xmlns:a16="http://schemas.microsoft.com/office/drawing/2014/main" id="{38EE49BB-79E4-4845-BEF2-555B7BAB6E3A}"/>
              </a:ext>
            </a:extLst>
          </p:cNvPr>
          <p:cNvSpPr/>
          <p:nvPr/>
        </p:nvSpPr>
        <p:spPr>
          <a:xfrm>
            <a:off x="1321412" y="1349083"/>
            <a:ext cx="2214147" cy="108513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0" dirty="0">
              <a:solidFill>
                <a:schemeClr val="bg1"/>
              </a:solidFill>
            </a:endParaRPr>
          </a:p>
        </p:txBody>
      </p:sp>
      <p:sp>
        <p:nvSpPr>
          <p:cNvPr id="8" name="Rectangle 7">
            <a:extLst>
              <a:ext uri="{FF2B5EF4-FFF2-40B4-BE49-F238E27FC236}">
                <a16:creationId xmlns:a16="http://schemas.microsoft.com/office/drawing/2014/main" id="{846EC2E4-542F-42D8-8706-2FA8710C31A4}"/>
              </a:ext>
            </a:extLst>
          </p:cNvPr>
          <p:cNvSpPr/>
          <p:nvPr/>
        </p:nvSpPr>
        <p:spPr>
          <a:xfrm>
            <a:off x="1321411" y="2434219"/>
            <a:ext cx="2214148" cy="5103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rPr>
              <a:t>Risks</a:t>
            </a:r>
          </a:p>
        </p:txBody>
      </p:sp>
      <p:sp>
        <p:nvSpPr>
          <p:cNvPr id="9" name="Rectangle 8">
            <a:extLst>
              <a:ext uri="{FF2B5EF4-FFF2-40B4-BE49-F238E27FC236}">
                <a16:creationId xmlns:a16="http://schemas.microsoft.com/office/drawing/2014/main" id="{8D7CDF12-7C4B-46EF-AF84-C2E294F80878}"/>
              </a:ext>
            </a:extLst>
          </p:cNvPr>
          <p:cNvSpPr/>
          <p:nvPr/>
        </p:nvSpPr>
        <p:spPr>
          <a:xfrm>
            <a:off x="6549101" y="1282084"/>
            <a:ext cx="570274" cy="60956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0" dirty="0">
              <a:solidFill>
                <a:schemeClr val="bg1"/>
              </a:solidFill>
            </a:endParaRPr>
          </a:p>
        </p:txBody>
      </p:sp>
      <p:sp>
        <p:nvSpPr>
          <p:cNvPr id="10" name="Rectangle 9">
            <a:extLst>
              <a:ext uri="{FF2B5EF4-FFF2-40B4-BE49-F238E27FC236}">
                <a16:creationId xmlns:a16="http://schemas.microsoft.com/office/drawing/2014/main" id="{CF2AFC18-B972-497C-8500-CD0BB3DA04FA}"/>
              </a:ext>
            </a:extLst>
          </p:cNvPr>
          <p:cNvSpPr/>
          <p:nvPr/>
        </p:nvSpPr>
        <p:spPr>
          <a:xfrm>
            <a:off x="7119375" y="1331694"/>
            <a:ext cx="1528150" cy="5103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rPr>
              <a:t>Issues</a:t>
            </a:r>
          </a:p>
        </p:txBody>
      </p:sp>
      <p:sp>
        <p:nvSpPr>
          <p:cNvPr id="11" name="Rectangle 10">
            <a:extLst>
              <a:ext uri="{FF2B5EF4-FFF2-40B4-BE49-F238E27FC236}">
                <a16:creationId xmlns:a16="http://schemas.microsoft.com/office/drawing/2014/main" id="{DBDDEFBE-434F-4E3F-B00E-295C117D47B6}"/>
              </a:ext>
            </a:extLst>
          </p:cNvPr>
          <p:cNvSpPr/>
          <p:nvPr/>
        </p:nvSpPr>
        <p:spPr>
          <a:xfrm>
            <a:off x="3681209" y="1340273"/>
            <a:ext cx="2004695" cy="108513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0" dirty="0">
              <a:solidFill>
                <a:schemeClr val="bg1"/>
              </a:solidFill>
            </a:endParaRPr>
          </a:p>
        </p:txBody>
      </p:sp>
      <p:sp>
        <p:nvSpPr>
          <p:cNvPr id="12" name="Rectangle 11">
            <a:extLst>
              <a:ext uri="{FF2B5EF4-FFF2-40B4-BE49-F238E27FC236}">
                <a16:creationId xmlns:a16="http://schemas.microsoft.com/office/drawing/2014/main" id="{57C5DA4D-43B4-4FE7-B39F-28E10A3C84BA}"/>
              </a:ext>
            </a:extLst>
          </p:cNvPr>
          <p:cNvSpPr/>
          <p:nvPr/>
        </p:nvSpPr>
        <p:spPr>
          <a:xfrm>
            <a:off x="3681209" y="2434219"/>
            <a:ext cx="2004694" cy="5103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rPr>
              <a:t>Opportunities</a:t>
            </a:r>
          </a:p>
        </p:txBody>
      </p:sp>
    </p:spTree>
    <p:extLst>
      <p:ext uri="{BB962C8B-B14F-4D97-AF65-F5344CB8AC3E}">
        <p14:creationId xmlns:p14="http://schemas.microsoft.com/office/powerpoint/2010/main" val="1578528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5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5">
            <a:extLst>
              <a:ext uri="{FF2B5EF4-FFF2-40B4-BE49-F238E27FC236}">
                <a16:creationId xmlns:a16="http://schemas.microsoft.com/office/drawing/2014/main" id="{47DE1CAC-98B8-400A-9D86-8FF7BFCE38D3}"/>
              </a:ext>
            </a:extLst>
          </p:cNvPr>
          <p:cNvSpPr/>
          <p:nvPr/>
        </p:nvSpPr>
        <p:spPr>
          <a:xfrm>
            <a:off x="3581400" y="152379"/>
            <a:ext cx="5419725" cy="4838743"/>
          </a:xfrm>
          <a:prstGeom prst="rect">
            <a:avLst/>
          </a:prstGeom>
          <a:solidFill>
            <a:srgbClr val="003E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77" name="Rectangle 6">
            <a:extLst>
              <a:ext uri="{FF2B5EF4-FFF2-40B4-BE49-F238E27FC236}">
                <a16:creationId xmlns:a16="http://schemas.microsoft.com/office/drawing/2014/main" id="{5D26EF61-F964-4345-ABDD-10EA49BE2B55}"/>
              </a:ext>
            </a:extLst>
          </p:cNvPr>
          <p:cNvSpPr/>
          <p:nvPr/>
        </p:nvSpPr>
        <p:spPr>
          <a:xfrm>
            <a:off x="3705338" y="263348"/>
            <a:ext cx="2538376" cy="2262495"/>
          </a:xfrm>
          <a:prstGeom prst="rect">
            <a:avLst/>
          </a:prstGeom>
          <a:solidFill>
            <a:srgbClr val="00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78" name="Rectangle 54">
            <a:extLst>
              <a:ext uri="{FF2B5EF4-FFF2-40B4-BE49-F238E27FC236}">
                <a16:creationId xmlns:a16="http://schemas.microsoft.com/office/drawing/2014/main" id="{88810B1F-A6EF-48CA-A6AB-9F6FCCDEC38F}"/>
              </a:ext>
            </a:extLst>
          </p:cNvPr>
          <p:cNvSpPr/>
          <p:nvPr/>
        </p:nvSpPr>
        <p:spPr>
          <a:xfrm>
            <a:off x="6338811" y="263348"/>
            <a:ext cx="2538376" cy="2262495"/>
          </a:xfrm>
          <a:prstGeom prst="rect">
            <a:avLst/>
          </a:prstGeom>
          <a:solidFill>
            <a:srgbClr val="00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79" name="Rectangle 80">
            <a:extLst>
              <a:ext uri="{FF2B5EF4-FFF2-40B4-BE49-F238E27FC236}">
                <a16:creationId xmlns:a16="http://schemas.microsoft.com/office/drawing/2014/main" id="{35ED1F7E-7AE0-4CF5-864A-E74194FAACC5}"/>
              </a:ext>
            </a:extLst>
          </p:cNvPr>
          <p:cNvSpPr/>
          <p:nvPr/>
        </p:nvSpPr>
        <p:spPr>
          <a:xfrm>
            <a:off x="3705338" y="2617659"/>
            <a:ext cx="2538376" cy="2262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84" name="Rectangle 84">
            <a:extLst>
              <a:ext uri="{FF2B5EF4-FFF2-40B4-BE49-F238E27FC236}">
                <a16:creationId xmlns:a16="http://schemas.microsoft.com/office/drawing/2014/main" id="{6013422D-9DDA-43F9-9BBC-896E3D083711}"/>
              </a:ext>
            </a:extLst>
          </p:cNvPr>
          <p:cNvSpPr/>
          <p:nvPr/>
        </p:nvSpPr>
        <p:spPr>
          <a:xfrm>
            <a:off x="6338811" y="2617659"/>
            <a:ext cx="2538376" cy="2262495"/>
          </a:xfrm>
          <a:prstGeom prst="rect">
            <a:avLst/>
          </a:prstGeom>
          <a:solidFill>
            <a:srgbClr val="00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89" name="Rectangle 9">
            <a:extLst>
              <a:ext uri="{FF2B5EF4-FFF2-40B4-BE49-F238E27FC236}">
                <a16:creationId xmlns:a16="http://schemas.microsoft.com/office/drawing/2014/main" id="{11FD0BF1-DDC7-4A23-BD44-4A91E701EF45}"/>
              </a:ext>
            </a:extLst>
          </p:cNvPr>
          <p:cNvSpPr/>
          <p:nvPr/>
        </p:nvSpPr>
        <p:spPr>
          <a:xfrm>
            <a:off x="6338811" y="263348"/>
            <a:ext cx="2538376" cy="446226"/>
          </a:xfrm>
          <a:prstGeom prst="rect">
            <a:avLst/>
          </a:prstGeom>
          <a:solidFill>
            <a:srgbClr val="0058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75000"/>
                  </a:schemeClr>
                </a:solidFill>
              </a:rPr>
              <a:t>Schedule</a:t>
            </a:r>
            <a:endParaRPr lang="en-GB" sz="2000" b="1" dirty="0">
              <a:solidFill>
                <a:schemeClr val="tx1">
                  <a:lumMod val="75000"/>
                </a:schemeClr>
              </a:solidFill>
            </a:endParaRPr>
          </a:p>
        </p:txBody>
      </p:sp>
      <p:sp>
        <p:nvSpPr>
          <p:cNvPr id="90" name="Rectangle 86">
            <a:extLst>
              <a:ext uri="{FF2B5EF4-FFF2-40B4-BE49-F238E27FC236}">
                <a16:creationId xmlns:a16="http://schemas.microsoft.com/office/drawing/2014/main" id="{8073F3CC-B1D6-4953-80E1-AD12A1B282C6}"/>
              </a:ext>
            </a:extLst>
          </p:cNvPr>
          <p:cNvSpPr/>
          <p:nvPr/>
        </p:nvSpPr>
        <p:spPr>
          <a:xfrm>
            <a:off x="3703132" y="2617659"/>
            <a:ext cx="2540582" cy="446226"/>
          </a:xfrm>
          <a:prstGeom prst="rect">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Invisible Governance</a:t>
            </a:r>
          </a:p>
        </p:txBody>
      </p:sp>
      <p:sp>
        <p:nvSpPr>
          <p:cNvPr id="93" name="Rectangle 87">
            <a:extLst>
              <a:ext uri="{FF2B5EF4-FFF2-40B4-BE49-F238E27FC236}">
                <a16:creationId xmlns:a16="http://schemas.microsoft.com/office/drawing/2014/main" id="{4DA73DBA-F712-4753-906C-9F6533E3D3B2}"/>
              </a:ext>
            </a:extLst>
          </p:cNvPr>
          <p:cNvSpPr/>
          <p:nvPr/>
        </p:nvSpPr>
        <p:spPr>
          <a:xfrm>
            <a:off x="6338811" y="2617659"/>
            <a:ext cx="2538008" cy="446226"/>
          </a:xfrm>
          <a:prstGeom prst="rect">
            <a:avLst/>
          </a:prstGeom>
          <a:solidFill>
            <a:srgbClr val="0058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75000"/>
                  </a:schemeClr>
                </a:solidFill>
              </a:rPr>
              <a:t>Project Analytics</a:t>
            </a:r>
            <a:endParaRPr lang="en-US" sz="2000" b="1" dirty="0">
              <a:solidFill>
                <a:schemeClr val="tx1">
                  <a:lumMod val="75000"/>
                </a:schemeClr>
              </a:solidFill>
            </a:endParaRPr>
          </a:p>
        </p:txBody>
      </p:sp>
      <p:sp>
        <p:nvSpPr>
          <p:cNvPr id="94" name="Rectangle 79">
            <a:extLst>
              <a:ext uri="{FF2B5EF4-FFF2-40B4-BE49-F238E27FC236}">
                <a16:creationId xmlns:a16="http://schemas.microsoft.com/office/drawing/2014/main" id="{A40A42F8-5C08-43DA-8490-73177EAA9967}"/>
              </a:ext>
            </a:extLst>
          </p:cNvPr>
          <p:cNvSpPr/>
          <p:nvPr/>
        </p:nvSpPr>
        <p:spPr>
          <a:xfrm>
            <a:off x="3705338" y="263348"/>
            <a:ext cx="2538376" cy="446226"/>
          </a:xfrm>
          <a:prstGeom prst="rect">
            <a:avLst/>
          </a:prstGeom>
          <a:solidFill>
            <a:srgbClr val="0058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75000"/>
                  </a:schemeClr>
                </a:solidFill>
              </a:rPr>
              <a:t>Product Data</a:t>
            </a:r>
            <a:endParaRPr lang="en-GB" sz="2000" b="1" dirty="0">
              <a:solidFill>
                <a:schemeClr val="tx1">
                  <a:lumMod val="75000"/>
                </a:schemeClr>
              </a:solidFill>
            </a:endParaRPr>
          </a:p>
        </p:txBody>
      </p:sp>
      <p:grpSp>
        <p:nvGrpSpPr>
          <p:cNvPr id="95" name="Group 451">
            <a:extLst>
              <a:ext uri="{FF2B5EF4-FFF2-40B4-BE49-F238E27FC236}">
                <a16:creationId xmlns:a16="http://schemas.microsoft.com/office/drawing/2014/main" id="{E5DB82CF-346F-428A-AB02-63F217849C9B}"/>
              </a:ext>
            </a:extLst>
          </p:cNvPr>
          <p:cNvGrpSpPr/>
          <p:nvPr/>
        </p:nvGrpSpPr>
        <p:grpSpPr>
          <a:xfrm>
            <a:off x="4142575" y="933488"/>
            <a:ext cx="1663902" cy="1300436"/>
            <a:chOff x="1282700" y="5578475"/>
            <a:chExt cx="1446213" cy="1130300"/>
          </a:xfrm>
          <a:solidFill>
            <a:srgbClr val="003B60"/>
          </a:solidFill>
        </p:grpSpPr>
        <p:sp>
          <p:nvSpPr>
            <p:cNvPr id="96" name="Freeform 5">
              <a:extLst>
                <a:ext uri="{FF2B5EF4-FFF2-40B4-BE49-F238E27FC236}">
                  <a16:creationId xmlns:a16="http://schemas.microsoft.com/office/drawing/2014/main" id="{5DE5B7A3-AC72-4B19-B7C2-49D77B4C6BE4}"/>
                </a:ext>
              </a:extLst>
            </p:cNvPr>
            <p:cNvSpPr>
              <a:spLocks noEditPoints="1"/>
            </p:cNvSpPr>
            <p:nvPr/>
          </p:nvSpPr>
          <p:spPr bwMode="auto">
            <a:xfrm>
              <a:off x="1282700" y="5662613"/>
              <a:ext cx="1195388" cy="860425"/>
            </a:xfrm>
            <a:custGeom>
              <a:avLst/>
              <a:gdLst>
                <a:gd name="T0" fmla="*/ 5983 w 6125"/>
                <a:gd name="T1" fmla="*/ 569 h 4416"/>
                <a:gd name="T2" fmla="*/ 3561 w 6125"/>
                <a:gd name="T3" fmla="*/ 569 h 4416"/>
                <a:gd name="T4" fmla="*/ 3561 w 6125"/>
                <a:gd name="T5" fmla="*/ 854 h 4416"/>
                <a:gd name="T6" fmla="*/ 5840 w 6125"/>
                <a:gd name="T7" fmla="*/ 854 h 4416"/>
                <a:gd name="T8" fmla="*/ 5840 w 6125"/>
                <a:gd name="T9" fmla="*/ 4131 h 4416"/>
                <a:gd name="T10" fmla="*/ 854 w 6125"/>
                <a:gd name="T11" fmla="*/ 4131 h 4416"/>
                <a:gd name="T12" fmla="*/ 285 w 6125"/>
                <a:gd name="T13" fmla="*/ 3704 h 4416"/>
                <a:gd name="T14" fmla="*/ 285 w 6125"/>
                <a:gd name="T15" fmla="*/ 3703 h 4416"/>
                <a:gd name="T16" fmla="*/ 628 w 6125"/>
                <a:gd name="T17" fmla="*/ 3360 h 4416"/>
                <a:gd name="T18" fmla="*/ 750 w 6125"/>
                <a:gd name="T19" fmla="*/ 3373 h 4416"/>
                <a:gd name="T20" fmla="*/ 854 w 6125"/>
                <a:gd name="T21" fmla="*/ 3419 h 4416"/>
                <a:gd name="T22" fmla="*/ 997 w 6125"/>
                <a:gd name="T23" fmla="*/ 3276 h 4416"/>
                <a:gd name="T24" fmla="*/ 997 w 6125"/>
                <a:gd name="T25" fmla="*/ 854 h 4416"/>
                <a:gd name="T26" fmla="*/ 2137 w 6125"/>
                <a:gd name="T27" fmla="*/ 854 h 4416"/>
                <a:gd name="T28" fmla="*/ 2137 w 6125"/>
                <a:gd name="T29" fmla="*/ 569 h 4416"/>
                <a:gd name="T30" fmla="*/ 997 w 6125"/>
                <a:gd name="T31" fmla="*/ 569 h 4416"/>
                <a:gd name="T32" fmla="*/ 997 w 6125"/>
                <a:gd name="T33" fmla="*/ 284 h 4416"/>
                <a:gd name="T34" fmla="*/ 628 w 6125"/>
                <a:gd name="T35" fmla="*/ 0 h 4416"/>
                <a:gd name="T36" fmla="*/ 0 w 6125"/>
                <a:gd name="T37" fmla="*/ 569 h 4416"/>
                <a:gd name="T38" fmla="*/ 0 w 6125"/>
                <a:gd name="T39" fmla="*/ 3703 h 4416"/>
                <a:gd name="T40" fmla="*/ 0 w 6125"/>
                <a:gd name="T41" fmla="*/ 3704 h 4416"/>
                <a:gd name="T42" fmla="*/ 0 w 6125"/>
                <a:gd name="T43" fmla="*/ 3704 h 4416"/>
                <a:gd name="T44" fmla="*/ 854 w 6125"/>
                <a:gd name="T45" fmla="*/ 4416 h 4416"/>
                <a:gd name="T46" fmla="*/ 5983 w 6125"/>
                <a:gd name="T47" fmla="*/ 4416 h 4416"/>
                <a:gd name="T48" fmla="*/ 6125 w 6125"/>
                <a:gd name="T49" fmla="*/ 4273 h 4416"/>
                <a:gd name="T50" fmla="*/ 6125 w 6125"/>
                <a:gd name="T51" fmla="*/ 712 h 4416"/>
                <a:gd name="T52" fmla="*/ 5983 w 6125"/>
                <a:gd name="T53" fmla="*/ 569 h 4416"/>
                <a:gd name="T54" fmla="*/ 285 w 6125"/>
                <a:gd name="T55" fmla="*/ 569 h 4416"/>
                <a:gd name="T56" fmla="*/ 628 w 6125"/>
                <a:gd name="T57" fmla="*/ 284 h 4416"/>
                <a:gd name="T58" fmla="*/ 712 w 6125"/>
                <a:gd name="T59" fmla="*/ 303 h 4416"/>
                <a:gd name="T60" fmla="*/ 712 w 6125"/>
                <a:gd name="T61" fmla="*/ 3079 h 4416"/>
                <a:gd name="T62" fmla="*/ 628 w 6125"/>
                <a:gd name="T63" fmla="*/ 3075 h 4416"/>
                <a:gd name="T64" fmla="*/ 285 w 6125"/>
                <a:gd name="T65" fmla="*/ 3177 h 4416"/>
                <a:gd name="T66" fmla="*/ 285 w 6125"/>
                <a:gd name="T67" fmla="*/ 569 h 4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125" h="4416">
                  <a:moveTo>
                    <a:pt x="5983" y="569"/>
                  </a:moveTo>
                  <a:cubicBezTo>
                    <a:pt x="3561" y="569"/>
                    <a:pt x="3561" y="569"/>
                    <a:pt x="3561" y="569"/>
                  </a:cubicBezTo>
                  <a:cubicBezTo>
                    <a:pt x="3561" y="854"/>
                    <a:pt x="3561" y="854"/>
                    <a:pt x="3561" y="854"/>
                  </a:cubicBezTo>
                  <a:cubicBezTo>
                    <a:pt x="5840" y="854"/>
                    <a:pt x="5840" y="854"/>
                    <a:pt x="5840" y="854"/>
                  </a:cubicBezTo>
                  <a:cubicBezTo>
                    <a:pt x="5840" y="4131"/>
                    <a:pt x="5840" y="4131"/>
                    <a:pt x="5840" y="4131"/>
                  </a:cubicBezTo>
                  <a:cubicBezTo>
                    <a:pt x="854" y="4131"/>
                    <a:pt x="854" y="4131"/>
                    <a:pt x="854" y="4131"/>
                  </a:cubicBezTo>
                  <a:cubicBezTo>
                    <a:pt x="288" y="4131"/>
                    <a:pt x="285" y="3810"/>
                    <a:pt x="285" y="3704"/>
                  </a:cubicBezTo>
                  <a:cubicBezTo>
                    <a:pt x="285" y="3704"/>
                    <a:pt x="285" y="3704"/>
                    <a:pt x="285" y="3703"/>
                  </a:cubicBezTo>
                  <a:cubicBezTo>
                    <a:pt x="285" y="3514"/>
                    <a:pt x="439" y="3360"/>
                    <a:pt x="628" y="3360"/>
                  </a:cubicBezTo>
                  <a:cubicBezTo>
                    <a:pt x="674" y="3360"/>
                    <a:pt x="723" y="3366"/>
                    <a:pt x="750" y="3373"/>
                  </a:cubicBezTo>
                  <a:cubicBezTo>
                    <a:pt x="776" y="3401"/>
                    <a:pt x="813" y="3419"/>
                    <a:pt x="854" y="3419"/>
                  </a:cubicBezTo>
                  <a:cubicBezTo>
                    <a:pt x="933" y="3419"/>
                    <a:pt x="997" y="3355"/>
                    <a:pt x="997" y="3276"/>
                  </a:cubicBezTo>
                  <a:cubicBezTo>
                    <a:pt x="997" y="854"/>
                    <a:pt x="997" y="854"/>
                    <a:pt x="997" y="854"/>
                  </a:cubicBezTo>
                  <a:cubicBezTo>
                    <a:pt x="2137" y="854"/>
                    <a:pt x="2137" y="854"/>
                    <a:pt x="2137" y="854"/>
                  </a:cubicBezTo>
                  <a:cubicBezTo>
                    <a:pt x="2137" y="569"/>
                    <a:pt x="2137" y="569"/>
                    <a:pt x="2137" y="569"/>
                  </a:cubicBezTo>
                  <a:cubicBezTo>
                    <a:pt x="997" y="569"/>
                    <a:pt x="997" y="569"/>
                    <a:pt x="997" y="569"/>
                  </a:cubicBezTo>
                  <a:cubicBezTo>
                    <a:pt x="997" y="284"/>
                    <a:pt x="997" y="284"/>
                    <a:pt x="997" y="284"/>
                  </a:cubicBezTo>
                  <a:cubicBezTo>
                    <a:pt x="997" y="99"/>
                    <a:pt x="807" y="0"/>
                    <a:pt x="628" y="0"/>
                  </a:cubicBezTo>
                  <a:cubicBezTo>
                    <a:pt x="264" y="0"/>
                    <a:pt x="0" y="239"/>
                    <a:pt x="0" y="569"/>
                  </a:cubicBezTo>
                  <a:cubicBezTo>
                    <a:pt x="0" y="3703"/>
                    <a:pt x="0" y="3703"/>
                    <a:pt x="0" y="3703"/>
                  </a:cubicBezTo>
                  <a:cubicBezTo>
                    <a:pt x="0" y="3704"/>
                    <a:pt x="0" y="3704"/>
                    <a:pt x="0" y="3704"/>
                  </a:cubicBezTo>
                  <a:cubicBezTo>
                    <a:pt x="0" y="3704"/>
                    <a:pt x="0" y="3704"/>
                    <a:pt x="0" y="3704"/>
                  </a:cubicBezTo>
                  <a:cubicBezTo>
                    <a:pt x="1" y="4156"/>
                    <a:pt x="313" y="4416"/>
                    <a:pt x="854" y="4416"/>
                  </a:cubicBezTo>
                  <a:cubicBezTo>
                    <a:pt x="5983" y="4416"/>
                    <a:pt x="5983" y="4416"/>
                    <a:pt x="5983" y="4416"/>
                  </a:cubicBezTo>
                  <a:cubicBezTo>
                    <a:pt x="6062" y="4416"/>
                    <a:pt x="6125" y="4352"/>
                    <a:pt x="6125" y="4273"/>
                  </a:cubicBezTo>
                  <a:cubicBezTo>
                    <a:pt x="6125" y="712"/>
                    <a:pt x="6125" y="712"/>
                    <a:pt x="6125" y="712"/>
                  </a:cubicBezTo>
                  <a:cubicBezTo>
                    <a:pt x="6125" y="633"/>
                    <a:pt x="6062" y="569"/>
                    <a:pt x="5983" y="569"/>
                  </a:cubicBezTo>
                  <a:close/>
                  <a:moveTo>
                    <a:pt x="285" y="569"/>
                  </a:moveTo>
                  <a:cubicBezTo>
                    <a:pt x="285" y="359"/>
                    <a:pt x="470" y="284"/>
                    <a:pt x="628" y="284"/>
                  </a:cubicBezTo>
                  <a:cubicBezTo>
                    <a:pt x="661" y="284"/>
                    <a:pt x="695" y="294"/>
                    <a:pt x="712" y="303"/>
                  </a:cubicBezTo>
                  <a:cubicBezTo>
                    <a:pt x="712" y="3079"/>
                    <a:pt x="712" y="3079"/>
                    <a:pt x="712" y="3079"/>
                  </a:cubicBezTo>
                  <a:cubicBezTo>
                    <a:pt x="682" y="3076"/>
                    <a:pt x="653" y="3075"/>
                    <a:pt x="628" y="3075"/>
                  </a:cubicBezTo>
                  <a:cubicBezTo>
                    <a:pt x="501" y="3075"/>
                    <a:pt x="383" y="3113"/>
                    <a:pt x="285" y="3177"/>
                  </a:cubicBezTo>
                  <a:lnTo>
                    <a:pt x="285" y="5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6">
              <a:extLst>
                <a:ext uri="{FF2B5EF4-FFF2-40B4-BE49-F238E27FC236}">
                  <a16:creationId xmlns:a16="http://schemas.microsoft.com/office/drawing/2014/main" id="{EE6871CC-B46F-43AD-B9A9-2A9C81D86656}"/>
                </a:ext>
              </a:extLst>
            </p:cNvPr>
            <p:cNvSpPr>
              <a:spLocks noEditPoints="1"/>
            </p:cNvSpPr>
            <p:nvPr/>
          </p:nvSpPr>
          <p:spPr bwMode="auto">
            <a:xfrm>
              <a:off x="1579563" y="5578475"/>
              <a:ext cx="515938" cy="731838"/>
            </a:xfrm>
            <a:custGeom>
              <a:avLst/>
              <a:gdLst>
                <a:gd name="T0" fmla="*/ 991 w 2642"/>
                <a:gd name="T1" fmla="*/ 1604 h 3756"/>
                <a:gd name="T2" fmla="*/ 633 w 2642"/>
                <a:gd name="T3" fmla="*/ 2525 h 3756"/>
                <a:gd name="T4" fmla="*/ 219 w 2642"/>
                <a:gd name="T5" fmla="*/ 2188 h 3756"/>
                <a:gd name="T6" fmla="*/ 0 w 2642"/>
                <a:gd name="T7" fmla="*/ 2371 h 3756"/>
                <a:gd name="T8" fmla="*/ 529 w 2642"/>
                <a:gd name="T9" fmla="*/ 2792 h 3756"/>
                <a:gd name="T10" fmla="*/ 195 w 2642"/>
                <a:gd name="T11" fmla="*/ 3652 h 3756"/>
                <a:gd name="T12" fmla="*/ 460 w 2642"/>
                <a:gd name="T13" fmla="*/ 3756 h 3756"/>
                <a:gd name="T14" fmla="*/ 792 w 2642"/>
                <a:gd name="T15" fmla="*/ 2903 h 3756"/>
                <a:gd name="T16" fmla="*/ 1321 w 2642"/>
                <a:gd name="T17" fmla="*/ 2987 h 3756"/>
                <a:gd name="T18" fmla="*/ 1857 w 2642"/>
                <a:gd name="T19" fmla="*/ 2901 h 3756"/>
                <a:gd name="T20" fmla="*/ 2189 w 2642"/>
                <a:gd name="T21" fmla="*/ 3756 h 3756"/>
                <a:gd name="T22" fmla="*/ 2455 w 2642"/>
                <a:gd name="T23" fmla="*/ 3652 h 3756"/>
                <a:gd name="T24" fmla="*/ 2119 w 2642"/>
                <a:gd name="T25" fmla="*/ 2789 h 3756"/>
                <a:gd name="T26" fmla="*/ 2642 w 2642"/>
                <a:gd name="T27" fmla="*/ 2371 h 3756"/>
                <a:gd name="T28" fmla="*/ 2424 w 2642"/>
                <a:gd name="T29" fmla="*/ 2188 h 3756"/>
                <a:gd name="T30" fmla="*/ 2015 w 2642"/>
                <a:gd name="T31" fmla="*/ 2522 h 3756"/>
                <a:gd name="T32" fmla="*/ 1657 w 2642"/>
                <a:gd name="T33" fmla="*/ 1600 h 3756"/>
                <a:gd name="T34" fmla="*/ 1895 w 2642"/>
                <a:gd name="T35" fmla="*/ 1140 h 3756"/>
                <a:gd name="T36" fmla="*/ 1467 w 2642"/>
                <a:gd name="T37" fmla="*/ 591 h 3756"/>
                <a:gd name="T38" fmla="*/ 1467 w 2642"/>
                <a:gd name="T39" fmla="*/ 0 h 3756"/>
                <a:gd name="T40" fmla="*/ 1182 w 2642"/>
                <a:gd name="T41" fmla="*/ 0 h 3756"/>
                <a:gd name="T42" fmla="*/ 1182 w 2642"/>
                <a:gd name="T43" fmla="*/ 588 h 3756"/>
                <a:gd name="T44" fmla="*/ 748 w 2642"/>
                <a:gd name="T45" fmla="*/ 1140 h 3756"/>
                <a:gd name="T46" fmla="*/ 991 w 2642"/>
                <a:gd name="T47" fmla="*/ 1604 h 3756"/>
                <a:gd name="T48" fmla="*/ 1753 w 2642"/>
                <a:gd name="T49" fmla="*/ 2635 h 3756"/>
                <a:gd name="T50" fmla="*/ 1321 w 2642"/>
                <a:gd name="T51" fmla="*/ 2702 h 3756"/>
                <a:gd name="T52" fmla="*/ 896 w 2642"/>
                <a:gd name="T53" fmla="*/ 2636 h 3756"/>
                <a:gd name="T54" fmla="*/ 1259 w 2642"/>
                <a:gd name="T55" fmla="*/ 1703 h 3756"/>
                <a:gd name="T56" fmla="*/ 1321 w 2642"/>
                <a:gd name="T57" fmla="*/ 1710 h 3756"/>
                <a:gd name="T58" fmla="*/ 1391 w 2642"/>
                <a:gd name="T59" fmla="*/ 1703 h 3756"/>
                <a:gd name="T60" fmla="*/ 1753 w 2642"/>
                <a:gd name="T61" fmla="*/ 2635 h 3756"/>
                <a:gd name="T62" fmla="*/ 1321 w 2642"/>
                <a:gd name="T63" fmla="*/ 854 h 3756"/>
                <a:gd name="T64" fmla="*/ 1610 w 2642"/>
                <a:gd name="T65" fmla="*/ 1140 h 3756"/>
                <a:gd name="T66" fmla="*/ 1321 w 2642"/>
                <a:gd name="T67" fmla="*/ 1425 h 3756"/>
                <a:gd name="T68" fmla="*/ 1033 w 2642"/>
                <a:gd name="T69" fmla="*/ 1140 h 3756"/>
                <a:gd name="T70" fmla="*/ 1321 w 2642"/>
                <a:gd name="T71" fmla="*/ 854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42" h="3756">
                  <a:moveTo>
                    <a:pt x="991" y="1604"/>
                  </a:moveTo>
                  <a:cubicBezTo>
                    <a:pt x="633" y="2525"/>
                    <a:pt x="633" y="2525"/>
                    <a:pt x="633" y="2525"/>
                  </a:cubicBezTo>
                  <a:cubicBezTo>
                    <a:pt x="477" y="2440"/>
                    <a:pt x="336" y="2328"/>
                    <a:pt x="219" y="2188"/>
                  </a:cubicBezTo>
                  <a:cubicBezTo>
                    <a:pt x="0" y="2371"/>
                    <a:pt x="0" y="2371"/>
                    <a:pt x="0" y="2371"/>
                  </a:cubicBezTo>
                  <a:cubicBezTo>
                    <a:pt x="149" y="2548"/>
                    <a:pt x="329" y="2689"/>
                    <a:pt x="529" y="2792"/>
                  </a:cubicBezTo>
                  <a:cubicBezTo>
                    <a:pt x="195" y="3652"/>
                    <a:pt x="195" y="3652"/>
                    <a:pt x="195" y="3652"/>
                  </a:cubicBezTo>
                  <a:cubicBezTo>
                    <a:pt x="460" y="3756"/>
                    <a:pt x="460" y="3756"/>
                    <a:pt x="460" y="3756"/>
                  </a:cubicBezTo>
                  <a:cubicBezTo>
                    <a:pt x="792" y="2903"/>
                    <a:pt x="792" y="2903"/>
                    <a:pt x="792" y="2903"/>
                  </a:cubicBezTo>
                  <a:cubicBezTo>
                    <a:pt x="961" y="2957"/>
                    <a:pt x="1139" y="2987"/>
                    <a:pt x="1321" y="2987"/>
                  </a:cubicBezTo>
                  <a:cubicBezTo>
                    <a:pt x="1506" y="2987"/>
                    <a:pt x="1686" y="2957"/>
                    <a:pt x="1857" y="2901"/>
                  </a:cubicBezTo>
                  <a:cubicBezTo>
                    <a:pt x="2189" y="3756"/>
                    <a:pt x="2189" y="3756"/>
                    <a:pt x="2189" y="3756"/>
                  </a:cubicBezTo>
                  <a:cubicBezTo>
                    <a:pt x="2455" y="3652"/>
                    <a:pt x="2455" y="3652"/>
                    <a:pt x="2455" y="3652"/>
                  </a:cubicBezTo>
                  <a:cubicBezTo>
                    <a:pt x="2119" y="2789"/>
                    <a:pt x="2119" y="2789"/>
                    <a:pt x="2119" y="2789"/>
                  </a:cubicBezTo>
                  <a:cubicBezTo>
                    <a:pt x="2317" y="2686"/>
                    <a:pt x="2496" y="2546"/>
                    <a:pt x="2642" y="2371"/>
                  </a:cubicBezTo>
                  <a:cubicBezTo>
                    <a:pt x="2424" y="2188"/>
                    <a:pt x="2424" y="2188"/>
                    <a:pt x="2424" y="2188"/>
                  </a:cubicBezTo>
                  <a:cubicBezTo>
                    <a:pt x="2308" y="2326"/>
                    <a:pt x="2169" y="2438"/>
                    <a:pt x="2015" y="2522"/>
                  </a:cubicBezTo>
                  <a:cubicBezTo>
                    <a:pt x="1657" y="1600"/>
                    <a:pt x="1657" y="1600"/>
                    <a:pt x="1657" y="1600"/>
                  </a:cubicBezTo>
                  <a:cubicBezTo>
                    <a:pt x="1800" y="1496"/>
                    <a:pt x="1895" y="1329"/>
                    <a:pt x="1895" y="1140"/>
                  </a:cubicBezTo>
                  <a:cubicBezTo>
                    <a:pt x="1895" y="876"/>
                    <a:pt x="1713" y="655"/>
                    <a:pt x="1467" y="591"/>
                  </a:cubicBezTo>
                  <a:cubicBezTo>
                    <a:pt x="1467" y="0"/>
                    <a:pt x="1467" y="0"/>
                    <a:pt x="1467" y="0"/>
                  </a:cubicBezTo>
                  <a:cubicBezTo>
                    <a:pt x="1182" y="0"/>
                    <a:pt x="1182" y="0"/>
                    <a:pt x="1182" y="0"/>
                  </a:cubicBezTo>
                  <a:cubicBezTo>
                    <a:pt x="1182" y="588"/>
                    <a:pt x="1182" y="588"/>
                    <a:pt x="1182" y="588"/>
                  </a:cubicBezTo>
                  <a:cubicBezTo>
                    <a:pt x="934" y="651"/>
                    <a:pt x="748" y="873"/>
                    <a:pt x="748" y="1140"/>
                  </a:cubicBezTo>
                  <a:cubicBezTo>
                    <a:pt x="748" y="1332"/>
                    <a:pt x="845" y="1501"/>
                    <a:pt x="991" y="1604"/>
                  </a:cubicBezTo>
                  <a:close/>
                  <a:moveTo>
                    <a:pt x="1753" y="2635"/>
                  </a:moveTo>
                  <a:cubicBezTo>
                    <a:pt x="1615" y="2678"/>
                    <a:pt x="1470" y="2702"/>
                    <a:pt x="1321" y="2702"/>
                  </a:cubicBezTo>
                  <a:cubicBezTo>
                    <a:pt x="1175" y="2702"/>
                    <a:pt x="1032" y="2679"/>
                    <a:pt x="896" y="2636"/>
                  </a:cubicBezTo>
                  <a:cubicBezTo>
                    <a:pt x="1259" y="1703"/>
                    <a:pt x="1259" y="1703"/>
                    <a:pt x="1259" y="1703"/>
                  </a:cubicBezTo>
                  <a:cubicBezTo>
                    <a:pt x="1279" y="1706"/>
                    <a:pt x="1300" y="1710"/>
                    <a:pt x="1321" y="1710"/>
                  </a:cubicBezTo>
                  <a:cubicBezTo>
                    <a:pt x="1345" y="1710"/>
                    <a:pt x="1368" y="1705"/>
                    <a:pt x="1391" y="1703"/>
                  </a:cubicBezTo>
                  <a:lnTo>
                    <a:pt x="1753" y="2635"/>
                  </a:lnTo>
                  <a:close/>
                  <a:moveTo>
                    <a:pt x="1321" y="854"/>
                  </a:moveTo>
                  <a:cubicBezTo>
                    <a:pt x="1480" y="854"/>
                    <a:pt x="1610" y="982"/>
                    <a:pt x="1610" y="1140"/>
                  </a:cubicBezTo>
                  <a:cubicBezTo>
                    <a:pt x="1610" y="1297"/>
                    <a:pt x="1480" y="1425"/>
                    <a:pt x="1321" y="1425"/>
                  </a:cubicBezTo>
                  <a:cubicBezTo>
                    <a:pt x="1162" y="1425"/>
                    <a:pt x="1033" y="1297"/>
                    <a:pt x="1033" y="1140"/>
                  </a:cubicBezTo>
                  <a:cubicBezTo>
                    <a:pt x="1033" y="982"/>
                    <a:pt x="1162" y="854"/>
                    <a:pt x="1321" y="8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7">
              <a:extLst>
                <a:ext uri="{FF2B5EF4-FFF2-40B4-BE49-F238E27FC236}">
                  <a16:creationId xmlns:a16="http://schemas.microsoft.com/office/drawing/2014/main" id="{0D5D8DF8-83D0-46C1-8EAE-D678011ABD90}"/>
                </a:ext>
              </a:extLst>
            </p:cNvPr>
            <p:cNvSpPr>
              <a:spLocks noEditPoints="1"/>
            </p:cNvSpPr>
            <p:nvPr/>
          </p:nvSpPr>
          <p:spPr bwMode="auto">
            <a:xfrm>
              <a:off x="2552700" y="5578475"/>
              <a:ext cx="176213" cy="935038"/>
            </a:xfrm>
            <a:custGeom>
              <a:avLst/>
              <a:gdLst>
                <a:gd name="T0" fmla="*/ 907 w 907"/>
                <a:gd name="T1" fmla="*/ 3891 h 4807"/>
                <a:gd name="T2" fmla="*/ 907 w 907"/>
                <a:gd name="T3" fmla="*/ 219 h 4807"/>
                <a:gd name="T4" fmla="*/ 884 w 907"/>
                <a:gd name="T5" fmla="*/ 185 h 4807"/>
                <a:gd name="T6" fmla="*/ 458 w 907"/>
                <a:gd name="T7" fmla="*/ 0 h 4807"/>
                <a:gd name="T8" fmla="*/ 23 w 907"/>
                <a:gd name="T9" fmla="*/ 185 h 4807"/>
                <a:gd name="T10" fmla="*/ 0 w 907"/>
                <a:gd name="T11" fmla="*/ 219 h 4807"/>
                <a:gd name="T12" fmla="*/ 0 w 907"/>
                <a:gd name="T13" fmla="*/ 3891 h 4807"/>
                <a:gd name="T14" fmla="*/ 369 w 907"/>
                <a:gd name="T15" fmla="*/ 4729 h 4807"/>
                <a:gd name="T16" fmla="*/ 457 w 907"/>
                <a:gd name="T17" fmla="*/ 4807 h 4807"/>
                <a:gd name="T18" fmla="*/ 544 w 907"/>
                <a:gd name="T19" fmla="*/ 4728 h 4807"/>
                <a:gd name="T20" fmla="*/ 907 w 907"/>
                <a:gd name="T21" fmla="*/ 3891 h 4807"/>
                <a:gd name="T22" fmla="*/ 458 w 907"/>
                <a:gd name="T23" fmla="*/ 259 h 4807"/>
                <a:gd name="T24" fmla="*/ 648 w 907"/>
                <a:gd name="T25" fmla="*/ 310 h 4807"/>
                <a:gd name="T26" fmla="*/ 648 w 907"/>
                <a:gd name="T27" fmla="*/ 649 h 4807"/>
                <a:gd name="T28" fmla="*/ 259 w 907"/>
                <a:gd name="T29" fmla="*/ 649 h 4807"/>
                <a:gd name="T30" fmla="*/ 259 w 907"/>
                <a:gd name="T31" fmla="*/ 312 h 4807"/>
                <a:gd name="T32" fmla="*/ 458 w 907"/>
                <a:gd name="T33" fmla="*/ 259 h 4807"/>
                <a:gd name="T34" fmla="*/ 259 w 907"/>
                <a:gd name="T35" fmla="*/ 3891 h 4807"/>
                <a:gd name="T36" fmla="*/ 259 w 907"/>
                <a:gd name="T37" fmla="*/ 909 h 4807"/>
                <a:gd name="T38" fmla="*/ 648 w 907"/>
                <a:gd name="T39" fmla="*/ 909 h 4807"/>
                <a:gd name="T40" fmla="*/ 648 w 907"/>
                <a:gd name="T41" fmla="*/ 3891 h 4807"/>
                <a:gd name="T42" fmla="*/ 455 w 907"/>
                <a:gd name="T43" fmla="*/ 4436 h 4807"/>
                <a:gd name="T44" fmla="*/ 259 w 907"/>
                <a:gd name="T45" fmla="*/ 3891 h 4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7" h="4807">
                  <a:moveTo>
                    <a:pt x="907" y="3891"/>
                  </a:moveTo>
                  <a:cubicBezTo>
                    <a:pt x="907" y="219"/>
                    <a:pt x="907" y="219"/>
                    <a:pt x="907" y="219"/>
                  </a:cubicBezTo>
                  <a:cubicBezTo>
                    <a:pt x="884" y="185"/>
                    <a:pt x="884" y="185"/>
                    <a:pt x="884" y="185"/>
                  </a:cubicBezTo>
                  <a:cubicBezTo>
                    <a:pt x="802" y="69"/>
                    <a:pt x="642" y="0"/>
                    <a:pt x="458" y="0"/>
                  </a:cubicBezTo>
                  <a:cubicBezTo>
                    <a:pt x="270" y="0"/>
                    <a:pt x="104" y="71"/>
                    <a:pt x="23" y="185"/>
                  </a:cubicBezTo>
                  <a:cubicBezTo>
                    <a:pt x="0" y="219"/>
                    <a:pt x="0" y="219"/>
                    <a:pt x="0" y="219"/>
                  </a:cubicBezTo>
                  <a:cubicBezTo>
                    <a:pt x="0" y="3891"/>
                    <a:pt x="0" y="3891"/>
                    <a:pt x="0" y="3891"/>
                  </a:cubicBezTo>
                  <a:cubicBezTo>
                    <a:pt x="0" y="4389"/>
                    <a:pt x="354" y="4715"/>
                    <a:pt x="369" y="4729"/>
                  </a:cubicBezTo>
                  <a:cubicBezTo>
                    <a:pt x="457" y="4807"/>
                    <a:pt x="457" y="4807"/>
                    <a:pt x="457" y="4807"/>
                  </a:cubicBezTo>
                  <a:cubicBezTo>
                    <a:pt x="544" y="4728"/>
                    <a:pt x="544" y="4728"/>
                    <a:pt x="544" y="4728"/>
                  </a:cubicBezTo>
                  <a:cubicBezTo>
                    <a:pt x="559" y="4714"/>
                    <a:pt x="907" y="4388"/>
                    <a:pt x="907" y="3891"/>
                  </a:cubicBezTo>
                  <a:close/>
                  <a:moveTo>
                    <a:pt x="458" y="259"/>
                  </a:moveTo>
                  <a:cubicBezTo>
                    <a:pt x="535" y="259"/>
                    <a:pt x="607" y="280"/>
                    <a:pt x="648" y="310"/>
                  </a:cubicBezTo>
                  <a:cubicBezTo>
                    <a:pt x="648" y="649"/>
                    <a:pt x="648" y="649"/>
                    <a:pt x="648" y="649"/>
                  </a:cubicBezTo>
                  <a:cubicBezTo>
                    <a:pt x="259" y="649"/>
                    <a:pt x="259" y="649"/>
                    <a:pt x="259" y="649"/>
                  </a:cubicBezTo>
                  <a:cubicBezTo>
                    <a:pt x="259" y="312"/>
                    <a:pt x="259" y="312"/>
                    <a:pt x="259" y="312"/>
                  </a:cubicBezTo>
                  <a:cubicBezTo>
                    <a:pt x="298" y="283"/>
                    <a:pt x="369" y="259"/>
                    <a:pt x="458" y="259"/>
                  </a:cubicBezTo>
                  <a:close/>
                  <a:moveTo>
                    <a:pt x="259" y="3891"/>
                  </a:moveTo>
                  <a:cubicBezTo>
                    <a:pt x="259" y="909"/>
                    <a:pt x="259" y="909"/>
                    <a:pt x="259" y="909"/>
                  </a:cubicBezTo>
                  <a:cubicBezTo>
                    <a:pt x="648" y="909"/>
                    <a:pt x="648" y="909"/>
                    <a:pt x="648" y="909"/>
                  </a:cubicBezTo>
                  <a:cubicBezTo>
                    <a:pt x="648" y="3891"/>
                    <a:pt x="648" y="3891"/>
                    <a:pt x="648" y="3891"/>
                  </a:cubicBezTo>
                  <a:cubicBezTo>
                    <a:pt x="648" y="4133"/>
                    <a:pt x="538" y="4326"/>
                    <a:pt x="455" y="4436"/>
                  </a:cubicBezTo>
                  <a:cubicBezTo>
                    <a:pt x="372" y="4326"/>
                    <a:pt x="259" y="4133"/>
                    <a:pt x="259" y="38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8">
              <a:extLst>
                <a:ext uri="{FF2B5EF4-FFF2-40B4-BE49-F238E27FC236}">
                  <a16:creationId xmlns:a16="http://schemas.microsoft.com/office/drawing/2014/main" id="{80669016-C6E7-4982-8E2D-E613DF71D625}"/>
                </a:ext>
              </a:extLst>
            </p:cNvPr>
            <p:cNvSpPr>
              <a:spLocks/>
            </p:cNvSpPr>
            <p:nvPr/>
          </p:nvSpPr>
          <p:spPr bwMode="auto">
            <a:xfrm>
              <a:off x="1282700" y="6577013"/>
              <a:ext cx="84138" cy="130175"/>
            </a:xfrm>
            <a:custGeom>
              <a:avLst/>
              <a:gdLst>
                <a:gd name="T0" fmla="*/ 55 w 435"/>
                <a:gd name="T1" fmla="*/ 565 h 668"/>
                <a:gd name="T2" fmla="*/ 183 w 435"/>
                <a:gd name="T3" fmla="*/ 565 h 668"/>
                <a:gd name="T4" fmla="*/ 183 w 435"/>
                <a:gd name="T5" fmla="*/ 229 h 668"/>
                <a:gd name="T6" fmla="*/ 185 w 435"/>
                <a:gd name="T7" fmla="*/ 177 h 668"/>
                <a:gd name="T8" fmla="*/ 109 w 435"/>
                <a:gd name="T9" fmla="*/ 240 h 668"/>
                <a:gd name="T10" fmla="*/ 94 w 435"/>
                <a:gd name="T11" fmla="*/ 248 h 668"/>
                <a:gd name="T12" fmla="*/ 80 w 435"/>
                <a:gd name="T13" fmla="*/ 251 h 668"/>
                <a:gd name="T14" fmla="*/ 59 w 435"/>
                <a:gd name="T15" fmla="*/ 245 h 668"/>
                <a:gd name="T16" fmla="*/ 45 w 435"/>
                <a:gd name="T17" fmla="*/ 234 h 668"/>
                <a:gd name="T18" fmla="*/ 0 w 435"/>
                <a:gd name="T19" fmla="*/ 175 h 668"/>
                <a:gd name="T20" fmla="*/ 208 w 435"/>
                <a:gd name="T21" fmla="*/ 0 h 668"/>
                <a:gd name="T22" fmla="*/ 325 w 435"/>
                <a:gd name="T23" fmla="*/ 0 h 668"/>
                <a:gd name="T24" fmla="*/ 325 w 435"/>
                <a:gd name="T25" fmla="*/ 565 h 668"/>
                <a:gd name="T26" fmla="*/ 435 w 435"/>
                <a:gd name="T27" fmla="*/ 565 h 668"/>
                <a:gd name="T28" fmla="*/ 435 w 435"/>
                <a:gd name="T29" fmla="*/ 668 h 668"/>
                <a:gd name="T30" fmla="*/ 55 w 435"/>
                <a:gd name="T31" fmla="*/ 668 h 668"/>
                <a:gd name="T32" fmla="*/ 55 w 435"/>
                <a:gd name="T33" fmla="*/ 565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668">
                  <a:moveTo>
                    <a:pt x="55" y="565"/>
                  </a:moveTo>
                  <a:cubicBezTo>
                    <a:pt x="183" y="565"/>
                    <a:pt x="183" y="565"/>
                    <a:pt x="183" y="565"/>
                  </a:cubicBezTo>
                  <a:cubicBezTo>
                    <a:pt x="183" y="229"/>
                    <a:pt x="183" y="229"/>
                    <a:pt x="183" y="229"/>
                  </a:cubicBezTo>
                  <a:cubicBezTo>
                    <a:pt x="183" y="212"/>
                    <a:pt x="184" y="195"/>
                    <a:pt x="185" y="177"/>
                  </a:cubicBezTo>
                  <a:cubicBezTo>
                    <a:pt x="109" y="240"/>
                    <a:pt x="109" y="240"/>
                    <a:pt x="109" y="240"/>
                  </a:cubicBezTo>
                  <a:cubicBezTo>
                    <a:pt x="104" y="244"/>
                    <a:pt x="99" y="247"/>
                    <a:pt x="94" y="248"/>
                  </a:cubicBezTo>
                  <a:cubicBezTo>
                    <a:pt x="89" y="250"/>
                    <a:pt x="85" y="251"/>
                    <a:pt x="80" y="251"/>
                  </a:cubicBezTo>
                  <a:cubicBezTo>
                    <a:pt x="72" y="251"/>
                    <a:pt x="65" y="249"/>
                    <a:pt x="59" y="245"/>
                  </a:cubicBezTo>
                  <a:cubicBezTo>
                    <a:pt x="53" y="242"/>
                    <a:pt x="48" y="238"/>
                    <a:pt x="45" y="234"/>
                  </a:cubicBezTo>
                  <a:cubicBezTo>
                    <a:pt x="0" y="175"/>
                    <a:pt x="0" y="175"/>
                    <a:pt x="0" y="175"/>
                  </a:cubicBezTo>
                  <a:cubicBezTo>
                    <a:pt x="208" y="0"/>
                    <a:pt x="208" y="0"/>
                    <a:pt x="208" y="0"/>
                  </a:cubicBezTo>
                  <a:cubicBezTo>
                    <a:pt x="325" y="0"/>
                    <a:pt x="325" y="0"/>
                    <a:pt x="325" y="0"/>
                  </a:cubicBezTo>
                  <a:cubicBezTo>
                    <a:pt x="325" y="565"/>
                    <a:pt x="325" y="565"/>
                    <a:pt x="325" y="565"/>
                  </a:cubicBezTo>
                  <a:cubicBezTo>
                    <a:pt x="435" y="565"/>
                    <a:pt x="435" y="565"/>
                    <a:pt x="435" y="565"/>
                  </a:cubicBezTo>
                  <a:cubicBezTo>
                    <a:pt x="435" y="668"/>
                    <a:pt x="435" y="668"/>
                    <a:pt x="435" y="668"/>
                  </a:cubicBezTo>
                  <a:cubicBezTo>
                    <a:pt x="55" y="668"/>
                    <a:pt x="55" y="668"/>
                    <a:pt x="55" y="668"/>
                  </a:cubicBezTo>
                  <a:lnTo>
                    <a:pt x="55" y="5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
              <a:extLst>
                <a:ext uri="{FF2B5EF4-FFF2-40B4-BE49-F238E27FC236}">
                  <a16:creationId xmlns:a16="http://schemas.microsoft.com/office/drawing/2014/main" id="{AA0378D9-F5CD-41DE-AD7A-4C53A98B42DF}"/>
                </a:ext>
              </a:extLst>
            </p:cNvPr>
            <p:cNvSpPr>
              <a:spLocks noEditPoints="1"/>
            </p:cNvSpPr>
            <p:nvPr/>
          </p:nvSpPr>
          <p:spPr bwMode="auto">
            <a:xfrm>
              <a:off x="1387475" y="6575425"/>
              <a:ext cx="96838" cy="133350"/>
            </a:xfrm>
            <a:custGeom>
              <a:avLst/>
              <a:gdLst>
                <a:gd name="T0" fmla="*/ 495 w 495"/>
                <a:gd name="T1" fmla="*/ 341 h 682"/>
                <a:gd name="T2" fmla="*/ 476 w 495"/>
                <a:gd name="T3" fmla="*/ 493 h 682"/>
                <a:gd name="T4" fmla="*/ 424 w 495"/>
                <a:gd name="T5" fmla="*/ 599 h 682"/>
                <a:gd name="T6" fmla="*/ 346 w 495"/>
                <a:gd name="T7" fmla="*/ 662 h 682"/>
                <a:gd name="T8" fmla="*/ 247 w 495"/>
                <a:gd name="T9" fmla="*/ 682 h 682"/>
                <a:gd name="T10" fmla="*/ 149 w 495"/>
                <a:gd name="T11" fmla="*/ 662 h 682"/>
                <a:gd name="T12" fmla="*/ 71 w 495"/>
                <a:gd name="T13" fmla="*/ 599 h 682"/>
                <a:gd name="T14" fmla="*/ 19 w 495"/>
                <a:gd name="T15" fmla="*/ 493 h 682"/>
                <a:gd name="T16" fmla="*/ 0 w 495"/>
                <a:gd name="T17" fmla="*/ 341 h 682"/>
                <a:gd name="T18" fmla="*/ 19 w 495"/>
                <a:gd name="T19" fmla="*/ 189 h 682"/>
                <a:gd name="T20" fmla="*/ 71 w 495"/>
                <a:gd name="T21" fmla="*/ 83 h 682"/>
                <a:gd name="T22" fmla="*/ 149 w 495"/>
                <a:gd name="T23" fmla="*/ 21 h 682"/>
                <a:gd name="T24" fmla="*/ 247 w 495"/>
                <a:gd name="T25" fmla="*/ 0 h 682"/>
                <a:gd name="T26" fmla="*/ 346 w 495"/>
                <a:gd name="T27" fmla="*/ 21 h 682"/>
                <a:gd name="T28" fmla="*/ 424 w 495"/>
                <a:gd name="T29" fmla="*/ 83 h 682"/>
                <a:gd name="T30" fmla="*/ 476 w 495"/>
                <a:gd name="T31" fmla="*/ 189 h 682"/>
                <a:gd name="T32" fmla="*/ 495 w 495"/>
                <a:gd name="T33" fmla="*/ 341 h 682"/>
                <a:gd name="T34" fmla="*/ 349 w 495"/>
                <a:gd name="T35" fmla="*/ 341 h 682"/>
                <a:gd name="T36" fmla="*/ 340 w 495"/>
                <a:gd name="T37" fmla="*/ 228 h 682"/>
                <a:gd name="T38" fmla="*/ 317 w 495"/>
                <a:gd name="T39" fmla="*/ 158 h 682"/>
                <a:gd name="T40" fmla="*/ 284 w 495"/>
                <a:gd name="T41" fmla="*/ 124 h 682"/>
                <a:gd name="T42" fmla="*/ 247 w 495"/>
                <a:gd name="T43" fmla="*/ 114 h 682"/>
                <a:gd name="T44" fmla="*/ 210 w 495"/>
                <a:gd name="T45" fmla="*/ 124 h 682"/>
                <a:gd name="T46" fmla="*/ 178 w 495"/>
                <a:gd name="T47" fmla="*/ 158 h 682"/>
                <a:gd name="T48" fmla="*/ 155 w 495"/>
                <a:gd name="T49" fmla="*/ 228 h 682"/>
                <a:gd name="T50" fmla="*/ 147 w 495"/>
                <a:gd name="T51" fmla="*/ 341 h 682"/>
                <a:gd name="T52" fmla="*/ 155 w 495"/>
                <a:gd name="T53" fmla="*/ 455 h 682"/>
                <a:gd name="T54" fmla="*/ 178 w 495"/>
                <a:gd name="T55" fmla="*/ 524 h 682"/>
                <a:gd name="T56" fmla="*/ 210 w 495"/>
                <a:gd name="T57" fmla="*/ 559 h 682"/>
                <a:gd name="T58" fmla="*/ 247 w 495"/>
                <a:gd name="T59" fmla="*/ 568 h 682"/>
                <a:gd name="T60" fmla="*/ 284 w 495"/>
                <a:gd name="T61" fmla="*/ 559 h 682"/>
                <a:gd name="T62" fmla="*/ 317 w 495"/>
                <a:gd name="T63" fmla="*/ 524 h 682"/>
                <a:gd name="T64" fmla="*/ 340 w 495"/>
                <a:gd name="T65" fmla="*/ 455 h 682"/>
                <a:gd name="T66" fmla="*/ 349 w 495"/>
                <a:gd name="T67" fmla="*/ 341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5" h="682">
                  <a:moveTo>
                    <a:pt x="495" y="341"/>
                  </a:moveTo>
                  <a:cubicBezTo>
                    <a:pt x="495" y="399"/>
                    <a:pt x="489" y="450"/>
                    <a:pt x="476" y="493"/>
                  </a:cubicBezTo>
                  <a:cubicBezTo>
                    <a:pt x="464" y="535"/>
                    <a:pt x="446" y="571"/>
                    <a:pt x="424" y="599"/>
                  </a:cubicBezTo>
                  <a:cubicBezTo>
                    <a:pt x="402" y="627"/>
                    <a:pt x="376" y="648"/>
                    <a:pt x="346" y="662"/>
                  </a:cubicBezTo>
                  <a:cubicBezTo>
                    <a:pt x="315" y="675"/>
                    <a:pt x="282" y="682"/>
                    <a:pt x="247" y="682"/>
                  </a:cubicBezTo>
                  <a:cubicBezTo>
                    <a:pt x="211" y="682"/>
                    <a:pt x="179" y="675"/>
                    <a:pt x="149" y="662"/>
                  </a:cubicBezTo>
                  <a:cubicBezTo>
                    <a:pt x="119" y="648"/>
                    <a:pt x="93" y="627"/>
                    <a:pt x="71" y="599"/>
                  </a:cubicBezTo>
                  <a:cubicBezTo>
                    <a:pt x="49" y="571"/>
                    <a:pt x="31" y="535"/>
                    <a:pt x="19" y="493"/>
                  </a:cubicBezTo>
                  <a:cubicBezTo>
                    <a:pt x="7" y="450"/>
                    <a:pt x="0" y="399"/>
                    <a:pt x="0" y="341"/>
                  </a:cubicBezTo>
                  <a:cubicBezTo>
                    <a:pt x="0" y="283"/>
                    <a:pt x="7" y="232"/>
                    <a:pt x="19" y="189"/>
                  </a:cubicBezTo>
                  <a:cubicBezTo>
                    <a:pt x="31" y="147"/>
                    <a:pt x="49" y="111"/>
                    <a:pt x="71" y="83"/>
                  </a:cubicBezTo>
                  <a:cubicBezTo>
                    <a:pt x="93" y="55"/>
                    <a:pt x="119" y="34"/>
                    <a:pt x="149" y="21"/>
                  </a:cubicBezTo>
                  <a:cubicBezTo>
                    <a:pt x="179" y="7"/>
                    <a:pt x="211" y="0"/>
                    <a:pt x="247" y="0"/>
                  </a:cubicBezTo>
                  <a:cubicBezTo>
                    <a:pt x="282" y="0"/>
                    <a:pt x="315" y="7"/>
                    <a:pt x="346" y="21"/>
                  </a:cubicBezTo>
                  <a:cubicBezTo>
                    <a:pt x="376" y="34"/>
                    <a:pt x="402" y="55"/>
                    <a:pt x="424" y="83"/>
                  </a:cubicBezTo>
                  <a:cubicBezTo>
                    <a:pt x="446" y="111"/>
                    <a:pt x="464" y="147"/>
                    <a:pt x="476" y="189"/>
                  </a:cubicBezTo>
                  <a:cubicBezTo>
                    <a:pt x="489" y="232"/>
                    <a:pt x="495" y="283"/>
                    <a:pt x="495" y="341"/>
                  </a:cubicBezTo>
                  <a:close/>
                  <a:moveTo>
                    <a:pt x="349" y="341"/>
                  </a:moveTo>
                  <a:cubicBezTo>
                    <a:pt x="349" y="295"/>
                    <a:pt x="346" y="257"/>
                    <a:pt x="340" y="228"/>
                  </a:cubicBezTo>
                  <a:cubicBezTo>
                    <a:pt x="334" y="198"/>
                    <a:pt x="326" y="175"/>
                    <a:pt x="317" y="158"/>
                  </a:cubicBezTo>
                  <a:cubicBezTo>
                    <a:pt x="307" y="142"/>
                    <a:pt x="296" y="130"/>
                    <a:pt x="284" y="124"/>
                  </a:cubicBezTo>
                  <a:cubicBezTo>
                    <a:pt x="272" y="118"/>
                    <a:pt x="259" y="114"/>
                    <a:pt x="247" y="114"/>
                  </a:cubicBezTo>
                  <a:cubicBezTo>
                    <a:pt x="234" y="114"/>
                    <a:pt x="222" y="118"/>
                    <a:pt x="210" y="124"/>
                  </a:cubicBezTo>
                  <a:cubicBezTo>
                    <a:pt x="198" y="130"/>
                    <a:pt x="187" y="142"/>
                    <a:pt x="178" y="158"/>
                  </a:cubicBezTo>
                  <a:cubicBezTo>
                    <a:pt x="169" y="175"/>
                    <a:pt x="161" y="198"/>
                    <a:pt x="155" y="228"/>
                  </a:cubicBezTo>
                  <a:cubicBezTo>
                    <a:pt x="150" y="257"/>
                    <a:pt x="147" y="295"/>
                    <a:pt x="147" y="341"/>
                  </a:cubicBezTo>
                  <a:cubicBezTo>
                    <a:pt x="147" y="387"/>
                    <a:pt x="150" y="425"/>
                    <a:pt x="155" y="455"/>
                  </a:cubicBezTo>
                  <a:cubicBezTo>
                    <a:pt x="161" y="484"/>
                    <a:pt x="169" y="507"/>
                    <a:pt x="178" y="524"/>
                  </a:cubicBezTo>
                  <a:cubicBezTo>
                    <a:pt x="187" y="541"/>
                    <a:pt x="198" y="553"/>
                    <a:pt x="210" y="559"/>
                  </a:cubicBezTo>
                  <a:cubicBezTo>
                    <a:pt x="222" y="565"/>
                    <a:pt x="234" y="568"/>
                    <a:pt x="247" y="568"/>
                  </a:cubicBezTo>
                  <a:cubicBezTo>
                    <a:pt x="259" y="568"/>
                    <a:pt x="272" y="565"/>
                    <a:pt x="284" y="559"/>
                  </a:cubicBezTo>
                  <a:cubicBezTo>
                    <a:pt x="296" y="553"/>
                    <a:pt x="307" y="541"/>
                    <a:pt x="317" y="524"/>
                  </a:cubicBezTo>
                  <a:cubicBezTo>
                    <a:pt x="326" y="507"/>
                    <a:pt x="334" y="484"/>
                    <a:pt x="340" y="455"/>
                  </a:cubicBezTo>
                  <a:cubicBezTo>
                    <a:pt x="346" y="425"/>
                    <a:pt x="349" y="387"/>
                    <a:pt x="349"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0">
              <a:extLst>
                <a:ext uri="{FF2B5EF4-FFF2-40B4-BE49-F238E27FC236}">
                  <a16:creationId xmlns:a16="http://schemas.microsoft.com/office/drawing/2014/main" id="{266AF5D7-4700-4983-8942-76F44FFC4863}"/>
                </a:ext>
              </a:extLst>
            </p:cNvPr>
            <p:cNvSpPr>
              <a:spLocks/>
            </p:cNvSpPr>
            <p:nvPr/>
          </p:nvSpPr>
          <p:spPr bwMode="auto">
            <a:xfrm>
              <a:off x="1509713" y="6577013"/>
              <a:ext cx="84138" cy="130175"/>
            </a:xfrm>
            <a:custGeom>
              <a:avLst/>
              <a:gdLst>
                <a:gd name="T0" fmla="*/ 55 w 436"/>
                <a:gd name="T1" fmla="*/ 565 h 668"/>
                <a:gd name="T2" fmla="*/ 184 w 436"/>
                <a:gd name="T3" fmla="*/ 565 h 668"/>
                <a:gd name="T4" fmla="*/ 184 w 436"/>
                <a:gd name="T5" fmla="*/ 229 h 668"/>
                <a:gd name="T6" fmla="*/ 185 w 436"/>
                <a:gd name="T7" fmla="*/ 177 h 668"/>
                <a:gd name="T8" fmla="*/ 109 w 436"/>
                <a:gd name="T9" fmla="*/ 240 h 668"/>
                <a:gd name="T10" fmla="*/ 95 w 436"/>
                <a:gd name="T11" fmla="*/ 248 h 668"/>
                <a:gd name="T12" fmla="*/ 81 w 436"/>
                <a:gd name="T13" fmla="*/ 251 h 668"/>
                <a:gd name="T14" fmla="*/ 59 w 436"/>
                <a:gd name="T15" fmla="*/ 245 h 668"/>
                <a:gd name="T16" fmla="*/ 45 w 436"/>
                <a:gd name="T17" fmla="*/ 234 h 668"/>
                <a:gd name="T18" fmla="*/ 0 w 436"/>
                <a:gd name="T19" fmla="*/ 175 h 668"/>
                <a:gd name="T20" fmla="*/ 208 w 436"/>
                <a:gd name="T21" fmla="*/ 0 h 668"/>
                <a:gd name="T22" fmla="*/ 326 w 436"/>
                <a:gd name="T23" fmla="*/ 0 h 668"/>
                <a:gd name="T24" fmla="*/ 326 w 436"/>
                <a:gd name="T25" fmla="*/ 565 h 668"/>
                <a:gd name="T26" fmla="*/ 436 w 436"/>
                <a:gd name="T27" fmla="*/ 565 h 668"/>
                <a:gd name="T28" fmla="*/ 436 w 436"/>
                <a:gd name="T29" fmla="*/ 668 h 668"/>
                <a:gd name="T30" fmla="*/ 55 w 436"/>
                <a:gd name="T31" fmla="*/ 668 h 668"/>
                <a:gd name="T32" fmla="*/ 55 w 436"/>
                <a:gd name="T33" fmla="*/ 565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6" h="668">
                  <a:moveTo>
                    <a:pt x="55" y="565"/>
                  </a:moveTo>
                  <a:cubicBezTo>
                    <a:pt x="184" y="565"/>
                    <a:pt x="184" y="565"/>
                    <a:pt x="184" y="565"/>
                  </a:cubicBezTo>
                  <a:cubicBezTo>
                    <a:pt x="184" y="229"/>
                    <a:pt x="184" y="229"/>
                    <a:pt x="184" y="229"/>
                  </a:cubicBezTo>
                  <a:cubicBezTo>
                    <a:pt x="184" y="212"/>
                    <a:pt x="184" y="195"/>
                    <a:pt x="185" y="177"/>
                  </a:cubicBezTo>
                  <a:cubicBezTo>
                    <a:pt x="109" y="240"/>
                    <a:pt x="109" y="240"/>
                    <a:pt x="109" y="240"/>
                  </a:cubicBezTo>
                  <a:cubicBezTo>
                    <a:pt x="105" y="244"/>
                    <a:pt x="100" y="247"/>
                    <a:pt x="95" y="248"/>
                  </a:cubicBezTo>
                  <a:cubicBezTo>
                    <a:pt x="90" y="250"/>
                    <a:pt x="85" y="251"/>
                    <a:pt x="81" y="251"/>
                  </a:cubicBezTo>
                  <a:cubicBezTo>
                    <a:pt x="73" y="251"/>
                    <a:pt x="66" y="249"/>
                    <a:pt x="59" y="245"/>
                  </a:cubicBezTo>
                  <a:cubicBezTo>
                    <a:pt x="53" y="242"/>
                    <a:pt x="48" y="238"/>
                    <a:pt x="45" y="234"/>
                  </a:cubicBezTo>
                  <a:cubicBezTo>
                    <a:pt x="0" y="175"/>
                    <a:pt x="0" y="175"/>
                    <a:pt x="0" y="175"/>
                  </a:cubicBezTo>
                  <a:cubicBezTo>
                    <a:pt x="208" y="0"/>
                    <a:pt x="208" y="0"/>
                    <a:pt x="208" y="0"/>
                  </a:cubicBezTo>
                  <a:cubicBezTo>
                    <a:pt x="326" y="0"/>
                    <a:pt x="326" y="0"/>
                    <a:pt x="326" y="0"/>
                  </a:cubicBezTo>
                  <a:cubicBezTo>
                    <a:pt x="326" y="565"/>
                    <a:pt x="326" y="565"/>
                    <a:pt x="326" y="565"/>
                  </a:cubicBezTo>
                  <a:cubicBezTo>
                    <a:pt x="436" y="565"/>
                    <a:pt x="436" y="565"/>
                    <a:pt x="436" y="565"/>
                  </a:cubicBezTo>
                  <a:cubicBezTo>
                    <a:pt x="436" y="668"/>
                    <a:pt x="436" y="668"/>
                    <a:pt x="436" y="668"/>
                  </a:cubicBezTo>
                  <a:cubicBezTo>
                    <a:pt x="55" y="668"/>
                    <a:pt x="55" y="668"/>
                    <a:pt x="55" y="668"/>
                  </a:cubicBezTo>
                  <a:lnTo>
                    <a:pt x="55" y="5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1">
              <a:extLst>
                <a:ext uri="{FF2B5EF4-FFF2-40B4-BE49-F238E27FC236}">
                  <a16:creationId xmlns:a16="http://schemas.microsoft.com/office/drawing/2014/main" id="{AD6E0739-82BB-49DC-9569-80788E9AD0CB}"/>
                </a:ext>
              </a:extLst>
            </p:cNvPr>
            <p:cNvSpPr>
              <a:spLocks/>
            </p:cNvSpPr>
            <p:nvPr/>
          </p:nvSpPr>
          <p:spPr bwMode="auto">
            <a:xfrm>
              <a:off x="1616075" y="6577013"/>
              <a:ext cx="84138" cy="130175"/>
            </a:xfrm>
            <a:custGeom>
              <a:avLst/>
              <a:gdLst>
                <a:gd name="T0" fmla="*/ 55 w 435"/>
                <a:gd name="T1" fmla="*/ 565 h 668"/>
                <a:gd name="T2" fmla="*/ 183 w 435"/>
                <a:gd name="T3" fmla="*/ 565 h 668"/>
                <a:gd name="T4" fmla="*/ 183 w 435"/>
                <a:gd name="T5" fmla="*/ 229 h 668"/>
                <a:gd name="T6" fmla="*/ 185 w 435"/>
                <a:gd name="T7" fmla="*/ 177 h 668"/>
                <a:gd name="T8" fmla="*/ 109 w 435"/>
                <a:gd name="T9" fmla="*/ 240 h 668"/>
                <a:gd name="T10" fmla="*/ 94 w 435"/>
                <a:gd name="T11" fmla="*/ 248 h 668"/>
                <a:gd name="T12" fmla="*/ 80 w 435"/>
                <a:gd name="T13" fmla="*/ 251 h 668"/>
                <a:gd name="T14" fmla="*/ 59 w 435"/>
                <a:gd name="T15" fmla="*/ 245 h 668"/>
                <a:gd name="T16" fmla="*/ 45 w 435"/>
                <a:gd name="T17" fmla="*/ 234 h 668"/>
                <a:gd name="T18" fmla="*/ 0 w 435"/>
                <a:gd name="T19" fmla="*/ 175 h 668"/>
                <a:gd name="T20" fmla="*/ 208 w 435"/>
                <a:gd name="T21" fmla="*/ 0 h 668"/>
                <a:gd name="T22" fmla="*/ 325 w 435"/>
                <a:gd name="T23" fmla="*/ 0 h 668"/>
                <a:gd name="T24" fmla="*/ 325 w 435"/>
                <a:gd name="T25" fmla="*/ 565 h 668"/>
                <a:gd name="T26" fmla="*/ 435 w 435"/>
                <a:gd name="T27" fmla="*/ 565 h 668"/>
                <a:gd name="T28" fmla="*/ 435 w 435"/>
                <a:gd name="T29" fmla="*/ 668 h 668"/>
                <a:gd name="T30" fmla="*/ 55 w 435"/>
                <a:gd name="T31" fmla="*/ 668 h 668"/>
                <a:gd name="T32" fmla="*/ 55 w 435"/>
                <a:gd name="T33" fmla="*/ 565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668">
                  <a:moveTo>
                    <a:pt x="55" y="565"/>
                  </a:moveTo>
                  <a:cubicBezTo>
                    <a:pt x="183" y="565"/>
                    <a:pt x="183" y="565"/>
                    <a:pt x="183" y="565"/>
                  </a:cubicBezTo>
                  <a:cubicBezTo>
                    <a:pt x="183" y="229"/>
                    <a:pt x="183" y="229"/>
                    <a:pt x="183" y="229"/>
                  </a:cubicBezTo>
                  <a:cubicBezTo>
                    <a:pt x="183" y="212"/>
                    <a:pt x="184" y="195"/>
                    <a:pt x="185" y="177"/>
                  </a:cubicBezTo>
                  <a:cubicBezTo>
                    <a:pt x="109" y="240"/>
                    <a:pt x="109" y="240"/>
                    <a:pt x="109" y="240"/>
                  </a:cubicBezTo>
                  <a:cubicBezTo>
                    <a:pt x="104" y="244"/>
                    <a:pt x="99" y="247"/>
                    <a:pt x="94" y="248"/>
                  </a:cubicBezTo>
                  <a:cubicBezTo>
                    <a:pt x="90" y="250"/>
                    <a:pt x="85" y="251"/>
                    <a:pt x="80" y="251"/>
                  </a:cubicBezTo>
                  <a:cubicBezTo>
                    <a:pt x="72" y="251"/>
                    <a:pt x="65" y="249"/>
                    <a:pt x="59" y="245"/>
                  </a:cubicBezTo>
                  <a:cubicBezTo>
                    <a:pt x="53" y="242"/>
                    <a:pt x="48" y="238"/>
                    <a:pt x="45" y="234"/>
                  </a:cubicBezTo>
                  <a:cubicBezTo>
                    <a:pt x="0" y="175"/>
                    <a:pt x="0" y="175"/>
                    <a:pt x="0" y="175"/>
                  </a:cubicBezTo>
                  <a:cubicBezTo>
                    <a:pt x="208" y="0"/>
                    <a:pt x="208" y="0"/>
                    <a:pt x="208" y="0"/>
                  </a:cubicBezTo>
                  <a:cubicBezTo>
                    <a:pt x="325" y="0"/>
                    <a:pt x="325" y="0"/>
                    <a:pt x="325" y="0"/>
                  </a:cubicBezTo>
                  <a:cubicBezTo>
                    <a:pt x="325" y="565"/>
                    <a:pt x="325" y="565"/>
                    <a:pt x="325" y="565"/>
                  </a:cubicBezTo>
                  <a:cubicBezTo>
                    <a:pt x="435" y="565"/>
                    <a:pt x="435" y="565"/>
                    <a:pt x="435" y="565"/>
                  </a:cubicBezTo>
                  <a:cubicBezTo>
                    <a:pt x="435" y="668"/>
                    <a:pt x="435" y="668"/>
                    <a:pt x="435" y="668"/>
                  </a:cubicBezTo>
                  <a:cubicBezTo>
                    <a:pt x="55" y="668"/>
                    <a:pt x="55" y="668"/>
                    <a:pt x="55" y="668"/>
                  </a:cubicBezTo>
                  <a:lnTo>
                    <a:pt x="55" y="5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2">
              <a:extLst>
                <a:ext uri="{FF2B5EF4-FFF2-40B4-BE49-F238E27FC236}">
                  <a16:creationId xmlns:a16="http://schemas.microsoft.com/office/drawing/2014/main" id="{F676810B-EBBB-4867-A926-C0AE16494491}"/>
                </a:ext>
              </a:extLst>
            </p:cNvPr>
            <p:cNvSpPr>
              <a:spLocks noEditPoints="1"/>
            </p:cNvSpPr>
            <p:nvPr/>
          </p:nvSpPr>
          <p:spPr bwMode="auto">
            <a:xfrm>
              <a:off x="1720850" y="6575425"/>
              <a:ext cx="96838" cy="133350"/>
            </a:xfrm>
            <a:custGeom>
              <a:avLst/>
              <a:gdLst>
                <a:gd name="T0" fmla="*/ 494 w 494"/>
                <a:gd name="T1" fmla="*/ 341 h 682"/>
                <a:gd name="T2" fmla="*/ 475 w 494"/>
                <a:gd name="T3" fmla="*/ 493 h 682"/>
                <a:gd name="T4" fmla="*/ 423 w 494"/>
                <a:gd name="T5" fmla="*/ 599 h 682"/>
                <a:gd name="T6" fmla="*/ 345 w 494"/>
                <a:gd name="T7" fmla="*/ 662 h 682"/>
                <a:gd name="T8" fmla="*/ 246 w 494"/>
                <a:gd name="T9" fmla="*/ 682 h 682"/>
                <a:gd name="T10" fmla="*/ 148 w 494"/>
                <a:gd name="T11" fmla="*/ 662 h 682"/>
                <a:gd name="T12" fmla="*/ 70 w 494"/>
                <a:gd name="T13" fmla="*/ 599 h 682"/>
                <a:gd name="T14" fmla="*/ 18 w 494"/>
                <a:gd name="T15" fmla="*/ 493 h 682"/>
                <a:gd name="T16" fmla="*/ 0 w 494"/>
                <a:gd name="T17" fmla="*/ 341 h 682"/>
                <a:gd name="T18" fmla="*/ 18 w 494"/>
                <a:gd name="T19" fmla="*/ 189 h 682"/>
                <a:gd name="T20" fmla="*/ 70 w 494"/>
                <a:gd name="T21" fmla="*/ 83 h 682"/>
                <a:gd name="T22" fmla="*/ 148 w 494"/>
                <a:gd name="T23" fmla="*/ 21 h 682"/>
                <a:gd name="T24" fmla="*/ 246 w 494"/>
                <a:gd name="T25" fmla="*/ 0 h 682"/>
                <a:gd name="T26" fmla="*/ 345 w 494"/>
                <a:gd name="T27" fmla="*/ 21 h 682"/>
                <a:gd name="T28" fmla="*/ 423 w 494"/>
                <a:gd name="T29" fmla="*/ 83 h 682"/>
                <a:gd name="T30" fmla="*/ 475 w 494"/>
                <a:gd name="T31" fmla="*/ 189 h 682"/>
                <a:gd name="T32" fmla="*/ 494 w 494"/>
                <a:gd name="T33" fmla="*/ 341 h 682"/>
                <a:gd name="T34" fmla="*/ 348 w 494"/>
                <a:gd name="T35" fmla="*/ 341 h 682"/>
                <a:gd name="T36" fmla="*/ 339 w 494"/>
                <a:gd name="T37" fmla="*/ 228 h 682"/>
                <a:gd name="T38" fmla="*/ 316 w 494"/>
                <a:gd name="T39" fmla="*/ 158 h 682"/>
                <a:gd name="T40" fmla="*/ 283 w 494"/>
                <a:gd name="T41" fmla="*/ 124 h 682"/>
                <a:gd name="T42" fmla="*/ 246 w 494"/>
                <a:gd name="T43" fmla="*/ 114 h 682"/>
                <a:gd name="T44" fmla="*/ 209 w 494"/>
                <a:gd name="T45" fmla="*/ 124 h 682"/>
                <a:gd name="T46" fmla="*/ 177 w 494"/>
                <a:gd name="T47" fmla="*/ 158 h 682"/>
                <a:gd name="T48" fmla="*/ 155 w 494"/>
                <a:gd name="T49" fmla="*/ 228 h 682"/>
                <a:gd name="T50" fmla="*/ 146 w 494"/>
                <a:gd name="T51" fmla="*/ 341 h 682"/>
                <a:gd name="T52" fmla="*/ 155 w 494"/>
                <a:gd name="T53" fmla="*/ 455 h 682"/>
                <a:gd name="T54" fmla="*/ 177 w 494"/>
                <a:gd name="T55" fmla="*/ 524 h 682"/>
                <a:gd name="T56" fmla="*/ 209 w 494"/>
                <a:gd name="T57" fmla="*/ 559 h 682"/>
                <a:gd name="T58" fmla="*/ 246 w 494"/>
                <a:gd name="T59" fmla="*/ 568 h 682"/>
                <a:gd name="T60" fmla="*/ 283 w 494"/>
                <a:gd name="T61" fmla="*/ 559 h 682"/>
                <a:gd name="T62" fmla="*/ 316 w 494"/>
                <a:gd name="T63" fmla="*/ 524 h 682"/>
                <a:gd name="T64" fmla="*/ 339 w 494"/>
                <a:gd name="T65" fmla="*/ 455 h 682"/>
                <a:gd name="T66" fmla="*/ 348 w 494"/>
                <a:gd name="T67" fmla="*/ 341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4" h="682">
                  <a:moveTo>
                    <a:pt x="494" y="341"/>
                  </a:moveTo>
                  <a:cubicBezTo>
                    <a:pt x="494" y="399"/>
                    <a:pt x="488" y="450"/>
                    <a:pt x="475" y="493"/>
                  </a:cubicBezTo>
                  <a:cubicBezTo>
                    <a:pt x="463" y="535"/>
                    <a:pt x="446" y="571"/>
                    <a:pt x="423" y="599"/>
                  </a:cubicBezTo>
                  <a:cubicBezTo>
                    <a:pt x="401" y="627"/>
                    <a:pt x="375" y="648"/>
                    <a:pt x="345" y="662"/>
                  </a:cubicBezTo>
                  <a:cubicBezTo>
                    <a:pt x="314" y="675"/>
                    <a:pt x="281" y="682"/>
                    <a:pt x="246" y="682"/>
                  </a:cubicBezTo>
                  <a:cubicBezTo>
                    <a:pt x="210" y="682"/>
                    <a:pt x="178" y="675"/>
                    <a:pt x="148" y="662"/>
                  </a:cubicBezTo>
                  <a:cubicBezTo>
                    <a:pt x="118" y="648"/>
                    <a:pt x="92" y="627"/>
                    <a:pt x="70" y="599"/>
                  </a:cubicBezTo>
                  <a:cubicBezTo>
                    <a:pt x="48" y="571"/>
                    <a:pt x="30" y="535"/>
                    <a:pt x="18" y="493"/>
                  </a:cubicBezTo>
                  <a:cubicBezTo>
                    <a:pt x="6" y="450"/>
                    <a:pt x="0" y="399"/>
                    <a:pt x="0" y="341"/>
                  </a:cubicBezTo>
                  <a:cubicBezTo>
                    <a:pt x="0" y="283"/>
                    <a:pt x="6" y="232"/>
                    <a:pt x="18" y="189"/>
                  </a:cubicBezTo>
                  <a:cubicBezTo>
                    <a:pt x="30" y="147"/>
                    <a:pt x="48" y="111"/>
                    <a:pt x="70" y="83"/>
                  </a:cubicBezTo>
                  <a:cubicBezTo>
                    <a:pt x="92" y="55"/>
                    <a:pt x="118" y="34"/>
                    <a:pt x="148" y="21"/>
                  </a:cubicBezTo>
                  <a:cubicBezTo>
                    <a:pt x="178" y="7"/>
                    <a:pt x="210" y="0"/>
                    <a:pt x="246" y="0"/>
                  </a:cubicBezTo>
                  <a:cubicBezTo>
                    <a:pt x="281" y="0"/>
                    <a:pt x="314" y="7"/>
                    <a:pt x="345" y="21"/>
                  </a:cubicBezTo>
                  <a:cubicBezTo>
                    <a:pt x="375" y="34"/>
                    <a:pt x="401" y="55"/>
                    <a:pt x="423" y="83"/>
                  </a:cubicBezTo>
                  <a:cubicBezTo>
                    <a:pt x="446" y="111"/>
                    <a:pt x="463" y="147"/>
                    <a:pt x="475" y="189"/>
                  </a:cubicBezTo>
                  <a:cubicBezTo>
                    <a:pt x="488" y="232"/>
                    <a:pt x="494" y="283"/>
                    <a:pt x="494" y="341"/>
                  </a:cubicBezTo>
                  <a:close/>
                  <a:moveTo>
                    <a:pt x="348" y="341"/>
                  </a:moveTo>
                  <a:cubicBezTo>
                    <a:pt x="348" y="295"/>
                    <a:pt x="345" y="257"/>
                    <a:pt x="339" y="228"/>
                  </a:cubicBezTo>
                  <a:cubicBezTo>
                    <a:pt x="333" y="198"/>
                    <a:pt x="325" y="175"/>
                    <a:pt x="316" y="158"/>
                  </a:cubicBezTo>
                  <a:cubicBezTo>
                    <a:pt x="306" y="142"/>
                    <a:pt x="295" y="130"/>
                    <a:pt x="283" y="124"/>
                  </a:cubicBezTo>
                  <a:cubicBezTo>
                    <a:pt x="271" y="118"/>
                    <a:pt x="258" y="114"/>
                    <a:pt x="246" y="114"/>
                  </a:cubicBezTo>
                  <a:cubicBezTo>
                    <a:pt x="233" y="114"/>
                    <a:pt x="221" y="118"/>
                    <a:pt x="209" y="124"/>
                  </a:cubicBezTo>
                  <a:cubicBezTo>
                    <a:pt x="197" y="130"/>
                    <a:pt x="186" y="142"/>
                    <a:pt x="177" y="158"/>
                  </a:cubicBezTo>
                  <a:cubicBezTo>
                    <a:pt x="168" y="175"/>
                    <a:pt x="160" y="198"/>
                    <a:pt x="155" y="228"/>
                  </a:cubicBezTo>
                  <a:cubicBezTo>
                    <a:pt x="149" y="257"/>
                    <a:pt x="146" y="295"/>
                    <a:pt x="146" y="341"/>
                  </a:cubicBezTo>
                  <a:cubicBezTo>
                    <a:pt x="146" y="387"/>
                    <a:pt x="149" y="425"/>
                    <a:pt x="155" y="455"/>
                  </a:cubicBezTo>
                  <a:cubicBezTo>
                    <a:pt x="160" y="484"/>
                    <a:pt x="168" y="507"/>
                    <a:pt x="177" y="524"/>
                  </a:cubicBezTo>
                  <a:cubicBezTo>
                    <a:pt x="186" y="541"/>
                    <a:pt x="197" y="553"/>
                    <a:pt x="209" y="559"/>
                  </a:cubicBezTo>
                  <a:cubicBezTo>
                    <a:pt x="221" y="565"/>
                    <a:pt x="233" y="568"/>
                    <a:pt x="246" y="568"/>
                  </a:cubicBezTo>
                  <a:cubicBezTo>
                    <a:pt x="258" y="568"/>
                    <a:pt x="271" y="565"/>
                    <a:pt x="283" y="559"/>
                  </a:cubicBezTo>
                  <a:cubicBezTo>
                    <a:pt x="295" y="553"/>
                    <a:pt x="306" y="541"/>
                    <a:pt x="316" y="524"/>
                  </a:cubicBezTo>
                  <a:cubicBezTo>
                    <a:pt x="325" y="507"/>
                    <a:pt x="333" y="484"/>
                    <a:pt x="339" y="455"/>
                  </a:cubicBezTo>
                  <a:cubicBezTo>
                    <a:pt x="345" y="425"/>
                    <a:pt x="348" y="387"/>
                    <a:pt x="348"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3">
              <a:extLst>
                <a:ext uri="{FF2B5EF4-FFF2-40B4-BE49-F238E27FC236}">
                  <a16:creationId xmlns:a16="http://schemas.microsoft.com/office/drawing/2014/main" id="{0CDDBD9D-0E2A-4074-841C-C979EC22B159}"/>
                </a:ext>
              </a:extLst>
            </p:cNvPr>
            <p:cNvSpPr>
              <a:spLocks/>
            </p:cNvSpPr>
            <p:nvPr/>
          </p:nvSpPr>
          <p:spPr bwMode="auto">
            <a:xfrm>
              <a:off x="1843088" y="6577013"/>
              <a:ext cx="84138" cy="130175"/>
            </a:xfrm>
            <a:custGeom>
              <a:avLst/>
              <a:gdLst>
                <a:gd name="T0" fmla="*/ 54 w 435"/>
                <a:gd name="T1" fmla="*/ 565 h 668"/>
                <a:gd name="T2" fmla="*/ 183 w 435"/>
                <a:gd name="T3" fmla="*/ 565 h 668"/>
                <a:gd name="T4" fmla="*/ 183 w 435"/>
                <a:gd name="T5" fmla="*/ 229 h 668"/>
                <a:gd name="T6" fmla="*/ 184 w 435"/>
                <a:gd name="T7" fmla="*/ 177 h 668"/>
                <a:gd name="T8" fmla="*/ 109 w 435"/>
                <a:gd name="T9" fmla="*/ 240 h 668"/>
                <a:gd name="T10" fmla="*/ 94 w 435"/>
                <a:gd name="T11" fmla="*/ 248 h 668"/>
                <a:gd name="T12" fmla="*/ 80 w 435"/>
                <a:gd name="T13" fmla="*/ 251 h 668"/>
                <a:gd name="T14" fmla="*/ 58 w 435"/>
                <a:gd name="T15" fmla="*/ 245 h 668"/>
                <a:gd name="T16" fmla="*/ 44 w 435"/>
                <a:gd name="T17" fmla="*/ 234 h 668"/>
                <a:gd name="T18" fmla="*/ 0 w 435"/>
                <a:gd name="T19" fmla="*/ 175 h 668"/>
                <a:gd name="T20" fmla="*/ 207 w 435"/>
                <a:gd name="T21" fmla="*/ 0 h 668"/>
                <a:gd name="T22" fmla="*/ 325 w 435"/>
                <a:gd name="T23" fmla="*/ 0 h 668"/>
                <a:gd name="T24" fmla="*/ 325 w 435"/>
                <a:gd name="T25" fmla="*/ 565 h 668"/>
                <a:gd name="T26" fmla="*/ 435 w 435"/>
                <a:gd name="T27" fmla="*/ 565 h 668"/>
                <a:gd name="T28" fmla="*/ 435 w 435"/>
                <a:gd name="T29" fmla="*/ 668 h 668"/>
                <a:gd name="T30" fmla="*/ 54 w 435"/>
                <a:gd name="T31" fmla="*/ 668 h 668"/>
                <a:gd name="T32" fmla="*/ 54 w 435"/>
                <a:gd name="T33" fmla="*/ 565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668">
                  <a:moveTo>
                    <a:pt x="54" y="565"/>
                  </a:moveTo>
                  <a:cubicBezTo>
                    <a:pt x="183" y="565"/>
                    <a:pt x="183" y="565"/>
                    <a:pt x="183" y="565"/>
                  </a:cubicBezTo>
                  <a:cubicBezTo>
                    <a:pt x="183" y="229"/>
                    <a:pt x="183" y="229"/>
                    <a:pt x="183" y="229"/>
                  </a:cubicBezTo>
                  <a:cubicBezTo>
                    <a:pt x="183" y="212"/>
                    <a:pt x="183" y="195"/>
                    <a:pt x="184" y="177"/>
                  </a:cubicBezTo>
                  <a:cubicBezTo>
                    <a:pt x="109" y="240"/>
                    <a:pt x="109" y="240"/>
                    <a:pt x="109" y="240"/>
                  </a:cubicBezTo>
                  <a:cubicBezTo>
                    <a:pt x="104" y="244"/>
                    <a:pt x="99" y="247"/>
                    <a:pt x="94" y="248"/>
                  </a:cubicBezTo>
                  <a:cubicBezTo>
                    <a:pt x="89" y="250"/>
                    <a:pt x="84" y="251"/>
                    <a:pt x="80" y="251"/>
                  </a:cubicBezTo>
                  <a:cubicBezTo>
                    <a:pt x="72" y="251"/>
                    <a:pt x="65" y="249"/>
                    <a:pt x="58" y="245"/>
                  </a:cubicBezTo>
                  <a:cubicBezTo>
                    <a:pt x="52" y="242"/>
                    <a:pt x="47" y="238"/>
                    <a:pt x="44" y="234"/>
                  </a:cubicBezTo>
                  <a:cubicBezTo>
                    <a:pt x="0" y="175"/>
                    <a:pt x="0" y="175"/>
                    <a:pt x="0" y="175"/>
                  </a:cubicBezTo>
                  <a:cubicBezTo>
                    <a:pt x="207" y="0"/>
                    <a:pt x="207" y="0"/>
                    <a:pt x="207" y="0"/>
                  </a:cubicBezTo>
                  <a:cubicBezTo>
                    <a:pt x="325" y="0"/>
                    <a:pt x="325" y="0"/>
                    <a:pt x="325" y="0"/>
                  </a:cubicBezTo>
                  <a:cubicBezTo>
                    <a:pt x="325" y="565"/>
                    <a:pt x="325" y="565"/>
                    <a:pt x="325" y="565"/>
                  </a:cubicBezTo>
                  <a:cubicBezTo>
                    <a:pt x="435" y="565"/>
                    <a:pt x="435" y="565"/>
                    <a:pt x="435" y="565"/>
                  </a:cubicBezTo>
                  <a:cubicBezTo>
                    <a:pt x="435" y="668"/>
                    <a:pt x="435" y="668"/>
                    <a:pt x="435" y="668"/>
                  </a:cubicBezTo>
                  <a:cubicBezTo>
                    <a:pt x="54" y="668"/>
                    <a:pt x="54" y="668"/>
                    <a:pt x="54" y="668"/>
                  </a:cubicBezTo>
                  <a:lnTo>
                    <a:pt x="54" y="5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4">
              <a:extLst>
                <a:ext uri="{FF2B5EF4-FFF2-40B4-BE49-F238E27FC236}">
                  <a16:creationId xmlns:a16="http://schemas.microsoft.com/office/drawing/2014/main" id="{13234282-DBD0-4565-AA41-64BC80A5E0F0}"/>
                </a:ext>
              </a:extLst>
            </p:cNvPr>
            <p:cNvSpPr>
              <a:spLocks noEditPoints="1"/>
            </p:cNvSpPr>
            <p:nvPr/>
          </p:nvSpPr>
          <p:spPr bwMode="auto">
            <a:xfrm>
              <a:off x="1947863" y="6575425"/>
              <a:ext cx="96838" cy="133350"/>
            </a:xfrm>
            <a:custGeom>
              <a:avLst/>
              <a:gdLst>
                <a:gd name="T0" fmla="*/ 495 w 495"/>
                <a:gd name="T1" fmla="*/ 341 h 682"/>
                <a:gd name="T2" fmla="*/ 476 w 495"/>
                <a:gd name="T3" fmla="*/ 493 h 682"/>
                <a:gd name="T4" fmla="*/ 424 w 495"/>
                <a:gd name="T5" fmla="*/ 599 h 682"/>
                <a:gd name="T6" fmla="*/ 345 w 495"/>
                <a:gd name="T7" fmla="*/ 662 h 682"/>
                <a:gd name="T8" fmla="*/ 246 w 495"/>
                <a:gd name="T9" fmla="*/ 682 h 682"/>
                <a:gd name="T10" fmla="*/ 148 w 495"/>
                <a:gd name="T11" fmla="*/ 662 h 682"/>
                <a:gd name="T12" fmla="*/ 70 w 495"/>
                <a:gd name="T13" fmla="*/ 599 h 682"/>
                <a:gd name="T14" fmla="*/ 19 w 495"/>
                <a:gd name="T15" fmla="*/ 493 h 682"/>
                <a:gd name="T16" fmla="*/ 0 w 495"/>
                <a:gd name="T17" fmla="*/ 341 h 682"/>
                <a:gd name="T18" fmla="*/ 19 w 495"/>
                <a:gd name="T19" fmla="*/ 189 h 682"/>
                <a:gd name="T20" fmla="*/ 70 w 495"/>
                <a:gd name="T21" fmla="*/ 83 h 682"/>
                <a:gd name="T22" fmla="*/ 148 w 495"/>
                <a:gd name="T23" fmla="*/ 21 h 682"/>
                <a:gd name="T24" fmla="*/ 246 w 495"/>
                <a:gd name="T25" fmla="*/ 0 h 682"/>
                <a:gd name="T26" fmla="*/ 345 w 495"/>
                <a:gd name="T27" fmla="*/ 21 h 682"/>
                <a:gd name="T28" fmla="*/ 424 w 495"/>
                <a:gd name="T29" fmla="*/ 83 h 682"/>
                <a:gd name="T30" fmla="*/ 476 w 495"/>
                <a:gd name="T31" fmla="*/ 189 h 682"/>
                <a:gd name="T32" fmla="*/ 495 w 495"/>
                <a:gd name="T33" fmla="*/ 341 h 682"/>
                <a:gd name="T34" fmla="*/ 348 w 495"/>
                <a:gd name="T35" fmla="*/ 341 h 682"/>
                <a:gd name="T36" fmla="*/ 339 w 495"/>
                <a:gd name="T37" fmla="*/ 228 h 682"/>
                <a:gd name="T38" fmla="*/ 316 w 495"/>
                <a:gd name="T39" fmla="*/ 158 h 682"/>
                <a:gd name="T40" fmla="*/ 283 w 495"/>
                <a:gd name="T41" fmla="*/ 124 h 682"/>
                <a:gd name="T42" fmla="*/ 246 w 495"/>
                <a:gd name="T43" fmla="*/ 114 h 682"/>
                <a:gd name="T44" fmla="*/ 209 w 495"/>
                <a:gd name="T45" fmla="*/ 124 h 682"/>
                <a:gd name="T46" fmla="*/ 177 w 495"/>
                <a:gd name="T47" fmla="*/ 158 h 682"/>
                <a:gd name="T48" fmla="*/ 155 w 495"/>
                <a:gd name="T49" fmla="*/ 228 h 682"/>
                <a:gd name="T50" fmla="*/ 147 w 495"/>
                <a:gd name="T51" fmla="*/ 341 h 682"/>
                <a:gd name="T52" fmla="*/ 155 w 495"/>
                <a:gd name="T53" fmla="*/ 455 h 682"/>
                <a:gd name="T54" fmla="*/ 177 w 495"/>
                <a:gd name="T55" fmla="*/ 524 h 682"/>
                <a:gd name="T56" fmla="*/ 209 w 495"/>
                <a:gd name="T57" fmla="*/ 559 h 682"/>
                <a:gd name="T58" fmla="*/ 246 w 495"/>
                <a:gd name="T59" fmla="*/ 568 h 682"/>
                <a:gd name="T60" fmla="*/ 283 w 495"/>
                <a:gd name="T61" fmla="*/ 559 h 682"/>
                <a:gd name="T62" fmla="*/ 316 w 495"/>
                <a:gd name="T63" fmla="*/ 524 h 682"/>
                <a:gd name="T64" fmla="*/ 339 w 495"/>
                <a:gd name="T65" fmla="*/ 455 h 682"/>
                <a:gd name="T66" fmla="*/ 348 w 495"/>
                <a:gd name="T67" fmla="*/ 341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5" h="682">
                  <a:moveTo>
                    <a:pt x="495" y="341"/>
                  </a:moveTo>
                  <a:cubicBezTo>
                    <a:pt x="495" y="399"/>
                    <a:pt x="488" y="450"/>
                    <a:pt x="476" y="493"/>
                  </a:cubicBezTo>
                  <a:cubicBezTo>
                    <a:pt x="463" y="535"/>
                    <a:pt x="446" y="571"/>
                    <a:pt x="424" y="599"/>
                  </a:cubicBezTo>
                  <a:cubicBezTo>
                    <a:pt x="402" y="627"/>
                    <a:pt x="375" y="648"/>
                    <a:pt x="345" y="662"/>
                  </a:cubicBezTo>
                  <a:cubicBezTo>
                    <a:pt x="315" y="675"/>
                    <a:pt x="282" y="682"/>
                    <a:pt x="246" y="682"/>
                  </a:cubicBezTo>
                  <a:cubicBezTo>
                    <a:pt x="211" y="682"/>
                    <a:pt x="178" y="675"/>
                    <a:pt x="148" y="662"/>
                  </a:cubicBezTo>
                  <a:cubicBezTo>
                    <a:pt x="118" y="648"/>
                    <a:pt x="92" y="627"/>
                    <a:pt x="70" y="599"/>
                  </a:cubicBezTo>
                  <a:cubicBezTo>
                    <a:pt x="48" y="571"/>
                    <a:pt x="31" y="535"/>
                    <a:pt x="19" y="493"/>
                  </a:cubicBezTo>
                  <a:cubicBezTo>
                    <a:pt x="6" y="450"/>
                    <a:pt x="0" y="399"/>
                    <a:pt x="0" y="341"/>
                  </a:cubicBezTo>
                  <a:cubicBezTo>
                    <a:pt x="0" y="283"/>
                    <a:pt x="6" y="232"/>
                    <a:pt x="19" y="189"/>
                  </a:cubicBezTo>
                  <a:cubicBezTo>
                    <a:pt x="31" y="147"/>
                    <a:pt x="48" y="111"/>
                    <a:pt x="70" y="83"/>
                  </a:cubicBezTo>
                  <a:cubicBezTo>
                    <a:pt x="92" y="55"/>
                    <a:pt x="118" y="34"/>
                    <a:pt x="148" y="21"/>
                  </a:cubicBezTo>
                  <a:cubicBezTo>
                    <a:pt x="178" y="7"/>
                    <a:pt x="211" y="0"/>
                    <a:pt x="246" y="0"/>
                  </a:cubicBezTo>
                  <a:cubicBezTo>
                    <a:pt x="282" y="0"/>
                    <a:pt x="315" y="7"/>
                    <a:pt x="345" y="21"/>
                  </a:cubicBezTo>
                  <a:cubicBezTo>
                    <a:pt x="375" y="34"/>
                    <a:pt x="402" y="55"/>
                    <a:pt x="424" y="83"/>
                  </a:cubicBezTo>
                  <a:cubicBezTo>
                    <a:pt x="446" y="111"/>
                    <a:pt x="463" y="147"/>
                    <a:pt x="476" y="189"/>
                  </a:cubicBezTo>
                  <a:cubicBezTo>
                    <a:pt x="488" y="232"/>
                    <a:pt x="495" y="283"/>
                    <a:pt x="495" y="341"/>
                  </a:cubicBezTo>
                  <a:close/>
                  <a:moveTo>
                    <a:pt x="348" y="341"/>
                  </a:moveTo>
                  <a:cubicBezTo>
                    <a:pt x="348" y="295"/>
                    <a:pt x="345" y="257"/>
                    <a:pt x="339" y="228"/>
                  </a:cubicBezTo>
                  <a:cubicBezTo>
                    <a:pt x="334" y="198"/>
                    <a:pt x="326" y="175"/>
                    <a:pt x="316" y="158"/>
                  </a:cubicBezTo>
                  <a:cubicBezTo>
                    <a:pt x="307" y="142"/>
                    <a:pt x="296" y="130"/>
                    <a:pt x="283" y="124"/>
                  </a:cubicBezTo>
                  <a:cubicBezTo>
                    <a:pt x="271" y="118"/>
                    <a:pt x="259" y="114"/>
                    <a:pt x="246" y="114"/>
                  </a:cubicBezTo>
                  <a:cubicBezTo>
                    <a:pt x="234" y="114"/>
                    <a:pt x="222" y="118"/>
                    <a:pt x="209" y="124"/>
                  </a:cubicBezTo>
                  <a:cubicBezTo>
                    <a:pt x="197" y="130"/>
                    <a:pt x="187" y="142"/>
                    <a:pt x="177" y="158"/>
                  </a:cubicBezTo>
                  <a:cubicBezTo>
                    <a:pt x="168" y="175"/>
                    <a:pt x="161" y="198"/>
                    <a:pt x="155" y="228"/>
                  </a:cubicBezTo>
                  <a:cubicBezTo>
                    <a:pt x="149" y="257"/>
                    <a:pt x="147" y="295"/>
                    <a:pt x="147" y="341"/>
                  </a:cubicBezTo>
                  <a:cubicBezTo>
                    <a:pt x="147" y="387"/>
                    <a:pt x="149" y="425"/>
                    <a:pt x="155" y="455"/>
                  </a:cubicBezTo>
                  <a:cubicBezTo>
                    <a:pt x="161" y="484"/>
                    <a:pt x="168" y="507"/>
                    <a:pt x="177" y="524"/>
                  </a:cubicBezTo>
                  <a:cubicBezTo>
                    <a:pt x="187" y="541"/>
                    <a:pt x="197" y="553"/>
                    <a:pt x="209" y="559"/>
                  </a:cubicBezTo>
                  <a:cubicBezTo>
                    <a:pt x="222" y="565"/>
                    <a:pt x="234" y="568"/>
                    <a:pt x="246" y="568"/>
                  </a:cubicBezTo>
                  <a:cubicBezTo>
                    <a:pt x="259" y="568"/>
                    <a:pt x="271" y="565"/>
                    <a:pt x="283" y="559"/>
                  </a:cubicBezTo>
                  <a:cubicBezTo>
                    <a:pt x="296" y="553"/>
                    <a:pt x="307" y="541"/>
                    <a:pt x="316" y="524"/>
                  </a:cubicBezTo>
                  <a:cubicBezTo>
                    <a:pt x="326" y="507"/>
                    <a:pt x="334" y="484"/>
                    <a:pt x="339" y="455"/>
                  </a:cubicBezTo>
                  <a:cubicBezTo>
                    <a:pt x="345" y="425"/>
                    <a:pt x="348" y="387"/>
                    <a:pt x="348"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5">
              <a:extLst>
                <a:ext uri="{FF2B5EF4-FFF2-40B4-BE49-F238E27FC236}">
                  <a16:creationId xmlns:a16="http://schemas.microsoft.com/office/drawing/2014/main" id="{F4A4EF15-1D01-49BC-93B0-062EC1E87F10}"/>
                </a:ext>
              </a:extLst>
            </p:cNvPr>
            <p:cNvSpPr>
              <a:spLocks/>
            </p:cNvSpPr>
            <p:nvPr/>
          </p:nvSpPr>
          <p:spPr bwMode="auto">
            <a:xfrm>
              <a:off x="2068513" y="6577013"/>
              <a:ext cx="85725" cy="130175"/>
            </a:xfrm>
            <a:custGeom>
              <a:avLst/>
              <a:gdLst>
                <a:gd name="T0" fmla="*/ 55 w 435"/>
                <a:gd name="T1" fmla="*/ 565 h 668"/>
                <a:gd name="T2" fmla="*/ 183 w 435"/>
                <a:gd name="T3" fmla="*/ 565 h 668"/>
                <a:gd name="T4" fmla="*/ 183 w 435"/>
                <a:gd name="T5" fmla="*/ 229 h 668"/>
                <a:gd name="T6" fmla="*/ 185 w 435"/>
                <a:gd name="T7" fmla="*/ 177 h 668"/>
                <a:gd name="T8" fmla="*/ 109 w 435"/>
                <a:gd name="T9" fmla="*/ 240 h 668"/>
                <a:gd name="T10" fmla="*/ 94 w 435"/>
                <a:gd name="T11" fmla="*/ 248 h 668"/>
                <a:gd name="T12" fmla="*/ 80 w 435"/>
                <a:gd name="T13" fmla="*/ 251 h 668"/>
                <a:gd name="T14" fmla="*/ 59 w 435"/>
                <a:gd name="T15" fmla="*/ 245 h 668"/>
                <a:gd name="T16" fmla="*/ 45 w 435"/>
                <a:gd name="T17" fmla="*/ 234 h 668"/>
                <a:gd name="T18" fmla="*/ 0 w 435"/>
                <a:gd name="T19" fmla="*/ 175 h 668"/>
                <a:gd name="T20" fmla="*/ 208 w 435"/>
                <a:gd name="T21" fmla="*/ 0 h 668"/>
                <a:gd name="T22" fmla="*/ 325 w 435"/>
                <a:gd name="T23" fmla="*/ 0 h 668"/>
                <a:gd name="T24" fmla="*/ 325 w 435"/>
                <a:gd name="T25" fmla="*/ 565 h 668"/>
                <a:gd name="T26" fmla="*/ 435 w 435"/>
                <a:gd name="T27" fmla="*/ 565 h 668"/>
                <a:gd name="T28" fmla="*/ 435 w 435"/>
                <a:gd name="T29" fmla="*/ 668 h 668"/>
                <a:gd name="T30" fmla="*/ 55 w 435"/>
                <a:gd name="T31" fmla="*/ 668 h 668"/>
                <a:gd name="T32" fmla="*/ 55 w 435"/>
                <a:gd name="T33" fmla="*/ 565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668">
                  <a:moveTo>
                    <a:pt x="55" y="565"/>
                  </a:moveTo>
                  <a:cubicBezTo>
                    <a:pt x="183" y="565"/>
                    <a:pt x="183" y="565"/>
                    <a:pt x="183" y="565"/>
                  </a:cubicBezTo>
                  <a:cubicBezTo>
                    <a:pt x="183" y="229"/>
                    <a:pt x="183" y="229"/>
                    <a:pt x="183" y="229"/>
                  </a:cubicBezTo>
                  <a:cubicBezTo>
                    <a:pt x="183" y="212"/>
                    <a:pt x="184" y="195"/>
                    <a:pt x="185" y="177"/>
                  </a:cubicBezTo>
                  <a:cubicBezTo>
                    <a:pt x="109" y="240"/>
                    <a:pt x="109" y="240"/>
                    <a:pt x="109" y="240"/>
                  </a:cubicBezTo>
                  <a:cubicBezTo>
                    <a:pt x="104" y="244"/>
                    <a:pt x="99" y="247"/>
                    <a:pt x="94" y="248"/>
                  </a:cubicBezTo>
                  <a:cubicBezTo>
                    <a:pt x="89" y="250"/>
                    <a:pt x="85" y="251"/>
                    <a:pt x="80" y="251"/>
                  </a:cubicBezTo>
                  <a:cubicBezTo>
                    <a:pt x="72" y="251"/>
                    <a:pt x="65" y="249"/>
                    <a:pt x="59" y="245"/>
                  </a:cubicBezTo>
                  <a:cubicBezTo>
                    <a:pt x="53" y="242"/>
                    <a:pt x="48" y="238"/>
                    <a:pt x="45" y="234"/>
                  </a:cubicBezTo>
                  <a:cubicBezTo>
                    <a:pt x="0" y="175"/>
                    <a:pt x="0" y="175"/>
                    <a:pt x="0" y="175"/>
                  </a:cubicBezTo>
                  <a:cubicBezTo>
                    <a:pt x="208" y="0"/>
                    <a:pt x="208" y="0"/>
                    <a:pt x="208" y="0"/>
                  </a:cubicBezTo>
                  <a:cubicBezTo>
                    <a:pt x="325" y="0"/>
                    <a:pt x="325" y="0"/>
                    <a:pt x="325" y="0"/>
                  </a:cubicBezTo>
                  <a:cubicBezTo>
                    <a:pt x="325" y="565"/>
                    <a:pt x="325" y="565"/>
                    <a:pt x="325" y="565"/>
                  </a:cubicBezTo>
                  <a:cubicBezTo>
                    <a:pt x="435" y="565"/>
                    <a:pt x="435" y="565"/>
                    <a:pt x="435" y="565"/>
                  </a:cubicBezTo>
                  <a:cubicBezTo>
                    <a:pt x="435" y="668"/>
                    <a:pt x="435" y="668"/>
                    <a:pt x="435" y="668"/>
                  </a:cubicBezTo>
                  <a:cubicBezTo>
                    <a:pt x="55" y="668"/>
                    <a:pt x="55" y="668"/>
                    <a:pt x="55" y="668"/>
                  </a:cubicBezTo>
                  <a:lnTo>
                    <a:pt x="55" y="5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1CE4F27D-DE09-47E4-9870-C9DF76570749}"/>
                </a:ext>
              </a:extLst>
            </p:cNvPr>
            <p:cNvSpPr>
              <a:spLocks noEditPoints="1"/>
            </p:cNvSpPr>
            <p:nvPr/>
          </p:nvSpPr>
          <p:spPr bwMode="auto">
            <a:xfrm>
              <a:off x="2173288" y="6575425"/>
              <a:ext cx="96838" cy="133350"/>
            </a:xfrm>
            <a:custGeom>
              <a:avLst/>
              <a:gdLst>
                <a:gd name="T0" fmla="*/ 495 w 495"/>
                <a:gd name="T1" fmla="*/ 341 h 682"/>
                <a:gd name="T2" fmla="*/ 476 w 495"/>
                <a:gd name="T3" fmla="*/ 493 h 682"/>
                <a:gd name="T4" fmla="*/ 424 w 495"/>
                <a:gd name="T5" fmla="*/ 599 h 682"/>
                <a:gd name="T6" fmla="*/ 346 w 495"/>
                <a:gd name="T7" fmla="*/ 662 h 682"/>
                <a:gd name="T8" fmla="*/ 247 w 495"/>
                <a:gd name="T9" fmla="*/ 682 h 682"/>
                <a:gd name="T10" fmla="*/ 149 w 495"/>
                <a:gd name="T11" fmla="*/ 662 h 682"/>
                <a:gd name="T12" fmla="*/ 71 w 495"/>
                <a:gd name="T13" fmla="*/ 599 h 682"/>
                <a:gd name="T14" fmla="*/ 19 w 495"/>
                <a:gd name="T15" fmla="*/ 493 h 682"/>
                <a:gd name="T16" fmla="*/ 0 w 495"/>
                <a:gd name="T17" fmla="*/ 341 h 682"/>
                <a:gd name="T18" fmla="*/ 19 w 495"/>
                <a:gd name="T19" fmla="*/ 189 h 682"/>
                <a:gd name="T20" fmla="*/ 71 w 495"/>
                <a:gd name="T21" fmla="*/ 83 h 682"/>
                <a:gd name="T22" fmla="*/ 149 w 495"/>
                <a:gd name="T23" fmla="*/ 21 h 682"/>
                <a:gd name="T24" fmla="*/ 247 w 495"/>
                <a:gd name="T25" fmla="*/ 0 h 682"/>
                <a:gd name="T26" fmla="*/ 346 w 495"/>
                <a:gd name="T27" fmla="*/ 21 h 682"/>
                <a:gd name="T28" fmla="*/ 424 w 495"/>
                <a:gd name="T29" fmla="*/ 83 h 682"/>
                <a:gd name="T30" fmla="*/ 476 w 495"/>
                <a:gd name="T31" fmla="*/ 189 h 682"/>
                <a:gd name="T32" fmla="*/ 495 w 495"/>
                <a:gd name="T33" fmla="*/ 341 h 682"/>
                <a:gd name="T34" fmla="*/ 348 w 495"/>
                <a:gd name="T35" fmla="*/ 341 h 682"/>
                <a:gd name="T36" fmla="*/ 340 w 495"/>
                <a:gd name="T37" fmla="*/ 228 h 682"/>
                <a:gd name="T38" fmla="*/ 317 w 495"/>
                <a:gd name="T39" fmla="*/ 158 h 682"/>
                <a:gd name="T40" fmla="*/ 284 w 495"/>
                <a:gd name="T41" fmla="*/ 124 h 682"/>
                <a:gd name="T42" fmla="*/ 247 w 495"/>
                <a:gd name="T43" fmla="*/ 114 h 682"/>
                <a:gd name="T44" fmla="*/ 210 w 495"/>
                <a:gd name="T45" fmla="*/ 124 h 682"/>
                <a:gd name="T46" fmla="*/ 178 w 495"/>
                <a:gd name="T47" fmla="*/ 158 h 682"/>
                <a:gd name="T48" fmla="*/ 155 w 495"/>
                <a:gd name="T49" fmla="*/ 228 h 682"/>
                <a:gd name="T50" fmla="*/ 147 w 495"/>
                <a:gd name="T51" fmla="*/ 341 h 682"/>
                <a:gd name="T52" fmla="*/ 155 w 495"/>
                <a:gd name="T53" fmla="*/ 455 h 682"/>
                <a:gd name="T54" fmla="*/ 178 w 495"/>
                <a:gd name="T55" fmla="*/ 524 h 682"/>
                <a:gd name="T56" fmla="*/ 210 w 495"/>
                <a:gd name="T57" fmla="*/ 559 h 682"/>
                <a:gd name="T58" fmla="*/ 247 w 495"/>
                <a:gd name="T59" fmla="*/ 568 h 682"/>
                <a:gd name="T60" fmla="*/ 284 w 495"/>
                <a:gd name="T61" fmla="*/ 559 h 682"/>
                <a:gd name="T62" fmla="*/ 317 w 495"/>
                <a:gd name="T63" fmla="*/ 524 h 682"/>
                <a:gd name="T64" fmla="*/ 340 w 495"/>
                <a:gd name="T65" fmla="*/ 455 h 682"/>
                <a:gd name="T66" fmla="*/ 348 w 495"/>
                <a:gd name="T67" fmla="*/ 341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5" h="682">
                  <a:moveTo>
                    <a:pt x="495" y="341"/>
                  </a:moveTo>
                  <a:cubicBezTo>
                    <a:pt x="495" y="399"/>
                    <a:pt x="489" y="450"/>
                    <a:pt x="476" y="493"/>
                  </a:cubicBezTo>
                  <a:cubicBezTo>
                    <a:pt x="464" y="535"/>
                    <a:pt x="446" y="571"/>
                    <a:pt x="424" y="599"/>
                  </a:cubicBezTo>
                  <a:cubicBezTo>
                    <a:pt x="402" y="627"/>
                    <a:pt x="376" y="648"/>
                    <a:pt x="346" y="662"/>
                  </a:cubicBezTo>
                  <a:cubicBezTo>
                    <a:pt x="315" y="675"/>
                    <a:pt x="282" y="682"/>
                    <a:pt x="247" y="682"/>
                  </a:cubicBezTo>
                  <a:cubicBezTo>
                    <a:pt x="211" y="682"/>
                    <a:pt x="179" y="675"/>
                    <a:pt x="149" y="662"/>
                  </a:cubicBezTo>
                  <a:cubicBezTo>
                    <a:pt x="119" y="648"/>
                    <a:pt x="92" y="627"/>
                    <a:pt x="71" y="599"/>
                  </a:cubicBezTo>
                  <a:cubicBezTo>
                    <a:pt x="49" y="571"/>
                    <a:pt x="31" y="535"/>
                    <a:pt x="19" y="493"/>
                  </a:cubicBezTo>
                  <a:cubicBezTo>
                    <a:pt x="7" y="450"/>
                    <a:pt x="0" y="399"/>
                    <a:pt x="0" y="341"/>
                  </a:cubicBezTo>
                  <a:cubicBezTo>
                    <a:pt x="0" y="283"/>
                    <a:pt x="7" y="232"/>
                    <a:pt x="19" y="189"/>
                  </a:cubicBezTo>
                  <a:cubicBezTo>
                    <a:pt x="31" y="147"/>
                    <a:pt x="49" y="111"/>
                    <a:pt x="71" y="83"/>
                  </a:cubicBezTo>
                  <a:cubicBezTo>
                    <a:pt x="92" y="55"/>
                    <a:pt x="119" y="34"/>
                    <a:pt x="149" y="21"/>
                  </a:cubicBezTo>
                  <a:cubicBezTo>
                    <a:pt x="179" y="7"/>
                    <a:pt x="211" y="0"/>
                    <a:pt x="247" y="0"/>
                  </a:cubicBezTo>
                  <a:cubicBezTo>
                    <a:pt x="282" y="0"/>
                    <a:pt x="315" y="7"/>
                    <a:pt x="346" y="21"/>
                  </a:cubicBezTo>
                  <a:cubicBezTo>
                    <a:pt x="376" y="34"/>
                    <a:pt x="402" y="55"/>
                    <a:pt x="424" y="83"/>
                  </a:cubicBezTo>
                  <a:cubicBezTo>
                    <a:pt x="446" y="111"/>
                    <a:pt x="464" y="147"/>
                    <a:pt x="476" y="189"/>
                  </a:cubicBezTo>
                  <a:cubicBezTo>
                    <a:pt x="489" y="232"/>
                    <a:pt x="495" y="283"/>
                    <a:pt x="495" y="341"/>
                  </a:cubicBezTo>
                  <a:close/>
                  <a:moveTo>
                    <a:pt x="348" y="341"/>
                  </a:moveTo>
                  <a:cubicBezTo>
                    <a:pt x="348" y="295"/>
                    <a:pt x="346" y="257"/>
                    <a:pt x="340" y="228"/>
                  </a:cubicBezTo>
                  <a:cubicBezTo>
                    <a:pt x="334" y="198"/>
                    <a:pt x="326" y="175"/>
                    <a:pt x="317" y="158"/>
                  </a:cubicBezTo>
                  <a:cubicBezTo>
                    <a:pt x="307" y="142"/>
                    <a:pt x="296" y="130"/>
                    <a:pt x="284" y="124"/>
                  </a:cubicBezTo>
                  <a:cubicBezTo>
                    <a:pt x="272" y="118"/>
                    <a:pt x="259" y="114"/>
                    <a:pt x="247" y="114"/>
                  </a:cubicBezTo>
                  <a:cubicBezTo>
                    <a:pt x="234" y="114"/>
                    <a:pt x="222" y="118"/>
                    <a:pt x="210" y="124"/>
                  </a:cubicBezTo>
                  <a:cubicBezTo>
                    <a:pt x="198" y="130"/>
                    <a:pt x="187" y="142"/>
                    <a:pt x="178" y="158"/>
                  </a:cubicBezTo>
                  <a:cubicBezTo>
                    <a:pt x="169" y="175"/>
                    <a:pt x="161" y="198"/>
                    <a:pt x="155" y="228"/>
                  </a:cubicBezTo>
                  <a:cubicBezTo>
                    <a:pt x="150" y="257"/>
                    <a:pt x="147" y="295"/>
                    <a:pt x="147" y="341"/>
                  </a:cubicBezTo>
                  <a:cubicBezTo>
                    <a:pt x="147" y="387"/>
                    <a:pt x="150" y="425"/>
                    <a:pt x="155" y="455"/>
                  </a:cubicBezTo>
                  <a:cubicBezTo>
                    <a:pt x="161" y="484"/>
                    <a:pt x="169" y="507"/>
                    <a:pt x="178" y="524"/>
                  </a:cubicBezTo>
                  <a:cubicBezTo>
                    <a:pt x="187" y="541"/>
                    <a:pt x="198" y="553"/>
                    <a:pt x="210" y="559"/>
                  </a:cubicBezTo>
                  <a:cubicBezTo>
                    <a:pt x="222" y="565"/>
                    <a:pt x="234" y="568"/>
                    <a:pt x="247" y="568"/>
                  </a:cubicBezTo>
                  <a:cubicBezTo>
                    <a:pt x="259" y="568"/>
                    <a:pt x="272" y="565"/>
                    <a:pt x="284" y="559"/>
                  </a:cubicBezTo>
                  <a:cubicBezTo>
                    <a:pt x="296" y="553"/>
                    <a:pt x="307" y="541"/>
                    <a:pt x="317" y="524"/>
                  </a:cubicBezTo>
                  <a:cubicBezTo>
                    <a:pt x="326" y="507"/>
                    <a:pt x="334" y="484"/>
                    <a:pt x="340" y="455"/>
                  </a:cubicBezTo>
                  <a:cubicBezTo>
                    <a:pt x="346" y="425"/>
                    <a:pt x="348" y="387"/>
                    <a:pt x="348"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7">
              <a:extLst>
                <a:ext uri="{FF2B5EF4-FFF2-40B4-BE49-F238E27FC236}">
                  <a16:creationId xmlns:a16="http://schemas.microsoft.com/office/drawing/2014/main" id="{C93D0F38-B477-44D8-8C11-AD269DA039E3}"/>
                </a:ext>
              </a:extLst>
            </p:cNvPr>
            <p:cNvSpPr>
              <a:spLocks noEditPoints="1"/>
            </p:cNvSpPr>
            <p:nvPr/>
          </p:nvSpPr>
          <p:spPr bwMode="auto">
            <a:xfrm>
              <a:off x="2297113" y="6575425"/>
              <a:ext cx="95250" cy="133350"/>
            </a:xfrm>
            <a:custGeom>
              <a:avLst/>
              <a:gdLst>
                <a:gd name="T0" fmla="*/ 495 w 495"/>
                <a:gd name="T1" fmla="*/ 341 h 682"/>
                <a:gd name="T2" fmla="*/ 476 w 495"/>
                <a:gd name="T3" fmla="*/ 493 h 682"/>
                <a:gd name="T4" fmla="*/ 424 w 495"/>
                <a:gd name="T5" fmla="*/ 599 h 682"/>
                <a:gd name="T6" fmla="*/ 345 w 495"/>
                <a:gd name="T7" fmla="*/ 662 h 682"/>
                <a:gd name="T8" fmla="*/ 246 w 495"/>
                <a:gd name="T9" fmla="*/ 682 h 682"/>
                <a:gd name="T10" fmla="*/ 148 w 495"/>
                <a:gd name="T11" fmla="*/ 662 h 682"/>
                <a:gd name="T12" fmla="*/ 70 w 495"/>
                <a:gd name="T13" fmla="*/ 599 h 682"/>
                <a:gd name="T14" fmla="*/ 18 w 495"/>
                <a:gd name="T15" fmla="*/ 493 h 682"/>
                <a:gd name="T16" fmla="*/ 0 w 495"/>
                <a:gd name="T17" fmla="*/ 341 h 682"/>
                <a:gd name="T18" fmla="*/ 18 w 495"/>
                <a:gd name="T19" fmla="*/ 189 h 682"/>
                <a:gd name="T20" fmla="*/ 70 w 495"/>
                <a:gd name="T21" fmla="*/ 83 h 682"/>
                <a:gd name="T22" fmla="*/ 148 w 495"/>
                <a:gd name="T23" fmla="*/ 21 h 682"/>
                <a:gd name="T24" fmla="*/ 246 w 495"/>
                <a:gd name="T25" fmla="*/ 0 h 682"/>
                <a:gd name="T26" fmla="*/ 345 w 495"/>
                <a:gd name="T27" fmla="*/ 21 h 682"/>
                <a:gd name="T28" fmla="*/ 424 w 495"/>
                <a:gd name="T29" fmla="*/ 83 h 682"/>
                <a:gd name="T30" fmla="*/ 476 w 495"/>
                <a:gd name="T31" fmla="*/ 189 h 682"/>
                <a:gd name="T32" fmla="*/ 495 w 495"/>
                <a:gd name="T33" fmla="*/ 341 h 682"/>
                <a:gd name="T34" fmla="*/ 348 w 495"/>
                <a:gd name="T35" fmla="*/ 341 h 682"/>
                <a:gd name="T36" fmla="*/ 339 w 495"/>
                <a:gd name="T37" fmla="*/ 228 h 682"/>
                <a:gd name="T38" fmla="*/ 316 w 495"/>
                <a:gd name="T39" fmla="*/ 158 h 682"/>
                <a:gd name="T40" fmla="*/ 283 w 495"/>
                <a:gd name="T41" fmla="*/ 124 h 682"/>
                <a:gd name="T42" fmla="*/ 246 w 495"/>
                <a:gd name="T43" fmla="*/ 114 h 682"/>
                <a:gd name="T44" fmla="*/ 209 w 495"/>
                <a:gd name="T45" fmla="*/ 124 h 682"/>
                <a:gd name="T46" fmla="*/ 177 w 495"/>
                <a:gd name="T47" fmla="*/ 158 h 682"/>
                <a:gd name="T48" fmla="*/ 155 w 495"/>
                <a:gd name="T49" fmla="*/ 228 h 682"/>
                <a:gd name="T50" fmla="*/ 146 w 495"/>
                <a:gd name="T51" fmla="*/ 341 h 682"/>
                <a:gd name="T52" fmla="*/ 155 w 495"/>
                <a:gd name="T53" fmla="*/ 455 h 682"/>
                <a:gd name="T54" fmla="*/ 177 w 495"/>
                <a:gd name="T55" fmla="*/ 524 h 682"/>
                <a:gd name="T56" fmla="*/ 209 w 495"/>
                <a:gd name="T57" fmla="*/ 559 h 682"/>
                <a:gd name="T58" fmla="*/ 246 w 495"/>
                <a:gd name="T59" fmla="*/ 568 h 682"/>
                <a:gd name="T60" fmla="*/ 283 w 495"/>
                <a:gd name="T61" fmla="*/ 559 h 682"/>
                <a:gd name="T62" fmla="*/ 316 w 495"/>
                <a:gd name="T63" fmla="*/ 524 h 682"/>
                <a:gd name="T64" fmla="*/ 339 w 495"/>
                <a:gd name="T65" fmla="*/ 455 h 682"/>
                <a:gd name="T66" fmla="*/ 348 w 495"/>
                <a:gd name="T67" fmla="*/ 341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5" h="682">
                  <a:moveTo>
                    <a:pt x="495" y="341"/>
                  </a:moveTo>
                  <a:cubicBezTo>
                    <a:pt x="495" y="399"/>
                    <a:pt x="488" y="450"/>
                    <a:pt x="476" y="493"/>
                  </a:cubicBezTo>
                  <a:cubicBezTo>
                    <a:pt x="463" y="535"/>
                    <a:pt x="446" y="571"/>
                    <a:pt x="424" y="599"/>
                  </a:cubicBezTo>
                  <a:cubicBezTo>
                    <a:pt x="402" y="627"/>
                    <a:pt x="375" y="648"/>
                    <a:pt x="345" y="662"/>
                  </a:cubicBezTo>
                  <a:cubicBezTo>
                    <a:pt x="315" y="675"/>
                    <a:pt x="282" y="682"/>
                    <a:pt x="246" y="682"/>
                  </a:cubicBezTo>
                  <a:cubicBezTo>
                    <a:pt x="211" y="682"/>
                    <a:pt x="178" y="675"/>
                    <a:pt x="148" y="662"/>
                  </a:cubicBezTo>
                  <a:cubicBezTo>
                    <a:pt x="118" y="648"/>
                    <a:pt x="92" y="627"/>
                    <a:pt x="70" y="599"/>
                  </a:cubicBezTo>
                  <a:cubicBezTo>
                    <a:pt x="48" y="571"/>
                    <a:pt x="31" y="535"/>
                    <a:pt x="18" y="493"/>
                  </a:cubicBezTo>
                  <a:cubicBezTo>
                    <a:pt x="6" y="450"/>
                    <a:pt x="0" y="399"/>
                    <a:pt x="0" y="341"/>
                  </a:cubicBezTo>
                  <a:cubicBezTo>
                    <a:pt x="0" y="283"/>
                    <a:pt x="6" y="232"/>
                    <a:pt x="18" y="189"/>
                  </a:cubicBezTo>
                  <a:cubicBezTo>
                    <a:pt x="31" y="147"/>
                    <a:pt x="48" y="111"/>
                    <a:pt x="70" y="83"/>
                  </a:cubicBezTo>
                  <a:cubicBezTo>
                    <a:pt x="92" y="55"/>
                    <a:pt x="118" y="34"/>
                    <a:pt x="148" y="21"/>
                  </a:cubicBezTo>
                  <a:cubicBezTo>
                    <a:pt x="178" y="7"/>
                    <a:pt x="211" y="0"/>
                    <a:pt x="246" y="0"/>
                  </a:cubicBezTo>
                  <a:cubicBezTo>
                    <a:pt x="282" y="0"/>
                    <a:pt x="315" y="7"/>
                    <a:pt x="345" y="21"/>
                  </a:cubicBezTo>
                  <a:cubicBezTo>
                    <a:pt x="375" y="34"/>
                    <a:pt x="402" y="55"/>
                    <a:pt x="424" y="83"/>
                  </a:cubicBezTo>
                  <a:cubicBezTo>
                    <a:pt x="446" y="111"/>
                    <a:pt x="463" y="147"/>
                    <a:pt x="476" y="189"/>
                  </a:cubicBezTo>
                  <a:cubicBezTo>
                    <a:pt x="488" y="232"/>
                    <a:pt x="495" y="283"/>
                    <a:pt x="495" y="341"/>
                  </a:cubicBezTo>
                  <a:close/>
                  <a:moveTo>
                    <a:pt x="348" y="341"/>
                  </a:moveTo>
                  <a:cubicBezTo>
                    <a:pt x="348" y="295"/>
                    <a:pt x="345" y="257"/>
                    <a:pt x="339" y="228"/>
                  </a:cubicBezTo>
                  <a:cubicBezTo>
                    <a:pt x="333" y="198"/>
                    <a:pt x="326" y="175"/>
                    <a:pt x="316" y="158"/>
                  </a:cubicBezTo>
                  <a:cubicBezTo>
                    <a:pt x="307" y="142"/>
                    <a:pt x="296" y="130"/>
                    <a:pt x="283" y="124"/>
                  </a:cubicBezTo>
                  <a:cubicBezTo>
                    <a:pt x="271" y="118"/>
                    <a:pt x="259" y="114"/>
                    <a:pt x="246" y="114"/>
                  </a:cubicBezTo>
                  <a:cubicBezTo>
                    <a:pt x="234" y="114"/>
                    <a:pt x="222" y="118"/>
                    <a:pt x="209" y="124"/>
                  </a:cubicBezTo>
                  <a:cubicBezTo>
                    <a:pt x="197" y="130"/>
                    <a:pt x="187" y="142"/>
                    <a:pt x="177" y="158"/>
                  </a:cubicBezTo>
                  <a:cubicBezTo>
                    <a:pt x="168" y="175"/>
                    <a:pt x="161" y="198"/>
                    <a:pt x="155" y="228"/>
                  </a:cubicBezTo>
                  <a:cubicBezTo>
                    <a:pt x="149" y="257"/>
                    <a:pt x="146" y="295"/>
                    <a:pt x="146" y="341"/>
                  </a:cubicBezTo>
                  <a:cubicBezTo>
                    <a:pt x="146" y="387"/>
                    <a:pt x="149" y="425"/>
                    <a:pt x="155" y="455"/>
                  </a:cubicBezTo>
                  <a:cubicBezTo>
                    <a:pt x="161" y="484"/>
                    <a:pt x="168" y="507"/>
                    <a:pt x="177" y="524"/>
                  </a:cubicBezTo>
                  <a:cubicBezTo>
                    <a:pt x="187" y="541"/>
                    <a:pt x="197" y="553"/>
                    <a:pt x="209" y="559"/>
                  </a:cubicBezTo>
                  <a:cubicBezTo>
                    <a:pt x="222" y="565"/>
                    <a:pt x="234" y="568"/>
                    <a:pt x="246" y="568"/>
                  </a:cubicBezTo>
                  <a:cubicBezTo>
                    <a:pt x="259" y="568"/>
                    <a:pt x="271" y="565"/>
                    <a:pt x="283" y="559"/>
                  </a:cubicBezTo>
                  <a:cubicBezTo>
                    <a:pt x="296" y="553"/>
                    <a:pt x="307" y="541"/>
                    <a:pt x="316" y="524"/>
                  </a:cubicBezTo>
                  <a:cubicBezTo>
                    <a:pt x="326" y="507"/>
                    <a:pt x="333" y="484"/>
                    <a:pt x="339" y="455"/>
                  </a:cubicBezTo>
                  <a:cubicBezTo>
                    <a:pt x="345" y="425"/>
                    <a:pt x="348" y="387"/>
                    <a:pt x="348"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8">
              <a:extLst>
                <a:ext uri="{FF2B5EF4-FFF2-40B4-BE49-F238E27FC236}">
                  <a16:creationId xmlns:a16="http://schemas.microsoft.com/office/drawing/2014/main" id="{622D0A9F-94E1-44D3-9F6D-191741B6FEF8}"/>
                </a:ext>
              </a:extLst>
            </p:cNvPr>
            <p:cNvSpPr>
              <a:spLocks/>
            </p:cNvSpPr>
            <p:nvPr/>
          </p:nvSpPr>
          <p:spPr bwMode="auto">
            <a:xfrm>
              <a:off x="2417763" y="6577013"/>
              <a:ext cx="84138" cy="130175"/>
            </a:xfrm>
            <a:custGeom>
              <a:avLst/>
              <a:gdLst>
                <a:gd name="T0" fmla="*/ 55 w 435"/>
                <a:gd name="T1" fmla="*/ 565 h 668"/>
                <a:gd name="T2" fmla="*/ 183 w 435"/>
                <a:gd name="T3" fmla="*/ 565 h 668"/>
                <a:gd name="T4" fmla="*/ 183 w 435"/>
                <a:gd name="T5" fmla="*/ 229 h 668"/>
                <a:gd name="T6" fmla="*/ 184 w 435"/>
                <a:gd name="T7" fmla="*/ 177 h 668"/>
                <a:gd name="T8" fmla="*/ 109 w 435"/>
                <a:gd name="T9" fmla="*/ 240 h 668"/>
                <a:gd name="T10" fmla="*/ 94 w 435"/>
                <a:gd name="T11" fmla="*/ 248 h 668"/>
                <a:gd name="T12" fmla="*/ 80 w 435"/>
                <a:gd name="T13" fmla="*/ 251 h 668"/>
                <a:gd name="T14" fmla="*/ 59 w 435"/>
                <a:gd name="T15" fmla="*/ 245 h 668"/>
                <a:gd name="T16" fmla="*/ 45 w 435"/>
                <a:gd name="T17" fmla="*/ 234 h 668"/>
                <a:gd name="T18" fmla="*/ 0 w 435"/>
                <a:gd name="T19" fmla="*/ 175 h 668"/>
                <a:gd name="T20" fmla="*/ 208 w 435"/>
                <a:gd name="T21" fmla="*/ 0 h 668"/>
                <a:gd name="T22" fmla="*/ 325 w 435"/>
                <a:gd name="T23" fmla="*/ 0 h 668"/>
                <a:gd name="T24" fmla="*/ 325 w 435"/>
                <a:gd name="T25" fmla="*/ 565 h 668"/>
                <a:gd name="T26" fmla="*/ 435 w 435"/>
                <a:gd name="T27" fmla="*/ 565 h 668"/>
                <a:gd name="T28" fmla="*/ 435 w 435"/>
                <a:gd name="T29" fmla="*/ 668 h 668"/>
                <a:gd name="T30" fmla="*/ 55 w 435"/>
                <a:gd name="T31" fmla="*/ 668 h 668"/>
                <a:gd name="T32" fmla="*/ 55 w 435"/>
                <a:gd name="T33" fmla="*/ 565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668">
                  <a:moveTo>
                    <a:pt x="55" y="565"/>
                  </a:moveTo>
                  <a:cubicBezTo>
                    <a:pt x="183" y="565"/>
                    <a:pt x="183" y="565"/>
                    <a:pt x="183" y="565"/>
                  </a:cubicBezTo>
                  <a:cubicBezTo>
                    <a:pt x="183" y="229"/>
                    <a:pt x="183" y="229"/>
                    <a:pt x="183" y="229"/>
                  </a:cubicBezTo>
                  <a:cubicBezTo>
                    <a:pt x="183" y="212"/>
                    <a:pt x="184" y="195"/>
                    <a:pt x="184" y="177"/>
                  </a:cubicBezTo>
                  <a:cubicBezTo>
                    <a:pt x="109" y="240"/>
                    <a:pt x="109" y="240"/>
                    <a:pt x="109" y="240"/>
                  </a:cubicBezTo>
                  <a:cubicBezTo>
                    <a:pt x="104" y="244"/>
                    <a:pt x="99" y="247"/>
                    <a:pt x="94" y="248"/>
                  </a:cubicBezTo>
                  <a:cubicBezTo>
                    <a:pt x="89" y="250"/>
                    <a:pt x="85" y="251"/>
                    <a:pt x="80" y="251"/>
                  </a:cubicBezTo>
                  <a:cubicBezTo>
                    <a:pt x="72" y="251"/>
                    <a:pt x="65" y="249"/>
                    <a:pt x="59" y="245"/>
                  </a:cubicBezTo>
                  <a:cubicBezTo>
                    <a:pt x="53" y="242"/>
                    <a:pt x="48" y="238"/>
                    <a:pt x="45" y="234"/>
                  </a:cubicBezTo>
                  <a:cubicBezTo>
                    <a:pt x="0" y="175"/>
                    <a:pt x="0" y="175"/>
                    <a:pt x="0" y="175"/>
                  </a:cubicBezTo>
                  <a:cubicBezTo>
                    <a:pt x="208" y="0"/>
                    <a:pt x="208" y="0"/>
                    <a:pt x="208" y="0"/>
                  </a:cubicBezTo>
                  <a:cubicBezTo>
                    <a:pt x="325" y="0"/>
                    <a:pt x="325" y="0"/>
                    <a:pt x="325" y="0"/>
                  </a:cubicBezTo>
                  <a:cubicBezTo>
                    <a:pt x="325" y="565"/>
                    <a:pt x="325" y="565"/>
                    <a:pt x="325" y="565"/>
                  </a:cubicBezTo>
                  <a:cubicBezTo>
                    <a:pt x="435" y="565"/>
                    <a:pt x="435" y="565"/>
                    <a:pt x="435" y="565"/>
                  </a:cubicBezTo>
                  <a:cubicBezTo>
                    <a:pt x="435" y="668"/>
                    <a:pt x="435" y="668"/>
                    <a:pt x="435" y="668"/>
                  </a:cubicBezTo>
                  <a:cubicBezTo>
                    <a:pt x="55" y="668"/>
                    <a:pt x="55" y="668"/>
                    <a:pt x="55" y="668"/>
                  </a:cubicBezTo>
                  <a:lnTo>
                    <a:pt x="55" y="5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9">
              <a:extLst>
                <a:ext uri="{FF2B5EF4-FFF2-40B4-BE49-F238E27FC236}">
                  <a16:creationId xmlns:a16="http://schemas.microsoft.com/office/drawing/2014/main" id="{60A7CE63-A74D-4ED2-A1D7-CF195EF946A2}"/>
                </a:ext>
              </a:extLst>
            </p:cNvPr>
            <p:cNvSpPr>
              <a:spLocks noEditPoints="1"/>
            </p:cNvSpPr>
            <p:nvPr/>
          </p:nvSpPr>
          <p:spPr bwMode="auto">
            <a:xfrm>
              <a:off x="2522538" y="6575425"/>
              <a:ext cx="96838" cy="133350"/>
            </a:xfrm>
            <a:custGeom>
              <a:avLst/>
              <a:gdLst>
                <a:gd name="T0" fmla="*/ 495 w 495"/>
                <a:gd name="T1" fmla="*/ 341 h 682"/>
                <a:gd name="T2" fmla="*/ 476 w 495"/>
                <a:gd name="T3" fmla="*/ 493 h 682"/>
                <a:gd name="T4" fmla="*/ 424 w 495"/>
                <a:gd name="T5" fmla="*/ 599 h 682"/>
                <a:gd name="T6" fmla="*/ 345 w 495"/>
                <a:gd name="T7" fmla="*/ 662 h 682"/>
                <a:gd name="T8" fmla="*/ 247 w 495"/>
                <a:gd name="T9" fmla="*/ 682 h 682"/>
                <a:gd name="T10" fmla="*/ 149 w 495"/>
                <a:gd name="T11" fmla="*/ 662 h 682"/>
                <a:gd name="T12" fmla="*/ 70 w 495"/>
                <a:gd name="T13" fmla="*/ 599 h 682"/>
                <a:gd name="T14" fmla="*/ 19 w 495"/>
                <a:gd name="T15" fmla="*/ 493 h 682"/>
                <a:gd name="T16" fmla="*/ 0 w 495"/>
                <a:gd name="T17" fmla="*/ 341 h 682"/>
                <a:gd name="T18" fmla="*/ 19 w 495"/>
                <a:gd name="T19" fmla="*/ 189 h 682"/>
                <a:gd name="T20" fmla="*/ 70 w 495"/>
                <a:gd name="T21" fmla="*/ 83 h 682"/>
                <a:gd name="T22" fmla="*/ 149 w 495"/>
                <a:gd name="T23" fmla="*/ 21 h 682"/>
                <a:gd name="T24" fmla="*/ 247 w 495"/>
                <a:gd name="T25" fmla="*/ 0 h 682"/>
                <a:gd name="T26" fmla="*/ 345 w 495"/>
                <a:gd name="T27" fmla="*/ 21 h 682"/>
                <a:gd name="T28" fmla="*/ 424 w 495"/>
                <a:gd name="T29" fmla="*/ 83 h 682"/>
                <a:gd name="T30" fmla="*/ 476 w 495"/>
                <a:gd name="T31" fmla="*/ 189 h 682"/>
                <a:gd name="T32" fmla="*/ 495 w 495"/>
                <a:gd name="T33" fmla="*/ 341 h 682"/>
                <a:gd name="T34" fmla="*/ 348 w 495"/>
                <a:gd name="T35" fmla="*/ 341 h 682"/>
                <a:gd name="T36" fmla="*/ 340 w 495"/>
                <a:gd name="T37" fmla="*/ 228 h 682"/>
                <a:gd name="T38" fmla="*/ 317 w 495"/>
                <a:gd name="T39" fmla="*/ 158 h 682"/>
                <a:gd name="T40" fmla="*/ 284 w 495"/>
                <a:gd name="T41" fmla="*/ 124 h 682"/>
                <a:gd name="T42" fmla="*/ 247 w 495"/>
                <a:gd name="T43" fmla="*/ 114 h 682"/>
                <a:gd name="T44" fmla="*/ 210 w 495"/>
                <a:gd name="T45" fmla="*/ 124 h 682"/>
                <a:gd name="T46" fmla="*/ 178 w 495"/>
                <a:gd name="T47" fmla="*/ 158 h 682"/>
                <a:gd name="T48" fmla="*/ 155 w 495"/>
                <a:gd name="T49" fmla="*/ 228 h 682"/>
                <a:gd name="T50" fmla="*/ 147 w 495"/>
                <a:gd name="T51" fmla="*/ 341 h 682"/>
                <a:gd name="T52" fmla="*/ 155 w 495"/>
                <a:gd name="T53" fmla="*/ 455 h 682"/>
                <a:gd name="T54" fmla="*/ 178 w 495"/>
                <a:gd name="T55" fmla="*/ 524 h 682"/>
                <a:gd name="T56" fmla="*/ 210 w 495"/>
                <a:gd name="T57" fmla="*/ 559 h 682"/>
                <a:gd name="T58" fmla="*/ 247 w 495"/>
                <a:gd name="T59" fmla="*/ 568 h 682"/>
                <a:gd name="T60" fmla="*/ 284 w 495"/>
                <a:gd name="T61" fmla="*/ 559 h 682"/>
                <a:gd name="T62" fmla="*/ 317 w 495"/>
                <a:gd name="T63" fmla="*/ 524 h 682"/>
                <a:gd name="T64" fmla="*/ 340 w 495"/>
                <a:gd name="T65" fmla="*/ 455 h 682"/>
                <a:gd name="T66" fmla="*/ 348 w 495"/>
                <a:gd name="T67" fmla="*/ 341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5" h="682">
                  <a:moveTo>
                    <a:pt x="495" y="341"/>
                  </a:moveTo>
                  <a:cubicBezTo>
                    <a:pt x="495" y="399"/>
                    <a:pt x="489" y="450"/>
                    <a:pt x="476" y="493"/>
                  </a:cubicBezTo>
                  <a:cubicBezTo>
                    <a:pt x="464" y="535"/>
                    <a:pt x="446" y="571"/>
                    <a:pt x="424" y="599"/>
                  </a:cubicBezTo>
                  <a:cubicBezTo>
                    <a:pt x="402" y="627"/>
                    <a:pt x="376" y="648"/>
                    <a:pt x="345" y="662"/>
                  </a:cubicBezTo>
                  <a:cubicBezTo>
                    <a:pt x="315" y="675"/>
                    <a:pt x="282" y="682"/>
                    <a:pt x="247" y="682"/>
                  </a:cubicBezTo>
                  <a:cubicBezTo>
                    <a:pt x="211" y="682"/>
                    <a:pt x="179" y="675"/>
                    <a:pt x="149" y="662"/>
                  </a:cubicBezTo>
                  <a:cubicBezTo>
                    <a:pt x="118" y="648"/>
                    <a:pt x="92" y="627"/>
                    <a:pt x="70" y="599"/>
                  </a:cubicBezTo>
                  <a:cubicBezTo>
                    <a:pt x="48" y="571"/>
                    <a:pt x="31" y="535"/>
                    <a:pt x="19" y="493"/>
                  </a:cubicBezTo>
                  <a:cubicBezTo>
                    <a:pt x="7" y="450"/>
                    <a:pt x="0" y="399"/>
                    <a:pt x="0" y="341"/>
                  </a:cubicBezTo>
                  <a:cubicBezTo>
                    <a:pt x="0" y="283"/>
                    <a:pt x="7" y="232"/>
                    <a:pt x="19" y="189"/>
                  </a:cubicBezTo>
                  <a:cubicBezTo>
                    <a:pt x="31" y="147"/>
                    <a:pt x="48" y="111"/>
                    <a:pt x="70" y="83"/>
                  </a:cubicBezTo>
                  <a:cubicBezTo>
                    <a:pt x="92" y="55"/>
                    <a:pt x="118" y="34"/>
                    <a:pt x="149" y="21"/>
                  </a:cubicBezTo>
                  <a:cubicBezTo>
                    <a:pt x="179" y="7"/>
                    <a:pt x="211" y="0"/>
                    <a:pt x="247" y="0"/>
                  </a:cubicBezTo>
                  <a:cubicBezTo>
                    <a:pt x="282" y="0"/>
                    <a:pt x="315" y="7"/>
                    <a:pt x="345" y="21"/>
                  </a:cubicBezTo>
                  <a:cubicBezTo>
                    <a:pt x="376" y="34"/>
                    <a:pt x="402" y="55"/>
                    <a:pt x="424" y="83"/>
                  </a:cubicBezTo>
                  <a:cubicBezTo>
                    <a:pt x="446" y="111"/>
                    <a:pt x="464" y="147"/>
                    <a:pt x="476" y="189"/>
                  </a:cubicBezTo>
                  <a:cubicBezTo>
                    <a:pt x="489" y="232"/>
                    <a:pt x="495" y="283"/>
                    <a:pt x="495" y="341"/>
                  </a:cubicBezTo>
                  <a:close/>
                  <a:moveTo>
                    <a:pt x="348" y="341"/>
                  </a:moveTo>
                  <a:cubicBezTo>
                    <a:pt x="348" y="295"/>
                    <a:pt x="346" y="257"/>
                    <a:pt x="340" y="228"/>
                  </a:cubicBezTo>
                  <a:cubicBezTo>
                    <a:pt x="334" y="198"/>
                    <a:pt x="326" y="175"/>
                    <a:pt x="317" y="158"/>
                  </a:cubicBezTo>
                  <a:cubicBezTo>
                    <a:pt x="307" y="142"/>
                    <a:pt x="296" y="130"/>
                    <a:pt x="284" y="124"/>
                  </a:cubicBezTo>
                  <a:cubicBezTo>
                    <a:pt x="272" y="118"/>
                    <a:pt x="259" y="114"/>
                    <a:pt x="247" y="114"/>
                  </a:cubicBezTo>
                  <a:cubicBezTo>
                    <a:pt x="234" y="114"/>
                    <a:pt x="222" y="118"/>
                    <a:pt x="210" y="124"/>
                  </a:cubicBezTo>
                  <a:cubicBezTo>
                    <a:pt x="198" y="130"/>
                    <a:pt x="187" y="142"/>
                    <a:pt x="178" y="158"/>
                  </a:cubicBezTo>
                  <a:cubicBezTo>
                    <a:pt x="169" y="175"/>
                    <a:pt x="161" y="198"/>
                    <a:pt x="155" y="228"/>
                  </a:cubicBezTo>
                  <a:cubicBezTo>
                    <a:pt x="150" y="257"/>
                    <a:pt x="147" y="295"/>
                    <a:pt x="147" y="341"/>
                  </a:cubicBezTo>
                  <a:cubicBezTo>
                    <a:pt x="147" y="387"/>
                    <a:pt x="150" y="425"/>
                    <a:pt x="155" y="455"/>
                  </a:cubicBezTo>
                  <a:cubicBezTo>
                    <a:pt x="161" y="484"/>
                    <a:pt x="169" y="507"/>
                    <a:pt x="178" y="524"/>
                  </a:cubicBezTo>
                  <a:cubicBezTo>
                    <a:pt x="187" y="541"/>
                    <a:pt x="198" y="553"/>
                    <a:pt x="210" y="559"/>
                  </a:cubicBezTo>
                  <a:cubicBezTo>
                    <a:pt x="222" y="565"/>
                    <a:pt x="234" y="568"/>
                    <a:pt x="247" y="568"/>
                  </a:cubicBezTo>
                  <a:cubicBezTo>
                    <a:pt x="259" y="568"/>
                    <a:pt x="272" y="565"/>
                    <a:pt x="284" y="559"/>
                  </a:cubicBezTo>
                  <a:cubicBezTo>
                    <a:pt x="296" y="553"/>
                    <a:pt x="307" y="541"/>
                    <a:pt x="317" y="524"/>
                  </a:cubicBezTo>
                  <a:cubicBezTo>
                    <a:pt x="326" y="507"/>
                    <a:pt x="334" y="484"/>
                    <a:pt x="340" y="455"/>
                  </a:cubicBezTo>
                  <a:cubicBezTo>
                    <a:pt x="346" y="425"/>
                    <a:pt x="348" y="387"/>
                    <a:pt x="348"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20">
              <a:extLst>
                <a:ext uri="{FF2B5EF4-FFF2-40B4-BE49-F238E27FC236}">
                  <a16:creationId xmlns:a16="http://schemas.microsoft.com/office/drawing/2014/main" id="{B8B350CA-1943-4E31-A5B0-255834882742}"/>
                </a:ext>
              </a:extLst>
            </p:cNvPr>
            <p:cNvSpPr>
              <a:spLocks/>
            </p:cNvSpPr>
            <p:nvPr/>
          </p:nvSpPr>
          <p:spPr bwMode="auto">
            <a:xfrm>
              <a:off x="2644775" y="6577013"/>
              <a:ext cx="84138" cy="130175"/>
            </a:xfrm>
            <a:custGeom>
              <a:avLst/>
              <a:gdLst>
                <a:gd name="T0" fmla="*/ 55 w 435"/>
                <a:gd name="T1" fmla="*/ 565 h 668"/>
                <a:gd name="T2" fmla="*/ 184 w 435"/>
                <a:gd name="T3" fmla="*/ 565 h 668"/>
                <a:gd name="T4" fmla="*/ 184 w 435"/>
                <a:gd name="T5" fmla="*/ 229 h 668"/>
                <a:gd name="T6" fmla="*/ 185 w 435"/>
                <a:gd name="T7" fmla="*/ 177 h 668"/>
                <a:gd name="T8" fmla="*/ 109 w 435"/>
                <a:gd name="T9" fmla="*/ 240 h 668"/>
                <a:gd name="T10" fmla="*/ 95 w 435"/>
                <a:gd name="T11" fmla="*/ 248 h 668"/>
                <a:gd name="T12" fmla="*/ 81 w 435"/>
                <a:gd name="T13" fmla="*/ 251 h 668"/>
                <a:gd name="T14" fmla="*/ 59 w 435"/>
                <a:gd name="T15" fmla="*/ 245 h 668"/>
                <a:gd name="T16" fmla="*/ 45 w 435"/>
                <a:gd name="T17" fmla="*/ 234 h 668"/>
                <a:gd name="T18" fmla="*/ 0 w 435"/>
                <a:gd name="T19" fmla="*/ 175 h 668"/>
                <a:gd name="T20" fmla="*/ 208 w 435"/>
                <a:gd name="T21" fmla="*/ 0 h 668"/>
                <a:gd name="T22" fmla="*/ 326 w 435"/>
                <a:gd name="T23" fmla="*/ 0 h 668"/>
                <a:gd name="T24" fmla="*/ 326 w 435"/>
                <a:gd name="T25" fmla="*/ 565 h 668"/>
                <a:gd name="T26" fmla="*/ 435 w 435"/>
                <a:gd name="T27" fmla="*/ 565 h 668"/>
                <a:gd name="T28" fmla="*/ 435 w 435"/>
                <a:gd name="T29" fmla="*/ 668 h 668"/>
                <a:gd name="T30" fmla="*/ 55 w 435"/>
                <a:gd name="T31" fmla="*/ 668 h 668"/>
                <a:gd name="T32" fmla="*/ 55 w 435"/>
                <a:gd name="T33" fmla="*/ 565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668">
                  <a:moveTo>
                    <a:pt x="55" y="565"/>
                  </a:moveTo>
                  <a:cubicBezTo>
                    <a:pt x="184" y="565"/>
                    <a:pt x="184" y="565"/>
                    <a:pt x="184" y="565"/>
                  </a:cubicBezTo>
                  <a:cubicBezTo>
                    <a:pt x="184" y="229"/>
                    <a:pt x="184" y="229"/>
                    <a:pt x="184" y="229"/>
                  </a:cubicBezTo>
                  <a:cubicBezTo>
                    <a:pt x="184" y="212"/>
                    <a:pt x="184" y="195"/>
                    <a:pt x="185" y="177"/>
                  </a:cubicBezTo>
                  <a:cubicBezTo>
                    <a:pt x="109" y="240"/>
                    <a:pt x="109" y="240"/>
                    <a:pt x="109" y="240"/>
                  </a:cubicBezTo>
                  <a:cubicBezTo>
                    <a:pt x="104" y="244"/>
                    <a:pt x="100" y="247"/>
                    <a:pt x="95" y="248"/>
                  </a:cubicBezTo>
                  <a:cubicBezTo>
                    <a:pt x="90" y="250"/>
                    <a:pt x="85" y="251"/>
                    <a:pt x="81" y="251"/>
                  </a:cubicBezTo>
                  <a:cubicBezTo>
                    <a:pt x="73" y="251"/>
                    <a:pt x="65" y="249"/>
                    <a:pt x="59" y="245"/>
                  </a:cubicBezTo>
                  <a:cubicBezTo>
                    <a:pt x="53" y="242"/>
                    <a:pt x="48" y="238"/>
                    <a:pt x="45" y="234"/>
                  </a:cubicBezTo>
                  <a:cubicBezTo>
                    <a:pt x="0" y="175"/>
                    <a:pt x="0" y="175"/>
                    <a:pt x="0" y="175"/>
                  </a:cubicBezTo>
                  <a:cubicBezTo>
                    <a:pt x="208" y="0"/>
                    <a:pt x="208" y="0"/>
                    <a:pt x="208" y="0"/>
                  </a:cubicBezTo>
                  <a:cubicBezTo>
                    <a:pt x="326" y="0"/>
                    <a:pt x="326" y="0"/>
                    <a:pt x="326" y="0"/>
                  </a:cubicBezTo>
                  <a:cubicBezTo>
                    <a:pt x="326" y="565"/>
                    <a:pt x="326" y="565"/>
                    <a:pt x="326" y="565"/>
                  </a:cubicBezTo>
                  <a:cubicBezTo>
                    <a:pt x="435" y="565"/>
                    <a:pt x="435" y="565"/>
                    <a:pt x="435" y="565"/>
                  </a:cubicBezTo>
                  <a:cubicBezTo>
                    <a:pt x="435" y="668"/>
                    <a:pt x="435" y="668"/>
                    <a:pt x="435" y="668"/>
                  </a:cubicBezTo>
                  <a:cubicBezTo>
                    <a:pt x="55" y="668"/>
                    <a:pt x="55" y="668"/>
                    <a:pt x="55" y="668"/>
                  </a:cubicBezTo>
                  <a:lnTo>
                    <a:pt x="55" y="5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3" name="Group 91">
            <a:extLst>
              <a:ext uri="{FF2B5EF4-FFF2-40B4-BE49-F238E27FC236}">
                <a16:creationId xmlns:a16="http://schemas.microsoft.com/office/drawing/2014/main" id="{F898BA76-3182-4C4D-95BB-536211121C0B}"/>
              </a:ext>
            </a:extLst>
          </p:cNvPr>
          <p:cNvGrpSpPr/>
          <p:nvPr/>
        </p:nvGrpSpPr>
        <p:grpSpPr>
          <a:xfrm>
            <a:off x="7059911" y="906401"/>
            <a:ext cx="1096176" cy="1354610"/>
            <a:chOff x="2489200" y="5686425"/>
            <a:chExt cx="1003300" cy="1239838"/>
          </a:xfrm>
          <a:solidFill>
            <a:srgbClr val="003B60"/>
          </a:solidFill>
        </p:grpSpPr>
        <p:sp>
          <p:nvSpPr>
            <p:cNvPr id="114" name="Freeform 33">
              <a:extLst>
                <a:ext uri="{FF2B5EF4-FFF2-40B4-BE49-F238E27FC236}">
                  <a16:creationId xmlns:a16="http://schemas.microsoft.com/office/drawing/2014/main" id="{054096FB-C279-4BCB-9B0A-F21C61543AF4}"/>
                </a:ext>
              </a:extLst>
            </p:cNvPr>
            <p:cNvSpPr>
              <a:spLocks noEditPoints="1"/>
            </p:cNvSpPr>
            <p:nvPr/>
          </p:nvSpPr>
          <p:spPr bwMode="auto">
            <a:xfrm>
              <a:off x="2533650" y="5686425"/>
              <a:ext cx="914400" cy="914400"/>
            </a:xfrm>
            <a:custGeom>
              <a:avLst/>
              <a:gdLst>
                <a:gd name="T0" fmla="*/ 541 w 6328"/>
                <a:gd name="T1" fmla="*/ 4933 h 6328"/>
                <a:gd name="T2" fmla="*/ 927 w 6328"/>
                <a:gd name="T3" fmla="*/ 5401 h 6328"/>
                <a:gd name="T4" fmla="*/ 1395 w 6328"/>
                <a:gd name="T5" fmla="*/ 5787 h 6328"/>
                <a:gd name="T6" fmla="*/ 1932 w 6328"/>
                <a:gd name="T7" fmla="*/ 6079 h 6328"/>
                <a:gd name="T8" fmla="*/ 3164 w 6328"/>
                <a:gd name="T9" fmla="*/ 6328 h 6328"/>
                <a:gd name="T10" fmla="*/ 4396 w 6328"/>
                <a:gd name="T11" fmla="*/ 6079 h 6328"/>
                <a:gd name="T12" fmla="*/ 4933 w 6328"/>
                <a:gd name="T13" fmla="*/ 5787 h 6328"/>
                <a:gd name="T14" fmla="*/ 5401 w 6328"/>
                <a:gd name="T15" fmla="*/ 5401 h 6328"/>
                <a:gd name="T16" fmla="*/ 5787 w 6328"/>
                <a:gd name="T17" fmla="*/ 4933 h 6328"/>
                <a:gd name="T18" fmla="*/ 6079 w 6328"/>
                <a:gd name="T19" fmla="*/ 4395 h 6328"/>
                <a:gd name="T20" fmla="*/ 6328 w 6328"/>
                <a:gd name="T21" fmla="*/ 3164 h 6328"/>
                <a:gd name="T22" fmla="*/ 6079 w 6328"/>
                <a:gd name="T23" fmla="*/ 1932 h 6328"/>
                <a:gd name="T24" fmla="*/ 5787 w 6328"/>
                <a:gd name="T25" fmla="*/ 1394 h 6328"/>
                <a:gd name="T26" fmla="*/ 5401 w 6328"/>
                <a:gd name="T27" fmla="*/ 926 h 6328"/>
                <a:gd name="T28" fmla="*/ 4933 w 6328"/>
                <a:gd name="T29" fmla="*/ 540 h 6328"/>
                <a:gd name="T30" fmla="*/ 4396 w 6328"/>
                <a:gd name="T31" fmla="*/ 249 h 6328"/>
                <a:gd name="T32" fmla="*/ 3164 w 6328"/>
                <a:gd name="T33" fmla="*/ 0 h 6328"/>
                <a:gd name="T34" fmla="*/ 1932 w 6328"/>
                <a:gd name="T35" fmla="*/ 249 h 6328"/>
                <a:gd name="T36" fmla="*/ 1395 w 6328"/>
                <a:gd name="T37" fmla="*/ 540 h 6328"/>
                <a:gd name="T38" fmla="*/ 927 w 6328"/>
                <a:gd name="T39" fmla="*/ 926 h 6328"/>
                <a:gd name="T40" fmla="*/ 541 w 6328"/>
                <a:gd name="T41" fmla="*/ 1394 h 6328"/>
                <a:gd name="T42" fmla="*/ 249 w 6328"/>
                <a:gd name="T43" fmla="*/ 1932 h 6328"/>
                <a:gd name="T44" fmla="*/ 0 w 6328"/>
                <a:gd name="T45" fmla="*/ 3164 h 6328"/>
                <a:gd name="T46" fmla="*/ 249 w 6328"/>
                <a:gd name="T47" fmla="*/ 4395 h 6328"/>
                <a:gd name="T48" fmla="*/ 541 w 6328"/>
                <a:gd name="T49" fmla="*/ 4933 h 6328"/>
                <a:gd name="T50" fmla="*/ 3164 w 6328"/>
                <a:gd name="T51" fmla="*/ 400 h 6328"/>
                <a:gd name="T52" fmla="*/ 5928 w 6328"/>
                <a:gd name="T53" fmla="*/ 3164 h 6328"/>
                <a:gd name="T54" fmla="*/ 3164 w 6328"/>
                <a:gd name="T55" fmla="*/ 5928 h 6328"/>
                <a:gd name="T56" fmla="*/ 400 w 6328"/>
                <a:gd name="T57" fmla="*/ 3164 h 6328"/>
                <a:gd name="T58" fmla="*/ 3164 w 6328"/>
                <a:gd name="T59" fmla="*/ 400 h 6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328" h="6328">
                  <a:moveTo>
                    <a:pt x="541" y="4933"/>
                  </a:moveTo>
                  <a:cubicBezTo>
                    <a:pt x="654" y="5101"/>
                    <a:pt x="784" y="5258"/>
                    <a:pt x="927" y="5401"/>
                  </a:cubicBezTo>
                  <a:cubicBezTo>
                    <a:pt x="1070" y="5544"/>
                    <a:pt x="1227" y="5674"/>
                    <a:pt x="1395" y="5787"/>
                  </a:cubicBezTo>
                  <a:cubicBezTo>
                    <a:pt x="1564" y="5901"/>
                    <a:pt x="1745" y="6000"/>
                    <a:pt x="1932" y="6079"/>
                  </a:cubicBezTo>
                  <a:cubicBezTo>
                    <a:pt x="2323" y="6244"/>
                    <a:pt x="2737" y="6328"/>
                    <a:pt x="3164" y="6328"/>
                  </a:cubicBezTo>
                  <a:cubicBezTo>
                    <a:pt x="3591" y="6328"/>
                    <a:pt x="4005" y="6244"/>
                    <a:pt x="4396" y="6079"/>
                  </a:cubicBezTo>
                  <a:cubicBezTo>
                    <a:pt x="4583" y="6000"/>
                    <a:pt x="4764" y="5901"/>
                    <a:pt x="4933" y="5787"/>
                  </a:cubicBezTo>
                  <a:cubicBezTo>
                    <a:pt x="5101" y="5674"/>
                    <a:pt x="5258" y="5544"/>
                    <a:pt x="5401" y="5401"/>
                  </a:cubicBezTo>
                  <a:cubicBezTo>
                    <a:pt x="5544" y="5258"/>
                    <a:pt x="5674" y="5101"/>
                    <a:pt x="5787" y="4933"/>
                  </a:cubicBezTo>
                  <a:cubicBezTo>
                    <a:pt x="5902" y="4764"/>
                    <a:pt x="6000" y="4583"/>
                    <a:pt x="6079" y="4395"/>
                  </a:cubicBezTo>
                  <a:cubicBezTo>
                    <a:pt x="6244" y="4005"/>
                    <a:pt x="6328" y="3591"/>
                    <a:pt x="6328" y="3164"/>
                  </a:cubicBezTo>
                  <a:cubicBezTo>
                    <a:pt x="6328" y="2737"/>
                    <a:pt x="6244" y="2322"/>
                    <a:pt x="6079" y="1932"/>
                  </a:cubicBezTo>
                  <a:cubicBezTo>
                    <a:pt x="6000" y="1744"/>
                    <a:pt x="5902" y="1564"/>
                    <a:pt x="5787" y="1394"/>
                  </a:cubicBezTo>
                  <a:cubicBezTo>
                    <a:pt x="5674" y="1227"/>
                    <a:pt x="5544" y="1070"/>
                    <a:pt x="5401" y="926"/>
                  </a:cubicBezTo>
                  <a:cubicBezTo>
                    <a:pt x="5258" y="783"/>
                    <a:pt x="5101" y="653"/>
                    <a:pt x="4933" y="540"/>
                  </a:cubicBezTo>
                  <a:cubicBezTo>
                    <a:pt x="4764" y="426"/>
                    <a:pt x="4583" y="328"/>
                    <a:pt x="4396" y="249"/>
                  </a:cubicBezTo>
                  <a:cubicBezTo>
                    <a:pt x="4005" y="83"/>
                    <a:pt x="3591" y="0"/>
                    <a:pt x="3164" y="0"/>
                  </a:cubicBezTo>
                  <a:cubicBezTo>
                    <a:pt x="2737" y="0"/>
                    <a:pt x="2323" y="83"/>
                    <a:pt x="1932" y="249"/>
                  </a:cubicBezTo>
                  <a:cubicBezTo>
                    <a:pt x="1745" y="328"/>
                    <a:pt x="1564" y="426"/>
                    <a:pt x="1395" y="540"/>
                  </a:cubicBezTo>
                  <a:cubicBezTo>
                    <a:pt x="1227" y="653"/>
                    <a:pt x="1070" y="783"/>
                    <a:pt x="927" y="926"/>
                  </a:cubicBezTo>
                  <a:cubicBezTo>
                    <a:pt x="784" y="1070"/>
                    <a:pt x="654" y="1227"/>
                    <a:pt x="541" y="1394"/>
                  </a:cubicBezTo>
                  <a:cubicBezTo>
                    <a:pt x="426" y="1564"/>
                    <a:pt x="328" y="1744"/>
                    <a:pt x="249" y="1932"/>
                  </a:cubicBezTo>
                  <a:cubicBezTo>
                    <a:pt x="84" y="2322"/>
                    <a:pt x="0" y="2737"/>
                    <a:pt x="0" y="3164"/>
                  </a:cubicBezTo>
                  <a:cubicBezTo>
                    <a:pt x="0" y="3591"/>
                    <a:pt x="84" y="4005"/>
                    <a:pt x="249" y="4395"/>
                  </a:cubicBezTo>
                  <a:cubicBezTo>
                    <a:pt x="328" y="4583"/>
                    <a:pt x="426" y="4764"/>
                    <a:pt x="541" y="4933"/>
                  </a:cubicBezTo>
                  <a:close/>
                  <a:moveTo>
                    <a:pt x="3164" y="400"/>
                  </a:moveTo>
                  <a:cubicBezTo>
                    <a:pt x="4691" y="400"/>
                    <a:pt x="5928" y="1637"/>
                    <a:pt x="5928" y="3164"/>
                  </a:cubicBezTo>
                  <a:cubicBezTo>
                    <a:pt x="5928" y="4690"/>
                    <a:pt x="4691" y="5928"/>
                    <a:pt x="3164" y="5928"/>
                  </a:cubicBezTo>
                  <a:cubicBezTo>
                    <a:pt x="1637" y="5928"/>
                    <a:pt x="400" y="4690"/>
                    <a:pt x="400" y="3164"/>
                  </a:cubicBezTo>
                  <a:cubicBezTo>
                    <a:pt x="400" y="1637"/>
                    <a:pt x="1637" y="400"/>
                    <a:pt x="3164" y="4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34">
              <a:extLst>
                <a:ext uri="{FF2B5EF4-FFF2-40B4-BE49-F238E27FC236}">
                  <a16:creationId xmlns:a16="http://schemas.microsoft.com/office/drawing/2014/main" id="{45CB5FAE-37A1-40D0-AE91-096D19387224}"/>
                </a:ext>
              </a:extLst>
            </p:cNvPr>
            <p:cNvSpPr>
              <a:spLocks/>
            </p:cNvSpPr>
            <p:nvPr/>
          </p:nvSpPr>
          <p:spPr bwMode="auto">
            <a:xfrm>
              <a:off x="2816225" y="5856288"/>
              <a:ext cx="60325" cy="74613"/>
            </a:xfrm>
            <a:custGeom>
              <a:avLst/>
              <a:gdLst>
                <a:gd name="T0" fmla="*/ 38 w 38"/>
                <a:gd name="T1" fmla="*/ 38 h 47"/>
                <a:gd name="T2" fmla="*/ 16 w 38"/>
                <a:gd name="T3" fmla="*/ 0 h 47"/>
                <a:gd name="T4" fmla="*/ 0 w 38"/>
                <a:gd name="T5" fmla="*/ 9 h 47"/>
                <a:gd name="T6" fmla="*/ 22 w 38"/>
                <a:gd name="T7" fmla="*/ 47 h 47"/>
                <a:gd name="T8" fmla="*/ 38 w 38"/>
                <a:gd name="T9" fmla="*/ 38 h 47"/>
              </a:gdLst>
              <a:ahLst/>
              <a:cxnLst>
                <a:cxn ang="0">
                  <a:pos x="T0" y="T1"/>
                </a:cxn>
                <a:cxn ang="0">
                  <a:pos x="T2" y="T3"/>
                </a:cxn>
                <a:cxn ang="0">
                  <a:pos x="T4" y="T5"/>
                </a:cxn>
                <a:cxn ang="0">
                  <a:pos x="T6" y="T7"/>
                </a:cxn>
                <a:cxn ang="0">
                  <a:pos x="T8" y="T9"/>
                </a:cxn>
              </a:cxnLst>
              <a:rect l="0" t="0" r="r" b="b"/>
              <a:pathLst>
                <a:path w="38" h="47">
                  <a:moveTo>
                    <a:pt x="38" y="38"/>
                  </a:moveTo>
                  <a:lnTo>
                    <a:pt x="16" y="0"/>
                  </a:lnTo>
                  <a:lnTo>
                    <a:pt x="0" y="9"/>
                  </a:lnTo>
                  <a:lnTo>
                    <a:pt x="22" y="47"/>
                  </a:lnTo>
                  <a:lnTo>
                    <a:pt x="3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35">
              <a:extLst>
                <a:ext uri="{FF2B5EF4-FFF2-40B4-BE49-F238E27FC236}">
                  <a16:creationId xmlns:a16="http://schemas.microsoft.com/office/drawing/2014/main" id="{562A3600-12D5-497B-8221-3B64169A3C9F}"/>
                </a:ext>
              </a:extLst>
            </p:cNvPr>
            <p:cNvSpPr>
              <a:spLocks/>
            </p:cNvSpPr>
            <p:nvPr/>
          </p:nvSpPr>
          <p:spPr bwMode="auto">
            <a:xfrm>
              <a:off x="2703513" y="5970588"/>
              <a:ext cx="74613" cy="58738"/>
            </a:xfrm>
            <a:custGeom>
              <a:avLst/>
              <a:gdLst>
                <a:gd name="T0" fmla="*/ 47 w 47"/>
                <a:gd name="T1" fmla="*/ 21 h 37"/>
                <a:gd name="T2" fmla="*/ 9 w 47"/>
                <a:gd name="T3" fmla="*/ 0 h 37"/>
                <a:gd name="T4" fmla="*/ 0 w 47"/>
                <a:gd name="T5" fmla="*/ 15 h 37"/>
                <a:gd name="T6" fmla="*/ 38 w 47"/>
                <a:gd name="T7" fmla="*/ 37 h 37"/>
                <a:gd name="T8" fmla="*/ 47 w 47"/>
                <a:gd name="T9" fmla="*/ 21 h 37"/>
              </a:gdLst>
              <a:ahLst/>
              <a:cxnLst>
                <a:cxn ang="0">
                  <a:pos x="T0" y="T1"/>
                </a:cxn>
                <a:cxn ang="0">
                  <a:pos x="T2" y="T3"/>
                </a:cxn>
                <a:cxn ang="0">
                  <a:pos x="T4" y="T5"/>
                </a:cxn>
                <a:cxn ang="0">
                  <a:pos x="T6" y="T7"/>
                </a:cxn>
                <a:cxn ang="0">
                  <a:pos x="T8" y="T9"/>
                </a:cxn>
              </a:cxnLst>
              <a:rect l="0" t="0" r="r" b="b"/>
              <a:pathLst>
                <a:path w="47" h="37">
                  <a:moveTo>
                    <a:pt x="47" y="21"/>
                  </a:moveTo>
                  <a:lnTo>
                    <a:pt x="9" y="0"/>
                  </a:lnTo>
                  <a:lnTo>
                    <a:pt x="0" y="15"/>
                  </a:lnTo>
                  <a:lnTo>
                    <a:pt x="38" y="37"/>
                  </a:lnTo>
                  <a:lnTo>
                    <a:pt x="47"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36">
              <a:extLst>
                <a:ext uri="{FF2B5EF4-FFF2-40B4-BE49-F238E27FC236}">
                  <a16:creationId xmlns:a16="http://schemas.microsoft.com/office/drawing/2014/main" id="{1BA0D78C-5312-46D2-BFFC-B60FF9347CAA}"/>
                </a:ext>
              </a:extLst>
            </p:cNvPr>
            <p:cNvSpPr>
              <a:spLocks/>
            </p:cNvSpPr>
            <p:nvPr/>
          </p:nvSpPr>
          <p:spPr bwMode="auto">
            <a:xfrm>
              <a:off x="2703513" y="6257925"/>
              <a:ext cx="74613" cy="60325"/>
            </a:xfrm>
            <a:custGeom>
              <a:avLst/>
              <a:gdLst>
                <a:gd name="T0" fmla="*/ 47 w 47"/>
                <a:gd name="T1" fmla="*/ 16 h 38"/>
                <a:gd name="T2" fmla="*/ 38 w 47"/>
                <a:gd name="T3" fmla="*/ 0 h 38"/>
                <a:gd name="T4" fmla="*/ 0 w 47"/>
                <a:gd name="T5" fmla="*/ 22 h 38"/>
                <a:gd name="T6" fmla="*/ 9 w 47"/>
                <a:gd name="T7" fmla="*/ 38 h 38"/>
                <a:gd name="T8" fmla="*/ 47 w 47"/>
                <a:gd name="T9" fmla="*/ 16 h 38"/>
              </a:gdLst>
              <a:ahLst/>
              <a:cxnLst>
                <a:cxn ang="0">
                  <a:pos x="T0" y="T1"/>
                </a:cxn>
                <a:cxn ang="0">
                  <a:pos x="T2" y="T3"/>
                </a:cxn>
                <a:cxn ang="0">
                  <a:pos x="T4" y="T5"/>
                </a:cxn>
                <a:cxn ang="0">
                  <a:pos x="T6" y="T7"/>
                </a:cxn>
                <a:cxn ang="0">
                  <a:pos x="T8" y="T9"/>
                </a:cxn>
              </a:cxnLst>
              <a:rect l="0" t="0" r="r" b="b"/>
              <a:pathLst>
                <a:path w="47" h="38">
                  <a:moveTo>
                    <a:pt x="47" y="16"/>
                  </a:moveTo>
                  <a:lnTo>
                    <a:pt x="38" y="0"/>
                  </a:lnTo>
                  <a:lnTo>
                    <a:pt x="0" y="22"/>
                  </a:lnTo>
                  <a:lnTo>
                    <a:pt x="9" y="38"/>
                  </a:lnTo>
                  <a:lnTo>
                    <a:pt x="47"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37">
              <a:extLst>
                <a:ext uri="{FF2B5EF4-FFF2-40B4-BE49-F238E27FC236}">
                  <a16:creationId xmlns:a16="http://schemas.microsoft.com/office/drawing/2014/main" id="{32D2AA97-FF66-48C7-866A-7E3006F28DBD}"/>
                </a:ext>
              </a:extLst>
            </p:cNvPr>
            <p:cNvSpPr>
              <a:spLocks/>
            </p:cNvSpPr>
            <p:nvPr/>
          </p:nvSpPr>
          <p:spPr bwMode="auto">
            <a:xfrm>
              <a:off x="2816225" y="6356350"/>
              <a:ext cx="60325" cy="74613"/>
            </a:xfrm>
            <a:custGeom>
              <a:avLst/>
              <a:gdLst>
                <a:gd name="T0" fmla="*/ 38 w 38"/>
                <a:gd name="T1" fmla="*/ 9 h 47"/>
                <a:gd name="T2" fmla="*/ 22 w 38"/>
                <a:gd name="T3" fmla="*/ 0 h 47"/>
                <a:gd name="T4" fmla="*/ 0 w 38"/>
                <a:gd name="T5" fmla="*/ 38 h 47"/>
                <a:gd name="T6" fmla="*/ 16 w 38"/>
                <a:gd name="T7" fmla="*/ 47 h 47"/>
                <a:gd name="T8" fmla="*/ 38 w 38"/>
                <a:gd name="T9" fmla="*/ 9 h 47"/>
              </a:gdLst>
              <a:ahLst/>
              <a:cxnLst>
                <a:cxn ang="0">
                  <a:pos x="T0" y="T1"/>
                </a:cxn>
                <a:cxn ang="0">
                  <a:pos x="T2" y="T3"/>
                </a:cxn>
                <a:cxn ang="0">
                  <a:pos x="T4" y="T5"/>
                </a:cxn>
                <a:cxn ang="0">
                  <a:pos x="T6" y="T7"/>
                </a:cxn>
                <a:cxn ang="0">
                  <a:pos x="T8" y="T9"/>
                </a:cxn>
              </a:cxnLst>
              <a:rect l="0" t="0" r="r" b="b"/>
              <a:pathLst>
                <a:path w="38" h="47">
                  <a:moveTo>
                    <a:pt x="38" y="9"/>
                  </a:moveTo>
                  <a:lnTo>
                    <a:pt x="22" y="0"/>
                  </a:lnTo>
                  <a:lnTo>
                    <a:pt x="0" y="38"/>
                  </a:lnTo>
                  <a:lnTo>
                    <a:pt x="16" y="47"/>
                  </a:lnTo>
                  <a:lnTo>
                    <a:pt x="38"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38">
              <a:extLst>
                <a:ext uri="{FF2B5EF4-FFF2-40B4-BE49-F238E27FC236}">
                  <a16:creationId xmlns:a16="http://schemas.microsoft.com/office/drawing/2014/main" id="{FDDCECA9-6A1C-414F-892C-2A506F46B424}"/>
                </a:ext>
              </a:extLst>
            </p:cNvPr>
            <p:cNvSpPr>
              <a:spLocks/>
            </p:cNvSpPr>
            <p:nvPr/>
          </p:nvSpPr>
          <p:spPr bwMode="auto">
            <a:xfrm>
              <a:off x="3105150" y="6356350"/>
              <a:ext cx="60325" cy="74613"/>
            </a:xfrm>
            <a:custGeom>
              <a:avLst/>
              <a:gdLst>
                <a:gd name="T0" fmla="*/ 38 w 38"/>
                <a:gd name="T1" fmla="*/ 38 h 47"/>
                <a:gd name="T2" fmla="*/ 16 w 38"/>
                <a:gd name="T3" fmla="*/ 0 h 47"/>
                <a:gd name="T4" fmla="*/ 0 w 38"/>
                <a:gd name="T5" fmla="*/ 9 h 47"/>
                <a:gd name="T6" fmla="*/ 22 w 38"/>
                <a:gd name="T7" fmla="*/ 47 h 47"/>
                <a:gd name="T8" fmla="*/ 38 w 38"/>
                <a:gd name="T9" fmla="*/ 38 h 47"/>
              </a:gdLst>
              <a:ahLst/>
              <a:cxnLst>
                <a:cxn ang="0">
                  <a:pos x="T0" y="T1"/>
                </a:cxn>
                <a:cxn ang="0">
                  <a:pos x="T2" y="T3"/>
                </a:cxn>
                <a:cxn ang="0">
                  <a:pos x="T4" y="T5"/>
                </a:cxn>
                <a:cxn ang="0">
                  <a:pos x="T6" y="T7"/>
                </a:cxn>
                <a:cxn ang="0">
                  <a:pos x="T8" y="T9"/>
                </a:cxn>
              </a:cxnLst>
              <a:rect l="0" t="0" r="r" b="b"/>
              <a:pathLst>
                <a:path w="38" h="47">
                  <a:moveTo>
                    <a:pt x="38" y="38"/>
                  </a:moveTo>
                  <a:lnTo>
                    <a:pt x="16" y="0"/>
                  </a:lnTo>
                  <a:lnTo>
                    <a:pt x="0" y="9"/>
                  </a:lnTo>
                  <a:lnTo>
                    <a:pt x="22" y="47"/>
                  </a:lnTo>
                  <a:lnTo>
                    <a:pt x="3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39">
              <a:extLst>
                <a:ext uri="{FF2B5EF4-FFF2-40B4-BE49-F238E27FC236}">
                  <a16:creationId xmlns:a16="http://schemas.microsoft.com/office/drawing/2014/main" id="{A74044A0-D6A2-4811-9B27-5F35AC677FFD}"/>
                </a:ext>
              </a:extLst>
            </p:cNvPr>
            <p:cNvSpPr>
              <a:spLocks/>
            </p:cNvSpPr>
            <p:nvPr/>
          </p:nvSpPr>
          <p:spPr bwMode="auto">
            <a:xfrm>
              <a:off x="3203575" y="6257925"/>
              <a:ext cx="74613" cy="60325"/>
            </a:xfrm>
            <a:custGeom>
              <a:avLst/>
              <a:gdLst>
                <a:gd name="T0" fmla="*/ 47 w 47"/>
                <a:gd name="T1" fmla="*/ 22 h 38"/>
                <a:gd name="T2" fmla="*/ 9 w 47"/>
                <a:gd name="T3" fmla="*/ 0 h 38"/>
                <a:gd name="T4" fmla="*/ 0 w 47"/>
                <a:gd name="T5" fmla="*/ 16 h 38"/>
                <a:gd name="T6" fmla="*/ 38 w 47"/>
                <a:gd name="T7" fmla="*/ 38 h 38"/>
                <a:gd name="T8" fmla="*/ 47 w 47"/>
                <a:gd name="T9" fmla="*/ 22 h 38"/>
              </a:gdLst>
              <a:ahLst/>
              <a:cxnLst>
                <a:cxn ang="0">
                  <a:pos x="T0" y="T1"/>
                </a:cxn>
                <a:cxn ang="0">
                  <a:pos x="T2" y="T3"/>
                </a:cxn>
                <a:cxn ang="0">
                  <a:pos x="T4" y="T5"/>
                </a:cxn>
                <a:cxn ang="0">
                  <a:pos x="T6" y="T7"/>
                </a:cxn>
                <a:cxn ang="0">
                  <a:pos x="T8" y="T9"/>
                </a:cxn>
              </a:cxnLst>
              <a:rect l="0" t="0" r="r" b="b"/>
              <a:pathLst>
                <a:path w="47" h="38">
                  <a:moveTo>
                    <a:pt x="47" y="22"/>
                  </a:moveTo>
                  <a:lnTo>
                    <a:pt x="9" y="0"/>
                  </a:lnTo>
                  <a:lnTo>
                    <a:pt x="0" y="16"/>
                  </a:lnTo>
                  <a:lnTo>
                    <a:pt x="38" y="38"/>
                  </a:lnTo>
                  <a:lnTo>
                    <a:pt x="47"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40">
              <a:extLst>
                <a:ext uri="{FF2B5EF4-FFF2-40B4-BE49-F238E27FC236}">
                  <a16:creationId xmlns:a16="http://schemas.microsoft.com/office/drawing/2014/main" id="{F645B91D-CD40-4FF9-B2D0-2AC1037795DE}"/>
                </a:ext>
              </a:extLst>
            </p:cNvPr>
            <p:cNvSpPr>
              <a:spLocks/>
            </p:cNvSpPr>
            <p:nvPr/>
          </p:nvSpPr>
          <p:spPr bwMode="auto">
            <a:xfrm>
              <a:off x="3203575" y="5970588"/>
              <a:ext cx="74613" cy="58738"/>
            </a:xfrm>
            <a:custGeom>
              <a:avLst/>
              <a:gdLst>
                <a:gd name="T0" fmla="*/ 47 w 47"/>
                <a:gd name="T1" fmla="*/ 15 h 37"/>
                <a:gd name="T2" fmla="*/ 38 w 47"/>
                <a:gd name="T3" fmla="*/ 0 h 37"/>
                <a:gd name="T4" fmla="*/ 0 w 47"/>
                <a:gd name="T5" fmla="*/ 21 h 37"/>
                <a:gd name="T6" fmla="*/ 9 w 47"/>
                <a:gd name="T7" fmla="*/ 37 h 37"/>
                <a:gd name="T8" fmla="*/ 47 w 47"/>
                <a:gd name="T9" fmla="*/ 15 h 37"/>
              </a:gdLst>
              <a:ahLst/>
              <a:cxnLst>
                <a:cxn ang="0">
                  <a:pos x="T0" y="T1"/>
                </a:cxn>
                <a:cxn ang="0">
                  <a:pos x="T2" y="T3"/>
                </a:cxn>
                <a:cxn ang="0">
                  <a:pos x="T4" y="T5"/>
                </a:cxn>
                <a:cxn ang="0">
                  <a:pos x="T6" y="T7"/>
                </a:cxn>
                <a:cxn ang="0">
                  <a:pos x="T8" y="T9"/>
                </a:cxn>
              </a:cxnLst>
              <a:rect l="0" t="0" r="r" b="b"/>
              <a:pathLst>
                <a:path w="47" h="37">
                  <a:moveTo>
                    <a:pt x="47" y="15"/>
                  </a:moveTo>
                  <a:lnTo>
                    <a:pt x="38" y="0"/>
                  </a:lnTo>
                  <a:lnTo>
                    <a:pt x="0" y="21"/>
                  </a:lnTo>
                  <a:lnTo>
                    <a:pt x="9" y="37"/>
                  </a:lnTo>
                  <a:lnTo>
                    <a:pt x="47"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41">
              <a:extLst>
                <a:ext uri="{FF2B5EF4-FFF2-40B4-BE49-F238E27FC236}">
                  <a16:creationId xmlns:a16="http://schemas.microsoft.com/office/drawing/2014/main" id="{E6E7949C-1C04-4778-A7F5-53B0DA9921B9}"/>
                </a:ext>
              </a:extLst>
            </p:cNvPr>
            <p:cNvSpPr>
              <a:spLocks/>
            </p:cNvSpPr>
            <p:nvPr/>
          </p:nvSpPr>
          <p:spPr bwMode="auto">
            <a:xfrm>
              <a:off x="3105150" y="5856288"/>
              <a:ext cx="60325" cy="74613"/>
            </a:xfrm>
            <a:custGeom>
              <a:avLst/>
              <a:gdLst>
                <a:gd name="T0" fmla="*/ 38 w 38"/>
                <a:gd name="T1" fmla="*/ 9 h 47"/>
                <a:gd name="T2" fmla="*/ 22 w 38"/>
                <a:gd name="T3" fmla="*/ 0 h 47"/>
                <a:gd name="T4" fmla="*/ 0 w 38"/>
                <a:gd name="T5" fmla="*/ 38 h 47"/>
                <a:gd name="T6" fmla="*/ 16 w 38"/>
                <a:gd name="T7" fmla="*/ 47 h 47"/>
                <a:gd name="T8" fmla="*/ 38 w 38"/>
                <a:gd name="T9" fmla="*/ 9 h 47"/>
              </a:gdLst>
              <a:ahLst/>
              <a:cxnLst>
                <a:cxn ang="0">
                  <a:pos x="T0" y="T1"/>
                </a:cxn>
                <a:cxn ang="0">
                  <a:pos x="T2" y="T3"/>
                </a:cxn>
                <a:cxn ang="0">
                  <a:pos x="T4" y="T5"/>
                </a:cxn>
                <a:cxn ang="0">
                  <a:pos x="T6" y="T7"/>
                </a:cxn>
                <a:cxn ang="0">
                  <a:pos x="T8" y="T9"/>
                </a:cxn>
              </a:cxnLst>
              <a:rect l="0" t="0" r="r" b="b"/>
              <a:pathLst>
                <a:path w="38" h="47">
                  <a:moveTo>
                    <a:pt x="38" y="9"/>
                  </a:moveTo>
                  <a:lnTo>
                    <a:pt x="22" y="0"/>
                  </a:lnTo>
                  <a:lnTo>
                    <a:pt x="0" y="38"/>
                  </a:lnTo>
                  <a:lnTo>
                    <a:pt x="16" y="47"/>
                  </a:lnTo>
                  <a:lnTo>
                    <a:pt x="38"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42">
              <a:extLst>
                <a:ext uri="{FF2B5EF4-FFF2-40B4-BE49-F238E27FC236}">
                  <a16:creationId xmlns:a16="http://schemas.microsoft.com/office/drawing/2014/main" id="{85D2416A-3138-42D8-A986-668C49AFA7F2}"/>
                </a:ext>
              </a:extLst>
            </p:cNvPr>
            <p:cNvSpPr>
              <a:spLocks/>
            </p:cNvSpPr>
            <p:nvPr/>
          </p:nvSpPr>
          <p:spPr bwMode="auto">
            <a:xfrm>
              <a:off x="2962275" y="5821363"/>
              <a:ext cx="57150" cy="68263"/>
            </a:xfrm>
            <a:custGeom>
              <a:avLst/>
              <a:gdLst>
                <a:gd name="T0" fmla="*/ 27 w 36"/>
                <a:gd name="T1" fmla="*/ 43 h 43"/>
                <a:gd name="T2" fmla="*/ 36 w 36"/>
                <a:gd name="T3" fmla="*/ 43 h 43"/>
                <a:gd name="T4" fmla="*/ 36 w 36"/>
                <a:gd name="T5" fmla="*/ 0 h 43"/>
                <a:gd name="T6" fmla="*/ 27 w 36"/>
                <a:gd name="T7" fmla="*/ 0 h 43"/>
                <a:gd name="T8" fmla="*/ 9 w 36"/>
                <a:gd name="T9" fmla="*/ 0 h 43"/>
                <a:gd name="T10" fmla="*/ 0 w 36"/>
                <a:gd name="T11" fmla="*/ 0 h 43"/>
                <a:gd name="T12" fmla="*/ 0 w 36"/>
                <a:gd name="T13" fmla="*/ 43 h 43"/>
                <a:gd name="T14" fmla="*/ 9 w 36"/>
                <a:gd name="T15" fmla="*/ 43 h 43"/>
                <a:gd name="T16" fmla="*/ 27 w 36"/>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43">
                  <a:moveTo>
                    <a:pt x="27" y="43"/>
                  </a:moveTo>
                  <a:lnTo>
                    <a:pt x="36" y="43"/>
                  </a:lnTo>
                  <a:lnTo>
                    <a:pt x="36" y="0"/>
                  </a:lnTo>
                  <a:lnTo>
                    <a:pt x="27" y="0"/>
                  </a:lnTo>
                  <a:lnTo>
                    <a:pt x="9" y="0"/>
                  </a:lnTo>
                  <a:lnTo>
                    <a:pt x="0" y="0"/>
                  </a:lnTo>
                  <a:lnTo>
                    <a:pt x="0" y="43"/>
                  </a:lnTo>
                  <a:lnTo>
                    <a:pt x="9" y="43"/>
                  </a:lnTo>
                  <a:lnTo>
                    <a:pt x="27"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43">
              <a:extLst>
                <a:ext uri="{FF2B5EF4-FFF2-40B4-BE49-F238E27FC236}">
                  <a16:creationId xmlns:a16="http://schemas.microsoft.com/office/drawing/2014/main" id="{23272997-67F2-4B20-BB07-9562F40545B2}"/>
                </a:ext>
              </a:extLst>
            </p:cNvPr>
            <p:cNvSpPr>
              <a:spLocks/>
            </p:cNvSpPr>
            <p:nvPr/>
          </p:nvSpPr>
          <p:spPr bwMode="auto">
            <a:xfrm>
              <a:off x="2667000" y="6115050"/>
              <a:ext cx="69850" cy="57150"/>
            </a:xfrm>
            <a:custGeom>
              <a:avLst/>
              <a:gdLst>
                <a:gd name="T0" fmla="*/ 44 w 44"/>
                <a:gd name="T1" fmla="*/ 27 h 36"/>
                <a:gd name="T2" fmla="*/ 44 w 44"/>
                <a:gd name="T3" fmla="*/ 9 h 36"/>
                <a:gd name="T4" fmla="*/ 44 w 44"/>
                <a:gd name="T5" fmla="*/ 0 h 36"/>
                <a:gd name="T6" fmla="*/ 0 w 44"/>
                <a:gd name="T7" fmla="*/ 0 h 36"/>
                <a:gd name="T8" fmla="*/ 0 w 44"/>
                <a:gd name="T9" fmla="*/ 9 h 36"/>
                <a:gd name="T10" fmla="*/ 0 w 44"/>
                <a:gd name="T11" fmla="*/ 27 h 36"/>
                <a:gd name="T12" fmla="*/ 0 w 44"/>
                <a:gd name="T13" fmla="*/ 36 h 36"/>
                <a:gd name="T14" fmla="*/ 44 w 44"/>
                <a:gd name="T15" fmla="*/ 36 h 36"/>
                <a:gd name="T16" fmla="*/ 44 w 44"/>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6">
                  <a:moveTo>
                    <a:pt x="44" y="27"/>
                  </a:moveTo>
                  <a:lnTo>
                    <a:pt x="44" y="9"/>
                  </a:lnTo>
                  <a:lnTo>
                    <a:pt x="44" y="0"/>
                  </a:lnTo>
                  <a:lnTo>
                    <a:pt x="0" y="0"/>
                  </a:lnTo>
                  <a:lnTo>
                    <a:pt x="0" y="9"/>
                  </a:lnTo>
                  <a:lnTo>
                    <a:pt x="0" y="27"/>
                  </a:lnTo>
                  <a:lnTo>
                    <a:pt x="0" y="36"/>
                  </a:lnTo>
                  <a:lnTo>
                    <a:pt x="44" y="36"/>
                  </a:lnTo>
                  <a:lnTo>
                    <a:pt x="4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44">
              <a:extLst>
                <a:ext uri="{FF2B5EF4-FFF2-40B4-BE49-F238E27FC236}">
                  <a16:creationId xmlns:a16="http://schemas.microsoft.com/office/drawing/2014/main" id="{77A5A683-C08D-47E2-BA67-5A7DAD69E9C1}"/>
                </a:ext>
              </a:extLst>
            </p:cNvPr>
            <p:cNvSpPr>
              <a:spLocks/>
            </p:cNvSpPr>
            <p:nvPr/>
          </p:nvSpPr>
          <p:spPr bwMode="auto">
            <a:xfrm>
              <a:off x="2962275" y="6397625"/>
              <a:ext cx="57150" cy="69850"/>
            </a:xfrm>
            <a:custGeom>
              <a:avLst/>
              <a:gdLst>
                <a:gd name="T0" fmla="*/ 9 w 36"/>
                <a:gd name="T1" fmla="*/ 0 h 44"/>
                <a:gd name="T2" fmla="*/ 0 w 36"/>
                <a:gd name="T3" fmla="*/ 0 h 44"/>
                <a:gd name="T4" fmla="*/ 0 w 36"/>
                <a:gd name="T5" fmla="*/ 44 h 44"/>
                <a:gd name="T6" fmla="*/ 9 w 36"/>
                <a:gd name="T7" fmla="*/ 44 h 44"/>
                <a:gd name="T8" fmla="*/ 27 w 36"/>
                <a:gd name="T9" fmla="*/ 44 h 44"/>
                <a:gd name="T10" fmla="*/ 36 w 36"/>
                <a:gd name="T11" fmla="*/ 44 h 44"/>
                <a:gd name="T12" fmla="*/ 36 w 36"/>
                <a:gd name="T13" fmla="*/ 0 h 44"/>
                <a:gd name="T14" fmla="*/ 27 w 36"/>
                <a:gd name="T15" fmla="*/ 0 h 44"/>
                <a:gd name="T16" fmla="*/ 9 w 36"/>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44">
                  <a:moveTo>
                    <a:pt x="9" y="0"/>
                  </a:moveTo>
                  <a:lnTo>
                    <a:pt x="0" y="0"/>
                  </a:lnTo>
                  <a:lnTo>
                    <a:pt x="0" y="44"/>
                  </a:lnTo>
                  <a:lnTo>
                    <a:pt x="9" y="44"/>
                  </a:lnTo>
                  <a:lnTo>
                    <a:pt x="27" y="44"/>
                  </a:lnTo>
                  <a:lnTo>
                    <a:pt x="36" y="44"/>
                  </a:lnTo>
                  <a:lnTo>
                    <a:pt x="36" y="0"/>
                  </a:lnTo>
                  <a:lnTo>
                    <a:pt x="27" y="0"/>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45">
              <a:extLst>
                <a:ext uri="{FF2B5EF4-FFF2-40B4-BE49-F238E27FC236}">
                  <a16:creationId xmlns:a16="http://schemas.microsoft.com/office/drawing/2014/main" id="{62519845-ED39-4819-A52C-823CE7EC12DF}"/>
                </a:ext>
              </a:extLst>
            </p:cNvPr>
            <p:cNvSpPr>
              <a:spLocks/>
            </p:cNvSpPr>
            <p:nvPr/>
          </p:nvSpPr>
          <p:spPr bwMode="auto">
            <a:xfrm>
              <a:off x="3244850" y="6115050"/>
              <a:ext cx="69850" cy="57150"/>
            </a:xfrm>
            <a:custGeom>
              <a:avLst/>
              <a:gdLst>
                <a:gd name="T0" fmla="*/ 0 w 44"/>
                <a:gd name="T1" fmla="*/ 9 h 36"/>
                <a:gd name="T2" fmla="*/ 0 w 44"/>
                <a:gd name="T3" fmla="*/ 27 h 36"/>
                <a:gd name="T4" fmla="*/ 0 w 44"/>
                <a:gd name="T5" fmla="*/ 36 h 36"/>
                <a:gd name="T6" fmla="*/ 44 w 44"/>
                <a:gd name="T7" fmla="*/ 36 h 36"/>
                <a:gd name="T8" fmla="*/ 44 w 44"/>
                <a:gd name="T9" fmla="*/ 27 h 36"/>
                <a:gd name="T10" fmla="*/ 44 w 44"/>
                <a:gd name="T11" fmla="*/ 9 h 36"/>
                <a:gd name="T12" fmla="*/ 44 w 44"/>
                <a:gd name="T13" fmla="*/ 0 h 36"/>
                <a:gd name="T14" fmla="*/ 0 w 44"/>
                <a:gd name="T15" fmla="*/ 0 h 36"/>
                <a:gd name="T16" fmla="*/ 0 w 44"/>
                <a:gd name="T17" fmla="*/ 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6">
                  <a:moveTo>
                    <a:pt x="0" y="9"/>
                  </a:moveTo>
                  <a:lnTo>
                    <a:pt x="0" y="27"/>
                  </a:lnTo>
                  <a:lnTo>
                    <a:pt x="0" y="36"/>
                  </a:lnTo>
                  <a:lnTo>
                    <a:pt x="44" y="36"/>
                  </a:lnTo>
                  <a:lnTo>
                    <a:pt x="44" y="27"/>
                  </a:lnTo>
                  <a:lnTo>
                    <a:pt x="44" y="9"/>
                  </a:lnTo>
                  <a:lnTo>
                    <a:pt x="44" y="0"/>
                  </a:lnTo>
                  <a:lnTo>
                    <a:pt x="0" y="0"/>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46">
              <a:extLst>
                <a:ext uri="{FF2B5EF4-FFF2-40B4-BE49-F238E27FC236}">
                  <a16:creationId xmlns:a16="http://schemas.microsoft.com/office/drawing/2014/main" id="{E1FD678A-FB88-4C8D-B0E0-D568E72E12ED}"/>
                </a:ext>
              </a:extLst>
            </p:cNvPr>
            <p:cNvSpPr>
              <a:spLocks/>
            </p:cNvSpPr>
            <p:nvPr/>
          </p:nvSpPr>
          <p:spPr bwMode="auto">
            <a:xfrm>
              <a:off x="2873375" y="5954713"/>
              <a:ext cx="161925" cy="271463"/>
            </a:xfrm>
            <a:custGeom>
              <a:avLst/>
              <a:gdLst>
                <a:gd name="T0" fmla="*/ 31 w 1114"/>
                <a:gd name="T1" fmla="*/ 1824 h 1869"/>
                <a:gd name="T2" fmla="*/ 114 w 1114"/>
                <a:gd name="T3" fmla="*/ 1869 h 1869"/>
                <a:gd name="T4" fmla="*/ 170 w 1114"/>
                <a:gd name="T5" fmla="*/ 1852 h 1869"/>
                <a:gd name="T6" fmla="*/ 625 w 1114"/>
                <a:gd name="T7" fmla="*/ 1547 h 1869"/>
                <a:gd name="T8" fmla="*/ 809 w 1114"/>
                <a:gd name="T9" fmla="*/ 1609 h 1869"/>
                <a:gd name="T10" fmla="*/ 1114 w 1114"/>
                <a:gd name="T11" fmla="*/ 1304 h 1869"/>
                <a:gd name="T12" fmla="*/ 909 w 1114"/>
                <a:gd name="T13" fmla="*/ 1016 h 1869"/>
                <a:gd name="T14" fmla="*/ 909 w 1114"/>
                <a:gd name="T15" fmla="*/ 100 h 1869"/>
                <a:gd name="T16" fmla="*/ 809 w 1114"/>
                <a:gd name="T17" fmla="*/ 0 h 1869"/>
                <a:gd name="T18" fmla="*/ 709 w 1114"/>
                <a:gd name="T19" fmla="*/ 100 h 1869"/>
                <a:gd name="T20" fmla="*/ 709 w 1114"/>
                <a:gd name="T21" fmla="*/ 1016 h 1869"/>
                <a:gd name="T22" fmla="*/ 504 w 1114"/>
                <a:gd name="T23" fmla="*/ 1304 h 1869"/>
                <a:gd name="T24" fmla="*/ 514 w 1114"/>
                <a:gd name="T25" fmla="*/ 1381 h 1869"/>
                <a:gd name="T26" fmla="*/ 59 w 1114"/>
                <a:gd name="T27" fmla="*/ 1686 h 1869"/>
                <a:gd name="T28" fmla="*/ 31 w 1114"/>
                <a:gd name="T29" fmla="*/ 1824 h 1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4" h="1869">
                  <a:moveTo>
                    <a:pt x="31" y="1824"/>
                  </a:moveTo>
                  <a:cubicBezTo>
                    <a:pt x="50" y="1853"/>
                    <a:pt x="82" y="1869"/>
                    <a:pt x="114" y="1869"/>
                  </a:cubicBezTo>
                  <a:cubicBezTo>
                    <a:pt x="133" y="1869"/>
                    <a:pt x="153" y="1863"/>
                    <a:pt x="170" y="1852"/>
                  </a:cubicBezTo>
                  <a:cubicBezTo>
                    <a:pt x="625" y="1547"/>
                    <a:pt x="625" y="1547"/>
                    <a:pt x="625" y="1547"/>
                  </a:cubicBezTo>
                  <a:cubicBezTo>
                    <a:pt x="676" y="1586"/>
                    <a:pt x="740" y="1609"/>
                    <a:pt x="809" y="1609"/>
                  </a:cubicBezTo>
                  <a:cubicBezTo>
                    <a:pt x="977" y="1609"/>
                    <a:pt x="1114" y="1472"/>
                    <a:pt x="1114" y="1304"/>
                  </a:cubicBezTo>
                  <a:cubicBezTo>
                    <a:pt x="1114" y="1170"/>
                    <a:pt x="1028" y="1057"/>
                    <a:pt x="909" y="1016"/>
                  </a:cubicBezTo>
                  <a:cubicBezTo>
                    <a:pt x="909" y="100"/>
                    <a:pt x="909" y="100"/>
                    <a:pt x="909" y="100"/>
                  </a:cubicBezTo>
                  <a:cubicBezTo>
                    <a:pt x="909" y="45"/>
                    <a:pt x="864" y="0"/>
                    <a:pt x="809" y="0"/>
                  </a:cubicBezTo>
                  <a:cubicBezTo>
                    <a:pt x="754" y="0"/>
                    <a:pt x="709" y="45"/>
                    <a:pt x="709" y="100"/>
                  </a:cubicBezTo>
                  <a:cubicBezTo>
                    <a:pt x="709" y="1016"/>
                    <a:pt x="709" y="1016"/>
                    <a:pt x="709" y="1016"/>
                  </a:cubicBezTo>
                  <a:cubicBezTo>
                    <a:pt x="590" y="1057"/>
                    <a:pt x="504" y="1170"/>
                    <a:pt x="504" y="1304"/>
                  </a:cubicBezTo>
                  <a:cubicBezTo>
                    <a:pt x="504" y="1330"/>
                    <a:pt x="508" y="1356"/>
                    <a:pt x="514" y="1381"/>
                  </a:cubicBezTo>
                  <a:cubicBezTo>
                    <a:pt x="59" y="1686"/>
                    <a:pt x="59" y="1686"/>
                    <a:pt x="59" y="1686"/>
                  </a:cubicBezTo>
                  <a:cubicBezTo>
                    <a:pt x="13" y="1716"/>
                    <a:pt x="0" y="1778"/>
                    <a:pt x="31" y="18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47">
              <a:extLst>
                <a:ext uri="{FF2B5EF4-FFF2-40B4-BE49-F238E27FC236}">
                  <a16:creationId xmlns:a16="http://schemas.microsoft.com/office/drawing/2014/main" id="{18DB25B6-F5B8-4B85-8D4D-49EBB19A3CAA}"/>
                </a:ext>
              </a:extLst>
            </p:cNvPr>
            <p:cNvSpPr>
              <a:spLocks noEditPoints="1"/>
            </p:cNvSpPr>
            <p:nvPr/>
          </p:nvSpPr>
          <p:spPr bwMode="auto">
            <a:xfrm>
              <a:off x="2489200" y="6689725"/>
              <a:ext cx="1003300" cy="236538"/>
            </a:xfrm>
            <a:custGeom>
              <a:avLst/>
              <a:gdLst>
                <a:gd name="T0" fmla="*/ 6387 w 6934"/>
                <a:gd name="T1" fmla="*/ 656 h 1632"/>
                <a:gd name="T2" fmla="*/ 4787 w 6934"/>
                <a:gd name="T3" fmla="*/ 656 h 1632"/>
                <a:gd name="T4" fmla="*/ 3467 w 6934"/>
                <a:gd name="T5" fmla="*/ 0 h 1632"/>
                <a:gd name="T6" fmla="*/ 2187 w 6934"/>
                <a:gd name="T7" fmla="*/ 656 h 1632"/>
                <a:gd name="T8" fmla="*/ 587 w 6934"/>
                <a:gd name="T9" fmla="*/ 656 h 1632"/>
                <a:gd name="T10" fmla="*/ 0 w 6934"/>
                <a:gd name="T11" fmla="*/ 816 h 1632"/>
                <a:gd name="T12" fmla="*/ 587 w 6934"/>
                <a:gd name="T13" fmla="*/ 976 h 1632"/>
                <a:gd name="T14" fmla="*/ 2187 w 6934"/>
                <a:gd name="T15" fmla="*/ 976 h 1632"/>
                <a:gd name="T16" fmla="*/ 3467 w 6934"/>
                <a:gd name="T17" fmla="*/ 1632 h 1632"/>
                <a:gd name="T18" fmla="*/ 4787 w 6934"/>
                <a:gd name="T19" fmla="*/ 976 h 1632"/>
                <a:gd name="T20" fmla="*/ 6387 w 6934"/>
                <a:gd name="T21" fmla="*/ 976 h 1632"/>
                <a:gd name="T22" fmla="*/ 6934 w 6934"/>
                <a:gd name="T23" fmla="*/ 816 h 1632"/>
                <a:gd name="T24" fmla="*/ 1857 w 6934"/>
                <a:gd name="T25" fmla="*/ 976 h 1632"/>
                <a:gd name="T26" fmla="*/ 1387 w 6934"/>
                <a:gd name="T27" fmla="*/ 1312 h 1632"/>
                <a:gd name="T28" fmla="*/ 917 w 6934"/>
                <a:gd name="T29" fmla="*/ 976 h 1632"/>
                <a:gd name="T30" fmla="*/ 917 w 6934"/>
                <a:gd name="T31" fmla="*/ 656 h 1632"/>
                <a:gd name="T32" fmla="*/ 1387 w 6934"/>
                <a:gd name="T33" fmla="*/ 320 h 1632"/>
                <a:gd name="T34" fmla="*/ 1857 w 6934"/>
                <a:gd name="T35" fmla="*/ 656 h 1632"/>
                <a:gd name="T36" fmla="*/ 1857 w 6934"/>
                <a:gd name="T37" fmla="*/ 976 h 1632"/>
                <a:gd name="T38" fmla="*/ 3818 w 6934"/>
                <a:gd name="T39" fmla="*/ 1167 h 1632"/>
                <a:gd name="T40" fmla="*/ 3116 w 6934"/>
                <a:gd name="T41" fmla="*/ 1167 h 1632"/>
                <a:gd name="T42" fmla="*/ 2971 w 6934"/>
                <a:gd name="T43" fmla="*/ 816 h 1632"/>
                <a:gd name="T44" fmla="*/ 3116 w 6934"/>
                <a:gd name="T45" fmla="*/ 466 h 1632"/>
                <a:gd name="T46" fmla="*/ 3818 w 6934"/>
                <a:gd name="T47" fmla="*/ 466 h 1632"/>
                <a:gd name="T48" fmla="*/ 3963 w 6934"/>
                <a:gd name="T49" fmla="*/ 816 h 1632"/>
                <a:gd name="T50" fmla="*/ 6057 w 6934"/>
                <a:gd name="T51" fmla="*/ 976 h 1632"/>
                <a:gd name="T52" fmla="*/ 5587 w 6934"/>
                <a:gd name="T53" fmla="*/ 1312 h 1632"/>
                <a:gd name="T54" fmla="*/ 5117 w 6934"/>
                <a:gd name="T55" fmla="*/ 976 h 1632"/>
                <a:gd name="T56" fmla="*/ 5117 w 6934"/>
                <a:gd name="T57" fmla="*/ 656 h 1632"/>
                <a:gd name="T58" fmla="*/ 5587 w 6934"/>
                <a:gd name="T59" fmla="*/ 320 h 1632"/>
                <a:gd name="T60" fmla="*/ 6057 w 6934"/>
                <a:gd name="T61" fmla="*/ 656 h 1632"/>
                <a:gd name="T62" fmla="*/ 6057 w 6934"/>
                <a:gd name="T63" fmla="*/ 976 h 1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34" h="1632">
                  <a:moveTo>
                    <a:pt x="6774" y="656"/>
                  </a:moveTo>
                  <a:cubicBezTo>
                    <a:pt x="6387" y="656"/>
                    <a:pt x="6387" y="656"/>
                    <a:pt x="6387" y="656"/>
                  </a:cubicBezTo>
                  <a:cubicBezTo>
                    <a:pt x="6313" y="282"/>
                    <a:pt x="5983" y="0"/>
                    <a:pt x="5587" y="0"/>
                  </a:cubicBezTo>
                  <a:cubicBezTo>
                    <a:pt x="5191" y="0"/>
                    <a:pt x="4861" y="282"/>
                    <a:pt x="4787" y="656"/>
                  </a:cubicBezTo>
                  <a:cubicBezTo>
                    <a:pt x="4267" y="656"/>
                    <a:pt x="4267" y="656"/>
                    <a:pt x="4267" y="656"/>
                  </a:cubicBezTo>
                  <a:cubicBezTo>
                    <a:pt x="4193" y="282"/>
                    <a:pt x="3863" y="0"/>
                    <a:pt x="3467" y="0"/>
                  </a:cubicBezTo>
                  <a:cubicBezTo>
                    <a:pt x="3071" y="0"/>
                    <a:pt x="2741" y="282"/>
                    <a:pt x="2667" y="656"/>
                  </a:cubicBezTo>
                  <a:cubicBezTo>
                    <a:pt x="2187" y="656"/>
                    <a:pt x="2187" y="656"/>
                    <a:pt x="2187" y="656"/>
                  </a:cubicBezTo>
                  <a:cubicBezTo>
                    <a:pt x="2113" y="282"/>
                    <a:pt x="1783" y="0"/>
                    <a:pt x="1387" y="0"/>
                  </a:cubicBezTo>
                  <a:cubicBezTo>
                    <a:pt x="991" y="0"/>
                    <a:pt x="661" y="282"/>
                    <a:pt x="587" y="656"/>
                  </a:cubicBezTo>
                  <a:cubicBezTo>
                    <a:pt x="160" y="656"/>
                    <a:pt x="160" y="656"/>
                    <a:pt x="160" y="656"/>
                  </a:cubicBezTo>
                  <a:cubicBezTo>
                    <a:pt x="72" y="656"/>
                    <a:pt x="0" y="728"/>
                    <a:pt x="0" y="816"/>
                  </a:cubicBezTo>
                  <a:cubicBezTo>
                    <a:pt x="0" y="905"/>
                    <a:pt x="72" y="976"/>
                    <a:pt x="160" y="976"/>
                  </a:cubicBezTo>
                  <a:cubicBezTo>
                    <a:pt x="587" y="976"/>
                    <a:pt x="587" y="976"/>
                    <a:pt x="587" y="976"/>
                  </a:cubicBezTo>
                  <a:cubicBezTo>
                    <a:pt x="661" y="1350"/>
                    <a:pt x="991" y="1632"/>
                    <a:pt x="1387" y="1632"/>
                  </a:cubicBezTo>
                  <a:cubicBezTo>
                    <a:pt x="1783" y="1632"/>
                    <a:pt x="2113" y="1350"/>
                    <a:pt x="2187" y="976"/>
                  </a:cubicBezTo>
                  <a:cubicBezTo>
                    <a:pt x="2667" y="976"/>
                    <a:pt x="2667" y="976"/>
                    <a:pt x="2667" y="976"/>
                  </a:cubicBezTo>
                  <a:cubicBezTo>
                    <a:pt x="2741" y="1350"/>
                    <a:pt x="3071" y="1632"/>
                    <a:pt x="3467" y="1632"/>
                  </a:cubicBezTo>
                  <a:cubicBezTo>
                    <a:pt x="3863" y="1632"/>
                    <a:pt x="4193" y="1350"/>
                    <a:pt x="4267" y="976"/>
                  </a:cubicBezTo>
                  <a:cubicBezTo>
                    <a:pt x="4787" y="976"/>
                    <a:pt x="4787" y="976"/>
                    <a:pt x="4787" y="976"/>
                  </a:cubicBezTo>
                  <a:cubicBezTo>
                    <a:pt x="4861" y="1350"/>
                    <a:pt x="5191" y="1632"/>
                    <a:pt x="5587" y="1632"/>
                  </a:cubicBezTo>
                  <a:cubicBezTo>
                    <a:pt x="5983" y="1632"/>
                    <a:pt x="6313" y="1350"/>
                    <a:pt x="6387" y="976"/>
                  </a:cubicBezTo>
                  <a:cubicBezTo>
                    <a:pt x="6774" y="976"/>
                    <a:pt x="6774" y="976"/>
                    <a:pt x="6774" y="976"/>
                  </a:cubicBezTo>
                  <a:cubicBezTo>
                    <a:pt x="6862" y="976"/>
                    <a:pt x="6934" y="905"/>
                    <a:pt x="6934" y="816"/>
                  </a:cubicBezTo>
                  <a:cubicBezTo>
                    <a:pt x="6934" y="728"/>
                    <a:pt x="6862" y="656"/>
                    <a:pt x="6774" y="656"/>
                  </a:cubicBezTo>
                  <a:close/>
                  <a:moveTo>
                    <a:pt x="1857" y="976"/>
                  </a:moveTo>
                  <a:cubicBezTo>
                    <a:pt x="1832" y="1047"/>
                    <a:pt x="1792" y="1112"/>
                    <a:pt x="1738" y="1167"/>
                  </a:cubicBezTo>
                  <a:cubicBezTo>
                    <a:pt x="1644" y="1261"/>
                    <a:pt x="1519" y="1312"/>
                    <a:pt x="1387" y="1312"/>
                  </a:cubicBezTo>
                  <a:cubicBezTo>
                    <a:pt x="1255" y="1312"/>
                    <a:pt x="1130" y="1261"/>
                    <a:pt x="1036" y="1167"/>
                  </a:cubicBezTo>
                  <a:cubicBezTo>
                    <a:pt x="982" y="1112"/>
                    <a:pt x="942" y="1047"/>
                    <a:pt x="917" y="976"/>
                  </a:cubicBezTo>
                  <a:cubicBezTo>
                    <a:pt x="900" y="925"/>
                    <a:pt x="891" y="872"/>
                    <a:pt x="891" y="816"/>
                  </a:cubicBezTo>
                  <a:cubicBezTo>
                    <a:pt x="891" y="761"/>
                    <a:pt x="900" y="707"/>
                    <a:pt x="917" y="656"/>
                  </a:cubicBezTo>
                  <a:cubicBezTo>
                    <a:pt x="942" y="585"/>
                    <a:pt x="982" y="520"/>
                    <a:pt x="1036" y="466"/>
                  </a:cubicBezTo>
                  <a:cubicBezTo>
                    <a:pt x="1130" y="372"/>
                    <a:pt x="1255" y="320"/>
                    <a:pt x="1387" y="320"/>
                  </a:cubicBezTo>
                  <a:cubicBezTo>
                    <a:pt x="1519" y="320"/>
                    <a:pt x="1644" y="372"/>
                    <a:pt x="1738" y="466"/>
                  </a:cubicBezTo>
                  <a:cubicBezTo>
                    <a:pt x="1792" y="520"/>
                    <a:pt x="1832" y="585"/>
                    <a:pt x="1857" y="656"/>
                  </a:cubicBezTo>
                  <a:cubicBezTo>
                    <a:pt x="1874" y="707"/>
                    <a:pt x="1883" y="761"/>
                    <a:pt x="1883" y="816"/>
                  </a:cubicBezTo>
                  <a:cubicBezTo>
                    <a:pt x="1883" y="872"/>
                    <a:pt x="1874" y="925"/>
                    <a:pt x="1857" y="976"/>
                  </a:cubicBezTo>
                  <a:close/>
                  <a:moveTo>
                    <a:pt x="3937" y="976"/>
                  </a:moveTo>
                  <a:cubicBezTo>
                    <a:pt x="3912" y="1047"/>
                    <a:pt x="3872" y="1112"/>
                    <a:pt x="3818" y="1167"/>
                  </a:cubicBezTo>
                  <a:cubicBezTo>
                    <a:pt x="3724" y="1261"/>
                    <a:pt x="3599" y="1312"/>
                    <a:pt x="3467" y="1312"/>
                  </a:cubicBezTo>
                  <a:cubicBezTo>
                    <a:pt x="3335" y="1312"/>
                    <a:pt x="3210" y="1261"/>
                    <a:pt x="3116" y="1167"/>
                  </a:cubicBezTo>
                  <a:cubicBezTo>
                    <a:pt x="3062" y="1112"/>
                    <a:pt x="3022" y="1047"/>
                    <a:pt x="2997" y="976"/>
                  </a:cubicBezTo>
                  <a:cubicBezTo>
                    <a:pt x="2980" y="925"/>
                    <a:pt x="2971" y="872"/>
                    <a:pt x="2971" y="816"/>
                  </a:cubicBezTo>
                  <a:cubicBezTo>
                    <a:pt x="2971" y="761"/>
                    <a:pt x="2980" y="707"/>
                    <a:pt x="2997" y="656"/>
                  </a:cubicBezTo>
                  <a:cubicBezTo>
                    <a:pt x="3022" y="585"/>
                    <a:pt x="3062" y="520"/>
                    <a:pt x="3116" y="466"/>
                  </a:cubicBezTo>
                  <a:cubicBezTo>
                    <a:pt x="3210" y="372"/>
                    <a:pt x="3335" y="320"/>
                    <a:pt x="3467" y="320"/>
                  </a:cubicBezTo>
                  <a:cubicBezTo>
                    <a:pt x="3599" y="320"/>
                    <a:pt x="3724" y="372"/>
                    <a:pt x="3818" y="466"/>
                  </a:cubicBezTo>
                  <a:cubicBezTo>
                    <a:pt x="3872" y="520"/>
                    <a:pt x="3912" y="585"/>
                    <a:pt x="3937" y="656"/>
                  </a:cubicBezTo>
                  <a:cubicBezTo>
                    <a:pt x="3954" y="707"/>
                    <a:pt x="3963" y="761"/>
                    <a:pt x="3963" y="816"/>
                  </a:cubicBezTo>
                  <a:cubicBezTo>
                    <a:pt x="3963" y="872"/>
                    <a:pt x="3954" y="925"/>
                    <a:pt x="3937" y="976"/>
                  </a:cubicBezTo>
                  <a:close/>
                  <a:moveTo>
                    <a:pt x="6057" y="976"/>
                  </a:moveTo>
                  <a:cubicBezTo>
                    <a:pt x="6032" y="1047"/>
                    <a:pt x="5992" y="1112"/>
                    <a:pt x="5938" y="1167"/>
                  </a:cubicBezTo>
                  <a:cubicBezTo>
                    <a:pt x="5844" y="1261"/>
                    <a:pt x="5719" y="1312"/>
                    <a:pt x="5587" y="1312"/>
                  </a:cubicBezTo>
                  <a:cubicBezTo>
                    <a:pt x="5455" y="1312"/>
                    <a:pt x="5330" y="1261"/>
                    <a:pt x="5236" y="1167"/>
                  </a:cubicBezTo>
                  <a:cubicBezTo>
                    <a:pt x="5182" y="1112"/>
                    <a:pt x="5142" y="1047"/>
                    <a:pt x="5117" y="976"/>
                  </a:cubicBezTo>
                  <a:cubicBezTo>
                    <a:pt x="5100" y="925"/>
                    <a:pt x="5091" y="872"/>
                    <a:pt x="5091" y="816"/>
                  </a:cubicBezTo>
                  <a:cubicBezTo>
                    <a:pt x="5091" y="761"/>
                    <a:pt x="5100" y="707"/>
                    <a:pt x="5117" y="656"/>
                  </a:cubicBezTo>
                  <a:cubicBezTo>
                    <a:pt x="5142" y="585"/>
                    <a:pt x="5182" y="520"/>
                    <a:pt x="5236" y="466"/>
                  </a:cubicBezTo>
                  <a:cubicBezTo>
                    <a:pt x="5330" y="372"/>
                    <a:pt x="5455" y="320"/>
                    <a:pt x="5587" y="320"/>
                  </a:cubicBezTo>
                  <a:cubicBezTo>
                    <a:pt x="5719" y="320"/>
                    <a:pt x="5844" y="372"/>
                    <a:pt x="5938" y="466"/>
                  </a:cubicBezTo>
                  <a:cubicBezTo>
                    <a:pt x="5992" y="520"/>
                    <a:pt x="6032" y="585"/>
                    <a:pt x="6057" y="656"/>
                  </a:cubicBezTo>
                  <a:cubicBezTo>
                    <a:pt x="6074" y="707"/>
                    <a:pt x="6083" y="761"/>
                    <a:pt x="6083" y="816"/>
                  </a:cubicBezTo>
                  <a:cubicBezTo>
                    <a:pt x="6083" y="872"/>
                    <a:pt x="6074" y="925"/>
                    <a:pt x="6057" y="9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9" name="Group 457">
            <a:extLst>
              <a:ext uri="{FF2B5EF4-FFF2-40B4-BE49-F238E27FC236}">
                <a16:creationId xmlns:a16="http://schemas.microsoft.com/office/drawing/2014/main" id="{E5EBBCE5-0B4D-4A26-9A5C-5C1939B93AF9}"/>
              </a:ext>
            </a:extLst>
          </p:cNvPr>
          <p:cNvGrpSpPr/>
          <p:nvPr/>
        </p:nvGrpSpPr>
        <p:grpSpPr>
          <a:xfrm>
            <a:off x="7004065" y="3307081"/>
            <a:ext cx="1207868" cy="1204324"/>
            <a:chOff x="4683125" y="5694363"/>
            <a:chExt cx="1082675" cy="1079501"/>
          </a:xfrm>
          <a:solidFill>
            <a:srgbClr val="003B60"/>
          </a:solidFill>
        </p:grpSpPr>
        <p:sp>
          <p:nvSpPr>
            <p:cNvPr id="130" name="Freeform 5">
              <a:extLst>
                <a:ext uri="{FF2B5EF4-FFF2-40B4-BE49-F238E27FC236}">
                  <a16:creationId xmlns:a16="http://schemas.microsoft.com/office/drawing/2014/main" id="{3C267ADC-7179-4903-9DDD-AE4A5BF0A615}"/>
                </a:ext>
              </a:extLst>
            </p:cNvPr>
            <p:cNvSpPr>
              <a:spLocks/>
            </p:cNvSpPr>
            <p:nvPr/>
          </p:nvSpPr>
          <p:spPr bwMode="auto">
            <a:xfrm>
              <a:off x="4683125" y="6292851"/>
              <a:ext cx="200025" cy="481013"/>
            </a:xfrm>
            <a:custGeom>
              <a:avLst/>
              <a:gdLst>
                <a:gd name="T0" fmla="*/ 47 w 60"/>
                <a:gd name="T1" fmla="*/ 0 h 145"/>
                <a:gd name="T2" fmla="*/ 13 w 60"/>
                <a:gd name="T3" fmla="*/ 0 h 145"/>
                <a:gd name="T4" fmla="*/ 0 w 60"/>
                <a:gd name="T5" fmla="*/ 14 h 145"/>
                <a:gd name="T6" fmla="*/ 0 w 60"/>
                <a:gd name="T7" fmla="*/ 132 h 145"/>
                <a:gd name="T8" fmla="*/ 13 w 60"/>
                <a:gd name="T9" fmla="*/ 145 h 145"/>
                <a:gd name="T10" fmla="*/ 47 w 60"/>
                <a:gd name="T11" fmla="*/ 145 h 145"/>
                <a:gd name="T12" fmla="*/ 60 w 60"/>
                <a:gd name="T13" fmla="*/ 132 h 145"/>
                <a:gd name="T14" fmla="*/ 60 w 60"/>
                <a:gd name="T15" fmla="*/ 14 h 145"/>
                <a:gd name="T16" fmla="*/ 47 w 60"/>
                <a:gd name="T1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45">
                  <a:moveTo>
                    <a:pt x="47" y="0"/>
                  </a:moveTo>
                  <a:cubicBezTo>
                    <a:pt x="13" y="0"/>
                    <a:pt x="13" y="0"/>
                    <a:pt x="13" y="0"/>
                  </a:cubicBezTo>
                  <a:cubicBezTo>
                    <a:pt x="6" y="0"/>
                    <a:pt x="0" y="6"/>
                    <a:pt x="0" y="14"/>
                  </a:cubicBezTo>
                  <a:cubicBezTo>
                    <a:pt x="0" y="132"/>
                    <a:pt x="0" y="132"/>
                    <a:pt x="0" y="132"/>
                  </a:cubicBezTo>
                  <a:cubicBezTo>
                    <a:pt x="0" y="139"/>
                    <a:pt x="6" y="145"/>
                    <a:pt x="13" y="145"/>
                  </a:cubicBezTo>
                  <a:cubicBezTo>
                    <a:pt x="47" y="145"/>
                    <a:pt x="47" y="145"/>
                    <a:pt x="47" y="145"/>
                  </a:cubicBezTo>
                  <a:cubicBezTo>
                    <a:pt x="54" y="145"/>
                    <a:pt x="60" y="139"/>
                    <a:pt x="60" y="132"/>
                  </a:cubicBezTo>
                  <a:cubicBezTo>
                    <a:pt x="60" y="14"/>
                    <a:pt x="60" y="14"/>
                    <a:pt x="60" y="14"/>
                  </a:cubicBezTo>
                  <a:cubicBezTo>
                    <a:pt x="60" y="6"/>
                    <a:pt x="54" y="0"/>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
              <a:extLst>
                <a:ext uri="{FF2B5EF4-FFF2-40B4-BE49-F238E27FC236}">
                  <a16:creationId xmlns:a16="http://schemas.microsoft.com/office/drawing/2014/main" id="{67BD573E-AB3D-454D-8A3E-7EAA753E6625}"/>
                </a:ext>
              </a:extLst>
            </p:cNvPr>
            <p:cNvSpPr>
              <a:spLocks/>
            </p:cNvSpPr>
            <p:nvPr/>
          </p:nvSpPr>
          <p:spPr bwMode="auto">
            <a:xfrm>
              <a:off x="4975225" y="6083301"/>
              <a:ext cx="203200" cy="690563"/>
            </a:xfrm>
            <a:custGeom>
              <a:avLst/>
              <a:gdLst>
                <a:gd name="T0" fmla="*/ 47 w 61"/>
                <a:gd name="T1" fmla="*/ 0 h 208"/>
                <a:gd name="T2" fmla="*/ 14 w 61"/>
                <a:gd name="T3" fmla="*/ 0 h 208"/>
                <a:gd name="T4" fmla="*/ 0 w 61"/>
                <a:gd name="T5" fmla="*/ 13 h 208"/>
                <a:gd name="T6" fmla="*/ 0 w 61"/>
                <a:gd name="T7" fmla="*/ 195 h 208"/>
                <a:gd name="T8" fmla="*/ 14 w 61"/>
                <a:gd name="T9" fmla="*/ 208 h 208"/>
                <a:gd name="T10" fmla="*/ 47 w 61"/>
                <a:gd name="T11" fmla="*/ 208 h 208"/>
                <a:gd name="T12" fmla="*/ 61 w 61"/>
                <a:gd name="T13" fmla="*/ 195 h 208"/>
                <a:gd name="T14" fmla="*/ 61 w 61"/>
                <a:gd name="T15" fmla="*/ 13 h 208"/>
                <a:gd name="T16" fmla="*/ 47 w 61"/>
                <a:gd name="T17"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208">
                  <a:moveTo>
                    <a:pt x="47" y="0"/>
                  </a:moveTo>
                  <a:cubicBezTo>
                    <a:pt x="14" y="0"/>
                    <a:pt x="14" y="0"/>
                    <a:pt x="14" y="0"/>
                  </a:cubicBezTo>
                  <a:cubicBezTo>
                    <a:pt x="6" y="0"/>
                    <a:pt x="0" y="6"/>
                    <a:pt x="0" y="13"/>
                  </a:cubicBezTo>
                  <a:cubicBezTo>
                    <a:pt x="0" y="195"/>
                    <a:pt x="0" y="195"/>
                    <a:pt x="0" y="195"/>
                  </a:cubicBezTo>
                  <a:cubicBezTo>
                    <a:pt x="0" y="202"/>
                    <a:pt x="6" y="208"/>
                    <a:pt x="14" y="208"/>
                  </a:cubicBezTo>
                  <a:cubicBezTo>
                    <a:pt x="47" y="208"/>
                    <a:pt x="47" y="208"/>
                    <a:pt x="47" y="208"/>
                  </a:cubicBezTo>
                  <a:cubicBezTo>
                    <a:pt x="55" y="208"/>
                    <a:pt x="61" y="202"/>
                    <a:pt x="61" y="195"/>
                  </a:cubicBezTo>
                  <a:cubicBezTo>
                    <a:pt x="61" y="13"/>
                    <a:pt x="61" y="13"/>
                    <a:pt x="61" y="13"/>
                  </a:cubicBezTo>
                  <a:cubicBezTo>
                    <a:pt x="61" y="6"/>
                    <a:pt x="55" y="0"/>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
              <a:extLst>
                <a:ext uri="{FF2B5EF4-FFF2-40B4-BE49-F238E27FC236}">
                  <a16:creationId xmlns:a16="http://schemas.microsoft.com/office/drawing/2014/main" id="{82338316-84B9-4C86-A9D2-8FECEE821D14}"/>
                </a:ext>
              </a:extLst>
            </p:cNvPr>
            <p:cNvSpPr>
              <a:spLocks/>
            </p:cNvSpPr>
            <p:nvPr/>
          </p:nvSpPr>
          <p:spPr bwMode="auto">
            <a:xfrm>
              <a:off x="5270500" y="6226176"/>
              <a:ext cx="203200" cy="547688"/>
            </a:xfrm>
            <a:custGeom>
              <a:avLst/>
              <a:gdLst>
                <a:gd name="T0" fmla="*/ 47 w 61"/>
                <a:gd name="T1" fmla="*/ 0 h 165"/>
                <a:gd name="T2" fmla="*/ 14 w 61"/>
                <a:gd name="T3" fmla="*/ 0 h 165"/>
                <a:gd name="T4" fmla="*/ 0 w 61"/>
                <a:gd name="T5" fmla="*/ 14 h 165"/>
                <a:gd name="T6" fmla="*/ 0 w 61"/>
                <a:gd name="T7" fmla="*/ 152 h 165"/>
                <a:gd name="T8" fmla="*/ 14 w 61"/>
                <a:gd name="T9" fmla="*/ 165 h 165"/>
                <a:gd name="T10" fmla="*/ 47 w 61"/>
                <a:gd name="T11" fmla="*/ 165 h 165"/>
                <a:gd name="T12" fmla="*/ 61 w 61"/>
                <a:gd name="T13" fmla="*/ 152 h 165"/>
                <a:gd name="T14" fmla="*/ 61 w 61"/>
                <a:gd name="T15" fmla="*/ 14 h 165"/>
                <a:gd name="T16" fmla="*/ 47 w 61"/>
                <a:gd name="T1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65">
                  <a:moveTo>
                    <a:pt x="47" y="0"/>
                  </a:moveTo>
                  <a:cubicBezTo>
                    <a:pt x="14" y="0"/>
                    <a:pt x="14" y="0"/>
                    <a:pt x="14" y="0"/>
                  </a:cubicBezTo>
                  <a:cubicBezTo>
                    <a:pt x="6" y="0"/>
                    <a:pt x="0" y="7"/>
                    <a:pt x="0" y="14"/>
                  </a:cubicBezTo>
                  <a:cubicBezTo>
                    <a:pt x="0" y="152"/>
                    <a:pt x="0" y="152"/>
                    <a:pt x="0" y="152"/>
                  </a:cubicBezTo>
                  <a:cubicBezTo>
                    <a:pt x="0" y="159"/>
                    <a:pt x="6" y="165"/>
                    <a:pt x="14" y="165"/>
                  </a:cubicBezTo>
                  <a:cubicBezTo>
                    <a:pt x="47" y="165"/>
                    <a:pt x="47" y="165"/>
                    <a:pt x="47" y="165"/>
                  </a:cubicBezTo>
                  <a:cubicBezTo>
                    <a:pt x="54" y="165"/>
                    <a:pt x="61" y="159"/>
                    <a:pt x="61" y="152"/>
                  </a:cubicBezTo>
                  <a:cubicBezTo>
                    <a:pt x="61" y="14"/>
                    <a:pt x="61" y="14"/>
                    <a:pt x="61" y="14"/>
                  </a:cubicBezTo>
                  <a:cubicBezTo>
                    <a:pt x="61" y="7"/>
                    <a:pt x="54" y="0"/>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8">
              <a:extLst>
                <a:ext uri="{FF2B5EF4-FFF2-40B4-BE49-F238E27FC236}">
                  <a16:creationId xmlns:a16="http://schemas.microsoft.com/office/drawing/2014/main" id="{82A5ABB5-8976-4F5E-8B68-9F7D558F9839}"/>
                </a:ext>
              </a:extLst>
            </p:cNvPr>
            <p:cNvSpPr>
              <a:spLocks/>
            </p:cNvSpPr>
            <p:nvPr/>
          </p:nvSpPr>
          <p:spPr bwMode="auto">
            <a:xfrm>
              <a:off x="5565775" y="5986463"/>
              <a:ext cx="200025" cy="787400"/>
            </a:xfrm>
            <a:custGeom>
              <a:avLst/>
              <a:gdLst>
                <a:gd name="T0" fmla="*/ 47 w 60"/>
                <a:gd name="T1" fmla="*/ 0 h 237"/>
                <a:gd name="T2" fmla="*/ 13 w 60"/>
                <a:gd name="T3" fmla="*/ 0 h 237"/>
                <a:gd name="T4" fmla="*/ 0 w 60"/>
                <a:gd name="T5" fmla="*/ 14 h 237"/>
                <a:gd name="T6" fmla="*/ 0 w 60"/>
                <a:gd name="T7" fmla="*/ 224 h 237"/>
                <a:gd name="T8" fmla="*/ 13 w 60"/>
                <a:gd name="T9" fmla="*/ 237 h 237"/>
                <a:gd name="T10" fmla="*/ 47 w 60"/>
                <a:gd name="T11" fmla="*/ 237 h 237"/>
                <a:gd name="T12" fmla="*/ 60 w 60"/>
                <a:gd name="T13" fmla="*/ 224 h 237"/>
                <a:gd name="T14" fmla="*/ 60 w 60"/>
                <a:gd name="T15" fmla="*/ 14 h 237"/>
                <a:gd name="T16" fmla="*/ 47 w 60"/>
                <a:gd name="T1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237">
                  <a:moveTo>
                    <a:pt x="47" y="0"/>
                  </a:moveTo>
                  <a:cubicBezTo>
                    <a:pt x="13" y="0"/>
                    <a:pt x="13" y="0"/>
                    <a:pt x="13" y="0"/>
                  </a:cubicBezTo>
                  <a:cubicBezTo>
                    <a:pt x="6" y="0"/>
                    <a:pt x="0" y="7"/>
                    <a:pt x="0" y="14"/>
                  </a:cubicBezTo>
                  <a:cubicBezTo>
                    <a:pt x="0" y="224"/>
                    <a:pt x="0" y="224"/>
                    <a:pt x="0" y="224"/>
                  </a:cubicBezTo>
                  <a:cubicBezTo>
                    <a:pt x="0" y="231"/>
                    <a:pt x="6" y="237"/>
                    <a:pt x="13" y="237"/>
                  </a:cubicBezTo>
                  <a:cubicBezTo>
                    <a:pt x="47" y="237"/>
                    <a:pt x="47" y="237"/>
                    <a:pt x="47" y="237"/>
                  </a:cubicBezTo>
                  <a:cubicBezTo>
                    <a:pt x="54" y="237"/>
                    <a:pt x="60" y="231"/>
                    <a:pt x="60" y="224"/>
                  </a:cubicBezTo>
                  <a:cubicBezTo>
                    <a:pt x="60" y="14"/>
                    <a:pt x="60" y="14"/>
                    <a:pt x="60" y="14"/>
                  </a:cubicBezTo>
                  <a:cubicBezTo>
                    <a:pt x="60" y="7"/>
                    <a:pt x="54" y="0"/>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9">
              <a:extLst>
                <a:ext uri="{FF2B5EF4-FFF2-40B4-BE49-F238E27FC236}">
                  <a16:creationId xmlns:a16="http://schemas.microsoft.com/office/drawing/2014/main" id="{E50876C8-0F36-4C16-9293-AA7A15AE556E}"/>
                </a:ext>
              </a:extLst>
            </p:cNvPr>
            <p:cNvSpPr>
              <a:spLocks noEditPoints="1"/>
            </p:cNvSpPr>
            <p:nvPr/>
          </p:nvSpPr>
          <p:spPr bwMode="auto">
            <a:xfrm>
              <a:off x="4700588" y="5694363"/>
              <a:ext cx="1047750" cy="474663"/>
            </a:xfrm>
            <a:custGeom>
              <a:avLst/>
              <a:gdLst>
                <a:gd name="T0" fmla="*/ 25 w 316"/>
                <a:gd name="T1" fmla="*/ 143 h 143"/>
                <a:gd name="T2" fmla="*/ 50 w 316"/>
                <a:gd name="T3" fmla="*/ 118 h 143"/>
                <a:gd name="T4" fmla="*/ 49 w 316"/>
                <a:gd name="T5" fmla="*/ 111 h 143"/>
                <a:gd name="T6" fmla="*/ 99 w 316"/>
                <a:gd name="T7" fmla="*/ 74 h 143"/>
                <a:gd name="T8" fmla="*/ 114 w 316"/>
                <a:gd name="T9" fmla="*/ 79 h 143"/>
                <a:gd name="T10" fmla="*/ 132 w 316"/>
                <a:gd name="T11" fmla="*/ 71 h 143"/>
                <a:gd name="T12" fmla="*/ 177 w 316"/>
                <a:gd name="T13" fmla="*/ 93 h 143"/>
                <a:gd name="T14" fmla="*/ 177 w 316"/>
                <a:gd name="T15" fmla="*/ 95 h 143"/>
                <a:gd name="T16" fmla="*/ 202 w 316"/>
                <a:gd name="T17" fmla="*/ 120 h 143"/>
                <a:gd name="T18" fmla="*/ 227 w 316"/>
                <a:gd name="T19" fmla="*/ 95 h 143"/>
                <a:gd name="T20" fmla="*/ 226 w 316"/>
                <a:gd name="T21" fmla="*/ 87 h 143"/>
                <a:gd name="T22" fmla="*/ 277 w 316"/>
                <a:gd name="T23" fmla="*/ 46 h 143"/>
                <a:gd name="T24" fmla="*/ 291 w 316"/>
                <a:gd name="T25" fmla="*/ 50 h 143"/>
                <a:gd name="T26" fmla="*/ 316 w 316"/>
                <a:gd name="T27" fmla="*/ 25 h 143"/>
                <a:gd name="T28" fmla="*/ 291 w 316"/>
                <a:gd name="T29" fmla="*/ 0 h 143"/>
                <a:gd name="T30" fmla="*/ 266 w 316"/>
                <a:gd name="T31" fmla="*/ 25 h 143"/>
                <a:gd name="T32" fmla="*/ 267 w 316"/>
                <a:gd name="T33" fmla="*/ 34 h 143"/>
                <a:gd name="T34" fmla="*/ 216 w 316"/>
                <a:gd name="T35" fmla="*/ 74 h 143"/>
                <a:gd name="T36" fmla="*/ 202 w 316"/>
                <a:gd name="T37" fmla="*/ 70 h 143"/>
                <a:gd name="T38" fmla="*/ 184 w 316"/>
                <a:gd name="T39" fmla="*/ 78 h 143"/>
                <a:gd name="T40" fmla="*/ 139 w 316"/>
                <a:gd name="T41" fmla="*/ 57 h 143"/>
                <a:gd name="T42" fmla="*/ 139 w 316"/>
                <a:gd name="T43" fmla="*/ 54 h 143"/>
                <a:gd name="T44" fmla="*/ 114 w 316"/>
                <a:gd name="T45" fmla="*/ 29 h 143"/>
                <a:gd name="T46" fmla="*/ 89 w 316"/>
                <a:gd name="T47" fmla="*/ 54 h 143"/>
                <a:gd name="T48" fmla="*/ 90 w 316"/>
                <a:gd name="T49" fmla="*/ 62 h 143"/>
                <a:gd name="T50" fmla="*/ 39 w 316"/>
                <a:gd name="T51" fmla="*/ 98 h 143"/>
                <a:gd name="T52" fmla="*/ 25 w 316"/>
                <a:gd name="T53" fmla="*/ 93 h 143"/>
                <a:gd name="T54" fmla="*/ 0 w 316"/>
                <a:gd name="T55" fmla="*/ 118 h 143"/>
                <a:gd name="T56" fmla="*/ 25 w 316"/>
                <a:gd name="T57" fmla="*/ 143 h 143"/>
                <a:gd name="T58" fmla="*/ 291 w 316"/>
                <a:gd name="T59" fmla="*/ 16 h 143"/>
                <a:gd name="T60" fmla="*/ 300 w 316"/>
                <a:gd name="T61" fmla="*/ 25 h 143"/>
                <a:gd name="T62" fmla="*/ 291 w 316"/>
                <a:gd name="T63" fmla="*/ 34 h 143"/>
                <a:gd name="T64" fmla="*/ 282 w 316"/>
                <a:gd name="T65" fmla="*/ 25 h 143"/>
                <a:gd name="T66" fmla="*/ 291 w 316"/>
                <a:gd name="T67" fmla="*/ 16 h 143"/>
                <a:gd name="T68" fmla="*/ 202 w 316"/>
                <a:gd name="T69" fmla="*/ 86 h 143"/>
                <a:gd name="T70" fmla="*/ 211 w 316"/>
                <a:gd name="T71" fmla="*/ 95 h 143"/>
                <a:gd name="T72" fmla="*/ 202 w 316"/>
                <a:gd name="T73" fmla="*/ 104 h 143"/>
                <a:gd name="T74" fmla="*/ 193 w 316"/>
                <a:gd name="T75" fmla="*/ 95 h 143"/>
                <a:gd name="T76" fmla="*/ 202 w 316"/>
                <a:gd name="T77" fmla="*/ 86 h 143"/>
                <a:gd name="T78" fmla="*/ 114 w 316"/>
                <a:gd name="T79" fmla="*/ 45 h 143"/>
                <a:gd name="T80" fmla="*/ 123 w 316"/>
                <a:gd name="T81" fmla="*/ 54 h 143"/>
                <a:gd name="T82" fmla="*/ 114 w 316"/>
                <a:gd name="T83" fmla="*/ 63 h 143"/>
                <a:gd name="T84" fmla="*/ 105 w 316"/>
                <a:gd name="T85" fmla="*/ 54 h 143"/>
                <a:gd name="T86" fmla="*/ 114 w 316"/>
                <a:gd name="T87" fmla="*/ 45 h 143"/>
                <a:gd name="T88" fmla="*/ 25 w 316"/>
                <a:gd name="T89" fmla="*/ 109 h 143"/>
                <a:gd name="T90" fmla="*/ 34 w 316"/>
                <a:gd name="T91" fmla="*/ 118 h 143"/>
                <a:gd name="T92" fmla="*/ 25 w 316"/>
                <a:gd name="T93" fmla="*/ 127 h 143"/>
                <a:gd name="T94" fmla="*/ 16 w 316"/>
                <a:gd name="T95" fmla="*/ 118 h 143"/>
                <a:gd name="T96" fmla="*/ 25 w 316"/>
                <a:gd name="T97" fmla="*/ 10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6" h="143">
                  <a:moveTo>
                    <a:pt x="25" y="143"/>
                  </a:moveTo>
                  <a:cubicBezTo>
                    <a:pt x="39" y="143"/>
                    <a:pt x="50" y="132"/>
                    <a:pt x="50" y="118"/>
                  </a:cubicBezTo>
                  <a:cubicBezTo>
                    <a:pt x="50" y="116"/>
                    <a:pt x="50" y="113"/>
                    <a:pt x="49" y="111"/>
                  </a:cubicBezTo>
                  <a:cubicBezTo>
                    <a:pt x="99" y="74"/>
                    <a:pt x="99" y="74"/>
                    <a:pt x="99" y="74"/>
                  </a:cubicBezTo>
                  <a:cubicBezTo>
                    <a:pt x="103" y="77"/>
                    <a:pt x="108" y="79"/>
                    <a:pt x="114" y="79"/>
                  </a:cubicBezTo>
                  <a:cubicBezTo>
                    <a:pt x="121" y="79"/>
                    <a:pt x="127" y="76"/>
                    <a:pt x="132" y="71"/>
                  </a:cubicBezTo>
                  <a:cubicBezTo>
                    <a:pt x="177" y="93"/>
                    <a:pt x="177" y="93"/>
                    <a:pt x="177" y="93"/>
                  </a:cubicBezTo>
                  <a:cubicBezTo>
                    <a:pt x="177" y="93"/>
                    <a:pt x="177" y="94"/>
                    <a:pt x="177" y="95"/>
                  </a:cubicBezTo>
                  <a:cubicBezTo>
                    <a:pt x="177" y="109"/>
                    <a:pt x="188" y="120"/>
                    <a:pt x="202" y="120"/>
                  </a:cubicBezTo>
                  <a:cubicBezTo>
                    <a:pt x="216" y="120"/>
                    <a:pt x="227" y="109"/>
                    <a:pt x="227" y="95"/>
                  </a:cubicBezTo>
                  <a:cubicBezTo>
                    <a:pt x="227" y="92"/>
                    <a:pt x="227" y="90"/>
                    <a:pt x="226" y="87"/>
                  </a:cubicBezTo>
                  <a:cubicBezTo>
                    <a:pt x="277" y="46"/>
                    <a:pt x="277" y="46"/>
                    <a:pt x="277" y="46"/>
                  </a:cubicBezTo>
                  <a:cubicBezTo>
                    <a:pt x="281" y="49"/>
                    <a:pt x="286" y="50"/>
                    <a:pt x="291" y="50"/>
                  </a:cubicBezTo>
                  <a:cubicBezTo>
                    <a:pt x="305" y="50"/>
                    <a:pt x="316" y="39"/>
                    <a:pt x="316" y="25"/>
                  </a:cubicBezTo>
                  <a:cubicBezTo>
                    <a:pt x="316" y="11"/>
                    <a:pt x="305" y="0"/>
                    <a:pt x="291" y="0"/>
                  </a:cubicBezTo>
                  <a:cubicBezTo>
                    <a:pt x="277" y="0"/>
                    <a:pt x="266" y="11"/>
                    <a:pt x="266" y="25"/>
                  </a:cubicBezTo>
                  <a:cubicBezTo>
                    <a:pt x="266" y="28"/>
                    <a:pt x="266" y="31"/>
                    <a:pt x="267" y="34"/>
                  </a:cubicBezTo>
                  <a:cubicBezTo>
                    <a:pt x="216" y="74"/>
                    <a:pt x="216" y="74"/>
                    <a:pt x="216" y="74"/>
                  </a:cubicBezTo>
                  <a:cubicBezTo>
                    <a:pt x="212" y="72"/>
                    <a:pt x="207" y="70"/>
                    <a:pt x="202" y="70"/>
                  </a:cubicBezTo>
                  <a:cubicBezTo>
                    <a:pt x="195" y="70"/>
                    <a:pt x="189" y="73"/>
                    <a:pt x="184" y="78"/>
                  </a:cubicBezTo>
                  <a:cubicBezTo>
                    <a:pt x="139" y="57"/>
                    <a:pt x="139" y="57"/>
                    <a:pt x="139" y="57"/>
                  </a:cubicBezTo>
                  <a:cubicBezTo>
                    <a:pt x="139" y="56"/>
                    <a:pt x="139" y="55"/>
                    <a:pt x="139" y="54"/>
                  </a:cubicBezTo>
                  <a:cubicBezTo>
                    <a:pt x="139" y="40"/>
                    <a:pt x="127" y="29"/>
                    <a:pt x="114" y="29"/>
                  </a:cubicBezTo>
                  <a:cubicBezTo>
                    <a:pt x="100" y="29"/>
                    <a:pt x="89" y="40"/>
                    <a:pt x="89" y="54"/>
                  </a:cubicBezTo>
                  <a:cubicBezTo>
                    <a:pt x="89" y="57"/>
                    <a:pt x="89" y="59"/>
                    <a:pt x="90" y="62"/>
                  </a:cubicBezTo>
                  <a:cubicBezTo>
                    <a:pt x="39" y="98"/>
                    <a:pt x="39" y="98"/>
                    <a:pt x="39" y="98"/>
                  </a:cubicBezTo>
                  <a:cubicBezTo>
                    <a:pt x="35" y="95"/>
                    <a:pt x="30" y="93"/>
                    <a:pt x="25" y="93"/>
                  </a:cubicBezTo>
                  <a:cubicBezTo>
                    <a:pt x="11" y="93"/>
                    <a:pt x="0" y="104"/>
                    <a:pt x="0" y="118"/>
                  </a:cubicBezTo>
                  <a:cubicBezTo>
                    <a:pt x="0" y="132"/>
                    <a:pt x="11" y="143"/>
                    <a:pt x="25" y="143"/>
                  </a:cubicBezTo>
                  <a:close/>
                  <a:moveTo>
                    <a:pt x="291" y="16"/>
                  </a:moveTo>
                  <a:cubicBezTo>
                    <a:pt x="296" y="16"/>
                    <a:pt x="300" y="20"/>
                    <a:pt x="300" y="25"/>
                  </a:cubicBezTo>
                  <a:cubicBezTo>
                    <a:pt x="300" y="30"/>
                    <a:pt x="296" y="34"/>
                    <a:pt x="291" y="34"/>
                  </a:cubicBezTo>
                  <a:cubicBezTo>
                    <a:pt x="286" y="34"/>
                    <a:pt x="282" y="30"/>
                    <a:pt x="282" y="25"/>
                  </a:cubicBezTo>
                  <a:cubicBezTo>
                    <a:pt x="282" y="20"/>
                    <a:pt x="286" y="16"/>
                    <a:pt x="291" y="16"/>
                  </a:cubicBezTo>
                  <a:close/>
                  <a:moveTo>
                    <a:pt x="202" y="86"/>
                  </a:moveTo>
                  <a:cubicBezTo>
                    <a:pt x="207" y="86"/>
                    <a:pt x="211" y="90"/>
                    <a:pt x="211" y="95"/>
                  </a:cubicBezTo>
                  <a:cubicBezTo>
                    <a:pt x="211" y="100"/>
                    <a:pt x="207" y="104"/>
                    <a:pt x="202" y="104"/>
                  </a:cubicBezTo>
                  <a:cubicBezTo>
                    <a:pt x="197" y="104"/>
                    <a:pt x="193" y="100"/>
                    <a:pt x="193" y="95"/>
                  </a:cubicBezTo>
                  <a:cubicBezTo>
                    <a:pt x="193" y="90"/>
                    <a:pt x="197" y="86"/>
                    <a:pt x="202" y="86"/>
                  </a:cubicBezTo>
                  <a:close/>
                  <a:moveTo>
                    <a:pt x="114" y="45"/>
                  </a:moveTo>
                  <a:cubicBezTo>
                    <a:pt x="119" y="45"/>
                    <a:pt x="123" y="49"/>
                    <a:pt x="123" y="54"/>
                  </a:cubicBezTo>
                  <a:cubicBezTo>
                    <a:pt x="123" y="59"/>
                    <a:pt x="119" y="63"/>
                    <a:pt x="114" y="63"/>
                  </a:cubicBezTo>
                  <a:cubicBezTo>
                    <a:pt x="109" y="63"/>
                    <a:pt x="105" y="59"/>
                    <a:pt x="105" y="54"/>
                  </a:cubicBezTo>
                  <a:cubicBezTo>
                    <a:pt x="105" y="49"/>
                    <a:pt x="109" y="45"/>
                    <a:pt x="114" y="45"/>
                  </a:cubicBezTo>
                  <a:close/>
                  <a:moveTo>
                    <a:pt x="25" y="109"/>
                  </a:moveTo>
                  <a:cubicBezTo>
                    <a:pt x="30" y="109"/>
                    <a:pt x="34" y="113"/>
                    <a:pt x="34" y="118"/>
                  </a:cubicBezTo>
                  <a:cubicBezTo>
                    <a:pt x="34" y="123"/>
                    <a:pt x="30" y="127"/>
                    <a:pt x="25" y="127"/>
                  </a:cubicBezTo>
                  <a:cubicBezTo>
                    <a:pt x="20" y="127"/>
                    <a:pt x="16" y="123"/>
                    <a:pt x="16" y="118"/>
                  </a:cubicBezTo>
                  <a:cubicBezTo>
                    <a:pt x="16" y="113"/>
                    <a:pt x="20" y="109"/>
                    <a:pt x="25"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5" name="Group 108">
            <a:extLst>
              <a:ext uri="{FF2B5EF4-FFF2-40B4-BE49-F238E27FC236}">
                <a16:creationId xmlns:a16="http://schemas.microsoft.com/office/drawing/2014/main" id="{B0C7FC00-ED1F-40D0-B415-CCB866FCC9DF}"/>
              </a:ext>
            </a:extLst>
          </p:cNvPr>
          <p:cNvGrpSpPr/>
          <p:nvPr/>
        </p:nvGrpSpPr>
        <p:grpSpPr>
          <a:xfrm>
            <a:off x="4285903" y="3251433"/>
            <a:ext cx="1377246" cy="1432206"/>
            <a:chOff x="2278063" y="5395913"/>
            <a:chExt cx="2028826" cy="2109787"/>
          </a:xfrm>
          <a:solidFill>
            <a:schemeClr val="accent4"/>
          </a:solidFill>
        </p:grpSpPr>
        <p:sp>
          <p:nvSpPr>
            <p:cNvPr id="136" name="Freeform 13">
              <a:extLst>
                <a:ext uri="{FF2B5EF4-FFF2-40B4-BE49-F238E27FC236}">
                  <a16:creationId xmlns:a16="http://schemas.microsoft.com/office/drawing/2014/main" id="{3FC41F39-420A-48D6-955A-B0DD9D4B947E}"/>
                </a:ext>
              </a:extLst>
            </p:cNvPr>
            <p:cNvSpPr>
              <a:spLocks/>
            </p:cNvSpPr>
            <p:nvPr/>
          </p:nvSpPr>
          <p:spPr bwMode="auto">
            <a:xfrm>
              <a:off x="2820988" y="5726113"/>
              <a:ext cx="352425" cy="344488"/>
            </a:xfrm>
            <a:custGeom>
              <a:avLst/>
              <a:gdLst>
                <a:gd name="T0" fmla="*/ 2 w 295"/>
                <a:gd name="T1" fmla="*/ 268 h 288"/>
                <a:gd name="T2" fmla="*/ 14 w 295"/>
                <a:gd name="T3" fmla="*/ 287 h 288"/>
                <a:gd name="T4" fmla="*/ 18 w 295"/>
                <a:gd name="T5" fmla="*/ 288 h 288"/>
                <a:gd name="T6" fmla="*/ 33 w 295"/>
                <a:gd name="T7" fmla="*/ 276 h 288"/>
                <a:gd name="T8" fmla="*/ 281 w 295"/>
                <a:gd name="T9" fmla="*/ 33 h 288"/>
                <a:gd name="T10" fmla="*/ 293 w 295"/>
                <a:gd name="T11" fmla="*/ 14 h 288"/>
                <a:gd name="T12" fmla="*/ 274 w 295"/>
                <a:gd name="T13" fmla="*/ 2 h 288"/>
                <a:gd name="T14" fmla="*/ 2 w 295"/>
                <a:gd name="T15" fmla="*/ 268 h 2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5" h="288">
                  <a:moveTo>
                    <a:pt x="2" y="268"/>
                  </a:moveTo>
                  <a:cubicBezTo>
                    <a:pt x="0" y="277"/>
                    <a:pt x="5" y="285"/>
                    <a:pt x="14" y="287"/>
                  </a:cubicBezTo>
                  <a:cubicBezTo>
                    <a:pt x="15" y="288"/>
                    <a:pt x="17" y="288"/>
                    <a:pt x="18" y="288"/>
                  </a:cubicBezTo>
                  <a:cubicBezTo>
                    <a:pt x="25" y="288"/>
                    <a:pt x="32" y="283"/>
                    <a:pt x="33" y="276"/>
                  </a:cubicBezTo>
                  <a:cubicBezTo>
                    <a:pt x="62" y="155"/>
                    <a:pt x="159" y="60"/>
                    <a:pt x="281" y="33"/>
                  </a:cubicBezTo>
                  <a:cubicBezTo>
                    <a:pt x="290" y="32"/>
                    <a:pt x="295" y="23"/>
                    <a:pt x="293" y="14"/>
                  </a:cubicBezTo>
                  <a:cubicBezTo>
                    <a:pt x="291" y="6"/>
                    <a:pt x="283" y="0"/>
                    <a:pt x="274" y="2"/>
                  </a:cubicBezTo>
                  <a:cubicBezTo>
                    <a:pt x="141" y="31"/>
                    <a:pt x="34" y="135"/>
                    <a:pt x="2"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4">
              <a:extLst>
                <a:ext uri="{FF2B5EF4-FFF2-40B4-BE49-F238E27FC236}">
                  <a16:creationId xmlns:a16="http://schemas.microsoft.com/office/drawing/2014/main" id="{A425CA55-DD20-4301-857E-46EF93FDD01E}"/>
                </a:ext>
              </a:extLst>
            </p:cNvPr>
            <p:cNvSpPr>
              <a:spLocks/>
            </p:cNvSpPr>
            <p:nvPr/>
          </p:nvSpPr>
          <p:spPr bwMode="auto">
            <a:xfrm>
              <a:off x="2767013" y="6430963"/>
              <a:ext cx="125413" cy="179388"/>
            </a:xfrm>
            <a:custGeom>
              <a:avLst/>
              <a:gdLst>
                <a:gd name="T0" fmla="*/ 25 w 104"/>
                <a:gd name="T1" fmla="*/ 145 h 150"/>
                <a:gd name="T2" fmla="*/ 40 w 104"/>
                <a:gd name="T3" fmla="*/ 150 h 150"/>
                <a:gd name="T4" fmla="*/ 63 w 104"/>
                <a:gd name="T5" fmla="*/ 138 h 150"/>
                <a:gd name="T6" fmla="*/ 94 w 104"/>
                <a:gd name="T7" fmla="*/ 92 h 150"/>
                <a:gd name="T8" fmla="*/ 94 w 104"/>
                <a:gd name="T9" fmla="*/ 91 h 150"/>
                <a:gd name="T10" fmla="*/ 97 w 104"/>
                <a:gd name="T11" fmla="*/ 87 h 150"/>
                <a:gd name="T12" fmla="*/ 91 w 104"/>
                <a:gd name="T13" fmla="*/ 51 h 150"/>
                <a:gd name="T14" fmla="*/ 52 w 104"/>
                <a:gd name="T15" fmla="*/ 13 h 150"/>
                <a:gd name="T16" fmla="*/ 13 w 104"/>
                <a:gd name="T17" fmla="*/ 10 h 150"/>
                <a:gd name="T18" fmla="*/ 10 w 104"/>
                <a:gd name="T19" fmla="*/ 49 h 150"/>
                <a:gd name="T20" fmla="*/ 38 w 104"/>
                <a:gd name="T21" fmla="*/ 77 h 150"/>
                <a:gd name="T22" fmla="*/ 18 w 104"/>
                <a:gd name="T23" fmla="*/ 107 h 150"/>
                <a:gd name="T24" fmla="*/ 25 w 104"/>
                <a:gd name="T25" fmla="*/ 14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50">
                  <a:moveTo>
                    <a:pt x="25" y="145"/>
                  </a:moveTo>
                  <a:cubicBezTo>
                    <a:pt x="30" y="148"/>
                    <a:pt x="35" y="150"/>
                    <a:pt x="40" y="150"/>
                  </a:cubicBezTo>
                  <a:cubicBezTo>
                    <a:pt x="49" y="150"/>
                    <a:pt x="58" y="146"/>
                    <a:pt x="63" y="138"/>
                  </a:cubicBezTo>
                  <a:cubicBezTo>
                    <a:pt x="94" y="92"/>
                    <a:pt x="94" y="92"/>
                    <a:pt x="94" y="92"/>
                  </a:cubicBezTo>
                  <a:cubicBezTo>
                    <a:pt x="94" y="92"/>
                    <a:pt x="94" y="91"/>
                    <a:pt x="94" y="91"/>
                  </a:cubicBezTo>
                  <a:cubicBezTo>
                    <a:pt x="97" y="87"/>
                    <a:pt x="97" y="87"/>
                    <a:pt x="97" y="87"/>
                  </a:cubicBezTo>
                  <a:cubicBezTo>
                    <a:pt x="104" y="75"/>
                    <a:pt x="102" y="60"/>
                    <a:pt x="91" y="51"/>
                  </a:cubicBezTo>
                  <a:cubicBezTo>
                    <a:pt x="76" y="39"/>
                    <a:pt x="63" y="26"/>
                    <a:pt x="52" y="13"/>
                  </a:cubicBezTo>
                  <a:cubicBezTo>
                    <a:pt x="42" y="1"/>
                    <a:pt x="24" y="0"/>
                    <a:pt x="13" y="10"/>
                  </a:cubicBezTo>
                  <a:cubicBezTo>
                    <a:pt x="1" y="20"/>
                    <a:pt x="0" y="37"/>
                    <a:pt x="10" y="49"/>
                  </a:cubicBezTo>
                  <a:cubicBezTo>
                    <a:pt x="19" y="59"/>
                    <a:pt x="28" y="68"/>
                    <a:pt x="38" y="77"/>
                  </a:cubicBezTo>
                  <a:cubicBezTo>
                    <a:pt x="18" y="107"/>
                    <a:pt x="18" y="107"/>
                    <a:pt x="18" y="107"/>
                  </a:cubicBezTo>
                  <a:cubicBezTo>
                    <a:pt x="9" y="120"/>
                    <a:pt x="13" y="137"/>
                    <a:pt x="25"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5">
              <a:extLst>
                <a:ext uri="{FF2B5EF4-FFF2-40B4-BE49-F238E27FC236}">
                  <a16:creationId xmlns:a16="http://schemas.microsoft.com/office/drawing/2014/main" id="{0FCEEE3A-999E-45CF-B746-5B20B8D34532}"/>
                </a:ext>
              </a:extLst>
            </p:cNvPr>
            <p:cNvSpPr>
              <a:spLocks/>
            </p:cNvSpPr>
            <p:nvPr/>
          </p:nvSpPr>
          <p:spPr bwMode="auto">
            <a:xfrm>
              <a:off x="3706813" y="5946775"/>
              <a:ext cx="95250" cy="211138"/>
            </a:xfrm>
            <a:custGeom>
              <a:avLst/>
              <a:gdLst>
                <a:gd name="T0" fmla="*/ 22 w 79"/>
                <a:gd name="T1" fmla="*/ 5 h 177"/>
                <a:gd name="T2" fmla="*/ 4 w 79"/>
                <a:gd name="T3" fmla="*/ 40 h 177"/>
                <a:gd name="T4" fmla="*/ 24 w 79"/>
                <a:gd name="T5" fmla="*/ 151 h 177"/>
                <a:gd name="T6" fmla="*/ 51 w 79"/>
                <a:gd name="T7" fmla="*/ 177 h 177"/>
                <a:gd name="T8" fmla="*/ 52 w 79"/>
                <a:gd name="T9" fmla="*/ 177 h 177"/>
                <a:gd name="T10" fmla="*/ 79 w 79"/>
                <a:gd name="T11" fmla="*/ 148 h 177"/>
                <a:gd name="T12" fmla="*/ 57 w 79"/>
                <a:gd name="T13" fmla="*/ 23 h 177"/>
                <a:gd name="T14" fmla="*/ 22 w 79"/>
                <a:gd name="T15" fmla="*/ 5 h 1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77">
                  <a:moveTo>
                    <a:pt x="22" y="5"/>
                  </a:moveTo>
                  <a:cubicBezTo>
                    <a:pt x="8" y="10"/>
                    <a:pt x="0" y="25"/>
                    <a:pt x="4" y="40"/>
                  </a:cubicBezTo>
                  <a:cubicBezTo>
                    <a:pt x="16" y="75"/>
                    <a:pt x="22" y="113"/>
                    <a:pt x="24" y="151"/>
                  </a:cubicBezTo>
                  <a:cubicBezTo>
                    <a:pt x="24" y="165"/>
                    <a:pt x="37" y="177"/>
                    <a:pt x="51" y="177"/>
                  </a:cubicBezTo>
                  <a:cubicBezTo>
                    <a:pt x="52" y="177"/>
                    <a:pt x="52" y="177"/>
                    <a:pt x="52" y="177"/>
                  </a:cubicBezTo>
                  <a:cubicBezTo>
                    <a:pt x="68" y="176"/>
                    <a:pt x="79" y="164"/>
                    <a:pt x="79" y="148"/>
                  </a:cubicBezTo>
                  <a:cubicBezTo>
                    <a:pt x="77" y="106"/>
                    <a:pt x="70" y="63"/>
                    <a:pt x="57" y="23"/>
                  </a:cubicBezTo>
                  <a:cubicBezTo>
                    <a:pt x="52" y="8"/>
                    <a:pt x="36" y="0"/>
                    <a:pt x="2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0FFF5A8F-AD08-49B8-AD0F-71C3DC7BB6B7}"/>
                </a:ext>
              </a:extLst>
            </p:cNvPr>
            <p:cNvSpPr>
              <a:spLocks/>
            </p:cNvSpPr>
            <p:nvPr/>
          </p:nvSpPr>
          <p:spPr bwMode="auto">
            <a:xfrm>
              <a:off x="3021013" y="5583238"/>
              <a:ext cx="211138" cy="96838"/>
            </a:xfrm>
            <a:custGeom>
              <a:avLst/>
              <a:gdLst>
                <a:gd name="T0" fmla="*/ 146 w 177"/>
                <a:gd name="T1" fmla="*/ 1 h 81"/>
                <a:gd name="T2" fmla="*/ 21 w 177"/>
                <a:gd name="T3" fmla="*/ 28 h 81"/>
                <a:gd name="T4" fmla="*/ 5 w 177"/>
                <a:gd name="T5" fmla="*/ 63 h 81"/>
                <a:gd name="T6" fmla="*/ 31 w 177"/>
                <a:gd name="T7" fmla="*/ 81 h 81"/>
                <a:gd name="T8" fmla="*/ 40 w 177"/>
                <a:gd name="T9" fmla="*/ 80 h 81"/>
                <a:gd name="T10" fmla="*/ 150 w 177"/>
                <a:gd name="T11" fmla="*/ 56 h 81"/>
                <a:gd name="T12" fmla="*/ 175 w 177"/>
                <a:gd name="T13" fmla="*/ 27 h 81"/>
                <a:gd name="T14" fmla="*/ 146 w 177"/>
                <a:gd name="T15" fmla="*/ 1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7" h="81">
                  <a:moveTo>
                    <a:pt x="146" y="1"/>
                  </a:moveTo>
                  <a:cubicBezTo>
                    <a:pt x="103" y="5"/>
                    <a:pt x="61" y="14"/>
                    <a:pt x="21" y="28"/>
                  </a:cubicBezTo>
                  <a:cubicBezTo>
                    <a:pt x="7" y="33"/>
                    <a:pt x="0" y="49"/>
                    <a:pt x="5" y="63"/>
                  </a:cubicBezTo>
                  <a:cubicBezTo>
                    <a:pt x="9" y="74"/>
                    <a:pt x="19" y="81"/>
                    <a:pt x="31" y="81"/>
                  </a:cubicBezTo>
                  <a:cubicBezTo>
                    <a:pt x="34" y="81"/>
                    <a:pt x="37" y="81"/>
                    <a:pt x="40" y="80"/>
                  </a:cubicBezTo>
                  <a:cubicBezTo>
                    <a:pt x="75" y="67"/>
                    <a:pt x="112" y="59"/>
                    <a:pt x="150" y="56"/>
                  </a:cubicBezTo>
                  <a:cubicBezTo>
                    <a:pt x="165" y="55"/>
                    <a:pt x="177" y="42"/>
                    <a:pt x="175" y="27"/>
                  </a:cubicBezTo>
                  <a:cubicBezTo>
                    <a:pt x="174" y="12"/>
                    <a:pt x="161" y="0"/>
                    <a:pt x="14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7">
              <a:extLst>
                <a:ext uri="{FF2B5EF4-FFF2-40B4-BE49-F238E27FC236}">
                  <a16:creationId xmlns:a16="http://schemas.microsoft.com/office/drawing/2014/main" id="{7379978F-7D05-475B-A949-8462CAEA0978}"/>
                </a:ext>
              </a:extLst>
            </p:cNvPr>
            <p:cNvSpPr>
              <a:spLocks/>
            </p:cNvSpPr>
            <p:nvPr/>
          </p:nvSpPr>
          <p:spPr bwMode="auto">
            <a:xfrm>
              <a:off x="3552826" y="5711825"/>
              <a:ext cx="166688" cy="177800"/>
            </a:xfrm>
            <a:custGeom>
              <a:avLst/>
              <a:gdLst>
                <a:gd name="T0" fmla="*/ 49 w 140"/>
                <a:gd name="T1" fmla="*/ 10 h 149"/>
                <a:gd name="T2" fmla="*/ 10 w 140"/>
                <a:gd name="T3" fmla="*/ 12 h 149"/>
                <a:gd name="T4" fmla="*/ 12 w 140"/>
                <a:gd name="T5" fmla="*/ 51 h 149"/>
                <a:gd name="T6" fmla="*/ 86 w 140"/>
                <a:gd name="T7" fmla="*/ 137 h 149"/>
                <a:gd name="T8" fmla="*/ 109 w 140"/>
                <a:gd name="T9" fmla="*/ 149 h 149"/>
                <a:gd name="T10" fmla="*/ 124 w 140"/>
                <a:gd name="T11" fmla="*/ 145 h 149"/>
                <a:gd name="T12" fmla="*/ 132 w 140"/>
                <a:gd name="T13" fmla="*/ 107 h 149"/>
                <a:gd name="T14" fmla="*/ 49 w 140"/>
                <a:gd name="T15" fmla="*/ 10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 h="149">
                  <a:moveTo>
                    <a:pt x="49" y="10"/>
                  </a:moveTo>
                  <a:cubicBezTo>
                    <a:pt x="37" y="0"/>
                    <a:pt x="20" y="1"/>
                    <a:pt x="10" y="12"/>
                  </a:cubicBezTo>
                  <a:cubicBezTo>
                    <a:pt x="0" y="24"/>
                    <a:pt x="1" y="41"/>
                    <a:pt x="12" y="51"/>
                  </a:cubicBezTo>
                  <a:cubicBezTo>
                    <a:pt x="41" y="76"/>
                    <a:pt x="66" y="105"/>
                    <a:pt x="86" y="137"/>
                  </a:cubicBezTo>
                  <a:cubicBezTo>
                    <a:pt x="91" y="145"/>
                    <a:pt x="100" y="149"/>
                    <a:pt x="109" y="149"/>
                  </a:cubicBezTo>
                  <a:cubicBezTo>
                    <a:pt x="114" y="149"/>
                    <a:pt x="119" y="148"/>
                    <a:pt x="124" y="145"/>
                  </a:cubicBezTo>
                  <a:cubicBezTo>
                    <a:pt x="137" y="136"/>
                    <a:pt x="140" y="119"/>
                    <a:pt x="132" y="107"/>
                  </a:cubicBezTo>
                  <a:cubicBezTo>
                    <a:pt x="109" y="71"/>
                    <a:pt x="81" y="38"/>
                    <a:pt x="4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8">
              <a:extLst>
                <a:ext uri="{FF2B5EF4-FFF2-40B4-BE49-F238E27FC236}">
                  <a16:creationId xmlns:a16="http://schemas.microsoft.com/office/drawing/2014/main" id="{581F6FB7-199D-4EF0-BAF0-E990BD5CE858}"/>
                </a:ext>
              </a:extLst>
            </p:cNvPr>
            <p:cNvSpPr>
              <a:spLocks/>
            </p:cNvSpPr>
            <p:nvPr/>
          </p:nvSpPr>
          <p:spPr bwMode="auto">
            <a:xfrm>
              <a:off x="3206751" y="6619875"/>
              <a:ext cx="212725" cy="88900"/>
            </a:xfrm>
            <a:custGeom>
              <a:avLst/>
              <a:gdLst>
                <a:gd name="T0" fmla="*/ 139 w 178"/>
                <a:gd name="T1" fmla="*/ 4 h 75"/>
                <a:gd name="T2" fmla="*/ 28 w 178"/>
                <a:gd name="T3" fmla="*/ 20 h 75"/>
                <a:gd name="T4" fmla="*/ 1 w 178"/>
                <a:gd name="T5" fmla="*/ 48 h 75"/>
                <a:gd name="T6" fmla="*/ 28 w 178"/>
                <a:gd name="T7" fmla="*/ 75 h 75"/>
                <a:gd name="T8" fmla="*/ 28 w 178"/>
                <a:gd name="T9" fmla="*/ 75 h 75"/>
                <a:gd name="T10" fmla="*/ 154 w 178"/>
                <a:gd name="T11" fmla="*/ 57 h 75"/>
                <a:gd name="T12" fmla="*/ 173 w 178"/>
                <a:gd name="T13" fmla="*/ 23 h 75"/>
                <a:gd name="T14" fmla="*/ 139 w 178"/>
                <a:gd name="T15" fmla="*/ 4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8" h="75">
                  <a:moveTo>
                    <a:pt x="139" y="4"/>
                  </a:moveTo>
                  <a:cubicBezTo>
                    <a:pt x="103" y="14"/>
                    <a:pt x="66" y="20"/>
                    <a:pt x="28" y="20"/>
                  </a:cubicBezTo>
                  <a:cubicBezTo>
                    <a:pt x="13" y="20"/>
                    <a:pt x="0" y="32"/>
                    <a:pt x="1" y="48"/>
                  </a:cubicBezTo>
                  <a:cubicBezTo>
                    <a:pt x="1" y="63"/>
                    <a:pt x="13" y="75"/>
                    <a:pt x="28" y="75"/>
                  </a:cubicBezTo>
                  <a:cubicBezTo>
                    <a:pt x="28" y="75"/>
                    <a:pt x="28" y="75"/>
                    <a:pt x="28" y="75"/>
                  </a:cubicBezTo>
                  <a:cubicBezTo>
                    <a:pt x="71" y="75"/>
                    <a:pt x="114" y="69"/>
                    <a:pt x="154" y="57"/>
                  </a:cubicBezTo>
                  <a:cubicBezTo>
                    <a:pt x="169" y="53"/>
                    <a:pt x="178" y="38"/>
                    <a:pt x="173" y="23"/>
                  </a:cubicBezTo>
                  <a:cubicBezTo>
                    <a:pt x="169" y="9"/>
                    <a:pt x="154" y="0"/>
                    <a:pt x="13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9">
              <a:extLst>
                <a:ext uri="{FF2B5EF4-FFF2-40B4-BE49-F238E27FC236}">
                  <a16:creationId xmlns:a16="http://schemas.microsoft.com/office/drawing/2014/main" id="{812ABF89-FFB1-4DF8-B783-E3AB3B28E84F}"/>
                </a:ext>
              </a:extLst>
            </p:cNvPr>
            <p:cNvSpPr>
              <a:spLocks/>
            </p:cNvSpPr>
            <p:nvPr/>
          </p:nvSpPr>
          <p:spPr bwMode="auto">
            <a:xfrm>
              <a:off x="3302001" y="5589588"/>
              <a:ext cx="209550" cy="114300"/>
            </a:xfrm>
            <a:custGeom>
              <a:avLst/>
              <a:gdLst>
                <a:gd name="T0" fmla="*/ 131 w 175"/>
                <a:gd name="T1" fmla="*/ 93 h 96"/>
                <a:gd name="T2" fmla="*/ 144 w 175"/>
                <a:gd name="T3" fmla="*/ 96 h 96"/>
                <a:gd name="T4" fmla="*/ 168 w 175"/>
                <a:gd name="T5" fmla="*/ 81 h 96"/>
                <a:gd name="T6" fmla="*/ 156 w 175"/>
                <a:gd name="T7" fmla="*/ 44 h 96"/>
                <a:gd name="T8" fmla="*/ 35 w 175"/>
                <a:gd name="T9" fmla="*/ 3 h 96"/>
                <a:gd name="T10" fmla="*/ 3 w 175"/>
                <a:gd name="T11" fmla="*/ 25 h 96"/>
                <a:gd name="T12" fmla="*/ 25 w 175"/>
                <a:gd name="T13" fmla="*/ 57 h 96"/>
                <a:gd name="T14" fmla="*/ 131 w 175"/>
                <a:gd name="T15" fmla="*/ 93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96">
                  <a:moveTo>
                    <a:pt x="131" y="93"/>
                  </a:moveTo>
                  <a:cubicBezTo>
                    <a:pt x="135" y="95"/>
                    <a:pt x="140" y="96"/>
                    <a:pt x="144" y="96"/>
                  </a:cubicBezTo>
                  <a:cubicBezTo>
                    <a:pt x="154" y="96"/>
                    <a:pt x="163" y="90"/>
                    <a:pt x="168" y="81"/>
                  </a:cubicBezTo>
                  <a:cubicBezTo>
                    <a:pt x="175" y="67"/>
                    <a:pt x="169" y="51"/>
                    <a:pt x="156" y="44"/>
                  </a:cubicBezTo>
                  <a:cubicBezTo>
                    <a:pt x="118" y="25"/>
                    <a:pt x="77" y="11"/>
                    <a:pt x="35" y="3"/>
                  </a:cubicBezTo>
                  <a:cubicBezTo>
                    <a:pt x="20" y="0"/>
                    <a:pt x="6" y="10"/>
                    <a:pt x="3" y="25"/>
                  </a:cubicBezTo>
                  <a:cubicBezTo>
                    <a:pt x="0" y="40"/>
                    <a:pt x="10" y="54"/>
                    <a:pt x="25" y="57"/>
                  </a:cubicBezTo>
                  <a:cubicBezTo>
                    <a:pt x="62" y="64"/>
                    <a:pt x="98" y="76"/>
                    <a:pt x="131"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20">
              <a:extLst>
                <a:ext uri="{FF2B5EF4-FFF2-40B4-BE49-F238E27FC236}">
                  <a16:creationId xmlns:a16="http://schemas.microsoft.com/office/drawing/2014/main" id="{97E12F6D-5A5C-4BB8-88F3-06D21C6F9D92}"/>
                </a:ext>
              </a:extLst>
            </p:cNvPr>
            <p:cNvSpPr>
              <a:spLocks/>
            </p:cNvSpPr>
            <p:nvPr/>
          </p:nvSpPr>
          <p:spPr bwMode="auto">
            <a:xfrm>
              <a:off x="3473451" y="6475413"/>
              <a:ext cx="185738" cy="158750"/>
            </a:xfrm>
            <a:custGeom>
              <a:avLst/>
              <a:gdLst>
                <a:gd name="T0" fmla="*/ 105 w 155"/>
                <a:gd name="T1" fmla="*/ 11 h 133"/>
                <a:gd name="T2" fmla="*/ 17 w 155"/>
                <a:gd name="T3" fmla="*/ 82 h 133"/>
                <a:gd name="T4" fmla="*/ 8 w 155"/>
                <a:gd name="T5" fmla="*/ 119 h 133"/>
                <a:gd name="T6" fmla="*/ 31 w 155"/>
                <a:gd name="T7" fmla="*/ 133 h 133"/>
                <a:gd name="T8" fmla="*/ 45 w 155"/>
                <a:gd name="T9" fmla="*/ 129 h 133"/>
                <a:gd name="T10" fmla="*/ 145 w 155"/>
                <a:gd name="T11" fmla="*/ 49 h 133"/>
                <a:gd name="T12" fmla="*/ 144 w 155"/>
                <a:gd name="T13" fmla="*/ 10 h 133"/>
                <a:gd name="T14" fmla="*/ 105 w 155"/>
                <a:gd name="T15" fmla="*/ 1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133">
                  <a:moveTo>
                    <a:pt x="105" y="11"/>
                  </a:moveTo>
                  <a:cubicBezTo>
                    <a:pt x="79" y="38"/>
                    <a:pt x="49" y="62"/>
                    <a:pt x="17" y="82"/>
                  </a:cubicBezTo>
                  <a:cubicBezTo>
                    <a:pt x="4" y="89"/>
                    <a:pt x="0" y="106"/>
                    <a:pt x="8" y="119"/>
                  </a:cubicBezTo>
                  <a:cubicBezTo>
                    <a:pt x="13" y="128"/>
                    <a:pt x="22" y="133"/>
                    <a:pt x="31" y="133"/>
                  </a:cubicBezTo>
                  <a:cubicBezTo>
                    <a:pt x="36" y="133"/>
                    <a:pt x="41" y="131"/>
                    <a:pt x="45" y="129"/>
                  </a:cubicBezTo>
                  <a:cubicBezTo>
                    <a:pt x="82" y="107"/>
                    <a:pt x="115" y="80"/>
                    <a:pt x="145" y="49"/>
                  </a:cubicBezTo>
                  <a:cubicBezTo>
                    <a:pt x="155" y="38"/>
                    <a:pt x="155" y="20"/>
                    <a:pt x="144" y="10"/>
                  </a:cubicBezTo>
                  <a:cubicBezTo>
                    <a:pt x="133" y="0"/>
                    <a:pt x="115" y="0"/>
                    <a:pt x="10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21">
              <a:extLst>
                <a:ext uri="{FF2B5EF4-FFF2-40B4-BE49-F238E27FC236}">
                  <a16:creationId xmlns:a16="http://schemas.microsoft.com/office/drawing/2014/main" id="{F5697A2F-2497-4F69-B8E4-E18DDC3ACEB1}"/>
                </a:ext>
              </a:extLst>
            </p:cNvPr>
            <p:cNvSpPr>
              <a:spLocks/>
            </p:cNvSpPr>
            <p:nvPr/>
          </p:nvSpPr>
          <p:spPr bwMode="auto">
            <a:xfrm>
              <a:off x="3667126" y="6227763"/>
              <a:ext cx="125413" cy="203200"/>
            </a:xfrm>
            <a:custGeom>
              <a:avLst/>
              <a:gdLst>
                <a:gd name="T0" fmla="*/ 32 w 104"/>
                <a:gd name="T1" fmla="*/ 170 h 170"/>
                <a:gd name="T2" fmla="*/ 56 w 104"/>
                <a:gd name="T3" fmla="*/ 155 h 170"/>
                <a:gd name="T4" fmla="*/ 101 w 104"/>
                <a:gd name="T5" fmla="*/ 36 h 170"/>
                <a:gd name="T6" fmla="*/ 80 w 104"/>
                <a:gd name="T7" fmla="*/ 3 h 170"/>
                <a:gd name="T8" fmla="*/ 47 w 104"/>
                <a:gd name="T9" fmla="*/ 24 h 170"/>
                <a:gd name="T10" fmla="*/ 7 w 104"/>
                <a:gd name="T11" fmla="*/ 129 h 170"/>
                <a:gd name="T12" fmla="*/ 18 w 104"/>
                <a:gd name="T13" fmla="*/ 167 h 170"/>
                <a:gd name="T14" fmla="*/ 32 w 104"/>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70">
                  <a:moveTo>
                    <a:pt x="32" y="170"/>
                  </a:moveTo>
                  <a:cubicBezTo>
                    <a:pt x="41" y="170"/>
                    <a:pt x="51" y="165"/>
                    <a:pt x="56" y="155"/>
                  </a:cubicBezTo>
                  <a:cubicBezTo>
                    <a:pt x="76" y="118"/>
                    <a:pt x="91" y="78"/>
                    <a:pt x="101" y="36"/>
                  </a:cubicBezTo>
                  <a:cubicBezTo>
                    <a:pt x="104" y="21"/>
                    <a:pt x="95" y="6"/>
                    <a:pt x="80" y="3"/>
                  </a:cubicBezTo>
                  <a:cubicBezTo>
                    <a:pt x="65" y="0"/>
                    <a:pt x="50" y="9"/>
                    <a:pt x="47" y="24"/>
                  </a:cubicBezTo>
                  <a:cubicBezTo>
                    <a:pt x="39" y="61"/>
                    <a:pt x="25" y="96"/>
                    <a:pt x="7" y="129"/>
                  </a:cubicBezTo>
                  <a:cubicBezTo>
                    <a:pt x="0" y="143"/>
                    <a:pt x="5" y="159"/>
                    <a:pt x="18" y="167"/>
                  </a:cubicBezTo>
                  <a:cubicBezTo>
                    <a:pt x="23" y="169"/>
                    <a:pt x="27" y="170"/>
                    <a:pt x="32"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22">
              <a:extLst>
                <a:ext uri="{FF2B5EF4-FFF2-40B4-BE49-F238E27FC236}">
                  <a16:creationId xmlns:a16="http://schemas.microsoft.com/office/drawing/2014/main" id="{A6FEB081-D258-43AE-ABFC-D15FEF70012D}"/>
                </a:ext>
              </a:extLst>
            </p:cNvPr>
            <p:cNvSpPr>
              <a:spLocks/>
            </p:cNvSpPr>
            <p:nvPr/>
          </p:nvSpPr>
          <p:spPr bwMode="auto">
            <a:xfrm>
              <a:off x="2678113" y="5891213"/>
              <a:ext cx="112713" cy="206375"/>
            </a:xfrm>
            <a:custGeom>
              <a:avLst/>
              <a:gdLst>
                <a:gd name="T0" fmla="*/ 26 w 95"/>
                <a:gd name="T1" fmla="*/ 173 h 173"/>
                <a:gd name="T2" fmla="*/ 30 w 95"/>
                <a:gd name="T3" fmla="*/ 173 h 173"/>
                <a:gd name="T4" fmla="*/ 57 w 95"/>
                <a:gd name="T5" fmla="*/ 150 h 173"/>
                <a:gd name="T6" fmla="*/ 89 w 95"/>
                <a:gd name="T7" fmla="*/ 42 h 173"/>
                <a:gd name="T8" fmla="*/ 75 w 95"/>
                <a:gd name="T9" fmla="*/ 6 h 173"/>
                <a:gd name="T10" fmla="*/ 39 w 95"/>
                <a:gd name="T11" fmla="*/ 19 h 173"/>
                <a:gd name="T12" fmla="*/ 3 w 95"/>
                <a:gd name="T13" fmla="*/ 142 h 173"/>
                <a:gd name="T14" fmla="*/ 26 w 95"/>
                <a:gd name="T15" fmla="*/ 173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73">
                  <a:moveTo>
                    <a:pt x="26" y="173"/>
                  </a:moveTo>
                  <a:cubicBezTo>
                    <a:pt x="27" y="173"/>
                    <a:pt x="29" y="173"/>
                    <a:pt x="30" y="173"/>
                  </a:cubicBezTo>
                  <a:cubicBezTo>
                    <a:pt x="43" y="173"/>
                    <a:pt x="55" y="164"/>
                    <a:pt x="57" y="150"/>
                  </a:cubicBezTo>
                  <a:cubicBezTo>
                    <a:pt x="63" y="113"/>
                    <a:pt x="73" y="76"/>
                    <a:pt x="89" y="42"/>
                  </a:cubicBezTo>
                  <a:cubicBezTo>
                    <a:pt x="95" y="28"/>
                    <a:pt x="89" y="12"/>
                    <a:pt x="75" y="6"/>
                  </a:cubicBezTo>
                  <a:cubicBezTo>
                    <a:pt x="61" y="0"/>
                    <a:pt x="45" y="6"/>
                    <a:pt x="39" y="19"/>
                  </a:cubicBezTo>
                  <a:cubicBezTo>
                    <a:pt x="21" y="58"/>
                    <a:pt x="9" y="100"/>
                    <a:pt x="3" y="142"/>
                  </a:cubicBezTo>
                  <a:cubicBezTo>
                    <a:pt x="0" y="157"/>
                    <a:pt x="11" y="171"/>
                    <a:pt x="26"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23">
              <a:extLst>
                <a:ext uri="{FF2B5EF4-FFF2-40B4-BE49-F238E27FC236}">
                  <a16:creationId xmlns:a16="http://schemas.microsoft.com/office/drawing/2014/main" id="{4CCED2DB-184A-41AA-B1FD-60381E5C6E26}"/>
                </a:ext>
              </a:extLst>
            </p:cNvPr>
            <p:cNvSpPr>
              <a:spLocks/>
            </p:cNvSpPr>
            <p:nvPr/>
          </p:nvSpPr>
          <p:spPr bwMode="auto">
            <a:xfrm>
              <a:off x="2790826" y="5675313"/>
              <a:ext cx="179388" cy="166688"/>
            </a:xfrm>
            <a:custGeom>
              <a:avLst/>
              <a:gdLst>
                <a:gd name="T0" fmla="*/ 13 w 150"/>
                <a:gd name="T1" fmla="*/ 134 h 140"/>
                <a:gd name="T2" fmla="*/ 31 w 150"/>
                <a:gd name="T3" fmla="*/ 140 h 140"/>
                <a:gd name="T4" fmla="*/ 52 w 150"/>
                <a:gd name="T5" fmla="*/ 130 h 140"/>
                <a:gd name="T6" fmla="*/ 135 w 150"/>
                <a:gd name="T7" fmla="*/ 53 h 140"/>
                <a:gd name="T8" fmla="*/ 141 w 150"/>
                <a:gd name="T9" fmla="*/ 15 h 140"/>
                <a:gd name="T10" fmla="*/ 103 w 150"/>
                <a:gd name="T11" fmla="*/ 8 h 140"/>
                <a:gd name="T12" fmla="*/ 10 w 150"/>
                <a:gd name="T13" fmla="*/ 95 h 140"/>
                <a:gd name="T14" fmla="*/ 13 w 150"/>
                <a:gd name="T15" fmla="*/ 134 h 1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40">
                  <a:moveTo>
                    <a:pt x="13" y="134"/>
                  </a:moveTo>
                  <a:cubicBezTo>
                    <a:pt x="18" y="138"/>
                    <a:pt x="25" y="140"/>
                    <a:pt x="31" y="140"/>
                  </a:cubicBezTo>
                  <a:cubicBezTo>
                    <a:pt x="39" y="140"/>
                    <a:pt x="47" y="137"/>
                    <a:pt x="52" y="130"/>
                  </a:cubicBezTo>
                  <a:cubicBezTo>
                    <a:pt x="76" y="101"/>
                    <a:pt x="104" y="75"/>
                    <a:pt x="135" y="53"/>
                  </a:cubicBezTo>
                  <a:cubicBezTo>
                    <a:pt x="147" y="45"/>
                    <a:pt x="150" y="28"/>
                    <a:pt x="141" y="15"/>
                  </a:cubicBezTo>
                  <a:cubicBezTo>
                    <a:pt x="133" y="3"/>
                    <a:pt x="115" y="0"/>
                    <a:pt x="103" y="8"/>
                  </a:cubicBezTo>
                  <a:cubicBezTo>
                    <a:pt x="68" y="33"/>
                    <a:pt x="37" y="62"/>
                    <a:pt x="10" y="95"/>
                  </a:cubicBezTo>
                  <a:cubicBezTo>
                    <a:pt x="0" y="107"/>
                    <a:pt x="2" y="124"/>
                    <a:pt x="13"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24">
              <a:extLst>
                <a:ext uri="{FF2B5EF4-FFF2-40B4-BE49-F238E27FC236}">
                  <a16:creationId xmlns:a16="http://schemas.microsoft.com/office/drawing/2014/main" id="{03600BB7-E5C8-4991-BBA1-9FCC609BEC69}"/>
                </a:ext>
              </a:extLst>
            </p:cNvPr>
            <p:cNvSpPr>
              <a:spLocks/>
            </p:cNvSpPr>
            <p:nvPr/>
          </p:nvSpPr>
          <p:spPr bwMode="auto">
            <a:xfrm>
              <a:off x="2674938" y="6172200"/>
              <a:ext cx="96838" cy="207963"/>
            </a:xfrm>
            <a:custGeom>
              <a:avLst/>
              <a:gdLst>
                <a:gd name="T0" fmla="*/ 23 w 80"/>
                <a:gd name="T1" fmla="*/ 155 h 174"/>
                <a:gd name="T2" fmla="*/ 49 w 80"/>
                <a:gd name="T3" fmla="*/ 174 h 174"/>
                <a:gd name="T4" fmla="*/ 58 w 80"/>
                <a:gd name="T5" fmla="*/ 172 h 174"/>
                <a:gd name="T6" fmla="*/ 75 w 80"/>
                <a:gd name="T7" fmla="*/ 137 h 174"/>
                <a:gd name="T8" fmla="*/ 56 w 80"/>
                <a:gd name="T9" fmla="*/ 26 h 174"/>
                <a:gd name="T10" fmla="*/ 27 w 80"/>
                <a:gd name="T11" fmla="*/ 1 h 174"/>
                <a:gd name="T12" fmla="*/ 1 w 80"/>
                <a:gd name="T13" fmla="*/ 30 h 174"/>
                <a:gd name="T14" fmla="*/ 23 w 80"/>
                <a:gd name="T15" fmla="*/ 155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74">
                  <a:moveTo>
                    <a:pt x="23" y="155"/>
                  </a:moveTo>
                  <a:cubicBezTo>
                    <a:pt x="27" y="167"/>
                    <a:pt x="38" y="174"/>
                    <a:pt x="49" y="174"/>
                  </a:cubicBezTo>
                  <a:cubicBezTo>
                    <a:pt x="52" y="174"/>
                    <a:pt x="55" y="173"/>
                    <a:pt x="58" y="172"/>
                  </a:cubicBezTo>
                  <a:cubicBezTo>
                    <a:pt x="72" y="167"/>
                    <a:pt x="80" y="152"/>
                    <a:pt x="75" y="137"/>
                  </a:cubicBezTo>
                  <a:cubicBezTo>
                    <a:pt x="65" y="106"/>
                    <a:pt x="58" y="70"/>
                    <a:pt x="56" y="26"/>
                  </a:cubicBezTo>
                  <a:cubicBezTo>
                    <a:pt x="55" y="11"/>
                    <a:pt x="42" y="0"/>
                    <a:pt x="27" y="1"/>
                  </a:cubicBezTo>
                  <a:cubicBezTo>
                    <a:pt x="11" y="1"/>
                    <a:pt x="0" y="14"/>
                    <a:pt x="1" y="30"/>
                  </a:cubicBezTo>
                  <a:cubicBezTo>
                    <a:pt x="4" y="78"/>
                    <a:pt x="11" y="119"/>
                    <a:pt x="23"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25">
              <a:extLst>
                <a:ext uri="{FF2B5EF4-FFF2-40B4-BE49-F238E27FC236}">
                  <a16:creationId xmlns:a16="http://schemas.microsoft.com/office/drawing/2014/main" id="{76533B20-061F-4229-9825-3BA7780C0485}"/>
                </a:ext>
              </a:extLst>
            </p:cNvPr>
            <p:cNvSpPr>
              <a:spLocks/>
            </p:cNvSpPr>
            <p:nvPr/>
          </p:nvSpPr>
          <p:spPr bwMode="auto">
            <a:xfrm>
              <a:off x="2278063" y="7362825"/>
              <a:ext cx="179388" cy="142875"/>
            </a:xfrm>
            <a:custGeom>
              <a:avLst/>
              <a:gdLst>
                <a:gd name="T0" fmla="*/ 121 w 151"/>
                <a:gd name="T1" fmla="*/ 65 h 120"/>
                <a:gd name="T2" fmla="*/ 81 w 151"/>
                <a:gd name="T3" fmla="*/ 55 h 120"/>
                <a:gd name="T4" fmla="*/ 57 w 151"/>
                <a:gd name="T5" fmla="*/ 22 h 120"/>
                <a:gd name="T6" fmla="*/ 22 w 151"/>
                <a:gd name="T7" fmla="*/ 5 h 120"/>
                <a:gd name="T8" fmla="*/ 4 w 151"/>
                <a:gd name="T9" fmla="*/ 39 h 120"/>
                <a:gd name="T10" fmla="*/ 51 w 151"/>
                <a:gd name="T11" fmla="*/ 100 h 120"/>
                <a:gd name="T12" fmla="*/ 116 w 151"/>
                <a:gd name="T13" fmla="*/ 120 h 120"/>
                <a:gd name="T14" fmla="*/ 125 w 151"/>
                <a:gd name="T15" fmla="*/ 120 h 120"/>
                <a:gd name="T16" fmla="*/ 150 w 151"/>
                <a:gd name="T17" fmla="*/ 91 h 120"/>
                <a:gd name="T18" fmla="*/ 121 w 151"/>
                <a:gd name="T19" fmla="*/ 6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 h="120">
                  <a:moveTo>
                    <a:pt x="121" y="65"/>
                  </a:moveTo>
                  <a:cubicBezTo>
                    <a:pt x="107" y="66"/>
                    <a:pt x="93" y="63"/>
                    <a:pt x="81" y="55"/>
                  </a:cubicBezTo>
                  <a:cubicBezTo>
                    <a:pt x="70" y="47"/>
                    <a:pt x="61" y="36"/>
                    <a:pt x="57" y="22"/>
                  </a:cubicBezTo>
                  <a:cubicBezTo>
                    <a:pt x="52" y="8"/>
                    <a:pt x="36" y="0"/>
                    <a:pt x="22" y="5"/>
                  </a:cubicBezTo>
                  <a:cubicBezTo>
                    <a:pt x="8" y="9"/>
                    <a:pt x="0" y="25"/>
                    <a:pt x="4" y="39"/>
                  </a:cubicBezTo>
                  <a:cubicBezTo>
                    <a:pt x="13" y="64"/>
                    <a:pt x="29" y="86"/>
                    <a:pt x="51" y="100"/>
                  </a:cubicBezTo>
                  <a:cubicBezTo>
                    <a:pt x="70" y="114"/>
                    <a:pt x="93" y="120"/>
                    <a:pt x="116" y="120"/>
                  </a:cubicBezTo>
                  <a:cubicBezTo>
                    <a:pt x="119" y="120"/>
                    <a:pt x="122" y="120"/>
                    <a:pt x="125" y="120"/>
                  </a:cubicBezTo>
                  <a:cubicBezTo>
                    <a:pt x="140" y="119"/>
                    <a:pt x="151" y="106"/>
                    <a:pt x="150" y="91"/>
                  </a:cubicBezTo>
                  <a:cubicBezTo>
                    <a:pt x="149" y="75"/>
                    <a:pt x="136" y="64"/>
                    <a:pt x="121"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26">
              <a:extLst>
                <a:ext uri="{FF2B5EF4-FFF2-40B4-BE49-F238E27FC236}">
                  <a16:creationId xmlns:a16="http://schemas.microsoft.com/office/drawing/2014/main" id="{4ACD4182-0D3B-4968-B6D0-81852E77A710}"/>
                </a:ext>
              </a:extLst>
            </p:cNvPr>
            <p:cNvSpPr>
              <a:spLocks/>
            </p:cNvSpPr>
            <p:nvPr/>
          </p:nvSpPr>
          <p:spPr bwMode="auto">
            <a:xfrm>
              <a:off x="2316163" y="7107238"/>
              <a:ext cx="155575" cy="193675"/>
            </a:xfrm>
            <a:custGeom>
              <a:avLst/>
              <a:gdLst>
                <a:gd name="T0" fmla="*/ 115 w 131"/>
                <a:gd name="T1" fmla="*/ 9 h 162"/>
                <a:gd name="T2" fmla="*/ 77 w 131"/>
                <a:gd name="T3" fmla="*/ 16 h 162"/>
                <a:gd name="T4" fmla="*/ 8 w 131"/>
                <a:gd name="T5" fmla="*/ 119 h 162"/>
                <a:gd name="T6" fmla="*/ 16 w 131"/>
                <a:gd name="T7" fmla="*/ 157 h 162"/>
                <a:gd name="T8" fmla="*/ 31 w 131"/>
                <a:gd name="T9" fmla="*/ 162 h 162"/>
                <a:gd name="T10" fmla="*/ 54 w 131"/>
                <a:gd name="T11" fmla="*/ 150 h 162"/>
                <a:gd name="T12" fmla="*/ 123 w 131"/>
                <a:gd name="T13" fmla="*/ 47 h 162"/>
                <a:gd name="T14" fmla="*/ 115 w 131"/>
                <a:gd name="T15" fmla="*/ 9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62">
                  <a:moveTo>
                    <a:pt x="115" y="9"/>
                  </a:moveTo>
                  <a:cubicBezTo>
                    <a:pt x="103" y="0"/>
                    <a:pt x="86" y="4"/>
                    <a:pt x="77" y="16"/>
                  </a:cubicBezTo>
                  <a:cubicBezTo>
                    <a:pt x="8" y="119"/>
                    <a:pt x="8" y="119"/>
                    <a:pt x="8" y="119"/>
                  </a:cubicBezTo>
                  <a:cubicBezTo>
                    <a:pt x="0" y="132"/>
                    <a:pt x="3" y="149"/>
                    <a:pt x="16" y="157"/>
                  </a:cubicBezTo>
                  <a:cubicBezTo>
                    <a:pt x="21" y="160"/>
                    <a:pt x="26" y="162"/>
                    <a:pt x="31" y="162"/>
                  </a:cubicBezTo>
                  <a:cubicBezTo>
                    <a:pt x="40" y="162"/>
                    <a:pt x="49" y="158"/>
                    <a:pt x="54" y="150"/>
                  </a:cubicBezTo>
                  <a:cubicBezTo>
                    <a:pt x="123" y="47"/>
                    <a:pt x="123" y="47"/>
                    <a:pt x="123" y="47"/>
                  </a:cubicBezTo>
                  <a:cubicBezTo>
                    <a:pt x="131" y="34"/>
                    <a:pt x="128" y="17"/>
                    <a:pt x="11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27">
              <a:extLst>
                <a:ext uri="{FF2B5EF4-FFF2-40B4-BE49-F238E27FC236}">
                  <a16:creationId xmlns:a16="http://schemas.microsoft.com/office/drawing/2014/main" id="{CDBB9697-EBF8-4063-BCDF-F59476A0A325}"/>
                </a:ext>
              </a:extLst>
            </p:cNvPr>
            <p:cNvSpPr>
              <a:spLocks/>
            </p:cNvSpPr>
            <p:nvPr/>
          </p:nvSpPr>
          <p:spPr bwMode="auto">
            <a:xfrm>
              <a:off x="2655888" y="6985000"/>
              <a:ext cx="158750" cy="192088"/>
            </a:xfrm>
            <a:custGeom>
              <a:avLst/>
              <a:gdLst>
                <a:gd name="T0" fmla="*/ 116 w 132"/>
                <a:gd name="T1" fmla="*/ 8 h 161"/>
                <a:gd name="T2" fmla="*/ 78 w 132"/>
                <a:gd name="T3" fmla="*/ 16 h 161"/>
                <a:gd name="T4" fmla="*/ 9 w 132"/>
                <a:gd name="T5" fmla="*/ 119 h 161"/>
                <a:gd name="T6" fmla="*/ 16 w 132"/>
                <a:gd name="T7" fmla="*/ 157 h 161"/>
                <a:gd name="T8" fmla="*/ 32 w 132"/>
                <a:gd name="T9" fmla="*/ 161 h 161"/>
                <a:gd name="T10" fmla="*/ 54 w 132"/>
                <a:gd name="T11" fmla="*/ 149 h 161"/>
                <a:gd name="T12" fmla="*/ 123 w 132"/>
                <a:gd name="T13" fmla="*/ 46 h 161"/>
                <a:gd name="T14" fmla="*/ 116 w 132"/>
                <a:gd name="T15" fmla="*/ 8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61">
                  <a:moveTo>
                    <a:pt x="116" y="8"/>
                  </a:moveTo>
                  <a:cubicBezTo>
                    <a:pt x="103" y="0"/>
                    <a:pt x="86" y="3"/>
                    <a:pt x="78" y="16"/>
                  </a:cubicBezTo>
                  <a:cubicBezTo>
                    <a:pt x="9" y="119"/>
                    <a:pt x="9" y="119"/>
                    <a:pt x="9" y="119"/>
                  </a:cubicBezTo>
                  <a:cubicBezTo>
                    <a:pt x="0" y="131"/>
                    <a:pt x="4" y="148"/>
                    <a:pt x="16" y="157"/>
                  </a:cubicBezTo>
                  <a:cubicBezTo>
                    <a:pt x="21" y="160"/>
                    <a:pt x="26" y="161"/>
                    <a:pt x="32" y="161"/>
                  </a:cubicBezTo>
                  <a:cubicBezTo>
                    <a:pt x="40" y="161"/>
                    <a:pt x="49" y="157"/>
                    <a:pt x="54" y="149"/>
                  </a:cubicBezTo>
                  <a:cubicBezTo>
                    <a:pt x="123" y="46"/>
                    <a:pt x="123" y="46"/>
                    <a:pt x="123" y="46"/>
                  </a:cubicBezTo>
                  <a:cubicBezTo>
                    <a:pt x="132" y="34"/>
                    <a:pt x="128" y="17"/>
                    <a:pt x="1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28">
              <a:extLst>
                <a:ext uri="{FF2B5EF4-FFF2-40B4-BE49-F238E27FC236}">
                  <a16:creationId xmlns:a16="http://schemas.microsoft.com/office/drawing/2014/main" id="{FB28A332-E441-49C4-B0BB-EB15896C5321}"/>
                </a:ext>
              </a:extLst>
            </p:cNvPr>
            <p:cNvSpPr>
              <a:spLocks/>
            </p:cNvSpPr>
            <p:nvPr/>
          </p:nvSpPr>
          <p:spPr bwMode="auto">
            <a:xfrm>
              <a:off x="2493963" y="7227888"/>
              <a:ext cx="157163" cy="192088"/>
            </a:xfrm>
            <a:custGeom>
              <a:avLst/>
              <a:gdLst>
                <a:gd name="T0" fmla="*/ 116 w 132"/>
                <a:gd name="T1" fmla="*/ 8 h 161"/>
                <a:gd name="T2" fmla="*/ 78 w 132"/>
                <a:gd name="T3" fmla="*/ 16 h 161"/>
                <a:gd name="T4" fmla="*/ 9 w 132"/>
                <a:gd name="T5" fmla="*/ 118 h 161"/>
                <a:gd name="T6" fmla="*/ 16 w 132"/>
                <a:gd name="T7" fmla="*/ 156 h 161"/>
                <a:gd name="T8" fmla="*/ 31 w 132"/>
                <a:gd name="T9" fmla="*/ 161 h 161"/>
                <a:gd name="T10" fmla="*/ 54 w 132"/>
                <a:gd name="T11" fmla="*/ 149 h 161"/>
                <a:gd name="T12" fmla="*/ 123 w 132"/>
                <a:gd name="T13" fmla="*/ 46 h 161"/>
                <a:gd name="T14" fmla="*/ 116 w 132"/>
                <a:gd name="T15" fmla="*/ 8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61">
                  <a:moveTo>
                    <a:pt x="116" y="8"/>
                  </a:moveTo>
                  <a:cubicBezTo>
                    <a:pt x="103" y="0"/>
                    <a:pt x="86" y="3"/>
                    <a:pt x="78" y="16"/>
                  </a:cubicBezTo>
                  <a:cubicBezTo>
                    <a:pt x="9" y="118"/>
                    <a:pt x="9" y="118"/>
                    <a:pt x="9" y="118"/>
                  </a:cubicBezTo>
                  <a:cubicBezTo>
                    <a:pt x="0" y="131"/>
                    <a:pt x="4" y="148"/>
                    <a:pt x="16" y="156"/>
                  </a:cubicBezTo>
                  <a:cubicBezTo>
                    <a:pt x="21" y="160"/>
                    <a:pt x="26" y="161"/>
                    <a:pt x="31" y="161"/>
                  </a:cubicBezTo>
                  <a:cubicBezTo>
                    <a:pt x="40" y="161"/>
                    <a:pt x="49" y="157"/>
                    <a:pt x="54" y="149"/>
                  </a:cubicBezTo>
                  <a:cubicBezTo>
                    <a:pt x="123" y="46"/>
                    <a:pt x="123" y="46"/>
                    <a:pt x="123" y="46"/>
                  </a:cubicBezTo>
                  <a:cubicBezTo>
                    <a:pt x="132" y="34"/>
                    <a:pt x="128" y="16"/>
                    <a:pt x="1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29">
              <a:extLst>
                <a:ext uri="{FF2B5EF4-FFF2-40B4-BE49-F238E27FC236}">
                  <a16:creationId xmlns:a16="http://schemas.microsoft.com/office/drawing/2014/main" id="{3621F3DD-F870-4540-BF99-01D2C942D8B7}"/>
                </a:ext>
              </a:extLst>
            </p:cNvPr>
            <p:cNvSpPr>
              <a:spLocks/>
            </p:cNvSpPr>
            <p:nvPr/>
          </p:nvSpPr>
          <p:spPr bwMode="auto">
            <a:xfrm>
              <a:off x="2641601" y="6657975"/>
              <a:ext cx="169863" cy="158750"/>
            </a:xfrm>
            <a:custGeom>
              <a:avLst/>
              <a:gdLst>
                <a:gd name="T0" fmla="*/ 54 w 143"/>
                <a:gd name="T1" fmla="*/ 120 h 132"/>
                <a:gd name="T2" fmla="*/ 94 w 143"/>
                <a:gd name="T3" fmla="*/ 60 h 132"/>
                <a:gd name="T4" fmla="*/ 96 w 143"/>
                <a:gd name="T5" fmla="*/ 62 h 132"/>
                <a:gd name="T6" fmla="*/ 134 w 143"/>
                <a:gd name="T7" fmla="*/ 54 h 132"/>
                <a:gd name="T8" fmla="*/ 127 w 143"/>
                <a:gd name="T9" fmla="*/ 16 h 132"/>
                <a:gd name="T10" fmla="*/ 112 w 143"/>
                <a:gd name="T11" fmla="*/ 6 h 132"/>
                <a:gd name="T12" fmla="*/ 90 w 143"/>
                <a:gd name="T13" fmla="*/ 0 h 132"/>
                <a:gd name="T14" fmla="*/ 57 w 143"/>
                <a:gd name="T15" fmla="*/ 17 h 132"/>
                <a:gd name="T16" fmla="*/ 9 w 143"/>
                <a:gd name="T17" fmla="*/ 89 h 132"/>
                <a:gd name="T18" fmla="*/ 16 w 143"/>
                <a:gd name="T19" fmla="*/ 128 h 132"/>
                <a:gd name="T20" fmla="*/ 31 w 143"/>
                <a:gd name="T21" fmla="*/ 132 h 132"/>
                <a:gd name="T22" fmla="*/ 54 w 143"/>
                <a:gd name="T23"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3" h="132">
                  <a:moveTo>
                    <a:pt x="54" y="120"/>
                  </a:moveTo>
                  <a:cubicBezTo>
                    <a:pt x="94" y="60"/>
                    <a:pt x="94" y="60"/>
                    <a:pt x="94" y="60"/>
                  </a:cubicBezTo>
                  <a:cubicBezTo>
                    <a:pt x="96" y="62"/>
                    <a:pt x="96" y="62"/>
                    <a:pt x="96" y="62"/>
                  </a:cubicBezTo>
                  <a:cubicBezTo>
                    <a:pt x="109" y="70"/>
                    <a:pt x="126" y="67"/>
                    <a:pt x="134" y="54"/>
                  </a:cubicBezTo>
                  <a:cubicBezTo>
                    <a:pt x="143" y="41"/>
                    <a:pt x="139" y="24"/>
                    <a:pt x="127" y="16"/>
                  </a:cubicBezTo>
                  <a:cubicBezTo>
                    <a:pt x="112" y="6"/>
                    <a:pt x="112" y="6"/>
                    <a:pt x="112" y="6"/>
                  </a:cubicBezTo>
                  <a:cubicBezTo>
                    <a:pt x="106" y="2"/>
                    <a:pt x="98" y="0"/>
                    <a:pt x="90" y="0"/>
                  </a:cubicBezTo>
                  <a:cubicBezTo>
                    <a:pt x="77" y="0"/>
                    <a:pt x="64" y="6"/>
                    <a:pt x="57" y="17"/>
                  </a:cubicBezTo>
                  <a:cubicBezTo>
                    <a:pt x="9" y="89"/>
                    <a:pt x="9" y="89"/>
                    <a:pt x="9" y="89"/>
                  </a:cubicBezTo>
                  <a:cubicBezTo>
                    <a:pt x="0" y="102"/>
                    <a:pt x="3" y="119"/>
                    <a:pt x="16" y="128"/>
                  </a:cubicBezTo>
                  <a:cubicBezTo>
                    <a:pt x="21" y="131"/>
                    <a:pt x="26" y="132"/>
                    <a:pt x="31" y="132"/>
                  </a:cubicBezTo>
                  <a:cubicBezTo>
                    <a:pt x="40" y="132"/>
                    <a:pt x="49" y="128"/>
                    <a:pt x="54"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30">
              <a:extLst>
                <a:ext uri="{FF2B5EF4-FFF2-40B4-BE49-F238E27FC236}">
                  <a16:creationId xmlns:a16="http://schemas.microsoft.com/office/drawing/2014/main" id="{E91A2940-A972-4DB0-9E66-420EE2D8CC55}"/>
                </a:ext>
              </a:extLst>
            </p:cNvPr>
            <p:cNvSpPr>
              <a:spLocks/>
            </p:cNvSpPr>
            <p:nvPr/>
          </p:nvSpPr>
          <p:spPr bwMode="auto">
            <a:xfrm>
              <a:off x="2478088" y="6864350"/>
              <a:ext cx="158750" cy="193675"/>
            </a:xfrm>
            <a:custGeom>
              <a:avLst/>
              <a:gdLst>
                <a:gd name="T0" fmla="*/ 54 w 132"/>
                <a:gd name="T1" fmla="*/ 150 h 162"/>
                <a:gd name="T2" fmla="*/ 123 w 132"/>
                <a:gd name="T3" fmla="*/ 47 h 162"/>
                <a:gd name="T4" fmla="*/ 116 w 132"/>
                <a:gd name="T5" fmla="*/ 9 h 162"/>
                <a:gd name="T6" fmla="*/ 77 w 132"/>
                <a:gd name="T7" fmla="*/ 16 h 162"/>
                <a:gd name="T8" fmla="*/ 8 w 132"/>
                <a:gd name="T9" fmla="*/ 119 h 162"/>
                <a:gd name="T10" fmla="*/ 16 w 132"/>
                <a:gd name="T11" fmla="*/ 157 h 162"/>
                <a:gd name="T12" fmla="*/ 31 w 132"/>
                <a:gd name="T13" fmla="*/ 162 h 162"/>
                <a:gd name="T14" fmla="*/ 54 w 132"/>
                <a:gd name="T15" fmla="*/ 150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62">
                  <a:moveTo>
                    <a:pt x="54" y="150"/>
                  </a:moveTo>
                  <a:cubicBezTo>
                    <a:pt x="123" y="47"/>
                    <a:pt x="123" y="47"/>
                    <a:pt x="123" y="47"/>
                  </a:cubicBezTo>
                  <a:cubicBezTo>
                    <a:pt x="132" y="34"/>
                    <a:pt x="128" y="17"/>
                    <a:pt x="116" y="9"/>
                  </a:cubicBezTo>
                  <a:cubicBezTo>
                    <a:pt x="103" y="0"/>
                    <a:pt x="86" y="4"/>
                    <a:pt x="77" y="16"/>
                  </a:cubicBezTo>
                  <a:cubicBezTo>
                    <a:pt x="8" y="119"/>
                    <a:pt x="8" y="119"/>
                    <a:pt x="8" y="119"/>
                  </a:cubicBezTo>
                  <a:cubicBezTo>
                    <a:pt x="0" y="132"/>
                    <a:pt x="3" y="149"/>
                    <a:pt x="16" y="157"/>
                  </a:cubicBezTo>
                  <a:cubicBezTo>
                    <a:pt x="21" y="161"/>
                    <a:pt x="26" y="162"/>
                    <a:pt x="31" y="162"/>
                  </a:cubicBezTo>
                  <a:cubicBezTo>
                    <a:pt x="40" y="162"/>
                    <a:pt x="49" y="158"/>
                    <a:pt x="54" y="1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31">
              <a:extLst>
                <a:ext uri="{FF2B5EF4-FFF2-40B4-BE49-F238E27FC236}">
                  <a16:creationId xmlns:a16="http://schemas.microsoft.com/office/drawing/2014/main" id="{87C57E7D-E5A8-43C4-83C3-18A649A3ABD5}"/>
                </a:ext>
              </a:extLst>
            </p:cNvPr>
            <p:cNvSpPr>
              <a:spLocks/>
            </p:cNvSpPr>
            <p:nvPr/>
          </p:nvSpPr>
          <p:spPr bwMode="auto">
            <a:xfrm>
              <a:off x="3362326" y="6648450"/>
              <a:ext cx="676275" cy="74613"/>
            </a:xfrm>
            <a:custGeom>
              <a:avLst/>
              <a:gdLst>
                <a:gd name="T0" fmla="*/ 535 w 566"/>
                <a:gd name="T1" fmla="*/ 0 h 62"/>
                <a:gd name="T2" fmla="*/ 153 w 566"/>
                <a:gd name="T3" fmla="*/ 0 h 62"/>
                <a:gd name="T4" fmla="*/ 0 w 566"/>
                <a:gd name="T5" fmla="*/ 62 h 62"/>
                <a:gd name="T6" fmla="*/ 535 w 566"/>
                <a:gd name="T7" fmla="*/ 62 h 62"/>
                <a:gd name="T8" fmla="*/ 566 w 566"/>
                <a:gd name="T9" fmla="*/ 31 h 62"/>
                <a:gd name="T10" fmla="*/ 535 w 566"/>
                <a:gd name="T11" fmla="*/ 0 h 62"/>
              </a:gdLst>
              <a:ahLst/>
              <a:cxnLst>
                <a:cxn ang="0">
                  <a:pos x="T0" y="T1"/>
                </a:cxn>
                <a:cxn ang="0">
                  <a:pos x="T2" y="T3"/>
                </a:cxn>
                <a:cxn ang="0">
                  <a:pos x="T4" y="T5"/>
                </a:cxn>
                <a:cxn ang="0">
                  <a:pos x="T6" y="T7"/>
                </a:cxn>
                <a:cxn ang="0">
                  <a:pos x="T8" y="T9"/>
                </a:cxn>
                <a:cxn ang="0">
                  <a:pos x="T10" y="T11"/>
                </a:cxn>
              </a:cxnLst>
              <a:rect l="0" t="0" r="r" b="b"/>
              <a:pathLst>
                <a:path w="566" h="62">
                  <a:moveTo>
                    <a:pt x="535" y="0"/>
                  </a:moveTo>
                  <a:cubicBezTo>
                    <a:pt x="535" y="0"/>
                    <a:pt x="535" y="0"/>
                    <a:pt x="153" y="0"/>
                  </a:cubicBezTo>
                  <a:cubicBezTo>
                    <a:pt x="106" y="28"/>
                    <a:pt x="55" y="50"/>
                    <a:pt x="0" y="62"/>
                  </a:cubicBezTo>
                  <a:cubicBezTo>
                    <a:pt x="103" y="62"/>
                    <a:pt x="268" y="62"/>
                    <a:pt x="535" y="62"/>
                  </a:cubicBezTo>
                  <a:cubicBezTo>
                    <a:pt x="552" y="62"/>
                    <a:pt x="566" y="48"/>
                    <a:pt x="566" y="31"/>
                  </a:cubicBezTo>
                  <a:cubicBezTo>
                    <a:pt x="566" y="14"/>
                    <a:pt x="552" y="0"/>
                    <a:pt x="5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32">
              <a:extLst>
                <a:ext uri="{FF2B5EF4-FFF2-40B4-BE49-F238E27FC236}">
                  <a16:creationId xmlns:a16="http://schemas.microsoft.com/office/drawing/2014/main" id="{1EBD2581-7194-4666-8735-E2D99A6BED21}"/>
                </a:ext>
              </a:extLst>
            </p:cNvPr>
            <p:cNvSpPr>
              <a:spLocks/>
            </p:cNvSpPr>
            <p:nvPr/>
          </p:nvSpPr>
          <p:spPr bwMode="auto">
            <a:xfrm>
              <a:off x="3790951" y="5918200"/>
              <a:ext cx="247650" cy="74613"/>
            </a:xfrm>
            <a:custGeom>
              <a:avLst/>
              <a:gdLst>
                <a:gd name="T0" fmla="*/ 177 w 208"/>
                <a:gd name="T1" fmla="*/ 0 h 62"/>
                <a:gd name="T2" fmla="*/ 0 w 208"/>
                <a:gd name="T3" fmla="*/ 0 h 62"/>
                <a:gd name="T4" fmla="*/ 20 w 208"/>
                <a:gd name="T5" fmla="*/ 62 h 62"/>
                <a:gd name="T6" fmla="*/ 177 w 208"/>
                <a:gd name="T7" fmla="*/ 62 h 62"/>
                <a:gd name="T8" fmla="*/ 208 w 208"/>
                <a:gd name="T9" fmla="*/ 31 h 62"/>
                <a:gd name="T10" fmla="*/ 177 w 208"/>
                <a:gd name="T11" fmla="*/ 0 h 62"/>
              </a:gdLst>
              <a:ahLst/>
              <a:cxnLst>
                <a:cxn ang="0">
                  <a:pos x="T0" y="T1"/>
                </a:cxn>
                <a:cxn ang="0">
                  <a:pos x="T2" y="T3"/>
                </a:cxn>
                <a:cxn ang="0">
                  <a:pos x="T4" y="T5"/>
                </a:cxn>
                <a:cxn ang="0">
                  <a:pos x="T6" y="T7"/>
                </a:cxn>
                <a:cxn ang="0">
                  <a:pos x="T8" y="T9"/>
                </a:cxn>
                <a:cxn ang="0">
                  <a:pos x="T10" y="T11"/>
                </a:cxn>
              </a:cxnLst>
              <a:rect l="0" t="0" r="r" b="b"/>
              <a:pathLst>
                <a:path w="208" h="62">
                  <a:moveTo>
                    <a:pt x="177" y="0"/>
                  </a:moveTo>
                  <a:cubicBezTo>
                    <a:pt x="177" y="0"/>
                    <a:pt x="177" y="0"/>
                    <a:pt x="0" y="0"/>
                  </a:cubicBezTo>
                  <a:cubicBezTo>
                    <a:pt x="8" y="20"/>
                    <a:pt x="14" y="41"/>
                    <a:pt x="20" y="62"/>
                  </a:cubicBezTo>
                  <a:cubicBezTo>
                    <a:pt x="68" y="62"/>
                    <a:pt x="120" y="62"/>
                    <a:pt x="177" y="62"/>
                  </a:cubicBezTo>
                  <a:cubicBezTo>
                    <a:pt x="194" y="62"/>
                    <a:pt x="208" y="48"/>
                    <a:pt x="208" y="31"/>
                  </a:cubicBezTo>
                  <a:cubicBezTo>
                    <a:pt x="208" y="14"/>
                    <a:pt x="194" y="0"/>
                    <a:pt x="17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33">
              <a:extLst>
                <a:ext uri="{FF2B5EF4-FFF2-40B4-BE49-F238E27FC236}">
                  <a16:creationId xmlns:a16="http://schemas.microsoft.com/office/drawing/2014/main" id="{8DB27502-FA9A-4C9D-A126-BAFC55E8DDB7}"/>
                </a:ext>
              </a:extLst>
            </p:cNvPr>
            <p:cNvSpPr>
              <a:spLocks/>
            </p:cNvSpPr>
            <p:nvPr/>
          </p:nvSpPr>
          <p:spPr bwMode="auto">
            <a:xfrm>
              <a:off x="3724276" y="6405563"/>
              <a:ext cx="314325" cy="74613"/>
            </a:xfrm>
            <a:custGeom>
              <a:avLst/>
              <a:gdLst>
                <a:gd name="T0" fmla="*/ 232 w 263"/>
                <a:gd name="T1" fmla="*/ 0 h 62"/>
                <a:gd name="T2" fmla="*/ 37 w 263"/>
                <a:gd name="T3" fmla="*/ 0 h 62"/>
                <a:gd name="T4" fmla="*/ 0 w 263"/>
                <a:gd name="T5" fmla="*/ 62 h 62"/>
                <a:gd name="T6" fmla="*/ 232 w 263"/>
                <a:gd name="T7" fmla="*/ 62 h 62"/>
                <a:gd name="T8" fmla="*/ 263 w 263"/>
                <a:gd name="T9" fmla="*/ 31 h 62"/>
                <a:gd name="T10" fmla="*/ 232 w 263"/>
                <a:gd name="T11" fmla="*/ 0 h 62"/>
              </a:gdLst>
              <a:ahLst/>
              <a:cxnLst>
                <a:cxn ang="0">
                  <a:pos x="T0" y="T1"/>
                </a:cxn>
                <a:cxn ang="0">
                  <a:pos x="T2" y="T3"/>
                </a:cxn>
                <a:cxn ang="0">
                  <a:pos x="T4" y="T5"/>
                </a:cxn>
                <a:cxn ang="0">
                  <a:pos x="T6" y="T7"/>
                </a:cxn>
                <a:cxn ang="0">
                  <a:pos x="T8" y="T9"/>
                </a:cxn>
                <a:cxn ang="0">
                  <a:pos x="T10" y="T11"/>
                </a:cxn>
              </a:cxnLst>
              <a:rect l="0" t="0" r="r" b="b"/>
              <a:pathLst>
                <a:path w="263" h="62">
                  <a:moveTo>
                    <a:pt x="232" y="0"/>
                  </a:moveTo>
                  <a:cubicBezTo>
                    <a:pt x="232" y="0"/>
                    <a:pt x="232" y="0"/>
                    <a:pt x="37" y="0"/>
                  </a:cubicBezTo>
                  <a:cubicBezTo>
                    <a:pt x="26" y="22"/>
                    <a:pt x="13" y="42"/>
                    <a:pt x="0" y="62"/>
                  </a:cubicBezTo>
                  <a:cubicBezTo>
                    <a:pt x="67" y="62"/>
                    <a:pt x="144" y="62"/>
                    <a:pt x="232" y="62"/>
                  </a:cubicBezTo>
                  <a:cubicBezTo>
                    <a:pt x="249" y="62"/>
                    <a:pt x="263" y="48"/>
                    <a:pt x="263" y="31"/>
                  </a:cubicBezTo>
                  <a:cubicBezTo>
                    <a:pt x="263" y="14"/>
                    <a:pt x="249" y="0"/>
                    <a:pt x="2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34">
              <a:extLst>
                <a:ext uri="{FF2B5EF4-FFF2-40B4-BE49-F238E27FC236}">
                  <a16:creationId xmlns:a16="http://schemas.microsoft.com/office/drawing/2014/main" id="{4E276D25-8690-4877-A8B7-E1DD06E9B20C}"/>
                </a:ext>
              </a:extLst>
            </p:cNvPr>
            <p:cNvSpPr>
              <a:spLocks/>
            </p:cNvSpPr>
            <p:nvPr/>
          </p:nvSpPr>
          <p:spPr bwMode="auto">
            <a:xfrm>
              <a:off x="3822701" y="6167438"/>
              <a:ext cx="215900" cy="73025"/>
            </a:xfrm>
            <a:custGeom>
              <a:avLst/>
              <a:gdLst>
                <a:gd name="T0" fmla="*/ 150 w 181"/>
                <a:gd name="T1" fmla="*/ 0 h 61"/>
                <a:gd name="T2" fmla="*/ 7 w 181"/>
                <a:gd name="T3" fmla="*/ 0 h 61"/>
                <a:gd name="T4" fmla="*/ 0 w 181"/>
                <a:gd name="T5" fmla="*/ 61 h 61"/>
                <a:gd name="T6" fmla="*/ 150 w 181"/>
                <a:gd name="T7" fmla="*/ 61 h 61"/>
                <a:gd name="T8" fmla="*/ 181 w 181"/>
                <a:gd name="T9" fmla="*/ 31 h 61"/>
                <a:gd name="T10" fmla="*/ 150 w 181"/>
                <a:gd name="T11" fmla="*/ 0 h 61"/>
              </a:gdLst>
              <a:ahLst/>
              <a:cxnLst>
                <a:cxn ang="0">
                  <a:pos x="T0" y="T1"/>
                </a:cxn>
                <a:cxn ang="0">
                  <a:pos x="T2" y="T3"/>
                </a:cxn>
                <a:cxn ang="0">
                  <a:pos x="T4" y="T5"/>
                </a:cxn>
                <a:cxn ang="0">
                  <a:pos x="T6" y="T7"/>
                </a:cxn>
                <a:cxn ang="0">
                  <a:pos x="T8" y="T9"/>
                </a:cxn>
                <a:cxn ang="0">
                  <a:pos x="T10" y="T11"/>
                </a:cxn>
              </a:cxnLst>
              <a:rect l="0" t="0" r="r" b="b"/>
              <a:pathLst>
                <a:path w="181" h="61">
                  <a:moveTo>
                    <a:pt x="150" y="0"/>
                  </a:moveTo>
                  <a:cubicBezTo>
                    <a:pt x="150" y="0"/>
                    <a:pt x="150" y="0"/>
                    <a:pt x="7" y="0"/>
                  </a:cubicBezTo>
                  <a:cubicBezTo>
                    <a:pt x="6" y="21"/>
                    <a:pt x="3" y="41"/>
                    <a:pt x="0" y="61"/>
                  </a:cubicBezTo>
                  <a:cubicBezTo>
                    <a:pt x="46" y="61"/>
                    <a:pt x="96" y="61"/>
                    <a:pt x="150" y="61"/>
                  </a:cubicBezTo>
                  <a:cubicBezTo>
                    <a:pt x="167" y="61"/>
                    <a:pt x="181" y="48"/>
                    <a:pt x="181" y="31"/>
                  </a:cubicBezTo>
                  <a:cubicBezTo>
                    <a:pt x="181" y="13"/>
                    <a:pt x="167" y="0"/>
                    <a:pt x="15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35">
              <a:extLst>
                <a:ext uri="{FF2B5EF4-FFF2-40B4-BE49-F238E27FC236}">
                  <a16:creationId xmlns:a16="http://schemas.microsoft.com/office/drawing/2014/main" id="{2DB9510A-1C40-4700-815A-9D669930AB9E}"/>
                </a:ext>
              </a:extLst>
            </p:cNvPr>
            <p:cNvSpPr>
              <a:spLocks/>
            </p:cNvSpPr>
            <p:nvPr/>
          </p:nvSpPr>
          <p:spPr bwMode="auto">
            <a:xfrm>
              <a:off x="3130551" y="6892925"/>
              <a:ext cx="908050" cy="73025"/>
            </a:xfrm>
            <a:custGeom>
              <a:avLst/>
              <a:gdLst>
                <a:gd name="T0" fmla="*/ 30 w 761"/>
                <a:gd name="T1" fmla="*/ 62 h 62"/>
                <a:gd name="T2" fmla="*/ 730 w 761"/>
                <a:gd name="T3" fmla="*/ 62 h 62"/>
                <a:gd name="T4" fmla="*/ 761 w 761"/>
                <a:gd name="T5" fmla="*/ 31 h 62"/>
                <a:gd name="T6" fmla="*/ 730 w 761"/>
                <a:gd name="T7" fmla="*/ 0 h 62"/>
                <a:gd name="T8" fmla="*/ 30 w 761"/>
                <a:gd name="T9" fmla="*/ 0 h 62"/>
                <a:gd name="T10" fmla="*/ 0 w 761"/>
                <a:gd name="T11" fmla="*/ 31 h 62"/>
                <a:gd name="T12" fmla="*/ 30 w 761"/>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761" h="62">
                  <a:moveTo>
                    <a:pt x="30" y="62"/>
                  </a:moveTo>
                  <a:cubicBezTo>
                    <a:pt x="30" y="62"/>
                    <a:pt x="30" y="62"/>
                    <a:pt x="730" y="62"/>
                  </a:cubicBezTo>
                  <a:cubicBezTo>
                    <a:pt x="747" y="62"/>
                    <a:pt x="761" y="48"/>
                    <a:pt x="761" y="31"/>
                  </a:cubicBezTo>
                  <a:cubicBezTo>
                    <a:pt x="761" y="14"/>
                    <a:pt x="747" y="0"/>
                    <a:pt x="730" y="0"/>
                  </a:cubicBezTo>
                  <a:cubicBezTo>
                    <a:pt x="730" y="0"/>
                    <a:pt x="730" y="0"/>
                    <a:pt x="30" y="0"/>
                  </a:cubicBezTo>
                  <a:cubicBezTo>
                    <a:pt x="13" y="0"/>
                    <a:pt x="0" y="14"/>
                    <a:pt x="0" y="31"/>
                  </a:cubicBezTo>
                  <a:cubicBezTo>
                    <a:pt x="0" y="48"/>
                    <a:pt x="13" y="62"/>
                    <a:pt x="30"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36">
              <a:extLst>
                <a:ext uri="{FF2B5EF4-FFF2-40B4-BE49-F238E27FC236}">
                  <a16:creationId xmlns:a16="http://schemas.microsoft.com/office/drawing/2014/main" id="{4253B07A-4E40-48E8-9F83-BABFA496B409}"/>
                </a:ext>
              </a:extLst>
            </p:cNvPr>
            <p:cNvSpPr>
              <a:spLocks noEditPoints="1"/>
            </p:cNvSpPr>
            <p:nvPr/>
          </p:nvSpPr>
          <p:spPr bwMode="auto">
            <a:xfrm>
              <a:off x="2806701" y="5395913"/>
              <a:ext cx="1500188" cy="1909763"/>
            </a:xfrm>
            <a:custGeom>
              <a:avLst/>
              <a:gdLst>
                <a:gd name="T0" fmla="*/ 977 w 1256"/>
                <a:gd name="T1" fmla="*/ 0 h 1600"/>
                <a:gd name="T2" fmla="*/ 172 w 1256"/>
                <a:gd name="T3" fmla="*/ 0 h 1600"/>
                <a:gd name="T4" fmla="*/ 74 w 1256"/>
                <a:gd name="T5" fmla="*/ 98 h 1600"/>
                <a:gd name="T6" fmla="*/ 74 w 1256"/>
                <a:gd name="T7" fmla="*/ 205 h 1600"/>
                <a:gd name="T8" fmla="*/ 156 w 1256"/>
                <a:gd name="T9" fmla="*/ 160 h 1600"/>
                <a:gd name="T10" fmla="*/ 156 w 1256"/>
                <a:gd name="T11" fmla="*/ 98 h 1600"/>
                <a:gd name="T12" fmla="*/ 172 w 1256"/>
                <a:gd name="T13" fmla="*/ 82 h 1600"/>
                <a:gd name="T14" fmla="*/ 918 w 1256"/>
                <a:gd name="T15" fmla="*/ 82 h 1600"/>
                <a:gd name="T16" fmla="*/ 918 w 1256"/>
                <a:gd name="T17" fmla="*/ 321 h 1600"/>
                <a:gd name="T18" fmla="*/ 959 w 1256"/>
                <a:gd name="T19" fmla="*/ 362 h 1600"/>
                <a:gd name="T20" fmla="*/ 1174 w 1256"/>
                <a:gd name="T21" fmla="*/ 362 h 1600"/>
                <a:gd name="T22" fmla="*/ 1174 w 1256"/>
                <a:gd name="T23" fmla="*/ 1502 h 1600"/>
                <a:gd name="T24" fmla="*/ 1158 w 1256"/>
                <a:gd name="T25" fmla="*/ 1518 h 1600"/>
                <a:gd name="T26" fmla="*/ 172 w 1256"/>
                <a:gd name="T27" fmla="*/ 1518 h 1600"/>
                <a:gd name="T28" fmla="*/ 156 w 1256"/>
                <a:gd name="T29" fmla="*/ 1502 h 1600"/>
                <a:gd name="T30" fmla="*/ 156 w 1256"/>
                <a:gd name="T31" fmla="*/ 1144 h 1600"/>
                <a:gd name="T32" fmla="*/ 201 w 1256"/>
                <a:gd name="T33" fmla="*/ 1074 h 1600"/>
                <a:gd name="T34" fmla="*/ 240 w 1256"/>
                <a:gd name="T35" fmla="*/ 1089 h 1600"/>
                <a:gd name="T36" fmla="*/ 274 w 1256"/>
                <a:gd name="T37" fmla="*/ 1070 h 1600"/>
                <a:gd name="T38" fmla="*/ 255 w 1256"/>
                <a:gd name="T39" fmla="*/ 1036 h 1600"/>
                <a:gd name="T40" fmla="*/ 205 w 1256"/>
                <a:gd name="T41" fmla="*/ 1015 h 1600"/>
                <a:gd name="T42" fmla="*/ 171 w 1256"/>
                <a:gd name="T43" fmla="*/ 1022 h 1600"/>
                <a:gd name="T44" fmla="*/ 167 w 1256"/>
                <a:gd name="T45" fmla="*/ 1026 h 1600"/>
                <a:gd name="T46" fmla="*/ 166 w 1256"/>
                <a:gd name="T47" fmla="*/ 1029 h 1600"/>
                <a:gd name="T48" fmla="*/ 136 w 1256"/>
                <a:gd name="T49" fmla="*/ 1073 h 1600"/>
                <a:gd name="T50" fmla="*/ 135 w 1256"/>
                <a:gd name="T51" fmla="*/ 1074 h 1600"/>
                <a:gd name="T52" fmla="*/ 46 w 1256"/>
                <a:gd name="T53" fmla="*/ 1023 h 1600"/>
                <a:gd name="T54" fmla="*/ 8 w 1256"/>
                <a:gd name="T55" fmla="*/ 1031 h 1600"/>
                <a:gd name="T56" fmla="*/ 16 w 1256"/>
                <a:gd name="T57" fmla="*/ 1069 h 1600"/>
                <a:gd name="T58" fmla="*/ 74 w 1256"/>
                <a:gd name="T59" fmla="*/ 1108 h 1600"/>
                <a:gd name="T60" fmla="*/ 74 w 1256"/>
                <a:gd name="T61" fmla="*/ 1136 h 1600"/>
                <a:gd name="T62" fmla="*/ 51 w 1256"/>
                <a:gd name="T63" fmla="*/ 1149 h 1600"/>
                <a:gd name="T64" fmla="*/ 58 w 1256"/>
                <a:gd name="T65" fmla="*/ 1187 h 1600"/>
                <a:gd name="T66" fmla="*/ 60 w 1256"/>
                <a:gd name="T67" fmla="*/ 1188 h 1600"/>
                <a:gd name="T68" fmla="*/ 20 w 1256"/>
                <a:gd name="T69" fmla="*/ 1248 h 1600"/>
                <a:gd name="T70" fmla="*/ 27 w 1256"/>
                <a:gd name="T71" fmla="*/ 1286 h 1600"/>
                <a:gd name="T72" fmla="*/ 43 w 1256"/>
                <a:gd name="T73" fmla="*/ 1290 h 1600"/>
                <a:gd name="T74" fmla="*/ 66 w 1256"/>
                <a:gd name="T75" fmla="*/ 1278 h 1600"/>
                <a:gd name="T76" fmla="*/ 74 w 1256"/>
                <a:gd name="T77" fmla="*/ 1266 h 1600"/>
                <a:gd name="T78" fmla="*/ 74 w 1256"/>
                <a:gd name="T79" fmla="*/ 1502 h 1600"/>
                <a:gd name="T80" fmla="*/ 172 w 1256"/>
                <a:gd name="T81" fmla="*/ 1600 h 1600"/>
                <a:gd name="T82" fmla="*/ 1158 w 1256"/>
                <a:gd name="T83" fmla="*/ 1600 h 1600"/>
                <a:gd name="T84" fmla="*/ 1256 w 1256"/>
                <a:gd name="T85" fmla="*/ 1502 h 1600"/>
                <a:gd name="T86" fmla="*/ 1256 w 1256"/>
                <a:gd name="T87" fmla="*/ 303 h 1600"/>
                <a:gd name="T88" fmla="*/ 977 w 1256"/>
                <a:gd name="T89" fmla="*/ 0 h 1600"/>
                <a:gd name="T90" fmla="*/ 1000 w 1256"/>
                <a:gd name="T91" fmla="*/ 280 h 1600"/>
                <a:gd name="T92" fmla="*/ 1000 w 1256"/>
                <a:gd name="T93" fmla="*/ 147 h 1600"/>
                <a:gd name="T94" fmla="*/ 1123 w 1256"/>
                <a:gd name="T95" fmla="*/ 280 h 1600"/>
                <a:gd name="T96" fmla="*/ 1000 w 1256"/>
                <a:gd name="T97" fmla="*/ 280 h 1600"/>
                <a:gd name="T98" fmla="*/ 60 w 1256"/>
                <a:gd name="T99" fmla="*/ 1032 h 1600"/>
                <a:gd name="T100" fmla="*/ 74 w 1256"/>
                <a:gd name="T101" fmla="*/ 1042 h 1600"/>
                <a:gd name="T102" fmla="*/ 60 w 1256"/>
                <a:gd name="T103" fmla="*/ 1032 h 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56" h="1600">
                  <a:moveTo>
                    <a:pt x="977" y="0"/>
                  </a:moveTo>
                  <a:cubicBezTo>
                    <a:pt x="172" y="0"/>
                    <a:pt x="172" y="0"/>
                    <a:pt x="172" y="0"/>
                  </a:cubicBezTo>
                  <a:cubicBezTo>
                    <a:pt x="118" y="0"/>
                    <a:pt x="74" y="44"/>
                    <a:pt x="74" y="98"/>
                  </a:cubicBezTo>
                  <a:cubicBezTo>
                    <a:pt x="74" y="135"/>
                    <a:pt x="74" y="170"/>
                    <a:pt x="74" y="205"/>
                  </a:cubicBezTo>
                  <a:cubicBezTo>
                    <a:pt x="100" y="187"/>
                    <a:pt x="127" y="172"/>
                    <a:pt x="156" y="160"/>
                  </a:cubicBezTo>
                  <a:cubicBezTo>
                    <a:pt x="156" y="98"/>
                    <a:pt x="156" y="98"/>
                    <a:pt x="156" y="98"/>
                  </a:cubicBezTo>
                  <a:cubicBezTo>
                    <a:pt x="156" y="89"/>
                    <a:pt x="163" y="82"/>
                    <a:pt x="172" y="82"/>
                  </a:cubicBezTo>
                  <a:cubicBezTo>
                    <a:pt x="918" y="82"/>
                    <a:pt x="918" y="82"/>
                    <a:pt x="918" y="82"/>
                  </a:cubicBezTo>
                  <a:cubicBezTo>
                    <a:pt x="918" y="321"/>
                    <a:pt x="918" y="321"/>
                    <a:pt x="918" y="321"/>
                  </a:cubicBezTo>
                  <a:cubicBezTo>
                    <a:pt x="918" y="344"/>
                    <a:pt x="936" y="362"/>
                    <a:pt x="959" y="362"/>
                  </a:cubicBezTo>
                  <a:cubicBezTo>
                    <a:pt x="1174" y="362"/>
                    <a:pt x="1174" y="362"/>
                    <a:pt x="1174" y="362"/>
                  </a:cubicBezTo>
                  <a:cubicBezTo>
                    <a:pt x="1174" y="1502"/>
                    <a:pt x="1174" y="1502"/>
                    <a:pt x="1174" y="1502"/>
                  </a:cubicBezTo>
                  <a:cubicBezTo>
                    <a:pt x="1174" y="1511"/>
                    <a:pt x="1167" y="1518"/>
                    <a:pt x="1158" y="1518"/>
                  </a:cubicBezTo>
                  <a:cubicBezTo>
                    <a:pt x="172" y="1518"/>
                    <a:pt x="172" y="1518"/>
                    <a:pt x="172" y="1518"/>
                  </a:cubicBezTo>
                  <a:cubicBezTo>
                    <a:pt x="163" y="1518"/>
                    <a:pt x="156" y="1511"/>
                    <a:pt x="156" y="1502"/>
                  </a:cubicBezTo>
                  <a:cubicBezTo>
                    <a:pt x="156" y="1371"/>
                    <a:pt x="156" y="1252"/>
                    <a:pt x="156" y="1144"/>
                  </a:cubicBezTo>
                  <a:cubicBezTo>
                    <a:pt x="201" y="1074"/>
                    <a:pt x="201" y="1074"/>
                    <a:pt x="201" y="1074"/>
                  </a:cubicBezTo>
                  <a:cubicBezTo>
                    <a:pt x="215" y="1080"/>
                    <a:pt x="227" y="1085"/>
                    <a:pt x="240" y="1089"/>
                  </a:cubicBezTo>
                  <a:cubicBezTo>
                    <a:pt x="254" y="1093"/>
                    <a:pt x="270" y="1085"/>
                    <a:pt x="274" y="1070"/>
                  </a:cubicBezTo>
                  <a:cubicBezTo>
                    <a:pt x="278" y="1055"/>
                    <a:pt x="270" y="1040"/>
                    <a:pt x="255" y="1036"/>
                  </a:cubicBezTo>
                  <a:cubicBezTo>
                    <a:pt x="240" y="1031"/>
                    <a:pt x="224" y="1025"/>
                    <a:pt x="205" y="1015"/>
                  </a:cubicBezTo>
                  <a:cubicBezTo>
                    <a:pt x="194" y="1009"/>
                    <a:pt x="180" y="1011"/>
                    <a:pt x="171" y="1022"/>
                  </a:cubicBezTo>
                  <a:cubicBezTo>
                    <a:pt x="167" y="1026"/>
                    <a:pt x="167" y="1026"/>
                    <a:pt x="167" y="1026"/>
                  </a:cubicBezTo>
                  <a:cubicBezTo>
                    <a:pt x="167" y="1027"/>
                    <a:pt x="166" y="1028"/>
                    <a:pt x="166" y="1029"/>
                  </a:cubicBezTo>
                  <a:cubicBezTo>
                    <a:pt x="136" y="1073"/>
                    <a:pt x="136" y="1073"/>
                    <a:pt x="136" y="1073"/>
                  </a:cubicBezTo>
                  <a:cubicBezTo>
                    <a:pt x="136" y="1073"/>
                    <a:pt x="136" y="1073"/>
                    <a:pt x="135" y="1074"/>
                  </a:cubicBezTo>
                  <a:cubicBezTo>
                    <a:pt x="114" y="1063"/>
                    <a:pt x="66" y="1036"/>
                    <a:pt x="46" y="1023"/>
                  </a:cubicBezTo>
                  <a:cubicBezTo>
                    <a:pt x="34" y="1015"/>
                    <a:pt x="17" y="1018"/>
                    <a:pt x="8" y="1031"/>
                  </a:cubicBezTo>
                  <a:cubicBezTo>
                    <a:pt x="0" y="1043"/>
                    <a:pt x="3" y="1060"/>
                    <a:pt x="16" y="1069"/>
                  </a:cubicBezTo>
                  <a:cubicBezTo>
                    <a:pt x="74" y="1108"/>
                    <a:pt x="74" y="1108"/>
                    <a:pt x="74" y="1108"/>
                  </a:cubicBezTo>
                  <a:cubicBezTo>
                    <a:pt x="74" y="1118"/>
                    <a:pt x="74" y="1127"/>
                    <a:pt x="74" y="1136"/>
                  </a:cubicBezTo>
                  <a:cubicBezTo>
                    <a:pt x="65" y="1136"/>
                    <a:pt x="56" y="1141"/>
                    <a:pt x="51" y="1149"/>
                  </a:cubicBezTo>
                  <a:cubicBezTo>
                    <a:pt x="42" y="1161"/>
                    <a:pt x="46" y="1178"/>
                    <a:pt x="58" y="1187"/>
                  </a:cubicBezTo>
                  <a:cubicBezTo>
                    <a:pt x="60" y="1188"/>
                    <a:pt x="60" y="1188"/>
                    <a:pt x="60" y="1188"/>
                  </a:cubicBezTo>
                  <a:cubicBezTo>
                    <a:pt x="20" y="1248"/>
                    <a:pt x="20" y="1248"/>
                    <a:pt x="20" y="1248"/>
                  </a:cubicBezTo>
                  <a:cubicBezTo>
                    <a:pt x="11" y="1260"/>
                    <a:pt x="15" y="1277"/>
                    <a:pt x="27" y="1286"/>
                  </a:cubicBezTo>
                  <a:cubicBezTo>
                    <a:pt x="32" y="1289"/>
                    <a:pt x="37" y="1290"/>
                    <a:pt x="43" y="1290"/>
                  </a:cubicBezTo>
                  <a:cubicBezTo>
                    <a:pt x="52" y="1290"/>
                    <a:pt x="60" y="1286"/>
                    <a:pt x="66" y="1278"/>
                  </a:cubicBezTo>
                  <a:cubicBezTo>
                    <a:pt x="74" y="1266"/>
                    <a:pt x="74" y="1266"/>
                    <a:pt x="74" y="1266"/>
                  </a:cubicBezTo>
                  <a:cubicBezTo>
                    <a:pt x="74" y="1502"/>
                    <a:pt x="74" y="1502"/>
                    <a:pt x="74" y="1502"/>
                  </a:cubicBezTo>
                  <a:cubicBezTo>
                    <a:pt x="74" y="1556"/>
                    <a:pt x="118" y="1600"/>
                    <a:pt x="172" y="1600"/>
                  </a:cubicBezTo>
                  <a:cubicBezTo>
                    <a:pt x="1158" y="1600"/>
                    <a:pt x="1158" y="1600"/>
                    <a:pt x="1158" y="1600"/>
                  </a:cubicBezTo>
                  <a:cubicBezTo>
                    <a:pt x="1212" y="1600"/>
                    <a:pt x="1256" y="1556"/>
                    <a:pt x="1256" y="1502"/>
                  </a:cubicBezTo>
                  <a:cubicBezTo>
                    <a:pt x="1256" y="303"/>
                    <a:pt x="1256" y="303"/>
                    <a:pt x="1256" y="303"/>
                  </a:cubicBezTo>
                  <a:lnTo>
                    <a:pt x="977" y="0"/>
                  </a:lnTo>
                  <a:close/>
                  <a:moveTo>
                    <a:pt x="1000" y="280"/>
                  </a:moveTo>
                  <a:cubicBezTo>
                    <a:pt x="1000" y="147"/>
                    <a:pt x="1000" y="147"/>
                    <a:pt x="1000" y="147"/>
                  </a:cubicBezTo>
                  <a:cubicBezTo>
                    <a:pt x="1123" y="280"/>
                    <a:pt x="1123" y="280"/>
                    <a:pt x="1123" y="280"/>
                  </a:cubicBezTo>
                  <a:cubicBezTo>
                    <a:pt x="1000" y="280"/>
                    <a:pt x="1000" y="280"/>
                    <a:pt x="1000" y="280"/>
                  </a:cubicBezTo>
                  <a:close/>
                  <a:moveTo>
                    <a:pt x="60" y="1032"/>
                  </a:moveTo>
                  <a:cubicBezTo>
                    <a:pt x="67" y="1037"/>
                    <a:pt x="74" y="1041"/>
                    <a:pt x="74" y="1042"/>
                  </a:cubicBezTo>
                  <a:lnTo>
                    <a:pt x="60" y="10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37">
              <a:extLst>
                <a:ext uri="{FF2B5EF4-FFF2-40B4-BE49-F238E27FC236}">
                  <a16:creationId xmlns:a16="http://schemas.microsoft.com/office/drawing/2014/main" id="{7EC7339D-F5BE-4BB2-8EEF-9EF73CD1CC85}"/>
                </a:ext>
              </a:extLst>
            </p:cNvPr>
            <p:cNvSpPr>
              <a:spLocks/>
            </p:cNvSpPr>
            <p:nvPr/>
          </p:nvSpPr>
          <p:spPr bwMode="auto">
            <a:xfrm>
              <a:off x="3130551" y="6405563"/>
              <a:ext cx="454025" cy="74613"/>
            </a:xfrm>
            <a:custGeom>
              <a:avLst/>
              <a:gdLst>
                <a:gd name="T0" fmla="*/ 30 w 381"/>
                <a:gd name="T1" fmla="*/ 62 h 62"/>
                <a:gd name="T2" fmla="*/ 323 w 381"/>
                <a:gd name="T3" fmla="*/ 62 h 62"/>
                <a:gd name="T4" fmla="*/ 381 w 381"/>
                <a:gd name="T5" fmla="*/ 0 h 62"/>
                <a:gd name="T6" fmla="*/ 30 w 381"/>
                <a:gd name="T7" fmla="*/ 0 h 62"/>
                <a:gd name="T8" fmla="*/ 0 w 381"/>
                <a:gd name="T9" fmla="*/ 31 h 62"/>
                <a:gd name="T10" fmla="*/ 30 w 381"/>
                <a:gd name="T11" fmla="*/ 62 h 62"/>
              </a:gdLst>
              <a:ahLst/>
              <a:cxnLst>
                <a:cxn ang="0">
                  <a:pos x="T0" y="T1"/>
                </a:cxn>
                <a:cxn ang="0">
                  <a:pos x="T2" y="T3"/>
                </a:cxn>
                <a:cxn ang="0">
                  <a:pos x="T4" y="T5"/>
                </a:cxn>
                <a:cxn ang="0">
                  <a:pos x="T6" y="T7"/>
                </a:cxn>
                <a:cxn ang="0">
                  <a:pos x="T8" y="T9"/>
                </a:cxn>
                <a:cxn ang="0">
                  <a:pos x="T10" y="T11"/>
                </a:cxn>
              </a:cxnLst>
              <a:rect l="0" t="0" r="r" b="b"/>
              <a:pathLst>
                <a:path w="381" h="62">
                  <a:moveTo>
                    <a:pt x="30" y="62"/>
                  </a:moveTo>
                  <a:cubicBezTo>
                    <a:pt x="30" y="62"/>
                    <a:pt x="30" y="62"/>
                    <a:pt x="323" y="62"/>
                  </a:cubicBezTo>
                  <a:cubicBezTo>
                    <a:pt x="345" y="44"/>
                    <a:pt x="364" y="23"/>
                    <a:pt x="381" y="0"/>
                  </a:cubicBezTo>
                  <a:cubicBezTo>
                    <a:pt x="290" y="0"/>
                    <a:pt x="175" y="0"/>
                    <a:pt x="30" y="0"/>
                  </a:cubicBezTo>
                  <a:cubicBezTo>
                    <a:pt x="13" y="0"/>
                    <a:pt x="0" y="14"/>
                    <a:pt x="0" y="31"/>
                  </a:cubicBezTo>
                  <a:cubicBezTo>
                    <a:pt x="0" y="48"/>
                    <a:pt x="13" y="62"/>
                    <a:pt x="30"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38">
              <a:extLst>
                <a:ext uri="{FF2B5EF4-FFF2-40B4-BE49-F238E27FC236}">
                  <a16:creationId xmlns:a16="http://schemas.microsoft.com/office/drawing/2014/main" id="{47B799A9-8702-4EF3-B1DA-EB1B30605A0D}"/>
                </a:ext>
              </a:extLst>
            </p:cNvPr>
            <p:cNvSpPr>
              <a:spLocks/>
            </p:cNvSpPr>
            <p:nvPr/>
          </p:nvSpPr>
          <p:spPr bwMode="auto">
            <a:xfrm>
              <a:off x="3130551" y="6167438"/>
              <a:ext cx="541338" cy="73025"/>
            </a:xfrm>
            <a:custGeom>
              <a:avLst/>
              <a:gdLst>
                <a:gd name="T0" fmla="*/ 454 w 454"/>
                <a:gd name="T1" fmla="*/ 0 h 61"/>
                <a:gd name="T2" fmla="*/ 30 w 454"/>
                <a:gd name="T3" fmla="*/ 0 h 61"/>
                <a:gd name="T4" fmla="*/ 0 w 454"/>
                <a:gd name="T5" fmla="*/ 31 h 61"/>
                <a:gd name="T6" fmla="*/ 30 w 454"/>
                <a:gd name="T7" fmla="*/ 61 h 61"/>
                <a:gd name="T8" fmla="*/ 445 w 454"/>
                <a:gd name="T9" fmla="*/ 61 h 61"/>
                <a:gd name="T10" fmla="*/ 454 w 454"/>
                <a:gd name="T11" fmla="*/ 0 h 61"/>
              </a:gdLst>
              <a:ahLst/>
              <a:cxnLst>
                <a:cxn ang="0">
                  <a:pos x="T0" y="T1"/>
                </a:cxn>
                <a:cxn ang="0">
                  <a:pos x="T2" y="T3"/>
                </a:cxn>
                <a:cxn ang="0">
                  <a:pos x="T4" y="T5"/>
                </a:cxn>
                <a:cxn ang="0">
                  <a:pos x="T6" y="T7"/>
                </a:cxn>
                <a:cxn ang="0">
                  <a:pos x="T8" y="T9"/>
                </a:cxn>
                <a:cxn ang="0">
                  <a:pos x="T10" y="T11"/>
                </a:cxn>
              </a:cxnLst>
              <a:rect l="0" t="0" r="r" b="b"/>
              <a:pathLst>
                <a:path w="454" h="61">
                  <a:moveTo>
                    <a:pt x="454" y="0"/>
                  </a:moveTo>
                  <a:cubicBezTo>
                    <a:pt x="353" y="0"/>
                    <a:pt x="217" y="0"/>
                    <a:pt x="30" y="0"/>
                  </a:cubicBezTo>
                  <a:cubicBezTo>
                    <a:pt x="13" y="0"/>
                    <a:pt x="0" y="13"/>
                    <a:pt x="0" y="31"/>
                  </a:cubicBezTo>
                  <a:cubicBezTo>
                    <a:pt x="0" y="48"/>
                    <a:pt x="13" y="61"/>
                    <a:pt x="30" y="61"/>
                  </a:cubicBezTo>
                  <a:cubicBezTo>
                    <a:pt x="30" y="61"/>
                    <a:pt x="30" y="61"/>
                    <a:pt x="445" y="61"/>
                  </a:cubicBezTo>
                  <a:cubicBezTo>
                    <a:pt x="450" y="41"/>
                    <a:pt x="452" y="21"/>
                    <a:pt x="45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39">
              <a:extLst>
                <a:ext uri="{FF2B5EF4-FFF2-40B4-BE49-F238E27FC236}">
                  <a16:creationId xmlns:a16="http://schemas.microsoft.com/office/drawing/2014/main" id="{64A66D5D-84A9-4E3C-B32A-D1B2993FBE9F}"/>
                </a:ext>
              </a:extLst>
            </p:cNvPr>
            <p:cNvSpPr>
              <a:spLocks/>
            </p:cNvSpPr>
            <p:nvPr/>
          </p:nvSpPr>
          <p:spPr bwMode="auto">
            <a:xfrm>
              <a:off x="3130551" y="5918200"/>
              <a:ext cx="515938" cy="74613"/>
            </a:xfrm>
            <a:custGeom>
              <a:avLst/>
              <a:gdLst>
                <a:gd name="T0" fmla="*/ 0 w 432"/>
                <a:gd name="T1" fmla="*/ 31 h 62"/>
                <a:gd name="T2" fmla="*/ 30 w 432"/>
                <a:gd name="T3" fmla="*/ 62 h 62"/>
                <a:gd name="T4" fmla="*/ 432 w 432"/>
                <a:gd name="T5" fmla="*/ 62 h 62"/>
                <a:gd name="T6" fmla="*/ 403 w 432"/>
                <a:gd name="T7" fmla="*/ 0 h 62"/>
                <a:gd name="T8" fmla="*/ 30 w 432"/>
                <a:gd name="T9" fmla="*/ 0 h 62"/>
                <a:gd name="T10" fmla="*/ 0 w 432"/>
                <a:gd name="T11" fmla="*/ 31 h 62"/>
              </a:gdLst>
              <a:ahLst/>
              <a:cxnLst>
                <a:cxn ang="0">
                  <a:pos x="T0" y="T1"/>
                </a:cxn>
                <a:cxn ang="0">
                  <a:pos x="T2" y="T3"/>
                </a:cxn>
                <a:cxn ang="0">
                  <a:pos x="T4" y="T5"/>
                </a:cxn>
                <a:cxn ang="0">
                  <a:pos x="T6" y="T7"/>
                </a:cxn>
                <a:cxn ang="0">
                  <a:pos x="T8" y="T9"/>
                </a:cxn>
                <a:cxn ang="0">
                  <a:pos x="T10" y="T11"/>
                </a:cxn>
              </a:cxnLst>
              <a:rect l="0" t="0" r="r" b="b"/>
              <a:pathLst>
                <a:path w="432" h="62">
                  <a:moveTo>
                    <a:pt x="0" y="31"/>
                  </a:moveTo>
                  <a:cubicBezTo>
                    <a:pt x="0" y="48"/>
                    <a:pt x="13" y="62"/>
                    <a:pt x="30" y="62"/>
                  </a:cubicBezTo>
                  <a:cubicBezTo>
                    <a:pt x="30" y="62"/>
                    <a:pt x="30" y="62"/>
                    <a:pt x="432" y="62"/>
                  </a:cubicBezTo>
                  <a:cubicBezTo>
                    <a:pt x="424" y="40"/>
                    <a:pt x="415" y="20"/>
                    <a:pt x="403" y="0"/>
                  </a:cubicBezTo>
                  <a:cubicBezTo>
                    <a:pt x="309" y="0"/>
                    <a:pt x="187" y="0"/>
                    <a:pt x="30" y="0"/>
                  </a:cubicBezTo>
                  <a:cubicBezTo>
                    <a:pt x="13" y="0"/>
                    <a:pt x="0" y="14"/>
                    <a:pt x="0"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1" name="Rectangle 100">
            <a:extLst>
              <a:ext uri="{FF2B5EF4-FFF2-40B4-BE49-F238E27FC236}">
                <a16:creationId xmlns:a16="http://schemas.microsoft.com/office/drawing/2014/main" id="{569F40AF-3077-4513-BF2A-97053C8242BB}"/>
              </a:ext>
            </a:extLst>
          </p:cNvPr>
          <p:cNvSpPr/>
          <p:nvPr/>
        </p:nvSpPr>
        <p:spPr>
          <a:xfrm>
            <a:off x="1436321" y="3224150"/>
            <a:ext cx="2091278" cy="4201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r>
              <a:rPr lang="en-US" sz="1440" dirty="0" smtClean="0">
                <a:solidFill>
                  <a:schemeClr val="bg1"/>
                </a:solidFill>
              </a:rPr>
              <a:t>Speed</a:t>
            </a:r>
            <a:endParaRPr lang="en-GB" sz="1440" dirty="0">
              <a:solidFill>
                <a:schemeClr val="bg1"/>
              </a:solidFill>
            </a:endParaRPr>
          </a:p>
        </p:txBody>
      </p:sp>
      <p:sp>
        <p:nvSpPr>
          <p:cNvPr id="163" name="Rectangle 162">
            <a:extLst>
              <a:ext uri="{FF2B5EF4-FFF2-40B4-BE49-F238E27FC236}">
                <a16:creationId xmlns:a16="http://schemas.microsoft.com/office/drawing/2014/main" id="{D9DAD761-C487-443C-A996-C0A85B2B2323}"/>
              </a:ext>
            </a:extLst>
          </p:cNvPr>
          <p:cNvSpPr/>
          <p:nvPr/>
        </p:nvSpPr>
        <p:spPr>
          <a:xfrm>
            <a:off x="421374" y="3187266"/>
            <a:ext cx="1445436" cy="4201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dirty="0">
                <a:solidFill>
                  <a:schemeClr val="bg1"/>
                </a:solidFill>
              </a:rPr>
              <a:t>Agility</a:t>
            </a:r>
            <a:endParaRPr lang="en-GB" sz="1440" dirty="0">
              <a:solidFill>
                <a:schemeClr val="bg1"/>
              </a:solidFill>
            </a:endParaRPr>
          </a:p>
        </p:txBody>
      </p:sp>
      <p:grpSp>
        <p:nvGrpSpPr>
          <p:cNvPr id="164" name="Group 163">
            <a:extLst>
              <a:ext uri="{FF2B5EF4-FFF2-40B4-BE49-F238E27FC236}">
                <a16:creationId xmlns:a16="http://schemas.microsoft.com/office/drawing/2014/main" id="{186625F3-F07A-4E79-9913-864D9B92577C}"/>
              </a:ext>
            </a:extLst>
          </p:cNvPr>
          <p:cNvGrpSpPr/>
          <p:nvPr/>
        </p:nvGrpSpPr>
        <p:grpSpPr>
          <a:xfrm>
            <a:off x="82069" y="1006464"/>
            <a:ext cx="3495390" cy="3130571"/>
            <a:chOff x="1660390" y="-35169"/>
            <a:chExt cx="5823221" cy="5215444"/>
          </a:xfrm>
        </p:grpSpPr>
        <p:grpSp>
          <p:nvGrpSpPr>
            <p:cNvPr id="165" name="Group 164">
              <a:extLst>
                <a:ext uri="{FF2B5EF4-FFF2-40B4-BE49-F238E27FC236}">
                  <a16:creationId xmlns:a16="http://schemas.microsoft.com/office/drawing/2014/main" id="{5AEBA8A1-C724-48CB-B154-3B754596F6BF}"/>
                </a:ext>
              </a:extLst>
            </p:cNvPr>
            <p:cNvGrpSpPr/>
            <p:nvPr/>
          </p:nvGrpSpPr>
          <p:grpSpPr>
            <a:xfrm>
              <a:off x="1660390" y="-35169"/>
              <a:ext cx="5823221" cy="5215444"/>
              <a:chOff x="2815954" y="-35169"/>
              <a:chExt cx="5823221" cy="5215444"/>
            </a:xfrm>
          </p:grpSpPr>
          <p:sp>
            <p:nvSpPr>
              <p:cNvPr id="168" name="Oval 167">
                <a:extLst>
                  <a:ext uri="{FF2B5EF4-FFF2-40B4-BE49-F238E27FC236}">
                    <a16:creationId xmlns:a16="http://schemas.microsoft.com/office/drawing/2014/main" id="{B945BD83-B5EB-49ED-9AC6-423EC44D68E8}"/>
                  </a:ext>
                </a:extLst>
              </p:cNvPr>
              <p:cNvSpPr/>
              <p:nvPr/>
            </p:nvSpPr>
            <p:spPr>
              <a:xfrm>
                <a:off x="3124569" y="-35169"/>
                <a:ext cx="5215444" cy="5215444"/>
              </a:xfrm>
              <a:prstGeom prst="ellipse">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40" dirty="0"/>
              </a:p>
            </p:txBody>
          </p:sp>
          <p:sp>
            <p:nvSpPr>
              <p:cNvPr id="169" name="Oval 10">
                <a:extLst>
                  <a:ext uri="{FF2B5EF4-FFF2-40B4-BE49-F238E27FC236}">
                    <a16:creationId xmlns:a16="http://schemas.microsoft.com/office/drawing/2014/main" id="{F062387F-76B5-401E-8331-3E6D9DA893B0}"/>
                  </a:ext>
                </a:extLst>
              </p:cNvPr>
              <p:cNvSpPr>
                <a:spLocks noChangeArrowheads="1"/>
              </p:cNvSpPr>
              <p:nvPr/>
            </p:nvSpPr>
            <p:spPr bwMode="auto">
              <a:xfrm>
                <a:off x="4771411" y="1616298"/>
                <a:ext cx="1921761" cy="191251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440"/>
              </a:p>
            </p:txBody>
          </p:sp>
          <p:sp>
            <p:nvSpPr>
              <p:cNvPr id="170" name="Freeform: Shape 145">
                <a:extLst>
                  <a:ext uri="{FF2B5EF4-FFF2-40B4-BE49-F238E27FC236}">
                    <a16:creationId xmlns:a16="http://schemas.microsoft.com/office/drawing/2014/main" id="{6DDC9200-08AE-48F9-835B-29E0F55B253D}"/>
                  </a:ext>
                </a:extLst>
              </p:cNvPr>
              <p:cNvSpPr>
                <a:spLocks/>
              </p:cNvSpPr>
              <p:nvPr/>
            </p:nvSpPr>
            <p:spPr bwMode="auto">
              <a:xfrm rot="10800000">
                <a:off x="5786787" y="2955213"/>
                <a:ext cx="2308041" cy="2106496"/>
              </a:xfrm>
              <a:custGeom>
                <a:avLst/>
                <a:gdLst>
                  <a:gd name="connsiteX0" fmla="*/ 2286000 w 2286000"/>
                  <a:gd name="connsiteY0" fmla="*/ 0 h 2086381"/>
                  <a:gd name="connsiteX1" fmla="*/ 2286000 w 2286000"/>
                  <a:gd name="connsiteY1" fmla="*/ 1397869 h 2086381"/>
                  <a:gd name="connsiteX2" fmla="*/ 2286000 w 2286000"/>
                  <a:gd name="connsiteY2" fmla="*/ 1408854 h 2086381"/>
                  <a:gd name="connsiteX3" fmla="*/ 2231776 w 2286000"/>
                  <a:gd name="connsiteY3" fmla="*/ 1411579 h 2086381"/>
                  <a:gd name="connsiteX4" fmla="*/ 1358536 w 2286000"/>
                  <a:gd name="connsiteY4" fmla="*/ 2054036 h 2086381"/>
                  <a:gd name="connsiteX5" fmla="*/ 1346640 w 2286000"/>
                  <a:gd name="connsiteY5" fmla="*/ 2086381 h 2086381"/>
                  <a:gd name="connsiteX6" fmla="*/ 1345417 w 2286000"/>
                  <a:gd name="connsiteY6" fmla="*/ 2085987 h 2086381"/>
                  <a:gd name="connsiteX7" fmla="*/ 0 w 2286000"/>
                  <a:gd name="connsiteY7" fmla="*/ 1651860 h 2086381"/>
                  <a:gd name="connsiteX8" fmla="*/ 2286000 w 2286000"/>
                  <a:gd name="connsiteY8" fmla="*/ 0 h 2086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6000" h="2086381">
                    <a:moveTo>
                      <a:pt x="2286000" y="0"/>
                    </a:moveTo>
                    <a:cubicBezTo>
                      <a:pt x="2286000" y="0"/>
                      <a:pt x="2286000" y="0"/>
                      <a:pt x="2286000" y="1397869"/>
                    </a:cubicBezTo>
                    <a:lnTo>
                      <a:pt x="2286000" y="1408854"/>
                    </a:lnTo>
                    <a:lnTo>
                      <a:pt x="2231776" y="1411579"/>
                    </a:lnTo>
                    <a:cubicBezTo>
                      <a:pt x="1837581" y="1451419"/>
                      <a:pt x="1506879" y="1705002"/>
                      <a:pt x="1358536" y="2054036"/>
                    </a:cubicBezTo>
                    <a:lnTo>
                      <a:pt x="1346640" y="2086381"/>
                    </a:lnTo>
                    <a:lnTo>
                      <a:pt x="1345417" y="2085987"/>
                    </a:lnTo>
                    <a:cubicBezTo>
                      <a:pt x="1187323" y="2034974"/>
                      <a:pt x="825964" y="1918374"/>
                      <a:pt x="0" y="1651860"/>
                    </a:cubicBezTo>
                    <a:cubicBezTo>
                      <a:pt x="331869" y="706096"/>
                      <a:pt x="1227358" y="23967"/>
                      <a:pt x="2286000"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440"/>
              </a:p>
            </p:txBody>
          </p:sp>
          <p:sp>
            <p:nvSpPr>
              <p:cNvPr id="171" name="Freeform: Shape 146">
                <a:extLst>
                  <a:ext uri="{FF2B5EF4-FFF2-40B4-BE49-F238E27FC236}">
                    <a16:creationId xmlns:a16="http://schemas.microsoft.com/office/drawing/2014/main" id="{4CF22B91-339C-4D48-8E96-3A3F93C72CD8}"/>
                  </a:ext>
                </a:extLst>
              </p:cNvPr>
              <p:cNvSpPr>
                <a:spLocks/>
              </p:cNvSpPr>
              <p:nvPr/>
            </p:nvSpPr>
            <p:spPr bwMode="auto">
              <a:xfrm rot="10800000">
                <a:off x="6408872" y="589882"/>
                <a:ext cx="1825401" cy="2697522"/>
              </a:xfrm>
              <a:custGeom>
                <a:avLst/>
                <a:gdLst>
                  <a:gd name="connsiteX0" fmla="*/ 103761 w 1807969"/>
                  <a:gd name="connsiteY0" fmla="*/ 0 h 2671763"/>
                  <a:gd name="connsiteX1" fmla="*/ 1314444 w 1807969"/>
                  <a:gd name="connsiteY1" fmla="*/ 390460 h 2671763"/>
                  <a:gd name="connsiteX2" fmla="*/ 1450423 w 1807969"/>
                  <a:gd name="connsiteY2" fmla="*/ 434315 h 2671763"/>
                  <a:gd name="connsiteX3" fmla="*/ 1434535 w 1807969"/>
                  <a:gd name="connsiteY3" fmla="*/ 495810 h 2671763"/>
                  <a:gd name="connsiteX4" fmla="*/ 1412877 w 1807969"/>
                  <a:gd name="connsiteY4" fmla="*/ 709613 h 2671763"/>
                  <a:gd name="connsiteX5" fmla="*/ 1800804 w 1807969"/>
                  <a:gd name="connsiteY5" fmla="*/ 1528235 h 2671763"/>
                  <a:gd name="connsiteX6" fmla="*/ 1807969 w 1807969"/>
                  <a:gd name="connsiteY6" fmla="*/ 1533567 h 2671763"/>
                  <a:gd name="connsiteX7" fmla="*/ 1770875 w 1807969"/>
                  <a:gd name="connsiteY7" fmla="*/ 1584343 h 2671763"/>
                  <a:gd name="connsiteX8" fmla="*/ 976460 w 1807969"/>
                  <a:gd name="connsiteY8" fmla="*/ 2671763 h 2671763"/>
                  <a:gd name="connsiteX9" fmla="*/ 0 w 1807969"/>
                  <a:gd name="connsiteY9" fmla="*/ 709889 h 2671763"/>
                  <a:gd name="connsiteX10" fmla="*/ 103761 w 1807969"/>
                  <a:gd name="connsiteY10" fmla="*/ 0 h 267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07969" h="2671763">
                    <a:moveTo>
                      <a:pt x="103761" y="0"/>
                    </a:moveTo>
                    <a:cubicBezTo>
                      <a:pt x="103761" y="0"/>
                      <a:pt x="103761" y="0"/>
                      <a:pt x="1314444" y="390460"/>
                    </a:cubicBezTo>
                    <a:lnTo>
                      <a:pt x="1450423" y="434315"/>
                    </a:lnTo>
                    <a:lnTo>
                      <a:pt x="1434535" y="495810"/>
                    </a:lnTo>
                    <a:cubicBezTo>
                      <a:pt x="1420334" y="564870"/>
                      <a:pt x="1412877" y="636375"/>
                      <a:pt x="1412877" y="709613"/>
                    </a:cubicBezTo>
                    <a:cubicBezTo>
                      <a:pt x="1412877" y="1039185"/>
                      <a:pt x="1563887" y="1333655"/>
                      <a:pt x="1800804" y="1528235"/>
                    </a:cubicBezTo>
                    <a:lnTo>
                      <a:pt x="1807969" y="1533567"/>
                    </a:lnTo>
                    <a:lnTo>
                      <a:pt x="1770875" y="1584343"/>
                    </a:lnTo>
                    <a:cubicBezTo>
                      <a:pt x="1657387" y="1739688"/>
                      <a:pt x="1430411" y="2050380"/>
                      <a:pt x="976460" y="2671763"/>
                    </a:cubicBezTo>
                    <a:cubicBezTo>
                      <a:pt x="383543" y="2221860"/>
                      <a:pt x="0" y="1510127"/>
                      <a:pt x="0" y="709889"/>
                    </a:cubicBezTo>
                    <a:cubicBezTo>
                      <a:pt x="0" y="462811"/>
                      <a:pt x="37057" y="224952"/>
                      <a:pt x="103761"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440"/>
              </a:p>
            </p:txBody>
          </p:sp>
          <p:sp>
            <p:nvSpPr>
              <p:cNvPr id="172" name="Freeform: Shape 147">
                <a:extLst>
                  <a:ext uri="{FF2B5EF4-FFF2-40B4-BE49-F238E27FC236}">
                    <a16:creationId xmlns:a16="http://schemas.microsoft.com/office/drawing/2014/main" id="{1AB40A12-87BB-4D5C-80B0-93C355E8259A}"/>
                  </a:ext>
                </a:extLst>
              </p:cNvPr>
              <p:cNvSpPr>
                <a:spLocks/>
              </p:cNvSpPr>
              <p:nvPr/>
            </p:nvSpPr>
            <p:spPr bwMode="auto">
              <a:xfrm rot="10800000">
                <a:off x="3368153" y="2955435"/>
                <a:ext cx="2306438" cy="2106274"/>
              </a:xfrm>
              <a:custGeom>
                <a:avLst/>
                <a:gdLst>
                  <a:gd name="connsiteX0" fmla="*/ 0 w 2284413"/>
                  <a:gd name="connsiteY0" fmla="*/ 0 h 2086161"/>
                  <a:gd name="connsiteX1" fmla="*/ 2284413 w 2284413"/>
                  <a:gd name="connsiteY1" fmla="*/ 1651860 h 2086161"/>
                  <a:gd name="connsiteX2" fmla="*/ 948679 w 2284413"/>
                  <a:gd name="connsiteY2" fmla="*/ 2082618 h 2086161"/>
                  <a:gd name="connsiteX3" fmla="*/ 937692 w 2284413"/>
                  <a:gd name="connsiteY3" fmla="*/ 2086161 h 2086161"/>
                  <a:gd name="connsiteX4" fmla="*/ 925877 w 2284413"/>
                  <a:gd name="connsiteY4" fmla="*/ 2054036 h 2086161"/>
                  <a:gd name="connsiteX5" fmla="*/ 52637 w 2284413"/>
                  <a:gd name="connsiteY5" fmla="*/ 1411579 h 2086161"/>
                  <a:gd name="connsiteX6" fmla="*/ 0 w 2284413"/>
                  <a:gd name="connsiteY6" fmla="*/ 1408934 h 2086161"/>
                  <a:gd name="connsiteX7" fmla="*/ 0 w 2284413"/>
                  <a:gd name="connsiteY7" fmla="*/ 1408802 h 2086161"/>
                  <a:gd name="connsiteX8" fmla="*/ 0 w 2284413"/>
                  <a:gd name="connsiteY8" fmla="*/ 0 h 2086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4413" h="2086161">
                    <a:moveTo>
                      <a:pt x="0" y="0"/>
                    </a:moveTo>
                    <a:cubicBezTo>
                      <a:pt x="1057908" y="23967"/>
                      <a:pt x="1950922" y="706096"/>
                      <a:pt x="2284413" y="1651860"/>
                    </a:cubicBezTo>
                    <a:cubicBezTo>
                      <a:pt x="2284413" y="1651860"/>
                      <a:pt x="2284413" y="1651860"/>
                      <a:pt x="948679" y="2082618"/>
                    </a:cubicBezTo>
                    <a:lnTo>
                      <a:pt x="937692" y="2086161"/>
                    </a:lnTo>
                    <a:lnTo>
                      <a:pt x="925877" y="2054036"/>
                    </a:lnTo>
                    <a:cubicBezTo>
                      <a:pt x="777535" y="1705002"/>
                      <a:pt x="446833" y="1451419"/>
                      <a:pt x="52637" y="1411579"/>
                    </a:cubicBezTo>
                    <a:lnTo>
                      <a:pt x="0" y="1408934"/>
                    </a:lnTo>
                    <a:lnTo>
                      <a:pt x="0" y="1408802"/>
                    </a:lnTo>
                    <a:cubicBezTo>
                      <a:pt x="0" y="1243259"/>
                      <a:pt x="0" y="864876"/>
                      <a:pt x="0"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440"/>
              </a:p>
            </p:txBody>
          </p:sp>
          <p:sp>
            <p:nvSpPr>
              <p:cNvPr id="173" name="Freeform: Shape 148">
                <a:extLst>
                  <a:ext uri="{FF2B5EF4-FFF2-40B4-BE49-F238E27FC236}">
                    <a16:creationId xmlns:a16="http://schemas.microsoft.com/office/drawing/2014/main" id="{3E10905D-5D3C-4CCF-BA32-73BD10769113}"/>
                  </a:ext>
                </a:extLst>
              </p:cNvPr>
              <p:cNvSpPr>
                <a:spLocks/>
              </p:cNvSpPr>
              <p:nvPr/>
            </p:nvSpPr>
            <p:spPr bwMode="auto">
              <a:xfrm rot="10800000">
                <a:off x="4307399" y="81793"/>
                <a:ext cx="2849789" cy="1592939"/>
              </a:xfrm>
              <a:custGeom>
                <a:avLst/>
                <a:gdLst>
                  <a:gd name="connsiteX0" fmla="*/ 830816 w 2822575"/>
                  <a:gd name="connsiteY0" fmla="*/ 0 h 1577728"/>
                  <a:gd name="connsiteX1" fmla="*/ 997145 w 2822575"/>
                  <a:gd name="connsiteY1" fmla="*/ 89846 h 1577728"/>
                  <a:gd name="connsiteX2" fmla="*/ 1412082 w 2822575"/>
                  <a:gd name="connsiteY2" fmla="*/ 173215 h 1577728"/>
                  <a:gd name="connsiteX3" fmla="*/ 1827019 w 2822575"/>
                  <a:gd name="connsiteY3" fmla="*/ 89846 h 1577728"/>
                  <a:gd name="connsiteX4" fmla="*/ 1992209 w 2822575"/>
                  <a:gd name="connsiteY4" fmla="*/ 616 h 1577728"/>
                  <a:gd name="connsiteX5" fmla="*/ 2029595 w 2822575"/>
                  <a:gd name="connsiteY5" fmla="*/ 51870 h 1577728"/>
                  <a:gd name="connsiteX6" fmla="*/ 2822575 w 2822575"/>
                  <a:gd name="connsiteY6" fmla="*/ 1139004 h 1577728"/>
                  <a:gd name="connsiteX7" fmla="*/ 1412214 w 2822575"/>
                  <a:gd name="connsiteY7" fmla="*/ 1577728 h 1577728"/>
                  <a:gd name="connsiteX8" fmla="*/ 0 w 2822575"/>
                  <a:gd name="connsiteY8" fmla="*/ 1139004 h 1577728"/>
                  <a:gd name="connsiteX9" fmla="*/ 746738 w 2822575"/>
                  <a:gd name="connsiteY9" fmla="*/ 115266 h 1577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2575" h="1577728">
                    <a:moveTo>
                      <a:pt x="830816" y="0"/>
                    </a:moveTo>
                    <a:lnTo>
                      <a:pt x="997145" y="89846"/>
                    </a:lnTo>
                    <a:cubicBezTo>
                      <a:pt x="1124680" y="143530"/>
                      <a:pt x="1264898" y="173215"/>
                      <a:pt x="1412082" y="173215"/>
                    </a:cubicBezTo>
                    <a:cubicBezTo>
                      <a:pt x="1559267" y="173215"/>
                      <a:pt x="1699484" y="143530"/>
                      <a:pt x="1827019" y="89846"/>
                    </a:cubicBezTo>
                    <a:lnTo>
                      <a:pt x="1992209" y="616"/>
                    </a:lnTo>
                    <a:lnTo>
                      <a:pt x="2029595" y="51870"/>
                    </a:lnTo>
                    <a:cubicBezTo>
                      <a:pt x="2142878" y="207175"/>
                      <a:pt x="2369444" y="517784"/>
                      <a:pt x="2822575" y="1139004"/>
                    </a:cubicBezTo>
                    <a:cubicBezTo>
                      <a:pt x="2422262" y="1415511"/>
                      <a:pt x="1936698" y="1577728"/>
                      <a:pt x="1412214" y="1577728"/>
                    </a:cubicBezTo>
                    <a:cubicBezTo>
                      <a:pt x="887731" y="1577728"/>
                      <a:pt x="400313" y="1415511"/>
                      <a:pt x="0" y="1139004"/>
                    </a:cubicBezTo>
                    <a:cubicBezTo>
                      <a:pt x="0" y="1139004"/>
                      <a:pt x="0" y="1139004"/>
                      <a:pt x="746738" y="1152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440"/>
              </a:p>
            </p:txBody>
          </p:sp>
          <p:sp>
            <p:nvSpPr>
              <p:cNvPr id="174" name="Arrow: Up 149">
                <a:extLst>
                  <a:ext uri="{FF2B5EF4-FFF2-40B4-BE49-F238E27FC236}">
                    <a16:creationId xmlns:a16="http://schemas.microsoft.com/office/drawing/2014/main" id="{470CF62D-5A61-45FB-803F-3097475B99BF}"/>
                  </a:ext>
                </a:extLst>
              </p:cNvPr>
              <p:cNvSpPr/>
              <p:nvPr/>
            </p:nvSpPr>
            <p:spPr>
              <a:xfrm>
                <a:off x="5461999" y="222965"/>
                <a:ext cx="540588" cy="1232452"/>
              </a:xfrm>
              <a:prstGeom prst="upArrow">
                <a:avLst/>
              </a:prstGeom>
              <a:gradFill>
                <a:gsLst>
                  <a:gs pos="21000">
                    <a:schemeClr val="accent2">
                      <a:lumMod val="75000"/>
                    </a:schemeClr>
                  </a:gs>
                  <a:gs pos="100000">
                    <a:schemeClr val="accent2">
                      <a:lumMod val="7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75" name="Freeform: Shape 150">
                <a:extLst>
                  <a:ext uri="{FF2B5EF4-FFF2-40B4-BE49-F238E27FC236}">
                    <a16:creationId xmlns:a16="http://schemas.microsoft.com/office/drawing/2014/main" id="{2BFC83BB-099D-4E00-9378-8D3D68A54259}"/>
                  </a:ext>
                </a:extLst>
              </p:cNvPr>
              <p:cNvSpPr>
                <a:spLocks/>
              </p:cNvSpPr>
              <p:nvPr/>
            </p:nvSpPr>
            <p:spPr bwMode="auto">
              <a:xfrm rot="10800000">
                <a:off x="3230312" y="589882"/>
                <a:ext cx="1824835" cy="2697522"/>
              </a:xfrm>
              <a:custGeom>
                <a:avLst/>
                <a:gdLst>
                  <a:gd name="connsiteX0" fmla="*/ 1703649 w 1807409"/>
                  <a:gd name="connsiteY0" fmla="*/ 0 h 2671763"/>
                  <a:gd name="connsiteX1" fmla="*/ 1807409 w 1807409"/>
                  <a:gd name="connsiteY1" fmla="*/ 709889 h 2671763"/>
                  <a:gd name="connsiteX2" fmla="*/ 830950 w 1807409"/>
                  <a:gd name="connsiteY2" fmla="*/ 2671763 h 2671763"/>
                  <a:gd name="connsiteX3" fmla="*/ 82860 w 1807409"/>
                  <a:gd name="connsiteY3" fmla="*/ 1647755 h 2671763"/>
                  <a:gd name="connsiteX4" fmla="*/ 0 w 1807409"/>
                  <a:gd name="connsiteY4" fmla="*/ 1534333 h 2671763"/>
                  <a:gd name="connsiteX5" fmla="*/ 8193 w 1807409"/>
                  <a:gd name="connsiteY5" fmla="*/ 1528235 h 2671763"/>
                  <a:gd name="connsiteX6" fmla="*/ 396120 w 1807409"/>
                  <a:gd name="connsiteY6" fmla="*/ 709613 h 2671763"/>
                  <a:gd name="connsiteX7" fmla="*/ 374463 w 1807409"/>
                  <a:gd name="connsiteY7" fmla="*/ 495810 h 2671763"/>
                  <a:gd name="connsiteX8" fmla="*/ 358583 w 1807409"/>
                  <a:gd name="connsiteY8" fmla="*/ 434348 h 267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7409" h="2671763">
                    <a:moveTo>
                      <a:pt x="1703649" y="0"/>
                    </a:moveTo>
                    <a:cubicBezTo>
                      <a:pt x="1772205" y="224952"/>
                      <a:pt x="1807409" y="462811"/>
                      <a:pt x="1807409" y="709889"/>
                    </a:cubicBezTo>
                    <a:cubicBezTo>
                      <a:pt x="1807409" y="1510127"/>
                      <a:pt x="1425719" y="2221860"/>
                      <a:pt x="830950" y="2671763"/>
                    </a:cubicBezTo>
                    <a:cubicBezTo>
                      <a:pt x="830950" y="2671763"/>
                      <a:pt x="830950" y="2671763"/>
                      <a:pt x="82860" y="1647755"/>
                    </a:cubicBezTo>
                    <a:lnTo>
                      <a:pt x="0" y="1534333"/>
                    </a:lnTo>
                    <a:lnTo>
                      <a:pt x="8193" y="1528235"/>
                    </a:lnTo>
                    <a:cubicBezTo>
                      <a:pt x="245110" y="1333655"/>
                      <a:pt x="396120" y="1039185"/>
                      <a:pt x="396120" y="709613"/>
                    </a:cubicBezTo>
                    <a:cubicBezTo>
                      <a:pt x="396120" y="636375"/>
                      <a:pt x="388663" y="564870"/>
                      <a:pt x="374463" y="495810"/>
                    </a:cubicBezTo>
                    <a:lnTo>
                      <a:pt x="358583" y="43434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440"/>
              </a:p>
            </p:txBody>
          </p:sp>
          <p:sp>
            <p:nvSpPr>
              <p:cNvPr id="176" name="Arrow: Up 151">
                <a:extLst>
                  <a:ext uri="{FF2B5EF4-FFF2-40B4-BE49-F238E27FC236}">
                    <a16:creationId xmlns:a16="http://schemas.microsoft.com/office/drawing/2014/main" id="{C34E2F8C-A9DE-46AF-A3DE-75FF7F86F10B}"/>
                  </a:ext>
                </a:extLst>
              </p:cNvPr>
              <p:cNvSpPr/>
              <p:nvPr/>
            </p:nvSpPr>
            <p:spPr>
              <a:xfrm>
                <a:off x="7116856" y="1508816"/>
                <a:ext cx="540588" cy="1232452"/>
              </a:xfrm>
              <a:prstGeom prst="upArrow">
                <a:avLst/>
              </a:prstGeom>
              <a:gradFill>
                <a:gsLst>
                  <a:gs pos="21000">
                    <a:schemeClr val="accent2">
                      <a:lumMod val="75000"/>
                    </a:schemeClr>
                  </a:gs>
                  <a:gs pos="100000">
                    <a:schemeClr val="accent2">
                      <a:lumMod val="7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77" name="Rectangle 176">
                <a:extLst>
                  <a:ext uri="{FF2B5EF4-FFF2-40B4-BE49-F238E27FC236}">
                    <a16:creationId xmlns:a16="http://schemas.microsoft.com/office/drawing/2014/main" id="{BF59CC1B-39C3-4F22-BF3A-7DF94169D1E2}"/>
                  </a:ext>
                </a:extLst>
              </p:cNvPr>
              <p:cNvSpPr/>
              <p:nvPr/>
            </p:nvSpPr>
            <p:spPr>
              <a:xfrm>
                <a:off x="4528264" y="2222567"/>
                <a:ext cx="2408055" cy="699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r>
                  <a:rPr lang="en-US" sz="1440" dirty="0" smtClean="0">
                    <a:solidFill>
                      <a:schemeClr val="bg1"/>
                    </a:solidFill>
                  </a:rPr>
                  <a:t>Alignment</a:t>
                </a:r>
                <a:endParaRPr lang="en-GB" sz="1440" dirty="0">
                  <a:solidFill>
                    <a:schemeClr val="bg1"/>
                  </a:solidFill>
                </a:endParaRPr>
              </a:p>
            </p:txBody>
          </p:sp>
          <p:sp>
            <p:nvSpPr>
              <p:cNvPr id="178" name="Rectangle 177">
                <a:extLst>
                  <a:ext uri="{FF2B5EF4-FFF2-40B4-BE49-F238E27FC236}">
                    <a16:creationId xmlns:a16="http://schemas.microsoft.com/office/drawing/2014/main" id="{8D5C086B-47C0-491E-AE8D-6BA4586EEE89}"/>
                  </a:ext>
                </a:extLst>
              </p:cNvPr>
              <p:cNvSpPr/>
              <p:nvPr/>
            </p:nvSpPr>
            <p:spPr>
              <a:xfrm>
                <a:off x="4528266" y="544532"/>
                <a:ext cx="2408055" cy="699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dirty="0">
                    <a:solidFill>
                      <a:schemeClr val="bg1"/>
                    </a:solidFill>
                  </a:rPr>
                  <a:t>Collaboration</a:t>
                </a:r>
                <a:endParaRPr lang="en-GB" sz="1440" dirty="0">
                  <a:solidFill>
                    <a:schemeClr val="bg1"/>
                  </a:solidFill>
                </a:endParaRPr>
              </a:p>
            </p:txBody>
          </p:sp>
          <p:sp>
            <p:nvSpPr>
              <p:cNvPr id="179" name="Arrow: Up 154">
                <a:extLst>
                  <a:ext uri="{FF2B5EF4-FFF2-40B4-BE49-F238E27FC236}">
                    <a16:creationId xmlns:a16="http://schemas.microsoft.com/office/drawing/2014/main" id="{DAC124AF-033C-40B0-A369-E1A88122BDF5}"/>
                  </a:ext>
                </a:extLst>
              </p:cNvPr>
              <p:cNvSpPr/>
              <p:nvPr/>
            </p:nvSpPr>
            <p:spPr>
              <a:xfrm>
                <a:off x="6544306" y="3348851"/>
                <a:ext cx="540588" cy="1232452"/>
              </a:xfrm>
              <a:prstGeom prst="upArrow">
                <a:avLst/>
              </a:prstGeom>
              <a:gradFill>
                <a:gsLst>
                  <a:gs pos="21000">
                    <a:schemeClr val="accent2">
                      <a:lumMod val="75000"/>
                    </a:schemeClr>
                  </a:gs>
                  <a:gs pos="100000">
                    <a:schemeClr val="accent2">
                      <a:lumMod val="7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80" name="Arrow: Up 155">
                <a:extLst>
                  <a:ext uri="{FF2B5EF4-FFF2-40B4-BE49-F238E27FC236}">
                    <a16:creationId xmlns:a16="http://schemas.microsoft.com/office/drawing/2014/main" id="{9B5B84EE-2123-47C7-B54B-D3CE377EB7DD}"/>
                  </a:ext>
                </a:extLst>
              </p:cNvPr>
              <p:cNvSpPr/>
              <p:nvPr/>
            </p:nvSpPr>
            <p:spPr>
              <a:xfrm>
                <a:off x="4315456" y="3348851"/>
                <a:ext cx="540588" cy="1232452"/>
              </a:xfrm>
              <a:prstGeom prst="upArrow">
                <a:avLst/>
              </a:prstGeom>
              <a:gradFill>
                <a:gsLst>
                  <a:gs pos="21000">
                    <a:schemeClr val="accent2">
                      <a:lumMod val="75000"/>
                    </a:schemeClr>
                  </a:gs>
                  <a:gs pos="100000">
                    <a:schemeClr val="accent2">
                      <a:lumMod val="7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81" name="Arrow: Up 156">
                <a:extLst>
                  <a:ext uri="{FF2B5EF4-FFF2-40B4-BE49-F238E27FC236}">
                    <a16:creationId xmlns:a16="http://schemas.microsoft.com/office/drawing/2014/main" id="{0BF17053-C075-4EB4-8DAB-987488C092E7}"/>
                  </a:ext>
                </a:extLst>
              </p:cNvPr>
              <p:cNvSpPr/>
              <p:nvPr/>
            </p:nvSpPr>
            <p:spPr>
              <a:xfrm>
                <a:off x="3749687" y="1508816"/>
                <a:ext cx="540588" cy="1232452"/>
              </a:xfrm>
              <a:prstGeom prst="upArrow">
                <a:avLst/>
              </a:prstGeom>
              <a:gradFill>
                <a:gsLst>
                  <a:gs pos="21000">
                    <a:schemeClr val="accent2">
                      <a:lumMod val="75000"/>
                    </a:schemeClr>
                  </a:gs>
                  <a:gs pos="100000">
                    <a:schemeClr val="accent2">
                      <a:lumMod val="7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82" name="Rectangle 181">
                <a:extLst>
                  <a:ext uri="{FF2B5EF4-FFF2-40B4-BE49-F238E27FC236}">
                    <a16:creationId xmlns:a16="http://schemas.microsoft.com/office/drawing/2014/main" id="{A2E34DE3-6AFF-4517-A170-E0843F00FC54}"/>
                  </a:ext>
                </a:extLst>
              </p:cNvPr>
              <p:cNvSpPr/>
              <p:nvPr/>
            </p:nvSpPr>
            <p:spPr>
              <a:xfrm>
                <a:off x="6231120" y="1744713"/>
                <a:ext cx="2408055" cy="699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dirty="0">
                    <a:solidFill>
                      <a:schemeClr val="bg1"/>
                    </a:solidFill>
                  </a:rPr>
                  <a:t>Productivity</a:t>
                </a:r>
                <a:endParaRPr lang="en-GB" sz="1440" dirty="0">
                  <a:solidFill>
                    <a:schemeClr val="bg1"/>
                  </a:solidFill>
                </a:endParaRPr>
              </a:p>
            </p:txBody>
          </p:sp>
          <p:sp>
            <p:nvSpPr>
              <p:cNvPr id="183" name="Rectangle 182">
                <a:extLst>
                  <a:ext uri="{FF2B5EF4-FFF2-40B4-BE49-F238E27FC236}">
                    <a16:creationId xmlns:a16="http://schemas.microsoft.com/office/drawing/2014/main" id="{C7E0737A-A04C-466D-927C-E403FBC2428F}"/>
                  </a:ext>
                </a:extLst>
              </p:cNvPr>
              <p:cNvSpPr/>
              <p:nvPr/>
            </p:nvSpPr>
            <p:spPr>
              <a:xfrm>
                <a:off x="2815954" y="1744713"/>
                <a:ext cx="2408055" cy="699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dirty="0">
                    <a:solidFill>
                      <a:schemeClr val="bg1"/>
                    </a:solidFill>
                  </a:rPr>
                  <a:t>Visibility</a:t>
                </a:r>
                <a:endParaRPr lang="en-GB" sz="1440" dirty="0">
                  <a:solidFill>
                    <a:schemeClr val="bg1"/>
                  </a:solidFill>
                </a:endParaRPr>
              </a:p>
            </p:txBody>
          </p:sp>
        </p:grpSp>
        <p:sp>
          <p:nvSpPr>
            <p:cNvPr id="166" name="Rectangle 165">
              <a:extLst>
                <a:ext uri="{FF2B5EF4-FFF2-40B4-BE49-F238E27FC236}">
                  <a16:creationId xmlns:a16="http://schemas.microsoft.com/office/drawing/2014/main" id="{4A4A1839-90B7-4554-94FD-353B738B9AD0}"/>
                </a:ext>
              </a:extLst>
            </p:cNvPr>
            <p:cNvSpPr/>
            <p:nvPr/>
          </p:nvSpPr>
          <p:spPr>
            <a:xfrm>
              <a:off x="3916535" y="3659434"/>
              <a:ext cx="3484010" cy="699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r>
                <a:rPr lang="en-US" sz="1440" dirty="0" smtClean="0">
                  <a:solidFill>
                    <a:schemeClr val="bg1"/>
                  </a:solidFill>
                </a:rPr>
                <a:t>Speed</a:t>
              </a:r>
              <a:endParaRPr lang="en-GB" sz="1440" dirty="0">
                <a:solidFill>
                  <a:schemeClr val="bg1"/>
                </a:solidFill>
              </a:endParaRPr>
            </a:p>
          </p:txBody>
        </p:sp>
        <p:sp>
          <p:nvSpPr>
            <p:cNvPr id="167" name="Rectangle 166">
              <a:extLst>
                <a:ext uri="{FF2B5EF4-FFF2-40B4-BE49-F238E27FC236}">
                  <a16:creationId xmlns:a16="http://schemas.microsoft.com/office/drawing/2014/main" id="{8B4B43F1-C768-448C-9B79-9BE665CC6775}"/>
                </a:ext>
              </a:extLst>
            </p:cNvPr>
            <p:cNvSpPr/>
            <p:nvPr/>
          </p:nvSpPr>
          <p:spPr>
            <a:xfrm>
              <a:off x="2225662" y="3597987"/>
              <a:ext cx="2408055" cy="699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dirty="0">
                  <a:solidFill>
                    <a:schemeClr val="bg1"/>
                  </a:solidFill>
                </a:rPr>
                <a:t>Agility</a:t>
              </a:r>
              <a:endParaRPr lang="en-GB" sz="1440" dirty="0">
                <a:solidFill>
                  <a:schemeClr val="bg1"/>
                </a:solidFill>
              </a:endParaRPr>
            </a:p>
          </p:txBody>
        </p:sp>
      </p:grpSp>
      <p:sp>
        <p:nvSpPr>
          <p:cNvPr id="184" name="Rectangle 183">
            <a:extLst>
              <a:ext uri="{FF2B5EF4-FFF2-40B4-BE49-F238E27FC236}">
                <a16:creationId xmlns:a16="http://schemas.microsoft.com/office/drawing/2014/main" id="{2E1EB454-2215-446D-AE78-37633EC801FE}"/>
              </a:ext>
            </a:extLst>
          </p:cNvPr>
          <p:cNvSpPr/>
          <p:nvPr/>
        </p:nvSpPr>
        <p:spPr>
          <a:xfrm>
            <a:off x="372346" y="252774"/>
            <a:ext cx="2985929" cy="5440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smtClean="0"/>
              <a:t>Project Management &amp; Analytics</a:t>
            </a:r>
            <a:endParaRPr lang="en-GB" sz="2800" dirty="0"/>
          </a:p>
        </p:txBody>
      </p:sp>
    </p:spTree>
    <p:extLst>
      <p:ext uri="{BB962C8B-B14F-4D97-AF65-F5344CB8AC3E}">
        <p14:creationId xmlns:p14="http://schemas.microsoft.com/office/powerpoint/2010/main" val="23888104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PMS | </a:t>
            </a:r>
            <a:r>
              <a:rPr lang="en-US" altLang="ko-KR" dirty="0" smtClean="0"/>
              <a:t>Invisible Governance</a:t>
            </a:r>
            <a:endParaRPr lang="ko-KR" altLang="en-US" dirty="0"/>
          </a:p>
        </p:txBody>
      </p:sp>
      <p:sp>
        <p:nvSpPr>
          <p:cNvPr id="3" name="Text Placeholder 2"/>
          <p:cNvSpPr>
            <a:spLocks noGrp="1"/>
          </p:cNvSpPr>
          <p:nvPr>
            <p:ph type="body" sz="quarter" idx="11"/>
          </p:nvPr>
        </p:nvSpPr>
        <p:spPr/>
        <p:txBody>
          <a:bodyPr/>
          <a:lstStyle/>
          <a:p>
            <a:r>
              <a:rPr lang="en-US" altLang="ko-KR" dirty="0">
                <a:latin typeface="3ds" panose="02000503020000020004" pitchFamily="50" charset="0"/>
              </a:rPr>
              <a:t>Manual Tracking of Project Status</a:t>
            </a:r>
            <a:endParaRPr lang="ko-KR" altLang="en-US" dirty="0">
              <a:latin typeface="3ds" panose="02000503020000020004" pitchFamily="50" charset="0"/>
            </a:endParaRPr>
          </a:p>
        </p:txBody>
      </p:sp>
      <p:sp>
        <p:nvSpPr>
          <p:cNvPr id="4" name="Date Placeholder 3"/>
          <p:cNvSpPr>
            <a:spLocks noGrp="1"/>
          </p:cNvSpPr>
          <p:nvPr>
            <p:ph type="dt" sz="half" idx="2"/>
          </p:nvPr>
        </p:nvSpPr>
        <p:spPr/>
        <p:txBody>
          <a:bodyPr/>
          <a:lstStyle/>
          <a:p>
            <a:fld id="{451E5422-847B-44EF-B6F2-7CFEDC2BDA19}" type="datetime1">
              <a:rPr lang="en-US" noProof="0" smtClean="0"/>
              <a:t>11/10/2022</a:t>
            </a:fld>
            <a:endParaRPr lang="en-US" noProof="0"/>
          </a:p>
        </p:txBody>
      </p:sp>
      <p:sp>
        <p:nvSpPr>
          <p:cNvPr id="5" name="Rectangle 32">
            <a:extLst>
              <a:ext uri="{FF2B5EF4-FFF2-40B4-BE49-F238E27FC236}">
                <a16:creationId xmlns:a16="http://schemas.microsoft.com/office/drawing/2014/main" id="{FA7FD5A4-958C-468C-A717-2FD81FC93F5B}"/>
              </a:ext>
            </a:extLst>
          </p:cNvPr>
          <p:cNvSpPr/>
          <p:nvPr/>
        </p:nvSpPr>
        <p:spPr>
          <a:xfrm>
            <a:off x="2449196" y="2750066"/>
            <a:ext cx="4572000" cy="6286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r>
              <a:rPr lang="en-US" sz="2400" dirty="0"/>
              <a:t>Manual </a:t>
            </a:r>
            <a:r>
              <a:rPr lang="en-US" sz="2400" dirty="0" smtClean="0"/>
              <a:t>&amp; </a:t>
            </a:r>
            <a:r>
              <a:rPr lang="en-US" sz="2400" dirty="0"/>
              <a:t>p</a:t>
            </a:r>
            <a:r>
              <a:rPr lang="en-US" sz="2400" dirty="0" smtClean="0"/>
              <a:t>erception-based updates</a:t>
            </a:r>
            <a:endParaRPr lang="en-US" sz="2400" dirty="0"/>
          </a:p>
        </p:txBody>
      </p:sp>
      <p:sp>
        <p:nvSpPr>
          <p:cNvPr id="6" name="Up Arrow 31">
            <a:extLst>
              <a:ext uri="{FF2B5EF4-FFF2-40B4-BE49-F238E27FC236}">
                <a16:creationId xmlns:a16="http://schemas.microsoft.com/office/drawing/2014/main" id="{E0F4A641-5BB5-4B35-A92A-F7E206DB64C7}"/>
              </a:ext>
            </a:extLst>
          </p:cNvPr>
          <p:cNvSpPr/>
          <p:nvPr/>
        </p:nvSpPr>
        <p:spPr>
          <a:xfrm rot="10800000">
            <a:off x="2097104" y="2720881"/>
            <a:ext cx="597600" cy="676680"/>
          </a:xfrm>
          <a:prstGeom prst="upArrow">
            <a:avLst>
              <a:gd name="adj1" fmla="val 57229"/>
              <a:gd name="adj2" fmla="val 50000"/>
            </a:avLst>
          </a:prstGeom>
          <a:solidFill>
            <a:srgbClr val="C0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Rectangle 6">
            <a:extLst>
              <a:ext uri="{FF2B5EF4-FFF2-40B4-BE49-F238E27FC236}">
                <a16:creationId xmlns:a16="http://schemas.microsoft.com/office/drawing/2014/main" id="{0B7A6F37-2D14-4631-813F-90A6126A8C6E}"/>
              </a:ext>
            </a:extLst>
          </p:cNvPr>
          <p:cNvSpPr/>
          <p:nvPr/>
        </p:nvSpPr>
        <p:spPr>
          <a:xfrm>
            <a:off x="977900" y="1298027"/>
            <a:ext cx="7243775" cy="1242382"/>
          </a:xfrm>
          <a:prstGeom prst="rect">
            <a:avLst/>
          </a:prstGeom>
          <a:solidFill>
            <a:schemeClr val="bg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2400" dirty="0">
              <a:solidFill>
                <a:prstClr val="white"/>
              </a:solidFill>
              <a:latin typeface="Arial Narrow"/>
            </a:endParaRPr>
          </a:p>
        </p:txBody>
      </p:sp>
      <p:sp>
        <p:nvSpPr>
          <p:cNvPr id="8" name="Freeform: Shape 74">
            <a:extLst>
              <a:ext uri="{FF2B5EF4-FFF2-40B4-BE49-F238E27FC236}">
                <a16:creationId xmlns:a16="http://schemas.microsoft.com/office/drawing/2014/main" id="{367E5D50-B012-43A0-9486-26E25C9E92E1}"/>
              </a:ext>
            </a:extLst>
          </p:cNvPr>
          <p:cNvSpPr/>
          <p:nvPr/>
        </p:nvSpPr>
        <p:spPr>
          <a:xfrm>
            <a:off x="977901" y="3447288"/>
            <a:ext cx="7188071" cy="581815"/>
          </a:xfrm>
          <a:custGeom>
            <a:avLst/>
            <a:gdLst>
              <a:gd name="connsiteX0" fmla="*/ 5461594 w 7188071"/>
              <a:gd name="connsiteY0" fmla="*/ 0 h 581815"/>
              <a:gd name="connsiteX1" fmla="*/ 7067743 w 7188071"/>
              <a:gd name="connsiteY1" fmla="*/ 0 h 581815"/>
              <a:gd name="connsiteX2" fmla="*/ 7104491 w 7188071"/>
              <a:gd name="connsiteY2" fmla="*/ 88627 h 581815"/>
              <a:gd name="connsiteX3" fmla="*/ 7103343 w 7188071"/>
              <a:gd name="connsiteY3" fmla="*/ 87235 h 581815"/>
              <a:gd name="connsiteX4" fmla="*/ 7103343 w 7188071"/>
              <a:gd name="connsiteY4" fmla="*/ 87235 h 581815"/>
              <a:gd name="connsiteX5" fmla="*/ 7104490 w 7188071"/>
              <a:gd name="connsiteY5" fmla="*/ 88626 h 581815"/>
              <a:gd name="connsiteX6" fmla="*/ 7187988 w 7188071"/>
              <a:gd name="connsiteY6" fmla="*/ 289999 h 581815"/>
              <a:gd name="connsiteX7" fmla="*/ 7188071 w 7188071"/>
              <a:gd name="connsiteY7" fmla="*/ 290820 h 581815"/>
              <a:gd name="connsiteX8" fmla="*/ 7102210 w 7188071"/>
              <a:gd name="connsiteY8" fmla="*/ 497893 h 581815"/>
              <a:gd name="connsiteX9" fmla="*/ 7067742 w 7188071"/>
              <a:gd name="connsiteY9" fmla="*/ 581019 h 581815"/>
              <a:gd name="connsiteX10" fmla="*/ 6906377 w 7188071"/>
              <a:gd name="connsiteY10" fmla="*/ 581019 h 581815"/>
              <a:gd name="connsiteX11" fmla="*/ 6898481 w 7188071"/>
              <a:gd name="connsiteY11" fmla="*/ 581815 h 581815"/>
              <a:gd name="connsiteX12" fmla="*/ 289719 w 7188071"/>
              <a:gd name="connsiteY12" fmla="*/ 581815 h 581815"/>
              <a:gd name="connsiteX13" fmla="*/ 0 w 7188071"/>
              <a:gd name="connsiteY13" fmla="*/ 292096 h 581815"/>
              <a:gd name="connsiteX14" fmla="*/ 289719 w 7188071"/>
              <a:gd name="connsiteY14" fmla="*/ 2377 h 581815"/>
              <a:gd name="connsiteX15" fmla="*/ 5462579 w 7188071"/>
              <a:gd name="connsiteY15" fmla="*/ 2377 h 581815"/>
              <a:gd name="connsiteX16" fmla="*/ 5462580 w 7188071"/>
              <a:gd name="connsiteY16" fmla="*/ 2377 h 581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88071" h="581815">
                <a:moveTo>
                  <a:pt x="5461594" y="0"/>
                </a:moveTo>
                <a:lnTo>
                  <a:pt x="7067743" y="0"/>
                </a:lnTo>
                <a:lnTo>
                  <a:pt x="7104491" y="88627"/>
                </a:lnTo>
                <a:lnTo>
                  <a:pt x="7103343" y="87235"/>
                </a:lnTo>
                <a:lnTo>
                  <a:pt x="7103343" y="87235"/>
                </a:lnTo>
                <a:lnTo>
                  <a:pt x="7104490" y="88626"/>
                </a:lnTo>
                <a:lnTo>
                  <a:pt x="7187988" y="289999"/>
                </a:lnTo>
                <a:lnTo>
                  <a:pt x="7188071" y="290820"/>
                </a:lnTo>
                <a:lnTo>
                  <a:pt x="7102210" y="497893"/>
                </a:lnTo>
                <a:lnTo>
                  <a:pt x="7067742" y="581019"/>
                </a:lnTo>
                <a:lnTo>
                  <a:pt x="6906377" y="581019"/>
                </a:lnTo>
                <a:lnTo>
                  <a:pt x="6898481" y="581815"/>
                </a:lnTo>
                <a:lnTo>
                  <a:pt x="289719" y="581815"/>
                </a:lnTo>
                <a:cubicBezTo>
                  <a:pt x="129712" y="581815"/>
                  <a:pt x="0" y="452103"/>
                  <a:pt x="0" y="292096"/>
                </a:cubicBezTo>
                <a:cubicBezTo>
                  <a:pt x="0" y="132089"/>
                  <a:pt x="129712" y="2377"/>
                  <a:pt x="289719" y="2377"/>
                </a:cubicBezTo>
                <a:lnTo>
                  <a:pt x="5462579" y="2377"/>
                </a:lnTo>
                <a:lnTo>
                  <a:pt x="5462580" y="2377"/>
                </a:lnTo>
                <a:close/>
              </a:path>
            </a:pathLst>
          </a:custGeom>
          <a:solidFill>
            <a:schemeClr val="bg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2400" dirty="0">
              <a:solidFill>
                <a:prstClr val="white"/>
              </a:solidFill>
              <a:latin typeface="Arial Narrow"/>
            </a:endParaRPr>
          </a:p>
        </p:txBody>
      </p:sp>
      <p:sp>
        <p:nvSpPr>
          <p:cNvPr id="9" name="Freeform: Shape 55">
            <a:extLst>
              <a:ext uri="{FF2B5EF4-FFF2-40B4-BE49-F238E27FC236}">
                <a16:creationId xmlns:a16="http://schemas.microsoft.com/office/drawing/2014/main" id="{1246E359-48D7-48B3-9F22-79459647E269}"/>
              </a:ext>
            </a:extLst>
          </p:cNvPr>
          <p:cNvSpPr/>
          <p:nvPr/>
        </p:nvSpPr>
        <p:spPr>
          <a:xfrm>
            <a:off x="8165890" y="3511296"/>
            <a:ext cx="211" cy="821"/>
          </a:xfrm>
          <a:custGeom>
            <a:avLst/>
            <a:gdLst>
              <a:gd name="connsiteX0" fmla="*/ 0 w 211"/>
              <a:gd name="connsiteY0" fmla="*/ 0 h 821"/>
              <a:gd name="connsiteX1" fmla="*/ 211 w 211"/>
              <a:gd name="connsiteY1" fmla="*/ 510 h 821"/>
              <a:gd name="connsiteX2" fmla="*/ 83 w 211"/>
              <a:gd name="connsiteY2" fmla="*/ 821 h 821"/>
              <a:gd name="connsiteX3" fmla="*/ 0 w 211"/>
              <a:gd name="connsiteY3" fmla="*/ 0 h 821"/>
            </a:gdLst>
            <a:ahLst/>
            <a:cxnLst>
              <a:cxn ang="0">
                <a:pos x="connsiteX0" y="connsiteY0"/>
              </a:cxn>
              <a:cxn ang="0">
                <a:pos x="connsiteX1" y="connsiteY1"/>
              </a:cxn>
              <a:cxn ang="0">
                <a:pos x="connsiteX2" y="connsiteY2"/>
              </a:cxn>
              <a:cxn ang="0">
                <a:pos x="connsiteX3" y="connsiteY3"/>
              </a:cxn>
            </a:cxnLst>
            <a:rect l="l" t="t" r="r" b="b"/>
            <a:pathLst>
              <a:path w="211" h="821">
                <a:moveTo>
                  <a:pt x="0" y="0"/>
                </a:moveTo>
                <a:lnTo>
                  <a:pt x="211" y="510"/>
                </a:lnTo>
                <a:lnTo>
                  <a:pt x="83" y="821"/>
                </a:lnTo>
                <a:lnTo>
                  <a:pt x="0" y="0"/>
                </a:lnTo>
                <a:close/>
              </a:path>
            </a:pathLst>
          </a:custGeom>
          <a:solidFill>
            <a:schemeClr val="bg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2400" dirty="0">
              <a:solidFill>
                <a:prstClr val="white"/>
              </a:solidFill>
              <a:latin typeface="Arial Narrow"/>
            </a:endParaRPr>
          </a:p>
        </p:txBody>
      </p:sp>
      <p:sp>
        <p:nvSpPr>
          <p:cNvPr id="10" name="Freeform: Shape 21">
            <a:extLst>
              <a:ext uri="{FF2B5EF4-FFF2-40B4-BE49-F238E27FC236}">
                <a16:creationId xmlns:a16="http://schemas.microsoft.com/office/drawing/2014/main" id="{3F7DF770-A772-43AA-BE1B-9DB2FDBDD93D}"/>
              </a:ext>
            </a:extLst>
          </p:cNvPr>
          <p:cNvSpPr/>
          <p:nvPr/>
        </p:nvSpPr>
        <p:spPr>
          <a:xfrm>
            <a:off x="1034255" y="3511296"/>
            <a:ext cx="1821658" cy="457198"/>
          </a:xfrm>
          <a:custGeom>
            <a:avLst/>
            <a:gdLst>
              <a:gd name="connsiteX0" fmla="*/ 227806 w 1821658"/>
              <a:gd name="connsiteY0" fmla="*/ 0 h 457198"/>
              <a:gd name="connsiteX1" fmla="*/ 243539 w 1821658"/>
              <a:gd name="connsiteY1" fmla="*/ 1586 h 457198"/>
              <a:gd name="connsiteX2" fmla="*/ 1727201 w 1821658"/>
              <a:gd name="connsiteY2" fmla="*/ 1586 h 457198"/>
              <a:gd name="connsiteX3" fmla="*/ 1821658 w 1821658"/>
              <a:gd name="connsiteY3" fmla="*/ 229392 h 457198"/>
              <a:gd name="connsiteX4" fmla="*/ 1727201 w 1821658"/>
              <a:gd name="connsiteY4" fmla="*/ 457198 h 457198"/>
              <a:gd name="connsiteX5" fmla="*/ 226220 w 1821658"/>
              <a:gd name="connsiteY5" fmla="*/ 457198 h 457198"/>
              <a:gd name="connsiteX6" fmla="*/ 226220 w 1821658"/>
              <a:gd name="connsiteY6" fmla="*/ 455452 h 457198"/>
              <a:gd name="connsiteX7" fmla="*/ 181895 w 1821658"/>
              <a:gd name="connsiteY7" fmla="*/ 450984 h 457198"/>
              <a:gd name="connsiteX8" fmla="*/ 0 w 1821658"/>
              <a:gd name="connsiteY8" fmla="*/ 227806 h 457198"/>
              <a:gd name="connsiteX9" fmla="*/ 227806 w 1821658"/>
              <a:gd name="connsiteY9" fmla="*/ 0 h 45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1658" h="457198">
                <a:moveTo>
                  <a:pt x="227806" y="0"/>
                </a:moveTo>
                <a:lnTo>
                  <a:pt x="243539" y="1586"/>
                </a:lnTo>
                <a:lnTo>
                  <a:pt x="1727201" y="1586"/>
                </a:lnTo>
                <a:lnTo>
                  <a:pt x="1821658" y="229392"/>
                </a:lnTo>
                <a:lnTo>
                  <a:pt x="1727201" y="457198"/>
                </a:lnTo>
                <a:lnTo>
                  <a:pt x="226220" y="457198"/>
                </a:lnTo>
                <a:lnTo>
                  <a:pt x="226220" y="455452"/>
                </a:lnTo>
                <a:lnTo>
                  <a:pt x="181895" y="450984"/>
                </a:lnTo>
                <a:cubicBezTo>
                  <a:pt x="78088" y="429742"/>
                  <a:pt x="0" y="337894"/>
                  <a:pt x="0" y="227806"/>
                </a:cubicBezTo>
                <a:cubicBezTo>
                  <a:pt x="0" y="101992"/>
                  <a:pt x="101992" y="0"/>
                  <a:pt x="227806"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45</a:t>
            </a:r>
            <a:r>
              <a:rPr lang="en-US" sz="2400" dirty="0"/>
              <a:t>%</a:t>
            </a:r>
          </a:p>
        </p:txBody>
      </p:sp>
      <p:sp>
        <p:nvSpPr>
          <p:cNvPr id="11" name="Arrow: Chevron 11">
            <a:extLst>
              <a:ext uri="{FF2B5EF4-FFF2-40B4-BE49-F238E27FC236}">
                <a16:creationId xmlns:a16="http://schemas.microsoft.com/office/drawing/2014/main" id="{70BCDEEB-2F8D-4519-B3BA-BC0EA7889546}"/>
              </a:ext>
            </a:extLst>
          </p:cNvPr>
          <p:cNvSpPr/>
          <p:nvPr/>
        </p:nvSpPr>
        <p:spPr>
          <a:xfrm>
            <a:off x="2817215" y="3511296"/>
            <a:ext cx="1821460" cy="455612"/>
          </a:xfrm>
          <a:prstGeom prst="chevron">
            <a:avLst>
              <a:gd name="adj" fmla="val 21027"/>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60</a:t>
            </a:r>
            <a:r>
              <a:rPr lang="en-US" sz="2400" dirty="0">
                <a:solidFill>
                  <a:schemeClr val="bg1"/>
                </a:solidFill>
              </a:rPr>
              <a:t>%</a:t>
            </a:r>
          </a:p>
        </p:txBody>
      </p:sp>
      <p:sp>
        <p:nvSpPr>
          <p:cNvPr id="12" name="Arrow: Chevron 18">
            <a:extLst>
              <a:ext uri="{FF2B5EF4-FFF2-40B4-BE49-F238E27FC236}">
                <a16:creationId xmlns:a16="http://schemas.microsoft.com/office/drawing/2014/main" id="{6ABCD87C-020B-42B4-B0C8-4C2751DD7D00}"/>
              </a:ext>
            </a:extLst>
          </p:cNvPr>
          <p:cNvSpPr/>
          <p:nvPr/>
        </p:nvSpPr>
        <p:spPr>
          <a:xfrm>
            <a:off x="4600177" y="3511296"/>
            <a:ext cx="1821460" cy="455612"/>
          </a:xfrm>
          <a:prstGeom prst="chevron">
            <a:avLst>
              <a:gd name="adj" fmla="val 2102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75</a:t>
            </a:r>
            <a:r>
              <a:rPr lang="en-US" sz="2400" dirty="0">
                <a:solidFill>
                  <a:schemeClr val="bg1"/>
                </a:solidFill>
              </a:rPr>
              <a:t>%</a:t>
            </a:r>
          </a:p>
        </p:txBody>
      </p:sp>
      <p:sp>
        <p:nvSpPr>
          <p:cNvPr id="13" name="Arrow: Chevron 22">
            <a:extLst>
              <a:ext uri="{FF2B5EF4-FFF2-40B4-BE49-F238E27FC236}">
                <a16:creationId xmlns:a16="http://schemas.microsoft.com/office/drawing/2014/main" id="{050B8966-CD91-450B-85EB-0380F55A0EA3}"/>
              </a:ext>
            </a:extLst>
          </p:cNvPr>
          <p:cNvSpPr/>
          <p:nvPr/>
        </p:nvSpPr>
        <p:spPr>
          <a:xfrm>
            <a:off x="6383139" y="3511296"/>
            <a:ext cx="1726606" cy="455612"/>
          </a:xfrm>
          <a:prstGeom prst="chevron">
            <a:avLst>
              <a:gd name="adj" fmla="val 20732"/>
            </a:avLst>
          </a:prstGeom>
          <a:solidFill>
            <a:srgbClr val="04C9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100</a:t>
            </a:r>
            <a:r>
              <a:rPr lang="en-US" sz="2400" dirty="0">
                <a:solidFill>
                  <a:schemeClr val="bg1"/>
                </a:solidFill>
              </a:rPr>
              <a:t>%</a:t>
            </a:r>
          </a:p>
        </p:txBody>
      </p:sp>
      <p:sp>
        <p:nvSpPr>
          <p:cNvPr id="14" name="Frame 13">
            <a:extLst>
              <a:ext uri="{FF2B5EF4-FFF2-40B4-BE49-F238E27FC236}">
                <a16:creationId xmlns:a16="http://schemas.microsoft.com/office/drawing/2014/main" id="{75FED756-CA5B-4BF1-9AA2-8D2212C48274}"/>
              </a:ext>
            </a:extLst>
          </p:cNvPr>
          <p:cNvSpPr/>
          <p:nvPr/>
        </p:nvSpPr>
        <p:spPr>
          <a:xfrm>
            <a:off x="1843075" y="1353601"/>
            <a:ext cx="6323025" cy="1131232"/>
          </a:xfrm>
          <a:prstGeom prst="frame">
            <a:avLst>
              <a:gd name="adj1" fmla="val 4862"/>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15" name="Group 14">
            <a:extLst>
              <a:ext uri="{FF2B5EF4-FFF2-40B4-BE49-F238E27FC236}">
                <a16:creationId xmlns:a16="http://schemas.microsoft.com/office/drawing/2014/main" id="{86010323-1F03-4FE6-BBC6-C504C2D0188E}"/>
              </a:ext>
            </a:extLst>
          </p:cNvPr>
          <p:cNvGrpSpPr/>
          <p:nvPr/>
        </p:nvGrpSpPr>
        <p:grpSpPr>
          <a:xfrm>
            <a:off x="3349293" y="1450181"/>
            <a:ext cx="997793" cy="949720"/>
            <a:chOff x="2521695" y="1450181"/>
            <a:chExt cx="997793" cy="949720"/>
          </a:xfrm>
        </p:grpSpPr>
        <p:sp>
          <p:nvSpPr>
            <p:cNvPr id="16" name="Freeform: Shape 41">
              <a:extLst>
                <a:ext uri="{FF2B5EF4-FFF2-40B4-BE49-F238E27FC236}">
                  <a16:creationId xmlns:a16="http://schemas.microsoft.com/office/drawing/2014/main" id="{879079AB-2CF5-4032-86C1-DA7DC003E4E7}"/>
                </a:ext>
              </a:extLst>
            </p:cNvPr>
            <p:cNvSpPr/>
            <p:nvPr/>
          </p:nvSpPr>
          <p:spPr>
            <a:xfrm>
              <a:off x="2521695" y="1450181"/>
              <a:ext cx="997793" cy="949720"/>
            </a:xfrm>
            <a:custGeom>
              <a:avLst/>
              <a:gdLst>
                <a:gd name="connsiteX0" fmla="*/ 95725 w 997793"/>
                <a:gd name="connsiteY0" fmla="*/ 171450 h 949720"/>
                <a:gd name="connsiteX1" fmla="*/ 95725 w 997793"/>
                <a:gd name="connsiteY1" fmla="*/ 778270 h 949720"/>
                <a:gd name="connsiteX2" fmla="*/ 902067 w 997793"/>
                <a:gd name="connsiteY2" fmla="*/ 778270 h 949720"/>
                <a:gd name="connsiteX3" fmla="*/ 902067 w 997793"/>
                <a:gd name="connsiteY3" fmla="*/ 171450 h 949720"/>
                <a:gd name="connsiteX4" fmla="*/ 50007 w 997793"/>
                <a:gd name="connsiteY4" fmla="*/ 0 h 949720"/>
                <a:gd name="connsiteX5" fmla="*/ 947786 w 997793"/>
                <a:gd name="connsiteY5" fmla="*/ 0 h 949720"/>
                <a:gd name="connsiteX6" fmla="*/ 997793 w 997793"/>
                <a:gd name="connsiteY6" fmla="*/ 50007 h 949720"/>
                <a:gd name="connsiteX7" fmla="*/ 997793 w 997793"/>
                <a:gd name="connsiteY7" fmla="*/ 121443 h 949720"/>
                <a:gd name="connsiteX8" fmla="*/ 947786 w 997793"/>
                <a:gd name="connsiteY8" fmla="*/ 171450 h 949720"/>
                <a:gd name="connsiteX9" fmla="*/ 947786 w 997793"/>
                <a:gd name="connsiteY9" fmla="*/ 778270 h 949720"/>
                <a:gd name="connsiteX10" fmla="*/ 997793 w 997793"/>
                <a:gd name="connsiteY10" fmla="*/ 828277 h 949720"/>
                <a:gd name="connsiteX11" fmla="*/ 997793 w 997793"/>
                <a:gd name="connsiteY11" fmla="*/ 899713 h 949720"/>
                <a:gd name="connsiteX12" fmla="*/ 947786 w 997793"/>
                <a:gd name="connsiteY12" fmla="*/ 949720 h 949720"/>
                <a:gd name="connsiteX13" fmla="*/ 50007 w 997793"/>
                <a:gd name="connsiteY13" fmla="*/ 949720 h 949720"/>
                <a:gd name="connsiteX14" fmla="*/ 0 w 997793"/>
                <a:gd name="connsiteY14" fmla="*/ 899713 h 949720"/>
                <a:gd name="connsiteX15" fmla="*/ 0 w 997793"/>
                <a:gd name="connsiteY15" fmla="*/ 828277 h 949720"/>
                <a:gd name="connsiteX16" fmla="*/ 30542 w 997793"/>
                <a:gd name="connsiteY16" fmla="*/ 782200 h 949720"/>
                <a:gd name="connsiteX17" fmla="*/ 50006 w 997793"/>
                <a:gd name="connsiteY17" fmla="*/ 778270 h 949720"/>
                <a:gd name="connsiteX18" fmla="*/ 50006 w 997793"/>
                <a:gd name="connsiteY18" fmla="*/ 171450 h 949720"/>
                <a:gd name="connsiteX19" fmla="*/ 30542 w 997793"/>
                <a:gd name="connsiteY19" fmla="*/ 167520 h 949720"/>
                <a:gd name="connsiteX20" fmla="*/ 0 w 997793"/>
                <a:gd name="connsiteY20" fmla="*/ 121443 h 949720"/>
                <a:gd name="connsiteX21" fmla="*/ 0 w 997793"/>
                <a:gd name="connsiteY21" fmla="*/ 50007 h 949720"/>
                <a:gd name="connsiteX22" fmla="*/ 50007 w 997793"/>
                <a:gd name="connsiteY22" fmla="*/ 0 h 94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97793" h="949720">
                  <a:moveTo>
                    <a:pt x="95725" y="171450"/>
                  </a:moveTo>
                  <a:lnTo>
                    <a:pt x="95725" y="778270"/>
                  </a:lnTo>
                  <a:lnTo>
                    <a:pt x="902067" y="778270"/>
                  </a:lnTo>
                  <a:lnTo>
                    <a:pt x="902067" y="171450"/>
                  </a:lnTo>
                  <a:close/>
                  <a:moveTo>
                    <a:pt x="50007" y="0"/>
                  </a:moveTo>
                  <a:lnTo>
                    <a:pt x="947786" y="0"/>
                  </a:lnTo>
                  <a:cubicBezTo>
                    <a:pt x="975404" y="0"/>
                    <a:pt x="997793" y="22389"/>
                    <a:pt x="997793" y="50007"/>
                  </a:cubicBezTo>
                  <a:lnTo>
                    <a:pt x="997793" y="121443"/>
                  </a:lnTo>
                  <a:cubicBezTo>
                    <a:pt x="997793" y="149061"/>
                    <a:pt x="975404" y="171450"/>
                    <a:pt x="947786" y="171450"/>
                  </a:cubicBezTo>
                  <a:lnTo>
                    <a:pt x="947786" y="778270"/>
                  </a:lnTo>
                  <a:cubicBezTo>
                    <a:pt x="975404" y="778270"/>
                    <a:pt x="997793" y="800659"/>
                    <a:pt x="997793" y="828277"/>
                  </a:cubicBezTo>
                  <a:lnTo>
                    <a:pt x="997793" y="899713"/>
                  </a:lnTo>
                  <a:cubicBezTo>
                    <a:pt x="997793" y="927331"/>
                    <a:pt x="975404" y="949720"/>
                    <a:pt x="947786" y="949720"/>
                  </a:cubicBezTo>
                  <a:lnTo>
                    <a:pt x="50007" y="949720"/>
                  </a:lnTo>
                  <a:cubicBezTo>
                    <a:pt x="22389" y="949720"/>
                    <a:pt x="0" y="927331"/>
                    <a:pt x="0" y="899713"/>
                  </a:cubicBezTo>
                  <a:lnTo>
                    <a:pt x="0" y="828277"/>
                  </a:lnTo>
                  <a:cubicBezTo>
                    <a:pt x="0" y="807564"/>
                    <a:pt x="12594" y="789791"/>
                    <a:pt x="30542" y="782200"/>
                  </a:cubicBezTo>
                  <a:lnTo>
                    <a:pt x="50006" y="778270"/>
                  </a:lnTo>
                  <a:lnTo>
                    <a:pt x="50006" y="171450"/>
                  </a:lnTo>
                  <a:lnTo>
                    <a:pt x="30542" y="167520"/>
                  </a:lnTo>
                  <a:cubicBezTo>
                    <a:pt x="12594" y="159929"/>
                    <a:pt x="0" y="142157"/>
                    <a:pt x="0" y="121443"/>
                  </a:cubicBezTo>
                  <a:lnTo>
                    <a:pt x="0" y="50007"/>
                  </a:lnTo>
                  <a:cubicBezTo>
                    <a:pt x="0" y="22389"/>
                    <a:pt x="22389" y="0"/>
                    <a:pt x="50007" y="0"/>
                  </a:cubicBezTo>
                  <a:close/>
                </a:path>
              </a:pathLst>
            </a:custGeom>
            <a:solidFill>
              <a:srgbClr val="082F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7" name="Rectangle 16">
              <a:extLst>
                <a:ext uri="{FF2B5EF4-FFF2-40B4-BE49-F238E27FC236}">
                  <a16:creationId xmlns:a16="http://schemas.microsoft.com/office/drawing/2014/main" id="{94228715-6866-4483-B096-9A8C1D78F6BD}"/>
                </a:ext>
              </a:extLst>
            </p:cNvPr>
            <p:cNvSpPr/>
            <p:nvPr/>
          </p:nvSpPr>
          <p:spPr>
            <a:xfrm>
              <a:off x="2617419" y="1621631"/>
              <a:ext cx="807203" cy="606820"/>
            </a:xfrm>
            <a:prstGeom prst="rect">
              <a:avLst/>
            </a:prstGeom>
            <a:solidFill>
              <a:srgbClr val="0F54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Gate 1</a:t>
              </a:r>
            </a:p>
          </p:txBody>
        </p:sp>
      </p:grpSp>
      <p:grpSp>
        <p:nvGrpSpPr>
          <p:cNvPr id="18" name="Group 17">
            <a:extLst>
              <a:ext uri="{FF2B5EF4-FFF2-40B4-BE49-F238E27FC236}">
                <a16:creationId xmlns:a16="http://schemas.microsoft.com/office/drawing/2014/main" id="{D1C39874-1019-49A0-B7EF-A6B17A7713C5}"/>
              </a:ext>
            </a:extLst>
          </p:cNvPr>
          <p:cNvGrpSpPr/>
          <p:nvPr/>
        </p:nvGrpSpPr>
        <p:grpSpPr>
          <a:xfrm>
            <a:off x="5729922" y="1450181"/>
            <a:ext cx="997793" cy="949720"/>
            <a:chOff x="4696769" y="1450181"/>
            <a:chExt cx="997793" cy="949720"/>
          </a:xfrm>
        </p:grpSpPr>
        <p:sp>
          <p:nvSpPr>
            <p:cNvPr id="19" name="Freeform: Shape 42">
              <a:extLst>
                <a:ext uri="{FF2B5EF4-FFF2-40B4-BE49-F238E27FC236}">
                  <a16:creationId xmlns:a16="http://schemas.microsoft.com/office/drawing/2014/main" id="{FA2FF8A3-2964-4DDF-8D8D-33F852229378}"/>
                </a:ext>
              </a:extLst>
            </p:cNvPr>
            <p:cNvSpPr/>
            <p:nvPr/>
          </p:nvSpPr>
          <p:spPr>
            <a:xfrm>
              <a:off x="4696769" y="1450181"/>
              <a:ext cx="997793" cy="949720"/>
            </a:xfrm>
            <a:custGeom>
              <a:avLst/>
              <a:gdLst>
                <a:gd name="connsiteX0" fmla="*/ 95725 w 997793"/>
                <a:gd name="connsiteY0" fmla="*/ 171450 h 949720"/>
                <a:gd name="connsiteX1" fmla="*/ 95725 w 997793"/>
                <a:gd name="connsiteY1" fmla="*/ 778270 h 949720"/>
                <a:gd name="connsiteX2" fmla="*/ 902067 w 997793"/>
                <a:gd name="connsiteY2" fmla="*/ 778270 h 949720"/>
                <a:gd name="connsiteX3" fmla="*/ 902067 w 997793"/>
                <a:gd name="connsiteY3" fmla="*/ 171450 h 949720"/>
                <a:gd name="connsiteX4" fmla="*/ 50007 w 997793"/>
                <a:gd name="connsiteY4" fmla="*/ 0 h 949720"/>
                <a:gd name="connsiteX5" fmla="*/ 947786 w 997793"/>
                <a:gd name="connsiteY5" fmla="*/ 0 h 949720"/>
                <a:gd name="connsiteX6" fmla="*/ 997793 w 997793"/>
                <a:gd name="connsiteY6" fmla="*/ 50007 h 949720"/>
                <a:gd name="connsiteX7" fmla="*/ 997793 w 997793"/>
                <a:gd name="connsiteY7" fmla="*/ 121443 h 949720"/>
                <a:gd name="connsiteX8" fmla="*/ 947786 w 997793"/>
                <a:gd name="connsiteY8" fmla="*/ 171450 h 949720"/>
                <a:gd name="connsiteX9" fmla="*/ 947786 w 997793"/>
                <a:gd name="connsiteY9" fmla="*/ 778270 h 949720"/>
                <a:gd name="connsiteX10" fmla="*/ 997793 w 997793"/>
                <a:gd name="connsiteY10" fmla="*/ 828277 h 949720"/>
                <a:gd name="connsiteX11" fmla="*/ 997793 w 997793"/>
                <a:gd name="connsiteY11" fmla="*/ 899713 h 949720"/>
                <a:gd name="connsiteX12" fmla="*/ 947786 w 997793"/>
                <a:gd name="connsiteY12" fmla="*/ 949720 h 949720"/>
                <a:gd name="connsiteX13" fmla="*/ 50007 w 997793"/>
                <a:gd name="connsiteY13" fmla="*/ 949720 h 949720"/>
                <a:gd name="connsiteX14" fmla="*/ 0 w 997793"/>
                <a:gd name="connsiteY14" fmla="*/ 899713 h 949720"/>
                <a:gd name="connsiteX15" fmla="*/ 0 w 997793"/>
                <a:gd name="connsiteY15" fmla="*/ 828277 h 949720"/>
                <a:gd name="connsiteX16" fmla="*/ 30542 w 997793"/>
                <a:gd name="connsiteY16" fmla="*/ 782200 h 949720"/>
                <a:gd name="connsiteX17" fmla="*/ 50006 w 997793"/>
                <a:gd name="connsiteY17" fmla="*/ 778270 h 949720"/>
                <a:gd name="connsiteX18" fmla="*/ 50006 w 997793"/>
                <a:gd name="connsiteY18" fmla="*/ 171450 h 949720"/>
                <a:gd name="connsiteX19" fmla="*/ 30542 w 997793"/>
                <a:gd name="connsiteY19" fmla="*/ 167520 h 949720"/>
                <a:gd name="connsiteX20" fmla="*/ 0 w 997793"/>
                <a:gd name="connsiteY20" fmla="*/ 121443 h 949720"/>
                <a:gd name="connsiteX21" fmla="*/ 0 w 997793"/>
                <a:gd name="connsiteY21" fmla="*/ 50007 h 949720"/>
                <a:gd name="connsiteX22" fmla="*/ 50007 w 997793"/>
                <a:gd name="connsiteY22" fmla="*/ 0 h 94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97793" h="949720">
                  <a:moveTo>
                    <a:pt x="95725" y="171450"/>
                  </a:moveTo>
                  <a:lnTo>
                    <a:pt x="95725" y="778270"/>
                  </a:lnTo>
                  <a:lnTo>
                    <a:pt x="902067" y="778270"/>
                  </a:lnTo>
                  <a:lnTo>
                    <a:pt x="902067" y="171450"/>
                  </a:lnTo>
                  <a:close/>
                  <a:moveTo>
                    <a:pt x="50007" y="0"/>
                  </a:moveTo>
                  <a:lnTo>
                    <a:pt x="947786" y="0"/>
                  </a:lnTo>
                  <a:cubicBezTo>
                    <a:pt x="975404" y="0"/>
                    <a:pt x="997793" y="22389"/>
                    <a:pt x="997793" y="50007"/>
                  </a:cubicBezTo>
                  <a:lnTo>
                    <a:pt x="997793" y="121443"/>
                  </a:lnTo>
                  <a:cubicBezTo>
                    <a:pt x="997793" y="149061"/>
                    <a:pt x="975404" y="171450"/>
                    <a:pt x="947786" y="171450"/>
                  </a:cubicBezTo>
                  <a:lnTo>
                    <a:pt x="947786" y="778270"/>
                  </a:lnTo>
                  <a:cubicBezTo>
                    <a:pt x="975404" y="778270"/>
                    <a:pt x="997793" y="800659"/>
                    <a:pt x="997793" y="828277"/>
                  </a:cubicBezTo>
                  <a:lnTo>
                    <a:pt x="997793" y="899713"/>
                  </a:lnTo>
                  <a:cubicBezTo>
                    <a:pt x="997793" y="927331"/>
                    <a:pt x="975404" y="949720"/>
                    <a:pt x="947786" y="949720"/>
                  </a:cubicBezTo>
                  <a:lnTo>
                    <a:pt x="50007" y="949720"/>
                  </a:lnTo>
                  <a:cubicBezTo>
                    <a:pt x="22389" y="949720"/>
                    <a:pt x="0" y="927331"/>
                    <a:pt x="0" y="899713"/>
                  </a:cubicBezTo>
                  <a:lnTo>
                    <a:pt x="0" y="828277"/>
                  </a:lnTo>
                  <a:cubicBezTo>
                    <a:pt x="0" y="807564"/>
                    <a:pt x="12594" y="789791"/>
                    <a:pt x="30542" y="782200"/>
                  </a:cubicBezTo>
                  <a:lnTo>
                    <a:pt x="50006" y="778270"/>
                  </a:lnTo>
                  <a:lnTo>
                    <a:pt x="50006" y="171450"/>
                  </a:lnTo>
                  <a:lnTo>
                    <a:pt x="30542" y="167520"/>
                  </a:lnTo>
                  <a:cubicBezTo>
                    <a:pt x="12594" y="159929"/>
                    <a:pt x="0" y="142157"/>
                    <a:pt x="0" y="121443"/>
                  </a:cubicBezTo>
                  <a:lnTo>
                    <a:pt x="0" y="50007"/>
                  </a:lnTo>
                  <a:cubicBezTo>
                    <a:pt x="0" y="22389"/>
                    <a:pt x="22389" y="0"/>
                    <a:pt x="50007" y="0"/>
                  </a:cubicBezTo>
                  <a:close/>
                </a:path>
              </a:pathLst>
            </a:custGeom>
            <a:solidFill>
              <a:srgbClr val="082F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0" name="Rectangle 19">
              <a:extLst>
                <a:ext uri="{FF2B5EF4-FFF2-40B4-BE49-F238E27FC236}">
                  <a16:creationId xmlns:a16="http://schemas.microsoft.com/office/drawing/2014/main" id="{D6DA9C50-2CEC-4FCD-86FF-C50F1DCB1CCF}"/>
                </a:ext>
              </a:extLst>
            </p:cNvPr>
            <p:cNvSpPr/>
            <p:nvPr/>
          </p:nvSpPr>
          <p:spPr>
            <a:xfrm>
              <a:off x="4787416" y="1615053"/>
              <a:ext cx="813911" cy="613398"/>
            </a:xfrm>
            <a:prstGeom prst="rect">
              <a:avLst/>
            </a:prstGeom>
            <a:solidFill>
              <a:srgbClr val="0F54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Gate 2</a:t>
              </a:r>
            </a:p>
          </p:txBody>
        </p:sp>
      </p:grpSp>
      <p:sp>
        <p:nvSpPr>
          <p:cNvPr id="21" name="Rectangle 20">
            <a:extLst>
              <a:ext uri="{FF2B5EF4-FFF2-40B4-BE49-F238E27FC236}">
                <a16:creationId xmlns:a16="http://schemas.microsoft.com/office/drawing/2014/main" id="{F61788D0-BD2A-471B-82B9-5B5DCD1765AD}"/>
              </a:ext>
            </a:extLst>
          </p:cNvPr>
          <p:cNvSpPr/>
          <p:nvPr/>
        </p:nvSpPr>
        <p:spPr>
          <a:xfrm>
            <a:off x="4444037" y="1621631"/>
            <a:ext cx="1188934" cy="6068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Stage 2</a:t>
            </a:r>
          </a:p>
        </p:txBody>
      </p:sp>
      <p:sp>
        <p:nvSpPr>
          <p:cNvPr id="22" name="Rectangle 21">
            <a:extLst>
              <a:ext uri="{FF2B5EF4-FFF2-40B4-BE49-F238E27FC236}">
                <a16:creationId xmlns:a16="http://schemas.microsoft.com/office/drawing/2014/main" id="{5ED63142-792A-488C-888D-1A1CA4F708DA}"/>
              </a:ext>
            </a:extLst>
          </p:cNvPr>
          <p:cNvSpPr/>
          <p:nvPr/>
        </p:nvSpPr>
        <p:spPr>
          <a:xfrm>
            <a:off x="6824665" y="1621631"/>
            <a:ext cx="1188934" cy="6068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Stage 3</a:t>
            </a:r>
          </a:p>
        </p:txBody>
      </p:sp>
      <p:sp>
        <p:nvSpPr>
          <p:cNvPr id="23" name="Rectangle: Rounded Corners 50">
            <a:extLst>
              <a:ext uri="{FF2B5EF4-FFF2-40B4-BE49-F238E27FC236}">
                <a16:creationId xmlns:a16="http://schemas.microsoft.com/office/drawing/2014/main" id="{8D2B45D2-B8E4-4CF6-9825-A01FF7E066E0}"/>
              </a:ext>
            </a:extLst>
          </p:cNvPr>
          <p:cNvSpPr/>
          <p:nvPr/>
        </p:nvSpPr>
        <p:spPr>
          <a:xfrm>
            <a:off x="1995575" y="1621631"/>
            <a:ext cx="1256767" cy="606820"/>
          </a:xfrm>
          <a:prstGeom prst="roundRect">
            <a:avLst>
              <a:gd name="adj" fmla="val 0"/>
            </a:avLst>
          </a:prstGeom>
          <a:solidFill>
            <a:srgbClr val="082F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Discovery</a:t>
            </a:r>
            <a:endParaRPr lang="en-US" sz="2000" dirty="0"/>
          </a:p>
        </p:txBody>
      </p:sp>
      <p:sp>
        <p:nvSpPr>
          <p:cNvPr id="24" name="Freeform 5">
            <a:extLst>
              <a:ext uri="{FF2B5EF4-FFF2-40B4-BE49-F238E27FC236}">
                <a16:creationId xmlns:a16="http://schemas.microsoft.com/office/drawing/2014/main" id="{6BBBDC43-4EE6-43A7-B50D-28D3E78560DB}"/>
              </a:ext>
            </a:extLst>
          </p:cNvPr>
          <p:cNvSpPr>
            <a:spLocks noEditPoints="1"/>
          </p:cNvSpPr>
          <p:nvPr/>
        </p:nvSpPr>
        <p:spPr bwMode="auto">
          <a:xfrm>
            <a:off x="1178842" y="1565276"/>
            <a:ext cx="482342" cy="707884"/>
          </a:xfrm>
          <a:custGeom>
            <a:avLst/>
            <a:gdLst>
              <a:gd name="T0" fmla="*/ 0 w 1800"/>
              <a:gd name="T1" fmla="*/ 900 h 2648"/>
              <a:gd name="T2" fmla="*/ 883 w 1800"/>
              <a:gd name="T3" fmla="*/ 0 h 2648"/>
              <a:gd name="T4" fmla="*/ 1800 w 1800"/>
              <a:gd name="T5" fmla="*/ 713 h 2648"/>
              <a:gd name="T6" fmla="*/ 1138 w 1800"/>
              <a:gd name="T7" fmla="*/ 1749 h 2648"/>
              <a:gd name="T8" fmla="*/ 1138 w 1800"/>
              <a:gd name="T9" fmla="*/ 1885 h 2648"/>
              <a:gd name="T10" fmla="*/ 645 w 1800"/>
              <a:gd name="T11" fmla="*/ 1885 h 2648"/>
              <a:gd name="T12" fmla="*/ 645 w 1800"/>
              <a:gd name="T13" fmla="*/ 1715 h 2648"/>
              <a:gd name="T14" fmla="*/ 1223 w 1800"/>
              <a:gd name="T15" fmla="*/ 764 h 2648"/>
              <a:gd name="T16" fmla="*/ 917 w 1800"/>
              <a:gd name="T17" fmla="*/ 425 h 2648"/>
              <a:gd name="T18" fmla="*/ 543 w 1800"/>
              <a:gd name="T19" fmla="*/ 900 h 2648"/>
              <a:gd name="T20" fmla="*/ 0 w 1800"/>
              <a:gd name="T21" fmla="*/ 900 h 2648"/>
              <a:gd name="T22" fmla="*/ 594 w 1800"/>
              <a:gd name="T23" fmla="*/ 2105 h 2648"/>
              <a:gd name="T24" fmla="*/ 1155 w 1800"/>
              <a:gd name="T25" fmla="*/ 2105 h 2648"/>
              <a:gd name="T26" fmla="*/ 1155 w 1800"/>
              <a:gd name="T27" fmla="*/ 2648 h 2648"/>
              <a:gd name="T28" fmla="*/ 594 w 1800"/>
              <a:gd name="T29" fmla="*/ 2648 h 2648"/>
              <a:gd name="T30" fmla="*/ 594 w 1800"/>
              <a:gd name="T31" fmla="*/ 2105 h 2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00" h="2648">
                <a:moveTo>
                  <a:pt x="0" y="900"/>
                </a:moveTo>
                <a:cubicBezTo>
                  <a:pt x="17" y="391"/>
                  <a:pt x="357" y="0"/>
                  <a:pt x="883" y="0"/>
                </a:cubicBezTo>
                <a:cubicBezTo>
                  <a:pt x="1579" y="0"/>
                  <a:pt x="1800" y="425"/>
                  <a:pt x="1800" y="713"/>
                </a:cubicBezTo>
                <a:cubicBezTo>
                  <a:pt x="1800" y="1392"/>
                  <a:pt x="1189" y="1307"/>
                  <a:pt x="1138" y="1749"/>
                </a:cubicBezTo>
                <a:cubicBezTo>
                  <a:pt x="1138" y="1885"/>
                  <a:pt x="1138" y="1885"/>
                  <a:pt x="1138" y="1885"/>
                </a:cubicBezTo>
                <a:cubicBezTo>
                  <a:pt x="645" y="1885"/>
                  <a:pt x="645" y="1885"/>
                  <a:pt x="645" y="1885"/>
                </a:cubicBezTo>
                <a:cubicBezTo>
                  <a:pt x="645" y="1715"/>
                  <a:pt x="645" y="1715"/>
                  <a:pt x="645" y="1715"/>
                </a:cubicBezTo>
                <a:cubicBezTo>
                  <a:pt x="696" y="1087"/>
                  <a:pt x="1240" y="1155"/>
                  <a:pt x="1223" y="764"/>
                </a:cubicBezTo>
                <a:cubicBezTo>
                  <a:pt x="1223" y="543"/>
                  <a:pt x="1104" y="425"/>
                  <a:pt x="917" y="425"/>
                </a:cubicBezTo>
                <a:cubicBezTo>
                  <a:pt x="662" y="425"/>
                  <a:pt x="543" y="645"/>
                  <a:pt x="543" y="900"/>
                </a:cubicBezTo>
                <a:cubicBezTo>
                  <a:pt x="0" y="900"/>
                  <a:pt x="0" y="900"/>
                  <a:pt x="0" y="900"/>
                </a:cubicBezTo>
                <a:close/>
                <a:moveTo>
                  <a:pt x="594" y="2105"/>
                </a:moveTo>
                <a:cubicBezTo>
                  <a:pt x="1155" y="2105"/>
                  <a:pt x="1155" y="2105"/>
                  <a:pt x="1155" y="2105"/>
                </a:cubicBezTo>
                <a:cubicBezTo>
                  <a:pt x="1155" y="2648"/>
                  <a:pt x="1155" y="2648"/>
                  <a:pt x="1155" y="2648"/>
                </a:cubicBezTo>
                <a:cubicBezTo>
                  <a:pt x="594" y="2648"/>
                  <a:pt x="594" y="2648"/>
                  <a:pt x="594" y="2648"/>
                </a:cubicBezTo>
                <a:cubicBezTo>
                  <a:pt x="594" y="2105"/>
                  <a:pt x="594" y="2105"/>
                  <a:pt x="594" y="2105"/>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5" name="Group 24">
            <a:extLst>
              <a:ext uri="{FF2B5EF4-FFF2-40B4-BE49-F238E27FC236}">
                <a16:creationId xmlns:a16="http://schemas.microsoft.com/office/drawing/2014/main" id="{CE1F3B0A-4182-429D-BF23-847B0754AC0F}"/>
              </a:ext>
            </a:extLst>
          </p:cNvPr>
          <p:cNvGrpSpPr/>
          <p:nvPr/>
        </p:nvGrpSpPr>
        <p:grpSpPr>
          <a:xfrm>
            <a:off x="1026548" y="3511296"/>
            <a:ext cx="459352" cy="459352"/>
            <a:chOff x="299473" y="4044669"/>
            <a:chExt cx="459352" cy="459352"/>
          </a:xfrm>
        </p:grpSpPr>
        <p:grpSp>
          <p:nvGrpSpPr>
            <p:cNvPr id="26" name="Group 25">
              <a:extLst>
                <a:ext uri="{FF2B5EF4-FFF2-40B4-BE49-F238E27FC236}">
                  <a16:creationId xmlns:a16="http://schemas.microsoft.com/office/drawing/2014/main" id="{0DE0FBFE-D38E-4841-B478-F6536248310C}"/>
                </a:ext>
              </a:extLst>
            </p:cNvPr>
            <p:cNvGrpSpPr/>
            <p:nvPr/>
          </p:nvGrpSpPr>
          <p:grpSpPr>
            <a:xfrm>
              <a:off x="299473" y="4044669"/>
              <a:ext cx="459352" cy="459352"/>
              <a:chOff x="305361" y="4049201"/>
              <a:chExt cx="447114" cy="447114"/>
            </a:xfrm>
          </p:grpSpPr>
          <p:sp>
            <p:nvSpPr>
              <p:cNvPr id="28" name="Oval 27">
                <a:extLst>
                  <a:ext uri="{FF2B5EF4-FFF2-40B4-BE49-F238E27FC236}">
                    <a16:creationId xmlns:a16="http://schemas.microsoft.com/office/drawing/2014/main" id="{1E5EA478-67C4-4C09-ABB5-9E76E97B00C8}"/>
                  </a:ext>
                </a:extLst>
              </p:cNvPr>
              <p:cNvSpPr/>
              <p:nvPr/>
            </p:nvSpPr>
            <p:spPr>
              <a:xfrm>
                <a:off x="305361" y="4049201"/>
                <a:ext cx="447114" cy="4471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9" name="Oval 28">
                <a:extLst>
                  <a:ext uri="{FF2B5EF4-FFF2-40B4-BE49-F238E27FC236}">
                    <a16:creationId xmlns:a16="http://schemas.microsoft.com/office/drawing/2014/main" id="{4F248142-A125-4BBE-A5D8-D5F4975718BE}"/>
                  </a:ext>
                </a:extLst>
              </p:cNvPr>
              <p:cNvSpPr/>
              <p:nvPr/>
            </p:nvSpPr>
            <p:spPr>
              <a:xfrm>
                <a:off x="330479" y="4074319"/>
                <a:ext cx="396878" cy="39687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
          <p:nvSpPr>
            <p:cNvPr id="27" name="Freeform 5">
              <a:extLst>
                <a:ext uri="{FF2B5EF4-FFF2-40B4-BE49-F238E27FC236}">
                  <a16:creationId xmlns:a16="http://schemas.microsoft.com/office/drawing/2014/main" id="{4FF8EC74-0EDF-4713-9A80-3CAD46AB837C}"/>
                </a:ext>
              </a:extLst>
            </p:cNvPr>
            <p:cNvSpPr>
              <a:spLocks noEditPoints="1"/>
            </p:cNvSpPr>
            <p:nvPr/>
          </p:nvSpPr>
          <p:spPr bwMode="auto">
            <a:xfrm>
              <a:off x="439367" y="4140995"/>
              <a:ext cx="179564" cy="263526"/>
            </a:xfrm>
            <a:custGeom>
              <a:avLst/>
              <a:gdLst>
                <a:gd name="T0" fmla="*/ 0 w 1800"/>
                <a:gd name="T1" fmla="*/ 900 h 2648"/>
                <a:gd name="T2" fmla="*/ 883 w 1800"/>
                <a:gd name="T3" fmla="*/ 0 h 2648"/>
                <a:gd name="T4" fmla="*/ 1800 w 1800"/>
                <a:gd name="T5" fmla="*/ 713 h 2648"/>
                <a:gd name="T6" fmla="*/ 1138 w 1800"/>
                <a:gd name="T7" fmla="*/ 1749 h 2648"/>
                <a:gd name="T8" fmla="*/ 1138 w 1800"/>
                <a:gd name="T9" fmla="*/ 1885 h 2648"/>
                <a:gd name="T10" fmla="*/ 645 w 1800"/>
                <a:gd name="T11" fmla="*/ 1885 h 2648"/>
                <a:gd name="T12" fmla="*/ 645 w 1800"/>
                <a:gd name="T13" fmla="*/ 1715 h 2648"/>
                <a:gd name="T14" fmla="*/ 1223 w 1800"/>
                <a:gd name="T15" fmla="*/ 764 h 2648"/>
                <a:gd name="T16" fmla="*/ 917 w 1800"/>
                <a:gd name="T17" fmla="*/ 425 h 2648"/>
                <a:gd name="T18" fmla="*/ 543 w 1800"/>
                <a:gd name="T19" fmla="*/ 900 h 2648"/>
                <a:gd name="T20" fmla="*/ 0 w 1800"/>
                <a:gd name="T21" fmla="*/ 900 h 2648"/>
                <a:gd name="T22" fmla="*/ 594 w 1800"/>
                <a:gd name="T23" fmla="*/ 2105 h 2648"/>
                <a:gd name="T24" fmla="*/ 1155 w 1800"/>
                <a:gd name="T25" fmla="*/ 2105 h 2648"/>
                <a:gd name="T26" fmla="*/ 1155 w 1800"/>
                <a:gd name="T27" fmla="*/ 2648 h 2648"/>
                <a:gd name="T28" fmla="*/ 594 w 1800"/>
                <a:gd name="T29" fmla="*/ 2648 h 2648"/>
                <a:gd name="T30" fmla="*/ 594 w 1800"/>
                <a:gd name="T31" fmla="*/ 2105 h 2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00" h="2648">
                  <a:moveTo>
                    <a:pt x="0" y="900"/>
                  </a:moveTo>
                  <a:cubicBezTo>
                    <a:pt x="17" y="391"/>
                    <a:pt x="357" y="0"/>
                    <a:pt x="883" y="0"/>
                  </a:cubicBezTo>
                  <a:cubicBezTo>
                    <a:pt x="1579" y="0"/>
                    <a:pt x="1800" y="425"/>
                    <a:pt x="1800" y="713"/>
                  </a:cubicBezTo>
                  <a:cubicBezTo>
                    <a:pt x="1800" y="1392"/>
                    <a:pt x="1189" y="1307"/>
                    <a:pt x="1138" y="1749"/>
                  </a:cubicBezTo>
                  <a:cubicBezTo>
                    <a:pt x="1138" y="1885"/>
                    <a:pt x="1138" y="1885"/>
                    <a:pt x="1138" y="1885"/>
                  </a:cubicBezTo>
                  <a:cubicBezTo>
                    <a:pt x="645" y="1885"/>
                    <a:pt x="645" y="1885"/>
                    <a:pt x="645" y="1885"/>
                  </a:cubicBezTo>
                  <a:cubicBezTo>
                    <a:pt x="645" y="1715"/>
                    <a:pt x="645" y="1715"/>
                    <a:pt x="645" y="1715"/>
                  </a:cubicBezTo>
                  <a:cubicBezTo>
                    <a:pt x="696" y="1087"/>
                    <a:pt x="1240" y="1155"/>
                    <a:pt x="1223" y="764"/>
                  </a:cubicBezTo>
                  <a:cubicBezTo>
                    <a:pt x="1223" y="543"/>
                    <a:pt x="1104" y="425"/>
                    <a:pt x="917" y="425"/>
                  </a:cubicBezTo>
                  <a:cubicBezTo>
                    <a:pt x="662" y="425"/>
                    <a:pt x="543" y="645"/>
                    <a:pt x="543" y="900"/>
                  </a:cubicBezTo>
                  <a:cubicBezTo>
                    <a:pt x="0" y="900"/>
                    <a:pt x="0" y="900"/>
                    <a:pt x="0" y="900"/>
                  </a:cubicBezTo>
                  <a:close/>
                  <a:moveTo>
                    <a:pt x="594" y="2105"/>
                  </a:moveTo>
                  <a:cubicBezTo>
                    <a:pt x="1155" y="2105"/>
                    <a:pt x="1155" y="2105"/>
                    <a:pt x="1155" y="2105"/>
                  </a:cubicBezTo>
                  <a:cubicBezTo>
                    <a:pt x="1155" y="2648"/>
                    <a:pt x="1155" y="2648"/>
                    <a:pt x="1155" y="2648"/>
                  </a:cubicBezTo>
                  <a:cubicBezTo>
                    <a:pt x="594" y="2648"/>
                    <a:pt x="594" y="2648"/>
                    <a:pt x="594" y="2648"/>
                  </a:cubicBezTo>
                  <a:cubicBezTo>
                    <a:pt x="594" y="2105"/>
                    <a:pt x="594" y="2105"/>
                    <a:pt x="594" y="21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0" name="Group 29">
            <a:extLst>
              <a:ext uri="{FF2B5EF4-FFF2-40B4-BE49-F238E27FC236}">
                <a16:creationId xmlns:a16="http://schemas.microsoft.com/office/drawing/2014/main" id="{251917E2-1DC5-46E3-848D-114EADD53567}"/>
              </a:ext>
            </a:extLst>
          </p:cNvPr>
          <p:cNvGrpSpPr/>
          <p:nvPr/>
        </p:nvGrpSpPr>
        <p:grpSpPr>
          <a:xfrm>
            <a:off x="2855713" y="3511296"/>
            <a:ext cx="459352" cy="459352"/>
            <a:chOff x="299473" y="4044669"/>
            <a:chExt cx="459352" cy="459352"/>
          </a:xfrm>
        </p:grpSpPr>
        <p:grpSp>
          <p:nvGrpSpPr>
            <p:cNvPr id="31" name="Group 30">
              <a:extLst>
                <a:ext uri="{FF2B5EF4-FFF2-40B4-BE49-F238E27FC236}">
                  <a16:creationId xmlns:a16="http://schemas.microsoft.com/office/drawing/2014/main" id="{98054230-7307-4DBD-8D27-2464A365F410}"/>
                </a:ext>
              </a:extLst>
            </p:cNvPr>
            <p:cNvGrpSpPr/>
            <p:nvPr/>
          </p:nvGrpSpPr>
          <p:grpSpPr>
            <a:xfrm>
              <a:off x="299473" y="4044669"/>
              <a:ext cx="459352" cy="459352"/>
              <a:chOff x="305361" y="4049201"/>
              <a:chExt cx="447114" cy="447114"/>
            </a:xfrm>
          </p:grpSpPr>
          <p:sp>
            <p:nvSpPr>
              <p:cNvPr id="33" name="Oval 32">
                <a:extLst>
                  <a:ext uri="{FF2B5EF4-FFF2-40B4-BE49-F238E27FC236}">
                    <a16:creationId xmlns:a16="http://schemas.microsoft.com/office/drawing/2014/main" id="{B2164F87-628C-4C5E-8215-A51A80073AFE}"/>
                  </a:ext>
                </a:extLst>
              </p:cNvPr>
              <p:cNvSpPr/>
              <p:nvPr/>
            </p:nvSpPr>
            <p:spPr>
              <a:xfrm>
                <a:off x="305361" y="4049201"/>
                <a:ext cx="447114" cy="4471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4" name="Oval 33">
                <a:extLst>
                  <a:ext uri="{FF2B5EF4-FFF2-40B4-BE49-F238E27FC236}">
                    <a16:creationId xmlns:a16="http://schemas.microsoft.com/office/drawing/2014/main" id="{145547BB-0A69-4100-BA94-F22282447181}"/>
                  </a:ext>
                </a:extLst>
              </p:cNvPr>
              <p:cNvSpPr/>
              <p:nvPr/>
            </p:nvSpPr>
            <p:spPr>
              <a:xfrm>
                <a:off x="330479" y="4074321"/>
                <a:ext cx="396878" cy="39687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
          <p:nvSpPr>
            <p:cNvPr id="32" name="Freeform 5">
              <a:extLst>
                <a:ext uri="{FF2B5EF4-FFF2-40B4-BE49-F238E27FC236}">
                  <a16:creationId xmlns:a16="http://schemas.microsoft.com/office/drawing/2014/main" id="{B477A470-3AB9-48C0-B532-E115585F19BD}"/>
                </a:ext>
              </a:extLst>
            </p:cNvPr>
            <p:cNvSpPr>
              <a:spLocks noEditPoints="1"/>
            </p:cNvSpPr>
            <p:nvPr/>
          </p:nvSpPr>
          <p:spPr bwMode="auto">
            <a:xfrm>
              <a:off x="439367" y="4140995"/>
              <a:ext cx="179564" cy="263526"/>
            </a:xfrm>
            <a:custGeom>
              <a:avLst/>
              <a:gdLst>
                <a:gd name="T0" fmla="*/ 0 w 1800"/>
                <a:gd name="T1" fmla="*/ 900 h 2648"/>
                <a:gd name="T2" fmla="*/ 883 w 1800"/>
                <a:gd name="T3" fmla="*/ 0 h 2648"/>
                <a:gd name="T4" fmla="*/ 1800 w 1800"/>
                <a:gd name="T5" fmla="*/ 713 h 2648"/>
                <a:gd name="T6" fmla="*/ 1138 w 1800"/>
                <a:gd name="T7" fmla="*/ 1749 h 2648"/>
                <a:gd name="T8" fmla="*/ 1138 w 1800"/>
                <a:gd name="T9" fmla="*/ 1885 h 2648"/>
                <a:gd name="T10" fmla="*/ 645 w 1800"/>
                <a:gd name="T11" fmla="*/ 1885 h 2648"/>
                <a:gd name="T12" fmla="*/ 645 w 1800"/>
                <a:gd name="T13" fmla="*/ 1715 h 2648"/>
                <a:gd name="T14" fmla="*/ 1223 w 1800"/>
                <a:gd name="T15" fmla="*/ 764 h 2648"/>
                <a:gd name="T16" fmla="*/ 917 w 1800"/>
                <a:gd name="T17" fmla="*/ 425 h 2648"/>
                <a:gd name="T18" fmla="*/ 543 w 1800"/>
                <a:gd name="T19" fmla="*/ 900 h 2648"/>
                <a:gd name="T20" fmla="*/ 0 w 1800"/>
                <a:gd name="T21" fmla="*/ 900 h 2648"/>
                <a:gd name="T22" fmla="*/ 594 w 1800"/>
                <a:gd name="T23" fmla="*/ 2105 h 2648"/>
                <a:gd name="T24" fmla="*/ 1155 w 1800"/>
                <a:gd name="T25" fmla="*/ 2105 h 2648"/>
                <a:gd name="T26" fmla="*/ 1155 w 1800"/>
                <a:gd name="T27" fmla="*/ 2648 h 2648"/>
                <a:gd name="T28" fmla="*/ 594 w 1800"/>
                <a:gd name="T29" fmla="*/ 2648 h 2648"/>
                <a:gd name="T30" fmla="*/ 594 w 1800"/>
                <a:gd name="T31" fmla="*/ 2105 h 2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00" h="2648">
                  <a:moveTo>
                    <a:pt x="0" y="900"/>
                  </a:moveTo>
                  <a:cubicBezTo>
                    <a:pt x="17" y="391"/>
                    <a:pt x="357" y="0"/>
                    <a:pt x="883" y="0"/>
                  </a:cubicBezTo>
                  <a:cubicBezTo>
                    <a:pt x="1579" y="0"/>
                    <a:pt x="1800" y="425"/>
                    <a:pt x="1800" y="713"/>
                  </a:cubicBezTo>
                  <a:cubicBezTo>
                    <a:pt x="1800" y="1392"/>
                    <a:pt x="1189" y="1307"/>
                    <a:pt x="1138" y="1749"/>
                  </a:cubicBezTo>
                  <a:cubicBezTo>
                    <a:pt x="1138" y="1885"/>
                    <a:pt x="1138" y="1885"/>
                    <a:pt x="1138" y="1885"/>
                  </a:cubicBezTo>
                  <a:cubicBezTo>
                    <a:pt x="645" y="1885"/>
                    <a:pt x="645" y="1885"/>
                    <a:pt x="645" y="1885"/>
                  </a:cubicBezTo>
                  <a:cubicBezTo>
                    <a:pt x="645" y="1715"/>
                    <a:pt x="645" y="1715"/>
                    <a:pt x="645" y="1715"/>
                  </a:cubicBezTo>
                  <a:cubicBezTo>
                    <a:pt x="696" y="1087"/>
                    <a:pt x="1240" y="1155"/>
                    <a:pt x="1223" y="764"/>
                  </a:cubicBezTo>
                  <a:cubicBezTo>
                    <a:pt x="1223" y="543"/>
                    <a:pt x="1104" y="425"/>
                    <a:pt x="917" y="425"/>
                  </a:cubicBezTo>
                  <a:cubicBezTo>
                    <a:pt x="662" y="425"/>
                    <a:pt x="543" y="645"/>
                    <a:pt x="543" y="900"/>
                  </a:cubicBezTo>
                  <a:cubicBezTo>
                    <a:pt x="0" y="900"/>
                    <a:pt x="0" y="900"/>
                    <a:pt x="0" y="900"/>
                  </a:cubicBezTo>
                  <a:close/>
                  <a:moveTo>
                    <a:pt x="594" y="2105"/>
                  </a:moveTo>
                  <a:cubicBezTo>
                    <a:pt x="1155" y="2105"/>
                    <a:pt x="1155" y="2105"/>
                    <a:pt x="1155" y="2105"/>
                  </a:cubicBezTo>
                  <a:cubicBezTo>
                    <a:pt x="1155" y="2648"/>
                    <a:pt x="1155" y="2648"/>
                    <a:pt x="1155" y="2648"/>
                  </a:cubicBezTo>
                  <a:cubicBezTo>
                    <a:pt x="594" y="2648"/>
                    <a:pt x="594" y="2648"/>
                    <a:pt x="594" y="2648"/>
                  </a:cubicBezTo>
                  <a:cubicBezTo>
                    <a:pt x="594" y="2105"/>
                    <a:pt x="594" y="2105"/>
                    <a:pt x="594" y="21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69998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5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50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par>
                          <p:cTn id="31" fill="hold">
                            <p:stCondLst>
                              <p:cond delay="2000"/>
                            </p:stCondLst>
                            <p:childTnLst>
                              <p:par>
                                <p:cTn id="32" presetID="10" presetClass="entr" presetSubtype="0"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par>
                          <p:cTn id="39" fill="hold">
                            <p:stCondLst>
                              <p:cond delay="3000"/>
                            </p:stCondLst>
                            <p:childTnLst>
                              <p:par>
                                <p:cTn id="40" presetID="10" presetClass="entr" presetSubtype="0" fill="hold" grpId="0" nodeType="after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par>
                          <p:cTn id="43" fill="hold">
                            <p:stCondLst>
                              <p:cond delay="3500"/>
                            </p:stCondLst>
                            <p:childTnLst>
                              <p:par>
                                <p:cTn id="44" presetID="23" presetClass="entr" presetSubtype="16" fill="hold" nodeType="afterEffect">
                                  <p:stCondLst>
                                    <p:cond delay="0"/>
                                  </p:stCondLst>
                                  <p:childTnLst>
                                    <p:set>
                                      <p:cBhvr>
                                        <p:cTn id="45" dur="1" fill="hold">
                                          <p:stCondLst>
                                            <p:cond delay="0"/>
                                          </p:stCondLst>
                                        </p:cTn>
                                        <p:tgtEl>
                                          <p:spTgt spid="25"/>
                                        </p:tgtEl>
                                        <p:attrNameLst>
                                          <p:attrName>style.visibility</p:attrName>
                                        </p:attrNameLst>
                                      </p:cBhvr>
                                      <p:to>
                                        <p:strVal val="visible"/>
                                      </p:to>
                                    </p:set>
                                    <p:anim calcmode="lin" valueType="num">
                                      <p:cBhvr>
                                        <p:cTn id="46" dur="500" fill="hold"/>
                                        <p:tgtEl>
                                          <p:spTgt spid="25"/>
                                        </p:tgtEl>
                                        <p:attrNameLst>
                                          <p:attrName>ppt_w</p:attrName>
                                        </p:attrNameLst>
                                      </p:cBhvr>
                                      <p:tavLst>
                                        <p:tav tm="0">
                                          <p:val>
                                            <p:fltVal val="0"/>
                                          </p:val>
                                        </p:tav>
                                        <p:tav tm="100000">
                                          <p:val>
                                            <p:strVal val="#ppt_w"/>
                                          </p:val>
                                        </p:tav>
                                      </p:tavLst>
                                    </p:anim>
                                    <p:anim calcmode="lin" valueType="num">
                                      <p:cBhvr>
                                        <p:cTn id="47" dur="500" fill="hold"/>
                                        <p:tgtEl>
                                          <p:spTgt spid="25"/>
                                        </p:tgtEl>
                                        <p:attrNameLst>
                                          <p:attrName>ppt_h</p:attrName>
                                        </p:attrNameLst>
                                      </p:cBhvr>
                                      <p:tavLst>
                                        <p:tav tm="0">
                                          <p:val>
                                            <p:fltVal val="0"/>
                                          </p:val>
                                        </p:tav>
                                        <p:tav tm="100000">
                                          <p:val>
                                            <p:strVal val="#ppt_h"/>
                                          </p:val>
                                        </p:tav>
                                      </p:tavLst>
                                    </p:anim>
                                  </p:childTnLst>
                                </p:cTn>
                              </p:par>
                            </p:childTnLst>
                          </p:cTn>
                        </p:par>
                        <p:par>
                          <p:cTn id="48" fill="hold">
                            <p:stCondLst>
                              <p:cond delay="4000"/>
                            </p:stCondLst>
                            <p:childTnLst>
                              <p:par>
                                <p:cTn id="49" presetID="63" presetClass="path" presetSubtype="0" fill="hold" nodeType="afterEffect">
                                  <p:stCondLst>
                                    <p:cond delay="0"/>
                                  </p:stCondLst>
                                  <p:childTnLst>
                                    <p:animMotion origin="layout" path="M 3.61111E-6 -4.93827E-7 L 0.20104 -4.93827E-7 " pathEditMode="relative" rAng="0" ptsTypes="AA">
                                      <p:cBhvr>
                                        <p:cTn id="50" dur="500" fill="hold"/>
                                        <p:tgtEl>
                                          <p:spTgt spid="25"/>
                                        </p:tgtEl>
                                        <p:attrNameLst>
                                          <p:attrName>ppt_x</p:attrName>
                                          <p:attrName>ppt_y</p:attrName>
                                        </p:attrNameLst>
                                      </p:cBhvr>
                                      <p:rCtr x="10052" y="0"/>
                                    </p:animMotion>
                                  </p:childTnLst>
                                </p:cTn>
                              </p:par>
                            </p:childTnLst>
                          </p:cTn>
                        </p:par>
                        <p:par>
                          <p:cTn id="51" fill="hold">
                            <p:stCondLst>
                              <p:cond delay="4500"/>
                            </p:stCondLst>
                            <p:childTnLst>
                              <p:par>
                                <p:cTn id="52" presetID="1" presetClass="entr" presetSubtype="0" fill="hold" nodeType="afterEffect">
                                  <p:stCondLst>
                                    <p:cond delay="0"/>
                                  </p:stCondLst>
                                  <p:childTnLst>
                                    <p:set>
                                      <p:cBhvr>
                                        <p:cTn id="53" dur="1" fill="hold">
                                          <p:stCondLst>
                                            <p:cond delay="0"/>
                                          </p:stCondLst>
                                        </p:cTn>
                                        <p:tgtEl>
                                          <p:spTgt spid="30"/>
                                        </p:tgtEl>
                                        <p:attrNameLst>
                                          <p:attrName>style.visibility</p:attrName>
                                        </p:attrNameLst>
                                      </p:cBhvr>
                                      <p:to>
                                        <p:strVal val="visible"/>
                                      </p:to>
                                    </p:set>
                                  </p:childTnLst>
                                </p:cTn>
                              </p:par>
                            </p:childTnLst>
                          </p:cTn>
                        </p:par>
                        <p:par>
                          <p:cTn id="54" fill="hold">
                            <p:stCondLst>
                              <p:cond delay="4500"/>
                            </p:stCondLst>
                            <p:childTnLst>
                              <p:par>
                                <p:cTn id="55" presetID="1" presetClass="exit" presetSubtype="0" fill="hold" nodeType="afterEffect">
                                  <p:stCondLst>
                                    <p:cond delay="0"/>
                                  </p:stCondLst>
                                  <p:childTnLst>
                                    <p:set>
                                      <p:cBhvr>
                                        <p:cTn id="56" dur="1" fill="hold">
                                          <p:stCondLst>
                                            <p:cond delay="0"/>
                                          </p:stCondLst>
                                        </p:cTn>
                                        <p:tgtEl>
                                          <p:spTgt spid="25"/>
                                        </p:tgtEl>
                                        <p:attrNameLst>
                                          <p:attrName>style.visibility</p:attrName>
                                        </p:attrNameLst>
                                      </p:cBhvr>
                                      <p:to>
                                        <p:strVal val="hidden"/>
                                      </p:to>
                                    </p:set>
                                  </p:childTnLst>
                                </p:cTn>
                              </p:par>
                              <p:par>
                                <p:cTn id="57" presetID="22" presetClass="entr" presetSubtype="4" fill="hold" grpId="0" nodeType="with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wipe(down)">
                                      <p:cBhvr>
                                        <p:cTn id="59" dur="500"/>
                                        <p:tgtEl>
                                          <p:spTgt spid="6"/>
                                        </p:tgtEl>
                                      </p:cBhvr>
                                    </p:animEffect>
                                  </p:childTnLst>
                                </p:cTn>
                              </p:par>
                            </p:childTnLst>
                          </p:cTn>
                        </p:par>
                        <p:par>
                          <p:cTn id="60" fill="hold">
                            <p:stCondLst>
                              <p:cond delay="5000"/>
                            </p:stCondLst>
                            <p:childTnLst>
                              <p:par>
                                <p:cTn id="61" presetID="10" presetClass="entr" presetSubtype="0" fill="hold" grpId="0" nodeType="after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fade">
                                      <p:cBhvr>
                                        <p:cTn id="63" dur="500"/>
                                        <p:tgtEl>
                                          <p:spTgt spid="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500"/>
                                        <p:tgtEl>
                                          <p:spTgt spid="2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fade">
                                      <p:cBhvr>
                                        <p:cTn id="7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animBg="1"/>
      <p:bldP spid="11" grpId="0" animBg="1"/>
      <p:bldP spid="12" grpId="0" animBg="1"/>
      <p:bldP spid="13" grpId="0" animBg="1"/>
      <p:bldP spid="14" grpId="0" animBg="1"/>
      <p:bldP spid="21" grpId="0" animBg="1"/>
      <p:bldP spid="22" grpId="0" animBg="1"/>
      <p:bldP spid="23" grpId="0" animBg="1"/>
      <p:bldP spid="2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PMS | Invisible Governance</a:t>
            </a:r>
            <a:endParaRPr lang="ko-KR" altLang="en-US" dirty="0"/>
          </a:p>
        </p:txBody>
      </p:sp>
      <p:sp>
        <p:nvSpPr>
          <p:cNvPr id="3" name="Text Placeholder 2"/>
          <p:cNvSpPr>
            <a:spLocks noGrp="1"/>
          </p:cNvSpPr>
          <p:nvPr>
            <p:ph type="body" sz="quarter" idx="11"/>
          </p:nvPr>
        </p:nvSpPr>
        <p:spPr/>
        <p:txBody>
          <a:bodyPr/>
          <a:lstStyle/>
          <a:p>
            <a:r>
              <a:rPr lang="en-US" altLang="ko-KR" dirty="0">
                <a:latin typeface="3ds" panose="02000503020000020004" pitchFamily="50" charset="0"/>
              </a:rPr>
              <a:t>Invisible Governance</a:t>
            </a:r>
            <a:endParaRPr lang="ko-KR" altLang="en-US" dirty="0">
              <a:latin typeface="3ds" panose="02000503020000020004" pitchFamily="50" charset="0"/>
            </a:endParaRPr>
          </a:p>
        </p:txBody>
      </p:sp>
      <p:sp>
        <p:nvSpPr>
          <p:cNvPr id="4" name="Date Placeholder 3"/>
          <p:cNvSpPr>
            <a:spLocks noGrp="1"/>
          </p:cNvSpPr>
          <p:nvPr>
            <p:ph type="dt" sz="half" idx="2"/>
          </p:nvPr>
        </p:nvSpPr>
        <p:spPr/>
        <p:txBody>
          <a:bodyPr/>
          <a:lstStyle/>
          <a:p>
            <a:fld id="{451E5422-847B-44EF-B6F2-7CFEDC2BDA19}" type="datetime1">
              <a:rPr lang="en-US" noProof="0" smtClean="0"/>
              <a:t>11/10/2022</a:t>
            </a:fld>
            <a:endParaRPr lang="en-US" noProof="0"/>
          </a:p>
        </p:txBody>
      </p:sp>
      <p:grpSp>
        <p:nvGrpSpPr>
          <p:cNvPr id="5" name="Group 4">
            <a:extLst>
              <a:ext uri="{FF2B5EF4-FFF2-40B4-BE49-F238E27FC236}">
                <a16:creationId xmlns:a16="http://schemas.microsoft.com/office/drawing/2014/main" id="{08418776-0D45-4322-8680-3E04675DF7FD}"/>
              </a:ext>
            </a:extLst>
          </p:cNvPr>
          <p:cNvGrpSpPr/>
          <p:nvPr/>
        </p:nvGrpSpPr>
        <p:grpSpPr>
          <a:xfrm>
            <a:off x="978408" y="4083567"/>
            <a:ext cx="7188071" cy="581815"/>
            <a:chOff x="977901" y="3340102"/>
            <a:chExt cx="7188071" cy="581815"/>
          </a:xfrm>
        </p:grpSpPr>
        <p:sp>
          <p:nvSpPr>
            <p:cNvPr id="6" name="Freeform: Shape 82">
              <a:extLst>
                <a:ext uri="{FF2B5EF4-FFF2-40B4-BE49-F238E27FC236}">
                  <a16:creationId xmlns:a16="http://schemas.microsoft.com/office/drawing/2014/main" id="{CAF6780C-DBBE-467B-B95E-BC1B0D769A9E}"/>
                </a:ext>
              </a:extLst>
            </p:cNvPr>
            <p:cNvSpPr/>
            <p:nvPr/>
          </p:nvSpPr>
          <p:spPr>
            <a:xfrm>
              <a:off x="977901" y="3340102"/>
              <a:ext cx="7188071" cy="581815"/>
            </a:xfrm>
            <a:custGeom>
              <a:avLst/>
              <a:gdLst>
                <a:gd name="connsiteX0" fmla="*/ 5461594 w 7188071"/>
                <a:gd name="connsiteY0" fmla="*/ 0 h 581815"/>
                <a:gd name="connsiteX1" fmla="*/ 7067743 w 7188071"/>
                <a:gd name="connsiteY1" fmla="*/ 0 h 581815"/>
                <a:gd name="connsiteX2" fmla="*/ 7104491 w 7188071"/>
                <a:gd name="connsiteY2" fmla="*/ 88627 h 581815"/>
                <a:gd name="connsiteX3" fmla="*/ 7103343 w 7188071"/>
                <a:gd name="connsiteY3" fmla="*/ 87235 h 581815"/>
                <a:gd name="connsiteX4" fmla="*/ 7103343 w 7188071"/>
                <a:gd name="connsiteY4" fmla="*/ 87235 h 581815"/>
                <a:gd name="connsiteX5" fmla="*/ 7104490 w 7188071"/>
                <a:gd name="connsiteY5" fmla="*/ 88626 h 581815"/>
                <a:gd name="connsiteX6" fmla="*/ 7187988 w 7188071"/>
                <a:gd name="connsiteY6" fmla="*/ 289999 h 581815"/>
                <a:gd name="connsiteX7" fmla="*/ 7188071 w 7188071"/>
                <a:gd name="connsiteY7" fmla="*/ 290820 h 581815"/>
                <a:gd name="connsiteX8" fmla="*/ 7102210 w 7188071"/>
                <a:gd name="connsiteY8" fmla="*/ 497893 h 581815"/>
                <a:gd name="connsiteX9" fmla="*/ 7067742 w 7188071"/>
                <a:gd name="connsiteY9" fmla="*/ 581019 h 581815"/>
                <a:gd name="connsiteX10" fmla="*/ 6906377 w 7188071"/>
                <a:gd name="connsiteY10" fmla="*/ 581019 h 581815"/>
                <a:gd name="connsiteX11" fmla="*/ 6898481 w 7188071"/>
                <a:gd name="connsiteY11" fmla="*/ 581815 h 581815"/>
                <a:gd name="connsiteX12" fmla="*/ 289719 w 7188071"/>
                <a:gd name="connsiteY12" fmla="*/ 581815 h 581815"/>
                <a:gd name="connsiteX13" fmla="*/ 0 w 7188071"/>
                <a:gd name="connsiteY13" fmla="*/ 292096 h 581815"/>
                <a:gd name="connsiteX14" fmla="*/ 289719 w 7188071"/>
                <a:gd name="connsiteY14" fmla="*/ 2377 h 581815"/>
                <a:gd name="connsiteX15" fmla="*/ 5462579 w 7188071"/>
                <a:gd name="connsiteY15" fmla="*/ 2377 h 581815"/>
                <a:gd name="connsiteX16" fmla="*/ 5462580 w 7188071"/>
                <a:gd name="connsiteY16" fmla="*/ 2377 h 581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88071" h="581815">
                  <a:moveTo>
                    <a:pt x="5461594" y="0"/>
                  </a:moveTo>
                  <a:lnTo>
                    <a:pt x="7067743" y="0"/>
                  </a:lnTo>
                  <a:lnTo>
                    <a:pt x="7104491" y="88627"/>
                  </a:lnTo>
                  <a:lnTo>
                    <a:pt x="7103343" y="87235"/>
                  </a:lnTo>
                  <a:lnTo>
                    <a:pt x="7103343" y="87235"/>
                  </a:lnTo>
                  <a:lnTo>
                    <a:pt x="7104490" y="88626"/>
                  </a:lnTo>
                  <a:lnTo>
                    <a:pt x="7187988" y="289999"/>
                  </a:lnTo>
                  <a:lnTo>
                    <a:pt x="7188071" y="290820"/>
                  </a:lnTo>
                  <a:lnTo>
                    <a:pt x="7102210" y="497893"/>
                  </a:lnTo>
                  <a:lnTo>
                    <a:pt x="7067742" y="581019"/>
                  </a:lnTo>
                  <a:lnTo>
                    <a:pt x="6906377" y="581019"/>
                  </a:lnTo>
                  <a:lnTo>
                    <a:pt x="6898481" y="581815"/>
                  </a:lnTo>
                  <a:lnTo>
                    <a:pt x="289719" y="581815"/>
                  </a:lnTo>
                  <a:cubicBezTo>
                    <a:pt x="129712" y="581815"/>
                    <a:pt x="0" y="452103"/>
                    <a:pt x="0" y="292096"/>
                  </a:cubicBezTo>
                  <a:cubicBezTo>
                    <a:pt x="0" y="132089"/>
                    <a:pt x="129712" y="2377"/>
                    <a:pt x="289719" y="2377"/>
                  </a:cubicBezTo>
                  <a:lnTo>
                    <a:pt x="5462579" y="2377"/>
                  </a:lnTo>
                  <a:lnTo>
                    <a:pt x="5462580" y="2377"/>
                  </a:lnTo>
                  <a:close/>
                </a:path>
              </a:pathLst>
            </a:custGeom>
            <a:solidFill>
              <a:schemeClr val="bg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2400" dirty="0">
                <a:solidFill>
                  <a:prstClr val="white"/>
                </a:solidFill>
                <a:latin typeface="Arial Narrow"/>
              </a:endParaRPr>
            </a:p>
          </p:txBody>
        </p:sp>
        <p:sp>
          <p:nvSpPr>
            <p:cNvPr id="7" name="Arrow: Chevron 83">
              <a:extLst>
                <a:ext uri="{FF2B5EF4-FFF2-40B4-BE49-F238E27FC236}">
                  <a16:creationId xmlns:a16="http://schemas.microsoft.com/office/drawing/2014/main" id="{037E20F6-1960-4AE0-AE21-84A62B8FD130}"/>
                </a:ext>
              </a:extLst>
            </p:cNvPr>
            <p:cNvSpPr/>
            <p:nvPr/>
          </p:nvSpPr>
          <p:spPr>
            <a:xfrm>
              <a:off x="6383139" y="3404392"/>
              <a:ext cx="1726606" cy="455612"/>
            </a:xfrm>
            <a:prstGeom prst="chevron">
              <a:avLst>
                <a:gd name="adj" fmla="val 20732"/>
              </a:avLst>
            </a:prstGeom>
            <a:solidFill>
              <a:srgbClr val="04C9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Released</a:t>
              </a:r>
            </a:p>
          </p:txBody>
        </p:sp>
        <p:grpSp>
          <p:nvGrpSpPr>
            <p:cNvPr id="8" name="Group 7">
              <a:extLst>
                <a:ext uri="{FF2B5EF4-FFF2-40B4-BE49-F238E27FC236}">
                  <a16:creationId xmlns:a16="http://schemas.microsoft.com/office/drawing/2014/main" id="{8E8956B6-A256-44C1-AEAA-8FD42B2A8C63}"/>
                </a:ext>
              </a:extLst>
            </p:cNvPr>
            <p:cNvGrpSpPr/>
            <p:nvPr/>
          </p:nvGrpSpPr>
          <p:grpSpPr>
            <a:xfrm>
              <a:off x="1034255" y="3404392"/>
              <a:ext cx="5387382" cy="457198"/>
              <a:chOff x="307180" y="3463928"/>
              <a:chExt cx="5387382" cy="457198"/>
            </a:xfrm>
          </p:grpSpPr>
          <p:sp>
            <p:nvSpPr>
              <p:cNvPr id="9" name="Freeform: Shape 23">
                <a:extLst>
                  <a:ext uri="{FF2B5EF4-FFF2-40B4-BE49-F238E27FC236}">
                    <a16:creationId xmlns:a16="http://schemas.microsoft.com/office/drawing/2014/main" id="{721D5225-DE10-4B23-9042-B9F8CFD89EF3}"/>
                  </a:ext>
                </a:extLst>
              </p:cNvPr>
              <p:cNvSpPr/>
              <p:nvPr/>
            </p:nvSpPr>
            <p:spPr>
              <a:xfrm>
                <a:off x="307180" y="3463928"/>
                <a:ext cx="1821658" cy="457198"/>
              </a:xfrm>
              <a:custGeom>
                <a:avLst/>
                <a:gdLst>
                  <a:gd name="connsiteX0" fmla="*/ 227806 w 1821658"/>
                  <a:gd name="connsiteY0" fmla="*/ 0 h 457198"/>
                  <a:gd name="connsiteX1" fmla="*/ 243539 w 1821658"/>
                  <a:gd name="connsiteY1" fmla="*/ 1586 h 457198"/>
                  <a:gd name="connsiteX2" fmla="*/ 1727201 w 1821658"/>
                  <a:gd name="connsiteY2" fmla="*/ 1586 h 457198"/>
                  <a:gd name="connsiteX3" fmla="*/ 1821658 w 1821658"/>
                  <a:gd name="connsiteY3" fmla="*/ 229392 h 457198"/>
                  <a:gd name="connsiteX4" fmla="*/ 1727201 w 1821658"/>
                  <a:gd name="connsiteY4" fmla="*/ 457198 h 457198"/>
                  <a:gd name="connsiteX5" fmla="*/ 226220 w 1821658"/>
                  <a:gd name="connsiteY5" fmla="*/ 457198 h 457198"/>
                  <a:gd name="connsiteX6" fmla="*/ 226220 w 1821658"/>
                  <a:gd name="connsiteY6" fmla="*/ 455452 h 457198"/>
                  <a:gd name="connsiteX7" fmla="*/ 181895 w 1821658"/>
                  <a:gd name="connsiteY7" fmla="*/ 450984 h 457198"/>
                  <a:gd name="connsiteX8" fmla="*/ 0 w 1821658"/>
                  <a:gd name="connsiteY8" fmla="*/ 227806 h 457198"/>
                  <a:gd name="connsiteX9" fmla="*/ 227806 w 1821658"/>
                  <a:gd name="connsiteY9" fmla="*/ 0 h 45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1658" h="457198">
                    <a:moveTo>
                      <a:pt x="227806" y="0"/>
                    </a:moveTo>
                    <a:lnTo>
                      <a:pt x="243539" y="1586"/>
                    </a:lnTo>
                    <a:lnTo>
                      <a:pt x="1727201" y="1586"/>
                    </a:lnTo>
                    <a:lnTo>
                      <a:pt x="1821658" y="229392"/>
                    </a:lnTo>
                    <a:lnTo>
                      <a:pt x="1727201" y="457198"/>
                    </a:lnTo>
                    <a:lnTo>
                      <a:pt x="226220" y="457198"/>
                    </a:lnTo>
                    <a:lnTo>
                      <a:pt x="226220" y="455452"/>
                    </a:lnTo>
                    <a:lnTo>
                      <a:pt x="181895" y="450984"/>
                    </a:lnTo>
                    <a:cubicBezTo>
                      <a:pt x="78088" y="429742"/>
                      <a:pt x="0" y="337894"/>
                      <a:pt x="0" y="227806"/>
                    </a:cubicBezTo>
                    <a:cubicBezTo>
                      <a:pt x="0" y="101992"/>
                      <a:pt x="101992" y="0"/>
                      <a:pt x="227806"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 work</a:t>
                </a:r>
              </a:p>
            </p:txBody>
          </p:sp>
          <p:sp>
            <p:nvSpPr>
              <p:cNvPr id="10" name="Arrow: Chevron 24">
                <a:extLst>
                  <a:ext uri="{FF2B5EF4-FFF2-40B4-BE49-F238E27FC236}">
                    <a16:creationId xmlns:a16="http://schemas.microsoft.com/office/drawing/2014/main" id="{7C357AD4-7E95-45FC-9827-7BCC921090C4}"/>
                  </a:ext>
                </a:extLst>
              </p:cNvPr>
              <p:cNvSpPr/>
              <p:nvPr/>
            </p:nvSpPr>
            <p:spPr>
              <a:xfrm>
                <a:off x="2090140" y="3463928"/>
                <a:ext cx="1821460" cy="455612"/>
              </a:xfrm>
              <a:prstGeom prst="chevron">
                <a:avLst>
                  <a:gd name="adj" fmla="val 21027"/>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Frozen</a:t>
                </a:r>
              </a:p>
            </p:txBody>
          </p:sp>
          <p:sp>
            <p:nvSpPr>
              <p:cNvPr id="11" name="Arrow: Chevron 25">
                <a:extLst>
                  <a:ext uri="{FF2B5EF4-FFF2-40B4-BE49-F238E27FC236}">
                    <a16:creationId xmlns:a16="http://schemas.microsoft.com/office/drawing/2014/main" id="{D27ABA91-F6EF-4836-943E-B0123F213DF1}"/>
                  </a:ext>
                </a:extLst>
              </p:cNvPr>
              <p:cNvSpPr/>
              <p:nvPr/>
            </p:nvSpPr>
            <p:spPr>
              <a:xfrm>
                <a:off x="3873102" y="3463928"/>
                <a:ext cx="1821460" cy="455612"/>
              </a:xfrm>
              <a:prstGeom prst="chevron">
                <a:avLst>
                  <a:gd name="adj" fmla="val 2102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Review</a:t>
                </a:r>
              </a:p>
            </p:txBody>
          </p:sp>
        </p:grpSp>
      </p:grpSp>
      <p:sp>
        <p:nvSpPr>
          <p:cNvPr id="12" name="Freeform: Shape 86">
            <a:extLst>
              <a:ext uri="{FF2B5EF4-FFF2-40B4-BE49-F238E27FC236}">
                <a16:creationId xmlns:a16="http://schemas.microsoft.com/office/drawing/2014/main" id="{B8B50004-8776-441E-B04F-378483770EC7}"/>
              </a:ext>
            </a:extLst>
          </p:cNvPr>
          <p:cNvSpPr/>
          <p:nvPr/>
        </p:nvSpPr>
        <p:spPr>
          <a:xfrm>
            <a:off x="977901" y="3444855"/>
            <a:ext cx="7188071" cy="581815"/>
          </a:xfrm>
          <a:custGeom>
            <a:avLst/>
            <a:gdLst>
              <a:gd name="connsiteX0" fmla="*/ 5461594 w 7188071"/>
              <a:gd name="connsiteY0" fmla="*/ 0 h 581815"/>
              <a:gd name="connsiteX1" fmla="*/ 7067743 w 7188071"/>
              <a:gd name="connsiteY1" fmla="*/ 0 h 581815"/>
              <a:gd name="connsiteX2" fmla="*/ 7104491 w 7188071"/>
              <a:gd name="connsiteY2" fmla="*/ 88627 h 581815"/>
              <a:gd name="connsiteX3" fmla="*/ 7103343 w 7188071"/>
              <a:gd name="connsiteY3" fmla="*/ 87235 h 581815"/>
              <a:gd name="connsiteX4" fmla="*/ 7103343 w 7188071"/>
              <a:gd name="connsiteY4" fmla="*/ 87235 h 581815"/>
              <a:gd name="connsiteX5" fmla="*/ 7104490 w 7188071"/>
              <a:gd name="connsiteY5" fmla="*/ 88626 h 581815"/>
              <a:gd name="connsiteX6" fmla="*/ 7187988 w 7188071"/>
              <a:gd name="connsiteY6" fmla="*/ 289999 h 581815"/>
              <a:gd name="connsiteX7" fmla="*/ 7188071 w 7188071"/>
              <a:gd name="connsiteY7" fmla="*/ 290820 h 581815"/>
              <a:gd name="connsiteX8" fmla="*/ 7102210 w 7188071"/>
              <a:gd name="connsiteY8" fmla="*/ 497893 h 581815"/>
              <a:gd name="connsiteX9" fmla="*/ 7067742 w 7188071"/>
              <a:gd name="connsiteY9" fmla="*/ 581019 h 581815"/>
              <a:gd name="connsiteX10" fmla="*/ 6906377 w 7188071"/>
              <a:gd name="connsiteY10" fmla="*/ 581019 h 581815"/>
              <a:gd name="connsiteX11" fmla="*/ 6898481 w 7188071"/>
              <a:gd name="connsiteY11" fmla="*/ 581815 h 581815"/>
              <a:gd name="connsiteX12" fmla="*/ 289719 w 7188071"/>
              <a:gd name="connsiteY12" fmla="*/ 581815 h 581815"/>
              <a:gd name="connsiteX13" fmla="*/ 0 w 7188071"/>
              <a:gd name="connsiteY13" fmla="*/ 292096 h 581815"/>
              <a:gd name="connsiteX14" fmla="*/ 289719 w 7188071"/>
              <a:gd name="connsiteY14" fmla="*/ 2377 h 581815"/>
              <a:gd name="connsiteX15" fmla="*/ 5462579 w 7188071"/>
              <a:gd name="connsiteY15" fmla="*/ 2377 h 581815"/>
              <a:gd name="connsiteX16" fmla="*/ 5462580 w 7188071"/>
              <a:gd name="connsiteY16" fmla="*/ 2377 h 581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88071" h="581815">
                <a:moveTo>
                  <a:pt x="5461594" y="0"/>
                </a:moveTo>
                <a:lnTo>
                  <a:pt x="7067743" y="0"/>
                </a:lnTo>
                <a:lnTo>
                  <a:pt x="7104491" y="88627"/>
                </a:lnTo>
                <a:lnTo>
                  <a:pt x="7103343" y="87235"/>
                </a:lnTo>
                <a:lnTo>
                  <a:pt x="7103343" y="87235"/>
                </a:lnTo>
                <a:lnTo>
                  <a:pt x="7104490" y="88626"/>
                </a:lnTo>
                <a:lnTo>
                  <a:pt x="7187988" y="289999"/>
                </a:lnTo>
                <a:lnTo>
                  <a:pt x="7188071" y="290820"/>
                </a:lnTo>
                <a:lnTo>
                  <a:pt x="7102210" y="497893"/>
                </a:lnTo>
                <a:lnTo>
                  <a:pt x="7067742" y="581019"/>
                </a:lnTo>
                <a:lnTo>
                  <a:pt x="6906377" y="581019"/>
                </a:lnTo>
                <a:lnTo>
                  <a:pt x="6898481" y="581815"/>
                </a:lnTo>
                <a:lnTo>
                  <a:pt x="289719" y="581815"/>
                </a:lnTo>
                <a:cubicBezTo>
                  <a:pt x="129712" y="581815"/>
                  <a:pt x="0" y="452103"/>
                  <a:pt x="0" y="292096"/>
                </a:cubicBezTo>
                <a:cubicBezTo>
                  <a:pt x="0" y="132089"/>
                  <a:pt x="129712" y="2377"/>
                  <a:pt x="289719" y="2377"/>
                </a:cubicBezTo>
                <a:lnTo>
                  <a:pt x="5462579" y="2377"/>
                </a:lnTo>
                <a:lnTo>
                  <a:pt x="5462580" y="2377"/>
                </a:lnTo>
                <a:close/>
              </a:path>
            </a:pathLst>
          </a:custGeom>
          <a:solidFill>
            <a:schemeClr val="bg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rial Narrow"/>
              <a:ea typeface="+mn-ea"/>
              <a:cs typeface="+mn-cs"/>
            </a:endParaRPr>
          </a:p>
        </p:txBody>
      </p:sp>
      <p:sp>
        <p:nvSpPr>
          <p:cNvPr id="13" name="Freeform: Shape 85">
            <a:extLst>
              <a:ext uri="{FF2B5EF4-FFF2-40B4-BE49-F238E27FC236}">
                <a16:creationId xmlns:a16="http://schemas.microsoft.com/office/drawing/2014/main" id="{67E58753-3AE3-4E4E-8EDF-ECE6936316BA}"/>
              </a:ext>
            </a:extLst>
          </p:cNvPr>
          <p:cNvSpPr/>
          <p:nvPr/>
        </p:nvSpPr>
        <p:spPr>
          <a:xfrm>
            <a:off x="977901" y="4086109"/>
            <a:ext cx="7188071" cy="581815"/>
          </a:xfrm>
          <a:custGeom>
            <a:avLst/>
            <a:gdLst>
              <a:gd name="connsiteX0" fmla="*/ 5461594 w 7188071"/>
              <a:gd name="connsiteY0" fmla="*/ 0 h 581815"/>
              <a:gd name="connsiteX1" fmla="*/ 7067743 w 7188071"/>
              <a:gd name="connsiteY1" fmla="*/ 0 h 581815"/>
              <a:gd name="connsiteX2" fmla="*/ 7104491 w 7188071"/>
              <a:gd name="connsiteY2" fmla="*/ 88627 h 581815"/>
              <a:gd name="connsiteX3" fmla="*/ 7103343 w 7188071"/>
              <a:gd name="connsiteY3" fmla="*/ 87235 h 581815"/>
              <a:gd name="connsiteX4" fmla="*/ 7103343 w 7188071"/>
              <a:gd name="connsiteY4" fmla="*/ 87235 h 581815"/>
              <a:gd name="connsiteX5" fmla="*/ 7104490 w 7188071"/>
              <a:gd name="connsiteY5" fmla="*/ 88626 h 581815"/>
              <a:gd name="connsiteX6" fmla="*/ 7187988 w 7188071"/>
              <a:gd name="connsiteY6" fmla="*/ 289999 h 581815"/>
              <a:gd name="connsiteX7" fmla="*/ 7188071 w 7188071"/>
              <a:gd name="connsiteY7" fmla="*/ 290820 h 581815"/>
              <a:gd name="connsiteX8" fmla="*/ 7102210 w 7188071"/>
              <a:gd name="connsiteY8" fmla="*/ 497893 h 581815"/>
              <a:gd name="connsiteX9" fmla="*/ 7067742 w 7188071"/>
              <a:gd name="connsiteY9" fmla="*/ 581019 h 581815"/>
              <a:gd name="connsiteX10" fmla="*/ 6906377 w 7188071"/>
              <a:gd name="connsiteY10" fmla="*/ 581019 h 581815"/>
              <a:gd name="connsiteX11" fmla="*/ 6898481 w 7188071"/>
              <a:gd name="connsiteY11" fmla="*/ 581815 h 581815"/>
              <a:gd name="connsiteX12" fmla="*/ 289719 w 7188071"/>
              <a:gd name="connsiteY12" fmla="*/ 581815 h 581815"/>
              <a:gd name="connsiteX13" fmla="*/ 0 w 7188071"/>
              <a:gd name="connsiteY13" fmla="*/ 292096 h 581815"/>
              <a:gd name="connsiteX14" fmla="*/ 289719 w 7188071"/>
              <a:gd name="connsiteY14" fmla="*/ 2377 h 581815"/>
              <a:gd name="connsiteX15" fmla="*/ 5462579 w 7188071"/>
              <a:gd name="connsiteY15" fmla="*/ 2377 h 581815"/>
              <a:gd name="connsiteX16" fmla="*/ 5462580 w 7188071"/>
              <a:gd name="connsiteY16" fmla="*/ 2377 h 581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88071" h="581815">
                <a:moveTo>
                  <a:pt x="5461594" y="0"/>
                </a:moveTo>
                <a:lnTo>
                  <a:pt x="7067743" y="0"/>
                </a:lnTo>
                <a:lnTo>
                  <a:pt x="7104491" y="88627"/>
                </a:lnTo>
                <a:lnTo>
                  <a:pt x="7103343" y="87235"/>
                </a:lnTo>
                <a:lnTo>
                  <a:pt x="7103343" y="87235"/>
                </a:lnTo>
                <a:lnTo>
                  <a:pt x="7104490" y="88626"/>
                </a:lnTo>
                <a:lnTo>
                  <a:pt x="7187988" y="289999"/>
                </a:lnTo>
                <a:lnTo>
                  <a:pt x="7188071" y="290820"/>
                </a:lnTo>
                <a:lnTo>
                  <a:pt x="7102210" y="497893"/>
                </a:lnTo>
                <a:lnTo>
                  <a:pt x="7067742" y="581019"/>
                </a:lnTo>
                <a:lnTo>
                  <a:pt x="6906377" y="581019"/>
                </a:lnTo>
                <a:lnTo>
                  <a:pt x="6898481" y="581815"/>
                </a:lnTo>
                <a:lnTo>
                  <a:pt x="289719" y="581815"/>
                </a:lnTo>
                <a:cubicBezTo>
                  <a:pt x="129712" y="581815"/>
                  <a:pt x="0" y="452103"/>
                  <a:pt x="0" y="292096"/>
                </a:cubicBezTo>
                <a:cubicBezTo>
                  <a:pt x="0" y="132089"/>
                  <a:pt x="129712" y="2377"/>
                  <a:pt x="289719" y="2377"/>
                </a:cubicBezTo>
                <a:lnTo>
                  <a:pt x="5462579" y="2377"/>
                </a:lnTo>
                <a:lnTo>
                  <a:pt x="5462580" y="2377"/>
                </a:lnTo>
                <a:close/>
              </a:path>
            </a:pathLst>
          </a:custGeom>
          <a:solidFill>
            <a:schemeClr val="bg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rial Narrow"/>
              <a:ea typeface="+mn-ea"/>
              <a:cs typeface="+mn-cs"/>
            </a:endParaRPr>
          </a:p>
        </p:txBody>
      </p:sp>
      <p:sp>
        <p:nvSpPr>
          <p:cNvPr id="14" name="Rectangle 13">
            <a:extLst>
              <a:ext uri="{FF2B5EF4-FFF2-40B4-BE49-F238E27FC236}">
                <a16:creationId xmlns:a16="http://schemas.microsoft.com/office/drawing/2014/main" id="{560C7D8D-A339-477A-8CA6-5C39AE8CB117}"/>
              </a:ext>
            </a:extLst>
          </p:cNvPr>
          <p:cNvSpPr/>
          <p:nvPr/>
        </p:nvSpPr>
        <p:spPr>
          <a:xfrm>
            <a:off x="2904233" y="609894"/>
            <a:ext cx="3633547" cy="628650"/>
          </a:xfrm>
          <a:prstGeom prst="rect">
            <a:avLst/>
          </a:prstGeom>
          <a:solidFill>
            <a:srgbClr val="082F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Real-time dashboard reports</a:t>
            </a:r>
          </a:p>
        </p:txBody>
      </p:sp>
      <p:sp>
        <p:nvSpPr>
          <p:cNvPr id="15" name="Arrow: Up 49">
            <a:extLst>
              <a:ext uri="{FF2B5EF4-FFF2-40B4-BE49-F238E27FC236}">
                <a16:creationId xmlns:a16="http://schemas.microsoft.com/office/drawing/2014/main" id="{3350CA6A-3E88-4965-85D7-111E02F4281C}"/>
              </a:ext>
            </a:extLst>
          </p:cNvPr>
          <p:cNvSpPr/>
          <p:nvPr/>
        </p:nvSpPr>
        <p:spPr>
          <a:xfrm>
            <a:off x="2606220" y="580709"/>
            <a:ext cx="597600" cy="676680"/>
          </a:xfrm>
          <a:prstGeom prst="upArrow">
            <a:avLst>
              <a:gd name="adj1" fmla="val 57229"/>
              <a:gd name="adj2" fmla="val 50000"/>
            </a:avLst>
          </a:prstGeom>
          <a:solidFill>
            <a:srgbClr val="082F5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Narrow"/>
              <a:ea typeface="+mn-ea"/>
              <a:cs typeface="+mn-cs"/>
            </a:endParaRPr>
          </a:p>
        </p:txBody>
      </p:sp>
      <p:sp>
        <p:nvSpPr>
          <p:cNvPr id="16" name="Rectangle 15">
            <a:extLst>
              <a:ext uri="{FF2B5EF4-FFF2-40B4-BE49-F238E27FC236}">
                <a16:creationId xmlns:a16="http://schemas.microsoft.com/office/drawing/2014/main" id="{D5F23CD9-EA46-45BE-8C07-D53AD0CD31AE}"/>
              </a:ext>
            </a:extLst>
          </p:cNvPr>
          <p:cNvSpPr/>
          <p:nvPr/>
        </p:nvSpPr>
        <p:spPr>
          <a:xfrm>
            <a:off x="2450592" y="2752344"/>
            <a:ext cx="4570808" cy="6286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Narrow"/>
                <a:ea typeface="+mn-ea"/>
                <a:cs typeface="+mn-cs"/>
              </a:rPr>
              <a:t>Automatic </a:t>
            </a:r>
            <a:r>
              <a:rPr kumimoji="0" lang="en-US" sz="2400" b="0" i="0" u="none" strike="noStrike" kern="1200" cap="none" spc="0" normalizeH="0" baseline="0" noProof="0" dirty="0" smtClean="0">
                <a:ln>
                  <a:noFill/>
                </a:ln>
                <a:solidFill>
                  <a:srgbClr val="FFFFFF"/>
                </a:solidFill>
                <a:effectLst/>
                <a:uLnTx/>
                <a:uFillTx/>
                <a:latin typeface="Arial Narrow"/>
                <a:ea typeface="+mn-ea"/>
                <a:cs typeface="+mn-cs"/>
              </a:rPr>
              <a:t>&amp; fact-based updates</a:t>
            </a:r>
            <a:endParaRPr kumimoji="0" lang="en-US" sz="2400" b="0" i="0" u="none" strike="noStrike" kern="1200" cap="none" spc="0" normalizeH="0" baseline="0" noProof="0" dirty="0">
              <a:ln>
                <a:noFill/>
              </a:ln>
              <a:solidFill>
                <a:srgbClr val="FFFFFF"/>
              </a:solidFill>
              <a:effectLst/>
              <a:uLnTx/>
              <a:uFillTx/>
              <a:latin typeface="Arial Narrow"/>
              <a:ea typeface="+mn-ea"/>
              <a:cs typeface="+mn-cs"/>
            </a:endParaRPr>
          </a:p>
        </p:txBody>
      </p:sp>
      <p:sp>
        <p:nvSpPr>
          <p:cNvPr id="17" name="Rectangle 16">
            <a:extLst>
              <a:ext uri="{FF2B5EF4-FFF2-40B4-BE49-F238E27FC236}">
                <a16:creationId xmlns:a16="http://schemas.microsoft.com/office/drawing/2014/main" id="{0B7A6F37-2D14-4631-813F-90A6126A8C6E}"/>
              </a:ext>
            </a:extLst>
          </p:cNvPr>
          <p:cNvSpPr/>
          <p:nvPr/>
        </p:nvSpPr>
        <p:spPr>
          <a:xfrm>
            <a:off x="977900" y="1298027"/>
            <a:ext cx="7243775" cy="1242382"/>
          </a:xfrm>
          <a:prstGeom prst="rect">
            <a:avLst/>
          </a:prstGeom>
          <a:solidFill>
            <a:schemeClr val="bg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rial Narrow"/>
              <a:ea typeface="+mn-ea"/>
              <a:cs typeface="+mn-cs"/>
            </a:endParaRPr>
          </a:p>
        </p:txBody>
      </p:sp>
      <p:sp>
        <p:nvSpPr>
          <p:cNvPr id="18" name="Freeform: Shape 21">
            <a:extLst>
              <a:ext uri="{FF2B5EF4-FFF2-40B4-BE49-F238E27FC236}">
                <a16:creationId xmlns:a16="http://schemas.microsoft.com/office/drawing/2014/main" id="{3F7DF770-A772-43AA-BE1B-9DB2FDBDD93D}"/>
              </a:ext>
            </a:extLst>
          </p:cNvPr>
          <p:cNvSpPr/>
          <p:nvPr/>
        </p:nvSpPr>
        <p:spPr>
          <a:xfrm>
            <a:off x="1034255" y="3507558"/>
            <a:ext cx="1821658" cy="457198"/>
          </a:xfrm>
          <a:custGeom>
            <a:avLst/>
            <a:gdLst>
              <a:gd name="connsiteX0" fmla="*/ 227806 w 1821658"/>
              <a:gd name="connsiteY0" fmla="*/ 0 h 457198"/>
              <a:gd name="connsiteX1" fmla="*/ 243539 w 1821658"/>
              <a:gd name="connsiteY1" fmla="*/ 1586 h 457198"/>
              <a:gd name="connsiteX2" fmla="*/ 1727201 w 1821658"/>
              <a:gd name="connsiteY2" fmla="*/ 1586 h 457198"/>
              <a:gd name="connsiteX3" fmla="*/ 1821658 w 1821658"/>
              <a:gd name="connsiteY3" fmla="*/ 229392 h 457198"/>
              <a:gd name="connsiteX4" fmla="*/ 1727201 w 1821658"/>
              <a:gd name="connsiteY4" fmla="*/ 457198 h 457198"/>
              <a:gd name="connsiteX5" fmla="*/ 226220 w 1821658"/>
              <a:gd name="connsiteY5" fmla="*/ 457198 h 457198"/>
              <a:gd name="connsiteX6" fmla="*/ 226220 w 1821658"/>
              <a:gd name="connsiteY6" fmla="*/ 455452 h 457198"/>
              <a:gd name="connsiteX7" fmla="*/ 181895 w 1821658"/>
              <a:gd name="connsiteY7" fmla="*/ 450984 h 457198"/>
              <a:gd name="connsiteX8" fmla="*/ 0 w 1821658"/>
              <a:gd name="connsiteY8" fmla="*/ 227806 h 457198"/>
              <a:gd name="connsiteX9" fmla="*/ 227806 w 1821658"/>
              <a:gd name="connsiteY9" fmla="*/ 0 h 45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1658" h="457198">
                <a:moveTo>
                  <a:pt x="227806" y="0"/>
                </a:moveTo>
                <a:lnTo>
                  <a:pt x="243539" y="1586"/>
                </a:lnTo>
                <a:lnTo>
                  <a:pt x="1727201" y="1586"/>
                </a:lnTo>
                <a:lnTo>
                  <a:pt x="1821658" y="229392"/>
                </a:lnTo>
                <a:lnTo>
                  <a:pt x="1727201" y="457198"/>
                </a:lnTo>
                <a:lnTo>
                  <a:pt x="226220" y="457198"/>
                </a:lnTo>
                <a:lnTo>
                  <a:pt x="226220" y="455452"/>
                </a:lnTo>
                <a:lnTo>
                  <a:pt x="181895" y="450984"/>
                </a:lnTo>
                <a:cubicBezTo>
                  <a:pt x="78088" y="429742"/>
                  <a:pt x="0" y="337894"/>
                  <a:pt x="0" y="227806"/>
                </a:cubicBezTo>
                <a:cubicBezTo>
                  <a:pt x="0" y="101992"/>
                  <a:pt x="101992" y="0"/>
                  <a:pt x="227806"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Arial Narrow"/>
                <a:ea typeface="+mn-ea"/>
                <a:cs typeface="+mn-cs"/>
              </a:rPr>
              <a:t>45</a:t>
            </a:r>
            <a:r>
              <a:rPr kumimoji="0" lang="en-US" sz="2400" b="0" i="0" u="none" strike="noStrike" kern="1200" cap="none" spc="0" normalizeH="0" baseline="0" noProof="0" dirty="0">
                <a:ln>
                  <a:noFill/>
                </a:ln>
                <a:solidFill>
                  <a:srgbClr val="FFFFFF"/>
                </a:solidFill>
                <a:effectLst/>
                <a:uLnTx/>
                <a:uFillTx/>
                <a:latin typeface="Arial Narrow"/>
                <a:ea typeface="+mn-ea"/>
                <a:cs typeface="+mn-cs"/>
              </a:rPr>
              <a:t>%</a:t>
            </a:r>
          </a:p>
        </p:txBody>
      </p:sp>
      <p:sp>
        <p:nvSpPr>
          <p:cNvPr id="19" name="Arrow: Chevron 11">
            <a:extLst>
              <a:ext uri="{FF2B5EF4-FFF2-40B4-BE49-F238E27FC236}">
                <a16:creationId xmlns:a16="http://schemas.microsoft.com/office/drawing/2014/main" id="{70BCDEEB-2F8D-4519-B3BA-BC0EA7889546}"/>
              </a:ext>
            </a:extLst>
          </p:cNvPr>
          <p:cNvSpPr/>
          <p:nvPr/>
        </p:nvSpPr>
        <p:spPr>
          <a:xfrm>
            <a:off x="2817215" y="3507558"/>
            <a:ext cx="1821460" cy="455612"/>
          </a:xfrm>
          <a:prstGeom prst="chevron">
            <a:avLst>
              <a:gd name="adj" fmla="val 21027"/>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Arial Narrow"/>
                <a:ea typeface="+mn-ea"/>
                <a:cs typeface="+mn-cs"/>
              </a:rPr>
              <a:t>60</a:t>
            </a:r>
            <a:r>
              <a:rPr kumimoji="0" lang="en-US" sz="2400" b="0" i="0" u="none" strike="noStrike" kern="1200" cap="none" spc="0" normalizeH="0" baseline="0" noProof="0" dirty="0">
                <a:ln>
                  <a:noFill/>
                </a:ln>
                <a:solidFill>
                  <a:srgbClr val="FFFFFF"/>
                </a:solidFill>
                <a:effectLst/>
                <a:uLnTx/>
                <a:uFillTx/>
                <a:latin typeface="Arial Narrow"/>
                <a:ea typeface="+mn-ea"/>
                <a:cs typeface="+mn-cs"/>
              </a:rPr>
              <a:t>%</a:t>
            </a:r>
          </a:p>
        </p:txBody>
      </p:sp>
      <p:sp>
        <p:nvSpPr>
          <p:cNvPr id="20" name="Arrow: Chevron 18">
            <a:extLst>
              <a:ext uri="{FF2B5EF4-FFF2-40B4-BE49-F238E27FC236}">
                <a16:creationId xmlns:a16="http://schemas.microsoft.com/office/drawing/2014/main" id="{6ABCD87C-020B-42B4-B0C8-4C2751DD7D00}"/>
              </a:ext>
            </a:extLst>
          </p:cNvPr>
          <p:cNvSpPr/>
          <p:nvPr/>
        </p:nvSpPr>
        <p:spPr>
          <a:xfrm>
            <a:off x="4600177" y="3507558"/>
            <a:ext cx="1821460" cy="455612"/>
          </a:xfrm>
          <a:prstGeom prst="chevron">
            <a:avLst>
              <a:gd name="adj" fmla="val 2102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Arial Narrow"/>
                <a:ea typeface="+mn-ea"/>
                <a:cs typeface="+mn-cs"/>
              </a:rPr>
              <a:t>75</a:t>
            </a:r>
            <a:r>
              <a:rPr kumimoji="0" lang="en-US" sz="2400" b="0" i="0" u="none" strike="noStrike" kern="1200" cap="none" spc="0" normalizeH="0" baseline="0" noProof="0" dirty="0">
                <a:ln>
                  <a:noFill/>
                </a:ln>
                <a:solidFill>
                  <a:srgbClr val="FFFFFF"/>
                </a:solidFill>
                <a:effectLst/>
                <a:uLnTx/>
                <a:uFillTx/>
                <a:latin typeface="Arial Narrow"/>
                <a:ea typeface="+mn-ea"/>
                <a:cs typeface="+mn-cs"/>
              </a:rPr>
              <a:t>%</a:t>
            </a:r>
          </a:p>
        </p:txBody>
      </p:sp>
      <p:sp>
        <p:nvSpPr>
          <p:cNvPr id="21" name="Freeform: Shape 23">
            <a:extLst>
              <a:ext uri="{FF2B5EF4-FFF2-40B4-BE49-F238E27FC236}">
                <a16:creationId xmlns:a16="http://schemas.microsoft.com/office/drawing/2014/main" id="{721D5225-DE10-4B23-9042-B9F8CFD89EF3}"/>
              </a:ext>
            </a:extLst>
          </p:cNvPr>
          <p:cNvSpPr/>
          <p:nvPr/>
        </p:nvSpPr>
        <p:spPr>
          <a:xfrm>
            <a:off x="1034255" y="4150399"/>
            <a:ext cx="1821658" cy="457198"/>
          </a:xfrm>
          <a:custGeom>
            <a:avLst/>
            <a:gdLst>
              <a:gd name="connsiteX0" fmla="*/ 227806 w 1821658"/>
              <a:gd name="connsiteY0" fmla="*/ 0 h 457198"/>
              <a:gd name="connsiteX1" fmla="*/ 243539 w 1821658"/>
              <a:gd name="connsiteY1" fmla="*/ 1586 h 457198"/>
              <a:gd name="connsiteX2" fmla="*/ 1727201 w 1821658"/>
              <a:gd name="connsiteY2" fmla="*/ 1586 h 457198"/>
              <a:gd name="connsiteX3" fmla="*/ 1821658 w 1821658"/>
              <a:gd name="connsiteY3" fmla="*/ 229392 h 457198"/>
              <a:gd name="connsiteX4" fmla="*/ 1727201 w 1821658"/>
              <a:gd name="connsiteY4" fmla="*/ 457198 h 457198"/>
              <a:gd name="connsiteX5" fmla="*/ 226220 w 1821658"/>
              <a:gd name="connsiteY5" fmla="*/ 457198 h 457198"/>
              <a:gd name="connsiteX6" fmla="*/ 226220 w 1821658"/>
              <a:gd name="connsiteY6" fmla="*/ 455452 h 457198"/>
              <a:gd name="connsiteX7" fmla="*/ 181895 w 1821658"/>
              <a:gd name="connsiteY7" fmla="*/ 450984 h 457198"/>
              <a:gd name="connsiteX8" fmla="*/ 0 w 1821658"/>
              <a:gd name="connsiteY8" fmla="*/ 227806 h 457198"/>
              <a:gd name="connsiteX9" fmla="*/ 227806 w 1821658"/>
              <a:gd name="connsiteY9" fmla="*/ 0 h 45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1658" h="457198">
                <a:moveTo>
                  <a:pt x="227806" y="0"/>
                </a:moveTo>
                <a:lnTo>
                  <a:pt x="243539" y="1586"/>
                </a:lnTo>
                <a:lnTo>
                  <a:pt x="1727201" y="1586"/>
                </a:lnTo>
                <a:lnTo>
                  <a:pt x="1821658" y="229392"/>
                </a:lnTo>
                <a:lnTo>
                  <a:pt x="1727201" y="457198"/>
                </a:lnTo>
                <a:lnTo>
                  <a:pt x="226220" y="457198"/>
                </a:lnTo>
                <a:lnTo>
                  <a:pt x="226220" y="455452"/>
                </a:lnTo>
                <a:lnTo>
                  <a:pt x="181895" y="450984"/>
                </a:lnTo>
                <a:cubicBezTo>
                  <a:pt x="78088" y="429742"/>
                  <a:pt x="0" y="337894"/>
                  <a:pt x="0" y="227806"/>
                </a:cubicBezTo>
                <a:cubicBezTo>
                  <a:pt x="0" y="101992"/>
                  <a:pt x="101992" y="0"/>
                  <a:pt x="227806"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Narrow"/>
                <a:ea typeface="+mn-ea"/>
                <a:cs typeface="+mn-cs"/>
              </a:rPr>
              <a:t>In work</a:t>
            </a:r>
          </a:p>
        </p:txBody>
      </p:sp>
      <p:sp>
        <p:nvSpPr>
          <p:cNvPr id="22" name="Arrow: Chevron 24">
            <a:extLst>
              <a:ext uri="{FF2B5EF4-FFF2-40B4-BE49-F238E27FC236}">
                <a16:creationId xmlns:a16="http://schemas.microsoft.com/office/drawing/2014/main" id="{7C357AD4-7E95-45FC-9827-7BCC921090C4}"/>
              </a:ext>
            </a:extLst>
          </p:cNvPr>
          <p:cNvSpPr/>
          <p:nvPr/>
        </p:nvSpPr>
        <p:spPr>
          <a:xfrm>
            <a:off x="2817215" y="4150399"/>
            <a:ext cx="1821460" cy="455612"/>
          </a:xfrm>
          <a:prstGeom prst="chevron">
            <a:avLst>
              <a:gd name="adj" fmla="val 21027"/>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Narrow"/>
                <a:ea typeface="+mn-ea"/>
                <a:cs typeface="+mn-cs"/>
              </a:rPr>
              <a:t>Frozen</a:t>
            </a:r>
          </a:p>
        </p:txBody>
      </p:sp>
      <p:sp>
        <p:nvSpPr>
          <p:cNvPr id="23" name="Arrow: Chevron 25">
            <a:extLst>
              <a:ext uri="{FF2B5EF4-FFF2-40B4-BE49-F238E27FC236}">
                <a16:creationId xmlns:a16="http://schemas.microsoft.com/office/drawing/2014/main" id="{D27ABA91-F6EF-4836-943E-B0123F213DF1}"/>
              </a:ext>
            </a:extLst>
          </p:cNvPr>
          <p:cNvSpPr/>
          <p:nvPr/>
        </p:nvSpPr>
        <p:spPr>
          <a:xfrm>
            <a:off x="4600177" y="4150399"/>
            <a:ext cx="1821460" cy="455612"/>
          </a:xfrm>
          <a:prstGeom prst="chevron">
            <a:avLst>
              <a:gd name="adj" fmla="val 2102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Narrow"/>
                <a:ea typeface="+mn-ea"/>
                <a:cs typeface="+mn-cs"/>
              </a:rPr>
              <a:t>Review</a:t>
            </a:r>
          </a:p>
        </p:txBody>
      </p:sp>
      <p:sp>
        <p:nvSpPr>
          <p:cNvPr id="24" name="Frame 23">
            <a:extLst>
              <a:ext uri="{FF2B5EF4-FFF2-40B4-BE49-F238E27FC236}">
                <a16:creationId xmlns:a16="http://schemas.microsoft.com/office/drawing/2014/main" id="{75FED756-CA5B-4BF1-9AA2-8D2212C48274}"/>
              </a:ext>
            </a:extLst>
          </p:cNvPr>
          <p:cNvSpPr/>
          <p:nvPr/>
        </p:nvSpPr>
        <p:spPr>
          <a:xfrm>
            <a:off x="1843075" y="1353601"/>
            <a:ext cx="6323025" cy="1131232"/>
          </a:xfrm>
          <a:prstGeom prst="frame">
            <a:avLst>
              <a:gd name="adj1" fmla="val 4862"/>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Narrow"/>
              <a:ea typeface="+mn-ea"/>
              <a:cs typeface="+mn-cs"/>
            </a:endParaRPr>
          </a:p>
        </p:txBody>
      </p:sp>
      <p:grpSp>
        <p:nvGrpSpPr>
          <p:cNvPr id="25" name="Group 24">
            <a:extLst>
              <a:ext uri="{FF2B5EF4-FFF2-40B4-BE49-F238E27FC236}">
                <a16:creationId xmlns:a16="http://schemas.microsoft.com/office/drawing/2014/main" id="{86010323-1F03-4FE6-BBC6-C504C2D0188E}"/>
              </a:ext>
            </a:extLst>
          </p:cNvPr>
          <p:cNvGrpSpPr/>
          <p:nvPr/>
        </p:nvGrpSpPr>
        <p:grpSpPr>
          <a:xfrm>
            <a:off x="3349293" y="1450181"/>
            <a:ext cx="997793" cy="949720"/>
            <a:chOff x="2521695" y="1450181"/>
            <a:chExt cx="997793" cy="949720"/>
          </a:xfrm>
        </p:grpSpPr>
        <p:sp>
          <p:nvSpPr>
            <p:cNvPr id="26" name="Freeform: Shape 41">
              <a:extLst>
                <a:ext uri="{FF2B5EF4-FFF2-40B4-BE49-F238E27FC236}">
                  <a16:creationId xmlns:a16="http://schemas.microsoft.com/office/drawing/2014/main" id="{879079AB-2CF5-4032-86C1-DA7DC003E4E7}"/>
                </a:ext>
              </a:extLst>
            </p:cNvPr>
            <p:cNvSpPr/>
            <p:nvPr/>
          </p:nvSpPr>
          <p:spPr>
            <a:xfrm>
              <a:off x="2521695" y="1450181"/>
              <a:ext cx="997793" cy="949720"/>
            </a:xfrm>
            <a:custGeom>
              <a:avLst/>
              <a:gdLst>
                <a:gd name="connsiteX0" fmla="*/ 95725 w 997793"/>
                <a:gd name="connsiteY0" fmla="*/ 171450 h 949720"/>
                <a:gd name="connsiteX1" fmla="*/ 95725 w 997793"/>
                <a:gd name="connsiteY1" fmla="*/ 778270 h 949720"/>
                <a:gd name="connsiteX2" fmla="*/ 902067 w 997793"/>
                <a:gd name="connsiteY2" fmla="*/ 778270 h 949720"/>
                <a:gd name="connsiteX3" fmla="*/ 902067 w 997793"/>
                <a:gd name="connsiteY3" fmla="*/ 171450 h 949720"/>
                <a:gd name="connsiteX4" fmla="*/ 50007 w 997793"/>
                <a:gd name="connsiteY4" fmla="*/ 0 h 949720"/>
                <a:gd name="connsiteX5" fmla="*/ 947786 w 997793"/>
                <a:gd name="connsiteY5" fmla="*/ 0 h 949720"/>
                <a:gd name="connsiteX6" fmla="*/ 997793 w 997793"/>
                <a:gd name="connsiteY6" fmla="*/ 50007 h 949720"/>
                <a:gd name="connsiteX7" fmla="*/ 997793 w 997793"/>
                <a:gd name="connsiteY7" fmla="*/ 121443 h 949720"/>
                <a:gd name="connsiteX8" fmla="*/ 947786 w 997793"/>
                <a:gd name="connsiteY8" fmla="*/ 171450 h 949720"/>
                <a:gd name="connsiteX9" fmla="*/ 947786 w 997793"/>
                <a:gd name="connsiteY9" fmla="*/ 778270 h 949720"/>
                <a:gd name="connsiteX10" fmla="*/ 997793 w 997793"/>
                <a:gd name="connsiteY10" fmla="*/ 828277 h 949720"/>
                <a:gd name="connsiteX11" fmla="*/ 997793 w 997793"/>
                <a:gd name="connsiteY11" fmla="*/ 899713 h 949720"/>
                <a:gd name="connsiteX12" fmla="*/ 947786 w 997793"/>
                <a:gd name="connsiteY12" fmla="*/ 949720 h 949720"/>
                <a:gd name="connsiteX13" fmla="*/ 50007 w 997793"/>
                <a:gd name="connsiteY13" fmla="*/ 949720 h 949720"/>
                <a:gd name="connsiteX14" fmla="*/ 0 w 997793"/>
                <a:gd name="connsiteY14" fmla="*/ 899713 h 949720"/>
                <a:gd name="connsiteX15" fmla="*/ 0 w 997793"/>
                <a:gd name="connsiteY15" fmla="*/ 828277 h 949720"/>
                <a:gd name="connsiteX16" fmla="*/ 30542 w 997793"/>
                <a:gd name="connsiteY16" fmla="*/ 782200 h 949720"/>
                <a:gd name="connsiteX17" fmla="*/ 50006 w 997793"/>
                <a:gd name="connsiteY17" fmla="*/ 778270 h 949720"/>
                <a:gd name="connsiteX18" fmla="*/ 50006 w 997793"/>
                <a:gd name="connsiteY18" fmla="*/ 171450 h 949720"/>
                <a:gd name="connsiteX19" fmla="*/ 30542 w 997793"/>
                <a:gd name="connsiteY19" fmla="*/ 167520 h 949720"/>
                <a:gd name="connsiteX20" fmla="*/ 0 w 997793"/>
                <a:gd name="connsiteY20" fmla="*/ 121443 h 949720"/>
                <a:gd name="connsiteX21" fmla="*/ 0 w 997793"/>
                <a:gd name="connsiteY21" fmla="*/ 50007 h 949720"/>
                <a:gd name="connsiteX22" fmla="*/ 50007 w 997793"/>
                <a:gd name="connsiteY22" fmla="*/ 0 h 94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97793" h="949720">
                  <a:moveTo>
                    <a:pt x="95725" y="171450"/>
                  </a:moveTo>
                  <a:lnTo>
                    <a:pt x="95725" y="778270"/>
                  </a:lnTo>
                  <a:lnTo>
                    <a:pt x="902067" y="778270"/>
                  </a:lnTo>
                  <a:lnTo>
                    <a:pt x="902067" y="171450"/>
                  </a:lnTo>
                  <a:close/>
                  <a:moveTo>
                    <a:pt x="50007" y="0"/>
                  </a:moveTo>
                  <a:lnTo>
                    <a:pt x="947786" y="0"/>
                  </a:lnTo>
                  <a:cubicBezTo>
                    <a:pt x="975404" y="0"/>
                    <a:pt x="997793" y="22389"/>
                    <a:pt x="997793" y="50007"/>
                  </a:cubicBezTo>
                  <a:lnTo>
                    <a:pt x="997793" y="121443"/>
                  </a:lnTo>
                  <a:cubicBezTo>
                    <a:pt x="997793" y="149061"/>
                    <a:pt x="975404" y="171450"/>
                    <a:pt x="947786" y="171450"/>
                  </a:cubicBezTo>
                  <a:lnTo>
                    <a:pt x="947786" y="778270"/>
                  </a:lnTo>
                  <a:cubicBezTo>
                    <a:pt x="975404" y="778270"/>
                    <a:pt x="997793" y="800659"/>
                    <a:pt x="997793" y="828277"/>
                  </a:cubicBezTo>
                  <a:lnTo>
                    <a:pt x="997793" y="899713"/>
                  </a:lnTo>
                  <a:cubicBezTo>
                    <a:pt x="997793" y="927331"/>
                    <a:pt x="975404" y="949720"/>
                    <a:pt x="947786" y="949720"/>
                  </a:cubicBezTo>
                  <a:lnTo>
                    <a:pt x="50007" y="949720"/>
                  </a:lnTo>
                  <a:cubicBezTo>
                    <a:pt x="22389" y="949720"/>
                    <a:pt x="0" y="927331"/>
                    <a:pt x="0" y="899713"/>
                  </a:cubicBezTo>
                  <a:lnTo>
                    <a:pt x="0" y="828277"/>
                  </a:lnTo>
                  <a:cubicBezTo>
                    <a:pt x="0" y="807564"/>
                    <a:pt x="12594" y="789791"/>
                    <a:pt x="30542" y="782200"/>
                  </a:cubicBezTo>
                  <a:lnTo>
                    <a:pt x="50006" y="778270"/>
                  </a:lnTo>
                  <a:lnTo>
                    <a:pt x="50006" y="171450"/>
                  </a:lnTo>
                  <a:lnTo>
                    <a:pt x="30542" y="167520"/>
                  </a:lnTo>
                  <a:cubicBezTo>
                    <a:pt x="12594" y="159929"/>
                    <a:pt x="0" y="142157"/>
                    <a:pt x="0" y="121443"/>
                  </a:cubicBezTo>
                  <a:lnTo>
                    <a:pt x="0" y="50007"/>
                  </a:lnTo>
                  <a:cubicBezTo>
                    <a:pt x="0" y="22389"/>
                    <a:pt x="22389" y="0"/>
                    <a:pt x="50007" y="0"/>
                  </a:cubicBezTo>
                  <a:close/>
                </a:path>
              </a:pathLst>
            </a:custGeom>
            <a:solidFill>
              <a:srgbClr val="082F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 name="Rectangle 26">
              <a:extLst>
                <a:ext uri="{FF2B5EF4-FFF2-40B4-BE49-F238E27FC236}">
                  <a16:creationId xmlns:a16="http://schemas.microsoft.com/office/drawing/2014/main" id="{94228715-6866-4483-B096-9A8C1D78F6BD}"/>
                </a:ext>
              </a:extLst>
            </p:cNvPr>
            <p:cNvSpPr/>
            <p:nvPr/>
          </p:nvSpPr>
          <p:spPr>
            <a:xfrm>
              <a:off x="2617419" y="1621631"/>
              <a:ext cx="807203" cy="6068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latin typeface="Arial Narrow"/>
                </a:rPr>
                <a:t>Gate 1</a:t>
              </a:r>
            </a:p>
          </p:txBody>
        </p:sp>
      </p:grpSp>
      <p:sp>
        <p:nvSpPr>
          <p:cNvPr id="28" name="Rectangle 27">
            <a:extLst>
              <a:ext uri="{FF2B5EF4-FFF2-40B4-BE49-F238E27FC236}">
                <a16:creationId xmlns:a16="http://schemas.microsoft.com/office/drawing/2014/main" id="{F61788D0-BD2A-471B-82B9-5B5DCD1765AD}"/>
              </a:ext>
            </a:extLst>
          </p:cNvPr>
          <p:cNvSpPr/>
          <p:nvPr/>
        </p:nvSpPr>
        <p:spPr>
          <a:xfrm>
            <a:off x="4444037" y="1621631"/>
            <a:ext cx="1188934" cy="6068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Narrow"/>
                <a:ea typeface="+mn-ea"/>
                <a:cs typeface="+mn-cs"/>
              </a:rPr>
              <a:t>Stage 2</a:t>
            </a:r>
          </a:p>
        </p:txBody>
      </p:sp>
      <p:sp>
        <p:nvSpPr>
          <p:cNvPr id="29" name="Rectangle 28">
            <a:extLst>
              <a:ext uri="{FF2B5EF4-FFF2-40B4-BE49-F238E27FC236}">
                <a16:creationId xmlns:a16="http://schemas.microsoft.com/office/drawing/2014/main" id="{5ED63142-792A-488C-888D-1A1CA4F708DA}"/>
              </a:ext>
            </a:extLst>
          </p:cNvPr>
          <p:cNvSpPr/>
          <p:nvPr/>
        </p:nvSpPr>
        <p:spPr>
          <a:xfrm>
            <a:off x="6824665" y="1621631"/>
            <a:ext cx="1188934" cy="6068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Narrow"/>
                <a:ea typeface="+mn-ea"/>
                <a:cs typeface="+mn-cs"/>
              </a:rPr>
              <a:t>Stage 3</a:t>
            </a:r>
          </a:p>
        </p:txBody>
      </p:sp>
      <p:sp>
        <p:nvSpPr>
          <p:cNvPr id="30" name="Rectangle: Rounded Corners 50">
            <a:extLst>
              <a:ext uri="{FF2B5EF4-FFF2-40B4-BE49-F238E27FC236}">
                <a16:creationId xmlns:a16="http://schemas.microsoft.com/office/drawing/2014/main" id="{8D2B45D2-B8E4-4CF6-9825-A01FF7E066E0}"/>
              </a:ext>
            </a:extLst>
          </p:cNvPr>
          <p:cNvSpPr/>
          <p:nvPr/>
        </p:nvSpPr>
        <p:spPr>
          <a:xfrm>
            <a:off x="1995575" y="1621631"/>
            <a:ext cx="1256767" cy="606820"/>
          </a:xfrm>
          <a:prstGeom prst="roundRect">
            <a:avLst>
              <a:gd name="adj" fmla="val 0"/>
            </a:avLst>
          </a:prstGeom>
          <a:solidFill>
            <a:srgbClr val="082F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Discovery</a:t>
            </a:r>
            <a:endParaRPr lang="en-US" sz="2000" dirty="0"/>
          </a:p>
        </p:txBody>
      </p:sp>
      <p:sp>
        <p:nvSpPr>
          <p:cNvPr id="31" name="Freeform 9">
            <a:extLst>
              <a:ext uri="{FF2B5EF4-FFF2-40B4-BE49-F238E27FC236}">
                <a16:creationId xmlns:a16="http://schemas.microsoft.com/office/drawing/2014/main" id="{A9A288F2-53F3-44D2-8936-5B3E2206BBB8}"/>
              </a:ext>
            </a:extLst>
          </p:cNvPr>
          <p:cNvSpPr>
            <a:spLocks/>
          </p:cNvSpPr>
          <p:nvPr/>
        </p:nvSpPr>
        <p:spPr bwMode="auto">
          <a:xfrm>
            <a:off x="1052889" y="1663176"/>
            <a:ext cx="729080" cy="564472"/>
          </a:xfrm>
          <a:custGeom>
            <a:avLst/>
            <a:gdLst>
              <a:gd name="T0" fmla="*/ 3634 w 4190"/>
              <a:gd name="T1" fmla="*/ 0 h 3244"/>
              <a:gd name="T2" fmla="*/ 1500 w 4190"/>
              <a:gd name="T3" fmla="*/ 2134 h 3244"/>
              <a:gd name="T4" fmla="*/ 555 w 4190"/>
              <a:gd name="T5" fmla="*/ 1191 h 3244"/>
              <a:gd name="T6" fmla="*/ 0 w 4190"/>
              <a:gd name="T7" fmla="*/ 1746 h 3244"/>
              <a:gd name="T8" fmla="*/ 944 w 4190"/>
              <a:gd name="T9" fmla="*/ 2689 h 3244"/>
              <a:gd name="T10" fmla="*/ 1500 w 4190"/>
              <a:gd name="T11" fmla="*/ 3244 h 3244"/>
              <a:gd name="T12" fmla="*/ 2055 w 4190"/>
              <a:gd name="T13" fmla="*/ 2689 h 3244"/>
              <a:gd name="T14" fmla="*/ 4190 w 4190"/>
              <a:gd name="T15" fmla="*/ 555 h 3244"/>
              <a:gd name="T16" fmla="*/ 3634 w 4190"/>
              <a:gd name="T17" fmla="*/ 0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0" h="3244">
                <a:moveTo>
                  <a:pt x="3634" y="0"/>
                </a:moveTo>
                <a:lnTo>
                  <a:pt x="1500" y="2134"/>
                </a:lnTo>
                <a:lnTo>
                  <a:pt x="555" y="1191"/>
                </a:lnTo>
                <a:lnTo>
                  <a:pt x="0" y="1746"/>
                </a:lnTo>
                <a:lnTo>
                  <a:pt x="944" y="2689"/>
                </a:lnTo>
                <a:lnTo>
                  <a:pt x="1500" y="3244"/>
                </a:lnTo>
                <a:lnTo>
                  <a:pt x="2055" y="2689"/>
                </a:lnTo>
                <a:lnTo>
                  <a:pt x="4190" y="555"/>
                </a:lnTo>
                <a:lnTo>
                  <a:pt x="3634" y="0"/>
                </a:lnTo>
                <a:close/>
              </a:path>
            </a:pathLst>
          </a:custGeom>
          <a:solidFill>
            <a:srgbClr val="00B050"/>
          </a:solidFill>
          <a:ln>
            <a:noFill/>
          </a:ln>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grpSp>
        <p:nvGrpSpPr>
          <p:cNvPr id="32" name="Group 44">
            <a:extLst>
              <a:ext uri="{FF2B5EF4-FFF2-40B4-BE49-F238E27FC236}">
                <a16:creationId xmlns:a16="http://schemas.microsoft.com/office/drawing/2014/main" id="{6CF36A78-0E80-4C42-8D08-2309950EA306}"/>
              </a:ext>
            </a:extLst>
          </p:cNvPr>
          <p:cNvGrpSpPr/>
          <p:nvPr/>
        </p:nvGrpSpPr>
        <p:grpSpPr>
          <a:xfrm>
            <a:off x="5729922" y="1450181"/>
            <a:ext cx="997793" cy="949720"/>
            <a:chOff x="4696769" y="1450181"/>
            <a:chExt cx="997793" cy="949720"/>
          </a:xfrm>
        </p:grpSpPr>
        <p:sp>
          <p:nvSpPr>
            <p:cNvPr id="33" name="Freeform: Shape 55">
              <a:extLst>
                <a:ext uri="{FF2B5EF4-FFF2-40B4-BE49-F238E27FC236}">
                  <a16:creationId xmlns:a16="http://schemas.microsoft.com/office/drawing/2014/main" id="{EC5425AC-2E25-4B88-BFB8-406A2B9D40D6}"/>
                </a:ext>
              </a:extLst>
            </p:cNvPr>
            <p:cNvSpPr/>
            <p:nvPr/>
          </p:nvSpPr>
          <p:spPr>
            <a:xfrm>
              <a:off x="4696769" y="1450181"/>
              <a:ext cx="997793" cy="949720"/>
            </a:xfrm>
            <a:custGeom>
              <a:avLst/>
              <a:gdLst>
                <a:gd name="connsiteX0" fmla="*/ 95725 w 997793"/>
                <a:gd name="connsiteY0" fmla="*/ 171450 h 949720"/>
                <a:gd name="connsiteX1" fmla="*/ 95725 w 997793"/>
                <a:gd name="connsiteY1" fmla="*/ 778270 h 949720"/>
                <a:gd name="connsiteX2" fmla="*/ 902067 w 997793"/>
                <a:gd name="connsiteY2" fmla="*/ 778270 h 949720"/>
                <a:gd name="connsiteX3" fmla="*/ 902067 w 997793"/>
                <a:gd name="connsiteY3" fmla="*/ 171450 h 949720"/>
                <a:gd name="connsiteX4" fmla="*/ 50007 w 997793"/>
                <a:gd name="connsiteY4" fmla="*/ 0 h 949720"/>
                <a:gd name="connsiteX5" fmla="*/ 947786 w 997793"/>
                <a:gd name="connsiteY5" fmla="*/ 0 h 949720"/>
                <a:gd name="connsiteX6" fmla="*/ 997793 w 997793"/>
                <a:gd name="connsiteY6" fmla="*/ 50007 h 949720"/>
                <a:gd name="connsiteX7" fmla="*/ 997793 w 997793"/>
                <a:gd name="connsiteY7" fmla="*/ 121443 h 949720"/>
                <a:gd name="connsiteX8" fmla="*/ 947786 w 997793"/>
                <a:gd name="connsiteY8" fmla="*/ 171450 h 949720"/>
                <a:gd name="connsiteX9" fmla="*/ 947786 w 997793"/>
                <a:gd name="connsiteY9" fmla="*/ 778270 h 949720"/>
                <a:gd name="connsiteX10" fmla="*/ 997793 w 997793"/>
                <a:gd name="connsiteY10" fmla="*/ 828277 h 949720"/>
                <a:gd name="connsiteX11" fmla="*/ 997793 w 997793"/>
                <a:gd name="connsiteY11" fmla="*/ 899713 h 949720"/>
                <a:gd name="connsiteX12" fmla="*/ 947786 w 997793"/>
                <a:gd name="connsiteY12" fmla="*/ 949720 h 949720"/>
                <a:gd name="connsiteX13" fmla="*/ 50007 w 997793"/>
                <a:gd name="connsiteY13" fmla="*/ 949720 h 949720"/>
                <a:gd name="connsiteX14" fmla="*/ 0 w 997793"/>
                <a:gd name="connsiteY14" fmla="*/ 899713 h 949720"/>
                <a:gd name="connsiteX15" fmla="*/ 0 w 997793"/>
                <a:gd name="connsiteY15" fmla="*/ 828277 h 949720"/>
                <a:gd name="connsiteX16" fmla="*/ 30542 w 997793"/>
                <a:gd name="connsiteY16" fmla="*/ 782200 h 949720"/>
                <a:gd name="connsiteX17" fmla="*/ 50006 w 997793"/>
                <a:gd name="connsiteY17" fmla="*/ 778270 h 949720"/>
                <a:gd name="connsiteX18" fmla="*/ 50006 w 997793"/>
                <a:gd name="connsiteY18" fmla="*/ 171450 h 949720"/>
                <a:gd name="connsiteX19" fmla="*/ 30542 w 997793"/>
                <a:gd name="connsiteY19" fmla="*/ 167520 h 949720"/>
                <a:gd name="connsiteX20" fmla="*/ 0 w 997793"/>
                <a:gd name="connsiteY20" fmla="*/ 121443 h 949720"/>
                <a:gd name="connsiteX21" fmla="*/ 0 w 997793"/>
                <a:gd name="connsiteY21" fmla="*/ 50007 h 949720"/>
                <a:gd name="connsiteX22" fmla="*/ 50007 w 997793"/>
                <a:gd name="connsiteY22" fmla="*/ 0 h 94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97793" h="949720">
                  <a:moveTo>
                    <a:pt x="95725" y="171450"/>
                  </a:moveTo>
                  <a:lnTo>
                    <a:pt x="95725" y="778270"/>
                  </a:lnTo>
                  <a:lnTo>
                    <a:pt x="902067" y="778270"/>
                  </a:lnTo>
                  <a:lnTo>
                    <a:pt x="902067" y="171450"/>
                  </a:lnTo>
                  <a:close/>
                  <a:moveTo>
                    <a:pt x="50007" y="0"/>
                  </a:moveTo>
                  <a:lnTo>
                    <a:pt x="947786" y="0"/>
                  </a:lnTo>
                  <a:cubicBezTo>
                    <a:pt x="975404" y="0"/>
                    <a:pt x="997793" y="22389"/>
                    <a:pt x="997793" y="50007"/>
                  </a:cubicBezTo>
                  <a:lnTo>
                    <a:pt x="997793" y="121443"/>
                  </a:lnTo>
                  <a:cubicBezTo>
                    <a:pt x="997793" y="149061"/>
                    <a:pt x="975404" y="171450"/>
                    <a:pt x="947786" y="171450"/>
                  </a:cubicBezTo>
                  <a:lnTo>
                    <a:pt x="947786" y="778270"/>
                  </a:lnTo>
                  <a:cubicBezTo>
                    <a:pt x="975404" y="778270"/>
                    <a:pt x="997793" y="800659"/>
                    <a:pt x="997793" y="828277"/>
                  </a:cubicBezTo>
                  <a:lnTo>
                    <a:pt x="997793" y="899713"/>
                  </a:lnTo>
                  <a:cubicBezTo>
                    <a:pt x="997793" y="927331"/>
                    <a:pt x="975404" y="949720"/>
                    <a:pt x="947786" y="949720"/>
                  </a:cubicBezTo>
                  <a:lnTo>
                    <a:pt x="50007" y="949720"/>
                  </a:lnTo>
                  <a:cubicBezTo>
                    <a:pt x="22389" y="949720"/>
                    <a:pt x="0" y="927331"/>
                    <a:pt x="0" y="899713"/>
                  </a:cubicBezTo>
                  <a:lnTo>
                    <a:pt x="0" y="828277"/>
                  </a:lnTo>
                  <a:cubicBezTo>
                    <a:pt x="0" y="807564"/>
                    <a:pt x="12594" y="789791"/>
                    <a:pt x="30542" y="782200"/>
                  </a:cubicBezTo>
                  <a:lnTo>
                    <a:pt x="50006" y="778270"/>
                  </a:lnTo>
                  <a:lnTo>
                    <a:pt x="50006" y="171450"/>
                  </a:lnTo>
                  <a:lnTo>
                    <a:pt x="30542" y="167520"/>
                  </a:lnTo>
                  <a:cubicBezTo>
                    <a:pt x="12594" y="159929"/>
                    <a:pt x="0" y="142157"/>
                    <a:pt x="0" y="121443"/>
                  </a:cubicBezTo>
                  <a:lnTo>
                    <a:pt x="0" y="50007"/>
                  </a:lnTo>
                  <a:cubicBezTo>
                    <a:pt x="0" y="22389"/>
                    <a:pt x="22389" y="0"/>
                    <a:pt x="50007" y="0"/>
                  </a:cubicBezTo>
                  <a:close/>
                </a:path>
              </a:pathLst>
            </a:custGeom>
            <a:solidFill>
              <a:srgbClr val="082F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 name="Rectangle 33">
              <a:extLst>
                <a:ext uri="{FF2B5EF4-FFF2-40B4-BE49-F238E27FC236}">
                  <a16:creationId xmlns:a16="http://schemas.microsoft.com/office/drawing/2014/main" id="{89F60C43-C936-4B26-8AB7-73718546D230}"/>
                </a:ext>
              </a:extLst>
            </p:cNvPr>
            <p:cNvSpPr/>
            <p:nvPr/>
          </p:nvSpPr>
          <p:spPr>
            <a:xfrm>
              <a:off x="4787416" y="1621631"/>
              <a:ext cx="811420" cy="6068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latin typeface="Arial Narrow"/>
                </a:rPr>
                <a:t>Gate 2</a:t>
              </a:r>
            </a:p>
          </p:txBody>
        </p:sp>
      </p:grpSp>
      <p:grpSp>
        <p:nvGrpSpPr>
          <p:cNvPr id="35" name="Group 34">
            <a:extLst>
              <a:ext uri="{FF2B5EF4-FFF2-40B4-BE49-F238E27FC236}">
                <a16:creationId xmlns:a16="http://schemas.microsoft.com/office/drawing/2014/main" id="{DA50F864-9BE3-4391-8C76-A00C53415DDD}"/>
              </a:ext>
            </a:extLst>
          </p:cNvPr>
          <p:cNvGrpSpPr/>
          <p:nvPr/>
        </p:nvGrpSpPr>
        <p:grpSpPr>
          <a:xfrm>
            <a:off x="1034255" y="4439953"/>
            <a:ext cx="579438" cy="579438"/>
            <a:chOff x="1034255" y="3663552"/>
            <a:chExt cx="579438" cy="579438"/>
          </a:xfrm>
        </p:grpSpPr>
        <p:sp>
          <p:nvSpPr>
            <p:cNvPr id="36" name="Oval 35">
              <a:extLst>
                <a:ext uri="{FF2B5EF4-FFF2-40B4-BE49-F238E27FC236}">
                  <a16:creationId xmlns:a16="http://schemas.microsoft.com/office/drawing/2014/main" id="{E14CCA6B-9B7D-4059-BCAA-82849443D10D}"/>
                </a:ext>
              </a:extLst>
            </p:cNvPr>
            <p:cNvSpPr/>
            <p:nvPr/>
          </p:nvSpPr>
          <p:spPr>
            <a:xfrm>
              <a:off x="1034255" y="3663552"/>
              <a:ext cx="579438" cy="5794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srgbClr val="FFFFFF"/>
                </a:solidFill>
                <a:effectLst/>
                <a:uLnTx/>
                <a:uFillTx/>
                <a:latin typeface="Arial Narrow"/>
                <a:ea typeface="+mn-ea"/>
                <a:cs typeface="+mn-cs"/>
              </a:endParaRPr>
            </a:p>
          </p:txBody>
        </p:sp>
        <p:sp>
          <p:nvSpPr>
            <p:cNvPr id="37" name="Oval 36">
              <a:extLst>
                <a:ext uri="{FF2B5EF4-FFF2-40B4-BE49-F238E27FC236}">
                  <a16:creationId xmlns:a16="http://schemas.microsoft.com/office/drawing/2014/main" id="{22946230-BD8E-4857-A2B2-A3D9A959D6FB}"/>
                </a:ext>
              </a:extLst>
            </p:cNvPr>
            <p:cNvSpPr/>
            <p:nvPr/>
          </p:nvSpPr>
          <p:spPr>
            <a:xfrm>
              <a:off x="1064022" y="3693319"/>
              <a:ext cx="519904" cy="5199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srgbClr val="FFFFFF"/>
                </a:solidFill>
                <a:effectLst/>
                <a:uLnTx/>
                <a:uFillTx/>
                <a:latin typeface="Arial Narrow"/>
                <a:ea typeface="+mn-ea"/>
                <a:cs typeface="+mn-cs"/>
              </a:endParaRPr>
            </a:p>
          </p:txBody>
        </p:sp>
        <p:grpSp>
          <p:nvGrpSpPr>
            <p:cNvPr id="38" name="Group 37">
              <a:extLst>
                <a:ext uri="{FF2B5EF4-FFF2-40B4-BE49-F238E27FC236}">
                  <a16:creationId xmlns:a16="http://schemas.microsoft.com/office/drawing/2014/main" id="{D82C1A2F-A913-4A0A-BAC1-6B3607384802}"/>
                </a:ext>
              </a:extLst>
            </p:cNvPr>
            <p:cNvGrpSpPr/>
            <p:nvPr/>
          </p:nvGrpSpPr>
          <p:grpSpPr>
            <a:xfrm flipH="1">
              <a:off x="1181576" y="3778596"/>
              <a:ext cx="284796" cy="349350"/>
              <a:chOff x="1566863" y="5254625"/>
              <a:chExt cx="833437" cy="1022350"/>
            </a:xfrm>
            <a:solidFill>
              <a:schemeClr val="bg1"/>
            </a:solidFill>
          </p:grpSpPr>
          <p:sp>
            <p:nvSpPr>
              <p:cNvPr id="39" name="Freeform 5">
                <a:extLst>
                  <a:ext uri="{FF2B5EF4-FFF2-40B4-BE49-F238E27FC236}">
                    <a16:creationId xmlns:a16="http://schemas.microsoft.com/office/drawing/2014/main" id="{6A3926C1-0E99-44E2-81C2-03885D3576B0}"/>
                  </a:ext>
                </a:extLst>
              </p:cNvPr>
              <p:cNvSpPr>
                <a:spLocks/>
              </p:cNvSpPr>
              <p:nvPr/>
            </p:nvSpPr>
            <p:spPr bwMode="auto">
              <a:xfrm>
                <a:off x="1570038" y="5254625"/>
                <a:ext cx="292100" cy="292100"/>
              </a:xfrm>
              <a:custGeom>
                <a:avLst/>
                <a:gdLst>
                  <a:gd name="T0" fmla="*/ 454 w 454"/>
                  <a:gd name="T1" fmla="*/ 347 h 455"/>
                  <a:gd name="T2" fmla="*/ 347 w 454"/>
                  <a:gd name="T3" fmla="*/ 455 h 455"/>
                  <a:gd name="T4" fmla="*/ 0 w 454"/>
                  <a:gd name="T5" fmla="*/ 455 h 455"/>
                  <a:gd name="T6" fmla="*/ 454 w 454"/>
                  <a:gd name="T7" fmla="*/ 0 h 455"/>
                  <a:gd name="T8" fmla="*/ 454 w 454"/>
                  <a:gd name="T9" fmla="*/ 347 h 455"/>
                </a:gdLst>
                <a:ahLst/>
                <a:cxnLst>
                  <a:cxn ang="0">
                    <a:pos x="T0" y="T1"/>
                  </a:cxn>
                  <a:cxn ang="0">
                    <a:pos x="T2" y="T3"/>
                  </a:cxn>
                  <a:cxn ang="0">
                    <a:pos x="T4" y="T5"/>
                  </a:cxn>
                  <a:cxn ang="0">
                    <a:pos x="T6" y="T7"/>
                  </a:cxn>
                  <a:cxn ang="0">
                    <a:pos x="T8" y="T9"/>
                  </a:cxn>
                </a:cxnLst>
                <a:rect l="0" t="0" r="r" b="b"/>
                <a:pathLst>
                  <a:path w="454" h="455">
                    <a:moveTo>
                      <a:pt x="454" y="347"/>
                    </a:moveTo>
                    <a:cubicBezTo>
                      <a:pt x="454" y="406"/>
                      <a:pt x="406" y="455"/>
                      <a:pt x="347" y="455"/>
                    </a:cubicBezTo>
                    <a:cubicBezTo>
                      <a:pt x="0" y="455"/>
                      <a:pt x="0" y="455"/>
                      <a:pt x="0" y="455"/>
                    </a:cubicBezTo>
                    <a:cubicBezTo>
                      <a:pt x="454" y="0"/>
                      <a:pt x="454" y="0"/>
                      <a:pt x="454" y="0"/>
                    </a:cubicBezTo>
                    <a:lnTo>
                      <a:pt x="454" y="3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40" name="Freeform 6">
                <a:extLst>
                  <a:ext uri="{FF2B5EF4-FFF2-40B4-BE49-F238E27FC236}">
                    <a16:creationId xmlns:a16="http://schemas.microsoft.com/office/drawing/2014/main" id="{7941D1B0-BBED-49C5-9534-7EF2749855C3}"/>
                  </a:ext>
                </a:extLst>
              </p:cNvPr>
              <p:cNvSpPr>
                <a:spLocks noEditPoints="1"/>
              </p:cNvSpPr>
              <p:nvPr/>
            </p:nvSpPr>
            <p:spPr bwMode="auto">
              <a:xfrm>
                <a:off x="1566863" y="5254625"/>
                <a:ext cx="833437" cy="1022350"/>
              </a:xfrm>
              <a:custGeom>
                <a:avLst/>
                <a:gdLst>
                  <a:gd name="T0" fmla="*/ 1181 w 1296"/>
                  <a:gd name="T1" fmla="*/ 0 h 1592"/>
                  <a:gd name="T2" fmla="*/ 504 w 1296"/>
                  <a:gd name="T3" fmla="*/ 0 h 1592"/>
                  <a:gd name="T4" fmla="*/ 504 w 1296"/>
                  <a:gd name="T5" fmla="*/ 333 h 1592"/>
                  <a:gd name="T6" fmla="*/ 347 w 1296"/>
                  <a:gd name="T7" fmla="*/ 492 h 1592"/>
                  <a:gd name="T8" fmla="*/ 0 w 1296"/>
                  <a:gd name="T9" fmla="*/ 492 h 1592"/>
                  <a:gd name="T10" fmla="*/ 0 w 1296"/>
                  <a:gd name="T11" fmla="*/ 1470 h 1592"/>
                  <a:gd name="T12" fmla="*/ 131 w 1296"/>
                  <a:gd name="T13" fmla="*/ 1592 h 1592"/>
                  <a:gd name="T14" fmla="*/ 1181 w 1296"/>
                  <a:gd name="T15" fmla="*/ 1592 h 1592"/>
                  <a:gd name="T16" fmla="*/ 1296 w 1296"/>
                  <a:gd name="T17" fmla="*/ 1470 h 1592"/>
                  <a:gd name="T18" fmla="*/ 1296 w 1296"/>
                  <a:gd name="T19" fmla="*/ 121 h 1592"/>
                  <a:gd name="T20" fmla="*/ 1181 w 1296"/>
                  <a:gd name="T21" fmla="*/ 0 h 1592"/>
                  <a:gd name="T22" fmla="*/ 656 w 1296"/>
                  <a:gd name="T23" fmla="*/ 296 h 1592"/>
                  <a:gd name="T24" fmla="*/ 1096 w 1296"/>
                  <a:gd name="T25" fmla="*/ 296 h 1592"/>
                  <a:gd name="T26" fmla="*/ 1096 w 1296"/>
                  <a:gd name="T27" fmla="*/ 376 h 1592"/>
                  <a:gd name="T28" fmla="*/ 656 w 1296"/>
                  <a:gd name="T29" fmla="*/ 376 h 1592"/>
                  <a:gd name="T30" fmla="*/ 656 w 1296"/>
                  <a:gd name="T31" fmla="*/ 296 h 1592"/>
                  <a:gd name="T32" fmla="*/ 656 w 1296"/>
                  <a:gd name="T33" fmla="*/ 484 h 1592"/>
                  <a:gd name="T34" fmla="*/ 1096 w 1296"/>
                  <a:gd name="T35" fmla="*/ 484 h 1592"/>
                  <a:gd name="T36" fmla="*/ 1096 w 1296"/>
                  <a:gd name="T37" fmla="*/ 564 h 1592"/>
                  <a:gd name="T38" fmla="*/ 656 w 1296"/>
                  <a:gd name="T39" fmla="*/ 564 h 1592"/>
                  <a:gd name="T40" fmla="*/ 656 w 1296"/>
                  <a:gd name="T41" fmla="*/ 484 h 1592"/>
                  <a:gd name="T42" fmla="*/ 188 w 1296"/>
                  <a:gd name="T43" fmla="*/ 872 h 1592"/>
                  <a:gd name="T44" fmla="*/ 1096 w 1296"/>
                  <a:gd name="T45" fmla="*/ 872 h 1592"/>
                  <a:gd name="T46" fmla="*/ 1096 w 1296"/>
                  <a:gd name="T47" fmla="*/ 944 h 1592"/>
                  <a:gd name="T48" fmla="*/ 188 w 1296"/>
                  <a:gd name="T49" fmla="*/ 944 h 1592"/>
                  <a:gd name="T50" fmla="*/ 188 w 1296"/>
                  <a:gd name="T51" fmla="*/ 872 h 1592"/>
                  <a:gd name="T52" fmla="*/ 1100 w 1296"/>
                  <a:gd name="T53" fmla="*/ 1356 h 1592"/>
                  <a:gd name="T54" fmla="*/ 192 w 1296"/>
                  <a:gd name="T55" fmla="*/ 1356 h 1592"/>
                  <a:gd name="T56" fmla="*/ 192 w 1296"/>
                  <a:gd name="T57" fmla="*/ 1272 h 1592"/>
                  <a:gd name="T58" fmla="*/ 1100 w 1296"/>
                  <a:gd name="T59" fmla="*/ 1272 h 1592"/>
                  <a:gd name="T60" fmla="*/ 1100 w 1296"/>
                  <a:gd name="T61" fmla="*/ 1356 h 1592"/>
                  <a:gd name="T62" fmla="*/ 1100 w 1296"/>
                  <a:gd name="T63" fmla="*/ 1148 h 1592"/>
                  <a:gd name="T64" fmla="*/ 192 w 1296"/>
                  <a:gd name="T65" fmla="*/ 1148 h 1592"/>
                  <a:gd name="T66" fmla="*/ 192 w 1296"/>
                  <a:gd name="T67" fmla="*/ 1072 h 1592"/>
                  <a:gd name="T68" fmla="*/ 1100 w 1296"/>
                  <a:gd name="T69" fmla="*/ 1072 h 1592"/>
                  <a:gd name="T70" fmla="*/ 1100 w 1296"/>
                  <a:gd name="T71" fmla="*/ 1148 h 1592"/>
                  <a:gd name="T72" fmla="*/ 1100 w 1296"/>
                  <a:gd name="T73" fmla="*/ 752 h 1592"/>
                  <a:gd name="T74" fmla="*/ 192 w 1296"/>
                  <a:gd name="T75" fmla="*/ 752 h 1592"/>
                  <a:gd name="T76" fmla="*/ 192 w 1296"/>
                  <a:gd name="T77" fmla="*/ 676 h 1592"/>
                  <a:gd name="T78" fmla="*/ 1100 w 1296"/>
                  <a:gd name="T79" fmla="*/ 676 h 1592"/>
                  <a:gd name="T80" fmla="*/ 1100 w 1296"/>
                  <a:gd name="T81" fmla="*/ 752 h 1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6" h="1592">
                    <a:moveTo>
                      <a:pt x="1181" y="0"/>
                    </a:moveTo>
                    <a:cubicBezTo>
                      <a:pt x="504" y="0"/>
                      <a:pt x="504" y="0"/>
                      <a:pt x="504" y="0"/>
                    </a:cubicBezTo>
                    <a:cubicBezTo>
                      <a:pt x="504" y="333"/>
                      <a:pt x="504" y="333"/>
                      <a:pt x="504" y="333"/>
                    </a:cubicBezTo>
                    <a:cubicBezTo>
                      <a:pt x="504" y="435"/>
                      <a:pt x="451" y="492"/>
                      <a:pt x="347" y="492"/>
                    </a:cubicBezTo>
                    <a:cubicBezTo>
                      <a:pt x="0" y="492"/>
                      <a:pt x="0" y="492"/>
                      <a:pt x="0" y="492"/>
                    </a:cubicBezTo>
                    <a:cubicBezTo>
                      <a:pt x="0" y="1470"/>
                      <a:pt x="0" y="1470"/>
                      <a:pt x="0" y="1470"/>
                    </a:cubicBezTo>
                    <a:cubicBezTo>
                      <a:pt x="0" y="1536"/>
                      <a:pt x="64" y="1592"/>
                      <a:pt x="131" y="1592"/>
                    </a:cubicBezTo>
                    <a:cubicBezTo>
                      <a:pt x="1181" y="1592"/>
                      <a:pt x="1181" y="1592"/>
                      <a:pt x="1181" y="1592"/>
                    </a:cubicBezTo>
                    <a:cubicBezTo>
                      <a:pt x="1248" y="1592"/>
                      <a:pt x="1296" y="1536"/>
                      <a:pt x="1296" y="1470"/>
                    </a:cubicBezTo>
                    <a:cubicBezTo>
                      <a:pt x="1296" y="121"/>
                      <a:pt x="1296" y="121"/>
                      <a:pt x="1296" y="121"/>
                    </a:cubicBezTo>
                    <a:cubicBezTo>
                      <a:pt x="1296" y="55"/>
                      <a:pt x="1248" y="0"/>
                      <a:pt x="1181" y="0"/>
                    </a:cubicBezTo>
                    <a:close/>
                    <a:moveTo>
                      <a:pt x="656" y="296"/>
                    </a:moveTo>
                    <a:cubicBezTo>
                      <a:pt x="1096" y="296"/>
                      <a:pt x="1096" y="296"/>
                      <a:pt x="1096" y="296"/>
                    </a:cubicBezTo>
                    <a:cubicBezTo>
                      <a:pt x="1096" y="376"/>
                      <a:pt x="1096" y="376"/>
                      <a:pt x="1096" y="376"/>
                    </a:cubicBezTo>
                    <a:cubicBezTo>
                      <a:pt x="656" y="376"/>
                      <a:pt x="656" y="376"/>
                      <a:pt x="656" y="376"/>
                    </a:cubicBezTo>
                    <a:lnTo>
                      <a:pt x="656" y="296"/>
                    </a:lnTo>
                    <a:close/>
                    <a:moveTo>
                      <a:pt x="656" y="484"/>
                    </a:moveTo>
                    <a:cubicBezTo>
                      <a:pt x="1096" y="484"/>
                      <a:pt x="1096" y="484"/>
                      <a:pt x="1096" y="484"/>
                    </a:cubicBezTo>
                    <a:cubicBezTo>
                      <a:pt x="1096" y="564"/>
                      <a:pt x="1096" y="564"/>
                      <a:pt x="1096" y="564"/>
                    </a:cubicBezTo>
                    <a:cubicBezTo>
                      <a:pt x="656" y="564"/>
                      <a:pt x="656" y="564"/>
                      <a:pt x="656" y="564"/>
                    </a:cubicBezTo>
                    <a:lnTo>
                      <a:pt x="656" y="484"/>
                    </a:lnTo>
                    <a:close/>
                    <a:moveTo>
                      <a:pt x="188" y="872"/>
                    </a:moveTo>
                    <a:cubicBezTo>
                      <a:pt x="1096" y="872"/>
                      <a:pt x="1096" y="872"/>
                      <a:pt x="1096" y="872"/>
                    </a:cubicBezTo>
                    <a:cubicBezTo>
                      <a:pt x="1096" y="944"/>
                      <a:pt x="1096" y="944"/>
                      <a:pt x="1096" y="944"/>
                    </a:cubicBezTo>
                    <a:cubicBezTo>
                      <a:pt x="188" y="944"/>
                      <a:pt x="188" y="944"/>
                      <a:pt x="188" y="944"/>
                    </a:cubicBezTo>
                    <a:lnTo>
                      <a:pt x="188" y="872"/>
                    </a:lnTo>
                    <a:close/>
                    <a:moveTo>
                      <a:pt x="1100" y="1356"/>
                    </a:moveTo>
                    <a:cubicBezTo>
                      <a:pt x="192" y="1356"/>
                      <a:pt x="192" y="1356"/>
                      <a:pt x="192" y="1356"/>
                    </a:cubicBezTo>
                    <a:cubicBezTo>
                      <a:pt x="192" y="1272"/>
                      <a:pt x="192" y="1272"/>
                      <a:pt x="192" y="1272"/>
                    </a:cubicBezTo>
                    <a:cubicBezTo>
                      <a:pt x="1100" y="1272"/>
                      <a:pt x="1100" y="1272"/>
                      <a:pt x="1100" y="1272"/>
                    </a:cubicBezTo>
                    <a:lnTo>
                      <a:pt x="1100" y="1356"/>
                    </a:lnTo>
                    <a:close/>
                    <a:moveTo>
                      <a:pt x="1100" y="1148"/>
                    </a:moveTo>
                    <a:cubicBezTo>
                      <a:pt x="192" y="1148"/>
                      <a:pt x="192" y="1148"/>
                      <a:pt x="192" y="1148"/>
                    </a:cubicBezTo>
                    <a:cubicBezTo>
                      <a:pt x="192" y="1072"/>
                      <a:pt x="192" y="1072"/>
                      <a:pt x="192" y="1072"/>
                    </a:cubicBezTo>
                    <a:cubicBezTo>
                      <a:pt x="1100" y="1072"/>
                      <a:pt x="1100" y="1072"/>
                      <a:pt x="1100" y="1072"/>
                    </a:cubicBezTo>
                    <a:lnTo>
                      <a:pt x="1100" y="1148"/>
                    </a:lnTo>
                    <a:close/>
                    <a:moveTo>
                      <a:pt x="1100" y="752"/>
                    </a:moveTo>
                    <a:cubicBezTo>
                      <a:pt x="192" y="752"/>
                      <a:pt x="192" y="752"/>
                      <a:pt x="192" y="752"/>
                    </a:cubicBezTo>
                    <a:cubicBezTo>
                      <a:pt x="192" y="676"/>
                      <a:pt x="192" y="676"/>
                      <a:pt x="192" y="676"/>
                    </a:cubicBezTo>
                    <a:cubicBezTo>
                      <a:pt x="1100" y="676"/>
                      <a:pt x="1100" y="676"/>
                      <a:pt x="1100" y="676"/>
                    </a:cubicBezTo>
                    <a:lnTo>
                      <a:pt x="1100" y="7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grpSp>
      </p:grpSp>
      <p:sp>
        <p:nvSpPr>
          <p:cNvPr id="41" name="Arrow: Chevron 87">
            <a:extLst>
              <a:ext uri="{FF2B5EF4-FFF2-40B4-BE49-F238E27FC236}">
                <a16:creationId xmlns:a16="http://schemas.microsoft.com/office/drawing/2014/main" id="{AC3AA1AE-9BD4-4872-8B83-093F95340823}"/>
              </a:ext>
            </a:extLst>
          </p:cNvPr>
          <p:cNvSpPr/>
          <p:nvPr/>
        </p:nvSpPr>
        <p:spPr>
          <a:xfrm>
            <a:off x="6383139" y="4150399"/>
            <a:ext cx="1726606" cy="455612"/>
          </a:xfrm>
          <a:prstGeom prst="chevron">
            <a:avLst>
              <a:gd name="adj" fmla="val 20732"/>
            </a:avLst>
          </a:prstGeom>
          <a:solidFill>
            <a:srgbClr val="04C9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Narrow"/>
                <a:ea typeface="+mn-ea"/>
                <a:cs typeface="+mn-cs"/>
              </a:rPr>
              <a:t>Released</a:t>
            </a:r>
          </a:p>
        </p:txBody>
      </p:sp>
      <p:grpSp>
        <p:nvGrpSpPr>
          <p:cNvPr id="42" name="Group 41">
            <a:extLst>
              <a:ext uri="{FF2B5EF4-FFF2-40B4-BE49-F238E27FC236}">
                <a16:creationId xmlns:a16="http://schemas.microsoft.com/office/drawing/2014/main" id="{340B3BF3-DE68-4209-A678-B7724F829218}"/>
              </a:ext>
            </a:extLst>
          </p:cNvPr>
          <p:cNvGrpSpPr/>
          <p:nvPr/>
        </p:nvGrpSpPr>
        <p:grpSpPr>
          <a:xfrm>
            <a:off x="2801366" y="4439953"/>
            <a:ext cx="579438" cy="579438"/>
            <a:chOff x="1034255" y="3663552"/>
            <a:chExt cx="579438" cy="579438"/>
          </a:xfrm>
        </p:grpSpPr>
        <p:sp>
          <p:nvSpPr>
            <p:cNvPr id="43" name="Oval 42">
              <a:extLst>
                <a:ext uri="{FF2B5EF4-FFF2-40B4-BE49-F238E27FC236}">
                  <a16:creationId xmlns:a16="http://schemas.microsoft.com/office/drawing/2014/main" id="{FD7B5D3B-6970-43D2-8EEC-93853FFF9687}"/>
                </a:ext>
              </a:extLst>
            </p:cNvPr>
            <p:cNvSpPr/>
            <p:nvPr/>
          </p:nvSpPr>
          <p:spPr>
            <a:xfrm>
              <a:off x="1034255" y="3663552"/>
              <a:ext cx="579438" cy="5794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srgbClr val="FFFFFF"/>
                </a:solidFill>
                <a:effectLst/>
                <a:uLnTx/>
                <a:uFillTx/>
                <a:latin typeface="Arial Narrow"/>
                <a:ea typeface="+mn-ea"/>
                <a:cs typeface="+mn-cs"/>
              </a:endParaRPr>
            </a:p>
          </p:txBody>
        </p:sp>
        <p:sp>
          <p:nvSpPr>
            <p:cNvPr id="44" name="Oval 43">
              <a:extLst>
                <a:ext uri="{FF2B5EF4-FFF2-40B4-BE49-F238E27FC236}">
                  <a16:creationId xmlns:a16="http://schemas.microsoft.com/office/drawing/2014/main" id="{63CD78FC-17BB-4456-AFC1-CB0FE9A6A619}"/>
                </a:ext>
              </a:extLst>
            </p:cNvPr>
            <p:cNvSpPr/>
            <p:nvPr/>
          </p:nvSpPr>
          <p:spPr>
            <a:xfrm>
              <a:off x="1064022" y="3693319"/>
              <a:ext cx="519904" cy="5199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srgbClr val="FFFFFF"/>
                </a:solidFill>
                <a:effectLst/>
                <a:uLnTx/>
                <a:uFillTx/>
                <a:latin typeface="Arial Narrow"/>
                <a:ea typeface="+mn-ea"/>
                <a:cs typeface="+mn-cs"/>
              </a:endParaRPr>
            </a:p>
          </p:txBody>
        </p:sp>
        <p:grpSp>
          <p:nvGrpSpPr>
            <p:cNvPr id="45" name="Group 44">
              <a:extLst>
                <a:ext uri="{FF2B5EF4-FFF2-40B4-BE49-F238E27FC236}">
                  <a16:creationId xmlns:a16="http://schemas.microsoft.com/office/drawing/2014/main" id="{F2501FDF-7B6A-45A9-9ED4-B56034F17CA8}"/>
                </a:ext>
              </a:extLst>
            </p:cNvPr>
            <p:cNvGrpSpPr/>
            <p:nvPr/>
          </p:nvGrpSpPr>
          <p:grpSpPr>
            <a:xfrm flipH="1">
              <a:off x="1181576" y="3778596"/>
              <a:ext cx="284796" cy="349350"/>
              <a:chOff x="1566863" y="5254625"/>
              <a:chExt cx="833437" cy="1022350"/>
            </a:xfrm>
            <a:solidFill>
              <a:schemeClr val="bg1"/>
            </a:solidFill>
          </p:grpSpPr>
          <p:sp>
            <p:nvSpPr>
              <p:cNvPr id="46" name="Freeform 5">
                <a:extLst>
                  <a:ext uri="{FF2B5EF4-FFF2-40B4-BE49-F238E27FC236}">
                    <a16:creationId xmlns:a16="http://schemas.microsoft.com/office/drawing/2014/main" id="{61F7E4DC-6319-48D5-B5A6-12631D4C336A}"/>
                  </a:ext>
                </a:extLst>
              </p:cNvPr>
              <p:cNvSpPr>
                <a:spLocks/>
              </p:cNvSpPr>
              <p:nvPr/>
            </p:nvSpPr>
            <p:spPr bwMode="auto">
              <a:xfrm>
                <a:off x="1570038" y="5254625"/>
                <a:ext cx="292100" cy="292100"/>
              </a:xfrm>
              <a:custGeom>
                <a:avLst/>
                <a:gdLst>
                  <a:gd name="T0" fmla="*/ 454 w 454"/>
                  <a:gd name="T1" fmla="*/ 347 h 455"/>
                  <a:gd name="T2" fmla="*/ 347 w 454"/>
                  <a:gd name="T3" fmla="*/ 455 h 455"/>
                  <a:gd name="T4" fmla="*/ 0 w 454"/>
                  <a:gd name="T5" fmla="*/ 455 h 455"/>
                  <a:gd name="T6" fmla="*/ 454 w 454"/>
                  <a:gd name="T7" fmla="*/ 0 h 455"/>
                  <a:gd name="T8" fmla="*/ 454 w 454"/>
                  <a:gd name="T9" fmla="*/ 347 h 455"/>
                </a:gdLst>
                <a:ahLst/>
                <a:cxnLst>
                  <a:cxn ang="0">
                    <a:pos x="T0" y="T1"/>
                  </a:cxn>
                  <a:cxn ang="0">
                    <a:pos x="T2" y="T3"/>
                  </a:cxn>
                  <a:cxn ang="0">
                    <a:pos x="T4" y="T5"/>
                  </a:cxn>
                  <a:cxn ang="0">
                    <a:pos x="T6" y="T7"/>
                  </a:cxn>
                  <a:cxn ang="0">
                    <a:pos x="T8" y="T9"/>
                  </a:cxn>
                </a:cxnLst>
                <a:rect l="0" t="0" r="r" b="b"/>
                <a:pathLst>
                  <a:path w="454" h="455">
                    <a:moveTo>
                      <a:pt x="454" y="347"/>
                    </a:moveTo>
                    <a:cubicBezTo>
                      <a:pt x="454" y="406"/>
                      <a:pt x="406" y="455"/>
                      <a:pt x="347" y="455"/>
                    </a:cubicBezTo>
                    <a:cubicBezTo>
                      <a:pt x="0" y="455"/>
                      <a:pt x="0" y="455"/>
                      <a:pt x="0" y="455"/>
                    </a:cubicBezTo>
                    <a:cubicBezTo>
                      <a:pt x="454" y="0"/>
                      <a:pt x="454" y="0"/>
                      <a:pt x="454" y="0"/>
                    </a:cubicBezTo>
                    <a:lnTo>
                      <a:pt x="454" y="3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47" name="Freeform 6">
                <a:extLst>
                  <a:ext uri="{FF2B5EF4-FFF2-40B4-BE49-F238E27FC236}">
                    <a16:creationId xmlns:a16="http://schemas.microsoft.com/office/drawing/2014/main" id="{05F2C0CF-56BE-4C99-8F80-E80B851386B8}"/>
                  </a:ext>
                </a:extLst>
              </p:cNvPr>
              <p:cNvSpPr>
                <a:spLocks noEditPoints="1"/>
              </p:cNvSpPr>
              <p:nvPr/>
            </p:nvSpPr>
            <p:spPr bwMode="auto">
              <a:xfrm>
                <a:off x="1566863" y="5254625"/>
                <a:ext cx="833437" cy="1022350"/>
              </a:xfrm>
              <a:custGeom>
                <a:avLst/>
                <a:gdLst>
                  <a:gd name="T0" fmla="*/ 1181 w 1296"/>
                  <a:gd name="T1" fmla="*/ 0 h 1592"/>
                  <a:gd name="T2" fmla="*/ 504 w 1296"/>
                  <a:gd name="T3" fmla="*/ 0 h 1592"/>
                  <a:gd name="T4" fmla="*/ 504 w 1296"/>
                  <a:gd name="T5" fmla="*/ 333 h 1592"/>
                  <a:gd name="T6" fmla="*/ 347 w 1296"/>
                  <a:gd name="T7" fmla="*/ 492 h 1592"/>
                  <a:gd name="T8" fmla="*/ 0 w 1296"/>
                  <a:gd name="T9" fmla="*/ 492 h 1592"/>
                  <a:gd name="T10" fmla="*/ 0 w 1296"/>
                  <a:gd name="T11" fmla="*/ 1470 h 1592"/>
                  <a:gd name="T12" fmla="*/ 131 w 1296"/>
                  <a:gd name="T13" fmla="*/ 1592 h 1592"/>
                  <a:gd name="T14" fmla="*/ 1181 w 1296"/>
                  <a:gd name="T15" fmla="*/ 1592 h 1592"/>
                  <a:gd name="T16" fmla="*/ 1296 w 1296"/>
                  <a:gd name="T17" fmla="*/ 1470 h 1592"/>
                  <a:gd name="T18" fmla="*/ 1296 w 1296"/>
                  <a:gd name="T19" fmla="*/ 121 h 1592"/>
                  <a:gd name="T20" fmla="*/ 1181 w 1296"/>
                  <a:gd name="T21" fmla="*/ 0 h 1592"/>
                  <a:gd name="T22" fmla="*/ 656 w 1296"/>
                  <a:gd name="T23" fmla="*/ 296 h 1592"/>
                  <a:gd name="T24" fmla="*/ 1096 w 1296"/>
                  <a:gd name="T25" fmla="*/ 296 h 1592"/>
                  <a:gd name="T26" fmla="*/ 1096 w 1296"/>
                  <a:gd name="T27" fmla="*/ 376 h 1592"/>
                  <a:gd name="T28" fmla="*/ 656 w 1296"/>
                  <a:gd name="T29" fmla="*/ 376 h 1592"/>
                  <a:gd name="T30" fmla="*/ 656 w 1296"/>
                  <a:gd name="T31" fmla="*/ 296 h 1592"/>
                  <a:gd name="T32" fmla="*/ 656 w 1296"/>
                  <a:gd name="T33" fmla="*/ 484 h 1592"/>
                  <a:gd name="T34" fmla="*/ 1096 w 1296"/>
                  <a:gd name="T35" fmla="*/ 484 h 1592"/>
                  <a:gd name="T36" fmla="*/ 1096 w 1296"/>
                  <a:gd name="T37" fmla="*/ 564 h 1592"/>
                  <a:gd name="T38" fmla="*/ 656 w 1296"/>
                  <a:gd name="T39" fmla="*/ 564 h 1592"/>
                  <a:gd name="T40" fmla="*/ 656 w 1296"/>
                  <a:gd name="T41" fmla="*/ 484 h 1592"/>
                  <a:gd name="T42" fmla="*/ 188 w 1296"/>
                  <a:gd name="T43" fmla="*/ 872 h 1592"/>
                  <a:gd name="T44" fmla="*/ 1096 w 1296"/>
                  <a:gd name="T45" fmla="*/ 872 h 1592"/>
                  <a:gd name="T46" fmla="*/ 1096 w 1296"/>
                  <a:gd name="T47" fmla="*/ 944 h 1592"/>
                  <a:gd name="T48" fmla="*/ 188 w 1296"/>
                  <a:gd name="T49" fmla="*/ 944 h 1592"/>
                  <a:gd name="T50" fmla="*/ 188 w 1296"/>
                  <a:gd name="T51" fmla="*/ 872 h 1592"/>
                  <a:gd name="T52" fmla="*/ 1100 w 1296"/>
                  <a:gd name="T53" fmla="*/ 1356 h 1592"/>
                  <a:gd name="T54" fmla="*/ 192 w 1296"/>
                  <a:gd name="T55" fmla="*/ 1356 h 1592"/>
                  <a:gd name="T56" fmla="*/ 192 w 1296"/>
                  <a:gd name="T57" fmla="*/ 1272 h 1592"/>
                  <a:gd name="T58" fmla="*/ 1100 w 1296"/>
                  <a:gd name="T59" fmla="*/ 1272 h 1592"/>
                  <a:gd name="T60" fmla="*/ 1100 w 1296"/>
                  <a:gd name="T61" fmla="*/ 1356 h 1592"/>
                  <a:gd name="T62" fmla="*/ 1100 w 1296"/>
                  <a:gd name="T63" fmla="*/ 1148 h 1592"/>
                  <a:gd name="T64" fmla="*/ 192 w 1296"/>
                  <a:gd name="T65" fmla="*/ 1148 h 1592"/>
                  <a:gd name="T66" fmla="*/ 192 w 1296"/>
                  <a:gd name="T67" fmla="*/ 1072 h 1592"/>
                  <a:gd name="T68" fmla="*/ 1100 w 1296"/>
                  <a:gd name="T69" fmla="*/ 1072 h 1592"/>
                  <a:gd name="T70" fmla="*/ 1100 w 1296"/>
                  <a:gd name="T71" fmla="*/ 1148 h 1592"/>
                  <a:gd name="T72" fmla="*/ 1100 w 1296"/>
                  <a:gd name="T73" fmla="*/ 752 h 1592"/>
                  <a:gd name="T74" fmla="*/ 192 w 1296"/>
                  <a:gd name="T75" fmla="*/ 752 h 1592"/>
                  <a:gd name="T76" fmla="*/ 192 w 1296"/>
                  <a:gd name="T77" fmla="*/ 676 h 1592"/>
                  <a:gd name="T78" fmla="*/ 1100 w 1296"/>
                  <a:gd name="T79" fmla="*/ 676 h 1592"/>
                  <a:gd name="T80" fmla="*/ 1100 w 1296"/>
                  <a:gd name="T81" fmla="*/ 752 h 1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6" h="1592">
                    <a:moveTo>
                      <a:pt x="1181" y="0"/>
                    </a:moveTo>
                    <a:cubicBezTo>
                      <a:pt x="504" y="0"/>
                      <a:pt x="504" y="0"/>
                      <a:pt x="504" y="0"/>
                    </a:cubicBezTo>
                    <a:cubicBezTo>
                      <a:pt x="504" y="333"/>
                      <a:pt x="504" y="333"/>
                      <a:pt x="504" y="333"/>
                    </a:cubicBezTo>
                    <a:cubicBezTo>
                      <a:pt x="504" y="435"/>
                      <a:pt x="451" y="492"/>
                      <a:pt x="347" y="492"/>
                    </a:cubicBezTo>
                    <a:cubicBezTo>
                      <a:pt x="0" y="492"/>
                      <a:pt x="0" y="492"/>
                      <a:pt x="0" y="492"/>
                    </a:cubicBezTo>
                    <a:cubicBezTo>
                      <a:pt x="0" y="1470"/>
                      <a:pt x="0" y="1470"/>
                      <a:pt x="0" y="1470"/>
                    </a:cubicBezTo>
                    <a:cubicBezTo>
                      <a:pt x="0" y="1536"/>
                      <a:pt x="64" y="1592"/>
                      <a:pt x="131" y="1592"/>
                    </a:cubicBezTo>
                    <a:cubicBezTo>
                      <a:pt x="1181" y="1592"/>
                      <a:pt x="1181" y="1592"/>
                      <a:pt x="1181" y="1592"/>
                    </a:cubicBezTo>
                    <a:cubicBezTo>
                      <a:pt x="1248" y="1592"/>
                      <a:pt x="1296" y="1536"/>
                      <a:pt x="1296" y="1470"/>
                    </a:cubicBezTo>
                    <a:cubicBezTo>
                      <a:pt x="1296" y="121"/>
                      <a:pt x="1296" y="121"/>
                      <a:pt x="1296" y="121"/>
                    </a:cubicBezTo>
                    <a:cubicBezTo>
                      <a:pt x="1296" y="55"/>
                      <a:pt x="1248" y="0"/>
                      <a:pt x="1181" y="0"/>
                    </a:cubicBezTo>
                    <a:close/>
                    <a:moveTo>
                      <a:pt x="656" y="296"/>
                    </a:moveTo>
                    <a:cubicBezTo>
                      <a:pt x="1096" y="296"/>
                      <a:pt x="1096" y="296"/>
                      <a:pt x="1096" y="296"/>
                    </a:cubicBezTo>
                    <a:cubicBezTo>
                      <a:pt x="1096" y="376"/>
                      <a:pt x="1096" y="376"/>
                      <a:pt x="1096" y="376"/>
                    </a:cubicBezTo>
                    <a:cubicBezTo>
                      <a:pt x="656" y="376"/>
                      <a:pt x="656" y="376"/>
                      <a:pt x="656" y="376"/>
                    </a:cubicBezTo>
                    <a:lnTo>
                      <a:pt x="656" y="296"/>
                    </a:lnTo>
                    <a:close/>
                    <a:moveTo>
                      <a:pt x="656" y="484"/>
                    </a:moveTo>
                    <a:cubicBezTo>
                      <a:pt x="1096" y="484"/>
                      <a:pt x="1096" y="484"/>
                      <a:pt x="1096" y="484"/>
                    </a:cubicBezTo>
                    <a:cubicBezTo>
                      <a:pt x="1096" y="564"/>
                      <a:pt x="1096" y="564"/>
                      <a:pt x="1096" y="564"/>
                    </a:cubicBezTo>
                    <a:cubicBezTo>
                      <a:pt x="656" y="564"/>
                      <a:pt x="656" y="564"/>
                      <a:pt x="656" y="564"/>
                    </a:cubicBezTo>
                    <a:lnTo>
                      <a:pt x="656" y="484"/>
                    </a:lnTo>
                    <a:close/>
                    <a:moveTo>
                      <a:pt x="188" y="872"/>
                    </a:moveTo>
                    <a:cubicBezTo>
                      <a:pt x="1096" y="872"/>
                      <a:pt x="1096" y="872"/>
                      <a:pt x="1096" y="872"/>
                    </a:cubicBezTo>
                    <a:cubicBezTo>
                      <a:pt x="1096" y="944"/>
                      <a:pt x="1096" y="944"/>
                      <a:pt x="1096" y="944"/>
                    </a:cubicBezTo>
                    <a:cubicBezTo>
                      <a:pt x="188" y="944"/>
                      <a:pt x="188" y="944"/>
                      <a:pt x="188" y="944"/>
                    </a:cubicBezTo>
                    <a:lnTo>
                      <a:pt x="188" y="872"/>
                    </a:lnTo>
                    <a:close/>
                    <a:moveTo>
                      <a:pt x="1100" y="1356"/>
                    </a:moveTo>
                    <a:cubicBezTo>
                      <a:pt x="192" y="1356"/>
                      <a:pt x="192" y="1356"/>
                      <a:pt x="192" y="1356"/>
                    </a:cubicBezTo>
                    <a:cubicBezTo>
                      <a:pt x="192" y="1272"/>
                      <a:pt x="192" y="1272"/>
                      <a:pt x="192" y="1272"/>
                    </a:cubicBezTo>
                    <a:cubicBezTo>
                      <a:pt x="1100" y="1272"/>
                      <a:pt x="1100" y="1272"/>
                      <a:pt x="1100" y="1272"/>
                    </a:cubicBezTo>
                    <a:lnTo>
                      <a:pt x="1100" y="1356"/>
                    </a:lnTo>
                    <a:close/>
                    <a:moveTo>
                      <a:pt x="1100" y="1148"/>
                    </a:moveTo>
                    <a:cubicBezTo>
                      <a:pt x="192" y="1148"/>
                      <a:pt x="192" y="1148"/>
                      <a:pt x="192" y="1148"/>
                    </a:cubicBezTo>
                    <a:cubicBezTo>
                      <a:pt x="192" y="1072"/>
                      <a:pt x="192" y="1072"/>
                      <a:pt x="192" y="1072"/>
                    </a:cubicBezTo>
                    <a:cubicBezTo>
                      <a:pt x="1100" y="1072"/>
                      <a:pt x="1100" y="1072"/>
                      <a:pt x="1100" y="1072"/>
                    </a:cubicBezTo>
                    <a:lnTo>
                      <a:pt x="1100" y="1148"/>
                    </a:lnTo>
                    <a:close/>
                    <a:moveTo>
                      <a:pt x="1100" y="752"/>
                    </a:moveTo>
                    <a:cubicBezTo>
                      <a:pt x="192" y="752"/>
                      <a:pt x="192" y="752"/>
                      <a:pt x="192" y="752"/>
                    </a:cubicBezTo>
                    <a:cubicBezTo>
                      <a:pt x="192" y="676"/>
                      <a:pt x="192" y="676"/>
                      <a:pt x="192" y="676"/>
                    </a:cubicBezTo>
                    <a:cubicBezTo>
                      <a:pt x="1100" y="676"/>
                      <a:pt x="1100" y="676"/>
                      <a:pt x="1100" y="676"/>
                    </a:cubicBezTo>
                    <a:lnTo>
                      <a:pt x="1100" y="7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grpSp>
      </p:grpSp>
      <p:sp>
        <p:nvSpPr>
          <p:cNvPr id="48" name="Arrow: Chevron 88">
            <a:extLst>
              <a:ext uri="{FF2B5EF4-FFF2-40B4-BE49-F238E27FC236}">
                <a16:creationId xmlns:a16="http://schemas.microsoft.com/office/drawing/2014/main" id="{9AE0938F-883E-4C46-A01B-6462D5294075}"/>
              </a:ext>
            </a:extLst>
          </p:cNvPr>
          <p:cNvSpPr/>
          <p:nvPr/>
        </p:nvSpPr>
        <p:spPr>
          <a:xfrm>
            <a:off x="6383139" y="3509145"/>
            <a:ext cx="1726606" cy="455612"/>
          </a:xfrm>
          <a:prstGeom prst="chevron">
            <a:avLst>
              <a:gd name="adj" fmla="val 20732"/>
            </a:avLst>
          </a:prstGeom>
          <a:solidFill>
            <a:srgbClr val="04C9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Arial Narrow"/>
                <a:ea typeface="+mn-ea"/>
                <a:cs typeface="+mn-cs"/>
              </a:rPr>
              <a:t>100</a:t>
            </a:r>
            <a:r>
              <a:rPr kumimoji="0" lang="en-US" sz="2400" b="0" i="0" u="none" strike="noStrike" kern="1200" cap="none" spc="0" normalizeH="0" baseline="0" noProof="0" dirty="0">
                <a:ln>
                  <a:noFill/>
                </a:ln>
                <a:solidFill>
                  <a:srgbClr val="FFFFFF"/>
                </a:solidFill>
                <a:effectLst/>
                <a:uLnTx/>
                <a:uFillTx/>
                <a:latin typeface="Arial Narrow"/>
                <a:ea typeface="+mn-ea"/>
                <a:cs typeface="+mn-cs"/>
              </a:rPr>
              <a:t>%</a:t>
            </a:r>
          </a:p>
        </p:txBody>
      </p:sp>
      <p:grpSp>
        <p:nvGrpSpPr>
          <p:cNvPr id="49" name="Group 48">
            <a:extLst>
              <a:ext uri="{FF2B5EF4-FFF2-40B4-BE49-F238E27FC236}">
                <a16:creationId xmlns:a16="http://schemas.microsoft.com/office/drawing/2014/main" id="{B24CF23A-109A-4041-AD48-1B7240D8585E}"/>
              </a:ext>
            </a:extLst>
          </p:cNvPr>
          <p:cNvGrpSpPr/>
          <p:nvPr/>
        </p:nvGrpSpPr>
        <p:grpSpPr>
          <a:xfrm>
            <a:off x="4580510" y="4439953"/>
            <a:ext cx="579438" cy="579438"/>
            <a:chOff x="1034255" y="3663552"/>
            <a:chExt cx="579438" cy="579438"/>
          </a:xfrm>
        </p:grpSpPr>
        <p:sp>
          <p:nvSpPr>
            <p:cNvPr id="50" name="Oval 49">
              <a:extLst>
                <a:ext uri="{FF2B5EF4-FFF2-40B4-BE49-F238E27FC236}">
                  <a16:creationId xmlns:a16="http://schemas.microsoft.com/office/drawing/2014/main" id="{6194D3C0-63A0-4DD9-9A9C-8D3985EDD1B0}"/>
                </a:ext>
              </a:extLst>
            </p:cNvPr>
            <p:cNvSpPr/>
            <p:nvPr/>
          </p:nvSpPr>
          <p:spPr>
            <a:xfrm>
              <a:off x="1034255" y="3663552"/>
              <a:ext cx="579438" cy="5794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srgbClr val="FFFFFF"/>
                </a:solidFill>
                <a:effectLst/>
                <a:uLnTx/>
                <a:uFillTx/>
                <a:latin typeface="Arial Narrow"/>
                <a:ea typeface="+mn-ea"/>
                <a:cs typeface="+mn-cs"/>
              </a:endParaRPr>
            </a:p>
          </p:txBody>
        </p:sp>
        <p:sp>
          <p:nvSpPr>
            <p:cNvPr id="51" name="Oval 50">
              <a:extLst>
                <a:ext uri="{FF2B5EF4-FFF2-40B4-BE49-F238E27FC236}">
                  <a16:creationId xmlns:a16="http://schemas.microsoft.com/office/drawing/2014/main" id="{DDD40CA0-9667-4022-B6DA-C4707730E513}"/>
                </a:ext>
              </a:extLst>
            </p:cNvPr>
            <p:cNvSpPr/>
            <p:nvPr/>
          </p:nvSpPr>
          <p:spPr>
            <a:xfrm>
              <a:off x="1064022" y="3693319"/>
              <a:ext cx="519904" cy="5199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srgbClr val="FFFFFF"/>
                </a:solidFill>
                <a:effectLst/>
                <a:uLnTx/>
                <a:uFillTx/>
                <a:latin typeface="Arial Narrow"/>
                <a:ea typeface="+mn-ea"/>
                <a:cs typeface="+mn-cs"/>
              </a:endParaRPr>
            </a:p>
          </p:txBody>
        </p:sp>
        <p:grpSp>
          <p:nvGrpSpPr>
            <p:cNvPr id="52" name="Group 51">
              <a:extLst>
                <a:ext uri="{FF2B5EF4-FFF2-40B4-BE49-F238E27FC236}">
                  <a16:creationId xmlns:a16="http://schemas.microsoft.com/office/drawing/2014/main" id="{F925FF2B-C6E2-4415-B20A-43B5C256B90C}"/>
                </a:ext>
              </a:extLst>
            </p:cNvPr>
            <p:cNvGrpSpPr/>
            <p:nvPr/>
          </p:nvGrpSpPr>
          <p:grpSpPr>
            <a:xfrm flipH="1">
              <a:off x="1181576" y="3778596"/>
              <a:ext cx="284796" cy="349350"/>
              <a:chOff x="1566863" y="5254625"/>
              <a:chExt cx="833437" cy="1022350"/>
            </a:xfrm>
            <a:solidFill>
              <a:schemeClr val="bg1"/>
            </a:solidFill>
          </p:grpSpPr>
          <p:sp>
            <p:nvSpPr>
              <p:cNvPr id="53" name="Freeform 5">
                <a:extLst>
                  <a:ext uri="{FF2B5EF4-FFF2-40B4-BE49-F238E27FC236}">
                    <a16:creationId xmlns:a16="http://schemas.microsoft.com/office/drawing/2014/main" id="{D11CD76C-92A9-46B4-A60D-776E6BFA04FB}"/>
                  </a:ext>
                </a:extLst>
              </p:cNvPr>
              <p:cNvSpPr>
                <a:spLocks/>
              </p:cNvSpPr>
              <p:nvPr/>
            </p:nvSpPr>
            <p:spPr bwMode="auto">
              <a:xfrm>
                <a:off x="1570038" y="5254625"/>
                <a:ext cx="292100" cy="292100"/>
              </a:xfrm>
              <a:custGeom>
                <a:avLst/>
                <a:gdLst>
                  <a:gd name="T0" fmla="*/ 454 w 454"/>
                  <a:gd name="T1" fmla="*/ 347 h 455"/>
                  <a:gd name="T2" fmla="*/ 347 w 454"/>
                  <a:gd name="T3" fmla="*/ 455 h 455"/>
                  <a:gd name="T4" fmla="*/ 0 w 454"/>
                  <a:gd name="T5" fmla="*/ 455 h 455"/>
                  <a:gd name="T6" fmla="*/ 454 w 454"/>
                  <a:gd name="T7" fmla="*/ 0 h 455"/>
                  <a:gd name="T8" fmla="*/ 454 w 454"/>
                  <a:gd name="T9" fmla="*/ 347 h 455"/>
                </a:gdLst>
                <a:ahLst/>
                <a:cxnLst>
                  <a:cxn ang="0">
                    <a:pos x="T0" y="T1"/>
                  </a:cxn>
                  <a:cxn ang="0">
                    <a:pos x="T2" y="T3"/>
                  </a:cxn>
                  <a:cxn ang="0">
                    <a:pos x="T4" y="T5"/>
                  </a:cxn>
                  <a:cxn ang="0">
                    <a:pos x="T6" y="T7"/>
                  </a:cxn>
                  <a:cxn ang="0">
                    <a:pos x="T8" y="T9"/>
                  </a:cxn>
                </a:cxnLst>
                <a:rect l="0" t="0" r="r" b="b"/>
                <a:pathLst>
                  <a:path w="454" h="455">
                    <a:moveTo>
                      <a:pt x="454" y="347"/>
                    </a:moveTo>
                    <a:cubicBezTo>
                      <a:pt x="454" y="406"/>
                      <a:pt x="406" y="455"/>
                      <a:pt x="347" y="455"/>
                    </a:cubicBezTo>
                    <a:cubicBezTo>
                      <a:pt x="0" y="455"/>
                      <a:pt x="0" y="455"/>
                      <a:pt x="0" y="455"/>
                    </a:cubicBezTo>
                    <a:cubicBezTo>
                      <a:pt x="454" y="0"/>
                      <a:pt x="454" y="0"/>
                      <a:pt x="454" y="0"/>
                    </a:cubicBezTo>
                    <a:lnTo>
                      <a:pt x="454" y="3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54" name="Freeform 6">
                <a:extLst>
                  <a:ext uri="{FF2B5EF4-FFF2-40B4-BE49-F238E27FC236}">
                    <a16:creationId xmlns:a16="http://schemas.microsoft.com/office/drawing/2014/main" id="{F2DC088F-20ED-4AFF-9BCB-C2A267BCA4B0}"/>
                  </a:ext>
                </a:extLst>
              </p:cNvPr>
              <p:cNvSpPr>
                <a:spLocks noEditPoints="1"/>
              </p:cNvSpPr>
              <p:nvPr/>
            </p:nvSpPr>
            <p:spPr bwMode="auto">
              <a:xfrm>
                <a:off x="1566863" y="5254625"/>
                <a:ext cx="833437" cy="1022350"/>
              </a:xfrm>
              <a:custGeom>
                <a:avLst/>
                <a:gdLst>
                  <a:gd name="T0" fmla="*/ 1181 w 1296"/>
                  <a:gd name="T1" fmla="*/ 0 h 1592"/>
                  <a:gd name="T2" fmla="*/ 504 w 1296"/>
                  <a:gd name="T3" fmla="*/ 0 h 1592"/>
                  <a:gd name="T4" fmla="*/ 504 w 1296"/>
                  <a:gd name="T5" fmla="*/ 333 h 1592"/>
                  <a:gd name="T6" fmla="*/ 347 w 1296"/>
                  <a:gd name="T7" fmla="*/ 492 h 1592"/>
                  <a:gd name="T8" fmla="*/ 0 w 1296"/>
                  <a:gd name="T9" fmla="*/ 492 h 1592"/>
                  <a:gd name="T10" fmla="*/ 0 w 1296"/>
                  <a:gd name="T11" fmla="*/ 1470 h 1592"/>
                  <a:gd name="T12" fmla="*/ 131 w 1296"/>
                  <a:gd name="T13" fmla="*/ 1592 h 1592"/>
                  <a:gd name="T14" fmla="*/ 1181 w 1296"/>
                  <a:gd name="T15" fmla="*/ 1592 h 1592"/>
                  <a:gd name="T16" fmla="*/ 1296 w 1296"/>
                  <a:gd name="T17" fmla="*/ 1470 h 1592"/>
                  <a:gd name="T18" fmla="*/ 1296 w 1296"/>
                  <a:gd name="T19" fmla="*/ 121 h 1592"/>
                  <a:gd name="T20" fmla="*/ 1181 w 1296"/>
                  <a:gd name="T21" fmla="*/ 0 h 1592"/>
                  <a:gd name="T22" fmla="*/ 656 w 1296"/>
                  <a:gd name="T23" fmla="*/ 296 h 1592"/>
                  <a:gd name="T24" fmla="*/ 1096 w 1296"/>
                  <a:gd name="T25" fmla="*/ 296 h 1592"/>
                  <a:gd name="T26" fmla="*/ 1096 w 1296"/>
                  <a:gd name="T27" fmla="*/ 376 h 1592"/>
                  <a:gd name="T28" fmla="*/ 656 w 1296"/>
                  <a:gd name="T29" fmla="*/ 376 h 1592"/>
                  <a:gd name="T30" fmla="*/ 656 w 1296"/>
                  <a:gd name="T31" fmla="*/ 296 h 1592"/>
                  <a:gd name="T32" fmla="*/ 656 w 1296"/>
                  <a:gd name="T33" fmla="*/ 484 h 1592"/>
                  <a:gd name="T34" fmla="*/ 1096 w 1296"/>
                  <a:gd name="T35" fmla="*/ 484 h 1592"/>
                  <a:gd name="T36" fmla="*/ 1096 w 1296"/>
                  <a:gd name="T37" fmla="*/ 564 h 1592"/>
                  <a:gd name="T38" fmla="*/ 656 w 1296"/>
                  <a:gd name="T39" fmla="*/ 564 h 1592"/>
                  <a:gd name="T40" fmla="*/ 656 w 1296"/>
                  <a:gd name="T41" fmla="*/ 484 h 1592"/>
                  <a:gd name="T42" fmla="*/ 188 w 1296"/>
                  <a:gd name="T43" fmla="*/ 872 h 1592"/>
                  <a:gd name="T44" fmla="*/ 1096 w 1296"/>
                  <a:gd name="T45" fmla="*/ 872 h 1592"/>
                  <a:gd name="T46" fmla="*/ 1096 w 1296"/>
                  <a:gd name="T47" fmla="*/ 944 h 1592"/>
                  <a:gd name="T48" fmla="*/ 188 w 1296"/>
                  <a:gd name="T49" fmla="*/ 944 h 1592"/>
                  <a:gd name="T50" fmla="*/ 188 w 1296"/>
                  <a:gd name="T51" fmla="*/ 872 h 1592"/>
                  <a:gd name="T52" fmla="*/ 1100 w 1296"/>
                  <a:gd name="T53" fmla="*/ 1356 h 1592"/>
                  <a:gd name="T54" fmla="*/ 192 w 1296"/>
                  <a:gd name="T55" fmla="*/ 1356 h 1592"/>
                  <a:gd name="T56" fmla="*/ 192 w 1296"/>
                  <a:gd name="T57" fmla="*/ 1272 h 1592"/>
                  <a:gd name="T58" fmla="*/ 1100 w 1296"/>
                  <a:gd name="T59" fmla="*/ 1272 h 1592"/>
                  <a:gd name="T60" fmla="*/ 1100 w 1296"/>
                  <a:gd name="T61" fmla="*/ 1356 h 1592"/>
                  <a:gd name="T62" fmla="*/ 1100 w 1296"/>
                  <a:gd name="T63" fmla="*/ 1148 h 1592"/>
                  <a:gd name="T64" fmla="*/ 192 w 1296"/>
                  <a:gd name="T65" fmla="*/ 1148 h 1592"/>
                  <a:gd name="T66" fmla="*/ 192 w 1296"/>
                  <a:gd name="T67" fmla="*/ 1072 h 1592"/>
                  <a:gd name="T68" fmla="*/ 1100 w 1296"/>
                  <a:gd name="T69" fmla="*/ 1072 h 1592"/>
                  <a:gd name="T70" fmla="*/ 1100 w 1296"/>
                  <a:gd name="T71" fmla="*/ 1148 h 1592"/>
                  <a:gd name="T72" fmla="*/ 1100 w 1296"/>
                  <a:gd name="T73" fmla="*/ 752 h 1592"/>
                  <a:gd name="T74" fmla="*/ 192 w 1296"/>
                  <a:gd name="T75" fmla="*/ 752 h 1592"/>
                  <a:gd name="T76" fmla="*/ 192 w 1296"/>
                  <a:gd name="T77" fmla="*/ 676 h 1592"/>
                  <a:gd name="T78" fmla="*/ 1100 w 1296"/>
                  <a:gd name="T79" fmla="*/ 676 h 1592"/>
                  <a:gd name="T80" fmla="*/ 1100 w 1296"/>
                  <a:gd name="T81" fmla="*/ 752 h 1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6" h="1592">
                    <a:moveTo>
                      <a:pt x="1181" y="0"/>
                    </a:moveTo>
                    <a:cubicBezTo>
                      <a:pt x="504" y="0"/>
                      <a:pt x="504" y="0"/>
                      <a:pt x="504" y="0"/>
                    </a:cubicBezTo>
                    <a:cubicBezTo>
                      <a:pt x="504" y="333"/>
                      <a:pt x="504" y="333"/>
                      <a:pt x="504" y="333"/>
                    </a:cubicBezTo>
                    <a:cubicBezTo>
                      <a:pt x="504" y="435"/>
                      <a:pt x="451" y="492"/>
                      <a:pt x="347" y="492"/>
                    </a:cubicBezTo>
                    <a:cubicBezTo>
                      <a:pt x="0" y="492"/>
                      <a:pt x="0" y="492"/>
                      <a:pt x="0" y="492"/>
                    </a:cubicBezTo>
                    <a:cubicBezTo>
                      <a:pt x="0" y="1470"/>
                      <a:pt x="0" y="1470"/>
                      <a:pt x="0" y="1470"/>
                    </a:cubicBezTo>
                    <a:cubicBezTo>
                      <a:pt x="0" y="1536"/>
                      <a:pt x="64" y="1592"/>
                      <a:pt x="131" y="1592"/>
                    </a:cubicBezTo>
                    <a:cubicBezTo>
                      <a:pt x="1181" y="1592"/>
                      <a:pt x="1181" y="1592"/>
                      <a:pt x="1181" y="1592"/>
                    </a:cubicBezTo>
                    <a:cubicBezTo>
                      <a:pt x="1248" y="1592"/>
                      <a:pt x="1296" y="1536"/>
                      <a:pt x="1296" y="1470"/>
                    </a:cubicBezTo>
                    <a:cubicBezTo>
                      <a:pt x="1296" y="121"/>
                      <a:pt x="1296" y="121"/>
                      <a:pt x="1296" y="121"/>
                    </a:cubicBezTo>
                    <a:cubicBezTo>
                      <a:pt x="1296" y="55"/>
                      <a:pt x="1248" y="0"/>
                      <a:pt x="1181" y="0"/>
                    </a:cubicBezTo>
                    <a:close/>
                    <a:moveTo>
                      <a:pt x="656" y="296"/>
                    </a:moveTo>
                    <a:cubicBezTo>
                      <a:pt x="1096" y="296"/>
                      <a:pt x="1096" y="296"/>
                      <a:pt x="1096" y="296"/>
                    </a:cubicBezTo>
                    <a:cubicBezTo>
                      <a:pt x="1096" y="376"/>
                      <a:pt x="1096" y="376"/>
                      <a:pt x="1096" y="376"/>
                    </a:cubicBezTo>
                    <a:cubicBezTo>
                      <a:pt x="656" y="376"/>
                      <a:pt x="656" y="376"/>
                      <a:pt x="656" y="376"/>
                    </a:cubicBezTo>
                    <a:lnTo>
                      <a:pt x="656" y="296"/>
                    </a:lnTo>
                    <a:close/>
                    <a:moveTo>
                      <a:pt x="656" y="484"/>
                    </a:moveTo>
                    <a:cubicBezTo>
                      <a:pt x="1096" y="484"/>
                      <a:pt x="1096" y="484"/>
                      <a:pt x="1096" y="484"/>
                    </a:cubicBezTo>
                    <a:cubicBezTo>
                      <a:pt x="1096" y="564"/>
                      <a:pt x="1096" y="564"/>
                      <a:pt x="1096" y="564"/>
                    </a:cubicBezTo>
                    <a:cubicBezTo>
                      <a:pt x="656" y="564"/>
                      <a:pt x="656" y="564"/>
                      <a:pt x="656" y="564"/>
                    </a:cubicBezTo>
                    <a:lnTo>
                      <a:pt x="656" y="484"/>
                    </a:lnTo>
                    <a:close/>
                    <a:moveTo>
                      <a:pt x="188" y="872"/>
                    </a:moveTo>
                    <a:cubicBezTo>
                      <a:pt x="1096" y="872"/>
                      <a:pt x="1096" y="872"/>
                      <a:pt x="1096" y="872"/>
                    </a:cubicBezTo>
                    <a:cubicBezTo>
                      <a:pt x="1096" y="944"/>
                      <a:pt x="1096" y="944"/>
                      <a:pt x="1096" y="944"/>
                    </a:cubicBezTo>
                    <a:cubicBezTo>
                      <a:pt x="188" y="944"/>
                      <a:pt x="188" y="944"/>
                      <a:pt x="188" y="944"/>
                    </a:cubicBezTo>
                    <a:lnTo>
                      <a:pt x="188" y="872"/>
                    </a:lnTo>
                    <a:close/>
                    <a:moveTo>
                      <a:pt x="1100" y="1356"/>
                    </a:moveTo>
                    <a:cubicBezTo>
                      <a:pt x="192" y="1356"/>
                      <a:pt x="192" y="1356"/>
                      <a:pt x="192" y="1356"/>
                    </a:cubicBezTo>
                    <a:cubicBezTo>
                      <a:pt x="192" y="1272"/>
                      <a:pt x="192" y="1272"/>
                      <a:pt x="192" y="1272"/>
                    </a:cubicBezTo>
                    <a:cubicBezTo>
                      <a:pt x="1100" y="1272"/>
                      <a:pt x="1100" y="1272"/>
                      <a:pt x="1100" y="1272"/>
                    </a:cubicBezTo>
                    <a:lnTo>
                      <a:pt x="1100" y="1356"/>
                    </a:lnTo>
                    <a:close/>
                    <a:moveTo>
                      <a:pt x="1100" y="1148"/>
                    </a:moveTo>
                    <a:cubicBezTo>
                      <a:pt x="192" y="1148"/>
                      <a:pt x="192" y="1148"/>
                      <a:pt x="192" y="1148"/>
                    </a:cubicBezTo>
                    <a:cubicBezTo>
                      <a:pt x="192" y="1072"/>
                      <a:pt x="192" y="1072"/>
                      <a:pt x="192" y="1072"/>
                    </a:cubicBezTo>
                    <a:cubicBezTo>
                      <a:pt x="1100" y="1072"/>
                      <a:pt x="1100" y="1072"/>
                      <a:pt x="1100" y="1072"/>
                    </a:cubicBezTo>
                    <a:lnTo>
                      <a:pt x="1100" y="1148"/>
                    </a:lnTo>
                    <a:close/>
                    <a:moveTo>
                      <a:pt x="1100" y="752"/>
                    </a:moveTo>
                    <a:cubicBezTo>
                      <a:pt x="192" y="752"/>
                      <a:pt x="192" y="752"/>
                      <a:pt x="192" y="752"/>
                    </a:cubicBezTo>
                    <a:cubicBezTo>
                      <a:pt x="192" y="676"/>
                      <a:pt x="192" y="676"/>
                      <a:pt x="192" y="676"/>
                    </a:cubicBezTo>
                    <a:cubicBezTo>
                      <a:pt x="1100" y="676"/>
                      <a:pt x="1100" y="676"/>
                      <a:pt x="1100" y="676"/>
                    </a:cubicBezTo>
                    <a:lnTo>
                      <a:pt x="1100" y="7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grpSp>
      </p:grpSp>
      <p:grpSp>
        <p:nvGrpSpPr>
          <p:cNvPr id="55" name="Group 54">
            <a:extLst>
              <a:ext uri="{FF2B5EF4-FFF2-40B4-BE49-F238E27FC236}">
                <a16:creationId xmlns:a16="http://schemas.microsoft.com/office/drawing/2014/main" id="{4E31E0F1-9E90-400D-AD25-9ACA3CC2A2EE}"/>
              </a:ext>
            </a:extLst>
          </p:cNvPr>
          <p:cNvGrpSpPr/>
          <p:nvPr/>
        </p:nvGrpSpPr>
        <p:grpSpPr>
          <a:xfrm>
            <a:off x="6364066" y="4439953"/>
            <a:ext cx="579438" cy="579438"/>
            <a:chOff x="1034255" y="3663552"/>
            <a:chExt cx="579438" cy="579438"/>
          </a:xfrm>
        </p:grpSpPr>
        <p:sp>
          <p:nvSpPr>
            <p:cNvPr id="56" name="Oval 55">
              <a:extLst>
                <a:ext uri="{FF2B5EF4-FFF2-40B4-BE49-F238E27FC236}">
                  <a16:creationId xmlns:a16="http://schemas.microsoft.com/office/drawing/2014/main" id="{B600EBB1-9F29-419D-854D-888A948DE40C}"/>
                </a:ext>
              </a:extLst>
            </p:cNvPr>
            <p:cNvSpPr/>
            <p:nvPr/>
          </p:nvSpPr>
          <p:spPr>
            <a:xfrm>
              <a:off x="1034255" y="3663552"/>
              <a:ext cx="579438" cy="5794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srgbClr val="FFFFFF"/>
                </a:solidFill>
                <a:effectLst/>
                <a:uLnTx/>
                <a:uFillTx/>
                <a:latin typeface="Arial Narrow"/>
                <a:ea typeface="+mn-ea"/>
                <a:cs typeface="+mn-cs"/>
              </a:endParaRPr>
            </a:p>
          </p:txBody>
        </p:sp>
        <p:sp>
          <p:nvSpPr>
            <p:cNvPr id="57" name="Oval 56">
              <a:extLst>
                <a:ext uri="{FF2B5EF4-FFF2-40B4-BE49-F238E27FC236}">
                  <a16:creationId xmlns:a16="http://schemas.microsoft.com/office/drawing/2014/main" id="{39A79E03-B02F-4FE4-A8B3-7467622684B7}"/>
                </a:ext>
              </a:extLst>
            </p:cNvPr>
            <p:cNvSpPr/>
            <p:nvPr/>
          </p:nvSpPr>
          <p:spPr>
            <a:xfrm>
              <a:off x="1064022" y="3693319"/>
              <a:ext cx="519904" cy="5199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srgbClr val="FFFFFF"/>
                </a:solidFill>
                <a:effectLst/>
                <a:uLnTx/>
                <a:uFillTx/>
                <a:latin typeface="Arial Narrow"/>
                <a:ea typeface="+mn-ea"/>
                <a:cs typeface="+mn-cs"/>
              </a:endParaRPr>
            </a:p>
          </p:txBody>
        </p:sp>
        <p:grpSp>
          <p:nvGrpSpPr>
            <p:cNvPr id="58" name="Group 57">
              <a:extLst>
                <a:ext uri="{FF2B5EF4-FFF2-40B4-BE49-F238E27FC236}">
                  <a16:creationId xmlns:a16="http://schemas.microsoft.com/office/drawing/2014/main" id="{8933B1D1-E886-4428-B8D3-A6AB97054842}"/>
                </a:ext>
              </a:extLst>
            </p:cNvPr>
            <p:cNvGrpSpPr/>
            <p:nvPr/>
          </p:nvGrpSpPr>
          <p:grpSpPr>
            <a:xfrm flipH="1">
              <a:off x="1181576" y="3778596"/>
              <a:ext cx="284796" cy="349350"/>
              <a:chOff x="1566863" y="5254625"/>
              <a:chExt cx="833437" cy="1022350"/>
            </a:xfrm>
            <a:solidFill>
              <a:schemeClr val="bg1"/>
            </a:solidFill>
          </p:grpSpPr>
          <p:sp>
            <p:nvSpPr>
              <p:cNvPr id="59" name="Freeform 5">
                <a:extLst>
                  <a:ext uri="{FF2B5EF4-FFF2-40B4-BE49-F238E27FC236}">
                    <a16:creationId xmlns:a16="http://schemas.microsoft.com/office/drawing/2014/main" id="{7A36E171-8F8B-4A75-BE04-4AE027173569}"/>
                  </a:ext>
                </a:extLst>
              </p:cNvPr>
              <p:cNvSpPr>
                <a:spLocks/>
              </p:cNvSpPr>
              <p:nvPr/>
            </p:nvSpPr>
            <p:spPr bwMode="auto">
              <a:xfrm>
                <a:off x="1570038" y="5254625"/>
                <a:ext cx="292100" cy="292100"/>
              </a:xfrm>
              <a:custGeom>
                <a:avLst/>
                <a:gdLst>
                  <a:gd name="T0" fmla="*/ 454 w 454"/>
                  <a:gd name="T1" fmla="*/ 347 h 455"/>
                  <a:gd name="T2" fmla="*/ 347 w 454"/>
                  <a:gd name="T3" fmla="*/ 455 h 455"/>
                  <a:gd name="T4" fmla="*/ 0 w 454"/>
                  <a:gd name="T5" fmla="*/ 455 h 455"/>
                  <a:gd name="T6" fmla="*/ 454 w 454"/>
                  <a:gd name="T7" fmla="*/ 0 h 455"/>
                  <a:gd name="T8" fmla="*/ 454 w 454"/>
                  <a:gd name="T9" fmla="*/ 347 h 455"/>
                </a:gdLst>
                <a:ahLst/>
                <a:cxnLst>
                  <a:cxn ang="0">
                    <a:pos x="T0" y="T1"/>
                  </a:cxn>
                  <a:cxn ang="0">
                    <a:pos x="T2" y="T3"/>
                  </a:cxn>
                  <a:cxn ang="0">
                    <a:pos x="T4" y="T5"/>
                  </a:cxn>
                  <a:cxn ang="0">
                    <a:pos x="T6" y="T7"/>
                  </a:cxn>
                  <a:cxn ang="0">
                    <a:pos x="T8" y="T9"/>
                  </a:cxn>
                </a:cxnLst>
                <a:rect l="0" t="0" r="r" b="b"/>
                <a:pathLst>
                  <a:path w="454" h="455">
                    <a:moveTo>
                      <a:pt x="454" y="347"/>
                    </a:moveTo>
                    <a:cubicBezTo>
                      <a:pt x="454" y="406"/>
                      <a:pt x="406" y="455"/>
                      <a:pt x="347" y="455"/>
                    </a:cubicBezTo>
                    <a:cubicBezTo>
                      <a:pt x="0" y="455"/>
                      <a:pt x="0" y="455"/>
                      <a:pt x="0" y="455"/>
                    </a:cubicBezTo>
                    <a:cubicBezTo>
                      <a:pt x="454" y="0"/>
                      <a:pt x="454" y="0"/>
                      <a:pt x="454" y="0"/>
                    </a:cubicBezTo>
                    <a:lnTo>
                      <a:pt x="454" y="3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60" name="Freeform 6">
                <a:extLst>
                  <a:ext uri="{FF2B5EF4-FFF2-40B4-BE49-F238E27FC236}">
                    <a16:creationId xmlns:a16="http://schemas.microsoft.com/office/drawing/2014/main" id="{A8C60F3D-A3A1-4261-A33A-9B10E55263E5}"/>
                  </a:ext>
                </a:extLst>
              </p:cNvPr>
              <p:cNvSpPr>
                <a:spLocks noEditPoints="1"/>
              </p:cNvSpPr>
              <p:nvPr/>
            </p:nvSpPr>
            <p:spPr bwMode="auto">
              <a:xfrm>
                <a:off x="1566863" y="5254625"/>
                <a:ext cx="833437" cy="1022350"/>
              </a:xfrm>
              <a:custGeom>
                <a:avLst/>
                <a:gdLst>
                  <a:gd name="T0" fmla="*/ 1181 w 1296"/>
                  <a:gd name="T1" fmla="*/ 0 h 1592"/>
                  <a:gd name="T2" fmla="*/ 504 w 1296"/>
                  <a:gd name="T3" fmla="*/ 0 h 1592"/>
                  <a:gd name="T4" fmla="*/ 504 w 1296"/>
                  <a:gd name="T5" fmla="*/ 333 h 1592"/>
                  <a:gd name="T6" fmla="*/ 347 w 1296"/>
                  <a:gd name="T7" fmla="*/ 492 h 1592"/>
                  <a:gd name="T8" fmla="*/ 0 w 1296"/>
                  <a:gd name="T9" fmla="*/ 492 h 1592"/>
                  <a:gd name="T10" fmla="*/ 0 w 1296"/>
                  <a:gd name="T11" fmla="*/ 1470 h 1592"/>
                  <a:gd name="T12" fmla="*/ 131 w 1296"/>
                  <a:gd name="T13" fmla="*/ 1592 h 1592"/>
                  <a:gd name="T14" fmla="*/ 1181 w 1296"/>
                  <a:gd name="T15" fmla="*/ 1592 h 1592"/>
                  <a:gd name="T16" fmla="*/ 1296 w 1296"/>
                  <a:gd name="T17" fmla="*/ 1470 h 1592"/>
                  <a:gd name="T18" fmla="*/ 1296 w 1296"/>
                  <a:gd name="T19" fmla="*/ 121 h 1592"/>
                  <a:gd name="T20" fmla="*/ 1181 w 1296"/>
                  <a:gd name="T21" fmla="*/ 0 h 1592"/>
                  <a:gd name="T22" fmla="*/ 656 w 1296"/>
                  <a:gd name="T23" fmla="*/ 296 h 1592"/>
                  <a:gd name="T24" fmla="*/ 1096 w 1296"/>
                  <a:gd name="T25" fmla="*/ 296 h 1592"/>
                  <a:gd name="T26" fmla="*/ 1096 w 1296"/>
                  <a:gd name="T27" fmla="*/ 376 h 1592"/>
                  <a:gd name="T28" fmla="*/ 656 w 1296"/>
                  <a:gd name="T29" fmla="*/ 376 h 1592"/>
                  <a:gd name="T30" fmla="*/ 656 w 1296"/>
                  <a:gd name="T31" fmla="*/ 296 h 1592"/>
                  <a:gd name="T32" fmla="*/ 656 w 1296"/>
                  <a:gd name="T33" fmla="*/ 484 h 1592"/>
                  <a:gd name="T34" fmla="*/ 1096 w 1296"/>
                  <a:gd name="T35" fmla="*/ 484 h 1592"/>
                  <a:gd name="T36" fmla="*/ 1096 w 1296"/>
                  <a:gd name="T37" fmla="*/ 564 h 1592"/>
                  <a:gd name="T38" fmla="*/ 656 w 1296"/>
                  <a:gd name="T39" fmla="*/ 564 h 1592"/>
                  <a:gd name="T40" fmla="*/ 656 w 1296"/>
                  <a:gd name="T41" fmla="*/ 484 h 1592"/>
                  <a:gd name="T42" fmla="*/ 188 w 1296"/>
                  <a:gd name="T43" fmla="*/ 872 h 1592"/>
                  <a:gd name="T44" fmla="*/ 1096 w 1296"/>
                  <a:gd name="T45" fmla="*/ 872 h 1592"/>
                  <a:gd name="T46" fmla="*/ 1096 w 1296"/>
                  <a:gd name="T47" fmla="*/ 944 h 1592"/>
                  <a:gd name="T48" fmla="*/ 188 w 1296"/>
                  <a:gd name="T49" fmla="*/ 944 h 1592"/>
                  <a:gd name="T50" fmla="*/ 188 w 1296"/>
                  <a:gd name="T51" fmla="*/ 872 h 1592"/>
                  <a:gd name="T52" fmla="*/ 1100 w 1296"/>
                  <a:gd name="T53" fmla="*/ 1356 h 1592"/>
                  <a:gd name="T54" fmla="*/ 192 w 1296"/>
                  <a:gd name="T55" fmla="*/ 1356 h 1592"/>
                  <a:gd name="T56" fmla="*/ 192 w 1296"/>
                  <a:gd name="T57" fmla="*/ 1272 h 1592"/>
                  <a:gd name="T58" fmla="*/ 1100 w 1296"/>
                  <a:gd name="T59" fmla="*/ 1272 h 1592"/>
                  <a:gd name="T60" fmla="*/ 1100 w 1296"/>
                  <a:gd name="T61" fmla="*/ 1356 h 1592"/>
                  <a:gd name="T62" fmla="*/ 1100 w 1296"/>
                  <a:gd name="T63" fmla="*/ 1148 h 1592"/>
                  <a:gd name="T64" fmla="*/ 192 w 1296"/>
                  <a:gd name="T65" fmla="*/ 1148 h 1592"/>
                  <a:gd name="T66" fmla="*/ 192 w 1296"/>
                  <a:gd name="T67" fmla="*/ 1072 h 1592"/>
                  <a:gd name="T68" fmla="*/ 1100 w 1296"/>
                  <a:gd name="T69" fmla="*/ 1072 h 1592"/>
                  <a:gd name="T70" fmla="*/ 1100 w 1296"/>
                  <a:gd name="T71" fmla="*/ 1148 h 1592"/>
                  <a:gd name="T72" fmla="*/ 1100 w 1296"/>
                  <a:gd name="T73" fmla="*/ 752 h 1592"/>
                  <a:gd name="T74" fmla="*/ 192 w 1296"/>
                  <a:gd name="T75" fmla="*/ 752 h 1592"/>
                  <a:gd name="T76" fmla="*/ 192 w 1296"/>
                  <a:gd name="T77" fmla="*/ 676 h 1592"/>
                  <a:gd name="T78" fmla="*/ 1100 w 1296"/>
                  <a:gd name="T79" fmla="*/ 676 h 1592"/>
                  <a:gd name="T80" fmla="*/ 1100 w 1296"/>
                  <a:gd name="T81" fmla="*/ 752 h 1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6" h="1592">
                    <a:moveTo>
                      <a:pt x="1181" y="0"/>
                    </a:moveTo>
                    <a:cubicBezTo>
                      <a:pt x="504" y="0"/>
                      <a:pt x="504" y="0"/>
                      <a:pt x="504" y="0"/>
                    </a:cubicBezTo>
                    <a:cubicBezTo>
                      <a:pt x="504" y="333"/>
                      <a:pt x="504" y="333"/>
                      <a:pt x="504" y="333"/>
                    </a:cubicBezTo>
                    <a:cubicBezTo>
                      <a:pt x="504" y="435"/>
                      <a:pt x="451" y="492"/>
                      <a:pt x="347" y="492"/>
                    </a:cubicBezTo>
                    <a:cubicBezTo>
                      <a:pt x="0" y="492"/>
                      <a:pt x="0" y="492"/>
                      <a:pt x="0" y="492"/>
                    </a:cubicBezTo>
                    <a:cubicBezTo>
                      <a:pt x="0" y="1470"/>
                      <a:pt x="0" y="1470"/>
                      <a:pt x="0" y="1470"/>
                    </a:cubicBezTo>
                    <a:cubicBezTo>
                      <a:pt x="0" y="1536"/>
                      <a:pt x="64" y="1592"/>
                      <a:pt x="131" y="1592"/>
                    </a:cubicBezTo>
                    <a:cubicBezTo>
                      <a:pt x="1181" y="1592"/>
                      <a:pt x="1181" y="1592"/>
                      <a:pt x="1181" y="1592"/>
                    </a:cubicBezTo>
                    <a:cubicBezTo>
                      <a:pt x="1248" y="1592"/>
                      <a:pt x="1296" y="1536"/>
                      <a:pt x="1296" y="1470"/>
                    </a:cubicBezTo>
                    <a:cubicBezTo>
                      <a:pt x="1296" y="121"/>
                      <a:pt x="1296" y="121"/>
                      <a:pt x="1296" y="121"/>
                    </a:cubicBezTo>
                    <a:cubicBezTo>
                      <a:pt x="1296" y="55"/>
                      <a:pt x="1248" y="0"/>
                      <a:pt x="1181" y="0"/>
                    </a:cubicBezTo>
                    <a:close/>
                    <a:moveTo>
                      <a:pt x="656" y="296"/>
                    </a:moveTo>
                    <a:cubicBezTo>
                      <a:pt x="1096" y="296"/>
                      <a:pt x="1096" y="296"/>
                      <a:pt x="1096" y="296"/>
                    </a:cubicBezTo>
                    <a:cubicBezTo>
                      <a:pt x="1096" y="376"/>
                      <a:pt x="1096" y="376"/>
                      <a:pt x="1096" y="376"/>
                    </a:cubicBezTo>
                    <a:cubicBezTo>
                      <a:pt x="656" y="376"/>
                      <a:pt x="656" y="376"/>
                      <a:pt x="656" y="376"/>
                    </a:cubicBezTo>
                    <a:lnTo>
                      <a:pt x="656" y="296"/>
                    </a:lnTo>
                    <a:close/>
                    <a:moveTo>
                      <a:pt x="656" y="484"/>
                    </a:moveTo>
                    <a:cubicBezTo>
                      <a:pt x="1096" y="484"/>
                      <a:pt x="1096" y="484"/>
                      <a:pt x="1096" y="484"/>
                    </a:cubicBezTo>
                    <a:cubicBezTo>
                      <a:pt x="1096" y="564"/>
                      <a:pt x="1096" y="564"/>
                      <a:pt x="1096" y="564"/>
                    </a:cubicBezTo>
                    <a:cubicBezTo>
                      <a:pt x="656" y="564"/>
                      <a:pt x="656" y="564"/>
                      <a:pt x="656" y="564"/>
                    </a:cubicBezTo>
                    <a:lnTo>
                      <a:pt x="656" y="484"/>
                    </a:lnTo>
                    <a:close/>
                    <a:moveTo>
                      <a:pt x="188" y="872"/>
                    </a:moveTo>
                    <a:cubicBezTo>
                      <a:pt x="1096" y="872"/>
                      <a:pt x="1096" y="872"/>
                      <a:pt x="1096" y="872"/>
                    </a:cubicBezTo>
                    <a:cubicBezTo>
                      <a:pt x="1096" y="944"/>
                      <a:pt x="1096" y="944"/>
                      <a:pt x="1096" y="944"/>
                    </a:cubicBezTo>
                    <a:cubicBezTo>
                      <a:pt x="188" y="944"/>
                      <a:pt x="188" y="944"/>
                      <a:pt x="188" y="944"/>
                    </a:cubicBezTo>
                    <a:lnTo>
                      <a:pt x="188" y="872"/>
                    </a:lnTo>
                    <a:close/>
                    <a:moveTo>
                      <a:pt x="1100" y="1356"/>
                    </a:moveTo>
                    <a:cubicBezTo>
                      <a:pt x="192" y="1356"/>
                      <a:pt x="192" y="1356"/>
                      <a:pt x="192" y="1356"/>
                    </a:cubicBezTo>
                    <a:cubicBezTo>
                      <a:pt x="192" y="1272"/>
                      <a:pt x="192" y="1272"/>
                      <a:pt x="192" y="1272"/>
                    </a:cubicBezTo>
                    <a:cubicBezTo>
                      <a:pt x="1100" y="1272"/>
                      <a:pt x="1100" y="1272"/>
                      <a:pt x="1100" y="1272"/>
                    </a:cubicBezTo>
                    <a:lnTo>
                      <a:pt x="1100" y="1356"/>
                    </a:lnTo>
                    <a:close/>
                    <a:moveTo>
                      <a:pt x="1100" y="1148"/>
                    </a:moveTo>
                    <a:cubicBezTo>
                      <a:pt x="192" y="1148"/>
                      <a:pt x="192" y="1148"/>
                      <a:pt x="192" y="1148"/>
                    </a:cubicBezTo>
                    <a:cubicBezTo>
                      <a:pt x="192" y="1072"/>
                      <a:pt x="192" y="1072"/>
                      <a:pt x="192" y="1072"/>
                    </a:cubicBezTo>
                    <a:cubicBezTo>
                      <a:pt x="1100" y="1072"/>
                      <a:pt x="1100" y="1072"/>
                      <a:pt x="1100" y="1072"/>
                    </a:cubicBezTo>
                    <a:lnTo>
                      <a:pt x="1100" y="1148"/>
                    </a:lnTo>
                    <a:close/>
                    <a:moveTo>
                      <a:pt x="1100" y="752"/>
                    </a:moveTo>
                    <a:cubicBezTo>
                      <a:pt x="192" y="752"/>
                      <a:pt x="192" y="752"/>
                      <a:pt x="192" y="752"/>
                    </a:cubicBezTo>
                    <a:cubicBezTo>
                      <a:pt x="192" y="676"/>
                      <a:pt x="192" y="676"/>
                      <a:pt x="192" y="676"/>
                    </a:cubicBezTo>
                    <a:cubicBezTo>
                      <a:pt x="1100" y="676"/>
                      <a:pt x="1100" y="676"/>
                      <a:pt x="1100" y="676"/>
                    </a:cubicBezTo>
                    <a:lnTo>
                      <a:pt x="1100" y="7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grpSp>
      </p:grpSp>
      <p:sp>
        <p:nvSpPr>
          <p:cNvPr id="61" name="Arrow: Up 83">
            <a:extLst>
              <a:ext uri="{FF2B5EF4-FFF2-40B4-BE49-F238E27FC236}">
                <a16:creationId xmlns:a16="http://schemas.microsoft.com/office/drawing/2014/main" id="{99446AFE-4F5E-408A-B693-6C801FE4E7F1}"/>
              </a:ext>
            </a:extLst>
          </p:cNvPr>
          <p:cNvSpPr/>
          <p:nvPr/>
        </p:nvSpPr>
        <p:spPr>
          <a:xfrm rot="10800000">
            <a:off x="2093976" y="2724912"/>
            <a:ext cx="597600" cy="675889"/>
          </a:xfrm>
          <a:prstGeom prst="upArrow">
            <a:avLst>
              <a:gd name="adj1" fmla="val 57229"/>
              <a:gd name="adj2" fmla="val 50000"/>
            </a:avLst>
          </a:prstGeom>
          <a:solidFill>
            <a:srgbClr val="00B05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Narrow"/>
              <a:ea typeface="+mn-ea"/>
              <a:cs typeface="+mn-cs"/>
            </a:endParaRPr>
          </a:p>
        </p:txBody>
      </p:sp>
    </p:spTree>
    <p:extLst>
      <p:ext uri="{BB962C8B-B14F-4D97-AF65-F5344CB8AC3E}">
        <p14:creationId xmlns:p14="http://schemas.microsoft.com/office/powerpoint/2010/main" val="818417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fill="hold" nodeType="withEffect">
                                  <p:stCondLst>
                                    <p:cond delay="0"/>
                                  </p:stCondLst>
                                  <p:childTnLst>
                                    <p:animMotion origin="layout" path="M 0 1.35802E-6 L 0 0.12469 " pathEditMode="relative" rAng="0" ptsTypes="AA">
                                      <p:cBhvr>
                                        <p:cTn id="9" dur="500" spd="-100000" fill="hold"/>
                                        <p:tgtEl>
                                          <p:spTgt spid="5"/>
                                        </p:tgtEl>
                                        <p:attrNameLst>
                                          <p:attrName>ppt_x</p:attrName>
                                          <p:attrName>ppt_y</p:attrName>
                                        </p:attrNameLst>
                                      </p:cBhvr>
                                      <p:rCtr x="0" y="6235"/>
                                    </p:animMotion>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5"/>
                                        </p:tgtEl>
                                        <p:attrNameLst>
                                          <p:attrName>style.visibility</p:attrName>
                                        </p:attrNameLst>
                                      </p:cBhvr>
                                      <p:to>
                                        <p:strVal val="hidden"/>
                                      </p:to>
                                    </p:set>
                                  </p:childTnLst>
                                </p:cTn>
                              </p:par>
                              <p:par>
                                <p:cTn id="14" presetID="1"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par>
                                <p:cTn id="24" presetID="23" presetClass="entr" presetSubtype="16" fill="hold" nodeType="withEffect">
                                  <p:stCondLst>
                                    <p:cond delay="0"/>
                                  </p:stCondLst>
                                  <p:childTnLst>
                                    <p:set>
                                      <p:cBhvr>
                                        <p:cTn id="25" dur="1" fill="hold">
                                          <p:stCondLst>
                                            <p:cond delay="0"/>
                                          </p:stCondLst>
                                        </p:cTn>
                                        <p:tgtEl>
                                          <p:spTgt spid="35"/>
                                        </p:tgtEl>
                                        <p:attrNameLst>
                                          <p:attrName>style.visibility</p:attrName>
                                        </p:attrNameLst>
                                      </p:cBhvr>
                                      <p:to>
                                        <p:strVal val="visible"/>
                                      </p:to>
                                    </p:set>
                                    <p:anim calcmode="lin" valueType="num">
                                      <p:cBhvr>
                                        <p:cTn id="26" dur="500" fill="hold"/>
                                        <p:tgtEl>
                                          <p:spTgt spid="35"/>
                                        </p:tgtEl>
                                        <p:attrNameLst>
                                          <p:attrName>ppt_w</p:attrName>
                                        </p:attrNameLst>
                                      </p:cBhvr>
                                      <p:tavLst>
                                        <p:tav tm="0">
                                          <p:val>
                                            <p:fltVal val="0"/>
                                          </p:val>
                                        </p:tav>
                                        <p:tav tm="100000">
                                          <p:val>
                                            <p:strVal val="#ppt_w"/>
                                          </p:val>
                                        </p:tav>
                                      </p:tavLst>
                                    </p:anim>
                                    <p:anim calcmode="lin" valueType="num">
                                      <p:cBhvr>
                                        <p:cTn id="27" dur="500" fill="hold"/>
                                        <p:tgtEl>
                                          <p:spTgt spid="35"/>
                                        </p:tgtEl>
                                        <p:attrNameLst>
                                          <p:attrName>ppt_h</p:attrName>
                                        </p:attrNameLst>
                                      </p:cBhvr>
                                      <p:tavLst>
                                        <p:tav tm="0">
                                          <p:val>
                                            <p:fltVal val="0"/>
                                          </p:val>
                                        </p:tav>
                                        <p:tav tm="100000">
                                          <p:val>
                                            <p:strVal val="#ppt_h"/>
                                          </p:val>
                                        </p:tav>
                                      </p:tavLst>
                                    </p:anim>
                                  </p:childTnLst>
                                </p:cTn>
                              </p:par>
                              <p:par>
                                <p:cTn id="28" presetID="1" presetClass="emph" presetSubtype="2" fill="hold" nodeType="withEffect">
                                  <p:stCondLst>
                                    <p:cond delay="0"/>
                                  </p:stCondLst>
                                  <p:childTnLst>
                                    <p:animClr clrSpc="rgb" dir="cw">
                                      <p:cBhvr>
                                        <p:cTn id="29" dur="500" fill="hold"/>
                                        <p:tgtEl>
                                          <p:spTgt spid="21"/>
                                        </p:tgtEl>
                                        <p:attrNameLst>
                                          <p:attrName>fillcolor</p:attrName>
                                        </p:attrNameLst>
                                      </p:cBhvr>
                                      <p:to>
                                        <a:srgbClr val="E87722"/>
                                      </p:to>
                                    </p:animClr>
                                    <p:set>
                                      <p:cBhvr>
                                        <p:cTn id="30" dur="500" fill="hold"/>
                                        <p:tgtEl>
                                          <p:spTgt spid="21"/>
                                        </p:tgtEl>
                                        <p:attrNameLst>
                                          <p:attrName>fill.type</p:attrName>
                                        </p:attrNameLst>
                                      </p:cBhvr>
                                      <p:to>
                                        <p:strVal val="solid"/>
                                      </p:to>
                                    </p:set>
                                    <p:set>
                                      <p:cBhvr>
                                        <p:cTn id="31" dur="500" fill="hold"/>
                                        <p:tgtEl>
                                          <p:spTgt spid="21"/>
                                        </p:tgtEl>
                                        <p:attrNameLst>
                                          <p:attrName>fill.on</p:attrName>
                                        </p:attrNameLst>
                                      </p:cBhvr>
                                      <p:to>
                                        <p:strVal val="true"/>
                                      </p:to>
                                    </p:set>
                                  </p:childTnLst>
                                </p:cTn>
                              </p:par>
                              <p:par>
                                <p:cTn id="32" presetID="1" presetClass="emph" presetSubtype="2" fill="hold" nodeType="withEffect">
                                  <p:stCondLst>
                                    <p:cond delay="0"/>
                                  </p:stCondLst>
                                  <p:childTnLst>
                                    <p:animClr clrSpc="rgb" dir="cw">
                                      <p:cBhvr>
                                        <p:cTn id="33" dur="500" fill="hold"/>
                                        <p:tgtEl>
                                          <p:spTgt spid="18"/>
                                        </p:tgtEl>
                                        <p:attrNameLst>
                                          <p:attrName>fillcolor</p:attrName>
                                        </p:attrNameLst>
                                      </p:cBhvr>
                                      <p:to>
                                        <a:srgbClr val="E87722"/>
                                      </p:to>
                                    </p:animClr>
                                    <p:set>
                                      <p:cBhvr>
                                        <p:cTn id="34" dur="500" fill="hold"/>
                                        <p:tgtEl>
                                          <p:spTgt spid="18"/>
                                        </p:tgtEl>
                                        <p:attrNameLst>
                                          <p:attrName>fill.type</p:attrName>
                                        </p:attrNameLst>
                                      </p:cBhvr>
                                      <p:to>
                                        <p:strVal val="solid"/>
                                      </p:to>
                                    </p:set>
                                    <p:set>
                                      <p:cBhvr>
                                        <p:cTn id="35" dur="500" fill="hold"/>
                                        <p:tgtEl>
                                          <p:spTgt spid="18"/>
                                        </p:tgtEl>
                                        <p:attrNameLst>
                                          <p:attrName>fill.on</p:attrName>
                                        </p:attrNameLst>
                                      </p:cBhvr>
                                      <p:to>
                                        <p:strVal val="true"/>
                                      </p:to>
                                    </p:set>
                                  </p:childTnLst>
                                </p:cTn>
                              </p:par>
                            </p:childTnLst>
                          </p:cTn>
                        </p:par>
                      </p:childTnLst>
                    </p:cTn>
                  </p:par>
                  <p:par>
                    <p:cTn id="36" fill="hold">
                      <p:stCondLst>
                        <p:cond delay="indefinite"/>
                      </p:stCondLst>
                      <p:childTnLst>
                        <p:par>
                          <p:cTn id="37" fill="hold">
                            <p:stCondLst>
                              <p:cond delay="0"/>
                            </p:stCondLst>
                            <p:childTnLst>
                              <p:par>
                                <p:cTn id="38" presetID="1" presetClass="emph" presetSubtype="2" fill="hold" nodeType="clickEffect">
                                  <p:stCondLst>
                                    <p:cond delay="0"/>
                                  </p:stCondLst>
                                  <p:childTnLst>
                                    <p:animClr clrSpc="rgb" dir="cw">
                                      <p:cBhvr>
                                        <p:cTn id="39" dur="500" fill="hold"/>
                                        <p:tgtEl>
                                          <p:spTgt spid="21"/>
                                        </p:tgtEl>
                                        <p:attrNameLst>
                                          <p:attrName>fillcolor</p:attrName>
                                        </p:attrNameLst>
                                      </p:cBhvr>
                                      <p:to>
                                        <a:srgbClr val="005954"/>
                                      </p:to>
                                    </p:animClr>
                                    <p:set>
                                      <p:cBhvr>
                                        <p:cTn id="40" dur="500" fill="hold"/>
                                        <p:tgtEl>
                                          <p:spTgt spid="21"/>
                                        </p:tgtEl>
                                        <p:attrNameLst>
                                          <p:attrName>fill.type</p:attrName>
                                        </p:attrNameLst>
                                      </p:cBhvr>
                                      <p:to>
                                        <p:strVal val="solid"/>
                                      </p:to>
                                    </p:set>
                                    <p:set>
                                      <p:cBhvr>
                                        <p:cTn id="41" dur="500" fill="hold"/>
                                        <p:tgtEl>
                                          <p:spTgt spid="21"/>
                                        </p:tgtEl>
                                        <p:attrNameLst>
                                          <p:attrName>fill.on</p:attrName>
                                        </p:attrNameLst>
                                      </p:cBhvr>
                                      <p:to>
                                        <p:strVal val="true"/>
                                      </p:to>
                                    </p:set>
                                  </p:childTnLst>
                                </p:cTn>
                              </p:par>
                              <p:par>
                                <p:cTn id="42" presetID="1" presetClass="emph" presetSubtype="2" fill="hold" nodeType="withEffect">
                                  <p:stCondLst>
                                    <p:cond delay="0"/>
                                  </p:stCondLst>
                                  <p:childTnLst>
                                    <p:animClr clrSpc="rgb" dir="cw">
                                      <p:cBhvr>
                                        <p:cTn id="43" dur="500" fill="hold"/>
                                        <p:tgtEl>
                                          <p:spTgt spid="18"/>
                                        </p:tgtEl>
                                        <p:attrNameLst>
                                          <p:attrName>fillcolor</p:attrName>
                                        </p:attrNameLst>
                                      </p:cBhvr>
                                      <p:to>
                                        <a:srgbClr val="005954"/>
                                      </p:to>
                                    </p:animClr>
                                    <p:set>
                                      <p:cBhvr>
                                        <p:cTn id="44" dur="500" fill="hold"/>
                                        <p:tgtEl>
                                          <p:spTgt spid="18"/>
                                        </p:tgtEl>
                                        <p:attrNameLst>
                                          <p:attrName>fill.type</p:attrName>
                                        </p:attrNameLst>
                                      </p:cBhvr>
                                      <p:to>
                                        <p:strVal val="solid"/>
                                      </p:to>
                                    </p:set>
                                    <p:set>
                                      <p:cBhvr>
                                        <p:cTn id="45" dur="500" fill="hold"/>
                                        <p:tgtEl>
                                          <p:spTgt spid="18"/>
                                        </p:tgtEl>
                                        <p:attrNameLst>
                                          <p:attrName>fill.on</p:attrName>
                                        </p:attrNameLst>
                                      </p:cBhvr>
                                      <p:to>
                                        <p:strVal val="true"/>
                                      </p:to>
                                    </p:set>
                                  </p:childTnLst>
                                </p:cTn>
                              </p:par>
                              <p:par>
                                <p:cTn id="46" presetID="63" presetClass="path" presetSubtype="0" fill="hold" nodeType="withEffect">
                                  <p:stCondLst>
                                    <p:cond delay="0"/>
                                  </p:stCondLst>
                                  <p:childTnLst>
                                    <p:animMotion origin="layout" path="M 1.94444E-6 -4.44444E-6 L 0.1934 -4.44444E-6 " pathEditMode="relative" rAng="0" ptsTypes="AA">
                                      <p:cBhvr>
                                        <p:cTn id="47" dur="500" fill="hold"/>
                                        <p:tgtEl>
                                          <p:spTgt spid="35"/>
                                        </p:tgtEl>
                                        <p:attrNameLst>
                                          <p:attrName>ppt_x</p:attrName>
                                          <p:attrName>ppt_y</p:attrName>
                                        </p:attrNameLst>
                                      </p:cBhvr>
                                      <p:rCtr x="9670" y="0"/>
                                    </p:animMotion>
                                  </p:childTnLst>
                                </p:cTn>
                              </p:par>
                            </p:childTnLst>
                          </p:cTn>
                        </p:par>
                        <p:par>
                          <p:cTn id="48" fill="hold">
                            <p:stCondLst>
                              <p:cond delay="500"/>
                            </p:stCondLst>
                            <p:childTnLst>
                              <p:par>
                                <p:cTn id="49" presetID="1" presetClass="exit" presetSubtype="0" fill="hold" nodeType="afterEffect">
                                  <p:stCondLst>
                                    <p:cond delay="0"/>
                                  </p:stCondLst>
                                  <p:childTnLst>
                                    <p:set>
                                      <p:cBhvr>
                                        <p:cTn id="50" dur="1" fill="hold">
                                          <p:stCondLst>
                                            <p:cond delay="0"/>
                                          </p:stCondLst>
                                        </p:cTn>
                                        <p:tgtEl>
                                          <p:spTgt spid="35"/>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childTnLst>
                          </p:cTn>
                        </p:par>
                        <p:par>
                          <p:cTn id="53" fill="hold">
                            <p:stCondLst>
                              <p:cond delay="500"/>
                            </p:stCondLst>
                            <p:childTnLst>
                              <p:par>
                                <p:cTn id="54" presetID="1" presetClass="emph" presetSubtype="2" fill="hold" nodeType="afterEffect">
                                  <p:stCondLst>
                                    <p:cond delay="0"/>
                                  </p:stCondLst>
                                  <p:childTnLst>
                                    <p:animClr clrSpc="rgb" dir="cw">
                                      <p:cBhvr>
                                        <p:cTn id="55" dur="500" fill="hold"/>
                                        <p:tgtEl>
                                          <p:spTgt spid="22"/>
                                        </p:tgtEl>
                                        <p:attrNameLst>
                                          <p:attrName>fillcolor</p:attrName>
                                        </p:attrNameLst>
                                      </p:cBhvr>
                                      <p:to>
                                        <a:srgbClr val="E87722"/>
                                      </p:to>
                                    </p:animClr>
                                    <p:set>
                                      <p:cBhvr>
                                        <p:cTn id="56" dur="500" fill="hold"/>
                                        <p:tgtEl>
                                          <p:spTgt spid="22"/>
                                        </p:tgtEl>
                                        <p:attrNameLst>
                                          <p:attrName>fill.type</p:attrName>
                                        </p:attrNameLst>
                                      </p:cBhvr>
                                      <p:to>
                                        <p:strVal val="solid"/>
                                      </p:to>
                                    </p:set>
                                    <p:set>
                                      <p:cBhvr>
                                        <p:cTn id="57" dur="500" fill="hold"/>
                                        <p:tgtEl>
                                          <p:spTgt spid="22"/>
                                        </p:tgtEl>
                                        <p:attrNameLst>
                                          <p:attrName>fill.on</p:attrName>
                                        </p:attrNameLst>
                                      </p:cBhvr>
                                      <p:to>
                                        <p:strVal val="true"/>
                                      </p:to>
                                    </p:set>
                                  </p:childTnLst>
                                </p:cTn>
                              </p:par>
                              <p:par>
                                <p:cTn id="58" presetID="1" presetClass="emph" presetSubtype="2" fill="hold" nodeType="withEffect">
                                  <p:stCondLst>
                                    <p:cond delay="0"/>
                                  </p:stCondLst>
                                  <p:childTnLst>
                                    <p:animClr clrSpc="rgb" dir="cw">
                                      <p:cBhvr>
                                        <p:cTn id="59" dur="500" fill="hold"/>
                                        <p:tgtEl>
                                          <p:spTgt spid="19"/>
                                        </p:tgtEl>
                                        <p:attrNameLst>
                                          <p:attrName>fillcolor</p:attrName>
                                        </p:attrNameLst>
                                      </p:cBhvr>
                                      <p:to>
                                        <a:srgbClr val="E87722"/>
                                      </p:to>
                                    </p:animClr>
                                    <p:set>
                                      <p:cBhvr>
                                        <p:cTn id="60" dur="500" fill="hold"/>
                                        <p:tgtEl>
                                          <p:spTgt spid="19"/>
                                        </p:tgtEl>
                                        <p:attrNameLst>
                                          <p:attrName>fill.type</p:attrName>
                                        </p:attrNameLst>
                                      </p:cBhvr>
                                      <p:to>
                                        <p:strVal val="solid"/>
                                      </p:to>
                                    </p:set>
                                    <p:set>
                                      <p:cBhvr>
                                        <p:cTn id="61" dur="500" fill="hold"/>
                                        <p:tgtEl>
                                          <p:spTgt spid="19"/>
                                        </p:tgtEl>
                                        <p:attrNameLst>
                                          <p:attrName>fill.on</p:attrName>
                                        </p:attrNameLst>
                                      </p:cBhvr>
                                      <p:to>
                                        <p:strVal val="true"/>
                                      </p:to>
                                    </p:set>
                                  </p:childTnLst>
                                </p:cTn>
                              </p:par>
                            </p:childTnLst>
                          </p:cTn>
                        </p:par>
                      </p:childTnLst>
                    </p:cTn>
                  </p:par>
                  <p:par>
                    <p:cTn id="62" fill="hold">
                      <p:stCondLst>
                        <p:cond delay="indefinite"/>
                      </p:stCondLst>
                      <p:childTnLst>
                        <p:par>
                          <p:cTn id="63" fill="hold">
                            <p:stCondLst>
                              <p:cond delay="0"/>
                            </p:stCondLst>
                            <p:childTnLst>
                              <p:par>
                                <p:cTn id="64" presetID="1" presetClass="emph" presetSubtype="2" fill="hold" nodeType="clickEffect">
                                  <p:stCondLst>
                                    <p:cond delay="0"/>
                                  </p:stCondLst>
                                  <p:childTnLst>
                                    <p:animClr clrSpc="rgb" dir="cw">
                                      <p:cBhvr>
                                        <p:cTn id="65" dur="500" fill="hold"/>
                                        <p:tgtEl>
                                          <p:spTgt spid="22"/>
                                        </p:tgtEl>
                                        <p:attrNameLst>
                                          <p:attrName>fillcolor</p:attrName>
                                        </p:attrNameLst>
                                      </p:cBhvr>
                                      <p:to>
                                        <a:srgbClr val="00857E"/>
                                      </p:to>
                                    </p:animClr>
                                    <p:set>
                                      <p:cBhvr>
                                        <p:cTn id="66" dur="500" fill="hold"/>
                                        <p:tgtEl>
                                          <p:spTgt spid="22"/>
                                        </p:tgtEl>
                                        <p:attrNameLst>
                                          <p:attrName>fill.type</p:attrName>
                                        </p:attrNameLst>
                                      </p:cBhvr>
                                      <p:to>
                                        <p:strVal val="solid"/>
                                      </p:to>
                                    </p:set>
                                    <p:set>
                                      <p:cBhvr>
                                        <p:cTn id="67" dur="500" fill="hold"/>
                                        <p:tgtEl>
                                          <p:spTgt spid="22"/>
                                        </p:tgtEl>
                                        <p:attrNameLst>
                                          <p:attrName>fill.on</p:attrName>
                                        </p:attrNameLst>
                                      </p:cBhvr>
                                      <p:to>
                                        <p:strVal val="true"/>
                                      </p:to>
                                    </p:set>
                                  </p:childTnLst>
                                </p:cTn>
                              </p:par>
                              <p:par>
                                <p:cTn id="68" presetID="1" presetClass="emph" presetSubtype="2" fill="hold" nodeType="withEffect">
                                  <p:stCondLst>
                                    <p:cond delay="0"/>
                                  </p:stCondLst>
                                  <p:childTnLst>
                                    <p:animClr clrSpc="rgb" dir="cw">
                                      <p:cBhvr>
                                        <p:cTn id="69" dur="500" fill="hold"/>
                                        <p:tgtEl>
                                          <p:spTgt spid="19"/>
                                        </p:tgtEl>
                                        <p:attrNameLst>
                                          <p:attrName>fillcolor</p:attrName>
                                        </p:attrNameLst>
                                      </p:cBhvr>
                                      <p:to>
                                        <a:srgbClr val="00857E"/>
                                      </p:to>
                                    </p:animClr>
                                    <p:set>
                                      <p:cBhvr>
                                        <p:cTn id="70" dur="500" fill="hold"/>
                                        <p:tgtEl>
                                          <p:spTgt spid="19"/>
                                        </p:tgtEl>
                                        <p:attrNameLst>
                                          <p:attrName>fill.type</p:attrName>
                                        </p:attrNameLst>
                                      </p:cBhvr>
                                      <p:to>
                                        <p:strVal val="solid"/>
                                      </p:to>
                                    </p:set>
                                    <p:set>
                                      <p:cBhvr>
                                        <p:cTn id="71" dur="500" fill="hold"/>
                                        <p:tgtEl>
                                          <p:spTgt spid="19"/>
                                        </p:tgtEl>
                                        <p:attrNameLst>
                                          <p:attrName>fill.on</p:attrName>
                                        </p:attrNameLst>
                                      </p:cBhvr>
                                      <p:to>
                                        <p:strVal val="true"/>
                                      </p:to>
                                    </p:set>
                                  </p:childTnLst>
                                </p:cTn>
                              </p:par>
                              <p:par>
                                <p:cTn id="72" presetID="63" presetClass="path" presetSubtype="0" fill="hold" nodeType="withEffect">
                                  <p:stCondLst>
                                    <p:cond delay="0"/>
                                  </p:stCondLst>
                                  <p:childTnLst>
                                    <p:animMotion origin="layout" path="M -8.33333E-7 -4.44444E-6 L 0.19445 -4.44444E-6 " pathEditMode="relative" rAng="0" ptsTypes="AA">
                                      <p:cBhvr>
                                        <p:cTn id="73" dur="500" fill="hold"/>
                                        <p:tgtEl>
                                          <p:spTgt spid="42"/>
                                        </p:tgtEl>
                                        <p:attrNameLst>
                                          <p:attrName>ppt_x</p:attrName>
                                          <p:attrName>ppt_y</p:attrName>
                                        </p:attrNameLst>
                                      </p:cBhvr>
                                      <p:rCtr x="9722" y="0"/>
                                    </p:animMotion>
                                  </p:childTnLst>
                                </p:cTn>
                              </p:par>
                            </p:childTnLst>
                          </p:cTn>
                        </p:par>
                        <p:par>
                          <p:cTn id="74" fill="hold">
                            <p:stCondLst>
                              <p:cond delay="500"/>
                            </p:stCondLst>
                            <p:childTnLst>
                              <p:par>
                                <p:cTn id="75" presetID="1" presetClass="exit" presetSubtype="0" fill="hold" nodeType="afterEffect">
                                  <p:stCondLst>
                                    <p:cond delay="0"/>
                                  </p:stCondLst>
                                  <p:childTnLst>
                                    <p:set>
                                      <p:cBhvr>
                                        <p:cTn id="76" dur="1" fill="hold">
                                          <p:stCondLst>
                                            <p:cond delay="0"/>
                                          </p:stCondLst>
                                        </p:cTn>
                                        <p:tgtEl>
                                          <p:spTgt spid="42"/>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49"/>
                                        </p:tgtEl>
                                        <p:attrNameLst>
                                          <p:attrName>style.visibility</p:attrName>
                                        </p:attrNameLst>
                                      </p:cBhvr>
                                      <p:to>
                                        <p:strVal val="visible"/>
                                      </p:to>
                                    </p:set>
                                  </p:childTnLst>
                                </p:cTn>
                              </p:par>
                            </p:childTnLst>
                          </p:cTn>
                        </p:par>
                        <p:par>
                          <p:cTn id="79" fill="hold">
                            <p:stCondLst>
                              <p:cond delay="500"/>
                            </p:stCondLst>
                            <p:childTnLst>
                              <p:par>
                                <p:cTn id="80" presetID="1" presetClass="emph" presetSubtype="2" fill="hold" nodeType="afterEffect">
                                  <p:stCondLst>
                                    <p:cond delay="0"/>
                                  </p:stCondLst>
                                  <p:childTnLst>
                                    <p:animClr clrSpc="rgb" dir="cw">
                                      <p:cBhvr>
                                        <p:cTn id="81" dur="500" fill="hold"/>
                                        <p:tgtEl>
                                          <p:spTgt spid="23"/>
                                        </p:tgtEl>
                                        <p:attrNameLst>
                                          <p:attrName>fillcolor</p:attrName>
                                        </p:attrNameLst>
                                      </p:cBhvr>
                                      <p:to>
                                        <a:srgbClr val="E87722"/>
                                      </p:to>
                                    </p:animClr>
                                    <p:set>
                                      <p:cBhvr>
                                        <p:cTn id="82" dur="500" fill="hold"/>
                                        <p:tgtEl>
                                          <p:spTgt spid="23"/>
                                        </p:tgtEl>
                                        <p:attrNameLst>
                                          <p:attrName>fill.type</p:attrName>
                                        </p:attrNameLst>
                                      </p:cBhvr>
                                      <p:to>
                                        <p:strVal val="solid"/>
                                      </p:to>
                                    </p:set>
                                    <p:set>
                                      <p:cBhvr>
                                        <p:cTn id="83" dur="500" fill="hold"/>
                                        <p:tgtEl>
                                          <p:spTgt spid="23"/>
                                        </p:tgtEl>
                                        <p:attrNameLst>
                                          <p:attrName>fill.on</p:attrName>
                                        </p:attrNameLst>
                                      </p:cBhvr>
                                      <p:to>
                                        <p:strVal val="true"/>
                                      </p:to>
                                    </p:set>
                                  </p:childTnLst>
                                </p:cTn>
                              </p:par>
                              <p:par>
                                <p:cTn id="84" presetID="1" presetClass="emph" presetSubtype="2" fill="hold" nodeType="withEffect">
                                  <p:stCondLst>
                                    <p:cond delay="0"/>
                                  </p:stCondLst>
                                  <p:childTnLst>
                                    <p:animClr clrSpc="rgb" dir="cw">
                                      <p:cBhvr>
                                        <p:cTn id="85" dur="500" fill="hold"/>
                                        <p:tgtEl>
                                          <p:spTgt spid="20"/>
                                        </p:tgtEl>
                                        <p:attrNameLst>
                                          <p:attrName>fillcolor</p:attrName>
                                        </p:attrNameLst>
                                      </p:cBhvr>
                                      <p:to>
                                        <a:srgbClr val="E87722"/>
                                      </p:to>
                                    </p:animClr>
                                    <p:set>
                                      <p:cBhvr>
                                        <p:cTn id="86" dur="500" fill="hold"/>
                                        <p:tgtEl>
                                          <p:spTgt spid="20"/>
                                        </p:tgtEl>
                                        <p:attrNameLst>
                                          <p:attrName>fill.type</p:attrName>
                                        </p:attrNameLst>
                                      </p:cBhvr>
                                      <p:to>
                                        <p:strVal val="solid"/>
                                      </p:to>
                                    </p:set>
                                    <p:set>
                                      <p:cBhvr>
                                        <p:cTn id="87" dur="500" fill="hold"/>
                                        <p:tgtEl>
                                          <p:spTgt spid="20"/>
                                        </p:tgtEl>
                                        <p:attrNameLst>
                                          <p:attrName>fill.on</p:attrName>
                                        </p:attrNameLst>
                                      </p:cBhvr>
                                      <p:to>
                                        <p:strVal val="true"/>
                                      </p:to>
                                    </p:set>
                                  </p:childTnLst>
                                </p:cTn>
                              </p:par>
                            </p:childTnLst>
                          </p:cTn>
                        </p:par>
                        <p:par>
                          <p:cTn id="88" fill="hold">
                            <p:stCondLst>
                              <p:cond delay="1000"/>
                            </p:stCondLst>
                            <p:childTnLst>
                              <p:par>
                                <p:cTn id="89" presetID="1" presetClass="emph" presetSubtype="2" fill="hold" nodeType="afterEffect">
                                  <p:stCondLst>
                                    <p:cond delay="0"/>
                                  </p:stCondLst>
                                  <p:childTnLst>
                                    <p:animClr clrSpc="rgb" dir="cw">
                                      <p:cBhvr>
                                        <p:cTn id="90" dur="500" fill="hold"/>
                                        <p:tgtEl>
                                          <p:spTgt spid="23"/>
                                        </p:tgtEl>
                                        <p:attrNameLst>
                                          <p:attrName>fillcolor</p:attrName>
                                        </p:attrNameLst>
                                      </p:cBhvr>
                                      <p:to>
                                        <a:srgbClr val="00B2A9"/>
                                      </p:to>
                                    </p:animClr>
                                    <p:set>
                                      <p:cBhvr>
                                        <p:cTn id="91" dur="500" fill="hold"/>
                                        <p:tgtEl>
                                          <p:spTgt spid="23"/>
                                        </p:tgtEl>
                                        <p:attrNameLst>
                                          <p:attrName>fill.type</p:attrName>
                                        </p:attrNameLst>
                                      </p:cBhvr>
                                      <p:to>
                                        <p:strVal val="solid"/>
                                      </p:to>
                                    </p:set>
                                    <p:set>
                                      <p:cBhvr>
                                        <p:cTn id="92" dur="500" fill="hold"/>
                                        <p:tgtEl>
                                          <p:spTgt spid="23"/>
                                        </p:tgtEl>
                                        <p:attrNameLst>
                                          <p:attrName>fill.on</p:attrName>
                                        </p:attrNameLst>
                                      </p:cBhvr>
                                      <p:to>
                                        <p:strVal val="true"/>
                                      </p:to>
                                    </p:set>
                                  </p:childTnLst>
                                </p:cTn>
                              </p:par>
                              <p:par>
                                <p:cTn id="93" presetID="1" presetClass="emph" presetSubtype="2" fill="hold" nodeType="withEffect">
                                  <p:stCondLst>
                                    <p:cond delay="0"/>
                                  </p:stCondLst>
                                  <p:childTnLst>
                                    <p:animClr clrSpc="rgb" dir="cw">
                                      <p:cBhvr>
                                        <p:cTn id="94" dur="500" fill="hold"/>
                                        <p:tgtEl>
                                          <p:spTgt spid="20"/>
                                        </p:tgtEl>
                                        <p:attrNameLst>
                                          <p:attrName>fillcolor</p:attrName>
                                        </p:attrNameLst>
                                      </p:cBhvr>
                                      <p:to>
                                        <a:srgbClr val="00B2A9"/>
                                      </p:to>
                                    </p:animClr>
                                    <p:set>
                                      <p:cBhvr>
                                        <p:cTn id="95" dur="500" fill="hold"/>
                                        <p:tgtEl>
                                          <p:spTgt spid="20"/>
                                        </p:tgtEl>
                                        <p:attrNameLst>
                                          <p:attrName>fill.type</p:attrName>
                                        </p:attrNameLst>
                                      </p:cBhvr>
                                      <p:to>
                                        <p:strVal val="solid"/>
                                      </p:to>
                                    </p:set>
                                    <p:set>
                                      <p:cBhvr>
                                        <p:cTn id="96" dur="500" fill="hold"/>
                                        <p:tgtEl>
                                          <p:spTgt spid="20"/>
                                        </p:tgtEl>
                                        <p:attrNameLst>
                                          <p:attrName>fill.on</p:attrName>
                                        </p:attrNameLst>
                                      </p:cBhvr>
                                      <p:to>
                                        <p:strVal val="true"/>
                                      </p:to>
                                    </p:set>
                                  </p:childTnLst>
                                </p:cTn>
                              </p:par>
                              <p:par>
                                <p:cTn id="97" presetID="63" presetClass="path" presetSubtype="0" fill="hold" nodeType="withEffect">
                                  <p:stCondLst>
                                    <p:cond delay="0"/>
                                  </p:stCondLst>
                                  <p:childTnLst>
                                    <p:animMotion origin="layout" path="M 4.72222E-6 -4.44444E-6 L 0.19513 -4.44444E-6 " pathEditMode="relative" rAng="0" ptsTypes="AA">
                                      <p:cBhvr>
                                        <p:cTn id="98" dur="500" fill="hold"/>
                                        <p:tgtEl>
                                          <p:spTgt spid="49"/>
                                        </p:tgtEl>
                                        <p:attrNameLst>
                                          <p:attrName>ppt_x</p:attrName>
                                          <p:attrName>ppt_y</p:attrName>
                                        </p:attrNameLst>
                                      </p:cBhvr>
                                      <p:rCtr x="9757" y="0"/>
                                    </p:animMotion>
                                  </p:childTnLst>
                                </p:cTn>
                              </p:par>
                            </p:childTnLst>
                          </p:cTn>
                        </p:par>
                        <p:par>
                          <p:cTn id="99" fill="hold">
                            <p:stCondLst>
                              <p:cond delay="1500"/>
                            </p:stCondLst>
                            <p:childTnLst>
                              <p:par>
                                <p:cTn id="100" presetID="1" presetClass="exit" presetSubtype="0" fill="hold" nodeType="afterEffect">
                                  <p:stCondLst>
                                    <p:cond delay="0"/>
                                  </p:stCondLst>
                                  <p:childTnLst>
                                    <p:set>
                                      <p:cBhvr>
                                        <p:cTn id="101" dur="1" fill="hold">
                                          <p:stCondLst>
                                            <p:cond delay="0"/>
                                          </p:stCondLst>
                                        </p:cTn>
                                        <p:tgtEl>
                                          <p:spTgt spid="49"/>
                                        </p:tgtEl>
                                        <p:attrNameLst>
                                          <p:attrName>style.visibility</p:attrName>
                                        </p:attrNameLst>
                                      </p:cBhvr>
                                      <p:to>
                                        <p:strVal val="hidden"/>
                                      </p:to>
                                    </p:set>
                                  </p:childTnLst>
                                </p:cTn>
                              </p:par>
                              <p:par>
                                <p:cTn id="102" presetID="1" presetClass="entr" presetSubtype="0" fill="hold" nodeType="withEffect">
                                  <p:stCondLst>
                                    <p:cond delay="0"/>
                                  </p:stCondLst>
                                  <p:childTnLst>
                                    <p:set>
                                      <p:cBhvr>
                                        <p:cTn id="103" dur="1" fill="hold">
                                          <p:stCondLst>
                                            <p:cond delay="0"/>
                                          </p:stCondLst>
                                        </p:cTn>
                                        <p:tgtEl>
                                          <p:spTgt spid="55"/>
                                        </p:tgtEl>
                                        <p:attrNameLst>
                                          <p:attrName>style.visibility</p:attrName>
                                        </p:attrNameLst>
                                      </p:cBhvr>
                                      <p:to>
                                        <p:strVal val="visible"/>
                                      </p:to>
                                    </p:set>
                                  </p:childTnLst>
                                </p:cTn>
                              </p:par>
                            </p:childTnLst>
                          </p:cTn>
                        </p:par>
                        <p:par>
                          <p:cTn id="104" fill="hold">
                            <p:stCondLst>
                              <p:cond delay="1500"/>
                            </p:stCondLst>
                            <p:childTnLst>
                              <p:par>
                                <p:cTn id="105" presetID="1" presetClass="emph" presetSubtype="2" fill="hold" nodeType="afterEffect">
                                  <p:stCondLst>
                                    <p:cond delay="0"/>
                                  </p:stCondLst>
                                  <p:childTnLst>
                                    <p:animClr clrSpc="rgb" dir="cw">
                                      <p:cBhvr>
                                        <p:cTn id="106" dur="500" fill="hold"/>
                                        <p:tgtEl>
                                          <p:spTgt spid="41"/>
                                        </p:tgtEl>
                                        <p:attrNameLst>
                                          <p:attrName>fillcolor</p:attrName>
                                        </p:attrNameLst>
                                      </p:cBhvr>
                                      <p:to>
                                        <a:srgbClr val="E87722"/>
                                      </p:to>
                                    </p:animClr>
                                    <p:set>
                                      <p:cBhvr>
                                        <p:cTn id="107" dur="500" fill="hold"/>
                                        <p:tgtEl>
                                          <p:spTgt spid="41"/>
                                        </p:tgtEl>
                                        <p:attrNameLst>
                                          <p:attrName>fill.type</p:attrName>
                                        </p:attrNameLst>
                                      </p:cBhvr>
                                      <p:to>
                                        <p:strVal val="solid"/>
                                      </p:to>
                                    </p:set>
                                    <p:set>
                                      <p:cBhvr>
                                        <p:cTn id="108" dur="500" fill="hold"/>
                                        <p:tgtEl>
                                          <p:spTgt spid="41"/>
                                        </p:tgtEl>
                                        <p:attrNameLst>
                                          <p:attrName>fill.on</p:attrName>
                                        </p:attrNameLst>
                                      </p:cBhvr>
                                      <p:to>
                                        <p:strVal val="true"/>
                                      </p:to>
                                    </p:set>
                                  </p:childTnLst>
                                </p:cTn>
                              </p:par>
                              <p:par>
                                <p:cTn id="109" presetID="1" presetClass="emph" presetSubtype="2" fill="hold" nodeType="withEffect">
                                  <p:stCondLst>
                                    <p:cond delay="0"/>
                                  </p:stCondLst>
                                  <p:childTnLst>
                                    <p:animClr clrSpc="rgb" dir="cw">
                                      <p:cBhvr>
                                        <p:cTn id="110" dur="500" fill="hold"/>
                                        <p:tgtEl>
                                          <p:spTgt spid="48"/>
                                        </p:tgtEl>
                                        <p:attrNameLst>
                                          <p:attrName>fillcolor</p:attrName>
                                        </p:attrNameLst>
                                      </p:cBhvr>
                                      <p:to>
                                        <a:srgbClr val="E87722"/>
                                      </p:to>
                                    </p:animClr>
                                    <p:set>
                                      <p:cBhvr>
                                        <p:cTn id="111" dur="500" fill="hold"/>
                                        <p:tgtEl>
                                          <p:spTgt spid="48"/>
                                        </p:tgtEl>
                                        <p:attrNameLst>
                                          <p:attrName>fill.type</p:attrName>
                                        </p:attrNameLst>
                                      </p:cBhvr>
                                      <p:to>
                                        <p:strVal val="solid"/>
                                      </p:to>
                                    </p:set>
                                    <p:set>
                                      <p:cBhvr>
                                        <p:cTn id="112" dur="500" fill="hold"/>
                                        <p:tgtEl>
                                          <p:spTgt spid="48"/>
                                        </p:tgtEl>
                                        <p:attrNameLst>
                                          <p:attrName>fill.on</p:attrName>
                                        </p:attrNameLst>
                                      </p:cBhvr>
                                      <p:to>
                                        <p:strVal val="true"/>
                                      </p:to>
                                    </p:set>
                                  </p:childTnLst>
                                </p:cTn>
                              </p:par>
                            </p:childTnLst>
                          </p:cTn>
                        </p:par>
                        <p:par>
                          <p:cTn id="113" fill="hold">
                            <p:stCondLst>
                              <p:cond delay="2000"/>
                            </p:stCondLst>
                            <p:childTnLst>
                              <p:par>
                                <p:cTn id="114" presetID="10" presetClass="entr" presetSubtype="0" fill="hold" grpId="0" nodeType="afterEffect">
                                  <p:stCondLst>
                                    <p:cond delay="0"/>
                                  </p:stCondLst>
                                  <p:childTnLst>
                                    <p:set>
                                      <p:cBhvr>
                                        <p:cTn id="115" dur="1" fill="hold">
                                          <p:stCondLst>
                                            <p:cond delay="0"/>
                                          </p:stCondLst>
                                        </p:cTn>
                                        <p:tgtEl>
                                          <p:spTgt spid="61"/>
                                        </p:tgtEl>
                                        <p:attrNameLst>
                                          <p:attrName>style.visibility</p:attrName>
                                        </p:attrNameLst>
                                      </p:cBhvr>
                                      <p:to>
                                        <p:strVal val="visible"/>
                                      </p:to>
                                    </p:set>
                                    <p:animEffect transition="in" filter="fade">
                                      <p:cBhvr>
                                        <p:cTn id="116" dur="500"/>
                                        <p:tgtEl>
                                          <p:spTgt spid="61"/>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6"/>
                                        </p:tgtEl>
                                        <p:attrNameLst>
                                          <p:attrName>style.visibility</p:attrName>
                                        </p:attrNameLst>
                                      </p:cBhvr>
                                      <p:to>
                                        <p:strVal val="visible"/>
                                      </p:to>
                                    </p:set>
                                    <p:animEffect transition="in" filter="fade">
                                      <p:cBhvr>
                                        <p:cTn id="119" dur="500"/>
                                        <p:tgtEl>
                                          <p:spTgt spid="16"/>
                                        </p:tgtEl>
                                      </p:cBhvr>
                                    </p:animEffect>
                                  </p:childTnLst>
                                </p:cTn>
                              </p:par>
                            </p:childTnLst>
                          </p:cTn>
                        </p:par>
                        <p:par>
                          <p:cTn id="120" fill="hold">
                            <p:stCondLst>
                              <p:cond delay="2500"/>
                            </p:stCondLst>
                            <p:childTnLst>
                              <p:par>
                                <p:cTn id="121" presetID="10" presetClass="entr" presetSubtype="0" fill="hold" nodeType="afterEffect">
                                  <p:stCondLst>
                                    <p:cond delay="0"/>
                                  </p:stCondLst>
                                  <p:childTnLst>
                                    <p:set>
                                      <p:cBhvr>
                                        <p:cTn id="122" dur="1" fill="hold">
                                          <p:stCondLst>
                                            <p:cond delay="0"/>
                                          </p:stCondLst>
                                        </p:cTn>
                                        <p:tgtEl>
                                          <p:spTgt spid="16">
                                            <p:txEl>
                                              <p:pRg st="0" end="0"/>
                                            </p:txEl>
                                          </p:spTgt>
                                        </p:tgtEl>
                                        <p:attrNameLst>
                                          <p:attrName>style.visibility</p:attrName>
                                        </p:attrNameLst>
                                      </p:cBhvr>
                                      <p:to>
                                        <p:strVal val="visible"/>
                                      </p:to>
                                    </p:set>
                                    <p:animEffect transition="in" filter="fade">
                                      <p:cBhvr>
                                        <p:cTn id="123" dur="500"/>
                                        <p:tgtEl>
                                          <p:spTgt spid="16">
                                            <p:txEl>
                                              <p:pRg st="0" end="0"/>
                                            </p:txEl>
                                          </p:spTgt>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24"/>
                                        </p:tgtEl>
                                        <p:attrNameLst>
                                          <p:attrName>style.visibility</p:attrName>
                                        </p:attrNameLst>
                                      </p:cBhvr>
                                      <p:to>
                                        <p:strVal val="visible"/>
                                      </p:to>
                                    </p:set>
                                    <p:animEffect transition="in" filter="fade">
                                      <p:cBhvr>
                                        <p:cTn id="128" dur="500"/>
                                        <p:tgtEl>
                                          <p:spTgt spid="24"/>
                                        </p:tgtEl>
                                      </p:cBhvr>
                                    </p:animEffect>
                                  </p:childTnLst>
                                </p:cTn>
                              </p:par>
                              <p:par>
                                <p:cTn id="129" presetID="22" presetClass="entr" presetSubtype="8" fill="hold" grpId="0" nodeType="withEffect">
                                  <p:stCondLst>
                                    <p:cond delay="0"/>
                                  </p:stCondLst>
                                  <p:childTnLst>
                                    <p:set>
                                      <p:cBhvr>
                                        <p:cTn id="130" dur="1" fill="hold">
                                          <p:stCondLst>
                                            <p:cond delay="0"/>
                                          </p:stCondLst>
                                        </p:cTn>
                                        <p:tgtEl>
                                          <p:spTgt spid="31"/>
                                        </p:tgtEl>
                                        <p:attrNameLst>
                                          <p:attrName>style.visibility</p:attrName>
                                        </p:attrNameLst>
                                      </p:cBhvr>
                                      <p:to>
                                        <p:strVal val="visible"/>
                                      </p:to>
                                    </p:set>
                                    <p:animEffect transition="in" filter="wipe(left)">
                                      <p:cBhvr>
                                        <p:cTn id="131" dur="500"/>
                                        <p:tgtEl>
                                          <p:spTgt spid="31"/>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4" fill="hold" grpId="0" nodeType="clickEffect">
                                  <p:stCondLst>
                                    <p:cond delay="0"/>
                                  </p:stCondLst>
                                  <p:childTnLst>
                                    <p:set>
                                      <p:cBhvr>
                                        <p:cTn id="135" dur="1" fill="hold">
                                          <p:stCondLst>
                                            <p:cond delay="0"/>
                                          </p:stCondLst>
                                        </p:cTn>
                                        <p:tgtEl>
                                          <p:spTgt spid="15"/>
                                        </p:tgtEl>
                                        <p:attrNameLst>
                                          <p:attrName>style.visibility</p:attrName>
                                        </p:attrNameLst>
                                      </p:cBhvr>
                                      <p:to>
                                        <p:strVal val="visible"/>
                                      </p:to>
                                    </p:set>
                                    <p:animEffect transition="in" filter="wipe(down)">
                                      <p:cBhvr>
                                        <p:cTn id="136" dur="500"/>
                                        <p:tgtEl>
                                          <p:spTgt spid="15"/>
                                        </p:tgtEl>
                                      </p:cBhvr>
                                    </p:animEffect>
                                  </p:childTnLst>
                                </p:cTn>
                              </p:par>
                            </p:childTnLst>
                          </p:cTn>
                        </p:par>
                        <p:par>
                          <p:cTn id="137" fill="hold">
                            <p:stCondLst>
                              <p:cond delay="500"/>
                            </p:stCondLst>
                            <p:childTnLst>
                              <p:par>
                                <p:cTn id="138" presetID="10" presetClass="entr" presetSubtype="0" fill="hold" grpId="0" nodeType="afterEffect">
                                  <p:stCondLst>
                                    <p:cond delay="0"/>
                                  </p:stCondLst>
                                  <p:childTnLst>
                                    <p:set>
                                      <p:cBhvr>
                                        <p:cTn id="139" dur="1" fill="hold">
                                          <p:stCondLst>
                                            <p:cond delay="0"/>
                                          </p:stCondLst>
                                        </p:cTn>
                                        <p:tgtEl>
                                          <p:spTgt spid="14"/>
                                        </p:tgtEl>
                                        <p:attrNameLst>
                                          <p:attrName>style.visibility</p:attrName>
                                        </p:attrNameLst>
                                      </p:cBhvr>
                                      <p:to>
                                        <p:strVal val="visible"/>
                                      </p:to>
                                    </p:set>
                                    <p:animEffect transition="in" filter="fade">
                                      <p:cBhvr>
                                        <p:cTn id="140" dur="500"/>
                                        <p:tgtEl>
                                          <p:spTgt spid="14"/>
                                        </p:tgtEl>
                                      </p:cBhvr>
                                    </p:animEffect>
                                  </p:childTnLst>
                                </p:cTn>
                              </p:par>
                              <p:par>
                                <p:cTn id="141" presetID="35" presetClass="path" presetSubtype="0" fill="hold" grpId="1" nodeType="withEffect">
                                  <p:stCondLst>
                                    <p:cond delay="0"/>
                                  </p:stCondLst>
                                  <p:childTnLst>
                                    <p:animMotion origin="layout" path="M 4.16667E-6 3.7037E-7 L -0.00938 3.7037E-7 " pathEditMode="relative" rAng="0" ptsTypes="AA">
                                      <p:cBhvr>
                                        <p:cTn id="142" dur="500" spd="-100000" fill="hold"/>
                                        <p:tgtEl>
                                          <p:spTgt spid="14"/>
                                        </p:tgtEl>
                                        <p:attrNameLst>
                                          <p:attrName>ppt_x</p:attrName>
                                          <p:attrName>ppt_y</p:attrName>
                                        </p:attrNameLst>
                                      </p:cBhvr>
                                      <p:rCtr x="-46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4" grpId="1" animBg="1"/>
      <p:bldP spid="15" grpId="0" animBg="1"/>
      <p:bldP spid="16" grpId="0" animBg="1"/>
      <p:bldP spid="21" grpId="0" animBg="1"/>
      <p:bldP spid="22" grpId="0" animBg="1"/>
      <p:bldP spid="23" grpId="0" animBg="1"/>
      <p:bldP spid="31" grpId="0" animBg="1"/>
      <p:bldP spid="41" grpId="0" animBg="1"/>
      <p:bldP spid="6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5">
            <a:extLst>
              <a:ext uri="{FF2B5EF4-FFF2-40B4-BE49-F238E27FC236}">
                <a16:creationId xmlns:a16="http://schemas.microsoft.com/office/drawing/2014/main" id="{C2D131FB-1C34-4EF3-AFA2-66410EC39DBF}"/>
              </a:ext>
            </a:extLst>
          </p:cNvPr>
          <p:cNvSpPr/>
          <p:nvPr/>
        </p:nvSpPr>
        <p:spPr>
          <a:xfrm>
            <a:off x="3581400" y="152379"/>
            <a:ext cx="5419725" cy="4838743"/>
          </a:xfrm>
          <a:prstGeom prst="rect">
            <a:avLst/>
          </a:prstGeom>
          <a:solidFill>
            <a:srgbClr val="003E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77" name="Rectangle 6">
            <a:extLst>
              <a:ext uri="{FF2B5EF4-FFF2-40B4-BE49-F238E27FC236}">
                <a16:creationId xmlns:a16="http://schemas.microsoft.com/office/drawing/2014/main" id="{49F98DC8-07DF-45BA-A1B1-35804D4E33BA}"/>
              </a:ext>
            </a:extLst>
          </p:cNvPr>
          <p:cNvSpPr/>
          <p:nvPr/>
        </p:nvSpPr>
        <p:spPr>
          <a:xfrm>
            <a:off x="3705338" y="263348"/>
            <a:ext cx="2538376" cy="2262495"/>
          </a:xfrm>
          <a:prstGeom prst="rect">
            <a:avLst/>
          </a:prstGeom>
          <a:solidFill>
            <a:srgbClr val="00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78" name="Rectangle 54">
            <a:extLst>
              <a:ext uri="{FF2B5EF4-FFF2-40B4-BE49-F238E27FC236}">
                <a16:creationId xmlns:a16="http://schemas.microsoft.com/office/drawing/2014/main" id="{1C46D130-7016-4940-B319-78CEE554A23A}"/>
              </a:ext>
            </a:extLst>
          </p:cNvPr>
          <p:cNvSpPr/>
          <p:nvPr/>
        </p:nvSpPr>
        <p:spPr>
          <a:xfrm>
            <a:off x="6338811" y="263348"/>
            <a:ext cx="2538376" cy="2262495"/>
          </a:xfrm>
          <a:prstGeom prst="rect">
            <a:avLst/>
          </a:prstGeom>
          <a:solidFill>
            <a:srgbClr val="00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79" name="Rectangle 80">
            <a:extLst>
              <a:ext uri="{FF2B5EF4-FFF2-40B4-BE49-F238E27FC236}">
                <a16:creationId xmlns:a16="http://schemas.microsoft.com/office/drawing/2014/main" id="{333F8FCF-ED78-4FDD-955C-9AFE0E8AABCF}"/>
              </a:ext>
            </a:extLst>
          </p:cNvPr>
          <p:cNvSpPr/>
          <p:nvPr/>
        </p:nvSpPr>
        <p:spPr>
          <a:xfrm>
            <a:off x="3705338" y="2617659"/>
            <a:ext cx="2538376" cy="2262495"/>
          </a:xfrm>
          <a:prstGeom prst="rect">
            <a:avLst/>
          </a:prstGeom>
          <a:solidFill>
            <a:srgbClr val="00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84" name="Rectangle 84">
            <a:extLst>
              <a:ext uri="{FF2B5EF4-FFF2-40B4-BE49-F238E27FC236}">
                <a16:creationId xmlns:a16="http://schemas.microsoft.com/office/drawing/2014/main" id="{CE1C88C8-52F9-4612-B0B6-17D80EC754F3}"/>
              </a:ext>
            </a:extLst>
          </p:cNvPr>
          <p:cNvSpPr/>
          <p:nvPr/>
        </p:nvSpPr>
        <p:spPr>
          <a:xfrm>
            <a:off x="6338811" y="2617659"/>
            <a:ext cx="2538376" cy="2262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89" name="Rectangle 9">
            <a:extLst>
              <a:ext uri="{FF2B5EF4-FFF2-40B4-BE49-F238E27FC236}">
                <a16:creationId xmlns:a16="http://schemas.microsoft.com/office/drawing/2014/main" id="{8B7500EF-C774-4E37-8C80-CC60DB661EE5}"/>
              </a:ext>
            </a:extLst>
          </p:cNvPr>
          <p:cNvSpPr/>
          <p:nvPr/>
        </p:nvSpPr>
        <p:spPr>
          <a:xfrm>
            <a:off x="6338811" y="263348"/>
            <a:ext cx="2538376" cy="446226"/>
          </a:xfrm>
          <a:prstGeom prst="rect">
            <a:avLst/>
          </a:prstGeom>
          <a:solidFill>
            <a:srgbClr val="0058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75000"/>
                  </a:schemeClr>
                </a:solidFill>
              </a:rPr>
              <a:t>Schedule</a:t>
            </a:r>
            <a:endParaRPr lang="en-GB" sz="2000" b="1" dirty="0">
              <a:solidFill>
                <a:schemeClr val="tx1">
                  <a:lumMod val="75000"/>
                </a:schemeClr>
              </a:solidFill>
            </a:endParaRPr>
          </a:p>
        </p:txBody>
      </p:sp>
      <p:sp>
        <p:nvSpPr>
          <p:cNvPr id="90" name="Rectangle 86">
            <a:extLst>
              <a:ext uri="{FF2B5EF4-FFF2-40B4-BE49-F238E27FC236}">
                <a16:creationId xmlns:a16="http://schemas.microsoft.com/office/drawing/2014/main" id="{B9E07888-71AD-4939-901A-55B513DDF192}"/>
              </a:ext>
            </a:extLst>
          </p:cNvPr>
          <p:cNvSpPr/>
          <p:nvPr/>
        </p:nvSpPr>
        <p:spPr>
          <a:xfrm>
            <a:off x="3703132" y="2617659"/>
            <a:ext cx="2540582" cy="446226"/>
          </a:xfrm>
          <a:prstGeom prst="rect">
            <a:avLst/>
          </a:prstGeom>
          <a:solidFill>
            <a:srgbClr val="0058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75000"/>
                  </a:schemeClr>
                </a:solidFill>
              </a:rPr>
              <a:t>Invisible Governance</a:t>
            </a:r>
          </a:p>
        </p:txBody>
      </p:sp>
      <p:sp>
        <p:nvSpPr>
          <p:cNvPr id="93" name="Rectangle 87">
            <a:extLst>
              <a:ext uri="{FF2B5EF4-FFF2-40B4-BE49-F238E27FC236}">
                <a16:creationId xmlns:a16="http://schemas.microsoft.com/office/drawing/2014/main" id="{F05DA7A0-209E-4876-836A-F23A8A680E75}"/>
              </a:ext>
            </a:extLst>
          </p:cNvPr>
          <p:cNvSpPr/>
          <p:nvPr/>
        </p:nvSpPr>
        <p:spPr>
          <a:xfrm>
            <a:off x="6338811" y="2617659"/>
            <a:ext cx="2538008" cy="446226"/>
          </a:xfrm>
          <a:prstGeom prst="rect">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bg1"/>
                </a:solidFill>
              </a:rPr>
              <a:t>Project Analytics</a:t>
            </a:r>
            <a:endParaRPr lang="en-US" sz="2000" b="1" dirty="0">
              <a:solidFill>
                <a:schemeClr val="bg1"/>
              </a:solidFill>
            </a:endParaRPr>
          </a:p>
        </p:txBody>
      </p:sp>
      <p:sp>
        <p:nvSpPr>
          <p:cNvPr id="94" name="Rectangle 79">
            <a:extLst>
              <a:ext uri="{FF2B5EF4-FFF2-40B4-BE49-F238E27FC236}">
                <a16:creationId xmlns:a16="http://schemas.microsoft.com/office/drawing/2014/main" id="{F9C4F8F4-FA10-4BCE-9445-B0447283517F}"/>
              </a:ext>
            </a:extLst>
          </p:cNvPr>
          <p:cNvSpPr/>
          <p:nvPr/>
        </p:nvSpPr>
        <p:spPr>
          <a:xfrm>
            <a:off x="3705338" y="263348"/>
            <a:ext cx="2538376" cy="446226"/>
          </a:xfrm>
          <a:prstGeom prst="rect">
            <a:avLst/>
          </a:prstGeom>
          <a:solidFill>
            <a:srgbClr val="0058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75000"/>
                  </a:schemeClr>
                </a:solidFill>
              </a:rPr>
              <a:t>Product Data</a:t>
            </a:r>
            <a:endParaRPr lang="en-GB" sz="2000" b="1" dirty="0">
              <a:solidFill>
                <a:schemeClr val="tx1">
                  <a:lumMod val="75000"/>
                </a:schemeClr>
              </a:solidFill>
            </a:endParaRPr>
          </a:p>
        </p:txBody>
      </p:sp>
      <p:grpSp>
        <p:nvGrpSpPr>
          <p:cNvPr id="95" name="Group 451">
            <a:extLst>
              <a:ext uri="{FF2B5EF4-FFF2-40B4-BE49-F238E27FC236}">
                <a16:creationId xmlns:a16="http://schemas.microsoft.com/office/drawing/2014/main" id="{B5FEE8FD-CD9F-4C2D-B5F7-F2461BFA36B5}"/>
              </a:ext>
            </a:extLst>
          </p:cNvPr>
          <p:cNvGrpSpPr/>
          <p:nvPr/>
        </p:nvGrpSpPr>
        <p:grpSpPr>
          <a:xfrm>
            <a:off x="4142575" y="933488"/>
            <a:ext cx="1663902" cy="1300436"/>
            <a:chOff x="1282700" y="5578475"/>
            <a:chExt cx="1446213" cy="1130300"/>
          </a:xfrm>
          <a:solidFill>
            <a:srgbClr val="003B60"/>
          </a:solidFill>
        </p:grpSpPr>
        <p:sp>
          <p:nvSpPr>
            <p:cNvPr id="96" name="Freeform 5">
              <a:extLst>
                <a:ext uri="{FF2B5EF4-FFF2-40B4-BE49-F238E27FC236}">
                  <a16:creationId xmlns:a16="http://schemas.microsoft.com/office/drawing/2014/main" id="{CC3ABB4A-7A01-44C8-8B1E-1482073C49F4}"/>
                </a:ext>
              </a:extLst>
            </p:cNvPr>
            <p:cNvSpPr>
              <a:spLocks noEditPoints="1"/>
            </p:cNvSpPr>
            <p:nvPr/>
          </p:nvSpPr>
          <p:spPr bwMode="auto">
            <a:xfrm>
              <a:off x="1282700" y="5662613"/>
              <a:ext cx="1195388" cy="860425"/>
            </a:xfrm>
            <a:custGeom>
              <a:avLst/>
              <a:gdLst>
                <a:gd name="T0" fmla="*/ 5983 w 6125"/>
                <a:gd name="T1" fmla="*/ 569 h 4416"/>
                <a:gd name="T2" fmla="*/ 3561 w 6125"/>
                <a:gd name="T3" fmla="*/ 569 h 4416"/>
                <a:gd name="T4" fmla="*/ 3561 w 6125"/>
                <a:gd name="T5" fmla="*/ 854 h 4416"/>
                <a:gd name="T6" fmla="*/ 5840 w 6125"/>
                <a:gd name="T7" fmla="*/ 854 h 4416"/>
                <a:gd name="T8" fmla="*/ 5840 w 6125"/>
                <a:gd name="T9" fmla="*/ 4131 h 4416"/>
                <a:gd name="T10" fmla="*/ 854 w 6125"/>
                <a:gd name="T11" fmla="*/ 4131 h 4416"/>
                <a:gd name="T12" fmla="*/ 285 w 6125"/>
                <a:gd name="T13" fmla="*/ 3704 h 4416"/>
                <a:gd name="T14" fmla="*/ 285 w 6125"/>
                <a:gd name="T15" fmla="*/ 3703 h 4416"/>
                <a:gd name="T16" fmla="*/ 628 w 6125"/>
                <a:gd name="T17" fmla="*/ 3360 h 4416"/>
                <a:gd name="T18" fmla="*/ 750 w 6125"/>
                <a:gd name="T19" fmla="*/ 3373 h 4416"/>
                <a:gd name="T20" fmla="*/ 854 w 6125"/>
                <a:gd name="T21" fmla="*/ 3419 h 4416"/>
                <a:gd name="T22" fmla="*/ 997 w 6125"/>
                <a:gd name="T23" fmla="*/ 3276 h 4416"/>
                <a:gd name="T24" fmla="*/ 997 w 6125"/>
                <a:gd name="T25" fmla="*/ 854 h 4416"/>
                <a:gd name="T26" fmla="*/ 2137 w 6125"/>
                <a:gd name="T27" fmla="*/ 854 h 4416"/>
                <a:gd name="T28" fmla="*/ 2137 w 6125"/>
                <a:gd name="T29" fmla="*/ 569 h 4416"/>
                <a:gd name="T30" fmla="*/ 997 w 6125"/>
                <a:gd name="T31" fmla="*/ 569 h 4416"/>
                <a:gd name="T32" fmla="*/ 997 w 6125"/>
                <a:gd name="T33" fmla="*/ 284 h 4416"/>
                <a:gd name="T34" fmla="*/ 628 w 6125"/>
                <a:gd name="T35" fmla="*/ 0 h 4416"/>
                <a:gd name="T36" fmla="*/ 0 w 6125"/>
                <a:gd name="T37" fmla="*/ 569 h 4416"/>
                <a:gd name="T38" fmla="*/ 0 w 6125"/>
                <a:gd name="T39" fmla="*/ 3703 h 4416"/>
                <a:gd name="T40" fmla="*/ 0 w 6125"/>
                <a:gd name="T41" fmla="*/ 3704 h 4416"/>
                <a:gd name="T42" fmla="*/ 0 w 6125"/>
                <a:gd name="T43" fmla="*/ 3704 h 4416"/>
                <a:gd name="T44" fmla="*/ 854 w 6125"/>
                <a:gd name="T45" fmla="*/ 4416 h 4416"/>
                <a:gd name="T46" fmla="*/ 5983 w 6125"/>
                <a:gd name="T47" fmla="*/ 4416 h 4416"/>
                <a:gd name="T48" fmla="*/ 6125 w 6125"/>
                <a:gd name="T49" fmla="*/ 4273 h 4416"/>
                <a:gd name="T50" fmla="*/ 6125 w 6125"/>
                <a:gd name="T51" fmla="*/ 712 h 4416"/>
                <a:gd name="T52" fmla="*/ 5983 w 6125"/>
                <a:gd name="T53" fmla="*/ 569 h 4416"/>
                <a:gd name="T54" fmla="*/ 285 w 6125"/>
                <a:gd name="T55" fmla="*/ 569 h 4416"/>
                <a:gd name="T56" fmla="*/ 628 w 6125"/>
                <a:gd name="T57" fmla="*/ 284 h 4416"/>
                <a:gd name="T58" fmla="*/ 712 w 6125"/>
                <a:gd name="T59" fmla="*/ 303 h 4416"/>
                <a:gd name="T60" fmla="*/ 712 w 6125"/>
                <a:gd name="T61" fmla="*/ 3079 h 4416"/>
                <a:gd name="T62" fmla="*/ 628 w 6125"/>
                <a:gd name="T63" fmla="*/ 3075 h 4416"/>
                <a:gd name="T64" fmla="*/ 285 w 6125"/>
                <a:gd name="T65" fmla="*/ 3177 h 4416"/>
                <a:gd name="T66" fmla="*/ 285 w 6125"/>
                <a:gd name="T67" fmla="*/ 569 h 4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125" h="4416">
                  <a:moveTo>
                    <a:pt x="5983" y="569"/>
                  </a:moveTo>
                  <a:cubicBezTo>
                    <a:pt x="3561" y="569"/>
                    <a:pt x="3561" y="569"/>
                    <a:pt x="3561" y="569"/>
                  </a:cubicBezTo>
                  <a:cubicBezTo>
                    <a:pt x="3561" y="854"/>
                    <a:pt x="3561" y="854"/>
                    <a:pt x="3561" y="854"/>
                  </a:cubicBezTo>
                  <a:cubicBezTo>
                    <a:pt x="5840" y="854"/>
                    <a:pt x="5840" y="854"/>
                    <a:pt x="5840" y="854"/>
                  </a:cubicBezTo>
                  <a:cubicBezTo>
                    <a:pt x="5840" y="4131"/>
                    <a:pt x="5840" y="4131"/>
                    <a:pt x="5840" y="4131"/>
                  </a:cubicBezTo>
                  <a:cubicBezTo>
                    <a:pt x="854" y="4131"/>
                    <a:pt x="854" y="4131"/>
                    <a:pt x="854" y="4131"/>
                  </a:cubicBezTo>
                  <a:cubicBezTo>
                    <a:pt x="288" y="4131"/>
                    <a:pt x="285" y="3810"/>
                    <a:pt x="285" y="3704"/>
                  </a:cubicBezTo>
                  <a:cubicBezTo>
                    <a:pt x="285" y="3704"/>
                    <a:pt x="285" y="3704"/>
                    <a:pt x="285" y="3703"/>
                  </a:cubicBezTo>
                  <a:cubicBezTo>
                    <a:pt x="285" y="3514"/>
                    <a:pt x="439" y="3360"/>
                    <a:pt x="628" y="3360"/>
                  </a:cubicBezTo>
                  <a:cubicBezTo>
                    <a:pt x="674" y="3360"/>
                    <a:pt x="723" y="3366"/>
                    <a:pt x="750" y="3373"/>
                  </a:cubicBezTo>
                  <a:cubicBezTo>
                    <a:pt x="776" y="3401"/>
                    <a:pt x="813" y="3419"/>
                    <a:pt x="854" y="3419"/>
                  </a:cubicBezTo>
                  <a:cubicBezTo>
                    <a:pt x="933" y="3419"/>
                    <a:pt x="997" y="3355"/>
                    <a:pt x="997" y="3276"/>
                  </a:cubicBezTo>
                  <a:cubicBezTo>
                    <a:pt x="997" y="854"/>
                    <a:pt x="997" y="854"/>
                    <a:pt x="997" y="854"/>
                  </a:cubicBezTo>
                  <a:cubicBezTo>
                    <a:pt x="2137" y="854"/>
                    <a:pt x="2137" y="854"/>
                    <a:pt x="2137" y="854"/>
                  </a:cubicBezTo>
                  <a:cubicBezTo>
                    <a:pt x="2137" y="569"/>
                    <a:pt x="2137" y="569"/>
                    <a:pt x="2137" y="569"/>
                  </a:cubicBezTo>
                  <a:cubicBezTo>
                    <a:pt x="997" y="569"/>
                    <a:pt x="997" y="569"/>
                    <a:pt x="997" y="569"/>
                  </a:cubicBezTo>
                  <a:cubicBezTo>
                    <a:pt x="997" y="284"/>
                    <a:pt x="997" y="284"/>
                    <a:pt x="997" y="284"/>
                  </a:cubicBezTo>
                  <a:cubicBezTo>
                    <a:pt x="997" y="99"/>
                    <a:pt x="807" y="0"/>
                    <a:pt x="628" y="0"/>
                  </a:cubicBezTo>
                  <a:cubicBezTo>
                    <a:pt x="264" y="0"/>
                    <a:pt x="0" y="239"/>
                    <a:pt x="0" y="569"/>
                  </a:cubicBezTo>
                  <a:cubicBezTo>
                    <a:pt x="0" y="3703"/>
                    <a:pt x="0" y="3703"/>
                    <a:pt x="0" y="3703"/>
                  </a:cubicBezTo>
                  <a:cubicBezTo>
                    <a:pt x="0" y="3704"/>
                    <a:pt x="0" y="3704"/>
                    <a:pt x="0" y="3704"/>
                  </a:cubicBezTo>
                  <a:cubicBezTo>
                    <a:pt x="0" y="3704"/>
                    <a:pt x="0" y="3704"/>
                    <a:pt x="0" y="3704"/>
                  </a:cubicBezTo>
                  <a:cubicBezTo>
                    <a:pt x="1" y="4156"/>
                    <a:pt x="313" y="4416"/>
                    <a:pt x="854" y="4416"/>
                  </a:cubicBezTo>
                  <a:cubicBezTo>
                    <a:pt x="5983" y="4416"/>
                    <a:pt x="5983" y="4416"/>
                    <a:pt x="5983" y="4416"/>
                  </a:cubicBezTo>
                  <a:cubicBezTo>
                    <a:pt x="6062" y="4416"/>
                    <a:pt x="6125" y="4352"/>
                    <a:pt x="6125" y="4273"/>
                  </a:cubicBezTo>
                  <a:cubicBezTo>
                    <a:pt x="6125" y="712"/>
                    <a:pt x="6125" y="712"/>
                    <a:pt x="6125" y="712"/>
                  </a:cubicBezTo>
                  <a:cubicBezTo>
                    <a:pt x="6125" y="633"/>
                    <a:pt x="6062" y="569"/>
                    <a:pt x="5983" y="569"/>
                  </a:cubicBezTo>
                  <a:close/>
                  <a:moveTo>
                    <a:pt x="285" y="569"/>
                  </a:moveTo>
                  <a:cubicBezTo>
                    <a:pt x="285" y="359"/>
                    <a:pt x="470" y="284"/>
                    <a:pt x="628" y="284"/>
                  </a:cubicBezTo>
                  <a:cubicBezTo>
                    <a:pt x="661" y="284"/>
                    <a:pt x="695" y="294"/>
                    <a:pt x="712" y="303"/>
                  </a:cubicBezTo>
                  <a:cubicBezTo>
                    <a:pt x="712" y="3079"/>
                    <a:pt x="712" y="3079"/>
                    <a:pt x="712" y="3079"/>
                  </a:cubicBezTo>
                  <a:cubicBezTo>
                    <a:pt x="682" y="3076"/>
                    <a:pt x="653" y="3075"/>
                    <a:pt x="628" y="3075"/>
                  </a:cubicBezTo>
                  <a:cubicBezTo>
                    <a:pt x="501" y="3075"/>
                    <a:pt x="383" y="3113"/>
                    <a:pt x="285" y="3177"/>
                  </a:cubicBezTo>
                  <a:lnTo>
                    <a:pt x="285" y="5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6">
              <a:extLst>
                <a:ext uri="{FF2B5EF4-FFF2-40B4-BE49-F238E27FC236}">
                  <a16:creationId xmlns:a16="http://schemas.microsoft.com/office/drawing/2014/main" id="{E0F04C09-E2ED-449F-9620-2AE9FCA1B9AF}"/>
                </a:ext>
              </a:extLst>
            </p:cNvPr>
            <p:cNvSpPr>
              <a:spLocks noEditPoints="1"/>
            </p:cNvSpPr>
            <p:nvPr/>
          </p:nvSpPr>
          <p:spPr bwMode="auto">
            <a:xfrm>
              <a:off x="1579563" y="5578475"/>
              <a:ext cx="515938" cy="731838"/>
            </a:xfrm>
            <a:custGeom>
              <a:avLst/>
              <a:gdLst>
                <a:gd name="T0" fmla="*/ 991 w 2642"/>
                <a:gd name="T1" fmla="*/ 1604 h 3756"/>
                <a:gd name="T2" fmla="*/ 633 w 2642"/>
                <a:gd name="T3" fmla="*/ 2525 h 3756"/>
                <a:gd name="T4" fmla="*/ 219 w 2642"/>
                <a:gd name="T5" fmla="*/ 2188 h 3756"/>
                <a:gd name="T6" fmla="*/ 0 w 2642"/>
                <a:gd name="T7" fmla="*/ 2371 h 3756"/>
                <a:gd name="T8" fmla="*/ 529 w 2642"/>
                <a:gd name="T9" fmla="*/ 2792 h 3756"/>
                <a:gd name="T10" fmla="*/ 195 w 2642"/>
                <a:gd name="T11" fmla="*/ 3652 h 3756"/>
                <a:gd name="T12" fmla="*/ 460 w 2642"/>
                <a:gd name="T13" fmla="*/ 3756 h 3756"/>
                <a:gd name="T14" fmla="*/ 792 w 2642"/>
                <a:gd name="T15" fmla="*/ 2903 h 3756"/>
                <a:gd name="T16" fmla="*/ 1321 w 2642"/>
                <a:gd name="T17" fmla="*/ 2987 h 3756"/>
                <a:gd name="T18" fmla="*/ 1857 w 2642"/>
                <a:gd name="T19" fmla="*/ 2901 h 3756"/>
                <a:gd name="T20" fmla="*/ 2189 w 2642"/>
                <a:gd name="T21" fmla="*/ 3756 h 3756"/>
                <a:gd name="T22" fmla="*/ 2455 w 2642"/>
                <a:gd name="T23" fmla="*/ 3652 h 3756"/>
                <a:gd name="T24" fmla="*/ 2119 w 2642"/>
                <a:gd name="T25" fmla="*/ 2789 h 3756"/>
                <a:gd name="T26" fmla="*/ 2642 w 2642"/>
                <a:gd name="T27" fmla="*/ 2371 h 3756"/>
                <a:gd name="T28" fmla="*/ 2424 w 2642"/>
                <a:gd name="T29" fmla="*/ 2188 h 3756"/>
                <a:gd name="T30" fmla="*/ 2015 w 2642"/>
                <a:gd name="T31" fmla="*/ 2522 h 3756"/>
                <a:gd name="T32" fmla="*/ 1657 w 2642"/>
                <a:gd name="T33" fmla="*/ 1600 h 3756"/>
                <a:gd name="T34" fmla="*/ 1895 w 2642"/>
                <a:gd name="T35" fmla="*/ 1140 h 3756"/>
                <a:gd name="T36" fmla="*/ 1467 w 2642"/>
                <a:gd name="T37" fmla="*/ 591 h 3756"/>
                <a:gd name="T38" fmla="*/ 1467 w 2642"/>
                <a:gd name="T39" fmla="*/ 0 h 3756"/>
                <a:gd name="T40" fmla="*/ 1182 w 2642"/>
                <a:gd name="T41" fmla="*/ 0 h 3756"/>
                <a:gd name="T42" fmla="*/ 1182 w 2642"/>
                <a:gd name="T43" fmla="*/ 588 h 3756"/>
                <a:gd name="T44" fmla="*/ 748 w 2642"/>
                <a:gd name="T45" fmla="*/ 1140 h 3756"/>
                <a:gd name="T46" fmla="*/ 991 w 2642"/>
                <a:gd name="T47" fmla="*/ 1604 h 3756"/>
                <a:gd name="T48" fmla="*/ 1753 w 2642"/>
                <a:gd name="T49" fmla="*/ 2635 h 3756"/>
                <a:gd name="T50" fmla="*/ 1321 w 2642"/>
                <a:gd name="T51" fmla="*/ 2702 h 3756"/>
                <a:gd name="T52" fmla="*/ 896 w 2642"/>
                <a:gd name="T53" fmla="*/ 2636 h 3756"/>
                <a:gd name="T54" fmla="*/ 1259 w 2642"/>
                <a:gd name="T55" fmla="*/ 1703 h 3756"/>
                <a:gd name="T56" fmla="*/ 1321 w 2642"/>
                <a:gd name="T57" fmla="*/ 1710 h 3756"/>
                <a:gd name="T58" fmla="*/ 1391 w 2642"/>
                <a:gd name="T59" fmla="*/ 1703 h 3756"/>
                <a:gd name="T60" fmla="*/ 1753 w 2642"/>
                <a:gd name="T61" fmla="*/ 2635 h 3756"/>
                <a:gd name="T62" fmla="*/ 1321 w 2642"/>
                <a:gd name="T63" fmla="*/ 854 h 3756"/>
                <a:gd name="T64" fmla="*/ 1610 w 2642"/>
                <a:gd name="T65" fmla="*/ 1140 h 3756"/>
                <a:gd name="T66" fmla="*/ 1321 w 2642"/>
                <a:gd name="T67" fmla="*/ 1425 h 3756"/>
                <a:gd name="T68" fmla="*/ 1033 w 2642"/>
                <a:gd name="T69" fmla="*/ 1140 h 3756"/>
                <a:gd name="T70" fmla="*/ 1321 w 2642"/>
                <a:gd name="T71" fmla="*/ 854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42" h="3756">
                  <a:moveTo>
                    <a:pt x="991" y="1604"/>
                  </a:moveTo>
                  <a:cubicBezTo>
                    <a:pt x="633" y="2525"/>
                    <a:pt x="633" y="2525"/>
                    <a:pt x="633" y="2525"/>
                  </a:cubicBezTo>
                  <a:cubicBezTo>
                    <a:pt x="477" y="2440"/>
                    <a:pt x="336" y="2328"/>
                    <a:pt x="219" y="2188"/>
                  </a:cubicBezTo>
                  <a:cubicBezTo>
                    <a:pt x="0" y="2371"/>
                    <a:pt x="0" y="2371"/>
                    <a:pt x="0" y="2371"/>
                  </a:cubicBezTo>
                  <a:cubicBezTo>
                    <a:pt x="149" y="2548"/>
                    <a:pt x="329" y="2689"/>
                    <a:pt x="529" y="2792"/>
                  </a:cubicBezTo>
                  <a:cubicBezTo>
                    <a:pt x="195" y="3652"/>
                    <a:pt x="195" y="3652"/>
                    <a:pt x="195" y="3652"/>
                  </a:cubicBezTo>
                  <a:cubicBezTo>
                    <a:pt x="460" y="3756"/>
                    <a:pt x="460" y="3756"/>
                    <a:pt x="460" y="3756"/>
                  </a:cubicBezTo>
                  <a:cubicBezTo>
                    <a:pt x="792" y="2903"/>
                    <a:pt x="792" y="2903"/>
                    <a:pt x="792" y="2903"/>
                  </a:cubicBezTo>
                  <a:cubicBezTo>
                    <a:pt x="961" y="2957"/>
                    <a:pt x="1139" y="2987"/>
                    <a:pt x="1321" y="2987"/>
                  </a:cubicBezTo>
                  <a:cubicBezTo>
                    <a:pt x="1506" y="2987"/>
                    <a:pt x="1686" y="2957"/>
                    <a:pt x="1857" y="2901"/>
                  </a:cubicBezTo>
                  <a:cubicBezTo>
                    <a:pt x="2189" y="3756"/>
                    <a:pt x="2189" y="3756"/>
                    <a:pt x="2189" y="3756"/>
                  </a:cubicBezTo>
                  <a:cubicBezTo>
                    <a:pt x="2455" y="3652"/>
                    <a:pt x="2455" y="3652"/>
                    <a:pt x="2455" y="3652"/>
                  </a:cubicBezTo>
                  <a:cubicBezTo>
                    <a:pt x="2119" y="2789"/>
                    <a:pt x="2119" y="2789"/>
                    <a:pt x="2119" y="2789"/>
                  </a:cubicBezTo>
                  <a:cubicBezTo>
                    <a:pt x="2317" y="2686"/>
                    <a:pt x="2496" y="2546"/>
                    <a:pt x="2642" y="2371"/>
                  </a:cubicBezTo>
                  <a:cubicBezTo>
                    <a:pt x="2424" y="2188"/>
                    <a:pt x="2424" y="2188"/>
                    <a:pt x="2424" y="2188"/>
                  </a:cubicBezTo>
                  <a:cubicBezTo>
                    <a:pt x="2308" y="2326"/>
                    <a:pt x="2169" y="2438"/>
                    <a:pt x="2015" y="2522"/>
                  </a:cubicBezTo>
                  <a:cubicBezTo>
                    <a:pt x="1657" y="1600"/>
                    <a:pt x="1657" y="1600"/>
                    <a:pt x="1657" y="1600"/>
                  </a:cubicBezTo>
                  <a:cubicBezTo>
                    <a:pt x="1800" y="1496"/>
                    <a:pt x="1895" y="1329"/>
                    <a:pt x="1895" y="1140"/>
                  </a:cubicBezTo>
                  <a:cubicBezTo>
                    <a:pt x="1895" y="876"/>
                    <a:pt x="1713" y="655"/>
                    <a:pt x="1467" y="591"/>
                  </a:cubicBezTo>
                  <a:cubicBezTo>
                    <a:pt x="1467" y="0"/>
                    <a:pt x="1467" y="0"/>
                    <a:pt x="1467" y="0"/>
                  </a:cubicBezTo>
                  <a:cubicBezTo>
                    <a:pt x="1182" y="0"/>
                    <a:pt x="1182" y="0"/>
                    <a:pt x="1182" y="0"/>
                  </a:cubicBezTo>
                  <a:cubicBezTo>
                    <a:pt x="1182" y="588"/>
                    <a:pt x="1182" y="588"/>
                    <a:pt x="1182" y="588"/>
                  </a:cubicBezTo>
                  <a:cubicBezTo>
                    <a:pt x="934" y="651"/>
                    <a:pt x="748" y="873"/>
                    <a:pt x="748" y="1140"/>
                  </a:cubicBezTo>
                  <a:cubicBezTo>
                    <a:pt x="748" y="1332"/>
                    <a:pt x="845" y="1501"/>
                    <a:pt x="991" y="1604"/>
                  </a:cubicBezTo>
                  <a:close/>
                  <a:moveTo>
                    <a:pt x="1753" y="2635"/>
                  </a:moveTo>
                  <a:cubicBezTo>
                    <a:pt x="1615" y="2678"/>
                    <a:pt x="1470" y="2702"/>
                    <a:pt x="1321" y="2702"/>
                  </a:cubicBezTo>
                  <a:cubicBezTo>
                    <a:pt x="1175" y="2702"/>
                    <a:pt x="1032" y="2679"/>
                    <a:pt x="896" y="2636"/>
                  </a:cubicBezTo>
                  <a:cubicBezTo>
                    <a:pt x="1259" y="1703"/>
                    <a:pt x="1259" y="1703"/>
                    <a:pt x="1259" y="1703"/>
                  </a:cubicBezTo>
                  <a:cubicBezTo>
                    <a:pt x="1279" y="1706"/>
                    <a:pt x="1300" y="1710"/>
                    <a:pt x="1321" y="1710"/>
                  </a:cubicBezTo>
                  <a:cubicBezTo>
                    <a:pt x="1345" y="1710"/>
                    <a:pt x="1368" y="1705"/>
                    <a:pt x="1391" y="1703"/>
                  </a:cubicBezTo>
                  <a:lnTo>
                    <a:pt x="1753" y="2635"/>
                  </a:lnTo>
                  <a:close/>
                  <a:moveTo>
                    <a:pt x="1321" y="854"/>
                  </a:moveTo>
                  <a:cubicBezTo>
                    <a:pt x="1480" y="854"/>
                    <a:pt x="1610" y="982"/>
                    <a:pt x="1610" y="1140"/>
                  </a:cubicBezTo>
                  <a:cubicBezTo>
                    <a:pt x="1610" y="1297"/>
                    <a:pt x="1480" y="1425"/>
                    <a:pt x="1321" y="1425"/>
                  </a:cubicBezTo>
                  <a:cubicBezTo>
                    <a:pt x="1162" y="1425"/>
                    <a:pt x="1033" y="1297"/>
                    <a:pt x="1033" y="1140"/>
                  </a:cubicBezTo>
                  <a:cubicBezTo>
                    <a:pt x="1033" y="982"/>
                    <a:pt x="1162" y="854"/>
                    <a:pt x="1321" y="8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7">
              <a:extLst>
                <a:ext uri="{FF2B5EF4-FFF2-40B4-BE49-F238E27FC236}">
                  <a16:creationId xmlns:a16="http://schemas.microsoft.com/office/drawing/2014/main" id="{91E8D940-0EE9-4ED3-85AB-3AE81B03580E}"/>
                </a:ext>
              </a:extLst>
            </p:cNvPr>
            <p:cNvSpPr>
              <a:spLocks noEditPoints="1"/>
            </p:cNvSpPr>
            <p:nvPr/>
          </p:nvSpPr>
          <p:spPr bwMode="auto">
            <a:xfrm>
              <a:off x="2552700" y="5578475"/>
              <a:ext cx="176213" cy="935038"/>
            </a:xfrm>
            <a:custGeom>
              <a:avLst/>
              <a:gdLst>
                <a:gd name="T0" fmla="*/ 907 w 907"/>
                <a:gd name="T1" fmla="*/ 3891 h 4807"/>
                <a:gd name="T2" fmla="*/ 907 w 907"/>
                <a:gd name="T3" fmla="*/ 219 h 4807"/>
                <a:gd name="T4" fmla="*/ 884 w 907"/>
                <a:gd name="T5" fmla="*/ 185 h 4807"/>
                <a:gd name="T6" fmla="*/ 458 w 907"/>
                <a:gd name="T7" fmla="*/ 0 h 4807"/>
                <a:gd name="T8" fmla="*/ 23 w 907"/>
                <a:gd name="T9" fmla="*/ 185 h 4807"/>
                <a:gd name="T10" fmla="*/ 0 w 907"/>
                <a:gd name="T11" fmla="*/ 219 h 4807"/>
                <a:gd name="T12" fmla="*/ 0 w 907"/>
                <a:gd name="T13" fmla="*/ 3891 h 4807"/>
                <a:gd name="T14" fmla="*/ 369 w 907"/>
                <a:gd name="T15" fmla="*/ 4729 h 4807"/>
                <a:gd name="T16" fmla="*/ 457 w 907"/>
                <a:gd name="T17" fmla="*/ 4807 h 4807"/>
                <a:gd name="T18" fmla="*/ 544 w 907"/>
                <a:gd name="T19" fmla="*/ 4728 h 4807"/>
                <a:gd name="T20" fmla="*/ 907 w 907"/>
                <a:gd name="T21" fmla="*/ 3891 h 4807"/>
                <a:gd name="T22" fmla="*/ 458 w 907"/>
                <a:gd name="T23" fmla="*/ 259 h 4807"/>
                <a:gd name="T24" fmla="*/ 648 w 907"/>
                <a:gd name="T25" fmla="*/ 310 h 4807"/>
                <a:gd name="T26" fmla="*/ 648 w 907"/>
                <a:gd name="T27" fmla="*/ 649 h 4807"/>
                <a:gd name="T28" fmla="*/ 259 w 907"/>
                <a:gd name="T29" fmla="*/ 649 h 4807"/>
                <a:gd name="T30" fmla="*/ 259 w 907"/>
                <a:gd name="T31" fmla="*/ 312 h 4807"/>
                <a:gd name="T32" fmla="*/ 458 w 907"/>
                <a:gd name="T33" fmla="*/ 259 h 4807"/>
                <a:gd name="T34" fmla="*/ 259 w 907"/>
                <a:gd name="T35" fmla="*/ 3891 h 4807"/>
                <a:gd name="T36" fmla="*/ 259 w 907"/>
                <a:gd name="T37" fmla="*/ 909 h 4807"/>
                <a:gd name="T38" fmla="*/ 648 w 907"/>
                <a:gd name="T39" fmla="*/ 909 h 4807"/>
                <a:gd name="T40" fmla="*/ 648 w 907"/>
                <a:gd name="T41" fmla="*/ 3891 h 4807"/>
                <a:gd name="T42" fmla="*/ 455 w 907"/>
                <a:gd name="T43" fmla="*/ 4436 h 4807"/>
                <a:gd name="T44" fmla="*/ 259 w 907"/>
                <a:gd name="T45" fmla="*/ 3891 h 4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7" h="4807">
                  <a:moveTo>
                    <a:pt x="907" y="3891"/>
                  </a:moveTo>
                  <a:cubicBezTo>
                    <a:pt x="907" y="219"/>
                    <a:pt x="907" y="219"/>
                    <a:pt x="907" y="219"/>
                  </a:cubicBezTo>
                  <a:cubicBezTo>
                    <a:pt x="884" y="185"/>
                    <a:pt x="884" y="185"/>
                    <a:pt x="884" y="185"/>
                  </a:cubicBezTo>
                  <a:cubicBezTo>
                    <a:pt x="802" y="69"/>
                    <a:pt x="642" y="0"/>
                    <a:pt x="458" y="0"/>
                  </a:cubicBezTo>
                  <a:cubicBezTo>
                    <a:pt x="270" y="0"/>
                    <a:pt x="104" y="71"/>
                    <a:pt x="23" y="185"/>
                  </a:cubicBezTo>
                  <a:cubicBezTo>
                    <a:pt x="0" y="219"/>
                    <a:pt x="0" y="219"/>
                    <a:pt x="0" y="219"/>
                  </a:cubicBezTo>
                  <a:cubicBezTo>
                    <a:pt x="0" y="3891"/>
                    <a:pt x="0" y="3891"/>
                    <a:pt x="0" y="3891"/>
                  </a:cubicBezTo>
                  <a:cubicBezTo>
                    <a:pt x="0" y="4389"/>
                    <a:pt x="354" y="4715"/>
                    <a:pt x="369" y="4729"/>
                  </a:cubicBezTo>
                  <a:cubicBezTo>
                    <a:pt x="457" y="4807"/>
                    <a:pt x="457" y="4807"/>
                    <a:pt x="457" y="4807"/>
                  </a:cubicBezTo>
                  <a:cubicBezTo>
                    <a:pt x="544" y="4728"/>
                    <a:pt x="544" y="4728"/>
                    <a:pt x="544" y="4728"/>
                  </a:cubicBezTo>
                  <a:cubicBezTo>
                    <a:pt x="559" y="4714"/>
                    <a:pt x="907" y="4388"/>
                    <a:pt x="907" y="3891"/>
                  </a:cubicBezTo>
                  <a:close/>
                  <a:moveTo>
                    <a:pt x="458" y="259"/>
                  </a:moveTo>
                  <a:cubicBezTo>
                    <a:pt x="535" y="259"/>
                    <a:pt x="607" y="280"/>
                    <a:pt x="648" y="310"/>
                  </a:cubicBezTo>
                  <a:cubicBezTo>
                    <a:pt x="648" y="649"/>
                    <a:pt x="648" y="649"/>
                    <a:pt x="648" y="649"/>
                  </a:cubicBezTo>
                  <a:cubicBezTo>
                    <a:pt x="259" y="649"/>
                    <a:pt x="259" y="649"/>
                    <a:pt x="259" y="649"/>
                  </a:cubicBezTo>
                  <a:cubicBezTo>
                    <a:pt x="259" y="312"/>
                    <a:pt x="259" y="312"/>
                    <a:pt x="259" y="312"/>
                  </a:cubicBezTo>
                  <a:cubicBezTo>
                    <a:pt x="298" y="283"/>
                    <a:pt x="369" y="259"/>
                    <a:pt x="458" y="259"/>
                  </a:cubicBezTo>
                  <a:close/>
                  <a:moveTo>
                    <a:pt x="259" y="3891"/>
                  </a:moveTo>
                  <a:cubicBezTo>
                    <a:pt x="259" y="909"/>
                    <a:pt x="259" y="909"/>
                    <a:pt x="259" y="909"/>
                  </a:cubicBezTo>
                  <a:cubicBezTo>
                    <a:pt x="648" y="909"/>
                    <a:pt x="648" y="909"/>
                    <a:pt x="648" y="909"/>
                  </a:cubicBezTo>
                  <a:cubicBezTo>
                    <a:pt x="648" y="3891"/>
                    <a:pt x="648" y="3891"/>
                    <a:pt x="648" y="3891"/>
                  </a:cubicBezTo>
                  <a:cubicBezTo>
                    <a:pt x="648" y="4133"/>
                    <a:pt x="538" y="4326"/>
                    <a:pt x="455" y="4436"/>
                  </a:cubicBezTo>
                  <a:cubicBezTo>
                    <a:pt x="372" y="4326"/>
                    <a:pt x="259" y="4133"/>
                    <a:pt x="259" y="38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8">
              <a:extLst>
                <a:ext uri="{FF2B5EF4-FFF2-40B4-BE49-F238E27FC236}">
                  <a16:creationId xmlns:a16="http://schemas.microsoft.com/office/drawing/2014/main" id="{5EF1E4E3-FCF7-48B5-B66D-6E6D4E80086C}"/>
                </a:ext>
              </a:extLst>
            </p:cNvPr>
            <p:cNvSpPr>
              <a:spLocks/>
            </p:cNvSpPr>
            <p:nvPr/>
          </p:nvSpPr>
          <p:spPr bwMode="auto">
            <a:xfrm>
              <a:off x="1282700" y="6577013"/>
              <a:ext cx="84138" cy="130175"/>
            </a:xfrm>
            <a:custGeom>
              <a:avLst/>
              <a:gdLst>
                <a:gd name="T0" fmla="*/ 55 w 435"/>
                <a:gd name="T1" fmla="*/ 565 h 668"/>
                <a:gd name="T2" fmla="*/ 183 w 435"/>
                <a:gd name="T3" fmla="*/ 565 h 668"/>
                <a:gd name="T4" fmla="*/ 183 w 435"/>
                <a:gd name="T5" fmla="*/ 229 h 668"/>
                <a:gd name="T6" fmla="*/ 185 w 435"/>
                <a:gd name="T7" fmla="*/ 177 h 668"/>
                <a:gd name="T8" fmla="*/ 109 w 435"/>
                <a:gd name="T9" fmla="*/ 240 h 668"/>
                <a:gd name="T10" fmla="*/ 94 w 435"/>
                <a:gd name="T11" fmla="*/ 248 h 668"/>
                <a:gd name="T12" fmla="*/ 80 w 435"/>
                <a:gd name="T13" fmla="*/ 251 h 668"/>
                <a:gd name="T14" fmla="*/ 59 w 435"/>
                <a:gd name="T15" fmla="*/ 245 h 668"/>
                <a:gd name="T16" fmla="*/ 45 w 435"/>
                <a:gd name="T17" fmla="*/ 234 h 668"/>
                <a:gd name="T18" fmla="*/ 0 w 435"/>
                <a:gd name="T19" fmla="*/ 175 h 668"/>
                <a:gd name="T20" fmla="*/ 208 w 435"/>
                <a:gd name="T21" fmla="*/ 0 h 668"/>
                <a:gd name="T22" fmla="*/ 325 w 435"/>
                <a:gd name="T23" fmla="*/ 0 h 668"/>
                <a:gd name="T24" fmla="*/ 325 w 435"/>
                <a:gd name="T25" fmla="*/ 565 h 668"/>
                <a:gd name="T26" fmla="*/ 435 w 435"/>
                <a:gd name="T27" fmla="*/ 565 h 668"/>
                <a:gd name="T28" fmla="*/ 435 w 435"/>
                <a:gd name="T29" fmla="*/ 668 h 668"/>
                <a:gd name="T30" fmla="*/ 55 w 435"/>
                <a:gd name="T31" fmla="*/ 668 h 668"/>
                <a:gd name="T32" fmla="*/ 55 w 435"/>
                <a:gd name="T33" fmla="*/ 565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668">
                  <a:moveTo>
                    <a:pt x="55" y="565"/>
                  </a:moveTo>
                  <a:cubicBezTo>
                    <a:pt x="183" y="565"/>
                    <a:pt x="183" y="565"/>
                    <a:pt x="183" y="565"/>
                  </a:cubicBezTo>
                  <a:cubicBezTo>
                    <a:pt x="183" y="229"/>
                    <a:pt x="183" y="229"/>
                    <a:pt x="183" y="229"/>
                  </a:cubicBezTo>
                  <a:cubicBezTo>
                    <a:pt x="183" y="212"/>
                    <a:pt x="184" y="195"/>
                    <a:pt x="185" y="177"/>
                  </a:cubicBezTo>
                  <a:cubicBezTo>
                    <a:pt x="109" y="240"/>
                    <a:pt x="109" y="240"/>
                    <a:pt x="109" y="240"/>
                  </a:cubicBezTo>
                  <a:cubicBezTo>
                    <a:pt x="104" y="244"/>
                    <a:pt x="99" y="247"/>
                    <a:pt x="94" y="248"/>
                  </a:cubicBezTo>
                  <a:cubicBezTo>
                    <a:pt x="89" y="250"/>
                    <a:pt x="85" y="251"/>
                    <a:pt x="80" y="251"/>
                  </a:cubicBezTo>
                  <a:cubicBezTo>
                    <a:pt x="72" y="251"/>
                    <a:pt x="65" y="249"/>
                    <a:pt x="59" y="245"/>
                  </a:cubicBezTo>
                  <a:cubicBezTo>
                    <a:pt x="53" y="242"/>
                    <a:pt x="48" y="238"/>
                    <a:pt x="45" y="234"/>
                  </a:cubicBezTo>
                  <a:cubicBezTo>
                    <a:pt x="0" y="175"/>
                    <a:pt x="0" y="175"/>
                    <a:pt x="0" y="175"/>
                  </a:cubicBezTo>
                  <a:cubicBezTo>
                    <a:pt x="208" y="0"/>
                    <a:pt x="208" y="0"/>
                    <a:pt x="208" y="0"/>
                  </a:cubicBezTo>
                  <a:cubicBezTo>
                    <a:pt x="325" y="0"/>
                    <a:pt x="325" y="0"/>
                    <a:pt x="325" y="0"/>
                  </a:cubicBezTo>
                  <a:cubicBezTo>
                    <a:pt x="325" y="565"/>
                    <a:pt x="325" y="565"/>
                    <a:pt x="325" y="565"/>
                  </a:cubicBezTo>
                  <a:cubicBezTo>
                    <a:pt x="435" y="565"/>
                    <a:pt x="435" y="565"/>
                    <a:pt x="435" y="565"/>
                  </a:cubicBezTo>
                  <a:cubicBezTo>
                    <a:pt x="435" y="668"/>
                    <a:pt x="435" y="668"/>
                    <a:pt x="435" y="668"/>
                  </a:cubicBezTo>
                  <a:cubicBezTo>
                    <a:pt x="55" y="668"/>
                    <a:pt x="55" y="668"/>
                    <a:pt x="55" y="668"/>
                  </a:cubicBezTo>
                  <a:lnTo>
                    <a:pt x="55" y="5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
              <a:extLst>
                <a:ext uri="{FF2B5EF4-FFF2-40B4-BE49-F238E27FC236}">
                  <a16:creationId xmlns:a16="http://schemas.microsoft.com/office/drawing/2014/main" id="{2B37DE3A-1C47-4BC4-9366-8098554C9AB0}"/>
                </a:ext>
              </a:extLst>
            </p:cNvPr>
            <p:cNvSpPr>
              <a:spLocks noEditPoints="1"/>
            </p:cNvSpPr>
            <p:nvPr/>
          </p:nvSpPr>
          <p:spPr bwMode="auto">
            <a:xfrm>
              <a:off x="1387475" y="6575425"/>
              <a:ext cx="96838" cy="133350"/>
            </a:xfrm>
            <a:custGeom>
              <a:avLst/>
              <a:gdLst>
                <a:gd name="T0" fmla="*/ 495 w 495"/>
                <a:gd name="T1" fmla="*/ 341 h 682"/>
                <a:gd name="T2" fmla="*/ 476 w 495"/>
                <a:gd name="T3" fmla="*/ 493 h 682"/>
                <a:gd name="T4" fmla="*/ 424 w 495"/>
                <a:gd name="T5" fmla="*/ 599 h 682"/>
                <a:gd name="T6" fmla="*/ 346 w 495"/>
                <a:gd name="T7" fmla="*/ 662 h 682"/>
                <a:gd name="T8" fmla="*/ 247 w 495"/>
                <a:gd name="T9" fmla="*/ 682 h 682"/>
                <a:gd name="T10" fmla="*/ 149 w 495"/>
                <a:gd name="T11" fmla="*/ 662 h 682"/>
                <a:gd name="T12" fmla="*/ 71 w 495"/>
                <a:gd name="T13" fmla="*/ 599 h 682"/>
                <a:gd name="T14" fmla="*/ 19 w 495"/>
                <a:gd name="T15" fmla="*/ 493 h 682"/>
                <a:gd name="T16" fmla="*/ 0 w 495"/>
                <a:gd name="T17" fmla="*/ 341 h 682"/>
                <a:gd name="T18" fmla="*/ 19 w 495"/>
                <a:gd name="T19" fmla="*/ 189 h 682"/>
                <a:gd name="T20" fmla="*/ 71 w 495"/>
                <a:gd name="T21" fmla="*/ 83 h 682"/>
                <a:gd name="T22" fmla="*/ 149 w 495"/>
                <a:gd name="T23" fmla="*/ 21 h 682"/>
                <a:gd name="T24" fmla="*/ 247 w 495"/>
                <a:gd name="T25" fmla="*/ 0 h 682"/>
                <a:gd name="T26" fmla="*/ 346 w 495"/>
                <a:gd name="T27" fmla="*/ 21 h 682"/>
                <a:gd name="T28" fmla="*/ 424 w 495"/>
                <a:gd name="T29" fmla="*/ 83 h 682"/>
                <a:gd name="T30" fmla="*/ 476 w 495"/>
                <a:gd name="T31" fmla="*/ 189 h 682"/>
                <a:gd name="T32" fmla="*/ 495 w 495"/>
                <a:gd name="T33" fmla="*/ 341 h 682"/>
                <a:gd name="T34" fmla="*/ 349 w 495"/>
                <a:gd name="T35" fmla="*/ 341 h 682"/>
                <a:gd name="T36" fmla="*/ 340 w 495"/>
                <a:gd name="T37" fmla="*/ 228 h 682"/>
                <a:gd name="T38" fmla="*/ 317 w 495"/>
                <a:gd name="T39" fmla="*/ 158 h 682"/>
                <a:gd name="T40" fmla="*/ 284 w 495"/>
                <a:gd name="T41" fmla="*/ 124 h 682"/>
                <a:gd name="T42" fmla="*/ 247 w 495"/>
                <a:gd name="T43" fmla="*/ 114 h 682"/>
                <a:gd name="T44" fmla="*/ 210 w 495"/>
                <a:gd name="T45" fmla="*/ 124 h 682"/>
                <a:gd name="T46" fmla="*/ 178 w 495"/>
                <a:gd name="T47" fmla="*/ 158 h 682"/>
                <a:gd name="T48" fmla="*/ 155 w 495"/>
                <a:gd name="T49" fmla="*/ 228 h 682"/>
                <a:gd name="T50" fmla="*/ 147 w 495"/>
                <a:gd name="T51" fmla="*/ 341 h 682"/>
                <a:gd name="T52" fmla="*/ 155 w 495"/>
                <a:gd name="T53" fmla="*/ 455 h 682"/>
                <a:gd name="T54" fmla="*/ 178 w 495"/>
                <a:gd name="T55" fmla="*/ 524 h 682"/>
                <a:gd name="T56" fmla="*/ 210 w 495"/>
                <a:gd name="T57" fmla="*/ 559 h 682"/>
                <a:gd name="T58" fmla="*/ 247 w 495"/>
                <a:gd name="T59" fmla="*/ 568 h 682"/>
                <a:gd name="T60" fmla="*/ 284 w 495"/>
                <a:gd name="T61" fmla="*/ 559 h 682"/>
                <a:gd name="T62" fmla="*/ 317 w 495"/>
                <a:gd name="T63" fmla="*/ 524 h 682"/>
                <a:gd name="T64" fmla="*/ 340 w 495"/>
                <a:gd name="T65" fmla="*/ 455 h 682"/>
                <a:gd name="T66" fmla="*/ 349 w 495"/>
                <a:gd name="T67" fmla="*/ 341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5" h="682">
                  <a:moveTo>
                    <a:pt x="495" y="341"/>
                  </a:moveTo>
                  <a:cubicBezTo>
                    <a:pt x="495" y="399"/>
                    <a:pt x="489" y="450"/>
                    <a:pt x="476" y="493"/>
                  </a:cubicBezTo>
                  <a:cubicBezTo>
                    <a:pt x="464" y="535"/>
                    <a:pt x="446" y="571"/>
                    <a:pt x="424" y="599"/>
                  </a:cubicBezTo>
                  <a:cubicBezTo>
                    <a:pt x="402" y="627"/>
                    <a:pt x="376" y="648"/>
                    <a:pt x="346" y="662"/>
                  </a:cubicBezTo>
                  <a:cubicBezTo>
                    <a:pt x="315" y="675"/>
                    <a:pt x="282" y="682"/>
                    <a:pt x="247" y="682"/>
                  </a:cubicBezTo>
                  <a:cubicBezTo>
                    <a:pt x="211" y="682"/>
                    <a:pt x="179" y="675"/>
                    <a:pt x="149" y="662"/>
                  </a:cubicBezTo>
                  <a:cubicBezTo>
                    <a:pt x="119" y="648"/>
                    <a:pt x="93" y="627"/>
                    <a:pt x="71" y="599"/>
                  </a:cubicBezTo>
                  <a:cubicBezTo>
                    <a:pt x="49" y="571"/>
                    <a:pt x="31" y="535"/>
                    <a:pt x="19" y="493"/>
                  </a:cubicBezTo>
                  <a:cubicBezTo>
                    <a:pt x="7" y="450"/>
                    <a:pt x="0" y="399"/>
                    <a:pt x="0" y="341"/>
                  </a:cubicBezTo>
                  <a:cubicBezTo>
                    <a:pt x="0" y="283"/>
                    <a:pt x="7" y="232"/>
                    <a:pt x="19" y="189"/>
                  </a:cubicBezTo>
                  <a:cubicBezTo>
                    <a:pt x="31" y="147"/>
                    <a:pt x="49" y="111"/>
                    <a:pt x="71" y="83"/>
                  </a:cubicBezTo>
                  <a:cubicBezTo>
                    <a:pt x="93" y="55"/>
                    <a:pt x="119" y="34"/>
                    <a:pt x="149" y="21"/>
                  </a:cubicBezTo>
                  <a:cubicBezTo>
                    <a:pt x="179" y="7"/>
                    <a:pt x="211" y="0"/>
                    <a:pt x="247" y="0"/>
                  </a:cubicBezTo>
                  <a:cubicBezTo>
                    <a:pt x="282" y="0"/>
                    <a:pt x="315" y="7"/>
                    <a:pt x="346" y="21"/>
                  </a:cubicBezTo>
                  <a:cubicBezTo>
                    <a:pt x="376" y="34"/>
                    <a:pt x="402" y="55"/>
                    <a:pt x="424" y="83"/>
                  </a:cubicBezTo>
                  <a:cubicBezTo>
                    <a:pt x="446" y="111"/>
                    <a:pt x="464" y="147"/>
                    <a:pt x="476" y="189"/>
                  </a:cubicBezTo>
                  <a:cubicBezTo>
                    <a:pt x="489" y="232"/>
                    <a:pt x="495" y="283"/>
                    <a:pt x="495" y="341"/>
                  </a:cubicBezTo>
                  <a:close/>
                  <a:moveTo>
                    <a:pt x="349" y="341"/>
                  </a:moveTo>
                  <a:cubicBezTo>
                    <a:pt x="349" y="295"/>
                    <a:pt x="346" y="257"/>
                    <a:pt x="340" y="228"/>
                  </a:cubicBezTo>
                  <a:cubicBezTo>
                    <a:pt x="334" y="198"/>
                    <a:pt x="326" y="175"/>
                    <a:pt x="317" y="158"/>
                  </a:cubicBezTo>
                  <a:cubicBezTo>
                    <a:pt x="307" y="142"/>
                    <a:pt x="296" y="130"/>
                    <a:pt x="284" y="124"/>
                  </a:cubicBezTo>
                  <a:cubicBezTo>
                    <a:pt x="272" y="118"/>
                    <a:pt x="259" y="114"/>
                    <a:pt x="247" y="114"/>
                  </a:cubicBezTo>
                  <a:cubicBezTo>
                    <a:pt x="234" y="114"/>
                    <a:pt x="222" y="118"/>
                    <a:pt x="210" y="124"/>
                  </a:cubicBezTo>
                  <a:cubicBezTo>
                    <a:pt x="198" y="130"/>
                    <a:pt x="187" y="142"/>
                    <a:pt x="178" y="158"/>
                  </a:cubicBezTo>
                  <a:cubicBezTo>
                    <a:pt x="169" y="175"/>
                    <a:pt x="161" y="198"/>
                    <a:pt x="155" y="228"/>
                  </a:cubicBezTo>
                  <a:cubicBezTo>
                    <a:pt x="150" y="257"/>
                    <a:pt x="147" y="295"/>
                    <a:pt x="147" y="341"/>
                  </a:cubicBezTo>
                  <a:cubicBezTo>
                    <a:pt x="147" y="387"/>
                    <a:pt x="150" y="425"/>
                    <a:pt x="155" y="455"/>
                  </a:cubicBezTo>
                  <a:cubicBezTo>
                    <a:pt x="161" y="484"/>
                    <a:pt x="169" y="507"/>
                    <a:pt x="178" y="524"/>
                  </a:cubicBezTo>
                  <a:cubicBezTo>
                    <a:pt x="187" y="541"/>
                    <a:pt x="198" y="553"/>
                    <a:pt x="210" y="559"/>
                  </a:cubicBezTo>
                  <a:cubicBezTo>
                    <a:pt x="222" y="565"/>
                    <a:pt x="234" y="568"/>
                    <a:pt x="247" y="568"/>
                  </a:cubicBezTo>
                  <a:cubicBezTo>
                    <a:pt x="259" y="568"/>
                    <a:pt x="272" y="565"/>
                    <a:pt x="284" y="559"/>
                  </a:cubicBezTo>
                  <a:cubicBezTo>
                    <a:pt x="296" y="553"/>
                    <a:pt x="307" y="541"/>
                    <a:pt x="317" y="524"/>
                  </a:cubicBezTo>
                  <a:cubicBezTo>
                    <a:pt x="326" y="507"/>
                    <a:pt x="334" y="484"/>
                    <a:pt x="340" y="455"/>
                  </a:cubicBezTo>
                  <a:cubicBezTo>
                    <a:pt x="346" y="425"/>
                    <a:pt x="349" y="387"/>
                    <a:pt x="349"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0">
              <a:extLst>
                <a:ext uri="{FF2B5EF4-FFF2-40B4-BE49-F238E27FC236}">
                  <a16:creationId xmlns:a16="http://schemas.microsoft.com/office/drawing/2014/main" id="{1401D2F3-6E4F-4315-97EE-313F0C0C9891}"/>
                </a:ext>
              </a:extLst>
            </p:cNvPr>
            <p:cNvSpPr>
              <a:spLocks/>
            </p:cNvSpPr>
            <p:nvPr/>
          </p:nvSpPr>
          <p:spPr bwMode="auto">
            <a:xfrm>
              <a:off x="1509713" y="6577013"/>
              <a:ext cx="84138" cy="130175"/>
            </a:xfrm>
            <a:custGeom>
              <a:avLst/>
              <a:gdLst>
                <a:gd name="T0" fmla="*/ 55 w 436"/>
                <a:gd name="T1" fmla="*/ 565 h 668"/>
                <a:gd name="T2" fmla="*/ 184 w 436"/>
                <a:gd name="T3" fmla="*/ 565 h 668"/>
                <a:gd name="T4" fmla="*/ 184 w 436"/>
                <a:gd name="T5" fmla="*/ 229 h 668"/>
                <a:gd name="T6" fmla="*/ 185 w 436"/>
                <a:gd name="T7" fmla="*/ 177 h 668"/>
                <a:gd name="T8" fmla="*/ 109 w 436"/>
                <a:gd name="T9" fmla="*/ 240 h 668"/>
                <a:gd name="T10" fmla="*/ 95 w 436"/>
                <a:gd name="T11" fmla="*/ 248 h 668"/>
                <a:gd name="T12" fmla="*/ 81 w 436"/>
                <a:gd name="T13" fmla="*/ 251 h 668"/>
                <a:gd name="T14" fmla="*/ 59 w 436"/>
                <a:gd name="T15" fmla="*/ 245 h 668"/>
                <a:gd name="T16" fmla="*/ 45 w 436"/>
                <a:gd name="T17" fmla="*/ 234 h 668"/>
                <a:gd name="T18" fmla="*/ 0 w 436"/>
                <a:gd name="T19" fmla="*/ 175 h 668"/>
                <a:gd name="T20" fmla="*/ 208 w 436"/>
                <a:gd name="T21" fmla="*/ 0 h 668"/>
                <a:gd name="T22" fmla="*/ 326 w 436"/>
                <a:gd name="T23" fmla="*/ 0 h 668"/>
                <a:gd name="T24" fmla="*/ 326 w 436"/>
                <a:gd name="T25" fmla="*/ 565 h 668"/>
                <a:gd name="T26" fmla="*/ 436 w 436"/>
                <a:gd name="T27" fmla="*/ 565 h 668"/>
                <a:gd name="T28" fmla="*/ 436 w 436"/>
                <a:gd name="T29" fmla="*/ 668 h 668"/>
                <a:gd name="T30" fmla="*/ 55 w 436"/>
                <a:gd name="T31" fmla="*/ 668 h 668"/>
                <a:gd name="T32" fmla="*/ 55 w 436"/>
                <a:gd name="T33" fmla="*/ 565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6" h="668">
                  <a:moveTo>
                    <a:pt x="55" y="565"/>
                  </a:moveTo>
                  <a:cubicBezTo>
                    <a:pt x="184" y="565"/>
                    <a:pt x="184" y="565"/>
                    <a:pt x="184" y="565"/>
                  </a:cubicBezTo>
                  <a:cubicBezTo>
                    <a:pt x="184" y="229"/>
                    <a:pt x="184" y="229"/>
                    <a:pt x="184" y="229"/>
                  </a:cubicBezTo>
                  <a:cubicBezTo>
                    <a:pt x="184" y="212"/>
                    <a:pt x="184" y="195"/>
                    <a:pt x="185" y="177"/>
                  </a:cubicBezTo>
                  <a:cubicBezTo>
                    <a:pt x="109" y="240"/>
                    <a:pt x="109" y="240"/>
                    <a:pt x="109" y="240"/>
                  </a:cubicBezTo>
                  <a:cubicBezTo>
                    <a:pt x="105" y="244"/>
                    <a:pt x="100" y="247"/>
                    <a:pt x="95" y="248"/>
                  </a:cubicBezTo>
                  <a:cubicBezTo>
                    <a:pt x="90" y="250"/>
                    <a:pt x="85" y="251"/>
                    <a:pt x="81" y="251"/>
                  </a:cubicBezTo>
                  <a:cubicBezTo>
                    <a:pt x="73" y="251"/>
                    <a:pt x="66" y="249"/>
                    <a:pt x="59" y="245"/>
                  </a:cubicBezTo>
                  <a:cubicBezTo>
                    <a:pt x="53" y="242"/>
                    <a:pt x="48" y="238"/>
                    <a:pt x="45" y="234"/>
                  </a:cubicBezTo>
                  <a:cubicBezTo>
                    <a:pt x="0" y="175"/>
                    <a:pt x="0" y="175"/>
                    <a:pt x="0" y="175"/>
                  </a:cubicBezTo>
                  <a:cubicBezTo>
                    <a:pt x="208" y="0"/>
                    <a:pt x="208" y="0"/>
                    <a:pt x="208" y="0"/>
                  </a:cubicBezTo>
                  <a:cubicBezTo>
                    <a:pt x="326" y="0"/>
                    <a:pt x="326" y="0"/>
                    <a:pt x="326" y="0"/>
                  </a:cubicBezTo>
                  <a:cubicBezTo>
                    <a:pt x="326" y="565"/>
                    <a:pt x="326" y="565"/>
                    <a:pt x="326" y="565"/>
                  </a:cubicBezTo>
                  <a:cubicBezTo>
                    <a:pt x="436" y="565"/>
                    <a:pt x="436" y="565"/>
                    <a:pt x="436" y="565"/>
                  </a:cubicBezTo>
                  <a:cubicBezTo>
                    <a:pt x="436" y="668"/>
                    <a:pt x="436" y="668"/>
                    <a:pt x="436" y="668"/>
                  </a:cubicBezTo>
                  <a:cubicBezTo>
                    <a:pt x="55" y="668"/>
                    <a:pt x="55" y="668"/>
                    <a:pt x="55" y="668"/>
                  </a:cubicBezTo>
                  <a:lnTo>
                    <a:pt x="55" y="5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1">
              <a:extLst>
                <a:ext uri="{FF2B5EF4-FFF2-40B4-BE49-F238E27FC236}">
                  <a16:creationId xmlns:a16="http://schemas.microsoft.com/office/drawing/2014/main" id="{87FF3B63-ED3E-4AAF-B8A0-D2CEE59EB680}"/>
                </a:ext>
              </a:extLst>
            </p:cNvPr>
            <p:cNvSpPr>
              <a:spLocks/>
            </p:cNvSpPr>
            <p:nvPr/>
          </p:nvSpPr>
          <p:spPr bwMode="auto">
            <a:xfrm>
              <a:off x="1616075" y="6577013"/>
              <a:ext cx="84138" cy="130175"/>
            </a:xfrm>
            <a:custGeom>
              <a:avLst/>
              <a:gdLst>
                <a:gd name="T0" fmla="*/ 55 w 435"/>
                <a:gd name="T1" fmla="*/ 565 h 668"/>
                <a:gd name="T2" fmla="*/ 183 w 435"/>
                <a:gd name="T3" fmla="*/ 565 h 668"/>
                <a:gd name="T4" fmla="*/ 183 w 435"/>
                <a:gd name="T5" fmla="*/ 229 h 668"/>
                <a:gd name="T6" fmla="*/ 185 w 435"/>
                <a:gd name="T7" fmla="*/ 177 h 668"/>
                <a:gd name="T8" fmla="*/ 109 w 435"/>
                <a:gd name="T9" fmla="*/ 240 h 668"/>
                <a:gd name="T10" fmla="*/ 94 w 435"/>
                <a:gd name="T11" fmla="*/ 248 h 668"/>
                <a:gd name="T12" fmla="*/ 80 w 435"/>
                <a:gd name="T13" fmla="*/ 251 h 668"/>
                <a:gd name="T14" fmla="*/ 59 w 435"/>
                <a:gd name="T15" fmla="*/ 245 h 668"/>
                <a:gd name="T16" fmla="*/ 45 w 435"/>
                <a:gd name="T17" fmla="*/ 234 h 668"/>
                <a:gd name="T18" fmla="*/ 0 w 435"/>
                <a:gd name="T19" fmla="*/ 175 h 668"/>
                <a:gd name="T20" fmla="*/ 208 w 435"/>
                <a:gd name="T21" fmla="*/ 0 h 668"/>
                <a:gd name="T22" fmla="*/ 325 w 435"/>
                <a:gd name="T23" fmla="*/ 0 h 668"/>
                <a:gd name="T24" fmla="*/ 325 w 435"/>
                <a:gd name="T25" fmla="*/ 565 h 668"/>
                <a:gd name="T26" fmla="*/ 435 w 435"/>
                <a:gd name="T27" fmla="*/ 565 h 668"/>
                <a:gd name="T28" fmla="*/ 435 w 435"/>
                <a:gd name="T29" fmla="*/ 668 h 668"/>
                <a:gd name="T30" fmla="*/ 55 w 435"/>
                <a:gd name="T31" fmla="*/ 668 h 668"/>
                <a:gd name="T32" fmla="*/ 55 w 435"/>
                <a:gd name="T33" fmla="*/ 565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668">
                  <a:moveTo>
                    <a:pt x="55" y="565"/>
                  </a:moveTo>
                  <a:cubicBezTo>
                    <a:pt x="183" y="565"/>
                    <a:pt x="183" y="565"/>
                    <a:pt x="183" y="565"/>
                  </a:cubicBezTo>
                  <a:cubicBezTo>
                    <a:pt x="183" y="229"/>
                    <a:pt x="183" y="229"/>
                    <a:pt x="183" y="229"/>
                  </a:cubicBezTo>
                  <a:cubicBezTo>
                    <a:pt x="183" y="212"/>
                    <a:pt x="184" y="195"/>
                    <a:pt x="185" y="177"/>
                  </a:cubicBezTo>
                  <a:cubicBezTo>
                    <a:pt x="109" y="240"/>
                    <a:pt x="109" y="240"/>
                    <a:pt x="109" y="240"/>
                  </a:cubicBezTo>
                  <a:cubicBezTo>
                    <a:pt x="104" y="244"/>
                    <a:pt x="99" y="247"/>
                    <a:pt x="94" y="248"/>
                  </a:cubicBezTo>
                  <a:cubicBezTo>
                    <a:pt x="90" y="250"/>
                    <a:pt x="85" y="251"/>
                    <a:pt x="80" y="251"/>
                  </a:cubicBezTo>
                  <a:cubicBezTo>
                    <a:pt x="72" y="251"/>
                    <a:pt x="65" y="249"/>
                    <a:pt x="59" y="245"/>
                  </a:cubicBezTo>
                  <a:cubicBezTo>
                    <a:pt x="53" y="242"/>
                    <a:pt x="48" y="238"/>
                    <a:pt x="45" y="234"/>
                  </a:cubicBezTo>
                  <a:cubicBezTo>
                    <a:pt x="0" y="175"/>
                    <a:pt x="0" y="175"/>
                    <a:pt x="0" y="175"/>
                  </a:cubicBezTo>
                  <a:cubicBezTo>
                    <a:pt x="208" y="0"/>
                    <a:pt x="208" y="0"/>
                    <a:pt x="208" y="0"/>
                  </a:cubicBezTo>
                  <a:cubicBezTo>
                    <a:pt x="325" y="0"/>
                    <a:pt x="325" y="0"/>
                    <a:pt x="325" y="0"/>
                  </a:cubicBezTo>
                  <a:cubicBezTo>
                    <a:pt x="325" y="565"/>
                    <a:pt x="325" y="565"/>
                    <a:pt x="325" y="565"/>
                  </a:cubicBezTo>
                  <a:cubicBezTo>
                    <a:pt x="435" y="565"/>
                    <a:pt x="435" y="565"/>
                    <a:pt x="435" y="565"/>
                  </a:cubicBezTo>
                  <a:cubicBezTo>
                    <a:pt x="435" y="668"/>
                    <a:pt x="435" y="668"/>
                    <a:pt x="435" y="668"/>
                  </a:cubicBezTo>
                  <a:cubicBezTo>
                    <a:pt x="55" y="668"/>
                    <a:pt x="55" y="668"/>
                    <a:pt x="55" y="668"/>
                  </a:cubicBezTo>
                  <a:lnTo>
                    <a:pt x="55" y="5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2">
              <a:extLst>
                <a:ext uri="{FF2B5EF4-FFF2-40B4-BE49-F238E27FC236}">
                  <a16:creationId xmlns:a16="http://schemas.microsoft.com/office/drawing/2014/main" id="{E8359E2A-264D-4C14-BCFD-75C5BCE83CA6}"/>
                </a:ext>
              </a:extLst>
            </p:cNvPr>
            <p:cNvSpPr>
              <a:spLocks noEditPoints="1"/>
            </p:cNvSpPr>
            <p:nvPr/>
          </p:nvSpPr>
          <p:spPr bwMode="auto">
            <a:xfrm>
              <a:off x="1720850" y="6575425"/>
              <a:ext cx="96838" cy="133350"/>
            </a:xfrm>
            <a:custGeom>
              <a:avLst/>
              <a:gdLst>
                <a:gd name="T0" fmla="*/ 494 w 494"/>
                <a:gd name="T1" fmla="*/ 341 h 682"/>
                <a:gd name="T2" fmla="*/ 475 w 494"/>
                <a:gd name="T3" fmla="*/ 493 h 682"/>
                <a:gd name="T4" fmla="*/ 423 w 494"/>
                <a:gd name="T5" fmla="*/ 599 h 682"/>
                <a:gd name="T6" fmla="*/ 345 w 494"/>
                <a:gd name="T7" fmla="*/ 662 h 682"/>
                <a:gd name="T8" fmla="*/ 246 w 494"/>
                <a:gd name="T9" fmla="*/ 682 h 682"/>
                <a:gd name="T10" fmla="*/ 148 w 494"/>
                <a:gd name="T11" fmla="*/ 662 h 682"/>
                <a:gd name="T12" fmla="*/ 70 w 494"/>
                <a:gd name="T13" fmla="*/ 599 h 682"/>
                <a:gd name="T14" fmla="*/ 18 w 494"/>
                <a:gd name="T15" fmla="*/ 493 h 682"/>
                <a:gd name="T16" fmla="*/ 0 w 494"/>
                <a:gd name="T17" fmla="*/ 341 h 682"/>
                <a:gd name="T18" fmla="*/ 18 w 494"/>
                <a:gd name="T19" fmla="*/ 189 h 682"/>
                <a:gd name="T20" fmla="*/ 70 w 494"/>
                <a:gd name="T21" fmla="*/ 83 h 682"/>
                <a:gd name="T22" fmla="*/ 148 w 494"/>
                <a:gd name="T23" fmla="*/ 21 h 682"/>
                <a:gd name="T24" fmla="*/ 246 w 494"/>
                <a:gd name="T25" fmla="*/ 0 h 682"/>
                <a:gd name="T26" fmla="*/ 345 w 494"/>
                <a:gd name="T27" fmla="*/ 21 h 682"/>
                <a:gd name="T28" fmla="*/ 423 w 494"/>
                <a:gd name="T29" fmla="*/ 83 h 682"/>
                <a:gd name="T30" fmla="*/ 475 w 494"/>
                <a:gd name="T31" fmla="*/ 189 h 682"/>
                <a:gd name="T32" fmla="*/ 494 w 494"/>
                <a:gd name="T33" fmla="*/ 341 h 682"/>
                <a:gd name="T34" fmla="*/ 348 w 494"/>
                <a:gd name="T35" fmla="*/ 341 h 682"/>
                <a:gd name="T36" fmla="*/ 339 w 494"/>
                <a:gd name="T37" fmla="*/ 228 h 682"/>
                <a:gd name="T38" fmla="*/ 316 w 494"/>
                <a:gd name="T39" fmla="*/ 158 h 682"/>
                <a:gd name="T40" fmla="*/ 283 w 494"/>
                <a:gd name="T41" fmla="*/ 124 h 682"/>
                <a:gd name="T42" fmla="*/ 246 w 494"/>
                <a:gd name="T43" fmla="*/ 114 h 682"/>
                <a:gd name="T44" fmla="*/ 209 w 494"/>
                <a:gd name="T45" fmla="*/ 124 h 682"/>
                <a:gd name="T46" fmla="*/ 177 w 494"/>
                <a:gd name="T47" fmla="*/ 158 h 682"/>
                <a:gd name="T48" fmla="*/ 155 w 494"/>
                <a:gd name="T49" fmla="*/ 228 h 682"/>
                <a:gd name="T50" fmla="*/ 146 w 494"/>
                <a:gd name="T51" fmla="*/ 341 h 682"/>
                <a:gd name="T52" fmla="*/ 155 w 494"/>
                <a:gd name="T53" fmla="*/ 455 h 682"/>
                <a:gd name="T54" fmla="*/ 177 w 494"/>
                <a:gd name="T55" fmla="*/ 524 h 682"/>
                <a:gd name="T56" fmla="*/ 209 w 494"/>
                <a:gd name="T57" fmla="*/ 559 h 682"/>
                <a:gd name="T58" fmla="*/ 246 w 494"/>
                <a:gd name="T59" fmla="*/ 568 h 682"/>
                <a:gd name="T60" fmla="*/ 283 w 494"/>
                <a:gd name="T61" fmla="*/ 559 h 682"/>
                <a:gd name="T62" fmla="*/ 316 w 494"/>
                <a:gd name="T63" fmla="*/ 524 h 682"/>
                <a:gd name="T64" fmla="*/ 339 w 494"/>
                <a:gd name="T65" fmla="*/ 455 h 682"/>
                <a:gd name="T66" fmla="*/ 348 w 494"/>
                <a:gd name="T67" fmla="*/ 341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4" h="682">
                  <a:moveTo>
                    <a:pt x="494" y="341"/>
                  </a:moveTo>
                  <a:cubicBezTo>
                    <a:pt x="494" y="399"/>
                    <a:pt x="488" y="450"/>
                    <a:pt x="475" y="493"/>
                  </a:cubicBezTo>
                  <a:cubicBezTo>
                    <a:pt x="463" y="535"/>
                    <a:pt x="446" y="571"/>
                    <a:pt x="423" y="599"/>
                  </a:cubicBezTo>
                  <a:cubicBezTo>
                    <a:pt x="401" y="627"/>
                    <a:pt x="375" y="648"/>
                    <a:pt x="345" y="662"/>
                  </a:cubicBezTo>
                  <a:cubicBezTo>
                    <a:pt x="314" y="675"/>
                    <a:pt x="281" y="682"/>
                    <a:pt x="246" y="682"/>
                  </a:cubicBezTo>
                  <a:cubicBezTo>
                    <a:pt x="210" y="682"/>
                    <a:pt x="178" y="675"/>
                    <a:pt x="148" y="662"/>
                  </a:cubicBezTo>
                  <a:cubicBezTo>
                    <a:pt x="118" y="648"/>
                    <a:pt x="92" y="627"/>
                    <a:pt x="70" y="599"/>
                  </a:cubicBezTo>
                  <a:cubicBezTo>
                    <a:pt x="48" y="571"/>
                    <a:pt x="30" y="535"/>
                    <a:pt x="18" y="493"/>
                  </a:cubicBezTo>
                  <a:cubicBezTo>
                    <a:pt x="6" y="450"/>
                    <a:pt x="0" y="399"/>
                    <a:pt x="0" y="341"/>
                  </a:cubicBezTo>
                  <a:cubicBezTo>
                    <a:pt x="0" y="283"/>
                    <a:pt x="6" y="232"/>
                    <a:pt x="18" y="189"/>
                  </a:cubicBezTo>
                  <a:cubicBezTo>
                    <a:pt x="30" y="147"/>
                    <a:pt x="48" y="111"/>
                    <a:pt x="70" y="83"/>
                  </a:cubicBezTo>
                  <a:cubicBezTo>
                    <a:pt x="92" y="55"/>
                    <a:pt x="118" y="34"/>
                    <a:pt x="148" y="21"/>
                  </a:cubicBezTo>
                  <a:cubicBezTo>
                    <a:pt x="178" y="7"/>
                    <a:pt x="210" y="0"/>
                    <a:pt x="246" y="0"/>
                  </a:cubicBezTo>
                  <a:cubicBezTo>
                    <a:pt x="281" y="0"/>
                    <a:pt x="314" y="7"/>
                    <a:pt x="345" y="21"/>
                  </a:cubicBezTo>
                  <a:cubicBezTo>
                    <a:pt x="375" y="34"/>
                    <a:pt x="401" y="55"/>
                    <a:pt x="423" y="83"/>
                  </a:cubicBezTo>
                  <a:cubicBezTo>
                    <a:pt x="446" y="111"/>
                    <a:pt x="463" y="147"/>
                    <a:pt x="475" y="189"/>
                  </a:cubicBezTo>
                  <a:cubicBezTo>
                    <a:pt x="488" y="232"/>
                    <a:pt x="494" y="283"/>
                    <a:pt x="494" y="341"/>
                  </a:cubicBezTo>
                  <a:close/>
                  <a:moveTo>
                    <a:pt x="348" y="341"/>
                  </a:moveTo>
                  <a:cubicBezTo>
                    <a:pt x="348" y="295"/>
                    <a:pt x="345" y="257"/>
                    <a:pt x="339" y="228"/>
                  </a:cubicBezTo>
                  <a:cubicBezTo>
                    <a:pt x="333" y="198"/>
                    <a:pt x="325" y="175"/>
                    <a:pt x="316" y="158"/>
                  </a:cubicBezTo>
                  <a:cubicBezTo>
                    <a:pt x="306" y="142"/>
                    <a:pt x="295" y="130"/>
                    <a:pt x="283" y="124"/>
                  </a:cubicBezTo>
                  <a:cubicBezTo>
                    <a:pt x="271" y="118"/>
                    <a:pt x="258" y="114"/>
                    <a:pt x="246" y="114"/>
                  </a:cubicBezTo>
                  <a:cubicBezTo>
                    <a:pt x="233" y="114"/>
                    <a:pt x="221" y="118"/>
                    <a:pt x="209" y="124"/>
                  </a:cubicBezTo>
                  <a:cubicBezTo>
                    <a:pt x="197" y="130"/>
                    <a:pt x="186" y="142"/>
                    <a:pt x="177" y="158"/>
                  </a:cubicBezTo>
                  <a:cubicBezTo>
                    <a:pt x="168" y="175"/>
                    <a:pt x="160" y="198"/>
                    <a:pt x="155" y="228"/>
                  </a:cubicBezTo>
                  <a:cubicBezTo>
                    <a:pt x="149" y="257"/>
                    <a:pt x="146" y="295"/>
                    <a:pt x="146" y="341"/>
                  </a:cubicBezTo>
                  <a:cubicBezTo>
                    <a:pt x="146" y="387"/>
                    <a:pt x="149" y="425"/>
                    <a:pt x="155" y="455"/>
                  </a:cubicBezTo>
                  <a:cubicBezTo>
                    <a:pt x="160" y="484"/>
                    <a:pt x="168" y="507"/>
                    <a:pt x="177" y="524"/>
                  </a:cubicBezTo>
                  <a:cubicBezTo>
                    <a:pt x="186" y="541"/>
                    <a:pt x="197" y="553"/>
                    <a:pt x="209" y="559"/>
                  </a:cubicBezTo>
                  <a:cubicBezTo>
                    <a:pt x="221" y="565"/>
                    <a:pt x="233" y="568"/>
                    <a:pt x="246" y="568"/>
                  </a:cubicBezTo>
                  <a:cubicBezTo>
                    <a:pt x="258" y="568"/>
                    <a:pt x="271" y="565"/>
                    <a:pt x="283" y="559"/>
                  </a:cubicBezTo>
                  <a:cubicBezTo>
                    <a:pt x="295" y="553"/>
                    <a:pt x="306" y="541"/>
                    <a:pt x="316" y="524"/>
                  </a:cubicBezTo>
                  <a:cubicBezTo>
                    <a:pt x="325" y="507"/>
                    <a:pt x="333" y="484"/>
                    <a:pt x="339" y="455"/>
                  </a:cubicBezTo>
                  <a:cubicBezTo>
                    <a:pt x="345" y="425"/>
                    <a:pt x="348" y="387"/>
                    <a:pt x="348"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3">
              <a:extLst>
                <a:ext uri="{FF2B5EF4-FFF2-40B4-BE49-F238E27FC236}">
                  <a16:creationId xmlns:a16="http://schemas.microsoft.com/office/drawing/2014/main" id="{80DB6120-F90E-49E9-BD79-B77137A6654B}"/>
                </a:ext>
              </a:extLst>
            </p:cNvPr>
            <p:cNvSpPr>
              <a:spLocks/>
            </p:cNvSpPr>
            <p:nvPr/>
          </p:nvSpPr>
          <p:spPr bwMode="auto">
            <a:xfrm>
              <a:off x="1843088" y="6577013"/>
              <a:ext cx="84138" cy="130175"/>
            </a:xfrm>
            <a:custGeom>
              <a:avLst/>
              <a:gdLst>
                <a:gd name="T0" fmla="*/ 54 w 435"/>
                <a:gd name="T1" fmla="*/ 565 h 668"/>
                <a:gd name="T2" fmla="*/ 183 w 435"/>
                <a:gd name="T3" fmla="*/ 565 h 668"/>
                <a:gd name="T4" fmla="*/ 183 w 435"/>
                <a:gd name="T5" fmla="*/ 229 h 668"/>
                <a:gd name="T6" fmla="*/ 184 w 435"/>
                <a:gd name="T7" fmla="*/ 177 h 668"/>
                <a:gd name="T8" fmla="*/ 109 w 435"/>
                <a:gd name="T9" fmla="*/ 240 h 668"/>
                <a:gd name="T10" fmla="*/ 94 w 435"/>
                <a:gd name="T11" fmla="*/ 248 h 668"/>
                <a:gd name="T12" fmla="*/ 80 w 435"/>
                <a:gd name="T13" fmla="*/ 251 h 668"/>
                <a:gd name="T14" fmla="*/ 58 w 435"/>
                <a:gd name="T15" fmla="*/ 245 h 668"/>
                <a:gd name="T16" fmla="*/ 44 w 435"/>
                <a:gd name="T17" fmla="*/ 234 h 668"/>
                <a:gd name="T18" fmla="*/ 0 w 435"/>
                <a:gd name="T19" fmla="*/ 175 h 668"/>
                <a:gd name="T20" fmla="*/ 207 w 435"/>
                <a:gd name="T21" fmla="*/ 0 h 668"/>
                <a:gd name="T22" fmla="*/ 325 w 435"/>
                <a:gd name="T23" fmla="*/ 0 h 668"/>
                <a:gd name="T24" fmla="*/ 325 w 435"/>
                <a:gd name="T25" fmla="*/ 565 h 668"/>
                <a:gd name="T26" fmla="*/ 435 w 435"/>
                <a:gd name="T27" fmla="*/ 565 h 668"/>
                <a:gd name="T28" fmla="*/ 435 w 435"/>
                <a:gd name="T29" fmla="*/ 668 h 668"/>
                <a:gd name="T30" fmla="*/ 54 w 435"/>
                <a:gd name="T31" fmla="*/ 668 h 668"/>
                <a:gd name="T32" fmla="*/ 54 w 435"/>
                <a:gd name="T33" fmla="*/ 565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668">
                  <a:moveTo>
                    <a:pt x="54" y="565"/>
                  </a:moveTo>
                  <a:cubicBezTo>
                    <a:pt x="183" y="565"/>
                    <a:pt x="183" y="565"/>
                    <a:pt x="183" y="565"/>
                  </a:cubicBezTo>
                  <a:cubicBezTo>
                    <a:pt x="183" y="229"/>
                    <a:pt x="183" y="229"/>
                    <a:pt x="183" y="229"/>
                  </a:cubicBezTo>
                  <a:cubicBezTo>
                    <a:pt x="183" y="212"/>
                    <a:pt x="183" y="195"/>
                    <a:pt x="184" y="177"/>
                  </a:cubicBezTo>
                  <a:cubicBezTo>
                    <a:pt x="109" y="240"/>
                    <a:pt x="109" y="240"/>
                    <a:pt x="109" y="240"/>
                  </a:cubicBezTo>
                  <a:cubicBezTo>
                    <a:pt x="104" y="244"/>
                    <a:pt x="99" y="247"/>
                    <a:pt x="94" y="248"/>
                  </a:cubicBezTo>
                  <a:cubicBezTo>
                    <a:pt x="89" y="250"/>
                    <a:pt x="84" y="251"/>
                    <a:pt x="80" y="251"/>
                  </a:cubicBezTo>
                  <a:cubicBezTo>
                    <a:pt x="72" y="251"/>
                    <a:pt x="65" y="249"/>
                    <a:pt x="58" y="245"/>
                  </a:cubicBezTo>
                  <a:cubicBezTo>
                    <a:pt x="52" y="242"/>
                    <a:pt x="47" y="238"/>
                    <a:pt x="44" y="234"/>
                  </a:cubicBezTo>
                  <a:cubicBezTo>
                    <a:pt x="0" y="175"/>
                    <a:pt x="0" y="175"/>
                    <a:pt x="0" y="175"/>
                  </a:cubicBezTo>
                  <a:cubicBezTo>
                    <a:pt x="207" y="0"/>
                    <a:pt x="207" y="0"/>
                    <a:pt x="207" y="0"/>
                  </a:cubicBezTo>
                  <a:cubicBezTo>
                    <a:pt x="325" y="0"/>
                    <a:pt x="325" y="0"/>
                    <a:pt x="325" y="0"/>
                  </a:cubicBezTo>
                  <a:cubicBezTo>
                    <a:pt x="325" y="565"/>
                    <a:pt x="325" y="565"/>
                    <a:pt x="325" y="565"/>
                  </a:cubicBezTo>
                  <a:cubicBezTo>
                    <a:pt x="435" y="565"/>
                    <a:pt x="435" y="565"/>
                    <a:pt x="435" y="565"/>
                  </a:cubicBezTo>
                  <a:cubicBezTo>
                    <a:pt x="435" y="668"/>
                    <a:pt x="435" y="668"/>
                    <a:pt x="435" y="668"/>
                  </a:cubicBezTo>
                  <a:cubicBezTo>
                    <a:pt x="54" y="668"/>
                    <a:pt x="54" y="668"/>
                    <a:pt x="54" y="668"/>
                  </a:cubicBezTo>
                  <a:lnTo>
                    <a:pt x="54" y="5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4">
              <a:extLst>
                <a:ext uri="{FF2B5EF4-FFF2-40B4-BE49-F238E27FC236}">
                  <a16:creationId xmlns:a16="http://schemas.microsoft.com/office/drawing/2014/main" id="{D8043E86-C857-4758-93C6-2FDD043648C4}"/>
                </a:ext>
              </a:extLst>
            </p:cNvPr>
            <p:cNvSpPr>
              <a:spLocks noEditPoints="1"/>
            </p:cNvSpPr>
            <p:nvPr/>
          </p:nvSpPr>
          <p:spPr bwMode="auto">
            <a:xfrm>
              <a:off x="1947863" y="6575425"/>
              <a:ext cx="96838" cy="133350"/>
            </a:xfrm>
            <a:custGeom>
              <a:avLst/>
              <a:gdLst>
                <a:gd name="T0" fmla="*/ 495 w 495"/>
                <a:gd name="T1" fmla="*/ 341 h 682"/>
                <a:gd name="T2" fmla="*/ 476 w 495"/>
                <a:gd name="T3" fmla="*/ 493 h 682"/>
                <a:gd name="T4" fmla="*/ 424 w 495"/>
                <a:gd name="T5" fmla="*/ 599 h 682"/>
                <a:gd name="T6" fmla="*/ 345 w 495"/>
                <a:gd name="T7" fmla="*/ 662 h 682"/>
                <a:gd name="T8" fmla="*/ 246 w 495"/>
                <a:gd name="T9" fmla="*/ 682 h 682"/>
                <a:gd name="T10" fmla="*/ 148 w 495"/>
                <a:gd name="T11" fmla="*/ 662 h 682"/>
                <a:gd name="T12" fmla="*/ 70 w 495"/>
                <a:gd name="T13" fmla="*/ 599 h 682"/>
                <a:gd name="T14" fmla="*/ 19 w 495"/>
                <a:gd name="T15" fmla="*/ 493 h 682"/>
                <a:gd name="T16" fmla="*/ 0 w 495"/>
                <a:gd name="T17" fmla="*/ 341 h 682"/>
                <a:gd name="T18" fmla="*/ 19 w 495"/>
                <a:gd name="T19" fmla="*/ 189 h 682"/>
                <a:gd name="T20" fmla="*/ 70 w 495"/>
                <a:gd name="T21" fmla="*/ 83 h 682"/>
                <a:gd name="T22" fmla="*/ 148 w 495"/>
                <a:gd name="T23" fmla="*/ 21 h 682"/>
                <a:gd name="T24" fmla="*/ 246 w 495"/>
                <a:gd name="T25" fmla="*/ 0 h 682"/>
                <a:gd name="T26" fmla="*/ 345 w 495"/>
                <a:gd name="T27" fmla="*/ 21 h 682"/>
                <a:gd name="T28" fmla="*/ 424 w 495"/>
                <a:gd name="T29" fmla="*/ 83 h 682"/>
                <a:gd name="T30" fmla="*/ 476 w 495"/>
                <a:gd name="T31" fmla="*/ 189 h 682"/>
                <a:gd name="T32" fmla="*/ 495 w 495"/>
                <a:gd name="T33" fmla="*/ 341 h 682"/>
                <a:gd name="T34" fmla="*/ 348 w 495"/>
                <a:gd name="T35" fmla="*/ 341 h 682"/>
                <a:gd name="T36" fmla="*/ 339 w 495"/>
                <a:gd name="T37" fmla="*/ 228 h 682"/>
                <a:gd name="T38" fmla="*/ 316 w 495"/>
                <a:gd name="T39" fmla="*/ 158 h 682"/>
                <a:gd name="T40" fmla="*/ 283 w 495"/>
                <a:gd name="T41" fmla="*/ 124 h 682"/>
                <a:gd name="T42" fmla="*/ 246 w 495"/>
                <a:gd name="T43" fmla="*/ 114 h 682"/>
                <a:gd name="T44" fmla="*/ 209 w 495"/>
                <a:gd name="T45" fmla="*/ 124 h 682"/>
                <a:gd name="T46" fmla="*/ 177 w 495"/>
                <a:gd name="T47" fmla="*/ 158 h 682"/>
                <a:gd name="T48" fmla="*/ 155 w 495"/>
                <a:gd name="T49" fmla="*/ 228 h 682"/>
                <a:gd name="T50" fmla="*/ 147 w 495"/>
                <a:gd name="T51" fmla="*/ 341 h 682"/>
                <a:gd name="T52" fmla="*/ 155 w 495"/>
                <a:gd name="T53" fmla="*/ 455 h 682"/>
                <a:gd name="T54" fmla="*/ 177 w 495"/>
                <a:gd name="T55" fmla="*/ 524 h 682"/>
                <a:gd name="T56" fmla="*/ 209 w 495"/>
                <a:gd name="T57" fmla="*/ 559 h 682"/>
                <a:gd name="T58" fmla="*/ 246 w 495"/>
                <a:gd name="T59" fmla="*/ 568 h 682"/>
                <a:gd name="T60" fmla="*/ 283 w 495"/>
                <a:gd name="T61" fmla="*/ 559 h 682"/>
                <a:gd name="T62" fmla="*/ 316 w 495"/>
                <a:gd name="T63" fmla="*/ 524 h 682"/>
                <a:gd name="T64" fmla="*/ 339 w 495"/>
                <a:gd name="T65" fmla="*/ 455 h 682"/>
                <a:gd name="T66" fmla="*/ 348 w 495"/>
                <a:gd name="T67" fmla="*/ 341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5" h="682">
                  <a:moveTo>
                    <a:pt x="495" y="341"/>
                  </a:moveTo>
                  <a:cubicBezTo>
                    <a:pt x="495" y="399"/>
                    <a:pt x="488" y="450"/>
                    <a:pt x="476" y="493"/>
                  </a:cubicBezTo>
                  <a:cubicBezTo>
                    <a:pt x="463" y="535"/>
                    <a:pt x="446" y="571"/>
                    <a:pt x="424" y="599"/>
                  </a:cubicBezTo>
                  <a:cubicBezTo>
                    <a:pt x="402" y="627"/>
                    <a:pt x="375" y="648"/>
                    <a:pt x="345" y="662"/>
                  </a:cubicBezTo>
                  <a:cubicBezTo>
                    <a:pt x="315" y="675"/>
                    <a:pt x="282" y="682"/>
                    <a:pt x="246" y="682"/>
                  </a:cubicBezTo>
                  <a:cubicBezTo>
                    <a:pt x="211" y="682"/>
                    <a:pt x="178" y="675"/>
                    <a:pt x="148" y="662"/>
                  </a:cubicBezTo>
                  <a:cubicBezTo>
                    <a:pt x="118" y="648"/>
                    <a:pt x="92" y="627"/>
                    <a:pt x="70" y="599"/>
                  </a:cubicBezTo>
                  <a:cubicBezTo>
                    <a:pt x="48" y="571"/>
                    <a:pt x="31" y="535"/>
                    <a:pt x="19" y="493"/>
                  </a:cubicBezTo>
                  <a:cubicBezTo>
                    <a:pt x="6" y="450"/>
                    <a:pt x="0" y="399"/>
                    <a:pt x="0" y="341"/>
                  </a:cubicBezTo>
                  <a:cubicBezTo>
                    <a:pt x="0" y="283"/>
                    <a:pt x="6" y="232"/>
                    <a:pt x="19" y="189"/>
                  </a:cubicBezTo>
                  <a:cubicBezTo>
                    <a:pt x="31" y="147"/>
                    <a:pt x="48" y="111"/>
                    <a:pt x="70" y="83"/>
                  </a:cubicBezTo>
                  <a:cubicBezTo>
                    <a:pt x="92" y="55"/>
                    <a:pt x="118" y="34"/>
                    <a:pt x="148" y="21"/>
                  </a:cubicBezTo>
                  <a:cubicBezTo>
                    <a:pt x="178" y="7"/>
                    <a:pt x="211" y="0"/>
                    <a:pt x="246" y="0"/>
                  </a:cubicBezTo>
                  <a:cubicBezTo>
                    <a:pt x="282" y="0"/>
                    <a:pt x="315" y="7"/>
                    <a:pt x="345" y="21"/>
                  </a:cubicBezTo>
                  <a:cubicBezTo>
                    <a:pt x="375" y="34"/>
                    <a:pt x="402" y="55"/>
                    <a:pt x="424" y="83"/>
                  </a:cubicBezTo>
                  <a:cubicBezTo>
                    <a:pt x="446" y="111"/>
                    <a:pt x="463" y="147"/>
                    <a:pt x="476" y="189"/>
                  </a:cubicBezTo>
                  <a:cubicBezTo>
                    <a:pt x="488" y="232"/>
                    <a:pt x="495" y="283"/>
                    <a:pt x="495" y="341"/>
                  </a:cubicBezTo>
                  <a:close/>
                  <a:moveTo>
                    <a:pt x="348" y="341"/>
                  </a:moveTo>
                  <a:cubicBezTo>
                    <a:pt x="348" y="295"/>
                    <a:pt x="345" y="257"/>
                    <a:pt x="339" y="228"/>
                  </a:cubicBezTo>
                  <a:cubicBezTo>
                    <a:pt x="334" y="198"/>
                    <a:pt x="326" y="175"/>
                    <a:pt x="316" y="158"/>
                  </a:cubicBezTo>
                  <a:cubicBezTo>
                    <a:pt x="307" y="142"/>
                    <a:pt x="296" y="130"/>
                    <a:pt x="283" y="124"/>
                  </a:cubicBezTo>
                  <a:cubicBezTo>
                    <a:pt x="271" y="118"/>
                    <a:pt x="259" y="114"/>
                    <a:pt x="246" y="114"/>
                  </a:cubicBezTo>
                  <a:cubicBezTo>
                    <a:pt x="234" y="114"/>
                    <a:pt x="222" y="118"/>
                    <a:pt x="209" y="124"/>
                  </a:cubicBezTo>
                  <a:cubicBezTo>
                    <a:pt x="197" y="130"/>
                    <a:pt x="187" y="142"/>
                    <a:pt x="177" y="158"/>
                  </a:cubicBezTo>
                  <a:cubicBezTo>
                    <a:pt x="168" y="175"/>
                    <a:pt x="161" y="198"/>
                    <a:pt x="155" y="228"/>
                  </a:cubicBezTo>
                  <a:cubicBezTo>
                    <a:pt x="149" y="257"/>
                    <a:pt x="147" y="295"/>
                    <a:pt x="147" y="341"/>
                  </a:cubicBezTo>
                  <a:cubicBezTo>
                    <a:pt x="147" y="387"/>
                    <a:pt x="149" y="425"/>
                    <a:pt x="155" y="455"/>
                  </a:cubicBezTo>
                  <a:cubicBezTo>
                    <a:pt x="161" y="484"/>
                    <a:pt x="168" y="507"/>
                    <a:pt x="177" y="524"/>
                  </a:cubicBezTo>
                  <a:cubicBezTo>
                    <a:pt x="187" y="541"/>
                    <a:pt x="197" y="553"/>
                    <a:pt x="209" y="559"/>
                  </a:cubicBezTo>
                  <a:cubicBezTo>
                    <a:pt x="222" y="565"/>
                    <a:pt x="234" y="568"/>
                    <a:pt x="246" y="568"/>
                  </a:cubicBezTo>
                  <a:cubicBezTo>
                    <a:pt x="259" y="568"/>
                    <a:pt x="271" y="565"/>
                    <a:pt x="283" y="559"/>
                  </a:cubicBezTo>
                  <a:cubicBezTo>
                    <a:pt x="296" y="553"/>
                    <a:pt x="307" y="541"/>
                    <a:pt x="316" y="524"/>
                  </a:cubicBezTo>
                  <a:cubicBezTo>
                    <a:pt x="326" y="507"/>
                    <a:pt x="334" y="484"/>
                    <a:pt x="339" y="455"/>
                  </a:cubicBezTo>
                  <a:cubicBezTo>
                    <a:pt x="345" y="425"/>
                    <a:pt x="348" y="387"/>
                    <a:pt x="348"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5">
              <a:extLst>
                <a:ext uri="{FF2B5EF4-FFF2-40B4-BE49-F238E27FC236}">
                  <a16:creationId xmlns:a16="http://schemas.microsoft.com/office/drawing/2014/main" id="{C9B33D80-10C2-49F0-8265-203FF37987C2}"/>
                </a:ext>
              </a:extLst>
            </p:cNvPr>
            <p:cNvSpPr>
              <a:spLocks/>
            </p:cNvSpPr>
            <p:nvPr/>
          </p:nvSpPr>
          <p:spPr bwMode="auto">
            <a:xfrm>
              <a:off x="2068513" y="6577013"/>
              <a:ext cx="85725" cy="130175"/>
            </a:xfrm>
            <a:custGeom>
              <a:avLst/>
              <a:gdLst>
                <a:gd name="T0" fmla="*/ 55 w 435"/>
                <a:gd name="T1" fmla="*/ 565 h 668"/>
                <a:gd name="T2" fmla="*/ 183 w 435"/>
                <a:gd name="T3" fmla="*/ 565 h 668"/>
                <a:gd name="T4" fmla="*/ 183 w 435"/>
                <a:gd name="T5" fmla="*/ 229 h 668"/>
                <a:gd name="T6" fmla="*/ 185 w 435"/>
                <a:gd name="T7" fmla="*/ 177 h 668"/>
                <a:gd name="T8" fmla="*/ 109 w 435"/>
                <a:gd name="T9" fmla="*/ 240 h 668"/>
                <a:gd name="T10" fmla="*/ 94 w 435"/>
                <a:gd name="T11" fmla="*/ 248 h 668"/>
                <a:gd name="T12" fmla="*/ 80 w 435"/>
                <a:gd name="T13" fmla="*/ 251 h 668"/>
                <a:gd name="T14" fmla="*/ 59 w 435"/>
                <a:gd name="T15" fmla="*/ 245 h 668"/>
                <a:gd name="T16" fmla="*/ 45 w 435"/>
                <a:gd name="T17" fmla="*/ 234 h 668"/>
                <a:gd name="T18" fmla="*/ 0 w 435"/>
                <a:gd name="T19" fmla="*/ 175 h 668"/>
                <a:gd name="T20" fmla="*/ 208 w 435"/>
                <a:gd name="T21" fmla="*/ 0 h 668"/>
                <a:gd name="T22" fmla="*/ 325 w 435"/>
                <a:gd name="T23" fmla="*/ 0 h 668"/>
                <a:gd name="T24" fmla="*/ 325 w 435"/>
                <a:gd name="T25" fmla="*/ 565 h 668"/>
                <a:gd name="T26" fmla="*/ 435 w 435"/>
                <a:gd name="T27" fmla="*/ 565 h 668"/>
                <a:gd name="T28" fmla="*/ 435 w 435"/>
                <a:gd name="T29" fmla="*/ 668 h 668"/>
                <a:gd name="T30" fmla="*/ 55 w 435"/>
                <a:gd name="T31" fmla="*/ 668 h 668"/>
                <a:gd name="T32" fmla="*/ 55 w 435"/>
                <a:gd name="T33" fmla="*/ 565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668">
                  <a:moveTo>
                    <a:pt x="55" y="565"/>
                  </a:moveTo>
                  <a:cubicBezTo>
                    <a:pt x="183" y="565"/>
                    <a:pt x="183" y="565"/>
                    <a:pt x="183" y="565"/>
                  </a:cubicBezTo>
                  <a:cubicBezTo>
                    <a:pt x="183" y="229"/>
                    <a:pt x="183" y="229"/>
                    <a:pt x="183" y="229"/>
                  </a:cubicBezTo>
                  <a:cubicBezTo>
                    <a:pt x="183" y="212"/>
                    <a:pt x="184" y="195"/>
                    <a:pt x="185" y="177"/>
                  </a:cubicBezTo>
                  <a:cubicBezTo>
                    <a:pt x="109" y="240"/>
                    <a:pt x="109" y="240"/>
                    <a:pt x="109" y="240"/>
                  </a:cubicBezTo>
                  <a:cubicBezTo>
                    <a:pt x="104" y="244"/>
                    <a:pt x="99" y="247"/>
                    <a:pt x="94" y="248"/>
                  </a:cubicBezTo>
                  <a:cubicBezTo>
                    <a:pt x="89" y="250"/>
                    <a:pt x="85" y="251"/>
                    <a:pt x="80" y="251"/>
                  </a:cubicBezTo>
                  <a:cubicBezTo>
                    <a:pt x="72" y="251"/>
                    <a:pt x="65" y="249"/>
                    <a:pt x="59" y="245"/>
                  </a:cubicBezTo>
                  <a:cubicBezTo>
                    <a:pt x="53" y="242"/>
                    <a:pt x="48" y="238"/>
                    <a:pt x="45" y="234"/>
                  </a:cubicBezTo>
                  <a:cubicBezTo>
                    <a:pt x="0" y="175"/>
                    <a:pt x="0" y="175"/>
                    <a:pt x="0" y="175"/>
                  </a:cubicBezTo>
                  <a:cubicBezTo>
                    <a:pt x="208" y="0"/>
                    <a:pt x="208" y="0"/>
                    <a:pt x="208" y="0"/>
                  </a:cubicBezTo>
                  <a:cubicBezTo>
                    <a:pt x="325" y="0"/>
                    <a:pt x="325" y="0"/>
                    <a:pt x="325" y="0"/>
                  </a:cubicBezTo>
                  <a:cubicBezTo>
                    <a:pt x="325" y="565"/>
                    <a:pt x="325" y="565"/>
                    <a:pt x="325" y="565"/>
                  </a:cubicBezTo>
                  <a:cubicBezTo>
                    <a:pt x="435" y="565"/>
                    <a:pt x="435" y="565"/>
                    <a:pt x="435" y="565"/>
                  </a:cubicBezTo>
                  <a:cubicBezTo>
                    <a:pt x="435" y="668"/>
                    <a:pt x="435" y="668"/>
                    <a:pt x="435" y="668"/>
                  </a:cubicBezTo>
                  <a:cubicBezTo>
                    <a:pt x="55" y="668"/>
                    <a:pt x="55" y="668"/>
                    <a:pt x="55" y="668"/>
                  </a:cubicBezTo>
                  <a:lnTo>
                    <a:pt x="55" y="5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BDFE88FF-A114-46D9-B628-AEAF42266E76}"/>
                </a:ext>
              </a:extLst>
            </p:cNvPr>
            <p:cNvSpPr>
              <a:spLocks noEditPoints="1"/>
            </p:cNvSpPr>
            <p:nvPr/>
          </p:nvSpPr>
          <p:spPr bwMode="auto">
            <a:xfrm>
              <a:off x="2173288" y="6575425"/>
              <a:ext cx="96838" cy="133350"/>
            </a:xfrm>
            <a:custGeom>
              <a:avLst/>
              <a:gdLst>
                <a:gd name="T0" fmla="*/ 495 w 495"/>
                <a:gd name="T1" fmla="*/ 341 h 682"/>
                <a:gd name="T2" fmla="*/ 476 w 495"/>
                <a:gd name="T3" fmla="*/ 493 h 682"/>
                <a:gd name="T4" fmla="*/ 424 w 495"/>
                <a:gd name="T5" fmla="*/ 599 h 682"/>
                <a:gd name="T6" fmla="*/ 346 w 495"/>
                <a:gd name="T7" fmla="*/ 662 h 682"/>
                <a:gd name="T8" fmla="*/ 247 w 495"/>
                <a:gd name="T9" fmla="*/ 682 h 682"/>
                <a:gd name="T10" fmla="*/ 149 w 495"/>
                <a:gd name="T11" fmla="*/ 662 h 682"/>
                <a:gd name="T12" fmla="*/ 71 w 495"/>
                <a:gd name="T13" fmla="*/ 599 h 682"/>
                <a:gd name="T14" fmla="*/ 19 w 495"/>
                <a:gd name="T15" fmla="*/ 493 h 682"/>
                <a:gd name="T16" fmla="*/ 0 w 495"/>
                <a:gd name="T17" fmla="*/ 341 h 682"/>
                <a:gd name="T18" fmla="*/ 19 w 495"/>
                <a:gd name="T19" fmla="*/ 189 h 682"/>
                <a:gd name="T20" fmla="*/ 71 w 495"/>
                <a:gd name="T21" fmla="*/ 83 h 682"/>
                <a:gd name="T22" fmla="*/ 149 w 495"/>
                <a:gd name="T23" fmla="*/ 21 h 682"/>
                <a:gd name="T24" fmla="*/ 247 w 495"/>
                <a:gd name="T25" fmla="*/ 0 h 682"/>
                <a:gd name="T26" fmla="*/ 346 w 495"/>
                <a:gd name="T27" fmla="*/ 21 h 682"/>
                <a:gd name="T28" fmla="*/ 424 w 495"/>
                <a:gd name="T29" fmla="*/ 83 h 682"/>
                <a:gd name="T30" fmla="*/ 476 w 495"/>
                <a:gd name="T31" fmla="*/ 189 h 682"/>
                <a:gd name="T32" fmla="*/ 495 w 495"/>
                <a:gd name="T33" fmla="*/ 341 h 682"/>
                <a:gd name="T34" fmla="*/ 348 w 495"/>
                <a:gd name="T35" fmla="*/ 341 h 682"/>
                <a:gd name="T36" fmla="*/ 340 w 495"/>
                <a:gd name="T37" fmla="*/ 228 h 682"/>
                <a:gd name="T38" fmla="*/ 317 w 495"/>
                <a:gd name="T39" fmla="*/ 158 h 682"/>
                <a:gd name="T40" fmla="*/ 284 w 495"/>
                <a:gd name="T41" fmla="*/ 124 h 682"/>
                <a:gd name="T42" fmla="*/ 247 w 495"/>
                <a:gd name="T43" fmla="*/ 114 h 682"/>
                <a:gd name="T44" fmla="*/ 210 w 495"/>
                <a:gd name="T45" fmla="*/ 124 h 682"/>
                <a:gd name="T46" fmla="*/ 178 w 495"/>
                <a:gd name="T47" fmla="*/ 158 h 682"/>
                <a:gd name="T48" fmla="*/ 155 w 495"/>
                <a:gd name="T49" fmla="*/ 228 h 682"/>
                <a:gd name="T50" fmla="*/ 147 w 495"/>
                <a:gd name="T51" fmla="*/ 341 h 682"/>
                <a:gd name="T52" fmla="*/ 155 w 495"/>
                <a:gd name="T53" fmla="*/ 455 h 682"/>
                <a:gd name="T54" fmla="*/ 178 w 495"/>
                <a:gd name="T55" fmla="*/ 524 h 682"/>
                <a:gd name="T56" fmla="*/ 210 w 495"/>
                <a:gd name="T57" fmla="*/ 559 h 682"/>
                <a:gd name="T58" fmla="*/ 247 w 495"/>
                <a:gd name="T59" fmla="*/ 568 h 682"/>
                <a:gd name="T60" fmla="*/ 284 w 495"/>
                <a:gd name="T61" fmla="*/ 559 h 682"/>
                <a:gd name="T62" fmla="*/ 317 w 495"/>
                <a:gd name="T63" fmla="*/ 524 h 682"/>
                <a:gd name="T64" fmla="*/ 340 w 495"/>
                <a:gd name="T65" fmla="*/ 455 h 682"/>
                <a:gd name="T66" fmla="*/ 348 w 495"/>
                <a:gd name="T67" fmla="*/ 341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5" h="682">
                  <a:moveTo>
                    <a:pt x="495" y="341"/>
                  </a:moveTo>
                  <a:cubicBezTo>
                    <a:pt x="495" y="399"/>
                    <a:pt x="489" y="450"/>
                    <a:pt x="476" y="493"/>
                  </a:cubicBezTo>
                  <a:cubicBezTo>
                    <a:pt x="464" y="535"/>
                    <a:pt x="446" y="571"/>
                    <a:pt x="424" y="599"/>
                  </a:cubicBezTo>
                  <a:cubicBezTo>
                    <a:pt x="402" y="627"/>
                    <a:pt x="376" y="648"/>
                    <a:pt x="346" y="662"/>
                  </a:cubicBezTo>
                  <a:cubicBezTo>
                    <a:pt x="315" y="675"/>
                    <a:pt x="282" y="682"/>
                    <a:pt x="247" y="682"/>
                  </a:cubicBezTo>
                  <a:cubicBezTo>
                    <a:pt x="211" y="682"/>
                    <a:pt x="179" y="675"/>
                    <a:pt x="149" y="662"/>
                  </a:cubicBezTo>
                  <a:cubicBezTo>
                    <a:pt x="119" y="648"/>
                    <a:pt x="92" y="627"/>
                    <a:pt x="71" y="599"/>
                  </a:cubicBezTo>
                  <a:cubicBezTo>
                    <a:pt x="49" y="571"/>
                    <a:pt x="31" y="535"/>
                    <a:pt x="19" y="493"/>
                  </a:cubicBezTo>
                  <a:cubicBezTo>
                    <a:pt x="7" y="450"/>
                    <a:pt x="0" y="399"/>
                    <a:pt x="0" y="341"/>
                  </a:cubicBezTo>
                  <a:cubicBezTo>
                    <a:pt x="0" y="283"/>
                    <a:pt x="7" y="232"/>
                    <a:pt x="19" y="189"/>
                  </a:cubicBezTo>
                  <a:cubicBezTo>
                    <a:pt x="31" y="147"/>
                    <a:pt x="49" y="111"/>
                    <a:pt x="71" y="83"/>
                  </a:cubicBezTo>
                  <a:cubicBezTo>
                    <a:pt x="92" y="55"/>
                    <a:pt x="119" y="34"/>
                    <a:pt x="149" y="21"/>
                  </a:cubicBezTo>
                  <a:cubicBezTo>
                    <a:pt x="179" y="7"/>
                    <a:pt x="211" y="0"/>
                    <a:pt x="247" y="0"/>
                  </a:cubicBezTo>
                  <a:cubicBezTo>
                    <a:pt x="282" y="0"/>
                    <a:pt x="315" y="7"/>
                    <a:pt x="346" y="21"/>
                  </a:cubicBezTo>
                  <a:cubicBezTo>
                    <a:pt x="376" y="34"/>
                    <a:pt x="402" y="55"/>
                    <a:pt x="424" y="83"/>
                  </a:cubicBezTo>
                  <a:cubicBezTo>
                    <a:pt x="446" y="111"/>
                    <a:pt x="464" y="147"/>
                    <a:pt x="476" y="189"/>
                  </a:cubicBezTo>
                  <a:cubicBezTo>
                    <a:pt x="489" y="232"/>
                    <a:pt x="495" y="283"/>
                    <a:pt x="495" y="341"/>
                  </a:cubicBezTo>
                  <a:close/>
                  <a:moveTo>
                    <a:pt x="348" y="341"/>
                  </a:moveTo>
                  <a:cubicBezTo>
                    <a:pt x="348" y="295"/>
                    <a:pt x="346" y="257"/>
                    <a:pt x="340" y="228"/>
                  </a:cubicBezTo>
                  <a:cubicBezTo>
                    <a:pt x="334" y="198"/>
                    <a:pt x="326" y="175"/>
                    <a:pt x="317" y="158"/>
                  </a:cubicBezTo>
                  <a:cubicBezTo>
                    <a:pt x="307" y="142"/>
                    <a:pt x="296" y="130"/>
                    <a:pt x="284" y="124"/>
                  </a:cubicBezTo>
                  <a:cubicBezTo>
                    <a:pt x="272" y="118"/>
                    <a:pt x="259" y="114"/>
                    <a:pt x="247" y="114"/>
                  </a:cubicBezTo>
                  <a:cubicBezTo>
                    <a:pt x="234" y="114"/>
                    <a:pt x="222" y="118"/>
                    <a:pt x="210" y="124"/>
                  </a:cubicBezTo>
                  <a:cubicBezTo>
                    <a:pt x="198" y="130"/>
                    <a:pt x="187" y="142"/>
                    <a:pt x="178" y="158"/>
                  </a:cubicBezTo>
                  <a:cubicBezTo>
                    <a:pt x="169" y="175"/>
                    <a:pt x="161" y="198"/>
                    <a:pt x="155" y="228"/>
                  </a:cubicBezTo>
                  <a:cubicBezTo>
                    <a:pt x="150" y="257"/>
                    <a:pt x="147" y="295"/>
                    <a:pt x="147" y="341"/>
                  </a:cubicBezTo>
                  <a:cubicBezTo>
                    <a:pt x="147" y="387"/>
                    <a:pt x="150" y="425"/>
                    <a:pt x="155" y="455"/>
                  </a:cubicBezTo>
                  <a:cubicBezTo>
                    <a:pt x="161" y="484"/>
                    <a:pt x="169" y="507"/>
                    <a:pt x="178" y="524"/>
                  </a:cubicBezTo>
                  <a:cubicBezTo>
                    <a:pt x="187" y="541"/>
                    <a:pt x="198" y="553"/>
                    <a:pt x="210" y="559"/>
                  </a:cubicBezTo>
                  <a:cubicBezTo>
                    <a:pt x="222" y="565"/>
                    <a:pt x="234" y="568"/>
                    <a:pt x="247" y="568"/>
                  </a:cubicBezTo>
                  <a:cubicBezTo>
                    <a:pt x="259" y="568"/>
                    <a:pt x="272" y="565"/>
                    <a:pt x="284" y="559"/>
                  </a:cubicBezTo>
                  <a:cubicBezTo>
                    <a:pt x="296" y="553"/>
                    <a:pt x="307" y="541"/>
                    <a:pt x="317" y="524"/>
                  </a:cubicBezTo>
                  <a:cubicBezTo>
                    <a:pt x="326" y="507"/>
                    <a:pt x="334" y="484"/>
                    <a:pt x="340" y="455"/>
                  </a:cubicBezTo>
                  <a:cubicBezTo>
                    <a:pt x="346" y="425"/>
                    <a:pt x="348" y="387"/>
                    <a:pt x="348"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7">
              <a:extLst>
                <a:ext uri="{FF2B5EF4-FFF2-40B4-BE49-F238E27FC236}">
                  <a16:creationId xmlns:a16="http://schemas.microsoft.com/office/drawing/2014/main" id="{856E130F-ED8D-4B82-94D9-94589E54345F}"/>
                </a:ext>
              </a:extLst>
            </p:cNvPr>
            <p:cNvSpPr>
              <a:spLocks noEditPoints="1"/>
            </p:cNvSpPr>
            <p:nvPr/>
          </p:nvSpPr>
          <p:spPr bwMode="auto">
            <a:xfrm>
              <a:off x="2297113" y="6575425"/>
              <a:ext cx="95250" cy="133350"/>
            </a:xfrm>
            <a:custGeom>
              <a:avLst/>
              <a:gdLst>
                <a:gd name="T0" fmla="*/ 495 w 495"/>
                <a:gd name="T1" fmla="*/ 341 h 682"/>
                <a:gd name="T2" fmla="*/ 476 w 495"/>
                <a:gd name="T3" fmla="*/ 493 h 682"/>
                <a:gd name="T4" fmla="*/ 424 w 495"/>
                <a:gd name="T5" fmla="*/ 599 h 682"/>
                <a:gd name="T6" fmla="*/ 345 w 495"/>
                <a:gd name="T7" fmla="*/ 662 h 682"/>
                <a:gd name="T8" fmla="*/ 246 w 495"/>
                <a:gd name="T9" fmla="*/ 682 h 682"/>
                <a:gd name="T10" fmla="*/ 148 w 495"/>
                <a:gd name="T11" fmla="*/ 662 h 682"/>
                <a:gd name="T12" fmla="*/ 70 w 495"/>
                <a:gd name="T13" fmla="*/ 599 h 682"/>
                <a:gd name="T14" fmla="*/ 18 w 495"/>
                <a:gd name="T15" fmla="*/ 493 h 682"/>
                <a:gd name="T16" fmla="*/ 0 w 495"/>
                <a:gd name="T17" fmla="*/ 341 h 682"/>
                <a:gd name="T18" fmla="*/ 18 w 495"/>
                <a:gd name="T19" fmla="*/ 189 h 682"/>
                <a:gd name="T20" fmla="*/ 70 w 495"/>
                <a:gd name="T21" fmla="*/ 83 h 682"/>
                <a:gd name="T22" fmla="*/ 148 w 495"/>
                <a:gd name="T23" fmla="*/ 21 h 682"/>
                <a:gd name="T24" fmla="*/ 246 w 495"/>
                <a:gd name="T25" fmla="*/ 0 h 682"/>
                <a:gd name="T26" fmla="*/ 345 w 495"/>
                <a:gd name="T27" fmla="*/ 21 h 682"/>
                <a:gd name="T28" fmla="*/ 424 w 495"/>
                <a:gd name="T29" fmla="*/ 83 h 682"/>
                <a:gd name="T30" fmla="*/ 476 w 495"/>
                <a:gd name="T31" fmla="*/ 189 h 682"/>
                <a:gd name="T32" fmla="*/ 495 w 495"/>
                <a:gd name="T33" fmla="*/ 341 h 682"/>
                <a:gd name="T34" fmla="*/ 348 w 495"/>
                <a:gd name="T35" fmla="*/ 341 h 682"/>
                <a:gd name="T36" fmla="*/ 339 w 495"/>
                <a:gd name="T37" fmla="*/ 228 h 682"/>
                <a:gd name="T38" fmla="*/ 316 w 495"/>
                <a:gd name="T39" fmla="*/ 158 h 682"/>
                <a:gd name="T40" fmla="*/ 283 w 495"/>
                <a:gd name="T41" fmla="*/ 124 h 682"/>
                <a:gd name="T42" fmla="*/ 246 w 495"/>
                <a:gd name="T43" fmla="*/ 114 h 682"/>
                <a:gd name="T44" fmla="*/ 209 w 495"/>
                <a:gd name="T45" fmla="*/ 124 h 682"/>
                <a:gd name="T46" fmla="*/ 177 w 495"/>
                <a:gd name="T47" fmla="*/ 158 h 682"/>
                <a:gd name="T48" fmla="*/ 155 w 495"/>
                <a:gd name="T49" fmla="*/ 228 h 682"/>
                <a:gd name="T50" fmla="*/ 146 w 495"/>
                <a:gd name="T51" fmla="*/ 341 h 682"/>
                <a:gd name="T52" fmla="*/ 155 w 495"/>
                <a:gd name="T53" fmla="*/ 455 h 682"/>
                <a:gd name="T54" fmla="*/ 177 w 495"/>
                <a:gd name="T55" fmla="*/ 524 h 682"/>
                <a:gd name="T56" fmla="*/ 209 w 495"/>
                <a:gd name="T57" fmla="*/ 559 h 682"/>
                <a:gd name="T58" fmla="*/ 246 w 495"/>
                <a:gd name="T59" fmla="*/ 568 h 682"/>
                <a:gd name="T60" fmla="*/ 283 w 495"/>
                <a:gd name="T61" fmla="*/ 559 h 682"/>
                <a:gd name="T62" fmla="*/ 316 w 495"/>
                <a:gd name="T63" fmla="*/ 524 h 682"/>
                <a:gd name="T64" fmla="*/ 339 w 495"/>
                <a:gd name="T65" fmla="*/ 455 h 682"/>
                <a:gd name="T66" fmla="*/ 348 w 495"/>
                <a:gd name="T67" fmla="*/ 341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5" h="682">
                  <a:moveTo>
                    <a:pt x="495" y="341"/>
                  </a:moveTo>
                  <a:cubicBezTo>
                    <a:pt x="495" y="399"/>
                    <a:pt x="488" y="450"/>
                    <a:pt x="476" y="493"/>
                  </a:cubicBezTo>
                  <a:cubicBezTo>
                    <a:pt x="463" y="535"/>
                    <a:pt x="446" y="571"/>
                    <a:pt x="424" y="599"/>
                  </a:cubicBezTo>
                  <a:cubicBezTo>
                    <a:pt x="402" y="627"/>
                    <a:pt x="375" y="648"/>
                    <a:pt x="345" y="662"/>
                  </a:cubicBezTo>
                  <a:cubicBezTo>
                    <a:pt x="315" y="675"/>
                    <a:pt x="282" y="682"/>
                    <a:pt x="246" y="682"/>
                  </a:cubicBezTo>
                  <a:cubicBezTo>
                    <a:pt x="211" y="682"/>
                    <a:pt x="178" y="675"/>
                    <a:pt x="148" y="662"/>
                  </a:cubicBezTo>
                  <a:cubicBezTo>
                    <a:pt x="118" y="648"/>
                    <a:pt x="92" y="627"/>
                    <a:pt x="70" y="599"/>
                  </a:cubicBezTo>
                  <a:cubicBezTo>
                    <a:pt x="48" y="571"/>
                    <a:pt x="31" y="535"/>
                    <a:pt x="18" y="493"/>
                  </a:cubicBezTo>
                  <a:cubicBezTo>
                    <a:pt x="6" y="450"/>
                    <a:pt x="0" y="399"/>
                    <a:pt x="0" y="341"/>
                  </a:cubicBezTo>
                  <a:cubicBezTo>
                    <a:pt x="0" y="283"/>
                    <a:pt x="6" y="232"/>
                    <a:pt x="18" y="189"/>
                  </a:cubicBezTo>
                  <a:cubicBezTo>
                    <a:pt x="31" y="147"/>
                    <a:pt x="48" y="111"/>
                    <a:pt x="70" y="83"/>
                  </a:cubicBezTo>
                  <a:cubicBezTo>
                    <a:pt x="92" y="55"/>
                    <a:pt x="118" y="34"/>
                    <a:pt x="148" y="21"/>
                  </a:cubicBezTo>
                  <a:cubicBezTo>
                    <a:pt x="178" y="7"/>
                    <a:pt x="211" y="0"/>
                    <a:pt x="246" y="0"/>
                  </a:cubicBezTo>
                  <a:cubicBezTo>
                    <a:pt x="282" y="0"/>
                    <a:pt x="315" y="7"/>
                    <a:pt x="345" y="21"/>
                  </a:cubicBezTo>
                  <a:cubicBezTo>
                    <a:pt x="375" y="34"/>
                    <a:pt x="402" y="55"/>
                    <a:pt x="424" y="83"/>
                  </a:cubicBezTo>
                  <a:cubicBezTo>
                    <a:pt x="446" y="111"/>
                    <a:pt x="463" y="147"/>
                    <a:pt x="476" y="189"/>
                  </a:cubicBezTo>
                  <a:cubicBezTo>
                    <a:pt x="488" y="232"/>
                    <a:pt x="495" y="283"/>
                    <a:pt x="495" y="341"/>
                  </a:cubicBezTo>
                  <a:close/>
                  <a:moveTo>
                    <a:pt x="348" y="341"/>
                  </a:moveTo>
                  <a:cubicBezTo>
                    <a:pt x="348" y="295"/>
                    <a:pt x="345" y="257"/>
                    <a:pt x="339" y="228"/>
                  </a:cubicBezTo>
                  <a:cubicBezTo>
                    <a:pt x="333" y="198"/>
                    <a:pt x="326" y="175"/>
                    <a:pt x="316" y="158"/>
                  </a:cubicBezTo>
                  <a:cubicBezTo>
                    <a:pt x="307" y="142"/>
                    <a:pt x="296" y="130"/>
                    <a:pt x="283" y="124"/>
                  </a:cubicBezTo>
                  <a:cubicBezTo>
                    <a:pt x="271" y="118"/>
                    <a:pt x="259" y="114"/>
                    <a:pt x="246" y="114"/>
                  </a:cubicBezTo>
                  <a:cubicBezTo>
                    <a:pt x="234" y="114"/>
                    <a:pt x="222" y="118"/>
                    <a:pt x="209" y="124"/>
                  </a:cubicBezTo>
                  <a:cubicBezTo>
                    <a:pt x="197" y="130"/>
                    <a:pt x="187" y="142"/>
                    <a:pt x="177" y="158"/>
                  </a:cubicBezTo>
                  <a:cubicBezTo>
                    <a:pt x="168" y="175"/>
                    <a:pt x="161" y="198"/>
                    <a:pt x="155" y="228"/>
                  </a:cubicBezTo>
                  <a:cubicBezTo>
                    <a:pt x="149" y="257"/>
                    <a:pt x="146" y="295"/>
                    <a:pt x="146" y="341"/>
                  </a:cubicBezTo>
                  <a:cubicBezTo>
                    <a:pt x="146" y="387"/>
                    <a:pt x="149" y="425"/>
                    <a:pt x="155" y="455"/>
                  </a:cubicBezTo>
                  <a:cubicBezTo>
                    <a:pt x="161" y="484"/>
                    <a:pt x="168" y="507"/>
                    <a:pt x="177" y="524"/>
                  </a:cubicBezTo>
                  <a:cubicBezTo>
                    <a:pt x="187" y="541"/>
                    <a:pt x="197" y="553"/>
                    <a:pt x="209" y="559"/>
                  </a:cubicBezTo>
                  <a:cubicBezTo>
                    <a:pt x="222" y="565"/>
                    <a:pt x="234" y="568"/>
                    <a:pt x="246" y="568"/>
                  </a:cubicBezTo>
                  <a:cubicBezTo>
                    <a:pt x="259" y="568"/>
                    <a:pt x="271" y="565"/>
                    <a:pt x="283" y="559"/>
                  </a:cubicBezTo>
                  <a:cubicBezTo>
                    <a:pt x="296" y="553"/>
                    <a:pt x="307" y="541"/>
                    <a:pt x="316" y="524"/>
                  </a:cubicBezTo>
                  <a:cubicBezTo>
                    <a:pt x="326" y="507"/>
                    <a:pt x="333" y="484"/>
                    <a:pt x="339" y="455"/>
                  </a:cubicBezTo>
                  <a:cubicBezTo>
                    <a:pt x="345" y="425"/>
                    <a:pt x="348" y="387"/>
                    <a:pt x="348"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8">
              <a:extLst>
                <a:ext uri="{FF2B5EF4-FFF2-40B4-BE49-F238E27FC236}">
                  <a16:creationId xmlns:a16="http://schemas.microsoft.com/office/drawing/2014/main" id="{77CFB3EF-E0EE-4E1C-8F1D-DCA574A72882}"/>
                </a:ext>
              </a:extLst>
            </p:cNvPr>
            <p:cNvSpPr>
              <a:spLocks/>
            </p:cNvSpPr>
            <p:nvPr/>
          </p:nvSpPr>
          <p:spPr bwMode="auto">
            <a:xfrm>
              <a:off x="2417763" y="6577013"/>
              <a:ext cx="84138" cy="130175"/>
            </a:xfrm>
            <a:custGeom>
              <a:avLst/>
              <a:gdLst>
                <a:gd name="T0" fmla="*/ 55 w 435"/>
                <a:gd name="T1" fmla="*/ 565 h 668"/>
                <a:gd name="T2" fmla="*/ 183 w 435"/>
                <a:gd name="T3" fmla="*/ 565 h 668"/>
                <a:gd name="T4" fmla="*/ 183 w 435"/>
                <a:gd name="T5" fmla="*/ 229 h 668"/>
                <a:gd name="T6" fmla="*/ 184 w 435"/>
                <a:gd name="T7" fmla="*/ 177 h 668"/>
                <a:gd name="T8" fmla="*/ 109 w 435"/>
                <a:gd name="T9" fmla="*/ 240 h 668"/>
                <a:gd name="T10" fmla="*/ 94 w 435"/>
                <a:gd name="T11" fmla="*/ 248 h 668"/>
                <a:gd name="T12" fmla="*/ 80 w 435"/>
                <a:gd name="T13" fmla="*/ 251 h 668"/>
                <a:gd name="T14" fmla="*/ 59 w 435"/>
                <a:gd name="T15" fmla="*/ 245 h 668"/>
                <a:gd name="T16" fmla="*/ 45 w 435"/>
                <a:gd name="T17" fmla="*/ 234 h 668"/>
                <a:gd name="T18" fmla="*/ 0 w 435"/>
                <a:gd name="T19" fmla="*/ 175 h 668"/>
                <a:gd name="T20" fmla="*/ 208 w 435"/>
                <a:gd name="T21" fmla="*/ 0 h 668"/>
                <a:gd name="T22" fmla="*/ 325 w 435"/>
                <a:gd name="T23" fmla="*/ 0 h 668"/>
                <a:gd name="T24" fmla="*/ 325 w 435"/>
                <a:gd name="T25" fmla="*/ 565 h 668"/>
                <a:gd name="T26" fmla="*/ 435 w 435"/>
                <a:gd name="T27" fmla="*/ 565 h 668"/>
                <a:gd name="T28" fmla="*/ 435 w 435"/>
                <a:gd name="T29" fmla="*/ 668 h 668"/>
                <a:gd name="T30" fmla="*/ 55 w 435"/>
                <a:gd name="T31" fmla="*/ 668 h 668"/>
                <a:gd name="T32" fmla="*/ 55 w 435"/>
                <a:gd name="T33" fmla="*/ 565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668">
                  <a:moveTo>
                    <a:pt x="55" y="565"/>
                  </a:moveTo>
                  <a:cubicBezTo>
                    <a:pt x="183" y="565"/>
                    <a:pt x="183" y="565"/>
                    <a:pt x="183" y="565"/>
                  </a:cubicBezTo>
                  <a:cubicBezTo>
                    <a:pt x="183" y="229"/>
                    <a:pt x="183" y="229"/>
                    <a:pt x="183" y="229"/>
                  </a:cubicBezTo>
                  <a:cubicBezTo>
                    <a:pt x="183" y="212"/>
                    <a:pt x="184" y="195"/>
                    <a:pt x="184" y="177"/>
                  </a:cubicBezTo>
                  <a:cubicBezTo>
                    <a:pt x="109" y="240"/>
                    <a:pt x="109" y="240"/>
                    <a:pt x="109" y="240"/>
                  </a:cubicBezTo>
                  <a:cubicBezTo>
                    <a:pt x="104" y="244"/>
                    <a:pt x="99" y="247"/>
                    <a:pt x="94" y="248"/>
                  </a:cubicBezTo>
                  <a:cubicBezTo>
                    <a:pt x="89" y="250"/>
                    <a:pt x="85" y="251"/>
                    <a:pt x="80" y="251"/>
                  </a:cubicBezTo>
                  <a:cubicBezTo>
                    <a:pt x="72" y="251"/>
                    <a:pt x="65" y="249"/>
                    <a:pt x="59" y="245"/>
                  </a:cubicBezTo>
                  <a:cubicBezTo>
                    <a:pt x="53" y="242"/>
                    <a:pt x="48" y="238"/>
                    <a:pt x="45" y="234"/>
                  </a:cubicBezTo>
                  <a:cubicBezTo>
                    <a:pt x="0" y="175"/>
                    <a:pt x="0" y="175"/>
                    <a:pt x="0" y="175"/>
                  </a:cubicBezTo>
                  <a:cubicBezTo>
                    <a:pt x="208" y="0"/>
                    <a:pt x="208" y="0"/>
                    <a:pt x="208" y="0"/>
                  </a:cubicBezTo>
                  <a:cubicBezTo>
                    <a:pt x="325" y="0"/>
                    <a:pt x="325" y="0"/>
                    <a:pt x="325" y="0"/>
                  </a:cubicBezTo>
                  <a:cubicBezTo>
                    <a:pt x="325" y="565"/>
                    <a:pt x="325" y="565"/>
                    <a:pt x="325" y="565"/>
                  </a:cubicBezTo>
                  <a:cubicBezTo>
                    <a:pt x="435" y="565"/>
                    <a:pt x="435" y="565"/>
                    <a:pt x="435" y="565"/>
                  </a:cubicBezTo>
                  <a:cubicBezTo>
                    <a:pt x="435" y="668"/>
                    <a:pt x="435" y="668"/>
                    <a:pt x="435" y="668"/>
                  </a:cubicBezTo>
                  <a:cubicBezTo>
                    <a:pt x="55" y="668"/>
                    <a:pt x="55" y="668"/>
                    <a:pt x="55" y="668"/>
                  </a:cubicBezTo>
                  <a:lnTo>
                    <a:pt x="55" y="5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9">
              <a:extLst>
                <a:ext uri="{FF2B5EF4-FFF2-40B4-BE49-F238E27FC236}">
                  <a16:creationId xmlns:a16="http://schemas.microsoft.com/office/drawing/2014/main" id="{D63C0284-82C3-4C16-9466-791C8521F1D3}"/>
                </a:ext>
              </a:extLst>
            </p:cNvPr>
            <p:cNvSpPr>
              <a:spLocks noEditPoints="1"/>
            </p:cNvSpPr>
            <p:nvPr/>
          </p:nvSpPr>
          <p:spPr bwMode="auto">
            <a:xfrm>
              <a:off x="2522538" y="6575425"/>
              <a:ext cx="96838" cy="133350"/>
            </a:xfrm>
            <a:custGeom>
              <a:avLst/>
              <a:gdLst>
                <a:gd name="T0" fmla="*/ 495 w 495"/>
                <a:gd name="T1" fmla="*/ 341 h 682"/>
                <a:gd name="T2" fmla="*/ 476 w 495"/>
                <a:gd name="T3" fmla="*/ 493 h 682"/>
                <a:gd name="T4" fmla="*/ 424 w 495"/>
                <a:gd name="T5" fmla="*/ 599 h 682"/>
                <a:gd name="T6" fmla="*/ 345 w 495"/>
                <a:gd name="T7" fmla="*/ 662 h 682"/>
                <a:gd name="T8" fmla="*/ 247 w 495"/>
                <a:gd name="T9" fmla="*/ 682 h 682"/>
                <a:gd name="T10" fmla="*/ 149 w 495"/>
                <a:gd name="T11" fmla="*/ 662 h 682"/>
                <a:gd name="T12" fmla="*/ 70 w 495"/>
                <a:gd name="T13" fmla="*/ 599 h 682"/>
                <a:gd name="T14" fmla="*/ 19 w 495"/>
                <a:gd name="T15" fmla="*/ 493 h 682"/>
                <a:gd name="T16" fmla="*/ 0 w 495"/>
                <a:gd name="T17" fmla="*/ 341 h 682"/>
                <a:gd name="T18" fmla="*/ 19 w 495"/>
                <a:gd name="T19" fmla="*/ 189 h 682"/>
                <a:gd name="T20" fmla="*/ 70 w 495"/>
                <a:gd name="T21" fmla="*/ 83 h 682"/>
                <a:gd name="T22" fmla="*/ 149 w 495"/>
                <a:gd name="T23" fmla="*/ 21 h 682"/>
                <a:gd name="T24" fmla="*/ 247 w 495"/>
                <a:gd name="T25" fmla="*/ 0 h 682"/>
                <a:gd name="T26" fmla="*/ 345 w 495"/>
                <a:gd name="T27" fmla="*/ 21 h 682"/>
                <a:gd name="T28" fmla="*/ 424 w 495"/>
                <a:gd name="T29" fmla="*/ 83 h 682"/>
                <a:gd name="T30" fmla="*/ 476 w 495"/>
                <a:gd name="T31" fmla="*/ 189 h 682"/>
                <a:gd name="T32" fmla="*/ 495 w 495"/>
                <a:gd name="T33" fmla="*/ 341 h 682"/>
                <a:gd name="T34" fmla="*/ 348 w 495"/>
                <a:gd name="T35" fmla="*/ 341 h 682"/>
                <a:gd name="T36" fmla="*/ 340 w 495"/>
                <a:gd name="T37" fmla="*/ 228 h 682"/>
                <a:gd name="T38" fmla="*/ 317 w 495"/>
                <a:gd name="T39" fmla="*/ 158 h 682"/>
                <a:gd name="T40" fmla="*/ 284 w 495"/>
                <a:gd name="T41" fmla="*/ 124 h 682"/>
                <a:gd name="T42" fmla="*/ 247 w 495"/>
                <a:gd name="T43" fmla="*/ 114 h 682"/>
                <a:gd name="T44" fmla="*/ 210 w 495"/>
                <a:gd name="T45" fmla="*/ 124 h 682"/>
                <a:gd name="T46" fmla="*/ 178 w 495"/>
                <a:gd name="T47" fmla="*/ 158 h 682"/>
                <a:gd name="T48" fmla="*/ 155 w 495"/>
                <a:gd name="T49" fmla="*/ 228 h 682"/>
                <a:gd name="T50" fmla="*/ 147 w 495"/>
                <a:gd name="T51" fmla="*/ 341 h 682"/>
                <a:gd name="T52" fmla="*/ 155 w 495"/>
                <a:gd name="T53" fmla="*/ 455 h 682"/>
                <a:gd name="T54" fmla="*/ 178 w 495"/>
                <a:gd name="T55" fmla="*/ 524 h 682"/>
                <a:gd name="T56" fmla="*/ 210 w 495"/>
                <a:gd name="T57" fmla="*/ 559 h 682"/>
                <a:gd name="T58" fmla="*/ 247 w 495"/>
                <a:gd name="T59" fmla="*/ 568 h 682"/>
                <a:gd name="T60" fmla="*/ 284 w 495"/>
                <a:gd name="T61" fmla="*/ 559 h 682"/>
                <a:gd name="T62" fmla="*/ 317 w 495"/>
                <a:gd name="T63" fmla="*/ 524 h 682"/>
                <a:gd name="T64" fmla="*/ 340 w 495"/>
                <a:gd name="T65" fmla="*/ 455 h 682"/>
                <a:gd name="T66" fmla="*/ 348 w 495"/>
                <a:gd name="T67" fmla="*/ 341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5" h="682">
                  <a:moveTo>
                    <a:pt x="495" y="341"/>
                  </a:moveTo>
                  <a:cubicBezTo>
                    <a:pt x="495" y="399"/>
                    <a:pt x="489" y="450"/>
                    <a:pt x="476" y="493"/>
                  </a:cubicBezTo>
                  <a:cubicBezTo>
                    <a:pt x="464" y="535"/>
                    <a:pt x="446" y="571"/>
                    <a:pt x="424" y="599"/>
                  </a:cubicBezTo>
                  <a:cubicBezTo>
                    <a:pt x="402" y="627"/>
                    <a:pt x="376" y="648"/>
                    <a:pt x="345" y="662"/>
                  </a:cubicBezTo>
                  <a:cubicBezTo>
                    <a:pt x="315" y="675"/>
                    <a:pt x="282" y="682"/>
                    <a:pt x="247" y="682"/>
                  </a:cubicBezTo>
                  <a:cubicBezTo>
                    <a:pt x="211" y="682"/>
                    <a:pt x="179" y="675"/>
                    <a:pt x="149" y="662"/>
                  </a:cubicBezTo>
                  <a:cubicBezTo>
                    <a:pt x="118" y="648"/>
                    <a:pt x="92" y="627"/>
                    <a:pt x="70" y="599"/>
                  </a:cubicBezTo>
                  <a:cubicBezTo>
                    <a:pt x="48" y="571"/>
                    <a:pt x="31" y="535"/>
                    <a:pt x="19" y="493"/>
                  </a:cubicBezTo>
                  <a:cubicBezTo>
                    <a:pt x="7" y="450"/>
                    <a:pt x="0" y="399"/>
                    <a:pt x="0" y="341"/>
                  </a:cubicBezTo>
                  <a:cubicBezTo>
                    <a:pt x="0" y="283"/>
                    <a:pt x="7" y="232"/>
                    <a:pt x="19" y="189"/>
                  </a:cubicBezTo>
                  <a:cubicBezTo>
                    <a:pt x="31" y="147"/>
                    <a:pt x="48" y="111"/>
                    <a:pt x="70" y="83"/>
                  </a:cubicBezTo>
                  <a:cubicBezTo>
                    <a:pt x="92" y="55"/>
                    <a:pt x="118" y="34"/>
                    <a:pt x="149" y="21"/>
                  </a:cubicBezTo>
                  <a:cubicBezTo>
                    <a:pt x="179" y="7"/>
                    <a:pt x="211" y="0"/>
                    <a:pt x="247" y="0"/>
                  </a:cubicBezTo>
                  <a:cubicBezTo>
                    <a:pt x="282" y="0"/>
                    <a:pt x="315" y="7"/>
                    <a:pt x="345" y="21"/>
                  </a:cubicBezTo>
                  <a:cubicBezTo>
                    <a:pt x="376" y="34"/>
                    <a:pt x="402" y="55"/>
                    <a:pt x="424" y="83"/>
                  </a:cubicBezTo>
                  <a:cubicBezTo>
                    <a:pt x="446" y="111"/>
                    <a:pt x="464" y="147"/>
                    <a:pt x="476" y="189"/>
                  </a:cubicBezTo>
                  <a:cubicBezTo>
                    <a:pt x="489" y="232"/>
                    <a:pt x="495" y="283"/>
                    <a:pt x="495" y="341"/>
                  </a:cubicBezTo>
                  <a:close/>
                  <a:moveTo>
                    <a:pt x="348" y="341"/>
                  </a:moveTo>
                  <a:cubicBezTo>
                    <a:pt x="348" y="295"/>
                    <a:pt x="346" y="257"/>
                    <a:pt x="340" y="228"/>
                  </a:cubicBezTo>
                  <a:cubicBezTo>
                    <a:pt x="334" y="198"/>
                    <a:pt x="326" y="175"/>
                    <a:pt x="317" y="158"/>
                  </a:cubicBezTo>
                  <a:cubicBezTo>
                    <a:pt x="307" y="142"/>
                    <a:pt x="296" y="130"/>
                    <a:pt x="284" y="124"/>
                  </a:cubicBezTo>
                  <a:cubicBezTo>
                    <a:pt x="272" y="118"/>
                    <a:pt x="259" y="114"/>
                    <a:pt x="247" y="114"/>
                  </a:cubicBezTo>
                  <a:cubicBezTo>
                    <a:pt x="234" y="114"/>
                    <a:pt x="222" y="118"/>
                    <a:pt x="210" y="124"/>
                  </a:cubicBezTo>
                  <a:cubicBezTo>
                    <a:pt x="198" y="130"/>
                    <a:pt x="187" y="142"/>
                    <a:pt x="178" y="158"/>
                  </a:cubicBezTo>
                  <a:cubicBezTo>
                    <a:pt x="169" y="175"/>
                    <a:pt x="161" y="198"/>
                    <a:pt x="155" y="228"/>
                  </a:cubicBezTo>
                  <a:cubicBezTo>
                    <a:pt x="150" y="257"/>
                    <a:pt x="147" y="295"/>
                    <a:pt x="147" y="341"/>
                  </a:cubicBezTo>
                  <a:cubicBezTo>
                    <a:pt x="147" y="387"/>
                    <a:pt x="150" y="425"/>
                    <a:pt x="155" y="455"/>
                  </a:cubicBezTo>
                  <a:cubicBezTo>
                    <a:pt x="161" y="484"/>
                    <a:pt x="169" y="507"/>
                    <a:pt x="178" y="524"/>
                  </a:cubicBezTo>
                  <a:cubicBezTo>
                    <a:pt x="187" y="541"/>
                    <a:pt x="198" y="553"/>
                    <a:pt x="210" y="559"/>
                  </a:cubicBezTo>
                  <a:cubicBezTo>
                    <a:pt x="222" y="565"/>
                    <a:pt x="234" y="568"/>
                    <a:pt x="247" y="568"/>
                  </a:cubicBezTo>
                  <a:cubicBezTo>
                    <a:pt x="259" y="568"/>
                    <a:pt x="272" y="565"/>
                    <a:pt x="284" y="559"/>
                  </a:cubicBezTo>
                  <a:cubicBezTo>
                    <a:pt x="296" y="553"/>
                    <a:pt x="307" y="541"/>
                    <a:pt x="317" y="524"/>
                  </a:cubicBezTo>
                  <a:cubicBezTo>
                    <a:pt x="326" y="507"/>
                    <a:pt x="334" y="484"/>
                    <a:pt x="340" y="455"/>
                  </a:cubicBezTo>
                  <a:cubicBezTo>
                    <a:pt x="346" y="425"/>
                    <a:pt x="348" y="387"/>
                    <a:pt x="348"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20">
              <a:extLst>
                <a:ext uri="{FF2B5EF4-FFF2-40B4-BE49-F238E27FC236}">
                  <a16:creationId xmlns:a16="http://schemas.microsoft.com/office/drawing/2014/main" id="{2BEAE438-7F73-44A4-A82B-F5D95688ABA2}"/>
                </a:ext>
              </a:extLst>
            </p:cNvPr>
            <p:cNvSpPr>
              <a:spLocks/>
            </p:cNvSpPr>
            <p:nvPr/>
          </p:nvSpPr>
          <p:spPr bwMode="auto">
            <a:xfrm>
              <a:off x="2644775" y="6577013"/>
              <a:ext cx="84138" cy="130175"/>
            </a:xfrm>
            <a:custGeom>
              <a:avLst/>
              <a:gdLst>
                <a:gd name="T0" fmla="*/ 55 w 435"/>
                <a:gd name="T1" fmla="*/ 565 h 668"/>
                <a:gd name="T2" fmla="*/ 184 w 435"/>
                <a:gd name="T3" fmla="*/ 565 h 668"/>
                <a:gd name="T4" fmla="*/ 184 w 435"/>
                <a:gd name="T5" fmla="*/ 229 h 668"/>
                <a:gd name="T6" fmla="*/ 185 w 435"/>
                <a:gd name="T7" fmla="*/ 177 h 668"/>
                <a:gd name="T8" fmla="*/ 109 w 435"/>
                <a:gd name="T9" fmla="*/ 240 h 668"/>
                <a:gd name="T10" fmla="*/ 95 w 435"/>
                <a:gd name="T11" fmla="*/ 248 h 668"/>
                <a:gd name="T12" fmla="*/ 81 w 435"/>
                <a:gd name="T13" fmla="*/ 251 h 668"/>
                <a:gd name="T14" fmla="*/ 59 w 435"/>
                <a:gd name="T15" fmla="*/ 245 h 668"/>
                <a:gd name="T16" fmla="*/ 45 w 435"/>
                <a:gd name="T17" fmla="*/ 234 h 668"/>
                <a:gd name="T18" fmla="*/ 0 w 435"/>
                <a:gd name="T19" fmla="*/ 175 h 668"/>
                <a:gd name="T20" fmla="*/ 208 w 435"/>
                <a:gd name="T21" fmla="*/ 0 h 668"/>
                <a:gd name="T22" fmla="*/ 326 w 435"/>
                <a:gd name="T23" fmla="*/ 0 h 668"/>
                <a:gd name="T24" fmla="*/ 326 w 435"/>
                <a:gd name="T25" fmla="*/ 565 h 668"/>
                <a:gd name="T26" fmla="*/ 435 w 435"/>
                <a:gd name="T27" fmla="*/ 565 h 668"/>
                <a:gd name="T28" fmla="*/ 435 w 435"/>
                <a:gd name="T29" fmla="*/ 668 h 668"/>
                <a:gd name="T30" fmla="*/ 55 w 435"/>
                <a:gd name="T31" fmla="*/ 668 h 668"/>
                <a:gd name="T32" fmla="*/ 55 w 435"/>
                <a:gd name="T33" fmla="*/ 565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668">
                  <a:moveTo>
                    <a:pt x="55" y="565"/>
                  </a:moveTo>
                  <a:cubicBezTo>
                    <a:pt x="184" y="565"/>
                    <a:pt x="184" y="565"/>
                    <a:pt x="184" y="565"/>
                  </a:cubicBezTo>
                  <a:cubicBezTo>
                    <a:pt x="184" y="229"/>
                    <a:pt x="184" y="229"/>
                    <a:pt x="184" y="229"/>
                  </a:cubicBezTo>
                  <a:cubicBezTo>
                    <a:pt x="184" y="212"/>
                    <a:pt x="184" y="195"/>
                    <a:pt x="185" y="177"/>
                  </a:cubicBezTo>
                  <a:cubicBezTo>
                    <a:pt x="109" y="240"/>
                    <a:pt x="109" y="240"/>
                    <a:pt x="109" y="240"/>
                  </a:cubicBezTo>
                  <a:cubicBezTo>
                    <a:pt x="104" y="244"/>
                    <a:pt x="100" y="247"/>
                    <a:pt x="95" y="248"/>
                  </a:cubicBezTo>
                  <a:cubicBezTo>
                    <a:pt x="90" y="250"/>
                    <a:pt x="85" y="251"/>
                    <a:pt x="81" y="251"/>
                  </a:cubicBezTo>
                  <a:cubicBezTo>
                    <a:pt x="73" y="251"/>
                    <a:pt x="65" y="249"/>
                    <a:pt x="59" y="245"/>
                  </a:cubicBezTo>
                  <a:cubicBezTo>
                    <a:pt x="53" y="242"/>
                    <a:pt x="48" y="238"/>
                    <a:pt x="45" y="234"/>
                  </a:cubicBezTo>
                  <a:cubicBezTo>
                    <a:pt x="0" y="175"/>
                    <a:pt x="0" y="175"/>
                    <a:pt x="0" y="175"/>
                  </a:cubicBezTo>
                  <a:cubicBezTo>
                    <a:pt x="208" y="0"/>
                    <a:pt x="208" y="0"/>
                    <a:pt x="208" y="0"/>
                  </a:cubicBezTo>
                  <a:cubicBezTo>
                    <a:pt x="326" y="0"/>
                    <a:pt x="326" y="0"/>
                    <a:pt x="326" y="0"/>
                  </a:cubicBezTo>
                  <a:cubicBezTo>
                    <a:pt x="326" y="565"/>
                    <a:pt x="326" y="565"/>
                    <a:pt x="326" y="565"/>
                  </a:cubicBezTo>
                  <a:cubicBezTo>
                    <a:pt x="435" y="565"/>
                    <a:pt x="435" y="565"/>
                    <a:pt x="435" y="565"/>
                  </a:cubicBezTo>
                  <a:cubicBezTo>
                    <a:pt x="435" y="668"/>
                    <a:pt x="435" y="668"/>
                    <a:pt x="435" y="668"/>
                  </a:cubicBezTo>
                  <a:cubicBezTo>
                    <a:pt x="55" y="668"/>
                    <a:pt x="55" y="668"/>
                    <a:pt x="55" y="668"/>
                  </a:cubicBezTo>
                  <a:lnTo>
                    <a:pt x="55" y="5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3" name="Group 91">
            <a:extLst>
              <a:ext uri="{FF2B5EF4-FFF2-40B4-BE49-F238E27FC236}">
                <a16:creationId xmlns:a16="http://schemas.microsoft.com/office/drawing/2014/main" id="{66AE5D08-1BD5-4365-B424-0B857A9D15FF}"/>
              </a:ext>
            </a:extLst>
          </p:cNvPr>
          <p:cNvGrpSpPr/>
          <p:nvPr/>
        </p:nvGrpSpPr>
        <p:grpSpPr>
          <a:xfrm>
            <a:off x="7059911" y="906401"/>
            <a:ext cx="1096176" cy="1354610"/>
            <a:chOff x="2489200" y="5686425"/>
            <a:chExt cx="1003300" cy="1239838"/>
          </a:xfrm>
          <a:solidFill>
            <a:srgbClr val="003B60"/>
          </a:solidFill>
        </p:grpSpPr>
        <p:sp>
          <p:nvSpPr>
            <p:cNvPr id="114" name="Freeform 33">
              <a:extLst>
                <a:ext uri="{FF2B5EF4-FFF2-40B4-BE49-F238E27FC236}">
                  <a16:creationId xmlns:a16="http://schemas.microsoft.com/office/drawing/2014/main" id="{E78037A2-1C3C-4FBA-B06E-9705358F5B93}"/>
                </a:ext>
              </a:extLst>
            </p:cNvPr>
            <p:cNvSpPr>
              <a:spLocks noEditPoints="1"/>
            </p:cNvSpPr>
            <p:nvPr/>
          </p:nvSpPr>
          <p:spPr bwMode="auto">
            <a:xfrm>
              <a:off x="2533650" y="5686425"/>
              <a:ext cx="914400" cy="914400"/>
            </a:xfrm>
            <a:custGeom>
              <a:avLst/>
              <a:gdLst>
                <a:gd name="T0" fmla="*/ 541 w 6328"/>
                <a:gd name="T1" fmla="*/ 4933 h 6328"/>
                <a:gd name="T2" fmla="*/ 927 w 6328"/>
                <a:gd name="T3" fmla="*/ 5401 h 6328"/>
                <a:gd name="T4" fmla="*/ 1395 w 6328"/>
                <a:gd name="T5" fmla="*/ 5787 h 6328"/>
                <a:gd name="T6" fmla="*/ 1932 w 6328"/>
                <a:gd name="T7" fmla="*/ 6079 h 6328"/>
                <a:gd name="T8" fmla="*/ 3164 w 6328"/>
                <a:gd name="T9" fmla="*/ 6328 h 6328"/>
                <a:gd name="T10" fmla="*/ 4396 w 6328"/>
                <a:gd name="T11" fmla="*/ 6079 h 6328"/>
                <a:gd name="T12" fmla="*/ 4933 w 6328"/>
                <a:gd name="T13" fmla="*/ 5787 h 6328"/>
                <a:gd name="T14" fmla="*/ 5401 w 6328"/>
                <a:gd name="T15" fmla="*/ 5401 h 6328"/>
                <a:gd name="T16" fmla="*/ 5787 w 6328"/>
                <a:gd name="T17" fmla="*/ 4933 h 6328"/>
                <a:gd name="T18" fmla="*/ 6079 w 6328"/>
                <a:gd name="T19" fmla="*/ 4395 h 6328"/>
                <a:gd name="T20" fmla="*/ 6328 w 6328"/>
                <a:gd name="T21" fmla="*/ 3164 h 6328"/>
                <a:gd name="T22" fmla="*/ 6079 w 6328"/>
                <a:gd name="T23" fmla="*/ 1932 h 6328"/>
                <a:gd name="T24" fmla="*/ 5787 w 6328"/>
                <a:gd name="T25" fmla="*/ 1394 h 6328"/>
                <a:gd name="T26" fmla="*/ 5401 w 6328"/>
                <a:gd name="T27" fmla="*/ 926 h 6328"/>
                <a:gd name="T28" fmla="*/ 4933 w 6328"/>
                <a:gd name="T29" fmla="*/ 540 h 6328"/>
                <a:gd name="T30" fmla="*/ 4396 w 6328"/>
                <a:gd name="T31" fmla="*/ 249 h 6328"/>
                <a:gd name="T32" fmla="*/ 3164 w 6328"/>
                <a:gd name="T33" fmla="*/ 0 h 6328"/>
                <a:gd name="T34" fmla="*/ 1932 w 6328"/>
                <a:gd name="T35" fmla="*/ 249 h 6328"/>
                <a:gd name="T36" fmla="*/ 1395 w 6328"/>
                <a:gd name="T37" fmla="*/ 540 h 6328"/>
                <a:gd name="T38" fmla="*/ 927 w 6328"/>
                <a:gd name="T39" fmla="*/ 926 h 6328"/>
                <a:gd name="T40" fmla="*/ 541 w 6328"/>
                <a:gd name="T41" fmla="*/ 1394 h 6328"/>
                <a:gd name="T42" fmla="*/ 249 w 6328"/>
                <a:gd name="T43" fmla="*/ 1932 h 6328"/>
                <a:gd name="T44" fmla="*/ 0 w 6328"/>
                <a:gd name="T45" fmla="*/ 3164 h 6328"/>
                <a:gd name="T46" fmla="*/ 249 w 6328"/>
                <a:gd name="T47" fmla="*/ 4395 h 6328"/>
                <a:gd name="T48" fmla="*/ 541 w 6328"/>
                <a:gd name="T49" fmla="*/ 4933 h 6328"/>
                <a:gd name="T50" fmla="*/ 3164 w 6328"/>
                <a:gd name="T51" fmla="*/ 400 h 6328"/>
                <a:gd name="T52" fmla="*/ 5928 w 6328"/>
                <a:gd name="T53" fmla="*/ 3164 h 6328"/>
                <a:gd name="T54" fmla="*/ 3164 w 6328"/>
                <a:gd name="T55" fmla="*/ 5928 h 6328"/>
                <a:gd name="T56" fmla="*/ 400 w 6328"/>
                <a:gd name="T57" fmla="*/ 3164 h 6328"/>
                <a:gd name="T58" fmla="*/ 3164 w 6328"/>
                <a:gd name="T59" fmla="*/ 400 h 6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328" h="6328">
                  <a:moveTo>
                    <a:pt x="541" y="4933"/>
                  </a:moveTo>
                  <a:cubicBezTo>
                    <a:pt x="654" y="5101"/>
                    <a:pt x="784" y="5258"/>
                    <a:pt x="927" y="5401"/>
                  </a:cubicBezTo>
                  <a:cubicBezTo>
                    <a:pt x="1070" y="5544"/>
                    <a:pt x="1227" y="5674"/>
                    <a:pt x="1395" y="5787"/>
                  </a:cubicBezTo>
                  <a:cubicBezTo>
                    <a:pt x="1564" y="5901"/>
                    <a:pt x="1745" y="6000"/>
                    <a:pt x="1932" y="6079"/>
                  </a:cubicBezTo>
                  <a:cubicBezTo>
                    <a:pt x="2323" y="6244"/>
                    <a:pt x="2737" y="6328"/>
                    <a:pt x="3164" y="6328"/>
                  </a:cubicBezTo>
                  <a:cubicBezTo>
                    <a:pt x="3591" y="6328"/>
                    <a:pt x="4005" y="6244"/>
                    <a:pt x="4396" y="6079"/>
                  </a:cubicBezTo>
                  <a:cubicBezTo>
                    <a:pt x="4583" y="6000"/>
                    <a:pt x="4764" y="5901"/>
                    <a:pt x="4933" y="5787"/>
                  </a:cubicBezTo>
                  <a:cubicBezTo>
                    <a:pt x="5101" y="5674"/>
                    <a:pt x="5258" y="5544"/>
                    <a:pt x="5401" y="5401"/>
                  </a:cubicBezTo>
                  <a:cubicBezTo>
                    <a:pt x="5544" y="5258"/>
                    <a:pt x="5674" y="5101"/>
                    <a:pt x="5787" y="4933"/>
                  </a:cubicBezTo>
                  <a:cubicBezTo>
                    <a:pt x="5902" y="4764"/>
                    <a:pt x="6000" y="4583"/>
                    <a:pt x="6079" y="4395"/>
                  </a:cubicBezTo>
                  <a:cubicBezTo>
                    <a:pt x="6244" y="4005"/>
                    <a:pt x="6328" y="3591"/>
                    <a:pt x="6328" y="3164"/>
                  </a:cubicBezTo>
                  <a:cubicBezTo>
                    <a:pt x="6328" y="2737"/>
                    <a:pt x="6244" y="2322"/>
                    <a:pt x="6079" y="1932"/>
                  </a:cubicBezTo>
                  <a:cubicBezTo>
                    <a:pt x="6000" y="1744"/>
                    <a:pt x="5902" y="1564"/>
                    <a:pt x="5787" y="1394"/>
                  </a:cubicBezTo>
                  <a:cubicBezTo>
                    <a:pt x="5674" y="1227"/>
                    <a:pt x="5544" y="1070"/>
                    <a:pt x="5401" y="926"/>
                  </a:cubicBezTo>
                  <a:cubicBezTo>
                    <a:pt x="5258" y="783"/>
                    <a:pt x="5101" y="653"/>
                    <a:pt x="4933" y="540"/>
                  </a:cubicBezTo>
                  <a:cubicBezTo>
                    <a:pt x="4764" y="426"/>
                    <a:pt x="4583" y="328"/>
                    <a:pt x="4396" y="249"/>
                  </a:cubicBezTo>
                  <a:cubicBezTo>
                    <a:pt x="4005" y="83"/>
                    <a:pt x="3591" y="0"/>
                    <a:pt x="3164" y="0"/>
                  </a:cubicBezTo>
                  <a:cubicBezTo>
                    <a:pt x="2737" y="0"/>
                    <a:pt x="2323" y="83"/>
                    <a:pt x="1932" y="249"/>
                  </a:cubicBezTo>
                  <a:cubicBezTo>
                    <a:pt x="1745" y="328"/>
                    <a:pt x="1564" y="426"/>
                    <a:pt x="1395" y="540"/>
                  </a:cubicBezTo>
                  <a:cubicBezTo>
                    <a:pt x="1227" y="653"/>
                    <a:pt x="1070" y="783"/>
                    <a:pt x="927" y="926"/>
                  </a:cubicBezTo>
                  <a:cubicBezTo>
                    <a:pt x="784" y="1070"/>
                    <a:pt x="654" y="1227"/>
                    <a:pt x="541" y="1394"/>
                  </a:cubicBezTo>
                  <a:cubicBezTo>
                    <a:pt x="426" y="1564"/>
                    <a:pt x="328" y="1744"/>
                    <a:pt x="249" y="1932"/>
                  </a:cubicBezTo>
                  <a:cubicBezTo>
                    <a:pt x="84" y="2322"/>
                    <a:pt x="0" y="2737"/>
                    <a:pt x="0" y="3164"/>
                  </a:cubicBezTo>
                  <a:cubicBezTo>
                    <a:pt x="0" y="3591"/>
                    <a:pt x="84" y="4005"/>
                    <a:pt x="249" y="4395"/>
                  </a:cubicBezTo>
                  <a:cubicBezTo>
                    <a:pt x="328" y="4583"/>
                    <a:pt x="426" y="4764"/>
                    <a:pt x="541" y="4933"/>
                  </a:cubicBezTo>
                  <a:close/>
                  <a:moveTo>
                    <a:pt x="3164" y="400"/>
                  </a:moveTo>
                  <a:cubicBezTo>
                    <a:pt x="4691" y="400"/>
                    <a:pt x="5928" y="1637"/>
                    <a:pt x="5928" y="3164"/>
                  </a:cubicBezTo>
                  <a:cubicBezTo>
                    <a:pt x="5928" y="4690"/>
                    <a:pt x="4691" y="5928"/>
                    <a:pt x="3164" y="5928"/>
                  </a:cubicBezTo>
                  <a:cubicBezTo>
                    <a:pt x="1637" y="5928"/>
                    <a:pt x="400" y="4690"/>
                    <a:pt x="400" y="3164"/>
                  </a:cubicBezTo>
                  <a:cubicBezTo>
                    <a:pt x="400" y="1637"/>
                    <a:pt x="1637" y="400"/>
                    <a:pt x="3164" y="4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34">
              <a:extLst>
                <a:ext uri="{FF2B5EF4-FFF2-40B4-BE49-F238E27FC236}">
                  <a16:creationId xmlns:a16="http://schemas.microsoft.com/office/drawing/2014/main" id="{09882021-C2A4-4F4D-BED0-31C4B2CE48F0}"/>
                </a:ext>
              </a:extLst>
            </p:cNvPr>
            <p:cNvSpPr>
              <a:spLocks/>
            </p:cNvSpPr>
            <p:nvPr/>
          </p:nvSpPr>
          <p:spPr bwMode="auto">
            <a:xfrm>
              <a:off x="2816225" y="5856288"/>
              <a:ext cx="60325" cy="74613"/>
            </a:xfrm>
            <a:custGeom>
              <a:avLst/>
              <a:gdLst>
                <a:gd name="T0" fmla="*/ 38 w 38"/>
                <a:gd name="T1" fmla="*/ 38 h 47"/>
                <a:gd name="T2" fmla="*/ 16 w 38"/>
                <a:gd name="T3" fmla="*/ 0 h 47"/>
                <a:gd name="T4" fmla="*/ 0 w 38"/>
                <a:gd name="T5" fmla="*/ 9 h 47"/>
                <a:gd name="T6" fmla="*/ 22 w 38"/>
                <a:gd name="T7" fmla="*/ 47 h 47"/>
                <a:gd name="T8" fmla="*/ 38 w 38"/>
                <a:gd name="T9" fmla="*/ 38 h 47"/>
              </a:gdLst>
              <a:ahLst/>
              <a:cxnLst>
                <a:cxn ang="0">
                  <a:pos x="T0" y="T1"/>
                </a:cxn>
                <a:cxn ang="0">
                  <a:pos x="T2" y="T3"/>
                </a:cxn>
                <a:cxn ang="0">
                  <a:pos x="T4" y="T5"/>
                </a:cxn>
                <a:cxn ang="0">
                  <a:pos x="T6" y="T7"/>
                </a:cxn>
                <a:cxn ang="0">
                  <a:pos x="T8" y="T9"/>
                </a:cxn>
              </a:cxnLst>
              <a:rect l="0" t="0" r="r" b="b"/>
              <a:pathLst>
                <a:path w="38" h="47">
                  <a:moveTo>
                    <a:pt x="38" y="38"/>
                  </a:moveTo>
                  <a:lnTo>
                    <a:pt x="16" y="0"/>
                  </a:lnTo>
                  <a:lnTo>
                    <a:pt x="0" y="9"/>
                  </a:lnTo>
                  <a:lnTo>
                    <a:pt x="22" y="47"/>
                  </a:lnTo>
                  <a:lnTo>
                    <a:pt x="3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35">
              <a:extLst>
                <a:ext uri="{FF2B5EF4-FFF2-40B4-BE49-F238E27FC236}">
                  <a16:creationId xmlns:a16="http://schemas.microsoft.com/office/drawing/2014/main" id="{8D258149-3B0C-442B-A546-CD8BAF10ED9C}"/>
                </a:ext>
              </a:extLst>
            </p:cNvPr>
            <p:cNvSpPr>
              <a:spLocks/>
            </p:cNvSpPr>
            <p:nvPr/>
          </p:nvSpPr>
          <p:spPr bwMode="auto">
            <a:xfrm>
              <a:off x="2703513" y="5970588"/>
              <a:ext cx="74613" cy="58738"/>
            </a:xfrm>
            <a:custGeom>
              <a:avLst/>
              <a:gdLst>
                <a:gd name="T0" fmla="*/ 47 w 47"/>
                <a:gd name="T1" fmla="*/ 21 h 37"/>
                <a:gd name="T2" fmla="*/ 9 w 47"/>
                <a:gd name="T3" fmla="*/ 0 h 37"/>
                <a:gd name="T4" fmla="*/ 0 w 47"/>
                <a:gd name="T5" fmla="*/ 15 h 37"/>
                <a:gd name="T6" fmla="*/ 38 w 47"/>
                <a:gd name="T7" fmla="*/ 37 h 37"/>
                <a:gd name="T8" fmla="*/ 47 w 47"/>
                <a:gd name="T9" fmla="*/ 21 h 37"/>
              </a:gdLst>
              <a:ahLst/>
              <a:cxnLst>
                <a:cxn ang="0">
                  <a:pos x="T0" y="T1"/>
                </a:cxn>
                <a:cxn ang="0">
                  <a:pos x="T2" y="T3"/>
                </a:cxn>
                <a:cxn ang="0">
                  <a:pos x="T4" y="T5"/>
                </a:cxn>
                <a:cxn ang="0">
                  <a:pos x="T6" y="T7"/>
                </a:cxn>
                <a:cxn ang="0">
                  <a:pos x="T8" y="T9"/>
                </a:cxn>
              </a:cxnLst>
              <a:rect l="0" t="0" r="r" b="b"/>
              <a:pathLst>
                <a:path w="47" h="37">
                  <a:moveTo>
                    <a:pt x="47" y="21"/>
                  </a:moveTo>
                  <a:lnTo>
                    <a:pt x="9" y="0"/>
                  </a:lnTo>
                  <a:lnTo>
                    <a:pt x="0" y="15"/>
                  </a:lnTo>
                  <a:lnTo>
                    <a:pt x="38" y="37"/>
                  </a:lnTo>
                  <a:lnTo>
                    <a:pt x="47"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36">
              <a:extLst>
                <a:ext uri="{FF2B5EF4-FFF2-40B4-BE49-F238E27FC236}">
                  <a16:creationId xmlns:a16="http://schemas.microsoft.com/office/drawing/2014/main" id="{6AE149DC-BB26-4E3C-8D44-A6835F2278C5}"/>
                </a:ext>
              </a:extLst>
            </p:cNvPr>
            <p:cNvSpPr>
              <a:spLocks/>
            </p:cNvSpPr>
            <p:nvPr/>
          </p:nvSpPr>
          <p:spPr bwMode="auto">
            <a:xfrm>
              <a:off x="2703513" y="6257925"/>
              <a:ext cx="74613" cy="60325"/>
            </a:xfrm>
            <a:custGeom>
              <a:avLst/>
              <a:gdLst>
                <a:gd name="T0" fmla="*/ 47 w 47"/>
                <a:gd name="T1" fmla="*/ 16 h 38"/>
                <a:gd name="T2" fmla="*/ 38 w 47"/>
                <a:gd name="T3" fmla="*/ 0 h 38"/>
                <a:gd name="T4" fmla="*/ 0 w 47"/>
                <a:gd name="T5" fmla="*/ 22 h 38"/>
                <a:gd name="T6" fmla="*/ 9 w 47"/>
                <a:gd name="T7" fmla="*/ 38 h 38"/>
                <a:gd name="T8" fmla="*/ 47 w 47"/>
                <a:gd name="T9" fmla="*/ 16 h 38"/>
              </a:gdLst>
              <a:ahLst/>
              <a:cxnLst>
                <a:cxn ang="0">
                  <a:pos x="T0" y="T1"/>
                </a:cxn>
                <a:cxn ang="0">
                  <a:pos x="T2" y="T3"/>
                </a:cxn>
                <a:cxn ang="0">
                  <a:pos x="T4" y="T5"/>
                </a:cxn>
                <a:cxn ang="0">
                  <a:pos x="T6" y="T7"/>
                </a:cxn>
                <a:cxn ang="0">
                  <a:pos x="T8" y="T9"/>
                </a:cxn>
              </a:cxnLst>
              <a:rect l="0" t="0" r="r" b="b"/>
              <a:pathLst>
                <a:path w="47" h="38">
                  <a:moveTo>
                    <a:pt x="47" y="16"/>
                  </a:moveTo>
                  <a:lnTo>
                    <a:pt x="38" y="0"/>
                  </a:lnTo>
                  <a:lnTo>
                    <a:pt x="0" y="22"/>
                  </a:lnTo>
                  <a:lnTo>
                    <a:pt x="9" y="38"/>
                  </a:lnTo>
                  <a:lnTo>
                    <a:pt x="47"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37">
              <a:extLst>
                <a:ext uri="{FF2B5EF4-FFF2-40B4-BE49-F238E27FC236}">
                  <a16:creationId xmlns:a16="http://schemas.microsoft.com/office/drawing/2014/main" id="{40574D10-67E5-441D-8BD0-B9FF0A73CB7C}"/>
                </a:ext>
              </a:extLst>
            </p:cNvPr>
            <p:cNvSpPr>
              <a:spLocks/>
            </p:cNvSpPr>
            <p:nvPr/>
          </p:nvSpPr>
          <p:spPr bwMode="auto">
            <a:xfrm>
              <a:off x="2816225" y="6356350"/>
              <a:ext cx="60325" cy="74613"/>
            </a:xfrm>
            <a:custGeom>
              <a:avLst/>
              <a:gdLst>
                <a:gd name="T0" fmla="*/ 38 w 38"/>
                <a:gd name="T1" fmla="*/ 9 h 47"/>
                <a:gd name="T2" fmla="*/ 22 w 38"/>
                <a:gd name="T3" fmla="*/ 0 h 47"/>
                <a:gd name="T4" fmla="*/ 0 w 38"/>
                <a:gd name="T5" fmla="*/ 38 h 47"/>
                <a:gd name="T6" fmla="*/ 16 w 38"/>
                <a:gd name="T7" fmla="*/ 47 h 47"/>
                <a:gd name="T8" fmla="*/ 38 w 38"/>
                <a:gd name="T9" fmla="*/ 9 h 47"/>
              </a:gdLst>
              <a:ahLst/>
              <a:cxnLst>
                <a:cxn ang="0">
                  <a:pos x="T0" y="T1"/>
                </a:cxn>
                <a:cxn ang="0">
                  <a:pos x="T2" y="T3"/>
                </a:cxn>
                <a:cxn ang="0">
                  <a:pos x="T4" y="T5"/>
                </a:cxn>
                <a:cxn ang="0">
                  <a:pos x="T6" y="T7"/>
                </a:cxn>
                <a:cxn ang="0">
                  <a:pos x="T8" y="T9"/>
                </a:cxn>
              </a:cxnLst>
              <a:rect l="0" t="0" r="r" b="b"/>
              <a:pathLst>
                <a:path w="38" h="47">
                  <a:moveTo>
                    <a:pt x="38" y="9"/>
                  </a:moveTo>
                  <a:lnTo>
                    <a:pt x="22" y="0"/>
                  </a:lnTo>
                  <a:lnTo>
                    <a:pt x="0" y="38"/>
                  </a:lnTo>
                  <a:lnTo>
                    <a:pt x="16" y="47"/>
                  </a:lnTo>
                  <a:lnTo>
                    <a:pt x="38"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38">
              <a:extLst>
                <a:ext uri="{FF2B5EF4-FFF2-40B4-BE49-F238E27FC236}">
                  <a16:creationId xmlns:a16="http://schemas.microsoft.com/office/drawing/2014/main" id="{3BA855D8-E51B-4421-A30F-E8509627CB0F}"/>
                </a:ext>
              </a:extLst>
            </p:cNvPr>
            <p:cNvSpPr>
              <a:spLocks/>
            </p:cNvSpPr>
            <p:nvPr/>
          </p:nvSpPr>
          <p:spPr bwMode="auto">
            <a:xfrm>
              <a:off x="3105150" y="6356350"/>
              <a:ext cx="60325" cy="74613"/>
            </a:xfrm>
            <a:custGeom>
              <a:avLst/>
              <a:gdLst>
                <a:gd name="T0" fmla="*/ 38 w 38"/>
                <a:gd name="T1" fmla="*/ 38 h 47"/>
                <a:gd name="T2" fmla="*/ 16 w 38"/>
                <a:gd name="T3" fmla="*/ 0 h 47"/>
                <a:gd name="T4" fmla="*/ 0 w 38"/>
                <a:gd name="T5" fmla="*/ 9 h 47"/>
                <a:gd name="T6" fmla="*/ 22 w 38"/>
                <a:gd name="T7" fmla="*/ 47 h 47"/>
                <a:gd name="T8" fmla="*/ 38 w 38"/>
                <a:gd name="T9" fmla="*/ 38 h 47"/>
              </a:gdLst>
              <a:ahLst/>
              <a:cxnLst>
                <a:cxn ang="0">
                  <a:pos x="T0" y="T1"/>
                </a:cxn>
                <a:cxn ang="0">
                  <a:pos x="T2" y="T3"/>
                </a:cxn>
                <a:cxn ang="0">
                  <a:pos x="T4" y="T5"/>
                </a:cxn>
                <a:cxn ang="0">
                  <a:pos x="T6" y="T7"/>
                </a:cxn>
                <a:cxn ang="0">
                  <a:pos x="T8" y="T9"/>
                </a:cxn>
              </a:cxnLst>
              <a:rect l="0" t="0" r="r" b="b"/>
              <a:pathLst>
                <a:path w="38" h="47">
                  <a:moveTo>
                    <a:pt x="38" y="38"/>
                  </a:moveTo>
                  <a:lnTo>
                    <a:pt x="16" y="0"/>
                  </a:lnTo>
                  <a:lnTo>
                    <a:pt x="0" y="9"/>
                  </a:lnTo>
                  <a:lnTo>
                    <a:pt x="22" y="47"/>
                  </a:lnTo>
                  <a:lnTo>
                    <a:pt x="3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39">
              <a:extLst>
                <a:ext uri="{FF2B5EF4-FFF2-40B4-BE49-F238E27FC236}">
                  <a16:creationId xmlns:a16="http://schemas.microsoft.com/office/drawing/2014/main" id="{BCD7F9E4-B339-4752-A4EE-1D695DB8BF37}"/>
                </a:ext>
              </a:extLst>
            </p:cNvPr>
            <p:cNvSpPr>
              <a:spLocks/>
            </p:cNvSpPr>
            <p:nvPr/>
          </p:nvSpPr>
          <p:spPr bwMode="auto">
            <a:xfrm>
              <a:off x="3203575" y="6257925"/>
              <a:ext cx="74613" cy="60325"/>
            </a:xfrm>
            <a:custGeom>
              <a:avLst/>
              <a:gdLst>
                <a:gd name="T0" fmla="*/ 47 w 47"/>
                <a:gd name="T1" fmla="*/ 22 h 38"/>
                <a:gd name="T2" fmla="*/ 9 w 47"/>
                <a:gd name="T3" fmla="*/ 0 h 38"/>
                <a:gd name="T4" fmla="*/ 0 w 47"/>
                <a:gd name="T5" fmla="*/ 16 h 38"/>
                <a:gd name="T6" fmla="*/ 38 w 47"/>
                <a:gd name="T7" fmla="*/ 38 h 38"/>
                <a:gd name="T8" fmla="*/ 47 w 47"/>
                <a:gd name="T9" fmla="*/ 22 h 38"/>
              </a:gdLst>
              <a:ahLst/>
              <a:cxnLst>
                <a:cxn ang="0">
                  <a:pos x="T0" y="T1"/>
                </a:cxn>
                <a:cxn ang="0">
                  <a:pos x="T2" y="T3"/>
                </a:cxn>
                <a:cxn ang="0">
                  <a:pos x="T4" y="T5"/>
                </a:cxn>
                <a:cxn ang="0">
                  <a:pos x="T6" y="T7"/>
                </a:cxn>
                <a:cxn ang="0">
                  <a:pos x="T8" y="T9"/>
                </a:cxn>
              </a:cxnLst>
              <a:rect l="0" t="0" r="r" b="b"/>
              <a:pathLst>
                <a:path w="47" h="38">
                  <a:moveTo>
                    <a:pt x="47" y="22"/>
                  </a:moveTo>
                  <a:lnTo>
                    <a:pt x="9" y="0"/>
                  </a:lnTo>
                  <a:lnTo>
                    <a:pt x="0" y="16"/>
                  </a:lnTo>
                  <a:lnTo>
                    <a:pt x="38" y="38"/>
                  </a:lnTo>
                  <a:lnTo>
                    <a:pt x="47"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40">
              <a:extLst>
                <a:ext uri="{FF2B5EF4-FFF2-40B4-BE49-F238E27FC236}">
                  <a16:creationId xmlns:a16="http://schemas.microsoft.com/office/drawing/2014/main" id="{560D9DA8-4896-4AC5-A2BD-65ACD066F16C}"/>
                </a:ext>
              </a:extLst>
            </p:cNvPr>
            <p:cNvSpPr>
              <a:spLocks/>
            </p:cNvSpPr>
            <p:nvPr/>
          </p:nvSpPr>
          <p:spPr bwMode="auto">
            <a:xfrm>
              <a:off x="3203575" y="5970588"/>
              <a:ext cx="74613" cy="58738"/>
            </a:xfrm>
            <a:custGeom>
              <a:avLst/>
              <a:gdLst>
                <a:gd name="T0" fmla="*/ 47 w 47"/>
                <a:gd name="T1" fmla="*/ 15 h 37"/>
                <a:gd name="T2" fmla="*/ 38 w 47"/>
                <a:gd name="T3" fmla="*/ 0 h 37"/>
                <a:gd name="T4" fmla="*/ 0 w 47"/>
                <a:gd name="T5" fmla="*/ 21 h 37"/>
                <a:gd name="T6" fmla="*/ 9 w 47"/>
                <a:gd name="T7" fmla="*/ 37 h 37"/>
                <a:gd name="T8" fmla="*/ 47 w 47"/>
                <a:gd name="T9" fmla="*/ 15 h 37"/>
              </a:gdLst>
              <a:ahLst/>
              <a:cxnLst>
                <a:cxn ang="0">
                  <a:pos x="T0" y="T1"/>
                </a:cxn>
                <a:cxn ang="0">
                  <a:pos x="T2" y="T3"/>
                </a:cxn>
                <a:cxn ang="0">
                  <a:pos x="T4" y="T5"/>
                </a:cxn>
                <a:cxn ang="0">
                  <a:pos x="T6" y="T7"/>
                </a:cxn>
                <a:cxn ang="0">
                  <a:pos x="T8" y="T9"/>
                </a:cxn>
              </a:cxnLst>
              <a:rect l="0" t="0" r="r" b="b"/>
              <a:pathLst>
                <a:path w="47" h="37">
                  <a:moveTo>
                    <a:pt x="47" y="15"/>
                  </a:moveTo>
                  <a:lnTo>
                    <a:pt x="38" y="0"/>
                  </a:lnTo>
                  <a:lnTo>
                    <a:pt x="0" y="21"/>
                  </a:lnTo>
                  <a:lnTo>
                    <a:pt x="9" y="37"/>
                  </a:lnTo>
                  <a:lnTo>
                    <a:pt x="47"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41">
              <a:extLst>
                <a:ext uri="{FF2B5EF4-FFF2-40B4-BE49-F238E27FC236}">
                  <a16:creationId xmlns:a16="http://schemas.microsoft.com/office/drawing/2014/main" id="{A5D87E81-037C-4F45-867B-D1741441E068}"/>
                </a:ext>
              </a:extLst>
            </p:cNvPr>
            <p:cNvSpPr>
              <a:spLocks/>
            </p:cNvSpPr>
            <p:nvPr/>
          </p:nvSpPr>
          <p:spPr bwMode="auto">
            <a:xfrm>
              <a:off x="3105150" y="5856288"/>
              <a:ext cx="60325" cy="74613"/>
            </a:xfrm>
            <a:custGeom>
              <a:avLst/>
              <a:gdLst>
                <a:gd name="T0" fmla="*/ 38 w 38"/>
                <a:gd name="T1" fmla="*/ 9 h 47"/>
                <a:gd name="T2" fmla="*/ 22 w 38"/>
                <a:gd name="T3" fmla="*/ 0 h 47"/>
                <a:gd name="T4" fmla="*/ 0 w 38"/>
                <a:gd name="T5" fmla="*/ 38 h 47"/>
                <a:gd name="T6" fmla="*/ 16 w 38"/>
                <a:gd name="T7" fmla="*/ 47 h 47"/>
                <a:gd name="T8" fmla="*/ 38 w 38"/>
                <a:gd name="T9" fmla="*/ 9 h 47"/>
              </a:gdLst>
              <a:ahLst/>
              <a:cxnLst>
                <a:cxn ang="0">
                  <a:pos x="T0" y="T1"/>
                </a:cxn>
                <a:cxn ang="0">
                  <a:pos x="T2" y="T3"/>
                </a:cxn>
                <a:cxn ang="0">
                  <a:pos x="T4" y="T5"/>
                </a:cxn>
                <a:cxn ang="0">
                  <a:pos x="T6" y="T7"/>
                </a:cxn>
                <a:cxn ang="0">
                  <a:pos x="T8" y="T9"/>
                </a:cxn>
              </a:cxnLst>
              <a:rect l="0" t="0" r="r" b="b"/>
              <a:pathLst>
                <a:path w="38" h="47">
                  <a:moveTo>
                    <a:pt x="38" y="9"/>
                  </a:moveTo>
                  <a:lnTo>
                    <a:pt x="22" y="0"/>
                  </a:lnTo>
                  <a:lnTo>
                    <a:pt x="0" y="38"/>
                  </a:lnTo>
                  <a:lnTo>
                    <a:pt x="16" y="47"/>
                  </a:lnTo>
                  <a:lnTo>
                    <a:pt x="38"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42">
              <a:extLst>
                <a:ext uri="{FF2B5EF4-FFF2-40B4-BE49-F238E27FC236}">
                  <a16:creationId xmlns:a16="http://schemas.microsoft.com/office/drawing/2014/main" id="{C7B74607-E129-45AB-8673-655326615771}"/>
                </a:ext>
              </a:extLst>
            </p:cNvPr>
            <p:cNvSpPr>
              <a:spLocks/>
            </p:cNvSpPr>
            <p:nvPr/>
          </p:nvSpPr>
          <p:spPr bwMode="auto">
            <a:xfrm>
              <a:off x="2962275" y="5821363"/>
              <a:ext cx="57150" cy="68263"/>
            </a:xfrm>
            <a:custGeom>
              <a:avLst/>
              <a:gdLst>
                <a:gd name="T0" fmla="*/ 27 w 36"/>
                <a:gd name="T1" fmla="*/ 43 h 43"/>
                <a:gd name="T2" fmla="*/ 36 w 36"/>
                <a:gd name="T3" fmla="*/ 43 h 43"/>
                <a:gd name="T4" fmla="*/ 36 w 36"/>
                <a:gd name="T5" fmla="*/ 0 h 43"/>
                <a:gd name="T6" fmla="*/ 27 w 36"/>
                <a:gd name="T7" fmla="*/ 0 h 43"/>
                <a:gd name="T8" fmla="*/ 9 w 36"/>
                <a:gd name="T9" fmla="*/ 0 h 43"/>
                <a:gd name="T10" fmla="*/ 0 w 36"/>
                <a:gd name="T11" fmla="*/ 0 h 43"/>
                <a:gd name="T12" fmla="*/ 0 w 36"/>
                <a:gd name="T13" fmla="*/ 43 h 43"/>
                <a:gd name="T14" fmla="*/ 9 w 36"/>
                <a:gd name="T15" fmla="*/ 43 h 43"/>
                <a:gd name="T16" fmla="*/ 27 w 36"/>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43">
                  <a:moveTo>
                    <a:pt x="27" y="43"/>
                  </a:moveTo>
                  <a:lnTo>
                    <a:pt x="36" y="43"/>
                  </a:lnTo>
                  <a:lnTo>
                    <a:pt x="36" y="0"/>
                  </a:lnTo>
                  <a:lnTo>
                    <a:pt x="27" y="0"/>
                  </a:lnTo>
                  <a:lnTo>
                    <a:pt x="9" y="0"/>
                  </a:lnTo>
                  <a:lnTo>
                    <a:pt x="0" y="0"/>
                  </a:lnTo>
                  <a:lnTo>
                    <a:pt x="0" y="43"/>
                  </a:lnTo>
                  <a:lnTo>
                    <a:pt x="9" y="43"/>
                  </a:lnTo>
                  <a:lnTo>
                    <a:pt x="27"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43">
              <a:extLst>
                <a:ext uri="{FF2B5EF4-FFF2-40B4-BE49-F238E27FC236}">
                  <a16:creationId xmlns:a16="http://schemas.microsoft.com/office/drawing/2014/main" id="{C182DBF1-86B8-4DAA-8F25-38B8B1EBA532}"/>
                </a:ext>
              </a:extLst>
            </p:cNvPr>
            <p:cNvSpPr>
              <a:spLocks/>
            </p:cNvSpPr>
            <p:nvPr/>
          </p:nvSpPr>
          <p:spPr bwMode="auto">
            <a:xfrm>
              <a:off x="2667000" y="6115050"/>
              <a:ext cx="69850" cy="57150"/>
            </a:xfrm>
            <a:custGeom>
              <a:avLst/>
              <a:gdLst>
                <a:gd name="T0" fmla="*/ 44 w 44"/>
                <a:gd name="T1" fmla="*/ 27 h 36"/>
                <a:gd name="T2" fmla="*/ 44 w 44"/>
                <a:gd name="T3" fmla="*/ 9 h 36"/>
                <a:gd name="T4" fmla="*/ 44 w 44"/>
                <a:gd name="T5" fmla="*/ 0 h 36"/>
                <a:gd name="T6" fmla="*/ 0 w 44"/>
                <a:gd name="T7" fmla="*/ 0 h 36"/>
                <a:gd name="T8" fmla="*/ 0 w 44"/>
                <a:gd name="T9" fmla="*/ 9 h 36"/>
                <a:gd name="T10" fmla="*/ 0 w 44"/>
                <a:gd name="T11" fmla="*/ 27 h 36"/>
                <a:gd name="T12" fmla="*/ 0 w 44"/>
                <a:gd name="T13" fmla="*/ 36 h 36"/>
                <a:gd name="T14" fmla="*/ 44 w 44"/>
                <a:gd name="T15" fmla="*/ 36 h 36"/>
                <a:gd name="T16" fmla="*/ 44 w 44"/>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6">
                  <a:moveTo>
                    <a:pt x="44" y="27"/>
                  </a:moveTo>
                  <a:lnTo>
                    <a:pt x="44" y="9"/>
                  </a:lnTo>
                  <a:lnTo>
                    <a:pt x="44" y="0"/>
                  </a:lnTo>
                  <a:lnTo>
                    <a:pt x="0" y="0"/>
                  </a:lnTo>
                  <a:lnTo>
                    <a:pt x="0" y="9"/>
                  </a:lnTo>
                  <a:lnTo>
                    <a:pt x="0" y="27"/>
                  </a:lnTo>
                  <a:lnTo>
                    <a:pt x="0" y="36"/>
                  </a:lnTo>
                  <a:lnTo>
                    <a:pt x="44" y="36"/>
                  </a:lnTo>
                  <a:lnTo>
                    <a:pt x="4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44">
              <a:extLst>
                <a:ext uri="{FF2B5EF4-FFF2-40B4-BE49-F238E27FC236}">
                  <a16:creationId xmlns:a16="http://schemas.microsoft.com/office/drawing/2014/main" id="{DAA32364-0EC8-46D5-AC54-9B30F72FC198}"/>
                </a:ext>
              </a:extLst>
            </p:cNvPr>
            <p:cNvSpPr>
              <a:spLocks/>
            </p:cNvSpPr>
            <p:nvPr/>
          </p:nvSpPr>
          <p:spPr bwMode="auto">
            <a:xfrm>
              <a:off x="2962275" y="6397625"/>
              <a:ext cx="57150" cy="69850"/>
            </a:xfrm>
            <a:custGeom>
              <a:avLst/>
              <a:gdLst>
                <a:gd name="T0" fmla="*/ 9 w 36"/>
                <a:gd name="T1" fmla="*/ 0 h 44"/>
                <a:gd name="T2" fmla="*/ 0 w 36"/>
                <a:gd name="T3" fmla="*/ 0 h 44"/>
                <a:gd name="T4" fmla="*/ 0 w 36"/>
                <a:gd name="T5" fmla="*/ 44 h 44"/>
                <a:gd name="T6" fmla="*/ 9 w 36"/>
                <a:gd name="T7" fmla="*/ 44 h 44"/>
                <a:gd name="T8" fmla="*/ 27 w 36"/>
                <a:gd name="T9" fmla="*/ 44 h 44"/>
                <a:gd name="T10" fmla="*/ 36 w 36"/>
                <a:gd name="T11" fmla="*/ 44 h 44"/>
                <a:gd name="T12" fmla="*/ 36 w 36"/>
                <a:gd name="T13" fmla="*/ 0 h 44"/>
                <a:gd name="T14" fmla="*/ 27 w 36"/>
                <a:gd name="T15" fmla="*/ 0 h 44"/>
                <a:gd name="T16" fmla="*/ 9 w 36"/>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44">
                  <a:moveTo>
                    <a:pt x="9" y="0"/>
                  </a:moveTo>
                  <a:lnTo>
                    <a:pt x="0" y="0"/>
                  </a:lnTo>
                  <a:lnTo>
                    <a:pt x="0" y="44"/>
                  </a:lnTo>
                  <a:lnTo>
                    <a:pt x="9" y="44"/>
                  </a:lnTo>
                  <a:lnTo>
                    <a:pt x="27" y="44"/>
                  </a:lnTo>
                  <a:lnTo>
                    <a:pt x="36" y="44"/>
                  </a:lnTo>
                  <a:lnTo>
                    <a:pt x="36" y="0"/>
                  </a:lnTo>
                  <a:lnTo>
                    <a:pt x="27" y="0"/>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45">
              <a:extLst>
                <a:ext uri="{FF2B5EF4-FFF2-40B4-BE49-F238E27FC236}">
                  <a16:creationId xmlns:a16="http://schemas.microsoft.com/office/drawing/2014/main" id="{DA131579-D1FE-42CD-825D-DA92A1DA4314}"/>
                </a:ext>
              </a:extLst>
            </p:cNvPr>
            <p:cNvSpPr>
              <a:spLocks/>
            </p:cNvSpPr>
            <p:nvPr/>
          </p:nvSpPr>
          <p:spPr bwMode="auto">
            <a:xfrm>
              <a:off x="3244850" y="6115050"/>
              <a:ext cx="69850" cy="57150"/>
            </a:xfrm>
            <a:custGeom>
              <a:avLst/>
              <a:gdLst>
                <a:gd name="T0" fmla="*/ 0 w 44"/>
                <a:gd name="T1" fmla="*/ 9 h 36"/>
                <a:gd name="T2" fmla="*/ 0 w 44"/>
                <a:gd name="T3" fmla="*/ 27 h 36"/>
                <a:gd name="T4" fmla="*/ 0 w 44"/>
                <a:gd name="T5" fmla="*/ 36 h 36"/>
                <a:gd name="T6" fmla="*/ 44 w 44"/>
                <a:gd name="T7" fmla="*/ 36 h 36"/>
                <a:gd name="T8" fmla="*/ 44 w 44"/>
                <a:gd name="T9" fmla="*/ 27 h 36"/>
                <a:gd name="T10" fmla="*/ 44 w 44"/>
                <a:gd name="T11" fmla="*/ 9 h 36"/>
                <a:gd name="T12" fmla="*/ 44 w 44"/>
                <a:gd name="T13" fmla="*/ 0 h 36"/>
                <a:gd name="T14" fmla="*/ 0 w 44"/>
                <a:gd name="T15" fmla="*/ 0 h 36"/>
                <a:gd name="T16" fmla="*/ 0 w 44"/>
                <a:gd name="T17" fmla="*/ 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6">
                  <a:moveTo>
                    <a:pt x="0" y="9"/>
                  </a:moveTo>
                  <a:lnTo>
                    <a:pt x="0" y="27"/>
                  </a:lnTo>
                  <a:lnTo>
                    <a:pt x="0" y="36"/>
                  </a:lnTo>
                  <a:lnTo>
                    <a:pt x="44" y="36"/>
                  </a:lnTo>
                  <a:lnTo>
                    <a:pt x="44" y="27"/>
                  </a:lnTo>
                  <a:lnTo>
                    <a:pt x="44" y="9"/>
                  </a:lnTo>
                  <a:lnTo>
                    <a:pt x="44" y="0"/>
                  </a:lnTo>
                  <a:lnTo>
                    <a:pt x="0" y="0"/>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46">
              <a:extLst>
                <a:ext uri="{FF2B5EF4-FFF2-40B4-BE49-F238E27FC236}">
                  <a16:creationId xmlns:a16="http://schemas.microsoft.com/office/drawing/2014/main" id="{7EDAD78E-3228-4F80-AA1C-F541B39DD4C7}"/>
                </a:ext>
              </a:extLst>
            </p:cNvPr>
            <p:cNvSpPr>
              <a:spLocks/>
            </p:cNvSpPr>
            <p:nvPr/>
          </p:nvSpPr>
          <p:spPr bwMode="auto">
            <a:xfrm>
              <a:off x="2873375" y="5954713"/>
              <a:ext cx="161925" cy="271463"/>
            </a:xfrm>
            <a:custGeom>
              <a:avLst/>
              <a:gdLst>
                <a:gd name="T0" fmla="*/ 31 w 1114"/>
                <a:gd name="T1" fmla="*/ 1824 h 1869"/>
                <a:gd name="T2" fmla="*/ 114 w 1114"/>
                <a:gd name="T3" fmla="*/ 1869 h 1869"/>
                <a:gd name="T4" fmla="*/ 170 w 1114"/>
                <a:gd name="T5" fmla="*/ 1852 h 1869"/>
                <a:gd name="T6" fmla="*/ 625 w 1114"/>
                <a:gd name="T7" fmla="*/ 1547 h 1869"/>
                <a:gd name="T8" fmla="*/ 809 w 1114"/>
                <a:gd name="T9" fmla="*/ 1609 h 1869"/>
                <a:gd name="T10" fmla="*/ 1114 w 1114"/>
                <a:gd name="T11" fmla="*/ 1304 h 1869"/>
                <a:gd name="T12" fmla="*/ 909 w 1114"/>
                <a:gd name="T13" fmla="*/ 1016 h 1869"/>
                <a:gd name="T14" fmla="*/ 909 w 1114"/>
                <a:gd name="T15" fmla="*/ 100 h 1869"/>
                <a:gd name="T16" fmla="*/ 809 w 1114"/>
                <a:gd name="T17" fmla="*/ 0 h 1869"/>
                <a:gd name="T18" fmla="*/ 709 w 1114"/>
                <a:gd name="T19" fmla="*/ 100 h 1869"/>
                <a:gd name="T20" fmla="*/ 709 w 1114"/>
                <a:gd name="T21" fmla="*/ 1016 h 1869"/>
                <a:gd name="T22" fmla="*/ 504 w 1114"/>
                <a:gd name="T23" fmla="*/ 1304 h 1869"/>
                <a:gd name="T24" fmla="*/ 514 w 1114"/>
                <a:gd name="T25" fmla="*/ 1381 h 1869"/>
                <a:gd name="T26" fmla="*/ 59 w 1114"/>
                <a:gd name="T27" fmla="*/ 1686 h 1869"/>
                <a:gd name="T28" fmla="*/ 31 w 1114"/>
                <a:gd name="T29" fmla="*/ 1824 h 1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4" h="1869">
                  <a:moveTo>
                    <a:pt x="31" y="1824"/>
                  </a:moveTo>
                  <a:cubicBezTo>
                    <a:pt x="50" y="1853"/>
                    <a:pt x="82" y="1869"/>
                    <a:pt x="114" y="1869"/>
                  </a:cubicBezTo>
                  <a:cubicBezTo>
                    <a:pt x="133" y="1869"/>
                    <a:pt x="153" y="1863"/>
                    <a:pt x="170" y="1852"/>
                  </a:cubicBezTo>
                  <a:cubicBezTo>
                    <a:pt x="625" y="1547"/>
                    <a:pt x="625" y="1547"/>
                    <a:pt x="625" y="1547"/>
                  </a:cubicBezTo>
                  <a:cubicBezTo>
                    <a:pt x="676" y="1586"/>
                    <a:pt x="740" y="1609"/>
                    <a:pt x="809" y="1609"/>
                  </a:cubicBezTo>
                  <a:cubicBezTo>
                    <a:pt x="977" y="1609"/>
                    <a:pt x="1114" y="1472"/>
                    <a:pt x="1114" y="1304"/>
                  </a:cubicBezTo>
                  <a:cubicBezTo>
                    <a:pt x="1114" y="1170"/>
                    <a:pt x="1028" y="1057"/>
                    <a:pt x="909" y="1016"/>
                  </a:cubicBezTo>
                  <a:cubicBezTo>
                    <a:pt x="909" y="100"/>
                    <a:pt x="909" y="100"/>
                    <a:pt x="909" y="100"/>
                  </a:cubicBezTo>
                  <a:cubicBezTo>
                    <a:pt x="909" y="45"/>
                    <a:pt x="864" y="0"/>
                    <a:pt x="809" y="0"/>
                  </a:cubicBezTo>
                  <a:cubicBezTo>
                    <a:pt x="754" y="0"/>
                    <a:pt x="709" y="45"/>
                    <a:pt x="709" y="100"/>
                  </a:cubicBezTo>
                  <a:cubicBezTo>
                    <a:pt x="709" y="1016"/>
                    <a:pt x="709" y="1016"/>
                    <a:pt x="709" y="1016"/>
                  </a:cubicBezTo>
                  <a:cubicBezTo>
                    <a:pt x="590" y="1057"/>
                    <a:pt x="504" y="1170"/>
                    <a:pt x="504" y="1304"/>
                  </a:cubicBezTo>
                  <a:cubicBezTo>
                    <a:pt x="504" y="1330"/>
                    <a:pt x="508" y="1356"/>
                    <a:pt x="514" y="1381"/>
                  </a:cubicBezTo>
                  <a:cubicBezTo>
                    <a:pt x="59" y="1686"/>
                    <a:pt x="59" y="1686"/>
                    <a:pt x="59" y="1686"/>
                  </a:cubicBezTo>
                  <a:cubicBezTo>
                    <a:pt x="13" y="1716"/>
                    <a:pt x="0" y="1778"/>
                    <a:pt x="31" y="18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47">
              <a:extLst>
                <a:ext uri="{FF2B5EF4-FFF2-40B4-BE49-F238E27FC236}">
                  <a16:creationId xmlns:a16="http://schemas.microsoft.com/office/drawing/2014/main" id="{0EEC1EA7-77AA-46D1-8FBD-F1087EC266AE}"/>
                </a:ext>
              </a:extLst>
            </p:cNvPr>
            <p:cNvSpPr>
              <a:spLocks noEditPoints="1"/>
            </p:cNvSpPr>
            <p:nvPr/>
          </p:nvSpPr>
          <p:spPr bwMode="auto">
            <a:xfrm>
              <a:off x="2489200" y="6689725"/>
              <a:ext cx="1003300" cy="236538"/>
            </a:xfrm>
            <a:custGeom>
              <a:avLst/>
              <a:gdLst>
                <a:gd name="T0" fmla="*/ 6387 w 6934"/>
                <a:gd name="T1" fmla="*/ 656 h 1632"/>
                <a:gd name="T2" fmla="*/ 4787 w 6934"/>
                <a:gd name="T3" fmla="*/ 656 h 1632"/>
                <a:gd name="T4" fmla="*/ 3467 w 6934"/>
                <a:gd name="T5" fmla="*/ 0 h 1632"/>
                <a:gd name="T6" fmla="*/ 2187 w 6934"/>
                <a:gd name="T7" fmla="*/ 656 h 1632"/>
                <a:gd name="T8" fmla="*/ 587 w 6934"/>
                <a:gd name="T9" fmla="*/ 656 h 1632"/>
                <a:gd name="T10" fmla="*/ 0 w 6934"/>
                <a:gd name="T11" fmla="*/ 816 h 1632"/>
                <a:gd name="T12" fmla="*/ 587 w 6934"/>
                <a:gd name="T13" fmla="*/ 976 h 1632"/>
                <a:gd name="T14" fmla="*/ 2187 w 6934"/>
                <a:gd name="T15" fmla="*/ 976 h 1632"/>
                <a:gd name="T16" fmla="*/ 3467 w 6934"/>
                <a:gd name="T17" fmla="*/ 1632 h 1632"/>
                <a:gd name="T18" fmla="*/ 4787 w 6934"/>
                <a:gd name="T19" fmla="*/ 976 h 1632"/>
                <a:gd name="T20" fmla="*/ 6387 w 6934"/>
                <a:gd name="T21" fmla="*/ 976 h 1632"/>
                <a:gd name="T22" fmla="*/ 6934 w 6934"/>
                <a:gd name="T23" fmla="*/ 816 h 1632"/>
                <a:gd name="T24" fmla="*/ 1857 w 6934"/>
                <a:gd name="T25" fmla="*/ 976 h 1632"/>
                <a:gd name="T26" fmla="*/ 1387 w 6934"/>
                <a:gd name="T27" fmla="*/ 1312 h 1632"/>
                <a:gd name="T28" fmla="*/ 917 w 6934"/>
                <a:gd name="T29" fmla="*/ 976 h 1632"/>
                <a:gd name="T30" fmla="*/ 917 w 6934"/>
                <a:gd name="T31" fmla="*/ 656 h 1632"/>
                <a:gd name="T32" fmla="*/ 1387 w 6934"/>
                <a:gd name="T33" fmla="*/ 320 h 1632"/>
                <a:gd name="T34" fmla="*/ 1857 w 6934"/>
                <a:gd name="T35" fmla="*/ 656 h 1632"/>
                <a:gd name="T36" fmla="*/ 1857 w 6934"/>
                <a:gd name="T37" fmla="*/ 976 h 1632"/>
                <a:gd name="T38" fmla="*/ 3818 w 6934"/>
                <a:gd name="T39" fmla="*/ 1167 h 1632"/>
                <a:gd name="T40" fmla="*/ 3116 w 6934"/>
                <a:gd name="T41" fmla="*/ 1167 h 1632"/>
                <a:gd name="T42" fmla="*/ 2971 w 6934"/>
                <a:gd name="T43" fmla="*/ 816 h 1632"/>
                <a:gd name="T44" fmla="*/ 3116 w 6934"/>
                <a:gd name="T45" fmla="*/ 466 h 1632"/>
                <a:gd name="T46" fmla="*/ 3818 w 6934"/>
                <a:gd name="T47" fmla="*/ 466 h 1632"/>
                <a:gd name="T48" fmla="*/ 3963 w 6934"/>
                <a:gd name="T49" fmla="*/ 816 h 1632"/>
                <a:gd name="T50" fmla="*/ 6057 w 6934"/>
                <a:gd name="T51" fmla="*/ 976 h 1632"/>
                <a:gd name="T52" fmla="*/ 5587 w 6934"/>
                <a:gd name="T53" fmla="*/ 1312 h 1632"/>
                <a:gd name="T54" fmla="*/ 5117 w 6934"/>
                <a:gd name="T55" fmla="*/ 976 h 1632"/>
                <a:gd name="T56" fmla="*/ 5117 w 6934"/>
                <a:gd name="T57" fmla="*/ 656 h 1632"/>
                <a:gd name="T58" fmla="*/ 5587 w 6934"/>
                <a:gd name="T59" fmla="*/ 320 h 1632"/>
                <a:gd name="T60" fmla="*/ 6057 w 6934"/>
                <a:gd name="T61" fmla="*/ 656 h 1632"/>
                <a:gd name="T62" fmla="*/ 6057 w 6934"/>
                <a:gd name="T63" fmla="*/ 976 h 1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34" h="1632">
                  <a:moveTo>
                    <a:pt x="6774" y="656"/>
                  </a:moveTo>
                  <a:cubicBezTo>
                    <a:pt x="6387" y="656"/>
                    <a:pt x="6387" y="656"/>
                    <a:pt x="6387" y="656"/>
                  </a:cubicBezTo>
                  <a:cubicBezTo>
                    <a:pt x="6313" y="282"/>
                    <a:pt x="5983" y="0"/>
                    <a:pt x="5587" y="0"/>
                  </a:cubicBezTo>
                  <a:cubicBezTo>
                    <a:pt x="5191" y="0"/>
                    <a:pt x="4861" y="282"/>
                    <a:pt x="4787" y="656"/>
                  </a:cubicBezTo>
                  <a:cubicBezTo>
                    <a:pt x="4267" y="656"/>
                    <a:pt x="4267" y="656"/>
                    <a:pt x="4267" y="656"/>
                  </a:cubicBezTo>
                  <a:cubicBezTo>
                    <a:pt x="4193" y="282"/>
                    <a:pt x="3863" y="0"/>
                    <a:pt x="3467" y="0"/>
                  </a:cubicBezTo>
                  <a:cubicBezTo>
                    <a:pt x="3071" y="0"/>
                    <a:pt x="2741" y="282"/>
                    <a:pt x="2667" y="656"/>
                  </a:cubicBezTo>
                  <a:cubicBezTo>
                    <a:pt x="2187" y="656"/>
                    <a:pt x="2187" y="656"/>
                    <a:pt x="2187" y="656"/>
                  </a:cubicBezTo>
                  <a:cubicBezTo>
                    <a:pt x="2113" y="282"/>
                    <a:pt x="1783" y="0"/>
                    <a:pt x="1387" y="0"/>
                  </a:cubicBezTo>
                  <a:cubicBezTo>
                    <a:pt x="991" y="0"/>
                    <a:pt x="661" y="282"/>
                    <a:pt x="587" y="656"/>
                  </a:cubicBezTo>
                  <a:cubicBezTo>
                    <a:pt x="160" y="656"/>
                    <a:pt x="160" y="656"/>
                    <a:pt x="160" y="656"/>
                  </a:cubicBezTo>
                  <a:cubicBezTo>
                    <a:pt x="72" y="656"/>
                    <a:pt x="0" y="728"/>
                    <a:pt x="0" y="816"/>
                  </a:cubicBezTo>
                  <a:cubicBezTo>
                    <a:pt x="0" y="905"/>
                    <a:pt x="72" y="976"/>
                    <a:pt x="160" y="976"/>
                  </a:cubicBezTo>
                  <a:cubicBezTo>
                    <a:pt x="587" y="976"/>
                    <a:pt x="587" y="976"/>
                    <a:pt x="587" y="976"/>
                  </a:cubicBezTo>
                  <a:cubicBezTo>
                    <a:pt x="661" y="1350"/>
                    <a:pt x="991" y="1632"/>
                    <a:pt x="1387" y="1632"/>
                  </a:cubicBezTo>
                  <a:cubicBezTo>
                    <a:pt x="1783" y="1632"/>
                    <a:pt x="2113" y="1350"/>
                    <a:pt x="2187" y="976"/>
                  </a:cubicBezTo>
                  <a:cubicBezTo>
                    <a:pt x="2667" y="976"/>
                    <a:pt x="2667" y="976"/>
                    <a:pt x="2667" y="976"/>
                  </a:cubicBezTo>
                  <a:cubicBezTo>
                    <a:pt x="2741" y="1350"/>
                    <a:pt x="3071" y="1632"/>
                    <a:pt x="3467" y="1632"/>
                  </a:cubicBezTo>
                  <a:cubicBezTo>
                    <a:pt x="3863" y="1632"/>
                    <a:pt x="4193" y="1350"/>
                    <a:pt x="4267" y="976"/>
                  </a:cubicBezTo>
                  <a:cubicBezTo>
                    <a:pt x="4787" y="976"/>
                    <a:pt x="4787" y="976"/>
                    <a:pt x="4787" y="976"/>
                  </a:cubicBezTo>
                  <a:cubicBezTo>
                    <a:pt x="4861" y="1350"/>
                    <a:pt x="5191" y="1632"/>
                    <a:pt x="5587" y="1632"/>
                  </a:cubicBezTo>
                  <a:cubicBezTo>
                    <a:pt x="5983" y="1632"/>
                    <a:pt x="6313" y="1350"/>
                    <a:pt x="6387" y="976"/>
                  </a:cubicBezTo>
                  <a:cubicBezTo>
                    <a:pt x="6774" y="976"/>
                    <a:pt x="6774" y="976"/>
                    <a:pt x="6774" y="976"/>
                  </a:cubicBezTo>
                  <a:cubicBezTo>
                    <a:pt x="6862" y="976"/>
                    <a:pt x="6934" y="905"/>
                    <a:pt x="6934" y="816"/>
                  </a:cubicBezTo>
                  <a:cubicBezTo>
                    <a:pt x="6934" y="728"/>
                    <a:pt x="6862" y="656"/>
                    <a:pt x="6774" y="656"/>
                  </a:cubicBezTo>
                  <a:close/>
                  <a:moveTo>
                    <a:pt x="1857" y="976"/>
                  </a:moveTo>
                  <a:cubicBezTo>
                    <a:pt x="1832" y="1047"/>
                    <a:pt x="1792" y="1112"/>
                    <a:pt x="1738" y="1167"/>
                  </a:cubicBezTo>
                  <a:cubicBezTo>
                    <a:pt x="1644" y="1261"/>
                    <a:pt x="1519" y="1312"/>
                    <a:pt x="1387" y="1312"/>
                  </a:cubicBezTo>
                  <a:cubicBezTo>
                    <a:pt x="1255" y="1312"/>
                    <a:pt x="1130" y="1261"/>
                    <a:pt x="1036" y="1167"/>
                  </a:cubicBezTo>
                  <a:cubicBezTo>
                    <a:pt x="982" y="1112"/>
                    <a:pt x="942" y="1047"/>
                    <a:pt x="917" y="976"/>
                  </a:cubicBezTo>
                  <a:cubicBezTo>
                    <a:pt x="900" y="925"/>
                    <a:pt x="891" y="872"/>
                    <a:pt x="891" y="816"/>
                  </a:cubicBezTo>
                  <a:cubicBezTo>
                    <a:pt x="891" y="761"/>
                    <a:pt x="900" y="707"/>
                    <a:pt x="917" y="656"/>
                  </a:cubicBezTo>
                  <a:cubicBezTo>
                    <a:pt x="942" y="585"/>
                    <a:pt x="982" y="520"/>
                    <a:pt x="1036" y="466"/>
                  </a:cubicBezTo>
                  <a:cubicBezTo>
                    <a:pt x="1130" y="372"/>
                    <a:pt x="1255" y="320"/>
                    <a:pt x="1387" y="320"/>
                  </a:cubicBezTo>
                  <a:cubicBezTo>
                    <a:pt x="1519" y="320"/>
                    <a:pt x="1644" y="372"/>
                    <a:pt x="1738" y="466"/>
                  </a:cubicBezTo>
                  <a:cubicBezTo>
                    <a:pt x="1792" y="520"/>
                    <a:pt x="1832" y="585"/>
                    <a:pt x="1857" y="656"/>
                  </a:cubicBezTo>
                  <a:cubicBezTo>
                    <a:pt x="1874" y="707"/>
                    <a:pt x="1883" y="761"/>
                    <a:pt x="1883" y="816"/>
                  </a:cubicBezTo>
                  <a:cubicBezTo>
                    <a:pt x="1883" y="872"/>
                    <a:pt x="1874" y="925"/>
                    <a:pt x="1857" y="976"/>
                  </a:cubicBezTo>
                  <a:close/>
                  <a:moveTo>
                    <a:pt x="3937" y="976"/>
                  </a:moveTo>
                  <a:cubicBezTo>
                    <a:pt x="3912" y="1047"/>
                    <a:pt x="3872" y="1112"/>
                    <a:pt x="3818" y="1167"/>
                  </a:cubicBezTo>
                  <a:cubicBezTo>
                    <a:pt x="3724" y="1261"/>
                    <a:pt x="3599" y="1312"/>
                    <a:pt x="3467" y="1312"/>
                  </a:cubicBezTo>
                  <a:cubicBezTo>
                    <a:pt x="3335" y="1312"/>
                    <a:pt x="3210" y="1261"/>
                    <a:pt x="3116" y="1167"/>
                  </a:cubicBezTo>
                  <a:cubicBezTo>
                    <a:pt x="3062" y="1112"/>
                    <a:pt x="3022" y="1047"/>
                    <a:pt x="2997" y="976"/>
                  </a:cubicBezTo>
                  <a:cubicBezTo>
                    <a:pt x="2980" y="925"/>
                    <a:pt x="2971" y="872"/>
                    <a:pt x="2971" y="816"/>
                  </a:cubicBezTo>
                  <a:cubicBezTo>
                    <a:pt x="2971" y="761"/>
                    <a:pt x="2980" y="707"/>
                    <a:pt x="2997" y="656"/>
                  </a:cubicBezTo>
                  <a:cubicBezTo>
                    <a:pt x="3022" y="585"/>
                    <a:pt x="3062" y="520"/>
                    <a:pt x="3116" y="466"/>
                  </a:cubicBezTo>
                  <a:cubicBezTo>
                    <a:pt x="3210" y="372"/>
                    <a:pt x="3335" y="320"/>
                    <a:pt x="3467" y="320"/>
                  </a:cubicBezTo>
                  <a:cubicBezTo>
                    <a:pt x="3599" y="320"/>
                    <a:pt x="3724" y="372"/>
                    <a:pt x="3818" y="466"/>
                  </a:cubicBezTo>
                  <a:cubicBezTo>
                    <a:pt x="3872" y="520"/>
                    <a:pt x="3912" y="585"/>
                    <a:pt x="3937" y="656"/>
                  </a:cubicBezTo>
                  <a:cubicBezTo>
                    <a:pt x="3954" y="707"/>
                    <a:pt x="3963" y="761"/>
                    <a:pt x="3963" y="816"/>
                  </a:cubicBezTo>
                  <a:cubicBezTo>
                    <a:pt x="3963" y="872"/>
                    <a:pt x="3954" y="925"/>
                    <a:pt x="3937" y="976"/>
                  </a:cubicBezTo>
                  <a:close/>
                  <a:moveTo>
                    <a:pt x="6057" y="976"/>
                  </a:moveTo>
                  <a:cubicBezTo>
                    <a:pt x="6032" y="1047"/>
                    <a:pt x="5992" y="1112"/>
                    <a:pt x="5938" y="1167"/>
                  </a:cubicBezTo>
                  <a:cubicBezTo>
                    <a:pt x="5844" y="1261"/>
                    <a:pt x="5719" y="1312"/>
                    <a:pt x="5587" y="1312"/>
                  </a:cubicBezTo>
                  <a:cubicBezTo>
                    <a:pt x="5455" y="1312"/>
                    <a:pt x="5330" y="1261"/>
                    <a:pt x="5236" y="1167"/>
                  </a:cubicBezTo>
                  <a:cubicBezTo>
                    <a:pt x="5182" y="1112"/>
                    <a:pt x="5142" y="1047"/>
                    <a:pt x="5117" y="976"/>
                  </a:cubicBezTo>
                  <a:cubicBezTo>
                    <a:pt x="5100" y="925"/>
                    <a:pt x="5091" y="872"/>
                    <a:pt x="5091" y="816"/>
                  </a:cubicBezTo>
                  <a:cubicBezTo>
                    <a:pt x="5091" y="761"/>
                    <a:pt x="5100" y="707"/>
                    <a:pt x="5117" y="656"/>
                  </a:cubicBezTo>
                  <a:cubicBezTo>
                    <a:pt x="5142" y="585"/>
                    <a:pt x="5182" y="520"/>
                    <a:pt x="5236" y="466"/>
                  </a:cubicBezTo>
                  <a:cubicBezTo>
                    <a:pt x="5330" y="372"/>
                    <a:pt x="5455" y="320"/>
                    <a:pt x="5587" y="320"/>
                  </a:cubicBezTo>
                  <a:cubicBezTo>
                    <a:pt x="5719" y="320"/>
                    <a:pt x="5844" y="372"/>
                    <a:pt x="5938" y="466"/>
                  </a:cubicBezTo>
                  <a:cubicBezTo>
                    <a:pt x="5992" y="520"/>
                    <a:pt x="6032" y="585"/>
                    <a:pt x="6057" y="656"/>
                  </a:cubicBezTo>
                  <a:cubicBezTo>
                    <a:pt x="6074" y="707"/>
                    <a:pt x="6083" y="761"/>
                    <a:pt x="6083" y="816"/>
                  </a:cubicBezTo>
                  <a:cubicBezTo>
                    <a:pt x="6083" y="872"/>
                    <a:pt x="6074" y="925"/>
                    <a:pt x="6057" y="9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9" name="Group 457">
            <a:extLst>
              <a:ext uri="{FF2B5EF4-FFF2-40B4-BE49-F238E27FC236}">
                <a16:creationId xmlns:a16="http://schemas.microsoft.com/office/drawing/2014/main" id="{FC52D952-A602-44CC-AF3C-AC5E65D5426B}"/>
              </a:ext>
            </a:extLst>
          </p:cNvPr>
          <p:cNvGrpSpPr/>
          <p:nvPr/>
        </p:nvGrpSpPr>
        <p:grpSpPr>
          <a:xfrm>
            <a:off x="7004065" y="3307081"/>
            <a:ext cx="1207868" cy="1204324"/>
            <a:chOff x="4683125" y="5694363"/>
            <a:chExt cx="1082675" cy="1079501"/>
          </a:xfrm>
          <a:solidFill>
            <a:schemeClr val="accent4"/>
          </a:solidFill>
        </p:grpSpPr>
        <p:sp>
          <p:nvSpPr>
            <p:cNvPr id="130" name="Freeform 5">
              <a:extLst>
                <a:ext uri="{FF2B5EF4-FFF2-40B4-BE49-F238E27FC236}">
                  <a16:creationId xmlns:a16="http://schemas.microsoft.com/office/drawing/2014/main" id="{771976C0-01E0-4B82-8B3B-630F7AE076A7}"/>
                </a:ext>
              </a:extLst>
            </p:cNvPr>
            <p:cNvSpPr>
              <a:spLocks/>
            </p:cNvSpPr>
            <p:nvPr/>
          </p:nvSpPr>
          <p:spPr bwMode="auto">
            <a:xfrm>
              <a:off x="4683125" y="6292851"/>
              <a:ext cx="200025" cy="481013"/>
            </a:xfrm>
            <a:custGeom>
              <a:avLst/>
              <a:gdLst>
                <a:gd name="T0" fmla="*/ 47 w 60"/>
                <a:gd name="T1" fmla="*/ 0 h 145"/>
                <a:gd name="T2" fmla="*/ 13 w 60"/>
                <a:gd name="T3" fmla="*/ 0 h 145"/>
                <a:gd name="T4" fmla="*/ 0 w 60"/>
                <a:gd name="T5" fmla="*/ 14 h 145"/>
                <a:gd name="T6" fmla="*/ 0 w 60"/>
                <a:gd name="T7" fmla="*/ 132 h 145"/>
                <a:gd name="T8" fmla="*/ 13 w 60"/>
                <a:gd name="T9" fmla="*/ 145 h 145"/>
                <a:gd name="T10" fmla="*/ 47 w 60"/>
                <a:gd name="T11" fmla="*/ 145 h 145"/>
                <a:gd name="T12" fmla="*/ 60 w 60"/>
                <a:gd name="T13" fmla="*/ 132 h 145"/>
                <a:gd name="T14" fmla="*/ 60 w 60"/>
                <a:gd name="T15" fmla="*/ 14 h 145"/>
                <a:gd name="T16" fmla="*/ 47 w 60"/>
                <a:gd name="T1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45">
                  <a:moveTo>
                    <a:pt x="47" y="0"/>
                  </a:moveTo>
                  <a:cubicBezTo>
                    <a:pt x="13" y="0"/>
                    <a:pt x="13" y="0"/>
                    <a:pt x="13" y="0"/>
                  </a:cubicBezTo>
                  <a:cubicBezTo>
                    <a:pt x="6" y="0"/>
                    <a:pt x="0" y="6"/>
                    <a:pt x="0" y="14"/>
                  </a:cubicBezTo>
                  <a:cubicBezTo>
                    <a:pt x="0" y="132"/>
                    <a:pt x="0" y="132"/>
                    <a:pt x="0" y="132"/>
                  </a:cubicBezTo>
                  <a:cubicBezTo>
                    <a:pt x="0" y="139"/>
                    <a:pt x="6" y="145"/>
                    <a:pt x="13" y="145"/>
                  </a:cubicBezTo>
                  <a:cubicBezTo>
                    <a:pt x="47" y="145"/>
                    <a:pt x="47" y="145"/>
                    <a:pt x="47" y="145"/>
                  </a:cubicBezTo>
                  <a:cubicBezTo>
                    <a:pt x="54" y="145"/>
                    <a:pt x="60" y="139"/>
                    <a:pt x="60" y="132"/>
                  </a:cubicBezTo>
                  <a:cubicBezTo>
                    <a:pt x="60" y="14"/>
                    <a:pt x="60" y="14"/>
                    <a:pt x="60" y="14"/>
                  </a:cubicBezTo>
                  <a:cubicBezTo>
                    <a:pt x="60" y="6"/>
                    <a:pt x="54" y="0"/>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
              <a:extLst>
                <a:ext uri="{FF2B5EF4-FFF2-40B4-BE49-F238E27FC236}">
                  <a16:creationId xmlns:a16="http://schemas.microsoft.com/office/drawing/2014/main" id="{F8C471CE-AC9A-4FBA-A38A-40E5D54FB327}"/>
                </a:ext>
              </a:extLst>
            </p:cNvPr>
            <p:cNvSpPr>
              <a:spLocks/>
            </p:cNvSpPr>
            <p:nvPr/>
          </p:nvSpPr>
          <p:spPr bwMode="auto">
            <a:xfrm>
              <a:off x="4975225" y="6083301"/>
              <a:ext cx="203200" cy="690563"/>
            </a:xfrm>
            <a:custGeom>
              <a:avLst/>
              <a:gdLst>
                <a:gd name="T0" fmla="*/ 47 w 61"/>
                <a:gd name="T1" fmla="*/ 0 h 208"/>
                <a:gd name="T2" fmla="*/ 14 w 61"/>
                <a:gd name="T3" fmla="*/ 0 h 208"/>
                <a:gd name="T4" fmla="*/ 0 w 61"/>
                <a:gd name="T5" fmla="*/ 13 h 208"/>
                <a:gd name="T6" fmla="*/ 0 w 61"/>
                <a:gd name="T7" fmla="*/ 195 h 208"/>
                <a:gd name="T8" fmla="*/ 14 w 61"/>
                <a:gd name="T9" fmla="*/ 208 h 208"/>
                <a:gd name="T10" fmla="*/ 47 w 61"/>
                <a:gd name="T11" fmla="*/ 208 h 208"/>
                <a:gd name="T12" fmla="*/ 61 w 61"/>
                <a:gd name="T13" fmla="*/ 195 h 208"/>
                <a:gd name="T14" fmla="*/ 61 w 61"/>
                <a:gd name="T15" fmla="*/ 13 h 208"/>
                <a:gd name="T16" fmla="*/ 47 w 61"/>
                <a:gd name="T17"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208">
                  <a:moveTo>
                    <a:pt x="47" y="0"/>
                  </a:moveTo>
                  <a:cubicBezTo>
                    <a:pt x="14" y="0"/>
                    <a:pt x="14" y="0"/>
                    <a:pt x="14" y="0"/>
                  </a:cubicBezTo>
                  <a:cubicBezTo>
                    <a:pt x="6" y="0"/>
                    <a:pt x="0" y="6"/>
                    <a:pt x="0" y="13"/>
                  </a:cubicBezTo>
                  <a:cubicBezTo>
                    <a:pt x="0" y="195"/>
                    <a:pt x="0" y="195"/>
                    <a:pt x="0" y="195"/>
                  </a:cubicBezTo>
                  <a:cubicBezTo>
                    <a:pt x="0" y="202"/>
                    <a:pt x="6" y="208"/>
                    <a:pt x="14" y="208"/>
                  </a:cubicBezTo>
                  <a:cubicBezTo>
                    <a:pt x="47" y="208"/>
                    <a:pt x="47" y="208"/>
                    <a:pt x="47" y="208"/>
                  </a:cubicBezTo>
                  <a:cubicBezTo>
                    <a:pt x="55" y="208"/>
                    <a:pt x="61" y="202"/>
                    <a:pt x="61" y="195"/>
                  </a:cubicBezTo>
                  <a:cubicBezTo>
                    <a:pt x="61" y="13"/>
                    <a:pt x="61" y="13"/>
                    <a:pt x="61" y="13"/>
                  </a:cubicBezTo>
                  <a:cubicBezTo>
                    <a:pt x="61" y="6"/>
                    <a:pt x="55" y="0"/>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
              <a:extLst>
                <a:ext uri="{FF2B5EF4-FFF2-40B4-BE49-F238E27FC236}">
                  <a16:creationId xmlns:a16="http://schemas.microsoft.com/office/drawing/2014/main" id="{52464FA6-ED7C-45C4-8483-E82A05996455}"/>
                </a:ext>
              </a:extLst>
            </p:cNvPr>
            <p:cNvSpPr>
              <a:spLocks/>
            </p:cNvSpPr>
            <p:nvPr/>
          </p:nvSpPr>
          <p:spPr bwMode="auto">
            <a:xfrm>
              <a:off x="5270500" y="6226176"/>
              <a:ext cx="203200" cy="547688"/>
            </a:xfrm>
            <a:custGeom>
              <a:avLst/>
              <a:gdLst>
                <a:gd name="T0" fmla="*/ 47 w 61"/>
                <a:gd name="T1" fmla="*/ 0 h 165"/>
                <a:gd name="T2" fmla="*/ 14 w 61"/>
                <a:gd name="T3" fmla="*/ 0 h 165"/>
                <a:gd name="T4" fmla="*/ 0 w 61"/>
                <a:gd name="T5" fmla="*/ 14 h 165"/>
                <a:gd name="T6" fmla="*/ 0 w 61"/>
                <a:gd name="T7" fmla="*/ 152 h 165"/>
                <a:gd name="T8" fmla="*/ 14 w 61"/>
                <a:gd name="T9" fmla="*/ 165 h 165"/>
                <a:gd name="T10" fmla="*/ 47 w 61"/>
                <a:gd name="T11" fmla="*/ 165 h 165"/>
                <a:gd name="T12" fmla="*/ 61 w 61"/>
                <a:gd name="T13" fmla="*/ 152 h 165"/>
                <a:gd name="T14" fmla="*/ 61 w 61"/>
                <a:gd name="T15" fmla="*/ 14 h 165"/>
                <a:gd name="T16" fmla="*/ 47 w 61"/>
                <a:gd name="T1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65">
                  <a:moveTo>
                    <a:pt x="47" y="0"/>
                  </a:moveTo>
                  <a:cubicBezTo>
                    <a:pt x="14" y="0"/>
                    <a:pt x="14" y="0"/>
                    <a:pt x="14" y="0"/>
                  </a:cubicBezTo>
                  <a:cubicBezTo>
                    <a:pt x="6" y="0"/>
                    <a:pt x="0" y="7"/>
                    <a:pt x="0" y="14"/>
                  </a:cubicBezTo>
                  <a:cubicBezTo>
                    <a:pt x="0" y="152"/>
                    <a:pt x="0" y="152"/>
                    <a:pt x="0" y="152"/>
                  </a:cubicBezTo>
                  <a:cubicBezTo>
                    <a:pt x="0" y="159"/>
                    <a:pt x="6" y="165"/>
                    <a:pt x="14" y="165"/>
                  </a:cubicBezTo>
                  <a:cubicBezTo>
                    <a:pt x="47" y="165"/>
                    <a:pt x="47" y="165"/>
                    <a:pt x="47" y="165"/>
                  </a:cubicBezTo>
                  <a:cubicBezTo>
                    <a:pt x="54" y="165"/>
                    <a:pt x="61" y="159"/>
                    <a:pt x="61" y="152"/>
                  </a:cubicBezTo>
                  <a:cubicBezTo>
                    <a:pt x="61" y="14"/>
                    <a:pt x="61" y="14"/>
                    <a:pt x="61" y="14"/>
                  </a:cubicBezTo>
                  <a:cubicBezTo>
                    <a:pt x="61" y="7"/>
                    <a:pt x="54" y="0"/>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8">
              <a:extLst>
                <a:ext uri="{FF2B5EF4-FFF2-40B4-BE49-F238E27FC236}">
                  <a16:creationId xmlns:a16="http://schemas.microsoft.com/office/drawing/2014/main" id="{61539740-8BDF-4AA1-8708-A0778E07C28E}"/>
                </a:ext>
              </a:extLst>
            </p:cNvPr>
            <p:cNvSpPr>
              <a:spLocks/>
            </p:cNvSpPr>
            <p:nvPr/>
          </p:nvSpPr>
          <p:spPr bwMode="auto">
            <a:xfrm>
              <a:off x="5565775" y="5986463"/>
              <a:ext cx="200025" cy="787400"/>
            </a:xfrm>
            <a:custGeom>
              <a:avLst/>
              <a:gdLst>
                <a:gd name="T0" fmla="*/ 47 w 60"/>
                <a:gd name="T1" fmla="*/ 0 h 237"/>
                <a:gd name="T2" fmla="*/ 13 w 60"/>
                <a:gd name="T3" fmla="*/ 0 h 237"/>
                <a:gd name="T4" fmla="*/ 0 w 60"/>
                <a:gd name="T5" fmla="*/ 14 h 237"/>
                <a:gd name="T6" fmla="*/ 0 w 60"/>
                <a:gd name="T7" fmla="*/ 224 h 237"/>
                <a:gd name="T8" fmla="*/ 13 w 60"/>
                <a:gd name="T9" fmla="*/ 237 h 237"/>
                <a:gd name="T10" fmla="*/ 47 w 60"/>
                <a:gd name="T11" fmla="*/ 237 h 237"/>
                <a:gd name="T12" fmla="*/ 60 w 60"/>
                <a:gd name="T13" fmla="*/ 224 h 237"/>
                <a:gd name="T14" fmla="*/ 60 w 60"/>
                <a:gd name="T15" fmla="*/ 14 h 237"/>
                <a:gd name="T16" fmla="*/ 47 w 60"/>
                <a:gd name="T1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237">
                  <a:moveTo>
                    <a:pt x="47" y="0"/>
                  </a:moveTo>
                  <a:cubicBezTo>
                    <a:pt x="13" y="0"/>
                    <a:pt x="13" y="0"/>
                    <a:pt x="13" y="0"/>
                  </a:cubicBezTo>
                  <a:cubicBezTo>
                    <a:pt x="6" y="0"/>
                    <a:pt x="0" y="7"/>
                    <a:pt x="0" y="14"/>
                  </a:cubicBezTo>
                  <a:cubicBezTo>
                    <a:pt x="0" y="224"/>
                    <a:pt x="0" y="224"/>
                    <a:pt x="0" y="224"/>
                  </a:cubicBezTo>
                  <a:cubicBezTo>
                    <a:pt x="0" y="231"/>
                    <a:pt x="6" y="237"/>
                    <a:pt x="13" y="237"/>
                  </a:cubicBezTo>
                  <a:cubicBezTo>
                    <a:pt x="47" y="237"/>
                    <a:pt x="47" y="237"/>
                    <a:pt x="47" y="237"/>
                  </a:cubicBezTo>
                  <a:cubicBezTo>
                    <a:pt x="54" y="237"/>
                    <a:pt x="60" y="231"/>
                    <a:pt x="60" y="224"/>
                  </a:cubicBezTo>
                  <a:cubicBezTo>
                    <a:pt x="60" y="14"/>
                    <a:pt x="60" y="14"/>
                    <a:pt x="60" y="14"/>
                  </a:cubicBezTo>
                  <a:cubicBezTo>
                    <a:pt x="60" y="7"/>
                    <a:pt x="54" y="0"/>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9">
              <a:extLst>
                <a:ext uri="{FF2B5EF4-FFF2-40B4-BE49-F238E27FC236}">
                  <a16:creationId xmlns:a16="http://schemas.microsoft.com/office/drawing/2014/main" id="{90B11A3B-24AA-4F8C-9BAC-9CAD8AEFC242}"/>
                </a:ext>
              </a:extLst>
            </p:cNvPr>
            <p:cNvSpPr>
              <a:spLocks noEditPoints="1"/>
            </p:cNvSpPr>
            <p:nvPr/>
          </p:nvSpPr>
          <p:spPr bwMode="auto">
            <a:xfrm>
              <a:off x="4700588" y="5694363"/>
              <a:ext cx="1047750" cy="474663"/>
            </a:xfrm>
            <a:custGeom>
              <a:avLst/>
              <a:gdLst>
                <a:gd name="T0" fmla="*/ 25 w 316"/>
                <a:gd name="T1" fmla="*/ 143 h 143"/>
                <a:gd name="T2" fmla="*/ 50 w 316"/>
                <a:gd name="T3" fmla="*/ 118 h 143"/>
                <a:gd name="T4" fmla="*/ 49 w 316"/>
                <a:gd name="T5" fmla="*/ 111 h 143"/>
                <a:gd name="T6" fmla="*/ 99 w 316"/>
                <a:gd name="T7" fmla="*/ 74 h 143"/>
                <a:gd name="T8" fmla="*/ 114 w 316"/>
                <a:gd name="T9" fmla="*/ 79 h 143"/>
                <a:gd name="T10" fmla="*/ 132 w 316"/>
                <a:gd name="T11" fmla="*/ 71 h 143"/>
                <a:gd name="T12" fmla="*/ 177 w 316"/>
                <a:gd name="T13" fmla="*/ 93 h 143"/>
                <a:gd name="T14" fmla="*/ 177 w 316"/>
                <a:gd name="T15" fmla="*/ 95 h 143"/>
                <a:gd name="T16" fmla="*/ 202 w 316"/>
                <a:gd name="T17" fmla="*/ 120 h 143"/>
                <a:gd name="T18" fmla="*/ 227 w 316"/>
                <a:gd name="T19" fmla="*/ 95 h 143"/>
                <a:gd name="T20" fmla="*/ 226 w 316"/>
                <a:gd name="T21" fmla="*/ 87 h 143"/>
                <a:gd name="T22" fmla="*/ 277 w 316"/>
                <a:gd name="T23" fmla="*/ 46 h 143"/>
                <a:gd name="T24" fmla="*/ 291 w 316"/>
                <a:gd name="T25" fmla="*/ 50 h 143"/>
                <a:gd name="T26" fmla="*/ 316 w 316"/>
                <a:gd name="T27" fmla="*/ 25 h 143"/>
                <a:gd name="T28" fmla="*/ 291 w 316"/>
                <a:gd name="T29" fmla="*/ 0 h 143"/>
                <a:gd name="T30" fmla="*/ 266 w 316"/>
                <a:gd name="T31" fmla="*/ 25 h 143"/>
                <a:gd name="T32" fmla="*/ 267 w 316"/>
                <a:gd name="T33" fmla="*/ 34 h 143"/>
                <a:gd name="T34" fmla="*/ 216 w 316"/>
                <a:gd name="T35" fmla="*/ 74 h 143"/>
                <a:gd name="T36" fmla="*/ 202 w 316"/>
                <a:gd name="T37" fmla="*/ 70 h 143"/>
                <a:gd name="T38" fmla="*/ 184 w 316"/>
                <a:gd name="T39" fmla="*/ 78 h 143"/>
                <a:gd name="T40" fmla="*/ 139 w 316"/>
                <a:gd name="T41" fmla="*/ 57 h 143"/>
                <a:gd name="T42" fmla="*/ 139 w 316"/>
                <a:gd name="T43" fmla="*/ 54 h 143"/>
                <a:gd name="T44" fmla="*/ 114 w 316"/>
                <a:gd name="T45" fmla="*/ 29 h 143"/>
                <a:gd name="T46" fmla="*/ 89 w 316"/>
                <a:gd name="T47" fmla="*/ 54 h 143"/>
                <a:gd name="T48" fmla="*/ 90 w 316"/>
                <a:gd name="T49" fmla="*/ 62 h 143"/>
                <a:gd name="T50" fmla="*/ 39 w 316"/>
                <a:gd name="T51" fmla="*/ 98 h 143"/>
                <a:gd name="T52" fmla="*/ 25 w 316"/>
                <a:gd name="T53" fmla="*/ 93 h 143"/>
                <a:gd name="T54" fmla="*/ 0 w 316"/>
                <a:gd name="T55" fmla="*/ 118 h 143"/>
                <a:gd name="T56" fmla="*/ 25 w 316"/>
                <a:gd name="T57" fmla="*/ 143 h 143"/>
                <a:gd name="T58" fmla="*/ 291 w 316"/>
                <a:gd name="T59" fmla="*/ 16 h 143"/>
                <a:gd name="T60" fmla="*/ 300 w 316"/>
                <a:gd name="T61" fmla="*/ 25 h 143"/>
                <a:gd name="T62" fmla="*/ 291 w 316"/>
                <a:gd name="T63" fmla="*/ 34 h 143"/>
                <a:gd name="T64" fmla="*/ 282 w 316"/>
                <a:gd name="T65" fmla="*/ 25 h 143"/>
                <a:gd name="T66" fmla="*/ 291 w 316"/>
                <a:gd name="T67" fmla="*/ 16 h 143"/>
                <a:gd name="T68" fmla="*/ 202 w 316"/>
                <a:gd name="T69" fmla="*/ 86 h 143"/>
                <a:gd name="T70" fmla="*/ 211 w 316"/>
                <a:gd name="T71" fmla="*/ 95 h 143"/>
                <a:gd name="T72" fmla="*/ 202 w 316"/>
                <a:gd name="T73" fmla="*/ 104 h 143"/>
                <a:gd name="T74" fmla="*/ 193 w 316"/>
                <a:gd name="T75" fmla="*/ 95 h 143"/>
                <a:gd name="T76" fmla="*/ 202 w 316"/>
                <a:gd name="T77" fmla="*/ 86 h 143"/>
                <a:gd name="T78" fmla="*/ 114 w 316"/>
                <a:gd name="T79" fmla="*/ 45 h 143"/>
                <a:gd name="T80" fmla="*/ 123 w 316"/>
                <a:gd name="T81" fmla="*/ 54 h 143"/>
                <a:gd name="T82" fmla="*/ 114 w 316"/>
                <a:gd name="T83" fmla="*/ 63 h 143"/>
                <a:gd name="T84" fmla="*/ 105 w 316"/>
                <a:gd name="T85" fmla="*/ 54 h 143"/>
                <a:gd name="T86" fmla="*/ 114 w 316"/>
                <a:gd name="T87" fmla="*/ 45 h 143"/>
                <a:gd name="T88" fmla="*/ 25 w 316"/>
                <a:gd name="T89" fmla="*/ 109 h 143"/>
                <a:gd name="T90" fmla="*/ 34 w 316"/>
                <a:gd name="T91" fmla="*/ 118 h 143"/>
                <a:gd name="T92" fmla="*/ 25 w 316"/>
                <a:gd name="T93" fmla="*/ 127 h 143"/>
                <a:gd name="T94" fmla="*/ 16 w 316"/>
                <a:gd name="T95" fmla="*/ 118 h 143"/>
                <a:gd name="T96" fmla="*/ 25 w 316"/>
                <a:gd name="T97" fmla="*/ 10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6" h="143">
                  <a:moveTo>
                    <a:pt x="25" y="143"/>
                  </a:moveTo>
                  <a:cubicBezTo>
                    <a:pt x="39" y="143"/>
                    <a:pt x="50" y="132"/>
                    <a:pt x="50" y="118"/>
                  </a:cubicBezTo>
                  <a:cubicBezTo>
                    <a:pt x="50" y="116"/>
                    <a:pt x="50" y="113"/>
                    <a:pt x="49" y="111"/>
                  </a:cubicBezTo>
                  <a:cubicBezTo>
                    <a:pt x="99" y="74"/>
                    <a:pt x="99" y="74"/>
                    <a:pt x="99" y="74"/>
                  </a:cubicBezTo>
                  <a:cubicBezTo>
                    <a:pt x="103" y="77"/>
                    <a:pt x="108" y="79"/>
                    <a:pt x="114" y="79"/>
                  </a:cubicBezTo>
                  <a:cubicBezTo>
                    <a:pt x="121" y="79"/>
                    <a:pt x="127" y="76"/>
                    <a:pt x="132" y="71"/>
                  </a:cubicBezTo>
                  <a:cubicBezTo>
                    <a:pt x="177" y="93"/>
                    <a:pt x="177" y="93"/>
                    <a:pt x="177" y="93"/>
                  </a:cubicBezTo>
                  <a:cubicBezTo>
                    <a:pt x="177" y="93"/>
                    <a:pt x="177" y="94"/>
                    <a:pt x="177" y="95"/>
                  </a:cubicBezTo>
                  <a:cubicBezTo>
                    <a:pt x="177" y="109"/>
                    <a:pt x="188" y="120"/>
                    <a:pt x="202" y="120"/>
                  </a:cubicBezTo>
                  <a:cubicBezTo>
                    <a:pt x="216" y="120"/>
                    <a:pt x="227" y="109"/>
                    <a:pt x="227" y="95"/>
                  </a:cubicBezTo>
                  <a:cubicBezTo>
                    <a:pt x="227" y="92"/>
                    <a:pt x="227" y="90"/>
                    <a:pt x="226" y="87"/>
                  </a:cubicBezTo>
                  <a:cubicBezTo>
                    <a:pt x="277" y="46"/>
                    <a:pt x="277" y="46"/>
                    <a:pt x="277" y="46"/>
                  </a:cubicBezTo>
                  <a:cubicBezTo>
                    <a:pt x="281" y="49"/>
                    <a:pt x="286" y="50"/>
                    <a:pt x="291" y="50"/>
                  </a:cubicBezTo>
                  <a:cubicBezTo>
                    <a:pt x="305" y="50"/>
                    <a:pt x="316" y="39"/>
                    <a:pt x="316" y="25"/>
                  </a:cubicBezTo>
                  <a:cubicBezTo>
                    <a:pt x="316" y="11"/>
                    <a:pt x="305" y="0"/>
                    <a:pt x="291" y="0"/>
                  </a:cubicBezTo>
                  <a:cubicBezTo>
                    <a:pt x="277" y="0"/>
                    <a:pt x="266" y="11"/>
                    <a:pt x="266" y="25"/>
                  </a:cubicBezTo>
                  <a:cubicBezTo>
                    <a:pt x="266" y="28"/>
                    <a:pt x="266" y="31"/>
                    <a:pt x="267" y="34"/>
                  </a:cubicBezTo>
                  <a:cubicBezTo>
                    <a:pt x="216" y="74"/>
                    <a:pt x="216" y="74"/>
                    <a:pt x="216" y="74"/>
                  </a:cubicBezTo>
                  <a:cubicBezTo>
                    <a:pt x="212" y="72"/>
                    <a:pt x="207" y="70"/>
                    <a:pt x="202" y="70"/>
                  </a:cubicBezTo>
                  <a:cubicBezTo>
                    <a:pt x="195" y="70"/>
                    <a:pt x="189" y="73"/>
                    <a:pt x="184" y="78"/>
                  </a:cubicBezTo>
                  <a:cubicBezTo>
                    <a:pt x="139" y="57"/>
                    <a:pt x="139" y="57"/>
                    <a:pt x="139" y="57"/>
                  </a:cubicBezTo>
                  <a:cubicBezTo>
                    <a:pt x="139" y="56"/>
                    <a:pt x="139" y="55"/>
                    <a:pt x="139" y="54"/>
                  </a:cubicBezTo>
                  <a:cubicBezTo>
                    <a:pt x="139" y="40"/>
                    <a:pt x="127" y="29"/>
                    <a:pt x="114" y="29"/>
                  </a:cubicBezTo>
                  <a:cubicBezTo>
                    <a:pt x="100" y="29"/>
                    <a:pt x="89" y="40"/>
                    <a:pt x="89" y="54"/>
                  </a:cubicBezTo>
                  <a:cubicBezTo>
                    <a:pt x="89" y="57"/>
                    <a:pt x="89" y="59"/>
                    <a:pt x="90" y="62"/>
                  </a:cubicBezTo>
                  <a:cubicBezTo>
                    <a:pt x="39" y="98"/>
                    <a:pt x="39" y="98"/>
                    <a:pt x="39" y="98"/>
                  </a:cubicBezTo>
                  <a:cubicBezTo>
                    <a:pt x="35" y="95"/>
                    <a:pt x="30" y="93"/>
                    <a:pt x="25" y="93"/>
                  </a:cubicBezTo>
                  <a:cubicBezTo>
                    <a:pt x="11" y="93"/>
                    <a:pt x="0" y="104"/>
                    <a:pt x="0" y="118"/>
                  </a:cubicBezTo>
                  <a:cubicBezTo>
                    <a:pt x="0" y="132"/>
                    <a:pt x="11" y="143"/>
                    <a:pt x="25" y="143"/>
                  </a:cubicBezTo>
                  <a:close/>
                  <a:moveTo>
                    <a:pt x="291" y="16"/>
                  </a:moveTo>
                  <a:cubicBezTo>
                    <a:pt x="296" y="16"/>
                    <a:pt x="300" y="20"/>
                    <a:pt x="300" y="25"/>
                  </a:cubicBezTo>
                  <a:cubicBezTo>
                    <a:pt x="300" y="30"/>
                    <a:pt x="296" y="34"/>
                    <a:pt x="291" y="34"/>
                  </a:cubicBezTo>
                  <a:cubicBezTo>
                    <a:pt x="286" y="34"/>
                    <a:pt x="282" y="30"/>
                    <a:pt x="282" y="25"/>
                  </a:cubicBezTo>
                  <a:cubicBezTo>
                    <a:pt x="282" y="20"/>
                    <a:pt x="286" y="16"/>
                    <a:pt x="291" y="16"/>
                  </a:cubicBezTo>
                  <a:close/>
                  <a:moveTo>
                    <a:pt x="202" y="86"/>
                  </a:moveTo>
                  <a:cubicBezTo>
                    <a:pt x="207" y="86"/>
                    <a:pt x="211" y="90"/>
                    <a:pt x="211" y="95"/>
                  </a:cubicBezTo>
                  <a:cubicBezTo>
                    <a:pt x="211" y="100"/>
                    <a:pt x="207" y="104"/>
                    <a:pt x="202" y="104"/>
                  </a:cubicBezTo>
                  <a:cubicBezTo>
                    <a:pt x="197" y="104"/>
                    <a:pt x="193" y="100"/>
                    <a:pt x="193" y="95"/>
                  </a:cubicBezTo>
                  <a:cubicBezTo>
                    <a:pt x="193" y="90"/>
                    <a:pt x="197" y="86"/>
                    <a:pt x="202" y="86"/>
                  </a:cubicBezTo>
                  <a:close/>
                  <a:moveTo>
                    <a:pt x="114" y="45"/>
                  </a:moveTo>
                  <a:cubicBezTo>
                    <a:pt x="119" y="45"/>
                    <a:pt x="123" y="49"/>
                    <a:pt x="123" y="54"/>
                  </a:cubicBezTo>
                  <a:cubicBezTo>
                    <a:pt x="123" y="59"/>
                    <a:pt x="119" y="63"/>
                    <a:pt x="114" y="63"/>
                  </a:cubicBezTo>
                  <a:cubicBezTo>
                    <a:pt x="109" y="63"/>
                    <a:pt x="105" y="59"/>
                    <a:pt x="105" y="54"/>
                  </a:cubicBezTo>
                  <a:cubicBezTo>
                    <a:pt x="105" y="49"/>
                    <a:pt x="109" y="45"/>
                    <a:pt x="114" y="45"/>
                  </a:cubicBezTo>
                  <a:close/>
                  <a:moveTo>
                    <a:pt x="25" y="109"/>
                  </a:moveTo>
                  <a:cubicBezTo>
                    <a:pt x="30" y="109"/>
                    <a:pt x="34" y="113"/>
                    <a:pt x="34" y="118"/>
                  </a:cubicBezTo>
                  <a:cubicBezTo>
                    <a:pt x="34" y="123"/>
                    <a:pt x="30" y="127"/>
                    <a:pt x="25" y="127"/>
                  </a:cubicBezTo>
                  <a:cubicBezTo>
                    <a:pt x="20" y="127"/>
                    <a:pt x="16" y="123"/>
                    <a:pt x="16" y="118"/>
                  </a:cubicBezTo>
                  <a:cubicBezTo>
                    <a:pt x="16" y="113"/>
                    <a:pt x="20" y="109"/>
                    <a:pt x="25"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5" name="Group 108">
            <a:extLst>
              <a:ext uri="{FF2B5EF4-FFF2-40B4-BE49-F238E27FC236}">
                <a16:creationId xmlns:a16="http://schemas.microsoft.com/office/drawing/2014/main" id="{95A49649-2C97-4269-860A-48C08A4E96D3}"/>
              </a:ext>
            </a:extLst>
          </p:cNvPr>
          <p:cNvGrpSpPr/>
          <p:nvPr/>
        </p:nvGrpSpPr>
        <p:grpSpPr>
          <a:xfrm>
            <a:off x="4285903" y="3251433"/>
            <a:ext cx="1377246" cy="1432206"/>
            <a:chOff x="2278063" y="5395913"/>
            <a:chExt cx="2028826" cy="2109787"/>
          </a:xfrm>
          <a:solidFill>
            <a:srgbClr val="003B60"/>
          </a:solidFill>
        </p:grpSpPr>
        <p:sp>
          <p:nvSpPr>
            <p:cNvPr id="136" name="Freeform 13">
              <a:extLst>
                <a:ext uri="{FF2B5EF4-FFF2-40B4-BE49-F238E27FC236}">
                  <a16:creationId xmlns:a16="http://schemas.microsoft.com/office/drawing/2014/main" id="{FE5986F5-1724-4B87-9598-300D07E91ED7}"/>
                </a:ext>
              </a:extLst>
            </p:cNvPr>
            <p:cNvSpPr>
              <a:spLocks/>
            </p:cNvSpPr>
            <p:nvPr/>
          </p:nvSpPr>
          <p:spPr bwMode="auto">
            <a:xfrm>
              <a:off x="2820988" y="5726113"/>
              <a:ext cx="352425" cy="344488"/>
            </a:xfrm>
            <a:custGeom>
              <a:avLst/>
              <a:gdLst>
                <a:gd name="T0" fmla="*/ 2 w 295"/>
                <a:gd name="T1" fmla="*/ 268 h 288"/>
                <a:gd name="T2" fmla="*/ 14 w 295"/>
                <a:gd name="T3" fmla="*/ 287 h 288"/>
                <a:gd name="T4" fmla="*/ 18 w 295"/>
                <a:gd name="T5" fmla="*/ 288 h 288"/>
                <a:gd name="T6" fmla="*/ 33 w 295"/>
                <a:gd name="T7" fmla="*/ 276 h 288"/>
                <a:gd name="T8" fmla="*/ 281 w 295"/>
                <a:gd name="T9" fmla="*/ 33 h 288"/>
                <a:gd name="T10" fmla="*/ 293 w 295"/>
                <a:gd name="T11" fmla="*/ 14 h 288"/>
                <a:gd name="T12" fmla="*/ 274 w 295"/>
                <a:gd name="T13" fmla="*/ 2 h 288"/>
                <a:gd name="T14" fmla="*/ 2 w 295"/>
                <a:gd name="T15" fmla="*/ 268 h 2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5" h="288">
                  <a:moveTo>
                    <a:pt x="2" y="268"/>
                  </a:moveTo>
                  <a:cubicBezTo>
                    <a:pt x="0" y="277"/>
                    <a:pt x="5" y="285"/>
                    <a:pt x="14" y="287"/>
                  </a:cubicBezTo>
                  <a:cubicBezTo>
                    <a:pt x="15" y="288"/>
                    <a:pt x="17" y="288"/>
                    <a:pt x="18" y="288"/>
                  </a:cubicBezTo>
                  <a:cubicBezTo>
                    <a:pt x="25" y="288"/>
                    <a:pt x="32" y="283"/>
                    <a:pt x="33" y="276"/>
                  </a:cubicBezTo>
                  <a:cubicBezTo>
                    <a:pt x="62" y="155"/>
                    <a:pt x="159" y="60"/>
                    <a:pt x="281" y="33"/>
                  </a:cubicBezTo>
                  <a:cubicBezTo>
                    <a:pt x="290" y="32"/>
                    <a:pt x="295" y="23"/>
                    <a:pt x="293" y="14"/>
                  </a:cubicBezTo>
                  <a:cubicBezTo>
                    <a:pt x="291" y="6"/>
                    <a:pt x="283" y="0"/>
                    <a:pt x="274" y="2"/>
                  </a:cubicBezTo>
                  <a:cubicBezTo>
                    <a:pt x="141" y="31"/>
                    <a:pt x="34" y="135"/>
                    <a:pt x="2"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4">
              <a:extLst>
                <a:ext uri="{FF2B5EF4-FFF2-40B4-BE49-F238E27FC236}">
                  <a16:creationId xmlns:a16="http://schemas.microsoft.com/office/drawing/2014/main" id="{94D4E570-B443-4D63-B326-1CD7F05FE416}"/>
                </a:ext>
              </a:extLst>
            </p:cNvPr>
            <p:cNvSpPr>
              <a:spLocks/>
            </p:cNvSpPr>
            <p:nvPr/>
          </p:nvSpPr>
          <p:spPr bwMode="auto">
            <a:xfrm>
              <a:off x="2767013" y="6430963"/>
              <a:ext cx="125413" cy="179388"/>
            </a:xfrm>
            <a:custGeom>
              <a:avLst/>
              <a:gdLst>
                <a:gd name="T0" fmla="*/ 25 w 104"/>
                <a:gd name="T1" fmla="*/ 145 h 150"/>
                <a:gd name="T2" fmla="*/ 40 w 104"/>
                <a:gd name="T3" fmla="*/ 150 h 150"/>
                <a:gd name="T4" fmla="*/ 63 w 104"/>
                <a:gd name="T5" fmla="*/ 138 h 150"/>
                <a:gd name="T6" fmla="*/ 94 w 104"/>
                <a:gd name="T7" fmla="*/ 92 h 150"/>
                <a:gd name="T8" fmla="*/ 94 w 104"/>
                <a:gd name="T9" fmla="*/ 91 h 150"/>
                <a:gd name="T10" fmla="*/ 97 w 104"/>
                <a:gd name="T11" fmla="*/ 87 h 150"/>
                <a:gd name="T12" fmla="*/ 91 w 104"/>
                <a:gd name="T13" fmla="*/ 51 h 150"/>
                <a:gd name="T14" fmla="*/ 52 w 104"/>
                <a:gd name="T15" fmla="*/ 13 h 150"/>
                <a:gd name="T16" fmla="*/ 13 w 104"/>
                <a:gd name="T17" fmla="*/ 10 h 150"/>
                <a:gd name="T18" fmla="*/ 10 w 104"/>
                <a:gd name="T19" fmla="*/ 49 h 150"/>
                <a:gd name="T20" fmla="*/ 38 w 104"/>
                <a:gd name="T21" fmla="*/ 77 h 150"/>
                <a:gd name="T22" fmla="*/ 18 w 104"/>
                <a:gd name="T23" fmla="*/ 107 h 150"/>
                <a:gd name="T24" fmla="*/ 25 w 104"/>
                <a:gd name="T25" fmla="*/ 14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50">
                  <a:moveTo>
                    <a:pt x="25" y="145"/>
                  </a:moveTo>
                  <a:cubicBezTo>
                    <a:pt x="30" y="148"/>
                    <a:pt x="35" y="150"/>
                    <a:pt x="40" y="150"/>
                  </a:cubicBezTo>
                  <a:cubicBezTo>
                    <a:pt x="49" y="150"/>
                    <a:pt x="58" y="146"/>
                    <a:pt x="63" y="138"/>
                  </a:cubicBezTo>
                  <a:cubicBezTo>
                    <a:pt x="94" y="92"/>
                    <a:pt x="94" y="92"/>
                    <a:pt x="94" y="92"/>
                  </a:cubicBezTo>
                  <a:cubicBezTo>
                    <a:pt x="94" y="92"/>
                    <a:pt x="94" y="91"/>
                    <a:pt x="94" y="91"/>
                  </a:cubicBezTo>
                  <a:cubicBezTo>
                    <a:pt x="97" y="87"/>
                    <a:pt x="97" y="87"/>
                    <a:pt x="97" y="87"/>
                  </a:cubicBezTo>
                  <a:cubicBezTo>
                    <a:pt x="104" y="75"/>
                    <a:pt x="102" y="60"/>
                    <a:pt x="91" y="51"/>
                  </a:cubicBezTo>
                  <a:cubicBezTo>
                    <a:pt x="76" y="39"/>
                    <a:pt x="63" y="26"/>
                    <a:pt x="52" y="13"/>
                  </a:cubicBezTo>
                  <a:cubicBezTo>
                    <a:pt x="42" y="1"/>
                    <a:pt x="24" y="0"/>
                    <a:pt x="13" y="10"/>
                  </a:cubicBezTo>
                  <a:cubicBezTo>
                    <a:pt x="1" y="20"/>
                    <a:pt x="0" y="37"/>
                    <a:pt x="10" y="49"/>
                  </a:cubicBezTo>
                  <a:cubicBezTo>
                    <a:pt x="19" y="59"/>
                    <a:pt x="28" y="68"/>
                    <a:pt x="38" y="77"/>
                  </a:cubicBezTo>
                  <a:cubicBezTo>
                    <a:pt x="18" y="107"/>
                    <a:pt x="18" y="107"/>
                    <a:pt x="18" y="107"/>
                  </a:cubicBezTo>
                  <a:cubicBezTo>
                    <a:pt x="9" y="120"/>
                    <a:pt x="13" y="137"/>
                    <a:pt x="25"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5">
              <a:extLst>
                <a:ext uri="{FF2B5EF4-FFF2-40B4-BE49-F238E27FC236}">
                  <a16:creationId xmlns:a16="http://schemas.microsoft.com/office/drawing/2014/main" id="{DA640CD8-23A1-4630-8C7A-A9AF80302804}"/>
                </a:ext>
              </a:extLst>
            </p:cNvPr>
            <p:cNvSpPr>
              <a:spLocks/>
            </p:cNvSpPr>
            <p:nvPr/>
          </p:nvSpPr>
          <p:spPr bwMode="auto">
            <a:xfrm>
              <a:off x="3706813" y="5946775"/>
              <a:ext cx="95250" cy="211138"/>
            </a:xfrm>
            <a:custGeom>
              <a:avLst/>
              <a:gdLst>
                <a:gd name="T0" fmla="*/ 22 w 79"/>
                <a:gd name="T1" fmla="*/ 5 h 177"/>
                <a:gd name="T2" fmla="*/ 4 w 79"/>
                <a:gd name="T3" fmla="*/ 40 h 177"/>
                <a:gd name="T4" fmla="*/ 24 w 79"/>
                <a:gd name="T5" fmla="*/ 151 h 177"/>
                <a:gd name="T6" fmla="*/ 51 w 79"/>
                <a:gd name="T7" fmla="*/ 177 h 177"/>
                <a:gd name="T8" fmla="*/ 52 w 79"/>
                <a:gd name="T9" fmla="*/ 177 h 177"/>
                <a:gd name="T10" fmla="*/ 79 w 79"/>
                <a:gd name="T11" fmla="*/ 148 h 177"/>
                <a:gd name="T12" fmla="*/ 57 w 79"/>
                <a:gd name="T13" fmla="*/ 23 h 177"/>
                <a:gd name="T14" fmla="*/ 22 w 79"/>
                <a:gd name="T15" fmla="*/ 5 h 1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77">
                  <a:moveTo>
                    <a:pt x="22" y="5"/>
                  </a:moveTo>
                  <a:cubicBezTo>
                    <a:pt x="8" y="10"/>
                    <a:pt x="0" y="25"/>
                    <a:pt x="4" y="40"/>
                  </a:cubicBezTo>
                  <a:cubicBezTo>
                    <a:pt x="16" y="75"/>
                    <a:pt x="22" y="113"/>
                    <a:pt x="24" y="151"/>
                  </a:cubicBezTo>
                  <a:cubicBezTo>
                    <a:pt x="24" y="165"/>
                    <a:pt x="37" y="177"/>
                    <a:pt x="51" y="177"/>
                  </a:cubicBezTo>
                  <a:cubicBezTo>
                    <a:pt x="52" y="177"/>
                    <a:pt x="52" y="177"/>
                    <a:pt x="52" y="177"/>
                  </a:cubicBezTo>
                  <a:cubicBezTo>
                    <a:pt x="68" y="176"/>
                    <a:pt x="79" y="164"/>
                    <a:pt x="79" y="148"/>
                  </a:cubicBezTo>
                  <a:cubicBezTo>
                    <a:pt x="77" y="106"/>
                    <a:pt x="70" y="63"/>
                    <a:pt x="57" y="23"/>
                  </a:cubicBezTo>
                  <a:cubicBezTo>
                    <a:pt x="52" y="8"/>
                    <a:pt x="36" y="0"/>
                    <a:pt x="2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4D983E9A-A4A7-4996-B394-641F43CA97B6}"/>
                </a:ext>
              </a:extLst>
            </p:cNvPr>
            <p:cNvSpPr>
              <a:spLocks/>
            </p:cNvSpPr>
            <p:nvPr/>
          </p:nvSpPr>
          <p:spPr bwMode="auto">
            <a:xfrm>
              <a:off x="3021013" y="5583238"/>
              <a:ext cx="211138" cy="96838"/>
            </a:xfrm>
            <a:custGeom>
              <a:avLst/>
              <a:gdLst>
                <a:gd name="T0" fmla="*/ 146 w 177"/>
                <a:gd name="T1" fmla="*/ 1 h 81"/>
                <a:gd name="T2" fmla="*/ 21 w 177"/>
                <a:gd name="T3" fmla="*/ 28 h 81"/>
                <a:gd name="T4" fmla="*/ 5 w 177"/>
                <a:gd name="T5" fmla="*/ 63 h 81"/>
                <a:gd name="T6" fmla="*/ 31 w 177"/>
                <a:gd name="T7" fmla="*/ 81 h 81"/>
                <a:gd name="T8" fmla="*/ 40 w 177"/>
                <a:gd name="T9" fmla="*/ 80 h 81"/>
                <a:gd name="T10" fmla="*/ 150 w 177"/>
                <a:gd name="T11" fmla="*/ 56 h 81"/>
                <a:gd name="T12" fmla="*/ 175 w 177"/>
                <a:gd name="T13" fmla="*/ 27 h 81"/>
                <a:gd name="T14" fmla="*/ 146 w 177"/>
                <a:gd name="T15" fmla="*/ 1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7" h="81">
                  <a:moveTo>
                    <a:pt x="146" y="1"/>
                  </a:moveTo>
                  <a:cubicBezTo>
                    <a:pt x="103" y="5"/>
                    <a:pt x="61" y="14"/>
                    <a:pt x="21" y="28"/>
                  </a:cubicBezTo>
                  <a:cubicBezTo>
                    <a:pt x="7" y="33"/>
                    <a:pt x="0" y="49"/>
                    <a:pt x="5" y="63"/>
                  </a:cubicBezTo>
                  <a:cubicBezTo>
                    <a:pt x="9" y="74"/>
                    <a:pt x="19" y="81"/>
                    <a:pt x="31" y="81"/>
                  </a:cubicBezTo>
                  <a:cubicBezTo>
                    <a:pt x="34" y="81"/>
                    <a:pt x="37" y="81"/>
                    <a:pt x="40" y="80"/>
                  </a:cubicBezTo>
                  <a:cubicBezTo>
                    <a:pt x="75" y="67"/>
                    <a:pt x="112" y="59"/>
                    <a:pt x="150" y="56"/>
                  </a:cubicBezTo>
                  <a:cubicBezTo>
                    <a:pt x="165" y="55"/>
                    <a:pt x="177" y="42"/>
                    <a:pt x="175" y="27"/>
                  </a:cubicBezTo>
                  <a:cubicBezTo>
                    <a:pt x="174" y="12"/>
                    <a:pt x="161" y="0"/>
                    <a:pt x="14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7">
              <a:extLst>
                <a:ext uri="{FF2B5EF4-FFF2-40B4-BE49-F238E27FC236}">
                  <a16:creationId xmlns:a16="http://schemas.microsoft.com/office/drawing/2014/main" id="{9B701CC4-2015-47BB-A64E-4FED72BAE275}"/>
                </a:ext>
              </a:extLst>
            </p:cNvPr>
            <p:cNvSpPr>
              <a:spLocks/>
            </p:cNvSpPr>
            <p:nvPr/>
          </p:nvSpPr>
          <p:spPr bwMode="auto">
            <a:xfrm>
              <a:off x="3552826" y="5711825"/>
              <a:ext cx="166688" cy="177800"/>
            </a:xfrm>
            <a:custGeom>
              <a:avLst/>
              <a:gdLst>
                <a:gd name="T0" fmla="*/ 49 w 140"/>
                <a:gd name="T1" fmla="*/ 10 h 149"/>
                <a:gd name="T2" fmla="*/ 10 w 140"/>
                <a:gd name="T3" fmla="*/ 12 h 149"/>
                <a:gd name="T4" fmla="*/ 12 w 140"/>
                <a:gd name="T5" fmla="*/ 51 h 149"/>
                <a:gd name="T6" fmla="*/ 86 w 140"/>
                <a:gd name="T7" fmla="*/ 137 h 149"/>
                <a:gd name="T8" fmla="*/ 109 w 140"/>
                <a:gd name="T9" fmla="*/ 149 h 149"/>
                <a:gd name="T10" fmla="*/ 124 w 140"/>
                <a:gd name="T11" fmla="*/ 145 h 149"/>
                <a:gd name="T12" fmla="*/ 132 w 140"/>
                <a:gd name="T13" fmla="*/ 107 h 149"/>
                <a:gd name="T14" fmla="*/ 49 w 140"/>
                <a:gd name="T15" fmla="*/ 10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 h="149">
                  <a:moveTo>
                    <a:pt x="49" y="10"/>
                  </a:moveTo>
                  <a:cubicBezTo>
                    <a:pt x="37" y="0"/>
                    <a:pt x="20" y="1"/>
                    <a:pt x="10" y="12"/>
                  </a:cubicBezTo>
                  <a:cubicBezTo>
                    <a:pt x="0" y="24"/>
                    <a:pt x="1" y="41"/>
                    <a:pt x="12" y="51"/>
                  </a:cubicBezTo>
                  <a:cubicBezTo>
                    <a:pt x="41" y="76"/>
                    <a:pt x="66" y="105"/>
                    <a:pt x="86" y="137"/>
                  </a:cubicBezTo>
                  <a:cubicBezTo>
                    <a:pt x="91" y="145"/>
                    <a:pt x="100" y="149"/>
                    <a:pt x="109" y="149"/>
                  </a:cubicBezTo>
                  <a:cubicBezTo>
                    <a:pt x="114" y="149"/>
                    <a:pt x="119" y="148"/>
                    <a:pt x="124" y="145"/>
                  </a:cubicBezTo>
                  <a:cubicBezTo>
                    <a:pt x="137" y="136"/>
                    <a:pt x="140" y="119"/>
                    <a:pt x="132" y="107"/>
                  </a:cubicBezTo>
                  <a:cubicBezTo>
                    <a:pt x="109" y="71"/>
                    <a:pt x="81" y="38"/>
                    <a:pt x="4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8">
              <a:extLst>
                <a:ext uri="{FF2B5EF4-FFF2-40B4-BE49-F238E27FC236}">
                  <a16:creationId xmlns:a16="http://schemas.microsoft.com/office/drawing/2014/main" id="{555F64E4-55CE-47E0-A85E-F440A5D81850}"/>
                </a:ext>
              </a:extLst>
            </p:cNvPr>
            <p:cNvSpPr>
              <a:spLocks/>
            </p:cNvSpPr>
            <p:nvPr/>
          </p:nvSpPr>
          <p:spPr bwMode="auto">
            <a:xfrm>
              <a:off x="3206751" y="6619875"/>
              <a:ext cx="212725" cy="88900"/>
            </a:xfrm>
            <a:custGeom>
              <a:avLst/>
              <a:gdLst>
                <a:gd name="T0" fmla="*/ 139 w 178"/>
                <a:gd name="T1" fmla="*/ 4 h 75"/>
                <a:gd name="T2" fmla="*/ 28 w 178"/>
                <a:gd name="T3" fmla="*/ 20 h 75"/>
                <a:gd name="T4" fmla="*/ 1 w 178"/>
                <a:gd name="T5" fmla="*/ 48 h 75"/>
                <a:gd name="T6" fmla="*/ 28 w 178"/>
                <a:gd name="T7" fmla="*/ 75 h 75"/>
                <a:gd name="T8" fmla="*/ 28 w 178"/>
                <a:gd name="T9" fmla="*/ 75 h 75"/>
                <a:gd name="T10" fmla="*/ 154 w 178"/>
                <a:gd name="T11" fmla="*/ 57 h 75"/>
                <a:gd name="T12" fmla="*/ 173 w 178"/>
                <a:gd name="T13" fmla="*/ 23 h 75"/>
                <a:gd name="T14" fmla="*/ 139 w 178"/>
                <a:gd name="T15" fmla="*/ 4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8" h="75">
                  <a:moveTo>
                    <a:pt x="139" y="4"/>
                  </a:moveTo>
                  <a:cubicBezTo>
                    <a:pt x="103" y="14"/>
                    <a:pt x="66" y="20"/>
                    <a:pt x="28" y="20"/>
                  </a:cubicBezTo>
                  <a:cubicBezTo>
                    <a:pt x="13" y="20"/>
                    <a:pt x="0" y="32"/>
                    <a:pt x="1" y="48"/>
                  </a:cubicBezTo>
                  <a:cubicBezTo>
                    <a:pt x="1" y="63"/>
                    <a:pt x="13" y="75"/>
                    <a:pt x="28" y="75"/>
                  </a:cubicBezTo>
                  <a:cubicBezTo>
                    <a:pt x="28" y="75"/>
                    <a:pt x="28" y="75"/>
                    <a:pt x="28" y="75"/>
                  </a:cubicBezTo>
                  <a:cubicBezTo>
                    <a:pt x="71" y="75"/>
                    <a:pt x="114" y="69"/>
                    <a:pt x="154" y="57"/>
                  </a:cubicBezTo>
                  <a:cubicBezTo>
                    <a:pt x="169" y="53"/>
                    <a:pt x="178" y="38"/>
                    <a:pt x="173" y="23"/>
                  </a:cubicBezTo>
                  <a:cubicBezTo>
                    <a:pt x="169" y="9"/>
                    <a:pt x="154" y="0"/>
                    <a:pt x="13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9">
              <a:extLst>
                <a:ext uri="{FF2B5EF4-FFF2-40B4-BE49-F238E27FC236}">
                  <a16:creationId xmlns:a16="http://schemas.microsoft.com/office/drawing/2014/main" id="{D80C3728-E0A8-436D-BE31-311CD5F06A02}"/>
                </a:ext>
              </a:extLst>
            </p:cNvPr>
            <p:cNvSpPr>
              <a:spLocks/>
            </p:cNvSpPr>
            <p:nvPr/>
          </p:nvSpPr>
          <p:spPr bwMode="auto">
            <a:xfrm>
              <a:off x="3302001" y="5589588"/>
              <a:ext cx="209550" cy="114300"/>
            </a:xfrm>
            <a:custGeom>
              <a:avLst/>
              <a:gdLst>
                <a:gd name="T0" fmla="*/ 131 w 175"/>
                <a:gd name="T1" fmla="*/ 93 h 96"/>
                <a:gd name="T2" fmla="*/ 144 w 175"/>
                <a:gd name="T3" fmla="*/ 96 h 96"/>
                <a:gd name="T4" fmla="*/ 168 w 175"/>
                <a:gd name="T5" fmla="*/ 81 h 96"/>
                <a:gd name="T6" fmla="*/ 156 w 175"/>
                <a:gd name="T7" fmla="*/ 44 h 96"/>
                <a:gd name="T8" fmla="*/ 35 w 175"/>
                <a:gd name="T9" fmla="*/ 3 h 96"/>
                <a:gd name="T10" fmla="*/ 3 w 175"/>
                <a:gd name="T11" fmla="*/ 25 h 96"/>
                <a:gd name="T12" fmla="*/ 25 w 175"/>
                <a:gd name="T13" fmla="*/ 57 h 96"/>
                <a:gd name="T14" fmla="*/ 131 w 175"/>
                <a:gd name="T15" fmla="*/ 93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96">
                  <a:moveTo>
                    <a:pt x="131" y="93"/>
                  </a:moveTo>
                  <a:cubicBezTo>
                    <a:pt x="135" y="95"/>
                    <a:pt x="140" y="96"/>
                    <a:pt x="144" y="96"/>
                  </a:cubicBezTo>
                  <a:cubicBezTo>
                    <a:pt x="154" y="96"/>
                    <a:pt x="163" y="90"/>
                    <a:pt x="168" y="81"/>
                  </a:cubicBezTo>
                  <a:cubicBezTo>
                    <a:pt x="175" y="67"/>
                    <a:pt x="169" y="51"/>
                    <a:pt x="156" y="44"/>
                  </a:cubicBezTo>
                  <a:cubicBezTo>
                    <a:pt x="118" y="25"/>
                    <a:pt x="77" y="11"/>
                    <a:pt x="35" y="3"/>
                  </a:cubicBezTo>
                  <a:cubicBezTo>
                    <a:pt x="20" y="0"/>
                    <a:pt x="6" y="10"/>
                    <a:pt x="3" y="25"/>
                  </a:cubicBezTo>
                  <a:cubicBezTo>
                    <a:pt x="0" y="40"/>
                    <a:pt x="10" y="54"/>
                    <a:pt x="25" y="57"/>
                  </a:cubicBezTo>
                  <a:cubicBezTo>
                    <a:pt x="62" y="64"/>
                    <a:pt x="98" y="76"/>
                    <a:pt x="131"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20">
              <a:extLst>
                <a:ext uri="{FF2B5EF4-FFF2-40B4-BE49-F238E27FC236}">
                  <a16:creationId xmlns:a16="http://schemas.microsoft.com/office/drawing/2014/main" id="{B676611B-C86C-4996-96BC-117E00331927}"/>
                </a:ext>
              </a:extLst>
            </p:cNvPr>
            <p:cNvSpPr>
              <a:spLocks/>
            </p:cNvSpPr>
            <p:nvPr/>
          </p:nvSpPr>
          <p:spPr bwMode="auto">
            <a:xfrm>
              <a:off x="3473451" y="6475413"/>
              <a:ext cx="185738" cy="158750"/>
            </a:xfrm>
            <a:custGeom>
              <a:avLst/>
              <a:gdLst>
                <a:gd name="T0" fmla="*/ 105 w 155"/>
                <a:gd name="T1" fmla="*/ 11 h 133"/>
                <a:gd name="T2" fmla="*/ 17 w 155"/>
                <a:gd name="T3" fmla="*/ 82 h 133"/>
                <a:gd name="T4" fmla="*/ 8 w 155"/>
                <a:gd name="T5" fmla="*/ 119 h 133"/>
                <a:gd name="T6" fmla="*/ 31 w 155"/>
                <a:gd name="T7" fmla="*/ 133 h 133"/>
                <a:gd name="T8" fmla="*/ 45 w 155"/>
                <a:gd name="T9" fmla="*/ 129 h 133"/>
                <a:gd name="T10" fmla="*/ 145 w 155"/>
                <a:gd name="T11" fmla="*/ 49 h 133"/>
                <a:gd name="T12" fmla="*/ 144 w 155"/>
                <a:gd name="T13" fmla="*/ 10 h 133"/>
                <a:gd name="T14" fmla="*/ 105 w 155"/>
                <a:gd name="T15" fmla="*/ 1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133">
                  <a:moveTo>
                    <a:pt x="105" y="11"/>
                  </a:moveTo>
                  <a:cubicBezTo>
                    <a:pt x="79" y="38"/>
                    <a:pt x="49" y="62"/>
                    <a:pt x="17" y="82"/>
                  </a:cubicBezTo>
                  <a:cubicBezTo>
                    <a:pt x="4" y="89"/>
                    <a:pt x="0" y="106"/>
                    <a:pt x="8" y="119"/>
                  </a:cubicBezTo>
                  <a:cubicBezTo>
                    <a:pt x="13" y="128"/>
                    <a:pt x="22" y="133"/>
                    <a:pt x="31" y="133"/>
                  </a:cubicBezTo>
                  <a:cubicBezTo>
                    <a:pt x="36" y="133"/>
                    <a:pt x="41" y="131"/>
                    <a:pt x="45" y="129"/>
                  </a:cubicBezTo>
                  <a:cubicBezTo>
                    <a:pt x="82" y="107"/>
                    <a:pt x="115" y="80"/>
                    <a:pt x="145" y="49"/>
                  </a:cubicBezTo>
                  <a:cubicBezTo>
                    <a:pt x="155" y="38"/>
                    <a:pt x="155" y="20"/>
                    <a:pt x="144" y="10"/>
                  </a:cubicBezTo>
                  <a:cubicBezTo>
                    <a:pt x="133" y="0"/>
                    <a:pt x="115" y="0"/>
                    <a:pt x="10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21">
              <a:extLst>
                <a:ext uri="{FF2B5EF4-FFF2-40B4-BE49-F238E27FC236}">
                  <a16:creationId xmlns:a16="http://schemas.microsoft.com/office/drawing/2014/main" id="{1308CB11-738B-4214-A616-405777497F5C}"/>
                </a:ext>
              </a:extLst>
            </p:cNvPr>
            <p:cNvSpPr>
              <a:spLocks/>
            </p:cNvSpPr>
            <p:nvPr/>
          </p:nvSpPr>
          <p:spPr bwMode="auto">
            <a:xfrm>
              <a:off x="3667126" y="6227763"/>
              <a:ext cx="125413" cy="203200"/>
            </a:xfrm>
            <a:custGeom>
              <a:avLst/>
              <a:gdLst>
                <a:gd name="T0" fmla="*/ 32 w 104"/>
                <a:gd name="T1" fmla="*/ 170 h 170"/>
                <a:gd name="T2" fmla="*/ 56 w 104"/>
                <a:gd name="T3" fmla="*/ 155 h 170"/>
                <a:gd name="T4" fmla="*/ 101 w 104"/>
                <a:gd name="T5" fmla="*/ 36 h 170"/>
                <a:gd name="T6" fmla="*/ 80 w 104"/>
                <a:gd name="T7" fmla="*/ 3 h 170"/>
                <a:gd name="T8" fmla="*/ 47 w 104"/>
                <a:gd name="T9" fmla="*/ 24 h 170"/>
                <a:gd name="T10" fmla="*/ 7 w 104"/>
                <a:gd name="T11" fmla="*/ 129 h 170"/>
                <a:gd name="T12" fmla="*/ 18 w 104"/>
                <a:gd name="T13" fmla="*/ 167 h 170"/>
                <a:gd name="T14" fmla="*/ 32 w 104"/>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70">
                  <a:moveTo>
                    <a:pt x="32" y="170"/>
                  </a:moveTo>
                  <a:cubicBezTo>
                    <a:pt x="41" y="170"/>
                    <a:pt x="51" y="165"/>
                    <a:pt x="56" y="155"/>
                  </a:cubicBezTo>
                  <a:cubicBezTo>
                    <a:pt x="76" y="118"/>
                    <a:pt x="91" y="78"/>
                    <a:pt x="101" y="36"/>
                  </a:cubicBezTo>
                  <a:cubicBezTo>
                    <a:pt x="104" y="21"/>
                    <a:pt x="95" y="6"/>
                    <a:pt x="80" y="3"/>
                  </a:cubicBezTo>
                  <a:cubicBezTo>
                    <a:pt x="65" y="0"/>
                    <a:pt x="50" y="9"/>
                    <a:pt x="47" y="24"/>
                  </a:cubicBezTo>
                  <a:cubicBezTo>
                    <a:pt x="39" y="61"/>
                    <a:pt x="25" y="96"/>
                    <a:pt x="7" y="129"/>
                  </a:cubicBezTo>
                  <a:cubicBezTo>
                    <a:pt x="0" y="143"/>
                    <a:pt x="5" y="159"/>
                    <a:pt x="18" y="167"/>
                  </a:cubicBezTo>
                  <a:cubicBezTo>
                    <a:pt x="23" y="169"/>
                    <a:pt x="27" y="170"/>
                    <a:pt x="32"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22">
              <a:extLst>
                <a:ext uri="{FF2B5EF4-FFF2-40B4-BE49-F238E27FC236}">
                  <a16:creationId xmlns:a16="http://schemas.microsoft.com/office/drawing/2014/main" id="{A872A330-BB01-49F2-BB44-158BA84A348D}"/>
                </a:ext>
              </a:extLst>
            </p:cNvPr>
            <p:cNvSpPr>
              <a:spLocks/>
            </p:cNvSpPr>
            <p:nvPr/>
          </p:nvSpPr>
          <p:spPr bwMode="auto">
            <a:xfrm>
              <a:off x="2678113" y="5891213"/>
              <a:ext cx="112713" cy="206375"/>
            </a:xfrm>
            <a:custGeom>
              <a:avLst/>
              <a:gdLst>
                <a:gd name="T0" fmla="*/ 26 w 95"/>
                <a:gd name="T1" fmla="*/ 173 h 173"/>
                <a:gd name="T2" fmla="*/ 30 w 95"/>
                <a:gd name="T3" fmla="*/ 173 h 173"/>
                <a:gd name="T4" fmla="*/ 57 w 95"/>
                <a:gd name="T5" fmla="*/ 150 h 173"/>
                <a:gd name="T6" fmla="*/ 89 w 95"/>
                <a:gd name="T7" fmla="*/ 42 h 173"/>
                <a:gd name="T8" fmla="*/ 75 w 95"/>
                <a:gd name="T9" fmla="*/ 6 h 173"/>
                <a:gd name="T10" fmla="*/ 39 w 95"/>
                <a:gd name="T11" fmla="*/ 19 h 173"/>
                <a:gd name="T12" fmla="*/ 3 w 95"/>
                <a:gd name="T13" fmla="*/ 142 h 173"/>
                <a:gd name="T14" fmla="*/ 26 w 95"/>
                <a:gd name="T15" fmla="*/ 173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73">
                  <a:moveTo>
                    <a:pt x="26" y="173"/>
                  </a:moveTo>
                  <a:cubicBezTo>
                    <a:pt x="27" y="173"/>
                    <a:pt x="29" y="173"/>
                    <a:pt x="30" y="173"/>
                  </a:cubicBezTo>
                  <a:cubicBezTo>
                    <a:pt x="43" y="173"/>
                    <a:pt x="55" y="164"/>
                    <a:pt x="57" y="150"/>
                  </a:cubicBezTo>
                  <a:cubicBezTo>
                    <a:pt x="63" y="113"/>
                    <a:pt x="73" y="76"/>
                    <a:pt x="89" y="42"/>
                  </a:cubicBezTo>
                  <a:cubicBezTo>
                    <a:pt x="95" y="28"/>
                    <a:pt x="89" y="12"/>
                    <a:pt x="75" y="6"/>
                  </a:cubicBezTo>
                  <a:cubicBezTo>
                    <a:pt x="61" y="0"/>
                    <a:pt x="45" y="6"/>
                    <a:pt x="39" y="19"/>
                  </a:cubicBezTo>
                  <a:cubicBezTo>
                    <a:pt x="21" y="58"/>
                    <a:pt x="9" y="100"/>
                    <a:pt x="3" y="142"/>
                  </a:cubicBezTo>
                  <a:cubicBezTo>
                    <a:pt x="0" y="157"/>
                    <a:pt x="11" y="171"/>
                    <a:pt x="26"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23">
              <a:extLst>
                <a:ext uri="{FF2B5EF4-FFF2-40B4-BE49-F238E27FC236}">
                  <a16:creationId xmlns:a16="http://schemas.microsoft.com/office/drawing/2014/main" id="{AB23C013-E274-482F-B752-525E2C4486EF}"/>
                </a:ext>
              </a:extLst>
            </p:cNvPr>
            <p:cNvSpPr>
              <a:spLocks/>
            </p:cNvSpPr>
            <p:nvPr/>
          </p:nvSpPr>
          <p:spPr bwMode="auto">
            <a:xfrm>
              <a:off x="2790826" y="5675313"/>
              <a:ext cx="179388" cy="166688"/>
            </a:xfrm>
            <a:custGeom>
              <a:avLst/>
              <a:gdLst>
                <a:gd name="T0" fmla="*/ 13 w 150"/>
                <a:gd name="T1" fmla="*/ 134 h 140"/>
                <a:gd name="T2" fmla="*/ 31 w 150"/>
                <a:gd name="T3" fmla="*/ 140 h 140"/>
                <a:gd name="T4" fmla="*/ 52 w 150"/>
                <a:gd name="T5" fmla="*/ 130 h 140"/>
                <a:gd name="T6" fmla="*/ 135 w 150"/>
                <a:gd name="T7" fmla="*/ 53 h 140"/>
                <a:gd name="T8" fmla="*/ 141 w 150"/>
                <a:gd name="T9" fmla="*/ 15 h 140"/>
                <a:gd name="T10" fmla="*/ 103 w 150"/>
                <a:gd name="T11" fmla="*/ 8 h 140"/>
                <a:gd name="T12" fmla="*/ 10 w 150"/>
                <a:gd name="T13" fmla="*/ 95 h 140"/>
                <a:gd name="T14" fmla="*/ 13 w 150"/>
                <a:gd name="T15" fmla="*/ 134 h 1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40">
                  <a:moveTo>
                    <a:pt x="13" y="134"/>
                  </a:moveTo>
                  <a:cubicBezTo>
                    <a:pt x="18" y="138"/>
                    <a:pt x="25" y="140"/>
                    <a:pt x="31" y="140"/>
                  </a:cubicBezTo>
                  <a:cubicBezTo>
                    <a:pt x="39" y="140"/>
                    <a:pt x="47" y="137"/>
                    <a:pt x="52" y="130"/>
                  </a:cubicBezTo>
                  <a:cubicBezTo>
                    <a:pt x="76" y="101"/>
                    <a:pt x="104" y="75"/>
                    <a:pt x="135" y="53"/>
                  </a:cubicBezTo>
                  <a:cubicBezTo>
                    <a:pt x="147" y="45"/>
                    <a:pt x="150" y="28"/>
                    <a:pt x="141" y="15"/>
                  </a:cubicBezTo>
                  <a:cubicBezTo>
                    <a:pt x="133" y="3"/>
                    <a:pt x="115" y="0"/>
                    <a:pt x="103" y="8"/>
                  </a:cubicBezTo>
                  <a:cubicBezTo>
                    <a:pt x="68" y="33"/>
                    <a:pt x="37" y="62"/>
                    <a:pt x="10" y="95"/>
                  </a:cubicBezTo>
                  <a:cubicBezTo>
                    <a:pt x="0" y="107"/>
                    <a:pt x="2" y="124"/>
                    <a:pt x="13"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24">
              <a:extLst>
                <a:ext uri="{FF2B5EF4-FFF2-40B4-BE49-F238E27FC236}">
                  <a16:creationId xmlns:a16="http://schemas.microsoft.com/office/drawing/2014/main" id="{966AFAF9-204E-4A4D-B2EF-01D4010D1155}"/>
                </a:ext>
              </a:extLst>
            </p:cNvPr>
            <p:cNvSpPr>
              <a:spLocks/>
            </p:cNvSpPr>
            <p:nvPr/>
          </p:nvSpPr>
          <p:spPr bwMode="auto">
            <a:xfrm>
              <a:off x="2674938" y="6172200"/>
              <a:ext cx="96838" cy="207963"/>
            </a:xfrm>
            <a:custGeom>
              <a:avLst/>
              <a:gdLst>
                <a:gd name="T0" fmla="*/ 23 w 80"/>
                <a:gd name="T1" fmla="*/ 155 h 174"/>
                <a:gd name="T2" fmla="*/ 49 w 80"/>
                <a:gd name="T3" fmla="*/ 174 h 174"/>
                <a:gd name="T4" fmla="*/ 58 w 80"/>
                <a:gd name="T5" fmla="*/ 172 h 174"/>
                <a:gd name="T6" fmla="*/ 75 w 80"/>
                <a:gd name="T7" fmla="*/ 137 h 174"/>
                <a:gd name="T8" fmla="*/ 56 w 80"/>
                <a:gd name="T9" fmla="*/ 26 h 174"/>
                <a:gd name="T10" fmla="*/ 27 w 80"/>
                <a:gd name="T11" fmla="*/ 1 h 174"/>
                <a:gd name="T12" fmla="*/ 1 w 80"/>
                <a:gd name="T13" fmla="*/ 30 h 174"/>
                <a:gd name="T14" fmla="*/ 23 w 80"/>
                <a:gd name="T15" fmla="*/ 155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74">
                  <a:moveTo>
                    <a:pt x="23" y="155"/>
                  </a:moveTo>
                  <a:cubicBezTo>
                    <a:pt x="27" y="167"/>
                    <a:pt x="38" y="174"/>
                    <a:pt x="49" y="174"/>
                  </a:cubicBezTo>
                  <a:cubicBezTo>
                    <a:pt x="52" y="174"/>
                    <a:pt x="55" y="173"/>
                    <a:pt x="58" y="172"/>
                  </a:cubicBezTo>
                  <a:cubicBezTo>
                    <a:pt x="72" y="167"/>
                    <a:pt x="80" y="152"/>
                    <a:pt x="75" y="137"/>
                  </a:cubicBezTo>
                  <a:cubicBezTo>
                    <a:pt x="65" y="106"/>
                    <a:pt x="58" y="70"/>
                    <a:pt x="56" y="26"/>
                  </a:cubicBezTo>
                  <a:cubicBezTo>
                    <a:pt x="55" y="11"/>
                    <a:pt x="42" y="0"/>
                    <a:pt x="27" y="1"/>
                  </a:cubicBezTo>
                  <a:cubicBezTo>
                    <a:pt x="11" y="1"/>
                    <a:pt x="0" y="14"/>
                    <a:pt x="1" y="30"/>
                  </a:cubicBezTo>
                  <a:cubicBezTo>
                    <a:pt x="4" y="78"/>
                    <a:pt x="11" y="119"/>
                    <a:pt x="23"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25">
              <a:extLst>
                <a:ext uri="{FF2B5EF4-FFF2-40B4-BE49-F238E27FC236}">
                  <a16:creationId xmlns:a16="http://schemas.microsoft.com/office/drawing/2014/main" id="{C1DFA069-8C3D-41CB-A90E-29B78F5839AA}"/>
                </a:ext>
              </a:extLst>
            </p:cNvPr>
            <p:cNvSpPr>
              <a:spLocks/>
            </p:cNvSpPr>
            <p:nvPr/>
          </p:nvSpPr>
          <p:spPr bwMode="auto">
            <a:xfrm>
              <a:off x="2278063" y="7362825"/>
              <a:ext cx="179388" cy="142875"/>
            </a:xfrm>
            <a:custGeom>
              <a:avLst/>
              <a:gdLst>
                <a:gd name="T0" fmla="*/ 121 w 151"/>
                <a:gd name="T1" fmla="*/ 65 h 120"/>
                <a:gd name="T2" fmla="*/ 81 w 151"/>
                <a:gd name="T3" fmla="*/ 55 h 120"/>
                <a:gd name="T4" fmla="*/ 57 w 151"/>
                <a:gd name="T5" fmla="*/ 22 h 120"/>
                <a:gd name="T6" fmla="*/ 22 w 151"/>
                <a:gd name="T7" fmla="*/ 5 h 120"/>
                <a:gd name="T8" fmla="*/ 4 w 151"/>
                <a:gd name="T9" fmla="*/ 39 h 120"/>
                <a:gd name="T10" fmla="*/ 51 w 151"/>
                <a:gd name="T11" fmla="*/ 100 h 120"/>
                <a:gd name="T12" fmla="*/ 116 w 151"/>
                <a:gd name="T13" fmla="*/ 120 h 120"/>
                <a:gd name="T14" fmla="*/ 125 w 151"/>
                <a:gd name="T15" fmla="*/ 120 h 120"/>
                <a:gd name="T16" fmla="*/ 150 w 151"/>
                <a:gd name="T17" fmla="*/ 91 h 120"/>
                <a:gd name="T18" fmla="*/ 121 w 151"/>
                <a:gd name="T19" fmla="*/ 6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 h="120">
                  <a:moveTo>
                    <a:pt x="121" y="65"/>
                  </a:moveTo>
                  <a:cubicBezTo>
                    <a:pt x="107" y="66"/>
                    <a:pt x="93" y="63"/>
                    <a:pt x="81" y="55"/>
                  </a:cubicBezTo>
                  <a:cubicBezTo>
                    <a:pt x="70" y="47"/>
                    <a:pt x="61" y="36"/>
                    <a:pt x="57" y="22"/>
                  </a:cubicBezTo>
                  <a:cubicBezTo>
                    <a:pt x="52" y="8"/>
                    <a:pt x="36" y="0"/>
                    <a:pt x="22" y="5"/>
                  </a:cubicBezTo>
                  <a:cubicBezTo>
                    <a:pt x="8" y="9"/>
                    <a:pt x="0" y="25"/>
                    <a:pt x="4" y="39"/>
                  </a:cubicBezTo>
                  <a:cubicBezTo>
                    <a:pt x="13" y="64"/>
                    <a:pt x="29" y="86"/>
                    <a:pt x="51" y="100"/>
                  </a:cubicBezTo>
                  <a:cubicBezTo>
                    <a:pt x="70" y="114"/>
                    <a:pt x="93" y="120"/>
                    <a:pt x="116" y="120"/>
                  </a:cubicBezTo>
                  <a:cubicBezTo>
                    <a:pt x="119" y="120"/>
                    <a:pt x="122" y="120"/>
                    <a:pt x="125" y="120"/>
                  </a:cubicBezTo>
                  <a:cubicBezTo>
                    <a:pt x="140" y="119"/>
                    <a:pt x="151" y="106"/>
                    <a:pt x="150" y="91"/>
                  </a:cubicBezTo>
                  <a:cubicBezTo>
                    <a:pt x="149" y="75"/>
                    <a:pt x="136" y="64"/>
                    <a:pt x="121"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26">
              <a:extLst>
                <a:ext uri="{FF2B5EF4-FFF2-40B4-BE49-F238E27FC236}">
                  <a16:creationId xmlns:a16="http://schemas.microsoft.com/office/drawing/2014/main" id="{D440AD04-8BED-4D95-969F-C23487FE9537}"/>
                </a:ext>
              </a:extLst>
            </p:cNvPr>
            <p:cNvSpPr>
              <a:spLocks/>
            </p:cNvSpPr>
            <p:nvPr/>
          </p:nvSpPr>
          <p:spPr bwMode="auto">
            <a:xfrm>
              <a:off x="2316163" y="7107238"/>
              <a:ext cx="155575" cy="193675"/>
            </a:xfrm>
            <a:custGeom>
              <a:avLst/>
              <a:gdLst>
                <a:gd name="T0" fmla="*/ 115 w 131"/>
                <a:gd name="T1" fmla="*/ 9 h 162"/>
                <a:gd name="T2" fmla="*/ 77 w 131"/>
                <a:gd name="T3" fmla="*/ 16 h 162"/>
                <a:gd name="T4" fmla="*/ 8 w 131"/>
                <a:gd name="T5" fmla="*/ 119 h 162"/>
                <a:gd name="T6" fmla="*/ 16 w 131"/>
                <a:gd name="T7" fmla="*/ 157 h 162"/>
                <a:gd name="T8" fmla="*/ 31 w 131"/>
                <a:gd name="T9" fmla="*/ 162 h 162"/>
                <a:gd name="T10" fmla="*/ 54 w 131"/>
                <a:gd name="T11" fmla="*/ 150 h 162"/>
                <a:gd name="T12" fmla="*/ 123 w 131"/>
                <a:gd name="T13" fmla="*/ 47 h 162"/>
                <a:gd name="T14" fmla="*/ 115 w 131"/>
                <a:gd name="T15" fmla="*/ 9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62">
                  <a:moveTo>
                    <a:pt x="115" y="9"/>
                  </a:moveTo>
                  <a:cubicBezTo>
                    <a:pt x="103" y="0"/>
                    <a:pt x="86" y="4"/>
                    <a:pt x="77" y="16"/>
                  </a:cubicBezTo>
                  <a:cubicBezTo>
                    <a:pt x="8" y="119"/>
                    <a:pt x="8" y="119"/>
                    <a:pt x="8" y="119"/>
                  </a:cubicBezTo>
                  <a:cubicBezTo>
                    <a:pt x="0" y="132"/>
                    <a:pt x="3" y="149"/>
                    <a:pt x="16" y="157"/>
                  </a:cubicBezTo>
                  <a:cubicBezTo>
                    <a:pt x="21" y="160"/>
                    <a:pt x="26" y="162"/>
                    <a:pt x="31" y="162"/>
                  </a:cubicBezTo>
                  <a:cubicBezTo>
                    <a:pt x="40" y="162"/>
                    <a:pt x="49" y="158"/>
                    <a:pt x="54" y="150"/>
                  </a:cubicBezTo>
                  <a:cubicBezTo>
                    <a:pt x="123" y="47"/>
                    <a:pt x="123" y="47"/>
                    <a:pt x="123" y="47"/>
                  </a:cubicBezTo>
                  <a:cubicBezTo>
                    <a:pt x="131" y="34"/>
                    <a:pt x="128" y="17"/>
                    <a:pt x="11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27">
              <a:extLst>
                <a:ext uri="{FF2B5EF4-FFF2-40B4-BE49-F238E27FC236}">
                  <a16:creationId xmlns:a16="http://schemas.microsoft.com/office/drawing/2014/main" id="{32CBB25D-30D1-403A-AEEF-37CDE0EC6184}"/>
                </a:ext>
              </a:extLst>
            </p:cNvPr>
            <p:cNvSpPr>
              <a:spLocks/>
            </p:cNvSpPr>
            <p:nvPr/>
          </p:nvSpPr>
          <p:spPr bwMode="auto">
            <a:xfrm>
              <a:off x="2655888" y="6985000"/>
              <a:ext cx="158750" cy="192088"/>
            </a:xfrm>
            <a:custGeom>
              <a:avLst/>
              <a:gdLst>
                <a:gd name="T0" fmla="*/ 116 w 132"/>
                <a:gd name="T1" fmla="*/ 8 h 161"/>
                <a:gd name="T2" fmla="*/ 78 w 132"/>
                <a:gd name="T3" fmla="*/ 16 h 161"/>
                <a:gd name="T4" fmla="*/ 9 w 132"/>
                <a:gd name="T5" fmla="*/ 119 h 161"/>
                <a:gd name="T6" fmla="*/ 16 w 132"/>
                <a:gd name="T7" fmla="*/ 157 h 161"/>
                <a:gd name="T8" fmla="*/ 32 w 132"/>
                <a:gd name="T9" fmla="*/ 161 h 161"/>
                <a:gd name="T10" fmla="*/ 54 w 132"/>
                <a:gd name="T11" fmla="*/ 149 h 161"/>
                <a:gd name="T12" fmla="*/ 123 w 132"/>
                <a:gd name="T13" fmla="*/ 46 h 161"/>
                <a:gd name="T14" fmla="*/ 116 w 132"/>
                <a:gd name="T15" fmla="*/ 8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61">
                  <a:moveTo>
                    <a:pt x="116" y="8"/>
                  </a:moveTo>
                  <a:cubicBezTo>
                    <a:pt x="103" y="0"/>
                    <a:pt x="86" y="3"/>
                    <a:pt x="78" y="16"/>
                  </a:cubicBezTo>
                  <a:cubicBezTo>
                    <a:pt x="9" y="119"/>
                    <a:pt x="9" y="119"/>
                    <a:pt x="9" y="119"/>
                  </a:cubicBezTo>
                  <a:cubicBezTo>
                    <a:pt x="0" y="131"/>
                    <a:pt x="4" y="148"/>
                    <a:pt x="16" y="157"/>
                  </a:cubicBezTo>
                  <a:cubicBezTo>
                    <a:pt x="21" y="160"/>
                    <a:pt x="26" y="161"/>
                    <a:pt x="32" y="161"/>
                  </a:cubicBezTo>
                  <a:cubicBezTo>
                    <a:pt x="40" y="161"/>
                    <a:pt x="49" y="157"/>
                    <a:pt x="54" y="149"/>
                  </a:cubicBezTo>
                  <a:cubicBezTo>
                    <a:pt x="123" y="46"/>
                    <a:pt x="123" y="46"/>
                    <a:pt x="123" y="46"/>
                  </a:cubicBezTo>
                  <a:cubicBezTo>
                    <a:pt x="132" y="34"/>
                    <a:pt x="128" y="17"/>
                    <a:pt x="1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28">
              <a:extLst>
                <a:ext uri="{FF2B5EF4-FFF2-40B4-BE49-F238E27FC236}">
                  <a16:creationId xmlns:a16="http://schemas.microsoft.com/office/drawing/2014/main" id="{E0A67319-0CB1-4897-ADD7-F531F5A0910B}"/>
                </a:ext>
              </a:extLst>
            </p:cNvPr>
            <p:cNvSpPr>
              <a:spLocks/>
            </p:cNvSpPr>
            <p:nvPr/>
          </p:nvSpPr>
          <p:spPr bwMode="auto">
            <a:xfrm>
              <a:off x="2493963" y="7227888"/>
              <a:ext cx="157163" cy="192088"/>
            </a:xfrm>
            <a:custGeom>
              <a:avLst/>
              <a:gdLst>
                <a:gd name="T0" fmla="*/ 116 w 132"/>
                <a:gd name="T1" fmla="*/ 8 h 161"/>
                <a:gd name="T2" fmla="*/ 78 w 132"/>
                <a:gd name="T3" fmla="*/ 16 h 161"/>
                <a:gd name="T4" fmla="*/ 9 w 132"/>
                <a:gd name="T5" fmla="*/ 118 h 161"/>
                <a:gd name="T6" fmla="*/ 16 w 132"/>
                <a:gd name="T7" fmla="*/ 156 h 161"/>
                <a:gd name="T8" fmla="*/ 31 w 132"/>
                <a:gd name="T9" fmla="*/ 161 h 161"/>
                <a:gd name="T10" fmla="*/ 54 w 132"/>
                <a:gd name="T11" fmla="*/ 149 h 161"/>
                <a:gd name="T12" fmla="*/ 123 w 132"/>
                <a:gd name="T13" fmla="*/ 46 h 161"/>
                <a:gd name="T14" fmla="*/ 116 w 132"/>
                <a:gd name="T15" fmla="*/ 8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61">
                  <a:moveTo>
                    <a:pt x="116" y="8"/>
                  </a:moveTo>
                  <a:cubicBezTo>
                    <a:pt x="103" y="0"/>
                    <a:pt x="86" y="3"/>
                    <a:pt x="78" y="16"/>
                  </a:cubicBezTo>
                  <a:cubicBezTo>
                    <a:pt x="9" y="118"/>
                    <a:pt x="9" y="118"/>
                    <a:pt x="9" y="118"/>
                  </a:cubicBezTo>
                  <a:cubicBezTo>
                    <a:pt x="0" y="131"/>
                    <a:pt x="4" y="148"/>
                    <a:pt x="16" y="156"/>
                  </a:cubicBezTo>
                  <a:cubicBezTo>
                    <a:pt x="21" y="160"/>
                    <a:pt x="26" y="161"/>
                    <a:pt x="31" y="161"/>
                  </a:cubicBezTo>
                  <a:cubicBezTo>
                    <a:pt x="40" y="161"/>
                    <a:pt x="49" y="157"/>
                    <a:pt x="54" y="149"/>
                  </a:cubicBezTo>
                  <a:cubicBezTo>
                    <a:pt x="123" y="46"/>
                    <a:pt x="123" y="46"/>
                    <a:pt x="123" y="46"/>
                  </a:cubicBezTo>
                  <a:cubicBezTo>
                    <a:pt x="132" y="34"/>
                    <a:pt x="128" y="16"/>
                    <a:pt x="1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29">
              <a:extLst>
                <a:ext uri="{FF2B5EF4-FFF2-40B4-BE49-F238E27FC236}">
                  <a16:creationId xmlns:a16="http://schemas.microsoft.com/office/drawing/2014/main" id="{7F5D79C7-A6E4-4ED1-8F89-1D4031BBC006}"/>
                </a:ext>
              </a:extLst>
            </p:cNvPr>
            <p:cNvSpPr>
              <a:spLocks/>
            </p:cNvSpPr>
            <p:nvPr/>
          </p:nvSpPr>
          <p:spPr bwMode="auto">
            <a:xfrm>
              <a:off x="2641601" y="6657975"/>
              <a:ext cx="169863" cy="158750"/>
            </a:xfrm>
            <a:custGeom>
              <a:avLst/>
              <a:gdLst>
                <a:gd name="T0" fmla="*/ 54 w 143"/>
                <a:gd name="T1" fmla="*/ 120 h 132"/>
                <a:gd name="T2" fmla="*/ 94 w 143"/>
                <a:gd name="T3" fmla="*/ 60 h 132"/>
                <a:gd name="T4" fmla="*/ 96 w 143"/>
                <a:gd name="T5" fmla="*/ 62 h 132"/>
                <a:gd name="T6" fmla="*/ 134 w 143"/>
                <a:gd name="T7" fmla="*/ 54 h 132"/>
                <a:gd name="T8" fmla="*/ 127 w 143"/>
                <a:gd name="T9" fmla="*/ 16 h 132"/>
                <a:gd name="T10" fmla="*/ 112 w 143"/>
                <a:gd name="T11" fmla="*/ 6 h 132"/>
                <a:gd name="T12" fmla="*/ 90 w 143"/>
                <a:gd name="T13" fmla="*/ 0 h 132"/>
                <a:gd name="T14" fmla="*/ 57 w 143"/>
                <a:gd name="T15" fmla="*/ 17 h 132"/>
                <a:gd name="T16" fmla="*/ 9 w 143"/>
                <a:gd name="T17" fmla="*/ 89 h 132"/>
                <a:gd name="T18" fmla="*/ 16 w 143"/>
                <a:gd name="T19" fmla="*/ 128 h 132"/>
                <a:gd name="T20" fmla="*/ 31 w 143"/>
                <a:gd name="T21" fmla="*/ 132 h 132"/>
                <a:gd name="T22" fmla="*/ 54 w 143"/>
                <a:gd name="T23"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3" h="132">
                  <a:moveTo>
                    <a:pt x="54" y="120"/>
                  </a:moveTo>
                  <a:cubicBezTo>
                    <a:pt x="94" y="60"/>
                    <a:pt x="94" y="60"/>
                    <a:pt x="94" y="60"/>
                  </a:cubicBezTo>
                  <a:cubicBezTo>
                    <a:pt x="96" y="62"/>
                    <a:pt x="96" y="62"/>
                    <a:pt x="96" y="62"/>
                  </a:cubicBezTo>
                  <a:cubicBezTo>
                    <a:pt x="109" y="70"/>
                    <a:pt x="126" y="67"/>
                    <a:pt x="134" y="54"/>
                  </a:cubicBezTo>
                  <a:cubicBezTo>
                    <a:pt x="143" y="41"/>
                    <a:pt x="139" y="24"/>
                    <a:pt x="127" y="16"/>
                  </a:cubicBezTo>
                  <a:cubicBezTo>
                    <a:pt x="112" y="6"/>
                    <a:pt x="112" y="6"/>
                    <a:pt x="112" y="6"/>
                  </a:cubicBezTo>
                  <a:cubicBezTo>
                    <a:pt x="106" y="2"/>
                    <a:pt x="98" y="0"/>
                    <a:pt x="90" y="0"/>
                  </a:cubicBezTo>
                  <a:cubicBezTo>
                    <a:pt x="77" y="0"/>
                    <a:pt x="64" y="6"/>
                    <a:pt x="57" y="17"/>
                  </a:cubicBezTo>
                  <a:cubicBezTo>
                    <a:pt x="9" y="89"/>
                    <a:pt x="9" y="89"/>
                    <a:pt x="9" y="89"/>
                  </a:cubicBezTo>
                  <a:cubicBezTo>
                    <a:pt x="0" y="102"/>
                    <a:pt x="3" y="119"/>
                    <a:pt x="16" y="128"/>
                  </a:cubicBezTo>
                  <a:cubicBezTo>
                    <a:pt x="21" y="131"/>
                    <a:pt x="26" y="132"/>
                    <a:pt x="31" y="132"/>
                  </a:cubicBezTo>
                  <a:cubicBezTo>
                    <a:pt x="40" y="132"/>
                    <a:pt x="49" y="128"/>
                    <a:pt x="54"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30">
              <a:extLst>
                <a:ext uri="{FF2B5EF4-FFF2-40B4-BE49-F238E27FC236}">
                  <a16:creationId xmlns:a16="http://schemas.microsoft.com/office/drawing/2014/main" id="{D9A1DF99-EB69-44DD-9444-F515914A0FAE}"/>
                </a:ext>
              </a:extLst>
            </p:cNvPr>
            <p:cNvSpPr>
              <a:spLocks/>
            </p:cNvSpPr>
            <p:nvPr/>
          </p:nvSpPr>
          <p:spPr bwMode="auto">
            <a:xfrm>
              <a:off x="2478088" y="6864350"/>
              <a:ext cx="158750" cy="193675"/>
            </a:xfrm>
            <a:custGeom>
              <a:avLst/>
              <a:gdLst>
                <a:gd name="T0" fmla="*/ 54 w 132"/>
                <a:gd name="T1" fmla="*/ 150 h 162"/>
                <a:gd name="T2" fmla="*/ 123 w 132"/>
                <a:gd name="T3" fmla="*/ 47 h 162"/>
                <a:gd name="T4" fmla="*/ 116 w 132"/>
                <a:gd name="T5" fmla="*/ 9 h 162"/>
                <a:gd name="T6" fmla="*/ 77 w 132"/>
                <a:gd name="T7" fmla="*/ 16 h 162"/>
                <a:gd name="T8" fmla="*/ 8 w 132"/>
                <a:gd name="T9" fmla="*/ 119 h 162"/>
                <a:gd name="T10" fmla="*/ 16 w 132"/>
                <a:gd name="T11" fmla="*/ 157 h 162"/>
                <a:gd name="T12" fmla="*/ 31 w 132"/>
                <a:gd name="T13" fmla="*/ 162 h 162"/>
                <a:gd name="T14" fmla="*/ 54 w 132"/>
                <a:gd name="T15" fmla="*/ 150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62">
                  <a:moveTo>
                    <a:pt x="54" y="150"/>
                  </a:moveTo>
                  <a:cubicBezTo>
                    <a:pt x="123" y="47"/>
                    <a:pt x="123" y="47"/>
                    <a:pt x="123" y="47"/>
                  </a:cubicBezTo>
                  <a:cubicBezTo>
                    <a:pt x="132" y="34"/>
                    <a:pt x="128" y="17"/>
                    <a:pt x="116" y="9"/>
                  </a:cubicBezTo>
                  <a:cubicBezTo>
                    <a:pt x="103" y="0"/>
                    <a:pt x="86" y="4"/>
                    <a:pt x="77" y="16"/>
                  </a:cubicBezTo>
                  <a:cubicBezTo>
                    <a:pt x="8" y="119"/>
                    <a:pt x="8" y="119"/>
                    <a:pt x="8" y="119"/>
                  </a:cubicBezTo>
                  <a:cubicBezTo>
                    <a:pt x="0" y="132"/>
                    <a:pt x="3" y="149"/>
                    <a:pt x="16" y="157"/>
                  </a:cubicBezTo>
                  <a:cubicBezTo>
                    <a:pt x="21" y="161"/>
                    <a:pt x="26" y="162"/>
                    <a:pt x="31" y="162"/>
                  </a:cubicBezTo>
                  <a:cubicBezTo>
                    <a:pt x="40" y="162"/>
                    <a:pt x="49" y="158"/>
                    <a:pt x="54" y="1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31">
              <a:extLst>
                <a:ext uri="{FF2B5EF4-FFF2-40B4-BE49-F238E27FC236}">
                  <a16:creationId xmlns:a16="http://schemas.microsoft.com/office/drawing/2014/main" id="{C9FE2903-4062-41AF-85AC-41CE73F42A62}"/>
                </a:ext>
              </a:extLst>
            </p:cNvPr>
            <p:cNvSpPr>
              <a:spLocks/>
            </p:cNvSpPr>
            <p:nvPr/>
          </p:nvSpPr>
          <p:spPr bwMode="auto">
            <a:xfrm>
              <a:off x="3362326" y="6648450"/>
              <a:ext cx="676275" cy="74613"/>
            </a:xfrm>
            <a:custGeom>
              <a:avLst/>
              <a:gdLst>
                <a:gd name="T0" fmla="*/ 535 w 566"/>
                <a:gd name="T1" fmla="*/ 0 h 62"/>
                <a:gd name="T2" fmla="*/ 153 w 566"/>
                <a:gd name="T3" fmla="*/ 0 h 62"/>
                <a:gd name="T4" fmla="*/ 0 w 566"/>
                <a:gd name="T5" fmla="*/ 62 h 62"/>
                <a:gd name="T6" fmla="*/ 535 w 566"/>
                <a:gd name="T7" fmla="*/ 62 h 62"/>
                <a:gd name="T8" fmla="*/ 566 w 566"/>
                <a:gd name="T9" fmla="*/ 31 h 62"/>
                <a:gd name="T10" fmla="*/ 535 w 566"/>
                <a:gd name="T11" fmla="*/ 0 h 62"/>
              </a:gdLst>
              <a:ahLst/>
              <a:cxnLst>
                <a:cxn ang="0">
                  <a:pos x="T0" y="T1"/>
                </a:cxn>
                <a:cxn ang="0">
                  <a:pos x="T2" y="T3"/>
                </a:cxn>
                <a:cxn ang="0">
                  <a:pos x="T4" y="T5"/>
                </a:cxn>
                <a:cxn ang="0">
                  <a:pos x="T6" y="T7"/>
                </a:cxn>
                <a:cxn ang="0">
                  <a:pos x="T8" y="T9"/>
                </a:cxn>
                <a:cxn ang="0">
                  <a:pos x="T10" y="T11"/>
                </a:cxn>
              </a:cxnLst>
              <a:rect l="0" t="0" r="r" b="b"/>
              <a:pathLst>
                <a:path w="566" h="62">
                  <a:moveTo>
                    <a:pt x="535" y="0"/>
                  </a:moveTo>
                  <a:cubicBezTo>
                    <a:pt x="535" y="0"/>
                    <a:pt x="535" y="0"/>
                    <a:pt x="153" y="0"/>
                  </a:cubicBezTo>
                  <a:cubicBezTo>
                    <a:pt x="106" y="28"/>
                    <a:pt x="55" y="50"/>
                    <a:pt x="0" y="62"/>
                  </a:cubicBezTo>
                  <a:cubicBezTo>
                    <a:pt x="103" y="62"/>
                    <a:pt x="268" y="62"/>
                    <a:pt x="535" y="62"/>
                  </a:cubicBezTo>
                  <a:cubicBezTo>
                    <a:pt x="552" y="62"/>
                    <a:pt x="566" y="48"/>
                    <a:pt x="566" y="31"/>
                  </a:cubicBezTo>
                  <a:cubicBezTo>
                    <a:pt x="566" y="14"/>
                    <a:pt x="552" y="0"/>
                    <a:pt x="5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32">
              <a:extLst>
                <a:ext uri="{FF2B5EF4-FFF2-40B4-BE49-F238E27FC236}">
                  <a16:creationId xmlns:a16="http://schemas.microsoft.com/office/drawing/2014/main" id="{2E2A8404-FDB0-48C4-8263-ADAD31A92109}"/>
                </a:ext>
              </a:extLst>
            </p:cNvPr>
            <p:cNvSpPr>
              <a:spLocks/>
            </p:cNvSpPr>
            <p:nvPr/>
          </p:nvSpPr>
          <p:spPr bwMode="auto">
            <a:xfrm>
              <a:off x="3790951" y="5918200"/>
              <a:ext cx="247650" cy="74613"/>
            </a:xfrm>
            <a:custGeom>
              <a:avLst/>
              <a:gdLst>
                <a:gd name="T0" fmla="*/ 177 w 208"/>
                <a:gd name="T1" fmla="*/ 0 h 62"/>
                <a:gd name="T2" fmla="*/ 0 w 208"/>
                <a:gd name="T3" fmla="*/ 0 h 62"/>
                <a:gd name="T4" fmla="*/ 20 w 208"/>
                <a:gd name="T5" fmla="*/ 62 h 62"/>
                <a:gd name="T6" fmla="*/ 177 w 208"/>
                <a:gd name="T7" fmla="*/ 62 h 62"/>
                <a:gd name="T8" fmla="*/ 208 w 208"/>
                <a:gd name="T9" fmla="*/ 31 h 62"/>
                <a:gd name="T10" fmla="*/ 177 w 208"/>
                <a:gd name="T11" fmla="*/ 0 h 62"/>
              </a:gdLst>
              <a:ahLst/>
              <a:cxnLst>
                <a:cxn ang="0">
                  <a:pos x="T0" y="T1"/>
                </a:cxn>
                <a:cxn ang="0">
                  <a:pos x="T2" y="T3"/>
                </a:cxn>
                <a:cxn ang="0">
                  <a:pos x="T4" y="T5"/>
                </a:cxn>
                <a:cxn ang="0">
                  <a:pos x="T6" y="T7"/>
                </a:cxn>
                <a:cxn ang="0">
                  <a:pos x="T8" y="T9"/>
                </a:cxn>
                <a:cxn ang="0">
                  <a:pos x="T10" y="T11"/>
                </a:cxn>
              </a:cxnLst>
              <a:rect l="0" t="0" r="r" b="b"/>
              <a:pathLst>
                <a:path w="208" h="62">
                  <a:moveTo>
                    <a:pt x="177" y="0"/>
                  </a:moveTo>
                  <a:cubicBezTo>
                    <a:pt x="177" y="0"/>
                    <a:pt x="177" y="0"/>
                    <a:pt x="0" y="0"/>
                  </a:cubicBezTo>
                  <a:cubicBezTo>
                    <a:pt x="8" y="20"/>
                    <a:pt x="14" y="41"/>
                    <a:pt x="20" y="62"/>
                  </a:cubicBezTo>
                  <a:cubicBezTo>
                    <a:pt x="68" y="62"/>
                    <a:pt x="120" y="62"/>
                    <a:pt x="177" y="62"/>
                  </a:cubicBezTo>
                  <a:cubicBezTo>
                    <a:pt x="194" y="62"/>
                    <a:pt x="208" y="48"/>
                    <a:pt x="208" y="31"/>
                  </a:cubicBezTo>
                  <a:cubicBezTo>
                    <a:pt x="208" y="14"/>
                    <a:pt x="194" y="0"/>
                    <a:pt x="17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33">
              <a:extLst>
                <a:ext uri="{FF2B5EF4-FFF2-40B4-BE49-F238E27FC236}">
                  <a16:creationId xmlns:a16="http://schemas.microsoft.com/office/drawing/2014/main" id="{BF0F0CBD-C338-419B-A54D-AC31BB9DA2AE}"/>
                </a:ext>
              </a:extLst>
            </p:cNvPr>
            <p:cNvSpPr>
              <a:spLocks/>
            </p:cNvSpPr>
            <p:nvPr/>
          </p:nvSpPr>
          <p:spPr bwMode="auto">
            <a:xfrm>
              <a:off x="3724276" y="6405563"/>
              <a:ext cx="314325" cy="74613"/>
            </a:xfrm>
            <a:custGeom>
              <a:avLst/>
              <a:gdLst>
                <a:gd name="T0" fmla="*/ 232 w 263"/>
                <a:gd name="T1" fmla="*/ 0 h 62"/>
                <a:gd name="T2" fmla="*/ 37 w 263"/>
                <a:gd name="T3" fmla="*/ 0 h 62"/>
                <a:gd name="T4" fmla="*/ 0 w 263"/>
                <a:gd name="T5" fmla="*/ 62 h 62"/>
                <a:gd name="T6" fmla="*/ 232 w 263"/>
                <a:gd name="T7" fmla="*/ 62 h 62"/>
                <a:gd name="T8" fmla="*/ 263 w 263"/>
                <a:gd name="T9" fmla="*/ 31 h 62"/>
                <a:gd name="T10" fmla="*/ 232 w 263"/>
                <a:gd name="T11" fmla="*/ 0 h 62"/>
              </a:gdLst>
              <a:ahLst/>
              <a:cxnLst>
                <a:cxn ang="0">
                  <a:pos x="T0" y="T1"/>
                </a:cxn>
                <a:cxn ang="0">
                  <a:pos x="T2" y="T3"/>
                </a:cxn>
                <a:cxn ang="0">
                  <a:pos x="T4" y="T5"/>
                </a:cxn>
                <a:cxn ang="0">
                  <a:pos x="T6" y="T7"/>
                </a:cxn>
                <a:cxn ang="0">
                  <a:pos x="T8" y="T9"/>
                </a:cxn>
                <a:cxn ang="0">
                  <a:pos x="T10" y="T11"/>
                </a:cxn>
              </a:cxnLst>
              <a:rect l="0" t="0" r="r" b="b"/>
              <a:pathLst>
                <a:path w="263" h="62">
                  <a:moveTo>
                    <a:pt x="232" y="0"/>
                  </a:moveTo>
                  <a:cubicBezTo>
                    <a:pt x="232" y="0"/>
                    <a:pt x="232" y="0"/>
                    <a:pt x="37" y="0"/>
                  </a:cubicBezTo>
                  <a:cubicBezTo>
                    <a:pt x="26" y="22"/>
                    <a:pt x="13" y="42"/>
                    <a:pt x="0" y="62"/>
                  </a:cubicBezTo>
                  <a:cubicBezTo>
                    <a:pt x="67" y="62"/>
                    <a:pt x="144" y="62"/>
                    <a:pt x="232" y="62"/>
                  </a:cubicBezTo>
                  <a:cubicBezTo>
                    <a:pt x="249" y="62"/>
                    <a:pt x="263" y="48"/>
                    <a:pt x="263" y="31"/>
                  </a:cubicBezTo>
                  <a:cubicBezTo>
                    <a:pt x="263" y="14"/>
                    <a:pt x="249" y="0"/>
                    <a:pt x="2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34">
              <a:extLst>
                <a:ext uri="{FF2B5EF4-FFF2-40B4-BE49-F238E27FC236}">
                  <a16:creationId xmlns:a16="http://schemas.microsoft.com/office/drawing/2014/main" id="{C0A3280E-8CCA-4F54-B03F-CAE1ABA147A3}"/>
                </a:ext>
              </a:extLst>
            </p:cNvPr>
            <p:cNvSpPr>
              <a:spLocks/>
            </p:cNvSpPr>
            <p:nvPr/>
          </p:nvSpPr>
          <p:spPr bwMode="auto">
            <a:xfrm>
              <a:off x="3822701" y="6167438"/>
              <a:ext cx="215900" cy="73025"/>
            </a:xfrm>
            <a:custGeom>
              <a:avLst/>
              <a:gdLst>
                <a:gd name="T0" fmla="*/ 150 w 181"/>
                <a:gd name="T1" fmla="*/ 0 h 61"/>
                <a:gd name="T2" fmla="*/ 7 w 181"/>
                <a:gd name="T3" fmla="*/ 0 h 61"/>
                <a:gd name="T4" fmla="*/ 0 w 181"/>
                <a:gd name="T5" fmla="*/ 61 h 61"/>
                <a:gd name="T6" fmla="*/ 150 w 181"/>
                <a:gd name="T7" fmla="*/ 61 h 61"/>
                <a:gd name="T8" fmla="*/ 181 w 181"/>
                <a:gd name="T9" fmla="*/ 31 h 61"/>
                <a:gd name="T10" fmla="*/ 150 w 181"/>
                <a:gd name="T11" fmla="*/ 0 h 61"/>
              </a:gdLst>
              <a:ahLst/>
              <a:cxnLst>
                <a:cxn ang="0">
                  <a:pos x="T0" y="T1"/>
                </a:cxn>
                <a:cxn ang="0">
                  <a:pos x="T2" y="T3"/>
                </a:cxn>
                <a:cxn ang="0">
                  <a:pos x="T4" y="T5"/>
                </a:cxn>
                <a:cxn ang="0">
                  <a:pos x="T6" y="T7"/>
                </a:cxn>
                <a:cxn ang="0">
                  <a:pos x="T8" y="T9"/>
                </a:cxn>
                <a:cxn ang="0">
                  <a:pos x="T10" y="T11"/>
                </a:cxn>
              </a:cxnLst>
              <a:rect l="0" t="0" r="r" b="b"/>
              <a:pathLst>
                <a:path w="181" h="61">
                  <a:moveTo>
                    <a:pt x="150" y="0"/>
                  </a:moveTo>
                  <a:cubicBezTo>
                    <a:pt x="150" y="0"/>
                    <a:pt x="150" y="0"/>
                    <a:pt x="7" y="0"/>
                  </a:cubicBezTo>
                  <a:cubicBezTo>
                    <a:pt x="6" y="21"/>
                    <a:pt x="3" y="41"/>
                    <a:pt x="0" y="61"/>
                  </a:cubicBezTo>
                  <a:cubicBezTo>
                    <a:pt x="46" y="61"/>
                    <a:pt x="96" y="61"/>
                    <a:pt x="150" y="61"/>
                  </a:cubicBezTo>
                  <a:cubicBezTo>
                    <a:pt x="167" y="61"/>
                    <a:pt x="181" y="48"/>
                    <a:pt x="181" y="31"/>
                  </a:cubicBezTo>
                  <a:cubicBezTo>
                    <a:pt x="181" y="13"/>
                    <a:pt x="167" y="0"/>
                    <a:pt x="15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35">
              <a:extLst>
                <a:ext uri="{FF2B5EF4-FFF2-40B4-BE49-F238E27FC236}">
                  <a16:creationId xmlns:a16="http://schemas.microsoft.com/office/drawing/2014/main" id="{A694D55E-4830-4064-B7BE-41C618E5FF86}"/>
                </a:ext>
              </a:extLst>
            </p:cNvPr>
            <p:cNvSpPr>
              <a:spLocks/>
            </p:cNvSpPr>
            <p:nvPr/>
          </p:nvSpPr>
          <p:spPr bwMode="auto">
            <a:xfrm>
              <a:off x="3130551" y="6892925"/>
              <a:ext cx="908050" cy="73025"/>
            </a:xfrm>
            <a:custGeom>
              <a:avLst/>
              <a:gdLst>
                <a:gd name="T0" fmla="*/ 30 w 761"/>
                <a:gd name="T1" fmla="*/ 62 h 62"/>
                <a:gd name="T2" fmla="*/ 730 w 761"/>
                <a:gd name="T3" fmla="*/ 62 h 62"/>
                <a:gd name="T4" fmla="*/ 761 w 761"/>
                <a:gd name="T5" fmla="*/ 31 h 62"/>
                <a:gd name="T6" fmla="*/ 730 w 761"/>
                <a:gd name="T7" fmla="*/ 0 h 62"/>
                <a:gd name="T8" fmla="*/ 30 w 761"/>
                <a:gd name="T9" fmla="*/ 0 h 62"/>
                <a:gd name="T10" fmla="*/ 0 w 761"/>
                <a:gd name="T11" fmla="*/ 31 h 62"/>
                <a:gd name="T12" fmla="*/ 30 w 761"/>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761" h="62">
                  <a:moveTo>
                    <a:pt x="30" y="62"/>
                  </a:moveTo>
                  <a:cubicBezTo>
                    <a:pt x="30" y="62"/>
                    <a:pt x="30" y="62"/>
                    <a:pt x="730" y="62"/>
                  </a:cubicBezTo>
                  <a:cubicBezTo>
                    <a:pt x="747" y="62"/>
                    <a:pt x="761" y="48"/>
                    <a:pt x="761" y="31"/>
                  </a:cubicBezTo>
                  <a:cubicBezTo>
                    <a:pt x="761" y="14"/>
                    <a:pt x="747" y="0"/>
                    <a:pt x="730" y="0"/>
                  </a:cubicBezTo>
                  <a:cubicBezTo>
                    <a:pt x="730" y="0"/>
                    <a:pt x="730" y="0"/>
                    <a:pt x="30" y="0"/>
                  </a:cubicBezTo>
                  <a:cubicBezTo>
                    <a:pt x="13" y="0"/>
                    <a:pt x="0" y="14"/>
                    <a:pt x="0" y="31"/>
                  </a:cubicBezTo>
                  <a:cubicBezTo>
                    <a:pt x="0" y="48"/>
                    <a:pt x="13" y="62"/>
                    <a:pt x="30"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36">
              <a:extLst>
                <a:ext uri="{FF2B5EF4-FFF2-40B4-BE49-F238E27FC236}">
                  <a16:creationId xmlns:a16="http://schemas.microsoft.com/office/drawing/2014/main" id="{22989C93-0369-4576-8E33-419C817F29EC}"/>
                </a:ext>
              </a:extLst>
            </p:cNvPr>
            <p:cNvSpPr>
              <a:spLocks noEditPoints="1"/>
            </p:cNvSpPr>
            <p:nvPr/>
          </p:nvSpPr>
          <p:spPr bwMode="auto">
            <a:xfrm>
              <a:off x="2806701" y="5395913"/>
              <a:ext cx="1500188" cy="1909763"/>
            </a:xfrm>
            <a:custGeom>
              <a:avLst/>
              <a:gdLst>
                <a:gd name="T0" fmla="*/ 977 w 1256"/>
                <a:gd name="T1" fmla="*/ 0 h 1600"/>
                <a:gd name="T2" fmla="*/ 172 w 1256"/>
                <a:gd name="T3" fmla="*/ 0 h 1600"/>
                <a:gd name="T4" fmla="*/ 74 w 1256"/>
                <a:gd name="T5" fmla="*/ 98 h 1600"/>
                <a:gd name="T6" fmla="*/ 74 w 1256"/>
                <a:gd name="T7" fmla="*/ 205 h 1600"/>
                <a:gd name="T8" fmla="*/ 156 w 1256"/>
                <a:gd name="T9" fmla="*/ 160 h 1600"/>
                <a:gd name="T10" fmla="*/ 156 w 1256"/>
                <a:gd name="T11" fmla="*/ 98 h 1600"/>
                <a:gd name="T12" fmla="*/ 172 w 1256"/>
                <a:gd name="T13" fmla="*/ 82 h 1600"/>
                <a:gd name="T14" fmla="*/ 918 w 1256"/>
                <a:gd name="T15" fmla="*/ 82 h 1600"/>
                <a:gd name="T16" fmla="*/ 918 w 1256"/>
                <a:gd name="T17" fmla="*/ 321 h 1600"/>
                <a:gd name="T18" fmla="*/ 959 w 1256"/>
                <a:gd name="T19" fmla="*/ 362 h 1600"/>
                <a:gd name="T20" fmla="*/ 1174 w 1256"/>
                <a:gd name="T21" fmla="*/ 362 h 1600"/>
                <a:gd name="T22" fmla="*/ 1174 w 1256"/>
                <a:gd name="T23" fmla="*/ 1502 h 1600"/>
                <a:gd name="T24" fmla="*/ 1158 w 1256"/>
                <a:gd name="T25" fmla="*/ 1518 h 1600"/>
                <a:gd name="T26" fmla="*/ 172 w 1256"/>
                <a:gd name="T27" fmla="*/ 1518 h 1600"/>
                <a:gd name="T28" fmla="*/ 156 w 1256"/>
                <a:gd name="T29" fmla="*/ 1502 h 1600"/>
                <a:gd name="T30" fmla="*/ 156 w 1256"/>
                <a:gd name="T31" fmla="*/ 1144 h 1600"/>
                <a:gd name="T32" fmla="*/ 201 w 1256"/>
                <a:gd name="T33" fmla="*/ 1074 h 1600"/>
                <a:gd name="T34" fmla="*/ 240 w 1256"/>
                <a:gd name="T35" fmla="*/ 1089 h 1600"/>
                <a:gd name="T36" fmla="*/ 274 w 1256"/>
                <a:gd name="T37" fmla="*/ 1070 h 1600"/>
                <a:gd name="T38" fmla="*/ 255 w 1256"/>
                <a:gd name="T39" fmla="*/ 1036 h 1600"/>
                <a:gd name="T40" fmla="*/ 205 w 1256"/>
                <a:gd name="T41" fmla="*/ 1015 h 1600"/>
                <a:gd name="T42" fmla="*/ 171 w 1256"/>
                <a:gd name="T43" fmla="*/ 1022 h 1600"/>
                <a:gd name="T44" fmla="*/ 167 w 1256"/>
                <a:gd name="T45" fmla="*/ 1026 h 1600"/>
                <a:gd name="T46" fmla="*/ 166 w 1256"/>
                <a:gd name="T47" fmla="*/ 1029 h 1600"/>
                <a:gd name="T48" fmla="*/ 136 w 1256"/>
                <a:gd name="T49" fmla="*/ 1073 h 1600"/>
                <a:gd name="T50" fmla="*/ 135 w 1256"/>
                <a:gd name="T51" fmla="*/ 1074 h 1600"/>
                <a:gd name="T52" fmla="*/ 46 w 1256"/>
                <a:gd name="T53" fmla="*/ 1023 h 1600"/>
                <a:gd name="T54" fmla="*/ 8 w 1256"/>
                <a:gd name="T55" fmla="*/ 1031 h 1600"/>
                <a:gd name="T56" fmla="*/ 16 w 1256"/>
                <a:gd name="T57" fmla="*/ 1069 h 1600"/>
                <a:gd name="T58" fmla="*/ 74 w 1256"/>
                <a:gd name="T59" fmla="*/ 1108 h 1600"/>
                <a:gd name="T60" fmla="*/ 74 w 1256"/>
                <a:gd name="T61" fmla="*/ 1136 h 1600"/>
                <a:gd name="T62" fmla="*/ 51 w 1256"/>
                <a:gd name="T63" fmla="*/ 1149 h 1600"/>
                <a:gd name="T64" fmla="*/ 58 w 1256"/>
                <a:gd name="T65" fmla="*/ 1187 h 1600"/>
                <a:gd name="T66" fmla="*/ 60 w 1256"/>
                <a:gd name="T67" fmla="*/ 1188 h 1600"/>
                <a:gd name="T68" fmla="*/ 20 w 1256"/>
                <a:gd name="T69" fmla="*/ 1248 h 1600"/>
                <a:gd name="T70" fmla="*/ 27 w 1256"/>
                <a:gd name="T71" fmla="*/ 1286 h 1600"/>
                <a:gd name="T72" fmla="*/ 43 w 1256"/>
                <a:gd name="T73" fmla="*/ 1290 h 1600"/>
                <a:gd name="T74" fmla="*/ 66 w 1256"/>
                <a:gd name="T75" fmla="*/ 1278 h 1600"/>
                <a:gd name="T76" fmla="*/ 74 w 1256"/>
                <a:gd name="T77" fmla="*/ 1266 h 1600"/>
                <a:gd name="T78" fmla="*/ 74 w 1256"/>
                <a:gd name="T79" fmla="*/ 1502 h 1600"/>
                <a:gd name="T80" fmla="*/ 172 w 1256"/>
                <a:gd name="T81" fmla="*/ 1600 h 1600"/>
                <a:gd name="T82" fmla="*/ 1158 w 1256"/>
                <a:gd name="T83" fmla="*/ 1600 h 1600"/>
                <a:gd name="T84" fmla="*/ 1256 w 1256"/>
                <a:gd name="T85" fmla="*/ 1502 h 1600"/>
                <a:gd name="T86" fmla="*/ 1256 w 1256"/>
                <a:gd name="T87" fmla="*/ 303 h 1600"/>
                <a:gd name="T88" fmla="*/ 977 w 1256"/>
                <a:gd name="T89" fmla="*/ 0 h 1600"/>
                <a:gd name="T90" fmla="*/ 1000 w 1256"/>
                <a:gd name="T91" fmla="*/ 280 h 1600"/>
                <a:gd name="T92" fmla="*/ 1000 w 1256"/>
                <a:gd name="T93" fmla="*/ 147 h 1600"/>
                <a:gd name="T94" fmla="*/ 1123 w 1256"/>
                <a:gd name="T95" fmla="*/ 280 h 1600"/>
                <a:gd name="T96" fmla="*/ 1000 w 1256"/>
                <a:gd name="T97" fmla="*/ 280 h 1600"/>
                <a:gd name="T98" fmla="*/ 60 w 1256"/>
                <a:gd name="T99" fmla="*/ 1032 h 1600"/>
                <a:gd name="T100" fmla="*/ 74 w 1256"/>
                <a:gd name="T101" fmla="*/ 1042 h 1600"/>
                <a:gd name="T102" fmla="*/ 60 w 1256"/>
                <a:gd name="T103" fmla="*/ 1032 h 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56" h="1600">
                  <a:moveTo>
                    <a:pt x="977" y="0"/>
                  </a:moveTo>
                  <a:cubicBezTo>
                    <a:pt x="172" y="0"/>
                    <a:pt x="172" y="0"/>
                    <a:pt x="172" y="0"/>
                  </a:cubicBezTo>
                  <a:cubicBezTo>
                    <a:pt x="118" y="0"/>
                    <a:pt x="74" y="44"/>
                    <a:pt x="74" y="98"/>
                  </a:cubicBezTo>
                  <a:cubicBezTo>
                    <a:pt x="74" y="135"/>
                    <a:pt x="74" y="170"/>
                    <a:pt x="74" y="205"/>
                  </a:cubicBezTo>
                  <a:cubicBezTo>
                    <a:pt x="100" y="187"/>
                    <a:pt x="127" y="172"/>
                    <a:pt x="156" y="160"/>
                  </a:cubicBezTo>
                  <a:cubicBezTo>
                    <a:pt x="156" y="98"/>
                    <a:pt x="156" y="98"/>
                    <a:pt x="156" y="98"/>
                  </a:cubicBezTo>
                  <a:cubicBezTo>
                    <a:pt x="156" y="89"/>
                    <a:pt x="163" y="82"/>
                    <a:pt x="172" y="82"/>
                  </a:cubicBezTo>
                  <a:cubicBezTo>
                    <a:pt x="918" y="82"/>
                    <a:pt x="918" y="82"/>
                    <a:pt x="918" y="82"/>
                  </a:cubicBezTo>
                  <a:cubicBezTo>
                    <a:pt x="918" y="321"/>
                    <a:pt x="918" y="321"/>
                    <a:pt x="918" y="321"/>
                  </a:cubicBezTo>
                  <a:cubicBezTo>
                    <a:pt x="918" y="344"/>
                    <a:pt x="936" y="362"/>
                    <a:pt x="959" y="362"/>
                  </a:cubicBezTo>
                  <a:cubicBezTo>
                    <a:pt x="1174" y="362"/>
                    <a:pt x="1174" y="362"/>
                    <a:pt x="1174" y="362"/>
                  </a:cubicBezTo>
                  <a:cubicBezTo>
                    <a:pt x="1174" y="1502"/>
                    <a:pt x="1174" y="1502"/>
                    <a:pt x="1174" y="1502"/>
                  </a:cubicBezTo>
                  <a:cubicBezTo>
                    <a:pt x="1174" y="1511"/>
                    <a:pt x="1167" y="1518"/>
                    <a:pt x="1158" y="1518"/>
                  </a:cubicBezTo>
                  <a:cubicBezTo>
                    <a:pt x="172" y="1518"/>
                    <a:pt x="172" y="1518"/>
                    <a:pt x="172" y="1518"/>
                  </a:cubicBezTo>
                  <a:cubicBezTo>
                    <a:pt x="163" y="1518"/>
                    <a:pt x="156" y="1511"/>
                    <a:pt x="156" y="1502"/>
                  </a:cubicBezTo>
                  <a:cubicBezTo>
                    <a:pt x="156" y="1371"/>
                    <a:pt x="156" y="1252"/>
                    <a:pt x="156" y="1144"/>
                  </a:cubicBezTo>
                  <a:cubicBezTo>
                    <a:pt x="201" y="1074"/>
                    <a:pt x="201" y="1074"/>
                    <a:pt x="201" y="1074"/>
                  </a:cubicBezTo>
                  <a:cubicBezTo>
                    <a:pt x="215" y="1080"/>
                    <a:pt x="227" y="1085"/>
                    <a:pt x="240" y="1089"/>
                  </a:cubicBezTo>
                  <a:cubicBezTo>
                    <a:pt x="254" y="1093"/>
                    <a:pt x="270" y="1085"/>
                    <a:pt x="274" y="1070"/>
                  </a:cubicBezTo>
                  <a:cubicBezTo>
                    <a:pt x="278" y="1055"/>
                    <a:pt x="270" y="1040"/>
                    <a:pt x="255" y="1036"/>
                  </a:cubicBezTo>
                  <a:cubicBezTo>
                    <a:pt x="240" y="1031"/>
                    <a:pt x="224" y="1025"/>
                    <a:pt x="205" y="1015"/>
                  </a:cubicBezTo>
                  <a:cubicBezTo>
                    <a:pt x="194" y="1009"/>
                    <a:pt x="180" y="1011"/>
                    <a:pt x="171" y="1022"/>
                  </a:cubicBezTo>
                  <a:cubicBezTo>
                    <a:pt x="167" y="1026"/>
                    <a:pt x="167" y="1026"/>
                    <a:pt x="167" y="1026"/>
                  </a:cubicBezTo>
                  <a:cubicBezTo>
                    <a:pt x="167" y="1027"/>
                    <a:pt x="166" y="1028"/>
                    <a:pt x="166" y="1029"/>
                  </a:cubicBezTo>
                  <a:cubicBezTo>
                    <a:pt x="136" y="1073"/>
                    <a:pt x="136" y="1073"/>
                    <a:pt x="136" y="1073"/>
                  </a:cubicBezTo>
                  <a:cubicBezTo>
                    <a:pt x="136" y="1073"/>
                    <a:pt x="136" y="1073"/>
                    <a:pt x="135" y="1074"/>
                  </a:cubicBezTo>
                  <a:cubicBezTo>
                    <a:pt x="114" y="1063"/>
                    <a:pt x="66" y="1036"/>
                    <a:pt x="46" y="1023"/>
                  </a:cubicBezTo>
                  <a:cubicBezTo>
                    <a:pt x="34" y="1015"/>
                    <a:pt x="17" y="1018"/>
                    <a:pt x="8" y="1031"/>
                  </a:cubicBezTo>
                  <a:cubicBezTo>
                    <a:pt x="0" y="1043"/>
                    <a:pt x="3" y="1060"/>
                    <a:pt x="16" y="1069"/>
                  </a:cubicBezTo>
                  <a:cubicBezTo>
                    <a:pt x="74" y="1108"/>
                    <a:pt x="74" y="1108"/>
                    <a:pt x="74" y="1108"/>
                  </a:cubicBezTo>
                  <a:cubicBezTo>
                    <a:pt x="74" y="1118"/>
                    <a:pt x="74" y="1127"/>
                    <a:pt x="74" y="1136"/>
                  </a:cubicBezTo>
                  <a:cubicBezTo>
                    <a:pt x="65" y="1136"/>
                    <a:pt x="56" y="1141"/>
                    <a:pt x="51" y="1149"/>
                  </a:cubicBezTo>
                  <a:cubicBezTo>
                    <a:pt x="42" y="1161"/>
                    <a:pt x="46" y="1178"/>
                    <a:pt x="58" y="1187"/>
                  </a:cubicBezTo>
                  <a:cubicBezTo>
                    <a:pt x="60" y="1188"/>
                    <a:pt x="60" y="1188"/>
                    <a:pt x="60" y="1188"/>
                  </a:cubicBezTo>
                  <a:cubicBezTo>
                    <a:pt x="20" y="1248"/>
                    <a:pt x="20" y="1248"/>
                    <a:pt x="20" y="1248"/>
                  </a:cubicBezTo>
                  <a:cubicBezTo>
                    <a:pt x="11" y="1260"/>
                    <a:pt x="15" y="1277"/>
                    <a:pt x="27" y="1286"/>
                  </a:cubicBezTo>
                  <a:cubicBezTo>
                    <a:pt x="32" y="1289"/>
                    <a:pt x="37" y="1290"/>
                    <a:pt x="43" y="1290"/>
                  </a:cubicBezTo>
                  <a:cubicBezTo>
                    <a:pt x="52" y="1290"/>
                    <a:pt x="60" y="1286"/>
                    <a:pt x="66" y="1278"/>
                  </a:cubicBezTo>
                  <a:cubicBezTo>
                    <a:pt x="74" y="1266"/>
                    <a:pt x="74" y="1266"/>
                    <a:pt x="74" y="1266"/>
                  </a:cubicBezTo>
                  <a:cubicBezTo>
                    <a:pt x="74" y="1502"/>
                    <a:pt x="74" y="1502"/>
                    <a:pt x="74" y="1502"/>
                  </a:cubicBezTo>
                  <a:cubicBezTo>
                    <a:pt x="74" y="1556"/>
                    <a:pt x="118" y="1600"/>
                    <a:pt x="172" y="1600"/>
                  </a:cubicBezTo>
                  <a:cubicBezTo>
                    <a:pt x="1158" y="1600"/>
                    <a:pt x="1158" y="1600"/>
                    <a:pt x="1158" y="1600"/>
                  </a:cubicBezTo>
                  <a:cubicBezTo>
                    <a:pt x="1212" y="1600"/>
                    <a:pt x="1256" y="1556"/>
                    <a:pt x="1256" y="1502"/>
                  </a:cubicBezTo>
                  <a:cubicBezTo>
                    <a:pt x="1256" y="303"/>
                    <a:pt x="1256" y="303"/>
                    <a:pt x="1256" y="303"/>
                  </a:cubicBezTo>
                  <a:lnTo>
                    <a:pt x="977" y="0"/>
                  </a:lnTo>
                  <a:close/>
                  <a:moveTo>
                    <a:pt x="1000" y="280"/>
                  </a:moveTo>
                  <a:cubicBezTo>
                    <a:pt x="1000" y="147"/>
                    <a:pt x="1000" y="147"/>
                    <a:pt x="1000" y="147"/>
                  </a:cubicBezTo>
                  <a:cubicBezTo>
                    <a:pt x="1123" y="280"/>
                    <a:pt x="1123" y="280"/>
                    <a:pt x="1123" y="280"/>
                  </a:cubicBezTo>
                  <a:cubicBezTo>
                    <a:pt x="1000" y="280"/>
                    <a:pt x="1000" y="280"/>
                    <a:pt x="1000" y="280"/>
                  </a:cubicBezTo>
                  <a:close/>
                  <a:moveTo>
                    <a:pt x="60" y="1032"/>
                  </a:moveTo>
                  <a:cubicBezTo>
                    <a:pt x="67" y="1037"/>
                    <a:pt x="74" y="1041"/>
                    <a:pt x="74" y="1042"/>
                  </a:cubicBezTo>
                  <a:lnTo>
                    <a:pt x="60" y="10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37">
              <a:extLst>
                <a:ext uri="{FF2B5EF4-FFF2-40B4-BE49-F238E27FC236}">
                  <a16:creationId xmlns:a16="http://schemas.microsoft.com/office/drawing/2014/main" id="{14698D79-462C-4AEB-8DD8-3FC83F7A6577}"/>
                </a:ext>
              </a:extLst>
            </p:cNvPr>
            <p:cNvSpPr>
              <a:spLocks/>
            </p:cNvSpPr>
            <p:nvPr/>
          </p:nvSpPr>
          <p:spPr bwMode="auto">
            <a:xfrm>
              <a:off x="3130551" y="6405563"/>
              <a:ext cx="454025" cy="74613"/>
            </a:xfrm>
            <a:custGeom>
              <a:avLst/>
              <a:gdLst>
                <a:gd name="T0" fmla="*/ 30 w 381"/>
                <a:gd name="T1" fmla="*/ 62 h 62"/>
                <a:gd name="T2" fmla="*/ 323 w 381"/>
                <a:gd name="T3" fmla="*/ 62 h 62"/>
                <a:gd name="T4" fmla="*/ 381 w 381"/>
                <a:gd name="T5" fmla="*/ 0 h 62"/>
                <a:gd name="T6" fmla="*/ 30 w 381"/>
                <a:gd name="T7" fmla="*/ 0 h 62"/>
                <a:gd name="T8" fmla="*/ 0 w 381"/>
                <a:gd name="T9" fmla="*/ 31 h 62"/>
                <a:gd name="T10" fmla="*/ 30 w 381"/>
                <a:gd name="T11" fmla="*/ 62 h 62"/>
              </a:gdLst>
              <a:ahLst/>
              <a:cxnLst>
                <a:cxn ang="0">
                  <a:pos x="T0" y="T1"/>
                </a:cxn>
                <a:cxn ang="0">
                  <a:pos x="T2" y="T3"/>
                </a:cxn>
                <a:cxn ang="0">
                  <a:pos x="T4" y="T5"/>
                </a:cxn>
                <a:cxn ang="0">
                  <a:pos x="T6" y="T7"/>
                </a:cxn>
                <a:cxn ang="0">
                  <a:pos x="T8" y="T9"/>
                </a:cxn>
                <a:cxn ang="0">
                  <a:pos x="T10" y="T11"/>
                </a:cxn>
              </a:cxnLst>
              <a:rect l="0" t="0" r="r" b="b"/>
              <a:pathLst>
                <a:path w="381" h="62">
                  <a:moveTo>
                    <a:pt x="30" y="62"/>
                  </a:moveTo>
                  <a:cubicBezTo>
                    <a:pt x="30" y="62"/>
                    <a:pt x="30" y="62"/>
                    <a:pt x="323" y="62"/>
                  </a:cubicBezTo>
                  <a:cubicBezTo>
                    <a:pt x="345" y="44"/>
                    <a:pt x="364" y="23"/>
                    <a:pt x="381" y="0"/>
                  </a:cubicBezTo>
                  <a:cubicBezTo>
                    <a:pt x="290" y="0"/>
                    <a:pt x="175" y="0"/>
                    <a:pt x="30" y="0"/>
                  </a:cubicBezTo>
                  <a:cubicBezTo>
                    <a:pt x="13" y="0"/>
                    <a:pt x="0" y="14"/>
                    <a:pt x="0" y="31"/>
                  </a:cubicBezTo>
                  <a:cubicBezTo>
                    <a:pt x="0" y="48"/>
                    <a:pt x="13" y="62"/>
                    <a:pt x="30"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38">
              <a:extLst>
                <a:ext uri="{FF2B5EF4-FFF2-40B4-BE49-F238E27FC236}">
                  <a16:creationId xmlns:a16="http://schemas.microsoft.com/office/drawing/2014/main" id="{8CE062F4-57E5-4053-8A08-A905CA8ED6DC}"/>
                </a:ext>
              </a:extLst>
            </p:cNvPr>
            <p:cNvSpPr>
              <a:spLocks/>
            </p:cNvSpPr>
            <p:nvPr/>
          </p:nvSpPr>
          <p:spPr bwMode="auto">
            <a:xfrm>
              <a:off x="3130551" y="6167438"/>
              <a:ext cx="541338" cy="73025"/>
            </a:xfrm>
            <a:custGeom>
              <a:avLst/>
              <a:gdLst>
                <a:gd name="T0" fmla="*/ 454 w 454"/>
                <a:gd name="T1" fmla="*/ 0 h 61"/>
                <a:gd name="T2" fmla="*/ 30 w 454"/>
                <a:gd name="T3" fmla="*/ 0 h 61"/>
                <a:gd name="T4" fmla="*/ 0 w 454"/>
                <a:gd name="T5" fmla="*/ 31 h 61"/>
                <a:gd name="T6" fmla="*/ 30 w 454"/>
                <a:gd name="T7" fmla="*/ 61 h 61"/>
                <a:gd name="T8" fmla="*/ 445 w 454"/>
                <a:gd name="T9" fmla="*/ 61 h 61"/>
                <a:gd name="T10" fmla="*/ 454 w 454"/>
                <a:gd name="T11" fmla="*/ 0 h 61"/>
              </a:gdLst>
              <a:ahLst/>
              <a:cxnLst>
                <a:cxn ang="0">
                  <a:pos x="T0" y="T1"/>
                </a:cxn>
                <a:cxn ang="0">
                  <a:pos x="T2" y="T3"/>
                </a:cxn>
                <a:cxn ang="0">
                  <a:pos x="T4" y="T5"/>
                </a:cxn>
                <a:cxn ang="0">
                  <a:pos x="T6" y="T7"/>
                </a:cxn>
                <a:cxn ang="0">
                  <a:pos x="T8" y="T9"/>
                </a:cxn>
                <a:cxn ang="0">
                  <a:pos x="T10" y="T11"/>
                </a:cxn>
              </a:cxnLst>
              <a:rect l="0" t="0" r="r" b="b"/>
              <a:pathLst>
                <a:path w="454" h="61">
                  <a:moveTo>
                    <a:pt x="454" y="0"/>
                  </a:moveTo>
                  <a:cubicBezTo>
                    <a:pt x="353" y="0"/>
                    <a:pt x="217" y="0"/>
                    <a:pt x="30" y="0"/>
                  </a:cubicBezTo>
                  <a:cubicBezTo>
                    <a:pt x="13" y="0"/>
                    <a:pt x="0" y="13"/>
                    <a:pt x="0" y="31"/>
                  </a:cubicBezTo>
                  <a:cubicBezTo>
                    <a:pt x="0" y="48"/>
                    <a:pt x="13" y="61"/>
                    <a:pt x="30" y="61"/>
                  </a:cubicBezTo>
                  <a:cubicBezTo>
                    <a:pt x="30" y="61"/>
                    <a:pt x="30" y="61"/>
                    <a:pt x="445" y="61"/>
                  </a:cubicBezTo>
                  <a:cubicBezTo>
                    <a:pt x="450" y="41"/>
                    <a:pt x="452" y="21"/>
                    <a:pt x="45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39">
              <a:extLst>
                <a:ext uri="{FF2B5EF4-FFF2-40B4-BE49-F238E27FC236}">
                  <a16:creationId xmlns:a16="http://schemas.microsoft.com/office/drawing/2014/main" id="{BBCA4AC9-7BA2-4B1C-8E69-EEFECE930DA8}"/>
                </a:ext>
              </a:extLst>
            </p:cNvPr>
            <p:cNvSpPr>
              <a:spLocks/>
            </p:cNvSpPr>
            <p:nvPr/>
          </p:nvSpPr>
          <p:spPr bwMode="auto">
            <a:xfrm>
              <a:off x="3130551" y="5918200"/>
              <a:ext cx="515938" cy="74613"/>
            </a:xfrm>
            <a:custGeom>
              <a:avLst/>
              <a:gdLst>
                <a:gd name="T0" fmla="*/ 0 w 432"/>
                <a:gd name="T1" fmla="*/ 31 h 62"/>
                <a:gd name="T2" fmla="*/ 30 w 432"/>
                <a:gd name="T3" fmla="*/ 62 h 62"/>
                <a:gd name="T4" fmla="*/ 432 w 432"/>
                <a:gd name="T5" fmla="*/ 62 h 62"/>
                <a:gd name="T6" fmla="*/ 403 w 432"/>
                <a:gd name="T7" fmla="*/ 0 h 62"/>
                <a:gd name="T8" fmla="*/ 30 w 432"/>
                <a:gd name="T9" fmla="*/ 0 h 62"/>
                <a:gd name="T10" fmla="*/ 0 w 432"/>
                <a:gd name="T11" fmla="*/ 31 h 62"/>
              </a:gdLst>
              <a:ahLst/>
              <a:cxnLst>
                <a:cxn ang="0">
                  <a:pos x="T0" y="T1"/>
                </a:cxn>
                <a:cxn ang="0">
                  <a:pos x="T2" y="T3"/>
                </a:cxn>
                <a:cxn ang="0">
                  <a:pos x="T4" y="T5"/>
                </a:cxn>
                <a:cxn ang="0">
                  <a:pos x="T6" y="T7"/>
                </a:cxn>
                <a:cxn ang="0">
                  <a:pos x="T8" y="T9"/>
                </a:cxn>
                <a:cxn ang="0">
                  <a:pos x="T10" y="T11"/>
                </a:cxn>
              </a:cxnLst>
              <a:rect l="0" t="0" r="r" b="b"/>
              <a:pathLst>
                <a:path w="432" h="62">
                  <a:moveTo>
                    <a:pt x="0" y="31"/>
                  </a:moveTo>
                  <a:cubicBezTo>
                    <a:pt x="0" y="48"/>
                    <a:pt x="13" y="62"/>
                    <a:pt x="30" y="62"/>
                  </a:cubicBezTo>
                  <a:cubicBezTo>
                    <a:pt x="30" y="62"/>
                    <a:pt x="30" y="62"/>
                    <a:pt x="432" y="62"/>
                  </a:cubicBezTo>
                  <a:cubicBezTo>
                    <a:pt x="424" y="40"/>
                    <a:pt x="415" y="20"/>
                    <a:pt x="403" y="0"/>
                  </a:cubicBezTo>
                  <a:cubicBezTo>
                    <a:pt x="309" y="0"/>
                    <a:pt x="187" y="0"/>
                    <a:pt x="30" y="0"/>
                  </a:cubicBezTo>
                  <a:cubicBezTo>
                    <a:pt x="13" y="0"/>
                    <a:pt x="0" y="14"/>
                    <a:pt x="0"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1" name="Rectangle 100">
            <a:extLst>
              <a:ext uri="{FF2B5EF4-FFF2-40B4-BE49-F238E27FC236}">
                <a16:creationId xmlns:a16="http://schemas.microsoft.com/office/drawing/2014/main" id="{AD5E5DA5-2A24-4648-B648-F1DA18BAA836}"/>
              </a:ext>
            </a:extLst>
          </p:cNvPr>
          <p:cNvSpPr/>
          <p:nvPr/>
        </p:nvSpPr>
        <p:spPr>
          <a:xfrm>
            <a:off x="1436321" y="3224150"/>
            <a:ext cx="2091278" cy="4201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r>
              <a:rPr lang="en-US" sz="1440" dirty="0" smtClean="0">
                <a:solidFill>
                  <a:srgbClr val="002F4C"/>
                </a:solidFill>
              </a:rPr>
              <a:t>Speed</a:t>
            </a:r>
            <a:endParaRPr lang="en-GB" sz="1440" dirty="0">
              <a:solidFill>
                <a:srgbClr val="002F4C"/>
              </a:solidFill>
            </a:endParaRPr>
          </a:p>
        </p:txBody>
      </p:sp>
      <p:sp>
        <p:nvSpPr>
          <p:cNvPr id="163" name="Rectangle 162">
            <a:extLst>
              <a:ext uri="{FF2B5EF4-FFF2-40B4-BE49-F238E27FC236}">
                <a16:creationId xmlns:a16="http://schemas.microsoft.com/office/drawing/2014/main" id="{B9053809-5798-47CB-A5F0-58B095FF9CAE}"/>
              </a:ext>
            </a:extLst>
          </p:cNvPr>
          <p:cNvSpPr/>
          <p:nvPr/>
        </p:nvSpPr>
        <p:spPr>
          <a:xfrm>
            <a:off x="421374" y="3187266"/>
            <a:ext cx="1445436" cy="4201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dirty="0">
                <a:solidFill>
                  <a:srgbClr val="002F4C"/>
                </a:solidFill>
              </a:rPr>
              <a:t>Agility</a:t>
            </a:r>
            <a:endParaRPr lang="en-GB" sz="1440" dirty="0">
              <a:solidFill>
                <a:srgbClr val="002F4C"/>
              </a:solidFill>
            </a:endParaRPr>
          </a:p>
        </p:txBody>
      </p:sp>
      <p:grpSp>
        <p:nvGrpSpPr>
          <p:cNvPr id="165" name="Group 164">
            <a:extLst>
              <a:ext uri="{FF2B5EF4-FFF2-40B4-BE49-F238E27FC236}">
                <a16:creationId xmlns:a16="http://schemas.microsoft.com/office/drawing/2014/main" id="{186625F3-F07A-4E79-9913-864D9B92577C}"/>
              </a:ext>
            </a:extLst>
          </p:cNvPr>
          <p:cNvGrpSpPr/>
          <p:nvPr/>
        </p:nvGrpSpPr>
        <p:grpSpPr>
          <a:xfrm>
            <a:off x="82069" y="1006464"/>
            <a:ext cx="3495390" cy="3130571"/>
            <a:chOff x="1660390" y="-35169"/>
            <a:chExt cx="5823221" cy="5215444"/>
          </a:xfrm>
        </p:grpSpPr>
        <p:grpSp>
          <p:nvGrpSpPr>
            <p:cNvPr id="166" name="Group 165">
              <a:extLst>
                <a:ext uri="{FF2B5EF4-FFF2-40B4-BE49-F238E27FC236}">
                  <a16:creationId xmlns:a16="http://schemas.microsoft.com/office/drawing/2014/main" id="{5AEBA8A1-C724-48CB-B154-3B754596F6BF}"/>
                </a:ext>
              </a:extLst>
            </p:cNvPr>
            <p:cNvGrpSpPr/>
            <p:nvPr/>
          </p:nvGrpSpPr>
          <p:grpSpPr>
            <a:xfrm>
              <a:off x="1660390" y="-35169"/>
              <a:ext cx="5823221" cy="5215444"/>
              <a:chOff x="2815954" y="-35169"/>
              <a:chExt cx="5823221" cy="5215444"/>
            </a:xfrm>
          </p:grpSpPr>
          <p:sp>
            <p:nvSpPr>
              <p:cNvPr id="169" name="Oval 168">
                <a:extLst>
                  <a:ext uri="{FF2B5EF4-FFF2-40B4-BE49-F238E27FC236}">
                    <a16:creationId xmlns:a16="http://schemas.microsoft.com/office/drawing/2014/main" id="{B945BD83-B5EB-49ED-9AC6-423EC44D68E8}"/>
                  </a:ext>
                </a:extLst>
              </p:cNvPr>
              <p:cNvSpPr/>
              <p:nvPr/>
            </p:nvSpPr>
            <p:spPr>
              <a:xfrm>
                <a:off x="3124569" y="-35169"/>
                <a:ext cx="5215444" cy="5215444"/>
              </a:xfrm>
              <a:prstGeom prst="ellipse">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40" dirty="0"/>
              </a:p>
            </p:txBody>
          </p:sp>
          <p:sp>
            <p:nvSpPr>
              <p:cNvPr id="170" name="Oval 10">
                <a:extLst>
                  <a:ext uri="{FF2B5EF4-FFF2-40B4-BE49-F238E27FC236}">
                    <a16:creationId xmlns:a16="http://schemas.microsoft.com/office/drawing/2014/main" id="{F062387F-76B5-401E-8331-3E6D9DA893B0}"/>
                  </a:ext>
                </a:extLst>
              </p:cNvPr>
              <p:cNvSpPr>
                <a:spLocks noChangeArrowheads="1"/>
              </p:cNvSpPr>
              <p:nvPr/>
            </p:nvSpPr>
            <p:spPr bwMode="auto">
              <a:xfrm>
                <a:off x="4771411" y="1616298"/>
                <a:ext cx="1921761" cy="191251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440"/>
              </a:p>
            </p:txBody>
          </p:sp>
          <p:sp>
            <p:nvSpPr>
              <p:cNvPr id="171" name="Freeform: Shape 145">
                <a:extLst>
                  <a:ext uri="{FF2B5EF4-FFF2-40B4-BE49-F238E27FC236}">
                    <a16:creationId xmlns:a16="http://schemas.microsoft.com/office/drawing/2014/main" id="{6DDC9200-08AE-48F9-835B-29E0F55B253D}"/>
                  </a:ext>
                </a:extLst>
              </p:cNvPr>
              <p:cNvSpPr>
                <a:spLocks/>
              </p:cNvSpPr>
              <p:nvPr/>
            </p:nvSpPr>
            <p:spPr bwMode="auto">
              <a:xfrm rot="10800000">
                <a:off x="5786787" y="2955213"/>
                <a:ext cx="2308041" cy="2106496"/>
              </a:xfrm>
              <a:custGeom>
                <a:avLst/>
                <a:gdLst>
                  <a:gd name="connsiteX0" fmla="*/ 2286000 w 2286000"/>
                  <a:gd name="connsiteY0" fmla="*/ 0 h 2086381"/>
                  <a:gd name="connsiteX1" fmla="*/ 2286000 w 2286000"/>
                  <a:gd name="connsiteY1" fmla="*/ 1397869 h 2086381"/>
                  <a:gd name="connsiteX2" fmla="*/ 2286000 w 2286000"/>
                  <a:gd name="connsiteY2" fmla="*/ 1408854 h 2086381"/>
                  <a:gd name="connsiteX3" fmla="*/ 2231776 w 2286000"/>
                  <a:gd name="connsiteY3" fmla="*/ 1411579 h 2086381"/>
                  <a:gd name="connsiteX4" fmla="*/ 1358536 w 2286000"/>
                  <a:gd name="connsiteY4" fmla="*/ 2054036 h 2086381"/>
                  <a:gd name="connsiteX5" fmla="*/ 1346640 w 2286000"/>
                  <a:gd name="connsiteY5" fmla="*/ 2086381 h 2086381"/>
                  <a:gd name="connsiteX6" fmla="*/ 1345417 w 2286000"/>
                  <a:gd name="connsiteY6" fmla="*/ 2085987 h 2086381"/>
                  <a:gd name="connsiteX7" fmla="*/ 0 w 2286000"/>
                  <a:gd name="connsiteY7" fmla="*/ 1651860 h 2086381"/>
                  <a:gd name="connsiteX8" fmla="*/ 2286000 w 2286000"/>
                  <a:gd name="connsiteY8" fmla="*/ 0 h 2086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6000" h="2086381">
                    <a:moveTo>
                      <a:pt x="2286000" y="0"/>
                    </a:moveTo>
                    <a:cubicBezTo>
                      <a:pt x="2286000" y="0"/>
                      <a:pt x="2286000" y="0"/>
                      <a:pt x="2286000" y="1397869"/>
                    </a:cubicBezTo>
                    <a:lnTo>
                      <a:pt x="2286000" y="1408854"/>
                    </a:lnTo>
                    <a:lnTo>
                      <a:pt x="2231776" y="1411579"/>
                    </a:lnTo>
                    <a:cubicBezTo>
                      <a:pt x="1837581" y="1451419"/>
                      <a:pt x="1506879" y="1705002"/>
                      <a:pt x="1358536" y="2054036"/>
                    </a:cubicBezTo>
                    <a:lnTo>
                      <a:pt x="1346640" y="2086381"/>
                    </a:lnTo>
                    <a:lnTo>
                      <a:pt x="1345417" y="2085987"/>
                    </a:lnTo>
                    <a:cubicBezTo>
                      <a:pt x="1187323" y="2034974"/>
                      <a:pt x="825964" y="1918374"/>
                      <a:pt x="0" y="1651860"/>
                    </a:cubicBezTo>
                    <a:cubicBezTo>
                      <a:pt x="331869" y="706096"/>
                      <a:pt x="1227358" y="23967"/>
                      <a:pt x="2286000"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440"/>
              </a:p>
            </p:txBody>
          </p:sp>
          <p:sp>
            <p:nvSpPr>
              <p:cNvPr id="172" name="Freeform: Shape 146">
                <a:extLst>
                  <a:ext uri="{FF2B5EF4-FFF2-40B4-BE49-F238E27FC236}">
                    <a16:creationId xmlns:a16="http://schemas.microsoft.com/office/drawing/2014/main" id="{4CF22B91-339C-4D48-8E96-3A3F93C72CD8}"/>
                  </a:ext>
                </a:extLst>
              </p:cNvPr>
              <p:cNvSpPr>
                <a:spLocks/>
              </p:cNvSpPr>
              <p:nvPr/>
            </p:nvSpPr>
            <p:spPr bwMode="auto">
              <a:xfrm rot="10800000">
                <a:off x="6408872" y="589882"/>
                <a:ext cx="1825401" cy="2697522"/>
              </a:xfrm>
              <a:custGeom>
                <a:avLst/>
                <a:gdLst>
                  <a:gd name="connsiteX0" fmla="*/ 103761 w 1807969"/>
                  <a:gd name="connsiteY0" fmla="*/ 0 h 2671763"/>
                  <a:gd name="connsiteX1" fmla="*/ 1314444 w 1807969"/>
                  <a:gd name="connsiteY1" fmla="*/ 390460 h 2671763"/>
                  <a:gd name="connsiteX2" fmla="*/ 1450423 w 1807969"/>
                  <a:gd name="connsiteY2" fmla="*/ 434315 h 2671763"/>
                  <a:gd name="connsiteX3" fmla="*/ 1434535 w 1807969"/>
                  <a:gd name="connsiteY3" fmla="*/ 495810 h 2671763"/>
                  <a:gd name="connsiteX4" fmla="*/ 1412877 w 1807969"/>
                  <a:gd name="connsiteY4" fmla="*/ 709613 h 2671763"/>
                  <a:gd name="connsiteX5" fmla="*/ 1800804 w 1807969"/>
                  <a:gd name="connsiteY5" fmla="*/ 1528235 h 2671763"/>
                  <a:gd name="connsiteX6" fmla="*/ 1807969 w 1807969"/>
                  <a:gd name="connsiteY6" fmla="*/ 1533567 h 2671763"/>
                  <a:gd name="connsiteX7" fmla="*/ 1770875 w 1807969"/>
                  <a:gd name="connsiteY7" fmla="*/ 1584343 h 2671763"/>
                  <a:gd name="connsiteX8" fmla="*/ 976460 w 1807969"/>
                  <a:gd name="connsiteY8" fmla="*/ 2671763 h 2671763"/>
                  <a:gd name="connsiteX9" fmla="*/ 0 w 1807969"/>
                  <a:gd name="connsiteY9" fmla="*/ 709889 h 2671763"/>
                  <a:gd name="connsiteX10" fmla="*/ 103761 w 1807969"/>
                  <a:gd name="connsiteY10" fmla="*/ 0 h 267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07969" h="2671763">
                    <a:moveTo>
                      <a:pt x="103761" y="0"/>
                    </a:moveTo>
                    <a:cubicBezTo>
                      <a:pt x="103761" y="0"/>
                      <a:pt x="103761" y="0"/>
                      <a:pt x="1314444" y="390460"/>
                    </a:cubicBezTo>
                    <a:lnTo>
                      <a:pt x="1450423" y="434315"/>
                    </a:lnTo>
                    <a:lnTo>
                      <a:pt x="1434535" y="495810"/>
                    </a:lnTo>
                    <a:cubicBezTo>
                      <a:pt x="1420334" y="564870"/>
                      <a:pt x="1412877" y="636375"/>
                      <a:pt x="1412877" y="709613"/>
                    </a:cubicBezTo>
                    <a:cubicBezTo>
                      <a:pt x="1412877" y="1039185"/>
                      <a:pt x="1563887" y="1333655"/>
                      <a:pt x="1800804" y="1528235"/>
                    </a:cubicBezTo>
                    <a:lnTo>
                      <a:pt x="1807969" y="1533567"/>
                    </a:lnTo>
                    <a:lnTo>
                      <a:pt x="1770875" y="1584343"/>
                    </a:lnTo>
                    <a:cubicBezTo>
                      <a:pt x="1657387" y="1739688"/>
                      <a:pt x="1430411" y="2050380"/>
                      <a:pt x="976460" y="2671763"/>
                    </a:cubicBezTo>
                    <a:cubicBezTo>
                      <a:pt x="383543" y="2221860"/>
                      <a:pt x="0" y="1510127"/>
                      <a:pt x="0" y="709889"/>
                    </a:cubicBezTo>
                    <a:cubicBezTo>
                      <a:pt x="0" y="462811"/>
                      <a:pt x="37057" y="224952"/>
                      <a:pt x="103761"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440"/>
              </a:p>
            </p:txBody>
          </p:sp>
          <p:sp>
            <p:nvSpPr>
              <p:cNvPr id="173" name="Freeform: Shape 147">
                <a:extLst>
                  <a:ext uri="{FF2B5EF4-FFF2-40B4-BE49-F238E27FC236}">
                    <a16:creationId xmlns:a16="http://schemas.microsoft.com/office/drawing/2014/main" id="{1AB40A12-87BB-4D5C-80B0-93C355E8259A}"/>
                  </a:ext>
                </a:extLst>
              </p:cNvPr>
              <p:cNvSpPr>
                <a:spLocks/>
              </p:cNvSpPr>
              <p:nvPr/>
            </p:nvSpPr>
            <p:spPr bwMode="auto">
              <a:xfrm rot="10800000">
                <a:off x="3368153" y="2955435"/>
                <a:ext cx="2306438" cy="2106274"/>
              </a:xfrm>
              <a:custGeom>
                <a:avLst/>
                <a:gdLst>
                  <a:gd name="connsiteX0" fmla="*/ 0 w 2284413"/>
                  <a:gd name="connsiteY0" fmla="*/ 0 h 2086161"/>
                  <a:gd name="connsiteX1" fmla="*/ 2284413 w 2284413"/>
                  <a:gd name="connsiteY1" fmla="*/ 1651860 h 2086161"/>
                  <a:gd name="connsiteX2" fmla="*/ 948679 w 2284413"/>
                  <a:gd name="connsiteY2" fmla="*/ 2082618 h 2086161"/>
                  <a:gd name="connsiteX3" fmla="*/ 937692 w 2284413"/>
                  <a:gd name="connsiteY3" fmla="*/ 2086161 h 2086161"/>
                  <a:gd name="connsiteX4" fmla="*/ 925877 w 2284413"/>
                  <a:gd name="connsiteY4" fmla="*/ 2054036 h 2086161"/>
                  <a:gd name="connsiteX5" fmla="*/ 52637 w 2284413"/>
                  <a:gd name="connsiteY5" fmla="*/ 1411579 h 2086161"/>
                  <a:gd name="connsiteX6" fmla="*/ 0 w 2284413"/>
                  <a:gd name="connsiteY6" fmla="*/ 1408934 h 2086161"/>
                  <a:gd name="connsiteX7" fmla="*/ 0 w 2284413"/>
                  <a:gd name="connsiteY7" fmla="*/ 1408802 h 2086161"/>
                  <a:gd name="connsiteX8" fmla="*/ 0 w 2284413"/>
                  <a:gd name="connsiteY8" fmla="*/ 0 h 2086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4413" h="2086161">
                    <a:moveTo>
                      <a:pt x="0" y="0"/>
                    </a:moveTo>
                    <a:cubicBezTo>
                      <a:pt x="1057908" y="23967"/>
                      <a:pt x="1950922" y="706096"/>
                      <a:pt x="2284413" y="1651860"/>
                    </a:cubicBezTo>
                    <a:cubicBezTo>
                      <a:pt x="2284413" y="1651860"/>
                      <a:pt x="2284413" y="1651860"/>
                      <a:pt x="948679" y="2082618"/>
                    </a:cubicBezTo>
                    <a:lnTo>
                      <a:pt x="937692" y="2086161"/>
                    </a:lnTo>
                    <a:lnTo>
                      <a:pt x="925877" y="2054036"/>
                    </a:lnTo>
                    <a:cubicBezTo>
                      <a:pt x="777535" y="1705002"/>
                      <a:pt x="446833" y="1451419"/>
                      <a:pt x="52637" y="1411579"/>
                    </a:cubicBezTo>
                    <a:lnTo>
                      <a:pt x="0" y="1408934"/>
                    </a:lnTo>
                    <a:lnTo>
                      <a:pt x="0" y="1408802"/>
                    </a:lnTo>
                    <a:cubicBezTo>
                      <a:pt x="0" y="1243259"/>
                      <a:pt x="0" y="864876"/>
                      <a:pt x="0"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440"/>
              </a:p>
            </p:txBody>
          </p:sp>
          <p:sp>
            <p:nvSpPr>
              <p:cNvPr id="174" name="Freeform: Shape 148">
                <a:extLst>
                  <a:ext uri="{FF2B5EF4-FFF2-40B4-BE49-F238E27FC236}">
                    <a16:creationId xmlns:a16="http://schemas.microsoft.com/office/drawing/2014/main" id="{3E10905D-5D3C-4CCF-BA32-73BD10769113}"/>
                  </a:ext>
                </a:extLst>
              </p:cNvPr>
              <p:cNvSpPr>
                <a:spLocks/>
              </p:cNvSpPr>
              <p:nvPr/>
            </p:nvSpPr>
            <p:spPr bwMode="auto">
              <a:xfrm rot="10800000">
                <a:off x="4307399" y="81793"/>
                <a:ext cx="2849789" cy="1592939"/>
              </a:xfrm>
              <a:custGeom>
                <a:avLst/>
                <a:gdLst>
                  <a:gd name="connsiteX0" fmla="*/ 830816 w 2822575"/>
                  <a:gd name="connsiteY0" fmla="*/ 0 h 1577728"/>
                  <a:gd name="connsiteX1" fmla="*/ 997145 w 2822575"/>
                  <a:gd name="connsiteY1" fmla="*/ 89846 h 1577728"/>
                  <a:gd name="connsiteX2" fmla="*/ 1412082 w 2822575"/>
                  <a:gd name="connsiteY2" fmla="*/ 173215 h 1577728"/>
                  <a:gd name="connsiteX3" fmla="*/ 1827019 w 2822575"/>
                  <a:gd name="connsiteY3" fmla="*/ 89846 h 1577728"/>
                  <a:gd name="connsiteX4" fmla="*/ 1992209 w 2822575"/>
                  <a:gd name="connsiteY4" fmla="*/ 616 h 1577728"/>
                  <a:gd name="connsiteX5" fmla="*/ 2029595 w 2822575"/>
                  <a:gd name="connsiteY5" fmla="*/ 51870 h 1577728"/>
                  <a:gd name="connsiteX6" fmla="*/ 2822575 w 2822575"/>
                  <a:gd name="connsiteY6" fmla="*/ 1139004 h 1577728"/>
                  <a:gd name="connsiteX7" fmla="*/ 1412214 w 2822575"/>
                  <a:gd name="connsiteY7" fmla="*/ 1577728 h 1577728"/>
                  <a:gd name="connsiteX8" fmla="*/ 0 w 2822575"/>
                  <a:gd name="connsiteY8" fmla="*/ 1139004 h 1577728"/>
                  <a:gd name="connsiteX9" fmla="*/ 746738 w 2822575"/>
                  <a:gd name="connsiteY9" fmla="*/ 115266 h 1577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2575" h="1577728">
                    <a:moveTo>
                      <a:pt x="830816" y="0"/>
                    </a:moveTo>
                    <a:lnTo>
                      <a:pt x="997145" y="89846"/>
                    </a:lnTo>
                    <a:cubicBezTo>
                      <a:pt x="1124680" y="143530"/>
                      <a:pt x="1264898" y="173215"/>
                      <a:pt x="1412082" y="173215"/>
                    </a:cubicBezTo>
                    <a:cubicBezTo>
                      <a:pt x="1559267" y="173215"/>
                      <a:pt x="1699484" y="143530"/>
                      <a:pt x="1827019" y="89846"/>
                    </a:cubicBezTo>
                    <a:lnTo>
                      <a:pt x="1992209" y="616"/>
                    </a:lnTo>
                    <a:lnTo>
                      <a:pt x="2029595" y="51870"/>
                    </a:lnTo>
                    <a:cubicBezTo>
                      <a:pt x="2142878" y="207175"/>
                      <a:pt x="2369444" y="517784"/>
                      <a:pt x="2822575" y="1139004"/>
                    </a:cubicBezTo>
                    <a:cubicBezTo>
                      <a:pt x="2422262" y="1415511"/>
                      <a:pt x="1936698" y="1577728"/>
                      <a:pt x="1412214" y="1577728"/>
                    </a:cubicBezTo>
                    <a:cubicBezTo>
                      <a:pt x="887731" y="1577728"/>
                      <a:pt x="400313" y="1415511"/>
                      <a:pt x="0" y="1139004"/>
                    </a:cubicBezTo>
                    <a:cubicBezTo>
                      <a:pt x="0" y="1139004"/>
                      <a:pt x="0" y="1139004"/>
                      <a:pt x="746738" y="1152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440"/>
              </a:p>
            </p:txBody>
          </p:sp>
          <p:sp>
            <p:nvSpPr>
              <p:cNvPr id="175" name="Arrow: Up 149">
                <a:extLst>
                  <a:ext uri="{FF2B5EF4-FFF2-40B4-BE49-F238E27FC236}">
                    <a16:creationId xmlns:a16="http://schemas.microsoft.com/office/drawing/2014/main" id="{470CF62D-5A61-45FB-803F-3097475B99BF}"/>
                  </a:ext>
                </a:extLst>
              </p:cNvPr>
              <p:cNvSpPr/>
              <p:nvPr/>
            </p:nvSpPr>
            <p:spPr>
              <a:xfrm>
                <a:off x="5461999" y="222965"/>
                <a:ext cx="540588" cy="1232452"/>
              </a:xfrm>
              <a:prstGeom prst="upArrow">
                <a:avLst/>
              </a:prstGeom>
              <a:gradFill>
                <a:gsLst>
                  <a:gs pos="21000">
                    <a:schemeClr val="accent2">
                      <a:lumMod val="75000"/>
                    </a:schemeClr>
                  </a:gs>
                  <a:gs pos="100000">
                    <a:schemeClr val="accent2">
                      <a:lumMod val="7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76" name="Freeform: Shape 150">
                <a:extLst>
                  <a:ext uri="{FF2B5EF4-FFF2-40B4-BE49-F238E27FC236}">
                    <a16:creationId xmlns:a16="http://schemas.microsoft.com/office/drawing/2014/main" id="{2BFC83BB-099D-4E00-9378-8D3D68A54259}"/>
                  </a:ext>
                </a:extLst>
              </p:cNvPr>
              <p:cNvSpPr>
                <a:spLocks/>
              </p:cNvSpPr>
              <p:nvPr/>
            </p:nvSpPr>
            <p:spPr bwMode="auto">
              <a:xfrm rot="10800000">
                <a:off x="3230312" y="589882"/>
                <a:ext cx="1824835" cy="2697522"/>
              </a:xfrm>
              <a:custGeom>
                <a:avLst/>
                <a:gdLst>
                  <a:gd name="connsiteX0" fmla="*/ 1703649 w 1807409"/>
                  <a:gd name="connsiteY0" fmla="*/ 0 h 2671763"/>
                  <a:gd name="connsiteX1" fmla="*/ 1807409 w 1807409"/>
                  <a:gd name="connsiteY1" fmla="*/ 709889 h 2671763"/>
                  <a:gd name="connsiteX2" fmla="*/ 830950 w 1807409"/>
                  <a:gd name="connsiteY2" fmla="*/ 2671763 h 2671763"/>
                  <a:gd name="connsiteX3" fmla="*/ 82860 w 1807409"/>
                  <a:gd name="connsiteY3" fmla="*/ 1647755 h 2671763"/>
                  <a:gd name="connsiteX4" fmla="*/ 0 w 1807409"/>
                  <a:gd name="connsiteY4" fmla="*/ 1534333 h 2671763"/>
                  <a:gd name="connsiteX5" fmla="*/ 8193 w 1807409"/>
                  <a:gd name="connsiteY5" fmla="*/ 1528235 h 2671763"/>
                  <a:gd name="connsiteX6" fmla="*/ 396120 w 1807409"/>
                  <a:gd name="connsiteY6" fmla="*/ 709613 h 2671763"/>
                  <a:gd name="connsiteX7" fmla="*/ 374463 w 1807409"/>
                  <a:gd name="connsiteY7" fmla="*/ 495810 h 2671763"/>
                  <a:gd name="connsiteX8" fmla="*/ 358583 w 1807409"/>
                  <a:gd name="connsiteY8" fmla="*/ 434348 h 267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7409" h="2671763">
                    <a:moveTo>
                      <a:pt x="1703649" y="0"/>
                    </a:moveTo>
                    <a:cubicBezTo>
                      <a:pt x="1772205" y="224952"/>
                      <a:pt x="1807409" y="462811"/>
                      <a:pt x="1807409" y="709889"/>
                    </a:cubicBezTo>
                    <a:cubicBezTo>
                      <a:pt x="1807409" y="1510127"/>
                      <a:pt x="1425719" y="2221860"/>
                      <a:pt x="830950" y="2671763"/>
                    </a:cubicBezTo>
                    <a:cubicBezTo>
                      <a:pt x="830950" y="2671763"/>
                      <a:pt x="830950" y="2671763"/>
                      <a:pt x="82860" y="1647755"/>
                    </a:cubicBezTo>
                    <a:lnTo>
                      <a:pt x="0" y="1534333"/>
                    </a:lnTo>
                    <a:lnTo>
                      <a:pt x="8193" y="1528235"/>
                    </a:lnTo>
                    <a:cubicBezTo>
                      <a:pt x="245110" y="1333655"/>
                      <a:pt x="396120" y="1039185"/>
                      <a:pt x="396120" y="709613"/>
                    </a:cubicBezTo>
                    <a:cubicBezTo>
                      <a:pt x="396120" y="636375"/>
                      <a:pt x="388663" y="564870"/>
                      <a:pt x="374463" y="495810"/>
                    </a:cubicBezTo>
                    <a:lnTo>
                      <a:pt x="358583" y="43434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440"/>
              </a:p>
            </p:txBody>
          </p:sp>
          <p:sp>
            <p:nvSpPr>
              <p:cNvPr id="177" name="Arrow: Up 151">
                <a:extLst>
                  <a:ext uri="{FF2B5EF4-FFF2-40B4-BE49-F238E27FC236}">
                    <a16:creationId xmlns:a16="http://schemas.microsoft.com/office/drawing/2014/main" id="{C34E2F8C-A9DE-46AF-A3DE-75FF7F86F10B}"/>
                  </a:ext>
                </a:extLst>
              </p:cNvPr>
              <p:cNvSpPr/>
              <p:nvPr/>
            </p:nvSpPr>
            <p:spPr>
              <a:xfrm>
                <a:off x="7116856" y="1508816"/>
                <a:ext cx="540588" cy="1232452"/>
              </a:xfrm>
              <a:prstGeom prst="upArrow">
                <a:avLst/>
              </a:prstGeom>
              <a:gradFill>
                <a:gsLst>
                  <a:gs pos="21000">
                    <a:schemeClr val="accent2">
                      <a:lumMod val="75000"/>
                    </a:schemeClr>
                  </a:gs>
                  <a:gs pos="100000">
                    <a:schemeClr val="accent2">
                      <a:lumMod val="7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78" name="Rectangle 177">
                <a:extLst>
                  <a:ext uri="{FF2B5EF4-FFF2-40B4-BE49-F238E27FC236}">
                    <a16:creationId xmlns:a16="http://schemas.microsoft.com/office/drawing/2014/main" id="{BF59CC1B-39C3-4F22-BF3A-7DF94169D1E2}"/>
                  </a:ext>
                </a:extLst>
              </p:cNvPr>
              <p:cNvSpPr/>
              <p:nvPr/>
            </p:nvSpPr>
            <p:spPr>
              <a:xfrm>
                <a:off x="4528264" y="2222567"/>
                <a:ext cx="2408055" cy="699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r>
                  <a:rPr lang="en-US" sz="1440" dirty="0" smtClean="0">
                    <a:solidFill>
                      <a:schemeClr val="bg1"/>
                    </a:solidFill>
                  </a:rPr>
                  <a:t>Alignment</a:t>
                </a:r>
                <a:endParaRPr lang="en-GB" sz="1440" dirty="0">
                  <a:solidFill>
                    <a:schemeClr val="bg1"/>
                  </a:solidFill>
                </a:endParaRPr>
              </a:p>
            </p:txBody>
          </p:sp>
          <p:sp>
            <p:nvSpPr>
              <p:cNvPr id="179" name="Rectangle 178">
                <a:extLst>
                  <a:ext uri="{FF2B5EF4-FFF2-40B4-BE49-F238E27FC236}">
                    <a16:creationId xmlns:a16="http://schemas.microsoft.com/office/drawing/2014/main" id="{8D5C086B-47C0-491E-AE8D-6BA4586EEE89}"/>
                  </a:ext>
                </a:extLst>
              </p:cNvPr>
              <p:cNvSpPr/>
              <p:nvPr/>
            </p:nvSpPr>
            <p:spPr>
              <a:xfrm>
                <a:off x="4528266" y="544532"/>
                <a:ext cx="2408055" cy="699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dirty="0">
                    <a:solidFill>
                      <a:schemeClr val="bg1"/>
                    </a:solidFill>
                  </a:rPr>
                  <a:t>Collaboration</a:t>
                </a:r>
                <a:endParaRPr lang="en-GB" sz="1440" dirty="0">
                  <a:solidFill>
                    <a:schemeClr val="bg1"/>
                  </a:solidFill>
                </a:endParaRPr>
              </a:p>
            </p:txBody>
          </p:sp>
          <p:sp>
            <p:nvSpPr>
              <p:cNvPr id="180" name="Arrow: Up 154">
                <a:extLst>
                  <a:ext uri="{FF2B5EF4-FFF2-40B4-BE49-F238E27FC236}">
                    <a16:creationId xmlns:a16="http://schemas.microsoft.com/office/drawing/2014/main" id="{DAC124AF-033C-40B0-A369-E1A88122BDF5}"/>
                  </a:ext>
                </a:extLst>
              </p:cNvPr>
              <p:cNvSpPr/>
              <p:nvPr/>
            </p:nvSpPr>
            <p:spPr>
              <a:xfrm>
                <a:off x="6544306" y="3348851"/>
                <a:ext cx="540588" cy="1232452"/>
              </a:xfrm>
              <a:prstGeom prst="upArrow">
                <a:avLst/>
              </a:prstGeom>
              <a:gradFill>
                <a:gsLst>
                  <a:gs pos="21000">
                    <a:schemeClr val="accent2">
                      <a:lumMod val="75000"/>
                    </a:schemeClr>
                  </a:gs>
                  <a:gs pos="100000">
                    <a:schemeClr val="accent2">
                      <a:lumMod val="7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81" name="Arrow: Up 155">
                <a:extLst>
                  <a:ext uri="{FF2B5EF4-FFF2-40B4-BE49-F238E27FC236}">
                    <a16:creationId xmlns:a16="http://schemas.microsoft.com/office/drawing/2014/main" id="{9B5B84EE-2123-47C7-B54B-D3CE377EB7DD}"/>
                  </a:ext>
                </a:extLst>
              </p:cNvPr>
              <p:cNvSpPr/>
              <p:nvPr/>
            </p:nvSpPr>
            <p:spPr>
              <a:xfrm>
                <a:off x="4315456" y="3348851"/>
                <a:ext cx="540588" cy="1232452"/>
              </a:xfrm>
              <a:prstGeom prst="upArrow">
                <a:avLst/>
              </a:prstGeom>
              <a:gradFill>
                <a:gsLst>
                  <a:gs pos="21000">
                    <a:schemeClr val="accent2">
                      <a:lumMod val="75000"/>
                    </a:schemeClr>
                  </a:gs>
                  <a:gs pos="100000">
                    <a:schemeClr val="accent2">
                      <a:lumMod val="7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82" name="Arrow: Up 156">
                <a:extLst>
                  <a:ext uri="{FF2B5EF4-FFF2-40B4-BE49-F238E27FC236}">
                    <a16:creationId xmlns:a16="http://schemas.microsoft.com/office/drawing/2014/main" id="{0BF17053-C075-4EB4-8DAB-987488C092E7}"/>
                  </a:ext>
                </a:extLst>
              </p:cNvPr>
              <p:cNvSpPr/>
              <p:nvPr/>
            </p:nvSpPr>
            <p:spPr>
              <a:xfrm>
                <a:off x="3749687" y="1508816"/>
                <a:ext cx="540588" cy="1232452"/>
              </a:xfrm>
              <a:prstGeom prst="upArrow">
                <a:avLst/>
              </a:prstGeom>
              <a:gradFill>
                <a:gsLst>
                  <a:gs pos="21000">
                    <a:schemeClr val="accent2">
                      <a:lumMod val="75000"/>
                    </a:schemeClr>
                  </a:gs>
                  <a:gs pos="100000">
                    <a:schemeClr val="accent2">
                      <a:lumMod val="7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83" name="Rectangle 182">
                <a:extLst>
                  <a:ext uri="{FF2B5EF4-FFF2-40B4-BE49-F238E27FC236}">
                    <a16:creationId xmlns:a16="http://schemas.microsoft.com/office/drawing/2014/main" id="{A2E34DE3-6AFF-4517-A170-E0843F00FC54}"/>
                  </a:ext>
                </a:extLst>
              </p:cNvPr>
              <p:cNvSpPr/>
              <p:nvPr/>
            </p:nvSpPr>
            <p:spPr>
              <a:xfrm>
                <a:off x="6231120" y="1744713"/>
                <a:ext cx="2408055" cy="699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dirty="0">
                    <a:solidFill>
                      <a:schemeClr val="bg1"/>
                    </a:solidFill>
                  </a:rPr>
                  <a:t>Productivity</a:t>
                </a:r>
                <a:endParaRPr lang="en-GB" sz="1440" dirty="0">
                  <a:solidFill>
                    <a:schemeClr val="bg1"/>
                  </a:solidFill>
                </a:endParaRPr>
              </a:p>
            </p:txBody>
          </p:sp>
          <p:sp>
            <p:nvSpPr>
              <p:cNvPr id="184" name="Rectangle 183">
                <a:extLst>
                  <a:ext uri="{FF2B5EF4-FFF2-40B4-BE49-F238E27FC236}">
                    <a16:creationId xmlns:a16="http://schemas.microsoft.com/office/drawing/2014/main" id="{C7E0737A-A04C-466D-927C-E403FBC2428F}"/>
                  </a:ext>
                </a:extLst>
              </p:cNvPr>
              <p:cNvSpPr/>
              <p:nvPr/>
            </p:nvSpPr>
            <p:spPr>
              <a:xfrm>
                <a:off x="2815954" y="1744713"/>
                <a:ext cx="2408055" cy="699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dirty="0">
                    <a:solidFill>
                      <a:schemeClr val="bg1"/>
                    </a:solidFill>
                  </a:rPr>
                  <a:t>Visibility</a:t>
                </a:r>
                <a:endParaRPr lang="en-GB" sz="1440" dirty="0">
                  <a:solidFill>
                    <a:schemeClr val="bg1"/>
                  </a:solidFill>
                </a:endParaRPr>
              </a:p>
            </p:txBody>
          </p:sp>
        </p:grpSp>
        <p:sp>
          <p:nvSpPr>
            <p:cNvPr id="167" name="Rectangle 166">
              <a:extLst>
                <a:ext uri="{FF2B5EF4-FFF2-40B4-BE49-F238E27FC236}">
                  <a16:creationId xmlns:a16="http://schemas.microsoft.com/office/drawing/2014/main" id="{4A4A1839-90B7-4554-94FD-353B738B9AD0}"/>
                </a:ext>
              </a:extLst>
            </p:cNvPr>
            <p:cNvSpPr/>
            <p:nvPr/>
          </p:nvSpPr>
          <p:spPr>
            <a:xfrm>
              <a:off x="3916535" y="3659434"/>
              <a:ext cx="3484010" cy="699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r>
                <a:rPr lang="en-US" sz="1440" dirty="0" smtClean="0">
                  <a:solidFill>
                    <a:schemeClr val="bg1"/>
                  </a:solidFill>
                </a:rPr>
                <a:t>Speed</a:t>
              </a:r>
              <a:endParaRPr lang="en-GB" sz="1440" dirty="0">
                <a:solidFill>
                  <a:schemeClr val="bg1"/>
                </a:solidFill>
              </a:endParaRPr>
            </a:p>
          </p:txBody>
        </p:sp>
        <p:sp>
          <p:nvSpPr>
            <p:cNvPr id="168" name="Rectangle 167">
              <a:extLst>
                <a:ext uri="{FF2B5EF4-FFF2-40B4-BE49-F238E27FC236}">
                  <a16:creationId xmlns:a16="http://schemas.microsoft.com/office/drawing/2014/main" id="{8B4B43F1-C768-448C-9B79-9BE665CC6775}"/>
                </a:ext>
              </a:extLst>
            </p:cNvPr>
            <p:cNvSpPr/>
            <p:nvPr/>
          </p:nvSpPr>
          <p:spPr>
            <a:xfrm>
              <a:off x="2225662" y="3597987"/>
              <a:ext cx="2408055" cy="699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dirty="0">
                  <a:solidFill>
                    <a:schemeClr val="bg1"/>
                  </a:solidFill>
                </a:rPr>
                <a:t>Agility</a:t>
              </a:r>
              <a:endParaRPr lang="en-GB" sz="1440" dirty="0">
                <a:solidFill>
                  <a:schemeClr val="bg1"/>
                </a:solidFill>
              </a:endParaRPr>
            </a:p>
          </p:txBody>
        </p:sp>
      </p:grpSp>
      <p:sp>
        <p:nvSpPr>
          <p:cNvPr id="185" name="Rectangle 184">
            <a:extLst>
              <a:ext uri="{FF2B5EF4-FFF2-40B4-BE49-F238E27FC236}">
                <a16:creationId xmlns:a16="http://schemas.microsoft.com/office/drawing/2014/main" id="{2E1EB454-2215-446D-AE78-37633EC801FE}"/>
              </a:ext>
            </a:extLst>
          </p:cNvPr>
          <p:cNvSpPr/>
          <p:nvPr/>
        </p:nvSpPr>
        <p:spPr>
          <a:xfrm>
            <a:off x="372346" y="252774"/>
            <a:ext cx="2985929" cy="5440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smtClean="0"/>
              <a:t>Project Management &amp; Analytics</a:t>
            </a:r>
            <a:endParaRPr lang="en-GB" sz="2800" dirty="0"/>
          </a:p>
        </p:txBody>
      </p:sp>
    </p:spTree>
    <p:extLst>
      <p:ext uri="{BB962C8B-B14F-4D97-AF65-F5344CB8AC3E}">
        <p14:creationId xmlns:p14="http://schemas.microsoft.com/office/powerpoint/2010/main" val="4263153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PMS | </a:t>
            </a:r>
            <a:r>
              <a:rPr lang="en-US" altLang="ko-KR" dirty="0" smtClean="0"/>
              <a:t>project analytics</a:t>
            </a:r>
            <a:endParaRPr lang="ko-KR" altLang="en-US" dirty="0"/>
          </a:p>
        </p:txBody>
      </p:sp>
      <p:sp>
        <p:nvSpPr>
          <p:cNvPr id="3" name="Text Placeholder 2"/>
          <p:cNvSpPr>
            <a:spLocks noGrp="1"/>
          </p:cNvSpPr>
          <p:nvPr>
            <p:ph type="body" sz="quarter" idx="11"/>
          </p:nvPr>
        </p:nvSpPr>
        <p:spPr/>
        <p:txBody>
          <a:bodyPr/>
          <a:lstStyle/>
          <a:p>
            <a:r>
              <a:rPr lang="en-US" altLang="ko-KR" dirty="0">
                <a:latin typeface="3ds" panose="02000503020000020004" pitchFamily="50" charset="0"/>
              </a:rPr>
              <a:t>Analytics in the Innovation Process</a:t>
            </a:r>
            <a:endParaRPr lang="ko-KR" altLang="en-US" dirty="0">
              <a:latin typeface="3ds" panose="02000503020000020004" pitchFamily="50" charset="0"/>
            </a:endParaRPr>
          </a:p>
        </p:txBody>
      </p:sp>
      <p:sp>
        <p:nvSpPr>
          <p:cNvPr id="4" name="Date Placeholder 3"/>
          <p:cNvSpPr>
            <a:spLocks noGrp="1"/>
          </p:cNvSpPr>
          <p:nvPr>
            <p:ph type="dt" sz="half" idx="2"/>
          </p:nvPr>
        </p:nvSpPr>
        <p:spPr/>
        <p:txBody>
          <a:bodyPr/>
          <a:lstStyle/>
          <a:p>
            <a:fld id="{451E5422-847B-44EF-B6F2-7CFEDC2BDA19}" type="datetime1">
              <a:rPr lang="en-US" noProof="0" smtClean="0"/>
              <a:t>11/10/2022</a:t>
            </a:fld>
            <a:endParaRPr lang="en-US" noProof="0"/>
          </a:p>
        </p:txBody>
      </p:sp>
      <p:sp>
        <p:nvSpPr>
          <p:cNvPr id="5" name="Isosceles Triangle 4">
            <a:extLst>
              <a:ext uri="{FF2B5EF4-FFF2-40B4-BE49-F238E27FC236}">
                <a16:creationId xmlns:a16="http://schemas.microsoft.com/office/drawing/2014/main" id="{2C1BA7E2-9BB5-4A0A-8338-8BE27E6E2DCC}"/>
              </a:ext>
            </a:extLst>
          </p:cNvPr>
          <p:cNvSpPr/>
          <p:nvPr/>
        </p:nvSpPr>
        <p:spPr>
          <a:xfrm>
            <a:off x="4667860" y="3533723"/>
            <a:ext cx="385606" cy="205430"/>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srgbClr val="FFFFFF"/>
              </a:solidFill>
              <a:effectLst/>
              <a:uLnTx/>
              <a:uFillTx/>
              <a:latin typeface="Arial Narrow"/>
              <a:ea typeface="+mn-ea"/>
              <a:cs typeface="+mn-cs"/>
            </a:endParaRPr>
          </a:p>
        </p:txBody>
      </p:sp>
      <p:sp>
        <p:nvSpPr>
          <p:cNvPr id="6" name="Isosceles Triangle 5">
            <a:extLst>
              <a:ext uri="{FF2B5EF4-FFF2-40B4-BE49-F238E27FC236}">
                <a16:creationId xmlns:a16="http://schemas.microsoft.com/office/drawing/2014/main" id="{FC2FDDFF-AA1A-4C72-862E-4E27FB029B3F}"/>
              </a:ext>
            </a:extLst>
          </p:cNvPr>
          <p:cNvSpPr/>
          <p:nvPr/>
        </p:nvSpPr>
        <p:spPr>
          <a:xfrm>
            <a:off x="4667860" y="2155745"/>
            <a:ext cx="385606" cy="20543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srgbClr val="FFFFFF"/>
              </a:solidFill>
              <a:effectLst/>
              <a:uLnTx/>
              <a:uFillTx/>
              <a:latin typeface="Arial Narrow"/>
              <a:ea typeface="+mn-ea"/>
              <a:cs typeface="+mn-cs"/>
            </a:endParaRPr>
          </a:p>
        </p:txBody>
      </p:sp>
      <p:grpSp>
        <p:nvGrpSpPr>
          <p:cNvPr id="7" name="Group 6">
            <a:extLst>
              <a:ext uri="{FF2B5EF4-FFF2-40B4-BE49-F238E27FC236}">
                <a16:creationId xmlns:a16="http://schemas.microsoft.com/office/drawing/2014/main" id="{EAED71D1-F2E8-4C18-A2F7-40BC220DE91D}"/>
              </a:ext>
            </a:extLst>
          </p:cNvPr>
          <p:cNvGrpSpPr/>
          <p:nvPr/>
        </p:nvGrpSpPr>
        <p:grpSpPr>
          <a:xfrm>
            <a:off x="885139" y="983196"/>
            <a:ext cx="7378938" cy="1081560"/>
            <a:chOff x="288466" y="3054911"/>
            <a:chExt cx="8753061" cy="1437861"/>
          </a:xfrm>
        </p:grpSpPr>
        <p:sp>
          <p:nvSpPr>
            <p:cNvPr id="8" name="Rectangle 7">
              <a:extLst>
                <a:ext uri="{FF2B5EF4-FFF2-40B4-BE49-F238E27FC236}">
                  <a16:creationId xmlns:a16="http://schemas.microsoft.com/office/drawing/2014/main" id="{BEA2B660-95B9-4BB5-BC93-9DD7BF5124A8}"/>
                </a:ext>
              </a:extLst>
            </p:cNvPr>
            <p:cNvSpPr/>
            <p:nvPr/>
          </p:nvSpPr>
          <p:spPr>
            <a:xfrm>
              <a:off x="288466" y="3054911"/>
              <a:ext cx="8753061" cy="1437861"/>
            </a:xfrm>
            <a:prstGeom prst="rect">
              <a:avLst/>
            </a:prstGeom>
            <a:solidFill>
              <a:schemeClr val="bg1"/>
            </a:solidFill>
            <a:ln>
              <a:noFill/>
            </a:ln>
            <a:effectLst>
              <a:outerShdw blurRad="127000" algn="ctr" rotWithShape="0">
                <a:srgbClr val="000000">
                  <a:alpha val="40000"/>
                </a:srgbClr>
              </a:outerShdw>
            </a:effec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srgbClr val="005386"/>
                </a:solidFill>
                <a:effectLst/>
                <a:uLnTx/>
                <a:uFillTx/>
                <a:latin typeface="Arial Narrow"/>
                <a:ea typeface="+mn-ea"/>
                <a:cs typeface="+mn-cs"/>
              </a:endParaRPr>
            </a:p>
          </p:txBody>
        </p:sp>
        <p:sp>
          <p:nvSpPr>
            <p:cNvPr id="9" name="Rectangle 8">
              <a:extLst>
                <a:ext uri="{FF2B5EF4-FFF2-40B4-BE49-F238E27FC236}">
                  <a16:creationId xmlns:a16="http://schemas.microsoft.com/office/drawing/2014/main" id="{9E7B5673-270A-4183-81B9-6CD02DCC4DC2}"/>
                </a:ext>
              </a:extLst>
            </p:cNvPr>
            <p:cNvSpPr/>
            <p:nvPr/>
          </p:nvSpPr>
          <p:spPr>
            <a:xfrm>
              <a:off x="367606" y="3151375"/>
              <a:ext cx="8589604" cy="1244934"/>
            </a:xfrm>
            <a:prstGeom prst="rect">
              <a:avLst/>
            </a:prstGeom>
            <a:solidFill>
              <a:srgbClr val="0B3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Narrow"/>
                  <a:ea typeface="+mn-ea"/>
                  <a:cs typeface="+mn-cs"/>
                </a:rPr>
                <a:t>Know how</a:t>
              </a:r>
            </a:p>
          </p:txBody>
        </p:sp>
      </p:grpSp>
      <p:grpSp>
        <p:nvGrpSpPr>
          <p:cNvPr id="10" name="Group 9">
            <a:extLst>
              <a:ext uri="{FF2B5EF4-FFF2-40B4-BE49-F238E27FC236}">
                <a16:creationId xmlns:a16="http://schemas.microsoft.com/office/drawing/2014/main" id="{F68F5844-8FB9-480B-B736-1A1E99391E08}"/>
              </a:ext>
            </a:extLst>
          </p:cNvPr>
          <p:cNvGrpSpPr/>
          <p:nvPr/>
        </p:nvGrpSpPr>
        <p:grpSpPr>
          <a:xfrm>
            <a:off x="658368" y="2361174"/>
            <a:ext cx="7832480" cy="1081560"/>
            <a:chOff x="288466" y="3054911"/>
            <a:chExt cx="8753061" cy="1437861"/>
          </a:xfrm>
        </p:grpSpPr>
        <p:sp>
          <p:nvSpPr>
            <p:cNvPr id="11" name="Rectangle 10">
              <a:extLst>
                <a:ext uri="{FF2B5EF4-FFF2-40B4-BE49-F238E27FC236}">
                  <a16:creationId xmlns:a16="http://schemas.microsoft.com/office/drawing/2014/main" id="{EB037505-D5BF-4249-A65B-122609F61C77}"/>
                </a:ext>
              </a:extLst>
            </p:cNvPr>
            <p:cNvSpPr/>
            <p:nvPr/>
          </p:nvSpPr>
          <p:spPr>
            <a:xfrm>
              <a:off x="288466" y="3054911"/>
              <a:ext cx="8753061" cy="1437861"/>
            </a:xfrm>
            <a:prstGeom prst="rect">
              <a:avLst/>
            </a:prstGeom>
            <a:solidFill>
              <a:schemeClr val="bg1"/>
            </a:solidFill>
            <a:ln>
              <a:noFill/>
            </a:ln>
            <a:effectLst>
              <a:outerShdw blurRad="127000" algn="ctr" rotWithShape="0">
                <a:srgbClr val="000000">
                  <a:alpha val="40000"/>
                </a:srgbClr>
              </a:outerShdw>
            </a:effec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srgbClr val="005386"/>
                </a:solidFill>
                <a:effectLst/>
                <a:uLnTx/>
                <a:uFillTx/>
                <a:latin typeface="Arial Narrow"/>
                <a:ea typeface="+mn-ea"/>
                <a:cs typeface="+mn-cs"/>
              </a:endParaRPr>
            </a:p>
          </p:txBody>
        </p:sp>
        <p:sp>
          <p:nvSpPr>
            <p:cNvPr id="12" name="Rectangle 11">
              <a:extLst>
                <a:ext uri="{FF2B5EF4-FFF2-40B4-BE49-F238E27FC236}">
                  <a16:creationId xmlns:a16="http://schemas.microsoft.com/office/drawing/2014/main" id="{F7B8647F-9A81-4262-BB8B-C69A424506A3}"/>
                </a:ext>
              </a:extLst>
            </p:cNvPr>
            <p:cNvSpPr/>
            <p:nvPr/>
          </p:nvSpPr>
          <p:spPr>
            <a:xfrm>
              <a:off x="367606" y="3151375"/>
              <a:ext cx="8589604" cy="1244934"/>
            </a:xfrm>
            <a:prstGeom prst="rect">
              <a:avLst/>
            </a:prstGeom>
            <a:solidFill>
              <a:srgbClr val="007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Narrow"/>
                  <a:ea typeface="+mn-ea"/>
                  <a:cs typeface="+mn-cs"/>
                </a:rPr>
                <a:t>Information</a:t>
              </a:r>
            </a:p>
          </p:txBody>
        </p:sp>
      </p:grpSp>
      <p:grpSp>
        <p:nvGrpSpPr>
          <p:cNvPr id="13" name="Group 12">
            <a:extLst>
              <a:ext uri="{FF2B5EF4-FFF2-40B4-BE49-F238E27FC236}">
                <a16:creationId xmlns:a16="http://schemas.microsoft.com/office/drawing/2014/main" id="{FA5362E8-246E-4F41-93C9-F4BCEC109754}"/>
              </a:ext>
            </a:extLst>
          </p:cNvPr>
          <p:cNvGrpSpPr/>
          <p:nvPr/>
        </p:nvGrpSpPr>
        <p:grpSpPr>
          <a:xfrm>
            <a:off x="385100" y="3739153"/>
            <a:ext cx="8379016" cy="1081560"/>
            <a:chOff x="385100" y="3484765"/>
            <a:chExt cx="8379016" cy="1081560"/>
          </a:xfrm>
        </p:grpSpPr>
        <p:sp>
          <p:nvSpPr>
            <p:cNvPr id="14" name="Rectangle 13">
              <a:extLst>
                <a:ext uri="{FF2B5EF4-FFF2-40B4-BE49-F238E27FC236}">
                  <a16:creationId xmlns:a16="http://schemas.microsoft.com/office/drawing/2014/main" id="{2279901C-B66E-4970-B439-4E4EF40A7521}"/>
                </a:ext>
              </a:extLst>
            </p:cNvPr>
            <p:cNvSpPr/>
            <p:nvPr/>
          </p:nvSpPr>
          <p:spPr>
            <a:xfrm>
              <a:off x="385100" y="3484765"/>
              <a:ext cx="8379016" cy="1081560"/>
            </a:xfrm>
            <a:prstGeom prst="rect">
              <a:avLst/>
            </a:prstGeom>
            <a:solidFill>
              <a:schemeClr val="bg1"/>
            </a:solidFill>
            <a:ln>
              <a:noFill/>
            </a:ln>
            <a:effectLst>
              <a:outerShdw blurRad="127000" algn="ctr" rotWithShape="0">
                <a:srgbClr val="000000">
                  <a:alpha val="40000"/>
                </a:srgbClr>
              </a:outerShdw>
            </a:effec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srgbClr val="005386"/>
                </a:solidFill>
                <a:effectLst/>
                <a:uLnTx/>
                <a:uFillTx/>
                <a:latin typeface="Arial Narrow"/>
                <a:ea typeface="+mn-ea"/>
                <a:cs typeface="+mn-cs"/>
              </a:endParaRPr>
            </a:p>
          </p:txBody>
        </p:sp>
        <p:sp>
          <p:nvSpPr>
            <p:cNvPr id="15" name="Rectangle 14">
              <a:extLst>
                <a:ext uri="{FF2B5EF4-FFF2-40B4-BE49-F238E27FC236}">
                  <a16:creationId xmlns:a16="http://schemas.microsoft.com/office/drawing/2014/main" id="{554F9115-E0F2-4407-8405-5FA516FF5E93}"/>
                </a:ext>
              </a:extLst>
            </p:cNvPr>
            <p:cNvSpPr/>
            <p:nvPr/>
          </p:nvSpPr>
          <p:spPr>
            <a:xfrm>
              <a:off x="460858" y="3557325"/>
              <a:ext cx="8222544" cy="93644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Narrow"/>
                  <a:ea typeface="+mn-ea"/>
                  <a:cs typeface="+mn-cs"/>
                </a:rPr>
                <a:t>Data</a:t>
              </a:r>
            </a:p>
          </p:txBody>
        </p:sp>
      </p:grpSp>
      <p:sp>
        <p:nvSpPr>
          <p:cNvPr id="16" name="Arrow: Down 58">
            <a:extLst>
              <a:ext uri="{FF2B5EF4-FFF2-40B4-BE49-F238E27FC236}">
                <a16:creationId xmlns:a16="http://schemas.microsoft.com/office/drawing/2014/main" id="{5E855682-CD5B-4959-BFFC-6B36FBE1B67B}"/>
              </a:ext>
            </a:extLst>
          </p:cNvPr>
          <p:cNvSpPr/>
          <p:nvPr/>
        </p:nvSpPr>
        <p:spPr>
          <a:xfrm rot="5400000">
            <a:off x="4025593" y="1353420"/>
            <a:ext cx="317574" cy="341114"/>
          </a:xfrm>
          <a:prstGeom prst="downArrow">
            <a:avLst>
              <a:gd name="adj1" fmla="val 50000"/>
              <a:gd name="adj2" fmla="val 551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Narrow"/>
              <a:ea typeface="+mn-ea"/>
              <a:cs typeface="+mn-cs"/>
            </a:endParaRPr>
          </a:p>
        </p:txBody>
      </p:sp>
      <p:sp>
        <p:nvSpPr>
          <p:cNvPr id="17" name="Arrow: Down 59">
            <a:extLst>
              <a:ext uri="{FF2B5EF4-FFF2-40B4-BE49-F238E27FC236}">
                <a16:creationId xmlns:a16="http://schemas.microsoft.com/office/drawing/2014/main" id="{4AB48544-8690-4406-BEAB-4C3A8992D9E0}"/>
              </a:ext>
            </a:extLst>
          </p:cNvPr>
          <p:cNvSpPr/>
          <p:nvPr/>
        </p:nvSpPr>
        <p:spPr>
          <a:xfrm rot="16200000" flipH="1">
            <a:off x="5377324" y="1353419"/>
            <a:ext cx="317574" cy="341114"/>
          </a:xfrm>
          <a:prstGeom prst="downArrow">
            <a:avLst>
              <a:gd name="adj1" fmla="val 50000"/>
              <a:gd name="adj2" fmla="val 551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Narrow"/>
              <a:ea typeface="+mn-ea"/>
              <a:cs typeface="+mn-cs"/>
            </a:endParaRPr>
          </a:p>
        </p:txBody>
      </p:sp>
      <p:grpSp>
        <p:nvGrpSpPr>
          <p:cNvPr id="18" name="Group 17">
            <a:extLst>
              <a:ext uri="{FF2B5EF4-FFF2-40B4-BE49-F238E27FC236}">
                <a16:creationId xmlns:a16="http://schemas.microsoft.com/office/drawing/2014/main" id="{775DFDDF-E915-4A0E-B858-DA86669F9B0D}"/>
              </a:ext>
            </a:extLst>
          </p:cNvPr>
          <p:cNvGrpSpPr/>
          <p:nvPr/>
        </p:nvGrpSpPr>
        <p:grpSpPr>
          <a:xfrm>
            <a:off x="1753824" y="3876554"/>
            <a:ext cx="806758" cy="806758"/>
            <a:chOff x="1034255" y="3663552"/>
            <a:chExt cx="579438" cy="579438"/>
          </a:xfrm>
        </p:grpSpPr>
        <p:sp>
          <p:nvSpPr>
            <p:cNvPr id="19" name="Oval 18">
              <a:extLst>
                <a:ext uri="{FF2B5EF4-FFF2-40B4-BE49-F238E27FC236}">
                  <a16:creationId xmlns:a16="http://schemas.microsoft.com/office/drawing/2014/main" id="{B1308084-00C2-4CCA-A36B-68B3E0804B8E}"/>
                </a:ext>
              </a:extLst>
            </p:cNvPr>
            <p:cNvSpPr/>
            <p:nvPr/>
          </p:nvSpPr>
          <p:spPr>
            <a:xfrm>
              <a:off x="1034255" y="3663552"/>
              <a:ext cx="579438" cy="5794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srgbClr val="FFFFFF"/>
                </a:solidFill>
                <a:effectLst/>
                <a:uLnTx/>
                <a:uFillTx/>
                <a:latin typeface="Arial Narrow"/>
                <a:ea typeface="+mn-ea"/>
                <a:cs typeface="+mn-cs"/>
              </a:endParaRPr>
            </a:p>
          </p:txBody>
        </p:sp>
        <p:sp>
          <p:nvSpPr>
            <p:cNvPr id="20" name="Oval 19">
              <a:extLst>
                <a:ext uri="{FF2B5EF4-FFF2-40B4-BE49-F238E27FC236}">
                  <a16:creationId xmlns:a16="http://schemas.microsoft.com/office/drawing/2014/main" id="{4C0643B5-A40B-4368-990D-DA9D7C15A0C1}"/>
                </a:ext>
              </a:extLst>
            </p:cNvPr>
            <p:cNvSpPr/>
            <p:nvPr/>
          </p:nvSpPr>
          <p:spPr>
            <a:xfrm>
              <a:off x="1064022" y="3693319"/>
              <a:ext cx="519904" cy="519904"/>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Arial Narrow"/>
                <a:ea typeface="+mn-ea"/>
                <a:cs typeface="+mn-cs"/>
              </a:endParaRPr>
            </a:p>
          </p:txBody>
        </p:sp>
      </p:grpSp>
      <p:grpSp>
        <p:nvGrpSpPr>
          <p:cNvPr id="21" name="Group 20">
            <a:extLst>
              <a:ext uri="{FF2B5EF4-FFF2-40B4-BE49-F238E27FC236}">
                <a16:creationId xmlns:a16="http://schemas.microsoft.com/office/drawing/2014/main" id="{6FB2F6B7-6049-43CD-BEB1-FF25D3992104}"/>
              </a:ext>
            </a:extLst>
          </p:cNvPr>
          <p:cNvGrpSpPr/>
          <p:nvPr/>
        </p:nvGrpSpPr>
        <p:grpSpPr>
          <a:xfrm>
            <a:off x="3105554" y="3876554"/>
            <a:ext cx="806758" cy="806758"/>
            <a:chOff x="1034255" y="3663552"/>
            <a:chExt cx="579438" cy="579438"/>
          </a:xfrm>
        </p:grpSpPr>
        <p:sp>
          <p:nvSpPr>
            <p:cNvPr id="22" name="Oval 21">
              <a:extLst>
                <a:ext uri="{FF2B5EF4-FFF2-40B4-BE49-F238E27FC236}">
                  <a16:creationId xmlns:a16="http://schemas.microsoft.com/office/drawing/2014/main" id="{E1E8FCB1-526D-4011-BC59-AAEA7868F6D4}"/>
                </a:ext>
              </a:extLst>
            </p:cNvPr>
            <p:cNvSpPr/>
            <p:nvPr/>
          </p:nvSpPr>
          <p:spPr>
            <a:xfrm>
              <a:off x="1034255" y="3663552"/>
              <a:ext cx="579438" cy="5794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srgbClr val="FFFFFF"/>
                </a:solidFill>
                <a:effectLst/>
                <a:uLnTx/>
                <a:uFillTx/>
                <a:latin typeface="Arial Narrow"/>
                <a:ea typeface="+mn-ea"/>
                <a:cs typeface="+mn-cs"/>
              </a:endParaRPr>
            </a:p>
          </p:txBody>
        </p:sp>
        <p:sp>
          <p:nvSpPr>
            <p:cNvPr id="23" name="Oval 22">
              <a:extLst>
                <a:ext uri="{FF2B5EF4-FFF2-40B4-BE49-F238E27FC236}">
                  <a16:creationId xmlns:a16="http://schemas.microsoft.com/office/drawing/2014/main" id="{16F7E899-6060-4545-B570-E8805CC18123}"/>
                </a:ext>
              </a:extLst>
            </p:cNvPr>
            <p:cNvSpPr/>
            <p:nvPr/>
          </p:nvSpPr>
          <p:spPr>
            <a:xfrm>
              <a:off x="1064022" y="3693319"/>
              <a:ext cx="519904" cy="519904"/>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Arial Narrow"/>
                <a:ea typeface="+mn-ea"/>
                <a:cs typeface="+mn-cs"/>
              </a:endParaRPr>
            </a:p>
          </p:txBody>
        </p:sp>
      </p:grpSp>
      <p:grpSp>
        <p:nvGrpSpPr>
          <p:cNvPr id="24" name="Group 23">
            <a:extLst>
              <a:ext uri="{FF2B5EF4-FFF2-40B4-BE49-F238E27FC236}">
                <a16:creationId xmlns:a16="http://schemas.microsoft.com/office/drawing/2014/main" id="{CF24AF54-7056-467E-81C6-435A5B1DB713}"/>
              </a:ext>
            </a:extLst>
          </p:cNvPr>
          <p:cNvGrpSpPr/>
          <p:nvPr/>
        </p:nvGrpSpPr>
        <p:grpSpPr>
          <a:xfrm>
            <a:off x="4457284" y="3876554"/>
            <a:ext cx="806758" cy="806758"/>
            <a:chOff x="1034255" y="3663552"/>
            <a:chExt cx="579438" cy="579438"/>
          </a:xfrm>
        </p:grpSpPr>
        <p:sp>
          <p:nvSpPr>
            <p:cNvPr id="25" name="Oval 24">
              <a:extLst>
                <a:ext uri="{FF2B5EF4-FFF2-40B4-BE49-F238E27FC236}">
                  <a16:creationId xmlns:a16="http://schemas.microsoft.com/office/drawing/2014/main" id="{6BDCB47D-A71E-4491-8917-05F2D7D38E45}"/>
                </a:ext>
              </a:extLst>
            </p:cNvPr>
            <p:cNvSpPr/>
            <p:nvPr/>
          </p:nvSpPr>
          <p:spPr>
            <a:xfrm>
              <a:off x="1034255" y="3663552"/>
              <a:ext cx="579438" cy="5794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srgbClr val="FFFFFF"/>
                </a:solidFill>
                <a:effectLst/>
                <a:uLnTx/>
                <a:uFillTx/>
                <a:latin typeface="Arial Narrow"/>
                <a:ea typeface="+mn-ea"/>
                <a:cs typeface="+mn-cs"/>
              </a:endParaRPr>
            </a:p>
          </p:txBody>
        </p:sp>
        <p:sp>
          <p:nvSpPr>
            <p:cNvPr id="26" name="Oval 25">
              <a:extLst>
                <a:ext uri="{FF2B5EF4-FFF2-40B4-BE49-F238E27FC236}">
                  <a16:creationId xmlns:a16="http://schemas.microsoft.com/office/drawing/2014/main" id="{C21A760A-6FF6-4537-BFCE-04F87B44B2D7}"/>
                </a:ext>
              </a:extLst>
            </p:cNvPr>
            <p:cNvSpPr/>
            <p:nvPr/>
          </p:nvSpPr>
          <p:spPr>
            <a:xfrm>
              <a:off x="1064022" y="3693319"/>
              <a:ext cx="519904" cy="519904"/>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Arial Narrow"/>
                <a:ea typeface="+mn-ea"/>
                <a:cs typeface="+mn-cs"/>
              </a:endParaRPr>
            </a:p>
          </p:txBody>
        </p:sp>
      </p:grpSp>
      <p:grpSp>
        <p:nvGrpSpPr>
          <p:cNvPr id="27" name="Group 26">
            <a:extLst>
              <a:ext uri="{FF2B5EF4-FFF2-40B4-BE49-F238E27FC236}">
                <a16:creationId xmlns:a16="http://schemas.microsoft.com/office/drawing/2014/main" id="{63127220-274A-4357-B10C-B0CB8375216F}"/>
              </a:ext>
            </a:extLst>
          </p:cNvPr>
          <p:cNvGrpSpPr/>
          <p:nvPr/>
        </p:nvGrpSpPr>
        <p:grpSpPr>
          <a:xfrm>
            <a:off x="5809014" y="3876554"/>
            <a:ext cx="806758" cy="806758"/>
            <a:chOff x="1034255" y="3663552"/>
            <a:chExt cx="579438" cy="579438"/>
          </a:xfrm>
        </p:grpSpPr>
        <p:sp>
          <p:nvSpPr>
            <p:cNvPr id="28" name="Oval 27">
              <a:extLst>
                <a:ext uri="{FF2B5EF4-FFF2-40B4-BE49-F238E27FC236}">
                  <a16:creationId xmlns:a16="http://schemas.microsoft.com/office/drawing/2014/main" id="{56945708-93D1-4207-A638-34EE83B44AA9}"/>
                </a:ext>
              </a:extLst>
            </p:cNvPr>
            <p:cNvSpPr/>
            <p:nvPr/>
          </p:nvSpPr>
          <p:spPr>
            <a:xfrm>
              <a:off x="1034255" y="3663552"/>
              <a:ext cx="579438" cy="5794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srgbClr val="FFFFFF"/>
                </a:solidFill>
                <a:effectLst/>
                <a:uLnTx/>
                <a:uFillTx/>
                <a:latin typeface="Arial Narrow"/>
                <a:ea typeface="+mn-ea"/>
                <a:cs typeface="+mn-cs"/>
              </a:endParaRPr>
            </a:p>
          </p:txBody>
        </p:sp>
        <p:sp>
          <p:nvSpPr>
            <p:cNvPr id="29" name="Oval 28">
              <a:extLst>
                <a:ext uri="{FF2B5EF4-FFF2-40B4-BE49-F238E27FC236}">
                  <a16:creationId xmlns:a16="http://schemas.microsoft.com/office/drawing/2014/main" id="{9BFB17E1-D3C3-48D3-81E9-53CAB2139876}"/>
                </a:ext>
              </a:extLst>
            </p:cNvPr>
            <p:cNvSpPr/>
            <p:nvPr/>
          </p:nvSpPr>
          <p:spPr>
            <a:xfrm>
              <a:off x="1064022" y="3693319"/>
              <a:ext cx="519904" cy="519904"/>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Arial Narrow"/>
                <a:ea typeface="+mn-ea"/>
                <a:cs typeface="+mn-cs"/>
              </a:endParaRPr>
            </a:p>
          </p:txBody>
        </p:sp>
      </p:grpSp>
      <p:grpSp>
        <p:nvGrpSpPr>
          <p:cNvPr id="30" name="Group 29">
            <a:extLst>
              <a:ext uri="{FF2B5EF4-FFF2-40B4-BE49-F238E27FC236}">
                <a16:creationId xmlns:a16="http://schemas.microsoft.com/office/drawing/2014/main" id="{95345E19-972A-4D7C-BDF4-6C1E4696D879}"/>
              </a:ext>
            </a:extLst>
          </p:cNvPr>
          <p:cNvGrpSpPr/>
          <p:nvPr/>
        </p:nvGrpSpPr>
        <p:grpSpPr>
          <a:xfrm>
            <a:off x="7160744" y="3876554"/>
            <a:ext cx="806758" cy="806758"/>
            <a:chOff x="1034255" y="3663552"/>
            <a:chExt cx="579438" cy="579438"/>
          </a:xfrm>
        </p:grpSpPr>
        <p:sp>
          <p:nvSpPr>
            <p:cNvPr id="31" name="Oval 30">
              <a:extLst>
                <a:ext uri="{FF2B5EF4-FFF2-40B4-BE49-F238E27FC236}">
                  <a16:creationId xmlns:a16="http://schemas.microsoft.com/office/drawing/2014/main" id="{0C0D5B61-85CE-4122-BD3A-D714777FBB91}"/>
                </a:ext>
              </a:extLst>
            </p:cNvPr>
            <p:cNvSpPr/>
            <p:nvPr/>
          </p:nvSpPr>
          <p:spPr>
            <a:xfrm>
              <a:off x="1034255" y="3663552"/>
              <a:ext cx="579438" cy="5794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srgbClr val="FFFFFF"/>
                </a:solidFill>
                <a:effectLst/>
                <a:uLnTx/>
                <a:uFillTx/>
                <a:latin typeface="Arial Narrow"/>
                <a:ea typeface="+mn-ea"/>
                <a:cs typeface="+mn-cs"/>
              </a:endParaRPr>
            </a:p>
          </p:txBody>
        </p:sp>
        <p:sp>
          <p:nvSpPr>
            <p:cNvPr id="32" name="Oval 31">
              <a:extLst>
                <a:ext uri="{FF2B5EF4-FFF2-40B4-BE49-F238E27FC236}">
                  <a16:creationId xmlns:a16="http://schemas.microsoft.com/office/drawing/2014/main" id="{B7F1939D-3A1E-4DF3-8C07-6401ED9F255A}"/>
                </a:ext>
              </a:extLst>
            </p:cNvPr>
            <p:cNvSpPr/>
            <p:nvPr/>
          </p:nvSpPr>
          <p:spPr>
            <a:xfrm>
              <a:off x="1064022" y="3693319"/>
              <a:ext cx="519904" cy="519904"/>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Arial Narrow"/>
                <a:ea typeface="+mn-ea"/>
                <a:cs typeface="+mn-cs"/>
              </a:endParaRPr>
            </a:p>
          </p:txBody>
        </p:sp>
      </p:grpSp>
      <p:grpSp>
        <p:nvGrpSpPr>
          <p:cNvPr id="33" name="Group 32">
            <a:extLst>
              <a:ext uri="{FF2B5EF4-FFF2-40B4-BE49-F238E27FC236}">
                <a16:creationId xmlns:a16="http://schemas.microsoft.com/office/drawing/2014/main" id="{FA5ABD0A-A587-4857-946A-96A8DF2DB9DC}"/>
              </a:ext>
            </a:extLst>
          </p:cNvPr>
          <p:cNvGrpSpPr/>
          <p:nvPr/>
        </p:nvGrpSpPr>
        <p:grpSpPr>
          <a:xfrm>
            <a:off x="3105136" y="2498575"/>
            <a:ext cx="806757" cy="806758"/>
            <a:chOff x="1034255" y="3663552"/>
            <a:chExt cx="579438" cy="579438"/>
          </a:xfrm>
        </p:grpSpPr>
        <p:sp>
          <p:nvSpPr>
            <p:cNvPr id="34" name="Oval 33">
              <a:extLst>
                <a:ext uri="{FF2B5EF4-FFF2-40B4-BE49-F238E27FC236}">
                  <a16:creationId xmlns:a16="http://schemas.microsoft.com/office/drawing/2014/main" id="{88A7FCDB-4A9D-4C5D-B495-D6F7E9E39628}"/>
                </a:ext>
              </a:extLst>
            </p:cNvPr>
            <p:cNvSpPr/>
            <p:nvPr/>
          </p:nvSpPr>
          <p:spPr>
            <a:xfrm>
              <a:off x="1034255" y="3663552"/>
              <a:ext cx="579438" cy="5794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srgbClr val="FFFFFF"/>
                </a:solidFill>
                <a:effectLst/>
                <a:uLnTx/>
                <a:uFillTx/>
                <a:latin typeface="Arial Narrow"/>
                <a:ea typeface="+mn-ea"/>
                <a:cs typeface="+mn-cs"/>
              </a:endParaRPr>
            </a:p>
          </p:txBody>
        </p:sp>
        <p:sp>
          <p:nvSpPr>
            <p:cNvPr id="35" name="Oval 34">
              <a:extLst>
                <a:ext uri="{FF2B5EF4-FFF2-40B4-BE49-F238E27FC236}">
                  <a16:creationId xmlns:a16="http://schemas.microsoft.com/office/drawing/2014/main" id="{3F65CA2A-7018-463A-9C53-6056E5B66DF4}"/>
                </a:ext>
              </a:extLst>
            </p:cNvPr>
            <p:cNvSpPr/>
            <p:nvPr/>
          </p:nvSpPr>
          <p:spPr>
            <a:xfrm>
              <a:off x="1064022" y="3693319"/>
              <a:ext cx="519904" cy="519904"/>
            </a:xfrm>
            <a:prstGeom prst="ellipse">
              <a:avLst/>
            </a:prstGeom>
            <a:solidFill>
              <a:srgbClr val="007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Arial Narrow"/>
                <a:ea typeface="+mn-ea"/>
                <a:cs typeface="+mn-cs"/>
              </a:endParaRPr>
            </a:p>
          </p:txBody>
        </p:sp>
      </p:grpSp>
      <p:sp>
        <p:nvSpPr>
          <p:cNvPr id="36" name="Circle: Hollow 88">
            <a:extLst>
              <a:ext uri="{FF2B5EF4-FFF2-40B4-BE49-F238E27FC236}">
                <a16:creationId xmlns:a16="http://schemas.microsoft.com/office/drawing/2014/main" id="{7673FE4E-1AF6-450C-A189-5BA02CD4262C}"/>
              </a:ext>
            </a:extLst>
          </p:cNvPr>
          <p:cNvSpPr/>
          <p:nvPr/>
        </p:nvSpPr>
        <p:spPr>
          <a:xfrm>
            <a:off x="4780804" y="2498575"/>
            <a:ext cx="806757" cy="806758"/>
          </a:xfrm>
          <a:prstGeom prst="donut">
            <a:avLst>
              <a:gd name="adj" fmla="val 49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srgbClr val="FFFFFF"/>
              </a:solidFill>
              <a:effectLst/>
              <a:uLnTx/>
              <a:uFillTx/>
              <a:latin typeface="Arial Narrow"/>
              <a:ea typeface="+mn-ea"/>
              <a:cs typeface="+mn-cs"/>
            </a:endParaRPr>
          </a:p>
        </p:txBody>
      </p:sp>
      <p:grpSp>
        <p:nvGrpSpPr>
          <p:cNvPr id="37" name="Group 36">
            <a:extLst>
              <a:ext uri="{FF2B5EF4-FFF2-40B4-BE49-F238E27FC236}">
                <a16:creationId xmlns:a16="http://schemas.microsoft.com/office/drawing/2014/main" id="{14CC0000-F7D7-4A2A-8B60-6A47CC98BE4D}"/>
              </a:ext>
            </a:extLst>
          </p:cNvPr>
          <p:cNvGrpSpPr/>
          <p:nvPr/>
        </p:nvGrpSpPr>
        <p:grpSpPr>
          <a:xfrm>
            <a:off x="5808596" y="2498575"/>
            <a:ext cx="806757" cy="806758"/>
            <a:chOff x="1034255" y="3663552"/>
            <a:chExt cx="579438" cy="579438"/>
          </a:xfrm>
        </p:grpSpPr>
        <p:sp>
          <p:nvSpPr>
            <p:cNvPr id="38" name="Oval 37">
              <a:extLst>
                <a:ext uri="{FF2B5EF4-FFF2-40B4-BE49-F238E27FC236}">
                  <a16:creationId xmlns:a16="http://schemas.microsoft.com/office/drawing/2014/main" id="{9D17F19D-0F96-422D-A38D-31DA62FC7658}"/>
                </a:ext>
              </a:extLst>
            </p:cNvPr>
            <p:cNvSpPr/>
            <p:nvPr/>
          </p:nvSpPr>
          <p:spPr>
            <a:xfrm>
              <a:off x="1034255" y="3663552"/>
              <a:ext cx="579438" cy="5794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srgbClr val="FFFFFF"/>
                </a:solidFill>
                <a:effectLst/>
                <a:uLnTx/>
                <a:uFillTx/>
                <a:latin typeface="Arial Narrow"/>
                <a:ea typeface="+mn-ea"/>
                <a:cs typeface="+mn-cs"/>
              </a:endParaRPr>
            </a:p>
          </p:txBody>
        </p:sp>
        <p:sp>
          <p:nvSpPr>
            <p:cNvPr id="39" name="Oval 38">
              <a:extLst>
                <a:ext uri="{FF2B5EF4-FFF2-40B4-BE49-F238E27FC236}">
                  <a16:creationId xmlns:a16="http://schemas.microsoft.com/office/drawing/2014/main" id="{75FBB3AC-B763-4413-800F-690B58212D79}"/>
                </a:ext>
              </a:extLst>
            </p:cNvPr>
            <p:cNvSpPr/>
            <p:nvPr/>
          </p:nvSpPr>
          <p:spPr>
            <a:xfrm>
              <a:off x="1064022" y="3693319"/>
              <a:ext cx="519904" cy="519904"/>
            </a:xfrm>
            <a:prstGeom prst="ellipse">
              <a:avLst/>
            </a:prstGeom>
            <a:solidFill>
              <a:srgbClr val="007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Arial Narrow"/>
                <a:ea typeface="+mn-ea"/>
                <a:cs typeface="+mn-cs"/>
              </a:endParaRPr>
            </a:p>
          </p:txBody>
        </p:sp>
      </p:grpSp>
      <p:grpSp>
        <p:nvGrpSpPr>
          <p:cNvPr id="40" name="Group 39">
            <a:extLst>
              <a:ext uri="{FF2B5EF4-FFF2-40B4-BE49-F238E27FC236}">
                <a16:creationId xmlns:a16="http://schemas.microsoft.com/office/drawing/2014/main" id="{F69BD2AB-4D1C-4ABA-BE72-FAAA144D7FE7}"/>
              </a:ext>
            </a:extLst>
          </p:cNvPr>
          <p:cNvGrpSpPr/>
          <p:nvPr/>
        </p:nvGrpSpPr>
        <p:grpSpPr>
          <a:xfrm>
            <a:off x="3105136" y="1120597"/>
            <a:ext cx="806757" cy="806758"/>
            <a:chOff x="1034255" y="3663552"/>
            <a:chExt cx="579438" cy="579438"/>
          </a:xfrm>
        </p:grpSpPr>
        <p:sp>
          <p:nvSpPr>
            <p:cNvPr id="41" name="Oval 40">
              <a:extLst>
                <a:ext uri="{FF2B5EF4-FFF2-40B4-BE49-F238E27FC236}">
                  <a16:creationId xmlns:a16="http://schemas.microsoft.com/office/drawing/2014/main" id="{1AE5DECD-68E4-4ACB-BBF4-11135993EC1D}"/>
                </a:ext>
              </a:extLst>
            </p:cNvPr>
            <p:cNvSpPr/>
            <p:nvPr/>
          </p:nvSpPr>
          <p:spPr>
            <a:xfrm>
              <a:off x="1034255" y="3663552"/>
              <a:ext cx="579438" cy="5794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srgbClr val="FFFFFF"/>
                </a:solidFill>
                <a:effectLst/>
                <a:uLnTx/>
                <a:uFillTx/>
                <a:latin typeface="Arial Narrow"/>
                <a:ea typeface="+mn-ea"/>
                <a:cs typeface="+mn-cs"/>
              </a:endParaRPr>
            </a:p>
          </p:txBody>
        </p:sp>
        <p:sp>
          <p:nvSpPr>
            <p:cNvPr id="42" name="Oval 41">
              <a:extLst>
                <a:ext uri="{FF2B5EF4-FFF2-40B4-BE49-F238E27FC236}">
                  <a16:creationId xmlns:a16="http://schemas.microsoft.com/office/drawing/2014/main" id="{AD812C73-17F1-4C47-8031-7A8D136CB1E2}"/>
                </a:ext>
              </a:extLst>
            </p:cNvPr>
            <p:cNvSpPr/>
            <p:nvPr/>
          </p:nvSpPr>
          <p:spPr>
            <a:xfrm>
              <a:off x="1064022" y="3693319"/>
              <a:ext cx="519904" cy="519904"/>
            </a:xfrm>
            <a:prstGeom prst="ellipse">
              <a:avLst/>
            </a:prstGeom>
            <a:solidFill>
              <a:srgbClr val="0B3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Arial Narrow"/>
                <a:ea typeface="+mn-ea"/>
                <a:cs typeface="+mn-cs"/>
              </a:endParaRPr>
            </a:p>
          </p:txBody>
        </p:sp>
      </p:grpSp>
      <p:grpSp>
        <p:nvGrpSpPr>
          <p:cNvPr id="43" name="Group 42">
            <a:extLst>
              <a:ext uri="{FF2B5EF4-FFF2-40B4-BE49-F238E27FC236}">
                <a16:creationId xmlns:a16="http://schemas.microsoft.com/office/drawing/2014/main" id="{50D923BD-53B1-43E3-ADFE-5B3E8C4FAAB1}"/>
              </a:ext>
            </a:extLst>
          </p:cNvPr>
          <p:cNvGrpSpPr/>
          <p:nvPr/>
        </p:nvGrpSpPr>
        <p:grpSpPr>
          <a:xfrm>
            <a:off x="5808596" y="1120597"/>
            <a:ext cx="806757" cy="806758"/>
            <a:chOff x="1034255" y="3663552"/>
            <a:chExt cx="579438" cy="579438"/>
          </a:xfrm>
        </p:grpSpPr>
        <p:sp>
          <p:nvSpPr>
            <p:cNvPr id="44" name="Oval 43">
              <a:extLst>
                <a:ext uri="{FF2B5EF4-FFF2-40B4-BE49-F238E27FC236}">
                  <a16:creationId xmlns:a16="http://schemas.microsoft.com/office/drawing/2014/main" id="{6A2B94B6-A79B-408F-AEEE-CF14DD9C2327}"/>
                </a:ext>
              </a:extLst>
            </p:cNvPr>
            <p:cNvSpPr/>
            <p:nvPr/>
          </p:nvSpPr>
          <p:spPr>
            <a:xfrm>
              <a:off x="1034255" y="3663552"/>
              <a:ext cx="579438" cy="5794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srgbClr val="FFFFFF"/>
                </a:solidFill>
                <a:effectLst/>
                <a:uLnTx/>
                <a:uFillTx/>
                <a:latin typeface="Arial Narrow"/>
                <a:ea typeface="+mn-ea"/>
                <a:cs typeface="+mn-cs"/>
              </a:endParaRPr>
            </a:p>
          </p:txBody>
        </p:sp>
        <p:sp>
          <p:nvSpPr>
            <p:cNvPr id="45" name="Oval 44">
              <a:extLst>
                <a:ext uri="{FF2B5EF4-FFF2-40B4-BE49-F238E27FC236}">
                  <a16:creationId xmlns:a16="http://schemas.microsoft.com/office/drawing/2014/main" id="{A25B93C8-56B0-4DB2-9B5E-7F396FF3A504}"/>
                </a:ext>
              </a:extLst>
            </p:cNvPr>
            <p:cNvSpPr/>
            <p:nvPr/>
          </p:nvSpPr>
          <p:spPr>
            <a:xfrm>
              <a:off x="1064022" y="3693319"/>
              <a:ext cx="519904" cy="519904"/>
            </a:xfrm>
            <a:prstGeom prst="ellipse">
              <a:avLst/>
            </a:prstGeom>
            <a:solidFill>
              <a:srgbClr val="0B3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Arial Narrow"/>
                <a:ea typeface="+mn-ea"/>
                <a:cs typeface="+mn-cs"/>
              </a:endParaRPr>
            </a:p>
          </p:txBody>
        </p:sp>
      </p:grpSp>
      <p:grpSp>
        <p:nvGrpSpPr>
          <p:cNvPr id="46" name="Group 14">
            <a:extLst>
              <a:ext uri="{FF2B5EF4-FFF2-40B4-BE49-F238E27FC236}">
                <a16:creationId xmlns:a16="http://schemas.microsoft.com/office/drawing/2014/main" id="{5C7596B3-4F67-4CBA-95C9-6644B7B2699F}"/>
              </a:ext>
            </a:extLst>
          </p:cNvPr>
          <p:cNvGrpSpPr>
            <a:grpSpLocks noChangeAspect="1"/>
          </p:cNvGrpSpPr>
          <p:nvPr/>
        </p:nvGrpSpPr>
        <p:grpSpPr bwMode="auto">
          <a:xfrm>
            <a:off x="3276349" y="2665594"/>
            <a:ext cx="455864" cy="472720"/>
            <a:chOff x="1317" y="-1"/>
            <a:chExt cx="3164" cy="3281"/>
          </a:xfrm>
          <a:solidFill>
            <a:schemeClr val="bg1"/>
          </a:solidFill>
        </p:grpSpPr>
        <p:sp>
          <p:nvSpPr>
            <p:cNvPr id="47" name="Freeform 15">
              <a:extLst>
                <a:ext uri="{FF2B5EF4-FFF2-40B4-BE49-F238E27FC236}">
                  <a16:creationId xmlns:a16="http://schemas.microsoft.com/office/drawing/2014/main" id="{C4F7793F-FED5-4D9F-96BA-1A13318FB071}"/>
                </a:ext>
              </a:extLst>
            </p:cNvPr>
            <p:cNvSpPr>
              <a:spLocks/>
            </p:cNvSpPr>
            <p:nvPr/>
          </p:nvSpPr>
          <p:spPr bwMode="auto">
            <a:xfrm>
              <a:off x="1619" y="308"/>
              <a:ext cx="900" cy="936"/>
            </a:xfrm>
            <a:custGeom>
              <a:avLst/>
              <a:gdLst>
                <a:gd name="T0" fmla="*/ 1247 w 1251"/>
                <a:gd name="T1" fmla="*/ 92 h 1307"/>
                <a:gd name="T2" fmla="*/ 1210 w 1251"/>
                <a:gd name="T3" fmla="*/ 34 h 1307"/>
                <a:gd name="T4" fmla="*/ 1181 w 1251"/>
                <a:gd name="T5" fmla="*/ 28 h 1307"/>
                <a:gd name="T6" fmla="*/ 727 w 1251"/>
                <a:gd name="T7" fmla="*/ 69 h 1307"/>
                <a:gd name="T8" fmla="*/ 73 w 1251"/>
                <a:gd name="T9" fmla="*/ 1224 h 1307"/>
                <a:gd name="T10" fmla="*/ 81 w 1251"/>
                <a:gd name="T11" fmla="*/ 1259 h 1307"/>
                <a:gd name="T12" fmla="*/ 84 w 1251"/>
                <a:gd name="T13" fmla="*/ 1267 h 1307"/>
                <a:gd name="T14" fmla="*/ 126 w 1251"/>
                <a:gd name="T15" fmla="*/ 1306 h 1307"/>
                <a:gd name="T16" fmla="*/ 147 w 1251"/>
                <a:gd name="T17" fmla="*/ 1305 h 1307"/>
                <a:gd name="T18" fmla="*/ 188 w 1251"/>
                <a:gd name="T19" fmla="*/ 1244 h 1307"/>
                <a:gd name="T20" fmla="*/ 328 w 1251"/>
                <a:gd name="T21" fmla="*/ 602 h 1307"/>
                <a:gd name="T22" fmla="*/ 795 w 1251"/>
                <a:gd name="T23" fmla="*/ 208 h 1307"/>
                <a:gd name="T24" fmla="*/ 1197 w 1251"/>
                <a:gd name="T25" fmla="*/ 139 h 1307"/>
                <a:gd name="T26" fmla="*/ 1247 w 1251"/>
                <a:gd name="T27" fmla="*/ 92 h 1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1" h="1307">
                  <a:moveTo>
                    <a:pt x="1247" y="92"/>
                  </a:moveTo>
                  <a:cubicBezTo>
                    <a:pt x="1251" y="66"/>
                    <a:pt x="1235" y="42"/>
                    <a:pt x="1210" y="34"/>
                  </a:cubicBezTo>
                  <a:cubicBezTo>
                    <a:pt x="1209" y="34"/>
                    <a:pt x="1199" y="31"/>
                    <a:pt x="1181" y="28"/>
                  </a:cubicBezTo>
                  <a:cubicBezTo>
                    <a:pt x="1124" y="17"/>
                    <a:pt x="966" y="0"/>
                    <a:pt x="727" y="69"/>
                  </a:cubicBezTo>
                  <a:cubicBezTo>
                    <a:pt x="201" y="223"/>
                    <a:pt x="0" y="766"/>
                    <a:pt x="73" y="1224"/>
                  </a:cubicBezTo>
                  <a:cubicBezTo>
                    <a:pt x="75" y="1237"/>
                    <a:pt x="79" y="1248"/>
                    <a:pt x="81" y="1259"/>
                  </a:cubicBezTo>
                  <a:cubicBezTo>
                    <a:pt x="82" y="1261"/>
                    <a:pt x="83" y="1264"/>
                    <a:pt x="84" y="1267"/>
                  </a:cubicBezTo>
                  <a:cubicBezTo>
                    <a:pt x="89" y="1288"/>
                    <a:pt x="106" y="1302"/>
                    <a:pt x="126" y="1306"/>
                  </a:cubicBezTo>
                  <a:cubicBezTo>
                    <a:pt x="132" y="1307"/>
                    <a:pt x="140" y="1307"/>
                    <a:pt x="147" y="1305"/>
                  </a:cubicBezTo>
                  <a:cubicBezTo>
                    <a:pt x="175" y="1299"/>
                    <a:pt x="193" y="1272"/>
                    <a:pt x="188" y="1244"/>
                  </a:cubicBezTo>
                  <a:cubicBezTo>
                    <a:pt x="151" y="1041"/>
                    <a:pt x="202" y="807"/>
                    <a:pt x="328" y="602"/>
                  </a:cubicBezTo>
                  <a:cubicBezTo>
                    <a:pt x="447" y="408"/>
                    <a:pt x="622" y="260"/>
                    <a:pt x="795" y="208"/>
                  </a:cubicBezTo>
                  <a:cubicBezTo>
                    <a:pt x="987" y="150"/>
                    <a:pt x="1195" y="139"/>
                    <a:pt x="1197" y="139"/>
                  </a:cubicBezTo>
                  <a:cubicBezTo>
                    <a:pt x="1223" y="137"/>
                    <a:pt x="1244" y="118"/>
                    <a:pt x="1247"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48" name="Freeform 16">
              <a:extLst>
                <a:ext uri="{FF2B5EF4-FFF2-40B4-BE49-F238E27FC236}">
                  <a16:creationId xmlns:a16="http://schemas.microsoft.com/office/drawing/2014/main" id="{563E9585-82FE-4FB2-9F32-BE68F1619DF1}"/>
                </a:ext>
              </a:extLst>
            </p:cNvPr>
            <p:cNvSpPr>
              <a:spLocks noEditPoints="1"/>
            </p:cNvSpPr>
            <p:nvPr/>
          </p:nvSpPr>
          <p:spPr bwMode="auto">
            <a:xfrm>
              <a:off x="1317" y="-1"/>
              <a:ext cx="2299" cy="2288"/>
            </a:xfrm>
            <a:custGeom>
              <a:avLst/>
              <a:gdLst>
                <a:gd name="T0" fmla="*/ 2829 w 3194"/>
                <a:gd name="T1" fmla="*/ 2613 h 3194"/>
                <a:gd name="T2" fmla="*/ 3069 w 3194"/>
                <a:gd name="T3" fmla="*/ 2219 h 3194"/>
                <a:gd name="T4" fmla="*/ 3194 w 3194"/>
                <a:gd name="T5" fmla="*/ 1597 h 3194"/>
                <a:gd name="T6" fmla="*/ 3069 w 3194"/>
                <a:gd name="T7" fmla="*/ 975 h 3194"/>
                <a:gd name="T8" fmla="*/ 2726 w 3194"/>
                <a:gd name="T9" fmla="*/ 467 h 3194"/>
                <a:gd name="T10" fmla="*/ 2219 w 3194"/>
                <a:gd name="T11" fmla="*/ 125 h 3194"/>
                <a:gd name="T12" fmla="*/ 1597 w 3194"/>
                <a:gd name="T13" fmla="*/ 0 h 3194"/>
                <a:gd name="T14" fmla="*/ 975 w 3194"/>
                <a:gd name="T15" fmla="*/ 125 h 3194"/>
                <a:gd name="T16" fmla="*/ 467 w 3194"/>
                <a:gd name="T17" fmla="*/ 467 h 3194"/>
                <a:gd name="T18" fmla="*/ 125 w 3194"/>
                <a:gd name="T19" fmla="*/ 975 h 3194"/>
                <a:gd name="T20" fmla="*/ 0 w 3194"/>
                <a:gd name="T21" fmla="*/ 1597 h 3194"/>
                <a:gd name="T22" fmla="*/ 125 w 3194"/>
                <a:gd name="T23" fmla="*/ 2219 h 3194"/>
                <a:gd name="T24" fmla="*/ 467 w 3194"/>
                <a:gd name="T25" fmla="*/ 2726 h 3194"/>
                <a:gd name="T26" fmla="*/ 975 w 3194"/>
                <a:gd name="T27" fmla="*/ 3069 h 3194"/>
                <a:gd name="T28" fmla="*/ 1597 w 3194"/>
                <a:gd name="T29" fmla="*/ 3194 h 3194"/>
                <a:gd name="T30" fmla="*/ 2219 w 3194"/>
                <a:gd name="T31" fmla="*/ 3069 h 3194"/>
                <a:gd name="T32" fmla="*/ 2415 w 3194"/>
                <a:gd name="T33" fmla="*/ 2969 h 3194"/>
                <a:gd name="T34" fmla="*/ 2526 w 3194"/>
                <a:gd name="T35" fmla="*/ 3090 h 3194"/>
                <a:gd name="T36" fmla="*/ 2930 w 3194"/>
                <a:gd name="T37" fmla="*/ 2705 h 3194"/>
                <a:gd name="T38" fmla="*/ 2829 w 3194"/>
                <a:gd name="T39" fmla="*/ 2613 h 3194"/>
                <a:gd name="T40" fmla="*/ 2735 w 3194"/>
                <a:gd name="T41" fmla="*/ 1597 h 3194"/>
                <a:gd name="T42" fmla="*/ 1597 w 3194"/>
                <a:gd name="T43" fmla="*/ 2735 h 3194"/>
                <a:gd name="T44" fmla="*/ 1549 w 3194"/>
                <a:gd name="T45" fmla="*/ 2734 h 3194"/>
                <a:gd name="T46" fmla="*/ 1499 w 3194"/>
                <a:gd name="T47" fmla="*/ 2735 h 3194"/>
                <a:gd name="T48" fmla="*/ 263 w 3194"/>
                <a:gd name="T49" fmla="*/ 1499 h 3194"/>
                <a:gd name="T50" fmla="*/ 1499 w 3194"/>
                <a:gd name="T51" fmla="*/ 263 h 3194"/>
                <a:gd name="T52" fmla="*/ 2735 w 3194"/>
                <a:gd name="T53" fmla="*/ 1499 h 3194"/>
                <a:gd name="T54" fmla="*/ 2734 w 3194"/>
                <a:gd name="T55" fmla="*/ 1549 h 3194"/>
                <a:gd name="T56" fmla="*/ 2735 w 3194"/>
                <a:gd name="T57" fmla="*/ 1597 h 3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94" h="3194">
                  <a:moveTo>
                    <a:pt x="2829" y="2613"/>
                  </a:moveTo>
                  <a:cubicBezTo>
                    <a:pt x="2928" y="2494"/>
                    <a:pt x="3008" y="2362"/>
                    <a:pt x="3069" y="2219"/>
                  </a:cubicBezTo>
                  <a:cubicBezTo>
                    <a:pt x="3152" y="2022"/>
                    <a:pt x="3194" y="1812"/>
                    <a:pt x="3194" y="1597"/>
                  </a:cubicBezTo>
                  <a:cubicBezTo>
                    <a:pt x="3194" y="1381"/>
                    <a:pt x="3152" y="1172"/>
                    <a:pt x="3069" y="975"/>
                  </a:cubicBezTo>
                  <a:cubicBezTo>
                    <a:pt x="2988" y="785"/>
                    <a:pt x="2873" y="614"/>
                    <a:pt x="2726" y="467"/>
                  </a:cubicBezTo>
                  <a:cubicBezTo>
                    <a:pt x="2580" y="321"/>
                    <a:pt x="2409" y="206"/>
                    <a:pt x="2219" y="125"/>
                  </a:cubicBezTo>
                  <a:cubicBezTo>
                    <a:pt x="2022" y="42"/>
                    <a:pt x="1812" y="0"/>
                    <a:pt x="1597" y="0"/>
                  </a:cubicBezTo>
                  <a:cubicBezTo>
                    <a:pt x="1381" y="0"/>
                    <a:pt x="1172" y="42"/>
                    <a:pt x="975" y="125"/>
                  </a:cubicBezTo>
                  <a:cubicBezTo>
                    <a:pt x="785" y="206"/>
                    <a:pt x="614" y="321"/>
                    <a:pt x="467" y="467"/>
                  </a:cubicBezTo>
                  <a:cubicBezTo>
                    <a:pt x="321" y="614"/>
                    <a:pt x="206" y="785"/>
                    <a:pt x="125" y="975"/>
                  </a:cubicBezTo>
                  <a:cubicBezTo>
                    <a:pt x="42" y="1172"/>
                    <a:pt x="0" y="1381"/>
                    <a:pt x="0" y="1597"/>
                  </a:cubicBezTo>
                  <a:cubicBezTo>
                    <a:pt x="0" y="1812"/>
                    <a:pt x="42" y="2022"/>
                    <a:pt x="125" y="2219"/>
                  </a:cubicBezTo>
                  <a:cubicBezTo>
                    <a:pt x="206" y="2409"/>
                    <a:pt x="321" y="2580"/>
                    <a:pt x="467" y="2726"/>
                  </a:cubicBezTo>
                  <a:cubicBezTo>
                    <a:pt x="614" y="2873"/>
                    <a:pt x="785" y="2988"/>
                    <a:pt x="975" y="3069"/>
                  </a:cubicBezTo>
                  <a:cubicBezTo>
                    <a:pt x="1172" y="3152"/>
                    <a:pt x="1381" y="3194"/>
                    <a:pt x="1597" y="3194"/>
                  </a:cubicBezTo>
                  <a:cubicBezTo>
                    <a:pt x="1812" y="3194"/>
                    <a:pt x="2022" y="3152"/>
                    <a:pt x="2219" y="3069"/>
                  </a:cubicBezTo>
                  <a:cubicBezTo>
                    <a:pt x="2287" y="3040"/>
                    <a:pt x="2352" y="3007"/>
                    <a:pt x="2415" y="2969"/>
                  </a:cubicBezTo>
                  <a:cubicBezTo>
                    <a:pt x="2526" y="3090"/>
                    <a:pt x="2526" y="3090"/>
                    <a:pt x="2526" y="3090"/>
                  </a:cubicBezTo>
                  <a:cubicBezTo>
                    <a:pt x="2930" y="2705"/>
                    <a:pt x="2930" y="2705"/>
                    <a:pt x="2930" y="2705"/>
                  </a:cubicBezTo>
                  <a:lnTo>
                    <a:pt x="2829" y="2613"/>
                  </a:lnTo>
                  <a:close/>
                  <a:moveTo>
                    <a:pt x="2735" y="1597"/>
                  </a:moveTo>
                  <a:cubicBezTo>
                    <a:pt x="2735" y="2224"/>
                    <a:pt x="2224" y="2735"/>
                    <a:pt x="1597" y="2735"/>
                  </a:cubicBezTo>
                  <a:cubicBezTo>
                    <a:pt x="1581" y="2735"/>
                    <a:pt x="1565" y="2734"/>
                    <a:pt x="1549" y="2734"/>
                  </a:cubicBezTo>
                  <a:cubicBezTo>
                    <a:pt x="1532" y="2734"/>
                    <a:pt x="1516" y="2735"/>
                    <a:pt x="1499" y="2735"/>
                  </a:cubicBezTo>
                  <a:cubicBezTo>
                    <a:pt x="817" y="2735"/>
                    <a:pt x="263" y="2180"/>
                    <a:pt x="263" y="1499"/>
                  </a:cubicBezTo>
                  <a:cubicBezTo>
                    <a:pt x="263" y="817"/>
                    <a:pt x="817" y="263"/>
                    <a:pt x="1499" y="263"/>
                  </a:cubicBezTo>
                  <a:cubicBezTo>
                    <a:pt x="2180" y="263"/>
                    <a:pt x="2735" y="817"/>
                    <a:pt x="2735" y="1499"/>
                  </a:cubicBezTo>
                  <a:cubicBezTo>
                    <a:pt x="2735" y="1516"/>
                    <a:pt x="2735" y="1532"/>
                    <a:pt x="2734" y="1549"/>
                  </a:cubicBezTo>
                  <a:cubicBezTo>
                    <a:pt x="2735" y="1565"/>
                    <a:pt x="2735" y="1581"/>
                    <a:pt x="2735" y="15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49" name="Freeform 17">
              <a:extLst>
                <a:ext uri="{FF2B5EF4-FFF2-40B4-BE49-F238E27FC236}">
                  <a16:creationId xmlns:a16="http://schemas.microsoft.com/office/drawing/2014/main" id="{2BF147E6-A35D-4A0A-9B71-A4F5E8A19D13}"/>
                </a:ext>
              </a:extLst>
            </p:cNvPr>
            <p:cNvSpPr>
              <a:spLocks/>
            </p:cNvSpPr>
            <p:nvPr/>
          </p:nvSpPr>
          <p:spPr bwMode="auto">
            <a:xfrm>
              <a:off x="3206" y="2011"/>
              <a:ext cx="1275" cy="1269"/>
            </a:xfrm>
            <a:custGeom>
              <a:avLst/>
              <a:gdLst>
                <a:gd name="T0" fmla="*/ 1666 w 1772"/>
                <a:gd name="T1" fmla="*/ 1129 h 1772"/>
                <a:gd name="T2" fmla="*/ 428 w 1772"/>
                <a:gd name="T3" fmla="*/ 0 h 1772"/>
                <a:gd name="T4" fmla="*/ 0 w 1772"/>
                <a:gd name="T5" fmla="*/ 410 h 1772"/>
                <a:gd name="T6" fmla="*/ 1150 w 1772"/>
                <a:gd name="T7" fmla="*/ 1665 h 1772"/>
                <a:gd name="T8" fmla="*/ 1594 w 1772"/>
                <a:gd name="T9" fmla="*/ 1586 h 1772"/>
                <a:gd name="T10" fmla="*/ 1666 w 1772"/>
                <a:gd name="T11" fmla="*/ 1129 h 1772"/>
              </a:gdLst>
              <a:ahLst/>
              <a:cxnLst>
                <a:cxn ang="0">
                  <a:pos x="T0" y="T1"/>
                </a:cxn>
                <a:cxn ang="0">
                  <a:pos x="T2" y="T3"/>
                </a:cxn>
                <a:cxn ang="0">
                  <a:pos x="T4" y="T5"/>
                </a:cxn>
                <a:cxn ang="0">
                  <a:pos x="T6" y="T7"/>
                </a:cxn>
                <a:cxn ang="0">
                  <a:pos x="T8" y="T9"/>
                </a:cxn>
                <a:cxn ang="0">
                  <a:pos x="T10" y="T11"/>
                </a:cxn>
              </a:cxnLst>
              <a:rect l="0" t="0" r="r" b="b"/>
              <a:pathLst>
                <a:path w="1772" h="1772">
                  <a:moveTo>
                    <a:pt x="1666" y="1129"/>
                  </a:moveTo>
                  <a:cubicBezTo>
                    <a:pt x="428" y="0"/>
                    <a:pt x="428" y="0"/>
                    <a:pt x="428" y="0"/>
                  </a:cubicBezTo>
                  <a:cubicBezTo>
                    <a:pt x="0" y="410"/>
                    <a:pt x="0" y="410"/>
                    <a:pt x="0" y="410"/>
                  </a:cubicBezTo>
                  <a:cubicBezTo>
                    <a:pt x="1150" y="1665"/>
                    <a:pt x="1150" y="1665"/>
                    <a:pt x="1150" y="1665"/>
                  </a:cubicBezTo>
                  <a:cubicBezTo>
                    <a:pt x="1257" y="1772"/>
                    <a:pt x="1488" y="1692"/>
                    <a:pt x="1594" y="1586"/>
                  </a:cubicBezTo>
                  <a:cubicBezTo>
                    <a:pt x="1701" y="1479"/>
                    <a:pt x="1772" y="1235"/>
                    <a:pt x="1666" y="1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grpSp>
      <p:grpSp>
        <p:nvGrpSpPr>
          <p:cNvPr id="50" name="Group 20">
            <a:extLst>
              <a:ext uri="{FF2B5EF4-FFF2-40B4-BE49-F238E27FC236}">
                <a16:creationId xmlns:a16="http://schemas.microsoft.com/office/drawing/2014/main" id="{40775ACD-72A5-4B1D-A742-ECC1E13F1F2B}"/>
              </a:ext>
            </a:extLst>
          </p:cNvPr>
          <p:cNvGrpSpPr>
            <a:grpSpLocks noChangeAspect="1"/>
          </p:cNvGrpSpPr>
          <p:nvPr/>
        </p:nvGrpSpPr>
        <p:grpSpPr bwMode="auto">
          <a:xfrm>
            <a:off x="3279833" y="4019181"/>
            <a:ext cx="458200" cy="521504"/>
            <a:chOff x="2728" y="1447"/>
            <a:chExt cx="304" cy="346"/>
          </a:xfrm>
          <a:solidFill>
            <a:schemeClr val="bg1"/>
          </a:solidFill>
        </p:grpSpPr>
        <p:sp>
          <p:nvSpPr>
            <p:cNvPr id="51" name="Freeform 21">
              <a:extLst>
                <a:ext uri="{FF2B5EF4-FFF2-40B4-BE49-F238E27FC236}">
                  <a16:creationId xmlns:a16="http://schemas.microsoft.com/office/drawing/2014/main" id="{1A901F23-385D-456C-9D2A-CF67154F5340}"/>
                </a:ext>
              </a:extLst>
            </p:cNvPr>
            <p:cNvSpPr>
              <a:spLocks noEditPoints="1"/>
            </p:cNvSpPr>
            <p:nvPr/>
          </p:nvSpPr>
          <p:spPr bwMode="auto">
            <a:xfrm>
              <a:off x="2728" y="1447"/>
              <a:ext cx="304" cy="346"/>
            </a:xfrm>
            <a:custGeom>
              <a:avLst/>
              <a:gdLst>
                <a:gd name="T0" fmla="*/ 152 w 304"/>
                <a:gd name="T1" fmla="*/ 0 h 346"/>
                <a:gd name="T2" fmla="*/ 0 w 304"/>
                <a:gd name="T3" fmla="*/ 86 h 346"/>
                <a:gd name="T4" fmla="*/ 0 w 304"/>
                <a:gd name="T5" fmla="*/ 259 h 346"/>
                <a:gd name="T6" fmla="*/ 152 w 304"/>
                <a:gd name="T7" fmla="*/ 346 h 346"/>
                <a:gd name="T8" fmla="*/ 304 w 304"/>
                <a:gd name="T9" fmla="*/ 259 h 346"/>
                <a:gd name="T10" fmla="*/ 304 w 304"/>
                <a:gd name="T11" fmla="*/ 86 h 346"/>
                <a:gd name="T12" fmla="*/ 152 w 304"/>
                <a:gd name="T13" fmla="*/ 0 h 346"/>
                <a:gd name="T14" fmla="*/ 287 w 304"/>
                <a:gd name="T15" fmla="*/ 89 h 346"/>
                <a:gd name="T16" fmla="*/ 210 w 304"/>
                <a:gd name="T17" fmla="*/ 130 h 346"/>
                <a:gd name="T18" fmla="*/ 152 w 304"/>
                <a:gd name="T19" fmla="*/ 99 h 346"/>
                <a:gd name="T20" fmla="*/ 94 w 304"/>
                <a:gd name="T21" fmla="*/ 130 h 346"/>
                <a:gd name="T22" fmla="*/ 16 w 304"/>
                <a:gd name="T23" fmla="*/ 89 h 346"/>
                <a:gd name="T24" fmla="*/ 152 w 304"/>
                <a:gd name="T25" fmla="*/ 12 h 346"/>
                <a:gd name="T26" fmla="*/ 287 w 304"/>
                <a:gd name="T27" fmla="*/ 89 h 346"/>
                <a:gd name="T28" fmla="*/ 100 w 304"/>
                <a:gd name="T29" fmla="*/ 146 h 346"/>
                <a:gd name="T30" fmla="*/ 146 w 304"/>
                <a:gd name="T31" fmla="*/ 171 h 346"/>
                <a:gd name="T32" fmla="*/ 146 w 304"/>
                <a:gd name="T33" fmla="*/ 232 h 346"/>
                <a:gd name="T34" fmla="*/ 100 w 304"/>
                <a:gd name="T35" fmla="*/ 206 h 346"/>
                <a:gd name="T36" fmla="*/ 100 w 304"/>
                <a:gd name="T37" fmla="*/ 146 h 346"/>
                <a:gd name="T38" fmla="*/ 157 w 304"/>
                <a:gd name="T39" fmla="*/ 171 h 346"/>
                <a:gd name="T40" fmla="*/ 204 w 304"/>
                <a:gd name="T41" fmla="*/ 146 h 346"/>
                <a:gd name="T42" fmla="*/ 204 w 304"/>
                <a:gd name="T43" fmla="*/ 206 h 346"/>
                <a:gd name="T44" fmla="*/ 157 w 304"/>
                <a:gd name="T45" fmla="*/ 232 h 346"/>
                <a:gd name="T46" fmla="*/ 157 w 304"/>
                <a:gd name="T47" fmla="*/ 171 h 346"/>
                <a:gd name="T48" fmla="*/ 152 w 304"/>
                <a:gd name="T49" fmla="*/ 161 h 346"/>
                <a:gd name="T50" fmla="*/ 105 w 304"/>
                <a:gd name="T51" fmla="*/ 136 h 346"/>
                <a:gd name="T52" fmla="*/ 152 w 304"/>
                <a:gd name="T53" fmla="*/ 111 h 346"/>
                <a:gd name="T54" fmla="*/ 198 w 304"/>
                <a:gd name="T55" fmla="*/ 136 h 346"/>
                <a:gd name="T56" fmla="*/ 152 w 304"/>
                <a:gd name="T57" fmla="*/ 161 h 346"/>
                <a:gd name="T58" fmla="*/ 10 w 304"/>
                <a:gd name="T59" fmla="*/ 98 h 346"/>
                <a:gd name="T60" fmla="*/ 89 w 304"/>
                <a:gd name="T61" fmla="*/ 140 h 346"/>
                <a:gd name="T62" fmla="*/ 89 w 304"/>
                <a:gd name="T63" fmla="*/ 213 h 346"/>
                <a:gd name="T64" fmla="*/ 146 w 304"/>
                <a:gd name="T65" fmla="*/ 244 h 346"/>
                <a:gd name="T66" fmla="*/ 146 w 304"/>
                <a:gd name="T67" fmla="*/ 330 h 346"/>
                <a:gd name="T68" fmla="*/ 10 w 304"/>
                <a:gd name="T69" fmla="*/ 253 h 346"/>
                <a:gd name="T70" fmla="*/ 10 w 304"/>
                <a:gd name="T71" fmla="*/ 98 h 346"/>
                <a:gd name="T72" fmla="*/ 157 w 304"/>
                <a:gd name="T73" fmla="*/ 330 h 346"/>
                <a:gd name="T74" fmla="*/ 157 w 304"/>
                <a:gd name="T75" fmla="*/ 244 h 346"/>
                <a:gd name="T76" fmla="*/ 215 w 304"/>
                <a:gd name="T77" fmla="*/ 213 h 346"/>
                <a:gd name="T78" fmla="*/ 215 w 304"/>
                <a:gd name="T79" fmla="*/ 140 h 346"/>
                <a:gd name="T80" fmla="*/ 293 w 304"/>
                <a:gd name="T81" fmla="*/ 98 h 346"/>
                <a:gd name="T82" fmla="*/ 293 w 304"/>
                <a:gd name="T83" fmla="*/ 253 h 346"/>
                <a:gd name="T84" fmla="*/ 157 w 304"/>
                <a:gd name="T85" fmla="*/ 33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4" h="346">
                  <a:moveTo>
                    <a:pt x="152" y="0"/>
                  </a:moveTo>
                  <a:lnTo>
                    <a:pt x="0" y="86"/>
                  </a:lnTo>
                  <a:lnTo>
                    <a:pt x="0" y="259"/>
                  </a:lnTo>
                  <a:lnTo>
                    <a:pt x="152" y="346"/>
                  </a:lnTo>
                  <a:lnTo>
                    <a:pt x="304" y="259"/>
                  </a:lnTo>
                  <a:lnTo>
                    <a:pt x="304" y="86"/>
                  </a:lnTo>
                  <a:lnTo>
                    <a:pt x="152" y="0"/>
                  </a:lnTo>
                  <a:close/>
                  <a:moveTo>
                    <a:pt x="287" y="89"/>
                  </a:moveTo>
                  <a:lnTo>
                    <a:pt x="210" y="130"/>
                  </a:lnTo>
                  <a:lnTo>
                    <a:pt x="152" y="99"/>
                  </a:lnTo>
                  <a:lnTo>
                    <a:pt x="94" y="130"/>
                  </a:lnTo>
                  <a:lnTo>
                    <a:pt x="16" y="89"/>
                  </a:lnTo>
                  <a:lnTo>
                    <a:pt x="152" y="12"/>
                  </a:lnTo>
                  <a:lnTo>
                    <a:pt x="287" y="89"/>
                  </a:lnTo>
                  <a:close/>
                  <a:moveTo>
                    <a:pt x="100" y="146"/>
                  </a:moveTo>
                  <a:lnTo>
                    <a:pt x="146" y="171"/>
                  </a:lnTo>
                  <a:lnTo>
                    <a:pt x="146" y="232"/>
                  </a:lnTo>
                  <a:lnTo>
                    <a:pt x="100" y="206"/>
                  </a:lnTo>
                  <a:lnTo>
                    <a:pt x="100" y="146"/>
                  </a:lnTo>
                  <a:close/>
                  <a:moveTo>
                    <a:pt x="157" y="171"/>
                  </a:moveTo>
                  <a:lnTo>
                    <a:pt x="204" y="146"/>
                  </a:lnTo>
                  <a:lnTo>
                    <a:pt x="204" y="206"/>
                  </a:lnTo>
                  <a:lnTo>
                    <a:pt x="157" y="232"/>
                  </a:lnTo>
                  <a:lnTo>
                    <a:pt x="157" y="171"/>
                  </a:lnTo>
                  <a:close/>
                  <a:moveTo>
                    <a:pt x="152" y="161"/>
                  </a:moveTo>
                  <a:lnTo>
                    <a:pt x="105" y="136"/>
                  </a:lnTo>
                  <a:lnTo>
                    <a:pt x="152" y="111"/>
                  </a:lnTo>
                  <a:lnTo>
                    <a:pt x="198" y="136"/>
                  </a:lnTo>
                  <a:lnTo>
                    <a:pt x="152" y="161"/>
                  </a:lnTo>
                  <a:close/>
                  <a:moveTo>
                    <a:pt x="10" y="98"/>
                  </a:moveTo>
                  <a:lnTo>
                    <a:pt x="89" y="140"/>
                  </a:lnTo>
                  <a:lnTo>
                    <a:pt x="89" y="213"/>
                  </a:lnTo>
                  <a:lnTo>
                    <a:pt x="146" y="244"/>
                  </a:lnTo>
                  <a:lnTo>
                    <a:pt x="146" y="330"/>
                  </a:lnTo>
                  <a:lnTo>
                    <a:pt x="10" y="253"/>
                  </a:lnTo>
                  <a:lnTo>
                    <a:pt x="10" y="98"/>
                  </a:lnTo>
                  <a:close/>
                  <a:moveTo>
                    <a:pt x="157" y="330"/>
                  </a:moveTo>
                  <a:lnTo>
                    <a:pt x="157" y="244"/>
                  </a:lnTo>
                  <a:lnTo>
                    <a:pt x="215" y="213"/>
                  </a:lnTo>
                  <a:lnTo>
                    <a:pt x="215" y="140"/>
                  </a:lnTo>
                  <a:lnTo>
                    <a:pt x="293" y="98"/>
                  </a:lnTo>
                  <a:lnTo>
                    <a:pt x="293" y="253"/>
                  </a:lnTo>
                  <a:lnTo>
                    <a:pt x="157"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52" name="Freeform 22">
              <a:extLst>
                <a:ext uri="{FF2B5EF4-FFF2-40B4-BE49-F238E27FC236}">
                  <a16:creationId xmlns:a16="http://schemas.microsoft.com/office/drawing/2014/main" id="{B113874D-4DA2-4FCF-9371-21416A6421E7}"/>
                </a:ext>
              </a:extLst>
            </p:cNvPr>
            <p:cNvSpPr>
              <a:spLocks/>
            </p:cNvSpPr>
            <p:nvPr/>
          </p:nvSpPr>
          <p:spPr bwMode="auto">
            <a:xfrm>
              <a:off x="2965" y="1667"/>
              <a:ext cx="14" cy="14"/>
            </a:xfrm>
            <a:custGeom>
              <a:avLst/>
              <a:gdLst>
                <a:gd name="T0" fmla="*/ 0 w 14"/>
                <a:gd name="T1" fmla="*/ 10 h 14"/>
                <a:gd name="T2" fmla="*/ 9 w 14"/>
                <a:gd name="T3" fmla="*/ 14 h 14"/>
                <a:gd name="T4" fmla="*/ 14 w 14"/>
                <a:gd name="T5" fmla="*/ 5 h 14"/>
                <a:gd name="T6" fmla="*/ 4 w 14"/>
                <a:gd name="T7" fmla="*/ 0 h 14"/>
                <a:gd name="T8" fmla="*/ 0 w 14"/>
                <a:gd name="T9" fmla="*/ 10 h 14"/>
              </a:gdLst>
              <a:ahLst/>
              <a:cxnLst>
                <a:cxn ang="0">
                  <a:pos x="T0" y="T1"/>
                </a:cxn>
                <a:cxn ang="0">
                  <a:pos x="T2" y="T3"/>
                </a:cxn>
                <a:cxn ang="0">
                  <a:pos x="T4" y="T5"/>
                </a:cxn>
                <a:cxn ang="0">
                  <a:pos x="T6" y="T7"/>
                </a:cxn>
                <a:cxn ang="0">
                  <a:pos x="T8" y="T9"/>
                </a:cxn>
              </a:cxnLst>
              <a:rect l="0" t="0" r="r" b="b"/>
              <a:pathLst>
                <a:path w="14" h="14">
                  <a:moveTo>
                    <a:pt x="0" y="10"/>
                  </a:moveTo>
                  <a:lnTo>
                    <a:pt x="9" y="14"/>
                  </a:lnTo>
                  <a:lnTo>
                    <a:pt x="14" y="5"/>
                  </a:lnTo>
                  <a:lnTo>
                    <a:pt x="4"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53" name="Freeform 23">
              <a:extLst>
                <a:ext uri="{FF2B5EF4-FFF2-40B4-BE49-F238E27FC236}">
                  <a16:creationId xmlns:a16="http://schemas.microsoft.com/office/drawing/2014/main" id="{BC41A2D2-BC49-440E-903C-5A53B9586861}"/>
                </a:ext>
              </a:extLst>
            </p:cNvPr>
            <p:cNvSpPr>
              <a:spLocks/>
            </p:cNvSpPr>
            <p:nvPr/>
          </p:nvSpPr>
          <p:spPr bwMode="auto">
            <a:xfrm>
              <a:off x="3001" y="1686"/>
              <a:ext cx="14" cy="15"/>
            </a:xfrm>
            <a:custGeom>
              <a:avLst/>
              <a:gdLst>
                <a:gd name="T0" fmla="*/ 0 w 14"/>
                <a:gd name="T1" fmla="*/ 10 h 15"/>
                <a:gd name="T2" fmla="*/ 9 w 14"/>
                <a:gd name="T3" fmla="*/ 15 h 15"/>
                <a:gd name="T4" fmla="*/ 14 w 14"/>
                <a:gd name="T5" fmla="*/ 5 h 15"/>
                <a:gd name="T6" fmla="*/ 5 w 14"/>
                <a:gd name="T7" fmla="*/ 0 h 15"/>
                <a:gd name="T8" fmla="*/ 0 w 14"/>
                <a:gd name="T9" fmla="*/ 10 h 15"/>
              </a:gdLst>
              <a:ahLst/>
              <a:cxnLst>
                <a:cxn ang="0">
                  <a:pos x="T0" y="T1"/>
                </a:cxn>
                <a:cxn ang="0">
                  <a:pos x="T2" y="T3"/>
                </a:cxn>
                <a:cxn ang="0">
                  <a:pos x="T4" y="T5"/>
                </a:cxn>
                <a:cxn ang="0">
                  <a:pos x="T6" y="T7"/>
                </a:cxn>
                <a:cxn ang="0">
                  <a:pos x="T8" y="T9"/>
                </a:cxn>
              </a:cxnLst>
              <a:rect l="0" t="0" r="r" b="b"/>
              <a:pathLst>
                <a:path w="14" h="15">
                  <a:moveTo>
                    <a:pt x="0" y="10"/>
                  </a:moveTo>
                  <a:lnTo>
                    <a:pt x="9" y="15"/>
                  </a:lnTo>
                  <a:lnTo>
                    <a:pt x="14" y="5"/>
                  </a:lnTo>
                  <a:lnTo>
                    <a:pt x="5"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54" name="Freeform 24">
              <a:extLst>
                <a:ext uri="{FF2B5EF4-FFF2-40B4-BE49-F238E27FC236}">
                  <a16:creationId xmlns:a16="http://schemas.microsoft.com/office/drawing/2014/main" id="{4A1125F1-C9B4-48DC-B366-E374B7DA72AF}"/>
                </a:ext>
              </a:extLst>
            </p:cNvPr>
            <p:cNvSpPr>
              <a:spLocks/>
            </p:cNvSpPr>
            <p:nvPr/>
          </p:nvSpPr>
          <p:spPr bwMode="auto">
            <a:xfrm>
              <a:off x="2946" y="1658"/>
              <a:ext cx="15" cy="14"/>
            </a:xfrm>
            <a:custGeom>
              <a:avLst/>
              <a:gdLst>
                <a:gd name="T0" fmla="*/ 0 w 15"/>
                <a:gd name="T1" fmla="*/ 9 h 14"/>
                <a:gd name="T2" fmla="*/ 9 w 15"/>
                <a:gd name="T3" fmla="*/ 14 h 14"/>
                <a:gd name="T4" fmla="*/ 15 w 15"/>
                <a:gd name="T5" fmla="*/ 4 h 14"/>
                <a:gd name="T6" fmla="*/ 5 w 15"/>
                <a:gd name="T7" fmla="*/ 0 h 14"/>
                <a:gd name="T8" fmla="*/ 0 w 15"/>
                <a:gd name="T9" fmla="*/ 9 h 14"/>
              </a:gdLst>
              <a:ahLst/>
              <a:cxnLst>
                <a:cxn ang="0">
                  <a:pos x="T0" y="T1"/>
                </a:cxn>
                <a:cxn ang="0">
                  <a:pos x="T2" y="T3"/>
                </a:cxn>
                <a:cxn ang="0">
                  <a:pos x="T4" y="T5"/>
                </a:cxn>
                <a:cxn ang="0">
                  <a:pos x="T6" y="T7"/>
                </a:cxn>
                <a:cxn ang="0">
                  <a:pos x="T8" y="T9"/>
                </a:cxn>
              </a:cxnLst>
              <a:rect l="0" t="0" r="r" b="b"/>
              <a:pathLst>
                <a:path w="15" h="14">
                  <a:moveTo>
                    <a:pt x="0" y="9"/>
                  </a:moveTo>
                  <a:lnTo>
                    <a:pt x="9" y="14"/>
                  </a:lnTo>
                  <a:lnTo>
                    <a:pt x="15" y="4"/>
                  </a:lnTo>
                  <a:lnTo>
                    <a:pt x="5" y="0"/>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55" name="Freeform 25">
              <a:extLst>
                <a:ext uri="{FF2B5EF4-FFF2-40B4-BE49-F238E27FC236}">
                  <a16:creationId xmlns:a16="http://schemas.microsoft.com/office/drawing/2014/main" id="{E51A62AD-818A-4889-914F-7B911304D624}"/>
                </a:ext>
              </a:extLst>
            </p:cNvPr>
            <p:cNvSpPr>
              <a:spLocks/>
            </p:cNvSpPr>
            <p:nvPr/>
          </p:nvSpPr>
          <p:spPr bwMode="auto">
            <a:xfrm>
              <a:off x="2983" y="1677"/>
              <a:ext cx="14" cy="14"/>
            </a:xfrm>
            <a:custGeom>
              <a:avLst/>
              <a:gdLst>
                <a:gd name="T0" fmla="*/ 0 w 14"/>
                <a:gd name="T1" fmla="*/ 9 h 14"/>
                <a:gd name="T2" fmla="*/ 9 w 14"/>
                <a:gd name="T3" fmla="*/ 14 h 14"/>
                <a:gd name="T4" fmla="*/ 14 w 14"/>
                <a:gd name="T5" fmla="*/ 5 h 14"/>
                <a:gd name="T6" fmla="*/ 5 w 14"/>
                <a:gd name="T7" fmla="*/ 0 h 14"/>
                <a:gd name="T8" fmla="*/ 0 w 14"/>
                <a:gd name="T9" fmla="*/ 9 h 14"/>
              </a:gdLst>
              <a:ahLst/>
              <a:cxnLst>
                <a:cxn ang="0">
                  <a:pos x="T0" y="T1"/>
                </a:cxn>
                <a:cxn ang="0">
                  <a:pos x="T2" y="T3"/>
                </a:cxn>
                <a:cxn ang="0">
                  <a:pos x="T4" y="T5"/>
                </a:cxn>
                <a:cxn ang="0">
                  <a:pos x="T6" y="T7"/>
                </a:cxn>
                <a:cxn ang="0">
                  <a:pos x="T8" y="T9"/>
                </a:cxn>
              </a:cxnLst>
              <a:rect l="0" t="0" r="r" b="b"/>
              <a:pathLst>
                <a:path w="14" h="14">
                  <a:moveTo>
                    <a:pt x="0" y="9"/>
                  </a:moveTo>
                  <a:lnTo>
                    <a:pt x="9" y="14"/>
                  </a:lnTo>
                  <a:lnTo>
                    <a:pt x="14" y="5"/>
                  </a:lnTo>
                  <a:lnTo>
                    <a:pt x="5" y="0"/>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56" name="Freeform 26">
              <a:extLst>
                <a:ext uri="{FF2B5EF4-FFF2-40B4-BE49-F238E27FC236}">
                  <a16:creationId xmlns:a16="http://schemas.microsoft.com/office/drawing/2014/main" id="{D79EEE91-944D-4FE1-B45A-CBFA8E835F66}"/>
                </a:ext>
              </a:extLst>
            </p:cNvPr>
            <p:cNvSpPr>
              <a:spLocks/>
            </p:cNvSpPr>
            <p:nvPr/>
          </p:nvSpPr>
          <p:spPr bwMode="auto">
            <a:xfrm>
              <a:off x="2781" y="1667"/>
              <a:ext cx="14" cy="14"/>
            </a:xfrm>
            <a:custGeom>
              <a:avLst/>
              <a:gdLst>
                <a:gd name="T0" fmla="*/ 0 w 14"/>
                <a:gd name="T1" fmla="*/ 5 h 14"/>
                <a:gd name="T2" fmla="*/ 5 w 14"/>
                <a:gd name="T3" fmla="*/ 14 h 14"/>
                <a:gd name="T4" fmla="*/ 14 w 14"/>
                <a:gd name="T5" fmla="*/ 10 h 14"/>
                <a:gd name="T6" fmla="*/ 9 w 14"/>
                <a:gd name="T7" fmla="*/ 0 h 14"/>
                <a:gd name="T8" fmla="*/ 0 w 14"/>
                <a:gd name="T9" fmla="*/ 5 h 14"/>
              </a:gdLst>
              <a:ahLst/>
              <a:cxnLst>
                <a:cxn ang="0">
                  <a:pos x="T0" y="T1"/>
                </a:cxn>
                <a:cxn ang="0">
                  <a:pos x="T2" y="T3"/>
                </a:cxn>
                <a:cxn ang="0">
                  <a:pos x="T4" y="T5"/>
                </a:cxn>
                <a:cxn ang="0">
                  <a:pos x="T6" y="T7"/>
                </a:cxn>
                <a:cxn ang="0">
                  <a:pos x="T8" y="T9"/>
                </a:cxn>
              </a:cxnLst>
              <a:rect l="0" t="0" r="r" b="b"/>
              <a:pathLst>
                <a:path w="14" h="14">
                  <a:moveTo>
                    <a:pt x="0" y="5"/>
                  </a:moveTo>
                  <a:lnTo>
                    <a:pt x="5" y="14"/>
                  </a:lnTo>
                  <a:lnTo>
                    <a:pt x="14" y="10"/>
                  </a:lnTo>
                  <a:lnTo>
                    <a:pt x="9"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57" name="Freeform 27">
              <a:extLst>
                <a:ext uri="{FF2B5EF4-FFF2-40B4-BE49-F238E27FC236}">
                  <a16:creationId xmlns:a16="http://schemas.microsoft.com/office/drawing/2014/main" id="{8B30D558-504D-4133-B1E6-8A770E2AB015}"/>
                </a:ext>
              </a:extLst>
            </p:cNvPr>
            <p:cNvSpPr>
              <a:spLocks/>
            </p:cNvSpPr>
            <p:nvPr/>
          </p:nvSpPr>
          <p:spPr bwMode="auto">
            <a:xfrm>
              <a:off x="2762" y="1677"/>
              <a:ext cx="15" cy="14"/>
            </a:xfrm>
            <a:custGeom>
              <a:avLst/>
              <a:gdLst>
                <a:gd name="T0" fmla="*/ 0 w 15"/>
                <a:gd name="T1" fmla="*/ 5 h 14"/>
                <a:gd name="T2" fmla="*/ 5 w 15"/>
                <a:gd name="T3" fmla="*/ 14 h 14"/>
                <a:gd name="T4" fmla="*/ 15 w 15"/>
                <a:gd name="T5" fmla="*/ 9 h 14"/>
                <a:gd name="T6" fmla="*/ 9 w 15"/>
                <a:gd name="T7" fmla="*/ 0 h 14"/>
                <a:gd name="T8" fmla="*/ 0 w 15"/>
                <a:gd name="T9" fmla="*/ 5 h 14"/>
              </a:gdLst>
              <a:ahLst/>
              <a:cxnLst>
                <a:cxn ang="0">
                  <a:pos x="T0" y="T1"/>
                </a:cxn>
                <a:cxn ang="0">
                  <a:pos x="T2" y="T3"/>
                </a:cxn>
                <a:cxn ang="0">
                  <a:pos x="T4" y="T5"/>
                </a:cxn>
                <a:cxn ang="0">
                  <a:pos x="T6" y="T7"/>
                </a:cxn>
                <a:cxn ang="0">
                  <a:pos x="T8" y="T9"/>
                </a:cxn>
              </a:cxnLst>
              <a:rect l="0" t="0" r="r" b="b"/>
              <a:pathLst>
                <a:path w="15" h="14">
                  <a:moveTo>
                    <a:pt x="0" y="5"/>
                  </a:moveTo>
                  <a:lnTo>
                    <a:pt x="5" y="14"/>
                  </a:lnTo>
                  <a:lnTo>
                    <a:pt x="15" y="9"/>
                  </a:lnTo>
                  <a:lnTo>
                    <a:pt x="9"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58" name="Freeform 28">
              <a:extLst>
                <a:ext uri="{FF2B5EF4-FFF2-40B4-BE49-F238E27FC236}">
                  <a16:creationId xmlns:a16="http://schemas.microsoft.com/office/drawing/2014/main" id="{18B9DF4A-AD0E-41D9-9C32-C350D43735F2}"/>
                </a:ext>
              </a:extLst>
            </p:cNvPr>
            <p:cNvSpPr>
              <a:spLocks/>
            </p:cNvSpPr>
            <p:nvPr/>
          </p:nvSpPr>
          <p:spPr bwMode="auto">
            <a:xfrm>
              <a:off x="2744" y="1686"/>
              <a:ext cx="14" cy="15"/>
            </a:xfrm>
            <a:custGeom>
              <a:avLst/>
              <a:gdLst>
                <a:gd name="T0" fmla="*/ 0 w 14"/>
                <a:gd name="T1" fmla="*/ 5 h 15"/>
                <a:gd name="T2" fmla="*/ 5 w 14"/>
                <a:gd name="T3" fmla="*/ 15 h 15"/>
                <a:gd name="T4" fmla="*/ 14 w 14"/>
                <a:gd name="T5" fmla="*/ 10 h 15"/>
                <a:gd name="T6" fmla="*/ 9 w 14"/>
                <a:gd name="T7" fmla="*/ 0 h 15"/>
                <a:gd name="T8" fmla="*/ 0 w 14"/>
                <a:gd name="T9" fmla="*/ 5 h 15"/>
              </a:gdLst>
              <a:ahLst/>
              <a:cxnLst>
                <a:cxn ang="0">
                  <a:pos x="T0" y="T1"/>
                </a:cxn>
                <a:cxn ang="0">
                  <a:pos x="T2" y="T3"/>
                </a:cxn>
                <a:cxn ang="0">
                  <a:pos x="T4" y="T5"/>
                </a:cxn>
                <a:cxn ang="0">
                  <a:pos x="T6" y="T7"/>
                </a:cxn>
                <a:cxn ang="0">
                  <a:pos x="T8" y="T9"/>
                </a:cxn>
              </a:cxnLst>
              <a:rect l="0" t="0" r="r" b="b"/>
              <a:pathLst>
                <a:path w="14" h="15">
                  <a:moveTo>
                    <a:pt x="0" y="5"/>
                  </a:moveTo>
                  <a:lnTo>
                    <a:pt x="5" y="15"/>
                  </a:lnTo>
                  <a:lnTo>
                    <a:pt x="14" y="10"/>
                  </a:lnTo>
                  <a:lnTo>
                    <a:pt x="9"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59" name="Freeform 29">
              <a:extLst>
                <a:ext uri="{FF2B5EF4-FFF2-40B4-BE49-F238E27FC236}">
                  <a16:creationId xmlns:a16="http://schemas.microsoft.com/office/drawing/2014/main" id="{89B39B84-E2F8-41FA-A21A-5F2016BE9218}"/>
                </a:ext>
              </a:extLst>
            </p:cNvPr>
            <p:cNvSpPr>
              <a:spLocks/>
            </p:cNvSpPr>
            <p:nvPr/>
          </p:nvSpPr>
          <p:spPr bwMode="auto">
            <a:xfrm>
              <a:off x="2799" y="1658"/>
              <a:ext cx="14" cy="14"/>
            </a:xfrm>
            <a:custGeom>
              <a:avLst/>
              <a:gdLst>
                <a:gd name="T0" fmla="*/ 0 w 14"/>
                <a:gd name="T1" fmla="*/ 4 h 14"/>
                <a:gd name="T2" fmla="*/ 5 w 14"/>
                <a:gd name="T3" fmla="*/ 14 h 14"/>
                <a:gd name="T4" fmla="*/ 14 w 14"/>
                <a:gd name="T5" fmla="*/ 9 h 14"/>
                <a:gd name="T6" fmla="*/ 9 w 14"/>
                <a:gd name="T7" fmla="*/ 0 h 14"/>
                <a:gd name="T8" fmla="*/ 0 w 14"/>
                <a:gd name="T9" fmla="*/ 4 h 14"/>
              </a:gdLst>
              <a:ahLst/>
              <a:cxnLst>
                <a:cxn ang="0">
                  <a:pos x="T0" y="T1"/>
                </a:cxn>
                <a:cxn ang="0">
                  <a:pos x="T2" y="T3"/>
                </a:cxn>
                <a:cxn ang="0">
                  <a:pos x="T4" y="T5"/>
                </a:cxn>
                <a:cxn ang="0">
                  <a:pos x="T6" y="T7"/>
                </a:cxn>
                <a:cxn ang="0">
                  <a:pos x="T8" y="T9"/>
                </a:cxn>
              </a:cxnLst>
              <a:rect l="0" t="0" r="r" b="b"/>
              <a:pathLst>
                <a:path w="14" h="14">
                  <a:moveTo>
                    <a:pt x="0" y="4"/>
                  </a:moveTo>
                  <a:lnTo>
                    <a:pt x="5" y="14"/>
                  </a:lnTo>
                  <a:lnTo>
                    <a:pt x="14" y="9"/>
                  </a:lnTo>
                  <a:lnTo>
                    <a:pt x="9" y="0"/>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60" name="Rectangle 30">
              <a:extLst>
                <a:ext uri="{FF2B5EF4-FFF2-40B4-BE49-F238E27FC236}">
                  <a16:creationId xmlns:a16="http://schemas.microsoft.com/office/drawing/2014/main" id="{2F353DDC-4DE6-4F01-BF14-892560B0F8B5}"/>
                </a:ext>
              </a:extLst>
            </p:cNvPr>
            <p:cNvSpPr>
              <a:spLocks noChangeArrowheads="1"/>
            </p:cNvSpPr>
            <p:nvPr/>
          </p:nvSpPr>
          <p:spPr bwMode="auto">
            <a:xfrm>
              <a:off x="2874" y="1488"/>
              <a:ext cx="1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61" name="Rectangle 31">
              <a:extLst>
                <a:ext uri="{FF2B5EF4-FFF2-40B4-BE49-F238E27FC236}">
                  <a16:creationId xmlns:a16="http://schemas.microsoft.com/office/drawing/2014/main" id="{AB63A9AF-59FE-4B95-B3AD-A0A5EA27068B}"/>
                </a:ext>
              </a:extLst>
            </p:cNvPr>
            <p:cNvSpPr>
              <a:spLocks noChangeArrowheads="1"/>
            </p:cNvSpPr>
            <p:nvPr/>
          </p:nvSpPr>
          <p:spPr bwMode="auto">
            <a:xfrm>
              <a:off x="2874" y="1509"/>
              <a:ext cx="1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62" name="Rectangle 32">
              <a:extLst>
                <a:ext uri="{FF2B5EF4-FFF2-40B4-BE49-F238E27FC236}">
                  <a16:creationId xmlns:a16="http://schemas.microsoft.com/office/drawing/2014/main" id="{80234D01-4A0A-4D7F-8445-96860BD9DF92}"/>
                </a:ext>
              </a:extLst>
            </p:cNvPr>
            <p:cNvSpPr>
              <a:spLocks noChangeArrowheads="1"/>
            </p:cNvSpPr>
            <p:nvPr/>
          </p:nvSpPr>
          <p:spPr bwMode="auto">
            <a:xfrm>
              <a:off x="2874" y="1529"/>
              <a:ext cx="1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63" name="Rectangle 33">
              <a:extLst>
                <a:ext uri="{FF2B5EF4-FFF2-40B4-BE49-F238E27FC236}">
                  <a16:creationId xmlns:a16="http://schemas.microsoft.com/office/drawing/2014/main" id="{2A8673D1-79E8-4055-9B28-8627E3964D31}"/>
                </a:ext>
              </a:extLst>
            </p:cNvPr>
            <p:cNvSpPr>
              <a:spLocks noChangeArrowheads="1"/>
            </p:cNvSpPr>
            <p:nvPr/>
          </p:nvSpPr>
          <p:spPr bwMode="auto">
            <a:xfrm>
              <a:off x="2874" y="1468"/>
              <a:ext cx="1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grpSp>
      <p:grpSp>
        <p:nvGrpSpPr>
          <p:cNvPr id="64" name="Group 36">
            <a:extLst>
              <a:ext uri="{FF2B5EF4-FFF2-40B4-BE49-F238E27FC236}">
                <a16:creationId xmlns:a16="http://schemas.microsoft.com/office/drawing/2014/main" id="{C1FEC19D-F1BD-4EDB-BA33-DDD42F613E2D}"/>
              </a:ext>
            </a:extLst>
          </p:cNvPr>
          <p:cNvGrpSpPr>
            <a:grpSpLocks noChangeAspect="1"/>
          </p:cNvGrpSpPr>
          <p:nvPr/>
        </p:nvGrpSpPr>
        <p:grpSpPr bwMode="auto">
          <a:xfrm>
            <a:off x="5949948" y="2647161"/>
            <a:ext cx="524052" cy="427036"/>
            <a:chOff x="2965" y="570"/>
            <a:chExt cx="1210" cy="986"/>
          </a:xfrm>
          <a:solidFill>
            <a:schemeClr val="bg1"/>
          </a:solidFill>
        </p:grpSpPr>
        <p:sp>
          <p:nvSpPr>
            <p:cNvPr id="65" name="Freeform 39">
              <a:extLst>
                <a:ext uri="{FF2B5EF4-FFF2-40B4-BE49-F238E27FC236}">
                  <a16:creationId xmlns:a16="http://schemas.microsoft.com/office/drawing/2014/main" id="{5C6EE3B4-2988-4AE3-A15B-1F8D05E864E5}"/>
                </a:ext>
              </a:extLst>
            </p:cNvPr>
            <p:cNvSpPr>
              <a:spLocks/>
            </p:cNvSpPr>
            <p:nvPr/>
          </p:nvSpPr>
          <p:spPr bwMode="auto">
            <a:xfrm>
              <a:off x="3118" y="1090"/>
              <a:ext cx="260" cy="302"/>
            </a:xfrm>
            <a:custGeom>
              <a:avLst/>
              <a:gdLst>
                <a:gd name="T0" fmla="*/ 41 w 912"/>
                <a:gd name="T1" fmla="*/ 540 h 1064"/>
                <a:gd name="T2" fmla="*/ 448 w 912"/>
                <a:gd name="T3" fmla="*/ 1064 h 1064"/>
                <a:gd name="T4" fmla="*/ 876 w 912"/>
                <a:gd name="T5" fmla="*/ 540 h 1064"/>
                <a:gd name="T6" fmla="*/ 881 w 912"/>
                <a:gd name="T7" fmla="*/ 479 h 1064"/>
                <a:gd name="T8" fmla="*/ 448 w 912"/>
                <a:gd name="T9" fmla="*/ 0 h 1064"/>
                <a:gd name="T10" fmla="*/ 31 w 912"/>
                <a:gd name="T11" fmla="*/ 479 h 1064"/>
                <a:gd name="T12" fmla="*/ 41 w 912"/>
                <a:gd name="T13" fmla="*/ 540 h 1064"/>
              </a:gdLst>
              <a:ahLst/>
              <a:cxnLst>
                <a:cxn ang="0">
                  <a:pos x="T0" y="T1"/>
                </a:cxn>
                <a:cxn ang="0">
                  <a:pos x="T2" y="T3"/>
                </a:cxn>
                <a:cxn ang="0">
                  <a:pos x="T4" y="T5"/>
                </a:cxn>
                <a:cxn ang="0">
                  <a:pos x="T6" y="T7"/>
                </a:cxn>
                <a:cxn ang="0">
                  <a:pos x="T8" y="T9"/>
                </a:cxn>
                <a:cxn ang="0">
                  <a:pos x="T10" y="T11"/>
                </a:cxn>
                <a:cxn ang="0">
                  <a:pos x="T12" y="T13"/>
                </a:cxn>
              </a:cxnLst>
              <a:rect l="0" t="0" r="r" b="b"/>
              <a:pathLst>
                <a:path w="912" h="1064">
                  <a:moveTo>
                    <a:pt x="41" y="540"/>
                  </a:moveTo>
                  <a:cubicBezTo>
                    <a:pt x="76" y="749"/>
                    <a:pt x="214" y="1064"/>
                    <a:pt x="448" y="1064"/>
                  </a:cubicBezTo>
                  <a:cubicBezTo>
                    <a:pt x="703" y="1064"/>
                    <a:pt x="835" y="749"/>
                    <a:pt x="876" y="540"/>
                  </a:cubicBezTo>
                  <a:cubicBezTo>
                    <a:pt x="881" y="479"/>
                    <a:pt x="881" y="479"/>
                    <a:pt x="881" y="479"/>
                  </a:cubicBezTo>
                  <a:cubicBezTo>
                    <a:pt x="912" y="214"/>
                    <a:pt x="718" y="0"/>
                    <a:pt x="448" y="0"/>
                  </a:cubicBezTo>
                  <a:cubicBezTo>
                    <a:pt x="183" y="0"/>
                    <a:pt x="0" y="214"/>
                    <a:pt x="31" y="479"/>
                  </a:cubicBezTo>
                  <a:cubicBezTo>
                    <a:pt x="41" y="540"/>
                    <a:pt x="41" y="540"/>
                    <a:pt x="41" y="5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66" name="Freeform 40">
              <a:extLst>
                <a:ext uri="{FF2B5EF4-FFF2-40B4-BE49-F238E27FC236}">
                  <a16:creationId xmlns:a16="http://schemas.microsoft.com/office/drawing/2014/main" id="{7BFEB381-D76F-4CA7-B93F-3A9414B2B7A8}"/>
                </a:ext>
              </a:extLst>
            </p:cNvPr>
            <p:cNvSpPr>
              <a:spLocks/>
            </p:cNvSpPr>
            <p:nvPr/>
          </p:nvSpPr>
          <p:spPr bwMode="auto">
            <a:xfrm>
              <a:off x="2965" y="1384"/>
              <a:ext cx="565" cy="172"/>
            </a:xfrm>
            <a:custGeom>
              <a:avLst/>
              <a:gdLst>
                <a:gd name="T0" fmla="*/ 1579 w 1981"/>
                <a:gd name="T1" fmla="*/ 102 h 606"/>
                <a:gd name="T2" fmla="*/ 1447 w 1981"/>
                <a:gd name="T3" fmla="*/ 61 h 606"/>
                <a:gd name="T4" fmla="*/ 1340 w 1981"/>
                <a:gd name="T5" fmla="*/ 0 h 606"/>
                <a:gd name="T6" fmla="*/ 993 w 1981"/>
                <a:gd name="T7" fmla="*/ 204 h 606"/>
                <a:gd name="T8" fmla="*/ 647 w 1981"/>
                <a:gd name="T9" fmla="*/ 0 h 606"/>
                <a:gd name="T10" fmla="*/ 408 w 1981"/>
                <a:gd name="T11" fmla="*/ 102 h 606"/>
                <a:gd name="T12" fmla="*/ 0 w 1981"/>
                <a:gd name="T13" fmla="*/ 606 h 606"/>
                <a:gd name="T14" fmla="*/ 1981 w 1981"/>
                <a:gd name="T15" fmla="*/ 606 h 606"/>
                <a:gd name="T16" fmla="*/ 1579 w 1981"/>
                <a:gd name="T17" fmla="*/ 102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1" h="606">
                  <a:moveTo>
                    <a:pt x="1579" y="102"/>
                  </a:moveTo>
                  <a:cubicBezTo>
                    <a:pt x="1533" y="92"/>
                    <a:pt x="1487" y="86"/>
                    <a:pt x="1447" y="61"/>
                  </a:cubicBezTo>
                  <a:cubicBezTo>
                    <a:pt x="1416" y="41"/>
                    <a:pt x="1386" y="25"/>
                    <a:pt x="1340" y="0"/>
                  </a:cubicBezTo>
                  <a:cubicBezTo>
                    <a:pt x="1258" y="117"/>
                    <a:pt x="1146" y="204"/>
                    <a:pt x="993" y="204"/>
                  </a:cubicBezTo>
                  <a:cubicBezTo>
                    <a:pt x="841" y="204"/>
                    <a:pt x="723" y="117"/>
                    <a:pt x="647" y="0"/>
                  </a:cubicBezTo>
                  <a:cubicBezTo>
                    <a:pt x="555" y="71"/>
                    <a:pt x="479" y="92"/>
                    <a:pt x="408" y="102"/>
                  </a:cubicBezTo>
                  <a:cubicBezTo>
                    <a:pt x="224" y="153"/>
                    <a:pt x="41" y="387"/>
                    <a:pt x="0" y="606"/>
                  </a:cubicBezTo>
                  <a:cubicBezTo>
                    <a:pt x="1981" y="606"/>
                    <a:pt x="1981" y="606"/>
                    <a:pt x="1981" y="606"/>
                  </a:cubicBezTo>
                  <a:cubicBezTo>
                    <a:pt x="1941" y="387"/>
                    <a:pt x="1762" y="153"/>
                    <a:pt x="1579" y="10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67" name="Freeform 41">
              <a:extLst>
                <a:ext uri="{FF2B5EF4-FFF2-40B4-BE49-F238E27FC236}">
                  <a16:creationId xmlns:a16="http://schemas.microsoft.com/office/drawing/2014/main" id="{35D75F85-E6F4-49D9-8796-1138781A283C}"/>
                </a:ext>
              </a:extLst>
            </p:cNvPr>
            <p:cNvSpPr>
              <a:spLocks/>
            </p:cNvSpPr>
            <p:nvPr/>
          </p:nvSpPr>
          <p:spPr bwMode="auto">
            <a:xfrm>
              <a:off x="3764" y="1090"/>
              <a:ext cx="260" cy="302"/>
            </a:xfrm>
            <a:custGeom>
              <a:avLst/>
              <a:gdLst>
                <a:gd name="T0" fmla="*/ 41 w 912"/>
                <a:gd name="T1" fmla="*/ 540 h 1064"/>
                <a:gd name="T2" fmla="*/ 448 w 912"/>
                <a:gd name="T3" fmla="*/ 1064 h 1064"/>
                <a:gd name="T4" fmla="*/ 876 w 912"/>
                <a:gd name="T5" fmla="*/ 540 h 1064"/>
                <a:gd name="T6" fmla="*/ 881 w 912"/>
                <a:gd name="T7" fmla="*/ 479 h 1064"/>
                <a:gd name="T8" fmla="*/ 448 w 912"/>
                <a:gd name="T9" fmla="*/ 0 h 1064"/>
                <a:gd name="T10" fmla="*/ 31 w 912"/>
                <a:gd name="T11" fmla="*/ 479 h 1064"/>
                <a:gd name="T12" fmla="*/ 41 w 912"/>
                <a:gd name="T13" fmla="*/ 540 h 1064"/>
              </a:gdLst>
              <a:ahLst/>
              <a:cxnLst>
                <a:cxn ang="0">
                  <a:pos x="T0" y="T1"/>
                </a:cxn>
                <a:cxn ang="0">
                  <a:pos x="T2" y="T3"/>
                </a:cxn>
                <a:cxn ang="0">
                  <a:pos x="T4" y="T5"/>
                </a:cxn>
                <a:cxn ang="0">
                  <a:pos x="T6" y="T7"/>
                </a:cxn>
                <a:cxn ang="0">
                  <a:pos x="T8" y="T9"/>
                </a:cxn>
                <a:cxn ang="0">
                  <a:pos x="T10" y="T11"/>
                </a:cxn>
                <a:cxn ang="0">
                  <a:pos x="T12" y="T13"/>
                </a:cxn>
              </a:cxnLst>
              <a:rect l="0" t="0" r="r" b="b"/>
              <a:pathLst>
                <a:path w="912" h="1064">
                  <a:moveTo>
                    <a:pt x="41" y="540"/>
                  </a:moveTo>
                  <a:cubicBezTo>
                    <a:pt x="76" y="749"/>
                    <a:pt x="214" y="1064"/>
                    <a:pt x="448" y="1064"/>
                  </a:cubicBezTo>
                  <a:cubicBezTo>
                    <a:pt x="703" y="1064"/>
                    <a:pt x="835" y="749"/>
                    <a:pt x="876" y="540"/>
                  </a:cubicBezTo>
                  <a:cubicBezTo>
                    <a:pt x="881" y="479"/>
                    <a:pt x="881" y="479"/>
                    <a:pt x="881" y="479"/>
                  </a:cubicBezTo>
                  <a:cubicBezTo>
                    <a:pt x="912" y="214"/>
                    <a:pt x="718" y="0"/>
                    <a:pt x="448" y="0"/>
                  </a:cubicBezTo>
                  <a:cubicBezTo>
                    <a:pt x="183" y="0"/>
                    <a:pt x="0" y="214"/>
                    <a:pt x="31" y="479"/>
                  </a:cubicBezTo>
                  <a:cubicBezTo>
                    <a:pt x="41" y="540"/>
                    <a:pt x="41" y="540"/>
                    <a:pt x="41" y="5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68" name="Freeform 42">
              <a:extLst>
                <a:ext uri="{FF2B5EF4-FFF2-40B4-BE49-F238E27FC236}">
                  <a16:creationId xmlns:a16="http://schemas.microsoft.com/office/drawing/2014/main" id="{2517EFFC-4E23-48B2-B563-8E7B9F5BEFC2}"/>
                </a:ext>
              </a:extLst>
            </p:cNvPr>
            <p:cNvSpPr>
              <a:spLocks/>
            </p:cNvSpPr>
            <p:nvPr/>
          </p:nvSpPr>
          <p:spPr bwMode="auto">
            <a:xfrm>
              <a:off x="3610" y="1384"/>
              <a:ext cx="565" cy="172"/>
            </a:xfrm>
            <a:custGeom>
              <a:avLst/>
              <a:gdLst>
                <a:gd name="T0" fmla="*/ 1579 w 1981"/>
                <a:gd name="T1" fmla="*/ 102 h 606"/>
                <a:gd name="T2" fmla="*/ 1447 w 1981"/>
                <a:gd name="T3" fmla="*/ 61 h 606"/>
                <a:gd name="T4" fmla="*/ 1340 w 1981"/>
                <a:gd name="T5" fmla="*/ 0 h 606"/>
                <a:gd name="T6" fmla="*/ 993 w 1981"/>
                <a:gd name="T7" fmla="*/ 204 h 606"/>
                <a:gd name="T8" fmla="*/ 647 w 1981"/>
                <a:gd name="T9" fmla="*/ 0 h 606"/>
                <a:gd name="T10" fmla="*/ 408 w 1981"/>
                <a:gd name="T11" fmla="*/ 102 h 606"/>
                <a:gd name="T12" fmla="*/ 0 w 1981"/>
                <a:gd name="T13" fmla="*/ 606 h 606"/>
                <a:gd name="T14" fmla="*/ 1981 w 1981"/>
                <a:gd name="T15" fmla="*/ 606 h 606"/>
                <a:gd name="T16" fmla="*/ 1579 w 1981"/>
                <a:gd name="T17" fmla="*/ 102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1" h="606">
                  <a:moveTo>
                    <a:pt x="1579" y="102"/>
                  </a:moveTo>
                  <a:cubicBezTo>
                    <a:pt x="1533" y="92"/>
                    <a:pt x="1487" y="86"/>
                    <a:pt x="1447" y="61"/>
                  </a:cubicBezTo>
                  <a:cubicBezTo>
                    <a:pt x="1416" y="41"/>
                    <a:pt x="1386" y="25"/>
                    <a:pt x="1340" y="0"/>
                  </a:cubicBezTo>
                  <a:cubicBezTo>
                    <a:pt x="1258" y="117"/>
                    <a:pt x="1146" y="204"/>
                    <a:pt x="993" y="204"/>
                  </a:cubicBezTo>
                  <a:cubicBezTo>
                    <a:pt x="841" y="204"/>
                    <a:pt x="723" y="117"/>
                    <a:pt x="647" y="0"/>
                  </a:cubicBezTo>
                  <a:cubicBezTo>
                    <a:pt x="555" y="71"/>
                    <a:pt x="479" y="92"/>
                    <a:pt x="408" y="102"/>
                  </a:cubicBezTo>
                  <a:cubicBezTo>
                    <a:pt x="224" y="153"/>
                    <a:pt x="41" y="387"/>
                    <a:pt x="0" y="606"/>
                  </a:cubicBezTo>
                  <a:cubicBezTo>
                    <a:pt x="1981" y="606"/>
                    <a:pt x="1981" y="606"/>
                    <a:pt x="1981" y="606"/>
                  </a:cubicBezTo>
                  <a:cubicBezTo>
                    <a:pt x="1941" y="387"/>
                    <a:pt x="1762" y="153"/>
                    <a:pt x="1579" y="10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69" name="Freeform 39">
              <a:extLst>
                <a:ext uri="{FF2B5EF4-FFF2-40B4-BE49-F238E27FC236}">
                  <a16:creationId xmlns:a16="http://schemas.microsoft.com/office/drawing/2014/main" id="{E6C16F2C-9F32-4D1F-AD2C-0CD719A1CCB9}"/>
                </a:ext>
              </a:extLst>
            </p:cNvPr>
            <p:cNvSpPr>
              <a:spLocks/>
            </p:cNvSpPr>
            <p:nvPr/>
          </p:nvSpPr>
          <p:spPr bwMode="auto">
            <a:xfrm>
              <a:off x="3451" y="570"/>
              <a:ext cx="260" cy="302"/>
            </a:xfrm>
            <a:custGeom>
              <a:avLst/>
              <a:gdLst>
                <a:gd name="T0" fmla="*/ 41 w 912"/>
                <a:gd name="T1" fmla="*/ 540 h 1064"/>
                <a:gd name="T2" fmla="*/ 448 w 912"/>
                <a:gd name="T3" fmla="*/ 1064 h 1064"/>
                <a:gd name="T4" fmla="*/ 876 w 912"/>
                <a:gd name="T5" fmla="*/ 540 h 1064"/>
                <a:gd name="T6" fmla="*/ 881 w 912"/>
                <a:gd name="T7" fmla="*/ 479 h 1064"/>
                <a:gd name="T8" fmla="*/ 448 w 912"/>
                <a:gd name="T9" fmla="*/ 0 h 1064"/>
                <a:gd name="T10" fmla="*/ 31 w 912"/>
                <a:gd name="T11" fmla="*/ 479 h 1064"/>
                <a:gd name="T12" fmla="*/ 41 w 912"/>
                <a:gd name="T13" fmla="*/ 540 h 1064"/>
              </a:gdLst>
              <a:ahLst/>
              <a:cxnLst>
                <a:cxn ang="0">
                  <a:pos x="T0" y="T1"/>
                </a:cxn>
                <a:cxn ang="0">
                  <a:pos x="T2" y="T3"/>
                </a:cxn>
                <a:cxn ang="0">
                  <a:pos x="T4" y="T5"/>
                </a:cxn>
                <a:cxn ang="0">
                  <a:pos x="T6" y="T7"/>
                </a:cxn>
                <a:cxn ang="0">
                  <a:pos x="T8" y="T9"/>
                </a:cxn>
                <a:cxn ang="0">
                  <a:pos x="T10" y="T11"/>
                </a:cxn>
                <a:cxn ang="0">
                  <a:pos x="T12" y="T13"/>
                </a:cxn>
              </a:cxnLst>
              <a:rect l="0" t="0" r="r" b="b"/>
              <a:pathLst>
                <a:path w="912" h="1064">
                  <a:moveTo>
                    <a:pt x="41" y="540"/>
                  </a:moveTo>
                  <a:cubicBezTo>
                    <a:pt x="76" y="749"/>
                    <a:pt x="214" y="1064"/>
                    <a:pt x="448" y="1064"/>
                  </a:cubicBezTo>
                  <a:cubicBezTo>
                    <a:pt x="703" y="1064"/>
                    <a:pt x="835" y="749"/>
                    <a:pt x="876" y="540"/>
                  </a:cubicBezTo>
                  <a:cubicBezTo>
                    <a:pt x="881" y="479"/>
                    <a:pt x="881" y="479"/>
                    <a:pt x="881" y="479"/>
                  </a:cubicBezTo>
                  <a:cubicBezTo>
                    <a:pt x="912" y="214"/>
                    <a:pt x="718" y="0"/>
                    <a:pt x="448" y="0"/>
                  </a:cubicBezTo>
                  <a:cubicBezTo>
                    <a:pt x="183" y="0"/>
                    <a:pt x="0" y="214"/>
                    <a:pt x="31" y="479"/>
                  </a:cubicBezTo>
                  <a:cubicBezTo>
                    <a:pt x="41" y="540"/>
                    <a:pt x="41" y="540"/>
                    <a:pt x="41" y="5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70" name="Freeform 40">
              <a:extLst>
                <a:ext uri="{FF2B5EF4-FFF2-40B4-BE49-F238E27FC236}">
                  <a16:creationId xmlns:a16="http://schemas.microsoft.com/office/drawing/2014/main" id="{8D39E799-CE4B-4546-963E-F71A2B350F70}"/>
                </a:ext>
              </a:extLst>
            </p:cNvPr>
            <p:cNvSpPr>
              <a:spLocks/>
            </p:cNvSpPr>
            <p:nvPr/>
          </p:nvSpPr>
          <p:spPr bwMode="auto">
            <a:xfrm>
              <a:off x="3298" y="864"/>
              <a:ext cx="565" cy="172"/>
            </a:xfrm>
            <a:custGeom>
              <a:avLst/>
              <a:gdLst>
                <a:gd name="T0" fmla="*/ 1579 w 1981"/>
                <a:gd name="T1" fmla="*/ 102 h 606"/>
                <a:gd name="T2" fmla="*/ 1447 w 1981"/>
                <a:gd name="T3" fmla="*/ 61 h 606"/>
                <a:gd name="T4" fmla="*/ 1340 w 1981"/>
                <a:gd name="T5" fmla="*/ 0 h 606"/>
                <a:gd name="T6" fmla="*/ 993 w 1981"/>
                <a:gd name="T7" fmla="*/ 204 h 606"/>
                <a:gd name="T8" fmla="*/ 647 w 1981"/>
                <a:gd name="T9" fmla="*/ 0 h 606"/>
                <a:gd name="T10" fmla="*/ 408 w 1981"/>
                <a:gd name="T11" fmla="*/ 102 h 606"/>
                <a:gd name="T12" fmla="*/ 0 w 1981"/>
                <a:gd name="T13" fmla="*/ 606 h 606"/>
                <a:gd name="T14" fmla="*/ 1981 w 1981"/>
                <a:gd name="T15" fmla="*/ 606 h 606"/>
                <a:gd name="T16" fmla="*/ 1579 w 1981"/>
                <a:gd name="T17" fmla="*/ 102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1" h="606">
                  <a:moveTo>
                    <a:pt x="1579" y="102"/>
                  </a:moveTo>
                  <a:cubicBezTo>
                    <a:pt x="1533" y="92"/>
                    <a:pt x="1487" y="86"/>
                    <a:pt x="1447" y="61"/>
                  </a:cubicBezTo>
                  <a:cubicBezTo>
                    <a:pt x="1416" y="41"/>
                    <a:pt x="1386" y="25"/>
                    <a:pt x="1340" y="0"/>
                  </a:cubicBezTo>
                  <a:cubicBezTo>
                    <a:pt x="1258" y="117"/>
                    <a:pt x="1146" y="204"/>
                    <a:pt x="993" y="204"/>
                  </a:cubicBezTo>
                  <a:cubicBezTo>
                    <a:pt x="841" y="204"/>
                    <a:pt x="723" y="117"/>
                    <a:pt x="647" y="0"/>
                  </a:cubicBezTo>
                  <a:cubicBezTo>
                    <a:pt x="555" y="71"/>
                    <a:pt x="479" y="92"/>
                    <a:pt x="408" y="102"/>
                  </a:cubicBezTo>
                  <a:cubicBezTo>
                    <a:pt x="224" y="153"/>
                    <a:pt x="41" y="387"/>
                    <a:pt x="0" y="606"/>
                  </a:cubicBezTo>
                  <a:cubicBezTo>
                    <a:pt x="1981" y="606"/>
                    <a:pt x="1981" y="606"/>
                    <a:pt x="1981" y="606"/>
                  </a:cubicBezTo>
                  <a:cubicBezTo>
                    <a:pt x="1941" y="387"/>
                    <a:pt x="1762" y="153"/>
                    <a:pt x="1579" y="10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grpSp>
      <p:grpSp>
        <p:nvGrpSpPr>
          <p:cNvPr id="71" name="Group 57">
            <a:extLst>
              <a:ext uri="{FF2B5EF4-FFF2-40B4-BE49-F238E27FC236}">
                <a16:creationId xmlns:a16="http://schemas.microsoft.com/office/drawing/2014/main" id="{C3D17ACB-618F-408C-BBD9-FEE633B74428}"/>
              </a:ext>
            </a:extLst>
          </p:cNvPr>
          <p:cNvGrpSpPr>
            <a:grpSpLocks noChangeAspect="1"/>
          </p:cNvGrpSpPr>
          <p:nvPr/>
        </p:nvGrpSpPr>
        <p:grpSpPr bwMode="auto">
          <a:xfrm>
            <a:off x="7405815" y="4052008"/>
            <a:ext cx="316616" cy="455850"/>
            <a:chOff x="3757" y="2396"/>
            <a:chExt cx="166" cy="239"/>
          </a:xfrm>
        </p:grpSpPr>
        <p:sp>
          <p:nvSpPr>
            <p:cNvPr id="72" name="Rectangle 58">
              <a:extLst>
                <a:ext uri="{FF2B5EF4-FFF2-40B4-BE49-F238E27FC236}">
                  <a16:creationId xmlns:a16="http://schemas.microsoft.com/office/drawing/2014/main" id="{C0795991-8C19-466F-A701-81D3080CF27A}"/>
                </a:ext>
              </a:extLst>
            </p:cNvPr>
            <p:cNvSpPr>
              <a:spLocks noChangeArrowheads="1"/>
            </p:cNvSpPr>
            <p:nvPr/>
          </p:nvSpPr>
          <p:spPr bwMode="auto">
            <a:xfrm>
              <a:off x="3812" y="2552"/>
              <a:ext cx="56"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73" name="Rectangle 59">
              <a:extLst>
                <a:ext uri="{FF2B5EF4-FFF2-40B4-BE49-F238E27FC236}">
                  <a16:creationId xmlns:a16="http://schemas.microsoft.com/office/drawing/2014/main" id="{6C5FB988-CB82-4734-85A4-24ABF7B991AD}"/>
                </a:ext>
              </a:extLst>
            </p:cNvPr>
            <p:cNvSpPr>
              <a:spLocks noChangeArrowheads="1"/>
            </p:cNvSpPr>
            <p:nvPr/>
          </p:nvSpPr>
          <p:spPr bwMode="auto">
            <a:xfrm>
              <a:off x="3812" y="2497"/>
              <a:ext cx="56" cy="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74" name="Rectangle 60">
              <a:extLst>
                <a:ext uri="{FF2B5EF4-FFF2-40B4-BE49-F238E27FC236}">
                  <a16:creationId xmlns:a16="http://schemas.microsoft.com/office/drawing/2014/main" id="{7761A81F-E0DD-456B-BB58-9DF692B6C11B}"/>
                </a:ext>
              </a:extLst>
            </p:cNvPr>
            <p:cNvSpPr>
              <a:spLocks noChangeArrowheads="1"/>
            </p:cNvSpPr>
            <p:nvPr/>
          </p:nvSpPr>
          <p:spPr bwMode="auto">
            <a:xfrm>
              <a:off x="3812" y="2479"/>
              <a:ext cx="56" cy="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75" name="Rectangle 61">
              <a:extLst>
                <a:ext uri="{FF2B5EF4-FFF2-40B4-BE49-F238E27FC236}">
                  <a16:creationId xmlns:a16="http://schemas.microsoft.com/office/drawing/2014/main" id="{9D42468A-4CFF-413E-88BE-96FEBCFBEAA6}"/>
                </a:ext>
              </a:extLst>
            </p:cNvPr>
            <p:cNvSpPr>
              <a:spLocks noChangeArrowheads="1"/>
            </p:cNvSpPr>
            <p:nvPr/>
          </p:nvSpPr>
          <p:spPr bwMode="auto">
            <a:xfrm>
              <a:off x="3785" y="2460"/>
              <a:ext cx="18"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76" name="Rectangle 62">
              <a:extLst>
                <a:ext uri="{FF2B5EF4-FFF2-40B4-BE49-F238E27FC236}">
                  <a16:creationId xmlns:a16="http://schemas.microsoft.com/office/drawing/2014/main" id="{052E91C8-36C4-413D-9E23-0F0FFA4C3F28}"/>
                </a:ext>
              </a:extLst>
            </p:cNvPr>
            <p:cNvSpPr>
              <a:spLocks noChangeArrowheads="1"/>
            </p:cNvSpPr>
            <p:nvPr/>
          </p:nvSpPr>
          <p:spPr bwMode="auto">
            <a:xfrm>
              <a:off x="3812" y="2516"/>
              <a:ext cx="56" cy="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77" name="Rectangle 63">
              <a:extLst>
                <a:ext uri="{FF2B5EF4-FFF2-40B4-BE49-F238E27FC236}">
                  <a16:creationId xmlns:a16="http://schemas.microsoft.com/office/drawing/2014/main" id="{BCFF74B5-15D9-42BF-8ACE-A598E48A3BE4}"/>
                </a:ext>
              </a:extLst>
            </p:cNvPr>
            <p:cNvSpPr>
              <a:spLocks noChangeArrowheads="1"/>
            </p:cNvSpPr>
            <p:nvPr/>
          </p:nvSpPr>
          <p:spPr bwMode="auto">
            <a:xfrm>
              <a:off x="3785" y="2552"/>
              <a:ext cx="18"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78" name="Rectangle 64">
              <a:extLst>
                <a:ext uri="{FF2B5EF4-FFF2-40B4-BE49-F238E27FC236}">
                  <a16:creationId xmlns:a16="http://schemas.microsoft.com/office/drawing/2014/main" id="{D111A1B0-69D5-41DF-A968-EEEAE65FCA40}"/>
                </a:ext>
              </a:extLst>
            </p:cNvPr>
            <p:cNvSpPr>
              <a:spLocks noChangeArrowheads="1"/>
            </p:cNvSpPr>
            <p:nvPr/>
          </p:nvSpPr>
          <p:spPr bwMode="auto">
            <a:xfrm>
              <a:off x="3785" y="2534"/>
              <a:ext cx="18" cy="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79" name="Rectangle 65">
              <a:extLst>
                <a:ext uri="{FF2B5EF4-FFF2-40B4-BE49-F238E27FC236}">
                  <a16:creationId xmlns:a16="http://schemas.microsoft.com/office/drawing/2014/main" id="{CB8577B9-DBB4-404C-9AF5-A9584892E4BA}"/>
                </a:ext>
              </a:extLst>
            </p:cNvPr>
            <p:cNvSpPr>
              <a:spLocks noChangeArrowheads="1"/>
            </p:cNvSpPr>
            <p:nvPr/>
          </p:nvSpPr>
          <p:spPr bwMode="auto">
            <a:xfrm>
              <a:off x="3785" y="2479"/>
              <a:ext cx="18" cy="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80" name="Rectangle 66">
              <a:extLst>
                <a:ext uri="{FF2B5EF4-FFF2-40B4-BE49-F238E27FC236}">
                  <a16:creationId xmlns:a16="http://schemas.microsoft.com/office/drawing/2014/main" id="{1AAE3483-7765-4B63-99C4-B66872781466}"/>
                </a:ext>
              </a:extLst>
            </p:cNvPr>
            <p:cNvSpPr>
              <a:spLocks noChangeArrowheads="1"/>
            </p:cNvSpPr>
            <p:nvPr/>
          </p:nvSpPr>
          <p:spPr bwMode="auto">
            <a:xfrm>
              <a:off x="3785" y="2497"/>
              <a:ext cx="18" cy="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81" name="Rectangle 67">
              <a:extLst>
                <a:ext uri="{FF2B5EF4-FFF2-40B4-BE49-F238E27FC236}">
                  <a16:creationId xmlns:a16="http://schemas.microsoft.com/office/drawing/2014/main" id="{84F9BCC5-8491-4435-B9DC-AB9438FA2F0E}"/>
                </a:ext>
              </a:extLst>
            </p:cNvPr>
            <p:cNvSpPr>
              <a:spLocks noChangeArrowheads="1"/>
            </p:cNvSpPr>
            <p:nvPr/>
          </p:nvSpPr>
          <p:spPr bwMode="auto">
            <a:xfrm>
              <a:off x="3785" y="2516"/>
              <a:ext cx="18" cy="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82" name="Rectangle 68">
              <a:extLst>
                <a:ext uri="{FF2B5EF4-FFF2-40B4-BE49-F238E27FC236}">
                  <a16:creationId xmlns:a16="http://schemas.microsoft.com/office/drawing/2014/main" id="{C8D3E9BD-A3E2-4A28-B076-BAF000280A5F}"/>
                </a:ext>
              </a:extLst>
            </p:cNvPr>
            <p:cNvSpPr>
              <a:spLocks noChangeArrowheads="1"/>
            </p:cNvSpPr>
            <p:nvPr/>
          </p:nvSpPr>
          <p:spPr bwMode="auto">
            <a:xfrm>
              <a:off x="3812" y="2534"/>
              <a:ext cx="56" cy="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83" name="Rectangle 69">
              <a:extLst>
                <a:ext uri="{FF2B5EF4-FFF2-40B4-BE49-F238E27FC236}">
                  <a16:creationId xmlns:a16="http://schemas.microsoft.com/office/drawing/2014/main" id="{BF87D7CF-0E34-442E-840C-62A7C60BC21A}"/>
                </a:ext>
              </a:extLst>
            </p:cNvPr>
            <p:cNvSpPr>
              <a:spLocks noChangeArrowheads="1"/>
            </p:cNvSpPr>
            <p:nvPr/>
          </p:nvSpPr>
          <p:spPr bwMode="auto">
            <a:xfrm>
              <a:off x="3877" y="2460"/>
              <a:ext cx="18"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84" name="Rectangle 70">
              <a:extLst>
                <a:ext uri="{FF2B5EF4-FFF2-40B4-BE49-F238E27FC236}">
                  <a16:creationId xmlns:a16="http://schemas.microsoft.com/office/drawing/2014/main" id="{A4EF4C63-1203-45C6-876D-E8C4BADBEE7E}"/>
                </a:ext>
              </a:extLst>
            </p:cNvPr>
            <p:cNvSpPr>
              <a:spLocks noChangeArrowheads="1"/>
            </p:cNvSpPr>
            <p:nvPr/>
          </p:nvSpPr>
          <p:spPr bwMode="auto">
            <a:xfrm>
              <a:off x="3877" y="2497"/>
              <a:ext cx="18" cy="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85" name="Rectangle 71">
              <a:extLst>
                <a:ext uri="{FF2B5EF4-FFF2-40B4-BE49-F238E27FC236}">
                  <a16:creationId xmlns:a16="http://schemas.microsoft.com/office/drawing/2014/main" id="{316B494F-6D5A-404E-A5B0-F0944D8E8417}"/>
                </a:ext>
              </a:extLst>
            </p:cNvPr>
            <p:cNvSpPr>
              <a:spLocks noChangeArrowheads="1"/>
            </p:cNvSpPr>
            <p:nvPr/>
          </p:nvSpPr>
          <p:spPr bwMode="auto">
            <a:xfrm>
              <a:off x="3877" y="2479"/>
              <a:ext cx="18" cy="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86" name="Rectangle 72">
              <a:extLst>
                <a:ext uri="{FF2B5EF4-FFF2-40B4-BE49-F238E27FC236}">
                  <a16:creationId xmlns:a16="http://schemas.microsoft.com/office/drawing/2014/main" id="{1A49758E-323B-4EA8-AE1B-A25977666201}"/>
                </a:ext>
              </a:extLst>
            </p:cNvPr>
            <p:cNvSpPr>
              <a:spLocks noChangeArrowheads="1"/>
            </p:cNvSpPr>
            <p:nvPr/>
          </p:nvSpPr>
          <p:spPr bwMode="auto">
            <a:xfrm>
              <a:off x="3812" y="2460"/>
              <a:ext cx="56"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87" name="Rectangle 73">
              <a:extLst>
                <a:ext uri="{FF2B5EF4-FFF2-40B4-BE49-F238E27FC236}">
                  <a16:creationId xmlns:a16="http://schemas.microsoft.com/office/drawing/2014/main" id="{42AF6E31-1DD1-40D7-B6E5-7F2EBE865D4C}"/>
                </a:ext>
              </a:extLst>
            </p:cNvPr>
            <p:cNvSpPr>
              <a:spLocks noChangeArrowheads="1"/>
            </p:cNvSpPr>
            <p:nvPr/>
          </p:nvSpPr>
          <p:spPr bwMode="auto">
            <a:xfrm>
              <a:off x="3877" y="2516"/>
              <a:ext cx="18" cy="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88" name="Rectangle 74">
              <a:extLst>
                <a:ext uri="{FF2B5EF4-FFF2-40B4-BE49-F238E27FC236}">
                  <a16:creationId xmlns:a16="http://schemas.microsoft.com/office/drawing/2014/main" id="{A2C62FD8-737C-4BBF-9668-B0CCB022F14B}"/>
                </a:ext>
              </a:extLst>
            </p:cNvPr>
            <p:cNvSpPr>
              <a:spLocks noChangeArrowheads="1"/>
            </p:cNvSpPr>
            <p:nvPr/>
          </p:nvSpPr>
          <p:spPr bwMode="auto">
            <a:xfrm>
              <a:off x="3877" y="2552"/>
              <a:ext cx="18"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89" name="Rectangle 75">
              <a:extLst>
                <a:ext uri="{FF2B5EF4-FFF2-40B4-BE49-F238E27FC236}">
                  <a16:creationId xmlns:a16="http://schemas.microsoft.com/office/drawing/2014/main" id="{92B8304F-04C2-4725-825F-D070C140201D}"/>
                </a:ext>
              </a:extLst>
            </p:cNvPr>
            <p:cNvSpPr>
              <a:spLocks noChangeArrowheads="1"/>
            </p:cNvSpPr>
            <p:nvPr/>
          </p:nvSpPr>
          <p:spPr bwMode="auto">
            <a:xfrm>
              <a:off x="3877" y="2534"/>
              <a:ext cx="18" cy="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90" name="Freeform 76">
              <a:extLst>
                <a:ext uri="{FF2B5EF4-FFF2-40B4-BE49-F238E27FC236}">
                  <a16:creationId xmlns:a16="http://schemas.microsoft.com/office/drawing/2014/main" id="{6CCCEF1F-2785-428E-8EB9-5477B4FBAECD}"/>
                </a:ext>
              </a:extLst>
            </p:cNvPr>
            <p:cNvSpPr>
              <a:spLocks noEditPoints="1"/>
            </p:cNvSpPr>
            <p:nvPr/>
          </p:nvSpPr>
          <p:spPr bwMode="auto">
            <a:xfrm>
              <a:off x="3757" y="2396"/>
              <a:ext cx="166" cy="239"/>
            </a:xfrm>
            <a:custGeom>
              <a:avLst/>
              <a:gdLst>
                <a:gd name="T0" fmla="*/ 58 w 72"/>
                <a:gd name="T1" fmla="*/ 16 h 104"/>
                <a:gd name="T2" fmla="*/ 56 w 72"/>
                <a:gd name="T3" fmla="*/ 14 h 104"/>
                <a:gd name="T4" fmla="*/ 56 w 72"/>
                <a:gd name="T5" fmla="*/ 0 h 104"/>
                <a:gd name="T6" fmla="*/ 2 w 72"/>
                <a:gd name="T7" fmla="*/ 0 h 104"/>
                <a:gd name="T8" fmla="*/ 0 w 72"/>
                <a:gd name="T9" fmla="*/ 2 h 104"/>
                <a:gd name="T10" fmla="*/ 0 w 72"/>
                <a:gd name="T11" fmla="*/ 102 h 104"/>
                <a:gd name="T12" fmla="*/ 2 w 72"/>
                <a:gd name="T13" fmla="*/ 104 h 104"/>
                <a:gd name="T14" fmla="*/ 70 w 72"/>
                <a:gd name="T15" fmla="*/ 104 h 104"/>
                <a:gd name="T16" fmla="*/ 72 w 72"/>
                <a:gd name="T17" fmla="*/ 102 h 104"/>
                <a:gd name="T18" fmla="*/ 72 w 72"/>
                <a:gd name="T19" fmla="*/ 16 h 104"/>
                <a:gd name="T20" fmla="*/ 58 w 72"/>
                <a:gd name="T21" fmla="*/ 16 h 104"/>
                <a:gd name="T22" fmla="*/ 10 w 72"/>
                <a:gd name="T23" fmla="*/ 8 h 104"/>
                <a:gd name="T24" fmla="*/ 34 w 72"/>
                <a:gd name="T25" fmla="*/ 8 h 104"/>
                <a:gd name="T26" fmla="*/ 36 w 72"/>
                <a:gd name="T27" fmla="*/ 10 h 104"/>
                <a:gd name="T28" fmla="*/ 34 w 72"/>
                <a:gd name="T29" fmla="*/ 12 h 104"/>
                <a:gd name="T30" fmla="*/ 10 w 72"/>
                <a:gd name="T31" fmla="*/ 12 h 104"/>
                <a:gd name="T32" fmla="*/ 8 w 72"/>
                <a:gd name="T33" fmla="*/ 10 h 104"/>
                <a:gd name="T34" fmla="*/ 10 w 72"/>
                <a:gd name="T35" fmla="*/ 8 h 104"/>
                <a:gd name="T36" fmla="*/ 62 w 72"/>
                <a:gd name="T37" fmla="*/ 96 h 104"/>
                <a:gd name="T38" fmla="*/ 38 w 72"/>
                <a:gd name="T39" fmla="*/ 96 h 104"/>
                <a:gd name="T40" fmla="*/ 36 w 72"/>
                <a:gd name="T41" fmla="*/ 94 h 104"/>
                <a:gd name="T42" fmla="*/ 38 w 72"/>
                <a:gd name="T43" fmla="*/ 92 h 104"/>
                <a:gd name="T44" fmla="*/ 62 w 72"/>
                <a:gd name="T45" fmla="*/ 92 h 104"/>
                <a:gd name="T46" fmla="*/ 64 w 72"/>
                <a:gd name="T47" fmla="*/ 94 h 104"/>
                <a:gd name="T48" fmla="*/ 62 w 72"/>
                <a:gd name="T49" fmla="*/ 96 h 104"/>
                <a:gd name="T50" fmla="*/ 62 w 72"/>
                <a:gd name="T51" fmla="*/ 88 h 104"/>
                <a:gd name="T52" fmla="*/ 50 w 72"/>
                <a:gd name="T53" fmla="*/ 88 h 104"/>
                <a:gd name="T54" fmla="*/ 48 w 72"/>
                <a:gd name="T55" fmla="*/ 86 h 104"/>
                <a:gd name="T56" fmla="*/ 50 w 72"/>
                <a:gd name="T57" fmla="*/ 84 h 104"/>
                <a:gd name="T58" fmla="*/ 62 w 72"/>
                <a:gd name="T59" fmla="*/ 84 h 104"/>
                <a:gd name="T60" fmla="*/ 64 w 72"/>
                <a:gd name="T61" fmla="*/ 86 h 104"/>
                <a:gd name="T62" fmla="*/ 62 w 72"/>
                <a:gd name="T63" fmla="*/ 88 h 104"/>
                <a:gd name="T64" fmla="*/ 64 w 72"/>
                <a:gd name="T65" fmla="*/ 74 h 104"/>
                <a:gd name="T66" fmla="*/ 62 w 72"/>
                <a:gd name="T67" fmla="*/ 76 h 104"/>
                <a:gd name="T68" fmla="*/ 10 w 72"/>
                <a:gd name="T69" fmla="*/ 76 h 104"/>
                <a:gd name="T70" fmla="*/ 8 w 72"/>
                <a:gd name="T71" fmla="*/ 74 h 104"/>
                <a:gd name="T72" fmla="*/ 8 w 72"/>
                <a:gd name="T73" fmla="*/ 26 h 104"/>
                <a:gd name="T74" fmla="*/ 10 w 72"/>
                <a:gd name="T75" fmla="*/ 24 h 104"/>
                <a:gd name="T76" fmla="*/ 62 w 72"/>
                <a:gd name="T77" fmla="*/ 24 h 104"/>
                <a:gd name="T78" fmla="*/ 64 w 72"/>
                <a:gd name="T79" fmla="*/ 26 h 104"/>
                <a:gd name="T80" fmla="*/ 64 w 72"/>
                <a:gd name="T81" fmla="*/ 7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2" h="104">
                  <a:moveTo>
                    <a:pt x="58" y="16"/>
                  </a:moveTo>
                  <a:cubicBezTo>
                    <a:pt x="57" y="16"/>
                    <a:pt x="56" y="15"/>
                    <a:pt x="56" y="14"/>
                  </a:cubicBezTo>
                  <a:cubicBezTo>
                    <a:pt x="56" y="0"/>
                    <a:pt x="56" y="0"/>
                    <a:pt x="56" y="0"/>
                  </a:cubicBezTo>
                  <a:cubicBezTo>
                    <a:pt x="2" y="0"/>
                    <a:pt x="2" y="0"/>
                    <a:pt x="2" y="0"/>
                  </a:cubicBezTo>
                  <a:cubicBezTo>
                    <a:pt x="1" y="0"/>
                    <a:pt x="0" y="1"/>
                    <a:pt x="0" y="2"/>
                  </a:cubicBezTo>
                  <a:cubicBezTo>
                    <a:pt x="0" y="102"/>
                    <a:pt x="0" y="102"/>
                    <a:pt x="0" y="102"/>
                  </a:cubicBezTo>
                  <a:cubicBezTo>
                    <a:pt x="0" y="103"/>
                    <a:pt x="1" y="104"/>
                    <a:pt x="2" y="104"/>
                  </a:cubicBezTo>
                  <a:cubicBezTo>
                    <a:pt x="70" y="104"/>
                    <a:pt x="70" y="104"/>
                    <a:pt x="70" y="104"/>
                  </a:cubicBezTo>
                  <a:cubicBezTo>
                    <a:pt x="71" y="104"/>
                    <a:pt x="72" y="103"/>
                    <a:pt x="72" y="102"/>
                  </a:cubicBezTo>
                  <a:cubicBezTo>
                    <a:pt x="72" y="16"/>
                    <a:pt x="72" y="16"/>
                    <a:pt x="72" y="16"/>
                  </a:cubicBezTo>
                  <a:lnTo>
                    <a:pt x="58" y="16"/>
                  </a:lnTo>
                  <a:close/>
                  <a:moveTo>
                    <a:pt x="10" y="8"/>
                  </a:moveTo>
                  <a:cubicBezTo>
                    <a:pt x="34" y="8"/>
                    <a:pt x="34" y="8"/>
                    <a:pt x="34" y="8"/>
                  </a:cubicBezTo>
                  <a:cubicBezTo>
                    <a:pt x="35" y="8"/>
                    <a:pt x="36" y="9"/>
                    <a:pt x="36" y="10"/>
                  </a:cubicBezTo>
                  <a:cubicBezTo>
                    <a:pt x="36" y="11"/>
                    <a:pt x="35" y="12"/>
                    <a:pt x="34" y="12"/>
                  </a:cubicBezTo>
                  <a:cubicBezTo>
                    <a:pt x="10" y="12"/>
                    <a:pt x="10" y="12"/>
                    <a:pt x="10" y="12"/>
                  </a:cubicBezTo>
                  <a:cubicBezTo>
                    <a:pt x="9" y="12"/>
                    <a:pt x="8" y="11"/>
                    <a:pt x="8" y="10"/>
                  </a:cubicBezTo>
                  <a:cubicBezTo>
                    <a:pt x="8" y="9"/>
                    <a:pt x="9" y="8"/>
                    <a:pt x="10" y="8"/>
                  </a:cubicBezTo>
                  <a:close/>
                  <a:moveTo>
                    <a:pt x="62" y="96"/>
                  </a:moveTo>
                  <a:cubicBezTo>
                    <a:pt x="38" y="96"/>
                    <a:pt x="38" y="96"/>
                    <a:pt x="38" y="96"/>
                  </a:cubicBezTo>
                  <a:cubicBezTo>
                    <a:pt x="37" y="96"/>
                    <a:pt x="36" y="95"/>
                    <a:pt x="36" y="94"/>
                  </a:cubicBezTo>
                  <a:cubicBezTo>
                    <a:pt x="36" y="93"/>
                    <a:pt x="37" y="92"/>
                    <a:pt x="38" y="92"/>
                  </a:cubicBezTo>
                  <a:cubicBezTo>
                    <a:pt x="62" y="92"/>
                    <a:pt x="62" y="92"/>
                    <a:pt x="62" y="92"/>
                  </a:cubicBezTo>
                  <a:cubicBezTo>
                    <a:pt x="63" y="92"/>
                    <a:pt x="64" y="93"/>
                    <a:pt x="64" y="94"/>
                  </a:cubicBezTo>
                  <a:cubicBezTo>
                    <a:pt x="64" y="95"/>
                    <a:pt x="63" y="96"/>
                    <a:pt x="62" y="96"/>
                  </a:cubicBezTo>
                  <a:close/>
                  <a:moveTo>
                    <a:pt x="62" y="88"/>
                  </a:moveTo>
                  <a:cubicBezTo>
                    <a:pt x="50" y="88"/>
                    <a:pt x="50" y="88"/>
                    <a:pt x="50" y="88"/>
                  </a:cubicBezTo>
                  <a:cubicBezTo>
                    <a:pt x="49" y="88"/>
                    <a:pt x="48" y="87"/>
                    <a:pt x="48" y="86"/>
                  </a:cubicBezTo>
                  <a:cubicBezTo>
                    <a:pt x="48" y="85"/>
                    <a:pt x="49" y="84"/>
                    <a:pt x="50" y="84"/>
                  </a:cubicBezTo>
                  <a:cubicBezTo>
                    <a:pt x="62" y="84"/>
                    <a:pt x="62" y="84"/>
                    <a:pt x="62" y="84"/>
                  </a:cubicBezTo>
                  <a:cubicBezTo>
                    <a:pt x="63" y="84"/>
                    <a:pt x="64" y="85"/>
                    <a:pt x="64" y="86"/>
                  </a:cubicBezTo>
                  <a:cubicBezTo>
                    <a:pt x="64" y="87"/>
                    <a:pt x="63" y="88"/>
                    <a:pt x="62" y="88"/>
                  </a:cubicBezTo>
                  <a:close/>
                  <a:moveTo>
                    <a:pt x="64" y="74"/>
                  </a:moveTo>
                  <a:cubicBezTo>
                    <a:pt x="64" y="75"/>
                    <a:pt x="63" y="76"/>
                    <a:pt x="62" y="76"/>
                  </a:cubicBezTo>
                  <a:cubicBezTo>
                    <a:pt x="10" y="76"/>
                    <a:pt x="10" y="76"/>
                    <a:pt x="10" y="76"/>
                  </a:cubicBezTo>
                  <a:cubicBezTo>
                    <a:pt x="9" y="76"/>
                    <a:pt x="8" y="75"/>
                    <a:pt x="8" y="74"/>
                  </a:cubicBezTo>
                  <a:cubicBezTo>
                    <a:pt x="8" y="26"/>
                    <a:pt x="8" y="26"/>
                    <a:pt x="8" y="26"/>
                  </a:cubicBezTo>
                  <a:cubicBezTo>
                    <a:pt x="8" y="25"/>
                    <a:pt x="9" y="24"/>
                    <a:pt x="10" y="24"/>
                  </a:cubicBezTo>
                  <a:cubicBezTo>
                    <a:pt x="62" y="24"/>
                    <a:pt x="62" y="24"/>
                    <a:pt x="62" y="24"/>
                  </a:cubicBezTo>
                  <a:cubicBezTo>
                    <a:pt x="63" y="24"/>
                    <a:pt x="64" y="25"/>
                    <a:pt x="64" y="26"/>
                  </a:cubicBezTo>
                  <a:lnTo>
                    <a:pt x="64" y="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91" name="Rectangle 77">
              <a:extLst>
                <a:ext uri="{FF2B5EF4-FFF2-40B4-BE49-F238E27FC236}">
                  <a16:creationId xmlns:a16="http://schemas.microsoft.com/office/drawing/2014/main" id="{13AEAD6B-9425-42D3-BEDE-54407CD1E846}"/>
                </a:ext>
              </a:extLst>
            </p:cNvPr>
            <p:cNvSpPr>
              <a:spLocks noChangeArrowheads="1"/>
            </p:cNvSpPr>
            <p:nvPr/>
          </p:nvSpPr>
          <p:spPr bwMode="auto">
            <a:xfrm>
              <a:off x="3877" y="2552"/>
              <a:ext cx="18"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92" name="Rectangle 78">
              <a:extLst>
                <a:ext uri="{FF2B5EF4-FFF2-40B4-BE49-F238E27FC236}">
                  <a16:creationId xmlns:a16="http://schemas.microsoft.com/office/drawing/2014/main" id="{5E63C990-AD5D-4B19-8A04-77FE506984BE}"/>
                </a:ext>
              </a:extLst>
            </p:cNvPr>
            <p:cNvSpPr>
              <a:spLocks noChangeArrowheads="1"/>
            </p:cNvSpPr>
            <p:nvPr/>
          </p:nvSpPr>
          <p:spPr bwMode="auto">
            <a:xfrm>
              <a:off x="3877" y="2534"/>
              <a:ext cx="18" cy="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93" name="Rectangle 79">
              <a:extLst>
                <a:ext uri="{FF2B5EF4-FFF2-40B4-BE49-F238E27FC236}">
                  <a16:creationId xmlns:a16="http://schemas.microsoft.com/office/drawing/2014/main" id="{3DE870ED-A6CA-4553-B904-A35945DD14B3}"/>
                </a:ext>
              </a:extLst>
            </p:cNvPr>
            <p:cNvSpPr>
              <a:spLocks noChangeArrowheads="1"/>
            </p:cNvSpPr>
            <p:nvPr/>
          </p:nvSpPr>
          <p:spPr bwMode="auto">
            <a:xfrm>
              <a:off x="3812" y="2460"/>
              <a:ext cx="56"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94" name="Rectangle 80">
              <a:extLst>
                <a:ext uri="{FF2B5EF4-FFF2-40B4-BE49-F238E27FC236}">
                  <a16:creationId xmlns:a16="http://schemas.microsoft.com/office/drawing/2014/main" id="{C753BD94-811A-4E5B-86D2-1475BDDDF266}"/>
                </a:ext>
              </a:extLst>
            </p:cNvPr>
            <p:cNvSpPr>
              <a:spLocks noChangeArrowheads="1"/>
            </p:cNvSpPr>
            <p:nvPr/>
          </p:nvSpPr>
          <p:spPr bwMode="auto">
            <a:xfrm>
              <a:off x="3812" y="2479"/>
              <a:ext cx="56" cy="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95" name="Rectangle 81">
              <a:extLst>
                <a:ext uri="{FF2B5EF4-FFF2-40B4-BE49-F238E27FC236}">
                  <a16:creationId xmlns:a16="http://schemas.microsoft.com/office/drawing/2014/main" id="{83927447-FC9A-43F5-9081-1A0E2F86D68A}"/>
                </a:ext>
              </a:extLst>
            </p:cNvPr>
            <p:cNvSpPr>
              <a:spLocks noChangeArrowheads="1"/>
            </p:cNvSpPr>
            <p:nvPr/>
          </p:nvSpPr>
          <p:spPr bwMode="auto">
            <a:xfrm>
              <a:off x="3877" y="2460"/>
              <a:ext cx="18"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96" name="Rectangle 82">
              <a:extLst>
                <a:ext uri="{FF2B5EF4-FFF2-40B4-BE49-F238E27FC236}">
                  <a16:creationId xmlns:a16="http://schemas.microsoft.com/office/drawing/2014/main" id="{5E47E918-0C12-438A-8670-469727500272}"/>
                </a:ext>
              </a:extLst>
            </p:cNvPr>
            <p:cNvSpPr>
              <a:spLocks noChangeArrowheads="1"/>
            </p:cNvSpPr>
            <p:nvPr/>
          </p:nvSpPr>
          <p:spPr bwMode="auto">
            <a:xfrm>
              <a:off x="3877" y="2479"/>
              <a:ext cx="18" cy="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97" name="Rectangle 83">
              <a:extLst>
                <a:ext uri="{FF2B5EF4-FFF2-40B4-BE49-F238E27FC236}">
                  <a16:creationId xmlns:a16="http://schemas.microsoft.com/office/drawing/2014/main" id="{DC6445F2-3F0A-47C5-A810-84BD94BBD73F}"/>
                </a:ext>
              </a:extLst>
            </p:cNvPr>
            <p:cNvSpPr>
              <a:spLocks noChangeArrowheads="1"/>
            </p:cNvSpPr>
            <p:nvPr/>
          </p:nvSpPr>
          <p:spPr bwMode="auto">
            <a:xfrm>
              <a:off x="3877" y="2516"/>
              <a:ext cx="18" cy="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98" name="Rectangle 84">
              <a:extLst>
                <a:ext uri="{FF2B5EF4-FFF2-40B4-BE49-F238E27FC236}">
                  <a16:creationId xmlns:a16="http://schemas.microsoft.com/office/drawing/2014/main" id="{81EDA2A4-C71B-40A0-8B9B-3EF7AE7BDD97}"/>
                </a:ext>
              </a:extLst>
            </p:cNvPr>
            <p:cNvSpPr>
              <a:spLocks noChangeArrowheads="1"/>
            </p:cNvSpPr>
            <p:nvPr/>
          </p:nvSpPr>
          <p:spPr bwMode="auto">
            <a:xfrm>
              <a:off x="3812" y="2516"/>
              <a:ext cx="56" cy="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99" name="Rectangle 85">
              <a:extLst>
                <a:ext uri="{FF2B5EF4-FFF2-40B4-BE49-F238E27FC236}">
                  <a16:creationId xmlns:a16="http://schemas.microsoft.com/office/drawing/2014/main" id="{8E0F8044-2958-427D-B037-1C05718BF6F4}"/>
                </a:ext>
              </a:extLst>
            </p:cNvPr>
            <p:cNvSpPr>
              <a:spLocks noChangeArrowheads="1"/>
            </p:cNvSpPr>
            <p:nvPr/>
          </p:nvSpPr>
          <p:spPr bwMode="auto">
            <a:xfrm>
              <a:off x="3877" y="2497"/>
              <a:ext cx="18" cy="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100" name="Rectangle 86">
              <a:extLst>
                <a:ext uri="{FF2B5EF4-FFF2-40B4-BE49-F238E27FC236}">
                  <a16:creationId xmlns:a16="http://schemas.microsoft.com/office/drawing/2014/main" id="{7619D8A7-D9CD-47EF-9F60-E89713F43900}"/>
                </a:ext>
              </a:extLst>
            </p:cNvPr>
            <p:cNvSpPr>
              <a:spLocks noChangeArrowheads="1"/>
            </p:cNvSpPr>
            <p:nvPr/>
          </p:nvSpPr>
          <p:spPr bwMode="auto">
            <a:xfrm>
              <a:off x="3812" y="2497"/>
              <a:ext cx="56" cy="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101" name="Rectangle 87">
              <a:extLst>
                <a:ext uri="{FF2B5EF4-FFF2-40B4-BE49-F238E27FC236}">
                  <a16:creationId xmlns:a16="http://schemas.microsoft.com/office/drawing/2014/main" id="{0A75E9B8-84E9-4D8D-9B7A-230506C07011}"/>
                </a:ext>
              </a:extLst>
            </p:cNvPr>
            <p:cNvSpPr>
              <a:spLocks noChangeArrowheads="1"/>
            </p:cNvSpPr>
            <p:nvPr/>
          </p:nvSpPr>
          <p:spPr bwMode="auto">
            <a:xfrm>
              <a:off x="3812" y="2534"/>
              <a:ext cx="56" cy="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102" name="Rectangle 88">
              <a:extLst>
                <a:ext uri="{FF2B5EF4-FFF2-40B4-BE49-F238E27FC236}">
                  <a16:creationId xmlns:a16="http://schemas.microsoft.com/office/drawing/2014/main" id="{BE66ED70-DCCA-4F2A-B26C-C12A6F64DF96}"/>
                </a:ext>
              </a:extLst>
            </p:cNvPr>
            <p:cNvSpPr>
              <a:spLocks noChangeArrowheads="1"/>
            </p:cNvSpPr>
            <p:nvPr/>
          </p:nvSpPr>
          <p:spPr bwMode="auto">
            <a:xfrm>
              <a:off x="3785" y="2516"/>
              <a:ext cx="18" cy="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103" name="Rectangle 89">
              <a:extLst>
                <a:ext uri="{FF2B5EF4-FFF2-40B4-BE49-F238E27FC236}">
                  <a16:creationId xmlns:a16="http://schemas.microsoft.com/office/drawing/2014/main" id="{2EB887AC-927C-41A0-AC7C-EECC43828540}"/>
                </a:ext>
              </a:extLst>
            </p:cNvPr>
            <p:cNvSpPr>
              <a:spLocks noChangeArrowheads="1"/>
            </p:cNvSpPr>
            <p:nvPr/>
          </p:nvSpPr>
          <p:spPr bwMode="auto">
            <a:xfrm>
              <a:off x="3785" y="2534"/>
              <a:ext cx="18" cy="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104" name="Rectangle 90">
              <a:extLst>
                <a:ext uri="{FF2B5EF4-FFF2-40B4-BE49-F238E27FC236}">
                  <a16:creationId xmlns:a16="http://schemas.microsoft.com/office/drawing/2014/main" id="{14B41F7C-F43A-4A7F-BCEE-2CAFA2C625ED}"/>
                </a:ext>
              </a:extLst>
            </p:cNvPr>
            <p:cNvSpPr>
              <a:spLocks noChangeArrowheads="1"/>
            </p:cNvSpPr>
            <p:nvPr/>
          </p:nvSpPr>
          <p:spPr bwMode="auto">
            <a:xfrm>
              <a:off x="3785" y="2552"/>
              <a:ext cx="18"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105" name="Rectangle 91">
              <a:extLst>
                <a:ext uri="{FF2B5EF4-FFF2-40B4-BE49-F238E27FC236}">
                  <a16:creationId xmlns:a16="http://schemas.microsoft.com/office/drawing/2014/main" id="{640698AC-745D-4B84-909F-61CBBDA29932}"/>
                </a:ext>
              </a:extLst>
            </p:cNvPr>
            <p:cNvSpPr>
              <a:spLocks noChangeArrowheads="1"/>
            </p:cNvSpPr>
            <p:nvPr/>
          </p:nvSpPr>
          <p:spPr bwMode="auto">
            <a:xfrm>
              <a:off x="3785" y="2497"/>
              <a:ext cx="18" cy="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106" name="Rectangle 92">
              <a:extLst>
                <a:ext uri="{FF2B5EF4-FFF2-40B4-BE49-F238E27FC236}">
                  <a16:creationId xmlns:a16="http://schemas.microsoft.com/office/drawing/2014/main" id="{B68D3E0B-A85D-49FB-8539-A9FC2E7071BD}"/>
                </a:ext>
              </a:extLst>
            </p:cNvPr>
            <p:cNvSpPr>
              <a:spLocks noChangeArrowheads="1"/>
            </p:cNvSpPr>
            <p:nvPr/>
          </p:nvSpPr>
          <p:spPr bwMode="auto">
            <a:xfrm>
              <a:off x="3812" y="2552"/>
              <a:ext cx="56"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107" name="Rectangle 93">
              <a:extLst>
                <a:ext uri="{FF2B5EF4-FFF2-40B4-BE49-F238E27FC236}">
                  <a16:creationId xmlns:a16="http://schemas.microsoft.com/office/drawing/2014/main" id="{9D498870-E511-4BEC-89E1-35DB2840BBCC}"/>
                </a:ext>
              </a:extLst>
            </p:cNvPr>
            <p:cNvSpPr>
              <a:spLocks noChangeArrowheads="1"/>
            </p:cNvSpPr>
            <p:nvPr/>
          </p:nvSpPr>
          <p:spPr bwMode="auto">
            <a:xfrm>
              <a:off x="3785" y="2479"/>
              <a:ext cx="18" cy="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108" name="Rectangle 94">
              <a:extLst>
                <a:ext uri="{FF2B5EF4-FFF2-40B4-BE49-F238E27FC236}">
                  <a16:creationId xmlns:a16="http://schemas.microsoft.com/office/drawing/2014/main" id="{C97EDE3E-183F-4978-AFBE-72695CF2162D}"/>
                </a:ext>
              </a:extLst>
            </p:cNvPr>
            <p:cNvSpPr>
              <a:spLocks noChangeArrowheads="1"/>
            </p:cNvSpPr>
            <p:nvPr/>
          </p:nvSpPr>
          <p:spPr bwMode="auto">
            <a:xfrm>
              <a:off x="3785" y="2460"/>
              <a:ext cx="18"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109" name="Freeform 95">
              <a:extLst>
                <a:ext uri="{FF2B5EF4-FFF2-40B4-BE49-F238E27FC236}">
                  <a16:creationId xmlns:a16="http://schemas.microsoft.com/office/drawing/2014/main" id="{22350CA4-81F4-479D-BA56-9F860069764C}"/>
                </a:ext>
              </a:extLst>
            </p:cNvPr>
            <p:cNvSpPr>
              <a:spLocks/>
            </p:cNvSpPr>
            <p:nvPr/>
          </p:nvSpPr>
          <p:spPr bwMode="auto">
            <a:xfrm>
              <a:off x="3895" y="2403"/>
              <a:ext cx="21" cy="20"/>
            </a:xfrm>
            <a:custGeom>
              <a:avLst/>
              <a:gdLst>
                <a:gd name="T0" fmla="*/ 0 w 21"/>
                <a:gd name="T1" fmla="*/ 20 h 20"/>
                <a:gd name="T2" fmla="*/ 21 w 21"/>
                <a:gd name="T3" fmla="*/ 20 h 20"/>
                <a:gd name="T4" fmla="*/ 0 w 21"/>
                <a:gd name="T5" fmla="*/ 0 h 20"/>
                <a:gd name="T6" fmla="*/ 0 w 21"/>
                <a:gd name="T7" fmla="*/ 20 h 20"/>
              </a:gdLst>
              <a:ahLst/>
              <a:cxnLst>
                <a:cxn ang="0">
                  <a:pos x="T0" y="T1"/>
                </a:cxn>
                <a:cxn ang="0">
                  <a:pos x="T2" y="T3"/>
                </a:cxn>
                <a:cxn ang="0">
                  <a:pos x="T4" y="T5"/>
                </a:cxn>
                <a:cxn ang="0">
                  <a:pos x="T6" y="T7"/>
                </a:cxn>
              </a:cxnLst>
              <a:rect l="0" t="0" r="r" b="b"/>
              <a:pathLst>
                <a:path w="21" h="20">
                  <a:moveTo>
                    <a:pt x="0" y="20"/>
                  </a:moveTo>
                  <a:lnTo>
                    <a:pt x="21" y="20"/>
                  </a:lnTo>
                  <a:lnTo>
                    <a:pt x="0" y="0"/>
                  </a:lnTo>
                  <a:lnTo>
                    <a:pt x="0"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grpSp>
      <p:grpSp>
        <p:nvGrpSpPr>
          <p:cNvPr id="110" name="Group 99">
            <a:extLst>
              <a:ext uri="{FF2B5EF4-FFF2-40B4-BE49-F238E27FC236}">
                <a16:creationId xmlns:a16="http://schemas.microsoft.com/office/drawing/2014/main" id="{52FCCBC1-CF4A-4B1D-BC10-C67C6454C6CE}"/>
              </a:ext>
            </a:extLst>
          </p:cNvPr>
          <p:cNvGrpSpPr>
            <a:grpSpLocks noChangeAspect="1"/>
          </p:cNvGrpSpPr>
          <p:nvPr/>
        </p:nvGrpSpPr>
        <p:grpSpPr bwMode="auto">
          <a:xfrm>
            <a:off x="4693938" y="4042538"/>
            <a:ext cx="333450" cy="474790"/>
            <a:chOff x="2899" y="2235"/>
            <a:chExt cx="335" cy="477"/>
          </a:xfrm>
        </p:grpSpPr>
        <p:sp>
          <p:nvSpPr>
            <p:cNvPr id="111" name="Freeform 100">
              <a:extLst>
                <a:ext uri="{FF2B5EF4-FFF2-40B4-BE49-F238E27FC236}">
                  <a16:creationId xmlns:a16="http://schemas.microsoft.com/office/drawing/2014/main" id="{5934ADE6-1367-4AF4-9544-8C1A416AB0BA}"/>
                </a:ext>
              </a:extLst>
            </p:cNvPr>
            <p:cNvSpPr>
              <a:spLocks/>
            </p:cNvSpPr>
            <p:nvPr/>
          </p:nvSpPr>
          <p:spPr bwMode="auto">
            <a:xfrm>
              <a:off x="3178" y="2248"/>
              <a:ext cx="42" cy="42"/>
            </a:xfrm>
            <a:custGeom>
              <a:avLst/>
              <a:gdLst>
                <a:gd name="T0" fmla="*/ 0 w 42"/>
                <a:gd name="T1" fmla="*/ 0 h 42"/>
                <a:gd name="T2" fmla="*/ 0 w 42"/>
                <a:gd name="T3" fmla="*/ 42 h 42"/>
                <a:gd name="T4" fmla="*/ 42 w 42"/>
                <a:gd name="T5" fmla="*/ 42 h 42"/>
                <a:gd name="T6" fmla="*/ 0 w 42"/>
                <a:gd name="T7" fmla="*/ 0 h 42"/>
              </a:gdLst>
              <a:ahLst/>
              <a:cxnLst>
                <a:cxn ang="0">
                  <a:pos x="T0" y="T1"/>
                </a:cxn>
                <a:cxn ang="0">
                  <a:pos x="T2" y="T3"/>
                </a:cxn>
                <a:cxn ang="0">
                  <a:pos x="T4" y="T5"/>
                </a:cxn>
                <a:cxn ang="0">
                  <a:pos x="T6" y="T7"/>
                </a:cxn>
              </a:cxnLst>
              <a:rect l="0" t="0" r="r" b="b"/>
              <a:pathLst>
                <a:path w="42" h="42">
                  <a:moveTo>
                    <a:pt x="0" y="0"/>
                  </a:moveTo>
                  <a:lnTo>
                    <a:pt x="0" y="42"/>
                  </a:lnTo>
                  <a:lnTo>
                    <a:pt x="42" y="4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112" name="Freeform 102">
              <a:extLst>
                <a:ext uri="{FF2B5EF4-FFF2-40B4-BE49-F238E27FC236}">
                  <a16:creationId xmlns:a16="http://schemas.microsoft.com/office/drawing/2014/main" id="{0CFB58C7-B362-4E91-899D-CA5935F7DE0D}"/>
                </a:ext>
              </a:extLst>
            </p:cNvPr>
            <p:cNvSpPr>
              <a:spLocks noEditPoints="1"/>
            </p:cNvSpPr>
            <p:nvPr/>
          </p:nvSpPr>
          <p:spPr bwMode="auto">
            <a:xfrm>
              <a:off x="2899" y="2235"/>
              <a:ext cx="335" cy="477"/>
            </a:xfrm>
            <a:custGeom>
              <a:avLst/>
              <a:gdLst>
                <a:gd name="T0" fmla="*/ 56 w 72"/>
                <a:gd name="T1" fmla="*/ 14 h 104"/>
                <a:gd name="T2" fmla="*/ 56 w 72"/>
                <a:gd name="T3" fmla="*/ 0 h 104"/>
                <a:gd name="T4" fmla="*/ 2 w 72"/>
                <a:gd name="T5" fmla="*/ 0 h 104"/>
                <a:gd name="T6" fmla="*/ 0 w 72"/>
                <a:gd name="T7" fmla="*/ 2 h 104"/>
                <a:gd name="T8" fmla="*/ 0 w 72"/>
                <a:gd name="T9" fmla="*/ 102 h 104"/>
                <a:gd name="T10" fmla="*/ 2 w 72"/>
                <a:gd name="T11" fmla="*/ 104 h 104"/>
                <a:gd name="T12" fmla="*/ 70 w 72"/>
                <a:gd name="T13" fmla="*/ 104 h 104"/>
                <a:gd name="T14" fmla="*/ 72 w 72"/>
                <a:gd name="T15" fmla="*/ 102 h 104"/>
                <a:gd name="T16" fmla="*/ 72 w 72"/>
                <a:gd name="T17" fmla="*/ 16 h 104"/>
                <a:gd name="T18" fmla="*/ 58 w 72"/>
                <a:gd name="T19" fmla="*/ 16 h 104"/>
                <a:gd name="T20" fmla="*/ 56 w 72"/>
                <a:gd name="T21" fmla="*/ 14 h 104"/>
                <a:gd name="T22" fmla="*/ 59 w 72"/>
                <a:gd name="T23" fmla="*/ 89 h 104"/>
                <a:gd name="T24" fmla="*/ 12 w 72"/>
                <a:gd name="T25" fmla="*/ 89 h 104"/>
                <a:gd name="T26" fmla="*/ 10 w 72"/>
                <a:gd name="T27" fmla="*/ 87 h 104"/>
                <a:gd name="T28" fmla="*/ 12 w 72"/>
                <a:gd name="T29" fmla="*/ 85 h 104"/>
                <a:gd name="T30" fmla="*/ 59 w 72"/>
                <a:gd name="T31" fmla="*/ 85 h 104"/>
                <a:gd name="T32" fmla="*/ 61 w 72"/>
                <a:gd name="T33" fmla="*/ 87 h 104"/>
                <a:gd name="T34" fmla="*/ 59 w 72"/>
                <a:gd name="T35" fmla="*/ 89 h 104"/>
                <a:gd name="T36" fmla="*/ 59 w 72"/>
                <a:gd name="T37" fmla="*/ 75 h 104"/>
                <a:gd name="T38" fmla="*/ 12 w 72"/>
                <a:gd name="T39" fmla="*/ 75 h 104"/>
                <a:gd name="T40" fmla="*/ 10 w 72"/>
                <a:gd name="T41" fmla="*/ 73 h 104"/>
                <a:gd name="T42" fmla="*/ 12 w 72"/>
                <a:gd name="T43" fmla="*/ 71 h 104"/>
                <a:gd name="T44" fmla="*/ 59 w 72"/>
                <a:gd name="T45" fmla="*/ 71 h 104"/>
                <a:gd name="T46" fmla="*/ 61 w 72"/>
                <a:gd name="T47" fmla="*/ 73 h 104"/>
                <a:gd name="T48" fmla="*/ 59 w 72"/>
                <a:gd name="T49" fmla="*/ 75 h 104"/>
                <a:gd name="T50" fmla="*/ 59 w 72"/>
                <a:gd name="T51" fmla="*/ 62 h 104"/>
                <a:gd name="T52" fmla="*/ 12 w 72"/>
                <a:gd name="T53" fmla="*/ 62 h 104"/>
                <a:gd name="T54" fmla="*/ 10 w 72"/>
                <a:gd name="T55" fmla="*/ 60 h 104"/>
                <a:gd name="T56" fmla="*/ 12 w 72"/>
                <a:gd name="T57" fmla="*/ 57 h 104"/>
                <a:gd name="T58" fmla="*/ 59 w 72"/>
                <a:gd name="T59" fmla="*/ 57 h 104"/>
                <a:gd name="T60" fmla="*/ 61 w 72"/>
                <a:gd name="T61" fmla="*/ 60 h 104"/>
                <a:gd name="T62" fmla="*/ 59 w 72"/>
                <a:gd name="T63" fmla="*/ 62 h 104"/>
                <a:gd name="T64" fmla="*/ 59 w 72"/>
                <a:gd name="T65" fmla="*/ 48 h 104"/>
                <a:gd name="T66" fmla="*/ 12 w 72"/>
                <a:gd name="T67" fmla="*/ 48 h 104"/>
                <a:gd name="T68" fmla="*/ 10 w 72"/>
                <a:gd name="T69" fmla="*/ 46 h 104"/>
                <a:gd name="T70" fmla="*/ 12 w 72"/>
                <a:gd name="T71" fmla="*/ 44 h 104"/>
                <a:gd name="T72" fmla="*/ 59 w 72"/>
                <a:gd name="T73" fmla="*/ 44 h 104"/>
                <a:gd name="T74" fmla="*/ 61 w 72"/>
                <a:gd name="T75" fmla="*/ 46 h 104"/>
                <a:gd name="T76" fmla="*/ 59 w 72"/>
                <a:gd name="T77" fmla="*/ 48 h 104"/>
                <a:gd name="T78" fmla="*/ 61 w 72"/>
                <a:gd name="T79" fmla="*/ 32 h 104"/>
                <a:gd name="T80" fmla="*/ 59 w 72"/>
                <a:gd name="T81" fmla="*/ 34 h 104"/>
                <a:gd name="T82" fmla="*/ 12 w 72"/>
                <a:gd name="T83" fmla="*/ 34 h 104"/>
                <a:gd name="T84" fmla="*/ 10 w 72"/>
                <a:gd name="T85" fmla="*/ 32 h 104"/>
                <a:gd name="T86" fmla="*/ 12 w 72"/>
                <a:gd name="T87" fmla="*/ 30 h 104"/>
                <a:gd name="T88" fmla="*/ 59 w 72"/>
                <a:gd name="T89" fmla="*/ 30 h 104"/>
                <a:gd name="T90" fmla="*/ 61 w 72"/>
                <a:gd name="T91"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 h="104">
                  <a:moveTo>
                    <a:pt x="56" y="14"/>
                  </a:moveTo>
                  <a:cubicBezTo>
                    <a:pt x="56" y="0"/>
                    <a:pt x="56" y="0"/>
                    <a:pt x="56" y="0"/>
                  </a:cubicBezTo>
                  <a:cubicBezTo>
                    <a:pt x="2" y="0"/>
                    <a:pt x="2" y="0"/>
                    <a:pt x="2" y="0"/>
                  </a:cubicBezTo>
                  <a:cubicBezTo>
                    <a:pt x="1" y="0"/>
                    <a:pt x="0" y="1"/>
                    <a:pt x="0" y="2"/>
                  </a:cubicBezTo>
                  <a:cubicBezTo>
                    <a:pt x="0" y="102"/>
                    <a:pt x="0" y="102"/>
                    <a:pt x="0" y="102"/>
                  </a:cubicBezTo>
                  <a:cubicBezTo>
                    <a:pt x="0" y="103"/>
                    <a:pt x="1" y="104"/>
                    <a:pt x="2" y="104"/>
                  </a:cubicBezTo>
                  <a:cubicBezTo>
                    <a:pt x="70" y="104"/>
                    <a:pt x="70" y="104"/>
                    <a:pt x="70" y="104"/>
                  </a:cubicBezTo>
                  <a:cubicBezTo>
                    <a:pt x="71" y="104"/>
                    <a:pt x="72" y="103"/>
                    <a:pt x="72" y="102"/>
                  </a:cubicBezTo>
                  <a:cubicBezTo>
                    <a:pt x="72" y="16"/>
                    <a:pt x="72" y="16"/>
                    <a:pt x="72" y="16"/>
                  </a:cubicBezTo>
                  <a:cubicBezTo>
                    <a:pt x="58" y="16"/>
                    <a:pt x="58" y="16"/>
                    <a:pt x="58" y="16"/>
                  </a:cubicBezTo>
                  <a:cubicBezTo>
                    <a:pt x="57" y="16"/>
                    <a:pt x="56" y="15"/>
                    <a:pt x="56" y="14"/>
                  </a:cubicBezTo>
                  <a:close/>
                  <a:moveTo>
                    <a:pt x="59" y="89"/>
                  </a:moveTo>
                  <a:cubicBezTo>
                    <a:pt x="12" y="89"/>
                    <a:pt x="12" y="89"/>
                    <a:pt x="12" y="89"/>
                  </a:cubicBezTo>
                  <a:cubicBezTo>
                    <a:pt x="11" y="89"/>
                    <a:pt x="10" y="88"/>
                    <a:pt x="10" y="87"/>
                  </a:cubicBezTo>
                  <a:cubicBezTo>
                    <a:pt x="10" y="86"/>
                    <a:pt x="11" y="85"/>
                    <a:pt x="12" y="85"/>
                  </a:cubicBezTo>
                  <a:cubicBezTo>
                    <a:pt x="59" y="85"/>
                    <a:pt x="59" y="85"/>
                    <a:pt x="59" y="85"/>
                  </a:cubicBezTo>
                  <a:cubicBezTo>
                    <a:pt x="60" y="85"/>
                    <a:pt x="61" y="86"/>
                    <a:pt x="61" y="87"/>
                  </a:cubicBezTo>
                  <a:cubicBezTo>
                    <a:pt x="61" y="88"/>
                    <a:pt x="60" y="89"/>
                    <a:pt x="59" y="89"/>
                  </a:cubicBezTo>
                  <a:close/>
                  <a:moveTo>
                    <a:pt x="59" y="75"/>
                  </a:moveTo>
                  <a:cubicBezTo>
                    <a:pt x="12" y="75"/>
                    <a:pt x="12" y="75"/>
                    <a:pt x="12" y="75"/>
                  </a:cubicBezTo>
                  <a:cubicBezTo>
                    <a:pt x="11" y="75"/>
                    <a:pt x="10" y="74"/>
                    <a:pt x="10" y="73"/>
                  </a:cubicBezTo>
                  <a:cubicBezTo>
                    <a:pt x="10" y="72"/>
                    <a:pt x="11" y="71"/>
                    <a:pt x="12" y="71"/>
                  </a:cubicBezTo>
                  <a:cubicBezTo>
                    <a:pt x="59" y="71"/>
                    <a:pt x="59" y="71"/>
                    <a:pt x="59" y="71"/>
                  </a:cubicBezTo>
                  <a:cubicBezTo>
                    <a:pt x="60" y="71"/>
                    <a:pt x="61" y="72"/>
                    <a:pt x="61" y="73"/>
                  </a:cubicBezTo>
                  <a:cubicBezTo>
                    <a:pt x="61" y="74"/>
                    <a:pt x="60" y="75"/>
                    <a:pt x="59" y="75"/>
                  </a:cubicBezTo>
                  <a:close/>
                  <a:moveTo>
                    <a:pt x="59" y="62"/>
                  </a:moveTo>
                  <a:cubicBezTo>
                    <a:pt x="12" y="62"/>
                    <a:pt x="12" y="62"/>
                    <a:pt x="12" y="62"/>
                  </a:cubicBezTo>
                  <a:cubicBezTo>
                    <a:pt x="11" y="62"/>
                    <a:pt x="10" y="61"/>
                    <a:pt x="10" y="60"/>
                  </a:cubicBezTo>
                  <a:cubicBezTo>
                    <a:pt x="10" y="58"/>
                    <a:pt x="11" y="57"/>
                    <a:pt x="12" y="57"/>
                  </a:cubicBezTo>
                  <a:cubicBezTo>
                    <a:pt x="59" y="57"/>
                    <a:pt x="59" y="57"/>
                    <a:pt x="59" y="57"/>
                  </a:cubicBezTo>
                  <a:cubicBezTo>
                    <a:pt x="60" y="57"/>
                    <a:pt x="61" y="58"/>
                    <a:pt x="61" y="60"/>
                  </a:cubicBezTo>
                  <a:cubicBezTo>
                    <a:pt x="61" y="61"/>
                    <a:pt x="60" y="62"/>
                    <a:pt x="59" y="62"/>
                  </a:cubicBezTo>
                  <a:close/>
                  <a:moveTo>
                    <a:pt x="59" y="48"/>
                  </a:moveTo>
                  <a:cubicBezTo>
                    <a:pt x="12" y="48"/>
                    <a:pt x="12" y="48"/>
                    <a:pt x="12" y="48"/>
                  </a:cubicBezTo>
                  <a:cubicBezTo>
                    <a:pt x="11" y="48"/>
                    <a:pt x="10" y="47"/>
                    <a:pt x="10" y="46"/>
                  </a:cubicBezTo>
                  <a:cubicBezTo>
                    <a:pt x="10" y="45"/>
                    <a:pt x="11" y="44"/>
                    <a:pt x="12" y="44"/>
                  </a:cubicBezTo>
                  <a:cubicBezTo>
                    <a:pt x="59" y="44"/>
                    <a:pt x="59" y="44"/>
                    <a:pt x="59" y="44"/>
                  </a:cubicBezTo>
                  <a:cubicBezTo>
                    <a:pt x="60" y="44"/>
                    <a:pt x="61" y="45"/>
                    <a:pt x="61" y="46"/>
                  </a:cubicBezTo>
                  <a:cubicBezTo>
                    <a:pt x="61" y="47"/>
                    <a:pt x="60" y="48"/>
                    <a:pt x="59" y="48"/>
                  </a:cubicBezTo>
                  <a:close/>
                  <a:moveTo>
                    <a:pt x="61" y="32"/>
                  </a:moveTo>
                  <a:cubicBezTo>
                    <a:pt x="61" y="33"/>
                    <a:pt x="60" y="34"/>
                    <a:pt x="59" y="34"/>
                  </a:cubicBezTo>
                  <a:cubicBezTo>
                    <a:pt x="12" y="34"/>
                    <a:pt x="12" y="34"/>
                    <a:pt x="12" y="34"/>
                  </a:cubicBezTo>
                  <a:cubicBezTo>
                    <a:pt x="11" y="34"/>
                    <a:pt x="10" y="33"/>
                    <a:pt x="10" y="32"/>
                  </a:cubicBezTo>
                  <a:cubicBezTo>
                    <a:pt x="10" y="31"/>
                    <a:pt x="11" y="30"/>
                    <a:pt x="12" y="30"/>
                  </a:cubicBezTo>
                  <a:cubicBezTo>
                    <a:pt x="59" y="30"/>
                    <a:pt x="59" y="30"/>
                    <a:pt x="59" y="30"/>
                  </a:cubicBezTo>
                  <a:cubicBezTo>
                    <a:pt x="60" y="30"/>
                    <a:pt x="61" y="31"/>
                    <a:pt x="61"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grpSp>
      <p:sp>
        <p:nvSpPr>
          <p:cNvPr id="113" name="Circle: Hollow 190">
            <a:extLst>
              <a:ext uri="{FF2B5EF4-FFF2-40B4-BE49-F238E27FC236}">
                <a16:creationId xmlns:a16="http://schemas.microsoft.com/office/drawing/2014/main" id="{F66FE43F-26D1-4D0A-856C-A44A086F22D8}"/>
              </a:ext>
            </a:extLst>
          </p:cNvPr>
          <p:cNvSpPr/>
          <p:nvPr/>
        </p:nvSpPr>
        <p:spPr>
          <a:xfrm>
            <a:off x="4119311" y="2498575"/>
            <a:ext cx="806757" cy="806758"/>
          </a:xfrm>
          <a:prstGeom prst="donut">
            <a:avLst>
              <a:gd name="adj" fmla="val 51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srgbClr val="FFFFFF"/>
              </a:solidFill>
              <a:effectLst/>
              <a:uLnTx/>
              <a:uFillTx/>
              <a:latin typeface="Arial Narrow"/>
              <a:ea typeface="+mn-ea"/>
              <a:cs typeface="+mn-cs"/>
            </a:endParaRPr>
          </a:p>
        </p:txBody>
      </p:sp>
      <p:grpSp>
        <p:nvGrpSpPr>
          <p:cNvPr id="114" name="Group 20">
            <a:extLst>
              <a:ext uri="{FF2B5EF4-FFF2-40B4-BE49-F238E27FC236}">
                <a16:creationId xmlns:a16="http://schemas.microsoft.com/office/drawing/2014/main" id="{203E558B-1440-4505-8792-B4047A886798}"/>
              </a:ext>
            </a:extLst>
          </p:cNvPr>
          <p:cNvGrpSpPr>
            <a:grpSpLocks noChangeAspect="1"/>
          </p:cNvGrpSpPr>
          <p:nvPr/>
        </p:nvGrpSpPr>
        <p:grpSpPr bwMode="auto">
          <a:xfrm>
            <a:off x="4306730" y="2656159"/>
            <a:ext cx="431918" cy="491590"/>
            <a:chOff x="2728" y="1447"/>
            <a:chExt cx="304" cy="346"/>
          </a:xfrm>
          <a:solidFill>
            <a:schemeClr val="bg1"/>
          </a:solidFill>
        </p:grpSpPr>
        <p:sp>
          <p:nvSpPr>
            <p:cNvPr id="115" name="Freeform 21">
              <a:extLst>
                <a:ext uri="{FF2B5EF4-FFF2-40B4-BE49-F238E27FC236}">
                  <a16:creationId xmlns:a16="http://schemas.microsoft.com/office/drawing/2014/main" id="{EC29B84C-54E0-43C9-BC8C-36A1B7207A92}"/>
                </a:ext>
              </a:extLst>
            </p:cNvPr>
            <p:cNvSpPr>
              <a:spLocks noEditPoints="1"/>
            </p:cNvSpPr>
            <p:nvPr/>
          </p:nvSpPr>
          <p:spPr bwMode="auto">
            <a:xfrm>
              <a:off x="2728" y="1447"/>
              <a:ext cx="304" cy="346"/>
            </a:xfrm>
            <a:custGeom>
              <a:avLst/>
              <a:gdLst>
                <a:gd name="T0" fmla="*/ 152 w 304"/>
                <a:gd name="T1" fmla="*/ 0 h 346"/>
                <a:gd name="T2" fmla="*/ 0 w 304"/>
                <a:gd name="T3" fmla="*/ 86 h 346"/>
                <a:gd name="T4" fmla="*/ 0 w 304"/>
                <a:gd name="T5" fmla="*/ 259 h 346"/>
                <a:gd name="T6" fmla="*/ 152 w 304"/>
                <a:gd name="T7" fmla="*/ 346 h 346"/>
                <a:gd name="T8" fmla="*/ 304 w 304"/>
                <a:gd name="T9" fmla="*/ 259 h 346"/>
                <a:gd name="T10" fmla="*/ 304 w 304"/>
                <a:gd name="T11" fmla="*/ 86 h 346"/>
                <a:gd name="T12" fmla="*/ 152 w 304"/>
                <a:gd name="T13" fmla="*/ 0 h 346"/>
                <a:gd name="T14" fmla="*/ 287 w 304"/>
                <a:gd name="T15" fmla="*/ 89 h 346"/>
                <a:gd name="T16" fmla="*/ 210 w 304"/>
                <a:gd name="T17" fmla="*/ 130 h 346"/>
                <a:gd name="T18" fmla="*/ 152 w 304"/>
                <a:gd name="T19" fmla="*/ 99 h 346"/>
                <a:gd name="T20" fmla="*/ 94 w 304"/>
                <a:gd name="T21" fmla="*/ 130 h 346"/>
                <a:gd name="T22" fmla="*/ 16 w 304"/>
                <a:gd name="T23" fmla="*/ 89 h 346"/>
                <a:gd name="T24" fmla="*/ 152 w 304"/>
                <a:gd name="T25" fmla="*/ 12 h 346"/>
                <a:gd name="T26" fmla="*/ 287 w 304"/>
                <a:gd name="T27" fmla="*/ 89 h 346"/>
                <a:gd name="T28" fmla="*/ 100 w 304"/>
                <a:gd name="T29" fmla="*/ 146 h 346"/>
                <a:gd name="T30" fmla="*/ 146 w 304"/>
                <a:gd name="T31" fmla="*/ 171 h 346"/>
                <a:gd name="T32" fmla="*/ 146 w 304"/>
                <a:gd name="T33" fmla="*/ 232 h 346"/>
                <a:gd name="T34" fmla="*/ 100 w 304"/>
                <a:gd name="T35" fmla="*/ 206 h 346"/>
                <a:gd name="T36" fmla="*/ 100 w 304"/>
                <a:gd name="T37" fmla="*/ 146 h 346"/>
                <a:gd name="T38" fmla="*/ 157 w 304"/>
                <a:gd name="T39" fmla="*/ 171 h 346"/>
                <a:gd name="T40" fmla="*/ 204 w 304"/>
                <a:gd name="T41" fmla="*/ 146 h 346"/>
                <a:gd name="T42" fmla="*/ 204 w 304"/>
                <a:gd name="T43" fmla="*/ 206 h 346"/>
                <a:gd name="T44" fmla="*/ 157 w 304"/>
                <a:gd name="T45" fmla="*/ 232 h 346"/>
                <a:gd name="T46" fmla="*/ 157 w 304"/>
                <a:gd name="T47" fmla="*/ 171 h 346"/>
                <a:gd name="T48" fmla="*/ 152 w 304"/>
                <a:gd name="T49" fmla="*/ 161 h 346"/>
                <a:gd name="T50" fmla="*/ 105 w 304"/>
                <a:gd name="T51" fmla="*/ 136 h 346"/>
                <a:gd name="T52" fmla="*/ 152 w 304"/>
                <a:gd name="T53" fmla="*/ 111 h 346"/>
                <a:gd name="T54" fmla="*/ 198 w 304"/>
                <a:gd name="T55" fmla="*/ 136 h 346"/>
                <a:gd name="T56" fmla="*/ 152 w 304"/>
                <a:gd name="T57" fmla="*/ 161 h 346"/>
                <a:gd name="T58" fmla="*/ 10 w 304"/>
                <a:gd name="T59" fmla="*/ 98 h 346"/>
                <a:gd name="T60" fmla="*/ 89 w 304"/>
                <a:gd name="T61" fmla="*/ 140 h 346"/>
                <a:gd name="T62" fmla="*/ 89 w 304"/>
                <a:gd name="T63" fmla="*/ 213 h 346"/>
                <a:gd name="T64" fmla="*/ 146 w 304"/>
                <a:gd name="T65" fmla="*/ 244 h 346"/>
                <a:gd name="T66" fmla="*/ 146 w 304"/>
                <a:gd name="T67" fmla="*/ 330 h 346"/>
                <a:gd name="T68" fmla="*/ 10 w 304"/>
                <a:gd name="T69" fmla="*/ 253 h 346"/>
                <a:gd name="T70" fmla="*/ 10 w 304"/>
                <a:gd name="T71" fmla="*/ 98 h 346"/>
                <a:gd name="T72" fmla="*/ 157 w 304"/>
                <a:gd name="T73" fmla="*/ 330 h 346"/>
                <a:gd name="T74" fmla="*/ 157 w 304"/>
                <a:gd name="T75" fmla="*/ 244 h 346"/>
                <a:gd name="T76" fmla="*/ 215 w 304"/>
                <a:gd name="T77" fmla="*/ 213 h 346"/>
                <a:gd name="T78" fmla="*/ 215 w 304"/>
                <a:gd name="T79" fmla="*/ 140 h 346"/>
                <a:gd name="T80" fmla="*/ 293 w 304"/>
                <a:gd name="T81" fmla="*/ 98 h 346"/>
                <a:gd name="T82" fmla="*/ 293 w 304"/>
                <a:gd name="T83" fmla="*/ 253 h 346"/>
                <a:gd name="T84" fmla="*/ 157 w 304"/>
                <a:gd name="T85" fmla="*/ 33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4" h="346">
                  <a:moveTo>
                    <a:pt x="152" y="0"/>
                  </a:moveTo>
                  <a:lnTo>
                    <a:pt x="0" y="86"/>
                  </a:lnTo>
                  <a:lnTo>
                    <a:pt x="0" y="259"/>
                  </a:lnTo>
                  <a:lnTo>
                    <a:pt x="152" y="346"/>
                  </a:lnTo>
                  <a:lnTo>
                    <a:pt x="304" y="259"/>
                  </a:lnTo>
                  <a:lnTo>
                    <a:pt x="304" y="86"/>
                  </a:lnTo>
                  <a:lnTo>
                    <a:pt x="152" y="0"/>
                  </a:lnTo>
                  <a:close/>
                  <a:moveTo>
                    <a:pt x="287" y="89"/>
                  </a:moveTo>
                  <a:lnTo>
                    <a:pt x="210" y="130"/>
                  </a:lnTo>
                  <a:lnTo>
                    <a:pt x="152" y="99"/>
                  </a:lnTo>
                  <a:lnTo>
                    <a:pt x="94" y="130"/>
                  </a:lnTo>
                  <a:lnTo>
                    <a:pt x="16" y="89"/>
                  </a:lnTo>
                  <a:lnTo>
                    <a:pt x="152" y="12"/>
                  </a:lnTo>
                  <a:lnTo>
                    <a:pt x="287" y="89"/>
                  </a:lnTo>
                  <a:close/>
                  <a:moveTo>
                    <a:pt x="100" y="146"/>
                  </a:moveTo>
                  <a:lnTo>
                    <a:pt x="146" y="171"/>
                  </a:lnTo>
                  <a:lnTo>
                    <a:pt x="146" y="232"/>
                  </a:lnTo>
                  <a:lnTo>
                    <a:pt x="100" y="206"/>
                  </a:lnTo>
                  <a:lnTo>
                    <a:pt x="100" y="146"/>
                  </a:lnTo>
                  <a:close/>
                  <a:moveTo>
                    <a:pt x="157" y="171"/>
                  </a:moveTo>
                  <a:lnTo>
                    <a:pt x="204" y="146"/>
                  </a:lnTo>
                  <a:lnTo>
                    <a:pt x="204" y="206"/>
                  </a:lnTo>
                  <a:lnTo>
                    <a:pt x="157" y="232"/>
                  </a:lnTo>
                  <a:lnTo>
                    <a:pt x="157" y="171"/>
                  </a:lnTo>
                  <a:close/>
                  <a:moveTo>
                    <a:pt x="152" y="161"/>
                  </a:moveTo>
                  <a:lnTo>
                    <a:pt x="105" y="136"/>
                  </a:lnTo>
                  <a:lnTo>
                    <a:pt x="152" y="111"/>
                  </a:lnTo>
                  <a:lnTo>
                    <a:pt x="198" y="136"/>
                  </a:lnTo>
                  <a:lnTo>
                    <a:pt x="152" y="161"/>
                  </a:lnTo>
                  <a:close/>
                  <a:moveTo>
                    <a:pt x="10" y="98"/>
                  </a:moveTo>
                  <a:lnTo>
                    <a:pt x="89" y="140"/>
                  </a:lnTo>
                  <a:lnTo>
                    <a:pt x="89" y="213"/>
                  </a:lnTo>
                  <a:lnTo>
                    <a:pt x="146" y="244"/>
                  </a:lnTo>
                  <a:lnTo>
                    <a:pt x="146" y="330"/>
                  </a:lnTo>
                  <a:lnTo>
                    <a:pt x="10" y="253"/>
                  </a:lnTo>
                  <a:lnTo>
                    <a:pt x="10" y="98"/>
                  </a:lnTo>
                  <a:close/>
                  <a:moveTo>
                    <a:pt x="157" y="330"/>
                  </a:moveTo>
                  <a:lnTo>
                    <a:pt x="157" y="244"/>
                  </a:lnTo>
                  <a:lnTo>
                    <a:pt x="215" y="213"/>
                  </a:lnTo>
                  <a:lnTo>
                    <a:pt x="215" y="140"/>
                  </a:lnTo>
                  <a:lnTo>
                    <a:pt x="293" y="98"/>
                  </a:lnTo>
                  <a:lnTo>
                    <a:pt x="293" y="253"/>
                  </a:lnTo>
                  <a:lnTo>
                    <a:pt x="157"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116" name="Freeform 22">
              <a:extLst>
                <a:ext uri="{FF2B5EF4-FFF2-40B4-BE49-F238E27FC236}">
                  <a16:creationId xmlns:a16="http://schemas.microsoft.com/office/drawing/2014/main" id="{B046167F-1B12-40EF-974A-7E9E8DE74A42}"/>
                </a:ext>
              </a:extLst>
            </p:cNvPr>
            <p:cNvSpPr>
              <a:spLocks/>
            </p:cNvSpPr>
            <p:nvPr/>
          </p:nvSpPr>
          <p:spPr bwMode="auto">
            <a:xfrm>
              <a:off x="2965" y="1667"/>
              <a:ext cx="14" cy="14"/>
            </a:xfrm>
            <a:custGeom>
              <a:avLst/>
              <a:gdLst>
                <a:gd name="T0" fmla="*/ 0 w 14"/>
                <a:gd name="T1" fmla="*/ 10 h 14"/>
                <a:gd name="T2" fmla="*/ 9 w 14"/>
                <a:gd name="T3" fmla="*/ 14 h 14"/>
                <a:gd name="T4" fmla="*/ 14 w 14"/>
                <a:gd name="T5" fmla="*/ 5 h 14"/>
                <a:gd name="T6" fmla="*/ 4 w 14"/>
                <a:gd name="T7" fmla="*/ 0 h 14"/>
                <a:gd name="T8" fmla="*/ 0 w 14"/>
                <a:gd name="T9" fmla="*/ 10 h 14"/>
              </a:gdLst>
              <a:ahLst/>
              <a:cxnLst>
                <a:cxn ang="0">
                  <a:pos x="T0" y="T1"/>
                </a:cxn>
                <a:cxn ang="0">
                  <a:pos x="T2" y="T3"/>
                </a:cxn>
                <a:cxn ang="0">
                  <a:pos x="T4" y="T5"/>
                </a:cxn>
                <a:cxn ang="0">
                  <a:pos x="T6" y="T7"/>
                </a:cxn>
                <a:cxn ang="0">
                  <a:pos x="T8" y="T9"/>
                </a:cxn>
              </a:cxnLst>
              <a:rect l="0" t="0" r="r" b="b"/>
              <a:pathLst>
                <a:path w="14" h="14">
                  <a:moveTo>
                    <a:pt x="0" y="10"/>
                  </a:moveTo>
                  <a:lnTo>
                    <a:pt x="9" y="14"/>
                  </a:lnTo>
                  <a:lnTo>
                    <a:pt x="14" y="5"/>
                  </a:lnTo>
                  <a:lnTo>
                    <a:pt x="4"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117" name="Freeform 23">
              <a:extLst>
                <a:ext uri="{FF2B5EF4-FFF2-40B4-BE49-F238E27FC236}">
                  <a16:creationId xmlns:a16="http://schemas.microsoft.com/office/drawing/2014/main" id="{54F1C6D5-6C0D-4690-AAAA-E91CA9C94CFA}"/>
                </a:ext>
              </a:extLst>
            </p:cNvPr>
            <p:cNvSpPr>
              <a:spLocks/>
            </p:cNvSpPr>
            <p:nvPr/>
          </p:nvSpPr>
          <p:spPr bwMode="auto">
            <a:xfrm>
              <a:off x="3001" y="1686"/>
              <a:ext cx="14" cy="15"/>
            </a:xfrm>
            <a:custGeom>
              <a:avLst/>
              <a:gdLst>
                <a:gd name="T0" fmla="*/ 0 w 14"/>
                <a:gd name="T1" fmla="*/ 10 h 15"/>
                <a:gd name="T2" fmla="*/ 9 w 14"/>
                <a:gd name="T3" fmla="*/ 15 h 15"/>
                <a:gd name="T4" fmla="*/ 14 w 14"/>
                <a:gd name="T5" fmla="*/ 5 h 15"/>
                <a:gd name="T6" fmla="*/ 5 w 14"/>
                <a:gd name="T7" fmla="*/ 0 h 15"/>
                <a:gd name="T8" fmla="*/ 0 w 14"/>
                <a:gd name="T9" fmla="*/ 10 h 15"/>
              </a:gdLst>
              <a:ahLst/>
              <a:cxnLst>
                <a:cxn ang="0">
                  <a:pos x="T0" y="T1"/>
                </a:cxn>
                <a:cxn ang="0">
                  <a:pos x="T2" y="T3"/>
                </a:cxn>
                <a:cxn ang="0">
                  <a:pos x="T4" y="T5"/>
                </a:cxn>
                <a:cxn ang="0">
                  <a:pos x="T6" y="T7"/>
                </a:cxn>
                <a:cxn ang="0">
                  <a:pos x="T8" y="T9"/>
                </a:cxn>
              </a:cxnLst>
              <a:rect l="0" t="0" r="r" b="b"/>
              <a:pathLst>
                <a:path w="14" h="15">
                  <a:moveTo>
                    <a:pt x="0" y="10"/>
                  </a:moveTo>
                  <a:lnTo>
                    <a:pt x="9" y="15"/>
                  </a:lnTo>
                  <a:lnTo>
                    <a:pt x="14" y="5"/>
                  </a:lnTo>
                  <a:lnTo>
                    <a:pt x="5"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118" name="Freeform 24">
              <a:extLst>
                <a:ext uri="{FF2B5EF4-FFF2-40B4-BE49-F238E27FC236}">
                  <a16:creationId xmlns:a16="http://schemas.microsoft.com/office/drawing/2014/main" id="{2090EF16-57E7-418C-9E48-CE6C1D76395D}"/>
                </a:ext>
              </a:extLst>
            </p:cNvPr>
            <p:cNvSpPr>
              <a:spLocks/>
            </p:cNvSpPr>
            <p:nvPr/>
          </p:nvSpPr>
          <p:spPr bwMode="auto">
            <a:xfrm>
              <a:off x="2946" y="1658"/>
              <a:ext cx="15" cy="14"/>
            </a:xfrm>
            <a:custGeom>
              <a:avLst/>
              <a:gdLst>
                <a:gd name="T0" fmla="*/ 0 w 15"/>
                <a:gd name="T1" fmla="*/ 9 h 14"/>
                <a:gd name="T2" fmla="*/ 9 w 15"/>
                <a:gd name="T3" fmla="*/ 14 h 14"/>
                <a:gd name="T4" fmla="*/ 15 w 15"/>
                <a:gd name="T5" fmla="*/ 4 h 14"/>
                <a:gd name="T6" fmla="*/ 5 w 15"/>
                <a:gd name="T7" fmla="*/ 0 h 14"/>
                <a:gd name="T8" fmla="*/ 0 w 15"/>
                <a:gd name="T9" fmla="*/ 9 h 14"/>
              </a:gdLst>
              <a:ahLst/>
              <a:cxnLst>
                <a:cxn ang="0">
                  <a:pos x="T0" y="T1"/>
                </a:cxn>
                <a:cxn ang="0">
                  <a:pos x="T2" y="T3"/>
                </a:cxn>
                <a:cxn ang="0">
                  <a:pos x="T4" y="T5"/>
                </a:cxn>
                <a:cxn ang="0">
                  <a:pos x="T6" y="T7"/>
                </a:cxn>
                <a:cxn ang="0">
                  <a:pos x="T8" y="T9"/>
                </a:cxn>
              </a:cxnLst>
              <a:rect l="0" t="0" r="r" b="b"/>
              <a:pathLst>
                <a:path w="15" h="14">
                  <a:moveTo>
                    <a:pt x="0" y="9"/>
                  </a:moveTo>
                  <a:lnTo>
                    <a:pt x="9" y="14"/>
                  </a:lnTo>
                  <a:lnTo>
                    <a:pt x="15" y="4"/>
                  </a:lnTo>
                  <a:lnTo>
                    <a:pt x="5" y="0"/>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119" name="Freeform 25">
              <a:extLst>
                <a:ext uri="{FF2B5EF4-FFF2-40B4-BE49-F238E27FC236}">
                  <a16:creationId xmlns:a16="http://schemas.microsoft.com/office/drawing/2014/main" id="{3E16A225-8DFD-4DBD-9F44-B653FB14B19A}"/>
                </a:ext>
              </a:extLst>
            </p:cNvPr>
            <p:cNvSpPr>
              <a:spLocks/>
            </p:cNvSpPr>
            <p:nvPr/>
          </p:nvSpPr>
          <p:spPr bwMode="auto">
            <a:xfrm>
              <a:off x="2983" y="1677"/>
              <a:ext cx="14" cy="14"/>
            </a:xfrm>
            <a:custGeom>
              <a:avLst/>
              <a:gdLst>
                <a:gd name="T0" fmla="*/ 0 w 14"/>
                <a:gd name="T1" fmla="*/ 9 h 14"/>
                <a:gd name="T2" fmla="*/ 9 w 14"/>
                <a:gd name="T3" fmla="*/ 14 h 14"/>
                <a:gd name="T4" fmla="*/ 14 w 14"/>
                <a:gd name="T5" fmla="*/ 5 h 14"/>
                <a:gd name="T6" fmla="*/ 5 w 14"/>
                <a:gd name="T7" fmla="*/ 0 h 14"/>
                <a:gd name="T8" fmla="*/ 0 w 14"/>
                <a:gd name="T9" fmla="*/ 9 h 14"/>
              </a:gdLst>
              <a:ahLst/>
              <a:cxnLst>
                <a:cxn ang="0">
                  <a:pos x="T0" y="T1"/>
                </a:cxn>
                <a:cxn ang="0">
                  <a:pos x="T2" y="T3"/>
                </a:cxn>
                <a:cxn ang="0">
                  <a:pos x="T4" y="T5"/>
                </a:cxn>
                <a:cxn ang="0">
                  <a:pos x="T6" y="T7"/>
                </a:cxn>
                <a:cxn ang="0">
                  <a:pos x="T8" y="T9"/>
                </a:cxn>
              </a:cxnLst>
              <a:rect l="0" t="0" r="r" b="b"/>
              <a:pathLst>
                <a:path w="14" h="14">
                  <a:moveTo>
                    <a:pt x="0" y="9"/>
                  </a:moveTo>
                  <a:lnTo>
                    <a:pt x="9" y="14"/>
                  </a:lnTo>
                  <a:lnTo>
                    <a:pt x="14" y="5"/>
                  </a:lnTo>
                  <a:lnTo>
                    <a:pt x="5" y="0"/>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120" name="Freeform 26">
              <a:extLst>
                <a:ext uri="{FF2B5EF4-FFF2-40B4-BE49-F238E27FC236}">
                  <a16:creationId xmlns:a16="http://schemas.microsoft.com/office/drawing/2014/main" id="{47034656-364F-4497-9ED4-F39425D920DB}"/>
                </a:ext>
              </a:extLst>
            </p:cNvPr>
            <p:cNvSpPr>
              <a:spLocks/>
            </p:cNvSpPr>
            <p:nvPr/>
          </p:nvSpPr>
          <p:spPr bwMode="auto">
            <a:xfrm>
              <a:off x="2781" y="1667"/>
              <a:ext cx="14" cy="14"/>
            </a:xfrm>
            <a:custGeom>
              <a:avLst/>
              <a:gdLst>
                <a:gd name="T0" fmla="*/ 0 w 14"/>
                <a:gd name="T1" fmla="*/ 5 h 14"/>
                <a:gd name="T2" fmla="*/ 5 w 14"/>
                <a:gd name="T3" fmla="*/ 14 h 14"/>
                <a:gd name="T4" fmla="*/ 14 w 14"/>
                <a:gd name="T5" fmla="*/ 10 h 14"/>
                <a:gd name="T6" fmla="*/ 9 w 14"/>
                <a:gd name="T7" fmla="*/ 0 h 14"/>
                <a:gd name="T8" fmla="*/ 0 w 14"/>
                <a:gd name="T9" fmla="*/ 5 h 14"/>
              </a:gdLst>
              <a:ahLst/>
              <a:cxnLst>
                <a:cxn ang="0">
                  <a:pos x="T0" y="T1"/>
                </a:cxn>
                <a:cxn ang="0">
                  <a:pos x="T2" y="T3"/>
                </a:cxn>
                <a:cxn ang="0">
                  <a:pos x="T4" y="T5"/>
                </a:cxn>
                <a:cxn ang="0">
                  <a:pos x="T6" y="T7"/>
                </a:cxn>
                <a:cxn ang="0">
                  <a:pos x="T8" y="T9"/>
                </a:cxn>
              </a:cxnLst>
              <a:rect l="0" t="0" r="r" b="b"/>
              <a:pathLst>
                <a:path w="14" h="14">
                  <a:moveTo>
                    <a:pt x="0" y="5"/>
                  </a:moveTo>
                  <a:lnTo>
                    <a:pt x="5" y="14"/>
                  </a:lnTo>
                  <a:lnTo>
                    <a:pt x="14" y="10"/>
                  </a:lnTo>
                  <a:lnTo>
                    <a:pt x="9"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121" name="Freeform 27">
              <a:extLst>
                <a:ext uri="{FF2B5EF4-FFF2-40B4-BE49-F238E27FC236}">
                  <a16:creationId xmlns:a16="http://schemas.microsoft.com/office/drawing/2014/main" id="{2E1FA490-6573-4622-9DC2-386150DDF1E2}"/>
                </a:ext>
              </a:extLst>
            </p:cNvPr>
            <p:cNvSpPr>
              <a:spLocks/>
            </p:cNvSpPr>
            <p:nvPr/>
          </p:nvSpPr>
          <p:spPr bwMode="auto">
            <a:xfrm>
              <a:off x="2762" y="1677"/>
              <a:ext cx="15" cy="14"/>
            </a:xfrm>
            <a:custGeom>
              <a:avLst/>
              <a:gdLst>
                <a:gd name="T0" fmla="*/ 0 w 15"/>
                <a:gd name="T1" fmla="*/ 5 h 14"/>
                <a:gd name="T2" fmla="*/ 5 w 15"/>
                <a:gd name="T3" fmla="*/ 14 h 14"/>
                <a:gd name="T4" fmla="*/ 15 w 15"/>
                <a:gd name="T5" fmla="*/ 9 h 14"/>
                <a:gd name="T6" fmla="*/ 9 w 15"/>
                <a:gd name="T7" fmla="*/ 0 h 14"/>
                <a:gd name="T8" fmla="*/ 0 w 15"/>
                <a:gd name="T9" fmla="*/ 5 h 14"/>
              </a:gdLst>
              <a:ahLst/>
              <a:cxnLst>
                <a:cxn ang="0">
                  <a:pos x="T0" y="T1"/>
                </a:cxn>
                <a:cxn ang="0">
                  <a:pos x="T2" y="T3"/>
                </a:cxn>
                <a:cxn ang="0">
                  <a:pos x="T4" y="T5"/>
                </a:cxn>
                <a:cxn ang="0">
                  <a:pos x="T6" y="T7"/>
                </a:cxn>
                <a:cxn ang="0">
                  <a:pos x="T8" y="T9"/>
                </a:cxn>
              </a:cxnLst>
              <a:rect l="0" t="0" r="r" b="b"/>
              <a:pathLst>
                <a:path w="15" h="14">
                  <a:moveTo>
                    <a:pt x="0" y="5"/>
                  </a:moveTo>
                  <a:lnTo>
                    <a:pt x="5" y="14"/>
                  </a:lnTo>
                  <a:lnTo>
                    <a:pt x="15" y="9"/>
                  </a:lnTo>
                  <a:lnTo>
                    <a:pt x="9"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122" name="Freeform 28">
              <a:extLst>
                <a:ext uri="{FF2B5EF4-FFF2-40B4-BE49-F238E27FC236}">
                  <a16:creationId xmlns:a16="http://schemas.microsoft.com/office/drawing/2014/main" id="{B18A5D57-D4DD-4F69-8F62-9ADD44285E76}"/>
                </a:ext>
              </a:extLst>
            </p:cNvPr>
            <p:cNvSpPr>
              <a:spLocks/>
            </p:cNvSpPr>
            <p:nvPr/>
          </p:nvSpPr>
          <p:spPr bwMode="auto">
            <a:xfrm>
              <a:off x="2744" y="1686"/>
              <a:ext cx="14" cy="15"/>
            </a:xfrm>
            <a:custGeom>
              <a:avLst/>
              <a:gdLst>
                <a:gd name="T0" fmla="*/ 0 w 14"/>
                <a:gd name="T1" fmla="*/ 5 h 15"/>
                <a:gd name="T2" fmla="*/ 5 w 14"/>
                <a:gd name="T3" fmla="*/ 15 h 15"/>
                <a:gd name="T4" fmla="*/ 14 w 14"/>
                <a:gd name="T5" fmla="*/ 10 h 15"/>
                <a:gd name="T6" fmla="*/ 9 w 14"/>
                <a:gd name="T7" fmla="*/ 0 h 15"/>
                <a:gd name="T8" fmla="*/ 0 w 14"/>
                <a:gd name="T9" fmla="*/ 5 h 15"/>
              </a:gdLst>
              <a:ahLst/>
              <a:cxnLst>
                <a:cxn ang="0">
                  <a:pos x="T0" y="T1"/>
                </a:cxn>
                <a:cxn ang="0">
                  <a:pos x="T2" y="T3"/>
                </a:cxn>
                <a:cxn ang="0">
                  <a:pos x="T4" y="T5"/>
                </a:cxn>
                <a:cxn ang="0">
                  <a:pos x="T6" y="T7"/>
                </a:cxn>
                <a:cxn ang="0">
                  <a:pos x="T8" y="T9"/>
                </a:cxn>
              </a:cxnLst>
              <a:rect l="0" t="0" r="r" b="b"/>
              <a:pathLst>
                <a:path w="14" h="15">
                  <a:moveTo>
                    <a:pt x="0" y="5"/>
                  </a:moveTo>
                  <a:lnTo>
                    <a:pt x="5" y="15"/>
                  </a:lnTo>
                  <a:lnTo>
                    <a:pt x="14" y="10"/>
                  </a:lnTo>
                  <a:lnTo>
                    <a:pt x="9"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123" name="Freeform 29">
              <a:extLst>
                <a:ext uri="{FF2B5EF4-FFF2-40B4-BE49-F238E27FC236}">
                  <a16:creationId xmlns:a16="http://schemas.microsoft.com/office/drawing/2014/main" id="{3453C97D-722C-4959-B5DD-DEFB839E3117}"/>
                </a:ext>
              </a:extLst>
            </p:cNvPr>
            <p:cNvSpPr>
              <a:spLocks/>
            </p:cNvSpPr>
            <p:nvPr/>
          </p:nvSpPr>
          <p:spPr bwMode="auto">
            <a:xfrm>
              <a:off x="2799" y="1658"/>
              <a:ext cx="14" cy="14"/>
            </a:xfrm>
            <a:custGeom>
              <a:avLst/>
              <a:gdLst>
                <a:gd name="T0" fmla="*/ 0 w 14"/>
                <a:gd name="T1" fmla="*/ 4 h 14"/>
                <a:gd name="T2" fmla="*/ 5 w 14"/>
                <a:gd name="T3" fmla="*/ 14 h 14"/>
                <a:gd name="T4" fmla="*/ 14 w 14"/>
                <a:gd name="T5" fmla="*/ 9 h 14"/>
                <a:gd name="T6" fmla="*/ 9 w 14"/>
                <a:gd name="T7" fmla="*/ 0 h 14"/>
                <a:gd name="T8" fmla="*/ 0 w 14"/>
                <a:gd name="T9" fmla="*/ 4 h 14"/>
              </a:gdLst>
              <a:ahLst/>
              <a:cxnLst>
                <a:cxn ang="0">
                  <a:pos x="T0" y="T1"/>
                </a:cxn>
                <a:cxn ang="0">
                  <a:pos x="T2" y="T3"/>
                </a:cxn>
                <a:cxn ang="0">
                  <a:pos x="T4" y="T5"/>
                </a:cxn>
                <a:cxn ang="0">
                  <a:pos x="T6" y="T7"/>
                </a:cxn>
                <a:cxn ang="0">
                  <a:pos x="T8" y="T9"/>
                </a:cxn>
              </a:cxnLst>
              <a:rect l="0" t="0" r="r" b="b"/>
              <a:pathLst>
                <a:path w="14" h="14">
                  <a:moveTo>
                    <a:pt x="0" y="4"/>
                  </a:moveTo>
                  <a:lnTo>
                    <a:pt x="5" y="14"/>
                  </a:lnTo>
                  <a:lnTo>
                    <a:pt x="14" y="9"/>
                  </a:lnTo>
                  <a:lnTo>
                    <a:pt x="9" y="0"/>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124" name="Rectangle 30">
              <a:extLst>
                <a:ext uri="{FF2B5EF4-FFF2-40B4-BE49-F238E27FC236}">
                  <a16:creationId xmlns:a16="http://schemas.microsoft.com/office/drawing/2014/main" id="{D7AD9EBE-B6EF-4DC5-9568-3B9796AD9EB5}"/>
                </a:ext>
              </a:extLst>
            </p:cNvPr>
            <p:cNvSpPr>
              <a:spLocks noChangeArrowheads="1"/>
            </p:cNvSpPr>
            <p:nvPr/>
          </p:nvSpPr>
          <p:spPr bwMode="auto">
            <a:xfrm>
              <a:off x="2874" y="1488"/>
              <a:ext cx="1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125" name="Rectangle 31">
              <a:extLst>
                <a:ext uri="{FF2B5EF4-FFF2-40B4-BE49-F238E27FC236}">
                  <a16:creationId xmlns:a16="http://schemas.microsoft.com/office/drawing/2014/main" id="{797D12D8-9AB6-4D01-9491-F775CE2090BD}"/>
                </a:ext>
              </a:extLst>
            </p:cNvPr>
            <p:cNvSpPr>
              <a:spLocks noChangeArrowheads="1"/>
            </p:cNvSpPr>
            <p:nvPr/>
          </p:nvSpPr>
          <p:spPr bwMode="auto">
            <a:xfrm>
              <a:off x="2874" y="1509"/>
              <a:ext cx="1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126" name="Rectangle 32">
              <a:extLst>
                <a:ext uri="{FF2B5EF4-FFF2-40B4-BE49-F238E27FC236}">
                  <a16:creationId xmlns:a16="http://schemas.microsoft.com/office/drawing/2014/main" id="{302913CF-12FD-466B-8648-F5E694FEF6F0}"/>
                </a:ext>
              </a:extLst>
            </p:cNvPr>
            <p:cNvSpPr>
              <a:spLocks noChangeArrowheads="1"/>
            </p:cNvSpPr>
            <p:nvPr/>
          </p:nvSpPr>
          <p:spPr bwMode="auto">
            <a:xfrm>
              <a:off x="2874" y="1529"/>
              <a:ext cx="1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127" name="Rectangle 33">
              <a:extLst>
                <a:ext uri="{FF2B5EF4-FFF2-40B4-BE49-F238E27FC236}">
                  <a16:creationId xmlns:a16="http://schemas.microsoft.com/office/drawing/2014/main" id="{C433B66B-5518-498E-BF35-57D5BF28E91F}"/>
                </a:ext>
              </a:extLst>
            </p:cNvPr>
            <p:cNvSpPr>
              <a:spLocks noChangeArrowheads="1"/>
            </p:cNvSpPr>
            <p:nvPr/>
          </p:nvSpPr>
          <p:spPr bwMode="auto">
            <a:xfrm>
              <a:off x="2874" y="1468"/>
              <a:ext cx="1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grpSp>
      <p:grpSp>
        <p:nvGrpSpPr>
          <p:cNvPr id="128" name="Group 127">
            <a:extLst>
              <a:ext uri="{FF2B5EF4-FFF2-40B4-BE49-F238E27FC236}">
                <a16:creationId xmlns:a16="http://schemas.microsoft.com/office/drawing/2014/main" id="{B4BD971A-5FC4-4EC4-8241-2737E45B84D1}"/>
              </a:ext>
            </a:extLst>
          </p:cNvPr>
          <p:cNvGrpSpPr/>
          <p:nvPr/>
        </p:nvGrpSpPr>
        <p:grpSpPr>
          <a:xfrm>
            <a:off x="3297636" y="1257604"/>
            <a:ext cx="421756" cy="532744"/>
            <a:chOff x="3025776" y="-1727200"/>
            <a:chExt cx="482599" cy="609600"/>
          </a:xfrm>
          <a:solidFill>
            <a:schemeClr val="bg1"/>
          </a:solidFill>
        </p:grpSpPr>
        <p:sp>
          <p:nvSpPr>
            <p:cNvPr id="129" name="Freeform 5">
              <a:extLst>
                <a:ext uri="{FF2B5EF4-FFF2-40B4-BE49-F238E27FC236}">
                  <a16:creationId xmlns:a16="http://schemas.microsoft.com/office/drawing/2014/main" id="{6A176B35-50EA-49F9-A154-03DE2010CC08}"/>
                </a:ext>
              </a:extLst>
            </p:cNvPr>
            <p:cNvSpPr>
              <a:spLocks noEditPoints="1"/>
            </p:cNvSpPr>
            <p:nvPr/>
          </p:nvSpPr>
          <p:spPr bwMode="auto">
            <a:xfrm>
              <a:off x="3025776" y="-1727200"/>
              <a:ext cx="482599" cy="609600"/>
            </a:xfrm>
            <a:custGeom>
              <a:avLst/>
              <a:gdLst>
                <a:gd name="T0" fmla="*/ 635 w 1133"/>
                <a:gd name="T1" fmla="*/ 0 h 1435"/>
                <a:gd name="T2" fmla="*/ 538 w 1133"/>
                <a:gd name="T3" fmla="*/ 0 h 1435"/>
                <a:gd name="T4" fmla="*/ 218 w 1133"/>
                <a:gd name="T5" fmla="*/ 127 h 1435"/>
                <a:gd name="T6" fmla="*/ 85 w 1133"/>
                <a:gd name="T7" fmla="*/ 439 h 1435"/>
                <a:gd name="T8" fmla="*/ 85 w 1133"/>
                <a:gd name="T9" fmla="*/ 447 h 1435"/>
                <a:gd name="T10" fmla="*/ 102 w 1133"/>
                <a:gd name="T11" fmla="*/ 534 h 1435"/>
                <a:gd name="T12" fmla="*/ 99 w 1133"/>
                <a:gd name="T13" fmla="*/ 555 h 1435"/>
                <a:gd name="T14" fmla="*/ 19 w 1133"/>
                <a:gd name="T15" fmla="*/ 714 h 1435"/>
                <a:gd name="T16" fmla="*/ 13 w 1133"/>
                <a:gd name="T17" fmla="*/ 802 h 1435"/>
                <a:gd name="T18" fmla="*/ 73 w 1133"/>
                <a:gd name="T19" fmla="*/ 866 h 1435"/>
                <a:gd name="T20" fmla="*/ 109 w 1133"/>
                <a:gd name="T21" fmla="*/ 879 h 1435"/>
                <a:gd name="T22" fmla="*/ 125 w 1133"/>
                <a:gd name="T23" fmla="*/ 1035 h 1435"/>
                <a:gd name="T24" fmla="*/ 287 w 1133"/>
                <a:gd name="T25" fmla="*/ 1179 h 1435"/>
                <a:gd name="T26" fmla="*/ 367 w 1133"/>
                <a:gd name="T27" fmla="*/ 1179 h 1435"/>
                <a:gd name="T28" fmla="*/ 444 w 1133"/>
                <a:gd name="T29" fmla="*/ 1257 h 1435"/>
                <a:gd name="T30" fmla="*/ 444 w 1133"/>
                <a:gd name="T31" fmla="*/ 1339 h 1435"/>
                <a:gd name="T32" fmla="*/ 495 w 1133"/>
                <a:gd name="T33" fmla="*/ 1422 h 1435"/>
                <a:gd name="T34" fmla="*/ 544 w 1133"/>
                <a:gd name="T35" fmla="*/ 1435 h 1435"/>
                <a:gd name="T36" fmla="*/ 593 w 1133"/>
                <a:gd name="T37" fmla="*/ 1422 h 1435"/>
                <a:gd name="T38" fmla="*/ 594 w 1133"/>
                <a:gd name="T39" fmla="*/ 1422 h 1435"/>
                <a:gd name="T40" fmla="*/ 981 w 1133"/>
                <a:gd name="T41" fmla="*/ 1193 h 1435"/>
                <a:gd name="T42" fmla="*/ 1014 w 1133"/>
                <a:gd name="T43" fmla="*/ 1137 h 1435"/>
                <a:gd name="T44" fmla="*/ 1070 w 1133"/>
                <a:gd name="T45" fmla="*/ 816 h 1435"/>
                <a:gd name="T46" fmla="*/ 1133 w 1133"/>
                <a:gd name="T47" fmla="*/ 483 h 1435"/>
                <a:gd name="T48" fmla="*/ 635 w 1133"/>
                <a:gd name="T49" fmla="*/ 0 h 1435"/>
                <a:gd name="T50" fmla="*/ 994 w 1133"/>
                <a:gd name="T51" fmla="*/ 785 h 1435"/>
                <a:gd name="T52" fmla="*/ 992 w 1133"/>
                <a:gd name="T53" fmla="*/ 793 h 1435"/>
                <a:gd name="T54" fmla="*/ 928 w 1133"/>
                <a:gd name="T55" fmla="*/ 1126 h 1435"/>
                <a:gd name="T56" fmla="*/ 552 w 1133"/>
                <a:gd name="T57" fmla="*/ 1348 h 1435"/>
                <a:gd name="T58" fmla="*/ 536 w 1133"/>
                <a:gd name="T59" fmla="*/ 1348 h 1435"/>
                <a:gd name="T60" fmla="*/ 529 w 1133"/>
                <a:gd name="T61" fmla="*/ 1339 h 1435"/>
                <a:gd name="T62" fmla="*/ 529 w 1133"/>
                <a:gd name="T63" fmla="*/ 1257 h 1435"/>
                <a:gd name="T64" fmla="*/ 367 w 1133"/>
                <a:gd name="T65" fmla="*/ 1095 h 1435"/>
                <a:gd name="T66" fmla="*/ 287 w 1133"/>
                <a:gd name="T67" fmla="*/ 1095 h 1435"/>
                <a:gd name="T68" fmla="*/ 210 w 1133"/>
                <a:gd name="T69" fmla="*/ 1026 h 1435"/>
                <a:gd name="T70" fmla="*/ 193 w 1133"/>
                <a:gd name="T71" fmla="*/ 847 h 1435"/>
                <a:gd name="T72" fmla="*/ 176 w 1133"/>
                <a:gd name="T73" fmla="*/ 812 h 1435"/>
                <a:gd name="T74" fmla="*/ 173 w 1133"/>
                <a:gd name="T75" fmla="*/ 809 h 1435"/>
                <a:gd name="T76" fmla="*/ 107 w 1133"/>
                <a:gd name="T77" fmla="*/ 785 h 1435"/>
                <a:gd name="T78" fmla="*/ 107 w 1133"/>
                <a:gd name="T79" fmla="*/ 785 h 1435"/>
                <a:gd name="T80" fmla="*/ 96 w 1133"/>
                <a:gd name="T81" fmla="*/ 777 h 1435"/>
                <a:gd name="T82" fmla="*/ 96 w 1133"/>
                <a:gd name="T83" fmla="*/ 773 h 1435"/>
                <a:gd name="T84" fmla="*/ 94 w 1133"/>
                <a:gd name="T85" fmla="*/ 769 h 1435"/>
                <a:gd name="T86" fmla="*/ 94 w 1133"/>
                <a:gd name="T87" fmla="*/ 754 h 1435"/>
                <a:gd name="T88" fmla="*/ 173 w 1133"/>
                <a:gd name="T89" fmla="*/ 591 h 1435"/>
                <a:gd name="T90" fmla="*/ 188 w 1133"/>
                <a:gd name="T91" fmla="*/ 517 h 1435"/>
                <a:gd name="T92" fmla="*/ 171 w 1133"/>
                <a:gd name="T93" fmla="*/ 437 h 1435"/>
                <a:gd name="T94" fmla="*/ 538 w 1133"/>
                <a:gd name="T95" fmla="*/ 83 h 1435"/>
                <a:gd name="T96" fmla="*/ 635 w 1133"/>
                <a:gd name="T97" fmla="*/ 83 h 1435"/>
                <a:gd name="T98" fmla="*/ 1048 w 1133"/>
                <a:gd name="T99" fmla="*/ 483 h 1435"/>
                <a:gd name="T100" fmla="*/ 994 w 1133"/>
                <a:gd name="T101" fmla="*/ 785 h 1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33" h="1435">
                  <a:moveTo>
                    <a:pt x="635" y="0"/>
                  </a:moveTo>
                  <a:cubicBezTo>
                    <a:pt x="538" y="0"/>
                    <a:pt x="538" y="0"/>
                    <a:pt x="538" y="0"/>
                  </a:cubicBezTo>
                  <a:cubicBezTo>
                    <a:pt x="417" y="0"/>
                    <a:pt x="303" y="45"/>
                    <a:pt x="218" y="127"/>
                  </a:cubicBezTo>
                  <a:cubicBezTo>
                    <a:pt x="132" y="210"/>
                    <a:pt x="85" y="321"/>
                    <a:pt x="85" y="439"/>
                  </a:cubicBezTo>
                  <a:cubicBezTo>
                    <a:pt x="85" y="447"/>
                    <a:pt x="85" y="447"/>
                    <a:pt x="85" y="447"/>
                  </a:cubicBezTo>
                  <a:cubicBezTo>
                    <a:pt x="102" y="534"/>
                    <a:pt x="102" y="534"/>
                    <a:pt x="102" y="534"/>
                  </a:cubicBezTo>
                  <a:cubicBezTo>
                    <a:pt x="102" y="543"/>
                    <a:pt x="102" y="550"/>
                    <a:pt x="99" y="555"/>
                  </a:cubicBezTo>
                  <a:cubicBezTo>
                    <a:pt x="19" y="714"/>
                    <a:pt x="19" y="714"/>
                    <a:pt x="19" y="714"/>
                  </a:cubicBezTo>
                  <a:cubicBezTo>
                    <a:pt x="3" y="744"/>
                    <a:pt x="0" y="777"/>
                    <a:pt x="13" y="802"/>
                  </a:cubicBezTo>
                  <a:cubicBezTo>
                    <a:pt x="25" y="832"/>
                    <a:pt x="44" y="852"/>
                    <a:pt x="73" y="866"/>
                  </a:cubicBezTo>
                  <a:cubicBezTo>
                    <a:pt x="109" y="879"/>
                    <a:pt x="109" y="879"/>
                    <a:pt x="109" y="879"/>
                  </a:cubicBezTo>
                  <a:cubicBezTo>
                    <a:pt x="125" y="1035"/>
                    <a:pt x="125" y="1035"/>
                    <a:pt x="125" y="1035"/>
                  </a:cubicBezTo>
                  <a:cubicBezTo>
                    <a:pt x="132" y="1116"/>
                    <a:pt x="203" y="1179"/>
                    <a:pt x="287" y="1179"/>
                  </a:cubicBezTo>
                  <a:cubicBezTo>
                    <a:pt x="367" y="1179"/>
                    <a:pt x="367" y="1179"/>
                    <a:pt x="367" y="1179"/>
                  </a:cubicBezTo>
                  <a:cubicBezTo>
                    <a:pt x="412" y="1179"/>
                    <a:pt x="444" y="1212"/>
                    <a:pt x="444" y="1257"/>
                  </a:cubicBezTo>
                  <a:cubicBezTo>
                    <a:pt x="444" y="1339"/>
                    <a:pt x="444" y="1339"/>
                    <a:pt x="444" y="1339"/>
                  </a:cubicBezTo>
                  <a:cubicBezTo>
                    <a:pt x="444" y="1373"/>
                    <a:pt x="465" y="1407"/>
                    <a:pt x="495" y="1422"/>
                  </a:cubicBezTo>
                  <a:cubicBezTo>
                    <a:pt x="509" y="1430"/>
                    <a:pt x="530" y="1435"/>
                    <a:pt x="544" y="1435"/>
                  </a:cubicBezTo>
                  <a:cubicBezTo>
                    <a:pt x="560" y="1435"/>
                    <a:pt x="580" y="1428"/>
                    <a:pt x="593" y="1422"/>
                  </a:cubicBezTo>
                  <a:cubicBezTo>
                    <a:pt x="594" y="1422"/>
                    <a:pt x="594" y="1422"/>
                    <a:pt x="594" y="1422"/>
                  </a:cubicBezTo>
                  <a:cubicBezTo>
                    <a:pt x="981" y="1193"/>
                    <a:pt x="981" y="1193"/>
                    <a:pt x="981" y="1193"/>
                  </a:cubicBezTo>
                  <a:cubicBezTo>
                    <a:pt x="999" y="1183"/>
                    <a:pt x="1014" y="1159"/>
                    <a:pt x="1014" y="1137"/>
                  </a:cubicBezTo>
                  <a:cubicBezTo>
                    <a:pt x="1014" y="1016"/>
                    <a:pt x="1041" y="916"/>
                    <a:pt x="1070" y="816"/>
                  </a:cubicBezTo>
                  <a:cubicBezTo>
                    <a:pt x="1101" y="726"/>
                    <a:pt x="1133" y="616"/>
                    <a:pt x="1133" y="483"/>
                  </a:cubicBezTo>
                  <a:cubicBezTo>
                    <a:pt x="1133" y="217"/>
                    <a:pt x="910" y="0"/>
                    <a:pt x="635" y="0"/>
                  </a:cubicBezTo>
                  <a:close/>
                  <a:moveTo>
                    <a:pt x="994" y="785"/>
                  </a:moveTo>
                  <a:cubicBezTo>
                    <a:pt x="992" y="793"/>
                    <a:pt x="992" y="793"/>
                    <a:pt x="992" y="793"/>
                  </a:cubicBezTo>
                  <a:cubicBezTo>
                    <a:pt x="963" y="877"/>
                    <a:pt x="930" y="989"/>
                    <a:pt x="928" y="1126"/>
                  </a:cubicBezTo>
                  <a:cubicBezTo>
                    <a:pt x="552" y="1348"/>
                    <a:pt x="552" y="1348"/>
                    <a:pt x="552" y="1348"/>
                  </a:cubicBezTo>
                  <a:cubicBezTo>
                    <a:pt x="546" y="1350"/>
                    <a:pt x="541" y="1350"/>
                    <a:pt x="536" y="1348"/>
                  </a:cubicBezTo>
                  <a:cubicBezTo>
                    <a:pt x="529" y="1345"/>
                    <a:pt x="529" y="1340"/>
                    <a:pt x="529" y="1339"/>
                  </a:cubicBezTo>
                  <a:cubicBezTo>
                    <a:pt x="529" y="1257"/>
                    <a:pt x="529" y="1257"/>
                    <a:pt x="529" y="1257"/>
                  </a:cubicBezTo>
                  <a:cubicBezTo>
                    <a:pt x="529" y="1165"/>
                    <a:pt x="459" y="1095"/>
                    <a:pt x="367" y="1095"/>
                  </a:cubicBezTo>
                  <a:cubicBezTo>
                    <a:pt x="287" y="1095"/>
                    <a:pt x="287" y="1095"/>
                    <a:pt x="287" y="1095"/>
                  </a:cubicBezTo>
                  <a:cubicBezTo>
                    <a:pt x="247" y="1095"/>
                    <a:pt x="215" y="1066"/>
                    <a:pt x="210" y="1026"/>
                  </a:cubicBezTo>
                  <a:cubicBezTo>
                    <a:pt x="193" y="847"/>
                    <a:pt x="193" y="847"/>
                    <a:pt x="193" y="847"/>
                  </a:cubicBezTo>
                  <a:cubicBezTo>
                    <a:pt x="193" y="828"/>
                    <a:pt x="183" y="818"/>
                    <a:pt x="176" y="812"/>
                  </a:cubicBezTo>
                  <a:cubicBezTo>
                    <a:pt x="173" y="809"/>
                    <a:pt x="173" y="809"/>
                    <a:pt x="173" y="809"/>
                  </a:cubicBezTo>
                  <a:cubicBezTo>
                    <a:pt x="107" y="785"/>
                    <a:pt x="107" y="785"/>
                    <a:pt x="107" y="785"/>
                  </a:cubicBezTo>
                  <a:cubicBezTo>
                    <a:pt x="107" y="785"/>
                    <a:pt x="107" y="785"/>
                    <a:pt x="107" y="785"/>
                  </a:cubicBezTo>
                  <a:cubicBezTo>
                    <a:pt x="96" y="781"/>
                    <a:pt x="96" y="780"/>
                    <a:pt x="96" y="777"/>
                  </a:cubicBezTo>
                  <a:cubicBezTo>
                    <a:pt x="96" y="773"/>
                    <a:pt x="96" y="773"/>
                    <a:pt x="96" y="773"/>
                  </a:cubicBezTo>
                  <a:cubicBezTo>
                    <a:pt x="94" y="769"/>
                    <a:pt x="94" y="769"/>
                    <a:pt x="94" y="769"/>
                  </a:cubicBezTo>
                  <a:cubicBezTo>
                    <a:pt x="91" y="761"/>
                    <a:pt x="93" y="757"/>
                    <a:pt x="94" y="754"/>
                  </a:cubicBezTo>
                  <a:cubicBezTo>
                    <a:pt x="173" y="591"/>
                    <a:pt x="173" y="591"/>
                    <a:pt x="173" y="591"/>
                  </a:cubicBezTo>
                  <a:cubicBezTo>
                    <a:pt x="188" y="570"/>
                    <a:pt x="194" y="543"/>
                    <a:pt x="188" y="517"/>
                  </a:cubicBezTo>
                  <a:cubicBezTo>
                    <a:pt x="171" y="437"/>
                    <a:pt x="171" y="437"/>
                    <a:pt x="171" y="437"/>
                  </a:cubicBezTo>
                  <a:cubicBezTo>
                    <a:pt x="172" y="242"/>
                    <a:pt x="336" y="83"/>
                    <a:pt x="538" y="83"/>
                  </a:cubicBezTo>
                  <a:cubicBezTo>
                    <a:pt x="635" y="83"/>
                    <a:pt x="635" y="83"/>
                    <a:pt x="635" y="83"/>
                  </a:cubicBezTo>
                  <a:cubicBezTo>
                    <a:pt x="863" y="83"/>
                    <a:pt x="1048" y="262"/>
                    <a:pt x="1048" y="483"/>
                  </a:cubicBezTo>
                  <a:cubicBezTo>
                    <a:pt x="1048" y="597"/>
                    <a:pt x="1021" y="693"/>
                    <a:pt x="994" y="7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130" name="Freeform 6">
              <a:extLst>
                <a:ext uri="{FF2B5EF4-FFF2-40B4-BE49-F238E27FC236}">
                  <a16:creationId xmlns:a16="http://schemas.microsoft.com/office/drawing/2014/main" id="{1F6E9865-F791-423F-B653-C11092BBF45D}"/>
                </a:ext>
              </a:extLst>
            </p:cNvPr>
            <p:cNvSpPr>
              <a:spLocks/>
            </p:cNvSpPr>
            <p:nvPr/>
          </p:nvSpPr>
          <p:spPr bwMode="auto">
            <a:xfrm>
              <a:off x="3194050" y="-1651000"/>
              <a:ext cx="184150" cy="204788"/>
            </a:xfrm>
            <a:custGeom>
              <a:avLst/>
              <a:gdLst>
                <a:gd name="T0" fmla="*/ 247 w 432"/>
                <a:gd name="T1" fmla="*/ 0 h 482"/>
                <a:gd name="T2" fmla="*/ 188 w 432"/>
                <a:gd name="T3" fmla="*/ 0 h 482"/>
                <a:gd name="T4" fmla="*/ 0 w 432"/>
                <a:gd name="T5" fmla="*/ 214 h 482"/>
                <a:gd name="T6" fmla="*/ 49 w 432"/>
                <a:gd name="T7" fmla="*/ 355 h 482"/>
                <a:gd name="T8" fmla="*/ 50 w 432"/>
                <a:gd name="T9" fmla="*/ 355 h 482"/>
                <a:gd name="T10" fmla="*/ 89 w 432"/>
                <a:gd name="T11" fmla="*/ 459 h 482"/>
                <a:gd name="T12" fmla="*/ 111 w 432"/>
                <a:gd name="T13" fmla="*/ 482 h 482"/>
                <a:gd name="T14" fmla="*/ 134 w 432"/>
                <a:gd name="T15" fmla="*/ 459 h 482"/>
                <a:gd name="T16" fmla="*/ 87 w 432"/>
                <a:gd name="T17" fmla="*/ 328 h 482"/>
                <a:gd name="T18" fmla="*/ 86 w 432"/>
                <a:gd name="T19" fmla="*/ 328 h 482"/>
                <a:gd name="T20" fmla="*/ 45 w 432"/>
                <a:gd name="T21" fmla="*/ 214 h 482"/>
                <a:gd name="T22" fmla="*/ 215 w 432"/>
                <a:gd name="T23" fmla="*/ 43 h 482"/>
                <a:gd name="T24" fmla="*/ 216 w 432"/>
                <a:gd name="T25" fmla="*/ 43 h 482"/>
                <a:gd name="T26" fmla="*/ 386 w 432"/>
                <a:gd name="T27" fmla="*/ 214 h 482"/>
                <a:gd name="T28" fmla="*/ 345 w 432"/>
                <a:gd name="T29" fmla="*/ 328 h 482"/>
                <a:gd name="T30" fmla="*/ 297 w 432"/>
                <a:gd name="T31" fmla="*/ 459 h 482"/>
                <a:gd name="T32" fmla="*/ 320 w 432"/>
                <a:gd name="T33" fmla="*/ 482 h 482"/>
                <a:gd name="T34" fmla="*/ 343 w 432"/>
                <a:gd name="T35" fmla="*/ 459 h 482"/>
                <a:gd name="T36" fmla="*/ 382 w 432"/>
                <a:gd name="T37" fmla="*/ 355 h 482"/>
                <a:gd name="T38" fmla="*/ 382 w 432"/>
                <a:gd name="T39" fmla="*/ 355 h 482"/>
                <a:gd name="T40" fmla="*/ 432 w 432"/>
                <a:gd name="T41" fmla="*/ 214 h 482"/>
                <a:gd name="T42" fmla="*/ 375 w 432"/>
                <a:gd name="T43" fmla="*/ 69 h 482"/>
                <a:gd name="T44" fmla="*/ 247 w 432"/>
                <a:gd name="T45" fmla="*/ 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2" h="482">
                  <a:moveTo>
                    <a:pt x="247" y="0"/>
                  </a:moveTo>
                  <a:cubicBezTo>
                    <a:pt x="188" y="0"/>
                    <a:pt x="188" y="0"/>
                    <a:pt x="188" y="0"/>
                  </a:cubicBezTo>
                  <a:cubicBezTo>
                    <a:pt x="82" y="14"/>
                    <a:pt x="0" y="106"/>
                    <a:pt x="0" y="214"/>
                  </a:cubicBezTo>
                  <a:cubicBezTo>
                    <a:pt x="0" y="286"/>
                    <a:pt x="26" y="322"/>
                    <a:pt x="49" y="355"/>
                  </a:cubicBezTo>
                  <a:cubicBezTo>
                    <a:pt x="50" y="355"/>
                    <a:pt x="50" y="355"/>
                    <a:pt x="50" y="355"/>
                  </a:cubicBezTo>
                  <a:cubicBezTo>
                    <a:pt x="71" y="385"/>
                    <a:pt x="89" y="409"/>
                    <a:pt x="89" y="459"/>
                  </a:cubicBezTo>
                  <a:cubicBezTo>
                    <a:pt x="89" y="472"/>
                    <a:pt x="99" y="482"/>
                    <a:pt x="111" y="482"/>
                  </a:cubicBezTo>
                  <a:cubicBezTo>
                    <a:pt x="124" y="482"/>
                    <a:pt x="134" y="472"/>
                    <a:pt x="134" y="459"/>
                  </a:cubicBezTo>
                  <a:cubicBezTo>
                    <a:pt x="134" y="394"/>
                    <a:pt x="110" y="360"/>
                    <a:pt x="87" y="328"/>
                  </a:cubicBezTo>
                  <a:cubicBezTo>
                    <a:pt x="86" y="328"/>
                    <a:pt x="86" y="328"/>
                    <a:pt x="86" y="328"/>
                  </a:cubicBezTo>
                  <a:cubicBezTo>
                    <a:pt x="64" y="297"/>
                    <a:pt x="45" y="271"/>
                    <a:pt x="45" y="214"/>
                  </a:cubicBezTo>
                  <a:cubicBezTo>
                    <a:pt x="45" y="120"/>
                    <a:pt x="122" y="44"/>
                    <a:pt x="215" y="43"/>
                  </a:cubicBezTo>
                  <a:cubicBezTo>
                    <a:pt x="216" y="43"/>
                    <a:pt x="216" y="43"/>
                    <a:pt x="216" y="43"/>
                  </a:cubicBezTo>
                  <a:cubicBezTo>
                    <a:pt x="310" y="44"/>
                    <a:pt x="386" y="120"/>
                    <a:pt x="386" y="214"/>
                  </a:cubicBezTo>
                  <a:cubicBezTo>
                    <a:pt x="386" y="271"/>
                    <a:pt x="367" y="298"/>
                    <a:pt x="345" y="328"/>
                  </a:cubicBezTo>
                  <a:cubicBezTo>
                    <a:pt x="323" y="359"/>
                    <a:pt x="297" y="394"/>
                    <a:pt x="297" y="459"/>
                  </a:cubicBezTo>
                  <a:cubicBezTo>
                    <a:pt x="297" y="472"/>
                    <a:pt x="308" y="482"/>
                    <a:pt x="320" y="482"/>
                  </a:cubicBezTo>
                  <a:cubicBezTo>
                    <a:pt x="333" y="482"/>
                    <a:pt x="343" y="472"/>
                    <a:pt x="343" y="459"/>
                  </a:cubicBezTo>
                  <a:cubicBezTo>
                    <a:pt x="343" y="408"/>
                    <a:pt x="361" y="384"/>
                    <a:pt x="382" y="355"/>
                  </a:cubicBezTo>
                  <a:cubicBezTo>
                    <a:pt x="382" y="355"/>
                    <a:pt x="382" y="355"/>
                    <a:pt x="382" y="355"/>
                  </a:cubicBezTo>
                  <a:cubicBezTo>
                    <a:pt x="405" y="322"/>
                    <a:pt x="432" y="286"/>
                    <a:pt x="432" y="214"/>
                  </a:cubicBezTo>
                  <a:cubicBezTo>
                    <a:pt x="432" y="160"/>
                    <a:pt x="412" y="109"/>
                    <a:pt x="375" y="69"/>
                  </a:cubicBezTo>
                  <a:cubicBezTo>
                    <a:pt x="341" y="31"/>
                    <a:pt x="296" y="7"/>
                    <a:pt x="2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131" name="Freeform 7">
              <a:extLst>
                <a:ext uri="{FF2B5EF4-FFF2-40B4-BE49-F238E27FC236}">
                  <a16:creationId xmlns:a16="http://schemas.microsoft.com/office/drawing/2014/main" id="{8D559BF1-8A19-41E7-A7F5-6401CA8F790F}"/>
                </a:ext>
              </a:extLst>
            </p:cNvPr>
            <p:cNvSpPr>
              <a:spLocks/>
            </p:cNvSpPr>
            <p:nvPr/>
          </p:nvSpPr>
          <p:spPr bwMode="auto">
            <a:xfrm>
              <a:off x="3219450" y="-1624013"/>
              <a:ext cx="76200" cy="77788"/>
            </a:xfrm>
            <a:custGeom>
              <a:avLst/>
              <a:gdLst>
                <a:gd name="T0" fmla="*/ 180 w 180"/>
                <a:gd name="T1" fmla="*/ 22 h 181"/>
                <a:gd name="T2" fmla="*/ 157 w 180"/>
                <a:gd name="T3" fmla="*/ 0 h 181"/>
                <a:gd name="T4" fmla="*/ 157 w 180"/>
                <a:gd name="T5" fmla="*/ 0 h 181"/>
                <a:gd name="T6" fmla="*/ 0 w 180"/>
                <a:gd name="T7" fmla="*/ 158 h 181"/>
                <a:gd name="T8" fmla="*/ 23 w 180"/>
                <a:gd name="T9" fmla="*/ 181 h 181"/>
                <a:gd name="T10" fmla="*/ 45 w 180"/>
                <a:gd name="T11" fmla="*/ 158 h 181"/>
                <a:gd name="T12" fmla="*/ 157 w 180"/>
                <a:gd name="T13" fmla="*/ 45 h 181"/>
                <a:gd name="T14" fmla="*/ 180 w 180"/>
                <a:gd name="T15" fmla="*/ 22 h 1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0" h="181">
                  <a:moveTo>
                    <a:pt x="180" y="22"/>
                  </a:moveTo>
                  <a:cubicBezTo>
                    <a:pt x="180" y="10"/>
                    <a:pt x="170" y="0"/>
                    <a:pt x="157" y="0"/>
                  </a:cubicBezTo>
                  <a:cubicBezTo>
                    <a:pt x="157" y="0"/>
                    <a:pt x="157" y="0"/>
                    <a:pt x="157" y="0"/>
                  </a:cubicBezTo>
                  <a:cubicBezTo>
                    <a:pt x="70" y="0"/>
                    <a:pt x="0" y="71"/>
                    <a:pt x="0" y="158"/>
                  </a:cubicBezTo>
                  <a:cubicBezTo>
                    <a:pt x="0" y="170"/>
                    <a:pt x="10" y="181"/>
                    <a:pt x="23" y="181"/>
                  </a:cubicBezTo>
                  <a:cubicBezTo>
                    <a:pt x="35" y="181"/>
                    <a:pt x="45" y="170"/>
                    <a:pt x="45" y="158"/>
                  </a:cubicBezTo>
                  <a:cubicBezTo>
                    <a:pt x="45" y="96"/>
                    <a:pt x="96" y="45"/>
                    <a:pt x="157" y="45"/>
                  </a:cubicBezTo>
                  <a:cubicBezTo>
                    <a:pt x="170" y="45"/>
                    <a:pt x="180" y="35"/>
                    <a:pt x="18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132" name="Freeform 8">
              <a:extLst>
                <a:ext uri="{FF2B5EF4-FFF2-40B4-BE49-F238E27FC236}">
                  <a16:creationId xmlns:a16="http://schemas.microsoft.com/office/drawing/2014/main" id="{E31CAC8E-DDF7-4855-825F-B867B414D358}"/>
                </a:ext>
              </a:extLst>
            </p:cNvPr>
            <p:cNvSpPr>
              <a:spLocks/>
            </p:cNvSpPr>
            <p:nvPr/>
          </p:nvSpPr>
          <p:spPr bwMode="auto">
            <a:xfrm>
              <a:off x="3232150" y="-1438275"/>
              <a:ext cx="109537" cy="19050"/>
            </a:xfrm>
            <a:custGeom>
              <a:avLst/>
              <a:gdLst>
                <a:gd name="T0" fmla="*/ 237 w 259"/>
                <a:gd name="T1" fmla="*/ 0 h 46"/>
                <a:gd name="T2" fmla="*/ 23 w 259"/>
                <a:gd name="T3" fmla="*/ 0 h 46"/>
                <a:gd name="T4" fmla="*/ 0 w 259"/>
                <a:gd name="T5" fmla="*/ 23 h 46"/>
                <a:gd name="T6" fmla="*/ 23 w 259"/>
                <a:gd name="T7" fmla="*/ 46 h 46"/>
                <a:gd name="T8" fmla="*/ 237 w 259"/>
                <a:gd name="T9" fmla="*/ 46 h 46"/>
                <a:gd name="T10" fmla="*/ 259 w 259"/>
                <a:gd name="T11" fmla="*/ 23 h 46"/>
                <a:gd name="T12" fmla="*/ 237 w 259"/>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259" h="46">
                  <a:moveTo>
                    <a:pt x="237" y="0"/>
                  </a:moveTo>
                  <a:cubicBezTo>
                    <a:pt x="23" y="0"/>
                    <a:pt x="23" y="0"/>
                    <a:pt x="23" y="0"/>
                  </a:cubicBezTo>
                  <a:cubicBezTo>
                    <a:pt x="10" y="0"/>
                    <a:pt x="0" y="10"/>
                    <a:pt x="0" y="23"/>
                  </a:cubicBezTo>
                  <a:cubicBezTo>
                    <a:pt x="0" y="35"/>
                    <a:pt x="10" y="46"/>
                    <a:pt x="23" y="46"/>
                  </a:cubicBezTo>
                  <a:cubicBezTo>
                    <a:pt x="237" y="46"/>
                    <a:pt x="237" y="46"/>
                    <a:pt x="237" y="46"/>
                  </a:cubicBezTo>
                  <a:cubicBezTo>
                    <a:pt x="249" y="46"/>
                    <a:pt x="259" y="35"/>
                    <a:pt x="259" y="23"/>
                  </a:cubicBezTo>
                  <a:cubicBezTo>
                    <a:pt x="259" y="10"/>
                    <a:pt x="249" y="0"/>
                    <a:pt x="2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133" name="Freeform 9">
              <a:extLst>
                <a:ext uri="{FF2B5EF4-FFF2-40B4-BE49-F238E27FC236}">
                  <a16:creationId xmlns:a16="http://schemas.microsoft.com/office/drawing/2014/main" id="{8414B736-D724-4226-AB45-9671D0E34036}"/>
                </a:ext>
              </a:extLst>
            </p:cNvPr>
            <p:cNvSpPr>
              <a:spLocks/>
            </p:cNvSpPr>
            <p:nvPr/>
          </p:nvSpPr>
          <p:spPr bwMode="auto">
            <a:xfrm>
              <a:off x="3243263" y="-1412875"/>
              <a:ext cx="87312" cy="20638"/>
            </a:xfrm>
            <a:custGeom>
              <a:avLst/>
              <a:gdLst>
                <a:gd name="T0" fmla="*/ 181 w 203"/>
                <a:gd name="T1" fmla="*/ 0 h 46"/>
                <a:gd name="T2" fmla="*/ 23 w 203"/>
                <a:gd name="T3" fmla="*/ 0 h 46"/>
                <a:gd name="T4" fmla="*/ 0 w 203"/>
                <a:gd name="T5" fmla="*/ 23 h 46"/>
                <a:gd name="T6" fmla="*/ 23 w 203"/>
                <a:gd name="T7" fmla="*/ 46 h 46"/>
                <a:gd name="T8" fmla="*/ 181 w 203"/>
                <a:gd name="T9" fmla="*/ 46 h 46"/>
                <a:gd name="T10" fmla="*/ 203 w 203"/>
                <a:gd name="T11" fmla="*/ 23 h 46"/>
                <a:gd name="T12" fmla="*/ 181 w 203"/>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203" h="46">
                  <a:moveTo>
                    <a:pt x="181" y="0"/>
                  </a:moveTo>
                  <a:cubicBezTo>
                    <a:pt x="23" y="0"/>
                    <a:pt x="23" y="0"/>
                    <a:pt x="23" y="0"/>
                  </a:cubicBezTo>
                  <a:cubicBezTo>
                    <a:pt x="10" y="0"/>
                    <a:pt x="0" y="10"/>
                    <a:pt x="0" y="23"/>
                  </a:cubicBezTo>
                  <a:cubicBezTo>
                    <a:pt x="0" y="35"/>
                    <a:pt x="10" y="46"/>
                    <a:pt x="23" y="46"/>
                  </a:cubicBezTo>
                  <a:cubicBezTo>
                    <a:pt x="181" y="46"/>
                    <a:pt x="181" y="46"/>
                    <a:pt x="181" y="46"/>
                  </a:cubicBezTo>
                  <a:cubicBezTo>
                    <a:pt x="193" y="46"/>
                    <a:pt x="203" y="35"/>
                    <a:pt x="203" y="23"/>
                  </a:cubicBezTo>
                  <a:cubicBezTo>
                    <a:pt x="203" y="10"/>
                    <a:pt x="193" y="0"/>
                    <a:pt x="18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134" name="Freeform 10">
              <a:extLst>
                <a:ext uri="{FF2B5EF4-FFF2-40B4-BE49-F238E27FC236}">
                  <a16:creationId xmlns:a16="http://schemas.microsoft.com/office/drawing/2014/main" id="{F4077346-9595-42C6-8410-E0628E51877B}"/>
                </a:ext>
              </a:extLst>
            </p:cNvPr>
            <p:cNvSpPr>
              <a:spLocks/>
            </p:cNvSpPr>
            <p:nvPr/>
          </p:nvSpPr>
          <p:spPr bwMode="auto">
            <a:xfrm>
              <a:off x="3257550" y="-1385888"/>
              <a:ext cx="58737" cy="19050"/>
            </a:xfrm>
            <a:custGeom>
              <a:avLst/>
              <a:gdLst>
                <a:gd name="T0" fmla="*/ 113 w 136"/>
                <a:gd name="T1" fmla="*/ 0 h 46"/>
                <a:gd name="T2" fmla="*/ 23 w 136"/>
                <a:gd name="T3" fmla="*/ 0 h 46"/>
                <a:gd name="T4" fmla="*/ 0 w 136"/>
                <a:gd name="T5" fmla="*/ 23 h 46"/>
                <a:gd name="T6" fmla="*/ 23 w 136"/>
                <a:gd name="T7" fmla="*/ 46 h 46"/>
                <a:gd name="T8" fmla="*/ 113 w 136"/>
                <a:gd name="T9" fmla="*/ 46 h 46"/>
                <a:gd name="T10" fmla="*/ 136 w 136"/>
                <a:gd name="T11" fmla="*/ 23 h 46"/>
                <a:gd name="T12" fmla="*/ 113 w 136"/>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136" h="46">
                  <a:moveTo>
                    <a:pt x="113" y="0"/>
                  </a:moveTo>
                  <a:cubicBezTo>
                    <a:pt x="23" y="0"/>
                    <a:pt x="23" y="0"/>
                    <a:pt x="23" y="0"/>
                  </a:cubicBezTo>
                  <a:cubicBezTo>
                    <a:pt x="10" y="0"/>
                    <a:pt x="0" y="10"/>
                    <a:pt x="0" y="23"/>
                  </a:cubicBezTo>
                  <a:cubicBezTo>
                    <a:pt x="0" y="35"/>
                    <a:pt x="10" y="46"/>
                    <a:pt x="23" y="46"/>
                  </a:cubicBezTo>
                  <a:cubicBezTo>
                    <a:pt x="113" y="46"/>
                    <a:pt x="113" y="46"/>
                    <a:pt x="113" y="46"/>
                  </a:cubicBezTo>
                  <a:cubicBezTo>
                    <a:pt x="126" y="46"/>
                    <a:pt x="136" y="35"/>
                    <a:pt x="136" y="23"/>
                  </a:cubicBezTo>
                  <a:cubicBezTo>
                    <a:pt x="136" y="10"/>
                    <a:pt x="126" y="0"/>
                    <a:pt x="1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grpSp>
      <p:grpSp>
        <p:nvGrpSpPr>
          <p:cNvPr id="135" name="Group 134">
            <a:extLst>
              <a:ext uri="{FF2B5EF4-FFF2-40B4-BE49-F238E27FC236}">
                <a16:creationId xmlns:a16="http://schemas.microsoft.com/office/drawing/2014/main" id="{F71994A3-D124-450B-89BD-36AEFF026062}"/>
              </a:ext>
            </a:extLst>
          </p:cNvPr>
          <p:cNvGrpSpPr/>
          <p:nvPr/>
        </p:nvGrpSpPr>
        <p:grpSpPr>
          <a:xfrm>
            <a:off x="5929653" y="1285344"/>
            <a:ext cx="502731" cy="477265"/>
            <a:chOff x="7837488" y="-1017588"/>
            <a:chExt cx="846137" cy="803276"/>
          </a:xfrm>
          <a:solidFill>
            <a:schemeClr val="bg1"/>
          </a:solidFill>
        </p:grpSpPr>
        <p:sp>
          <p:nvSpPr>
            <p:cNvPr id="136" name="Freeform 14">
              <a:extLst>
                <a:ext uri="{FF2B5EF4-FFF2-40B4-BE49-F238E27FC236}">
                  <a16:creationId xmlns:a16="http://schemas.microsoft.com/office/drawing/2014/main" id="{DB703D43-5D22-4EF9-B01A-5814A10F44C0}"/>
                </a:ext>
              </a:extLst>
            </p:cNvPr>
            <p:cNvSpPr>
              <a:spLocks/>
            </p:cNvSpPr>
            <p:nvPr/>
          </p:nvSpPr>
          <p:spPr bwMode="auto">
            <a:xfrm>
              <a:off x="8123238" y="-942975"/>
              <a:ext cx="228600" cy="179388"/>
            </a:xfrm>
            <a:custGeom>
              <a:avLst/>
              <a:gdLst>
                <a:gd name="T0" fmla="*/ 16 w 230"/>
                <a:gd name="T1" fmla="*/ 180 h 180"/>
                <a:gd name="T2" fmla="*/ 29 w 230"/>
                <a:gd name="T3" fmla="*/ 172 h 180"/>
                <a:gd name="T4" fmla="*/ 217 w 230"/>
                <a:gd name="T5" fmla="*/ 29 h 180"/>
                <a:gd name="T6" fmla="*/ 229 w 230"/>
                <a:gd name="T7" fmla="*/ 13 h 180"/>
                <a:gd name="T8" fmla="*/ 213 w 230"/>
                <a:gd name="T9" fmla="*/ 1 h 180"/>
                <a:gd name="T10" fmla="*/ 3 w 230"/>
                <a:gd name="T11" fmla="*/ 160 h 180"/>
                <a:gd name="T12" fmla="*/ 10 w 230"/>
                <a:gd name="T13" fmla="*/ 179 h 180"/>
                <a:gd name="T14" fmla="*/ 16 w 230"/>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0" h="180">
                  <a:moveTo>
                    <a:pt x="16" y="180"/>
                  </a:moveTo>
                  <a:cubicBezTo>
                    <a:pt x="21" y="180"/>
                    <a:pt x="26" y="177"/>
                    <a:pt x="29" y="172"/>
                  </a:cubicBezTo>
                  <a:cubicBezTo>
                    <a:pt x="63" y="95"/>
                    <a:pt x="133" y="41"/>
                    <a:pt x="217" y="29"/>
                  </a:cubicBezTo>
                  <a:cubicBezTo>
                    <a:pt x="224" y="27"/>
                    <a:pt x="230" y="20"/>
                    <a:pt x="229" y="13"/>
                  </a:cubicBezTo>
                  <a:cubicBezTo>
                    <a:pt x="227" y="5"/>
                    <a:pt x="220" y="0"/>
                    <a:pt x="213" y="1"/>
                  </a:cubicBezTo>
                  <a:cubicBezTo>
                    <a:pt x="120" y="15"/>
                    <a:pt x="41" y="74"/>
                    <a:pt x="3" y="160"/>
                  </a:cubicBezTo>
                  <a:cubicBezTo>
                    <a:pt x="0" y="168"/>
                    <a:pt x="3" y="176"/>
                    <a:pt x="10" y="179"/>
                  </a:cubicBezTo>
                  <a:cubicBezTo>
                    <a:pt x="12" y="180"/>
                    <a:pt x="14" y="180"/>
                    <a:pt x="16"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137" name="Freeform 15">
              <a:extLst>
                <a:ext uri="{FF2B5EF4-FFF2-40B4-BE49-F238E27FC236}">
                  <a16:creationId xmlns:a16="http://schemas.microsoft.com/office/drawing/2014/main" id="{97383877-9342-4570-B280-90CABF801D37}"/>
                </a:ext>
              </a:extLst>
            </p:cNvPr>
            <p:cNvSpPr>
              <a:spLocks/>
            </p:cNvSpPr>
            <p:nvPr/>
          </p:nvSpPr>
          <p:spPr bwMode="auto">
            <a:xfrm>
              <a:off x="8031163" y="-254000"/>
              <a:ext cx="647700" cy="39688"/>
            </a:xfrm>
            <a:custGeom>
              <a:avLst/>
              <a:gdLst>
                <a:gd name="T0" fmla="*/ 632 w 651"/>
                <a:gd name="T1" fmla="*/ 0 h 39"/>
                <a:gd name="T2" fmla="*/ 19 w 651"/>
                <a:gd name="T3" fmla="*/ 0 h 39"/>
                <a:gd name="T4" fmla="*/ 0 w 651"/>
                <a:gd name="T5" fmla="*/ 20 h 39"/>
                <a:gd name="T6" fmla="*/ 19 w 651"/>
                <a:gd name="T7" fmla="*/ 39 h 39"/>
                <a:gd name="T8" fmla="*/ 632 w 651"/>
                <a:gd name="T9" fmla="*/ 39 h 39"/>
                <a:gd name="T10" fmla="*/ 651 w 651"/>
                <a:gd name="T11" fmla="*/ 20 h 39"/>
                <a:gd name="T12" fmla="*/ 632 w 651"/>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651" h="39">
                  <a:moveTo>
                    <a:pt x="632" y="0"/>
                  </a:moveTo>
                  <a:cubicBezTo>
                    <a:pt x="19" y="0"/>
                    <a:pt x="19" y="0"/>
                    <a:pt x="19" y="0"/>
                  </a:cubicBezTo>
                  <a:cubicBezTo>
                    <a:pt x="9" y="0"/>
                    <a:pt x="0" y="9"/>
                    <a:pt x="0" y="20"/>
                  </a:cubicBezTo>
                  <a:cubicBezTo>
                    <a:pt x="0" y="30"/>
                    <a:pt x="9" y="39"/>
                    <a:pt x="19" y="39"/>
                  </a:cubicBezTo>
                  <a:cubicBezTo>
                    <a:pt x="632" y="39"/>
                    <a:pt x="632" y="39"/>
                    <a:pt x="632" y="39"/>
                  </a:cubicBezTo>
                  <a:cubicBezTo>
                    <a:pt x="643" y="39"/>
                    <a:pt x="651" y="30"/>
                    <a:pt x="651" y="20"/>
                  </a:cubicBezTo>
                  <a:cubicBezTo>
                    <a:pt x="651" y="9"/>
                    <a:pt x="643" y="0"/>
                    <a:pt x="6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138" name="Freeform 16">
              <a:extLst>
                <a:ext uri="{FF2B5EF4-FFF2-40B4-BE49-F238E27FC236}">
                  <a16:creationId xmlns:a16="http://schemas.microsoft.com/office/drawing/2014/main" id="{36D43472-64EC-4379-8B1A-BAB8E0C90095}"/>
                </a:ext>
              </a:extLst>
            </p:cNvPr>
            <p:cNvSpPr>
              <a:spLocks/>
            </p:cNvSpPr>
            <p:nvPr/>
          </p:nvSpPr>
          <p:spPr bwMode="auto">
            <a:xfrm>
              <a:off x="8053389" y="-344862"/>
              <a:ext cx="604839" cy="76950"/>
            </a:xfrm>
            <a:custGeom>
              <a:avLst/>
              <a:gdLst>
                <a:gd name="T0" fmla="*/ 566 w 608"/>
                <a:gd name="T1" fmla="*/ 0 h 80"/>
                <a:gd name="T2" fmla="*/ 40 w 608"/>
                <a:gd name="T3" fmla="*/ 0 h 80"/>
                <a:gd name="T4" fmla="*/ 35 w 608"/>
                <a:gd name="T5" fmla="*/ 3 h 80"/>
                <a:gd name="T6" fmla="*/ 1 w 608"/>
                <a:gd name="T7" fmla="*/ 76 h 80"/>
                <a:gd name="T8" fmla="*/ 4 w 608"/>
                <a:gd name="T9" fmla="*/ 80 h 80"/>
                <a:gd name="T10" fmla="*/ 604 w 608"/>
                <a:gd name="T11" fmla="*/ 80 h 80"/>
                <a:gd name="T12" fmla="*/ 607 w 608"/>
                <a:gd name="T13" fmla="*/ 76 h 80"/>
                <a:gd name="T14" fmla="*/ 571 w 608"/>
                <a:gd name="T15" fmla="*/ 3 h 80"/>
                <a:gd name="T16" fmla="*/ 566 w 608"/>
                <a:gd name="T1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8" h="80">
                  <a:moveTo>
                    <a:pt x="566" y="0"/>
                  </a:moveTo>
                  <a:cubicBezTo>
                    <a:pt x="40" y="0"/>
                    <a:pt x="40" y="0"/>
                    <a:pt x="40" y="0"/>
                  </a:cubicBezTo>
                  <a:cubicBezTo>
                    <a:pt x="38" y="0"/>
                    <a:pt x="36" y="1"/>
                    <a:pt x="35" y="3"/>
                  </a:cubicBezTo>
                  <a:cubicBezTo>
                    <a:pt x="1" y="76"/>
                    <a:pt x="1" y="76"/>
                    <a:pt x="1" y="76"/>
                  </a:cubicBezTo>
                  <a:cubicBezTo>
                    <a:pt x="0" y="78"/>
                    <a:pt x="2" y="80"/>
                    <a:pt x="4" y="80"/>
                  </a:cubicBezTo>
                  <a:cubicBezTo>
                    <a:pt x="604" y="80"/>
                    <a:pt x="604" y="80"/>
                    <a:pt x="604" y="80"/>
                  </a:cubicBezTo>
                  <a:cubicBezTo>
                    <a:pt x="606" y="80"/>
                    <a:pt x="608" y="78"/>
                    <a:pt x="607" y="76"/>
                  </a:cubicBezTo>
                  <a:cubicBezTo>
                    <a:pt x="571" y="3"/>
                    <a:pt x="571" y="3"/>
                    <a:pt x="571" y="3"/>
                  </a:cubicBezTo>
                  <a:cubicBezTo>
                    <a:pt x="570" y="1"/>
                    <a:pt x="568" y="0"/>
                    <a:pt x="5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139" name="Freeform 17">
              <a:extLst>
                <a:ext uri="{FF2B5EF4-FFF2-40B4-BE49-F238E27FC236}">
                  <a16:creationId xmlns:a16="http://schemas.microsoft.com/office/drawing/2014/main" id="{44786F9B-714D-4525-B5FE-18B7E6C031BF}"/>
                </a:ext>
              </a:extLst>
            </p:cNvPr>
            <p:cNvSpPr>
              <a:spLocks noEditPoints="1"/>
            </p:cNvSpPr>
            <p:nvPr/>
          </p:nvSpPr>
          <p:spPr bwMode="auto">
            <a:xfrm>
              <a:off x="7837488" y="-798513"/>
              <a:ext cx="561975" cy="266700"/>
            </a:xfrm>
            <a:custGeom>
              <a:avLst/>
              <a:gdLst>
                <a:gd name="T0" fmla="*/ 252 w 566"/>
                <a:gd name="T1" fmla="*/ 84 h 269"/>
                <a:gd name="T2" fmla="*/ 372 w 566"/>
                <a:gd name="T3" fmla="*/ 204 h 269"/>
                <a:gd name="T4" fmla="*/ 370 w 566"/>
                <a:gd name="T5" fmla="*/ 219 h 269"/>
                <a:gd name="T6" fmla="*/ 420 w 566"/>
                <a:gd name="T7" fmla="*/ 269 h 269"/>
                <a:gd name="T8" fmla="*/ 470 w 566"/>
                <a:gd name="T9" fmla="*/ 219 h 269"/>
                <a:gd name="T10" fmla="*/ 461 w 566"/>
                <a:gd name="T11" fmla="*/ 191 h 269"/>
                <a:gd name="T12" fmla="*/ 504 w 566"/>
                <a:gd name="T13" fmla="*/ 121 h 269"/>
                <a:gd name="T14" fmla="*/ 516 w 566"/>
                <a:gd name="T15" fmla="*/ 123 h 269"/>
                <a:gd name="T16" fmla="*/ 566 w 566"/>
                <a:gd name="T17" fmla="*/ 73 h 269"/>
                <a:gd name="T18" fmla="*/ 516 w 566"/>
                <a:gd name="T19" fmla="*/ 23 h 269"/>
                <a:gd name="T20" fmla="*/ 466 w 566"/>
                <a:gd name="T21" fmla="*/ 73 h 269"/>
                <a:gd name="T22" fmla="*/ 480 w 566"/>
                <a:gd name="T23" fmla="*/ 107 h 269"/>
                <a:gd name="T24" fmla="*/ 439 w 566"/>
                <a:gd name="T25" fmla="*/ 173 h 269"/>
                <a:gd name="T26" fmla="*/ 420 w 566"/>
                <a:gd name="T27" fmla="*/ 169 h 269"/>
                <a:gd name="T28" fmla="*/ 388 w 566"/>
                <a:gd name="T29" fmla="*/ 181 h 269"/>
                <a:gd name="T30" fmla="*/ 265 w 566"/>
                <a:gd name="T31" fmla="*/ 57 h 269"/>
                <a:gd name="T32" fmla="*/ 265 w 566"/>
                <a:gd name="T33" fmla="*/ 50 h 269"/>
                <a:gd name="T34" fmla="*/ 215 w 566"/>
                <a:gd name="T35" fmla="*/ 0 h 269"/>
                <a:gd name="T36" fmla="*/ 165 w 566"/>
                <a:gd name="T37" fmla="*/ 50 h 269"/>
                <a:gd name="T38" fmla="*/ 166 w 566"/>
                <a:gd name="T39" fmla="*/ 57 h 269"/>
                <a:gd name="T40" fmla="*/ 82 w 566"/>
                <a:gd name="T41" fmla="*/ 125 h 269"/>
                <a:gd name="T42" fmla="*/ 50 w 566"/>
                <a:gd name="T43" fmla="*/ 113 h 269"/>
                <a:gd name="T44" fmla="*/ 0 w 566"/>
                <a:gd name="T45" fmla="*/ 163 h 269"/>
                <a:gd name="T46" fmla="*/ 50 w 566"/>
                <a:gd name="T47" fmla="*/ 213 h 269"/>
                <a:gd name="T48" fmla="*/ 100 w 566"/>
                <a:gd name="T49" fmla="*/ 163 h 269"/>
                <a:gd name="T50" fmla="*/ 98 w 566"/>
                <a:gd name="T51" fmla="*/ 148 h 269"/>
                <a:gd name="T52" fmla="*/ 178 w 566"/>
                <a:gd name="T53" fmla="*/ 83 h 269"/>
                <a:gd name="T54" fmla="*/ 215 w 566"/>
                <a:gd name="T55" fmla="*/ 100 h 269"/>
                <a:gd name="T56" fmla="*/ 252 w 566"/>
                <a:gd name="T57" fmla="*/ 84 h 269"/>
                <a:gd name="T58" fmla="*/ 516 w 566"/>
                <a:gd name="T59" fmla="*/ 51 h 269"/>
                <a:gd name="T60" fmla="*/ 538 w 566"/>
                <a:gd name="T61" fmla="*/ 73 h 269"/>
                <a:gd name="T62" fmla="*/ 516 w 566"/>
                <a:gd name="T63" fmla="*/ 95 h 269"/>
                <a:gd name="T64" fmla="*/ 494 w 566"/>
                <a:gd name="T65" fmla="*/ 73 h 269"/>
                <a:gd name="T66" fmla="*/ 516 w 566"/>
                <a:gd name="T67" fmla="*/ 51 h 269"/>
                <a:gd name="T68" fmla="*/ 420 w 566"/>
                <a:gd name="T69" fmla="*/ 197 h 269"/>
                <a:gd name="T70" fmla="*/ 442 w 566"/>
                <a:gd name="T71" fmla="*/ 219 h 269"/>
                <a:gd name="T72" fmla="*/ 420 w 566"/>
                <a:gd name="T73" fmla="*/ 241 h 269"/>
                <a:gd name="T74" fmla="*/ 398 w 566"/>
                <a:gd name="T75" fmla="*/ 219 h 269"/>
                <a:gd name="T76" fmla="*/ 420 w 566"/>
                <a:gd name="T77" fmla="*/ 197 h 269"/>
                <a:gd name="T78" fmla="*/ 50 w 566"/>
                <a:gd name="T79" fmla="*/ 185 h 269"/>
                <a:gd name="T80" fmla="*/ 28 w 566"/>
                <a:gd name="T81" fmla="*/ 163 h 269"/>
                <a:gd name="T82" fmla="*/ 50 w 566"/>
                <a:gd name="T83" fmla="*/ 141 h 269"/>
                <a:gd name="T84" fmla="*/ 72 w 566"/>
                <a:gd name="T85" fmla="*/ 163 h 269"/>
                <a:gd name="T86" fmla="*/ 50 w 566"/>
                <a:gd name="T87" fmla="*/ 185 h 269"/>
                <a:gd name="T88" fmla="*/ 193 w 566"/>
                <a:gd name="T89" fmla="*/ 50 h 269"/>
                <a:gd name="T90" fmla="*/ 215 w 566"/>
                <a:gd name="T91" fmla="*/ 28 h 269"/>
                <a:gd name="T92" fmla="*/ 237 w 566"/>
                <a:gd name="T93" fmla="*/ 50 h 269"/>
                <a:gd name="T94" fmla="*/ 215 w 566"/>
                <a:gd name="T95" fmla="*/ 72 h 269"/>
                <a:gd name="T96" fmla="*/ 193 w 566"/>
                <a:gd name="T97" fmla="*/ 5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66" h="269">
                  <a:moveTo>
                    <a:pt x="252" y="84"/>
                  </a:moveTo>
                  <a:cubicBezTo>
                    <a:pt x="372" y="204"/>
                    <a:pt x="372" y="204"/>
                    <a:pt x="372" y="204"/>
                  </a:cubicBezTo>
                  <a:cubicBezTo>
                    <a:pt x="371" y="209"/>
                    <a:pt x="370" y="214"/>
                    <a:pt x="370" y="219"/>
                  </a:cubicBezTo>
                  <a:cubicBezTo>
                    <a:pt x="370" y="247"/>
                    <a:pt x="392" y="269"/>
                    <a:pt x="420" y="269"/>
                  </a:cubicBezTo>
                  <a:cubicBezTo>
                    <a:pt x="447" y="269"/>
                    <a:pt x="470" y="247"/>
                    <a:pt x="470" y="219"/>
                  </a:cubicBezTo>
                  <a:cubicBezTo>
                    <a:pt x="470" y="209"/>
                    <a:pt x="467" y="199"/>
                    <a:pt x="461" y="191"/>
                  </a:cubicBezTo>
                  <a:cubicBezTo>
                    <a:pt x="504" y="121"/>
                    <a:pt x="504" y="121"/>
                    <a:pt x="504" y="121"/>
                  </a:cubicBezTo>
                  <a:cubicBezTo>
                    <a:pt x="508" y="122"/>
                    <a:pt x="512" y="123"/>
                    <a:pt x="516" y="123"/>
                  </a:cubicBezTo>
                  <a:cubicBezTo>
                    <a:pt x="544" y="123"/>
                    <a:pt x="566" y="101"/>
                    <a:pt x="566" y="73"/>
                  </a:cubicBezTo>
                  <a:cubicBezTo>
                    <a:pt x="566" y="46"/>
                    <a:pt x="544" y="23"/>
                    <a:pt x="516" y="23"/>
                  </a:cubicBezTo>
                  <a:cubicBezTo>
                    <a:pt x="489" y="23"/>
                    <a:pt x="466" y="46"/>
                    <a:pt x="466" y="73"/>
                  </a:cubicBezTo>
                  <a:cubicBezTo>
                    <a:pt x="466" y="86"/>
                    <a:pt x="471" y="98"/>
                    <a:pt x="480" y="107"/>
                  </a:cubicBezTo>
                  <a:cubicBezTo>
                    <a:pt x="439" y="173"/>
                    <a:pt x="439" y="173"/>
                    <a:pt x="439" y="173"/>
                  </a:cubicBezTo>
                  <a:cubicBezTo>
                    <a:pt x="433" y="171"/>
                    <a:pt x="427" y="169"/>
                    <a:pt x="420" y="169"/>
                  </a:cubicBezTo>
                  <a:cubicBezTo>
                    <a:pt x="408" y="169"/>
                    <a:pt x="397" y="173"/>
                    <a:pt x="388" y="181"/>
                  </a:cubicBezTo>
                  <a:cubicBezTo>
                    <a:pt x="265" y="57"/>
                    <a:pt x="265" y="57"/>
                    <a:pt x="265" y="57"/>
                  </a:cubicBezTo>
                  <a:cubicBezTo>
                    <a:pt x="265" y="55"/>
                    <a:pt x="265" y="52"/>
                    <a:pt x="265" y="50"/>
                  </a:cubicBezTo>
                  <a:cubicBezTo>
                    <a:pt x="265" y="22"/>
                    <a:pt x="243" y="0"/>
                    <a:pt x="215" y="0"/>
                  </a:cubicBezTo>
                  <a:cubicBezTo>
                    <a:pt x="188" y="0"/>
                    <a:pt x="165" y="22"/>
                    <a:pt x="165" y="50"/>
                  </a:cubicBezTo>
                  <a:cubicBezTo>
                    <a:pt x="165" y="52"/>
                    <a:pt x="165" y="54"/>
                    <a:pt x="166" y="57"/>
                  </a:cubicBezTo>
                  <a:cubicBezTo>
                    <a:pt x="82" y="125"/>
                    <a:pt x="82" y="125"/>
                    <a:pt x="82" y="125"/>
                  </a:cubicBezTo>
                  <a:cubicBezTo>
                    <a:pt x="74" y="118"/>
                    <a:pt x="63" y="113"/>
                    <a:pt x="50" y="113"/>
                  </a:cubicBezTo>
                  <a:cubicBezTo>
                    <a:pt x="23" y="113"/>
                    <a:pt x="0" y="136"/>
                    <a:pt x="0" y="163"/>
                  </a:cubicBezTo>
                  <a:cubicBezTo>
                    <a:pt x="0" y="191"/>
                    <a:pt x="23" y="213"/>
                    <a:pt x="50" y="213"/>
                  </a:cubicBezTo>
                  <a:cubicBezTo>
                    <a:pt x="78" y="213"/>
                    <a:pt x="100" y="191"/>
                    <a:pt x="100" y="163"/>
                  </a:cubicBezTo>
                  <a:cubicBezTo>
                    <a:pt x="100" y="158"/>
                    <a:pt x="100" y="153"/>
                    <a:pt x="98" y="148"/>
                  </a:cubicBezTo>
                  <a:cubicBezTo>
                    <a:pt x="178" y="83"/>
                    <a:pt x="178" y="83"/>
                    <a:pt x="178" y="83"/>
                  </a:cubicBezTo>
                  <a:cubicBezTo>
                    <a:pt x="187" y="93"/>
                    <a:pt x="200" y="100"/>
                    <a:pt x="215" y="100"/>
                  </a:cubicBezTo>
                  <a:cubicBezTo>
                    <a:pt x="230" y="100"/>
                    <a:pt x="242" y="93"/>
                    <a:pt x="252" y="84"/>
                  </a:cubicBezTo>
                  <a:close/>
                  <a:moveTo>
                    <a:pt x="516" y="51"/>
                  </a:moveTo>
                  <a:cubicBezTo>
                    <a:pt x="528" y="51"/>
                    <a:pt x="538" y="61"/>
                    <a:pt x="538" y="73"/>
                  </a:cubicBezTo>
                  <a:cubicBezTo>
                    <a:pt x="538" y="85"/>
                    <a:pt x="528" y="95"/>
                    <a:pt x="516" y="95"/>
                  </a:cubicBezTo>
                  <a:cubicBezTo>
                    <a:pt x="504" y="95"/>
                    <a:pt x="494" y="85"/>
                    <a:pt x="494" y="73"/>
                  </a:cubicBezTo>
                  <a:cubicBezTo>
                    <a:pt x="494" y="61"/>
                    <a:pt x="504" y="51"/>
                    <a:pt x="516" y="51"/>
                  </a:cubicBezTo>
                  <a:close/>
                  <a:moveTo>
                    <a:pt x="420" y="197"/>
                  </a:moveTo>
                  <a:cubicBezTo>
                    <a:pt x="432" y="197"/>
                    <a:pt x="442" y="207"/>
                    <a:pt x="442" y="219"/>
                  </a:cubicBezTo>
                  <a:cubicBezTo>
                    <a:pt x="442" y="231"/>
                    <a:pt x="432" y="241"/>
                    <a:pt x="420" y="241"/>
                  </a:cubicBezTo>
                  <a:cubicBezTo>
                    <a:pt x="408" y="241"/>
                    <a:pt x="398" y="231"/>
                    <a:pt x="398" y="219"/>
                  </a:cubicBezTo>
                  <a:cubicBezTo>
                    <a:pt x="398" y="207"/>
                    <a:pt x="408" y="197"/>
                    <a:pt x="420" y="197"/>
                  </a:cubicBezTo>
                  <a:close/>
                  <a:moveTo>
                    <a:pt x="50" y="185"/>
                  </a:moveTo>
                  <a:cubicBezTo>
                    <a:pt x="38" y="185"/>
                    <a:pt x="28" y="176"/>
                    <a:pt x="28" y="163"/>
                  </a:cubicBezTo>
                  <a:cubicBezTo>
                    <a:pt x="28" y="151"/>
                    <a:pt x="38" y="141"/>
                    <a:pt x="50" y="141"/>
                  </a:cubicBezTo>
                  <a:cubicBezTo>
                    <a:pt x="62" y="141"/>
                    <a:pt x="72" y="151"/>
                    <a:pt x="72" y="163"/>
                  </a:cubicBezTo>
                  <a:cubicBezTo>
                    <a:pt x="72" y="176"/>
                    <a:pt x="62" y="185"/>
                    <a:pt x="50" y="185"/>
                  </a:cubicBezTo>
                  <a:close/>
                  <a:moveTo>
                    <a:pt x="193" y="50"/>
                  </a:moveTo>
                  <a:cubicBezTo>
                    <a:pt x="193" y="37"/>
                    <a:pt x="203" y="28"/>
                    <a:pt x="215" y="28"/>
                  </a:cubicBezTo>
                  <a:cubicBezTo>
                    <a:pt x="227" y="28"/>
                    <a:pt x="237" y="37"/>
                    <a:pt x="237" y="50"/>
                  </a:cubicBezTo>
                  <a:cubicBezTo>
                    <a:pt x="237" y="62"/>
                    <a:pt x="227" y="72"/>
                    <a:pt x="215" y="72"/>
                  </a:cubicBezTo>
                  <a:cubicBezTo>
                    <a:pt x="203" y="72"/>
                    <a:pt x="193" y="62"/>
                    <a:pt x="193"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140" name="Freeform 18">
              <a:extLst>
                <a:ext uri="{FF2B5EF4-FFF2-40B4-BE49-F238E27FC236}">
                  <a16:creationId xmlns:a16="http://schemas.microsoft.com/office/drawing/2014/main" id="{ABE6B8BD-12B7-48F6-92B2-2706BCA70532}"/>
                </a:ext>
              </a:extLst>
            </p:cNvPr>
            <p:cNvSpPr>
              <a:spLocks/>
            </p:cNvSpPr>
            <p:nvPr/>
          </p:nvSpPr>
          <p:spPr bwMode="auto">
            <a:xfrm>
              <a:off x="8026400" y="-1017588"/>
              <a:ext cx="657225" cy="658813"/>
            </a:xfrm>
            <a:custGeom>
              <a:avLst/>
              <a:gdLst>
                <a:gd name="T0" fmla="*/ 180 w 660"/>
                <a:gd name="T1" fmla="*/ 626 h 665"/>
                <a:gd name="T2" fmla="*/ 65 w 660"/>
                <a:gd name="T3" fmla="*/ 626 h 665"/>
                <a:gd name="T4" fmla="*/ 46 w 660"/>
                <a:gd name="T5" fmla="*/ 646 h 665"/>
                <a:gd name="T6" fmla="*/ 65 w 660"/>
                <a:gd name="T7" fmla="*/ 665 h 665"/>
                <a:gd name="T8" fmla="*/ 594 w 660"/>
                <a:gd name="T9" fmla="*/ 665 h 665"/>
                <a:gd name="T10" fmla="*/ 614 w 660"/>
                <a:gd name="T11" fmla="*/ 646 h 665"/>
                <a:gd name="T12" fmla="*/ 594 w 660"/>
                <a:gd name="T13" fmla="*/ 626 h 665"/>
                <a:gd name="T14" fmla="*/ 479 w 660"/>
                <a:gd name="T15" fmla="*/ 626 h 665"/>
                <a:gd name="T16" fmla="*/ 660 w 660"/>
                <a:gd name="T17" fmla="*/ 332 h 665"/>
                <a:gd name="T18" fmla="*/ 325 w 660"/>
                <a:gd name="T19" fmla="*/ 2 h 665"/>
                <a:gd name="T20" fmla="*/ 39 w 660"/>
                <a:gd name="T21" fmla="*/ 177 h 665"/>
                <a:gd name="T22" fmla="*/ 50 w 660"/>
                <a:gd name="T23" fmla="*/ 205 h 665"/>
                <a:gd name="T24" fmla="*/ 74 w 660"/>
                <a:gd name="T25" fmla="*/ 196 h 665"/>
                <a:gd name="T26" fmla="*/ 343 w 660"/>
                <a:gd name="T27" fmla="*/ 43 h 665"/>
                <a:gd name="T28" fmla="*/ 619 w 660"/>
                <a:gd name="T29" fmla="*/ 316 h 665"/>
                <a:gd name="T30" fmla="*/ 330 w 660"/>
                <a:gd name="T31" fmla="*/ 622 h 665"/>
                <a:gd name="T32" fmla="*/ 41 w 660"/>
                <a:gd name="T33" fmla="*/ 361 h 665"/>
                <a:gd name="T34" fmla="*/ 23 w 660"/>
                <a:gd name="T35" fmla="*/ 343 h 665"/>
                <a:gd name="T36" fmla="*/ 23 w 660"/>
                <a:gd name="T37" fmla="*/ 343 h 665"/>
                <a:gd name="T38" fmla="*/ 2 w 660"/>
                <a:gd name="T39" fmla="*/ 365 h 665"/>
                <a:gd name="T40" fmla="*/ 180 w 660"/>
                <a:gd name="T41" fmla="*/ 626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0" h="665">
                  <a:moveTo>
                    <a:pt x="180" y="626"/>
                  </a:moveTo>
                  <a:cubicBezTo>
                    <a:pt x="65" y="626"/>
                    <a:pt x="65" y="626"/>
                    <a:pt x="65" y="626"/>
                  </a:cubicBezTo>
                  <a:cubicBezTo>
                    <a:pt x="55" y="626"/>
                    <a:pt x="46" y="635"/>
                    <a:pt x="46" y="646"/>
                  </a:cubicBezTo>
                  <a:cubicBezTo>
                    <a:pt x="46" y="656"/>
                    <a:pt x="55" y="665"/>
                    <a:pt x="65" y="665"/>
                  </a:cubicBezTo>
                  <a:cubicBezTo>
                    <a:pt x="594" y="665"/>
                    <a:pt x="594" y="665"/>
                    <a:pt x="594" y="665"/>
                  </a:cubicBezTo>
                  <a:cubicBezTo>
                    <a:pt x="605" y="665"/>
                    <a:pt x="614" y="656"/>
                    <a:pt x="614" y="646"/>
                  </a:cubicBezTo>
                  <a:cubicBezTo>
                    <a:pt x="614" y="635"/>
                    <a:pt x="605" y="626"/>
                    <a:pt x="594" y="626"/>
                  </a:cubicBezTo>
                  <a:cubicBezTo>
                    <a:pt x="479" y="626"/>
                    <a:pt x="479" y="626"/>
                    <a:pt x="479" y="626"/>
                  </a:cubicBezTo>
                  <a:cubicBezTo>
                    <a:pt x="586" y="572"/>
                    <a:pt x="660" y="460"/>
                    <a:pt x="660" y="332"/>
                  </a:cubicBezTo>
                  <a:cubicBezTo>
                    <a:pt x="660" y="149"/>
                    <a:pt x="508" y="0"/>
                    <a:pt x="325" y="2"/>
                  </a:cubicBezTo>
                  <a:cubicBezTo>
                    <a:pt x="201" y="4"/>
                    <a:pt x="94" y="74"/>
                    <a:pt x="39" y="177"/>
                  </a:cubicBezTo>
                  <a:cubicBezTo>
                    <a:pt x="33" y="188"/>
                    <a:pt x="38" y="201"/>
                    <a:pt x="50" y="205"/>
                  </a:cubicBezTo>
                  <a:cubicBezTo>
                    <a:pt x="59" y="208"/>
                    <a:pt x="69" y="204"/>
                    <a:pt x="74" y="196"/>
                  </a:cubicBezTo>
                  <a:cubicBezTo>
                    <a:pt x="125" y="101"/>
                    <a:pt x="227" y="37"/>
                    <a:pt x="343" y="43"/>
                  </a:cubicBezTo>
                  <a:cubicBezTo>
                    <a:pt x="491" y="49"/>
                    <a:pt x="611" y="168"/>
                    <a:pt x="619" y="316"/>
                  </a:cubicBezTo>
                  <a:cubicBezTo>
                    <a:pt x="628" y="483"/>
                    <a:pt x="495" y="622"/>
                    <a:pt x="330" y="622"/>
                  </a:cubicBezTo>
                  <a:cubicBezTo>
                    <a:pt x="179" y="622"/>
                    <a:pt x="56" y="507"/>
                    <a:pt x="41" y="361"/>
                  </a:cubicBezTo>
                  <a:cubicBezTo>
                    <a:pt x="40" y="351"/>
                    <a:pt x="32" y="343"/>
                    <a:pt x="23" y="343"/>
                  </a:cubicBezTo>
                  <a:cubicBezTo>
                    <a:pt x="23" y="343"/>
                    <a:pt x="23" y="343"/>
                    <a:pt x="23" y="343"/>
                  </a:cubicBezTo>
                  <a:cubicBezTo>
                    <a:pt x="10" y="342"/>
                    <a:pt x="0" y="352"/>
                    <a:pt x="2" y="365"/>
                  </a:cubicBezTo>
                  <a:cubicBezTo>
                    <a:pt x="13" y="479"/>
                    <a:pt x="83" y="576"/>
                    <a:pt x="180" y="6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grpSp>
      <p:sp>
        <p:nvSpPr>
          <p:cNvPr id="141" name="Freeform 28">
            <a:extLst>
              <a:ext uri="{FF2B5EF4-FFF2-40B4-BE49-F238E27FC236}">
                <a16:creationId xmlns:a16="http://schemas.microsoft.com/office/drawing/2014/main" id="{196BC5EB-5AFD-43FB-828B-DB80B9C5D032}"/>
              </a:ext>
            </a:extLst>
          </p:cNvPr>
          <p:cNvSpPr>
            <a:spLocks noEditPoints="1"/>
          </p:cNvSpPr>
          <p:nvPr/>
        </p:nvSpPr>
        <p:spPr bwMode="auto">
          <a:xfrm>
            <a:off x="5972503" y="4040576"/>
            <a:ext cx="479780" cy="478716"/>
          </a:xfrm>
          <a:custGeom>
            <a:avLst/>
            <a:gdLst>
              <a:gd name="T0" fmla="*/ 186 w 372"/>
              <a:gd name="T1" fmla="*/ 0 h 372"/>
              <a:gd name="T2" fmla="*/ 0 w 372"/>
              <a:gd name="T3" fmla="*/ 186 h 372"/>
              <a:gd name="T4" fmla="*/ 186 w 372"/>
              <a:gd name="T5" fmla="*/ 372 h 372"/>
              <a:gd name="T6" fmla="*/ 372 w 372"/>
              <a:gd name="T7" fmla="*/ 186 h 372"/>
              <a:gd name="T8" fmla="*/ 186 w 372"/>
              <a:gd name="T9" fmla="*/ 0 h 372"/>
              <a:gd name="T10" fmla="*/ 186 w 372"/>
              <a:gd name="T11" fmla="*/ 322 h 372"/>
              <a:gd name="T12" fmla="*/ 161 w 372"/>
              <a:gd name="T13" fmla="*/ 296 h 372"/>
              <a:gd name="T14" fmla="*/ 186 w 372"/>
              <a:gd name="T15" fmla="*/ 271 h 372"/>
              <a:gd name="T16" fmla="*/ 212 w 372"/>
              <a:gd name="T17" fmla="*/ 296 h 372"/>
              <a:gd name="T18" fmla="*/ 186 w 372"/>
              <a:gd name="T19" fmla="*/ 322 h 372"/>
              <a:gd name="T20" fmla="*/ 212 w 372"/>
              <a:gd name="T21" fmla="*/ 218 h 372"/>
              <a:gd name="T22" fmla="*/ 186 w 372"/>
              <a:gd name="T23" fmla="*/ 244 h 372"/>
              <a:gd name="T24" fmla="*/ 161 w 372"/>
              <a:gd name="T25" fmla="*/ 218 h 372"/>
              <a:gd name="T26" fmla="*/ 161 w 372"/>
              <a:gd name="T27" fmla="*/ 75 h 372"/>
              <a:gd name="T28" fmla="*/ 186 w 372"/>
              <a:gd name="T29" fmla="*/ 49 h 372"/>
              <a:gd name="T30" fmla="*/ 212 w 372"/>
              <a:gd name="T31" fmla="*/ 75 h 372"/>
              <a:gd name="T32" fmla="*/ 212 w 372"/>
              <a:gd name="T33" fmla="*/ 218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2" h="372">
                <a:moveTo>
                  <a:pt x="186" y="0"/>
                </a:moveTo>
                <a:cubicBezTo>
                  <a:pt x="83" y="0"/>
                  <a:pt x="0" y="83"/>
                  <a:pt x="0" y="186"/>
                </a:cubicBezTo>
                <a:cubicBezTo>
                  <a:pt x="0" y="288"/>
                  <a:pt x="83" y="372"/>
                  <a:pt x="186" y="372"/>
                </a:cubicBezTo>
                <a:cubicBezTo>
                  <a:pt x="289" y="372"/>
                  <a:pt x="372" y="288"/>
                  <a:pt x="372" y="186"/>
                </a:cubicBezTo>
                <a:cubicBezTo>
                  <a:pt x="372" y="83"/>
                  <a:pt x="289" y="0"/>
                  <a:pt x="186" y="0"/>
                </a:cubicBezTo>
                <a:close/>
                <a:moveTo>
                  <a:pt x="186" y="322"/>
                </a:moveTo>
                <a:cubicBezTo>
                  <a:pt x="172" y="322"/>
                  <a:pt x="161" y="311"/>
                  <a:pt x="161" y="296"/>
                </a:cubicBezTo>
                <a:cubicBezTo>
                  <a:pt x="161" y="282"/>
                  <a:pt x="172" y="271"/>
                  <a:pt x="186" y="271"/>
                </a:cubicBezTo>
                <a:cubicBezTo>
                  <a:pt x="200" y="271"/>
                  <a:pt x="212" y="282"/>
                  <a:pt x="212" y="296"/>
                </a:cubicBezTo>
                <a:cubicBezTo>
                  <a:pt x="212" y="311"/>
                  <a:pt x="200" y="322"/>
                  <a:pt x="186" y="322"/>
                </a:cubicBezTo>
                <a:close/>
                <a:moveTo>
                  <a:pt x="212" y="218"/>
                </a:moveTo>
                <a:cubicBezTo>
                  <a:pt x="212" y="232"/>
                  <a:pt x="200" y="244"/>
                  <a:pt x="186" y="244"/>
                </a:cubicBezTo>
                <a:cubicBezTo>
                  <a:pt x="172" y="244"/>
                  <a:pt x="161" y="232"/>
                  <a:pt x="161" y="218"/>
                </a:cubicBezTo>
                <a:cubicBezTo>
                  <a:pt x="161" y="75"/>
                  <a:pt x="161" y="75"/>
                  <a:pt x="161" y="75"/>
                </a:cubicBezTo>
                <a:cubicBezTo>
                  <a:pt x="161" y="61"/>
                  <a:pt x="172" y="49"/>
                  <a:pt x="186" y="49"/>
                </a:cubicBezTo>
                <a:cubicBezTo>
                  <a:pt x="200" y="49"/>
                  <a:pt x="212" y="61"/>
                  <a:pt x="212" y="75"/>
                </a:cubicBezTo>
                <a:lnTo>
                  <a:pt x="212" y="2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142" name="Freeform 32">
            <a:extLst>
              <a:ext uri="{FF2B5EF4-FFF2-40B4-BE49-F238E27FC236}">
                <a16:creationId xmlns:a16="http://schemas.microsoft.com/office/drawing/2014/main" id="{DA7E4790-B37D-4576-B7B7-C1BB7A67497E}"/>
              </a:ext>
            </a:extLst>
          </p:cNvPr>
          <p:cNvSpPr>
            <a:spLocks noEditPoints="1"/>
          </p:cNvSpPr>
          <p:nvPr/>
        </p:nvSpPr>
        <p:spPr bwMode="auto">
          <a:xfrm>
            <a:off x="1887913" y="4064381"/>
            <a:ext cx="538582" cy="388242"/>
          </a:xfrm>
          <a:custGeom>
            <a:avLst/>
            <a:gdLst>
              <a:gd name="T0" fmla="*/ 412 w 456"/>
              <a:gd name="T1" fmla="*/ 269 h 328"/>
              <a:gd name="T2" fmla="*/ 409 w 456"/>
              <a:gd name="T3" fmla="*/ 227 h 328"/>
              <a:gd name="T4" fmla="*/ 323 w 456"/>
              <a:gd name="T5" fmla="*/ 192 h 328"/>
              <a:gd name="T6" fmla="*/ 353 w 456"/>
              <a:gd name="T7" fmla="*/ 192 h 328"/>
              <a:gd name="T8" fmla="*/ 364 w 456"/>
              <a:gd name="T9" fmla="*/ 145 h 328"/>
              <a:gd name="T10" fmla="*/ 323 w 456"/>
              <a:gd name="T11" fmla="*/ 136 h 328"/>
              <a:gd name="T12" fmla="*/ 323 w 456"/>
              <a:gd name="T13" fmla="*/ 97 h 328"/>
              <a:gd name="T14" fmla="*/ 231 w 456"/>
              <a:gd name="T15" fmla="*/ 94 h 328"/>
              <a:gd name="T16" fmla="*/ 231 w 456"/>
              <a:gd name="T17" fmla="*/ 56 h 328"/>
              <a:gd name="T18" fmla="*/ 273 w 456"/>
              <a:gd name="T19" fmla="*/ 47 h 328"/>
              <a:gd name="T20" fmla="*/ 264 w 456"/>
              <a:gd name="T21" fmla="*/ 0 h 328"/>
              <a:gd name="T22" fmla="*/ 184 w 456"/>
              <a:gd name="T23" fmla="*/ 8 h 328"/>
              <a:gd name="T24" fmla="*/ 193 w 456"/>
              <a:gd name="T25" fmla="*/ 56 h 328"/>
              <a:gd name="T26" fmla="*/ 225 w 456"/>
              <a:gd name="T27" fmla="*/ 56 h 328"/>
              <a:gd name="T28" fmla="*/ 137 w 456"/>
              <a:gd name="T29" fmla="*/ 94 h 328"/>
              <a:gd name="T30" fmla="*/ 134 w 456"/>
              <a:gd name="T31" fmla="*/ 136 h 328"/>
              <a:gd name="T32" fmla="*/ 101 w 456"/>
              <a:gd name="T33" fmla="*/ 136 h 328"/>
              <a:gd name="T34" fmla="*/ 89 w 456"/>
              <a:gd name="T35" fmla="*/ 183 h 328"/>
              <a:gd name="T36" fmla="*/ 134 w 456"/>
              <a:gd name="T37" fmla="*/ 192 h 328"/>
              <a:gd name="T38" fmla="*/ 134 w 456"/>
              <a:gd name="T39" fmla="*/ 227 h 328"/>
              <a:gd name="T40" fmla="*/ 42 w 456"/>
              <a:gd name="T41" fmla="*/ 230 h 328"/>
              <a:gd name="T42" fmla="*/ 9 w 456"/>
              <a:gd name="T43" fmla="*/ 269 h 328"/>
              <a:gd name="T44" fmla="*/ 0 w 456"/>
              <a:gd name="T45" fmla="*/ 319 h 328"/>
              <a:gd name="T46" fmla="*/ 80 w 456"/>
              <a:gd name="T47" fmla="*/ 328 h 328"/>
              <a:gd name="T48" fmla="*/ 89 w 456"/>
              <a:gd name="T49" fmla="*/ 281 h 328"/>
              <a:gd name="T50" fmla="*/ 48 w 456"/>
              <a:gd name="T51" fmla="*/ 269 h 328"/>
              <a:gd name="T52" fmla="*/ 137 w 456"/>
              <a:gd name="T53" fmla="*/ 233 h 328"/>
              <a:gd name="T54" fmla="*/ 225 w 456"/>
              <a:gd name="T55" fmla="*/ 269 h 328"/>
              <a:gd name="T56" fmla="*/ 181 w 456"/>
              <a:gd name="T57" fmla="*/ 281 h 328"/>
              <a:gd name="T58" fmla="*/ 193 w 456"/>
              <a:gd name="T59" fmla="*/ 328 h 328"/>
              <a:gd name="T60" fmla="*/ 273 w 456"/>
              <a:gd name="T61" fmla="*/ 319 h 328"/>
              <a:gd name="T62" fmla="*/ 264 w 456"/>
              <a:gd name="T63" fmla="*/ 269 h 328"/>
              <a:gd name="T64" fmla="*/ 231 w 456"/>
              <a:gd name="T65" fmla="*/ 233 h 328"/>
              <a:gd name="T66" fmla="*/ 406 w 456"/>
              <a:gd name="T67" fmla="*/ 233 h 328"/>
              <a:gd name="T68" fmla="*/ 376 w 456"/>
              <a:gd name="T69" fmla="*/ 269 h 328"/>
              <a:gd name="T70" fmla="*/ 364 w 456"/>
              <a:gd name="T71" fmla="*/ 319 h 328"/>
              <a:gd name="T72" fmla="*/ 444 w 456"/>
              <a:gd name="T73" fmla="*/ 328 h 328"/>
              <a:gd name="T74" fmla="*/ 456 w 456"/>
              <a:gd name="T75" fmla="*/ 281 h 328"/>
              <a:gd name="T76" fmla="*/ 317 w 456"/>
              <a:gd name="T77" fmla="*/ 192 h 328"/>
              <a:gd name="T78" fmla="*/ 228 w 456"/>
              <a:gd name="T79" fmla="*/ 227 h 328"/>
              <a:gd name="T80" fmla="*/ 139 w 456"/>
              <a:gd name="T81" fmla="*/ 192 h 328"/>
              <a:gd name="T82" fmla="*/ 172 w 456"/>
              <a:gd name="T83" fmla="*/ 192 h 328"/>
              <a:gd name="T84" fmla="*/ 181 w 456"/>
              <a:gd name="T85" fmla="*/ 145 h 328"/>
              <a:gd name="T86" fmla="*/ 139 w 456"/>
              <a:gd name="T87" fmla="*/ 136 h 328"/>
              <a:gd name="T88" fmla="*/ 139 w 456"/>
              <a:gd name="T89" fmla="*/ 100 h 328"/>
              <a:gd name="T90" fmla="*/ 317 w 456"/>
              <a:gd name="T91" fmla="*/ 100 h 328"/>
              <a:gd name="T92" fmla="*/ 317 w 456"/>
              <a:gd name="T93" fmla="*/ 136 h 328"/>
              <a:gd name="T94" fmla="*/ 273 w 456"/>
              <a:gd name="T95" fmla="*/ 145 h 328"/>
              <a:gd name="T96" fmla="*/ 285 w 456"/>
              <a:gd name="T97" fmla="*/ 192 h 328"/>
              <a:gd name="T98" fmla="*/ 317 w 456"/>
              <a:gd name="T99" fmla="*/ 19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56" h="328">
                <a:moveTo>
                  <a:pt x="444" y="269"/>
                </a:moveTo>
                <a:cubicBezTo>
                  <a:pt x="412" y="269"/>
                  <a:pt x="412" y="269"/>
                  <a:pt x="412" y="269"/>
                </a:cubicBezTo>
                <a:cubicBezTo>
                  <a:pt x="412" y="230"/>
                  <a:pt x="412" y="230"/>
                  <a:pt x="412" y="230"/>
                </a:cubicBezTo>
                <a:cubicBezTo>
                  <a:pt x="412" y="230"/>
                  <a:pt x="412" y="227"/>
                  <a:pt x="409" y="227"/>
                </a:cubicBezTo>
                <a:cubicBezTo>
                  <a:pt x="323" y="227"/>
                  <a:pt x="323" y="227"/>
                  <a:pt x="323" y="227"/>
                </a:cubicBezTo>
                <a:cubicBezTo>
                  <a:pt x="323" y="192"/>
                  <a:pt x="323" y="192"/>
                  <a:pt x="323" y="192"/>
                </a:cubicBezTo>
                <a:cubicBezTo>
                  <a:pt x="323" y="192"/>
                  <a:pt x="323" y="192"/>
                  <a:pt x="323" y="192"/>
                </a:cubicBezTo>
                <a:cubicBezTo>
                  <a:pt x="353" y="192"/>
                  <a:pt x="353" y="192"/>
                  <a:pt x="353" y="192"/>
                </a:cubicBezTo>
                <a:cubicBezTo>
                  <a:pt x="359" y="192"/>
                  <a:pt x="364" y="189"/>
                  <a:pt x="364" y="183"/>
                </a:cubicBezTo>
                <a:cubicBezTo>
                  <a:pt x="364" y="145"/>
                  <a:pt x="364" y="145"/>
                  <a:pt x="364" y="145"/>
                </a:cubicBezTo>
                <a:cubicBezTo>
                  <a:pt x="364" y="139"/>
                  <a:pt x="359" y="136"/>
                  <a:pt x="353" y="136"/>
                </a:cubicBezTo>
                <a:cubicBezTo>
                  <a:pt x="323" y="136"/>
                  <a:pt x="323" y="136"/>
                  <a:pt x="323" y="136"/>
                </a:cubicBezTo>
                <a:cubicBezTo>
                  <a:pt x="323" y="136"/>
                  <a:pt x="323" y="136"/>
                  <a:pt x="323" y="136"/>
                </a:cubicBezTo>
                <a:cubicBezTo>
                  <a:pt x="323" y="97"/>
                  <a:pt x="323" y="97"/>
                  <a:pt x="323" y="97"/>
                </a:cubicBezTo>
                <a:cubicBezTo>
                  <a:pt x="323" y="94"/>
                  <a:pt x="320" y="94"/>
                  <a:pt x="320" y="94"/>
                </a:cubicBezTo>
                <a:cubicBezTo>
                  <a:pt x="231" y="94"/>
                  <a:pt x="231" y="94"/>
                  <a:pt x="231" y="94"/>
                </a:cubicBezTo>
                <a:cubicBezTo>
                  <a:pt x="231" y="56"/>
                  <a:pt x="231" y="56"/>
                  <a:pt x="231" y="56"/>
                </a:cubicBezTo>
                <a:cubicBezTo>
                  <a:pt x="231" y="56"/>
                  <a:pt x="231" y="56"/>
                  <a:pt x="231" y="56"/>
                </a:cubicBezTo>
                <a:cubicBezTo>
                  <a:pt x="264" y="56"/>
                  <a:pt x="264" y="56"/>
                  <a:pt x="264" y="56"/>
                </a:cubicBezTo>
                <a:cubicBezTo>
                  <a:pt x="270" y="56"/>
                  <a:pt x="273" y="53"/>
                  <a:pt x="273" y="47"/>
                </a:cubicBezTo>
                <a:cubicBezTo>
                  <a:pt x="273" y="8"/>
                  <a:pt x="273" y="8"/>
                  <a:pt x="273" y="8"/>
                </a:cubicBezTo>
                <a:cubicBezTo>
                  <a:pt x="273" y="3"/>
                  <a:pt x="270" y="0"/>
                  <a:pt x="264" y="0"/>
                </a:cubicBezTo>
                <a:cubicBezTo>
                  <a:pt x="193" y="0"/>
                  <a:pt x="193" y="0"/>
                  <a:pt x="193" y="0"/>
                </a:cubicBezTo>
                <a:cubicBezTo>
                  <a:pt x="187" y="0"/>
                  <a:pt x="184" y="3"/>
                  <a:pt x="184" y="8"/>
                </a:cubicBezTo>
                <a:cubicBezTo>
                  <a:pt x="184" y="47"/>
                  <a:pt x="184" y="47"/>
                  <a:pt x="184" y="47"/>
                </a:cubicBezTo>
                <a:cubicBezTo>
                  <a:pt x="184" y="53"/>
                  <a:pt x="187" y="56"/>
                  <a:pt x="193" y="56"/>
                </a:cubicBezTo>
                <a:cubicBezTo>
                  <a:pt x="225" y="56"/>
                  <a:pt x="225" y="56"/>
                  <a:pt x="225" y="56"/>
                </a:cubicBezTo>
                <a:cubicBezTo>
                  <a:pt x="225" y="56"/>
                  <a:pt x="225" y="56"/>
                  <a:pt x="225" y="56"/>
                </a:cubicBezTo>
                <a:cubicBezTo>
                  <a:pt x="225" y="94"/>
                  <a:pt x="225" y="94"/>
                  <a:pt x="225" y="94"/>
                </a:cubicBezTo>
                <a:cubicBezTo>
                  <a:pt x="137" y="94"/>
                  <a:pt x="137" y="94"/>
                  <a:pt x="137" y="94"/>
                </a:cubicBezTo>
                <a:cubicBezTo>
                  <a:pt x="134" y="94"/>
                  <a:pt x="134" y="94"/>
                  <a:pt x="134" y="97"/>
                </a:cubicBezTo>
                <a:cubicBezTo>
                  <a:pt x="134" y="136"/>
                  <a:pt x="134" y="136"/>
                  <a:pt x="134" y="136"/>
                </a:cubicBezTo>
                <a:cubicBezTo>
                  <a:pt x="134" y="136"/>
                  <a:pt x="134" y="136"/>
                  <a:pt x="134" y="136"/>
                </a:cubicBezTo>
                <a:cubicBezTo>
                  <a:pt x="101" y="136"/>
                  <a:pt x="101" y="136"/>
                  <a:pt x="101" y="136"/>
                </a:cubicBezTo>
                <a:cubicBezTo>
                  <a:pt x="95" y="136"/>
                  <a:pt x="89" y="139"/>
                  <a:pt x="89" y="145"/>
                </a:cubicBezTo>
                <a:cubicBezTo>
                  <a:pt x="89" y="183"/>
                  <a:pt x="89" y="183"/>
                  <a:pt x="89" y="183"/>
                </a:cubicBezTo>
                <a:cubicBezTo>
                  <a:pt x="89" y="189"/>
                  <a:pt x="95" y="192"/>
                  <a:pt x="101" y="192"/>
                </a:cubicBezTo>
                <a:cubicBezTo>
                  <a:pt x="134" y="192"/>
                  <a:pt x="134" y="192"/>
                  <a:pt x="134" y="192"/>
                </a:cubicBezTo>
                <a:cubicBezTo>
                  <a:pt x="134" y="192"/>
                  <a:pt x="134" y="192"/>
                  <a:pt x="134" y="192"/>
                </a:cubicBezTo>
                <a:cubicBezTo>
                  <a:pt x="134" y="227"/>
                  <a:pt x="134" y="227"/>
                  <a:pt x="134" y="227"/>
                </a:cubicBezTo>
                <a:cubicBezTo>
                  <a:pt x="45" y="227"/>
                  <a:pt x="45" y="227"/>
                  <a:pt x="45" y="227"/>
                </a:cubicBezTo>
                <a:cubicBezTo>
                  <a:pt x="42" y="227"/>
                  <a:pt x="42" y="230"/>
                  <a:pt x="42" y="230"/>
                </a:cubicBezTo>
                <a:cubicBezTo>
                  <a:pt x="42" y="269"/>
                  <a:pt x="42" y="269"/>
                  <a:pt x="42" y="269"/>
                </a:cubicBezTo>
                <a:cubicBezTo>
                  <a:pt x="9" y="269"/>
                  <a:pt x="9" y="269"/>
                  <a:pt x="9" y="269"/>
                </a:cubicBezTo>
                <a:cubicBezTo>
                  <a:pt x="3" y="269"/>
                  <a:pt x="0" y="275"/>
                  <a:pt x="0" y="281"/>
                </a:cubicBezTo>
                <a:cubicBezTo>
                  <a:pt x="0" y="319"/>
                  <a:pt x="0" y="319"/>
                  <a:pt x="0" y="319"/>
                </a:cubicBezTo>
                <a:cubicBezTo>
                  <a:pt x="0" y="322"/>
                  <a:pt x="3" y="328"/>
                  <a:pt x="9" y="328"/>
                </a:cubicBezTo>
                <a:cubicBezTo>
                  <a:pt x="80" y="328"/>
                  <a:pt x="80" y="328"/>
                  <a:pt x="80" y="328"/>
                </a:cubicBezTo>
                <a:cubicBezTo>
                  <a:pt x="86" y="328"/>
                  <a:pt x="89" y="322"/>
                  <a:pt x="89" y="319"/>
                </a:cubicBezTo>
                <a:cubicBezTo>
                  <a:pt x="89" y="281"/>
                  <a:pt x="89" y="281"/>
                  <a:pt x="89" y="281"/>
                </a:cubicBezTo>
                <a:cubicBezTo>
                  <a:pt x="89" y="275"/>
                  <a:pt x="86" y="269"/>
                  <a:pt x="80" y="269"/>
                </a:cubicBezTo>
                <a:cubicBezTo>
                  <a:pt x="48" y="269"/>
                  <a:pt x="48" y="269"/>
                  <a:pt x="48" y="269"/>
                </a:cubicBezTo>
                <a:cubicBezTo>
                  <a:pt x="48" y="233"/>
                  <a:pt x="48" y="233"/>
                  <a:pt x="48" y="233"/>
                </a:cubicBezTo>
                <a:cubicBezTo>
                  <a:pt x="137" y="233"/>
                  <a:pt x="137" y="233"/>
                  <a:pt x="137" y="233"/>
                </a:cubicBezTo>
                <a:cubicBezTo>
                  <a:pt x="225" y="233"/>
                  <a:pt x="225" y="233"/>
                  <a:pt x="225" y="233"/>
                </a:cubicBezTo>
                <a:cubicBezTo>
                  <a:pt x="225" y="269"/>
                  <a:pt x="225" y="269"/>
                  <a:pt x="225" y="269"/>
                </a:cubicBezTo>
                <a:cubicBezTo>
                  <a:pt x="193" y="269"/>
                  <a:pt x="193" y="269"/>
                  <a:pt x="193" y="269"/>
                </a:cubicBezTo>
                <a:cubicBezTo>
                  <a:pt x="187" y="269"/>
                  <a:pt x="181" y="275"/>
                  <a:pt x="181" y="281"/>
                </a:cubicBezTo>
                <a:cubicBezTo>
                  <a:pt x="181" y="319"/>
                  <a:pt x="181" y="319"/>
                  <a:pt x="181" y="319"/>
                </a:cubicBezTo>
                <a:cubicBezTo>
                  <a:pt x="181" y="322"/>
                  <a:pt x="187" y="328"/>
                  <a:pt x="193" y="328"/>
                </a:cubicBezTo>
                <a:cubicBezTo>
                  <a:pt x="264" y="328"/>
                  <a:pt x="264" y="328"/>
                  <a:pt x="264" y="328"/>
                </a:cubicBezTo>
                <a:cubicBezTo>
                  <a:pt x="267" y="328"/>
                  <a:pt x="273" y="322"/>
                  <a:pt x="273" y="319"/>
                </a:cubicBezTo>
                <a:cubicBezTo>
                  <a:pt x="273" y="281"/>
                  <a:pt x="273" y="281"/>
                  <a:pt x="273" y="281"/>
                </a:cubicBezTo>
                <a:cubicBezTo>
                  <a:pt x="273" y="275"/>
                  <a:pt x="267" y="269"/>
                  <a:pt x="264" y="269"/>
                </a:cubicBezTo>
                <a:cubicBezTo>
                  <a:pt x="231" y="269"/>
                  <a:pt x="231" y="269"/>
                  <a:pt x="231" y="269"/>
                </a:cubicBezTo>
                <a:cubicBezTo>
                  <a:pt x="231" y="233"/>
                  <a:pt x="231" y="233"/>
                  <a:pt x="231" y="233"/>
                </a:cubicBezTo>
                <a:cubicBezTo>
                  <a:pt x="320" y="233"/>
                  <a:pt x="320" y="233"/>
                  <a:pt x="320" y="233"/>
                </a:cubicBezTo>
                <a:cubicBezTo>
                  <a:pt x="406" y="233"/>
                  <a:pt x="406" y="233"/>
                  <a:pt x="406" y="233"/>
                </a:cubicBezTo>
                <a:cubicBezTo>
                  <a:pt x="406" y="269"/>
                  <a:pt x="406" y="269"/>
                  <a:pt x="406" y="269"/>
                </a:cubicBezTo>
                <a:cubicBezTo>
                  <a:pt x="376" y="269"/>
                  <a:pt x="376" y="269"/>
                  <a:pt x="376" y="269"/>
                </a:cubicBezTo>
                <a:cubicBezTo>
                  <a:pt x="370" y="269"/>
                  <a:pt x="364" y="275"/>
                  <a:pt x="364" y="281"/>
                </a:cubicBezTo>
                <a:cubicBezTo>
                  <a:pt x="364" y="319"/>
                  <a:pt x="364" y="319"/>
                  <a:pt x="364" y="319"/>
                </a:cubicBezTo>
                <a:cubicBezTo>
                  <a:pt x="364" y="322"/>
                  <a:pt x="370" y="328"/>
                  <a:pt x="376" y="328"/>
                </a:cubicBezTo>
                <a:cubicBezTo>
                  <a:pt x="444" y="328"/>
                  <a:pt x="444" y="328"/>
                  <a:pt x="444" y="328"/>
                </a:cubicBezTo>
                <a:cubicBezTo>
                  <a:pt x="450" y="328"/>
                  <a:pt x="456" y="322"/>
                  <a:pt x="456" y="319"/>
                </a:cubicBezTo>
                <a:cubicBezTo>
                  <a:pt x="456" y="281"/>
                  <a:pt x="456" y="281"/>
                  <a:pt x="456" y="281"/>
                </a:cubicBezTo>
                <a:cubicBezTo>
                  <a:pt x="456" y="275"/>
                  <a:pt x="450" y="269"/>
                  <a:pt x="444" y="269"/>
                </a:cubicBezTo>
                <a:close/>
                <a:moveTo>
                  <a:pt x="317" y="192"/>
                </a:moveTo>
                <a:cubicBezTo>
                  <a:pt x="317" y="227"/>
                  <a:pt x="317" y="227"/>
                  <a:pt x="317" y="227"/>
                </a:cubicBezTo>
                <a:cubicBezTo>
                  <a:pt x="228" y="227"/>
                  <a:pt x="228" y="227"/>
                  <a:pt x="228" y="227"/>
                </a:cubicBezTo>
                <a:cubicBezTo>
                  <a:pt x="139" y="227"/>
                  <a:pt x="139" y="227"/>
                  <a:pt x="139" y="227"/>
                </a:cubicBezTo>
                <a:cubicBezTo>
                  <a:pt x="139" y="192"/>
                  <a:pt x="139" y="192"/>
                  <a:pt x="139" y="192"/>
                </a:cubicBezTo>
                <a:cubicBezTo>
                  <a:pt x="139" y="192"/>
                  <a:pt x="139" y="192"/>
                  <a:pt x="139" y="192"/>
                </a:cubicBezTo>
                <a:cubicBezTo>
                  <a:pt x="172" y="192"/>
                  <a:pt x="172" y="192"/>
                  <a:pt x="172" y="192"/>
                </a:cubicBezTo>
                <a:cubicBezTo>
                  <a:pt x="175" y="192"/>
                  <a:pt x="181" y="189"/>
                  <a:pt x="181" y="183"/>
                </a:cubicBezTo>
                <a:cubicBezTo>
                  <a:pt x="181" y="145"/>
                  <a:pt x="181" y="145"/>
                  <a:pt x="181" y="145"/>
                </a:cubicBezTo>
                <a:cubicBezTo>
                  <a:pt x="181" y="139"/>
                  <a:pt x="175" y="136"/>
                  <a:pt x="172" y="136"/>
                </a:cubicBezTo>
                <a:cubicBezTo>
                  <a:pt x="139" y="136"/>
                  <a:pt x="139" y="136"/>
                  <a:pt x="139" y="136"/>
                </a:cubicBezTo>
                <a:cubicBezTo>
                  <a:pt x="139" y="136"/>
                  <a:pt x="139" y="136"/>
                  <a:pt x="139" y="136"/>
                </a:cubicBezTo>
                <a:cubicBezTo>
                  <a:pt x="139" y="100"/>
                  <a:pt x="139" y="100"/>
                  <a:pt x="139" y="100"/>
                </a:cubicBezTo>
                <a:cubicBezTo>
                  <a:pt x="228" y="100"/>
                  <a:pt x="228" y="100"/>
                  <a:pt x="228" y="100"/>
                </a:cubicBezTo>
                <a:cubicBezTo>
                  <a:pt x="317" y="100"/>
                  <a:pt x="317" y="100"/>
                  <a:pt x="317" y="100"/>
                </a:cubicBezTo>
                <a:cubicBezTo>
                  <a:pt x="317" y="136"/>
                  <a:pt x="317" y="136"/>
                  <a:pt x="317" y="136"/>
                </a:cubicBezTo>
                <a:cubicBezTo>
                  <a:pt x="317" y="136"/>
                  <a:pt x="317" y="136"/>
                  <a:pt x="317" y="136"/>
                </a:cubicBezTo>
                <a:cubicBezTo>
                  <a:pt x="285" y="136"/>
                  <a:pt x="285" y="136"/>
                  <a:pt x="285" y="136"/>
                </a:cubicBezTo>
                <a:cubicBezTo>
                  <a:pt x="279" y="136"/>
                  <a:pt x="273" y="139"/>
                  <a:pt x="273" y="145"/>
                </a:cubicBezTo>
                <a:cubicBezTo>
                  <a:pt x="273" y="183"/>
                  <a:pt x="273" y="183"/>
                  <a:pt x="273" y="183"/>
                </a:cubicBezTo>
                <a:cubicBezTo>
                  <a:pt x="273" y="189"/>
                  <a:pt x="279" y="192"/>
                  <a:pt x="285" y="192"/>
                </a:cubicBezTo>
                <a:cubicBezTo>
                  <a:pt x="317" y="192"/>
                  <a:pt x="317" y="192"/>
                  <a:pt x="317" y="192"/>
                </a:cubicBezTo>
                <a:cubicBezTo>
                  <a:pt x="317" y="192"/>
                  <a:pt x="317" y="192"/>
                  <a:pt x="317" y="19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143" name="Freeform 28">
            <a:extLst>
              <a:ext uri="{FF2B5EF4-FFF2-40B4-BE49-F238E27FC236}">
                <a16:creationId xmlns:a16="http://schemas.microsoft.com/office/drawing/2014/main" id="{BD01A31E-1325-4189-B8DA-02AC97DF8E2B}"/>
              </a:ext>
            </a:extLst>
          </p:cNvPr>
          <p:cNvSpPr>
            <a:spLocks noEditPoints="1"/>
          </p:cNvSpPr>
          <p:nvPr/>
        </p:nvSpPr>
        <p:spPr bwMode="auto">
          <a:xfrm>
            <a:off x="4944292" y="2662596"/>
            <a:ext cx="479780" cy="478716"/>
          </a:xfrm>
          <a:custGeom>
            <a:avLst/>
            <a:gdLst>
              <a:gd name="T0" fmla="*/ 186 w 372"/>
              <a:gd name="T1" fmla="*/ 0 h 372"/>
              <a:gd name="T2" fmla="*/ 0 w 372"/>
              <a:gd name="T3" fmla="*/ 186 h 372"/>
              <a:gd name="T4" fmla="*/ 186 w 372"/>
              <a:gd name="T5" fmla="*/ 372 h 372"/>
              <a:gd name="T6" fmla="*/ 372 w 372"/>
              <a:gd name="T7" fmla="*/ 186 h 372"/>
              <a:gd name="T8" fmla="*/ 186 w 372"/>
              <a:gd name="T9" fmla="*/ 0 h 372"/>
              <a:gd name="T10" fmla="*/ 186 w 372"/>
              <a:gd name="T11" fmla="*/ 322 h 372"/>
              <a:gd name="T12" fmla="*/ 161 w 372"/>
              <a:gd name="T13" fmla="*/ 296 h 372"/>
              <a:gd name="T14" fmla="*/ 186 w 372"/>
              <a:gd name="T15" fmla="*/ 271 h 372"/>
              <a:gd name="T16" fmla="*/ 212 w 372"/>
              <a:gd name="T17" fmla="*/ 296 h 372"/>
              <a:gd name="T18" fmla="*/ 186 w 372"/>
              <a:gd name="T19" fmla="*/ 322 h 372"/>
              <a:gd name="T20" fmla="*/ 212 w 372"/>
              <a:gd name="T21" fmla="*/ 218 h 372"/>
              <a:gd name="T22" fmla="*/ 186 w 372"/>
              <a:gd name="T23" fmla="*/ 244 h 372"/>
              <a:gd name="T24" fmla="*/ 161 w 372"/>
              <a:gd name="T25" fmla="*/ 218 h 372"/>
              <a:gd name="T26" fmla="*/ 161 w 372"/>
              <a:gd name="T27" fmla="*/ 75 h 372"/>
              <a:gd name="T28" fmla="*/ 186 w 372"/>
              <a:gd name="T29" fmla="*/ 49 h 372"/>
              <a:gd name="T30" fmla="*/ 212 w 372"/>
              <a:gd name="T31" fmla="*/ 75 h 372"/>
              <a:gd name="T32" fmla="*/ 212 w 372"/>
              <a:gd name="T33" fmla="*/ 218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2" h="372">
                <a:moveTo>
                  <a:pt x="186" y="0"/>
                </a:moveTo>
                <a:cubicBezTo>
                  <a:pt x="83" y="0"/>
                  <a:pt x="0" y="83"/>
                  <a:pt x="0" y="186"/>
                </a:cubicBezTo>
                <a:cubicBezTo>
                  <a:pt x="0" y="288"/>
                  <a:pt x="83" y="372"/>
                  <a:pt x="186" y="372"/>
                </a:cubicBezTo>
                <a:cubicBezTo>
                  <a:pt x="289" y="372"/>
                  <a:pt x="372" y="288"/>
                  <a:pt x="372" y="186"/>
                </a:cubicBezTo>
                <a:cubicBezTo>
                  <a:pt x="372" y="83"/>
                  <a:pt x="289" y="0"/>
                  <a:pt x="186" y="0"/>
                </a:cubicBezTo>
                <a:close/>
                <a:moveTo>
                  <a:pt x="186" y="322"/>
                </a:moveTo>
                <a:cubicBezTo>
                  <a:pt x="172" y="322"/>
                  <a:pt x="161" y="311"/>
                  <a:pt x="161" y="296"/>
                </a:cubicBezTo>
                <a:cubicBezTo>
                  <a:pt x="161" y="282"/>
                  <a:pt x="172" y="271"/>
                  <a:pt x="186" y="271"/>
                </a:cubicBezTo>
                <a:cubicBezTo>
                  <a:pt x="200" y="271"/>
                  <a:pt x="212" y="282"/>
                  <a:pt x="212" y="296"/>
                </a:cubicBezTo>
                <a:cubicBezTo>
                  <a:pt x="212" y="311"/>
                  <a:pt x="200" y="322"/>
                  <a:pt x="186" y="322"/>
                </a:cubicBezTo>
                <a:close/>
                <a:moveTo>
                  <a:pt x="212" y="218"/>
                </a:moveTo>
                <a:cubicBezTo>
                  <a:pt x="212" y="232"/>
                  <a:pt x="200" y="244"/>
                  <a:pt x="186" y="244"/>
                </a:cubicBezTo>
                <a:cubicBezTo>
                  <a:pt x="172" y="244"/>
                  <a:pt x="161" y="232"/>
                  <a:pt x="161" y="218"/>
                </a:cubicBezTo>
                <a:cubicBezTo>
                  <a:pt x="161" y="75"/>
                  <a:pt x="161" y="75"/>
                  <a:pt x="161" y="75"/>
                </a:cubicBezTo>
                <a:cubicBezTo>
                  <a:pt x="161" y="61"/>
                  <a:pt x="172" y="49"/>
                  <a:pt x="186" y="49"/>
                </a:cubicBezTo>
                <a:cubicBezTo>
                  <a:pt x="200" y="49"/>
                  <a:pt x="212" y="61"/>
                  <a:pt x="212" y="75"/>
                </a:cubicBezTo>
                <a:lnTo>
                  <a:pt x="212" y="2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pic>
        <p:nvPicPr>
          <p:cNvPr id="144" name="Picture 143"/>
          <p:cNvPicPr>
            <a:picLocks noChangeAspect="1"/>
          </p:cNvPicPr>
          <p:nvPr/>
        </p:nvPicPr>
        <p:blipFill>
          <a:blip r:embed="rId2">
            <a:extLst>
              <a:ext uri="{BEBA8EAE-BF5A-486C-A8C5-ECC9F3942E4B}">
                <a14:imgProps xmlns:a14="http://schemas.microsoft.com/office/drawing/2010/main">
                  <a14:imgLayer r:embed="rId3">
                    <a14:imgEffect>
                      <a14:backgroundRemoval t="2410" b="96988" l="2196" r="96607">
                        <a14:foregroundMark x1="22754" y1="49398" x2="22754" y2="49398"/>
                        <a14:foregroundMark x1="20359" y1="50803" x2="20359" y2="50803"/>
                        <a14:foregroundMark x1="23154" y1="48996" x2="23154" y2="48996"/>
                        <a14:foregroundMark x1="22754" y1="45984" x2="22754" y2="45984"/>
                        <a14:foregroundMark x1="22954" y1="52610" x2="22954" y2="52610"/>
                        <a14:foregroundMark x1="14172" y1="49598" x2="14172" y2="49598"/>
                        <a14:foregroundMark x1="15768" y1="52610" x2="15768" y2="52610"/>
                        <a14:foregroundMark x1="15170" y1="47390" x2="15170" y2="47390"/>
                        <a14:foregroundMark x1="46507" y1="47992" x2="46507" y2="47992"/>
                        <a14:foregroundMark x1="48902" y1="43775" x2="48902" y2="43775"/>
                        <a14:foregroundMark x1="54291" y1="46386" x2="54291" y2="46386"/>
                        <a14:foregroundMark x1="57285" y1="48193" x2="57285" y2="48193"/>
                        <a14:foregroundMark x1="54092" y1="53614" x2="54092" y2="53614"/>
                        <a14:foregroundMark x1="49501" y1="56024" x2="49501" y2="56024"/>
                        <a14:foregroundMark x1="44112" y1="58635" x2="44112" y2="58635"/>
                        <a14:foregroundMark x1="51297" y1="23494" x2="51297" y2="23494"/>
                        <a14:foregroundMark x1="51497" y1="22490" x2="51497" y2="22490"/>
                        <a14:foregroundMark x1="53693" y1="20080" x2="53693" y2="20080"/>
                        <a14:foregroundMark x1="48703" y1="15863" x2="48703" y2="15863"/>
                        <a14:foregroundMark x1="50699" y1="14257" x2="50699" y2="14257"/>
                        <a14:foregroundMark x1="46108" y1="18273" x2="46108" y2="18273"/>
                        <a14:foregroundMark x1="44311" y1="14659" x2="44311" y2="14659"/>
                        <a14:foregroundMark x1="79441" y1="49598" x2="79441" y2="49598"/>
                        <a14:foregroundMark x1="79441" y1="52410" x2="79441" y2="52410"/>
                        <a14:foregroundMark x1="83832" y1="46185" x2="83832" y2="46185"/>
                        <a14:foregroundMark x1="58283" y1="78715" x2="58283" y2="78715"/>
                        <a14:foregroundMark x1="56886" y1="82329" x2="56886" y2="82329"/>
                        <a14:foregroundMark x1="58283" y1="81124" x2="58283" y2="81124"/>
                        <a14:foregroundMark x1="56088" y1="79518" x2="56088" y2="79518"/>
                        <a14:foregroundMark x1="56687" y1="76305" x2="56687" y2="76305"/>
                        <a14:foregroundMark x1="54491" y1="78313" x2="54491" y2="78313"/>
                        <a14:foregroundMark x1="45110" y1="79518" x2="45110" y2="79518"/>
                        <a14:foregroundMark x1="45509" y1="81325" x2="45509" y2="81325"/>
                        <a14:foregroundMark x1="42715" y1="82129" x2="42715" y2="82129"/>
                        <a14:foregroundMark x1="41916" y1="77711" x2="41916" y2="77711"/>
                        <a14:foregroundMark x1="55888" y1="77912" x2="55888" y2="77912"/>
                      </a14:backgroundRemoval>
                    </a14:imgEffect>
                  </a14:imgLayer>
                </a14:imgProps>
              </a:ext>
            </a:extLst>
          </a:blip>
          <a:stretch>
            <a:fillRect/>
          </a:stretch>
        </p:blipFill>
        <p:spPr>
          <a:xfrm>
            <a:off x="4456865" y="1101814"/>
            <a:ext cx="840665" cy="835631"/>
          </a:xfrm>
          <a:prstGeom prst="rect">
            <a:avLst/>
          </a:prstGeom>
        </p:spPr>
      </p:pic>
    </p:spTree>
    <p:extLst>
      <p:ext uri="{BB962C8B-B14F-4D97-AF65-F5344CB8AC3E}">
        <p14:creationId xmlns:p14="http://schemas.microsoft.com/office/powerpoint/2010/main" val="2567796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75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par>
                                <p:cTn id="15" presetID="10" presetClass="entr" presetSubtype="0" fill="hold" nodeType="with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2"/>
                                        </p:tgtEl>
                                        <p:attrNameLst>
                                          <p:attrName>style.visibility</p:attrName>
                                        </p:attrNameLst>
                                      </p:cBhvr>
                                      <p:to>
                                        <p:strVal val="visible"/>
                                      </p:to>
                                    </p:set>
                                    <p:animEffect transition="in" filter="fade">
                                      <p:cBhvr>
                                        <p:cTn id="20" dur="500"/>
                                        <p:tgtEl>
                                          <p:spTgt spid="142"/>
                                        </p:tgtEl>
                                      </p:cBhvr>
                                    </p:animEffect>
                                  </p:childTnLst>
                                </p:cTn>
                              </p:par>
                              <p:par>
                                <p:cTn id="21" presetID="10" presetClass="entr" presetSubtype="0" fill="hold" nodeType="withEffect">
                                  <p:stCondLst>
                                    <p:cond delay="0"/>
                                  </p:stCondLst>
                                  <p:childTnLst>
                                    <p:set>
                                      <p:cBhvr>
                                        <p:cTn id="22" dur="1" fill="hold">
                                          <p:stCondLst>
                                            <p:cond delay="0"/>
                                          </p:stCondLst>
                                        </p:cTn>
                                        <p:tgtEl>
                                          <p:spTgt spid="110"/>
                                        </p:tgtEl>
                                        <p:attrNameLst>
                                          <p:attrName>style.visibility</p:attrName>
                                        </p:attrNameLst>
                                      </p:cBhvr>
                                      <p:to>
                                        <p:strVal val="visible"/>
                                      </p:to>
                                    </p:set>
                                    <p:animEffect transition="in" filter="fade">
                                      <p:cBhvr>
                                        <p:cTn id="23" dur="500"/>
                                        <p:tgtEl>
                                          <p:spTgt spid="1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1"/>
                                        </p:tgtEl>
                                        <p:attrNameLst>
                                          <p:attrName>style.visibility</p:attrName>
                                        </p:attrNameLst>
                                      </p:cBhvr>
                                      <p:to>
                                        <p:strVal val="visible"/>
                                      </p:to>
                                    </p:set>
                                    <p:animEffect transition="in" filter="fade">
                                      <p:cBhvr>
                                        <p:cTn id="26" dur="500"/>
                                        <p:tgtEl>
                                          <p:spTgt spid="141"/>
                                        </p:tgtEl>
                                      </p:cBhvr>
                                    </p:animEffect>
                                  </p:childTnLst>
                                </p:cTn>
                              </p:par>
                              <p:par>
                                <p:cTn id="27" presetID="10"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500"/>
                                        <p:tgtEl>
                                          <p:spTgt spid="50"/>
                                        </p:tgtEl>
                                      </p:cBhvr>
                                    </p:animEffect>
                                  </p:childTnLst>
                                </p:cTn>
                              </p:par>
                              <p:par>
                                <p:cTn id="30" presetID="10" presetClass="entr" presetSubtype="0"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10"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down)">
                                      <p:cBhvr>
                                        <p:cTn id="43" dur="500"/>
                                        <p:tgtEl>
                                          <p:spTgt spid="5"/>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par>
                          <p:cTn id="48" fill="hold">
                            <p:stCondLst>
                              <p:cond delay="1000"/>
                            </p:stCondLst>
                            <p:childTnLst>
                              <p:par>
                                <p:cTn id="49" presetID="10" presetClass="entr" presetSubtype="0" fill="hold" nodeType="after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43"/>
                                        </p:tgtEl>
                                        <p:attrNameLst>
                                          <p:attrName>style.visibility</p:attrName>
                                        </p:attrNameLst>
                                      </p:cBhvr>
                                      <p:to>
                                        <p:strVal val="visible"/>
                                      </p:to>
                                    </p:set>
                                    <p:animEffect transition="in" filter="fade">
                                      <p:cBhvr>
                                        <p:cTn id="54" dur="500"/>
                                        <p:tgtEl>
                                          <p:spTgt spid="143"/>
                                        </p:tgtEl>
                                      </p:cBhvr>
                                    </p:animEffect>
                                  </p:childTnLst>
                                </p:cTn>
                              </p:par>
                              <p:par>
                                <p:cTn id="55" presetID="10" presetClass="entr" presetSubtype="0" fill="hold" nodeType="withEffect">
                                  <p:stCondLst>
                                    <p:cond delay="0"/>
                                  </p:stCondLst>
                                  <p:childTnLst>
                                    <p:set>
                                      <p:cBhvr>
                                        <p:cTn id="56" dur="1" fill="hold">
                                          <p:stCondLst>
                                            <p:cond delay="0"/>
                                          </p:stCondLst>
                                        </p:cTn>
                                        <p:tgtEl>
                                          <p:spTgt spid="114"/>
                                        </p:tgtEl>
                                        <p:attrNameLst>
                                          <p:attrName>style.visibility</p:attrName>
                                        </p:attrNameLst>
                                      </p:cBhvr>
                                      <p:to>
                                        <p:strVal val="visible"/>
                                      </p:to>
                                    </p:set>
                                    <p:animEffect transition="in" filter="fade">
                                      <p:cBhvr>
                                        <p:cTn id="57" dur="500"/>
                                        <p:tgtEl>
                                          <p:spTgt spid="11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13"/>
                                        </p:tgtEl>
                                        <p:attrNameLst>
                                          <p:attrName>style.visibility</p:attrName>
                                        </p:attrNameLst>
                                      </p:cBhvr>
                                      <p:to>
                                        <p:strVal val="visible"/>
                                      </p:to>
                                    </p:set>
                                    <p:animEffect transition="in" filter="fade">
                                      <p:cBhvr>
                                        <p:cTn id="60" dur="500"/>
                                        <p:tgtEl>
                                          <p:spTgt spid="113"/>
                                        </p:tgtEl>
                                      </p:cBhvr>
                                    </p:animEffect>
                                  </p:childTnLst>
                                </p:cTn>
                              </p:par>
                              <p:par>
                                <p:cTn id="61" presetID="10" presetClass="entr" presetSubtype="0" fill="hold" nodeType="with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500"/>
                                        <p:tgtEl>
                                          <p:spTgt spid="4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500"/>
                                        <p:tgtEl>
                                          <p:spTgt spid="36"/>
                                        </p:tgtEl>
                                      </p:cBhvr>
                                    </p:animEffect>
                                  </p:childTnLst>
                                </p:cTn>
                              </p:par>
                              <p:par>
                                <p:cTn id="67" presetID="10" presetClass="entr" presetSubtype="0" fill="hold" nodeType="with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fade">
                                      <p:cBhvr>
                                        <p:cTn id="69" dur="500"/>
                                        <p:tgtEl>
                                          <p:spTgt spid="37"/>
                                        </p:tgtEl>
                                      </p:cBhvr>
                                    </p:animEffect>
                                  </p:childTnLst>
                                </p:cTn>
                              </p:par>
                              <p:par>
                                <p:cTn id="70" presetID="10" presetClass="entr" presetSubtype="0" fill="hold" nodeType="withEffect">
                                  <p:stCondLst>
                                    <p:cond delay="0"/>
                                  </p:stCondLst>
                                  <p:childTnLst>
                                    <p:set>
                                      <p:cBhvr>
                                        <p:cTn id="71" dur="1" fill="hold">
                                          <p:stCondLst>
                                            <p:cond delay="0"/>
                                          </p:stCondLst>
                                        </p:cTn>
                                        <p:tgtEl>
                                          <p:spTgt spid="64"/>
                                        </p:tgtEl>
                                        <p:attrNameLst>
                                          <p:attrName>style.visibility</p:attrName>
                                        </p:attrNameLst>
                                      </p:cBhvr>
                                      <p:to>
                                        <p:strVal val="visible"/>
                                      </p:to>
                                    </p:set>
                                    <p:animEffect transition="in" filter="fade">
                                      <p:cBhvr>
                                        <p:cTn id="72" dur="500"/>
                                        <p:tgtEl>
                                          <p:spTgt spid="64"/>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6"/>
                                        </p:tgtEl>
                                        <p:attrNameLst>
                                          <p:attrName>style.visibility</p:attrName>
                                        </p:attrNameLst>
                                      </p:cBhvr>
                                      <p:to>
                                        <p:strVal val="visible"/>
                                      </p:to>
                                    </p:set>
                                    <p:animEffect transition="in" filter="wipe(down)">
                                      <p:cBhvr>
                                        <p:cTn id="77" dur="500"/>
                                        <p:tgtEl>
                                          <p:spTgt spid="6"/>
                                        </p:tgtEl>
                                      </p:cBhvr>
                                    </p:animEffect>
                                  </p:childTnLst>
                                </p:cTn>
                              </p:par>
                            </p:childTnLst>
                          </p:cTn>
                        </p:par>
                        <p:par>
                          <p:cTn id="78" fill="hold">
                            <p:stCondLst>
                              <p:cond delay="500"/>
                            </p:stCondLst>
                            <p:childTnLst>
                              <p:par>
                                <p:cTn id="79" presetID="10" presetClass="entr" presetSubtype="0" fill="hold" nodeType="afterEffect">
                                  <p:stCondLst>
                                    <p:cond delay="0"/>
                                  </p:stCondLst>
                                  <p:childTnLst>
                                    <p:set>
                                      <p:cBhvr>
                                        <p:cTn id="80" dur="1" fill="hold">
                                          <p:stCondLst>
                                            <p:cond delay="0"/>
                                          </p:stCondLst>
                                        </p:cTn>
                                        <p:tgtEl>
                                          <p:spTgt spid="7"/>
                                        </p:tgtEl>
                                        <p:attrNameLst>
                                          <p:attrName>style.visibility</p:attrName>
                                        </p:attrNameLst>
                                      </p:cBhvr>
                                      <p:to>
                                        <p:strVal val="visible"/>
                                      </p:to>
                                    </p:set>
                                    <p:animEffect transition="in" filter="fade">
                                      <p:cBhvr>
                                        <p:cTn id="81" dur="500"/>
                                        <p:tgtEl>
                                          <p:spTgt spid="7"/>
                                        </p:tgtEl>
                                      </p:cBhvr>
                                    </p:animEffect>
                                  </p:childTnLst>
                                </p:cTn>
                              </p:par>
                            </p:childTnLst>
                          </p:cTn>
                        </p:par>
                        <p:par>
                          <p:cTn id="82" fill="hold">
                            <p:stCondLst>
                              <p:cond delay="1000"/>
                            </p:stCondLst>
                            <p:childTnLst>
                              <p:par>
                                <p:cTn id="83" presetID="10" presetClass="entr" presetSubtype="0" fill="hold" nodeType="afterEffect">
                                  <p:stCondLst>
                                    <p:cond delay="0"/>
                                  </p:stCondLst>
                                  <p:childTnLst>
                                    <p:set>
                                      <p:cBhvr>
                                        <p:cTn id="84" dur="1" fill="hold">
                                          <p:stCondLst>
                                            <p:cond delay="0"/>
                                          </p:stCondLst>
                                        </p:cTn>
                                        <p:tgtEl>
                                          <p:spTgt spid="144"/>
                                        </p:tgtEl>
                                        <p:attrNameLst>
                                          <p:attrName>style.visibility</p:attrName>
                                        </p:attrNameLst>
                                      </p:cBhvr>
                                      <p:to>
                                        <p:strVal val="visible"/>
                                      </p:to>
                                    </p:set>
                                    <p:animEffect transition="in" filter="fade">
                                      <p:cBhvr>
                                        <p:cTn id="85" dur="500"/>
                                        <p:tgtEl>
                                          <p:spTgt spid="144"/>
                                        </p:tgtEl>
                                      </p:cBhvr>
                                    </p:animEffect>
                                  </p:childTnLst>
                                </p:cTn>
                              </p:par>
                            </p:childTnLst>
                          </p:cTn>
                        </p:par>
                        <p:par>
                          <p:cTn id="86" fill="hold">
                            <p:stCondLst>
                              <p:cond delay="1500"/>
                            </p:stCondLst>
                            <p:childTnLst>
                              <p:par>
                                <p:cTn id="87" presetID="22" presetClass="entr" presetSubtype="2" fill="hold" grpId="0" nodeType="afterEffect">
                                  <p:stCondLst>
                                    <p:cond delay="0"/>
                                  </p:stCondLst>
                                  <p:childTnLst>
                                    <p:set>
                                      <p:cBhvr>
                                        <p:cTn id="88" dur="1" fill="hold">
                                          <p:stCondLst>
                                            <p:cond delay="0"/>
                                          </p:stCondLst>
                                        </p:cTn>
                                        <p:tgtEl>
                                          <p:spTgt spid="16"/>
                                        </p:tgtEl>
                                        <p:attrNameLst>
                                          <p:attrName>style.visibility</p:attrName>
                                        </p:attrNameLst>
                                      </p:cBhvr>
                                      <p:to>
                                        <p:strVal val="visible"/>
                                      </p:to>
                                    </p:set>
                                    <p:animEffect transition="in" filter="wipe(right)">
                                      <p:cBhvr>
                                        <p:cTn id="89" dur="500"/>
                                        <p:tgtEl>
                                          <p:spTgt spid="16"/>
                                        </p:tgtEl>
                                      </p:cBhvr>
                                    </p:animEffect>
                                  </p:childTnLst>
                                </p:cTn>
                              </p:par>
                            </p:childTnLst>
                          </p:cTn>
                        </p:par>
                        <p:par>
                          <p:cTn id="90" fill="hold">
                            <p:stCondLst>
                              <p:cond delay="2000"/>
                            </p:stCondLst>
                            <p:childTnLst>
                              <p:par>
                                <p:cTn id="91" presetID="22" presetClass="entr" presetSubtype="8" fill="hold" grpId="0" nodeType="afterEffect">
                                  <p:stCondLst>
                                    <p:cond delay="0"/>
                                  </p:stCondLst>
                                  <p:childTnLst>
                                    <p:set>
                                      <p:cBhvr>
                                        <p:cTn id="92" dur="1" fill="hold">
                                          <p:stCondLst>
                                            <p:cond delay="0"/>
                                          </p:stCondLst>
                                        </p:cTn>
                                        <p:tgtEl>
                                          <p:spTgt spid="17"/>
                                        </p:tgtEl>
                                        <p:attrNameLst>
                                          <p:attrName>style.visibility</p:attrName>
                                        </p:attrNameLst>
                                      </p:cBhvr>
                                      <p:to>
                                        <p:strVal val="visible"/>
                                      </p:to>
                                    </p:set>
                                    <p:animEffect transition="in" filter="wipe(left)">
                                      <p:cBhvr>
                                        <p:cTn id="93" dur="500"/>
                                        <p:tgtEl>
                                          <p:spTgt spid="17"/>
                                        </p:tgtEl>
                                      </p:cBhvr>
                                    </p:animEffect>
                                  </p:childTnLst>
                                </p:cTn>
                              </p:par>
                            </p:childTnLst>
                          </p:cTn>
                        </p:par>
                        <p:par>
                          <p:cTn id="94" fill="hold">
                            <p:stCondLst>
                              <p:cond delay="2500"/>
                            </p:stCondLst>
                            <p:childTnLst>
                              <p:par>
                                <p:cTn id="95" presetID="10" presetClass="entr" presetSubtype="0" fill="hold" nodeType="afterEffect">
                                  <p:stCondLst>
                                    <p:cond delay="0"/>
                                  </p:stCondLst>
                                  <p:childTnLst>
                                    <p:set>
                                      <p:cBhvr>
                                        <p:cTn id="96" dur="1" fill="hold">
                                          <p:stCondLst>
                                            <p:cond delay="0"/>
                                          </p:stCondLst>
                                        </p:cTn>
                                        <p:tgtEl>
                                          <p:spTgt spid="40"/>
                                        </p:tgtEl>
                                        <p:attrNameLst>
                                          <p:attrName>style.visibility</p:attrName>
                                        </p:attrNameLst>
                                      </p:cBhvr>
                                      <p:to>
                                        <p:strVal val="visible"/>
                                      </p:to>
                                    </p:set>
                                    <p:animEffect transition="in" filter="fade">
                                      <p:cBhvr>
                                        <p:cTn id="97" dur="500"/>
                                        <p:tgtEl>
                                          <p:spTgt spid="40"/>
                                        </p:tgtEl>
                                      </p:cBhvr>
                                    </p:animEffect>
                                  </p:childTnLst>
                                </p:cTn>
                              </p:par>
                            </p:childTnLst>
                          </p:cTn>
                        </p:par>
                        <p:par>
                          <p:cTn id="98" fill="hold">
                            <p:stCondLst>
                              <p:cond delay="3000"/>
                            </p:stCondLst>
                            <p:childTnLst>
                              <p:par>
                                <p:cTn id="99" presetID="10" presetClass="entr" presetSubtype="0" fill="hold" nodeType="afterEffect">
                                  <p:stCondLst>
                                    <p:cond delay="0"/>
                                  </p:stCondLst>
                                  <p:childTnLst>
                                    <p:set>
                                      <p:cBhvr>
                                        <p:cTn id="100" dur="1" fill="hold">
                                          <p:stCondLst>
                                            <p:cond delay="0"/>
                                          </p:stCondLst>
                                        </p:cTn>
                                        <p:tgtEl>
                                          <p:spTgt spid="128"/>
                                        </p:tgtEl>
                                        <p:attrNameLst>
                                          <p:attrName>style.visibility</p:attrName>
                                        </p:attrNameLst>
                                      </p:cBhvr>
                                      <p:to>
                                        <p:strVal val="visible"/>
                                      </p:to>
                                    </p:set>
                                    <p:animEffect transition="in" filter="fade">
                                      <p:cBhvr>
                                        <p:cTn id="101" dur="500"/>
                                        <p:tgtEl>
                                          <p:spTgt spid="128"/>
                                        </p:tgtEl>
                                      </p:cBhvr>
                                    </p:animEffect>
                                  </p:childTnLst>
                                </p:cTn>
                              </p:par>
                            </p:childTnLst>
                          </p:cTn>
                        </p:par>
                        <p:par>
                          <p:cTn id="102" fill="hold">
                            <p:stCondLst>
                              <p:cond delay="3500"/>
                            </p:stCondLst>
                            <p:childTnLst>
                              <p:par>
                                <p:cTn id="103" presetID="10" presetClass="entr" presetSubtype="0" fill="hold" nodeType="afterEffect">
                                  <p:stCondLst>
                                    <p:cond delay="0"/>
                                  </p:stCondLst>
                                  <p:childTnLst>
                                    <p:set>
                                      <p:cBhvr>
                                        <p:cTn id="104" dur="1" fill="hold">
                                          <p:stCondLst>
                                            <p:cond delay="0"/>
                                          </p:stCondLst>
                                        </p:cTn>
                                        <p:tgtEl>
                                          <p:spTgt spid="43"/>
                                        </p:tgtEl>
                                        <p:attrNameLst>
                                          <p:attrName>style.visibility</p:attrName>
                                        </p:attrNameLst>
                                      </p:cBhvr>
                                      <p:to>
                                        <p:strVal val="visible"/>
                                      </p:to>
                                    </p:set>
                                    <p:animEffect transition="in" filter="fade">
                                      <p:cBhvr>
                                        <p:cTn id="105" dur="500"/>
                                        <p:tgtEl>
                                          <p:spTgt spid="43"/>
                                        </p:tgtEl>
                                      </p:cBhvr>
                                    </p:animEffect>
                                  </p:childTnLst>
                                </p:cTn>
                              </p:par>
                            </p:childTnLst>
                          </p:cTn>
                        </p:par>
                        <p:par>
                          <p:cTn id="106" fill="hold">
                            <p:stCondLst>
                              <p:cond delay="4000"/>
                            </p:stCondLst>
                            <p:childTnLst>
                              <p:par>
                                <p:cTn id="107" presetID="10" presetClass="entr" presetSubtype="0" fill="hold" nodeType="afterEffect">
                                  <p:stCondLst>
                                    <p:cond delay="0"/>
                                  </p:stCondLst>
                                  <p:childTnLst>
                                    <p:set>
                                      <p:cBhvr>
                                        <p:cTn id="108" dur="1" fill="hold">
                                          <p:stCondLst>
                                            <p:cond delay="0"/>
                                          </p:stCondLst>
                                        </p:cTn>
                                        <p:tgtEl>
                                          <p:spTgt spid="135"/>
                                        </p:tgtEl>
                                        <p:attrNameLst>
                                          <p:attrName>style.visibility</p:attrName>
                                        </p:attrNameLst>
                                      </p:cBhvr>
                                      <p:to>
                                        <p:strVal val="visible"/>
                                      </p:to>
                                    </p:set>
                                    <p:animEffect transition="in" filter="fade">
                                      <p:cBhvr>
                                        <p:cTn id="109"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6" grpId="0" animBg="1"/>
      <p:bldP spid="17" grpId="0" animBg="1"/>
      <p:bldP spid="36" grpId="0" animBg="1"/>
      <p:bldP spid="113" grpId="0" animBg="1"/>
      <p:bldP spid="141" grpId="0" animBg="1"/>
      <p:bldP spid="142" grpId="0" animBg="1"/>
      <p:bldP spid="14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Project management @business</a:t>
            </a:r>
            <a:endParaRPr lang="ko-KR" altLang="en-US" dirty="0"/>
          </a:p>
        </p:txBody>
      </p:sp>
      <p:sp>
        <p:nvSpPr>
          <p:cNvPr id="3" name="Text Placeholder 2"/>
          <p:cNvSpPr>
            <a:spLocks noGrp="1"/>
          </p:cNvSpPr>
          <p:nvPr>
            <p:ph type="body" sz="quarter" idx="11"/>
          </p:nvPr>
        </p:nvSpPr>
        <p:spPr/>
        <p:txBody>
          <a:bodyPr/>
          <a:lstStyle/>
          <a:p>
            <a:r>
              <a:rPr lang="en-US" altLang="ko-KR" dirty="0" smtClean="0">
                <a:latin typeface="3ds" panose="02000503020000020004" pitchFamily="50" charset="0"/>
              </a:rPr>
              <a:t>Complexity challenges</a:t>
            </a:r>
            <a:endParaRPr lang="ko-KR" altLang="en-US" dirty="0">
              <a:latin typeface="3ds" panose="02000503020000020004" pitchFamily="50" charset="0"/>
            </a:endParaRPr>
          </a:p>
        </p:txBody>
      </p:sp>
      <p:sp>
        <p:nvSpPr>
          <p:cNvPr id="4" name="Date Placeholder 3"/>
          <p:cNvSpPr>
            <a:spLocks noGrp="1"/>
          </p:cNvSpPr>
          <p:nvPr>
            <p:ph type="dt" sz="half" idx="2"/>
          </p:nvPr>
        </p:nvSpPr>
        <p:spPr/>
        <p:txBody>
          <a:bodyPr/>
          <a:lstStyle/>
          <a:p>
            <a:fld id="{451E5422-847B-44EF-B6F2-7CFEDC2BDA19}" type="datetime1">
              <a:rPr lang="en-US" noProof="0" smtClean="0"/>
              <a:t>11/10/2022</a:t>
            </a:fld>
            <a:endParaRPr lang="en-US" noProof="0"/>
          </a:p>
        </p:txBody>
      </p:sp>
      <p:sp>
        <p:nvSpPr>
          <p:cNvPr id="5" name="Rectangle 4">
            <a:extLst>
              <a:ext uri="{FF2B5EF4-FFF2-40B4-BE49-F238E27FC236}">
                <a16:creationId xmlns:a16="http://schemas.microsoft.com/office/drawing/2014/main" id="{ABAF837E-BD46-40F6-B172-65BCB78DED1C}"/>
              </a:ext>
            </a:extLst>
          </p:cNvPr>
          <p:cNvSpPr/>
          <p:nvPr/>
        </p:nvSpPr>
        <p:spPr>
          <a:xfrm>
            <a:off x="4572000" y="3785710"/>
            <a:ext cx="3841116" cy="8248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7915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Narrow"/>
                <a:ea typeface="+mn-ea"/>
                <a:cs typeface="+mn-cs"/>
              </a:rPr>
              <a:t>Customized</a:t>
            </a:r>
          </a:p>
          <a:p>
            <a:pPr marL="0" marR="0" lvl="0" indent="0" algn="r" defTabSz="87915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Narrow"/>
                <a:ea typeface="+mn-ea"/>
                <a:cs typeface="+mn-cs"/>
              </a:rPr>
              <a:t>experience</a:t>
            </a:r>
            <a:endParaRPr kumimoji="0" lang="en-GB" sz="2400" b="0" i="0" u="none" strike="noStrike" kern="1200" cap="none" spc="0" normalizeH="0" baseline="0" noProof="0" dirty="0">
              <a:ln>
                <a:noFill/>
              </a:ln>
              <a:solidFill>
                <a:srgbClr val="FFFFFF"/>
              </a:solidFill>
              <a:effectLst/>
              <a:uLnTx/>
              <a:uFillTx/>
              <a:latin typeface="Arial Narrow"/>
              <a:ea typeface="+mn-ea"/>
              <a:cs typeface="+mn-cs"/>
            </a:endParaRPr>
          </a:p>
        </p:txBody>
      </p:sp>
      <p:sp>
        <p:nvSpPr>
          <p:cNvPr id="6" name="Rectangle 5">
            <a:extLst>
              <a:ext uri="{FF2B5EF4-FFF2-40B4-BE49-F238E27FC236}">
                <a16:creationId xmlns:a16="http://schemas.microsoft.com/office/drawing/2014/main" id="{C35DFEE7-702B-4DFC-9A09-8304B185229B}"/>
              </a:ext>
            </a:extLst>
          </p:cNvPr>
          <p:cNvSpPr/>
          <p:nvPr/>
        </p:nvSpPr>
        <p:spPr>
          <a:xfrm>
            <a:off x="4572000" y="2822984"/>
            <a:ext cx="3841116" cy="8248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7915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Narrow"/>
                <a:ea typeface="+mn-ea"/>
                <a:cs typeface="+mn-cs"/>
              </a:rPr>
              <a:t>Smart systems</a:t>
            </a:r>
            <a:endParaRPr kumimoji="0" lang="en-GB" sz="2400" b="0" i="0" u="none" strike="noStrike" kern="1200" cap="none" spc="0" normalizeH="0" baseline="0" noProof="0" dirty="0">
              <a:ln>
                <a:noFill/>
              </a:ln>
              <a:solidFill>
                <a:srgbClr val="FFFFFF"/>
              </a:solidFill>
              <a:effectLst/>
              <a:uLnTx/>
              <a:uFillTx/>
              <a:latin typeface="Arial Narrow"/>
              <a:ea typeface="+mn-ea"/>
              <a:cs typeface="+mn-cs"/>
            </a:endParaRPr>
          </a:p>
        </p:txBody>
      </p:sp>
      <p:sp>
        <p:nvSpPr>
          <p:cNvPr id="7" name="Rectangle 6">
            <a:extLst>
              <a:ext uri="{FF2B5EF4-FFF2-40B4-BE49-F238E27FC236}">
                <a16:creationId xmlns:a16="http://schemas.microsoft.com/office/drawing/2014/main" id="{4A30B288-8C11-4FCB-BCBC-5E5AAA140452}"/>
              </a:ext>
            </a:extLst>
          </p:cNvPr>
          <p:cNvSpPr/>
          <p:nvPr/>
        </p:nvSpPr>
        <p:spPr>
          <a:xfrm>
            <a:off x="4577716" y="1818745"/>
            <a:ext cx="2676328" cy="824832"/>
          </a:xfrm>
          <a:prstGeom prst="rect">
            <a:avLst/>
          </a:prstGeom>
          <a:solidFill>
            <a:srgbClr val="0053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7915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Narrow"/>
                <a:ea typeface="+mn-ea"/>
                <a:cs typeface="+mn-cs"/>
              </a:rPr>
              <a:t>New models</a:t>
            </a:r>
            <a:endParaRPr kumimoji="0" lang="en-GB" sz="2400" b="0" i="0" u="none" strike="noStrike" kern="1200" cap="none" spc="0" normalizeH="0" baseline="0" noProof="0" dirty="0">
              <a:ln>
                <a:noFill/>
              </a:ln>
              <a:solidFill>
                <a:srgbClr val="FFFFFF"/>
              </a:solidFill>
              <a:effectLst/>
              <a:uLnTx/>
              <a:uFillTx/>
              <a:latin typeface="Arial Narrow"/>
              <a:ea typeface="+mn-ea"/>
              <a:cs typeface="+mn-cs"/>
            </a:endParaRPr>
          </a:p>
        </p:txBody>
      </p:sp>
      <p:sp>
        <p:nvSpPr>
          <p:cNvPr id="8" name="Rectangle 7">
            <a:extLst>
              <a:ext uri="{FF2B5EF4-FFF2-40B4-BE49-F238E27FC236}">
                <a16:creationId xmlns:a16="http://schemas.microsoft.com/office/drawing/2014/main" id="{BC92D756-A1AB-42CB-A925-41D81CCF324F}"/>
              </a:ext>
            </a:extLst>
          </p:cNvPr>
          <p:cNvSpPr/>
          <p:nvPr/>
        </p:nvSpPr>
        <p:spPr>
          <a:xfrm>
            <a:off x="4577716" y="859080"/>
            <a:ext cx="2676328" cy="824832"/>
          </a:xfrm>
          <a:prstGeom prst="rect">
            <a:avLst/>
          </a:prstGeom>
          <a:solidFill>
            <a:srgbClr val="0053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79152"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srgbClr val="FFFFFF"/>
              </a:solidFill>
              <a:effectLst/>
              <a:uLnTx/>
              <a:uFillTx/>
              <a:latin typeface="Arial Narrow"/>
              <a:ea typeface="+mn-ea"/>
              <a:cs typeface="+mn-cs"/>
            </a:endParaRPr>
          </a:p>
        </p:txBody>
      </p:sp>
      <p:sp>
        <p:nvSpPr>
          <p:cNvPr id="9" name="Arrow: Up 23">
            <a:extLst>
              <a:ext uri="{FF2B5EF4-FFF2-40B4-BE49-F238E27FC236}">
                <a16:creationId xmlns:a16="http://schemas.microsoft.com/office/drawing/2014/main" id="{23F26E58-F871-43C0-8349-CF2F56D452E0}"/>
              </a:ext>
            </a:extLst>
          </p:cNvPr>
          <p:cNvSpPr/>
          <p:nvPr/>
        </p:nvSpPr>
        <p:spPr>
          <a:xfrm>
            <a:off x="5148944" y="1066363"/>
            <a:ext cx="414877" cy="410268"/>
          </a:xfrm>
          <a:prstGeom prst="up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srgbClr val="FFFFFF"/>
              </a:solidFill>
              <a:effectLst/>
              <a:uLnTx/>
              <a:uFillTx/>
              <a:latin typeface="Arial Narrow"/>
              <a:ea typeface="+mn-ea"/>
              <a:cs typeface="+mn-cs"/>
            </a:endParaRPr>
          </a:p>
        </p:txBody>
      </p:sp>
      <p:sp>
        <p:nvSpPr>
          <p:cNvPr id="10" name="Rectangle 9">
            <a:extLst>
              <a:ext uri="{FF2B5EF4-FFF2-40B4-BE49-F238E27FC236}">
                <a16:creationId xmlns:a16="http://schemas.microsoft.com/office/drawing/2014/main" id="{9EA8FDF2-6B0B-40CC-B8D6-3E139146ADE7}"/>
              </a:ext>
            </a:extLst>
          </p:cNvPr>
          <p:cNvSpPr/>
          <p:nvPr/>
        </p:nvSpPr>
        <p:spPr>
          <a:xfrm>
            <a:off x="801173" y="3785710"/>
            <a:ext cx="3770827" cy="824832"/>
          </a:xfrm>
          <a:prstGeom prst="rect">
            <a:avLst/>
          </a:prstGeom>
          <a:solidFill>
            <a:srgbClr val="3CA1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Narrow"/>
                <a:ea typeface="+mn-ea"/>
                <a:cs typeface="+mn-cs"/>
              </a:rPr>
              <a:t>Worldwide</a:t>
            </a:r>
            <a:endParaRPr kumimoji="0" lang="en-GB" sz="2400" b="0" i="0" u="none" strike="noStrike" kern="1200" cap="none" spc="0" normalizeH="0" baseline="0" noProof="0" dirty="0">
              <a:ln>
                <a:noFill/>
              </a:ln>
              <a:solidFill>
                <a:srgbClr val="FFFFFF"/>
              </a:solidFill>
              <a:effectLst/>
              <a:uLnTx/>
              <a:uFillTx/>
              <a:latin typeface="Arial Narrow"/>
              <a:ea typeface="+mn-ea"/>
              <a:cs typeface="+mn-cs"/>
            </a:endParaRPr>
          </a:p>
        </p:txBody>
      </p:sp>
      <p:sp>
        <p:nvSpPr>
          <p:cNvPr id="11" name="Rectangle 10">
            <a:extLst>
              <a:ext uri="{FF2B5EF4-FFF2-40B4-BE49-F238E27FC236}">
                <a16:creationId xmlns:a16="http://schemas.microsoft.com/office/drawing/2014/main" id="{3DCB7D6D-E928-428D-9162-B452B5334B95}"/>
              </a:ext>
            </a:extLst>
          </p:cNvPr>
          <p:cNvSpPr/>
          <p:nvPr/>
        </p:nvSpPr>
        <p:spPr>
          <a:xfrm>
            <a:off x="801173" y="2822984"/>
            <a:ext cx="3770827" cy="824832"/>
          </a:xfrm>
          <a:prstGeom prst="rect">
            <a:avLst/>
          </a:prstGeom>
          <a:solidFill>
            <a:srgbClr val="3CA1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87915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Narrow"/>
                <a:ea typeface="+mn-ea"/>
                <a:cs typeface="+mn-cs"/>
              </a:rPr>
              <a:t>Faster</a:t>
            </a:r>
            <a:endParaRPr kumimoji="0" lang="en-GB" sz="2400" b="0" i="0" u="none" strike="noStrike" kern="1200" cap="none" spc="0" normalizeH="0" baseline="0" noProof="0" dirty="0">
              <a:ln>
                <a:noFill/>
              </a:ln>
              <a:solidFill>
                <a:srgbClr val="FFFFFF"/>
              </a:solidFill>
              <a:effectLst/>
              <a:uLnTx/>
              <a:uFillTx/>
              <a:latin typeface="Arial Narrow"/>
              <a:ea typeface="+mn-ea"/>
              <a:cs typeface="+mn-cs"/>
            </a:endParaRPr>
          </a:p>
        </p:txBody>
      </p:sp>
      <p:sp>
        <p:nvSpPr>
          <p:cNvPr id="12" name="Rectangle 11">
            <a:extLst>
              <a:ext uri="{FF2B5EF4-FFF2-40B4-BE49-F238E27FC236}">
                <a16:creationId xmlns:a16="http://schemas.microsoft.com/office/drawing/2014/main" id="{B88A6DD4-9711-4B19-AD7C-DEEB8719358E}"/>
              </a:ext>
            </a:extLst>
          </p:cNvPr>
          <p:cNvSpPr/>
          <p:nvPr/>
        </p:nvSpPr>
        <p:spPr>
          <a:xfrm>
            <a:off x="3820331" y="3021348"/>
            <a:ext cx="1577534" cy="3729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Narrow"/>
                <a:ea typeface="+mn-ea"/>
                <a:cs typeface="+mn-cs"/>
              </a:rPr>
              <a:t>Data</a:t>
            </a:r>
            <a:endParaRPr kumimoji="0" lang="en-GB" sz="2400" b="0" i="0" u="none" strike="noStrike" kern="1200" cap="none" spc="0" normalizeH="0" baseline="0" noProof="0" dirty="0">
              <a:ln>
                <a:noFill/>
              </a:ln>
              <a:solidFill>
                <a:srgbClr val="FFFFFF"/>
              </a:solidFill>
              <a:effectLst/>
              <a:uLnTx/>
              <a:uFillTx/>
              <a:latin typeface="Arial Narrow"/>
              <a:ea typeface="+mn-ea"/>
              <a:cs typeface="+mn-cs"/>
            </a:endParaRPr>
          </a:p>
        </p:txBody>
      </p:sp>
      <p:sp>
        <p:nvSpPr>
          <p:cNvPr id="13" name="Freeform 48">
            <a:extLst>
              <a:ext uri="{FF2B5EF4-FFF2-40B4-BE49-F238E27FC236}">
                <a16:creationId xmlns:a16="http://schemas.microsoft.com/office/drawing/2014/main" id="{0D90AF50-E0C6-41EF-8B9B-C9A72427057A}"/>
              </a:ext>
            </a:extLst>
          </p:cNvPr>
          <p:cNvSpPr/>
          <p:nvPr/>
        </p:nvSpPr>
        <p:spPr>
          <a:xfrm>
            <a:off x="2255830" y="685862"/>
            <a:ext cx="4642810" cy="4012160"/>
          </a:xfrm>
          <a:prstGeom prst="triangle">
            <a:avLst/>
          </a:prstGeom>
          <a:solidFill>
            <a:schemeClr val="bg1"/>
          </a:solidFill>
          <a:ln>
            <a:noFill/>
          </a:ln>
          <a:effectLst>
            <a:outerShdw blurRad="127000" algn="ctr" rotWithShape="0">
              <a:srgbClr val="000000">
                <a:alpha val="40000"/>
              </a:srgbClr>
            </a:outerShdw>
          </a:effec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14" name="Freeform 38">
            <a:extLst>
              <a:ext uri="{FF2B5EF4-FFF2-40B4-BE49-F238E27FC236}">
                <a16:creationId xmlns:a16="http://schemas.microsoft.com/office/drawing/2014/main" id="{F5B92C31-DBC1-4CBD-9ED0-B4D9B83552C5}"/>
              </a:ext>
            </a:extLst>
          </p:cNvPr>
          <p:cNvSpPr/>
          <p:nvPr/>
        </p:nvSpPr>
        <p:spPr>
          <a:xfrm rot="10800000">
            <a:off x="3514608" y="2749805"/>
            <a:ext cx="2128654" cy="1834642"/>
          </a:xfrm>
          <a:prstGeom prst="triangle">
            <a:avLst/>
          </a:pr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15" name="Freeform 48">
            <a:extLst>
              <a:ext uri="{FF2B5EF4-FFF2-40B4-BE49-F238E27FC236}">
                <a16:creationId xmlns:a16="http://schemas.microsoft.com/office/drawing/2014/main" id="{DD8CB00C-21E1-4BE8-8939-B7ED0F19CCCB}"/>
              </a:ext>
            </a:extLst>
          </p:cNvPr>
          <p:cNvSpPr/>
          <p:nvPr/>
        </p:nvSpPr>
        <p:spPr>
          <a:xfrm>
            <a:off x="3476479" y="799932"/>
            <a:ext cx="2203987" cy="1899569"/>
          </a:xfrm>
          <a:prstGeom prst="triangle">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16" name="Freeform 46">
            <a:extLst>
              <a:ext uri="{FF2B5EF4-FFF2-40B4-BE49-F238E27FC236}">
                <a16:creationId xmlns:a16="http://schemas.microsoft.com/office/drawing/2014/main" id="{AF920159-BAA9-495B-892B-E8A905AED138}"/>
              </a:ext>
            </a:extLst>
          </p:cNvPr>
          <p:cNvSpPr/>
          <p:nvPr/>
        </p:nvSpPr>
        <p:spPr>
          <a:xfrm>
            <a:off x="2348702" y="2746785"/>
            <a:ext cx="2203987" cy="1899569"/>
          </a:xfrm>
          <a:prstGeom prst="triangle">
            <a:avLst/>
          </a:prstGeom>
          <a:solidFill>
            <a:srgbClr val="3CA1E9"/>
          </a:solidFill>
          <a:ln>
            <a:noFill/>
          </a:ln>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17" name="Freeform 44">
            <a:extLst>
              <a:ext uri="{FF2B5EF4-FFF2-40B4-BE49-F238E27FC236}">
                <a16:creationId xmlns:a16="http://schemas.microsoft.com/office/drawing/2014/main" id="{6411D184-560E-4F62-8D5A-E7934C5EF535}"/>
              </a:ext>
            </a:extLst>
          </p:cNvPr>
          <p:cNvSpPr/>
          <p:nvPr/>
        </p:nvSpPr>
        <p:spPr>
          <a:xfrm>
            <a:off x="4605643" y="2746784"/>
            <a:ext cx="2203987" cy="1899569"/>
          </a:xfrm>
          <a:prstGeom prst="triangl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18" name="Rectangle 39">
            <a:extLst>
              <a:ext uri="{FF2B5EF4-FFF2-40B4-BE49-F238E27FC236}">
                <a16:creationId xmlns:a16="http://schemas.microsoft.com/office/drawing/2014/main" id="{0E80DA75-0584-4FD0-9487-18287CCDC591}"/>
              </a:ext>
            </a:extLst>
          </p:cNvPr>
          <p:cNvSpPr/>
          <p:nvPr/>
        </p:nvSpPr>
        <p:spPr>
          <a:xfrm>
            <a:off x="3790167" y="3107487"/>
            <a:ext cx="1577534" cy="3729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Narrow"/>
                <a:ea typeface="+mn-ea"/>
                <a:cs typeface="+mn-cs"/>
              </a:rPr>
              <a:t>Data</a:t>
            </a:r>
            <a:endParaRPr kumimoji="0" lang="en-GB" sz="2400" b="0" i="0" u="none" strike="noStrike" kern="1200" cap="none" spc="0" normalizeH="0" baseline="0" noProof="0" dirty="0">
              <a:ln>
                <a:noFill/>
              </a:ln>
              <a:solidFill>
                <a:srgbClr val="FFFFFF"/>
              </a:solidFill>
              <a:effectLst/>
              <a:uLnTx/>
              <a:uFillTx/>
              <a:latin typeface="Arial Narrow"/>
              <a:ea typeface="+mn-ea"/>
              <a:cs typeface="+mn-cs"/>
            </a:endParaRPr>
          </a:p>
        </p:txBody>
      </p:sp>
      <p:sp>
        <p:nvSpPr>
          <p:cNvPr id="19" name="Rectangle 49">
            <a:extLst>
              <a:ext uri="{FF2B5EF4-FFF2-40B4-BE49-F238E27FC236}">
                <a16:creationId xmlns:a16="http://schemas.microsoft.com/office/drawing/2014/main" id="{170760D3-D76F-4C15-942C-A74DFDB14E91}"/>
              </a:ext>
            </a:extLst>
          </p:cNvPr>
          <p:cNvSpPr/>
          <p:nvPr/>
        </p:nvSpPr>
        <p:spPr>
          <a:xfrm>
            <a:off x="3789705" y="1844028"/>
            <a:ext cx="1577534" cy="3729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Narrow"/>
                <a:ea typeface="+mn-ea"/>
                <a:cs typeface="+mn-cs"/>
              </a:rPr>
              <a:t>Business</a:t>
            </a:r>
            <a:endParaRPr kumimoji="0" lang="en-GB" sz="2400" b="0" i="0" u="none" strike="noStrike" kern="1200" cap="none" spc="0" normalizeH="0" baseline="0" noProof="0" dirty="0">
              <a:ln>
                <a:noFill/>
              </a:ln>
              <a:solidFill>
                <a:srgbClr val="FFFFFF"/>
              </a:solidFill>
              <a:effectLst/>
              <a:uLnTx/>
              <a:uFillTx/>
              <a:latin typeface="Arial Narrow"/>
              <a:ea typeface="+mn-ea"/>
              <a:cs typeface="+mn-cs"/>
            </a:endParaRPr>
          </a:p>
        </p:txBody>
      </p:sp>
      <p:sp>
        <p:nvSpPr>
          <p:cNvPr id="20" name="Rectangle 47">
            <a:extLst>
              <a:ext uri="{FF2B5EF4-FFF2-40B4-BE49-F238E27FC236}">
                <a16:creationId xmlns:a16="http://schemas.microsoft.com/office/drawing/2014/main" id="{F46D623F-6BF7-4109-8031-9837A362CB75}"/>
              </a:ext>
            </a:extLst>
          </p:cNvPr>
          <p:cNvSpPr/>
          <p:nvPr/>
        </p:nvSpPr>
        <p:spPr>
          <a:xfrm>
            <a:off x="2661928" y="3931957"/>
            <a:ext cx="1577534" cy="3729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Narrow"/>
                <a:ea typeface="+mn-ea"/>
                <a:cs typeface="+mn-cs"/>
              </a:rPr>
              <a:t>Project</a:t>
            </a:r>
            <a:endParaRPr kumimoji="0" lang="en-GB" sz="2400" b="0" i="0" u="none" strike="noStrike" kern="1200" cap="none" spc="0" normalizeH="0" baseline="0" noProof="0" dirty="0">
              <a:ln>
                <a:noFill/>
              </a:ln>
              <a:solidFill>
                <a:srgbClr val="FFFFFF"/>
              </a:solidFill>
              <a:effectLst/>
              <a:uLnTx/>
              <a:uFillTx/>
              <a:latin typeface="Arial Narrow"/>
              <a:ea typeface="+mn-ea"/>
              <a:cs typeface="+mn-cs"/>
            </a:endParaRPr>
          </a:p>
        </p:txBody>
      </p:sp>
      <p:sp>
        <p:nvSpPr>
          <p:cNvPr id="21" name="Rectangle 45">
            <a:extLst>
              <a:ext uri="{FF2B5EF4-FFF2-40B4-BE49-F238E27FC236}">
                <a16:creationId xmlns:a16="http://schemas.microsoft.com/office/drawing/2014/main" id="{EE189332-2BF9-4C17-B42F-C3BC34677FF1}"/>
              </a:ext>
            </a:extLst>
          </p:cNvPr>
          <p:cNvSpPr/>
          <p:nvPr/>
        </p:nvSpPr>
        <p:spPr>
          <a:xfrm>
            <a:off x="4918869" y="3931957"/>
            <a:ext cx="1577534" cy="3729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Narrow"/>
                <a:ea typeface="+mn-ea"/>
                <a:cs typeface="+mn-cs"/>
              </a:rPr>
              <a:t>Product</a:t>
            </a:r>
            <a:endParaRPr kumimoji="0" lang="en-GB" sz="2400" b="0" i="0" u="none" strike="noStrike" kern="1200" cap="none" spc="0" normalizeH="0" baseline="0" noProof="0" dirty="0">
              <a:ln>
                <a:noFill/>
              </a:ln>
              <a:solidFill>
                <a:srgbClr val="FFFFFF"/>
              </a:solidFill>
              <a:effectLst/>
              <a:uLnTx/>
              <a:uFillTx/>
              <a:latin typeface="Arial Narrow"/>
              <a:ea typeface="+mn-ea"/>
              <a:cs typeface="+mn-cs"/>
            </a:endParaRPr>
          </a:p>
        </p:txBody>
      </p:sp>
      <p:sp>
        <p:nvSpPr>
          <p:cNvPr id="22" name="Rectangle 21">
            <a:extLst>
              <a:ext uri="{FF2B5EF4-FFF2-40B4-BE49-F238E27FC236}">
                <a16:creationId xmlns:a16="http://schemas.microsoft.com/office/drawing/2014/main" id="{5C3E98CE-EDEA-4828-9AF5-F5DD73DE9713}"/>
              </a:ext>
            </a:extLst>
          </p:cNvPr>
          <p:cNvSpPr/>
          <p:nvPr/>
        </p:nvSpPr>
        <p:spPr>
          <a:xfrm>
            <a:off x="5531597" y="859080"/>
            <a:ext cx="1722447" cy="8248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Narrow"/>
                <a:ea typeface="+mn-ea"/>
                <a:cs typeface="+mn-cs"/>
              </a:rPr>
              <a:t>Expectations</a:t>
            </a:r>
            <a:endParaRPr kumimoji="0" lang="en-GB" sz="2400" b="0" i="0" u="none" strike="noStrike" kern="1200" cap="none" spc="0" normalizeH="0" baseline="0" noProof="0" dirty="0">
              <a:ln>
                <a:noFill/>
              </a:ln>
              <a:solidFill>
                <a:srgbClr val="FFFFFF"/>
              </a:solidFill>
              <a:effectLst/>
              <a:uLnTx/>
              <a:uFillTx/>
              <a:latin typeface="Arial Narrow"/>
              <a:ea typeface="+mn-ea"/>
              <a:cs typeface="+mn-cs"/>
            </a:endParaRPr>
          </a:p>
        </p:txBody>
      </p:sp>
    </p:spTree>
    <p:extLst>
      <p:ext uri="{BB962C8B-B14F-4D97-AF65-F5344CB8AC3E}">
        <p14:creationId xmlns:p14="http://schemas.microsoft.com/office/powerpoint/2010/main" val="512835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par>
                          <p:cTn id="15" fill="hold">
                            <p:stCondLst>
                              <p:cond delay="1500"/>
                            </p:stCondLst>
                            <p:childTnLst>
                              <p:par>
                                <p:cTn id="16" presetID="10" presetClass="entr" presetSubtype="0" fill="hold" grpId="0" nodeType="afterEffect">
                                  <p:stCondLst>
                                    <p:cond delay="50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childTnLst>
                          </p:cTn>
                        </p:par>
                        <p:par>
                          <p:cTn id="22" fill="hold">
                            <p:stCondLst>
                              <p:cond delay="2500"/>
                            </p:stCondLst>
                            <p:childTnLst>
                              <p:par>
                                <p:cTn id="23" presetID="22" presetClass="entr" presetSubtype="4"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p:stCondLst>
                              <p:cond delay="500"/>
                            </p:stCondLst>
                            <p:childTnLst>
                              <p:par>
                                <p:cTn id="43" presetID="10" presetClass="entr" presetSubtype="0" fill="hold" grpId="0" nodeType="afterEffect">
                                  <p:stCondLst>
                                    <p:cond delay="50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fade">
                                      <p:cBhvr>
                                        <p:cTn id="50" dur="500"/>
                                        <p:tgtEl>
                                          <p:spTgt spid="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childTnLst>
                          </p:cTn>
                        </p:par>
                        <p:par>
                          <p:cTn id="59" fill="hold">
                            <p:stCondLst>
                              <p:cond delay="500"/>
                            </p:stCondLst>
                            <p:childTnLst>
                              <p:par>
                                <p:cTn id="60" presetID="10" presetClass="entr" presetSubtype="0" fill="hold" grpId="0" nodeType="afterEffect">
                                  <p:stCondLst>
                                    <p:cond delay="50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500"/>
                                        <p:tgtEl>
                                          <p:spTgt spid="1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fade">
                                      <p:cBhvr>
                                        <p:cTn id="67" dur="500"/>
                                        <p:tgtEl>
                                          <p:spTgt spid="1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500"/>
                                        <p:tgtEl>
                                          <p:spTgt spid="1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p:bldP spid="13" grpId="0" animBg="1"/>
      <p:bldP spid="14" grpId="0" animBg="1"/>
      <p:bldP spid="15" grpId="0" animBg="1"/>
      <p:bldP spid="16" grpId="0" animBg="1"/>
      <p:bldP spid="17" grpId="0" animBg="1"/>
      <p:bldP spid="18" grpId="0"/>
      <p:bldP spid="19" grpId="0"/>
      <p:bldP spid="20" grpId="0"/>
      <p:bldP spid="21" grpId="0"/>
      <p:bldP spid="2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PMS | project analytics</a:t>
            </a:r>
            <a:endParaRPr lang="ko-KR" altLang="en-US" dirty="0"/>
          </a:p>
        </p:txBody>
      </p:sp>
      <p:sp>
        <p:nvSpPr>
          <p:cNvPr id="3" name="Text Placeholder 2"/>
          <p:cNvSpPr>
            <a:spLocks noGrp="1"/>
          </p:cNvSpPr>
          <p:nvPr>
            <p:ph type="body" sz="quarter" idx="11"/>
          </p:nvPr>
        </p:nvSpPr>
        <p:spPr/>
        <p:txBody>
          <a:bodyPr/>
          <a:lstStyle/>
          <a:p>
            <a:r>
              <a:rPr lang="en-US" altLang="ko-KR" dirty="0">
                <a:latin typeface="3ds" panose="02000503020000020004" pitchFamily="50" charset="0"/>
              </a:rPr>
              <a:t>Project Analytics</a:t>
            </a:r>
            <a:endParaRPr lang="ko-KR" altLang="en-US" dirty="0">
              <a:latin typeface="3ds" panose="02000503020000020004" pitchFamily="50" charset="0"/>
            </a:endParaRPr>
          </a:p>
        </p:txBody>
      </p:sp>
      <p:sp>
        <p:nvSpPr>
          <p:cNvPr id="4" name="Date Placeholder 3"/>
          <p:cNvSpPr>
            <a:spLocks noGrp="1"/>
          </p:cNvSpPr>
          <p:nvPr>
            <p:ph type="dt" sz="half" idx="2"/>
          </p:nvPr>
        </p:nvSpPr>
        <p:spPr/>
        <p:txBody>
          <a:bodyPr/>
          <a:lstStyle/>
          <a:p>
            <a:fld id="{451E5422-847B-44EF-B6F2-7CFEDC2BDA19}" type="datetime1">
              <a:rPr lang="en-US" noProof="0" smtClean="0"/>
              <a:t>11/10/2022</a:t>
            </a:fld>
            <a:endParaRPr lang="en-US" noProof="0"/>
          </a:p>
        </p:txBody>
      </p:sp>
      <p:sp>
        <p:nvSpPr>
          <p:cNvPr id="5" name="Rectangle 4">
            <a:extLst>
              <a:ext uri="{FF2B5EF4-FFF2-40B4-BE49-F238E27FC236}">
                <a16:creationId xmlns:a16="http://schemas.microsoft.com/office/drawing/2014/main" id="{4CB1FE00-A070-48E9-8304-A3D5EFC82342}"/>
              </a:ext>
            </a:extLst>
          </p:cNvPr>
          <p:cNvSpPr/>
          <p:nvPr/>
        </p:nvSpPr>
        <p:spPr>
          <a:xfrm>
            <a:off x="1034597" y="1084834"/>
            <a:ext cx="4399976" cy="3248598"/>
          </a:xfrm>
          <a:prstGeom prst="rect">
            <a:avLst/>
          </a:prstGeom>
          <a:solidFill>
            <a:schemeClr val="bg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2400" dirty="0">
              <a:solidFill>
                <a:prstClr val="white"/>
              </a:solidFill>
              <a:latin typeface="Arial Narrow"/>
            </a:endParaRPr>
          </a:p>
        </p:txBody>
      </p:sp>
      <p:sp>
        <p:nvSpPr>
          <p:cNvPr id="6" name="Rectangle 5">
            <a:extLst>
              <a:ext uri="{FF2B5EF4-FFF2-40B4-BE49-F238E27FC236}">
                <a16:creationId xmlns:a16="http://schemas.microsoft.com/office/drawing/2014/main" id="{5BB40F54-7668-4704-99A4-4B4224D141CF}"/>
              </a:ext>
            </a:extLst>
          </p:cNvPr>
          <p:cNvSpPr/>
          <p:nvPr/>
        </p:nvSpPr>
        <p:spPr>
          <a:xfrm>
            <a:off x="1034597" y="1084834"/>
            <a:ext cx="4399976" cy="1827444"/>
          </a:xfrm>
          <a:prstGeom prst="rect">
            <a:avLst/>
          </a:prstGeom>
          <a:solidFill>
            <a:schemeClr val="bg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2400" dirty="0">
              <a:solidFill>
                <a:prstClr val="white"/>
              </a:solidFill>
              <a:latin typeface="Arial Narrow"/>
            </a:endParaRPr>
          </a:p>
        </p:txBody>
      </p:sp>
      <p:sp>
        <p:nvSpPr>
          <p:cNvPr id="7" name="Rectangle 6">
            <a:extLst>
              <a:ext uri="{FF2B5EF4-FFF2-40B4-BE49-F238E27FC236}">
                <a16:creationId xmlns:a16="http://schemas.microsoft.com/office/drawing/2014/main" id="{42FD0CF9-9D64-4F57-9C36-311DAE3F924E}"/>
              </a:ext>
            </a:extLst>
          </p:cNvPr>
          <p:cNvSpPr/>
          <p:nvPr/>
        </p:nvSpPr>
        <p:spPr>
          <a:xfrm>
            <a:off x="1113399" y="1163636"/>
            <a:ext cx="4242373" cy="1669840"/>
          </a:xfrm>
          <a:prstGeom prst="rect">
            <a:avLst/>
          </a:prstGeom>
          <a:blipFill dpi="0" rotWithShape="1">
            <a:blip r:embed="rId2" cstate="hqprint">
              <a:extLst>
                <a:ext uri="{28A0092B-C50C-407E-A947-70E740481C1C}">
                  <a14:useLocalDpi xmlns:a14="http://schemas.microsoft.com/office/drawing/2010/main" val="0"/>
                </a:ext>
              </a:extLst>
            </a:blip>
            <a:srcRect/>
            <a:stretch>
              <a:fillRect t="-11874" b="-1187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8" name="Rectangle 7">
            <a:extLst>
              <a:ext uri="{FF2B5EF4-FFF2-40B4-BE49-F238E27FC236}">
                <a16:creationId xmlns:a16="http://schemas.microsoft.com/office/drawing/2014/main" id="{DC3BD896-E3C3-4472-B3E7-7647B2D7BF99}"/>
              </a:ext>
            </a:extLst>
          </p:cNvPr>
          <p:cNvSpPr/>
          <p:nvPr/>
        </p:nvSpPr>
        <p:spPr>
          <a:xfrm>
            <a:off x="1113399" y="2912278"/>
            <a:ext cx="4242373" cy="475706"/>
          </a:xfrm>
          <a:prstGeom prst="rect">
            <a:avLst/>
          </a:prstGeom>
          <a:solidFill>
            <a:srgbClr val="0B3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External data</a:t>
            </a:r>
            <a:endParaRPr lang="en-US" sz="2400" dirty="0"/>
          </a:p>
        </p:txBody>
      </p:sp>
      <p:grpSp>
        <p:nvGrpSpPr>
          <p:cNvPr id="9" name="Group 8">
            <a:extLst>
              <a:ext uri="{FF2B5EF4-FFF2-40B4-BE49-F238E27FC236}">
                <a16:creationId xmlns:a16="http://schemas.microsoft.com/office/drawing/2014/main" id="{FE75F47E-95CC-4CE2-98C9-AAF465C1B4CE}"/>
              </a:ext>
            </a:extLst>
          </p:cNvPr>
          <p:cNvGrpSpPr/>
          <p:nvPr/>
        </p:nvGrpSpPr>
        <p:grpSpPr>
          <a:xfrm>
            <a:off x="1900447" y="3467184"/>
            <a:ext cx="787048" cy="787048"/>
            <a:chOff x="1116675" y="3290400"/>
            <a:chExt cx="787048" cy="787048"/>
          </a:xfrm>
        </p:grpSpPr>
        <p:sp>
          <p:nvSpPr>
            <p:cNvPr id="10" name="Oval 9">
              <a:extLst>
                <a:ext uri="{FF2B5EF4-FFF2-40B4-BE49-F238E27FC236}">
                  <a16:creationId xmlns:a16="http://schemas.microsoft.com/office/drawing/2014/main" id="{AE6C0049-2651-455D-BB1D-95FF6BEDD6CE}"/>
                </a:ext>
              </a:extLst>
            </p:cNvPr>
            <p:cNvSpPr/>
            <p:nvPr/>
          </p:nvSpPr>
          <p:spPr>
            <a:xfrm>
              <a:off x="1116675" y="3290400"/>
              <a:ext cx="787048" cy="7870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Freeform 5">
              <a:extLst>
                <a:ext uri="{FF2B5EF4-FFF2-40B4-BE49-F238E27FC236}">
                  <a16:creationId xmlns:a16="http://schemas.microsoft.com/office/drawing/2014/main" id="{74789C52-7DAC-4F23-BEF3-31CC7E2A2501}"/>
                </a:ext>
              </a:extLst>
            </p:cNvPr>
            <p:cNvSpPr>
              <a:spLocks noEditPoints="1"/>
            </p:cNvSpPr>
            <p:nvPr/>
          </p:nvSpPr>
          <p:spPr bwMode="auto">
            <a:xfrm>
              <a:off x="1366696" y="3421856"/>
              <a:ext cx="287008" cy="524138"/>
            </a:xfrm>
            <a:custGeom>
              <a:avLst/>
              <a:gdLst>
                <a:gd name="T0" fmla="*/ 87 w 155"/>
                <a:gd name="T1" fmla="*/ 286 h 286"/>
                <a:gd name="T2" fmla="*/ 73 w 155"/>
                <a:gd name="T3" fmla="*/ 286 h 286"/>
                <a:gd name="T4" fmla="*/ 73 w 155"/>
                <a:gd name="T5" fmla="*/ 266 h 286"/>
                <a:gd name="T6" fmla="*/ 6 w 155"/>
                <a:gd name="T7" fmla="*/ 189 h 286"/>
                <a:gd name="T8" fmla="*/ 38 w 155"/>
                <a:gd name="T9" fmla="*/ 189 h 286"/>
                <a:gd name="T10" fmla="*/ 73 w 155"/>
                <a:gd name="T11" fmla="*/ 239 h 286"/>
                <a:gd name="T12" fmla="*/ 73 w 155"/>
                <a:gd name="T13" fmla="*/ 153 h 286"/>
                <a:gd name="T14" fmla="*/ 12 w 155"/>
                <a:gd name="T15" fmla="*/ 84 h 286"/>
                <a:gd name="T16" fmla="*/ 73 w 155"/>
                <a:gd name="T17" fmla="*/ 20 h 286"/>
                <a:gd name="T18" fmla="*/ 73 w 155"/>
                <a:gd name="T19" fmla="*/ 0 h 286"/>
                <a:gd name="T20" fmla="*/ 87 w 155"/>
                <a:gd name="T21" fmla="*/ 0 h 286"/>
                <a:gd name="T22" fmla="*/ 87 w 155"/>
                <a:gd name="T23" fmla="*/ 20 h 286"/>
                <a:gd name="T24" fmla="*/ 154 w 155"/>
                <a:gd name="T25" fmla="*/ 90 h 286"/>
                <a:gd name="T26" fmla="*/ 120 w 155"/>
                <a:gd name="T27" fmla="*/ 90 h 286"/>
                <a:gd name="T28" fmla="*/ 87 w 155"/>
                <a:gd name="T29" fmla="*/ 47 h 286"/>
                <a:gd name="T30" fmla="*/ 87 w 155"/>
                <a:gd name="T31" fmla="*/ 126 h 286"/>
                <a:gd name="T32" fmla="*/ 155 w 155"/>
                <a:gd name="T33" fmla="*/ 200 h 286"/>
                <a:gd name="T34" fmla="*/ 87 w 155"/>
                <a:gd name="T35" fmla="*/ 266 h 286"/>
                <a:gd name="T36" fmla="*/ 87 w 155"/>
                <a:gd name="T37" fmla="*/ 286 h 286"/>
                <a:gd name="T38" fmla="*/ 73 w 155"/>
                <a:gd name="T39" fmla="*/ 47 h 286"/>
                <a:gd name="T40" fmla="*/ 44 w 155"/>
                <a:gd name="T41" fmla="*/ 81 h 286"/>
                <a:gd name="T42" fmla="*/ 73 w 155"/>
                <a:gd name="T43" fmla="*/ 119 h 286"/>
                <a:gd name="T44" fmla="*/ 73 w 155"/>
                <a:gd name="T45" fmla="*/ 47 h 286"/>
                <a:gd name="T46" fmla="*/ 87 w 155"/>
                <a:gd name="T47" fmla="*/ 239 h 286"/>
                <a:gd name="T48" fmla="*/ 122 w 155"/>
                <a:gd name="T49" fmla="*/ 201 h 286"/>
                <a:gd name="T50" fmla="*/ 87 w 155"/>
                <a:gd name="T51" fmla="*/ 160 h 286"/>
                <a:gd name="T52" fmla="*/ 87 w 155"/>
                <a:gd name="T5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5" h="286">
                  <a:moveTo>
                    <a:pt x="87" y="286"/>
                  </a:moveTo>
                  <a:cubicBezTo>
                    <a:pt x="73" y="286"/>
                    <a:pt x="73" y="286"/>
                    <a:pt x="73" y="286"/>
                  </a:cubicBezTo>
                  <a:cubicBezTo>
                    <a:pt x="73" y="266"/>
                    <a:pt x="73" y="266"/>
                    <a:pt x="73" y="266"/>
                  </a:cubicBezTo>
                  <a:cubicBezTo>
                    <a:pt x="0" y="266"/>
                    <a:pt x="5" y="194"/>
                    <a:pt x="6" y="189"/>
                  </a:cubicBezTo>
                  <a:cubicBezTo>
                    <a:pt x="38" y="189"/>
                    <a:pt x="38" y="189"/>
                    <a:pt x="38" y="189"/>
                  </a:cubicBezTo>
                  <a:cubicBezTo>
                    <a:pt x="38" y="214"/>
                    <a:pt x="47" y="237"/>
                    <a:pt x="73" y="239"/>
                  </a:cubicBezTo>
                  <a:cubicBezTo>
                    <a:pt x="73" y="153"/>
                    <a:pt x="73" y="153"/>
                    <a:pt x="73" y="153"/>
                  </a:cubicBezTo>
                  <a:cubicBezTo>
                    <a:pt x="43" y="138"/>
                    <a:pt x="12" y="122"/>
                    <a:pt x="12" y="84"/>
                  </a:cubicBezTo>
                  <a:cubicBezTo>
                    <a:pt x="12" y="46"/>
                    <a:pt x="38" y="20"/>
                    <a:pt x="73" y="20"/>
                  </a:cubicBezTo>
                  <a:cubicBezTo>
                    <a:pt x="73" y="0"/>
                    <a:pt x="73" y="0"/>
                    <a:pt x="73" y="0"/>
                  </a:cubicBezTo>
                  <a:cubicBezTo>
                    <a:pt x="87" y="0"/>
                    <a:pt x="87" y="0"/>
                    <a:pt x="87" y="0"/>
                  </a:cubicBezTo>
                  <a:cubicBezTo>
                    <a:pt x="87" y="20"/>
                    <a:pt x="87" y="20"/>
                    <a:pt x="87" y="20"/>
                  </a:cubicBezTo>
                  <a:cubicBezTo>
                    <a:pt x="132" y="20"/>
                    <a:pt x="154" y="45"/>
                    <a:pt x="154" y="90"/>
                  </a:cubicBezTo>
                  <a:cubicBezTo>
                    <a:pt x="120" y="90"/>
                    <a:pt x="120" y="90"/>
                    <a:pt x="120" y="90"/>
                  </a:cubicBezTo>
                  <a:cubicBezTo>
                    <a:pt x="120" y="65"/>
                    <a:pt x="113" y="49"/>
                    <a:pt x="87" y="47"/>
                  </a:cubicBezTo>
                  <a:cubicBezTo>
                    <a:pt x="87" y="126"/>
                    <a:pt x="87" y="126"/>
                    <a:pt x="87" y="126"/>
                  </a:cubicBezTo>
                  <a:cubicBezTo>
                    <a:pt x="118" y="141"/>
                    <a:pt x="155" y="155"/>
                    <a:pt x="155" y="200"/>
                  </a:cubicBezTo>
                  <a:cubicBezTo>
                    <a:pt x="155" y="247"/>
                    <a:pt x="117" y="266"/>
                    <a:pt x="87" y="266"/>
                  </a:cubicBezTo>
                  <a:lnTo>
                    <a:pt x="87" y="286"/>
                  </a:lnTo>
                  <a:close/>
                  <a:moveTo>
                    <a:pt x="73" y="47"/>
                  </a:moveTo>
                  <a:cubicBezTo>
                    <a:pt x="56" y="50"/>
                    <a:pt x="44" y="62"/>
                    <a:pt x="44" y="81"/>
                  </a:cubicBezTo>
                  <a:cubicBezTo>
                    <a:pt x="44" y="100"/>
                    <a:pt x="56" y="110"/>
                    <a:pt x="73" y="119"/>
                  </a:cubicBezTo>
                  <a:lnTo>
                    <a:pt x="73" y="47"/>
                  </a:lnTo>
                  <a:close/>
                  <a:moveTo>
                    <a:pt x="87" y="239"/>
                  </a:moveTo>
                  <a:cubicBezTo>
                    <a:pt x="107" y="236"/>
                    <a:pt x="122" y="223"/>
                    <a:pt x="122" y="201"/>
                  </a:cubicBezTo>
                  <a:cubicBezTo>
                    <a:pt x="122" y="182"/>
                    <a:pt x="106" y="170"/>
                    <a:pt x="87" y="160"/>
                  </a:cubicBezTo>
                  <a:lnTo>
                    <a:pt x="87" y="2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2" name="Group 11">
            <a:extLst>
              <a:ext uri="{FF2B5EF4-FFF2-40B4-BE49-F238E27FC236}">
                <a16:creationId xmlns:a16="http://schemas.microsoft.com/office/drawing/2014/main" id="{F7727D5F-0958-4D8F-A995-558E8F5FF1CC}"/>
              </a:ext>
            </a:extLst>
          </p:cNvPr>
          <p:cNvGrpSpPr/>
          <p:nvPr/>
        </p:nvGrpSpPr>
        <p:grpSpPr>
          <a:xfrm>
            <a:off x="2841061" y="3467184"/>
            <a:ext cx="787048" cy="787048"/>
            <a:chOff x="2057289" y="3290400"/>
            <a:chExt cx="787048" cy="787048"/>
          </a:xfrm>
        </p:grpSpPr>
        <p:sp>
          <p:nvSpPr>
            <p:cNvPr id="13" name="Oval 12">
              <a:extLst>
                <a:ext uri="{FF2B5EF4-FFF2-40B4-BE49-F238E27FC236}">
                  <a16:creationId xmlns:a16="http://schemas.microsoft.com/office/drawing/2014/main" id="{BE2F8250-99E4-4FE8-93AE-D18BE3A2B327}"/>
                </a:ext>
              </a:extLst>
            </p:cNvPr>
            <p:cNvSpPr/>
            <p:nvPr/>
          </p:nvSpPr>
          <p:spPr>
            <a:xfrm>
              <a:off x="2057289" y="3290400"/>
              <a:ext cx="787048" cy="787048"/>
            </a:xfrm>
            <a:prstGeom prst="ellipse">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14" name="Group 13">
              <a:extLst>
                <a:ext uri="{FF2B5EF4-FFF2-40B4-BE49-F238E27FC236}">
                  <a16:creationId xmlns:a16="http://schemas.microsoft.com/office/drawing/2014/main" id="{A769A74D-04EB-429F-9F86-BDD352AFD4A8}"/>
                </a:ext>
              </a:extLst>
            </p:cNvPr>
            <p:cNvGrpSpPr/>
            <p:nvPr/>
          </p:nvGrpSpPr>
          <p:grpSpPr>
            <a:xfrm>
              <a:off x="2141249" y="3376613"/>
              <a:ext cx="619128" cy="614622"/>
              <a:chOff x="5345113" y="3005138"/>
              <a:chExt cx="873125" cy="866775"/>
            </a:xfrm>
            <a:solidFill>
              <a:schemeClr val="bg1"/>
            </a:solidFill>
          </p:grpSpPr>
          <p:sp>
            <p:nvSpPr>
              <p:cNvPr id="15" name="Freeform 9">
                <a:extLst>
                  <a:ext uri="{FF2B5EF4-FFF2-40B4-BE49-F238E27FC236}">
                    <a16:creationId xmlns:a16="http://schemas.microsoft.com/office/drawing/2014/main" id="{7A17BFA2-720E-4DF6-A652-07DADC5BC740}"/>
                  </a:ext>
                </a:extLst>
              </p:cNvPr>
              <p:cNvSpPr>
                <a:spLocks noEditPoints="1"/>
              </p:cNvSpPr>
              <p:nvPr/>
            </p:nvSpPr>
            <p:spPr bwMode="auto">
              <a:xfrm>
                <a:off x="5345113" y="3005138"/>
                <a:ext cx="873125" cy="866775"/>
              </a:xfrm>
              <a:custGeom>
                <a:avLst/>
                <a:gdLst>
                  <a:gd name="T0" fmla="*/ 131 w 262"/>
                  <a:gd name="T1" fmla="*/ 0 h 261"/>
                  <a:gd name="T2" fmla="*/ 0 w 262"/>
                  <a:gd name="T3" fmla="*/ 131 h 261"/>
                  <a:gd name="T4" fmla="*/ 131 w 262"/>
                  <a:gd name="T5" fmla="*/ 261 h 261"/>
                  <a:gd name="T6" fmla="*/ 262 w 262"/>
                  <a:gd name="T7" fmla="*/ 131 h 261"/>
                  <a:gd name="T8" fmla="*/ 131 w 262"/>
                  <a:gd name="T9" fmla="*/ 0 h 261"/>
                  <a:gd name="T10" fmla="*/ 131 w 262"/>
                  <a:gd name="T11" fmla="*/ 245 h 261"/>
                  <a:gd name="T12" fmla="*/ 17 w 262"/>
                  <a:gd name="T13" fmla="*/ 131 h 261"/>
                  <a:gd name="T14" fmla="*/ 131 w 262"/>
                  <a:gd name="T15" fmla="*/ 16 h 261"/>
                  <a:gd name="T16" fmla="*/ 245 w 262"/>
                  <a:gd name="T17" fmla="*/ 131 h 261"/>
                  <a:gd name="T18" fmla="*/ 131 w 262"/>
                  <a:gd name="T19" fmla="*/ 245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261">
                    <a:moveTo>
                      <a:pt x="131" y="0"/>
                    </a:moveTo>
                    <a:cubicBezTo>
                      <a:pt x="59" y="0"/>
                      <a:pt x="0" y="58"/>
                      <a:pt x="0" y="131"/>
                    </a:cubicBezTo>
                    <a:cubicBezTo>
                      <a:pt x="0" y="203"/>
                      <a:pt x="59" y="261"/>
                      <a:pt x="131" y="261"/>
                    </a:cubicBezTo>
                    <a:cubicBezTo>
                      <a:pt x="203" y="261"/>
                      <a:pt x="262" y="203"/>
                      <a:pt x="262" y="131"/>
                    </a:cubicBezTo>
                    <a:cubicBezTo>
                      <a:pt x="262" y="58"/>
                      <a:pt x="203" y="0"/>
                      <a:pt x="131" y="0"/>
                    </a:cubicBezTo>
                    <a:close/>
                    <a:moveTo>
                      <a:pt x="131" y="245"/>
                    </a:moveTo>
                    <a:cubicBezTo>
                      <a:pt x="68" y="245"/>
                      <a:pt x="17" y="194"/>
                      <a:pt x="17" y="131"/>
                    </a:cubicBezTo>
                    <a:cubicBezTo>
                      <a:pt x="17" y="68"/>
                      <a:pt x="68" y="16"/>
                      <a:pt x="131" y="16"/>
                    </a:cubicBezTo>
                    <a:cubicBezTo>
                      <a:pt x="194" y="16"/>
                      <a:pt x="245" y="68"/>
                      <a:pt x="245" y="131"/>
                    </a:cubicBezTo>
                    <a:cubicBezTo>
                      <a:pt x="245" y="194"/>
                      <a:pt x="194" y="245"/>
                      <a:pt x="131" y="2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0">
                <a:extLst>
                  <a:ext uri="{FF2B5EF4-FFF2-40B4-BE49-F238E27FC236}">
                    <a16:creationId xmlns:a16="http://schemas.microsoft.com/office/drawing/2014/main" id="{30305266-55D2-4BFF-A368-B1C5991ED2C4}"/>
                  </a:ext>
                </a:extLst>
              </p:cNvPr>
              <p:cNvSpPr>
                <a:spLocks noEditPoints="1"/>
              </p:cNvSpPr>
              <p:nvPr/>
            </p:nvSpPr>
            <p:spPr bwMode="auto">
              <a:xfrm>
                <a:off x="5448301" y="3108326"/>
                <a:ext cx="666750" cy="660400"/>
              </a:xfrm>
              <a:custGeom>
                <a:avLst/>
                <a:gdLst>
                  <a:gd name="T0" fmla="*/ 100 w 200"/>
                  <a:gd name="T1" fmla="*/ 0 h 199"/>
                  <a:gd name="T2" fmla="*/ 0 w 200"/>
                  <a:gd name="T3" fmla="*/ 100 h 199"/>
                  <a:gd name="T4" fmla="*/ 100 w 200"/>
                  <a:gd name="T5" fmla="*/ 199 h 199"/>
                  <a:gd name="T6" fmla="*/ 200 w 200"/>
                  <a:gd name="T7" fmla="*/ 100 h 199"/>
                  <a:gd name="T8" fmla="*/ 100 w 200"/>
                  <a:gd name="T9" fmla="*/ 0 h 199"/>
                  <a:gd name="T10" fmla="*/ 22 w 200"/>
                  <a:gd name="T11" fmla="*/ 110 h 199"/>
                  <a:gd name="T12" fmla="*/ 12 w 200"/>
                  <a:gd name="T13" fmla="*/ 100 h 199"/>
                  <a:gd name="T14" fmla="*/ 22 w 200"/>
                  <a:gd name="T15" fmla="*/ 90 h 199"/>
                  <a:gd name="T16" fmla="*/ 33 w 200"/>
                  <a:gd name="T17" fmla="*/ 100 h 199"/>
                  <a:gd name="T18" fmla="*/ 22 w 200"/>
                  <a:gd name="T19" fmla="*/ 110 h 199"/>
                  <a:gd name="T20" fmla="*/ 100 w 200"/>
                  <a:gd name="T21" fmla="*/ 187 h 199"/>
                  <a:gd name="T22" fmla="*/ 90 w 200"/>
                  <a:gd name="T23" fmla="*/ 177 h 199"/>
                  <a:gd name="T24" fmla="*/ 100 w 200"/>
                  <a:gd name="T25" fmla="*/ 167 h 199"/>
                  <a:gd name="T26" fmla="*/ 110 w 200"/>
                  <a:gd name="T27" fmla="*/ 177 h 199"/>
                  <a:gd name="T28" fmla="*/ 100 w 200"/>
                  <a:gd name="T29" fmla="*/ 187 h 199"/>
                  <a:gd name="T30" fmla="*/ 136 w 200"/>
                  <a:gd name="T31" fmla="*/ 136 h 199"/>
                  <a:gd name="T32" fmla="*/ 125 w 200"/>
                  <a:gd name="T33" fmla="*/ 136 h 199"/>
                  <a:gd name="T34" fmla="*/ 94 w 200"/>
                  <a:gd name="T35" fmla="*/ 105 h 199"/>
                  <a:gd name="T36" fmla="*/ 94 w 200"/>
                  <a:gd name="T37" fmla="*/ 105 h 199"/>
                  <a:gd name="T38" fmla="*/ 92 w 200"/>
                  <a:gd name="T39" fmla="*/ 103 h 199"/>
                  <a:gd name="T40" fmla="*/ 92 w 200"/>
                  <a:gd name="T41" fmla="*/ 100 h 199"/>
                  <a:gd name="T42" fmla="*/ 92 w 200"/>
                  <a:gd name="T43" fmla="*/ 23 h 199"/>
                  <a:gd name="T44" fmla="*/ 100 w 200"/>
                  <a:gd name="T45" fmla="*/ 15 h 199"/>
                  <a:gd name="T46" fmla="*/ 108 w 200"/>
                  <a:gd name="T47" fmla="*/ 23 h 199"/>
                  <a:gd name="T48" fmla="*/ 108 w 200"/>
                  <a:gd name="T49" fmla="*/ 96 h 199"/>
                  <a:gd name="T50" fmla="*/ 136 w 200"/>
                  <a:gd name="T51" fmla="*/ 124 h 199"/>
                  <a:gd name="T52" fmla="*/ 136 w 200"/>
                  <a:gd name="T53" fmla="*/ 136 h 199"/>
                  <a:gd name="T54" fmla="*/ 177 w 200"/>
                  <a:gd name="T55" fmla="*/ 110 h 199"/>
                  <a:gd name="T56" fmla="*/ 167 w 200"/>
                  <a:gd name="T57" fmla="*/ 100 h 199"/>
                  <a:gd name="T58" fmla="*/ 177 w 200"/>
                  <a:gd name="T59" fmla="*/ 90 h 199"/>
                  <a:gd name="T60" fmla="*/ 187 w 200"/>
                  <a:gd name="T61" fmla="*/ 100 h 199"/>
                  <a:gd name="T62" fmla="*/ 177 w 200"/>
                  <a:gd name="T63" fmla="*/ 11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0" h="199">
                    <a:moveTo>
                      <a:pt x="100" y="0"/>
                    </a:moveTo>
                    <a:cubicBezTo>
                      <a:pt x="45" y="0"/>
                      <a:pt x="0" y="44"/>
                      <a:pt x="0" y="100"/>
                    </a:cubicBezTo>
                    <a:cubicBezTo>
                      <a:pt x="0" y="155"/>
                      <a:pt x="45" y="199"/>
                      <a:pt x="100" y="199"/>
                    </a:cubicBezTo>
                    <a:cubicBezTo>
                      <a:pt x="155" y="199"/>
                      <a:pt x="200" y="155"/>
                      <a:pt x="200" y="100"/>
                    </a:cubicBezTo>
                    <a:cubicBezTo>
                      <a:pt x="200" y="44"/>
                      <a:pt x="155" y="0"/>
                      <a:pt x="100" y="0"/>
                    </a:cubicBezTo>
                    <a:close/>
                    <a:moveTo>
                      <a:pt x="22" y="110"/>
                    </a:moveTo>
                    <a:cubicBezTo>
                      <a:pt x="17" y="110"/>
                      <a:pt x="12" y="105"/>
                      <a:pt x="12" y="100"/>
                    </a:cubicBezTo>
                    <a:cubicBezTo>
                      <a:pt x="12" y="94"/>
                      <a:pt x="17" y="90"/>
                      <a:pt x="22" y="90"/>
                    </a:cubicBezTo>
                    <a:cubicBezTo>
                      <a:pt x="28" y="90"/>
                      <a:pt x="33" y="94"/>
                      <a:pt x="33" y="100"/>
                    </a:cubicBezTo>
                    <a:cubicBezTo>
                      <a:pt x="33" y="105"/>
                      <a:pt x="28" y="110"/>
                      <a:pt x="22" y="110"/>
                    </a:cubicBezTo>
                    <a:close/>
                    <a:moveTo>
                      <a:pt x="100" y="187"/>
                    </a:moveTo>
                    <a:cubicBezTo>
                      <a:pt x="94" y="187"/>
                      <a:pt x="90" y="182"/>
                      <a:pt x="90" y="177"/>
                    </a:cubicBezTo>
                    <a:cubicBezTo>
                      <a:pt x="90" y="171"/>
                      <a:pt x="94" y="167"/>
                      <a:pt x="100" y="167"/>
                    </a:cubicBezTo>
                    <a:cubicBezTo>
                      <a:pt x="106" y="167"/>
                      <a:pt x="110" y="171"/>
                      <a:pt x="110" y="177"/>
                    </a:cubicBezTo>
                    <a:cubicBezTo>
                      <a:pt x="110" y="182"/>
                      <a:pt x="106" y="187"/>
                      <a:pt x="100" y="187"/>
                    </a:cubicBezTo>
                    <a:close/>
                    <a:moveTo>
                      <a:pt x="136" y="136"/>
                    </a:moveTo>
                    <a:cubicBezTo>
                      <a:pt x="133" y="139"/>
                      <a:pt x="128" y="139"/>
                      <a:pt x="125" y="136"/>
                    </a:cubicBezTo>
                    <a:cubicBezTo>
                      <a:pt x="94" y="105"/>
                      <a:pt x="94" y="105"/>
                      <a:pt x="94" y="105"/>
                    </a:cubicBezTo>
                    <a:cubicBezTo>
                      <a:pt x="94" y="105"/>
                      <a:pt x="94" y="105"/>
                      <a:pt x="94" y="105"/>
                    </a:cubicBezTo>
                    <a:cubicBezTo>
                      <a:pt x="93" y="104"/>
                      <a:pt x="93" y="104"/>
                      <a:pt x="92" y="103"/>
                    </a:cubicBezTo>
                    <a:cubicBezTo>
                      <a:pt x="92" y="102"/>
                      <a:pt x="92" y="101"/>
                      <a:pt x="92" y="100"/>
                    </a:cubicBezTo>
                    <a:cubicBezTo>
                      <a:pt x="92" y="23"/>
                      <a:pt x="92" y="23"/>
                      <a:pt x="92" y="23"/>
                    </a:cubicBezTo>
                    <a:cubicBezTo>
                      <a:pt x="92" y="18"/>
                      <a:pt x="95" y="15"/>
                      <a:pt x="100" y="15"/>
                    </a:cubicBezTo>
                    <a:cubicBezTo>
                      <a:pt x="105" y="15"/>
                      <a:pt x="108" y="18"/>
                      <a:pt x="108" y="23"/>
                    </a:cubicBezTo>
                    <a:cubicBezTo>
                      <a:pt x="108" y="96"/>
                      <a:pt x="108" y="96"/>
                      <a:pt x="108" y="96"/>
                    </a:cubicBezTo>
                    <a:cubicBezTo>
                      <a:pt x="136" y="124"/>
                      <a:pt x="136" y="124"/>
                      <a:pt x="136" y="124"/>
                    </a:cubicBezTo>
                    <a:cubicBezTo>
                      <a:pt x="140" y="128"/>
                      <a:pt x="140" y="133"/>
                      <a:pt x="136" y="136"/>
                    </a:cubicBezTo>
                    <a:close/>
                    <a:moveTo>
                      <a:pt x="177" y="110"/>
                    </a:moveTo>
                    <a:cubicBezTo>
                      <a:pt x="172" y="110"/>
                      <a:pt x="167" y="105"/>
                      <a:pt x="167" y="100"/>
                    </a:cubicBezTo>
                    <a:cubicBezTo>
                      <a:pt x="167" y="94"/>
                      <a:pt x="172" y="90"/>
                      <a:pt x="177" y="90"/>
                    </a:cubicBezTo>
                    <a:cubicBezTo>
                      <a:pt x="183" y="90"/>
                      <a:pt x="187" y="94"/>
                      <a:pt x="187" y="100"/>
                    </a:cubicBezTo>
                    <a:cubicBezTo>
                      <a:pt x="187" y="105"/>
                      <a:pt x="183" y="110"/>
                      <a:pt x="177"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7" name="Group 16">
            <a:extLst>
              <a:ext uri="{FF2B5EF4-FFF2-40B4-BE49-F238E27FC236}">
                <a16:creationId xmlns:a16="http://schemas.microsoft.com/office/drawing/2014/main" id="{F659DC35-06F5-4454-B152-9DDD69935E76}"/>
              </a:ext>
            </a:extLst>
          </p:cNvPr>
          <p:cNvGrpSpPr/>
          <p:nvPr/>
        </p:nvGrpSpPr>
        <p:grpSpPr>
          <a:xfrm>
            <a:off x="3781675" y="3467184"/>
            <a:ext cx="787048" cy="787048"/>
            <a:chOff x="2997903" y="3290400"/>
            <a:chExt cx="787048" cy="787048"/>
          </a:xfrm>
        </p:grpSpPr>
        <p:sp>
          <p:nvSpPr>
            <p:cNvPr id="18" name="Oval 17">
              <a:extLst>
                <a:ext uri="{FF2B5EF4-FFF2-40B4-BE49-F238E27FC236}">
                  <a16:creationId xmlns:a16="http://schemas.microsoft.com/office/drawing/2014/main" id="{9B0C1E71-32A7-48ED-A66A-D6EA6EBE124C}"/>
                </a:ext>
              </a:extLst>
            </p:cNvPr>
            <p:cNvSpPr/>
            <p:nvPr/>
          </p:nvSpPr>
          <p:spPr>
            <a:xfrm>
              <a:off x="2997903" y="3290400"/>
              <a:ext cx="787048" cy="787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19" name="Group 18">
              <a:extLst>
                <a:ext uri="{FF2B5EF4-FFF2-40B4-BE49-F238E27FC236}">
                  <a16:creationId xmlns:a16="http://schemas.microsoft.com/office/drawing/2014/main" id="{1D4FF8E0-71C3-4B61-94EC-EAB4E6BFAC61}"/>
                </a:ext>
              </a:extLst>
            </p:cNvPr>
            <p:cNvGrpSpPr/>
            <p:nvPr/>
          </p:nvGrpSpPr>
          <p:grpSpPr>
            <a:xfrm>
              <a:off x="3106204" y="3388887"/>
              <a:ext cx="570446" cy="513874"/>
              <a:chOff x="5299076" y="2354263"/>
              <a:chExt cx="1728788" cy="1557338"/>
            </a:xfrm>
            <a:solidFill>
              <a:srgbClr val="292929"/>
            </a:solidFill>
          </p:grpSpPr>
          <p:sp>
            <p:nvSpPr>
              <p:cNvPr id="20" name="Freeform 18">
                <a:extLst>
                  <a:ext uri="{FF2B5EF4-FFF2-40B4-BE49-F238E27FC236}">
                    <a16:creationId xmlns:a16="http://schemas.microsoft.com/office/drawing/2014/main" id="{8C850214-F1D9-41B9-8013-934DB8681F1D}"/>
                  </a:ext>
                </a:extLst>
              </p:cNvPr>
              <p:cNvSpPr>
                <a:spLocks noEditPoints="1"/>
              </p:cNvSpPr>
              <p:nvPr/>
            </p:nvSpPr>
            <p:spPr bwMode="auto">
              <a:xfrm>
                <a:off x="5299076" y="2354263"/>
                <a:ext cx="1728788" cy="1557338"/>
              </a:xfrm>
              <a:custGeom>
                <a:avLst/>
                <a:gdLst>
                  <a:gd name="T0" fmla="*/ 1606 w 1646"/>
                  <a:gd name="T1" fmla="*/ 1353 h 1484"/>
                  <a:gd name="T2" fmla="*/ 899 w 1646"/>
                  <a:gd name="T3" fmla="*/ 76 h 1484"/>
                  <a:gd name="T4" fmla="*/ 747 w 1646"/>
                  <a:gd name="T5" fmla="*/ 76 h 1484"/>
                  <a:gd name="T6" fmla="*/ 40 w 1646"/>
                  <a:gd name="T7" fmla="*/ 1353 h 1484"/>
                  <a:gd name="T8" fmla="*/ 117 w 1646"/>
                  <a:gd name="T9" fmla="*/ 1484 h 1484"/>
                  <a:gd name="T10" fmla="*/ 1529 w 1646"/>
                  <a:gd name="T11" fmla="*/ 1484 h 1484"/>
                  <a:gd name="T12" fmla="*/ 1606 w 1646"/>
                  <a:gd name="T13" fmla="*/ 1353 h 1484"/>
                  <a:gd name="T14" fmla="*/ 1489 w 1646"/>
                  <a:gd name="T15" fmla="*/ 1406 h 1484"/>
                  <a:gd name="T16" fmla="*/ 157 w 1646"/>
                  <a:gd name="T17" fmla="*/ 1406 h 1484"/>
                  <a:gd name="T18" fmla="*/ 134 w 1646"/>
                  <a:gd name="T19" fmla="*/ 1369 h 1484"/>
                  <a:gd name="T20" fmla="*/ 803 w 1646"/>
                  <a:gd name="T21" fmla="*/ 143 h 1484"/>
                  <a:gd name="T22" fmla="*/ 844 w 1646"/>
                  <a:gd name="T23" fmla="*/ 143 h 1484"/>
                  <a:gd name="T24" fmla="*/ 1512 w 1646"/>
                  <a:gd name="T25" fmla="*/ 1369 h 1484"/>
                  <a:gd name="T26" fmla="*/ 1489 w 1646"/>
                  <a:gd name="T27" fmla="*/ 1406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6" h="1484">
                    <a:moveTo>
                      <a:pt x="1606" y="1353"/>
                    </a:moveTo>
                    <a:cubicBezTo>
                      <a:pt x="899" y="76"/>
                      <a:pt x="899" y="76"/>
                      <a:pt x="899" y="76"/>
                    </a:cubicBezTo>
                    <a:cubicBezTo>
                      <a:pt x="857" y="0"/>
                      <a:pt x="789" y="0"/>
                      <a:pt x="747" y="76"/>
                    </a:cubicBezTo>
                    <a:cubicBezTo>
                      <a:pt x="40" y="1353"/>
                      <a:pt x="40" y="1353"/>
                      <a:pt x="40" y="1353"/>
                    </a:cubicBezTo>
                    <a:cubicBezTo>
                      <a:pt x="0" y="1425"/>
                      <a:pt x="34" y="1484"/>
                      <a:pt x="117" y="1484"/>
                    </a:cubicBezTo>
                    <a:cubicBezTo>
                      <a:pt x="1529" y="1484"/>
                      <a:pt x="1529" y="1484"/>
                      <a:pt x="1529" y="1484"/>
                    </a:cubicBezTo>
                    <a:cubicBezTo>
                      <a:pt x="1612" y="1484"/>
                      <a:pt x="1646" y="1425"/>
                      <a:pt x="1606" y="1353"/>
                    </a:cubicBezTo>
                    <a:close/>
                    <a:moveTo>
                      <a:pt x="1489" y="1406"/>
                    </a:moveTo>
                    <a:cubicBezTo>
                      <a:pt x="157" y="1406"/>
                      <a:pt x="157" y="1406"/>
                      <a:pt x="157" y="1406"/>
                    </a:cubicBezTo>
                    <a:cubicBezTo>
                      <a:pt x="133" y="1406"/>
                      <a:pt x="123" y="1389"/>
                      <a:pt x="134" y="1369"/>
                    </a:cubicBezTo>
                    <a:cubicBezTo>
                      <a:pt x="803" y="143"/>
                      <a:pt x="803" y="143"/>
                      <a:pt x="803" y="143"/>
                    </a:cubicBezTo>
                    <a:cubicBezTo>
                      <a:pt x="814" y="123"/>
                      <a:pt x="832" y="123"/>
                      <a:pt x="844" y="143"/>
                    </a:cubicBezTo>
                    <a:cubicBezTo>
                      <a:pt x="1512" y="1369"/>
                      <a:pt x="1512" y="1369"/>
                      <a:pt x="1512" y="1369"/>
                    </a:cubicBezTo>
                    <a:cubicBezTo>
                      <a:pt x="1523" y="1389"/>
                      <a:pt x="1513" y="1406"/>
                      <a:pt x="1489" y="14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9">
                <a:extLst>
                  <a:ext uri="{FF2B5EF4-FFF2-40B4-BE49-F238E27FC236}">
                    <a16:creationId xmlns:a16="http://schemas.microsoft.com/office/drawing/2014/main" id="{2C2CE139-C2C7-4EEE-9E06-C542F2175C95}"/>
                  </a:ext>
                </a:extLst>
              </p:cNvPr>
              <p:cNvSpPr>
                <a:spLocks/>
              </p:cNvSpPr>
              <p:nvPr/>
            </p:nvSpPr>
            <p:spPr bwMode="auto">
              <a:xfrm>
                <a:off x="6097588" y="2825751"/>
                <a:ext cx="130175" cy="655638"/>
              </a:xfrm>
              <a:custGeom>
                <a:avLst/>
                <a:gdLst>
                  <a:gd name="T0" fmla="*/ 62 w 124"/>
                  <a:gd name="T1" fmla="*/ 625 h 625"/>
                  <a:gd name="T2" fmla="*/ 108 w 124"/>
                  <a:gd name="T3" fmla="*/ 572 h 625"/>
                  <a:gd name="T4" fmla="*/ 123 w 124"/>
                  <a:gd name="T5" fmla="*/ 53 h 625"/>
                  <a:gd name="T6" fmla="*/ 72 w 124"/>
                  <a:gd name="T7" fmla="*/ 0 h 625"/>
                  <a:gd name="T8" fmla="*/ 52 w 124"/>
                  <a:gd name="T9" fmla="*/ 0 h 625"/>
                  <a:gd name="T10" fmla="*/ 1 w 124"/>
                  <a:gd name="T11" fmla="*/ 53 h 625"/>
                  <a:gd name="T12" fmla="*/ 16 w 124"/>
                  <a:gd name="T13" fmla="*/ 572 h 625"/>
                  <a:gd name="T14" fmla="*/ 62 w 124"/>
                  <a:gd name="T15" fmla="*/ 625 h 6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625">
                    <a:moveTo>
                      <a:pt x="62" y="625"/>
                    </a:moveTo>
                    <a:cubicBezTo>
                      <a:pt x="86" y="625"/>
                      <a:pt x="107" y="601"/>
                      <a:pt x="108" y="572"/>
                    </a:cubicBezTo>
                    <a:cubicBezTo>
                      <a:pt x="123" y="53"/>
                      <a:pt x="123" y="53"/>
                      <a:pt x="123" y="53"/>
                    </a:cubicBezTo>
                    <a:cubicBezTo>
                      <a:pt x="124" y="24"/>
                      <a:pt x="101" y="0"/>
                      <a:pt x="72" y="0"/>
                    </a:cubicBezTo>
                    <a:cubicBezTo>
                      <a:pt x="52" y="0"/>
                      <a:pt x="52" y="0"/>
                      <a:pt x="52" y="0"/>
                    </a:cubicBezTo>
                    <a:cubicBezTo>
                      <a:pt x="23" y="0"/>
                      <a:pt x="0" y="24"/>
                      <a:pt x="1" y="53"/>
                    </a:cubicBezTo>
                    <a:cubicBezTo>
                      <a:pt x="16" y="572"/>
                      <a:pt x="16" y="572"/>
                      <a:pt x="16" y="572"/>
                    </a:cubicBezTo>
                    <a:cubicBezTo>
                      <a:pt x="17" y="601"/>
                      <a:pt x="38" y="625"/>
                      <a:pt x="62" y="6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Oval 20">
                <a:extLst>
                  <a:ext uri="{FF2B5EF4-FFF2-40B4-BE49-F238E27FC236}">
                    <a16:creationId xmlns:a16="http://schemas.microsoft.com/office/drawing/2014/main" id="{1CD95545-DBE7-4321-B184-5D13793C1EA0}"/>
                  </a:ext>
                </a:extLst>
              </p:cNvPr>
              <p:cNvSpPr>
                <a:spLocks noChangeArrowheads="1"/>
              </p:cNvSpPr>
              <p:nvPr/>
            </p:nvSpPr>
            <p:spPr bwMode="auto">
              <a:xfrm>
                <a:off x="6099176" y="3544888"/>
                <a:ext cx="128588" cy="1285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3" name="Rectangle 22">
            <a:extLst>
              <a:ext uri="{FF2B5EF4-FFF2-40B4-BE49-F238E27FC236}">
                <a16:creationId xmlns:a16="http://schemas.microsoft.com/office/drawing/2014/main" id="{A36B9E0F-DFD3-4F80-9770-F9622FEBCABF}"/>
              </a:ext>
            </a:extLst>
          </p:cNvPr>
          <p:cNvSpPr/>
          <p:nvPr/>
        </p:nvSpPr>
        <p:spPr>
          <a:xfrm>
            <a:off x="5584372" y="1084834"/>
            <a:ext cx="60325" cy="3248598"/>
          </a:xfrm>
          <a:prstGeom prst="rect">
            <a:avLst/>
          </a:prstGeom>
          <a:solidFill>
            <a:srgbClr val="0B3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4" name="Right Triangle 23">
            <a:extLst>
              <a:ext uri="{FF2B5EF4-FFF2-40B4-BE49-F238E27FC236}">
                <a16:creationId xmlns:a16="http://schemas.microsoft.com/office/drawing/2014/main" id="{16522AF0-A870-4564-8D69-2312DD2A595A}"/>
              </a:ext>
            </a:extLst>
          </p:cNvPr>
          <p:cNvSpPr/>
          <p:nvPr/>
        </p:nvSpPr>
        <p:spPr>
          <a:xfrm rot="13500000">
            <a:off x="5426296" y="2551058"/>
            <a:ext cx="316150" cy="316150"/>
          </a:xfrm>
          <a:prstGeom prst="rtTriangle">
            <a:avLst/>
          </a:prstGeom>
          <a:solidFill>
            <a:srgbClr val="0B3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5" name="Rectangle 24">
            <a:extLst>
              <a:ext uri="{FF2B5EF4-FFF2-40B4-BE49-F238E27FC236}">
                <a16:creationId xmlns:a16="http://schemas.microsoft.com/office/drawing/2014/main" id="{9F521FF4-D1A4-4B08-8907-D990FF07DC16}"/>
              </a:ext>
            </a:extLst>
          </p:cNvPr>
          <p:cNvSpPr/>
          <p:nvPr/>
        </p:nvSpPr>
        <p:spPr>
          <a:xfrm>
            <a:off x="5972992" y="1084834"/>
            <a:ext cx="2125980" cy="916274"/>
          </a:xfrm>
          <a:prstGeom prst="rect">
            <a:avLst/>
          </a:prstGeom>
          <a:solidFill>
            <a:srgbClr val="0B3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What</a:t>
            </a:r>
            <a:br>
              <a:rPr lang="en-GB" sz="2400" dirty="0"/>
            </a:br>
            <a:r>
              <a:rPr lang="en-GB" sz="2400" dirty="0"/>
              <a:t>happened?</a:t>
            </a:r>
            <a:endParaRPr lang="en-US" sz="2400" dirty="0"/>
          </a:p>
        </p:txBody>
      </p:sp>
      <p:sp>
        <p:nvSpPr>
          <p:cNvPr id="26" name="Rectangle 25">
            <a:extLst>
              <a:ext uri="{FF2B5EF4-FFF2-40B4-BE49-F238E27FC236}">
                <a16:creationId xmlns:a16="http://schemas.microsoft.com/office/drawing/2014/main" id="{86C4172C-6C95-4267-9BCF-3A0D96B58689}"/>
              </a:ext>
            </a:extLst>
          </p:cNvPr>
          <p:cNvSpPr/>
          <p:nvPr/>
        </p:nvSpPr>
        <p:spPr>
          <a:xfrm>
            <a:off x="5972992" y="2250996"/>
            <a:ext cx="2125980" cy="916274"/>
          </a:xfrm>
          <a:prstGeom prst="rect">
            <a:avLst/>
          </a:prstGeom>
          <a:solidFill>
            <a:srgbClr val="0B3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Why did it happen?</a:t>
            </a:r>
            <a:endParaRPr lang="en-US" sz="2400" dirty="0"/>
          </a:p>
        </p:txBody>
      </p:sp>
      <p:sp>
        <p:nvSpPr>
          <p:cNvPr id="27" name="Rectangle 26">
            <a:extLst>
              <a:ext uri="{FF2B5EF4-FFF2-40B4-BE49-F238E27FC236}">
                <a16:creationId xmlns:a16="http://schemas.microsoft.com/office/drawing/2014/main" id="{9BED21E7-BFC0-4400-A7DE-ED942973E840}"/>
              </a:ext>
            </a:extLst>
          </p:cNvPr>
          <p:cNvSpPr/>
          <p:nvPr/>
        </p:nvSpPr>
        <p:spPr>
          <a:xfrm>
            <a:off x="5972992" y="3417158"/>
            <a:ext cx="2125980" cy="916274"/>
          </a:xfrm>
          <a:prstGeom prst="rect">
            <a:avLst/>
          </a:prstGeom>
          <a:solidFill>
            <a:srgbClr val="0B3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Continuous Improvements</a:t>
            </a:r>
            <a:endParaRPr lang="en-US" sz="2400" dirty="0"/>
          </a:p>
        </p:txBody>
      </p:sp>
    </p:spTree>
    <p:extLst>
      <p:ext uri="{BB962C8B-B14F-4D97-AF65-F5344CB8AC3E}">
        <p14:creationId xmlns:p14="http://schemas.microsoft.com/office/powerpoint/2010/main" val="776067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64" presetClass="path" presetSubtype="0" fill="hold" grpId="1" nodeType="afterEffect">
                                  <p:stCondLst>
                                    <p:cond delay="0"/>
                                  </p:stCondLst>
                                  <p:childTnLst>
                                    <p:animMotion origin="layout" path="M 4.16667E-6 -2.46914E-7 L 4.16667E-6 0.13827 " pathEditMode="relative" rAng="0" ptsTypes="AA">
                                      <p:cBhvr>
                                        <p:cTn id="13" dur="500" fill="hold"/>
                                        <p:tgtEl>
                                          <p:spTgt spid="6"/>
                                        </p:tgtEl>
                                        <p:attrNameLst>
                                          <p:attrName>ppt_x</p:attrName>
                                          <p:attrName>ppt_y</p:attrName>
                                        </p:attrNameLst>
                                      </p:cBhvr>
                                      <p:rCtr x="0" y="6914"/>
                                    </p:animMotion>
                                  </p:childTnLst>
                                </p:cTn>
                              </p:par>
                            </p:childTnLst>
                          </p:cTn>
                        </p:par>
                        <p:par>
                          <p:cTn id="14" fill="hold">
                            <p:stCondLst>
                              <p:cond delay="1000"/>
                            </p:stCondLst>
                            <p:childTnLst>
                              <p:par>
                                <p:cTn id="15" presetID="6" presetClass="emph" presetSubtype="0" fill="hold" grpId="2" nodeType="afterEffect">
                                  <p:stCondLst>
                                    <p:cond delay="0"/>
                                  </p:stCondLst>
                                  <p:childTnLst>
                                    <p:animScale>
                                      <p:cBhvr>
                                        <p:cTn id="16" dur="500" fill="hold"/>
                                        <p:tgtEl>
                                          <p:spTgt spid="6"/>
                                        </p:tgtEl>
                                      </p:cBhvr>
                                      <p:by x="100000" y="177560"/>
                                    </p:animScale>
                                  </p:childTnLst>
                                </p:cTn>
                              </p:par>
                            </p:childTnLst>
                          </p:cTn>
                        </p:par>
                        <p:par>
                          <p:cTn id="17" fill="hold">
                            <p:stCondLst>
                              <p:cond delay="1500"/>
                            </p:stCondLst>
                            <p:childTnLst>
                              <p:par>
                                <p:cTn id="18" presetID="1" presetClass="exit" presetSubtype="0" fill="hold" grpId="3" nodeType="afterEffect">
                                  <p:stCondLst>
                                    <p:cond delay="0"/>
                                  </p:stCondLst>
                                  <p:childTnLst>
                                    <p:set>
                                      <p:cBhvr>
                                        <p:cTn id="19" dur="1" fill="hold">
                                          <p:stCondLst>
                                            <p:cond delay="0"/>
                                          </p:stCondLst>
                                        </p:cTn>
                                        <p:tgtEl>
                                          <p:spTgt spid="6"/>
                                        </p:tgtEl>
                                        <p:attrNameLst>
                                          <p:attrName>style.visibility</p:attrName>
                                        </p:attrNameLst>
                                      </p:cBhvr>
                                      <p:to>
                                        <p:strVal val="hidden"/>
                                      </p:to>
                                    </p:set>
                                  </p:childTnLst>
                                </p:cTn>
                              </p:par>
                            </p:childTnLst>
                          </p:cTn>
                        </p:par>
                        <p:par>
                          <p:cTn id="20" fill="hold">
                            <p:stCondLst>
                              <p:cond delay="1500"/>
                            </p:stCondLst>
                            <p:childTnLst>
                              <p:par>
                                <p:cTn id="21" presetID="1"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par>
                          <p:cTn id="23" fill="hold">
                            <p:stCondLst>
                              <p:cond delay="1500"/>
                            </p:stCondLst>
                            <p:childTnLst>
                              <p:par>
                                <p:cTn id="24" presetID="10" presetClass="entr" presetSubtype="0"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par>
                          <p:cTn id="27" fill="hold">
                            <p:stCondLst>
                              <p:cond delay="2000"/>
                            </p:stCondLst>
                            <p:childTnLst>
                              <p:par>
                                <p:cTn id="28" presetID="23" presetClass="entr" presetSubtype="16"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p:cTn id="30" dur="500" fill="hold"/>
                                        <p:tgtEl>
                                          <p:spTgt spid="9"/>
                                        </p:tgtEl>
                                        <p:attrNameLst>
                                          <p:attrName>ppt_w</p:attrName>
                                        </p:attrNameLst>
                                      </p:cBhvr>
                                      <p:tavLst>
                                        <p:tav tm="0">
                                          <p:val>
                                            <p:fltVal val="0"/>
                                          </p:val>
                                        </p:tav>
                                        <p:tav tm="100000">
                                          <p:val>
                                            <p:strVal val="#ppt_w"/>
                                          </p:val>
                                        </p:tav>
                                      </p:tavLst>
                                    </p:anim>
                                    <p:anim calcmode="lin" valueType="num">
                                      <p:cBhvr>
                                        <p:cTn id="31" dur="500" fill="hold"/>
                                        <p:tgtEl>
                                          <p:spTgt spid="9"/>
                                        </p:tgtEl>
                                        <p:attrNameLst>
                                          <p:attrName>ppt_h</p:attrName>
                                        </p:attrNameLst>
                                      </p:cBhvr>
                                      <p:tavLst>
                                        <p:tav tm="0">
                                          <p:val>
                                            <p:fltVal val="0"/>
                                          </p:val>
                                        </p:tav>
                                        <p:tav tm="100000">
                                          <p:val>
                                            <p:strVal val="#ppt_h"/>
                                          </p:val>
                                        </p:tav>
                                      </p:tavLst>
                                    </p:anim>
                                  </p:childTnLst>
                                </p:cTn>
                              </p:par>
                            </p:childTnLst>
                          </p:cTn>
                        </p:par>
                        <p:par>
                          <p:cTn id="32" fill="hold">
                            <p:stCondLst>
                              <p:cond delay="2500"/>
                            </p:stCondLst>
                            <p:childTnLst>
                              <p:par>
                                <p:cTn id="33" presetID="23" presetClass="entr" presetSubtype="16"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p:cTn id="35" dur="500" fill="hold"/>
                                        <p:tgtEl>
                                          <p:spTgt spid="12"/>
                                        </p:tgtEl>
                                        <p:attrNameLst>
                                          <p:attrName>ppt_w</p:attrName>
                                        </p:attrNameLst>
                                      </p:cBhvr>
                                      <p:tavLst>
                                        <p:tav tm="0">
                                          <p:val>
                                            <p:fltVal val="0"/>
                                          </p:val>
                                        </p:tav>
                                        <p:tav tm="100000">
                                          <p:val>
                                            <p:strVal val="#ppt_w"/>
                                          </p:val>
                                        </p:tav>
                                      </p:tavLst>
                                    </p:anim>
                                    <p:anim calcmode="lin" valueType="num">
                                      <p:cBhvr>
                                        <p:cTn id="36" dur="500" fill="hold"/>
                                        <p:tgtEl>
                                          <p:spTgt spid="12"/>
                                        </p:tgtEl>
                                        <p:attrNameLst>
                                          <p:attrName>ppt_h</p:attrName>
                                        </p:attrNameLst>
                                      </p:cBhvr>
                                      <p:tavLst>
                                        <p:tav tm="0">
                                          <p:val>
                                            <p:fltVal val="0"/>
                                          </p:val>
                                        </p:tav>
                                        <p:tav tm="100000">
                                          <p:val>
                                            <p:strVal val="#ppt_h"/>
                                          </p:val>
                                        </p:tav>
                                      </p:tavLst>
                                    </p:anim>
                                  </p:childTnLst>
                                </p:cTn>
                              </p:par>
                            </p:childTnLst>
                          </p:cTn>
                        </p:par>
                        <p:par>
                          <p:cTn id="37" fill="hold">
                            <p:stCondLst>
                              <p:cond delay="3000"/>
                            </p:stCondLst>
                            <p:childTnLst>
                              <p:par>
                                <p:cTn id="38" presetID="23" presetClass="entr" presetSubtype="16" fill="hold" nodeType="afterEffect">
                                  <p:stCondLst>
                                    <p:cond delay="0"/>
                                  </p:stCondLst>
                                  <p:childTnLst>
                                    <p:set>
                                      <p:cBhvr>
                                        <p:cTn id="39" dur="1" fill="hold">
                                          <p:stCondLst>
                                            <p:cond delay="0"/>
                                          </p:stCondLst>
                                        </p:cTn>
                                        <p:tgtEl>
                                          <p:spTgt spid="17"/>
                                        </p:tgtEl>
                                        <p:attrNameLst>
                                          <p:attrName>style.visibility</p:attrName>
                                        </p:attrNameLst>
                                      </p:cBhvr>
                                      <p:to>
                                        <p:strVal val="visible"/>
                                      </p:to>
                                    </p:set>
                                    <p:anim calcmode="lin" valueType="num">
                                      <p:cBhvr>
                                        <p:cTn id="40" dur="500" fill="hold"/>
                                        <p:tgtEl>
                                          <p:spTgt spid="17"/>
                                        </p:tgtEl>
                                        <p:attrNameLst>
                                          <p:attrName>ppt_w</p:attrName>
                                        </p:attrNameLst>
                                      </p:cBhvr>
                                      <p:tavLst>
                                        <p:tav tm="0">
                                          <p:val>
                                            <p:fltVal val="0"/>
                                          </p:val>
                                        </p:tav>
                                        <p:tav tm="100000">
                                          <p:val>
                                            <p:strVal val="#ppt_w"/>
                                          </p:val>
                                        </p:tav>
                                      </p:tavLst>
                                    </p:anim>
                                    <p:anim calcmode="lin" valueType="num">
                                      <p:cBhvr>
                                        <p:cTn id="41" dur="500" fill="hold"/>
                                        <p:tgtEl>
                                          <p:spTgt spid="17"/>
                                        </p:tgtEl>
                                        <p:attrNameLst>
                                          <p:attrName>ppt_h</p:attrName>
                                        </p:attrNameLst>
                                      </p:cBhvr>
                                      <p:tavLst>
                                        <p:tav tm="0">
                                          <p:val>
                                            <p:fltVal val="0"/>
                                          </p:val>
                                        </p:tav>
                                        <p:tav tm="100000">
                                          <p:val>
                                            <p:strVal val="#ppt_h"/>
                                          </p:val>
                                        </p:tav>
                                      </p:tavLst>
                                    </p:anim>
                                  </p:childTnLst>
                                </p:cTn>
                              </p:par>
                            </p:childTnLst>
                          </p:cTn>
                        </p:par>
                        <p:par>
                          <p:cTn id="42" fill="hold">
                            <p:stCondLst>
                              <p:cond delay="3500"/>
                            </p:stCondLst>
                            <p:childTnLst>
                              <p:par>
                                <p:cTn id="43" presetID="16" presetClass="entr" presetSubtype="26" fill="hold" grpId="0"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barn(inHorizontal)">
                                      <p:cBhvr>
                                        <p:cTn id="45" dur="500"/>
                                        <p:tgtEl>
                                          <p:spTgt spid="23"/>
                                        </p:tgtEl>
                                      </p:cBhvr>
                                    </p:animEffect>
                                  </p:childTnLst>
                                </p:cTn>
                              </p:par>
                            </p:childTnLst>
                          </p:cTn>
                        </p:par>
                        <p:par>
                          <p:cTn id="46" fill="hold">
                            <p:stCondLst>
                              <p:cond delay="4000"/>
                            </p:stCondLst>
                            <p:childTnLst>
                              <p:par>
                                <p:cTn id="47" presetID="22" presetClass="entr" presetSubtype="8" fill="hold" grpId="0" nodeType="after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ipe(left)">
                                      <p:cBhvr>
                                        <p:cTn id="49" dur="500"/>
                                        <p:tgtEl>
                                          <p:spTgt spid="24"/>
                                        </p:tgtEl>
                                      </p:cBhvr>
                                    </p:animEffect>
                                  </p:childTnLst>
                                </p:cTn>
                              </p:par>
                            </p:childTnLst>
                          </p:cTn>
                        </p:par>
                        <p:par>
                          <p:cTn id="50" fill="hold">
                            <p:stCondLst>
                              <p:cond delay="4500"/>
                            </p:stCondLst>
                            <p:childTnLst>
                              <p:par>
                                <p:cTn id="51" presetID="10" presetClass="entr" presetSubtype="0" fill="hold" grpId="0" nodeType="after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fade">
                                      <p:cBhvr>
                                        <p:cTn id="6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6" grpId="2" animBg="1"/>
      <p:bldP spid="6" grpId="3" animBg="1"/>
      <p:bldP spid="7" grpId="0" animBg="1"/>
      <p:bldP spid="8" grpId="0" animBg="1"/>
      <p:bldP spid="23" grpId="0" animBg="1"/>
      <p:bldP spid="24" grpId="0" animBg="1"/>
      <p:bldP spid="25" grpId="0" animBg="1"/>
      <p:bldP spid="26" grpId="0" animBg="1"/>
      <p:bldP spid="2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5">
            <a:extLst>
              <a:ext uri="{FF2B5EF4-FFF2-40B4-BE49-F238E27FC236}">
                <a16:creationId xmlns:a16="http://schemas.microsoft.com/office/drawing/2014/main" id="{5DF330CD-56CE-4326-A10D-8D0E09D66EF7}"/>
              </a:ext>
            </a:extLst>
          </p:cNvPr>
          <p:cNvSpPr/>
          <p:nvPr/>
        </p:nvSpPr>
        <p:spPr>
          <a:xfrm>
            <a:off x="3581400" y="152379"/>
            <a:ext cx="5419725" cy="4838743"/>
          </a:xfrm>
          <a:prstGeom prst="rect">
            <a:avLst/>
          </a:prstGeom>
          <a:solidFill>
            <a:srgbClr val="003E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77" name="Rectangle 6">
            <a:extLst>
              <a:ext uri="{FF2B5EF4-FFF2-40B4-BE49-F238E27FC236}">
                <a16:creationId xmlns:a16="http://schemas.microsoft.com/office/drawing/2014/main" id="{3F571C46-715B-45C1-8D6E-9019432E7F3E}"/>
              </a:ext>
            </a:extLst>
          </p:cNvPr>
          <p:cNvSpPr/>
          <p:nvPr/>
        </p:nvSpPr>
        <p:spPr>
          <a:xfrm>
            <a:off x="3705338" y="263348"/>
            <a:ext cx="2538376" cy="2262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78" name="Rectangle 54">
            <a:extLst>
              <a:ext uri="{FF2B5EF4-FFF2-40B4-BE49-F238E27FC236}">
                <a16:creationId xmlns:a16="http://schemas.microsoft.com/office/drawing/2014/main" id="{AA65ED47-7C83-4039-85AE-03C827009C8F}"/>
              </a:ext>
            </a:extLst>
          </p:cNvPr>
          <p:cNvSpPr/>
          <p:nvPr/>
        </p:nvSpPr>
        <p:spPr>
          <a:xfrm>
            <a:off x="6338811" y="263348"/>
            <a:ext cx="2538376" cy="2262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79" name="Rectangle 80">
            <a:extLst>
              <a:ext uri="{FF2B5EF4-FFF2-40B4-BE49-F238E27FC236}">
                <a16:creationId xmlns:a16="http://schemas.microsoft.com/office/drawing/2014/main" id="{2BCA30BA-31C5-4D5A-AA6E-56171569FB1A}"/>
              </a:ext>
            </a:extLst>
          </p:cNvPr>
          <p:cNvSpPr/>
          <p:nvPr/>
        </p:nvSpPr>
        <p:spPr>
          <a:xfrm>
            <a:off x="3705338" y="2617659"/>
            <a:ext cx="2538376" cy="2262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84" name="Rectangle 84">
            <a:extLst>
              <a:ext uri="{FF2B5EF4-FFF2-40B4-BE49-F238E27FC236}">
                <a16:creationId xmlns:a16="http://schemas.microsoft.com/office/drawing/2014/main" id="{925BECDD-6BD5-44D4-9C93-39B23DF45310}"/>
              </a:ext>
            </a:extLst>
          </p:cNvPr>
          <p:cNvSpPr/>
          <p:nvPr/>
        </p:nvSpPr>
        <p:spPr>
          <a:xfrm>
            <a:off x="6338811" y="2617659"/>
            <a:ext cx="2538376" cy="2262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89" name="Rectangle 9">
            <a:extLst>
              <a:ext uri="{FF2B5EF4-FFF2-40B4-BE49-F238E27FC236}">
                <a16:creationId xmlns:a16="http://schemas.microsoft.com/office/drawing/2014/main" id="{A9E8EA3F-2950-47A3-9B45-5E66E9C0E960}"/>
              </a:ext>
            </a:extLst>
          </p:cNvPr>
          <p:cNvSpPr/>
          <p:nvPr/>
        </p:nvSpPr>
        <p:spPr>
          <a:xfrm>
            <a:off x="6338811" y="263348"/>
            <a:ext cx="2538376" cy="44622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Schedule</a:t>
            </a:r>
            <a:endParaRPr lang="en-GB" sz="2000" b="1" dirty="0">
              <a:solidFill>
                <a:schemeClr val="bg1"/>
              </a:solidFill>
            </a:endParaRPr>
          </a:p>
        </p:txBody>
      </p:sp>
      <p:sp>
        <p:nvSpPr>
          <p:cNvPr id="90" name="Rectangle 86">
            <a:extLst>
              <a:ext uri="{FF2B5EF4-FFF2-40B4-BE49-F238E27FC236}">
                <a16:creationId xmlns:a16="http://schemas.microsoft.com/office/drawing/2014/main" id="{4FB17C63-42E2-48BA-A064-0A9F55FDABF5}"/>
              </a:ext>
            </a:extLst>
          </p:cNvPr>
          <p:cNvSpPr/>
          <p:nvPr/>
        </p:nvSpPr>
        <p:spPr>
          <a:xfrm>
            <a:off x="3703132" y="2617659"/>
            <a:ext cx="2540582" cy="44622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Invisible Governance</a:t>
            </a:r>
          </a:p>
        </p:txBody>
      </p:sp>
      <p:sp>
        <p:nvSpPr>
          <p:cNvPr id="93" name="Rectangle 87">
            <a:extLst>
              <a:ext uri="{FF2B5EF4-FFF2-40B4-BE49-F238E27FC236}">
                <a16:creationId xmlns:a16="http://schemas.microsoft.com/office/drawing/2014/main" id="{671D7131-6CE8-4B9F-B2F3-CA075F21FE37}"/>
              </a:ext>
            </a:extLst>
          </p:cNvPr>
          <p:cNvSpPr/>
          <p:nvPr/>
        </p:nvSpPr>
        <p:spPr>
          <a:xfrm>
            <a:off x="6338811" y="2617659"/>
            <a:ext cx="2538008" cy="446226"/>
          </a:xfrm>
          <a:prstGeom prst="rect">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rPr>
              <a:t>Analytics</a:t>
            </a:r>
            <a:endParaRPr lang="en-US" sz="2000" b="1" dirty="0">
              <a:solidFill>
                <a:schemeClr val="bg1"/>
              </a:solidFill>
            </a:endParaRPr>
          </a:p>
        </p:txBody>
      </p:sp>
      <p:sp>
        <p:nvSpPr>
          <p:cNvPr id="94" name="Rectangle 79">
            <a:extLst>
              <a:ext uri="{FF2B5EF4-FFF2-40B4-BE49-F238E27FC236}">
                <a16:creationId xmlns:a16="http://schemas.microsoft.com/office/drawing/2014/main" id="{09B79C04-964F-43AD-A020-BE0C313E93C5}"/>
              </a:ext>
            </a:extLst>
          </p:cNvPr>
          <p:cNvSpPr/>
          <p:nvPr/>
        </p:nvSpPr>
        <p:spPr>
          <a:xfrm>
            <a:off x="3705338" y="263348"/>
            <a:ext cx="2538376" cy="44622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Product Data</a:t>
            </a:r>
            <a:endParaRPr lang="en-GB" sz="2000" b="1" dirty="0">
              <a:solidFill>
                <a:schemeClr val="bg1"/>
              </a:solidFill>
            </a:endParaRPr>
          </a:p>
        </p:txBody>
      </p:sp>
      <p:grpSp>
        <p:nvGrpSpPr>
          <p:cNvPr id="95" name="Group 451">
            <a:extLst>
              <a:ext uri="{FF2B5EF4-FFF2-40B4-BE49-F238E27FC236}">
                <a16:creationId xmlns:a16="http://schemas.microsoft.com/office/drawing/2014/main" id="{4B23F637-093F-461C-B8C3-51DC98681632}"/>
              </a:ext>
            </a:extLst>
          </p:cNvPr>
          <p:cNvGrpSpPr/>
          <p:nvPr/>
        </p:nvGrpSpPr>
        <p:grpSpPr>
          <a:xfrm>
            <a:off x="4142575" y="933488"/>
            <a:ext cx="1663902" cy="1300436"/>
            <a:chOff x="1282700" y="5578475"/>
            <a:chExt cx="1446213" cy="1130300"/>
          </a:xfrm>
          <a:solidFill>
            <a:schemeClr val="accent4"/>
          </a:solidFill>
        </p:grpSpPr>
        <p:sp>
          <p:nvSpPr>
            <p:cNvPr id="96" name="Freeform 5">
              <a:extLst>
                <a:ext uri="{FF2B5EF4-FFF2-40B4-BE49-F238E27FC236}">
                  <a16:creationId xmlns:a16="http://schemas.microsoft.com/office/drawing/2014/main" id="{8ABA4DAC-6998-4371-905E-65714D4E1CF6}"/>
                </a:ext>
              </a:extLst>
            </p:cNvPr>
            <p:cNvSpPr>
              <a:spLocks noEditPoints="1"/>
            </p:cNvSpPr>
            <p:nvPr/>
          </p:nvSpPr>
          <p:spPr bwMode="auto">
            <a:xfrm>
              <a:off x="1282700" y="5662613"/>
              <a:ext cx="1195388" cy="860425"/>
            </a:xfrm>
            <a:custGeom>
              <a:avLst/>
              <a:gdLst>
                <a:gd name="T0" fmla="*/ 5983 w 6125"/>
                <a:gd name="T1" fmla="*/ 569 h 4416"/>
                <a:gd name="T2" fmla="*/ 3561 w 6125"/>
                <a:gd name="T3" fmla="*/ 569 h 4416"/>
                <a:gd name="T4" fmla="*/ 3561 w 6125"/>
                <a:gd name="T5" fmla="*/ 854 h 4416"/>
                <a:gd name="T6" fmla="*/ 5840 w 6125"/>
                <a:gd name="T7" fmla="*/ 854 h 4416"/>
                <a:gd name="T8" fmla="*/ 5840 w 6125"/>
                <a:gd name="T9" fmla="*/ 4131 h 4416"/>
                <a:gd name="T10" fmla="*/ 854 w 6125"/>
                <a:gd name="T11" fmla="*/ 4131 h 4416"/>
                <a:gd name="T12" fmla="*/ 285 w 6125"/>
                <a:gd name="T13" fmla="*/ 3704 h 4416"/>
                <a:gd name="T14" fmla="*/ 285 w 6125"/>
                <a:gd name="T15" fmla="*/ 3703 h 4416"/>
                <a:gd name="T16" fmla="*/ 628 w 6125"/>
                <a:gd name="T17" fmla="*/ 3360 h 4416"/>
                <a:gd name="T18" fmla="*/ 750 w 6125"/>
                <a:gd name="T19" fmla="*/ 3373 h 4416"/>
                <a:gd name="T20" fmla="*/ 854 w 6125"/>
                <a:gd name="T21" fmla="*/ 3419 h 4416"/>
                <a:gd name="T22" fmla="*/ 997 w 6125"/>
                <a:gd name="T23" fmla="*/ 3276 h 4416"/>
                <a:gd name="T24" fmla="*/ 997 w 6125"/>
                <a:gd name="T25" fmla="*/ 854 h 4416"/>
                <a:gd name="T26" fmla="*/ 2137 w 6125"/>
                <a:gd name="T27" fmla="*/ 854 h 4416"/>
                <a:gd name="T28" fmla="*/ 2137 w 6125"/>
                <a:gd name="T29" fmla="*/ 569 h 4416"/>
                <a:gd name="T30" fmla="*/ 997 w 6125"/>
                <a:gd name="T31" fmla="*/ 569 h 4416"/>
                <a:gd name="T32" fmla="*/ 997 w 6125"/>
                <a:gd name="T33" fmla="*/ 284 h 4416"/>
                <a:gd name="T34" fmla="*/ 628 w 6125"/>
                <a:gd name="T35" fmla="*/ 0 h 4416"/>
                <a:gd name="T36" fmla="*/ 0 w 6125"/>
                <a:gd name="T37" fmla="*/ 569 h 4416"/>
                <a:gd name="T38" fmla="*/ 0 w 6125"/>
                <a:gd name="T39" fmla="*/ 3703 h 4416"/>
                <a:gd name="T40" fmla="*/ 0 w 6125"/>
                <a:gd name="T41" fmla="*/ 3704 h 4416"/>
                <a:gd name="T42" fmla="*/ 0 w 6125"/>
                <a:gd name="T43" fmla="*/ 3704 h 4416"/>
                <a:gd name="T44" fmla="*/ 854 w 6125"/>
                <a:gd name="T45" fmla="*/ 4416 h 4416"/>
                <a:gd name="T46" fmla="*/ 5983 w 6125"/>
                <a:gd name="T47" fmla="*/ 4416 h 4416"/>
                <a:gd name="T48" fmla="*/ 6125 w 6125"/>
                <a:gd name="T49" fmla="*/ 4273 h 4416"/>
                <a:gd name="T50" fmla="*/ 6125 w 6125"/>
                <a:gd name="T51" fmla="*/ 712 h 4416"/>
                <a:gd name="T52" fmla="*/ 5983 w 6125"/>
                <a:gd name="T53" fmla="*/ 569 h 4416"/>
                <a:gd name="T54" fmla="*/ 285 w 6125"/>
                <a:gd name="T55" fmla="*/ 569 h 4416"/>
                <a:gd name="T56" fmla="*/ 628 w 6125"/>
                <a:gd name="T57" fmla="*/ 284 h 4416"/>
                <a:gd name="T58" fmla="*/ 712 w 6125"/>
                <a:gd name="T59" fmla="*/ 303 h 4416"/>
                <a:gd name="T60" fmla="*/ 712 w 6125"/>
                <a:gd name="T61" fmla="*/ 3079 h 4416"/>
                <a:gd name="T62" fmla="*/ 628 w 6125"/>
                <a:gd name="T63" fmla="*/ 3075 h 4416"/>
                <a:gd name="T64" fmla="*/ 285 w 6125"/>
                <a:gd name="T65" fmla="*/ 3177 h 4416"/>
                <a:gd name="T66" fmla="*/ 285 w 6125"/>
                <a:gd name="T67" fmla="*/ 569 h 4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125" h="4416">
                  <a:moveTo>
                    <a:pt x="5983" y="569"/>
                  </a:moveTo>
                  <a:cubicBezTo>
                    <a:pt x="3561" y="569"/>
                    <a:pt x="3561" y="569"/>
                    <a:pt x="3561" y="569"/>
                  </a:cubicBezTo>
                  <a:cubicBezTo>
                    <a:pt x="3561" y="854"/>
                    <a:pt x="3561" y="854"/>
                    <a:pt x="3561" y="854"/>
                  </a:cubicBezTo>
                  <a:cubicBezTo>
                    <a:pt x="5840" y="854"/>
                    <a:pt x="5840" y="854"/>
                    <a:pt x="5840" y="854"/>
                  </a:cubicBezTo>
                  <a:cubicBezTo>
                    <a:pt x="5840" y="4131"/>
                    <a:pt x="5840" y="4131"/>
                    <a:pt x="5840" y="4131"/>
                  </a:cubicBezTo>
                  <a:cubicBezTo>
                    <a:pt x="854" y="4131"/>
                    <a:pt x="854" y="4131"/>
                    <a:pt x="854" y="4131"/>
                  </a:cubicBezTo>
                  <a:cubicBezTo>
                    <a:pt x="288" y="4131"/>
                    <a:pt x="285" y="3810"/>
                    <a:pt x="285" y="3704"/>
                  </a:cubicBezTo>
                  <a:cubicBezTo>
                    <a:pt x="285" y="3704"/>
                    <a:pt x="285" y="3704"/>
                    <a:pt x="285" y="3703"/>
                  </a:cubicBezTo>
                  <a:cubicBezTo>
                    <a:pt x="285" y="3514"/>
                    <a:pt x="439" y="3360"/>
                    <a:pt x="628" y="3360"/>
                  </a:cubicBezTo>
                  <a:cubicBezTo>
                    <a:pt x="674" y="3360"/>
                    <a:pt x="723" y="3366"/>
                    <a:pt x="750" y="3373"/>
                  </a:cubicBezTo>
                  <a:cubicBezTo>
                    <a:pt x="776" y="3401"/>
                    <a:pt x="813" y="3419"/>
                    <a:pt x="854" y="3419"/>
                  </a:cubicBezTo>
                  <a:cubicBezTo>
                    <a:pt x="933" y="3419"/>
                    <a:pt x="997" y="3355"/>
                    <a:pt x="997" y="3276"/>
                  </a:cubicBezTo>
                  <a:cubicBezTo>
                    <a:pt x="997" y="854"/>
                    <a:pt x="997" y="854"/>
                    <a:pt x="997" y="854"/>
                  </a:cubicBezTo>
                  <a:cubicBezTo>
                    <a:pt x="2137" y="854"/>
                    <a:pt x="2137" y="854"/>
                    <a:pt x="2137" y="854"/>
                  </a:cubicBezTo>
                  <a:cubicBezTo>
                    <a:pt x="2137" y="569"/>
                    <a:pt x="2137" y="569"/>
                    <a:pt x="2137" y="569"/>
                  </a:cubicBezTo>
                  <a:cubicBezTo>
                    <a:pt x="997" y="569"/>
                    <a:pt x="997" y="569"/>
                    <a:pt x="997" y="569"/>
                  </a:cubicBezTo>
                  <a:cubicBezTo>
                    <a:pt x="997" y="284"/>
                    <a:pt x="997" y="284"/>
                    <a:pt x="997" y="284"/>
                  </a:cubicBezTo>
                  <a:cubicBezTo>
                    <a:pt x="997" y="99"/>
                    <a:pt x="807" y="0"/>
                    <a:pt x="628" y="0"/>
                  </a:cubicBezTo>
                  <a:cubicBezTo>
                    <a:pt x="264" y="0"/>
                    <a:pt x="0" y="239"/>
                    <a:pt x="0" y="569"/>
                  </a:cubicBezTo>
                  <a:cubicBezTo>
                    <a:pt x="0" y="3703"/>
                    <a:pt x="0" y="3703"/>
                    <a:pt x="0" y="3703"/>
                  </a:cubicBezTo>
                  <a:cubicBezTo>
                    <a:pt x="0" y="3704"/>
                    <a:pt x="0" y="3704"/>
                    <a:pt x="0" y="3704"/>
                  </a:cubicBezTo>
                  <a:cubicBezTo>
                    <a:pt x="0" y="3704"/>
                    <a:pt x="0" y="3704"/>
                    <a:pt x="0" y="3704"/>
                  </a:cubicBezTo>
                  <a:cubicBezTo>
                    <a:pt x="1" y="4156"/>
                    <a:pt x="313" y="4416"/>
                    <a:pt x="854" y="4416"/>
                  </a:cubicBezTo>
                  <a:cubicBezTo>
                    <a:pt x="5983" y="4416"/>
                    <a:pt x="5983" y="4416"/>
                    <a:pt x="5983" y="4416"/>
                  </a:cubicBezTo>
                  <a:cubicBezTo>
                    <a:pt x="6062" y="4416"/>
                    <a:pt x="6125" y="4352"/>
                    <a:pt x="6125" y="4273"/>
                  </a:cubicBezTo>
                  <a:cubicBezTo>
                    <a:pt x="6125" y="712"/>
                    <a:pt x="6125" y="712"/>
                    <a:pt x="6125" y="712"/>
                  </a:cubicBezTo>
                  <a:cubicBezTo>
                    <a:pt x="6125" y="633"/>
                    <a:pt x="6062" y="569"/>
                    <a:pt x="5983" y="569"/>
                  </a:cubicBezTo>
                  <a:close/>
                  <a:moveTo>
                    <a:pt x="285" y="569"/>
                  </a:moveTo>
                  <a:cubicBezTo>
                    <a:pt x="285" y="359"/>
                    <a:pt x="470" y="284"/>
                    <a:pt x="628" y="284"/>
                  </a:cubicBezTo>
                  <a:cubicBezTo>
                    <a:pt x="661" y="284"/>
                    <a:pt x="695" y="294"/>
                    <a:pt x="712" y="303"/>
                  </a:cubicBezTo>
                  <a:cubicBezTo>
                    <a:pt x="712" y="3079"/>
                    <a:pt x="712" y="3079"/>
                    <a:pt x="712" y="3079"/>
                  </a:cubicBezTo>
                  <a:cubicBezTo>
                    <a:pt x="682" y="3076"/>
                    <a:pt x="653" y="3075"/>
                    <a:pt x="628" y="3075"/>
                  </a:cubicBezTo>
                  <a:cubicBezTo>
                    <a:pt x="501" y="3075"/>
                    <a:pt x="383" y="3113"/>
                    <a:pt x="285" y="3177"/>
                  </a:cubicBezTo>
                  <a:lnTo>
                    <a:pt x="285" y="5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6">
              <a:extLst>
                <a:ext uri="{FF2B5EF4-FFF2-40B4-BE49-F238E27FC236}">
                  <a16:creationId xmlns:a16="http://schemas.microsoft.com/office/drawing/2014/main" id="{26376662-7C9B-47D1-B7C0-C360B62181D9}"/>
                </a:ext>
              </a:extLst>
            </p:cNvPr>
            <p:cNvSpPr>
              <a:spLocks noEditPoints="1"/>
            </p:cNvSpPr>
            <p:nvPr/>
          </p:nvSpPr>
          <p:spPr bwMode="auto">
            <a:xfrm>
              <a:off x="1579563" y="5578475"/>
              <a:ext cx="515938" cy="731838"/>
            </a:xfrm>
            <a:custGeom>
              <a:avLst/>
              <a:gdLst>
                <a:gd name="T0" fmla="*/ 991 w 2642"/>
                <a:gd name="T1" fmla="*/ 1604 h 3756"/>
                <a:gd name="T2" fmla="*/ 633 w 2642"/>
                <a:gd name="T3" fmla="*/ 2525 h 3756"/>
                <a:gd name="T4" fmla="*/ 219 w 2642"/>
                <a:gd name="T5" fmla="*/ 2188 h 3756"/>
                <a:gd name="T6" fmla="*/ 0 w 2642"/>
                <a:gd name="T7" fmla="*/ 2371 h 3756"/>
                <a:gd name="T8" fmla="*/ 529 w 2642"/>
                <a:gd name="T9" fmla="*/ 2792 h 3756"/>
                <a:gd name="T10" fmla="*/ 195 w 2642"/>
                <a:gd name="T11" fmla="*/ 3652 h 3756"/>
                <a:gd name="T12" fmla="*/ 460 w 2642"/>
                <a:gd name="T13" fmla="*/ 3756 h 3756"/>
                <a:gd name="T14" fmla="*/ 792 w 2642"/>
                <a:gd name="T15" fmla="*/ 2903 h 3756"/>
                <a:gd name="T16" fmla="*/ 1321 w 2642"/>
                <a:gd name="T17" fmla="*/ 2987 h 3756"/>
                <a:gd name="T18" fmla="*/ 1857 w 2642"/>
                <a:gd name="T19" fmla="*/ 2901 h 3756"/>
                <a:gd name="T20" fmla="*/ 2189 w 2642"/>
                <a:gd name="T21" fmla="*/ 3756 h 3756"/>
                <a:gd name="T22" fmla="*/ 2455 w 2642"/>
                <a:gd name="T23" fmla="*/ 3652 h 3756"/>
                <a:gd name="T24" fmla="*/ 2119 w 2642"/>
                <a:gd name="T25" fmla="*/ 2789 h 3756"/>
                <a:gd name="T26" fmla="*/ 2642 w 2642"/>
                <a:gd name="T27" fmla="*/ 2371 h 3756"/>
                <a:gd name="T28" fmla="*/ 2424 w 2642"/>
                <a:gd name="T29" fmla="*/ 2188 h 3756"/>
                <a:gd name="T30" fmla="*/ 2015 w 2642"/>
                <a:gd name="T31" fmla="*/ 2522 h 3756"/>
                <a:gd name="T32" fmla="*/ 1657 w 2642"/>
                <a:gd name="T33" fmla="*/ 1600 h 3756"/>
                <a:gd name="T34" fmla="*/ 1895 w 2642"/>
                <a:gd name="T35" fmla="*/ 1140 h 3756"/>
                <a:gd name="T36" fmla="*/ 1467 w 2642"/>
                <a:gd name="T37" fmla="*/ 591 h 3756"/>
                <a:gd name="T38" fmla="*/ 1467 w 2642"/>
                <a:gd name="T39" fmla="*/ 0 h 3756"/>
                <a:gd name="T40" fmla="*/ 1182 w 2642"/>
                <a:gd name="T41" fmla="*/ 0 h 3756"/>
                <a:gd name="T42" fmla="*/ 1182 w 2642"/>
                <a:gd name="T43" fmla="*/ 588 h 3756"/>
                <a:gd name="T44" fmla="*/ 748 w 2642"/>
                <a:gd name="T45" fmla="*/ 1140 h 3756"/>
                <a:gd name="T46" fmla="*/ 991 w 2642"/>
                <a:gd name="T47" fmla="*/ 1604 h 3756"/>
                <a:gd name="T48" fmla="*/ 1753 w 2642"/>
                <a:gd name="T49" fmla="*/ 2635 h 3756"/>
                <a:gd name="T50" fmla="*/ 1321 w 2642"/>
                <a:gd name="T51" fmla="*/ 2702 h 3756"/>
                <a:gd name="T52" fmla="*/ 896 w 2642"/>
                <a:gd name="T53" fmla="*/ 2636 h 3756"/>
                <a:gd name="T54" fmla="*/ 1259 w 2642"/>
                <a:gd name="T55" fmla="*/ 1703 h 3756"/>
                <a:gd name="T56" fmla="*/ 1321 w 2642"/>
                <a:gd name="T57" fmla="*/ 1710 h 3756"/>
                <a:gd name="T58" fmla="*/ 1391 w 2642"/>
                <a:gd name="T59" fmla="*/ 1703 h 3756"/>
                <a:gd name="T60" fmla="*/ 1753 w 2642"/>
                <a:gd name="T61" fmla="*/ 2635 h 3756"/>
                <a:gd name="T62" fmla="*/ 1321 w 2642"/>
                <a:gd name="T63" fmla="*/ 854 h 3756"/>
                <a:gd name="T64" fmla="*/ 1610 w 2642"/>
                <a:gd name="T65" fmla="*/ 1140 h 3756"/>
                <a:gd name="T66" fmla="*/ 1321 w 2642"/>
                <a:gd name="T67" fmla="*/ 1425 h 3756"/>
                <a:gd name="T68" fmla="*/ 1033 w 2642"/>
                <a:gd name="T69" fmla="*/ 1140 h 3756"/>
                <a:gd name="T70" fmla="*/ 1321 w 2642"/>
                <a:gd name="T71" fmla="*/ 854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42" h="3756">
                  <a:moveTo>
                    <a:pt x="991" y="1604"/>
                  </a:moveTo>
                  <a:cubicBezTo>
                    <a:pt x="633" y="2525"/>
                    <a:pt x="633" y="2525"/>
                    <a:pt x="633" y="2525"/>
                  </a:cubicBezTo>
                  <a:cubicBezTo>
                    <a:pt x="477" y="2440"/>
                    <a:pt x="336" y="2328"/>
                    <a:pt x="219" y="2188"/>
                  </a:cubicBezTo>
                  <a:cubicBezTo>
                    <a:pt x="0" y="2371"/>
                    <a:pt x="0" y="2371"/>
                    <a:pt x="0" y="2371"/>
                  </a:cubicBezTo>
                  <a:cubicBezTo>
                    <a:pt x="149" y="2548"/>
                    <a:pt x="329" y="2689"/>
                    <a:pt x="529" y="2792"/>
                  </a:cubicBezTo>
                  <a:cubicBezTo>
                    <a:pt x="195" y="3652"/>
                    <a:pt x="195" y="3652"/>
                    <a:pt x="195" y="3652"/>
                  </a:cubicBezTo>
                  <a:cubicBezTo>
                    <a:pt x="460" y="3756"/>
                    <a:pt x="460" y="3756"/>
                    <a:pt x="460" y="3756"/>
                  </a:cubicBezTo>
                  <a:cubicBezTo>
                    <a:pt x="792" y="2903"/>
                    <a:pt x="792" y="2903"/>
                    <a:pt x="792" y="2903"/>
                  </a:cubicBezTo>
                  <a:cubicBezTo>
                    <a:pt x="961" y="2957"/>
                    <a:pt x="1139" y="2987"/>
                    <a:pt x="1321" y="2987"/>
                  </a:cubicBezTo>
                  <a:cubicBezTo>
                    <a:pt x="1506" y="2987"/>
                    <a:pt x="1686" y="2957"/>
                    <a:pt x="1857" y="2901"/>
                  </a:cubicBezTo>
                  <a:cubicBezTo>
                    <a:pt x="2189" y="3756"/>
                    <a:pt x="2189" y="3756"/>
                    <a:pt x="2189" y="3756"/>
                  </a:cubicBezTo>
                  <a:cubicBezTo>
                    <a:pt x="2455" y="3652"/>
                    <a:pt x="2455" y="3652"/>
                    <a:pt x="2455" y="3652"/>
                  </a:cubicBezTo>
                  <a:cubicBezTo>
                    <a:pt x="2119" y="2789"/>
                    <a:pt x="2119" y="2789"/>
                    <a:pt x="2119" y="2789"/>
                  </a:cubicBezTo>
                  <a:cubicBezTo>
                    <a:pt x="2317" y="2686"/>
                    <a:pt x="2496" y="2546"/>
                    <a:pt x="2642" y="2371"/>
                  </a:cubicBezTo>
                  <a:cubicBezTo>
                    <a:pt x="2424" y="2188"/>
                    <a:pt x="2424" y="2188"/>
                    <a:pt x="2424" y="2188"/>
                  </a:cubicBezTo>
                  <a:cubicBezTo>
                    <a:pt x="2308" y="2326"/>
                    <a:pt x="2169" y="2438"/>
                    <a:pt x="2015" y="2522"/>
                  </a:cubicBezTo>
                  <a:cubicBezTo>
                    <a:pt x="1657" y="1600"/>
                    <a:pt x="1657" y="1600"/>
                    <a:pt x="1657" y="1600"/>
                  </a:cubicBezTo>
                  <a:cubicBezTo>
                    <a:pt x="1800" y="1496"/>
                    <a:pt x="1895" y="1329"/>
                    <a:pt x="1895" y="1140"/>
                  </a:cubicBezTo>
                  <a:cubicBezTo>
                    <a:pt x="1895" y="876"/>
                    <a:pt x="1713" y="655"/>
                    <a:pt x="1467" y="591"/>
                  </a:cubicBezTo>
                  <a:cubicBezTo>
                    <a:pt x="1467" y="0"/>
                    <a:pt x="1467" y="0"/>
                    <a:pt x="1467" y="0"/>
                  </a:cubicBezTo>
                  <a:cubicBezTo>
                    <a:pt x="1182" y="0"/>
                    <a:pt x="1182" y="0"/>
                    <a:pt x="1182" y="0"/>
                  </a:cubicBezTo>
                  <a:cubicBezTo>
                    <a:pt x="1182" y="588"/>
                    <a:pt x="1182" y="588"/>
                    <a:pt x="1182" y="588"/>
                  </a:cubicBezTo>
                  <a:cubicBezTo>
                    <a:pt x="934" y="651"/>
                    <a:pt x="748" y="873"/>
                    <a:pt x="748" y="1140"/>
                  </a:cubicBezTo>
                  <a:cubicBezTo>
                    <a:pt x="748" y="1332"/>
                    <a:pt x="845" y="1501"/>
                    <a:pt x="991" y="1604"/>
                  </a:cubicBezTo>
                  <a:close/>
                  <a:moveTo>
                    <a:pt x="1753" y="2635"/>
                  </a:moveTo>
                  <a:cubicBezTo>
                    <a:pt x="1615" y="2678"/>
                    <a:pt x="1470" y="2702"/>
                    <a:pt x="1321" y="2702"/>
                  </a:cubicBezTo>
                  <a:cubicBezTo>
                    <a:pt x="1175" y="2702"/>
                    <a:pt x="1032" y="2679"/>
                    <a:pt x="896" y="2636"/>
                  </a:cubicBezTo>
                  <a:cubicBezTo>
                    <a:pt x="1259" y="1703"/>
                    <a:pt x="1259" y="1703"/>
                    <a:pt x="1259" y="1703"/>
                  </a:cubicBezTo>
                  <a:cubicBezTo>
                    <a:pt x="1279" y="1706"/>
                    <a:pt x="1300" y="1710"/>
                    <a:pt x="1321" y="1710"/>
                  </a:cubicBezTo>
                  <a:cubicBezTo>
                    <a:pt x="1345" y="1710"/>
                    <a:pt x="1368" y="1705"/>
                    <a:pt x="1391" y="1703"/>
                  </a:cubicBezTo>
                  <a:lnTo>
                    <a:pt x="1753" y="2635"/>
                  </a:lnTo>
                  <a:close/>
                  <a:moveTo>
                    <a:pt x="1321" y="854"/>
                  </a:moveTo>
                  <a:cubicBezTo>
                    <a:pt x="1480" y="854"/>
                    <a:pt x="1610" y="982"/>
                    <a:pt x="1610" y="1140"/>
                  </a:cubicBezTo>
                  <a:cubicBezTo>
                    <a:pt x="1610" y="1297"/>
                    <a:pt x="1480" y="1425"/>
                    <a:pt x="1321" y="1425"/>
                  </a:cubicBezTo>
                  <a:cubicBezTo>
                    <a:pt x="1162" y="1425"/>
                    <a:pt x="1033" y="1297"/>
                    <a:pt x="1033" y="1140"/>
                  </a:cubicBezTo>
                  <a:cubicBezTo>
                    <a:pt x="1033" y="982"/>
                    <a:pt x="1162" y="854"/>
                    <a:pt x="1321" y="8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7">
              <a:extLst>
                <a:ext uri="{FF2B5EF4-FFF2-40B4-BE49-F238E27FC236}">
                  <a16:creationId xmlns:a16="http://schemas.microsoft.com/office/drawing/2014/main" id="{5001E865-63C1-4539-A034-15EC8BB4398D}"/>
                </a:ext>
              </a:extLst>
            </p:cNvPr>
            <p:cNvSpPr>
              <a:spLocks noEditPoints="1"/>
            </p:cNvSpPr>
            <p:nvPr/>
          </p:nvSpPr>
          <p:spPr bwMode="auto">
            <a:xfrm>
              <a:off x="2552700" y="5578475"/>
              <a:ext cx="176213" cy="935038"/>
            </a:xfrm>
            <a:custGeom>
              <a:avLst/>
              <a:gdLst>
                <a:gd name="T0" fmla="*/ 907 w 907"/>
                <a:gd name="T1" fmla="*/ 3891 h 4807"/>
                <a:gd name="T2" fmla="*/ 907 w 907"/>
                <a:gd name="T3" fmla="*/ 219 h 4807"/>
                <a:gd name="T4" fmla="*/ 884 w 907"/>
                <a:gd name="T5" fmla="*/ 185 h 4807"/>
                <a:gd name="T6" fmla="*/ 458 w 907"/>
                <a:gd name="T7" fmla="*/ 0 h 4807"/>
                <a:gd name="T8" fmla="*/ 23 w 907"/>
                <a:gd name="T9" fmla="*/ 185 h 4807"/>
                <a:gd name="T10" fmla="*/ 0 w 907"/>
                <a:gd name="T11" fmla="*/ 219 h 4807"/>
                <a:gd name="T12" fmla="*/ 0 w 907"/>
                <a:gd name="T13" fmla="*/ 3891 h 4807"/>
                <a:gd name="T14" fmla="*/ 369 w 907"/>
                <a:gd name="T15" fmla="*/ 4729 h 4807"/>
                <a:gd name="T16" fmla="*/ 457 w 907"/>
                <a:gd name="T17" fmla="*/ 4807 h 4807"/>
                <a:gd name="T18" fmla="*/ 544 w 907"/>
                <a:gd name="T19" fmla="*/ 4728 h 4807"/>
                <a:gd name="T20" fmla="*/ 907 w 907"/>
                <a:gd name="T21" fmla="*/ 3891 h 4807"/>
                <a:gd name="T22" fmla="*/ 458 w 907"/>
                <a:gd name="T23" fmla="*/ 259 h 4807"/>
                <a:gd name="T24" fmla="*/ 648 w 907"/>
                <a:gd name="T25" fmla="*/ 310 h 4807"/>
                <a:gd name="T26" fmla="*/ 648 w 907"/>
                <a:gd name="T27" fmla="*/ 649 h 4807"/>
                <a:gd name="T28" fmla="*/ 259 w 907"/>
                <a:gd name="T29" fmla="*/ 649 h 4807"/>
                <a:gd name="T30" fmla="*/ 259 w 907"/>
                <a:gd name="T31" fmla="*/ 312 h 4807"/>
                <a:gd name="T32" fmla="*/ 458 w 907"/>
                <a:gd name="T33" fmla="*/ 259 h 4807"/>
                <a:gd name="T34" fmla="*/ 259 w 907"/>
                <a:gd name="T35" fmla="*/ 3891 h 4807"/>
                <a:gd name="T36" fmla="*/ 259 w 907"/>
                <a:gd name="T37" fmla="*/ 909 h 4807"/>
                <a:gd name="T38" fmla="*/ 648 w 907"/>
                <a:gd name="T39" fmla="*/ 909 h 4807"/>
                <a:gd name="T40" fmla="*/ 648 w 907"/>
                <a:gd name="T41" fmla="*/ 3891 h 4807"/>
                <a:gd name="T42" fmla="*/ 455 w 907"/>
                <a:gd name="T43" fmla="*/ 4436 h 4807"/>
                <a:gd name="T44" fmla="*/ 259 w 907"/>
                <a:gd name="T45" fmla="*/ 3891 h 4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7" h="4807">
                  <a:moveTo>
                    <a:pt x="907" y="3891"/>
                  </a:moveTo>
                  <a:cubicBezTo>
                    <a:pt x="907" y="219"/>
                    <a:pt x="907" y="219"/>
                    <a:pt x="907" y="219"/>
                  </a:cubicBezTo>
                  <a:cubicBezTo>
                    <a:pt x="884" y="185"/>
                    <a:pt x="884" y="185"/>
                    <a:pt x="884" y="185"/>
                  </a:cubicBezTo>
                  <a:cubicBezTo>
                    <a:pt x="802" y="69"/>
                    <a:pt x="642" y="0"/>
                    <a:pt x="458" y="0"/>
                  </a:cubicBezTo>
                  <a:cubicBezTo>
                    <a:pt x="270" y="0"/>
                    <a:pt x="104" y="71"/>
                    <a:pt x="23" y="185"/>
                  </a:cubicBezTo>
                  <a:cubicBezTo>
                    <a:pt x="0" y="219"/>
                    <a:pt x="0" y="219"/>
                    <a:pt x="0" y="219"/>
                  </a:cubicBezTo>
                  <a:cubicBezTo>
                    <a:pt x="0" y="3891"/>
                    <a:pt x="0" y="3891"/>
                    <a:pt x="0" y="3891"/>
                  </a:cubicBezTo>
                  <a:cubicBezTo>
                    <a:pt x="0" y="4389"/>
                    <a:pt x="354" y="4715"/>
                    <a:pt x="369" y="4729"/>
                  </a:cubicBezTo>
                  <a:cubicBezTo>
                    <a:pt x="457" y="4807"/>
                    <a:pt x="457" y="4807"/>
                    <a:pt x="457" y="4807"/>
                  </a:cubicBezTo>
                  <a:cubicBezTo>
                    <a:pt x="544" y="4728"/>
                    <a:pt x="544" y="4728"/>
                    <a:pt x="544" y="4728"/>
                  </a:cubicBezTo>
                  <a:cubicBezTo>
                    <a:pt x="559" y="4714"/>
                    <a:pt x="907" y="4388"/>
                    <a:pt x="907" y="3891"/>
                  </a:cubicBezTo>
                  <a:close/>
                  <a:moveTo>
                    <a:pt x="458" y="259"/>
                  </a:moveTo>
                  <a:cubicBezTo>
                    <a:pt x="535" y="259"/>
                    <a:pt x="607" y="280"/>
                    <a:pt x="648" y="310"/>
                  </a:cubicBezTo>
                  <a:cubicBezTo>
                    <a:pt x="648" y="649"/>
                    <a:pt x="648" y="649"/>
                    <a:pt x="648" y="649"/>
                  </a:cubicBezTo>
                  <a:cubicBezTo>
                    <a:pt x="259" y="649"/>
                    <a:pt x="259" y="649"/>
                    <a:pt x="259" y="649"/>
                  </a:cubicBezTo>
                  <a:cubicBezTo>
                    <a:pt x="259" y="312"/>
                    <a:pt x="259" y="312"/>
                    <a:pt x="259" y="312"/>
                  </a:cubicBezTo>
                  <a:cubicBezTo>
                    <a:pt x="298" y="283"/>
                    <a:pt x="369" y="259"/>
                    <a:pt x="458" y="259"/>
                  </a:cubicBezTo>
                  <a:close/>
                  <a:moveTo>
                    <a:pt x="259" y="3891"/>
                  </a:moveTo>
                  <a:cubicBezTo>
                    <a:pt x="259" y="909"/>
                    <a:pt x="259" y="909"/>
                    <a:pt x="259" y="909"/>
                  </a:cubicBezTo>
                  <a:cubicBezTo>
                    <a:pt x="648" y="909"/>
                    <a:pt x="648" y="909"/>
                    <a:pt x="648" y="909"/>
                  </a:cubicBezTo>
                  <a:cubicBezTo>
                    <a:pt x="648" y="3891"/>
                    <a:pt x="648" y="3891"/>
                    <a:pt x="648" y="3891"/>
                  </a:cubicBezTo>
                  <a:cubicBezTo>
                    <a:pt x="648" y="4133"/>
                    <a:pt x="538" y="4326"/>
                    <a:pt x="455" y="4436"/>
                  </a:cubicBezTo>
                  <a:cubicBezTo>
                    <a:pt x="372" y="4326"/>
                    <a:pt x="259" y="4133"/>
                    <a:pt x="259" y="38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8">
              <a:extLst>
                <a:ext uri="{FF2B5EF4-FFF2-40B4-BE49-F238E27FC236}">
                  <a16:creationId xmlns:a16="http://schemas.microsoft.com/office/drawing/2014/main" id="{24DD5F98-C166-483B-BDBC-1D1F043CD5AD}"/>
                </a:ext>
              </a:extLst>
            </p:cNvPr>
            <p:cNvSpPr>
              <a:spLocks/>
            </p:cNvSpPr>
            <p:nvPr/>
          </p:nvSpPr>
          <p:spPr bwMode="auto">
            <a:xfrm>
              <a:off x="1282700" y="6577013"/>
              <a:ext cx="84138" cy="130175"/>
            </a:xfrm>
            <a:custGeom>
              <a:avLst/>
              <a:gdLst>
                <a:gd name="T0" fmla="*/ 55 w 435"/>
                <a:gd name="T1" fmla="*/ 565 h 668"/>
                <a:gd name="T2" fmla="*/ 183 w 435"/>
                <a:gd name="T3" fmla="*/ 565 h 668"/>
                <a:gd name="T4" fmla="*/ 183 w 435"/>
                <a:gd name="T5" fmla="*/ 229 h 668"/>
                <a:gd name="T6" fmla="*/ 185 w 435"/>
                <a:gd name="T7" fmla="*/ 177 h 668"/>
                <a:gd name="T8" fmla="*/ 109 w 435"/>
                <a:gd name="T9" fmla="*/ 240 h 668"/>
                <a:gd name="T10" fmla="*/ 94 w 435"/>
                <a:gd name="T11" fmla="*/ 248 h 668"/>
                <a:gd name="T12" fmla="*/ 80 w 435"/>
                <a:gd name="T13" fmla="*/ 251 h 668"/>
                <a:gd name="T14" fmla="*/ 59 w 435"/>
                <a:gd name="T15" fmla="*/ 245 h 668"/>
                <a:gd name="T16" fmla="*/ 45 w 435"/>
                <a:gd name="T17" fmla="*/ 234 h 668"/>
                <a:gd name="T18" fmla="*/ 0 w 435"/>
                <a:gd name="T19" fmla="*/ 175 h 668"/>
                <a:gd name="T20" fmla="*/ 208 w 435"/>
                <a:gd name="T21" fmla="*/ 0 h 668"/>
                <a:gd name="T22" fmla="*/ 325 w 435"/>
                <a:gd name="T23" fmla="*/ 0 h 668"/>
                <a:gd name="T24" fmla="*/ 325 w 435"/>
                <a:gd name="T25" fmla="*/ 565 h 668"/>
                <a:gd name="T26" fmla="*/ 435 w 435"/>
                <a:gd name="T27" fmla="*/ 565 h 668"/>
                <a:gd name="T28" fmla="*/ 435 w 435"/>
                <a:gd name="T29" fmla="*/ 668 h 668"/>
                <a:gd name="T30" fmla="*/ 55 w 435"/>
                <a:gd name="T31" fmla="*/ 668 h 668"/>
                <a:gd name="T32" fmla="*/ 55 w 435"/>
                <a:gd name="T33" fmla="*/ 565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668">
                  <a:moveTo>
                    <a:pt x="55" y="565"/>
                  </a:moveTo>
                  <a:cubicBezTo>
                    <a:pt x="183" y="565"/>
                    <a:pt x="183" y="565"/>
                    <a:pt x="183" y="565"/>
                  </a:cubicBezTo>
                  <a:cubicBezTo>
                    <a:pt x="183" y="229"/>
                    <a:pt x="183" y="229"/>
                    <a:pt x="183" y="229"/>
                  </a:cubicBezTo>
                  <a:cubicBezTo>
                    <a:pt x="183" y="212"/>
                    <a:pt x="184" y="195"/>
                    <a:pt x="185" y="177"/>
                  </a:cubicBezTo>
                  <a:cubicBezTo>
                    <a:pt x="109" y="240"/>
                    <a:pt x="109" y="240"/>
                    <a:pt x="109" y="240"/>
                  </a:cubicBezTo>
                  <a:cubicBezTo>
                    <a:pt x="104" y="244"/>
                    <a:pt x="99" y="247"/>
                    <a:pt x="94" y="248"/>
                  </a:cubicBezTo>
                  <a:cubicBezTo>
                    <a:pt x="89" y="250"/>
                    <a:pt x="85" y="251"/>
                    <a:pt x="80" y="251"/>
                  </a:cubicBezTo>
                  <a:cubicBezTo>
                    <a:pt x="72" y="251"/>
                    <a:pt x="65" y="249"/>
                    <a:pt x="59" y="245"/>
                  </a:cubicBezTo>
                  <a:cubicBezTo>
                    <a:pt x="53" y="242"/>
                    <a:pt x="48" y="238"/>
                    <a:pt x="45" y="234"/>
                  </a:cubicBezTo>
                  <a:cubicBezTo>
                    <a:pt x="0" y="175"/>
                    <a:pt x="0" y="175"/>
                    <a:pt x="0" y="175"/>
                  </a:cubicBezTo>
                  <a:cubicBezTo>
                    <a:pt x="208" y="0"/>
                    <a:pt x="208" y="0"/>
                    <a:pt x="208" y="0"/>
                  </a:cubicBezTo>
                  <a:cubicBezTo>
                    <a:pt x="325" y="0"/>
                    <a:pt x="325" y="0"/>
                    <a:pt x="325" y="0"/>
                  </a:cubicBezTo>
                  <a:cubicBezTo>
                    <a:pt x="325" y="565"/>
                    <a:pt x="325" y="565"/>
                    <a:pt x="325" y="565"/>
                  </a:cubicBezTo>
                  <a:cubicBezTo>
                    <a:pt x="435" y="565"/>
                    <a:pt x="435" y="565"/>
                    <a:pt x="435" y="565"/>
                  </a:cubicBezTo>
                  <a:cubicBezTo>
                    <a:pt x="435" y="668"/>
                    <a:pt x="435" y="668"/>
                    <a:pt x="435" y="668"/>
                  </a:cubicBezTo>
                  <a:cubicBezTo>
                    <a:pt x="55" y="668"/>
                    <a:pt x="55" y="668"/>
                    <a:pt x="55" y="668"/>
                  </a:cubicBezTo>
                  <a:lnTo>
                    <a:pt x="55" y="5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
              <a:extLst>
                <a:ext uri="{FF2B5EF4-FFF2-40B4-BE49-F238E27FC236}">
                  <a16:creationId xmlns:a16="http://schemas.microsoft.com/office/drawing/2014/main" id="{F9255CE7-7075-484B-AF87-7BF8DE5ADC85}"/>
                </a:ext>
              </a:extLst>
            </p:cNvPr>
            <p:cNvSpPr>
              <a:spLocks noEditPoints="1"/>
            </p:cNvSpPr>
            <p:nvPr/>
          </p:nvSpPr>
          <p:spPr bwMode="auto">
            <a:xfrm>
              <a:off x="1387475" y="6575425"/>
              <a:ext cx="96838" cy="133350"/>
            </a:xfrm>
            <a:custGeom>
              <a:avLst/>
              <a:gdLst>
                <a:gd name="T0" fmla="*/ 495 w 495"/>
                <a:gd name="T1" fmla="*/ 341 h 682"/>
                <a:gd name="T2" fmla="*/ 476 w 495"/>
                <a:gd name="T3" fmla="*/ 493 h 682"/>
                <a:gd name="T4" fmla="*/ 424 w 495"/>
                <a:gd name="T5" fmla="*/ 599 h 682"/>
                <a:gd name="T6" fmla="*/ 346 w 495"/>
                <a:gd name="T7" fmla="*/ 662 h 682"/>
                <a:gd name="T8" fmla="*/ 247 w 495"/>
                <a:gd name="T9" fmla="*/ 682 h 682"/>
                <a:gd name="T10" fmla="*/ 149 w 495"/>
                <a:gd name="T11" fmla="*/ 662 h 682"/>
                <a:gd name="T12" fmla="*/ 71 w 495"/>
                <a:gd name="T13" fmla="*/ 599 h 682"/>
                <a:gd name="T14" fmla="*/ 19 w 495"/>
                <a:gd name="T15" fmla="*/ 493 h 682"/>
                <a:gd name="T16" fmla="*/ 0 w 495"/>
                <a:gd name="T17" fmla="*/ 341 h 682"/>
                <a:gd name="T18" fmla="*/ 19 w 495"/>
                <a:gd name="T19" fmla="*/ 189 h 682"/>
                <a:gd name="T20" fmla="*/ 71 w 495"/>
                <a:gd name="T21" fmla="*/ 83 h 682"/>
                <a:gd name="T22" fmla="*/ 149 w 495"/>
                <a:gd name="T23" fmla="*/ 21 h 682"/>
                <a:gd name="T24" fmla="*/ 247 w 495"/>
                <a:gd name="T25" fmla="*/ 0 h 682"/>
                <a:gd name="T26" fmla="*/ 346 w 495"/>
                <a:gd name="T27" fmla="*/ 21 h 682"/>
                <a:gd name="T28" fmla="*/ 424 w 495"/>
                <a:gd name="T29" fmla="*/ 83 h 682"/>
                <a:gd name="T30" fmla="*/ 476 w 495"/>
                <a:gd name="T31" fmla="*/ 189 h 682"/>
                <a:gd name="T32" fmla="*/ 495 w 495"/>
                <a:gd name="T33" fmla="*/ 341 h 682"/>
                <a:gd name="T34" fmla="*/ 349 w 495"/>
                <a:gd name="T35" fmla="*/ 341 h 682"/>
                <a:gd name="T36" fmla="*/ 340 w 495"/>
                <a:gd name="T37" fmla="*/ 228 h 682"/>
                <a:gd name="T38" fmla="*/ 317 w 495"/>
                <a:gd name="T39" fmla="*/ 158 h 682"/>
                <a:gd name="T40" fmla="*/ 284 w 495"/>
                <a:gd name="T41" fmla="*/ 124 h 682"/>
                <a:gd name="T42" fmla="*/ 247 w 495"/>
                <a:gd name="T43" fmla="*/ 114 h 682"/>
                <a:gd name="T44" fmla="*/ 210 w 495"/>
                <a:gd name="T45" fmla="*/ 124 h 682"/>
                <a:gd name="T46" fmla="*/ 178 w 495"/>
                <a:gd name="T47" fmla="*/ 158 h 682"/>
                <a:gd name="T48" fmla="*/ 155 w 495"/>
                <a:gd name="T49" fmla="*/ 228 h 682"/>
                <a:gd name="T50" fmla="*/ 147 w 495"/>
                <a:gd name="T51" fmla="*/ 341 h 682"/>
                <a:gd name="T52" fmla="*/ 155 w 495"/>
                <a:gd name="T53" fmla="*/ 455 h 682"/>
                <a:gd name="T54" fmla="*/ 178 w 495"/>
                <a:gd name="T55" fmla="*/ 524 h 682"/>
                <a:gd name="T56" fmla="*/ 210 w 495"/>
                <a:gd name="T57" fmla="*/ 559 h 682"/>
                <a:gd name="T58" fmla="*/ 247 w 495"/>
                <a:gd name="T59" fmla="*/ 568 h 682"/>
                <a:gd name="T60" fmla="*/ 284 w 495"/>
                <a:gd name="T61" fmla="*/ 559 h 682"/>
                <a:gd name="T62" fmla="*/ 317 w 495"/>
                <a:gd name="T63" fmla="*/ 524 h 682"/>
                <a:gd name="T64" fmla="*/ 340 w 495"/>
                <a:gd name="T65" fmla="*/ 455 h 682"/>
                <a:gd name="T66" fmla="*/ 349 w 495"/>
                <a:gd name="T67" fmla="*/ 341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5" h="682">
                  <a:moveTo>
                    <a:pt x="495" y="341"/>
                  </a:moveTo>
                  <a:cubicBezTo>
                    <a:pt x="495" y="399"/>
                    <a:pt x="489" y="450"/>
                    <a:pt x="476" y="493"/>
                  </a:cubicBezTo>
                  <a:cubicBezTo>
                    <a:pt x="464" y="535"/>
                    <a:pt x="446" y="571"/>
                    <a:pt x="424" y="599"/>
                  </a:cubicBezTo>
                  <a:cubicBezTo>
                    <a:pt x="402" y="627"/>
                    <a:pt x="376" y="648"/>
                    <a:pt x="346" y="662"/>
                  </a:cubicBezTo>
                  <a:cubicBezTo>
                    <a:pt x="315" y="675"/>
                    <a:pt x="282" y="682"/>
                    <a:pt x="247" y="682"/>
                  </a:cubicBezTo>
                  <a:cubicBezTo>
                    <a:pt x="211" y="682"/>
                    <a:pt x="179" y="675"/>
                    <a:pt x="149" y="662"/>
                  </a:cubicBezTo>
                  <a:cubicBezTo>
                    <a:pt x="119" y="648"/>
                    <a:pt x="93" y="627"/>
                    <a:pt x="71" y="599"/>
                  </a:cubicBezTo>
                  <a:cubicBezTo>
                    <a:pt x="49" y="571"/>
                    <a:pt x="31" y="535"/>
                    <a:pt x="19" y="493"/>
                  </a:cubicBezTo>
                  <a:cubicBezTo>
                    <a:pt x="7" y="450"/>
                    <a:pt x="0" y="399"/>
                    <a:pt x="0" y="341"/>
                  </a:cubicBezTo>
                  <a:cubicBezTo>
                    <a:pt x="0" y="283"/>
                    <a:pt x="7" y="232"/>
                    <a:pt x="19" y="189"/>
                  </a:cubicBezTo>
                  <a:cubicBezTo>
                    <a:pt x="31" y="147"/>
                    <a:pt x="49" y="111"/>
                    <a:pt x="71" y="83"/>
                  </a:cubicBezTo>
                  <a:cubicBezTo>
                    <a:pt x="93" y="55"/>
                    <a:pt x="119" y="34"/>
                    <a:pt x="149" y="21"/>
                  </a:cubicBezTo>
                  <a:cubicBezTo>
                    <a:pt x="179" y="7"/>
                    <a:pt x="211" y="0"/>
                    <a:pt x="247" y="0"/>
                  </a:cubicBezTo>
                  <a:cubicBezTo>
                    <a:pt x="282" y="0"/>
                    <a:pt x="315" y="7"/>
                    <a:pt x="346" y="21"/>
                  </a:cubicBezTo>
                  <a:cubicBezTo>
                    <a:pt x="376" y="34"/>
                    <a:pt x="402" y="55"/>
                    <a:pt x="424" y="83"/>
                  </a:cubicBezTo>
                  <a:cubicBezTo>
                    <a:pt x="446" y="111"/>
                    <a:pt x="464" y="147"/>
                    <a:pt x="476" y="189"/>
                  </a:cubicBezTo>
                  <a:cubicBezTo>
                    <a:pt x="489" y="232"/>
                    <a:pt x="495" y="283"/>
                    <a:pt x="495" y="341"/>
                  </a:cubicBezTo>
                  <a:close/>
                  <a:moveTo>
                    <a:pt x="349" y="341"/>
                  </a:moveTo>
                  <a:cubicBezTo>
                    <a:pt x="349" y="295"/>
                    <a:pt x="346" y="257"/>
                    <a:pt x="340" y="228"/>
                  </a:cubicBezTo>
                  <a:cubicBezTo>
                    <a:pt x="334" y="198"/>
                    <a:pt x="326" y="175"/>
                    <a:pt x="317" y="158"/>
                  </a:cubicBezTo>
                  <a:cubicBezTo>
                    <a:pt x="307" y="142"/>
                    <a:pt x="296" y="130"/>
                    <a:pt x="284" y="124"/>
                  </a:cubicBezTo>
                  <a:cubicBezTo>
                    <a:pt x="272" y="118"/>
                    <a:pt x="259" y="114"/>
                    <a:pt x="247" y="114"/>
                  </a:cubicBezTo>
                  <a:cubicBezTo>
                    <a:pt x="234" y="114"/>
                    <a:pt x="222" y="118"/>
                    <a:pt x="210" y="124"/>
                  </a:cubicBezTo>
                  <a:cubicBezTo>
                    <a:pt x="198" y="130"/>
                    <a:pt x="187" y="142"/>
                    <a:pt x="178" y="158"/>
                  </a:cubicBezTo>
                  <a:cubicBezTo>
                    <a:pt x="169" y="175"/>
                    <a:pt x="161" y="198"/>
                    <a:pt x="155" y="228"/>
                  </a:cubicBezTo>
                  <a:cubicBezTo>
                    <a:pt x="150" y="257"/>
                    <a:pt x="147" y="295"/>
                    <a:pt x="147" y="341"/>
                  </a:cubicBezTo>
                  <a:cubicBezTo>
                    <a:pt x="147" y="387"/>
                    <a:pt x="150" y="425"/>
                    <a:pt x="155" y="455"/>
                  </a:cubicBezTo>
                  <a:cubicBezTo>
                    <a:pt x="161" y="484"/>
                    <a:pt x="169" y="507"/>
                    <a:pt x="178" y="524"/>
                  </a:cubicBezTo>
                  <a:cubicBezTo>
                    <a:pt x="187" y="541"/>
                    <a:pt x="198" y="553"/>
                    <a:pt x="210" y="559"/>
                  </a:cubicBezTo>
                  <a:cubicBezTo>
                    <a:pt x="222" y="565"/>
                    <a:pt x="234" y="568"/>
                    <a:pt x="247" y="568"/>
                  </a:cubicBezTo>
                  <a:cubicBezTo>
                    <a:pt x="259" y="568"/>
                    <a:pt x="272" y="565"/>
                    <a:pt x="284" y="559"/>
                  </a:cubicBezTo>
                  <a:cubicBezTo>
                    <a:pt x="296" y="553"/>
                    <a:pt x="307" y="541"/>
                    <a:pt x="317" y="524"/>
                  </a:cubicBezTo>
                  <a:cubicBezTo>
                    <a:pt x="326" y="507"/>
                    <a:pt x="334" y="484"/>
                    <a:pt x="340" y="455"/>
                  </a:cubicBezTo>
                  <a:cubicBezTo>
                    <a:pt x="346" y="425"/>
                    <a:pt x="349" y="387"/>
                    <a:pt x="349"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0">
              <a:extLst>
                <a:ext uri="{FF2B5EF4-FFF2-40B4-BE49-F238E27FC236}">
                  <a16:creationId xmlns:a16="http://schemas.microsoft.com/office/drawing/2014/main" id="{4848C014-EEE1-4269-A887-1D2EF062EC58}"/>
                </a:ext>
              </a:extLst>
            </p:cNvPr>
            <p:cNvSpPr>
              <a:spLocks/>
            </p:cNvSpPr>
            <p:nvPr/>
          </p:nvSpPr>
          <p:spPr bwMode="auto">
            <a:xfrm>
              <a:off x="1509713" y="6577013"/>
              <a:ext cx="84138" cy="130175"/>
            </a:xfrm>
            <a:custGeom>
              <a:avLst/>
              <a:gdLst>
                <a:gd name="T0" fmla="*/ 55 w 436"/>
                <a:gd name="T1" fmla="*/ 565 h 668"/>
                <a:gd name="T2" fmla="*/ 184 w 436"/>
                <a:gd name="T3" fmla="*/ 565 h 668"/>
                <a:gd name="T4" fmla="*/ 184 w 436"/>
                <a:gd name="T5" fmla="*/ 229 h 668"/>
                <a:gd name="T6" fmla="*/ 185 w 436"/>
                <a:gd name="T7" fmla="*/ 177 h 668"/>
                <a:gd name="T8" fmla="*/ 109 w 436"/>
                <a:gd name="T9" fmla="*/ 240 h 668"/>
                <a:gd name="T10" fmla="*/ 95 w 436"/>
                <a:gd name="T11" fmla="*/ 248 h 668"/>
                <a:gd name="T12" fmla="*/ 81 w 436"/>
                <a:gd name="T13" fmla="*/ 251 h 668"/>
                <a:gd name="T14" fmla="*/ 59 w 436"/>
                <a:gd name="T15" fmla="*/ 245 h 668"/>
                <a:gd name="T16" fmla="*/ 45 w 436"/>
                <a:gd name="T17" fmla="*/ 234 h 668"/>
                <a:gd name="T18" fmla="*/ 0 w 436"/>
                <a:gd name="T19" fmla="*/ 175 h 668"/>
                <a:gd name="T20" fmla="*/ 208 w 436"/>
                <a:gd name="T21" fmla="*/ 0 h 668"/>
                <a:gd name="T22" fmla="*/ 326 w 436"/>
                <a:gd name="T23" fmla="*/ 0 h 668"/>
                <a:gd name="T24" fmla="*/ 326 w 436"/>
                <a:gd name="T25" fmla="*/ 565 h 668"/>
                <a:gd name="T26" fmla="*/ 436 w 436"/>
                <a:gd name="T27" fmla="*/ 565 h 668"/>
                <a:gd name="T28" fmla="*/ 436 w 436"/>
                <a:gd name="T29" fmla="*/ 668 h 668"/>
                <a:gd name="T30" fmla="*/ 55 w 436"/>
                <a:gd name="T31" fmla="*/ 668 h 668"/>
                <a:gd name="T32" fmla="*/ 55 w 436"/>
                <a:gd name="T33" fmla="*/ 565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6" h="668">
                  <a:moveTo>
                    <a:pt x="55" y="565"/>
                  </a:moveTo>
                  <a:cubicBezTo>
                    <a:pt x="184" y="565"/>
                    <a:pt x="184" y="565"/>
                    <a:pt x="184" y="565"/>
                  </a:cubicBezTo>
                  <a:cubicBezTo>
                    <a:pt x="184" y="229"/>
                    <a:pt x="184" y="229"/>
                    <a:pt x="184" y="229"/>
                  </a:cubicBezTo>
                  <a:cubicBezTo>
                    <a:pt x="184" y="212"/>
                    <a:pt x="184" y="195"/>
                    <a:pt x="185" y="177"/>
                  </a:cubicBezTo>
                  <a:cubicBezTo>
                    <a:pt x="109" y="240"/>
                    <a:pt x="109" y="240"/>
                    <a:pt x="109" y="240"/>
                  </a:cubicBezTo>
                  <a:cubicBezTo>
                    <a:pt x="105" y="244"/>
                    <a:pt x="100" y="247"/>
                    <a:pt x="95" y="248"/>
                  </a:cubicBezTo>
                  <a:cubicBezTo>
                    <a:pt x="90" y="250"/>
                    <a:pt x="85" y="251"/>
                    <a:pt x="81" y="251"/>
                  </a:cubicBezTo>
                  <a:cubicBezTo>
                    <a:pt x="73" y="251"/>
                    <a:pt x="66" y="249"/>
                    <a:pt x="59" y="245"/>
                  </a:cubicBezTo>
                  <a:cubicBezTo>
                    <a:pt x="53" y="242"/>
                    <a:pt x="48" y="238"/>
                    <a:pt x="45" y="234"/>
                  </a:cubicBezTo>
                  <a:cubicBezTo>
                    <a:pt x="0" y="175"/>
                    <a:pt x="0" y="175"/>
                    <a:pt x="0" y="175"/>
                  </a:cubicBezTo>
                  <a:cubicBezTo>
                    <a:pt x="208" y="0"/>
                    <a:pt x="208" y="0"/>
                    <a:pt x="208" y="0"/>
                  </a:cubicBezTo>
                  <a:cubicBezTo>
                    <a:pt x="326" y="0"/>
                    <a:pt x="326" y="0"/>
                    <a:pt x="326" y="0"/>
                  </a:cubicBezTo>
                  <a:cubicBezTo>
                    <a:pt x="326" y="565"/>
                    <a:pt x="326" y="565"/>
                    <a:pt x="326" y="565"/>
                  </a:cubicBezTo>
                  <a:cubicBezTo>
                    <a:pt x="436" y="565"/>
                    <a:pt x="436" y="565"/>
                    <a:pt x="436" y="565"/>
                  </a:cubicBezTo>
                  <a:cubicBezTo>
                    <a:pt x="436" y="668"/>
                    <a:pt x="436" y="668"/>
                    <a:pt x="436" y="668"/>
                  </a:cubicBezTo>
                  <a:cubicBezTo>
                    <a:pt x="55" y="668"/>
                    <a:pt x="55" y="668"/>
                    <a:pt x="55" y="668"/>
                  </a:cubicBezTo>
                  <a:lnTo>
                    <a:pt x="55" y="5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1">
              <a:extLst>
                <a:ext uri="{FF2B5EF4-FFF2-40B4-BE49-F238E27FC236}">
                  <a16:creationId xmlns:a16="http://schemas.microsoft.com/office/drawing/2014/main" id="{7708B624-C837-4CCD-90A3-DD885B739952}"/>
                </a:ext>
              </a:extLst>
            </p:cNvPr>
            <p:cNvSpPr>
              <a:spLocks/>
            </p:cNvSpPr>
            <p:nvPr/>
          </p:nvSpPr>
          <p:spPr bwMode="auto">
            <a:xfrm>
              <a:off x="1616075" y="6577013"/>
              <a:ext cx="84138" cy="130175"/>
            </a:xfrm>
            <a:custGeom>
              <a:avLst/>
              <a:gdLst>
                <a:gd name="T0" fmla="*/ 55 w 435"/>
                <a:gd name="T1" fmla="*/ 565 h 668"/>
                <a:gd name="T2" fmla="*/ 183 w 435"/>
                <a:gd name="T3" fmla="*/ 565 h 668"/>
                <a:gd name="T4" fmla="*/ 183 w 435"/>
                <a:gd name="T5" fmla="*/ 229 h 668"/>
                <a:gd name="T6" fmla="*/ 185 w 435"/>
                <a:gd name="T7" fmla="*/ 177 h 668"/>
                <a:gd name="T8" fmla="*/ 109 w 435"/>
                <a:gd name="T9" fmla="*/ 240 h 668"/>
                <a:gd name="T10" fmla="*/ 94 w 435"/>
                <a:gd name="T11" fmla="*/ 248 h 668"/>
                <a:gd name="T12" fmla="*/ 80 w 435"/>
                <a:gd name="T13" fmla="*/ 251 h 668"/>
                <a:gd name="T14" fmla="*/ 59 w 435"/>
                <a:gd name="T15" fmla="*/ 245 h 668"/>
                <a:gd name="T16" fmla="*/ 45 w 435"/>
                <a:gd name="T17" fmla="*/ 234 h 668"/>
                <a:gd name="T18" fmla="*/ 0 w 435"/>
                <a:gd name="T19" fmla="*/ 175 h 668"/>
                <a:gd name="T20" fmla="*/ 208 w 435"/>
                <a:gd name="T21" fmla="*/ 0 h 668"/>
                <a:gd name="T22" fmla="*/ 325 w 435"/>
                <a:gd name="T23" fmla="*/ 0 h 668"/>
                <a:gd name="T24" fmla="*/ 325 w 435"/>
                <a:gd name="T25" fmla="*/ 565 h 668"/>
                <a:gd name="T26" fmla="*/ 435 w 435"/>
                <a:gd name="T27" fmla="*/ 565 h 668"/>
                <a:gd name="T28" fmla="*/ 435 w 435"/>
                <a:gd name="T29" fmla="*/ 668 h 668"/>
                <a:gd name="T30" fmla="*/ 55 w 435"/>
                <a:gd name="T31" fmla="*/ 668 h 668"/>
                <a:gd name="T32" fmla="*/ 55 w 435"/>
                <a:gd name="T33" fmla="*/ 565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668">
                  <a:moveTo>
                    <a:pt x="55" y="565"/>
                  </a:moveTo>
                  <a:cubicBezTo>
                    <a:pt x="183" y="565"/>
                    <a:pt x="183" y="565"/>
                    <a:pt x="183" y="565"/>
                  </a:cubicBezTo>
                  <a:cubicBezTo>
                    <a:pt x="183" y="229"/>
                    <a:pt x="183" y="229"/>
                    <a:pt x="183" y="229"/>
                  </a:cubicBezTo>
                  <a:cubicBezTo>
                    <a:pt x="183" y="212"/>
                    <a:pt x="184" y="195"/>
                    <a:pt x="185" y="177"/>
                  </a:cubicBezTo>
                  <a:cubicBezTo>
                    <a:pt x="109" y="240"/>
                    <a:pt x="109" y="240"/>
                    <a:pt x="109" y="240"/>
                  </a:cubicBezTo>
                  <a:cubicBezTo>
                    <a:pt x="104" y="244"/>
                    <a:pt x="99" y="247"/>
                    <a:pt x="94" y="248"/>
                  </a:cubicBezTo>
                  <a:cubicBezTo>
                    <a:pt x="90" y="250"/>
                    <a:pt x="85" y="251"/>
                    <a:pt x="80" y="251"/>
                  </a:cubicBezTo>
                  <a:cubicBezTo>
                    <a:pt x="72" y="251"/>
                    <a:pt x="65" y="249"/>
                    <a:pt x="59" y="245"/>
                  </a:cubicBezTo>
                  <a:cubicBezTo>
                    <a:pt x="53" y="242"/>
                    <a:pt x="48" y="238"/>
                    <a:pt x="45" y="234"/>
                  </a:cubicBezTo>
                  <a:cubicBezTo>
                    <a:pt x="0" y="175"/>
                    <a:pt x="0" y="175"/>
                    <a:pt x="0" y="175"/>
                  </a:cubicBezTo>
                  <a:cubicBezTo>
                    <a:pt x="208" y="0"/>
                    <a:pt x="208" y="0"/>
                    <a:pt x="208" y="0"/>
                  </a:cubicBezTo>
                  <a:cubicBezTo>
                    <a:pt x="325" y="0"/>
                    <a:pt x="325" y="0"/>
                    <a:pt x="325" y="0"/>
                  </a:cubicBezTo>
                  <a:cubicBezTo>
                    <a:pt x="325" y="565"/>
                    <a:pt x="325" y="565"/>
                    <a:pt x="325" y="565"/>
                  </a:cubicBezTo>
                  <a:cubicBezTo>
                    <a:pt x="435" y="565"/>
                    <a:pt x="435" y="565"/>
                    <a:pt x="435" y="565"/>
                  </a:cubicBezTo>
                  <a:cubicBezTo>
                    <a:pt x="435" y="668"/>
                    <a:pt x="435" y="668"/>
                    <a:pt x="435" y="668"/>
                  </a:cubicBezTo>
                  <a:cubicBezTo>
                    <a:pt x="55" y="668"/>
                    <a:pt x="55" y="668"/>
                    <a:pt x="55" y="668"/>
                  </a:cubicBezTo>
                  <a:lnTo>
                    <a:pt x="55" y="5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2">
              <a:extLst>
                <a:ext uri="{FF2B5EF4-FFF2-40B4-BE49-F238E27FC236}">
                  <a16:creationId xmlns:a16="http://schemas.microsoft.com/office/drawing/2014/main" id="{2D6F3132-CD84-41C7-8311-216C1AC63C6F}"/>
                </a:ext>
              </a:extLst>
            </p:cNvPr>
            <p:cNvSpPr>
              <a:spLocks noEditPoints="1"/>
            </p:cNvSpPr>
            <p:nvPr/>
          </p:nvSpPr>
          <p:spPr bwMode="auto">
            <a:xfrm>
              <a:off x="1720850" y="6575425"/>
              <a:ext cx="96838" cy="133350"/>
            </a:xfrm>
            <a:custGeom>
              <a:avLst/>
              <a:gdLst>
                <a:gd name="T0" fmla="*/ 494 w 494"/>
                <a:gd name="T1" fmla="*/ 341 h 682"/>
                <a:gd name="T2" fmla="*/ 475 w 494"/>
                <a:gd name="T3" fmla="*/ 493 h 682"/>
                <a:gd name="T4" fmla="*/ 423 w 494"/>
                <a:gd name="T5" fmla="*/ 599 h 682"/>
                <a:gd name="T6" fmla="*/ 345 w 494"/>
                <a:gd name="T7" fmla="*/ 662 h 682"/>
                <a:gd name="T8" fmla="*/ 246 w 494"/>
                <a:gd name="T9" fmla="*/ 682 h 682"/>
                <a:gd name="T10" fmla="*/ 148 w 494"/>
                <a:gd name="T11" fmla="*/ 662 h 682"/>
                <a:gd name="T12" fmla="*/ 70 w 494"/>
                <a:gd name="T13" fmla="*/ 599 h 682"/>
                <a:gd name="T14" fmla="*/ 18 w 494"/>
                <a:gd name="T15" fmla="*/ 493 h 682"/>
                <a:gd name="T16" fmla="*/ 0 w 494"/>
                <a:gd name="T17" fmla="*/ 341 h 682"/>
                <a:gd name="T18" fmla="*/ 18 w 494"/>
                <a:gd name="T19" fmla="*/ 189 h 682"/>
                <a:gd name="T20" fmla="*/ 70 w 494"/>
                <a:gd name="T21" fmla="*/ 83 h 682"/>
                <a:gd name="T22" fmla="*/ 148 w 494"/>
                <a:gd name="T23" fmla="*/ 21 h 682"/>
                <a:gd name="T24" fmla="*/ 246 w 494"/>
                <a:gd name="T25" fmla="*/ 0 h 682"/>
                <a:gd name="T26" fmla="*/ 345 w 494"/>
                <a:gd name="T27" fmla="*/ 21 h 682"/>
                <a:gd name="T28" fmla="*/ 423 w 494"/>
                <a:gd name="T29" fmla="*/ 83 h 682"/>
                <a:gd name="T30" fmla="*/ 475 w 494"/>
                <a:gd name="T31" fmla="*/ 189 h 682"/>
                <a:gd name="T32" fmla="*/ 494 w 494"/>
                <a:gd name="T33" fmla="*/ 341 h 682"/>
                <a:gd name="T34" fmla="*/ 348 w 494"/>
                <a:gd name="T35" fmla="*/ 341 h 682"/>
                <a:gd name="T36" fmla="*/ 339 w 494"/>
                <a:gd name="T37" fmla="*/ 228 h 682"/>
                <a:gd name="T38" fmla="*/ 316 w 494"/>
                <a:gd name="T39" fmla="*/ 158 h 682"/>
                <a:gd name="T40" fmla="*/ 283 w 494"/>
                <a:gd name="T41" fmla="*/ 124 h 682"/>
                <a:gd name="T42" fmla="*/ 246 w 494"/>
                <a:gd name="T43" fmla="*/ 114 h 682"/>
                <a:gd name="T44" fmla="*/ 209 w 494"/>
                <a:gd name="T45" fmla="*/ 124 h 682"/>
                <a:gd name="T46" fmla="*/ 177 w 494"/>
                <a:gd name="T47" fmla="*/ 158 h 682"/>
                <a:gd name="T48" fmla="*/ 155 w 494"/>
                <a:gd name="T49" fmla="*/ 228 h 682"/>
                <a:gd name="T50" fmla="*/ 146 w 494"/>
                <a:gd name="T51" fmla="*/ 341 h 682"/>
                <a:gd name="T52" fmla="*/ 155 w 494"/>
                <a:gd name="T53" fmla="*/ 455 h 682"/>
                <a:gd name="T54" fmla="*/ 177 w 494"/>
                <a:gd name="T55" fmla="*/ 524 h 682"/>
                <a:gd name="T56" fmla="*/ 209 w 494"/>
                <a:gd name="T57" fmla="*/ 559 h 682"/>
                <a:gd name="T58" fmla="*/ 246 w 494"/>
                <a:gd name="T59" fmla="*/ 568 h 682"/>
                <a:gd name="T60" fmla="*/ 283 w 494"/>
                <a:gd name="T61" fmla="*/ 559 h 682"/>
                <a:gd name="T62" fmla="*/ 316 w 494"/>
                <a:gd name="T63" fmla="*/ 524 h 682"/>
                <a:gd name="T64" fmla="*/ 339 w 494"/>
                <a:gd name="T65" fmla="*/ 455 h 682"/>
                <a:gd name="T66" fmla="*/ 348 w 494"/>
                <a:gd name="T67" fmla="*/ 341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4" h="682">
                  <a:moveTo>
                    <a:pt x="494" y="341"/>
                  </a:moveTo>
                  <a:cubicBezTo>
                    <a:pt x="494" y="399"/>
                    <a:pt x="488" y="450"/>
                    <a:pt x="475" y="493"/>
                  </a:cubicBezTo>
                  <a:cubicBezTo>
                    <a:pt x="463" y="535"/>
                    <a:pt x="446" y="571"/>
                    <a:pt x="423" y="599"/>
                  </a:cubicBezTo>
                  <a:cubicBezTo>
                    <a:pt x="401" y="627"/>
                    <a:pt x="375" y="648"/>
                    <a:pt x="345" y="662"/>
                  </a:cubicBezTo>
                  <a:cubicBezTo>
                    <a:pt x="314" y="675"/>
                    <a:pt x="281" y="682"/>
                    <a:pt x="246" y="682"/>
                  </a:cubicBezTo>
                  <a:cubicBezTo>
                    <a:pt x="210" y="682"/>
                    <a:pt x="178" y="675"/>
                    <a:pt x="148" y="662"/>
                  </a:cubicBezTo>
                  <a:cubicBezTo>
                    <a:pt x="118" y="648"/>
                    <a:pt x="92" y="627"/>
                    <a:pt x="70" y="599"/>
                  </a:cubicBezTo>
                  <a:cubicBezTo>
                    <a:pt x="48" y="571"/>
                    <a:pt x="30" y="535"/>
                    <a:pt x="18" y="493"/>
                  </a:cubicBezTo>
                  <a:cubicBezTo>
                    <a:pt x="6" y="450"/>
                    <a:pt x="0" y="399"/>
                    <a:pt x="0" y="341"/>
                  </a:cubicBezTo>
                  <a:cubicBezTo>
                    <a:pt x="0" y="283"/>
                    <a:pt x="6" y="232"/>
                    <a:pt x="18" y="189"/>
                  </a:cubicBezTo>
                  <a:cubicBezTo>
                    <a:pt x="30" y="147"/>
                    <a:pt x="48" y="111"/>
                    <a:pt x="70" y="83"/>
                  </a:cubicBezTo>
                  <a:cubicBezTo>
                    <a:pt x="92" y="55"/>
                    <a:pt x="118" y="34"/>
                    <a:pt x="148" y="21"/>
                  </a:cubicBezTo>
                  <a:cubicBezTo>
                    <a:pt x="178" y="7"/>
                    <a:pt x="210" y="0"/>
                    <a:pt x="246" y="0"/>
                  </a:cubicBezTo>
                  <a:cubicBezTo>
                    <a:pt x="281" y="0"/>
                    <a:pt x="314" y="7"/>
                    <a:pt x="345" y="21"/>
                  </a:cubicBezTo>
                  <a:cubicBezTo>
                    <a:pt x="375" y="34"/>
                    <a:pt x="401" y="55"/>
                    <a:pt x="423" y="83"/>
                  </a:cubicBezTo>
                  <a:cubicBezTo>
                    <a:pt x="446" y="111"/>
                    <a:pt x="463" y="147"/>
                    <a:pt x="475" y="189"/>
                  </a:cubicBezTo>
                  <a:cubicBezTo>
                    <a:pt x="488" y="232"/>
                    <a:pt x="494" y="283"/>
                    <a:pt x="494" y="341"/>
                  </a:cubicBezTo>
                  <a:close/>
                  <a:moveTo>
                    <a:pt x="348" y="341"/>
                  </a:moveTo>
                  <a:cubicBezTo>
                    <a:pt x="348" y="295"/>
                    <a:pt x="345" y="257"/>
                    <a:pt x="339" y="228"/>
                  </a:cubicBezTo>
                  <a:cubicBezTo>
                    <a:pt x="333" y="198"/>
                    <a:pt x="325" y="175"/>
                    <a:pt x="316" y="158"/>
                  </a:cubicBezTo>
                  <a:cubicBezTo>
                    <a:pt x="306" y="142"/>
                    <a:pt x="295" y="130"/>
                    <a:pt x="283" y="124"/>
                  </a:cubicBezTo>
                  <a:cubicBezTo>
                    <a:pt x="271" y="118"/>
                    <a:pt x="258" y="114"/>
                    <a:pt x="246" y="114"/>
                  </a:cubicBezTo>
                  <a:cubicBezTo>
                    <a:pt x="233" y="114"/>
                    <a:pt x="221" y="118"/>
                    <a:pt x="209" y="124"/>
                  </a:cubicBezTo>
                  <a:cubicBezTo>
                    <a:pt x="197" y="130"/>
                    <a:pt x="186" y="142"/>
                    <a:pt x="177" y="158"/>
                  </a:cubicBezTo>
                  <a:cubicBezTo>
                    <a:pt x="168" y="175"/>
                    <a:pt x="160" y="198"/>
                    <a:pt x="155" y="228"/>
                  </a:cubicBezTo>
                  <a:cubicBezTo>
                    <a:pt x="149" y="257"/>
                    <a:pt x="146" y="295"/>
                    <a:pt x="146" y="341"/>
                  </a:cubicBezTo>
                  <a:cubicBezTo>
                    <a:pt x="146" y="387"/>
                    <a:pt x="149" y="425"/>
                    <a:pt x="155" y="455"/>
                  </a:cubicBezTo>
                  <a:cubicBezTo>
                    <a:pt x="160" y="484"/>
                    <a:pt x="168" y="507"/>
                    <a:pt x="177" y="524"/>
                  </a:cubicBezTo>
                  <a:cubicBezTo>
                    <a:pt x="186" y="541"/>
                    <a:pt x="197" y="553"/>
                    <a:pt x="209" y="559"/>
                  </a:cubicBezTo>
                  <a:cubicBezTo>
                    <a:pt x="221" y="565"/>
                    <a:pt x="233" y="568"/>
                    <a:pt x="246" y="568"/>
                  </a:cubicBezTo>
                  <a:cubicBezTo>
                    <a:pt x="258" y="568"/>
                    <a:pt x="271" y="565"/>
                    <a:pt x="283" y="559"/>
                  </a:cubicBezTo>
                  <a:cubicBezTo>
                    <a:pt x="295" y="553"/>
                    <a:pt x="306" y="541"/>
                    <a:pt x="316" y="524"/>
                  </a:cubicBezTo>
                  <a:cubicBezTo>
                    <a:pt x="325" y="507"/>
                    <a:pt x="333" y="484"/>
                    <a:pt x="339" y="455"/>
                  </a:cubicBezTo>
                  <a:cubicBezTo>
                    <a:pt x="345" y="425"/>
                    <a:pt x="348" y="387"/>
                    <a:pt x="348"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3">
              <a:extLst>
                <a:ext uri="{FF2B5EF4-FFF2-40B4-BE49-F238E27FC236}">
                  <a16:creationId xmlns:a16="http://schemas.microsoft.com/office/drawing/2014/main" id="{92CE4CBA-E639-45FB-B39B-68F0FDFE12AC}"/>
                </a:ext>
              </a:extLst>
            </p:cNvPr>
            <p:cNvSpPr>
              <a:spLocks/>
            </p:cNvSpPr>
            <p:nvPr/>
          </p:nvSpPr>
          <p:spPr bwMode="auto">
            <a:xfrm>
              <a:off x="1843088" y="6577013"/>
              <a:ext cx="84138" cy="130175"/>
            </a:xfrm>
            <a:custGeom>
              <a:avLst/>
              <a:gdLst>
                <a:gd name="T0" fmla="*/ 54 w 435"/>
                <a:gd name="T1" fmla="*/ 565 h 668"/>
                <a:gd name="T2" fmla="*/ 183 w 435"/>
                <a:gd name="T3" fmla="*/ 565 h 668"/>
                <a:gd name="T4" fmla="*/ 183 w 435"/>
                <a:gd name="T5" fmla="*/ 229 h 668"/>
                <a:gd name="T6" fmla="*/ 184 w 435"/>
                <a:gd name="T7" fmla="*/ 177 h 668"/>
                <a:gd name="T8" fmla="*/ 109 w 435"/>
                <a:gd name="T9" fmla="*/ 240 h 668"/>
                <a:gd name="T10" fmla="*/ 94 w 435"/>
                <a:gd name="T11" fmla="*/ 248 h 668"/>
                <a:gd name="T12" fmla="*/ 80 w 435"/>
                <a:gd name="T13" fmla="*/ 251 h 668"/>
                <a:gd name="T14" fmla="*/ 58 w 435"/>
                <a:gd name="T15" fmla="*/ 245 h 668"/>
                <a:gd name="T16" fmla="*/ 44 w 435"/>
                <a:gd name="T17" fmla="*/ 234 h 668"/>
                <a:gd name="T18" fmla="*/ 0 w 435"/>
                <a:gd name="T19" fmla="*/ 175 h 668"/>
                <a:gd name="T20" fmla="*/ 207 w 435"/>
                <a:gd name="T21" fmla="*/ 0 h 668"/>
                <a:gd name="T22" fmla="*/ 325 w 435"/>
                <a:gd name="T23" fmla="*/ 0 h 668"/>
                <a:gd name="T24" fmla="*/ 325 w 435"/>
                <a:gd name="T25" fmla="*/ 565 h 668"/>
                <a:gd name="T26" fmla="*/ 435 w 435"/>
                <a:gd name="T27" fmla="*/ 565 h 668"/>
                <a:gd name="T28" fmla="*/ 435 w 435"/>
                <a:gd name="T29" fmla="*/ 668 h 668"/>
                <a:gd name="T30" fmla="*/ 54 w 435"/>
                <a:gd name="T31" fmla="*/ 668 h 668"/>
                <a:gd name="T32" fmla="*/ 54 w 435"/>
                <a:gd name="T33" fmla="*/ 565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668">
                  <a:moveTo>
                    <a:pt x="54" y="565"/>
                  </a:moveTo>
                  <a:cubicBezTo>
                    <a:pt x="183" y="565"/>
                    <a:pt x="183" y="565"/>
                    <a:pt x="183" y="565"/>
                  </a:cubicBezTo>
                  <a:cubicBezTo>
                    <a:pt x="183" y="229"/>
                    <a:pt x="183" y="229"/>
                    <a:pt x="183" y="229"/>
                  </a:cubicBezTo>
                  <a:cubicBezTo>
                    <a:pt x="183" y="212"/>
                    <a:pt x="183" y="195"/>
                    <a:pt x="184" y="177"/>
                  </a:cubicBezTo>
                  <a:cubicBezTo>
                    <a:pt x="109" y="240"/>
                    <a:pt x="109" y="240"/>
                    <a:pt x="109" y="240"/>
                  </a:cubicBezTo>
                  <a:cubicBezTo>
                    <a:pt x="104" y="244"/>
                    <a:pt x="99" y="247"/>
                    <a:pt x="94" y="248"/>
                  </a:cubicBezTo>
                  <a:cubicBezTo>
                    <a:pt x="89" y="250"/>
                    <a:pt x="84" y="251"/>
                    <a:pt x="80" y="251"/>
                  </a:cubicBezTo>
                  <a:cubicBezTo>
                    <a:pt x="72" y="251"/>
                    <a:pt x="65" y="249"/>
                    <a:pt x="58" y="245"/>
                  </a:cubicBezTo>
                  <a:cubicBezTo>
                    <a:pt x="52" y="242"/>
                    <a:pt x="47" y="238"/>
                    <a:pt x="44" y="234"/>
                  </a:cubicBezTo>
                  <a:cubicBezTo>
                    <a:pt x="0" y="175"/>
                    <a:pt x="0" y="175"/>
                    <a:pt x="0" y="175"/>
                  </a:cubicBezTo>
                  <a:cubicBezTo>
                    <a:pt x="207" y="0"/>
                    <a:pt x="207" y="0"/>
                    <a:pt x="207" y="0"/>
                  </a:cubicBezTo>
                  <a:cubicBezTo>
                    <a:pt x="325" y="0"/>
                    <a:pt x="325" y="0"/>
                    <a:pt x="325" y="0"/>
                  </a:cubicBezTo>
                  <a:cubicBezTo>
                    <a:pt x="325" y="565"/>
                    <a:pt x="325" y="565"/>
                    <a:pt x="325" y="565"/>
                  </a:cubicBezTo>
                  <a:cubicBezTo>
                    <a:pt x="435" y="565"/>
                    <a:pt x="435" y="565"/>
                    <a:pt x="435" y="565"/>
                  </a:cubicBezTo>
                  <a:cubicBezTo>
                    <a:pt x="435" y="668"/>
                    <a:pt x="435" y="668"/>
                    <a:pt x="435" y="668"/>
                  </a:cubicBezTo>
                  <a:cubicBezTo>
                    <a:pt x="54" y="668"/>
                    <a:pt x="54" y="668"/>
                    <a:pt x="54" y="668"/>
                  </a:cubicBezTo>
                  <a:lnTo>
                    <a:pt x="54" y="5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4">
              <a:extLst>
                <a:ext uri="{FF2B5EF4-FFF2-40B4-BE49-F238E27FC236}">
                  <a16:creationId xmlns:a16="http://schemas.microsoft.com/office/drawing/2014/main" id="{0C03C028-6FD1-465E-B6D6-9CDA9C59F9FA}"/>
                </a:ext>
              </a:extLst>
            </p:cNvPr>
            <p:cNvSpPr>
              <a:spLocks noEditPoints="1"/>
            </p:cNvSpPr>
            <p:nvPr/>
          </p:nvSpPr>
          <p:spPr bwMode="auto">
            <a:xfrm>
              <a:off x="1947863" y="6575425"/>
              <a:ext cx="96838" cy="133350"/>
            </a:xfrm>
            <a:custGeom>
              <a:avLst/>
              <a:gdLst>
                <a:gd name="T0" fmla="*/ 495 w 495"/>
                <a:gd name="T1" fmla="*/ 341 h 682"/>
                <a:gd name="T2" fmla="*/ 476 w 495"/>
                <a:gd name="T3" fmla="*/ 493 h 682"/>
                <a:gd name="T4" fmla="*/ 424 w 495"/>
                <a:gd name="T5" fmla="*/ 599 h 682"/>
                <a:gd name="T6" fmla="*/ 345 w 495"/>
                <a:gd name="T7" fmla="*/ 662 h 682"/>
                <a:gd name="T8" fmla="*/ 246 w 495"/>
                <a:gd name="T9" fmla="*/ 682 h 682"/>
                <a:gd name="T10" fmla="*/ 148 w 495"/>
                <a:gd name="T11" fmla="*/ 662 h 682"/>
                <a:gd name="T12" fmla="*/ 70 w 495"/>
                <a:gd name="T13" fmla="*/ 599 h 682"/>
                <a:gd name="T14" fmla="*/ 19 w 495"/>
                <a:gd name="T15" fmla="*/ 493 h 682"/>
                <a:gd name="T16" fmla="*/ 0 w 495"/>
                <a:gd name="T17" fmla="*/ 341 h 682"/>
                <a:gd name="T18" fmla="*/ 19 w 495"/>
                <a:gd name="T19" fmla="*/ 189 h 682"/>
                <a:gd name="T20" fmla="*/ 70 w 495"/>
                <a:gd name="T21" fmla="*/ 83 h 682"/>
                <a:gd name="T22" fmla="*/ 148 w 495"/>
                <a:gd name="T23" fmla="*/ 21 h 682"/>
                <a:gd name="T24" fmla="*/ 246 w 495"/>
                <a:gd name="T25" fmla="*/ 0 h 682"/>
                <a:gd name="T26" fmla="*/ 345 w 495"/>
                <a:gd name="T27" fmla="*/ 21 h 682"/>
                <a:gd name="T28" fmla="*/ 424 w 495"/>
                <a:gd name="T29" fmla="*/ 83 h 682"/>
                <a:gd name="T30" fmla="*/ 476 w 495"/>
                <a:gd name="T31" fmla="*/ 189 h 682"/>
                <a:gd name="T32" fmla="*/ 495 w 495"/>
                <a:gd name="T33" fmla="*/ 341 h 682"/>
                <a:gd name="T34" fmla="*/ 348 w 495"/>
                <a:gd name="T35" fmla="*/ 341 h 682"/>
                <a:gd name="T36" fmla="*/ 339 w 495"/>
                <a:gd name="T37" fmla="*/ 228 h 682"/>
                <a:gd name="T38" fmla="*/ 316 w 495"/>
                <a:gd name="T39" fmla="*/ 158 h 682"/>
                <a:gd name="T40" fmla="*/ 283 w 495"/>
                <a:gd name="T41" fmla="*/ 124 h 682"/>
                <a:gd name="T42" fmla="*/ 246 w 495"/>
                <a:gd name="T43" fmla="*/ 114 h 682"/>
                <a:gd name="T44" fmla="*/ 209 w 495"/>
                <a:gd name="T45" fmla="*/ 124 h 682"/>
                <a:gd name="T46" fmla="*/ 177 w 495"/>
                <a:gd name="T47" fmla="*/ 158 h 682"/>
                <a:gd name="T48" fmla="*/ 155 w 495"/>
                <a:gd name="T49" fmla="*/ 228 h 682"/>
                <a:gd name="T50" fmla="*/ 147 w 495"/>
                <a:gd name="T51" fmla="*/ 341 h 682"/>
                <a:gd name="T52" fmla="*/ 155 w 495"/>
                <a:gd name="T53" fmla="*/ 455 h 682"/>
                <a:gd name="T54" fmla="*/ 177 w 495"/>
                <a:gd name="T55" fmla="*/ 524 h 682"/>
                <a:gd name="T56" fmla="*/ 209 w 495"/>
                <a:gd name="T57" fmla="*/ 559 h 682"/>
                <a:gd name="T58" fmla="*/ 246 w 495"/>
                <a:gd name="T59" fmla="*/ 568 h 682"/>
                <a:gd name="T60" fmla="*/ 283 w 495"/>
                <a:gd name="T61" fmla="*/ 559 h 682"/>
                <a:gd name="T62" fmla="*/ 316 w 495"/>
                <a:gd name="T63" fmla="*/ 524 h 682"/>
                <a:gd name="T64" fmla="*/ 339 w 495"/>
                <a:gd name="T65" fmla="*/ 455 h 682"/>
                <a:gd name="T66" fmla="*/ 348 w 495"/>
                <a:gd name="T67" fmla="*/ 341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5" h="682">
                  <a:moveTo>
                    <a:pt x="495" y="341"/>
                  </a:moveTo>
                  <a:cubicBezTo>
                    <a:pt x="495" y="399"/>
                    <a:pt x="488" y="450"/>
                    <a:pt x="476" y="493"/>
                  </a:cubicBezTo>
                  <a:cubicBezTo>
                    <a:pt x="463" y="535"/>
                    <a:pt x="446" y="571"/>
                    <a:pt x="424" y="599"/>
                  </a:cubicBezTo>
                  <a:cubicBezTo>
                    <a:pt x="402" y="627"/>
                    <a:pt x="375" y="648"/>
                    <a:pt x="345" y="662"/>
                  </a:cubicBezTo>
                  <a:cubicBezTo>
                    <a:pt x="315" y="675"/>
                    <a:pt x="282" y="682"/>
                    <a:pt x="246" y="682"/>
                  </a:cubicBezTo>
                  <a:cubicBezTo>
                    <a:pt x="211" y="682"/>
                    <a:pt x="178" y="675"/>
                    <a:pt x="148" y="662"/>
                  </a:cubicBezTo>
                  <a:cubicBezTo>
                    <a:pt x="118" y="648"/>
                    <a:pt x="92" y="627"/>
                    <a:pt x="70" y="599"/>
                  </a:cubicBezTo>
                  <a:cubicBezTo>
                    <a:pt x="48" y="571"/>
                    <a:pt x="31" y="535"/>
                    <a:pt x="19" y="493"/>
                  </a:cubicBezTo>
                  <a:cubicBezTo>
                    <a:pt x="6" y="450"/>
                    <a:pt x="0" y="399"/>
                    <a:pt x="0" y="341"/>
                  </a:cubicBezTo>
                  <a:cubicBezTo>
                    <a:pt x="0" y="283"/>
                    <a:pt x="6" y="232"/>
                    <a:pt x="19" y="189"/>
                  </a:cubicBezTo>
                  <a:cubicBezTo>
                    <a:pt x="31" y="147"/>
                    <a:pt x="48" y="111"/>
                    <a:pt x="70" y="83"/>
                  </a:cubicBezTo>
                  <a:cubicBezTo>
                    <a:pt x="92" y="55"/>
                    <a:pt x="118" y="34"/>
                    <a:pt x="148" y="21"/>
                  </a:cubicBezTo>
                  <a:cubicBezTo>
                    <a:pt x="178" y="7"/>
                    <a:pt x="211" y="0"/>
                    <a:pt x="246" y="0"/>
                  </a:cubicBezTo>
                  <a:cubicBezTo>
                    <a:pt x="282" y="0"/>
                    <a:pt x="315" y="7"/>
                    <a:pt x="345" y="21"/>
                  </a:cubicBezTo>
                  <a:cubicBezTo>
                    <a:pt x="375" y="34"/>
                    <a:pt x="402" y="55"/>
                    <a:pt x="424" y="83"/>
                  </a:cubicBezTo>
                  <a:cubicBezTo>
                    <a:pt x="446" y="111"/>
                    <a:pt x="463" y="147"/>
                    <a:pt x="476" y="189"/>
                  </a:cubicBezTo>
                  <a:cubicBezTo>
                    <a:pt x="488" y="232"/>
                    <a:pt x="495" y="283"/>
                    <a:pt x="495" y="341"/>
                  </a:cubicBezTo>
                  <a:close/>
                  <a:moveTo>
                    <a:pt x="348" y="341"/>
                  </a:moveTo>
                  <a:cubicBezTo>
                    <a:pt x="348" y="295"/>
                    <a:pt x="345" y="257"/>
                    <a:pt x="339" y="228"/>
                  </a:cubicBezTo>
                  <a:cubicBezTo>
                    <a:pt x="334" y="198"/>
                    <a:pt x="326" y="175"/>
                    <a:pt x="316" y="158"/>
                  </a:cubicBezTo>
                  <a:cubicBezTo>
                    <a:pt x="307" y="142"/>
                    <a:pt x="296" y="130"/>
                    <a:pt x="283" y="124"/>
                  </a:cubicBezTo>
                  <a:cubicBezTo>
                    <a:pt x="271" y="118"/>
                    <a:pt x="259" y="114"/>
                    <a:pt x="246" y="114"/>
                  </a:cubicBezTo>
                  <a:cubicBezTo>
                    <a:pt x="234" y="114"/>
                    <a:pt x="222" y="118"/>
                    <a:pt x="209" y="124"/>
                  </a:cubicBezTo>
                  <a:cubicBezTo>
                    <a:pt x="197" y="130"/>
                    <a:pt x="187" y="142"/>
                    <a:pt x="177" y="158"/>
                  </a:cubicBezTo>
                  <a:cubicBezTo>
                    <a:pt x="168" y="175"/>
                    <a:pt x="161" y="198"/>
                    <a:pt x="155" y="228"/>
                  </a:cubicBezTo>
                  <a:cubicBezTo>
                    <a:pt x="149" y="257"/>
                    <a:pt x="147" y="295"/>
                    <a:pt x="147" y="341"/>
                  </a:cubicBezTo>
                  <a:cubicBezTo>
                    <a:pt x="147" y="387"/>
                    <a:pt x="149" y="425"/>
                    <a:pt x="155" y="455"/>
                  </a:cubicBezTo>
                  <a:cubicBezTo>
                    <a:pt x="161" y="484"/>
                    <a:pt x="168" y="507"/>
                    <a:pt x="177" y="524"/>
                  </a:cubicBezTo>
                  <a:cubicBezTo>
                    <a:pt x="187" y="541"/>
                    <a:pt x="197" y="553"/>
                    <a:pt x="209" y="559"/>
                  </a:cubicBezTo>
                  <a:cubicBezTo>
                    <a:pt x="222" y="565"/>
                    <a:pt x="234" y="568"/>
                    <a:pt x="246" y="568"/>
                  </a:cubicBezTo>
                  <a:cubicBezTo>
                    <a:pt x="259" y="568"/>
                    <a:pt x="271" y="565"/>
                    <a:pt x="283" y="559"/>
                  </a:cubicBezTo>
                  <a:cubicBezTo>
                    <a:pt x="296" y="553"/>
                    <a:pt x="307" y="541"/>
                    <a:pt x="316" y="524"/>
                  </a:cubicBezTo>
                  <a:cubicBezTo>
                    <a:pt x="326" y="507"/>
                    <a:pt x="334" y="484"/>
                    <a:pt x="339" y="455"/>
                  </a:cubicBezTo>
                  <a:cubicBezTo>
                    <a:pt x="345" y="425"/>
                    <a:pt x="348" y="387"/>
                    <a:pt x="348"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5">
              <a:extLst>
                <a:ext uri="{FF2B5EF4-FFF2-40B4-BE49-F238E27FC236}">
                  <a16:creationId xmlns:a16="http://schemas.microsoft.com/office/drawing/2014/main" id="{30939DB3-9EFA-47AE-BA57-817630F8B5AD}"/>
                </a:ext>
              </a:extLst>
            </p:cNvPr>
            <p:cNvSpPr>
              <a:spLocks/>
            </p:cNvSpPr>
            <p:nvPr/>
          </p:nvSpPr>
          <p:spPr bwMode="auto">
            <a:xfrm>
              <a:off x="2068513" y="6577013"/>
              <a:ext cx="85725" cy="130175"/>
            </a:xfrm>
            <a:custGeom>
              <a:avLst/>
              <a:gdLst>
                <a:gd name="T0" fmla="*/ 55 w 435"/>
                <a:gd name="T1" fmla="*/ 565 h 668"/>
                <a:gd name="T2" fmla="*/ 183 w 435"/>
                <a:gd name="T3" fmla="*/ 565 h 668"/>
                <a:gd name="T4" fmla="*/ 183 w 435"/>
                <a:gd name="T5" fmla="*/ 229 h 668"/>
                <a:gd name="T6" fmla="*/ 185 w 435"/>
                <a:gd name="T7" fmla="*/ 177 h 668"/>
                <a:gd name="T8" fmla="*/ 109 w 435"/>
                <a:gd name="T9" fmla="*/ 240 h 668"/>
                <a:gd name="T10" fmla="*/ 94 w 435"/>
                <a:gd name="T11" fmla="*/ 248 h 668"/>
                <a:gd name="T12" fmla="*/ 80 w 435"/>
                <a:gd name="T13" fmla="*/ 251 h 668"/>
                <a:gd name="T14" fmla="*/ 59 w 435"/>
                <a:gd name="T15" fmla="*/ 245 h 668"/>
                <a:gd name="T16" fmla="*/ 45 w 435"/>
                <a:gd name="T17" fmla="*/ 234 h 668"/>
                <a:gd name="T18" fmla="*/ 0 w 435"/>
                <a:gd name="T19" fmla="*/ 175 h 668"/>
                <a:gd name="T20" fmla="*/ 208 w 435"/>
                <a:gd name="T21" fmla="*/ 0 h 668"/>
                <a:gd name="T22" fmla="*/ 325 w 435"/>
                <a:gd name="T23" fmla="*/ 0 h 668"/>
                <a:gd name="T24" fmla="*/ 325 w 435"/>
                <a:gd name="T25" fmla="*/ 565 h 668"/>
                <a:gd name="T26" fmla="*/ 435 w 435"/>
                <a:gd name="T27" fmla="*/ 565 h 668"/>
                <a:gd name="T28" fmla="*/ 435 w 435"/>
                <a:gd name="T29" fmla="*/ 668 h 668"/>
                <a:gd name="T30" fmla="*/ 55 w 435"/>
                <a:gd name="T31" fmla="*/ 668 h 668"/>
                <a:gd name="T32" fmla="*/ 55 w 435"/>
                <a:gd name="T33" fmla="*/ 565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668">
                  <a:moveTo>
                    <a:pt x="55" y="565"/>
                  </a:moveTo>
                  <a:cubicBezTo>
                    <a:pt x="183" y="565"/>
                    <a:pt x="183" y="565"/>
                    <a:pt x="183" y="565"/>
                  </a:cubicBezTo>
                  <a:cubicBezTo>
                    <a:pt x="183" y="229"/>
                    <a:pt x="183" y="229"/>
                    <a:pt x="183" y="229"/>
                  </a:cubicBezTo>
                  <a:cubicBezTo>
                    <a:pt x="183" y="212"/>
                    <a:pt x="184" y="195"/>
                    <a:pt x="185" y="177"/>
                  </a:cubicBezTo>
                  <a:cubicBezTo>
                    <a:pt x="109" y="240"/>
                    <a:pt x="109" y="240"/>
                    <a:pt x="109" y="240"/>
                  </a:cubicBezTo>
                  <a:cubicBezTo>
                    <a:pt x="104" y="244"/>
                    <a:pt x="99" y="247"/>
                    <a:pt x="94" y="248"/>
                  </a:cubicBezTo>
                  <a:cubicBezTo>
                    <a:pt x="89" y="250"/>
                    <a:pt x="85" y="251"/>
                    <a:pt x="80" y="251"/>
                  </a:cubicBezTo>
                  <a:cubicBezTo>
                    <a:pt x="72" y="251"/>
                    <a:pt x="65" y="249"/>
                    <a:pt x="59" y="245"/>
                  </a:cubicBezTo>
                  <a:cubicBezTo>
                    <a:pt x="53" y="242"/>
                    <a:pt x="48" y="238"/>
                    <a:pt x="45" y="234"/>
                  </a:cubicBezTo>
                  <a:cubicBezTo>
                    <a:pt x="0" y="175"/>
                    <a:pt x="0" y="175"/>
                    <a:pt x="0" y="175"/>
                  </a:cubicBezTo>
                  <a:cubicBezTo>
                    <a:pt x="208" y="0"/>
                    <a:pt x="208" y="0"/>
                    <a:pt x="208" y="0"/>
                  </a:cubicBezTo>
                  <a:cubicBezTo>
                    <a:pt x="325" y="0"/>
                    <a:pt x="325" y="0"/>
                    <a:pt x="325" y="0"/>
                  </a:cubicBezTo>
                  <a:cubicBezTo>
                    <a:pt x="325" y="565"/>
                    <a:pt x="325" y="565"/>
                    <a:pt x="325" y="565"/>
                  </a:cubicBezTo>
                  <a:cubicBezTo>
                    <a:pt x="435" y="565"/>
                    <a:pt x="435" y="565"/>
                    <a:pt x="435" y="565"/>
                  </a:cubicBezTo>
                  <a:cubicBezTo>
                    <a:pt x="435" y="668"/>
                    <a:pt x="435" y="668"/>
                    <a:pt x="435" y="668"/>
                  </a:cubicBezTo>
                  <a:cubicBezTo>
                    <a:pt x="55" y="668"/>
                    <a:pt x="55" y="668"/>
                    <a:pt x="55" y="668"/>
                  </a:cubicBezTo>
                  <a:lnTo>
                    <a:pt x="55" y="5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E6D6A9A2-4CDA-4AF4-B548-BDDD2CB75891}"/>
                </a:ext>
              </a:extLst>
            </p:cNvPr>
            <p:cNvSpPr>
              <a:spLocks noEditPoints="1"/>
            </p:cNvSpPr>
            <p:nvPr/>
          </p:nvSpPr>
          <p:spPr bwMode="auto">
            <a:xfrm>
              <a:off x="2173288" y="6575425"/>
              <a:ext cx="96838" cy="133350"/>
            </a:xfrm>
            <a:custGeom>
              <a:avLst/>
              <a:gdLst>
                <a:gd name="T0" fmla="*/ 495 w 495"/>
                <a:gd name="T1" fmla="*/ 341 h 682"/>
                <a:gd name="T2" fmla="*/ 476 w 495"/>
                <a:gd name="T3" fmla="*/ 493 h 682"/>
                <a:gd name="T4" fmla="*/ 424 w 495"/>
                <a:gd name="T5" fmla="*/ 599 h 682"/>
                <a:gd name="T6" fmla="*/ 346 w 495"/>
                <a:gd name="T7" fmla="*/ 662 h 682"/>
                <a:gd name="T8" fmla="*/ 247 w 495"/>
                <a:gd name="T9" fmla="*/ 682 h 682"/>
                <a:gd name="T10" fmla="*/ 149 w 495"/>
                <a:gd name="T11" fmla="*/ 662 h 682"/>
                <a:gd name="T12" fmla="*/ 71 w 495"/>
                <a:gd name="T13" fmla="*/ 599 h 682"/>
                <a:gd name="T14" fmla="*/ 19 w 495"/>
                <a:gd name="T15" fmla="*/ 493 h 682"/>
                <a:gd name="T16" fmla="*/ 0 w 495"/>
                <a:gd name="T17" fmla="*/ 341 h 682"/>
                <a:gd name="T18" fmla="*/ 19 w 495"/>
                <a:gd name="T19" fmla="*/ 189 h 682"/>
                <a:gd name="T20" fmla="*/ 71 w 495"/>
                <a:gd name="T21" fmla="*/ 83 h 682"/>
                <a:gd name="T22" fmla="*/ 149 w 495"/>
                <a:gd name="T23" fmla="*/ 21 h 682"/>
                <a:gd name="T24" fmla="*/ 247 w 495"/>
                <a:gd name="T25" fmla="*/ 0 h 682"/>
                <a:gd name="T26" fmla="*/ 346 w 495"/>
                <a:gd name="T27" fmla="*/ 21 h 682"/>
                <a:gd name="T28" fmla="*/ 424 w 495"/>
                <a:gd name="T29" fmla="*/ 83 h 682"/>
                <a:gd name="T30" fmla="*/ 476 w 495"/>
                <a:gd name="T31" fmla="*/ 189 h 682"/>
                <a:gd name="T32" fmla="*/ 495 w 495"/>
                <a:gd name="T33" fmla="*/ 341 h 682"/>
                <a:gd name="T34" fmla="*/ 348 w 495"/>
                <a:gd name="T35" fmla="*/ 341 h 682"/>
                <a:gd name="T36" fmla="*/ 340 w 495"/>
                <a:gd name="T37" fmla="*/ 228 h 682"/>
                <a:gd name="T38" fmla="*/ 317 w 495"/>
                <a:gd name="T39" fmla="*/ 158 h 682"/>
                <a:gd name="T40" fmla="*/ 284 w 495"/>
                <a:gd name="T41" fmla="*/ 124 h 682"/>
                <a:gd name="T42" fmla="*/ 247 w 495"/>
                <a:gd name="T43" fmla="*/ 114 h 682"/>
                <a:gd name="T44" fmla="*/ 210 w 495"/>
                <a:gd name="T45" fmla="*/ 124 h 682"/>
                <a:gd name="T46" fmla="*/ 178 w 495"/>
                <a:gd name="T47" fmla="*/ 158 h 682"/>
                <a:gd name="T48" fmla="*/ 155 w 495"/>
                <a:gd name="T49" fmla="*/ 228 h 682"/>
                <a:gd name="T50" fmla="*/ 147 w 495"/>
                <a:gd name="T51" fmla="*/ 341 h 682"/>
                <a:gd name="T52" fmla="*/ 155 w 495"/>
                <a:gd name="T53" fmla="*/ 455 h 682"/>
                <a:gd name="T54" fmla="*/ 178 w 495"/>
                <a:gd name="T55" fmla="*/ 524 h 682"/>
                <a:gd name="T56" fmla="*/ 210 w 495"/>
                <a:gd name="T57" fmla="*/ 559 h 682"/>
                <a:gd name="T58" fmla="*/ 247 w 495"/>
                <a:gd name="T59" fmla="*/ 568 h 682"/>
                <a:gd name="T60" fmla="*/ 284 w 495"/>
                <a:gd name="T61" fmla="*/ 559 h 682"/>
                <a:gd name="T62" fmla="*/ 317 w 495"/>
                <a:gd name="T63" fmla="*/ 524 h 682"/>
                <a:gd name="T64" fmla="*/ 340 w 495"/>
                <a:gd name="T65" fmla="*/ 455 h 682"/>
                <a:gd name="T66" fmla="*/ 348 w 495"/>
                <a:gd name="T67" fmla="*/ 341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5" h="682">
                  <a:moveTo>
                    <a:pt x="495" y="341"/>
                  </a:moveTo>
                  <a:cubicBezTo>
                    <a:pt x="495" y="399"/>
                    <a:pt x="489" y="450"/>
                    <a:pt x="476" y="493"/>
                  </a:cubicBezTo>
                  <a:cubicBezTo>
                    <a:pt x="464" y="535"/>
                    <a:pt x="446" y="571"/>
                    <a:pt x="424" y="599"/>
                  </a:cubicBezTo>
                  <a:cubicBezTo>
                    <a:pt x="402" y="627"/>
                    <a:pt x="376" y="648"/>
                    <a:pt x="346" y="662"/>
                  </a:cubicBezTo>
                  <a:cubicBezTo>
                    <a:pt x="315" y="675"/>
                    <a:pt x="282" y="682"/>
                    <a:pt x="247" y="682"/>
                  </a:cubicBezTo>
                  <a:cubicBezTo>
                    <a:pt x="211" y="682"/>
                    <a:pt x="179" y="675"/>
                    <a:pt x="149" y="662"/>
                  </a:cubicBezTo>
                  <a:cubicBezTo>
                    <a:pt x="119" y="648"/>
                    <a:pt x="92" y="627"/>
                    <a:pt x="71" y="599"/>
                  </a:cubicBezTo>
                  <a:cubicBezTo>
                    <a:pt x="49" y="571"/>
                    <a:pt x="31" y="535"/>
                    <a:pt x="19" y="493"/>
                  </a:cubicBezTo>
                  <a:cubicBezTo>
                    <a:pt x="7" y="450"/>
                    <a:pt x="0" y="399"/>
                    <a:pt x="0" y="341"/>
                  </a:cubicBezTo>
                  <a:cubicBezTo>
                    <a:pt x="0" y="283"/>
                    <a:pt x="7" y="232"/>
                    <a:pt x="19" y="189"/>
                  </a:cubicBezTo>
                  <a:cubicBezTo>
                    <a:pt x="31" y="147"/>
                    <a:pt x="49" y="111"/>
                    <a:pt x="71" y="83"/>
                  </a:cubicBezTo>
                  <a:cubicBezTo>
                    <a:pt x="92" y="55"/>
                    <a:pt x="119" y="34"/>
                    <a:pt x="149" y="21"/>
                  </a:cubicBezTo>
                  <a:cubicBezTo>
                    <a:pt x="179" y="7"/>
                    <a:pt x="211" y="0"/>
                    <a:pt x="247" y="0"/>
                  </a:cubicBezTo>
                  <a:cubicBezTo>
                    <a:pt x="282" y="0"/>
                    <a:pt x="315" y="7"/>
                    <a:pt x="346" y="21"/>
                  </a:cubicBezTo>
                  <a:cubicBezTo>
                    <a:pt x="376" y="34"/>
                    <a:pt x="402" y="55"/>
                    <a:pt x="424" y="83"/>
                  </a:cubicBezTo>
                  <a:cubicBezTo>
                    <a:pt x="446" y="111"/>
                    <a:pt x="464" y="147"/>
                    <a:pt x="476" y="189"/>
                  </a:cubicBezTo>
                  <a:cubicBezTo>
                    <a:pt x="489" y="232"/>
                    <a:pt x="495" y="283"/>
                    <a:pt x="495" y="341"/>
                  </a:cubicBezTo>
                  <a:close/>
                  <a:moveTo>
                    <a:pt x="348" y="341"/>
                  </a:moveTo>
                  <a:cubicBezTo>
                    <a:pt x="348" y="295"/>
                    <a:pt x="346" y="257"/>
                    <a:pt x="340" y="228"/>
                  </a:cubicBezTo>
                  <a:cubicBezTo>
                    <a:pt x="334" y="198"/>
                    <a:pt x="326" y="175"/>
                    <a:pt x="317" y="158"/>
                  </a:cubicBezTo>
                  <a:cubicBezTo>
                    <a:pt x="307" y="142"/>
                    <a:pt x="296" y="130"/>
                    <a:pt x="284" y="124"/>
                  </a:cubicBezTo>
                  <a:cubicBezTo>
                    <a:pt x="272" y="118"/>
                    <a:pt x="259" y="114"/>
                    <a:pt x="247" y="114"/>
                  </a:cubicBezTo>
                  <a:cubicBezTo>
                    <a:pt x="234" y="114"/>
                    <a:pt x="222" y="118"/>
                    <a:pt x="210" y="124"/>
                  </a:cubicBezTo>
                  <a:cubicBezTo>
                    <a:pt x="198" y="130"/>
                    <a:pt x="187" y="142"/>
                    <a:pt x="178" y="158"/>
                  </a:cubicBezTo>
                  <a:cubicBezTo>
                    <a:pt x="169" y="175"/>
                    <a:pt x="161" y="198"/>
                    <a:pt x="155" y="228"/>
                  </a:cubicBezTo>
                  <a:cubicBezTo>
                    <a:pt x="150" y="257"/>
                    <a:pt x="147" y="295"/>
                    <a:pt x="147" y="341"/>
                  </a:cubicBezTo>
                  <a:cubicBezTo>
                    <a:pt x="147" y="387"/>
                    <a:pt x="150" y="425"/>
                    <a:pt x="155" y="455"/>
                  </a:cubicBezTo>
                  <a:cubicBezTo>
                    <a:pt x="161" y="484"/>
                    <a:pt x="169" y="507"/>
                    <a:pt x="178" y="524"/>
                  </a:cubicBezTo>
                  <a:cubicBezTo>
                    <a:pt x="187" y="541"/>
                    <a:pt x="198" y="553"/>
                    <a:pt x="210" y="559"/>
                  </a:cubicBezTo>
                  <a:cubicBezTo>
                    <a:pt x="222" y="565"/>
                    <a:pt x="234" y="568"/>
                    <a:pt x="247" y="568"/>
                  </a:cubicBezTo>
                  <a:cubicBezTo>
                    <a:pt x="259" y="568"/>
                    <a:pt x="272" y="565"/>
                    <a:pt x="284" y="559"/>
                  </a:cubicBezTo>
                  <a:cubicBezTo>
                    <a:pt x="296" y="553"/>
                    <a:pt x="307" y="541"/>
                    <a:pt x="317" y="524"/>
                  </a:cubicBezTo>
                  <a:cubicBezTo>
                    <a:pt x="326" y="507"/>
                    <a:pt x="334" y="484"/>
                    <a:pt x="340" y="455"/>
                  </a:cubicBezTo>
                  <a:cubicBezTo>
                    <a:pt x="346" y="425"/>
                    <a:pt x="348" y="387"/>
                    <a:pt x="348"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7">
              <a:extLst>
                <a:ext uri="{FF2B5EF4-FFF2-40B4-BE49-F238E27FC236}">
                  <a16:creationId xmlns:a16="http://schemas.microsoft.com/office/drawing/2014/main" id="{59B5C697-5600-42C9-87E9-952D8BF62C55}"/>
                </a:ext>
              </a:extLst>
            </p:cNvPr>
            <p:cNvSpPr>
              <a:spLocks noEditPoints="1"/>
            </p:cNvSpPr>
            <p:nvPr/>
          </p:nvSpPr>
          <p:spPr bwMode="auto">
            <a:xfrm>
              <a:off x="2297113" y="6575425"/>
              <a:ext cx="95250" cy="133350"/>
            </a:xfrm>
            <a:custGeom>
              <a:avLst/>
              <a:gdLst>
                <a:gd name="T0" fmla="*/ 495 w 495"/>
                <a:gd name="T1" fmla="*/ 341 h 682"/>
                <a:gd name="T2" fmla="*/ 476 w 495"/>
                <a:gd name="T3" fmla="*/ 493 h 682"/>
                <a:gd name="T4" fmla="*/ 424 w 495"/>
                <a:gd name="T5" fmla="*/ 599 h 682"/>
                <a:gd name="T6" fmla="*/ 345 w 495"/>
                <a:gd name="T7" fmla="*/ 662 h 682"/>
                <a:gd name="T8" fmla="*/ 246 w 495"/>
                <a:gd name="T9" fmla="*/ 682 h 682"/>
                <a:gd name="T10" fmla="*/ 148 w 495"/>
                <a:gd name="T11" fmla="*/ 662 h 682"/>
                <a:gd name="T12" fmla="*/ 70 w 495"/>
                <a:gd name="T13" fmla="*/ 599 h 682"/>
                <a:gd name="T14" fmla="*/ 18 w 495"/>
                <a:gd name="T15" fmla="*/ 493 h 682"/>
                <a:gd name="T16" fmla="*/ 0 w 495"/>
                <a:gd name="T17" fmla="*/ 341 h 682"/>
                <a:gd name="T18" fmla="*/ 18 w 495"/>
                <a:gd name="T19" fmla="*/ 189 h 682"/>
                <a:gd name="T20" fmla="*/ 70 w 495"/>
                <a:gd name="T21" fmla="*/ 83 h 682"/>
                <a:gd name="T22" fmla="*/ 148 w 495"/>
                <a:gd name="T23" fmla="*/ 21 h 682"/>
                <a:gd name="T24" fmla="*/ 246 w 495"/>
                <a:gd name="T25" fmla="*/ 0 h 682"/>
                <a:gd name="T26" fmla="*/ 345 w 495"/>
                <a:gd name="T27" fmla="*/ 21 h 682"/>
                <a:gd name="T28" fmla="*/ 424 w 495"/>
                <a:gd name="T29" fmla="*/ 83 h 682"/>
                <a:gd name="T30" fmla="*/ 476 w 495"/>
                <a:gd name="T31" fmla="*/ 189 h 682"/>
                <a:gd name="T32" fmla="*/ 495 w 495"/>
                <a:gd name="T33" fmla="*/ 341 h 682"/>
                <a:gd name="T34" fmla="*/ 348 w 495"/>
                <a:gd name="T35" fmla="*/ 341 h 682"/>
                <a:gd name="T36" fmla="*/ 339 w 495"/>
                <a:gd name="T37" fmla="*/ 228 h 682"/>
                <a:gd name="T38" fmla="*/ 316 w 495"/>
                <a:gd name="T39" fmla="*/ 158 h 682"/>
                <a:gd name="T40" fmla="*/ 283 w 495"/>
                <a:gd name="T41" fmla="*/ 124 h 682"/>
                <a:gd name="T42" fmla="*/ 246 w 495"/>
                <a:gd name="T43" fmla="*/ 114 h 682"/>
                <a:gd name="T44" fmla="*/ 209 w 495"/>
                <a:gd name="T45" fmla="*/ 124 h 682"/>
                <a:gd name="T46" fmla="*/ 177 w 495"/>
                <a:gd name="T47" fmla="*/ 158 h 682"/>
                <a:gd name="T48" fmla="*/ 155 w 495"/>
                <a:gd name="T49" fmla="*/ 228 h 682"/>
                <a:gd name="T50" fmla="*/ 146 w 495"/>
                <a:gd name="T51" fmla="*/ 341 h 682"/>
                <a:gd name="T52" fmla="*/ 155 w 495"/>
                <a:gd name="T53" fmla="*/ 455 h 682"/>
                <a:gd name="T54" fmla="*/ 177 w 495"/>
                <a:gd name="T55" fmla="*/ 524 h 682"/>
                <a:gd name="T56" fmla="*/ 209 w 495"/>
                <a:gd name="T57" fmla="*/ 559 h 682"/>
                <a:gd name="T58" fmla="*/ 246 w 495"/>
                <a:gd name="T59" fmla="*/ 568 h 682"/>
                <a:gd name="T60" fmla="*/ 283 w 495"/>
                <a:gd name="T61" fmla="*/ 559 h 682"/>
                <a:gd name="T62" fmla="*/ 316 w 495"/>
                <a:gd name="T63" fmla="*/ 524 h 682"/>
                <a:gd name="T64" fmla="*/ 339 w 495"/>
                <a:gd name="T65" fmla="*/ 455 h 682"/>
                <a:gd name="T66" fmla="*/ 348 w 495"/>
                <a:gd name="T67" fmla="*/ 341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5" h="682">
                  <a:moveTo>
                    <a:pt x="495" y="341"/>
                  </a:moveTo>
                  <a:cubicBezTo>
                    <a:pt x="495" y="399"/>
                    <a:pt x="488" y="450"/>
                    <a:pt x="476" y="493"/>
                  </a:cubicBezTo>
                  <a:cubicBezTo>
                    <a:pt x="463" y="535"/>
                    <a:pt x="446" y="571"/>
                    <a:pt x="424" y="599"/>
                  </a:cubicBezTo>
                  <a:cubicBezTo>
                    <a:pt x="402" y="627"/>
                    <a:pt x="375" y="648"/>
                    <a:pt x="345" y="662"/>
                  </a:cubicBezTo>
                  <a:cubicBezTo>
                    <a:pt x="315" y="675"/>
                    <a:pt x="282" y="682"/>
                    <a:pt x="246" y="682"/>
                  </a:cubicBezTo>
                  <a:cubicBezTo>
                    <a:pt x="211" y="682"/>
                    <a:pt x="178" y="675"/>
                    <a:pt x="148" y="662"/>
                  </a:cubicBezTo>
                  <a:cubicBezTo>
                    <a:pt x="118" y="648"/>
                    <a:pt x="92" y="627"/>
                    <a:pt x="70" y="599"/>
                  </a:cubicBezTo>
                  <a:cubicBezTo>
                    <a:pt x="48" y="571"/>
                    <a:pt x="31" y="535"/>
                    <a:pt x="18" y="493"/>
                  </a:cubicBezTo>
                  <a:cubicBezTo>
                    <a:pt x="6" y="450"/>
                    <a:pt x="0" y="399"/>
                    <a:pt x="0" y="341"/>
                  </a:cubicBezTo>
                  <a:cubicBezTo>
                    <a:pt x="0" y="283"/>
                    <a:pt x="6" y="232"/>
                    <a:pt x="18" y="189"/>
                  </a:cubicBezTo>
                  <a:cubicBezTo>
                    <a:pt x="31" y="147"/>
                    <a:pt x="48" y="111"/>
                    <a:pt x="70" y="83"/>
                  </a:cubicBezTo>
                  <a:cubicBezTo>
                    <a:pt x="92" y="55"/>
                    <a:pt x="118" y="34"/>
                    <a:pt x="148" y="21"/>
                  </a:cubicBezTo>
                  <a:cubicBezTo>
                    <a:pt x="178" y="7"/>
                    <a:pt x="211" y="0"/>
                    <a:pt x="246" y="0"/>
                  </a:cubicBezTo>
                  <a:cubicBezTo>
                    <a:pt x="282" y="0"/>
                    <a:pt x="315" y="7"/>
                    <a:pt x="345" y="21"/>
                  </a:cubicBezTo>
                  <a:cubicBezTo>
                    <a:pt x="375" y="34"/>
                    <a:pt x="402" y="55"/>
                    <a:pt x="424" y="83"/>
                  </a:cubicBezTo>
                  <a:cubicBezTo>
                    <a:pt x="446" y="111"/>
                    <a:pt x="463" y="147"/>
                    <a:pt x="476" y="189"/>
                  </a:cubicBezTo>
                  <a:cubicBezTo>
                    <a:pt x="488" y="232"/>
                    <a:pt x="495" y="283"/>
                    <a:pt x="495" y="341"/>
                  </a:cubicBezTo>
                  <a:close/>
                  <a:moveTo>
                    <a:pt x="348" y="341"/>
                  </a:moveTo>
                  <a:cubicBezTo>
                    <a:pt x="348" y="295"/>
                    <a:pt x="345" y="257"/>
                    <a:pt x="339" y="228"/>
                  </a:cubicBezTo>
                  <a:cubicBezTo>
                    <a:pt x="333" y="198"/>
                    <a:pt x="326" y="175"/>
                    <a:pt x="316" y="158"/>
                  </a:cubicBezTo>
                  <a:cubicBezTo>
                    <a:pt x="307" y="142"/>
                    <a:pt x="296" y="130"/>
                    <a:pt x="283" y="124"/>
                  </a:cubicBezTo>
                  <a:cubicBezTo>
                    <a:pt x="271" y="118"/>
                    <a:pt x="259" y="114"/>
                    <a:pt x="246" y="114"/>
                  </a:cubicBezTo>
                  <a:cubicBezTo>
                    <a:pt x="234" y="114"/>
                    <a:pt x="222" y="118"/>
                    <a:pt x="209" y="124"/>
                  </a:cubicBezTo>
                  <a:cubicBezTo>
                    <a:pt x="197" y="130"/>
                    <a:pt x="187" y="142"/>
                    <a:pt x="177" y="158"/>
                  </a:cubicBezTo>
                  <a:cubicBezTo>
                    <a:pt x="168" y="175"/>
                    <a:pt x="161" y="198"/>
                    <a:pt x="155" y="228"/>
                  </a:cubicBezTo>
                  <a:cubicBezTo>
                    <a:pt x="149" y="257"/>
                    <a:pt x="146" y="295"/>
                    <a:pt x="146" y="341"/>
                  </a:cubicBezTo>
                  <a:cubicBezTo>
                    <a:pt x="146" y="387"/>
                    <a:pt x="149" y="425"/>
                    <a:pt x="155" y="455"/>
                  </a:cubicBezTo>
                  <a:cubicBezTo>
                    <a:pt x="161" y="484"/>
                    <a:pt x="168" y="507"/>
                    <a:pt x="177" y="524"/>
                  </a:cubicBezTo>
                  <a:cubicBezTo>
                    <a:pt x="187" y="541"/>
                    <a:pt x="197" y="553"/>
                    <a:pt x="209" y="559"/>
                  </a:cubicBezTo>
                  <a:cubicBezTo>
                    <a:pt x="222" y="565"/>
                    <a:pt x="234" y="568"/>
                    <a:pt x="246" y="568"/>
                  </a:cubicBezTo>
                  <a:cubicBezTo>
                    <a:pt x="259" y="568"/>
                    <a:pt x="271" y="565"/>
                    <a:pt x="283" y="559"/>
                  </a:cubicBezTo>
                  <a:cubicBezTo>
                    <a:pt x="296" y="553"/>
                    <a:pt x="307" y="541"/>
                    <a:pt x="316" y="524"/>
                  </a:cubicBezTo>
                  <a:cubicBezTo>
                    <a:pt x="326" y="507"/>
                    <a:pt x="333" y="484"/>
                    <a:pt x="339" y="455"/>
                  </a:cubicBezTo>
                  <a:cubicBezTo>
                    <a:pt x="345" y="425"/>
                    <a:pt x="348" y="387"/>
                    <a:pt x="348"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8">
              <a:extLst>
                <a:ext uri="{FF2B5EF4-FFF2-40B4-BE49-F238E27FC236}">
                  <a16:creationId xmlns:a16="http://schemas.microsoft.com/office/drawing/2014/main" id="{5E8ED950-F7F3-47D5-B4FA-37E33EC02FE4}"/>
                </a:ext>
              </a:extLst>
            </p:cNvPr>
            <p:cNvSpPr>
              <a:spLocks/>
            </p:cNvSpPr>
            <p:nvPr/>
          </p:nvSpPr>
          <p:spPr bwMode="auto">
            <a:xfrm>
              <a:off x="2417763" y="6577013"/>
              <a:ext cx="84138" cy="130175"/>
            </a:xfrm>
            <a:custGeom>
              <a:avLst/>
              <a:gdLst>
                <a:gd name="T0" fmla="*/ 55 w 435"/>
                <a:gd name="T1" fmla="*/ 565 h 668"/>
                <a:gd name="T2" fmla="*/ 183 w 435"/>
                <a:gd name="T3" fmla="*/ 565 h 668"/>
                <a:gd name="T4" fmla="*/ 183 w 435"/>
                <a:gd name="T5" fmla="*/ 229 h 668"/>
                <a:gd name="T6" fmla="*/ 184 w 435"/>
                <a:gd name="T7" fmla="*/ 177 h 668"/>
                <a:gd name="T8" fmla="*/ 109 w 435"/>
                <a:gd name="T9" fmla="*/ 240 h 668"/>
                <a:gd name="T10" fmla="*/ 94 w 435"/>
                <a:gd name="T11" fmla="*/ 248 h 668"/>
                <a:gd name="T12" fmla="*/ 80 w 435"/>
                <a:gd name="T13" fmla="*/ 251 h 668"/>
                <a:gd name="T14" fmla="*/ 59 w 435"/>
                <a:gd name="T15" fmla="*/ 245 h 668"/>
                <a:gd name="T16" fmla="*/ 45 w 435"/>
                <a:gd name="T17" fmla="*/ 234 h 668"/>
                <a:gd name="T18" fmla="*/ 0 w 435"/>
                <a:gd name="T19" fmla="*/ 175 h 668"/>
                <a:gd name="T20" fmla="*/ 208 w 435"/>
                <a:gd name="T21" fmla="*/ 0 h 668"/>
                <a:gd name="T22" fmla="*/ 325 w 435"/>
                <a:gd name="T23" fmla="*/ 0 h 668"/>
                <a:gd name="T24" fmla="*/ 325 w 435"/>
                <a:gd name="T25" fmla="*/ 565 h 668"/>
                <a:gd name="T26" fmla="*/ 435 w 435"/>
                <a:gd name="T27" fmla="*/ 565 h 668"/>
                <a:gd name="T28" fmla="*/ 435 w 435"/>
                <a:gd name="T29" fmla="*/ 668 h 668"/>
                <a:gd name="T30" fmla="*/ 55 w 435"/>
                <a:gd name="T31" fmla="*/ 668 h 668"/>
                <a:gd name="T32" fmla="*/ 55 w 435"/>
                <a:gd name="T33" fmla="*/ 565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668">
                  <a:moveTo>
                    <a:pt x="55" y="565"/>
                  </a:moveTo>
                  <a:cubicBezTo>
                    <a:pt x="183" y="565"/>
                    <a:pt x="183" y="565"/>
                    <a:pt x="183" y="565"/>
                  </a:cubicBezTo>
                  <a:cubicBezTo>
                    <a:pt x="183" y="229"/>
                    <a:pt x="183" y="229"/>
                    <a:pt x="183" y="229"/>
                  </a:cubicBezTo>
                  <a:cubicBezTo>
                    <a:pt x="183" y="212"/>
                    <a:pt x="184" y="195"/>
                    <a:pt x="184" y="177"/>
                  </a:cubicBezTo>
                  <a:cubicBezTo>
                    <a:pt x="109" y="240"/>
                    <a:pt x="109" y="240"/>
                    <a:pt x="109" y="240"/>
                  </a:cubicBezTo>
                  <a:cubicBezTo>
                    <a:pt x="104" y="244"/>
                    <a:pt x="99" y="247"/>
                    <a:pt x="94" y="248"/>
                  </a:cubicBezTo>
                  <a:cubicBezTo>
                    <a:pt x="89" y="250"/>
                    <a:pt x="85" y="251"/>
                    <a:pt x="80" y="251"/>
                  </a:cubicBezTo>
                  <a:cubicBezTo>
                    <a:pt x="72" y="251"/>
                    <a:pt x="65" y="249"/>
                    <a:pt x="59" y="245"/>
                  </a:cubicBezTo>
                  <a:cubicBezTo>
                    <a:pt x="53" y="242"/>
                    <a:pt x="48" y="238"/>
                    <a:pt x="45" y="234"/>
                  </a:cubicBezTo>
                  <a:cubicBezTo>
                    <a:pt x="0" y="175"/>
                    <a:pt x="0" y="175"/>
                    <a:pt x="0" y="175"/>
                  </a:cubicBezTo>
                  <a:cubicBezTo>
                    <a:pt x="208" y="0"/>
                    <a:pt x="208" y="0"/>
                    <a:pt x="208" y="0"/>
                  </a:cubicBezTo>
                  <a:cubicBezTo>
                    <a:pt x="325" y="0"/>
                    <a:pt x="325" y="0"/>
                    <a:pt x="325" y="0"/>
                  </a:cubicBezTo>
                  <a:cubicBezTo>
                    <a:pt x="325" y="565"/>
                    <a:pt x="325" y="565"/>
                    <a:pt x="325" y="565"/>
                  </a:cubicBezTo>
                  <a:cubicBezTo>
                    <a:pt x="435" y="565"/>
                    <a:pt x="435" y="565"/>
                    <a:pt x="435" y="565"/>
                  </a:cubicBezTo>
                  <a:cubicBezTo>
                    <a:pt x="435" y="668"/>
                    <a:pt x="435" y="668"/>
                    <a:pt x="435" y="668"/>
                  </a:cubicBezTo>
                  <a:cubicBezTo>
                    <a:pt x="55" y="668"/>
                    <a:pt x="55" y="668"/>
                    <a:pt x="55" y="668"/>
                  </a:cubicBezTo>
                  <a:lnTo>
                    <a:pt x="55" y="5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9">
              <a:extLst>
                <a:ext uri="{FF2B5EF4-FFF2-40B4-BE49-F238E27FC236}">
                  <a16:creationId xmlns:a16="http://schemas.microsoft.com/office/drawing/2014/main" id="{72D316E0-DB57-4E9B-8B63-DBD29FC603CD}"/>
                </a:ext>
              </a:extLst>
            </p:cNvPr>
            <p:cNvSpPr>
              <a:spLocks noEditPoints="1"/>
            </p:cNvSpPr>
            <p:nvPr/>
          </p:nvSpPr>
          <p:spPr bwMode="auto">
            <a:xfrm>
              <a:off x="2522538" y="6575425"/>
              <a:ext cx="96838" cy="133350"/>
            </a:xfrm>
            <a:custGeom>
              <a:avLst/>
              <a:gdLst>
                <a:gd name="T0" fmla="*/ 495 w 495"/>
                <a:gd name="T1" fmla="*/ 341 h 682"/>
                <a:gd name="T2" fmla="*/ 476 w 495"/>
                <a:gd name="T3" fmla="*/ 493 h 682"/>
                <a:gd name="T4" fmla="*/ 424 w 495"/>
                <a:gd name="T5" fmla="*/ 599 h 682"/>
                <a:gd name="T6" fmla="*/ 345 w 495"/>
                <a:gd name="T7" fmla="*/ 662 h 682"/>
                <a:gd name="T8" fmla="*/ 247 w 495"/>
                <a:gd name="T9" fmla="*/ 682 h 682"/>
                <a:gd name="T10" fmla="*/ 149 w 495"/>
                <a:gd name="T11" fmla="*/ 662 h 682"/>
                <a:gd name="T12" fmla="*/ 70 w 495"/>
                <a:gd name="T13" fmla="*/ 599 h 682"/>
                <a:gd name="T14" fmla="*/ 19 w 495"/>
                <a:gd name="T15" fmla="*/ 493 h 682"/>
                <a:gd name="T16" fmla="*/ 0 w 495"/>
                <a:gd name="T17" fmla="*/ 341 h 682"/>
                <a:gd name="T18" fmla="*/ 19 w 495"/>
                <a:gd name="T19" fmla="*/ 189 h 682"/>
                <a:gd name="T20" fmla="*/ 70 w 495"/>
                <a:gd name="T21" fmla="*/ 83 h 682"/>
                <a:gd name="T22" fmla="*/ 149 w 495"/>
                <a:gd name="T23" fmla="*/ 21 h 682"/>
                <a:gd name="T24" fmla="*/ 247 w 495"/>
                <a:gd name="T25" fmla="*/ 0 h 682"/>
                <a:gd name="T26" fmla="*/ 345 w 495"/>
                <a:gd name="T27" fmla="*/ 21 h 682"/>
                <a:gd name="T28" fmla="*/ 424 w 495"/>
                <a:gd name="T29" fmla="*/ 83 h 682"/>
                <a:gd name="T30" fmla="*/ 476 w 495"/>
                <a:gd name="T31" fmla="*/ 189 h 682"/>
                <a:gd name="T32" fmla="*/ 495 w 495"/>
                <a:gd name="T33" fmla="*/ 341 h 682"/>
                <a:gd name="T34" fmla="*/ 348 w 495"/>
                <a:gd name="T35" fmla="*/ 341 h 682"/>
                <a:gd name="T36" fmla="*/ 340 w 495"/>
                <a:gd name="T37" fmla="*/ 228 h 682"/>
                <a:gd name="T38" fmla="*/ 317 w 495"/>
                <a:gd name="T39" fmla="*/ 158 h 682"/>
                <a:gd name="T40" fmla="*/ 284 w 495"/>
                <a:gd name="T41" fmla="*/ 124 h 682"/>
                <a:gd name="T42" fmla="*/ 247 w 495"/>
                <a:gd name="T43" fmla="*/ 114 h 682"/>
                <a:gd name="T44" fmla="*/ 210 w 495"/>
                <a:gd name="T45" fmla="*/ 124 h 682"/>
                <a:gd name="T46" fmla="*/ 178 w 495"/>
                <a:gd name="T47" fmla="*/ 158 h 682"/>
                <a:gd name="T48" fmla="*/ 155 w 495"/>
                <a:gd name="T49" fmla="*/ 228 h 682"/>
                <a:gd name="T50" fmla="*/ 147 w 495"/>
                <a:gd name="T51" fmla="*/ 341 h 682"/>
                <a:gd name="T52" fmla="*/ 155 w 495"/>
                <a:gd name="T53" fmla="*/ 455 h 682"/>
                <a:gd name="T54" fmla="*/ 178 w 495"/>
                <a:gd name="T55" fmla="*/ 524 h 682"/>
                <a:gd name="T56" fmla="*/ 210 w 495"/>
                <a:gd name="T57" fmla="*/ 559 h 682"/>
                <a:gd name="T58" fmla="*/ 247 w 495"/>
                <a:gd name="T59" fmla="*/ 568 h 682"/>
                <a:gd name="T60" fmla="*/ 284 w 495"/>
                <a:gd name="T61" fmla="*/ 559 h 682"/>
                <a:gd name="T62" fmla="*/ 317 w 495"/>
                <a:gd name="T63" fmla="*/ 524 h 682"/>
                <a:gd name="T64" fmla="*/ 340 w 495"/>
                <a:gd name="T65" fmla="*/ 455 h 682"/>
                <a:gd name="T66" fmla="*/ 348 w 495"/>
                <a:gd name="T67" fmla="*/ 341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5" h="682">
                  <a:moveTo>
                    <a:pt x="495" y="341"/>
                  </a:moveTo>
                  <a:cubicBezTo>
                    <a:pt x="495" y="399"/>
                    <a:pt x="489" y="450"/>
                    <a:pt x="476" y="493"/>
                  </a:cubicBezTo>
                  <a:cubicBezTo>
                    <a:pt x="464" y="535"/>
                    <a:pt x="446" y="571"/>
                    <a:pt x="424" y="599"/>
                  </a:cubicBezTo>
                  <a:cubicBezTo>
                    <a:pt x="402" y="627"/>
                    <a:pt x="376" y="648"/>
                    <a:pt x="345" y="662"/>
                  </a:cubicBezTo>
                  <a:cubicBezTo>
                    <a:pt x="315" y="675"/>
                    <a:pt x="282" y="682"/>
                    <a:pt x="247" y="682"/>
                  </a:cubicBezTo>
                  <a:cubicBezTo>
                    <a:pt x="211" y="682"/>
                    <a:pt x="179" y="675"/>
                    <a:pt x="149" y="662"/>
                  </a:cubicBezTo>
                  <a:cubicBezTo>
                    <a:pt x="118" y="648"/>
                    <a:pt x="92" y="627"/>
                    <a:pt x="70" y="599"/>
                  </a:cubicBezTo>
                  <a:cubicBezTo>
                    <a:pt x="48" y="571"/>
                    <a:pt x="31" y="535"/>
                    <a:pt x="19" y="493"/>
                  </a:cubicBezTo>
                  <a:cubicBezTo>
                    <a:pt x="7" y="450"/>
                    <a:pt x="0" y="399"/>
                    <a:pt x="0" y="341"/>
                  </a:cubicBezTo>
                  <a:cubicBezTo>
                    <a:pt x="0" y="283"/>
                    <a:pt x="7" y="232"/>
                    <a:pt x="19" y="189"/>
                  </a:cubicBezTo>
                  <a:cubicBezTo>
                    <a:pt x="31" y="147"/>
                    <a:pt x="48" y="111"/>
                    <a:pt x="70" y="83"/>
                  </a:cubicBezTo>
                  <a:cubicBezTo>
                    <a:pt x="92" y="55"/>
                    <a:pt x="118" y="34"/>
                    <a:pt x="149" y="21"/>
                  </a:cubicBezTo>
                  <a:cubicBezTo>
                    <a:pt x="179" y="7"/>
                    <a:pt x="211" y="0"/>
                    <a:pt x="247" y="0"/>
                  </a:cubicBezTo>
                  <a:cubicBezTo>
                    <a:pt x="282" y="0"/>
                    <a:pt x="315" y="7"/>
                    <a:pt x="345" y="21"/>
                  </a:cubicBezTo>
                  <a:cubicBezTo>
                    <a:pt x="376" y="34"/>
                    <a:pt x="402" y="55"/>
                    <a:pt x="424" y="83"/>
                  </a:cubicBezTo>
                  <a:cubicBezTo>
                    <a:pt x="446" y="111"/>
                    <a:pt x="464" y="147"/>
                    <a:pt x="476" y="189"/>
                  </a:cubicBezTo>
                  <a:cubicBezTo>
                    <a:pt x="489" y="232"/>
                    <a:pt x="495" y="283"/>
                    <a:pt x="495" y="341"/>
                  </a:cubicBezTo>
                  <a:close/>
                  <a:moveTo>
                    <a:pt x="348" y="341"/>
                  </a:moveTo>
                  <a:cubicBezTo>
                    <a:pt x="348" y="295"/>
                    <a:pt x="346" y="257"/>
                    <a:pt x="340" y="228"/>
                  </a:cubicBezTo>
                  <a:cubicBezTo>
                    <a:pt x="334" y="198"/>
                    <a:pt x="326" y="175"/>
                    <a:pt x="317" y="158"/>
                  </a:cubicBezTo>
                  <a:cubicBezTo>
                    <a:pt x="307" y="142"/>
                    <a:pt x="296" y="130"/>
                    <a:pt x="284" y="124"/>
                  </a:cubicBezTo>
                  <a:cubicBezTo>
                    <a:pt x="272" y="118"/>
                    <a:pt x="259" y="114"/>
                    <a:pt x="247" y="114"/>
                  </a:cubicBezTo>
                  <a:cubicBezTo>
                    <a:pt x="234" y="114"/>
                    <a:pt x="222" y="118"/>
                    <a:pt x="210" y="124"/>
                  </a:cubicBezTo>
                  <a:cubicBezTo>
                    <a:pt x="198" y="130"/>
                    <a:pt x="187" y="142"/>
                    <a:pt x="178" y="158"/>
                  </a:cubicBezTo>
                  <a:cubicBezTo>
                    <a:pt x="169" y="175"/>
                    <a:pt x="161" y="198"/>
                    <a:pt x="155" y="228"/>
                  </a:cubicBezTo>
                  <a:cubicBezTo>
                    <a:pt x="150" y="257"/>
                    <a:pt x="147" y="295"/>
                    <a:pt x="147" y="341"/>
                  </a:cubicBezTo>
                  <a:cubicBezTo>
                    <a:pt x="147" y="387"/>
                    <a:pt x="150" y="425"/>
                    <a:pt x="155" y="455"/>
                  </a:cubicBezTo>
                  <a:cubicBezTo>
                    <a:pt x="161" y="484"/>
                    <a:pt x="169" y="507"/>
                    <a:pt x="178" y="524"/>
                  </a:cubicBezTo>
                  <a:cubicBezTo>
                    <a:pt x="187" y="541"/>
                    <a:pt x="198" y="553"/>
                    <a:pt x="210" y="559"/>
                  </a:cubicBezTo>
                  <a:cubicBezTo>
                    <a:pt x="222" y="565"/>
                    <a:pt x="234" y="568"/>
                    <a:pt x="247" y="568"/>
                  </a:cubicBezTo>
                  <a:cubicBezTo>
                    <a:pt x="259" y="568"/>
                    <a:pt x="272" y="565"/>
                    <a:pt x="284" y="559"/>
                  </a:cubicBezTo>
                  <a:cubicBezTo>
                    <a:pt x="296" y="553"/>
                    <a:pt x="307" y="541"/>
                    <a:pt x="317" y="524"/>
                  </a:cubicBezTo>
                  <a:cubicBezTo>
                    <a:pt x="326" y="507"/>
                    <a:pt x="334" y="484"/>
                    <a:pt x="340" y="455"/>
                  </a:cubicBezTo>
                  <a:cubicBezTo>
                    <a:pt x="346" y="425"/>
                    <a:pt x="348" y="387"/>
                    <a:pt x="348"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20">
              <a:extLst>
                <a:ext uri="{FF2B5EF4-FFF2-40B4-BE49-F238E27FC236}">
                  <a16:creationId xmlns:a16="http://schemas.microsoft.com/office/drawing/2014/main" id="{3D5D8D0B-1161-4AEF-AF53-52709041E642}"/>
                </a:ext>
              </a:extLst>
            </p:cNvPr>
            <p:cNvSpPr>
              <a:spLocks/>
            </p:cNvSpPr>
            <p:nvPr/>
          </p:nvSpPr>
          <p:spPr bwMode="auto">
            <a:xfrm>
              <a:off x="2644775" y="6577013"/>
              <a:ext cx="84138" cy="130175"/>
            </a:xfrm>
            <a:custGeom>
              <a:avLst/>
              <a:gdLst>
                <a:gd name="T0" fmla="*/ 55 w 435"/>
                <a:gd name="T1" fmla="*/ 565 h 668"/>
                <a:gd name="T2" fmla="*/ 184 w 435"/>
                <a:gd name="T3" fmla="*/ 565 h 668"/>
                <a:gd name="T4" fmla="*/ 184 w 435"/>
                <a:gd name="T5" fmla="*/ 229 h 668"/>
                <a:gd name="T6" fmla="*/ 185 w 435"/>
                <a:gd name="T7" fmla="*/ 177 h 668"/>
                <a:gd name="T8" fmla="*/ 109 w 435"/>
                <a:gd name="T9" fmla="*/ 240 h 668"/>
                <a:gd name="T10" fmla="*/ 95 w 435"/>
                <a:gd name="T11" fmla="*/ 248 h 668"/>
                <a:gd name="T12" fmla="*/ 81 w 435"/>
                <a:gd name="T13" fmla="*/ 251 h 668"/>
                <a:gd name="T14" fmla="*/ 59 w 435"/>
                <a:gd name="T15" fmla="*/ 245 h 668"/>
                <a:gd name="T16" fmla="*/ 45 w 435"/>
                <a:gd name="T17" fmla="*/ 234 h 668"/>
                <a:gd name="T18" fmla="*/ 0 w 435"/>
                <a:gd name="T19" fmla="*/ 175 h 668"/>
                <a:gd name="T20" fmla="*/ 208 w 435"/>
                <a:gd name="T21" fmla="*/ 0 h 668"/>
                <a:gd name="T22" fmla="*/ 326 w 435"/>
                <a:gd name="T23" fmla="*/ 0 h 668"/>
                <a:gd name="T24" fmla="*/ 326 w 435"/>
                <a:gd name="T25" fmla="*/ 565 h 668"/>
                <a:gd name="T26" fmla="*/ 435 w 435"/>
                <a:gd name="T27" fmla="*/ 565 h 668"/>
                <a:gd name="T28" fmla="*/ 435 w 435"/>
                <a:gd name="T29" fmla="*/ 668 h 668"/>
                <a:gd name="T30" fmla="*/ 55 w 435"/>
                <a:gd name="T31" fmla="*/ 668 h 668"/>
                <a:gd name="T32" fmla="*/ 55 w 435"/>
                <a:gd name="T33" fmla="*/ 565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668">
                  <a:moveTo>
                    <a:pt x="55" y="565"/>
                  </a:moveTo>
                  <a:cubicBezTo>
                    <a:pt x="184" y="565"/>
                    <a:pt x="184" y="565"/>
                    <a:pt x="184" y="565"/>
                  </a:cubicBezTo>
                  <a:cubicBezTo>
                    <a:pt x="184" y="229"/>
                    <a:pt x="184" y="229"/>
                    <a:pt x="184" y="229"/>
                  </a:cubicBezTo>
                  <a:cubicBezTo>
                    <a:pt x="184" y="212"/>
                    <a:pt x="184" y="195"/>
                    <a:pt x="185" y="177"/>
                  </a:cubicBezTo>
                  <a:cubicBezTo>
                    <a:pt x="109" y="240"/>
                    <a:pt x="109" y="240"/>
                    <a:pt x="109" y="240"/>
                  </a:cubicBezTo>
                  <a:cubicBezTo>
                    <a:pt x="104" y="244"/>
                    <a:pt x="100" y="247"/>
                    <a:pt x="95" y="248"/>
                  </a:cubicBezTo>
                  <a:cubicBezTo>
                    <a:pt x="90" y="250"/>
                    <a:pt x="85" y="251"/>
                    <a:pt x="81" y="251"/>
                  </a:cubicBezTo>
                  <a:cubicBezTo>
                    <a:pt x="73" y="251"/>
                    <a:pt x="65" y="249"/>
                    <a:pt x="59" y="245"/>
                  </a:cubicBezTo>
                  <a:cubicBezTo>
                    <a:pt x="53" y="242"/>
                    <a:pt x="48" y="238"/>
                    <a:pt x="45" y="234"/>
                  </a:cubicBezTo>
                  <a:cubicBezTo>
                    <a:pt x="0" y="175"/>
                    <a:pt x="0" y="175"/>
                    <a:pt x="0" y="175"/>
                  </a:cubicBezTo>
                  <a:cubicBezTo>
                    <a:pt x="208" y="0"/>
                    <a:pt x="208" y="0"/>
                    <a:pt x="208" y="0"/>
                  </a:cubicBezTo>
                  <a:cubicBezTo>
                    <a:pt x="326" y="0"/>
                    <a:pt x="326" y="0"/>
                    <a:pt x="326" y="0"/>
                  </a:cubicBezTo>
                  <a:cubicBezTo>
                    <a:pt x="326" y="565"/>
                    <a:pt x="326" y="565"/>
                    <a:pt x="326" y="565"/>
                  </a:cubicBezTo>
                  <a:cubicBezTo>
                    <a:pt x="435" y="565"/>
                    <a:pt x="435" y="565"/>
                    <a:pt x="435" y="565"/>
                  </a:cubicBezTo>
                  <a:cubicBezTo>
                    <a:pt x="435" y="668"/>
                    <a:pt x="435" y="668"/>
                    <a:pt x="435" y="668"/>
                  </a:cubicBezTo>
                  <a:cubicBezTo>
                    <a:pt x="55" y="668"/>
                    <a:pt x="55" y="668"/>
                    <a:pt x="55" y="668"/>
                  </a:cubicBezTo>
                  <a:lnTo>
                    <a:pt x="55" y="5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3" name="Group 91">
            <a:extLst>
              <a:ext uri="{FF2B5EF4-FFF2-40B4-BE49-F238E27FC236}">
                <a16:creationId xmlns:a16="http://schemas.microsoft.com/office/drawing/2014/main" id="{185A2087-4CA2-48FB-9480-A3D6E349EC13}"/>
              </a:ext>
            </a:extLst>
          </p:cNvPr>
          <p:cNvGrpSpPr/>
          <p:nvPr/>
        </p:nvGrpSpPr>
        <p:grpSpPr>
          <a:xfrm>
            <a:off x="7059911" y="906401"/>
            <a:ext cx="1096176" cy="1354610"/>
            <a:chOff x="2489200" y="5686425"/>
            <a:chExt cx="1003300" cy="1239838"/>
          </a:xfrm>
          <a:solidFill>
            <a:schemeClr val="accent4"/>
          </a:solidFill>
        </p:grpSpPr>
        <p:sp>
          <p:nvSpPr>
            <p:cNvPr id="114" name="Freeform 33">
              <a:extLst>
                <a:ext uri="{FF2B5EF4-FFF2-40B4-BE49-F238E27FC236}">
                  <a16:creationId xmlns:a16="http://schemas.microsoft.com/office/drawing/2014/main" id="{AE5DBEAF-3796-4E19-8BE2-A0D475CE0804}"/>
                </a:ext>
              </a:extLst>
            </p:cNvPr>
            <p:cNvSpPr>
              <a:spLocks noEditPoints="1"/>
            </p:cNvSpPr>
            <p:nvPr/>
          </p:nvSpPr>
          <p:spPr bwMode="auto">
            <a:xfrm>
              <a:off x="2533650" y="5686425"/>
              <a:ext cx="914400" cy="914400"/>
            </a:xfrm>
            <a:custGeom>
              <a:avLst/>
              <a:gdLst>
                <a:gd name="T0" fmla="*/ 541 w 6328"/>
                <a:gd name="T1" fmla="*/ 4933 h 6328"/>
                <a:gd name="T2" fmla="*/ 927 w 6328"/>
                <a:gd name="T3" fmla="*/ 5401 h 6328"/>
                <a:gd name="T4" fmla="*/ 1395 w 6328"/>
                <a:gd name="T5" fmla="*/ 5787 h 6328"/>
                <a:gd name="T6" fmla="*/ 1932 w 6328"/>
                <a:gd name="T7" fmla="*/ 6079 h 6328"/>
                <a:gd name="T8" fmla="*/ 3164 w 6328"/>
                <a:gd name="T9" fmla="*/ 6328 h 6328"/>
                <a:gd name="T10" fmla="*/ 4396 w 6328"/>
                <a:gd name="T11" fmla="*/ 6079 h 6328"/>
                <a:gd name="T12" fmla="*/ 4933 w 6328"/>
                <a:gd name="T13" fmla="*/ 5787 h 6328"/>
                <a:gd name="T14" fmla="*/ 5401 w 6328"/>
                <a:gd name="T15" fmla="*/ 5401 h 6328"/>
                <a:gd name="T16" fmla="*/ 5787 w 6328"/>
                <a:gd name="T17" fmla="*/ 4933 h 6328"/>
                <a:gd name="T18" fmla="*/ 6079 w 6328"/>
                <a:gd name="T19" fmla="*/ 4395 h 6328"/>
                <a:gd name="T20" fmla="*/ 6328 w 6328"/>
                <a:gd name="T21" fmla="*/ 3164 h 6328"/>
                <a:gd name="T22" fmla="*/ 6079 w 6328"/>
                <a:gd name="T23" fmla="*/ 1932 h 6328"/>
                <a:gd name="T24" fmla="*/ 5787 w 6328"/>
                <a:gd name="T25" fmla="*/ 1394 h 6328"/>
                <a:gd name="T26" fmla="*/ 5401 w 6328"/>
                <a:gd name="T27" fmla="*/ 926 h 6328"/>
                <a:gd name="T28" fmla="*/ 4933 w 6328"/>
                <a:gd name="T29" fmla="*/ 540 h 6328"/>
                <a:gd name="T30" fmla="*/ 4396 w 6328"/>
                <a:gd name="T31" fmla="*/ 249 h 6328"/>
                <a:gd name="T32" fmla="*/ 3164 w 6328"/>
                <a:gd name="T33" fmla="*/ 0 h 6328"/>
                <a:gd name="T34" fmla="*/ 1932 w 6328"/>
                <a:gd name="T35" fmla="*/ 249 h 6328"/>
                <a:gd name="T36" fmla="*/ 1395 w 6328"/>
                <a:gd name="T37" fmla="*/ 540 h 6328"/>
                <a:gd name="T38" fmla="*/ 927 w 6328"/>
                <a:gd name="T39" fmla="*/ 926 h 6328"/>
                <a:gd name="T40" fmla="*/ 541 w 6328"/>
                <a:gd name="T41" fmla="*/ 1394 h 6328"/>
                <a:gd name="T42" fmla="*/ 249 w 6328"/>
                <a:gd name="T43" fmla="*/ 1932 h 6328"/>
                <a:gd name="T44" fmla="*/ 0 w 6328"/>
                <a:gd name="T45" fmla="*/ 3164 h 6328"/>
                <a:gd name="T46" fmla="*/ 249 w 6328"/>
                <a:gd name="T47" fmla="*/ 4395 h 6328"/>
                <a:gd name="T48" fmla="*/ 541 w 6328"/>
                <a:gd name="T49" fmla="*/ 4933 h 6328"/>
                <a:gd name="T50" fmla="*/ 3164 w 6328"/>
                <a:gd name="T51" fmla="*/ 400 h 6328"/>
                <a:gd name="T52" fmla="*/ 5928 w 6328"/>
                <a:gd name="T53" fmla="*/ 3164 h 6328"/>
                <a:gd name="T54" fmla="*/ 3164 w 6328"/>
                <a:gd name="T55" fmla="*/ 5928 h 6328"/>
                <a:gd name="T56" fmla="*/ 400 w 6328"/>
                <a:gd name="T57" fmla="*/ 3164 h 6328"/>
                <a:gd name="T58" fmla="*/ 3164 w 6328"/>
                <a:gd name="T59" fmla="*/ 400 h 6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328" h="6328">
                  <a:moveTo>
                    <a:pt x="541" y="4933"/>
                  </a:moveTo>
                  <a:cubicBezTo>
                    <a:pt x="654" y="5101"/>
                    <a:pt x="784" y="5258"/>
                    <a:pt x="927" y="5401"/>
                  </a:cubicBezTo>
                  <a:cubicBezTo>
                    <a:pt x="1070" y="5544"/>
                    <a:pt x="1227" y="5674"/>
                    <a:pt x="1395" y="5787"/>
                  </a:cubicBezTo>
                  <a:cubicBezTo>
                    <a:pt x="1564" y="5901"/>
                    <a:pt x="1745" y="6000"/>
                    <a:pt x="1932" y="6079"/>
                  </a:cubicBezTo>
                  <a:cubicBezTo>
                    <a:pt x="2323" y="6244"/>
                    <a:pt x="2737" y="6328"/>
                    <a:pt x="3164" y="6328"/>
                  </a:cubicBezTo>
                  <a:cubicBezTo>
                    <a:pt x="3591" y="6328"/>
                    <a:pt x="4005" y="6244"/>
                    <a:pt x="4396" y="6079"/>
                  </a:cubicBezTo>
                  <a:cubicBezTo>
                    <a:pt x="4583" y="6000"/>
                    <a:pt x="4764" y="5901"/>
                    <a:pt x="4933" y="5787"/>
                  </a:cubicBezTo>
                  <a:cubicBezTo>
                    <a:pt x="5101" y="5674"/>
                    <a:pt x="5258" y="5544"/>
                    <a:pt x="5401" y="5401"/>
                  </a:cubicBezTo>
                  <a:cubicBezTo>
                    <a:pt x="5544" y="5258"/>
                    <a:pt x="5674" y="5101"/>
                    <a:pt x="5787" y="4933"/>
                  </a:cubicBezTo>
                  <a:cubicBezTo>
                    <a:pt x="5902" y="4764"/>
                    <a:pt x="6000" y="4583"/>
                    <a:pt x="6079" y="4395"/>
                  </a:cubicBezTo>
                  <a:cubicBezTo>
                    <a:pt x="6244" y="4005"/>
                    <a:pt x="6328" y="3591"/>
                    <a:pt x="6328" y="3164"/>
                  </a:cubicBezTo>
                  <a:cubicBezTo>
                    <a:pt x="6328" y="2737"/>
                    <a:pt x="6244" y="2322"/>
                    <a:pt x="6079" y="1932"/>
                  </a:cubicBezTo>
                  <a:cubicBezTo>
                    <a:pt x="6000" y="1744"/>
                    <a:pt x="5902" y="1564"/>
                    <a:pt x="5787" y="1394"/>
                  </a:cubicBezTo>
                  <a:cubicBezTo>
                    <a:pt x="5674" y="1227"/>
                    <a:pt x="5544" y="1070"/>
                    <a:pt x="5401" y="926"/>
                  </a:cubicBezTo>
                  <a:cubicBezTo>
                    <a:pt x="5258" y="783"/>
                    <a:pt x="5101" y="653"/>
                    <a:pt x="4933" y="540"/>
                  </a:cubicBezTo>
                  <a:cubicBezTo>
                    <a:pt x="4764" y="426"/>
                    <a:pt x="4583" y="328"/>
                    <a:pt x="4396" y="249"/>
                  </a:cubicBezTo>
                  <a:cubicBezTo>
                    <a:pt x="4005" y="83"/>
                    <a:pt x="3591" y="0"/>
                    <a:pt x="3164" y="0"/>
                  </a:cubicBezTo>
                  <a:cubicBezTo>
                    <a:pt x="2737" y="0"/>
                    <a:pt x="2323" y="83"/>
                    <a:pt x="1932" y="249"/>
                  </a:cubicBezTo>
                  <a:cubicBezTo>
                    <a:pt x="1745" y="328"/>
                    <a:pt x="1564" y="426"/>
                    <a:pt x="1395" y="540"/>
                  </a:cubicBezTo>
                  <a:cubicBezTo>
                    <a:pt x="1227" y="653"/>
                    <a:pt x="1070" y="783"/>
                    <a:pt x="927" y="926"/>
                  </a:cubicBezTo>
                  <a:cubicBezTo>
                    <a:pt x="784" y="1070"/>
                    <a:pt x="654" y="1227"/>
                    <a:pt x="541" y="1394"/>
                  </a:cubicBezTo>
                  <a:cubicBezTo>
                    <a:pt x="426" y="1564"/>
                    <a:pt x="328" y="1744"/>
                    <a:pt x="249" y="1932"/>
                  </a:cubicBezTo>
                  <a:cubicBezTo>
                    <a:pt x="84" y="2322"/>
                    <a:pt x="0" y="2737"/>
                    <a:pt x="0" y="3164"/>
                  </a:cubicBezTo>
                  <a:cubicBezTo>
                    <a:pt x="0" y="3591"/>
                    <a:pt x="84" y="4005"/>
                    <a:pt x="249" y="4395"/>
                  </a:cubicBezTo>
                  <a:cubicBezTo>
                    <a:pt x="328" y="4583"/>
                    <a:pt x="426" y="4764"/>
                    <a:pt x="541" y="4933"/>
                  </a:cubicBezTo>
                  <a:close/>
                  <a:moveTo>
                    <a:pt x="3164" y="400"/>
                  </a:moveTo>
                  <a:cubicBezTo>
                    <a:pt x="4691" y="400"/>
                    <a:pt x="5928" y="1637"/>
                    <a:pt x="5928" y="3164"/>
                  </a:cubicBezTo>
                  <a:cubicBezTo>
                    <a:pt x="5928" y="4690"/>
                    <a:pt x="4691" y="5928"/>
                    <a:pt x="3164" y="5928"/>
                  </a:cubicBezTo>
                  <a:cubicBezTo>
                    <a:pt x="1637" y="5928"/>
                    <a:pt x="400" y="4690"/>
                    <a:pt x="400" y="3164"/>
                  </a:cubicBezTo>
                  <a:cubicBezTo>
                    <a:pt x="400" y="1637"/>
                    <a:pt x="1637" y="400"/>
                    <a:pt x="3164" y="4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34">
              <a:extLst>
                <a:ext uri="{FF2B5EF4-FFF2-40B4-BE49-F238E27FC236}">
                  <a16:creationId xmlns:a16="http://schemas.microsoft.com/office/drawing/2014/main" id="{8A6781BD-E5C7-4A74-A0F1-2EC4699CF35F}"/>
                </a:ext>
              </a:extLst>
            </p:cNvPr>
            <p:cNvSpPr>
              <a:spLocks/>
            </p:cNvSpPr>
            <p:nvPr/>
          </p:nvSpPr>
          <p:spPr bwMode="auto">
            <a:xfrm>
              <a:off x="2816225" y="5856288"/>
              <a:ext cx="60325" cy="74613"/>
            </a:xfrm>
            <a:custGeom>
              <a:avLst/>
              <a:gdLst>
                <a:gd name="T0" fmla="*/ 38 w 38"/>
                <a:gd name="T1" fmla="*/ 38 h 47"/>
                <a:gd name="T2" fmla="*/ 16 w 38"/>
                <a:gd name="T3" fmla="*/ 0 h 47"/>
                <a:gd name="T4" fmla="*/ 0 w 38"/>
                <a:gd name="T5" fmla="*/ 9 h 47"/>
                <a:gd name="T6" fmla="*/ 22 w 38"/>
                <a:gd name="T7" fmla="*/ 47 h 47"/>
                <a:gd name="T8" fmla="*/ 38 w 38"/>
                <a:gd name="T9" fmla="*/ 38 h 47"/>
              </a:gdLst>
              <a:ahLst/>
              <a:cxnLst>
                <a:cxn ang="0">
                  <a:pos x="T0" y="T1"/>
                </a:cxn>
                <a:cxn ang="0">
                  <a:pos x="T2" y="T3"/>
                </a:cxn>
                <a:cxn ang="0">
                  <a:pos x="T4" y="T5"/>
                </a:cxn>
                <a:cxn ang="0">
                  <a:pos x="T6" y="T7"/>
                </a:cxn>
                <a:cxn ang="0">
                  <a:pos x="T8" y="T9"/>
                </a:cxn>
              </a:cxnLst>
              <a:rect l="0" t="0" r="r" b="b"/>
              <a:pathLst>
                <a:path w="38" h="47">
                  <a:moveTo>
                    <a:pt x="38" y="38"/>
                  </a:moveTo>
                  <a:lnTo>
                    <a:pt x="16" y="0"/>
                  </a:lnTo>
                  <a:lnTo>
                    <a:pt x="0" y="9"/>
                  </a:lnTo>
                  <a:lnTo>
                    <a:pt x="22" y="47"/>
                  </a:lnTo>
                  <a:lnTo>
                    <a:pt x="3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35">
              <a:extLst>
                <a:ext uri="{FF2B5EF4-FFF2-40B4-BE49-F238E27FC236}">
                  <a16:creationId xmlns:a16="http://schemas.microsoft.com/office/drawing/2014/main" id="{7E25C23F-2FE2-4F19-AF7E-FDCF4DFEE2A2}"/>
                </a:ext>
              </a:extLst>
            </p:cNvPr>
            <p:cNvSpPr>
              <a:spLocks/>
            </p:cNvSpPr>
            <p:nvPr/>
          </p:nvSpPr>
          <p:spPr bwMode="auto">
            <a:xfrm>
              <a:off x="2703513" y="5970588"/>
              <a:ext cx="74613" cy="58738"/>
            </a:xfrm>
            <a:custGeom>
              <a:avLst/>
              <a:gdLst>
                <a:gd name="T0" fmla="*/ 47 w 47"/>
                <a:gd name="T1" fmla="*/ 21 h 37"/>
                <a:gd name="T2" fmla="*/ 9 w 47"/>
                <a:gd name="T3" fmla="*/ 0 h 37"/>
                <a:gd name="T4" fmla="*/ 0 w 47"/>
                <a:gd name="T5" fmla="*/ 15 h 37"/>
                <a:gd name="T6" fmla="*/ 38 w 47"/>
                <a:gd name="T7" fmla="*/ 37 h 37"/>
                <a:gd name="T8" fmla="*/ 47 w 47"/>
                <a:gd name="T9" fmla="*/ 21 h 37"/>
              </a:gdLst>
              <a:ahLst/>
              <a:cxnLst>
                <a:cxn ang="0">
                  <a:pos x="T0" y="T1"/>
                </a:cxn>
                <a:cxn ang="0">
                  <a:pos x="T2" y="T3"/>
                </a:cxn>
                <a:cxn ang="0">
                  <a:pos x="T4" y="T5"/>
                </a:cxn>
                <a:cxn ang="0">
                  <a:pos x="T6" y="T7"/>
                </a:cxn>
                <a:cxn ang="0">
                  <a:pos x="T8" y="T9"/>
                </a:cxn>
              </a:cxnLst>
              <a:rect l="0" t="0" r="r" b="b"/>
              <a:pathLst>
                <a:path w="47" h="37">
                  <a:moveTo>
                    <a:pt x="47" y="21"/>
                  </a:moveTo>
                  <a:lnTo>
                    <a:pt x="9" y="0"/>
                  </a:lnTo>
                  <a:lnTo>
                    <a:pt x="0" y="15"/>
                  </a:lnTo>
                  <a:lnTo>
                    <a:pt x="38" y="37"/>
                  </a:lnTo>
                  <a:lnTo>
                    <a:pt x="47"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36">
              <a:extLst>
                <a:ext uri="{FF2B5EF4-FFF2-40B4-BE49-F238E27FC236}">
                  <a16:creationId xmlns:a16="http://schemas.microsoft.com/office/drawing/2014/main" id="{8FFEE348-BDE0-4931-973B-D245FE3A1A06}"/>
                </a:ext>
              </a:extLst>
            </p:cNvPr>
            <p:cNvSpPr>
              <a:spLocks/>
            </p:cNvSpPr>
            <p:nvPr/>
          </p:nvSpPr>
          <p:spPr bwMode="auto">
            <a:xfrm>
              <a:off x="2703513" y="6257925"/>
              <a:ext cx="74613" cy="60325"/>
            </a:xfrm>
            <a:custGeom>
              <a:avLst/>
              <a:gdLst>
                <a:gd name="T0" fmla="*/ 47 w 47"/>
                <a:gd name="T1" fmla="*/ 16 h 38"/>
                <a:gd name="T2" fmla="*/ 38 w 47"/>
                <a:gd name="T3" fmla="*/ 0 h 38"/>
                <a:gd name="T4" fmla="*/ 0 w 47"/>
                <a:gd name="T5" fmla="*/ 22 h 38"/>
                <a:gd name="T6" fmla="*/ 9 w 47"/>
                <a:gd name="T7" fmla="*/ 38 h 38"/>
                <a:gd name="T8" fmla="*/ 47 w 47"/>
                <a:gd name="T9" fmla="*/ 16 h 38"/>
              </a:gdLst>
              <a:ahLst/>
              <a:cxnLst>
                <a:cxn ang="0">
                  <a:pos x="T0" y="T1"/>
                </a:cxn>
                <a:cxn ang="0">
                  <a:pos x="T2" y="T3"/>
                </a:cxn>
                <a:cxn ang="0">
                  <a:pos x="T4" y="T5"/>
                </a:cxn>
                <a:cxn ang="0">
                  <a:pos x="T6" y="T7"/>
                </a:cxn>
                <a:cxn ang="0">
                  <a:pos x="T8" y="T9"/>
                </a:cxn>
              </a:cxnLst>
              <a:rect l="0" t="0" r="r" b="b"/>
              <a:pathLst>
                <a:path w="47" h="38">
                  <a:moveTo>
                    <a:pt x="47" y="16"/>
                  </a:moveTo>
                  <a:lnTo>
                    <a:pt x="38" y="0"/>
                  </a:lnTo>
                  <a:lnTo>
                    <a:pt x="0" y="22"/>
                  </a:lnTo>
                  <a:lnTo>
                    <a:pt x="9" y="38"/>
                  </a:lnTo>
                  <a:lnTo>
                    <a:pt x="47"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37">
              <a:extLst>
                <a:ext uri="{FF2B5EF4-FFF2-40B4-BE49-F238E27FC236}">
                  <a16:creationId xmlns:a16="http://schemas.microsoft.com/office/drawing/2014/main" id="{6BFB7F5B-ECA8-4999-A082-0B33AB0A7F56}"/>
                </a:ext>
              </a:extLst>
            </p:cNvPr>
            <p:cNvSpPr>
              <a:spLocks/>
            </p:cNvSpPr>
            <p:nvPr/>
          </p:nvSpPr>
          <p:spPr bwMode="auto">
            <a:xfrm>
              <a:off x="2816225" y="6356350"/>
              <a:ext cx="60325" cy="74613"/>
            </a:xfrm>
            <a:custGeom>
              <a:avLst/>
              <a:gdLst>
                <a:gd name="T0" fmla="*/ 38 w 38"/>
                <a:gd name="T1" fmla="*/ 9 h 47"/>
                <a:gd name="T2" fmla="*/ 22 w 38"/>
                <a:gd name="T3" fmla="*/ 0 h 47"/>
                <a:gd name="T4" fmla="*/ 0 w 38"/>
                <a:gd name="T5" fmla="*/ 38 h 47"/>
                <a:gd name="T6" fmla="*/ 16 w 38"/>
                <a:gd name="T7" fmla="*/ 47 h 47"/>
                <a:gd name="T8" fmla="*/ 38 w 38"/>
                <a:gd name="T9" fmla="*/ 9 h 47"/>
              </a:gdLst>
              <a:ahLst/>
              <a:cxnLst>
                <a:cxn ang="0">
                  <a:pos x="T0" y="T1"/>
                </a:cxn>
                <a:cxn ang="0">
                  <a:pos x="T2" y="T3"/>
                </a:cxn>
                <a:cxn ang="0">
                  <a:pos x="T4" y="T5"/>
                </a:cxn>
                <a:cxn ang="0">
                  <a:pos x="T6" y="T7"/>
                </a:cxn>
                <a:cxn ang="0">
                  <a:pos x="T8" y="T9"/>
                </a:cxn>
              </a:cxnLst>
              <a:rect l="0" t="0" r="r" b="b"/>
              <a:pathLst>
                <a:path w="38" h="47">
                  <a:moveTo>
                    <a:pt x="38" y="9"/>
                  </a:moveTo>
                  <a:lnTo>
                    <a:pt x="22" y="0"/>
                  </a:lnTo>
                  <a:lnTo>
                    <a:pt x="0" y="38"/>
                  </a:lnTo>
                  <a:lnTo>
                    <a:pt x="16" y="47"/>
                  </a:lnTo>
                  <a:lnTo>
                    <a:pt x="38"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38">
              <a:extLst>
                <a:ext uri="{FF2B5EF4-FFF2-40B4-BE49-F238E27FC236}">
                  <a16:creationId xmlns:a16="http://schemas.microsoft.com/office/drawing/2014/main" id="{5FA7FDEC-5076-4F30-872F-912BB4F52B34}"/>
                </a:ext>
              </a:extLst>
            </p:cNvPr>
            <p:cNvSpPr>
              <a:spLocks/>
            </p:cNvSpPr>
            <p:nvPr/>
          </p:nvSpPr>
          <p:spPr bwMode="auto">
            <a:xfrm>
              <a:off x="3105150" y="6356350"/>
              <a:ext cx="60325" cy="74613"/>
            </a:xfrm>
            <a:custGeom>
              <a:avLst/>
              <a:gdLst>
                <a:gd name="T0" fmla="*/ 38 w 38"/>
                <a:gd name="T1" fmla="*/ 38 h 47"/>
                <a:gd name="T2" fmla="*/ 16 w 38"/>
                <a:gd name="T3" fmla="*/ 0 h 47"/>
                <a:gd name="T4" fmla="*/ 0 w 38"/>
                <a:gd name="T5" fmla="*/ 9 h 47"/>
                <a:gd name="T6" fmla="*/ 22 w 38"/>
                <a:gd name="T7" fmla="*/ 47 h 47"/>
                <a:gd name="T8" fmla="*/ 38 w 38"/>
                <a:gd name="T9" fmla="*/ 38 h 47"/>
              </a:gdLst>
              <a:ahLst/>
              <a:cxnLst>
                <a:cxn ang="0">
                  <a:pos x="T0" y="T1"/>
                </a:cxn>
                <a:cxn ang="0">
                  <a:pos x="T2" y="T3"/>
                </a:cxn>
                <a:cxn ang="0">
                  <a:pos x="T4" y="T5"/>
                </a:cxn>
                <a:cxn ang="0">
                  <a:pos x="T6" y="T7"/>
                </a:cxn>
                <a:cxn ang="0">
                  <a:pos x="T8" y="T9"/>
                </a:cxn>
              </a:cxnLst>
              <a:rect l="0" t="0" r="r" b="b"/>
              <a:pathLst>
                <a:path w="38" h="47">
                  <a:moveTo>
                    <a:pt x="38" y="38"/>
                  </a:moveTo>
                  <a:lnTo>
                    <a:pt x="16" y="0"/>
                  </a:lnTo>
                  <a:lnTo>
                    <a:pt x="0" y="9"/>
                  </a:lnTo>
                  <a:lnTo>
                    <a:pt x="22" y="47"/>
                  </a:lnTo>
                  <a:lnTo>
                    <a:pt x="3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39">
              <a:extLst>
                <a:ext uri="{FF2B5EF4-FFF2-40B4-BE49-F238E27FC236}">
                  <a16:creationId xmlns:a16="http://schemas.microsoft.com/office/drawing/2014/main" id="{F602CB4D-5D22-46CE-BCF2-E0A6DBB90800}"/>
                </a:ext>
              </a:extLst>
            </p:cNvPr>
            <p:cNvSpPr>
              <a:spLocks/>
            </p:cNvSpPr>
            <p:nvPr/>
          </p:nvSpPr>
          <p:spPr bwMode="auto">
            <a:xfrm>
              <a:off x="3203575" y="6257925"/>
              <a:ext cx="74613" cy="60325"/>
            </a:xfrm>
            <a:custGeom>
              <a:avLst/>
              <a:gdLst>
                <a:gd name="T0" fmla="*/ 47 w 47"/>
                <a:gd name="T1" fmla="*/ 22 h 38"/>
                <a:gd name="T2" fmla="*/ 9 w 47"/>
                <a:gd name="T3" fmla="*/ 0 h 38"/>
                <a:gd name="T4" fmla="*/ 0 w 47"/>
                <a:gd name="T5" fmla="*/ 16 h 38"/>
                <a:gd name="T6" fmla="*/ 38 w 47"/>
                <a:gd name="T7" fmla="*/ 38 h 38"/>
                <a:gd name="T8" fmla="*/ 47 w 47"/>
                <a:gd name="T9" fmla="*/ 22 h 38"/>
              </a:gdLst>
              <a:ahLst/>
              <a:cxnLst>
                <a:cxn ang="0">
                  <a:pos x="T0" y="T1"/>
                </a:cxn>
                <a:cxn ang="0">
                  <a:pos x="T2" y="T3"/>
                </a:cxn>
                <a:cxn ang="0">
                  <a:pos x="T4" y="T5"/>
                </a:cxn>
                <a:cxn ang="0">
                  <a:pos x="T6" y="T7"/>
                </a:cxn>
                <a:cxn ang="0">
                  <a:pos x="T8" y="T9"/>
                </a:cxn>
              </a:cxnLst>
              <a:rect l="0" t="0" r="r" b="b"/>
              <a:pathLst>
                <a:path w="47" h="38">
                  <a:moveTo>
                    <a:pt x="47" y="22"/>
                  </a:moveTo>
                  <a:lnTo>
                    <a:pt x="9" y="0"/>
                  </a:lnTo>
                  <a:lnTo>
                    <a:pt x="0" y="16"/>
                  </a:lnTo>
                  <a:lnTo>
                    <a:pt x="38" y="38"/>
                  </a:lnTo>
                  <a:lnTo>
                    <a:pt x="47"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40">
              <a:extLst>
                <a:ext uri="{FF2B5EF4-FFF2-40B4-BE49-F238E27FC236}">
                  <a16:creationId xmlns:a16="http://schemas.microsoft.com/office/drawing/2014/main" id="{ED75CBA9-7B23-4F16-A559-5075EA60DD7E}"/>
                </a:ext>
              </a:extLst>
            </p:cNvPr>
            <p:cNvSpPr>
              <a:spLocks/>
            </p:cNvSpPr>
            <p:nvPr/>
          </p:nvSpPr>
          <p:spPr bwMode="auto">
            <a:xfrm>
              <a:off x="3203575" y="5970588"/>
              <a:ext cx="74613" cy="58738"/>
            </a:xfrm>
            <a:custGeom>
              <a:avLst/>
              <a:gdLst>
                <a:gd name="T0" fmla="*/ 47 w 47"/>
                <a:gd name="T1" fmla="*/ 15 h 37"/>
                <a:gd name="T2" fmla="*/ 38 w 47"/>
                <a:gd name="T3" fmla="*/ 0 h 37"/>
                <a:gd name="T4" fmla="*/ 0 w 47"/>
                <a:gd name="T5" fmla="*/ 21 h 37"/>
                <a:gd name="T6" fmla="*/ 9 w 47"/>
                <a:gd name="T7" fmla="*/ 37 h 37"/>
                <a:gd name="T8" fmla="*/ 47 w 47"/>
                <a:gd name="T9" fmla="*/ 15 h 37"/>
              </a:gdLst>
              <a:ahLst/>
              <a:cxnLst>
                <a:cxn ang="0">
                  <a:pos x="T0" y="T1"/>
                </a:cxn>
                <a:cxn ang="0">
                  <a:pos x="T2" y="T3"/>
                </a:cxn>
                <a:cxn ang="0">
                  <a:pos x="T4" y="T5"/>
                </a:cxn>
                <a:cxn ang="0">
                  <a:pos x="T6" y="T7"/>
                </a:cxn>
                <a:cxn ang="0">
                  <a:pos x="T8" y="T9"/>
                </a:cxn>
              </a:cxnLst>
              <a:rect l="0" t="0" r="r" b="b"/>
              <a:pathLst>
                <a:path w="47" h="37">
                  <a:moveTo>
                    <a:pt x="47" y="15"/>
                  </a:moveTo>
                  <a:lnTo>
                    <a:pt x="38" y="0"/>
                  </a:lnTo>
                  <a:lnTo>
                    <a:pt x="0" y="21"/>
                  </a:lnTo>
                  <a:lnTo>
                    <a:pt x="9" y="37"/>
                  </a:lnTo>
                  <a:lnTo>
                    <a:pt x="47"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41">
              <a:extLst>
                <a:ext uri="{FF2B5EF4-FFF2-40B4-BE49-F238E27FC236}">
                  <a16:creationId xmlns:a16="http://schemas.microsoft.com/office/drawing/2014/main" id="{D58BF76F-E5F3-4E0B-92C4-DD59B2A82369}"/>
                </a:ext>
              </a:extLst>
            </p:cNvPr>
            <p:cNvSpPr>
              <a:spLocks/>
            </p:cNvSpPr>
            <p:nvPr/>
          </p:nvSpPr>
          <p:spPr bwMode="auto">
            <a:xfrm>
              <a:off x="3105150" y="5856288"/>
              <a:ext cx="60325" cy="74613"/>
            </a:xfrm>
            <a:custGeom>
              <a:avLst/>
              <a:gdLst>
                <a:gd name="T0" fmla="*/ 38 w 38"/>
                <a:gd name="T1" fmla="*/ 9 h 47"/>
                <a:gd name="T2" fmla="*/ 22 w 38"/>
                <a:gd name="T3" fmla="*/ 0 h 47"/>
                <a:gd name="T4" fmla="*/ 0 w 38"/>
                <a:gd name="T5" fmla="*/ 38 h 47"/>
                <a:gd name="T6" fmla="*/ 16 w 38"/>
                <a:gd name="T7" fmla="*/ 47 h 47"/>
                <a:gd name="T8" fmla="*/ 38 w 38"/>
                <a:gd name="T9" fmla="*/ 9 h 47"/>
              </a:gdLst>
              <a:ahLst/>
              <a:cxnLst>
                <a:cxn ang="0">
                  <a:pos x="T0" y="T1"/>
                </a:cxn>
                <a:cxn ang="0">
                  <a:pos x="T2" y="T3"/>
                </a:cxn>
                <a:cxn ang="0">
                  <a:pos x="T4" y="T5"/>
                </a:cxn>
                <a:cxn ang="0">
                  <a:pos x="T6" y="T7"/>
                </a:cxn>
                <a:cxn ang="0">
                  <a:pos x="T8" y="T9"/>
                </a:cxn>
              </a:cxnLst>
              <a:rect l="0" t="0" r="r" b="b"/>
              <a:pathLst>
                <a:path w="38" h="47">
                  <a:moveTo>
                    <a:pt x="38" y="9"/>
                  </a:moveTo>
                  <a:lnTo>
                    <a:pt x="22" y="0"/>
                  </a:lnTo>
                  <a:lnTo>
                    <a:pt x="0" y="38"/>
                  </a:lnTo>
                  <a:lnTo>
                    <a:pt x="16" y="47"/>
                  </a:lnTo>
                  <a:lnTo>
                    <a:pt x="38"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42">
              <a:extLst>
                <a:ext uri="{FF2B5EF4-FFF2-40B4-BE49-F238E27FC236}">
                  <a16:creationId xmlns:a16="http://schemas.microsoft.com/office/drawing/2014/main" id="{988B92DD-1CD1-43C7-9058-1E6FAE3C7099}"/>
                </a:ext>
              </a:extLst>
            </p:cNvPr>
            <p:cNvSpPr>
              <a:spLocks/>
            </p:cNvSpPr>
            <p:nvPr/>
          </p:nvSpPr>
          <p:spPr bwMode="auto">
            <a:xfrm>
              <a:off x="2962275" y="5821363"/>
              <a:ext cx="57150" cy="68263"/>
            </a:xfrm>
            <a:custGeom>
              <a:avLst/>
              <a:gdLst>
                <a:gd name="T0" fmla="*/ 27 w 36"/>
                <a:gd name="T1" fmla="*/ 43 h 43"/>
                <a:gd name="T2" fmla="*/ 36 w 36"/>
                <a:gd name="T3" fmla="*/ 43 h 43"/>
                <a:gd name="T4" fmla="*/ 36 w 36"/>
                <a:gd name="T5" fmla="*/ 0 h 43"/>
                <a:gd name="T6" fmla="*/ 27 w 36"/>
                <a:gd name="T7" fmla="*/ 0 h 43"/>
                <a:gd name="T8" fmla="*/ 9 w 36"/>
                <a:gd name="T9" fmla="*/ 0 h 43"/>
                <a:gd name="T10" fmla="*/ 0 w 36"/>
                <a:gd name="T11" fmla="*/ 0 h 43"/>
                <a:gd name="T12" fmla="*/ 0 w 36"/>
                <a:gd name="T13" fmla="*/ 43 h 43"/>
                <a:gd name="T14" fmla="*/ 9 w 36"/>
                <a:gd name="T15" fmla="*/ 43 h 43"/>
                <a:gd name="T16" fmla="*/ 27 w 36"/>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43">
                  <a:moveTo>
                    <a:pt x="27" y="43"/>
                  </a:moveTo>
                  <a:lnTo>
                    <a:pt x="36" y="43"/>
                  </a:lnTo>
                  <a:lnTo>
                    <a:pt x="36" y="0"/>
                  </a:lnTo>
                  <a:lnTo>
                    <a:pt x="27" y="0"/>
                  </a:lnTo>
                  <a:lnTo>
                    <a:pt x="9" y="0"/>
                  </a:lnTo>
                  <a:lnTo>
                    <a:pt x="0" y="0"/>
                  </a:lnTo>
                  <a:lnTo>
                    <a:pt x="0" y="43"/>
                  </a:lnTo>
                  <a:lnTo>
                    <a:pt x="9" y="43"/>
                  </a:lnTo>
                  <a:lnTo>
                    <a:pt x="27"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43">
              <a:extLst>
                <a:ext uri="{FF2B5EF4-FFF2-40B4-BE49-F238E27FC236}">
                  <a16:creationId xmlns:a16="http://schemas.microsoft.com/office/drawing/2014/main" id="{C262986C-988C-4627-A548-3E4BF8F9BC80}"/>
                </a:ext>
              </a:extLst>
            </p:cNvPr>
            <p:cNvSpPr>
              <a:spLocks/>
            </p:cNvSpPr>
            <p:nvPr/>
          </p:nvSpPr>
          <p:spPr bwMode="auto">
            <a:xfrm>
              <a:off x="2667000" y="6115050"/>
              <a:ext cx="69850" cy="57150"/>
            </a:xfrm>
            <a:custGeom>
              <a:avLst/>
              <a:gdLst>
                <a:gd name="T0" fmla="*/ 44 w 44"/>
                <a:gd name="T1" fmla="*/ 27 h 36"/>
                <a:gd name="T2" fmla="*/ 44 w 44"/>
                <a:gd name="T3" fmla="*/ 9 h 36"/>
                <a:gd name="T4" fmla="*/ 44 w 44"/>
                <a:gd name="T5" fmla="*/ 0 h 36"/>
                <a:gd name="T6" fmla="*/ 0 w 44"/>
                <a:gd name="T7" fmla="*/ 0 h 36"/>
                <a:gd name="T8" fmla="*/ 0 w 44"/>
                <a:gd name="T9" fmla="*/ 9 h 36"/>
                <a:gd name="T10" fmla="*/ 0 w 44"/>
                <a:gd name="T11" fmla="*/ 27 h 36"/>
                <a:gd name="T12" fmla="*/ 0 w 44"/>
                <a:gd name="T13" fmla="*/ 36 h 36"/>
                <a:gd name="T14" fmla="*/ 44 w 44"/>
                <a:gd name="T15" fmla="*/ 36 h 36"/>
                <a:gd name="T16" fmla="*/ 44 w 44"/>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6">
                  <a:moveTo>
                    <a:pt x="44" y="27"/>
                  </a:moveTo>
                  <a:lnTo>
                    <a:pt x="44" y="9"/>
                  </a:lnTo>
                  <a:lnTo>
                    <a:pt x="44" y="0"/>
                  </a:lnTo>
                  <a:lnTo>
                    <a:pt x="0" y="0"/>
                  </a:lnTo>
                  <a:lnTo>
                    <a:pt x="0" y="9"/>
                  </a:lnTo>
                  <a:lnTo>
                    <a:pt x="0" y="27"/>
                  </a:lnTo>
                  <a:lnTo>
                    <a:pt x="0" y="36"/>
                  </a:lnTo>
                  <a:lnTo>
                    <a:pt x="44" y="36"/>
                  </a:lnTo>
                  <a:lnTo>
                    <a:pt x="4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44">
              <a:extLst>
                <a:ext uri="{FF2B5EF4-FFF2-40B4-BE49-F238E27FC236}">
                  <a16:creationId xmlns:a16="http://schemas.microsoft.com/office/drawing/2014/main" id="{0FE9F5A6-3C0E-4368-99BE-0631BBC0F952}"/>
                </a:ext>
              </a:extLst>
            </p:cNvPr>
            <p:cNvSpPr>
              <a:spLocks/>
            </p:cNvSpPr>
            <p:nvPr/>
          </p:nvSpPr>
          <p:spPr bwMode="auto">
            <a:xfrm>
              <a:off x="2962275" y="6397625"/>
              <a:ext cx="57150" cy="69850"/>
            </a:xfrm>
            <a:custGeom>
              <a:avLst/>
              <a:gdLst>
                <a:gd name="T0" fmla="*/ 9 w 36"/>
                <a:gd name="T1" fmla="*/ 0 h 44"/>
                <a:gd name="T2" fmla="*/ 0 w 36"/>
                <a:gd name="T3" fmla="*/ 0 h 44"/>
                <a:gd name="T4" fmla="*/ 0 w 36"/>
                <a:gd name="T5" fmla="*/ 44 h 44"/>
                <a:gd name="T6" fmla="*/ 9 w 36"/>
                <a:gd name="T7" fmla="*/ 44 h 44"/>
                <a:gd name="T8" fmla="*/ 27 w 36"/>
                <a:gd name="T9" fmla="*/ 44 h 44"/>
                <a:gd name="T10" fmla="*/ 36 w 36"/>
                <a:gd name="T11" fmla="*/ 44 h 44"/>
                <a:gd name="T12" fmla="*/ 36 w 36"/>
                <a:gd name="T13" fmla="*/ 0 h 44"/>
                <a:gd name="T14" fmla="*/ 27 w 36"/>
                <a:gd name="T15" fmla="*/ 0 h 44"/>
                <a:gd name="T16" fmla="*/ 9 w 36"/>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44">
                  <a:moveTo>
                    <a:pt x="9" y="0"/>
                  </a:moveTo>
                  <a:lnTo>
                    <a:pt x="0" y="0"/>
                  </a:lnTo>
                  <a:lnTo>
                    <a:pt x="0" y="44"/>
                  </a:lnTo>
                  <a:lnTo>
                    <a:pt x="9" y="44"/>
                  </a:lnTo>
                  <a:lnTo>
                    <a:pt x="27" y="44"/>
                  </a:lnTo>
                  <a:lnTo>
                    <a:pt x="36" y="44"/>
                  </a:lnTo>
                  <a:lnTo>
                    <a:pt x="36" y="0"/>
                  </a:lnTo>
                  <a:lnTo>
                    <a:pt x="27" y="0"/>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45">
              <a:extLst>
                <a:ext uri="{FF2B5EF4-FFF2-40B4-BE49-F238E27FC236}">
                  <a16:creationId xmlns:a16="http://schemas.microsoft.com/office/drawing/2014/main" id="{61D6CF34-BA12-4C8C-99DA-A3052F2EBCAF}"/>
                </a:ext>
              </a:extLst>
            </p:cNvPr>
            <p:cNvSpPr>
              <a:spLocks/>
            </p:cNvSpPr>
            <p:nvPr/>
          </p:nvSpPr>
          <p:spPr bwMode="auto">
            <a:xfrm>
              <a:off x="3244850" y="6115050"/>
              <a:ext cx="69850" cy="57150"/>
            </a:xfrm>
            <a:custGeom>
              <a:avLst/>
              <a:gdLst>
                <a:gd name="T0" fmla="*/ 0 w 44"/>
                <a:gd name="T1" fmla="*/ 9 h 36"/>
                <a:gd name="T2" fmla="*/ 0 w 44"/>
                <a:gd name="T3" fmla="*/ 27 h 36"/>
                <a:gd name="T4" fmla="*/ 0 w 44"/>
                <a:gd name="T5" fmla="*/ 36 h 36"/>
                <a:gd name="T6" fmla="*/ 44 w 44"/>
                <a:gd name="T7" fmla="*/ 36 h 36"/>
                <a:gd name="T8" fmla="*/ 44 w 44"/>
                <a:gd name="T9" fmla="*/ 27 h 36"/>
                <a:gd name="T10" fmla="*/ 44 w 44"/>
                <a:gd name="T11" fmla="*/ 9 h 36"/>
                <a:gd name="T12" fmla="*/ 44 w 44"/>
                <a:gd name="T13" fmla="*/ 0 h 36"/>
                <a:gd name="T14" fmla="*/ 0 w 44"/>
                <a:gd name="T15" fmla="*/ 0 h 36"/>
                <a:gd name="T16" fmla="*/ 0 w 44"/>
                <a:gd name="T17" fmla="*/ 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6">
                  <a:moveTo>
                    <a:pt x="0" y="9"/>
                  </a:moveTo>
                  <a:lnTo>
                    <a:pt x="0" y="27"/>
                  </a:lnTo>
                  <a:lnTo>
                    <a:pt x="0" y="36"/>
                  </a:lnTo>
                  <a:lnTo>
                    <a:pt x="44" y="36"/>
                  </a:lnTo>
                  <a:lnTo>
                    <a:pt x="44" y="27"/>
                  </a:lnTo>
                  <a:lnTo>
                    <a:pt x="44" y="9"/>
                  </a:lnTo>
                  <a:lnTo>
                    <a:pt x="44" y="0"/>
                  </a:lnTo>
                  <a:lnTo>
                    <a:pt x="0" y="0"/>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46">
              <a:extLst>
                <a:ext uri="{FF2B5EF4-FFF2-40B4-BE49-F238E27FC236}">
                  <a16:creationId xmlns:a16="http://schemas.microsoft.com/office/drawing/2014/main" id="{795D86A4-BB9B-4ADB-B273-C8D68CEF0AFA}"/>
                </a:ext>
              </a:extLst>
            </p:cNvPr>
            <p:cNvSpPr>
              <a:spLocks/>
            </p:cNvSpPr>
            <p:nvPr/>
          </p:nvSpPr>
          <p:spPr bwMode="auto">
            <a:xfrm>
              <a:off x="2873375" y="5954713"/>
              <a:ext cx="161925" cy="271463"/>
            </a:xfrm>
            <a:custGeom>
              <a:avLst/>
              <a:gdLst>
                <a:gd name="T0" fmla="*/ 31 w 1114"/>
                <a:gd name="T1" fmla="*/ 1824 h 1869"/>
                <a:gd name="T2" fmla="*/ 114 w 1114"/>
                <a:gd name="T3" fmla="*/ 1869 h 1869"/>
                <a:gd name="T4" fmla="*/ 170 w 1114"/>
                <a:gd name="T5" fmla="*/ 1852 h 1869"/>
                <a:gd name="T6" fmla="*/ 625 w 1114"/>
                <a:gd name="T7" fmla="*/ 1547 h 1869"/>
                <a:gd name="T8" fmla="*/ 809 w 1114"/>
                <a:gd name="T9" fmla="*/ 1609 h 1869"/>
                <a:gd name="T10" fmla="*/ 1114 w 1114"/>
                <a:gd name="T11" fmla="*/ 1304 h 1869"/>
                <a:gd name="T12" fmla="*/ 909 w 1114"/>
                <a:gd name="T13" fmla="*/ 1016 h 1869"/>
                <a:gd name="T14" fmla="*/ 909 w 1114"/>
                <a:gd name="T15" fmla="*/ 100 h 1869"/>
                <a:gd name="T16" fmla="*/ 809 w 1114"/>
                <a:gd name="T17" fmla="*/ 0 h 1869"/>
                <a:gd name="T18" fmla="*/ 709 w 1114"/>
                <a:gd name="T19" fmla="*/ 100 h 1869"/>
                <a:gd name="T20" fmla="*/ 709 w 1114"/>
                <a:gd name="T21" fmla="*/ 1016 h 1869"/>
                <a:gd name="T22" fmla="*/ 504 w 1114"/>
                <a:gd name="T23" fmla="*/ 1304 h 1869"/>
                <a:gd name="T24" fmla="*/ 514 w 1114"/>
                <a:gd name="T25" fmla="*/ 1381 h 1869"/>
                <a:gd name="T26" fmla="*/ 59 w 1114"/>
                <a:gd name="T27" fmla="*/ 1686 h 1869"/>
                <a:gd name="T28" fmla="*/ 31 w 1114"/>
                <a:gd name="T29" fmla="*/ 1824 h 1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4" h="1869">
                  <a:moveTo>
                    <a:pt x="31" y="1824"/>
                  </a:moveTo>
                  <a:cubicBezTo>
                    <a:pt x="50" y="1853"/>
                    <a:pt x="82" y="1869"/>
                    <a:pt x="114" y="1869"/>
                  </a:cubicBezTo>
                  <a:cubicBezTo>
                    <a:pt x="133" y="1869"/>
                    <a:pt x="153" y="1863"/>
                    <a:pt x="170" y="1852"/>
                  </a:cubicBezTo>
                  <a:cubicBezTo>
                    <a:pt x="625" y="1547"/>
                    <a:pt x="625" y="1547"/>
                    <a:pt x="625" y="1547"/>
                  </a:cubicBezTo>
                  <a:cubicBezTo>
                    <a:pt x="676" y="1586"/>
                    <a:pt x="740" y="1609"/>
                    <a:pt x="809" y="1609"/>
                  </a:cubicBezTo>
                  <a:cubicBezTo>
                    <a:pt x="977" y="1609"/>
                    <a:pt x="1114" y="1472"/>
                    <a:pt x="1114" y="1304"/>
                  </a:cubicBezTo>
                  <a:cubicBezTo>
                    <a:pt x="1114" y="1170"/>
                    <a:pt x="1028" y="1057"/>
                    <a:pt x="909" y="1016"/>
                  </a:cubicBezTo>
                  <a:cubicBezTo>
                    <a:pt x="909" y="100"/>
                    <a:pt x="909" y="100"/>
                    <a:pt x="909" y="100"/>
                  </a:cubicBezTo>
                  <a:cubicBezTo>
                    <a:pt x="909" y="45"/>
                    <a:pt x="864" y="0"/>
                    <a:pt x="809" y="0"/>
                  </a:cubicBezTo>
                  <a:cubicBezTo>
                    <a:pt x="754" y="0"/>
                    <a:pt x="709" y="45"/>
                    <a:pt x="709" y="100"/>
                  </a:cubicBezTo>
                  <a:cubicBezTo>
                    <a:pt x="709" y="1016"/>
                    <a:pt x="709" y="1016"/>
                    <a:pt x="709" y="1016"/>
                  </a:cubicBezTo>
                  <a:cubicBezTo>
                    <a:pt x="590" y="1057"/>
                    <a:pt x="504" y="1170"/>
                    <a:pt x="504" y="1304"/>
                  </a:cubicBezTo>
                  <a:cubicBezTo>
                    <a:pt x="504" y="1330"/>
                    <a:pt x="508" y="1356"/>
                    <a:pt x="514" y="1381"/>
                  </a:cubicBezTo>
                  <a:cubicBezTo>
                    <a:pt x="59" y="1686"/>
                    <a:pt x="59" y="1686"/>
                    <a:pt x="59" y="1686"/>
                  </a:cubicBezTo>
                  <a:cubicBezTo>
                    <a:pt x="13" y="1716"/>
                    <a:pt x="0" y="1778"/>
                    <a:pt x="31" y="18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47">
              <a:extLst>
                <a:ext uri="{FF2B5EF4-FFF2-40B4-BE49-F238E27FC236}">
                  <a16:creationId xmlns:a16="http://schemas.microsoft.com/office/drawing/2014/main" id="{A14A9461-672B-47F1-985F-D7CC12434778}"/>
                </a:ext>
              </a:extLst>
            </p:cNvPr>
            <p:cNvSpPr>
              <a:spLocks noEditPoints="1"/>
            </p:cNvSpPr>
            <p:nvPr/>
          </p:nvSpPr>
          <p:spPr bwMode="auto">
            <a:xfrm>
              <a:off x="2489200" y="6689725"/>
              <a:ext cx="1003300" cy="236538"/>
            </a:xfrm>
            <a:custGeom>
              <a:avLst/>
              <a:gdLst>
                <a:gd name="T0" fmla="*/ 6387 w 6934"/>
                <a:gd name="T1" fmla="*/ 656 h 1632"/>
                <a:gd name="T2" fmla="*/ 4787 w 6934"/>
                <a:gd name="T3" fmla="*/ 656 h 1632"/>
                <a:gd name="T4" fmla="*/ 3467 w 6934"/>
                <a:gd name="T5" fmla="*/ 0 h 1632"/>
                <a:gd name="T6" fmla="*/ 2187 w 6934"/>
                <a:gd name="T7" fmla="*/ 656 h 1632"/>
                <a:gd name="T8" fmla="*/ 587 w 6934"/>
                <a:gd name="T9" fmla="*/ 656 h 1632"/>
                <a:gd name="T10" fmla="*/ 0 w 6934"/>
                <a:gd name="T11" fmla="*/ 816 h 1632"/>
                <a:gd name="T12" fmla="*/ 587 w 6934"/>
                <a:gd name="T13" fmla="*/ 976 h 1632"/>
                <a:gd name="T14" fmla="*/ 2187 w 6934"/>
                <a:gd name="T15" fmla="*/ 976 h 1632"/>
                <a:gd name="T16" fmla="*/ 3467 w 6934"/>
                <a:gd name="T17" fmla="*/ 1632 h 1632"/>
                <a:gd name="T18" fmla="*/ 4787 w 6934"/>
                <a:gd name="T19" fmla="*/ 976 h 1632"/>
                <a:gd name="T20" fmla="*/ 6387 w 6934"/>
                <a:gd name="T21" fmla="*/ 976 h 1632"/>
                <a:gd name="T22" fmla="*/ 6934 w 6934"/>
                <a:gd name="T23" fmla="*/ 816 h 1632"/>
                <a:gd name="T24" fmla="*/ 1857 w 6934"/>
                <a:gd name="T25" fmla="*/ 976 h 1632"/>
                <a:gd name="T26" fmla="*/ 1387 w 6934"/>
                <a:gd name="T27" fmla="*/ 1312 h 1632"/>
                <a:gd name="T28" fmla="*/ 917 w 6934"/>
                <a:gd name="T29" fmla="*/ 976 h 1632"/>
                <a:gd name="T30" fmla="*/ 917 w 6934"/>
                <a:gd name="T31" fmla="*/ 656 h 1632"/>
                <a:gd name="T32" fmla="*/ 1387 w 6934"/>
                <a:gd name="T33" fmla="*/ 320 h 1632"/>
                <a:gd name="T34" fmla="*/ 1857 w 6934"/>
                <a:gd name="T35" fmla="*/ 656 h 1632"/>
                <a:gd name="T36" fmla="*/ 1857 w 6934"/>
                <a:gd name="T37" fmla="*/ 976 h 1632"/>
                <a:gd name="T38" fmla="*/ 3818 w 6934"/>
                <a:gd name="T39" fmla="*/ 1167 h 1632"/>
                <a:gd name="T40" fmla="*/ 3116 w 6934"/>
                <a:gd name="T41" fmla="*/ 1167 h 1632"/>
                <a:gd name="T42" fmla="*/ 2971 w 6934"/>
                <a:gd name="T43" fmla="*/ 816 h 1632"/>
                <a:gd name="T44" fmla="*/ 3116 w 6934"/>
                <a:gd name="T45" fmla="*/ 466 h 1632"/>
                <a:gd name="T46" fmla="*/ 3818 w 6934"/>
                <a:gd name="T47" fmla="*/ 466 h 1632"/>
                <a:gd name="T48" fmla="*/ 3963 w 6934"/>
                <a:gd name="T49" fmla="*/ 816 h 1632"/>
                <a:gd name="T50" fmla="*/ 6057 w 6934"/>
                <a:gd name="T51" fmla="*/ 976 h 1632"/>
                <a:gd name="T52" fmla="*/ 5587 w 6934"/>
                <a:gd name="T53" fmla="*/ 1312 h 1632"/>
                <a:gd name="T54" fmla="*/ 5117 w 6934"/>
                <a:gd name="T55" fmla="*/ 976 h 1632"/>
                <a:gd name="T56" fmla="*/ 5117 w 6934"/>
                <a:gd name="T57" fmla="*/ 656 h 1632"/>
                <a:gd name="T58" fmla="*/ 5587 w 6934"/>
                <a:gd name="T59" fmla="*/ 320 h 1632"/>
                <a:gd name="T60" fmla="*/ 6057 w 6934"/>
                <a:gd name="T61" fmla="*/ 656 h 1632"/>
                <a:gd name="T62" fmla="*/ 6057 w 6934"/>
                <a:gd name="T63" fmla="*/ 976 h 1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34" h="1632">
                  <a:moveTo>
                    <a:pt x="6774" y="656"/>
                  </a:moveTo>
                  <a:cubicBezTo>
                    <a:pt x="6387" y="656"/>
                    <a:pt x="6387" y="656"/>
                    <a:pt x="6387" y="656"/>
                  </a:cubicBezTo>
                  <a:cubicBezTo>
                    <a:pt x="6313" y="282"/>
                    <a:pt x="5983" y="0"/>
                    <a:pt x="5587" y="0"/>
                  </a:cubicBezTo>
                  <a:cubicBezTo>
                    <a:pt x="5191" y="0"/>
                    <a:pt x="4861" y="282"/>
                    <a:pt x="4787" y="656"/>
                  </a:cubicBezTo>
                  <a:cubicBezTo>
                    <a:pt x="4267" y="656"/>
                    <a:pt x="4267" y="656"/>
                    <a:pt x="4267" y="656"/>
                  </a:cubicBezTo>
                  <a:cubicBezTo>
                    <a:pt x="4193" y="282"/>
                    <a:pt x="3863" y="0"/>
                    <a:pt x="3467" y="0"/>
                  </a:cubicBezTo>
                  <a:cubicBezTo>
                    <a:pt x="3071" y="0"/>
                    <a:pt x="2741" y="282"/>
                    <a:pt x="2667" y="656"/>
                  </a:cubicBezTo>
                  <a:cubicBezTo>
                    <a:pt x="2187" y="656"/>
                    <a:pt x="2187" y="656"/>
                    <a:pt x="2187" y="656"/>
                  </a:cubicBezTo>
                  <a:cubicBezTo>
                    <a:pt x="2113" y="282"/>
                    <a:pt x="1783" y="0"/>
                    <a:pt x="1387" y="0"/>
                  </a:cubicBezTo>
                  <a:cubicBezTo>
                    <a:pt x="991" y="0"/>
                    <a:pt x="661" y="282"/>
                    <a:pt x="587" y="656"/>
                  </a:cubicBezTo>
                  <a:cubicBezTo>
                    <a:pt x="160" y="656"/>
                    <a:pt x="160" y="656"/>
                    <a:pt x="160" y="656"/>
                  </a:cubicBezTo>
                  <a:cubicBezTo>
                    <a:pt x="72" y="656"/>
                    <a:pt x="0" y="728"/>
                    <a:pt x="0" y="816"/>
                  </a:cubicBezTo>
                  <a:cubicBezTo>
                    <a:pt x="0" y="905"/>
                    <a:pt x="72" y="976"/>
                    <a:pt x="160" y="976"/>
                  </a:cubicBezTo>
                  <a:cubicBezTo>
                    <a:pt x="587" y="976"/>
                    <a:pt x="587" y="976"/>
                    <a:pt x="587" y="976"/>
                  </a:cubicBezTo>
                  <a:cubicBezTo>
                    <a:pt x="661" y="1350"/>
                    <a:pt x="991" y="1632"/>
                    <a:pt x="1387" y="1632"/>
                  </a:cubicBezTo>
                  <a:cubicBezTo>
                    <a:pt x="1783" y="1632"/>
                    <a:pt x="2113" y="1350"/>
                    <a:pt x="2187" y="976"/>
                  </a:cubicBezTo>
                  <a:cubicBezTo>
                    <a:pt x="2667" y="976"/>
                    <a:pt x="2667" y="976"/>
                    <a:pt x="2667" y="976"/>
                  </a:cubicBezTo>
                  <a:cubicBezTo>
                    <a:pt x="2741" y="1350"/>
                    <a:pt x="3071" y="1632"/>
                    <a:pt x="3467" y="1632"/>
                  </a:cubicBezTo>
                  <a:cubicBezTo>
                    <a:pt x="3863" y="1632"/>
                    <a:pt x="4193" y="1350"/>
                    <a:pt x="4267" y="976"/>
                  </a:cubicBezTo>
                  <a:cubicBezTo>
                    <a:pt x="4787" y="976"/>
                    <a:pt x="4787" y="976"/>
                    <a:pt x="4787" y="976"/>
                  </a:cubicBezTo>
                  <a:cubicBezTo>
                    <a:pt x="4861" y="1350"/>
                    <a:pt x="5191" y="1632"/>
                    <a:pt x="5587" y="1632"/>
                  </a:cubicBezTo>
                  <a:cubicBezTo>
                    <a:pt x="5983" y="1632"/>
                    <a:pt x="6313" y="1350"/>
                    <a:pt x="6387" y="976"/>
                  </a:cubicBezTo>
                  <a:cubicBezTo>
                    <a:pt x="6774" y="976"/>
                    <a:pt x="6774" y="976"/>
                    <a:pt x="6774" y="976"/>
                  </a:cubicBezTo>
                  <a:cubicBezTo>
                    <a:pt x="6862" y="976"/>
                    <a:pt x="6934" y="905"/>
                    <a:pt x="6934" y="816"/>
                  </a:cubicBezTo>
                  <a:cubicBezTo>
                    <a:pt x="6934" y="728"/>
                    <a:pt x="6862" y="656"/>
                    <a:pt x="6774" y="656"/>
                  </a:cubicBezTo>
                  <a:close/>
                  <a:moveTo>
                    <a:pt x="1857" y="976"/>
                  </a:moveTo>
                  <a:cubicBezTo>
                    <a:pt x="1832" y="1047"/>
                    <a:pt x="1792" y="1112"/>
                    <a:pt x="1738" y="1167"/>
                  </a:cubicBezTo>
                  <a:cubicBezTo>
                    <a:pt x="1644" y="1261"/>
                    <a:pt x="1519" y="1312"/>
                    <a:pt x="1387" y="1312"/>
                  </a:cubicBezTo>
                  <a:cubicBezTo>
                    <a:pt x="1255" y="1312"/>
                    <a:pt x="1130" y="1261"/>
                    <a:pt x="1036" y="1167"/>
                  </a:cubicBezTo>
                  <a:cubicBezTo>
                    <a:pt x="982" y="1112"/>
                    <a:pt x="942" y="1047"/>
                    <a:pt x="917" y="976"/>
                  </a:cubicBezTo>
                  <a:cubicBezTo>
                    <a:pt x="900" y="925"/>
                    <a:pt x="891" y="872"/>
                    <a:pt x="891" y="816"/>
                  </a:cubicBezTo>
                  <a:cubicBezTo>
                    <a:pt x="891" y="761"/>
                    <a:pt x="900" y="707"/>
                    <a:pt x="917" y="656"/>
                  </a:cubicBezTo>
                  <a:cubicBezTo>
                    <a:pt x="942" y="585"/>
                    <a:pt x="982" y="520"/>
                    <a:pt x="1036" y="466"/>
                  </a:cubicBezTo>
                  <a:cubicBezTo>
                    <a:pt x="1130" y="372"/>
                    <a:pt x="1255" y="320"/>
                    <a:pt x="1387" y="320"/>
                  </a:cubicBezTo>
                  <a:cubicBezTo>
                    <a:pt x="1519" y="320"/>
                    <a:pt x="1644" y="372"/>
                    <a:pt x="1738" y="466"/>
                  </a:cubicBezTo>
                  <a:cubicBezTo>
                    <a:pt x="1792" y="520"/>
                    <a:pt x="1832" y="585"/>
                    <a:pt x="1857" y="656"/>
                  </a:cubicBezTo>
                  <a:cubicBezTo>
                    <a:pt x="1874" y="707"/>
                    <a:pt x="1883" y="761"/>
                    <a:pt x="1883" y="816"/>
                  </a:cubicBezTo>
                  <a:cubicBezTo>
                    <a:pt x="1883" y="872"/>
                    <a:pt x="1874" y="925"/>
                    <a:pt x="1857" y="976"/>
                  </a:cubicBezTo>
                  <a:close/>
                  <a:moveTo>
                    <a:pt x="3937" y="976"/>
                  </a:moveTo>
                  <a:cubicBezTo>
                    <a:pt x="3912" y="1047"/>
                    <a:pt x="3872" y="1112"/>
                    <a:pt x="3818" y="1167"/>
                  </a:cubicBezTo>
                  <a:cubicBezTo>
                    <a:pt x="3724" y="1261"/>
                    <a:pt x="3599" y="1312"/>
                    <a:pt x="3467" y="1312"/>
                  </a:cubicBezTo>
                  <a:cubicBezTo>
                    <a:pt x="3335" y="1312"/>
                    <a:pt x="3210" y="1261"/>
                    <a:pt x="3116" y="1167"/>
                  </a:cubicBezTo>
                  <a:cubicBezTo>
                    <a:pt x="3062" y="1112"/>
                    <a:pt x="3022" y="1047"/>
                    <a:pt x="2997" y="976"/>
                  </a:cubicBezTo>
                  <a:cubicBezTo>
                    <a:pt x="2980" y="925"/>
                    <a:pt x="2971" y="872"/>
                    <a:pt x="2971" y="816"/>
                  </a:cubicBezTo>
                  <a:cubicBezTo>
                    <a:pt x="2971" y="761"/>
                    <a:pt x="2980" y="707"/>
                    <a:pt x="2997" y="656"/>
                  </a:cubicBezTo>
                  <a:cubicBezTo>
                    <a:pt x="3022" y="585"/>
                    <a:pt x="3062" y="520"/>
                    <a:pt x="3116" y="466"/>
                  </a:cubicBezTo>
                  <a:cubicBezTo>
                    <a:pt x="3210" y="372"/>
                    <a:pt x="3335" y="320"/>
                    <a:pt x="3467" y="320"/>
                  </a:cubicBezTo>
                  <a:cubicBezTo>
                    <a:pt x="3599" y="320"/>
                    <a:pt x="3724" y="372"/>
                    <a:pt x="3818" y="466"/>
                  </a:cubicBezTo>
                  <a:cubicBezTo>
                    <a:pt x="3872" y="520"/>
                    <a:pt x="3912" y="585"/>
                    <a:pt x="3937" y="656"/>
                  </a:cubicBezTo>
                  <a:cubicBezTo>
                    <a:pt x="3954" y="707"/>
                    <a:pt x="3963" y="761"/>
                    <a:pt x="3963" y="816"/>
                  </a:cubicBezTo>
                  <a:cubicBezTo>
                    <a:pt x="3963" y="872"/>
                    <a:pt x="3954" y="925"/>
                    <a:pt x="3937" y="976"/>
                  </a:cubicBezTo>
                  <a:close/>
                  <a:moveTo>
                    <a:pt x="6057" y="976"/>
                  </a:moveTo>
                  <a:cubicBezTo>
                    <a:pt x="6032" y="1047"/>
                    <a:pt x="5992" y="1112"/>
                    <a:pt x="5938" y="1167"/>
                  </a:cubicBezTo>
                  <a:cubicBezTo>
                    <a:pt x="5844" y="1261"/>
                    <a:pt x="5719" y="1312"/>
                    <a:pt x="5587" y="1312"/>
                  </a:cubicBezTo>
                  <a:cubicBezTo>
                    <a:pt x="5455" y="1312"/>
                    <a:pt x="5330" y="1261"/>
                    <a:pt x="5236" y="1167"/>
                  </a:cubicBezTo>
                  <a:cubicBezTo>
                    <a:pt x="5182" y="1112"/>
                    <a:pt x="5142" y="1047"/>
                    <a:pt x="5117" y="976"/>
                  </a:cubicBezTo>
                  <a:cubicBezTo>
                    <a:pt x="5100" y="925"/>
                    <a:pt x="5091" y="872"/>
                    <a:pt x="5091" y="816"/>
                  </a:cubicBezTo>
                  <a:cubicBezTo>
                    <a:pt x="5091" y="761"/>
                    <a:pt x="5100" y="707"/>
                    <a:pt x="5117" y="656"/>
                  </a:cubicBezTo>
                  <a:cubicBezTo>
                    <a:pt x="5142" y="585"/>
                    <a:pt x="5182" y="520"/>
                    <a:pt x="5236" y="466"/>
                  </a:cubicBezTo>
                  <a:cubicBezTo>
                    <a:pt x="5330" y="372"/>
                    <a:pt x="5455" y="320"/>
                    <a:pt x="5587" y="320"/>
                  </a:cubicBezTo>
                  <a:cubicBezTo>
                    <a:pt x="5719" y="320"/>
                    <a:pt x="5844" y="372"/>
                    <a:pt x="5938" y="466"/>
                  </a:cubicBezTo>
                  <a:cubicBezTo>
                    <a:pt x="5992" y="520"/>
                    <a:pt x="6032" y="585"/>
                    <a:pt x="6057" y="656"/>
                  </a:cubicBezTo>
                  <a:cubicBezTo>
                    <a:pt x="6074" y="707"/>
                    <a:pt x="6083" y="761"/>
                    <a:pt x="6083" y="816"/>
                  </a:cubicBezTo>
                  <a:cubicBezTo>
                    <a:pt x="6083" y="872"/>
                    <a:pt x="6074" y="925"/>
                    <a:pt x="6057" y="9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9" name="Group 457">
            <a:extLst>
              <a:ext uri="{FF2B5EF4-FFF2-40B4-BE49-F238E27FC236}">
                <a16:creationId xmlns:a16="http://schemas.microsoft.com/office/drawing/2014/main" id="{E3C432A9-87F0-4FD8-9E08-997CE8051F84}"/>
              </a:ext>
            </a:extLst>
          </p:cNvPr>
          <p:cNvGrpSpPr/>
          <p:nvPr/>
        </p:nvGrpSpPr>
        <p:grpSpPr>
          <a:xfrm>
            <a:off x="7004065" y="3307081"/>
            <a:ext cx="1207868" cy="1204324"/>
            <a:chOff x="4683125" y="5694363"/>
            <a:chExt cx="1082675" cy="1079501"/>
          </a:xfrm>
          <a:solidFill>
            <a:schemeClr val="accent4"/>
          </a:solidFill>
        </p:grpSpPr>
        <p:sp>
          <p:nvSpPr>
            <p:cNvPr id="130" name="Freeform 5">
              <a:extLst>
                <a:ext uri="{FF2B5EF4-FFF2-40B4-BE49-F238E27FC236}">
                  <a16:creationId xmlns:a16="http://schemas.microsoft.com/office/drawing/2014/main" id="{2C9D8301-AF0C-4708-B65F-85884A211D5A}"/>
                </a:ext>
              </a:extLst>
            </p:cNvPr>
            <p:cNvSpPr>
              <a:spLocks/>
            </p:cNvSpPr>
            <p:nvPr/>
          </p:nvSpPr>
          <p:spPr bwMode="auto">
            <a:xfrm>
              <a:off x="4683125" y="6292851"/>
              <a:ext cx="200025" cy="481013"/>
            </a:xfrm>
            <a:custGeom>
              <a:avLst/>
              <a:gdLst>
                <a:gd name="T0" fmla="*/ 47 w 60"/>
                <a:gd name="T1" fmla="*/ 0 h 145"/>
                <a:gd name="T2" fmla="*/ 13 w 60"/>
                <a:gd name="T3" fmla="*/ 0 h 145"/>
                <a:gd name="T4" fmla="*/ 0 w 60"/>
                <a:gd name="T5" fmla="*/ 14 h 145"/>
                <a:gd name="T6" fmla="*/ 0 w 60"/>
                <a:gd name="T7" fmla="*/ 132 h 145"/>
                <a:gd name="T8" fmla="*/ 13 w 60"/>
                <a:gd name="T9" fmla="*/ 145 h 145"/>
                <a:gd name="T10" fmla="*/ 47 w 60"/>
                <a:gd name="T11" fmla="*/ 145 h 145"/>
                <a:gd name="T12" fmla="*/ 60 w 60"/>
                <a:gd name="T13" fmla="*/ 132 h 145"/>
                <a:gd name="T14" fmla="*/ 60 w 60"/>
                <a:gd name="T15" fmla="*/ 14 h 145"/>
                <a:gd name="T16" fmla="*/ 47 w 60"/>
                <a:gd name="T1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45">
                  <a:moveTo>
                    <a:pt x="47" y="0"/>
                  </a:moveTo>
                  <a:cubicBezTo>
                    <a:pt x="13" y="0"/>
                    <a:pt x="13" y="0"/>
                    <a:pt x="13" y="0"/>
                  </a:cubicBezTo>
                  <a:cubicBezTo>
                    <a:pt x="6" y="0"/>
                    <a:pt x="0" y="6"/>
                    <a:pt x="0" y="14"/>
                  </a:cubicBezTo>
                  <a:cubicBezTo>
                    <a:pt x="0" y="132"/>
                    <a:pt x="0" y="132"/>
                    <a:pt x="0" y="132"/>
                  </a:cubicBezTo>
                  <a:cubicBezTo>
                    <a:pt x="0" y="139"/>
                    <a:pt x="6" y="145"/>
                    <a:pt x="13" y="145"/>
                  </a:cubicBezTo>
                  <a:cubicBezTo>
                    <a:pt x="47" y="145"/>
                    <a:pt x="47" y="145"/>
                    <a:pt x="47" y="145"/>
                  </a:cubicBezTo>
                  <a:cubicBezTo>
                    <a:pt x="54" y="145"/>
                    <a:pt x="60" y="139"/>
                    <a:pt x="60" y="132"/>
                  </a:cubicBezTo>
                  <a:cubicBezTo>
                    <a:pt x="60" y="14"/>
                    <a:pt x="60" y="14"/>
                    <a:pt x="60" y="14"/>
                  </a:cubicBezTo>
                  <a:cubicBezTo>
                    <a:pt x="60" y="6"/>
                    <a:pt x="54" y="0"/>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
              <a:extLst>
                <a:ext uri="{FF2B5EF4-FFF2-40B4-BE49-F238E27FC236}">
                  <a16:creationId xmlns:a16="http://schemas.microsoft.com/office/drawing/2014/main" id="{BCE68B37-9279-4DC4-9FEB-4FB1F0AC9894}"/>
                </a:ext>
              </a:extLst>
            </p:cNvPr>
            <p:cNvSpPr>
              <a:spLocks/>
            </p:cNvSpPr>
            <p:nvPr/>
          </p:nvSpPr>
          <p:spPr bwMode="auto">
            <a:xfrm>
              <a:off x="4975225" y="6083301"/>
              <a:ext cx="203200" cy="690563"/>
            </a:xfrm>
            <a:custGeom>
              <a:avLst/>
              <a:gdLst>
                <a:gd name="T0" fmla="*/ 47 w 61"/>
                <a:gd name="T1" fmla="*/ 0 h 208"/>
                <a:gd name="T2" fmla="*/ 14 w 61"/>
                <a:gd name="T3" fmla="*/ 0 h 208"/>
                <a:gd name="T4" fmla="*/ 0 w 61"/>
                <a:gd name="T5" fmla="*/ 13 h 208"/>
                <a:gd name="T6" fmla="*/ 0 w 61"/>
                <a:gd name="T7" fmla="*/ 195 h 208"/>
                <a:gd name="T8" fmla="*/ 14 w 61"/>
                <a:gd name="T9" fmla="*/ 208 h 208"/>
                <a:gd name="T10" fmla="*/ 47 w 61"/>
                <a:gd name="T11" fmla="*/ 208 h 208"/>
                <a:gd name="T12" fmla="*/ 61 w 61"/>
                <a:gd name="T13" fmla="*/ 195 h 208"/>
                <a:gd name="T14" fmla="*/ 61 w 61"/>
                <a:gd name="T15" fmla="*/ 13 h 208"/>
                <a:gd name="T16" fmla="*/ 47 w 61"/>
                <a:gd name="T17"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208">
                  <a:moveTo>
                    <a:pt x="47" y="0"/>
                  </a:moveTo>
                  <a:cubicBezTo>
                    <a:pt x="14" y="0"/>
                    <a:pt x="14" y="0"/>
                    <a:pt x="14" y="0"/>
                  </a:cubicBezTo>
                  <a:cubicBezTo>
                    <a:pt x="6" y="0"/>
                    <a:pt x="0" y="6"/>
                    <a:pt x="0" y="13"/>
                  </a:cubicBezTo>
                  <a:cubicBezTo>
                    <a:pt x="0" y="195"/>
                    <a:pt x="0" y="195"/>
                    <a:pt x="0" y="195"/>
                  </a:cubicBezTo>
                  <a:cubicBezTo>
                    <a:pt x="0" y="202"/>
                    <a:pt x="6" y="208"/>
                    <a:pt x="14" y="208"/>
                  </a:cubicBezTo>
                  <a:cubicBezTo>
                    <a:pt x="47" y="208"/>
                    <a:pt x="47" y="208"/>
                    <a:pt x="47" y="208"/>
                  </a:cubicBezTo>
                  <a:cubicBezTo>
                    <a:pt x="55" y="208"/>
                    <a:pt x="61" y="202"/>
                    <a:pt x="61" y="195"/>
                  </a:cubicBezTo>
                  <a:cubicBezTo>
                    <a:pt x="61" y="13"/>
                    <a:pt x="61" y="13"/>
                    <a:pt x="61" y="13"/>
                  </a:cubicBezTo>
                  <a:cubicBezTo>
                    <a:pt x="61" y="6"/>
                    <a:pt x="55" y="0"/>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
              <a:extLst>
                <a:ext uri="{FF2B5EF4-FFF2-40B4-BE49-F238E27FC236}">
                  <a16:creationId xmlns:a16="http://schemas.microsoft.com/office/drawing/2014/main" id="{D189DD52-0AF9-4F99-B078-336A47ED9AFC}"/>
                </a:ext>
              </a:extLst>
            </p:cNvPr>
            <p:cNvSpPr>
              <a:spLocks/>
            </p:cNvSpPr>
            <p:nvPr/>
          </p:nvSpPr>
          <p:spPr bwMode="auto">
            <a:xfrm>
              <a:off x="5270500" y="6226176"/>
              <a:ext cx="203200" cy="547688"/>
            </a:xfrm>
            <a:custGeom>
              <a:avLst/>
              <a:gdLst>
                <a:gd name="T0" fmla="*/ 47 w 61"/>
                <a:gd name="T1" fmla="*/ 0 h 165"/>
                <a:gd name="T2" fmla="*/ 14 w 61"/>
                <a:gd name="T3" fmla="*/ 0 h 165"/>
                <a:gd name="T4" fmla="*/ 0 w 61"/>
                <a:gd name="T5" fmla="*/ 14 h 165"/>
                <a:gd name="T6" fmla="*/ 0 w 61"/>
                <a:gd name="T7" fmla="*/ 152 h 165"/>
                <a:gd name="T8" fmla="*/ 14 w 61"/>
                <a:gd name="T9" fmla="*/ 165 h 165"/>
                <a:gd name="T10" fmla="*/ 47 w 61"/>
                <a:gd name="T11" fmla="*/ 165 h 165"/>
                <a:gd name="T12" fmla="*/ 61 w 61"/>
                <a:gd name="T13" fmla="*/ 152 h 165"/>
                <a:gd name="T14" fmla="*/ 61 w 61"/>
                <a:gd name="T15" fmla="*/ 14 h 165"/>
                <a:gd name="T16" fmla="*/ 47 w 61"/>
                <a:gd name="T1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65">
                  <a:moveTo>
                    <a:pt x="47" y="0"/>
                  </a:moveTo>
                  <a:cubicBezTo>
                    <a:pt x="14" y="0"/>
                    <a:pt x="14" y="0"/>
                    <a:pt x="14" y="0"/>
                  </a:cubicBezTo>
                  <a:cubicBezTo>
                    <a:pt x="6" y="0"/>
                    <a:pt x="0" y="7"/>
                    <a:pt x="0" y="14"/>
                  </a:cubicBezTo>
                  <a:cubicBezTo>
                    <a:pt x="0" y="152"/>
                    <a:pt x="0" y="152"/>
                    <a:pt x="0" y="152"/>
                  </a:cubicBezTo>
                  <a:cubicBezTo>
                    <a:pt x="0" y="159"/>
                    <a:pt x="6" y="165"/>
                    <a:pt x="14" y="165"/>
                  </a:cubicBezTo>
                  <a:cubicBezTo>
                    <a:pt x="47" y="165"/>
                    <a:pt x="47" y="165"/>
                    <a:pt x="47" y="165"/>
                  </a:cubicBezTo>
                  <a:cubicBezTo>
                    <a:pt x="54" y="165"/>
                    <a:pt x="61" y="159"/>
                    <a:pt x="61" y="152"/>
                  </a:cubicBezTo>
                  <a:cubicBezTo>
                    <a:pt x="61" y="14"/>
                    <a:pt x="61" y="14"/>
                    <a:pt x="61" y="14"/>
                  </a:cubicBezTo>
                  <a:cubicBezTo>
                    <a:pt x="61" y="7"/>
                    <a:pt x="54" y="0"/>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8">
              <a:extLst>
                <a:ext uri="{FF2B5EF4-FFF2-40B4-BE49-F238E27FC236}">
                  <a16:creationId xmlns:a16="http://schemas.microsoft.com/office/drawing/2014/main" id="{8A93D064-0062-4677-ACD7-9441BBA9BA9F}"/>
                </a:ext>
              </a:extLst>
            </p:cNvPr>
            <p:cNvSpPr>
              <a:spLocks/>
            </p:cNvSpPr>
            <p:nvPr/>
          </p:nvSpPr>
          <p:spPr bwMode="auto">
            <a:xfrm>
              <a:off x="5565775" y="5986463"/>
              <a:ext cx="200025" cy="787400"/>
            </a:xfrm>
            <a:custGeom>
              <a:avLst/>
              <a:gdLst>
                <a:gd name="T0" fmla="*/ 47 w 60"/>
                <a:gd name="T1" fmla="*/ 0 h 237"/>
                <a:gd name="T2" fmla="*/ 13 w 60"/>
                <a:gd name="T3" fmla="*/ 0 h 237"/>
                <a:gd name="T4" fmla="*/ 0 w 60"/>
                <a:gd name="T5" fmla="*/ 14 h 237"/>
                <a:gd name="T6" fmla="*/ 0 w 60"/>
                <a:gd name="T7" fmla="*/ 224 h 237"/>
                <a:gd name="T8" fmla="*/ 13 w 60"/>
                <a:gd name="T9" fmla="*/ 237 h 237"/>
                <a:gd name="T10" fmla="*/ 47 w 60"/>
                <a:gd name="T11" fmla="*/ 237 h 237"/>
                <a:gd name="T12" fmla="*/ 60 w 60"/>
                <a:gd name="T13" fmla="*/ 224 h 237"/>
                <a:gd name="T14" fmla="*/ 60 w 60"/>
                <a:gd name="T15" fmla="*/ 14 h 237"/>
                <a:gd name="T16" fmla="*/ 47 w 60"/>
                <a:gd name="T1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237">
                  <a:moveTo>
                    <a:pt x="47" y="0"/>
                  </a:moveTo>
                  <a:cubicBezTo>
                    <a:pt x="13" y="0"/>
                    <a:pt x="13" y="0"/>
                    <a:pt x="13" y="0"/>
                  </a:cubicBezTo>
                  <a:cubicBezTo>
                    <a:pt x="6" y="0"/>
                    <a:pt x="0" y="7"/>
                    <a:pt x="0" y="14"/>
                  </a:cubicBezTo>
                  <a:cubicBezTo>
                    <a:pt x="0" y="224"/>
                    <a:pt x="0" y="224"/>
                    <a:pt x="0" y="224"/>
                  </a:cubicBezTo>
                  <a:cubicBezTo>
                    <a:pt x="0" y="231"/>
                    <a:pt x="6" y="237"/>
                    <a:pt x="13" y="237"/>
                  </a:cubicBezTo>
                  <a:cubicBezTo>
                    <a:pt x="47" y="237"/>
                    <a:pt x="47" y="237"/>
                    <a:pt x="47" y="237"/>
                  </a:cubicBezTo>
                  <a:cubicBezTo>
                    <a:pt x="54" y="237"/>
                    <a:pt x="60" y="231"/>
                    <a:pt x="60" y="224"/>
                  </a:cubicBezTo>
                  <a:cubicBezTo>
                    <a:pt x="60" y="14"/>
                    <a:pt x="60" y="14"/>
                    <a:pt x="60" y="14"/>
                  </a:cubicBezTo>
                  <a:cubicBezTo>
                    <a:pt x="60" y="7"/>
                    <a:pt x="54" y="0"/>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9">
              <a:extLst>
                <a:ext uri="{FF2B5EF4-FFF2-40B4-BE49-F238E27FC236}">
                  <a16:creationId xmlns:a16="http://schemas.microsoft.com/office/drawing/2014/main" id="{3E048E4B-E3C7-42BC-99D6-102646B85FEA}"/>
                </a:ext>
              </a:extLst>
            </p:cNvPr>
            <p:cNvSpPr>
              <a:spLocks noEditPoints="1"/>
            </p:cNvSpPr>
            <p:nvPr/>
          </p:nvSpPr>
          <p:spPr bwMode="auto">
            <a:xfrm>
              <a:off x="4700588" y="5694363"/>
              <a:ext cx="1047750" cy="474663"/>
            </a:xfrm>
            <a:custGeom>
              <a:avLst/>
              <a:gdLst>
                <a:gd name="T0" fmla="*/ 25 w 316"/>
                <a:gd name="T1" fmla="*/ 143 h 143"/>
                <a:gd name="T2" fmla="*/ 50 w 316"/>
                <a:gd name="T3" fmla="*/ 118 h 143"/>
                <a:gd name="T4" fmla="*/ 49 w 316"/>
                <a:gd name="T5" fmla="*/ 111 h 143"/>
                <a:gd name="T6" fmla="*/ 99 w 316"/>
                <a:gd name="T7" fmla="*/ 74 h 143"/>
                <a:gd name="T8" fmla="*/ 114 w 316"/>
                <a:gd name="T9" fmla="*/ 79 h 143"/>
                <a:gd name="T10" fmla="*/ 132 w 316"/>
                <a:gd name="T11" fmla="*/ 71 h 143"/>
                <a:gd name="T12" fmla="*/ 177 w 316"/>
                <a:gd name="T13" fmla="*/ 93 h 143"/>
                <a:gd name="T14" fmla="*/ 177 w 316"/>
                <a:gd name="T15" fmla="*/ 95 h 143"/>
                <a:gd name="T16" fmla="*/ 202 w 316"/>
                <a:gd name="T17" fmla="*/ 120 h 143"/>
                <a:gd name="T18" fmla="*/ 227 w 316"/>
                <a:gd name="T19" fmla="*/ 95 h 143"/>
                <a:gd name="T20" fmla="*/ 226 w 316"/>
                <a:gd name="T21" fmla="*/ 87 h 143"/>
                <a:gd name="T22" fmla="*/ 277 w 316"/>
                <a:gd name="T23" fmla="*/ 46 h 143"/>
                <a:gd name="T24" fmla="*/ 291 w 316"/>
                <a:gd name="T25" fmla="*/ 50 h 143"/>
                <a:gd name="T26" fmla="*/ 316 w 316"/>
                <a:gd name="T27" fmla="*/ 25 h 143"/>
                <a:gd name="T28" fmla="*/ 291 w 316"/>
                <a:gd name="T29" fmla="*/ 0 h 143"/>
                <a:gd name="T30" fmla="*/ 266 w 316"/>
                <a:gd name="T31" fmla="*/ 25 h 143"/>
                <a:gd name="T32" fmla="*/ 267 w 316"/>
                <a:gd name="T33" fmla="*/ 34 h 143"/>
                <a:gd name="T34" fmla="*/ 216 w 316"/>
                <a:gd name="T35" fmla="*/ 74 h 143"/>
                <a:gd name="T36" fmla="*/ 202 w 316"/>
                <a:gd name="T37" fmla="*/ 70 h 143"/>
                <a:gd name="T38" fmla="*/ 184 w 316"/>
                <a:gd name="T39" fmla="*/ 78 h 143"/>
                <a:gd name="T40" fmla="*/ 139 w 316"/>
                <a:gd name="T41" fmla="*/ 57 h 143"/>
                <a:gd name="T42" fmla="*/ 139 w 316"/>
                <a:gd name="T43" fmla="*/ 54 h 143"/>
                <a:gd name="T44" fmla="*/ 114 w 316"/>
                <a:gd name="T45" fmla="*/ 29 h 143"/>
                <a:gd name="T46" fmla="*/ 89 w 316"/>
                <a:gd name="T47" fmla="*/ 54 h 143"/>
                <a:gd name="T48" fmla="*/ 90 w 316"/>
                <a:gd name="T49" fmla="*/ 62 h 143"/>
                <a:gd name="T50" fmla="*/ 39 w 316"/>
                <a:gd name="T51" fmla="*/ 98 h 143"/>
                <a:gd name="T52" fmla="*/ 25 w 316"/>
                <a:gd name="T53" fmla="*/ 93 h 143"/>
                <a:gd name="T54" fmla="*/ 0 w 316"/>
                <a:gd name="T55" fmla="*/ 118 h 143"/>
                <a:gd name="T56" fmla="*/ 25 w 316"/>
                <a:gd name="T57" fmla="*/ 143 h 143"/>
                <a:gd name="T58" fmla="*/ 291 w 316"/>
                <a:gd name="T59" fmla="*/ 16 h 143"/>
                <a:gd name="T60" fmla="*/ 300 w 316"/>
                <a:gd name="T61" fmla="*/ 25 h 143"/>
                <a:gd name="T62" fmla="*/ 291 w 316"/>
                <a:gd name="T63" fmla="*/ 34 h 143"/>
                <a:gd name="T64" fmla="*/ 282 w 316"/>
                <a:gd name="T65" fmla="*/ 25 h 143"/>
                <a:gd name="T66" fmla="*/ 291 w 316"/>
                <a:gd name="T67" fmla="*/ 16 h 143"/>
                <a:gd name="T68" fmla="*/ 202 w 316"/>
                <a:gd name="T69" fmla="*/ 86 h 143"/>
                <a:gd name="T70" fmla="*/ 211 w 316"/>
                <a:gd name="T71" fmla="*/ 95 h 143"/>
                <a:gd name="T72" fmla="*/ 202 w 316"/>
                <a:gd name="T73" fmla="*/ 104 h 143"/>
                <a:gd name="T74" fmla="*/ 193 w 316"/>
                <a:gd name="T75" fmla="*/ 95 h 143"/>
                <a:gd name="T76" fmla="*/ 202 w 316"/>
                <a:gd name="T77" fmla="*/ 86 h 143"/>
                <a:gd name="T78" fmla="*/ 114 w 316"/>
                <a:gd name="T79" fmla="*/ 45 h 143"/>
                <a:gd name="T80" fmla="*/ 123 w 316"/>
                <a:gd name="T81" fmla="*/ 54 h 143"/>
                <a:gd name="T82" fmla="*/ 114 w 316"/>
                <a:gd name="T83" fmla="*/ 63 h 143"/>
                <a:gd name="T84" fmla="*/ 105 w 316"/>
                <a:gd name="T85" fmla="*/ 54 h 143"/>
                <a:gd name="T86" fmla="*/ 114 w 316"/>
                <a:gd name="T87" fmla="*/ 45 h 143"/>
                <a:gd name="T88" fmla="*/ 25 w 316"/>
                <a:gd name="T89" fmla="*/ 109 h 143"/>
                <a:gd name="T90" fmla="*/ 34 w 316"/>
                <a:gd name="T91" fmla="*/ 118 h 143"/>
                <a:gd name="T92" fmla="*/ 25 w 316"/>
                <a:gd name="T93" fmla="*/ 127 h 143"/>
                <a:gd name="T94" fmla="*/ 16 w 316"/>
                <a:gd name="T95" fmla="*/ 118 h 143"/>
                <a:gd name="T96" fmla="*/ 25 w 316"/>
                <a:gd name="T97" fmla="*/ 10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6" h="143">
                  <a:moveTo>
                    <a:pt x="25" y="143"/>
                  </a:moveTo>
                  <a:cubicBezTo>
                    <a:pt x="39" y="143"/>
                    <a:pt x="50" y="132"/>
                    <a:pt x="50" y="118"/>
                  </a:cubicBezTo>
                  <a:cubicBezTo>
                    <a:pt x="50" y="116"/>
                    <a:pt x="50" y="113"/>
                    <a:pt x="49" y="111"/>
                  </a:cubicBezTo>
                  <a:cubicBezTo>
                    <a:pt x="99" y="74"/>
                    <a:pt x="99" y="74"/>
                    <a:pt x="99" y="74"/>
                  </a:cubicBezTo>
                  <a:cubicBezTo>
                    <a:pt x="103" y="77"/>
                    <a:pt x="108" y="79"/>
                    <a:pt x="114" y="79"/>
                  </a:cubicBezTo>
                  <a:cubicBezTo>
                    <a:pt x="121" y="79"/>
                    <a:pt x="127" y="76"/>
                    <a:pt x="132" y="71"/>
                  </a:cubicBezTo>
                  <a:cubicBezTo>
                    <a:pt x="177" y="93"/>
                    <a:pt x="177" y="93"/>
                    <a:pt x="177" y="93"/>
                  </a:cubicBezTo>
                  <a:cubicBezTo>
                    <a:pt x="177" y="93"/>
                    <a:pt x="177" y="94"/>
                    <a:pt x="177" y="95"/>
                  </a:cubicBezTo>
                  <a:cubicBezTo>
                    <a:pt x="177" y="109"/>
                    <a:pt x="188" y="120"/>
                    <a:pt x="202" y="120"/>
                  </a:cubicBezTo>
                  <a:cubicBezTo>
                    <a:pt x="216" y="120"/>
                    <a:pt x="227" y="109"/>
                    <a:pt x="227" y="95"/>
                  </a:cubicBezTo>
                  <a:cubicBezTo>
                    <a:pt x="227" y="92"/>
                    <a:pt x="227" y="90"/>
                    <a:pt x="226" y="87"/>
                  </a:cubicBezTo>
                  <a:cubicBezTo>
                    <a:pt x="277" y="46"/>
                    <a:pt x="277" y="46"/>
                    <a:pt x="277" y="46"/>
                  </a:cubicBezTo>
                  <a:cubicBezTo>
                    <a:pt x="281" y="49"/>
                    <a:pt x="286" y="50"/>
                    <a:pt x="291" y="50"/>
                  </a:cubicBezTo>
                  <a:cubicBezTo>
                    <a:pt x="305" y="50"/>
                    <a:pt x="316" y="39"/>
                    <a:pt x="316" y="25"/>
                  </a:cubicBezTo>
                  <a:cubicBezTo>
                    <a:pt x="316" y="11"/>
                    <a:pt x="305" y="0"/>
                    <a:pt x="291" y="0"/>
                  </a:cubicBezTo>
                  <a:cubicBezTo>
                    <a:pt x="277" y="0"/>
                    <a:pt x="266" y="11"/>
                    <a:pt x="266" y="25"/>
                  </a:cubicBezTo>
                  <a:cubicBezTo>
                    <a:pt x="266" y="28"/>
                    <a:pt x="266" y="31"/>
                    <a:pt x="267" y="34"/>
                  </a:cubicBezTo>
                  <a:cubicBezTo>
                    <a:pt x="216" y="74"/>
                    <a:pt x="216" y="74"/>
                    <a:pt x="216" y="74"/>
                  </a:cubicBezTo>
                  <a:cubicBezTo>
                    <a:pt x="212" y="72"/>
                    <a:pt x="207" y="70"/>
                    <a:pt x="202" y="70"/>
                  </a:cubicBezTo>
                  <a:cubicBezTo>
                    <a:pt x="195" y="70"/>
                    <a:pt x="189" y="73"/>
                    <a:pt x="184" y="78"/>
                  </a:cubicBezTo>
                  <a:cubicBezTo>
                    <a:pt x="139" y="57"/>
                    <a:pt x="139" y="57"/>
                    <a:pt x="139" y="57"/>
                  </a:cubicBezTo>
                  <a:cubicBezTo>
                    <a:pt x="139" y="56"/>
                    <a:pt x="139" y="55"/>
                    <a:pt x="139" y="54"/>
                  </a:cubicBezTo>
                  <a:cubicBezTo>
                    <a:pt x="139" y="40"/>
                    <a:pt x="127" y="29"/>
                    <a:pt x="114" y="29"/>
                  </a:cubicBezTo>
                  <a:cubicBezTo>
                    <a:pt x="100" y="29"/>
                    <a:pt x="89" y="40"/>
                    <a:pt x="89" y="54"/>
                  </a:cubicBezTo>
                  <a:cubicBezTo>
                    <a:pt x="89" y="57"/>
                    <a:pt x="89" y="59"/>
                    <a:pt x="90" y="62"/>
                  </a:cubicBezTo>
                  <a:cubicBezTo>
                    <a:pt x="39" y="98"/>
                    <a:pt x="39" y="98"/>
                    <a:pt x="39" y="98"/>
                  </a:cubicBezTo>
                  <a:cubicBezTo>
                    <a:pt x="35" y="95"/>
                    <a:pt x="30" y="93"/>
                    <a:pt x="25" y="93"/>
                  </a:cubicBezTo>
                  <a:cubicBezTo>
                    <a:pt x="11" y="93"/>
                    <a:pt x="0" y="104"/>
                    <a:pt x="0" y="118"/>
                  </a:cubicBezTo>
                  <a:cubicBezTo>
                    <a:pt x="0" y="132"/>
                    <a:pt x="11" y="143"/>
                    <a:pt x="25" y="143"/>
                  </a:cubicBezTo>
                  <a:close/>
                  <a:moveTo>
                    <a:pt x="291" y="16"/>
                  </a:moveTo>
                  <a:cubicBezTo>
                    <a:pt x="296" y="16"/>
                    <a:pt x="300" y="20"/>
                    <a:pt x="300" y="25"/>
                  </a:cubicBezTo>
                  <a:cubicBezTo>
                    <a:pt x="300" y="30"/>
                    <a:pt x="296" y="34"/>
                    <a:pt x="291" y="34"/>
                  </a:cubicBezTo>
                  <a:cubicBezTo>
                    <a:pt x="286" y="34"/>
                    <a:pt x="282" y="30"/>
                    <a:pt x="282" y="25"/>
                  </a:cubicBezTo>
                  <a:cubicBezTo>
                    <a:pt x="282" y="20"/>
                    <a:pt x="286" y="16"/>
                    <a:pt x="291" y="16"/>
                  </a:cubicBezTo>
                  <a:close/>
                  <a:moveTo>
                    <a:pt x="202" y="86"/>
                  </a:moveTo>
                  <a:cubicBezTo>
                    <a:pt x="207" y="86"/>
                    <a:pt x="211" y="90"/>
                    <a:pt x="211" y="95"/>
                  </a:cubicBezTo>
                  <a:cubicBezTo>
                    <a:pt x="211" y="100"/>
                    <a:pt x="207" y="104"/>
                    <a:pt x="202" y="104"/>
                  </a:cubicBezTo>
                  <a:cubicBezTo>
                    <a:pt x="197" y="104"/>
                    <a:pt x="193" y="100"/>
                    <a:pt x="193" y="95"/>
                  </a:cubicBezTo>
                  <a:cubicBezTo>
                    <a:pt x="193" y="90"/>
                    <a:pt x="197" y="86"/>
                    <a:pt x="202" y="86"/>
                  </a:cubicBezTo>
                  <a:close/>
                  <a:moveTo>
                    <a:pt x="114" y="45"/>
                  </a:moveTo>
                  <a:cubicBezTo>
                    <a:pt x="119" y="45"/>
                    <a:pt x="123" y="49"/>
                    <a:pt x="123" y="54"/>
                  </a:cubicBezTo>
                  <a:cubicBezTo>
                    <a:pt x="123" y="59"/>
                    <a:pt x="119" y="63"/>
                    <a:pt x="114" y="63"/>
                  </a:cubicBezTo>
                  <a:cubicBezTo>
                    <a:pt x="109" y="63"/>
                    <a:pt x="105" y="59"/>
                    <a:pt x="105" y="54"/>
                  </a:cubicBezTo>
                  <a:cubicBezTo>
                    <a:pt x="105" y="49"/>
                    <a:pt x="109" y="45"/>
                    <a:pt x="114" y="45"/>
                  </a:cubicBezTo>
                  <a:close/>
                  <a:moveTo>
                    <a:pt x="25" y="109"/>
                  </a:moveTo>
                  <a:cubicBezTo>
                    <a:pt x="30" y="109"/>
                    <a:pt x="34" y="113"/>
                    <a:pt x="34" y="118"/>
                  </a:cubicBezTo>
                  <a:cubicBezTo>
                    <a:pt x="34" y="123"/>
                    <a:pt x="30" y="127"/>
                    <a:pt x="25" y="127"/>
                  </a:cubicBezTo>
                  <a:cubicBezTo>
                    <a:pt x="20" y="127"/>
                    <a:pt x="16" y="123"/>
                    <a:pt x="16" y="118"/>
                  </a:cubicBezTo>
                  <a:cubicBezTo>
                    <a:pt x="16" y="113"/>
                    <a:pt x="20" y="109"/>
                    <a:pt x="25"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5" name="Group 108">
            <a:extLst>
              <a:ext uri="{FF2B5EF4-FFF2-40B4-BE49-F238E27FC236}">
                <a16:creationId xmlns:a16="http://schemas.microsoft.com/office/drawing/2014/main" id="{C2432F0D-A2F4-4FA1-9537-74BFDE817023}"/>
              </a:ext>
            </a:extLst>
          </p:cNvPr>
          <p:cNvGrpSpPr/>
          <p:nvPr/>
        </p:nvGrpSpPr>
        <p:grpSpPr>
          <a:xfrm>
            <a:off x="4285903" y="3251433"/>
            <a:ext cx="1377246" cy="1432206"/>
            <a:chOff x="2278063" y="5395913"/>
            <a:chExt cx="2028826" cy="2109787"/>
          </a:xfrm>
          <a:solidFill>
            <a:schemeClr val="accent4"/>
          </a:solidFill>
        </p:grpSpPr>
        <p:sp>
          <p:nvSpPr>
            <p:cNvPr id="136" name="Freeform 13">
              <a:extLst>
                <a:ext uri="{FF2B5EF4-FFF2-40B4-BE49-F238E27FC236}">
                  <a16:creationId xmlns:a16="http://schemas.microsoft.com/office/drawing/2014/main" id="{43AEA19B-7CC6-41F1-B170-E84D487060B0}"/>
                </a:ext>
              </a:extLst>
            </p:cNvPr>
            <p:cNvSpPr>
              <a:spLocks/>
            </p:cNvSpPr>
            <p:nvPr/>
          </p:nvSpPr>
          <p:spPr bwMode="auto">
            <a:xfrm>
              <a:off x="2820988" y="5726113"/>
              <a:ext cx="352425" cy="344488"/>
            </a:xfrm>
            <a:custGeom>
              <a:avLst/>
              <a:gdLst>
                <a:gd name="T0" fmla="*/ 2 w 295"/>
                <a:gd name="T1" fmla="*/ 268 h 288"/>
                <a:gd name="T2" fmla="*/ 14 w 295"/>
                <a:gd name="T3" fmla="*/ 287 h 288"/>
                <a:gd name="T4" fmla="*/ 18 w 295"/>
                <a:gd name="T5" fmla="*/ 288 h 288"/>
                <a:gd name="T6" fmla="*/ 33 w 295"/>
                <a:gd name="T7" fmla="*/ 276 h 288"/>
                <a:gd name="T8" fmla="*/ 281 w 295"/>
                <a:gd name="T9" fmla="*/ 33 h 288"/>
                <a:gd name="T10" fmla="*/ 293 w 295"/>
                <a:gd name="T11" fmla="*/ 14 h 288"/>
                <a:gd name="T12" fmla="*/ 274 w 295"/>
                <a:gd name="T13" fmla="*/ 2 h 288"/>
                <a:gd name="T14" fmla="*/ 2 w 295"/>
                <a:gd name="T15" fmla="*/ 268 h 2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5" h="288">
                  <a:moveTo>
                    <a:pt x="2" y="268"/>
                  </a:moveTo>
                  <a:cubicBezTo>
                    <a:pt x="0" y="277"/>
                    <a:pt x="5" y="285"/>
                    <a:pt x="14" y="287"/>
                  </a:cubicBezTo>
                  <a:cubicBezTo>
                    <a:pt x="15" y="288"/>
                    <a:pt x="17" y="288"/>
                    <a:pt x="18" y="288"/>
                  </a:cubicBezTo>
                  <a:cubicBezTo>
                    <a:pt x="25" y="288"/>
                    <a:pt x="32" y="283"/>
                    <a:pt x="33" y="276"/>
                  </a:cubicBezTo>
                  <a:cubicBezTo>
                    <a:pt x="62" y="155"/>
                    <a:pt x="159" y="60"/>
                    <a:pt x="281" y="33"/>
                  </a:cubicBezTo>
                  <a:cubicBezTo>
                    <a:pt x="290" y="32"/>
                    <a:pt x="295" y="23"/>
                    <a:pt x="293" y="14"/>
                  </a:cubicBezTo>
                  <a:cubicBezTo>
                    <a:pt x="291" y="6"/>
                    <a:pt x="283" y="0"/>
                    <a:pt x="274" y="2"/>
                  </a:cubicBezTo>
                  <a:cubicBezTo>
                    <a:pt x="141" y="31"/>
                    <a:pt x="34" y="135"/>
                    <a:pt x="2"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4">
              <a:extLst>
                <a:ext uri="{FF2B5EF4-FFF2-40B4-BE49-F238E27FC236}">
                  <a16:creationId xmlns:a16="http://schemas.microsoft.com/office/drawing/2014/main" id="{3273E81F-DE0B-4192-8D88-D9028490DB80}"/>
                </a:ext>
              </a:extLst>
            </p:cNvPr>
            <p:cNvSpPr>
              <a:spLocks/>
            </p:cNvSpPr>
            <p:nvPr/>
          </p:nvSpPr>
          <p:spPr bwMode="auto">
            <a:xfrm>
              <a:off x="2767013" y="6430963"/>
              <a:ext cx="125413" cy="179388"/>
            </a:xfrm>
            <a:custGeom>
              <a:avLst/>
              <a:gdLst>
                <a:gd name="T0" fmla="*/ 25 w 104"/>
                <a:gd name="T1" fmla="*/ 145 h 150"/>
                <a:gd name="T2" fmla="*/ 40 w 104"/>
                <a:gd name="T3" fmla="*/ 150 h 150"/>
                <a:gd name="T4" fmla="*/ 63 w 104"/>
                <a:gd name="T5" fmla="*/ 138 h 150"/>
                <a:gd name="T6" fmla="*/ 94 w 104"/>
                <a:gd name="T7" fmla="*/ 92 h 150"/>
                <a:gd name="T8" fmla="*/ 94 w 104"/>
                <a:gd name="T9" fmla="*/ 91 h 150"/>
                <a:gd name="T10" fmla="*/ 97 w 104"/>
                <a:gd name="T11" fmla="*/ 87 h 150"/>
                <a:gd name="T12" fmla="*/ 91 w 104"/>
                <a:gd name="T13" fmla="*/ 51 h 150"/>
                <a:gd name="T14" fmla="*/ 52 w 104"/>
                <a:gd name="T15" fmla="*/ 13 h 150"/>
                <a:gd name="T16" fmla="*/ 13 w 104"/>
                <a:gd name="T17" fmla="*/ 10 h 150"/>
                <a:gd name="T18" fmla="*/ 10 w 104"/>
                <a:gd name="T19" fmla="*/ 49 h 150"/>
                <a:gd name="T20" fmla="*/ 38 w 104"/>
                <a:gd name="T21" fmla="*/ 77 h 150"/>
                <a:gd name="T22" fmla="*/ 18 w 104"/>
                <a:gd name="T23" fmla="*/ 107 h 150"/>
                <a:gd name="T24" fmla="*/ 25 w 104"/>
                <a:gd name="T25" fmla="*/ 14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50">
                  <a:moveTo>
                    <a:pt x="25" y="145"/>
                  </a:moveTo>
                  <a:cubicBezTo>
                    <a:pt x="30" y="148"/>
                    <a:pt x="35" y="150"/>
                    <a:pt x="40" y="150"/>
                  </a:cubicBezTo>
                  <a:cubicBezTo>
                    <a:pt x="49" y="150"/>
                    <a:pt x="58" y="146"/>
                    <a:pt x="63" y="138"/>
                  </a:cubicBezTo>
                  <a:cubicBezTo>
                    <a:pt x="94" y="92"/>
                    <a:pt x="94" y="92"/>
                    <a:pt x="94" y="92"/>
                  </a:cubicBezTo>
                  <a:cubicBezTo>
                    <a:pt x="94" y="92"/>
                    <a:pt x="94" y="91"/>
                    <a:pt x="94" y="91"/>
                  </a:cubicBezTo>
                  <a:cubicBezTo>
                    <a:pt x="97" y="87"/>
                    <a:pt x="97" y="87"/>
                    <a:pt x="97" y="87"/>
                  </a:cubicBezTo>
                  <a:cubicBezTo>
                    <a:pt x="104" y="75"/>
                    <a:pt x="102" y="60"/>
                    <a:pt x="91" y="51"/>
                  </a:cubicBezTo>
                  <a:cubicBezTo>
                    <a:pt x="76" y="39"/>
                    <a:pt x="63" y="26"/>
                    <a:pt x="52" y="13"/>
                  </a:cubicBezTo>
                  <a:cubicBezTo>
                    <a:pt x="42" y="1"/>
                    <a:pt x="24" y="0"/>
                    <a:pt x="13" y="10"/>
                  </a:cubicBezTo>
                  <a:cubicBezTo>
                    <a:pt x="1" y="20"/>
                    <a:pt x="0" y="37"/>
                    <a:pt x="10" y="49"/>
                  </a:cubicBezTo>
                  <a:cubicBezTo>
                    <a:pt x="19" y="59"/>
                    <a:pt x="28" y="68"/>
                    <a:pt x="38" y="77"/>
                  </a:cubicBezTo>
                  <a:cubicBezTo>
                    <a:pt x="18" y="107"/>
                    <a:pt x="18" y="107"/>
                    <a:pt x="18" y="107"/>
                  </a:cubicBezTo>
                  <a:cubicBezTo>
                    <a:pt x="9" y="120"/>
                    <a:pt x="13" y="137"/>
                    <a:pt x="25"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5">
              <a:extLst>
                <a:ext uri="{FF2B5EF4-FFF2-40B4-BE49-F238E27FC236}">
                  <a16:creationId xmlns:a16="http://schemas.microsoft.com/office/drawing/2014/main" id="{DC0051B4-878C-45FF-B14E-83E4B5E19638}"/>
                </a:ext>
              </a:extLst>
            </p:cNvPr>
            <p:cNvSpPr>
              <a:spLocks/>
            </p:cNvSpPr>
            <p:nvPr/>
          </p:nvSpPr>
          <p:spPr bwMode="auto">
            <a:xfrm>
              <a:off x="3706813" y="5946775"/>
              <a:ext cx="95250" cy="211138"/>
            </a:xfrm>
            <a:custGeom>
              <a:avLst/>
              <a:gdLst>
                <a:gd name="T0" fmla="*/ 22 w 79"/>
                <a:gd name="T1" fmla="*/ 5 h 177"/>
                <a:gd name="T2" fmla="*/ 4 w 79"/>
                <a:gd name="T3" fmla="*/ 40 h 177"/>
                <a:gd name="T4" fmla="*/ 24 w 79"/>
                <a:gd name="T5" fmla="*/ 151 h 177"/>
                <a:gd name="T6" fmla="*/ 51 w 79"/>
                <a:gd name="T7" fmla="*/ 177 h 177"/>
                <a:gd name="T8" fmla="*/ 52 w 79"/>
                <a:gd name="T9" fmla="*/ 177 h 177"/>
                <a:gd name="T10" fmla="*/ 79 w 79"/>
                <a:gd name="T11" fmla="*/ 148 h 177"/>
                <a:gd name="T12" fmla="*/ 57 w 79"/>
                <a:gd name="T13" fmla="*/ 23 h 177"/>
                <a:gd name="T14" fmla="*/ 22 w 79"/>
                <a:gd name="T15" fmla="*/ 5 h 1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77">
                  <a:moveTo>
                    <a:pt x="22" y="5"/>
                  </a:moveTo>
                  <a:cubicBezTo>
                    <a:pt x="8" y="10"/>
                    <a:pt x="0" y="25"/>
                    <a:pt x="4" y="40"/>
                  </a:cubicBezTo>
                  <a:cubicBezTo>
                    <a:pt x="16" y="75"/>
                    <a:pt x="22" y="113"/>
                    <a:pt x="24" y="151"/>
                  </a:cubicBezTo>
                  <a:cubicBezTo>
                    <a:pt x="24" y="165"/>
                    <a:pt x="37" y="177"/>
                    <a:pt x="51" y="177"/>
                  </a:cubicBezTo>
                  <a:cubicBezTo>
                    <a:pt x="52" y="177"/>
                    <a:pt x="52" y="177"/>
                    <a:pt x="52" y="177"/>
                  </a:cubicBezTo>
                  <a:cubicBezTo>
                    <a:pt x="68" y="176"/>
                    <a:pt x="79" y="164"/>
                    <a:pt x="79" y="148"/>
                  </a:cubicBezTo>
                  <a:cubicBezTo>
                    <a:pt x="77" y="106"/>
                    <a:pt x="70" y="63"/>
                    <a:pt x="57" y="23"/>
                  </a:cubicBezTo>
                  <a:cubicBezTo>
                    <a:pt x="52" y="8"/>
                    <a:pt x="36" y="0"/>
                    <a:pt x="2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3B42817D-DF7C-4586-8CE2-5546A521B45F}"/>
                </a:ext>
              </a:extLst>
            </p:cNvPr>
            <p:cNvSpPr>
              <a:spLocks/>
            </p:cNvSpPr>
            <p:nvPr/>
          </p:nvSpPr>
          <p:spPr bwMode="auto">
            <a:xfrm>
              <a:off x="3021013" y="5583238"/>
              <a:ext cx="211138" cy="96838"/>
            </a:xfrm>
            <a:custGeom>
              <a:avLst/>
              <a:gdLst>
                <a:gd name="T0" fmla="*/ 146 w 177"/>
                <a:gd name="T1" fmla="*/ 1 h 81"/>
                <a:gd name="T2" fmla="*/ 21 w 177"/>
                <a:gd name="T3" fmla="*/ 28 h 81"/>
                <a:gd name="T4" fmla="*/ 5 w 177"/>
                <a:gd name="T5" fmla="*/ 63 h 81"/>
                <a:gd name="T6" fmla="*/ 31 w 177"/>
                <a:gd name="T7" fmla="*/ 81 h 81"/>
                <a:gd name="T8" fmla="*/ 40 w 177"/>
                <a:gd name="T9" fmla="*/ 80 h 81"/>
                <a:gd name="T10" fmla="*/ 150 w 177"/>
                <a:gd name="T11" fmla="*/ 56 h 81"/>
                <a:gd name="T12" fmla="*/ 175 w 177"/>
                <a:gd name="T13" fmla="*/ 27 h 81"/>
                <a:gd name="T14" fmla="*/ 146 w 177"/>
                <a:gd name="T15" fmla="*/ 1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7" h="81">
                  <a:moveTo>
                    <a:pt x="146" y="1"/>
                  </a:moveTo>
                  <a:cubicBezTo>
                    <a:pt x="103" y="5"/>
                    <a:pt x="61" y="14"/>
                    <a:pt x="21" y="28"/>
                  </a:cubicBezTo>
                  <a:cubicBezTo>
                    <a:pt x="7" y="33"/>
                    <a:pt x="0" y="49"/>
                    <a:pt x="5" y="63"/>
                  </a:cubicBezTo>
                  <a:cubicBezTo>
                    <a:pt x="9" y="74"/>
                    <a:pt x="19" y="81"/>
                    <a:pt x="31" y="81"/>
                  </a:cubicBezTo>
                  <a:cubicBezTo>
                    <a:pt x="34" y="81"/>
                    <a:pt x="37" y="81"/>
                    <a:pt x="40" y="80"/>
                  </a:cubicBezTo>
                  <a:cubicBezTo>
                    <a:pt x="75" y="67"/>
                    <a:pt x="112" y="59"/>
                    <a:pt x="150" y="56"/>
                  </a:cubicBezTo>
                  <a:cubicBezTo>
                    <a:pt x="165" y="55"/>
                    <a:pt x="177" y="42"/>
                    <a:pt x="175" y="27"/>
                  </a:cubicBezTo>
                  <a:cubicBezTo>
                    <a:pt x="174" y="12"/>
                    <a:pt x="161" y="0"/>
                    <a:pt x="14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7">
              <a:extLst>
                <a:ext uri="{FF2B5EF4-FFF2-40B4-BE49-F238E27FC236}">
                  <a16:creationId xmlns:a16="http://schemas.microsoft.com/office/drawing/2014/main" id="{B41D358F-C90C-4AEF-A8D1-7F22CF2ADA38}"/>
                </a:ext>
              </a:extLst>
            </p:cNvPr>
            <p:cNvSpPr>
              <a:spLocks/>
            </p:cNvSpPr>
            <p:nvPr/>
          </p:nvSpPr>
          <p:spPr bwMode="auto">
            <a:xfrm>
              <a:off x="3552826" y="5711825"/>
              <a:ext cx="166688" cy="177800"/>
            </a:xfrm>
            <a:custGeom>
              <a:avLst/>
              <a:gdLst>
                <a:gd name="T0" fmla="*/ 49 w 140"/>
                <a:gd name="T1" fmla="*/ 10 h 149"/>
                <a:gd name="T2" fmla="*/ 10 w 140"/>
                <a:gd name="T3" fmla="*/ 12 h 149"/>
                <a:gd name="T4" fmla="*/ 12 w 140"/>
                <a:gd name="T5" fmla="*/ 51 h 149"/>
                <a:gd name="T6" fmla="*/ 86 w 140"/>
                <a:gd name="T7" fmla="*/ 137 h 149"/>
                <a:gd name="T8" fmla="*/ 109 w 140"/>
                <a:gd name="T9" fmla="*/ 149 h 149"/>
                <a:gd name="T10" fmla="*/ 124 w 140"/>
                <a:gd name="T11" fmla="*/ 145 h 149"/>
                <a:gd name="T12" fmla="*/ 132 w 140"/>
                <a:gd name="T13" fmla="*/ 107 h 149"/>
                <a:gd name="T14" fmla="*/ 49 w 140"/>
                <a:gd name="T15" fmla="*/ 10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 h="149">
                  <a:moveTo>
                    <a:pt x="49" y="10"/>
                  </a:moveTo>
                  <a:cubicBezTo>
                    <a:pt x="37" y="0"/>
                    <a:pt x="20" y="1"/>
                    <a:pt x="10" y="12"/>
                  </a:cubicBezTo>
                  <a:cubicBezTo>
                    <a:pt x="0" y="24"/>
                    <a:pt x="1" y="41"/>
                    <a:pt x="12" y="51"/>
                  </a:cubicBezTo>
                  <a:cubicBezTo>
                    <a:pt x="41" y="76"/>
                    <a:pt x="66" y="105"/>
                    <a:pt x="86" y="137"/>
                  </a:cubicBezTo>
                  <a:cubicBezTo>
                    <a:pt x="91" y="145"/>
                    <a:pt x="100" y="149"/>
                    <a:pt x="109" y="149"/>
                  </a:cubicBezTo>
                  <a:cubicBezTo>
                    <a:pt x="114" y="149"/>
                    <a:pt x="119" y="148"/>
                    <a:pt x="124" y="145"/>
                  </a:cubicBezTo>
                  <a:cubicBezTo>
                    <a:pt x="137" y="136"/>
                    <a:pt x="140" y="119"/>
                    <a:pt x="132" y="107"/>
                  </a:cubicBezTo>
                  <a:cubicBezTo>
                    <a:pt x="109" y="71"/>
                    <a:pt x="81" y="38"/>
                    <a:pt x="4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8">
              <a:extLst>
                <a:ext uri="{FF2B5EF4-FFF2-40B4-BE49-F238E27FC236}">
                  <a16:creationId xmlns:a16="http://schemas.microsoft.com/office/drawing/2014/main" id="{9ED83C5F-3E2A-4E4D-8D9E-CBC3BCA3D30D}"/>
                </a:ext>
              </a:extLst>
            </p:cNvPr>
            <p:cNvSpPr>
              <a:spLocks/>
            </p:cNvSpPr>
            <p:nvPr/>
          </p:nvSpPr>
          <p:spPr bwMode="auto">
            <a:xfrm>
              <a:off x="3206751" y="6619875"/>
              <a:ext cx="212725" cy="88900"/>
            </a:xfrm>
            <a:custGeom>
              <a:avLst/>
              <a:gdLst>
                <a:gd name="T0" fmla="*/ 139 w 178"/>
                <a:gd name="T1" fmla="*/ 4 h 75"/>
                <a:gd name="T2" fmla="*/ 28 w 178"/>
                <a:gd name="T3" fmla="*/ 20 h 75"/>
                <a:gd name="T4" fmla="*/ 1 w 178"/>
                <a:gd name="T5" fmla="*/ 48 h 75"/>
                <a:gd name="T6" fmla="*/ 28 w 178"/>
                <a:gd name="T7" fmla="*/ 75 h 75"/>
                <a:gd name="T8" fmla="*/ 28 w 178"/>
                <a:gd name="T9" fmla="*/ 75 h 75"/>
                <a:gd name="T10" fmla="*/ 154 w 178"/>
                <a:gd name="T11" fmla="*/ 57 h 75"/>
                <a:gd name="T12" fmla="*/ 173 w 178"/>
                <a:gd name="T13" fmla="*/ 23 h 75"/>
                <a:gd name="T14" fmla="*/ 139 w 178"/>
                <a:gd name="T15" fmla="*/ 4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8" h="75">
                  <a:moveTo>
                    <a:pt x="139" y="4"/>
                  </a:moveTo>
                  <a:cubicBezTo>
                    <a:pt x="103" y="14"/>
                    <a:pt x="66" y="20"/>
                    <a:pt x="28" y="20"/>
                  </a:cubicBezTo>
                  <a:cubicBezTo>
                    <a:pt x="13" y="20"/>
                    <a:pt x="0" y="32"/>
                    <a:pt x="1" y="48"/>
                  </a:cubicBezTo>
                  <a:cubicBezTo>
                    <a:pt x="1" y="63"/>
                    <a:pt x="13" y="75"/>
                    <a:pt x="28" y="75"/>
                  </a:cubicBezTo>
                  <a:cubicBezTo>
                    <a:pt x="28" y="75"/>
                    <a:pt x="28" y="75"/>
                    <a:pt x="28" y="75"/>
                  </a:cubicBezTo>
                  <a:cubicBezTo>
                    <a:pt x="71" y="75"/>
                    <a:pt x="114" y="69"/>
                    <a:pt x="154" y="57"/>
                  </a:cubicBezTo>
                  <a:cubicBezTo>
                    <a:pt x="169" y="53"/>
                    <a:pt x="178" y="38"/>
                    <a:pt x="173" y="23"/>
                  </a:cubicBezTo>
                  <a:cubicBezTo>
                    <a:pt x="169" y="9"/>
                    <a:pt x="154" y="0"/>
                    <a:pt x="13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9">
              <a:extLst>
                <a:ext uri="{FF2B5EF4-FFF2-40B4-BE49-F238E27FC236}">
                  <a16:creationId xmlns:a16="http://schemas.microsoft.com/office/drawing/2014/main" id="{12085CE5-6D6C-4D59-A80E-9F6556BD9E2B}"/>
                </a:ext>
              </a:extLst>
            </p:cNvPr>
            <p:cNvSpPr>
              <a:spLocks/>
            </p:cNvSpPr>
            <p:nvPr/>
          </p:nvSpPr>
          <p:spPr bwMode="auto">
            <a:xfrm>
              <a:off x="3302001" y="5589588"/>
              <a:ext cx="209550" cy="114300"/>
            </a:xfrm>
            <a:custGeom>
              <a:avLst/>
              <a:gdLst>
                <a:gd name="T0" fmla="*/ 131 w 175"/>
                <a:gd name="T1" fmla="*/ 93 h 96"/>
                <a:gd name="T2" fmla="*/ 144 w 175"/>
                <a:gd name="T3" fmla="*/ 96 h 96"/>
                <a:gd name="T4" fmla="*/ 168 w 175"/>
                <a:gd name="T5" fmla="*/ 81 h 96"/>
                <a:gd name="T6" fmla="*/ 156 w 175"/>
                <a:gd name="T7" fmla="*/ 44 h 96"/>
                <a:gd name="T8" fmla="*/ 35 w 175"/>
                <a:gd name="T9" fmla="*/ 3 h 96"/>
                <a:gd name="T10" fmla="*/ 3 w 175"/>
                <a:gd name="T11" fmla="*/ 25 h 96"/>
                <a:gd name="T12" fmla="*/ 25 w 175"/>
                <a:gd name="T13" fmla="*/ 57 h 96"/>
                <a:gd name="T14" fmla="*/ 131 w 175"/>
                <a:gd name="T15" fmla="*/ 93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96">
                  <a:moveTo>
                    <a:pt x="131" y="93"/>
                  </a:moveTo>
                  <a:cubicBezTo>
                    <a:pt x="135" y="95"/>
                    <a:pt x="140" y="96"/>
                    <a:pt x="144" y="96"/>
                  </a:cubicBezTo>
                  <a:cubicBezTo>
                    <a:pt x="154" y="96"/>
                    <a:pt x="163" y="90"/>
                    <a:pt x="168" y="81"/>
                  </a:cubicBezTo>
                  <a:cubicBezTo>
                    <a:pt x="175" y="67"/>
                    <a:pt x="169" y="51"/>
                    <a:pt x="156" y="44"/>
                  </a:cubicBezTo>
                  <a:cubicBezTo>
                    <a:pt x="118" y="25"/>
                    <a:pt x="77" y="11"/>
                    <a:pt x="35" y="3"/>
                  </a:cubicBezTo>
                  <a:cubicBezTo>
                    <a:pt x="20" y="0"/>
                    <a:pt x="6" y="10"/>
                    <a:pt x="3" y="25"/>
                  </a:cubicBezTo>
                  <a:cubicBezTo>
                    <a:pt x="0" y="40"/>
                    <a:pt x="10" y="54"/>
                    <a:pt x="25" y="57"/>
                  </a:cubicBezTo>
                  <a:cubicBezTo>
                    <a:pt x="62" y="64"/>
                    <a:pt x="98" y="76"/>
                    <a:pt x="131"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20">
              <a:extLst>
                <a:ext uri="{FF2B5EF4-FFF2-40B4-BE49-F238E27FC236}">
                  <a16:creationId xmlns:a16="http://schemas.microsoft.com/office/drawing/2014/main" id="{DE9B73AB-E639-4BAC-91A5-4E7CBD6C245A}"/>
                </a:ext>
              </a:extLst>
            </p:cNvPr>
            <p:cNvSpPr>
              <a:spLocks/>
            </p:cNvSpPr>
            <p:nvPr/>
          </p:nvSpPr>
          <p:spPr bwMode="auto">
            <a:xfrm>
              <a:off x="3473451" y="6475413"/>
              <a:ext cx="185738" cy="158750"/>
            </a:xfrm>
            <a:custGeom>
              <a:avLst/>
              <a:gdLst>
                <a:gd name="T0" fmla="*/ 105 w 155"/>
                <a:gd name="T1" fmla="*/ 11 h 133"/>
                <a:gd name="T2" fmla="*/ 17 w 155"/>
                <a:gd name="T3" fmla="*/ 82 h 133"/>
                <a:gd name="T4" fmla="*/ 8 w 155"/>
                <a:gd name="T5" fmla="*/ 119 h 133"/>
                <a:gd name="T6" fmla="*/ 31 w 155"/>
                <a:gd name="T7" fmla="*/ 133 h 133"/>
                <a:gd name="T8" fmla="*/ 45 w 155"/>
                <a:gd name="T9" fmla="*/ 129 h 133"/>
                <a:gd name="T10" fmla="*/ 145 w 155"/>
                <a:gd name="T11" fmla="*/ 49 h 133"/>
                <a:gd name="T12" fmla="*/ 144 w 155"/>
                <a:gd name="T13" fmla="*/ 10 h 133"/>
                <a:gd name="T14" fmla="*/ 105 w 155"/>
                <a:gd name="T15" fmla="*/ 1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133">
                  <a:moveTo>
                    <a:pt x="105" y="11"/>
                  </a:moveTo>
                  <a:cubicBezTo>
                    <a:pt x="79" y="38"/>
                    <a:pt x="49" y="62"/>
                    <a:pt x="17" y="82"/>
                  </a:cubicBezTo>
                  <a:cubicBezTo>
                    <a:pt x="4" y="89"/>
                    <a:pt x="0" y="106"/>
                    <a:pt x="8" y="119"/>
                  </a:cubicBezTo>
                  <a:cubicBezTo>
                    <a:pt x="13" y="128"/>
                    <a:pt x="22" y="133"/>
                    <a:pt x="31" y="133"/>
                  </a:cubicBezTo>
                  <a:cubicBezTo>
                    <a:pt x="36" y="133"/>
                    <a:pt x="41" y="131"/>
                    <a:pt x="45" y="129"/>
                  </a:cubicBezTo>
                  <a:cubicBezTo>
                    <a:pt x="82" y="107"/>
                    <a:pt x="115" y="80"/>
                    <a:pt x="145" y="49"/>
                  </a:cubicBezTo>
                  <a:cubicBezTo>
                    <a:pt x="155" y="38"/>
                    <a:pt x="155" y="20"/>
                    <a:pt x="144" y="10"/>
                  </a:cubicBezTo>
                  <a:cubicBezTo>
                    <a:pt x="133" y="0"/>
                    <a:pt x="115" y="0"/>
                    <a:pt x="10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21">
              <a:extLst>
                <a:ext uri="{FF2B5EF4-FFF2-40B4-BE49-F238E27FC236}">
                  <a16:creationId xmlns:a16="http://schemas.microsoft.com/office/drawing/2014/main" id="{64CABB1A-71DB-4933-8C71-A0C56BD84ED2}"/>
                </a:ext>
              </a:extLst>
            </p:cNvPr>
            <p:cNvSpPr>
              <a:spLocks/>
            </p:cNvSpPr>
            <p:nvPr/>
          </p:nvSpPr>
          <p:spPr bwMode="auto">
            <a:xfrm>
              <a:off x="3667126" y="6227763"/>
              <a:ext cx="125413" cy="203200"/>
            </a:xfrm>
            <a:custGeom>
              <a:avLst/>
              <a:gdLst>
                <a:gd name="T0" fmla="*/ 32 w 104"/>
                <a:gd name="T1" fmla="*/ 170 h 170"/>
                <a:gd name="T2" fmla="*/ 56 w 104"/>
                <a:gd name="T3" fmla="*/ 155 h 170"/>
                <a:gd name="T4" fmla="*/ 101 w 104"/>
                <a:gd name="T5" fmla="*/ 36 h 170"/>
                <a:gd name="T6" fmla="*/ 80 w 104"/>
                <a:gd name="T7" fmla="*/ 3 h 170"/>
                <a:gd name="T8" fmla="*/ 47 w 104"/>
                <a:gd name="T9" fmla="*/ 24 h 170"/>
                <a:gd name="T10" fmla="*/ 7 w 104"/>
                <a:gd name="T11" fmla="*/ 129 h 170"/>
                <a:gd name="T12" fmla="*/ 18 w 104"/>
                <a:gd name="T13" fmla="*/ 167 h 170"/>
                <a:gd name="T14" fmla="*/ 32 w 104"/>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70">
                  <a:moveTo>
                    <a:pt x="32" y="170"/>
                  </a:moveTo>
                  <a:cubicBezTo>
                    <a:pt x="41" y="170"/>
                    <a:pt x="51" y="165"/>
                    <a:pt x="56" y="155"/>
                  </a:cubicBezTo>
                  <a:cubicBezTo>
                    <a:pt x="76" y="118"/>
                    <a:pt x="91" y="78"/>
                    <a:pt x="101" y="36"/>
                  </a:cubicBezTo>
                  <a:cubicBezTo>
                    <a:pt x="104" y="21"/>
                    <a:pt x="95" y="6"/>
                    <a:pt x="80" y="3"/>
                  </a:cubicBezTo>
                  <a:cubicBezTo>
                    <a:pt x="65" y="0"/>
                    <a:pt x="50" y="9"/>
                    <a:pt x="47" y="24"/>
                  </a:cubicBezTo>
                  <a:cubicBezTo>
                    <a:pt x="39" y="61"/>
                    <a:pt x="25" y="96"/>
                    <a:pt x="7" y="129"/>
                  </a:cubicBezTo>
                  <a:cubicBezTo>
                    <a:pt x="0" y="143"/>
                    <a:pt x="5" y="159"/>
                    <a:pt x="18" y="167"/>
                  </a:cubicBezTo>
                  <a:cubicBezTo>
                    <a:pt x="23" y="169"/>
                    <a:pt x="27" y="170"/>
                    <a:pt x="32"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22">
              <a:extLst>
                <a:ext uri="{FF2B5EF4-FFF2-40B4-BE49-F238E27FC236}">
                  <a16:creationId xmlns:a16="http://schemas.microsoft.com/office/drawing/2014/main" id="{56860C23-7BD2-46A2-84E2-DA740B6FD9E7}"/>
                </a:ext>
              </a:extLst>
            </p:cNvPr>
            <p:cNvSpPr>
              <a:spLocks/>
            </p:cNvSpPr>
            <p:nvPr/>
          </p:nvSpPr>
          <p:spPr bwMode="auto">
            <a:xfrm>
              <a:off x="2678113" y="5891213"/>
              <a:ext cx="112713" cy="206375"/>
            </a:xfrm>
            <a:custGeom>
              <a:avLst/>
              <a:gdLst>
                <a:gd name="T0" fmla="*/ 26 w 95"/>
                <a:gd name="T1" fmla="*/ 173 h 173"/>
                <a:gd name="T2" fmla="*/ 30 w 95"/>
                <a:gd name="T3" fmla="*/ 173 h 173"/>
                <a:gd name="T4" fmla="*/ 57 w 95"/>
                <a:gd name="T5" fmla="*/ 150 h 173"/>
                <a:gd name="T6" fmla="*/ 89 w 95"/>
                <a:gd name="T7" fmla="*/ 42 h 173"/>
                <a:gd name="T8" fmla="*/ 75 w 95"/>
                <a:gd name="T9" fmla="*/ 6 h 173"/>
                <a:gd name="T10" fmla="*/ 39 w 95"/>
                <a:gd name="T11" fmla="*/ 19 h 173"/>
                <a:gd name="T12" fmla="*/ 3 w 95"/>
                <a:gd name="T13" fmla="*/ 142 h 173"/>
                <a:gd name="T14" fmla="*/ 26 w 95"/>
                <a:gd name="T15" fmla="*/ 173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73">
                  <a:moveTo>
                    <a:pt x="26" y="173"/>
                  </a:moveTo>
                  <a:cubicBezTo>
                    <a:pt x="27" y="173"/>
                    <a:pt x="29" y="173"/>
                    <a:pt x="30" y="173"/>
                  </a:cubicBezTo>
                  <a:cubicBezTo>
                    <a:pt x="43" y="173"/>
                    <a:pt x="55" y="164"/>
                    <a:pt x="57" y="150"/>
                  </a:cubicBezTo>
                  <a:cubicBezTo>
                    <a:pt x="63" y="113"/>
                    <a:pt x="73" y="76"/>
                    <a:pt x="89" y="42"/>
                  </a:cubicBezTo>
                  <a:cubicBezTo>
                    <a:pt x="95" y="28"/>
                    <a:pt x="89" y="12"/>
                    <a:pt x="75" y="6"/>
                  </a:cubicBezTo>
                  <a:cubicBezTo>
                    <a:pt x="61" y="0"/>
                    <a:pt x="45" y="6"/>
                    <a:pt x="39" y="19"/>
                  </a:cubicBezTo>
                  <a:cubicBezTo>
                    <a:pt x="21" y="58"/>
                    <a:pt x="9" y="100"/>
                    <a:pt x="3" y="142"/>
                  </a:cubicBezTo>
                  <a:cubicBezTo>
                    <a:pt x="0" y="157"/>
                    <a:pt x="11" y="171"/>
                    <a:pt x="26"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23">
              <a:extLst>
                <a:ext uri="{FF2B5EF4-FFF2-40B4-BE49-F238E27FC236}">
                  <a16:creationId xmlns:a16="http://schemas.microsoft.com/office/drawing/2014/main" id="{1FDEEEDC-BBCB-49DB-8B77-76AE915FE590}"/>
                </a:ext>
              </a:extLst>
            </p:cNvPr>
            <p:cNvSpPr>
              <a:spLocks/>
            </p:cNvSpPr>
            <p:nvPr/>
          </p:nvSpPr>
          <p:spPr bwMode="auto">
            <a:xfrm>
              <a:off x="2790826" y="5675313"/>
              <a:ext cx="179388" cy="166688"/>
            </a:xfrm>
            <a:custGeom>
              <a:avLst/>
              <a:gdLst>
                <a:gd name="T0" fmla="*/ 13 w 150"/>
                <a:gd name="T1" fmla="*/ 134 h 140"/>
                <a:gd name="T2" fmla="*/ 31 w 150"/>
                <a:gd name="T3" fmla="*/ 140 h 140"/>
                <a:gd name="T4" fmla="*/ 52 w 150"/>
                <a:gd name="T5" fmla="*/ 130 h 140"/>
                <a:gd name="T6" fmla="*/ 135 w 150"/>
                <a:gd name="T7" fmla="*/ 53 h 140"/>
                <a:gd name="T8" fmla="*/ 141 w 150"/>
                <a:gd name="T9" fmla="*/ 15 h 140"/>
                <a:gd name="T10" fmla="*/ 103 w 150"/>
                <a:gd name="T11" fmla="*/ 8 h 140"/>
                <a:gd name="T12" fmla="*/ 10 w 150"/>
                <a:gd name="T13" fmla="*/ 95 h 140"/>
                <a:gd name="T14" fmla="*/ 13 w 150"/>
                <a:gd name="T15" fmla="*/ 134 h 1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40">
                  <a:moveTo>
                    <a:pt x="13" y="134"/>
                  </a:moveTo>
                  <a:cubicBezTo>
                    <a:pt x="18" y="138"/>
                    <a:pt x="25" y="140"/>
                    <a:pt x="31" y="140"/>
                  </a:cubicBezTo>
                  <a:cubicBezTo>
                    <a:pt x="39" y="140"/>
                    <a:pt x="47" y="137"/>
                    <a:pt x="52" y="130"/>
                  </a:cubicBezTo>
                  <a:cubicBezTo>
                    <a:pt x="76" y="101"/>
                    <a:pt x="104" y="75"/>
                    <a:pt x="135" y="53"/>
                  </a:cubicBezTo>
                  <a:cubicBezTo>
                    <a:pt x="147" y="45"/>
                    <a:pt x="150" y="28"/>
                    <a:pt x="141" y="15"/>
                  </a:cubicBezTo>
                  <a:cubicBezTo>
                    <a:pt x="133" y="3"/>
                    <a:pt x="115" y="0"/>
                    <a:pt x="103" y="8"/>
                  </a:cubicBezTo>
                  <a:cubicBezTo>
                    <a:pt x="68" y="33"/>
                    <a:pt x="37" y="62"/>
                    <a:pt x="10" y="95"/>
                  </a:cubicBezTo>
                  <a:cubicBezTo>
                    <a:pt x="0" y="107"/>
                    <a:pt x="2" y="124"/>
                    <a:pt x="13"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24">
              <a:extLst>
                <a:ext uri="{FF2B5EF4-FFF2-40B4-BE49-F238E27FC236}">
                  <a16:creationId xmlns:a16="http://schemas.microsoft.com/office/drawing/2014/main" id="{153648C9-0125-4A70-831D-3515E86D4A28}"/>
                </a:ext>
              </a:extLst>
            </p:cNvPr>
            <p:cNvSpPr>
              <a:spLocks/>
            </p:cNvSpPr>
            <p:nvPr/>
          </p:nvSpPr>
          <p:spPr bwMode="auto">
            <a:xfrm>
              <a:off x="2674938" y="6172200"/>
              <a:ext cx="96838" cy="207963"/>
            </a:xfrm>
            <a:custGeom>
              <a:avLst/>
              <a:gdLst>
                <a:gd name="T0" fmla="*/ 23 w 80"/>
                <a:gd name="T1" fmla="*/ 155 h 174"/>
                <a:gd name="T2" fmla="*/ 49 w 80"/>
                <a:gd name="T3" fmla="*/ 174 h 174"/>
                <a:gd name="T4" fmla="*/ 58 w 80"/>
                <a:gd name="T5" fmla="*/ 172 h 174"/>
                <a:gd name="T6" fmla="*/ 75 w 80"/>
                <a:gd name="T7" fmla="*/ 137 h 174"/>
                <a:gd name="T8" fmla="*/ 56 w 80"/>
                <a:gd name="T9" fmla="*/ 26 h 174"/>
                <a:gd name="T10" fmla="*/ 27 w 80"/>
                <a:gd name="T11" fmla="*/ 1 h 174"/>
                <a:gd name="T12" fmla="*/ 1 w 80"/>
                <a:gd name="T13" fmla="*/ 30 h 174"/>
                <a:gd name="T14" fmla="*/ 23 w 80"/>
                <a:gd name="T15" fmla="*/ 155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74">
                  <a:moveTo>
                    <a:pt x="23" y="155"/>
                  </a:moveTo>
                  <a:cubicBezTo>
                    <a:pt x="27" y="167"/>
                    <a:pt x="38" y="174"/>
                    <a:pt x="49" y="174"/>
                  </a:cubicBezTo>
                  <a:cubicBezTo>
                    <a:pt x="52" y="174"/>
                    <a:pt x="55" y="173"/>
                    <a:pt x="58" y="172"/>
                  </a:cubicBezTo>
                  <a:cubicBezTo>
                    <a:pt x="72" y="167"/>
                    <a:pt x="80" y="152"/>
                    <a:pt x="75" y="137"/>
                  </a:cubicBezTo>
                  <a:cubicBezTo>
                    <a:pt x="65" y="106"/>
                    <a:pt x="58" y="70"/>
                    <a:pt x="56" y="26"/>
                  </a:cubicBezTo>
                  <a:cubicBezTo>
                    <a:pt x="55" y="11"/>
                    <a:pt x="42" y="0"/>
                    <a:pt x="27" y="1"/>
                  </a:cubicBezTo>
                  <a:cubicBezTo>
                    <a:pt x="11" y="1"/>
                    <a:pt x="0" y="14"/>
                    <a:pt x="1" y="30"/>
                  </a:cubicBezTo>
                  <a:cubicBezTo>
                    <a:pt x="4" y="78"/>
                    <a:pt x="11" y="119"/>
                    <a:pt x="23"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25">
              <a:extLst>
                <a:ext uri="{FF2B5EF4-FFF2-40B4-BE49-F238E27FC236}">
                  <a16:creationId xmlns:a16="http://schemas.microsoft.com/office/drawing/2014/main" id="{B189A6A6-7ECC-47C4-ABA0-01EDB87E1397}"/>
                </a:ext>
              </a:extLst>
            </p:cNvPr>
            <p:cNvSpPr>
              <a:spLocks/>
            </p:cNvSpPr>
            <p:nvPr/>
          </p:nvSpPr>
          <p:spPr bwMode="auto">
            <a:xfrm>
              <a:off x="2278063" y="7362825"/>
              <a:ext cx="179388" cy="142875"/>
            </a:xfrm>
            <a:custGeom>
              <a:avLst/>
              <a:gdLst>
                <a:gd name="T0" fmla="*/ 121 w 151"/>
                <a:gd name="T1" fmla="*/ 65 h 120"/>
                <a:gd name="T2" fmla="*/ 81 w 151"/>
                <a:gd name="T3" fmla="*/ 55 h 120"/>
                <a:gd name="T4" fmla="*/ 57 w 151"/>
                <a:gd name="T5" fmla="*/ 22 h 120"/>
                <a:gd name="T6" fmla="*/ 22 w 151"/>
                <a:gd name="T7" fmla="*/ 5 h 120"/>
                <a:gd name="T8" fmla="*/ 4 w 151"/>
                <a:gd name="T9" fmla="*/ 39 h 120"/>
                <a:gd name="T10" fmla="*/ 51 w 151"/>
                <a:gd name="T11" fmla="*/ 100 h 120"/>
                <a:gd name="T12" fmla="*/ 116 w 151"/>
                <a:gd name="T13" fmla="*/ 120 h 120"/>
                <a:gd name="T14" fmla="*/ 125 w 151"/>
                <a:gd name="T15" fmla="*/ 120 h 120"/>
                <a:gd name="T16" fmla="*/ 150 w 151"/>
                <a:gd name="T17" fmla="*/ 91 h 120"/>
                <a:gd name="T18" fmla="*/ 121 w 151"/>
                <a:gd name="T19" fmla="*/ 6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 h="120">
                  <a:moveTo>
                    <a:pt x="121" y="65"/>
                  </a:moveTo>
                  <a:cubicBezTo>
                    <a:pt x="107" y="66"/>
                    <a:pt x="93" y="63"/>
                    <a:pt x="81" y="55"/>
                  </a:cubicBezTo>
                  <a:cubicBezTo>
                    <a:pt x="70" y="47"/>
                    <a:pt x="61" y="36"/>
                    <a:pt x="57" y="22"/>
                  </a:cubicBezTo>
                  <a:cubicBezTo>
                    <a:pt x="52" y="8"/>
                    <a:pt x="36" y="0"/>
                    <a:pt x="22" y="5"/>
                  </a:cubicBezTo>
                  <a:cubicBezTo>
                    <a:pt x="8" y="9"/>
                    <a:pt x="0" y="25"/>
                    <a:pt x="4" y="39"/>
                  </a:cubicBezTo>
                  <a:cubicBezTo>
                    <a:pt x="13" y="64"/>
                    <a:pt x="29" y="86"/>
                    <a:pt x="51" y="100"/>
                  </a:cubicBezTo>
                  <a:cubicBezTo>
                    <a:pt x="70" y="114"/>
                    <a:pt x="93" y="120"/>
                    <a:pt x="116" y="120"/>
                  </a:cubicBezTo>
                  <a:cubicBezTo>
                    <a:pt x="119" y="120"/>
                    <a:pt x="122" y="120"/>
                    <a:pt x="125" y="120"/>
                  </a:cubicBezTo>
                  <a:cubicBezTo>
                    <a:pt x="140" y="119"/>
                    <a:pt x="151" y="106"/>
                    <a:pt x="150" y="91"/>
                  </a:cubicBezTo>
                  <a:cubicBezTo>
                    <a:pt x="149" y="75"/>
                    <a:pt x="136" y="64"/>
                    <a:pt x="121"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26">
              <a:extLst>
                <a:ext uri="{FF2B5EF4-FFF2-40B4-BE49-F238E27FC236}">
                  <a16:creationId xmlns:a16="http://schemas.microsoft.com/office/drawing/2014/main" id="{60E1AD98-C281-40FB-ADC8-7FA0B7D5C84D}"/>
                </a:ext>
              </a:extLst>
            </p:cNvPr>
            <p:cNvSpPr>
              <a:spLocks/>
            </p:cNvSpPr>
            <p:nvPr/>
          </p:nvSpPr>
          <p:spPr bwMode="auto">
            <a:xfrm>
              <a:off x="2316163" y="7107238"/>
              <a:ext cx="155575" cy="193675"/>
            </a:xfrm>
            <a:custGeom>
              <a:avLst/>
              <a:gdLst>
                <a:gd name="T0" fmla="*/ 115 w 131"/>
                <a:gd name="T1" fmla="*/ 9 h 162"/>
                <a:gd name="T2" fmla="*/ 77 w 131"/>
                <a:gd name="T3" fmla="*/ 16 h 162"/>
                <a:gd name="T4" fmla="*/ 8 w 131"/>
                <a:gd name="T5" fmla="*/ 119 h 162"/>
                <a:gd name="T6" fmla="*/ 16 w 131"/>
                <a:gd name="T7" fmla="*/ 157 h 162"/>
                <a:gd name="T8" fmla="*/ 31 w 131"/>
                <a:gd name="T9" fmla="*/ 162 h 162"/>
                <a:gd name="T10" fmla="*/ 54 w 131"/>
                <a:gd name="T11" fmla="*/ 150 h 162"/>
                <a:gd name="T12" fmla="*/ 123 w 131"/>
                <a:gd name="T13" fmla="*/ 47 h 162"/>
                <a:gd name="T14" fmla="*/ 115 w 131"/>
                <a:gd name="T15" fmla="*/ 9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62">
                  <a:moveTo>
                    <a:pt x="115" y="9"/>
                  </a:moveTo>
                  <a:cubicBezTo>
                    <a:pt x="103" y="0"/>
                    <a:pt x="86" y="4"/>
                    <a:pt x="77" y="16"/>
                  </a:cubicBezTo>
                  <a:cubicBezTo>
                    <a:pt x="8" y="119"/>
                    <a:pt x="8" y="119"/>
                    <a:pt x="8" y="119"/>
                  </a:cubicBezTo>
                  <a:cubicBezTo>
                    <a:pt x="0" y="132"/>
                    <a:pt x="3" y="149"/>
                    <a:pt x="16" y="157"/>
                  </a:cubicBezTo>
                  <a:cubicBezTo>
                    <a:pt x="21" y="160"/>
                    <a:pt x="26" y="162"/>
                    <a:pt x="31" y="162"/>
                  </a:cubicBezTo>
                  <a:cubicBezTo>
                    <a:pt x="40" y="162"/>
                    <a:pt x="49" y="158"/>
                    <a:pt x="54" y="150"/>
                  </a:cubicBezTo>
                  <a:cubicBezTo>
                    <a:pt x="123" y="47"/>
                    <a:pt x="123" y="47"/>
                    <a:pt x="123" y="47"/>
                  </a:cubicBezTo>
                  <a:cubicBezTo>
                    <a:pt x="131" y="34"/>
                    <a:pt x="128" y="17"/>
                    <a:pt x="11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27">
              <a:extLst>
                <a:ext uri="{FF2B5EF4-FFF2-40B4-BE49-F238E27FC236}">
                  <a16:creationId xmlns:a16="http://schemas.microsoft.com/office/drawing/2014/main" id="{EBA3F5AD-07EE-443B-ADF3-008024CBD2FE}"/>
                </a:ext>
              </a:extLst>
            </p:cNvPr>
            <p:cNvSpPr>
              <a:spLocks/>
            </p:cNvSpPr>
            <p:nvPr/>
          </p:nvSpPr>
          <p:spPr bwMode="auto">
            <a:xfrm>
              <a:off x="2655888" y="6985000"/>
              <a:ext cx="158750" cy="192088"/>
            </a:xfrm>
            <a:custGeom>
              <a:avLst/>
              <a:gdLst>
                <a:gd name="T0" fmla="*/ 116 w 132"/>
                <a:gd name="T1" fmla="*/ 8 h 161"/>
                <a:gd name="T2" fmla="*/ 78 w 132"/>
                <a:gd name="T3" fmla="*/ 16 h 161"/>
                <a:gd name="T4" fmla="*/ 9 w 132"/>
                <a:gd name="T5" fmla="*/ 119 h 161"/>
                <a:gd name="T6" fmla="*/ 16 w 132"/>
                <a:gd name="T7" fmla="*/ 157 h 161"/>
                <a:gd name="T8" fmla="*/ 32 w 132"/>
                <a:gd name="T9" fmla="*/ 161 h 161"/>
                <a:gd name="T10" fmla="*/ 54 w 132"/>
                <a:gd name="T11" fmla="*/ 149 h 161"/>
                <a:gd name="T12" fmla="*/ 123 w 132"/>
                <a:gd name="T13" fmla="*/ 46 h 161"/>
                <a:gd name="T14" fmla="*/ 116 w 132"/>
                <a:gd name="T15" fmla="*/ 8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61">
                  <a:moveTo>
                    <a:pt x="116" y="8"/>
                  </a:moveTo>
                  <a:cubicBezTo>
                    <a:pt x="103" y="0"/>
                    <a:pt x="86" y="3"/>
                    <a:pt x="78" y="16"/>
                  </a:cubicBezTo>
                  <a:cubicBezTo>
                    <a:pt x="9" y="119"/>
                    <a:pt x="9" y="119"/>
                    <a:pt x="9" y="119"/>
                  </a:cubicBezTo>
                  <a:cubicBezTo>
                    <a:pt x="0" y="131"/>
                    <a:pt x="4" y="148"/>
                    <a:pt x="16" y="157"/>
                  </a:cubicBezTo>
                  <a:cubicBezTo>
                    <a:pt x="21" y="160"/>
                    <a:pt x="26" y="161"/>
                    <a:pt x="32" y="161"/>
                  </a:cubicBezTo>
                  <a:cubicBezTo>
                    <a:pt x="40" y="161"/>
                    <a:pt x="49" y="157"/>
                    <a:pt x="54" y="149"/>
                  </a:cubicBezTo>
                  <a:cubicBezTo>
                    <a:pt x="123" y="46"/>
                    <a:pt x="123" y="46"/>
                    <a:pt x="123" y="46"/>
                  </a:cubicBezTo>
                  <a:cubicBezTo>
                    <a:pt x="132" y="34"/>
                    <a:pt x="128" y="17"/>
                    <a:pt x="1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28">
              <a:extLst>
                <a:ext uri="{FF2B5EF4-FFF2-40B4-BE49-F238E27FC236}">
                  <a16:creationId xmlns:a16="http://schemas.microsoft.com/office/drawing/2014/main" id="{FC15CA6B-3D5A-48DE-ACEA-36AA3CAB7E9F}"/>
                </a:ext>
              </a:extLst>
            </p:cNvPr>
            <p:cNvSpPr>
              <a:spLocks/>
            </p:cNvSpPr>
            <p:nvPr/>
          </p:nvSpPr>
          <p:spPr bwMode="auto">
            <a:xfrm>
              <a:off x="2493963" y="7227888"/>
              <a:ext cx="157163" cy="192088"/>
            </a:xfrm>
            <a:custGeom>
              <a:avLst/>
              <a:gdLst>
                <a:gd name="T0" fmla="*/ 116 w 132"/>
                <a:gd name="T1" fmla="*/ 8 h 161"/>
                <a:gd name="T2" fmla="*/ 78 w 132"/>
                <a:gd name="T3" fmla="*/ 16 h 161"/>
                <a:gd name="T4" fmla="*/ 9 w 132"/>
                <a:gd name="T5" fmla="*/ 118 h 161"/>
                <a:gd name="T6" fmla="*/ 16 w 132"/>
                <a:gd name="T7" fmla="*/ 156 h 161"/>
                <a:gd name="T8" fmla="*/ 31 w 132"/>
                <a:gd name="T9" fmla="*/ 161 h 161"/>
                <a:gd name="T10" fmla="*/ 54 w 132"/>
                <a:gd name="T11" fmla="*/ 149 h 161"/>
                <a:gd name="T12" fmla="*/ 123 w 132"/>
                <a:gd name="T13" fmla="*/ 46 h 161"/>
                <a:gd name="T14" fmla="*/ 116 w 132"/>
                <a:gd name="T15" fmla="*/ 8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61">
                  <a:moveTo>
                    <a:pt x="116" y="8"/>
                  </a:moveTo>
                  <a:cubicBezTo>
                    <a:pt x="103" y="0"/>
                    <a:pt x="86" y="3"/>
                    <a:pt x="78" y="16"/>
                  </a:cubicBezTo>
                  <a:cubicBezTo>
                    <a:pt x="9" y="118"/>
                    <a:pt x="9" y="118"/>
                    <a:pt x="9" y="118"/>
                  </a:cubicBezTo>
                  <a:cubicBezTo>
                    <a:pt x="0" y="131"/>
                    <a:pt x="4" y="148"/>
                    <a:pt x="16" y="156"/>
                  </a:cubicBezTo>
                  <a:cubicBezTo>
                    <a:pt x="21" y="160"/>
                    <a:pt x="26" y="161"/>
                    <a:pt x="31" y="161"/>
                  </a:cubicBezTo>
                  <a:cubicBezTo>
                    <a:pt x="40" y="161"/>
                    <a:pt x="49" y="157"/>
                    <a:pt x="54" y="149"/>
                  </a:cubicBezTo>
                  <a:cubicBezTo>
                    <a:pt x="123" y="46"/>
                    <a:pt x="123" y="46"/>
                    <a:pt x="123" y="46"/>
                  </a:cubicBezTo>
                  <a:cubicBezTo>
                    <a:pt x="132" y="34"/>
                    <a:pt x="128" y="16"/>
                    <a:pt x="1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29">
              <a:extLst>
                <a:ext uri="{FF2B5EF4-FFF2-40B4-BE49-F238E27FC236}">
                  <a16:creationId xmlns:a16="http://schemas.microsoft.com/office/drawing/2014/main" id="{7AA43BBE-5C35-4A58-966D-3F4721B46E19}"/>
                </a:ext>
              </a:extLst>
            </p:cNvPr>
            <p:cNvSpPr>
              <a:spLocks/>
            </p:cNvSpPr>
            <p:nvPr/>
          </p:nvSpPr>
          <p:spPr bwMode="auto">
            <a:xfrm>
              <a:off x="2641601" y="6657975"/>
              <a:ext cx="169863" cy="158750"/>
            </a:xfrm>
            <a:custGeom>
              <a:avLst/>
              <a:gdLst>
                <a:gd name="T0" fmla="*/ 54 w 143"/>
                <a:gd name="T1" fmla="*/ 120 h 132"/>
                <a:gd name="T2" fmla="*/ 94 w 143"/>
                <a:gd name="T3" fmla="*/ 60 h 132"/>
                <a:gd name="T4" fmla="*/ 96 w 143"/>
                <a:gd name="T5" fmla="*/ 62 h 132"/>
                <a:gd name="T6" fmla="*/ 134 w 143"/>
                <a:gd name="T7" fmla="*/ 54 h 132"/>
                <a:gd name="T8" fmla="*/ 127 w 143"/>
                <a:gd name="T9" fmla="*/ 16 h 132"/>
                <a:gd name="T10" fmla="*/ 112 w 143"/>
                <a:gd name="T11" fmla="*/ 6 h 132"/>
                <a:gd name="T12" fmla="*/ 90 w 143"/>
                <a:gd name="T13" fmla="*/ 0 h 132"/>
                <a:gd name="T14" fmla="*/ 57 w 143"/>
                <a:gd name="T15" fmla="*/ 17 h 132"/>
                <a:gd name="T16" fmla="*/ 9 w 143"/>
                <a:gd name="T17" fmla="*/ 89 h 132"/>
                <a:gd name="T18" fmla="*/ 16 w 143"/>
                <a:gd name="T19" fmla="*/ 128 h 132"/>
                <a:gd name="T20" fmla="*/ 31 w 143"/>
                <a:gd name="T21" fmla="*/ 132 h 132"/>
                <a:gd name="T22" fmla="*/ 54 w 143"/>
                <a:gd name="T23"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3" h="132">
                  <a:moveTo>
                    <a:pt x="54" y="120"/>
                  </a:moveTo>
                  <a:cubicBezTo>
                    <a:pt x="94" y="60"/>
                    <a:pt x="94" y="60"/>
                    <a:pt x="94" y="60"/>
                  </a:cubicBezTo>
                  <a:cubicBezTo>
                    <a:pt x="96" y="62"/>
                    <a:pt x="96" y="62"/>
                    <a:pt x="96" y="62"/>
                  </a:cubicBezTo>
                  <a:cubicBezTo>
                    <a:pt x="109" y="70"/>
                    <a:pt x="126" y="67"/>
                    <a:pt x="134" y="54"/>
                  </a:cubicBezTo>
                  <a:cubicBezTo>
                    <a:pt x="143" y="41"/>
                    <a:pt x="139" y="24"/>
                    <a:pt x="127" y="16"/>
                  </a:cubicBezTo>
                  <a:cubicBezTo>
                    <a:pt x="112" y="6"/>
                    <a:pt x="112" y="6"/>
                    <a:pt x="112" y="6"/>
                  </a:cubicBezTo>
                  <a:cubicBezTo>
                    <a:pt x="106" y="2"/>
                    <a:pt x="98" y="0"/>
                    <a:pt x="90" y="0"/>
                  </a:cubicBezTo>
                  <a:cubicBezTo>
                    <a:pt x="77" y="0"/>
                    <a:pt x="64" y="6"/>
                    <a:pt x="57" y="17"/>
                  </a:cubicBezTo>
                  <a:cubicBezTo>
                    <a:pt x="9" y="89"/>
                    <a:pt x="9" y="89"/>
                    <a:pt x="9" y="89"/>
                  </a:cubicBezTo>
                  <a:cubicBezTo>
                    <a:pt x="0" y="102"/>
                    <a:pt x="3" y="119"/>
                    <a:pt x="16" y="128"/>
                  </a:cubicBezTo>
                  <a:cubicBezTo>
                    <a:pt x="21" y="131"/>
                    <a:pt x="26" y="132"/>
                    <a:pt x="31" y="132"/>
                  </a:cubicBezTo>
                  <a:cubicBezTo>
                    <a:pt x="40" y="132"/>
                    <a:pt x="49" y="128"/>
                    <a:pt x="54"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30">
              <a:extLst>
                <a:ext uri="{FF2B5EF4-FFF2-40B4-BE49-F238E27FC236}">
                  <a16:creationId xmlns:a16="http://schemas.microsoft.com/office/drawing/2014/main" id="{9392B462-9F9E-4724-9BB1-B72708D65CF6}"/>
                </a:ext>
              </a:extLst>
            </p:cNvPr>
            <p:cNvSpPr>
              <a:spLocks/>
            </p:cNvSpPr>
            <p:nvPr/>
          </p:nvSpPr>
          <p:spPr bwMode="auto">
            <a:xfrm>
              <a:off x="2478088" y="6864350"/>
              <a:ext cx="158750" cy="193675"/>
            </a:xfrm>
            <a:custGeom>
              <a:avLst/>
              <a:gdLst>
                <a:gd name="T0" fmla="*/ 54 w 132"/>
                <a:gd name="T1" fmla="*/ 150 h 162"/>
                <a:gd name="T2" fmla="*/ 123 w 132"/>
                <a:gd name="T3" fmla="*/ 47 h 162"/>
                <a:gd name="T4" fmla="*/ 116 w 132"/>
                <a:gd name="T5" fmla="*/ 9 h 162"/>
                <a:gd name="T6" fmla="*/ 77 w 132"/>
                <a:gd name="T7" fmla="*/ 16 h 162"/>
                <a:gd name="T8" fmla="*/ 8 w 132"/>
                <a:gd name="T9" fmla="*/ 119 h 162"/>
                <a:gd name="T10" fmla="*/ 16 w 132"/>
                <a:gd name="T11" fmla="*/ 157 h 162"/>
                <a:gd name="T12" fmla="*/ 31 w 132"/>
                <a:gd name="T13" fmla="*/ 162 h 162"/>
                <a:gd name="T14" fmla="*/ 54 w 132"/>
                <a:gd name="T15" fmla="*/ 150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62">
                  <a:moveTo>
                    <a:pt x="54" y="150"/>
                  </a:moveTo>
                  <a:cubicBezTo>
                    <a:pt x="123" y="47"/>
                    <a:pt x="123" y="47"/>
                    <a:pt x="123" y="47"/>
                  </a:cubicBezTo>
                  <a:cubicBezTo>
                    <a:pt x="132" y="34"/>
                    <a:pt x="128" y="17"/>
                    <a:pt x="116" y="9"/>
                  </a:cubicBezTo>
                  <a:cubicBezTo>
                    <a:pt x="103" y="0"/>
                    <a:pt x="86" y="4"/>
                    <a:pt x="77" y="16"/>
                  </a:cubicBezTo>
                  <a:cubicBezTo>
                    <a:pt x="8" y="119"/>
                    <a:pt x="8" y="119"/>
                    <a:pt x="8" y="119"/>
                  </a:cubicBezTo>
                  <a:cubicBezTo>
                    <a:pt x="0" y="132"/>
                    <a:pt x="3" y="149"/>
                    <a:pt x="16" y="157"/>
                  </a:cubicBezTo>
                  <a:cubicBezTo>
                    <a:pt x="21" y="161"/>
                    <a:pt x="26" y="162"/>
                    <a:pt x="31" y="162"/>
                  </a:cubicBezTo>
                  <a:cubicBezTo>
                    <a:pt x="40" y="162"/>
                    <a:pt x="49" y="158"/>
                    <a:pt x="54" y="1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31">
              <a:extLst>
                <a:ext uri="{FF2B5EF4-FFF2-40B4-BE49-F238E27FC236}">
                  <a16:creationId xmlns:a16="http://schemas.microsoft.com/office/drawing/2014/main" id="{ACD5BC36-7AA2-418A-9FF6-6EDE4B326242}"/>
                </a:ext>
              </a:extLst>
            </p:cNvPr>
            <p:cNvSpPr>
              <a:spLocks/>
            </p:cNvSpPr>
            <p:nvPr/>
          </p:nvSpPr>
          <p:spPr bwMode="auto">
            <a:xfrm>
              <a:off x="3362326" y="6648450"/>
              <a:ext cx="676275" cy="74613"/>
            </a:xfrm>
            <a:custGeom>
              <a:avLst/>
              <a:gdLst>
                <a:gd name="T0" fmla="*/ 535 w 566"/>
                <a:gd name="T1" fmla="*/ 0 h 62"/>
                <a:gd name="T2" fmla="*/ 153 w 566"/>
                <a:gd name="T3" fmla="*/ 0 h 62"/>
                <a:gd name="T4" fmla="*/ 0 w 566"/>
                <a:gd name="T5" fmla="*/ 62 h 62"/>
                <a:gd name="T6" fmla="*/ 535 w 566"/>
                <a:gd name="T7" fmla="*/ 62 h 62"/>
                <a:gd name="T8" fmla="*/ 566 w 566"/>
                <a:gd name="T9" fmla="*/ 31 h 62"/>
                <a:gd name="T10" fmla="*/ 535 w 566"/>
                <a:gd name="T11" fmla="*/ 0 h 62"/>
              </a:gdLst>
              <a:ahLst/>
              <a:cxnLst>
                <a:cxn ang="0">
                  <a:pos x="T0" y="T1"/>
                </a:cxn>
                <a:cxn ang="0">
                  <a:pos x="T2" y="T3"/>
                </a:cxn>
                <a:cxn ang="0">
                  <a:pos x="T4" y="T5"/>
                </a:cxn>
                <a:cxn ang="0">
                  <a:pos x="T6" y="T7"/>
                </a:cxn>
                <a:cxn ang="0">
                  <a:pos x="T8" y="T9"/>
                </a:cxn>
                <a:cxn ang="0">
                  <a:pos x="T10" y="T11"/>
                </a:cxn>
              </a:cxnLst>
              <a:rect l="0" t="0" r="r" b="b"/>
              <a:pathLst>
                <a:path w="566" h="62">
                  <a:moveTo>
                    <a:pt x="535" y="0"/>
                  </a:moveTo>
                  <a:cubicBezTo>
                    <a:pt x="535" y="0"/>
                    <a:pt x="535" y="0"/>
                    <a:pt x="153" y="0"/>
                  </a:cubicBezTo>
                  <a:cubicBezTo>
                    <a:pt x="106" y="28"/>
                    <a:pt x="55" y="50"/>
                    <a:pt x="0" y="62"/>
                  </a:cubicBezTo>
                  <a:cubicBezTo>
                    <a:pt x="103" y="62"/>
                    <a:pt x="268" y="62"/>
                    <a:pt x="535" y="62"/>
                  </a:cubicBezTo>
                  <a:cubicBezTo>
                    <a:pt x="552" y="62"/>
                    <a:pt x="566" y="48"/>
                    <a:pt x="566" y="31"/>
                  </a:cubicBezTo>
                  <a:cubicBezTo>
                    <a:pt x="566" y="14"/>
                    <a:pt x="552" y="0"/>
                    <a:pt x="5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32">
              <a:extLst>
                <a:ext uri="{FF2B5EF4-FFF2-40B4-BE49-F238E27FC236}">
                  <a16:creationId xmlns:a16="http://schemas.microsoft.com/office/drawing/2014/main" id="{13876EF1-3EEB-400E-87BF-EB449EFFBF0F}"/>
                </a:ext>
              </a:extLst>
            </p:cNvPr>
            <p:cNvSpPr>
              <a:spLocks/>
            </p:cNvSpPr>
            <p:nvPr/>
          </p:nvSpPr>
          <p:spPr bwMode="auto">
            <a:xfrm>
              <a:off x="3790951" y="5918200"/>
              <a:ext cx="247650" cy="74613"/>
            </a:xfrm>
            <a:custGeom>
              <a:avLst/>
              <a:gdLst>
                <a:gd name="T0" fmla="*/ 177 w 208"/>
                <a:gd name="T1" fmla="*/ 0 h 62"/>
                <a:gd name="T2" fmla="*/ 0 w 208"/>
                <a:gd name="T3" fmla="*/ 0 h 62"/>
                <a:gd name="T4" fmla="*/ 20 w 208"/>
                <a:gd name="T5" fmla="*/ 62 h 62"/>
                <a:gd name="T6" fmla="*/ 177 w 208"/>
                <a:gd name="T7" fmla="*/ 62 h 62"/>
                <a:gd name="T8" fmla="*/ 208 w 208"/>
                <a:gd name="T9" fmla="*/ 31 h 62"/>
                <a:gd name="T10" fmla="*/ 177 w 208"/>
                <a:gd name="T11" fmla="*/ 0 h 62"/>
              </a:gdLst>
              <a:ahLst/>
              <a:cxnLst>
                <a:cxn ang="0">
                  <a:pos x="T0" y="T1"/>
                </a:cxn>
                <a:cxn ang="0">
                  <a:pos x="T2" y="T3"/>
                </a:cxn>
                <a:cxn ang="0">
                  <a:pos x="T4" y="T5"/>
                </a:cxn>
                <a:cxn ang="0">
                  <a:pos x="T6" y="T7"/>
                </a:cxn>
                <a:cxn ang="0">
                  <a:pos x="T8" y="T9"/>
                </a:cxn>
                <a:cxn ang="0">
                  <a:pos x="T10" y="T11"/>
                </a:cxn>
              </a:cxnLst>
              <a:rect l="0" t="0" r="r" b="b"/>
              <a:pathLst>
                <a:path w="208" h="62">
                  <a:moveTo>
                    <a:pt x="177" y="0"/>
                  </a:moveTo>
                  <a:cubicBezTo>
                    <a:pt x="177" y="0"/>
                    <a:pt x="177" y="0"/>
                    <a:pt x="0" y="0"/>
                  </a:cubicBezTo>
                  <a:cubicBezTo>
                    <a:pt x="8" y="20"/>
                    <a:pt x="14" y="41"/>
                    <a:pt x="20" y="62"/>
                  </a:cubicBezTo>
                  <a:cubicBezTo>
                    <a:pt x="68" y="62"/>
                    <a:pt x="120" y="62"/>
                    <a:pt x="177" y="62"/>
                  </a:cubicBezTo>
                  <a:cubicBezTo>
                    <a:pt x="194" y="62"/>
                    <a:pt x="208" y="48"/>
                    <a:pt x="208" y="31"/>
                  </a:cubicBezTo>
                  <a:cubicBezTo>
                    <a:pt x="208" y="14"/>
                    <a:pt x="194" y="0"/>
                    <a:pt x="17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33">
              <a:extLst>
                <a:ext uri="{FF2B5EF4-FFF2-40B4-BE49-F238E27FC236}">
                  <a16:creationId xmlns:a16="http://schemas.microsoft.com/office/drawing/2014/main" id="{225140E4-21F1-4752-837D-0A48101D538E}"/>
                </a:ext>
              </a:extLst>
            </p:cNvPr>
            <p:cNvSpPr>
              <a:spLocks/>
            </p:cNvSpPr>
            <p:nvPr/>
          </p:nvSpPr>
          <p:spPr bwMode="auto">
            <a:xfrm>
              <a:off x="3724276" y="6405563"/>
              <a:ext cx="314325" cy="74613"/>
            </a:xfrm>
            <a:custGeom>
              <a:avLst/>
              <a:gdLst>
                <a:gd name="T0" fmla="*/ 232 w 263"/>
                <a:gd name="T1" fmla="*/ 0 h 62"/>
                <a:gd name="T2" fmla="*/ 37 w 263"/>
                <a:gd name="T3" fmla="*/ 0 h 62"/>
                <a:gd name="T4" fmla="*/ 0 w 263"/>
                <a:gd name="T5" fmla="*/ 62 h 62"/>
                <a:gd name="T6" fmla="*/ 232 w 263"/>
                <a:gd name="T7" fmla="*/ 62 h 62"/>
                <a:gd name="T8" fmla="*/ 263 w 263"/>
                <a:gd name="T9" fmla="*/ 31 h 62"/>
                <a:gd name="T10" fmla="*/ 232 w 263"/>
                <a:gd name="T11" fmla="*/ 0 h 62"/>
              </a:gdLst>
              <a:ahLst/>
              <a:cxnLst>
                <a:cxn ang="0">
                  <a:pos x="T0" y="T1"/>
                </a:cxn>
                <a:cxn ang="0">
                  <a:pos x="T2" y="T3"/>
                </a:cxn>
                <a:cxn ang="0">
                  <a:pos x="T4" y="T5"/>
                </a:cxn>
                <a:cxn ang="0">
                  <a:pos x="T6" y="T7"/>
                </a:cxn>
                <a:cxn ang="0">
                  <a:pos x="T8" y="T9"/>
                </a:cxn>
                <a:cxn ang="0">
                  <a:pos x="T10" y="T11"/>
                </a:cxn>
              </a:cxnLst>
              <a:rect l="0" t="0" r="r" b="b"/>
              <a:pathLst>
                <a:path w="263" h="62">
                  <a:moveTo>
                    <a:pt x="232" y="0"/>
                  </a:moveTo>
                  <a:cubicBezTo>
                    <a:pt x="232" y="0"/>
                    <a:pt x="232" y="0"/>
                    <a:pt x="37" y="0"/>
                  </a:cubicBezTo>
                  <a:cubicBezTo>
                    <a:pt x="26" y="22"/>
                    <a:pt x="13" y="42"/>
                    <a:pt x="0" y="62"/>
                  </a:cubicBezTo>
                  <a:cubicBezTo>
                    <a:pt x="67" y="62"/>
                    <a:pt x="144" y="62"/>
                    <a:pt x="232" y="62"/>
                  </a:cubicBezTo>
                  <a:cubicBezTo>
                    <a:pt x="249" y="62"/>
                    <a:pt x="263" y="48"/>
                    <a:pt x="263" y="31"/>
                  </a:cubicBezTo>
                  <a:cubicBezTo>
                    <a:pt x="263" y="14"/>
                    <a:pt x="249" y="0"/>
                    <a:pt x="2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34">
              <a:extLst>
                <a:ext uri="{FF2B5EF4-FFF2-40B4-BE49-F238E27FC236}">
                  <a16:creationId xmlns:a16="http://schemas.microsoft.com/office/drawing/2014/main" id="{78FD3BA4-F920-460A-8938-458D9975A04A}"/>
                </a:ext>
              </a:extLst>
            </p:cNvPr>
            <p:cNvSpPr>
              <a:spLocks/>
            </p:cNvSpPr>
            <p:nvPr/>
          </p:nvSpPr>
          <p:spPr bwMode="auto">
            <a:xfrm>
              <a:off x="3822701" y="6167438"/>
              <a:ext cx="215900" cy="73025"/>
            </a:xfrm>
            <a:custGeom>
              <a:avLst/>
              <a:gdLst>
                <a:gd name="T0" fmla="*/ 150 w 181"/>
                <a:gd name="T1" fmla="*/ 0 h 61"/>
                <a:gd name="T2" fmla="*/ 7 w 181"/>
                <a:gd name="T3" fmla="*/ 0 h 61"/>
                <a:gd name="T4" fmla="*/ 0 w 181"/>
                <a:gd name="T5" fmla="*/ 61 h 61"/>
                <a:gd name="T6" fmla="*/ 150 w 181"/>
                <a:gd name="T7" fmla="*/ 61 h 61"/>
                <a:gd name="T8" fmla="*/ 181 w 181"/>
                <a:gd name="T9" fmla="*/ 31 h 61"/>
                <a:gd name="T10" fmla="*/ 150 w 181"/>
                <a:gd name="T11" fmla="*/ 0 h 61"/>
              </a:gdLst>
              <a:ahLst/>
              <a:cxnLst>
                <a:cxn ang="0">
                  <a:pos x="T0" y="T1"/>
                </a:cxn>
                <a:cxn ang="0">
                  <a:pos x="T2" y="T3"/>
                </a:cxn>
                <a:cxn ang="0">
                  <a:pos x="T4" y="T5"/>
                </a:cxn>
                <a:cxn ang="0">
                  <a:pos x="T6" y="T7"/>
                </a:cxn>
                <a:cxn ang="0">
                  <a:pos x="T8" y="T9"/>
                </a:cxn>
                <a:cxn ang="0">
                  <a:pos x="T10" y="T11"/>
                </a:cxn>
              </a:cxnLst>
              <a:rect l="0" t="0" r="r" b="b"/>
              <a:pathLst>
                <a:path w="181" h="61">
                  <a:moveTo>
                    <a:pt x="150" y="0"/>
                  </a:moveTo>
                  <a:cubicBezTo>
                    <a:pt x="150" y="0"/>
                    <a:pt x="150" y="0"/>
                    <a:pt x="7" y="0"/>
                  </a:cubicBezTo>
                  <a:cubicBezTo>
                    <a:pt x="6" y="21"/>
                    <a:pt x="3" y="41"/>
                    <a:pt x="0" y="61"/>
                  </a:cubicBezTo>
                  <a:cubicBezTo>
                    <a:pt x="46" y="61"/>
                    <a:pt x="96" y="61"/>
                    <a:pt x="150" y="61"/>
                  </a:cubicBezTo>
                  <a:cubicBezTo>
                    <a:pt x="167" y="61"/>
                    <a:pt x="181" y="48"/>
                    <a:pt x="181" y="31"/>
                  </a:cubicBezTo>
                  <a:cubicBezTo>
                    <a:pt x="181" y="13"/>
                    <a:pt x="167" y="0"/>
                    <a:pt x="15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35">
              <a:extLst>
                <a:ext uri="{FF2B5EF4-FFF2-40B4-BE49-F238E27FC236}">
                  <a16:creationId xmlns:a16="http://schemas.microsoft.com/office/drawing/2014/main" id="{C0B1B67C-C8BE-43B2-AB53-90F1F4D34E8B}"/>
                </a:ext>
              </a:extLst>
            </p:cNvPr>
            <p:cNvSpPr>
              <a:spLocks/>
            </p:cNvSpPr>
            <p:nvPr/>
          </p:nvSpPr>
          <p:spPr bwMode="auto">
            <a:xfrm>
              <a:off x="3130551" y="6892925"/>
              <a:ext cx="908050" cy="73025"/>
            </a:xfrm>
            <a:custGeom>
              <a:avLst/>
              <a:gdLst>
                <a:gd name="T0" fmla="*/ 30 w 761"/>
                <a:gd name="T1" fmla="*/ 62 h 62"/>
                <a:gd name="T2" fmla="*/ 730 w 761"/>
                <a:gd name="T3" fmla="*/ 62 h 62"/>
                <a:gd name="T4" fmla="*/ 761 w 761"/>
                <a:gd name="T5" fmla="*/ 31 h 62"/>
                <a:gd name="T6" fmla="*/ 730 w 761"/>
                <a:gd name="T7" fmla="*/ 0 h 62"/>
                <a:gd name="T8" fmla="*/ 30 w 761"/>
                <a:gd name="T9" fmla="*/ 0 h 62"/>
                <a:gd name="T10" fmla="*/ 0 w 761"/>
                <a:gd name="T11" fmla="*/ 31 h 62"/>
                <a:gd name="T12" fmla="*/ 30 w 761"/>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761" h="62">
                  <a:moveTo>
                    <a:pt x="30" y="62"/>
                  </a:moveTo>
                  <a:cubicBezTo>
                    <a:pt x="30" y="62"/>
                    <a:pt x="30" y="62"/>
                    <a:pt x="730" y="62"/>
                  </a:cubicBezTo>
                  <a:cubicBezTo>
                    <a:pt x="747" y="62"/>
                    <a:pt x="761" y="48"/>
                    <a:pt x="761" y="31"/>
                  </a:cubicBezTo>
                  <a:cubicBezTo>
                    <a:pt x="761" y="14"/>
                    <a:pt x="747" y="0"/>
                    <a:pt x="730" y="0"/>
                  </a:cubicBezTo>
                  <a:cubicBezTo>
                    <a:pt x="730" y="0"/>
                    <a:pt x="730" y="0"/>
                    <a:pt x="30" y="0"/>
                  </a:cubicBezTo>
                  <a:cubicBezTo>
                    <a:pt x="13" y="0"/>
                    <a:pt x="0" y="14"/>
                    <a:pt x="0" y="31"/>
                  </a:cubicBezTo>
                  <a:cubicBezTo>
                    <a:pt x="0" y="48"/>
                    <a:pt x="13" y="62"/>
                    <a:pt x="30"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36">
              <a:extLst>
                <a:ext uri="{FF2B5EF4-FFF2-40B4-BE49-F238E27FC236}">
                  <a16:creationId xmlns:a16="http://schemas.microsoft.com/office/drawing/2014/main" id="{06CA602A-09AA-4FCB-87EB-78246C061F53}"/>
                </a:ext>
              </a:extLst>
            </p:cNvPr>
            <p:cNvSpPr>
              <a:spLocks noEditPoints="1"/>
            </p:cNvSpPr>
            <p:nvPr/>
          </p:nvSpPr>
          <p:spPr bwMode="auto">
            <a:xfrm>
              <a:off x="2806701" y="5395913"/>
              <a:ext cx="1500188" cy="1909763"/>
            </a:xfrm>
            <a:custGeom>
              <a:avLst/>
              <a:gdLst>
                <a:gd name="T0" fmla="*/ 977 w 1256"/>
                <a:gd name="T1" fmla="*/ 0 h 1600"/>
                <a:gd name="T2" fmla="*/ 172 w 1256"/>
                <a:gd name="T3" fmla="*/ 0 h 1600"/>
                <a:gd name="T4" fmla="*/ 74 w 1256"/>
                <a:gd name="T5" fmla="*/ 98 h 1600"/>
                <a:gd name="T6" fmla="*/ 74 w 1256"/>
                <a:gd name="T7" fmla="*/ 205 h 1600"/>
                <a:gd name="T8" fmla="*/ 156 w 1256"/>
                <a:gd name="T9" fmla="*/ 160 h 1600"/>
                <a:gd name="T10" fmla="*/ 156 w 1256"/>
                <a:gd name="T11" fmla="*/ 98 h 1600"/>
                <a:gd name="T12" fmla="*/ 172 w 1256"/>
                <a:gd name="T13" fmla="*/ 82 h 1600"/>
                <a:gd name="T14" fmla="*/ 918 w 1256"/>
                <a:gd name="T15" fmla="*/ 82 h 1600"/>
                <a:gd name="T16" fmla="*/ 918 w 1256"/>
                <a:gd name="T17" fmla="*/ 321 h 1600"/>
                <a:gd name="T18" fmla="*/ 959 w 1256"/>
                <a:gd name="T19" fmla="*/ 362 h 1600"/>
                <a:gd name="T20" fmla="*/ 1174 w 1256"/>
                <a:gd name="T21" fmla="*/ 362 h 1600"/>
                <a:gd name="T22" fmla="*/ 1174 w 1256"/>
                <a:gd name="T23" fmla="*/ 1502 h 1600"/>
                <a:gd name="T24" fmla="*/ 1158 w 1256"/>
                <a:gd name="T25" fmla="*/ 1518 h 1600"/>
                <a:gd name="T26" fmla="*/ 172 w 1256"/>
                <a:gd name="T27" fmla="*/ 1518 h 1600"/>
                <a:gd name="T28" fmla="*/ 156 w 1256"/>
                <a:gd name="T29" fmla="*/ 1502 h 1600"/>
                <a:gd name="T30" fmla="*/ 156 w 1256"/>
                <a:gd name="T31" fmla="*/ 1144 h 1600"/>
                <a:gd name="T32" fmla="*/ 201 w 1256"/>
                <a:gd name="T33" fmla="*/ 1074 h 1600"/>
                <a:gd name="T34" fmla="*/ 240 w 1256"/>
                <a:gd name="T35" fmla="*/ 1089 h 1600"/>
                <a:gd name="T36" fmla="*/ 274 w 1256"/>
                <a:gd name="T37" fmla="*/ 1070 h 1600"/>
                <a:gd name="T38" fmla="*/ 255 w 1256"/>
                <a:gd name="T39" fmla="*/ 1036 h 1600"/>
                <a:gd name="T40" fmla="*/ 205 w 1256"/>
                <a:gd name="T41" fmla="*/ 1015 h 1600"/>
                <a:gd name="T42" fmla="*/ 171 w 1256"/>
                <a:gd name="T43" fmla="*/ 1022 h 1600"/>
                <a:gd name="T44" fmla="*/ 167 w 1256"/>
                <a:gd name="T45" fmla="*/ 1026 h 1600"/>
                <a:gd name="T46" fmla="*/ 166 w 1256"/>
                <a:gd name="T47" fmla="*/ 1029 h 1600"/>
                <a:gd name="T48" fmla="*/ 136 w 1256"/>
                <a:gd name="T49" fmla="*/ 1073 h 1600"/>
                <a:gd name="T50" fmla="*/ 135 w 1256"/>
                <a:gd name="T51" fmla="*/ 1074 h 1600"/>
                <a:gd name="T52" fmla="*/ 46 w 1256"/>
                <a:gd name="T53" fmla="*/ 1023 h 1600"/>
                <a:gd name="T54" fmla="*/ 8 w 1256"/>
                <a:gd name="T55" fmla="*/ 1031 h 1600"/>
                <a:gd name="T56" fmla="*/ 16 w 1256"/>
                <a:gd name="T57" fmla="*/ 1069 h 1600"/>
                <a:gd name="T58" fmla="*/ 74 w 1256"/>
                <a:gd name="T59" fmla="*/ 1108 h 1600"/>
                <a:gd name="T60" fmla="*/ 74 w 1256"/>
                <a:gd name="T61" fmla="*/ 1136 h 1600"/>
                <a:gd name="T62" fmla="*/ 51 w 1256"/>
                <a:gd name="T63" fmla="*/ 1149 h 1600"/>
                <a:gd name="T64" fmla="*/ 58 w 1256"/>
                <a:gd name="T65" fmla="*/ 1187 h 1600"/>
                <a:gd name="T66" fmla="*/ 60 w 1256"/>
                <a:gd name="T67" fmla="*/ 1188 h 1600"/>
                <a:gd name="T68" fmla="*/ 20 w 1256"/>
                <a:gd name="T69" fmla="*/ 1248 h 1600"/>
                <a:gd name="T70" fmla="*/ 27 w 1256"/>
                <a:gd name="T71" fmla="*/ 1286 h 1600"/>
                <a:gd name="T72" fmla="*/ 43 w 1256"/>
                <a:gd name="T73" fmla="*/ 1290 h 1600"/>
                <a:gd name="T74" fmla="*/ 66 w 1256"/>
                <a:gd name="T75" fmla="*/ 1278 h 1600"/>
                <a:gd name="T76" fmla="*/ 74 w 1256"/>
                <a:gd name="T77" fmla="*/ 1266 h 1600"/>
                <a:gd name="T78" fmla="*/ 74 w 1256"/>
                <a:gd name="T79" fmla="*/ 1502 h 1600"/>
                <a:gd name="T80" fmla="*/ 172 w 1256"/>
                <a:gd name="T81" fmla="*/ 1600 h 1600"/>
                <a:gd name="T82" fmla="*/ 1158 w 1256"/>
                <a:gd name="T83" fmla="*/ 1600 h 1600"/>
                <a:gd name="T84" fmla="*/ 1256 w 1256"/>
                <a:gd name="T85" fmla="*/ 1502 h 1600"/>
                <a:gd name="T86" fmla="*/ 1256 w 1256"/>
                <a:gd name="T87" fmla="*/ 303 h 1600"/>
                <a:gd name="T88" fmla="*/ 977 w 1256"/>
                <a:gd name="T89" fmla="*/ 0 h 1600"/>
                <a:gd name="T90" fmla="*/ 1000 w 1256"/>
                <a:gd name="T91" fmla="*/ 280 h 1600"/>
                <a:gd name="T92" fmla="*/ 1000 w 1256"/>
                <a:gd name="T93" fmla="*/ 147 h 1600"/>
                <a:gd name="T94" fmla="*/ 1123 w 1256"/>
                <a:gd name="T95" fmla="*/ 280 h 1600"/>
                <a:gd name="T96" fmla="*/ 1000 w 1256"/>
                <a:gd name="T97" fmla="*/ 280 h 1600"/>
                <a:gd name="T98" fmla="*/ 60 w 1256"/>
                <a:gd name="T99" fmla="*/ 1032 h 1600"/>
                <a:gd name="T100" fmla="*/ 74 w 1256"/>
                <a:gd name="T101" fmla="*/ 1042 h 1600"/>
                <a:gd name="T102" fmla="*/ 60 w 1256"/>
                <a:gd name="T103" fmla="*/ 1032 h 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56" h="1600">
                  <a:moveTo>
                    <a:pt x="977" y="0"/>
                  </a:moveTo>
                  <a:cubicBezTo>
                    <a:pt x="172" y="0"/>
                    <a:pt x="172" y="0"/>
                    <a:pt x="172" y="0"/>
                  </a:cubicBezTo>
                  <a:cubicBezTo>
                    <a:pt x="118" y="0"/>
                    <a:pt x="74" y="44"/>
                    <a:pt x="74" y="98"/>
                  </a:cubicBezTo>
                  <a:cubicBezTo>
                    <a:pt x="74" y="135"/>
                    <a:pt x="74" y="170"/>
                    <a:pt x="74" y="205"/>
                  </a:cubicBezTo>
                  <a:cubicBezTo>
                    <a:pt x="100" y="187"/>
                    <a:pt x="127" y="172"/>
                    <a:pt x="156" y="160"/>
                  </a:cubicBezTo>
                  <a:cubicBezTo>
                    <a:pt x="156" y="98"/>
                    <a:pt x="156" y="98"/>
                    <a:pt x="156" y="98"/>
                  </a:cubicBezTo>
                  <a:cubicBezTo>
                    <a:pt x="156" y="89"/>
                    <a:pt x="163" y="82"/>
                    <a:pt x="172" y="82"/>
                  </a:cubicBezTo>
                  <a:cubicBezTo>
                    <a:pt x="918" y="82"/>
                    <a:pt x="918" y="82"/>
                    <a:pt x="918" y="82"/>
                  </a:cubicBezTo>
                  <a:cubicBezTo>
                    <a:pt x="918" y="321"/>
                    <a:pt x="918" y="321"/>
                    <a:pt x="918" y="321"/>
                  </a:cubicBezTo>
                  <a:cubicBezTo>
                    <a:pt x="918" y="344"/>
                    <a:pt x="936" y="362"/>
                    <a:pt x="959" y="362"/>
                  </a:cubicBezTo>
                  <a:cubicBezTo>
                    <a:pt x="1174" y="362"/>
                    <a:pt x="1174" y="362"/>
                    <a:pt x="1174" y="362"/>
                  </a:cubicBezTo>
                  <a:cubicBezTo>
                    <a:pt x="1174" y="1502"/>
                    <a:pt x="1174" y="1502"/>
                    <a:pt x="1174" y="1502"/>
                  </a:cubicBezTo>
                  <a:cubicBezTo>
                    <a:pt x="1174" y="1511"/>
                    <a:pt x="1167" y="1518"/>
                    <a:pt x="1158" y="1518"/>
                  </a:cubicBezTo>
                  <a:cubicBezTo>
                    <a:pt x="172" y="1518"/>
                    <a:pt x="172" y="1518"/>
                    <a:pt x="172" y="1518"/>
                  </a:cubicBezTo>
                  <a:cubicBezTo>
                    <a:pt x="163" y="1518"/>
                    <a:pt x="156" y="1511"/>
                    <a:pt x="156" y="1502"/>
                  </a:cubicBezTo>
                  <a:cubicBezTo>
                    <a:pt x="156" y="1371"/>
                    <a:pt x="156" y="1252"/>
                    <a:pt x="156" y="1144"/>
                  </a:cubicBezTo>
                  <a:cubicBezTo>
                    <a:pt x="201" y="1074"/>
                    <a:pt x="201" y="1074"/>
                    <a:pt x="201" y="1074"/>
                  </a:cubicBezTo>
                  <a:cubicBezTo>
                    <a:pt x="215" y="1080"/>
                    <a:pt x="227" y="1085"/>
                    <a:pt x="240" y="1089"/>
                  </a:cubicBezTo>
                  <a:cubicBezTo>
                    <a:pt x="254" y="1093"/>
                    <a:pt x="270" y="1085"/>
                    <a:pt x="274" y="1070"/>
                  </a:cubicBezTo>
                  <a:cubicBezTo>
                    <a:pt x="278" y="1055"/>
                    <a:pt x="270" y="1040"/>
                    <a:pt x="255" y="1036"/>
                  </a:cubicBezTo>
                  <a:cubicBezTo>
                    <a:pt x="240" y="1031"/>
                    <a:pt x="224" y="1025"/>
                    <a:pt x="205" y="1015"/>
                  </a:cubicBezTo>
                  <a:cubicBezTo>
                    <a:pt x="194" y="1009"/>
                    <a:pt x="180" y="1011"/>
                    <a:pt x="171" y="1022"/>
                  </a:cubicBezTo>
                  <a:cubicBezTo>
                    <a:pt x="167" y="1026"/>
                    <a:pt x="167" y="1026"/>
                    <a:pt x="167" y="1026"/>
                  </a:cubicBezTo>
                  <a:cubicBezTo>
                    <a:pt x="167" y="1027"/>
                    <a:pt x="166" y="1028"/>
                    <a:pt x="166" y="1029"/>
                  </a:cubicBezTo>
                  <a:cubicBezTo>
                    <a:pt x="136" y="1073"/>
                    <a:pt x="136" y="1073"/>
                    <a:pt x="136" y="1073"/>
                  </a:cubicBezTo>
                  <a:cubicBezTo>
                    <a:pt x="136" y="1073"/>
                    <a:pt x="136" y="1073"/>
                    <a:pt x="135" y="1074"/>
                  </a:cubicBezTo>
                  <a:cubicBezTo>
                    <a:pt x="114" y="1063"/>
                    <a:pt x="66" y="1036"/>
                    <a:pt x="46" y="1023"/>
                  </a:cubicBezTo>
                  <a:cubicBezTo>
                    <a:pt x="34" y="1015"/>
                    <a:pt x="17" y="1018"/>
                    <a:pt x="8" y="1031"/>
                  </a:cubicBezTo>
                  <a:cubicBezTo>
                    <a:pt x="0" y="1043"/>
                    <a:pt x="3" y="1060"/>
                    <a:pt x="16" y="1069"/>
                  </a:cubicBezTo>
                  <a:cubicBezTo>
                    <a:pt x="74" y="1108"/>
                    <a:pt x="74" y="1108"/>
                    <a:pt x="74" y="1108"/>
                  </a:cubicBezTo>
                  <a:cubicBezTo>
                    <a:pt x="74" y="1118"/>
                    <a:pt x="74" y="1127"/>
                    <a:pt x="74" y="1136"/>
                  </a:cubicBezTo>
                  <a:cubicBezTo>
                    <a:pt x="65" y="1136"/>
                    <a:pt x="56" y="1141"/>
                    <a:pt x="51" y="1149"/>
                  </a:cubicBezTo>
                  <a:cubicBezTo>
                    <a:pt x="42" y="1161"/>
                    <a:pt x="46" y="1178"/>
                    <a:pt x="58" y="1187"/>
                  </a:cubicBezTo>
                  <a:cubicBezTo>
                    <a:pt x="60" y="1188"/>
                    <a:pt x="60" y="1188"/>
                    <a:pt x="60" y="1188"/>
                  </a:cubicBezTo>
                  <a:cubicBezTo>
                    <a:pt x="20" y="1248"/>
                    <a:pt x="20" y="1248"/>
                    <a:pt x="20" y="1248"/>
                  </a:cubicBezTo>
                  <a:cubicBezTo>
                    <a:pt x="11" y="1260"/>
                    <a:pt x="15" y="1277"/>
                    <a:pt x="27" y="1286"/>
                  </a:cubicBezTo>
                  <a:cubicBezTo>
                    <a:pt x="32" y="1289"/>
                    <a:pt x="37" y="1290"/>
                    <a:pt x="43" y="1290"/>
                  </a:cubicBezTo>
                  <a:cubicBezTo>
                    <a:pt x="52" y="1290"/>
                    <a:pt x="60" y="1286"/>
                    <a:pt x="66" y="1278"/>
                  </a:cubicBezTo>
                  <a:cubicBezTo>
                    <a:pt x="74" y="1266"/>
                    <a:pt x="74" y="1266"/>
                    <a:pt x="74" y="1266"/>
                  </a:cubicBezTo>
                  <a:cubicBezTo>
                    <a:pt x="74" y="1502"/>
                    <a:pt x="74" y="1502"/>
                    <a:pt x="74" y="1502"/>
                  </a:cubicBezTo>
                  <a:cubicBezTo>
                    <a:pt x="74" y="1556"/>
                    <a:pt x="118" y="1600"/>
                    <a:pt x="172" y="1600"/>
                  </a:cubicBezTo>
                  <a:cubicBezTo>
                    <a:pt x="1158" y="1600"/>
                    <a:pt x="1158" y="1600"/>
                    <a:pt x="1158" y="1600"/>
                  </a:cubicBezTo>
                  <a:cubicBezTo>
                    <a:pt x="1212" y="1600"/>
                    <a:pt x="1256" y="1556"/>
                    <a:pt x="1256" y="1502"/>
                  </a:cubicBezTo>
                  <a:cubicBezTo>
                    <a:pt x="1256" y="303"/>
                    <a:pt x="1256" y="303"/>
                    <a:pt x="1256" y="303"/>
                  </a:cubicBezTo>
                  <a:lnTo>
                    <a:pt x="977" y="0"/>
                  </a:lnTo>
                  <a:close/>
                  <a:moveTo>
                    <a:pt x="1000" y="280"/>
                  </a:moveTo>
                  <a:cubicBezTo>
                    <a:pt x="1000" y="147"/>
                    <a:pt x="1000" y="147"/>
                    <a:pt x="1000" y="147"/>
                  </a:cubicBezTo>
                  <a:cubicBezTo>
                    <a:pt x="1123" y="280"/>
                    <a:pt x="1123" y="280"/>
                    <a:pt x="1123" y="280"/>
                  </a:cubicBezTo>
                  <a:cubicBezTo>
                    <a:pt x="1000" y="280"/>
                    <a:pt x="1000" y="280"/>
                    <a:pt x="1000" y="280"/>
                  </a:cubicBezTo>
                  <a:close/>
                  <a:moveTo>
                    <a:pt x="60" y="1032"/>
                  </a:moveTo>
                  <a:cubicBezTo>
                    <a:pt x="67" y="1037"/>
                    <a:pt x="74" y="1041"/>
                    <a:pt x="74" y="1042"/>
                  </a:cubicBezTo>
                  <a:lnTo>
                    <a:pt x="60" y="10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37">
              <a:extLst>
                <a:ext uri="{FF2B5EF4-FFF2-40B4-BE49-F238E27FC236}">
                  <a16:creationId xmlns:a16="http://schemas.microsoft.com/office/drawing/2014/main" id="{DF674562-D7EE-44A6-AF6E-59E42FAEB240}"/>
                </a:ext>
              </a:extLst>
            </p:cNvPr>
            <p:cNvSpPr>
              <a:spLocks/>
            </p:cNvSpPr>
            <p:nvPr/>
          </p:nvSpPr>
          <p:spPr bwMode="auto">
            <a:xfrm>
              <a:off x="3130551" y="6405563"/>
              <a:ext cx="454025" cy="74613"/>
            </a:xfrm>
            <a:custGeom>
              <a:avLst/>
              <a:gdLst>
                <a:gd name="T0" fmla="*/ 30 w 381"/>
                <a:gd name="T1" fmla="*/ 62 h 62"/>
                <a:gd name="T2" fmla="*/ 323 w 381"/>
                <a:gd name="T3" fmla="*/ 62 h 62"/>
                <a:gd name="T4" fmla="*/ 381 w 381"/>
                <a:gd name="T5" fmla="*/ 0 h 62"/>
                <a:gd name="T6" fmla="*/ 30 w 381"/>
                <a:gd name="T7" fmla="*/ 0 h 62"/>
                <a:gd name="T8" fmla="*/ 0 w 381"/>
                <a:gd name="T9" fmla="*/ 31 h 62"/>
                <a:gd name="T10" fmla="*/ 30 w 381"/>
                <a:gd name="T11" fmla="*/ 62 h 62"/>
              </a:gdLst>
              <a:ahLst/>
              <a:cxnLst>
                <a:cxn ang="0">
                  <a:pos x="T0" y="T1"/>
                </a:cxn>
                <a:cxn ang="0">
                  <a:pos x="T2" y="T3"/>
                </a:cxn>
                <a:cxn ang="0">
                  <a:pos x="T4" y="T5"/>
                </a:cxn>
                <a:cxn ang="0">
                  <a:pos x="T6" y="T7"/>
                </a:cxn>
                <a:cxn ang="0">
                  <a:pos x="T8" y="T9"/>
                </a:cxn>
                <a:cxn ang="0">
                  <a:pos x="T10" y="T11"/>
                </a:cxn>
              </a:cxnLst>
              <a:rect l="0" t="0" r="r" b="b"/>
              <a:pathLst>
                <a:path w="381" h="62">
                  <a:moveTo>
                    <a:pt x="30" y="62"/>
                  </a:moveTo>
                  <a:cubicBezTo>
                    <a:pt x="30" y="62"/>
                    <a:pt x="30" y="62"/>
                    <a:pt x="323" y="62"/>
                  </a:cubicBezTo>
                  <a:cubicBezTo>
                    <a:pt x="345" y="44"/>
                    <a:pt x="364" y="23"/>
                    <a:pt x="381" y="0"/>
                  </a:cubicBezTo>
                  <a:cubicBezTo>
                    <a:pt x="290" y="0"/>
                    <a:pt x="175" y="0"/>
                    <a:pt x="30" y="0"/>
                  </a:cubicBezTo>
                  <a:cubicBezTo>
                    <a:pt x="13" y="0"/>
                    <a:pt x="0" y="14"/>
                    <a:pt x="0" y="31"/>
                  </a:cubicBezTo>
                  <a:cubicBezTo>
                    <a:pt x="0" y="48"/>
                    <a:pt x="13" y="62"/>
                    <a:pt x="30"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38">
              <a:extLst>
                <a:ext uri="{FF2B5EF4-FFF2-40B4-BE49-F238E27FC236}">
                  <a16:creationId xmlns:a16="http://schemas.microsoft.com/office/drawing/2014/main" id="{26953BE7-E30D-4DCF-B042-9DE489495CE8}"/>
                </a:ext>
              </a:extLst>
            </p:cNvPr>
            <p:cNvSpPr>
              <a:spLocks/>
            </p:cNvSpPr>
            <p:nvPr/>
          </p:nvSpPr>
          <p:spPr bwMode="auto">
            <a:xfrm>
              <a:off x="3130551" y="6167438"/>
              <a:ext cx="541338" cy="73025"/>
            </a:xfrm>
            <a:custGeom>
              <a:avLst/>
              <a:gdLst>
                <a:gd name="T0" fmla="*/ 454 w 454"/>
                <a:gd name="T1" fmla="*/ 0 h 61"/>
                <a:gd name="T2" fmla="*/ 30 w 454"/>
                <a:gd name="T3" fmla="*/ 0 h 61"/>
                <a:gd name="T4" fmla="*/ 0 w 454"/>
                <a:gd name="T5" fmla="*/ 31 h 61"/>
                <a:gd name="T6" fmla="*/ 30 w 454"/>
                <a:gd name="T7" fmla="*/ 61 h 61"/>
                <a:gd name="T8" fmla="*/ 445 w 454"/>
                <a:gd name="T9" fmla="*/ 61 h 61"/>
                <a:gd name="T10" fmla="*/ 454 w 454"/>
                <a:gd name="T11" fmla="*/ 0 h 61"/>
              </a:gdLst>
              <a:ahLst/>
              <a:cxnLst>
                <a:cxn ang="0">
                  <a:pos x="T0" y="T1"/>
                </a:cxn>
                <a:cxn ang="0">
                  <a:pos x="T2" y="T3"/>
                </a:cxn>
                <a:cxn ang="0">
                  <a:pos x="T4" y="T5"/>
                </a:cxn>
                <a:cxn ang="0">
                  <a:pos x="T6" y="T7"/>
                </a:cxn>
                <a:cxn ang="0">
                  <a:pos x="T8" y="T9"/>
                </a:cxn>
                <a:cxn ang="0">
                  <a:pos x="T10" y="T11"/>
                </a:cxn>
              </a:cxnLst>
              <a:rect l="0" t="0" r="r" b="b"/>
              <a:pathLst>
                <a:path w="454" h="61">
                  <a:moveTo>
                    <a:pt x="454" y="0"/>
                  </a:moveTo>
                  <a:cubicBezTo>
                    <a:pt x="353" y="0"/>
                    <a:pt x="217" y="0"/>
                    <a:pt x="30" y="0"/>
                  </a:cubicBezTo>
                  <a:cubicBezTo>
                    <a:pt x="13" y="0"/>
                    <a:pt x="0" y="13"/>
                    <a:pt x="0" y="31"/>
                  </a:cubicBezTo>
                  <a:cubicBezTo>
                    <a:pt x="0" y="48"/>
                    <a:pt x="13" y="61"/>
                    <a:pt x="30" y="61"/>
                  </a:cubicBezTo>
                  <a:cubicBezTo>
                    <a:pt x="30" y="61"/>
                    <a:pt x="30" y="61"/>
                    <a:pt x="445" y="61"/>
                  </a:cubicBezTo>
                  <a:cubicBezTo>
                    <a:pt x="450" y="41"/>
                    <a:pt x="452" y="21"/>
                    <a:pt x="45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39">
              <a:extLst>
                <a:ext uri="{FF2B5EF4-FFF2-40B4-BE49-F238E27FC236}">
                  <a16:creationId xmlns:a16="http://schemas.microsoft.com/office/drawing/2014/main" id="{317027E5-AEF9-4E67-A725-35B39FCB5A53}"/>
                </a:ext>
              </a:extLst>
            </p:cNvPr>
            <p:cNvSpPr>
              <a:spLocks/>
            </p:cNvSpPr>
            <p:nvPr/>
          </p:nvSpPr>
          <p:spPr bwMode="auto">
            <a:xfrm>
              <a:off x="3130551" y="5918200"/>
              <a:ext cx="515938" cy="74613"/>
            </a:xfrm>
            <a:custGeom>
              <a:avLst/>
              <a:gdLst>
                <a:gd name="T0" fmla="*/ 0 w 432"/>
                <a:gd name="T1" fmla="*/ 31 h 62"/>
                <a:gd name="T2" fmla="*/ 30 w 432"/>
                <a:gd name="T3" fmla="*/ 62 h 62"/>
                <a:gd name="T4" fmla="*/ 432 w 432"/>
                <a:gd name="T5" fmla="*/ 62 h 62"/>
                <a:gd name="T6" fmla="*/ 403 w 432"/>
                <a:gd name="T7" fmla="*/ 0 h 62"/>
                <a:gd name="T8" fmla="*/ 30 w 432"/>
                <a:gd name="T9" fmla="*/ 0 h 62"/>
                <a:gd name="T10" fmla="*/ 0 w 432"/>
                <a:gd name="T11" fmla="*/ 31 h 62"/>
              </a:gdLst>
              <a:ahLst/>
              <a:cxnLst>
                <a:cxn ang="0">
                  <a:pos x="T0" y="T1"/>
                </a:cxn>
                <a:cxn ang="0">
                  <a:pos x="T2" y="T3"/>
                </a:cxn>
                <a:cxn ang="0">
                  <a:pos x="T4" y="T5"/>
                </a:cxn>
                <a:cxn ang="0">
                  <a:pos x="T6" y="T7"/>
                </a:cxn>
                <a:cxn ang="0">
                  <a:pos x="T8" y="T9"/>
                </a:cxn>
                <a:cxn ang="0">
                  <a:pos x="T10" y="T11"/>
                </a:cxn>
              </a:cxnLst>
              <a:rect l="0" t="0" r="r" b="b"/>
              <a:pathLst>
                <a:path w="432" h="62">
                  <a:moveTo>
                    <a:pt x="0" y="31"/>
                  </a:moveTo>
                  <a:cubicBezTo>
                    <a:pt x="0" y="48"/>
                    <a:pt x="13" y="62"/>
                    <a:pt x="30" y="62"/>
                  </a:cubicBezTo>
                  <a:cubicBezTo>
                    <a:pt x="30" y="62"/>
                    <a:pt x="30" y="62"/>
                    <a:pt x="432" y="62"/>
                  </a:cubicBezTo>
                  <a:cubicBezTo>
                    <a:pt x="424" y="40"/>
                    <a:pt x="415" y="20"/>
                    <a:pt x="403" y="0"/>
                  </a:cubicBezTo>
                  <a:cubicBezTo>
                    <a:pt x="309" y="0"/>
                    <a:pt x="187" y="0"/>
                    <a:pt x="30" y="0"/>
                  </a:cubicBezTo>
                  <a:cubicBezTo>
                    <a:pt x="13" y="0"/>
                    <a:pt x="0" y="14"/>
                    <a:pt x="0"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1" name="Rectangle 100">
            <a:extLst>
              <a:ext uri="{FF2B5EF4-FFF2-40B4-BE49-F238E27FC236}">
                <a16:creationId xmlns:a16="http://schemas.microsoft.com/office/drawing/2014/main" id="{6E0160F6-EBC8-413C-9465-356EDF853D81}"/>
              </a:ext>
            </a:extLst>
          </p:cNvPr>
          <p:cNvSpPr/>
          <p:nvPr/>
        </p:nvSpPr>
        <p:spPr>
          <a:xfrm>
            <a:off x="1436321" y="3224150"/>
            <a:ext cx="2091278" cy="4201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r>
              <a:rPr lang="en-US" sz="1440" dirty="0" smtClean="0">
                <a:solidFill>
                  <a:schemeClr val="bg1"/>
                </a:solidFill>
              </a:rPr>
              <a:t>Speed</a:t>
            </a:r>
            <a:endParaRPr lang="en-GB" sz="1440" dirty="0">
              <a:solidFill>
                <a:schemeClr val="bg1"/>
              </a:solidFill>
            </a:endParaRPr>
          </a:p>
        </p:txBody>
      </p:sp>
      <p:sp>
        <p:nvSpPr>
          <p:cNvPr id="163" name="Rectangle 162">
            <a:extLst>
              <a:ext uri="{FF2B5EF4-FFF2-40B4-BE49-F238E27FC236}">
                <a16:creationId xmlns:a16="http://schemas.microsoft.com/office/drawing/2014/main" id="{6DF657F0-FDD9-4493-BAAC-5B1F156C02B5}"/>
              </a:ext>
            </a:extLst>
          </p:cNvPr>
          <p:cNvSpPr/>
          <p:nvPr/>
        </p:nvSpPr>
        <p:spPr>
          <a:xfrm>
            <a:off x="421374" y="3187266"/>
            <a:ext cx="1445436" cy="4201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dirty="0">
                <a:solidFill>
                  <a:schemeClr val="bg1"/>
                </a:solidFill>
              </a:rPr>
              <a:t>Agility</a:t>
            </a:r>
            <a:endParaRPr lang="en-GB" sz="1440" dirty="0">
              <a:solidFill>
                <a:schemeClr val="bg1"/>
              </a:solidFill>
            </a:endParaRPr>
          </a:p>
        </p:txBody>
      </p:sp>
      <p:grpSp>
        <p:nvGrpSpPr>
          <p:cNvPr id="164" name="Group 163">
            <a:extLst>
              <a:ext uri="{FF2B5EF4-FFF2-40B4-BE49-F238E27FC236}">
                <a16:creationId xmlns:a16="http://schemas.microsoft.com/office/drawing/2014/main" id="{186625F3-F07A-4E79-9913-864D9B92577C}"/>
              </a:ext>
            </a:extLst>
          </p:cNvPr>
          <p:cNvGrpSpPr/>
          <p:nvPr/>
        </p:nvGrpSpPr>
        <p:grpSpPr>
          <a:xfrm>
            <a:off x="82069" y="1006464"/>
            <a:ext cx="3495390" cy="3130571"/>
            <a:chOff x="1660390" y="-35169"/>
            <a:chExt cx="5823221" cy="5215444"/>
          </a:xfrm>
        </p:grpSpPr>
        <p:grpSp>
          <p:nvGrpSpPr>
            <p:cNvPr id="165" name="Group 164">
              <a:extLst>
                <a:ext uri="{FF2B5EF4-FFF2-40B4-BE49-F238E27FC236}">
                  <a16:creationId xmlns:a16="http://schemas.microsoft.com/office/drawing/2014/main" id="{5AEBA8A1-C724-48CB-B154-3B754596F6BF}"/>
                </a:ext>
              </a:extLst>
            </p:cNvPr>
            <p:cNvGrpSpPr/>
            <p:nvPr/>
          </p:nvGrpSpPr>
          <p:grpSpPr>
            <a:xfrm>
              <a:off x="1660390" y="-35169"/>
              <a:ext cx="5823221" cy="5215444"/>
              <a:chOff x="2815954" y="-35169"/>
              <a:chExt cx="5823221" cy="5215444"/>
            </a:xfrm>
          </p:grpSpPr>
          <p:sp>
            <p:nvSpPr>
              <p:cNvPr id="168" name="Oval 167">
                <a:extLst>
                  <a:ext uri="{FF2B5EF4-FFF2-40B4-BE49-F238E27FC236}">
                    <a16:creationId xmlns:a16="http://schemas.microsoft.com/office/drawing/2014/main" id="{B945BD83-B5EB-49ED-9AC6-423EC44D68E8}"/>
                  </a:ext>
                </a:extLst>
              </p:cNvPr>
              <p:cNvSpPr/>
              <p:nvPr/>
            </p:nvSpPr>
            <p:spPr>
              <a:xfrm>
                <a:off x="3124569" y="-35169"/>
                <a:ext cx="5215444" cy="5215444"/>
              </a:xfrm>
              <a:prstGeom prst="ellipse">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40" dirty="0"/>
              </a:p>
            </p:txBody>
          </p:sp>
          <p:sp>
            <p:nvSpPr>
              <p:cNvPr id="169" name="Oval 10">
                <a:extLst>
                  <a:ext uri="{FF2B5EF4-FFF2-40B4-BE49-F238E27FC236}">
                    <a16:creationId xmlns:a16="http://schemas.microsoft.com/office/drawing/2014/main" id="{F062387F-76B5-401E-8331-3E6D9DA893B0}"/>
                  </a:ext>
                </a:extLst>
              </p:cNvPr>
              <p:cNvSpPr>
                <a:spLocks noChangeArrowheads="1"/>
              </p:cNvSpPr>
              <p:nvPr/>
            </p:nvSpPr>
            <p:spPr bwMode="auto">
              <a:xfrm>
                <a:off x="4771411" y="1616298"/>
                <a:ext cx="1921761" cy="191251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440"/>
              </a:p>
            </p:txBody>
          </p:sp>
          <p:sp>
            <p:nvSpPr>
              <p:cNvPr id="170" name="Freeform: Shape 145">
                <a:extLst>
                  <a:ext uri="{FF2B5EF4-FFF2-40B4-BE49-F238E27FC236}">
                    <a16:creationId xmlns:a16="http://schemas.microsoft.com/office/drawing/2014/main" id="{6DDC9200-08AE-48F9-835B-29E0F55B253D}"/>
                  </a:ext>
                </a:extLst>
              </p:cNvPr>
              <p:cNvSpPr>
                <a:spLocks/>
              </p:cNvSpPr>
              <p:nvPr/>
            </p:nvSpPr>
            <p:spPr bwMode="auto">
              <a:xfrm rot="10800000">
                <a:off x="5786787" y="2955213"/>
                <a:ext cx="2308041" cy="2106496"/>
              </a:xfrm>
              <a:custGeom>
                <a:avLst/>
                <a:gdLst>
                  <a:gd name="connsiteX0" fmla="*/ 2286000 w 2286000"/>
                  <a:gd name="connsiteY0" fmla="*/ 0 h 2086381"/>
                  <a:gd name="connsiteX1" fmla="*/ 2286000 w 2286000"/>
                  <a:gd name="connsiteY1" fmla="*/ 1397869 h 2086381"/>
                  <a:gd name="connsiteX2" fmla="*/ 2286000 w 2286000"/>
                  <a:gd name="connsiteY2" fmla="*/ 1408854 h 2086381"/>
                  <a:gd name="connsiteX3" fmla="*/ 2231776 w 2286000"/>
                  <a:gd name="connsiteY3" fmla="*/ 1411579 h 2086381"/>
                  <a:gd name="connsiteX4" fmla="*/ 1358536 w 2286000"/>
                  <a:gd name="connsiteY4" fmla="*/ 2054036 h 2086381"/>
                  <a:gd name="connsiteX5" fmla="*/ 1346640 w 2286000"/>
                  <a:gd name="connsiteY5" fmla="*/ 2086381 h 2086381"/>
                  <a:gd name="connsiteX6" fmla="*/ 1345417 w 2286000"/>
                  <a:gd name="connsiteY6" fmla="*/ 2085987 h 2086381"/>
                  <a:gd name="connsiteX7" fmla="*/ 0 w 2286000"/>
                  <a:gd name="connsiteY7" fmla="*/ 1651860 h 2086381"/>
                  <a:gd name="connsiteX8" fmla="*/ 2286000 w 2286000"/>
                  <a:gd name="connsiteY8" fmla="*/ 0 h 2086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6000" h="2086381">
                    <a:moveTo>
                      <a:pt x="2286000" y="0"/>
                    </a:moveTo>
                    <a:cubicBezTo>
                      <a:pt x="2286000" y="0"/>
                      <a:pt x="2286000" y="0"/>
                      <a:pt x="2286000" y="1397869"/>
                    </a:cubicBezTo>
                    <a:lnTo>
                      <a:pt x="2286000" y="1408854"/>
                    </a:lnTo>
                    <a:lnTo>
                      <a:pt x="2231776" y="1411579"/>
                    </a:lnTo>
                    <a:cubicBezTo>
                      <a:pt x="1837581" y="1451419"/>
                      <a:pt x="1506879" y="1705002"/>
                      <a:pt x="1358536" y="2054036"/>
                    </a:cubicBezTo>
                    <a:lnTo>
                      <a:pt x="1346640" y="2086381"/>
                    </a:lnTo>
                    <a:lnTo>
                      <a:pt x="1345417" y="2085987"/>
                    </a:lnTo>
                    <a:cubicBezTo>
                      <a:pt x="1187323" y="2034974"/>
                      <a:pt x="825964" y="1918374"/>
                      <a:pt x="0" y="1651860"/>
                    </a:cubicBezTo>
                    <a:cubicBezTo>
                      <a:pt x="331869" y="706096"/>
                      <a:pt x="1227358" y="23967"/>
                      <a:pt x="2286000"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440"/>
              </a:p>
            </p:txBody>
          </p:sp>
          <p:sp>
            <p:nvSpPr>
              <p:cNvPr id="171" name="Freeform: Shape 146">
                <a:extLst>
                  <a:ext uri="{FF2B5EF4-FFF2-40B4-BE49-F238E27FC236}">
                    <a16:creationId xmlns:a16="http://schemas.microsoft.com/office/drawing/2014/main" id="{4CF22B91-339C-4D48-8E96-3A3F93C72CD8}"/>
                  </a:ext>
                </a:extLst>
              </p:cNvPr>
              <p:cNvSpPr>
                <a:spLocks/>
              </p:cNvSpPr>
              <p:nvPr/>
            </p:nvSpPr>
            <p:spPr bwMode="auto">
              <a:xfrm rot="10800000">
                <a:off x="6408872" y="589882"/>
                <a:ext cx="1825401" cy="2697522"/>
              </a:xfrm>
              <a:custGeom>
                <a:avLst/>
                <a:gdLst>
                  <a:gd name="connsiteX0" fmla="*/ 103761 w 1807969"/>
                  <a:gd name="connsiteY0" fmla="*/ 0 h 2671763"/>
                  <a:gd name="connsiteX1" fmla="*/ 1314444 w 1807969"/>
                  <a:gd name="connsiteY1" fmla="*/ 390460 h 2671763"/>
                  <a:gd name="connsiteX2" fmla="*/ 1450423 w 1807969"/>
                  <a:gd name="connsiteY2" fmla="*/ 434315 h 2671763"/>
                  <a:gd name="connsiteX3" fmla="*/ 1434535 w 1807969"/>
                  <a:gd name="connsiteY3" fmla="*/ 495810 h 2671763"/>
                  <a:gd name="connsiteX4" fmla="*/ 1412877 w 1807969"/>
                  <a:gd name="connsiteY4" fmla="*/ 709613 h 2671763"/>
                  <a:gd name="connsiteX5" fmla="*/ 1800804 w 1807969"/>
                  <a:gd name="connsiteY5" fmla="*/ 1528235 h 2671763"/>
                  <a:gd name="connsiteX6" fmla="*/ 1807969 w 1807969"/>
                  <a:gd name="connsiteY6" fmla="*/ 1533567 h 2671763"/>
                  <a:gd name="connsiteX7" fmla="*/ 1770875 w 1807969"/>
                  <a:gd name="connsiteY7" fmla="*/ 1584343 h 2671763"/>
                  <a:gd name="connsiteX8" fmla="*/ 976460 w 1807969"/>
                  <a:gd name="connsiteY8" fmla="*/ 2671763 h 2671763"/>
                  <a:gd name="connsiteX9" fmla="*/ 0 w 1807969"/>
                  <a:gd name="connsiteY9" fmla="*/ 709889 h 2671763"/>
                  <a:gd name="connsiteX10" fmla="*/ 103761 w 1807969"/>
                  <a:gd name="connsiteY10" fmla="*/ 0 h 267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07969" h="2671763">
                    <a:moveTo>
                      <a:pt x="103761" y="0"/>
                    </a:moveTo>
                    <a:cubicBezTo>
                      <a:pt x="103761" y="0"/>
                      <a:pt x="103761" y="0"/>
                      <a:pt x="1314444" y="390460"/>
                    </a:cubicBezTo>
                    <a:lnTo>
                      <a:pt x="1450423" y="434315"/>
                    </a:lnTo>
                    <a:lnTo>
                      <a:pt x="1434535" y="495810"/>
                    </a:lnTo>
                    <a:cubicBezTo>
                      <a:pt x="1420334" y="564870"/>
                      <a:pt x="1412877" y="636375"/>
                      <a:pt x="1412877" y="709613"/>
                    </a:cubicBezTo>
                    <a:cubicBezTo>
                      <a:pt x="1412877" y="1039185"/>
                      <a:pt x="1563887" y="1333655"/>
                      <a:pt x="1800804" y="1528235"/>
                    </a:cubicBezTo>
                    <a:lnTo>
                      <a:pt x="1807969" y="1533567"/>
                    </a:lnTo>
                    <a:lnTo>
                      <a:pt x="1770875" y="1584343"/>
                    </a:lnTo>
                    <a:cubicBezTo>
                      <a:pt x="1657387" y="1739688"/>
                      <a:pt x="1430411" y="2050380"/>
                      <a:pt x="976460" y="2671763"/>
                    </a:cubicBezTo>
                    <a:cubicBezTo>
                      <a:pt x="383543" y="2221860"/>
                      <a:pt x="0" y="1510127"/>
                      <a:pt x="0" y="709889"/>
                    </a:cubicBezTo>
                    <a:cubicBezTo>
                      <a:pt x="0" y="462811"/>
                      <a:pt x="37057" y="224952"/>
                      <a:pt x="103761"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440"/>
              </a:p>
            </p:txBody>
          </p:sp>
          <p:sp>
            <p:nvSpPr>
              <p:cNvPr id="172" name="Freeform: Shape 147">
                <a:extLst>
                  <a:ext uri="{FF2B5EF4-FFF2-40B4-BE49-F238E27FC236}">
                    <a16:creationId xmlns:a16="http://schemas.microsoft.com/office/drawing/2014/main" id="{1AB40A12-87BB-4D5C-80B0-93C355E8259A}"/>
                  </a:ext>
                </a:extLst>
              </p:cNvPr>
              <p:cNvSpPr>
                <a:spLocks/>
              </p:cNvSpPr>
              <p:nvPr/>
            </p:nvSpPr>
            <p:spPr bwMode="auto">
              <a:xfrm rot="10800000">
                <a:off x="3368153" y="2955435"/>
                <a:ext cx="2306438" cy="2106274"/>
              </a:xfrm>
              <a:custGeom>
                <a:avLst/>
                <a:gdLst>
                  <a:gd name="connsiteX0" fmla="*/ 0 w 2284413"/>
                  <a:gd name="connsiteY0" fmla="*/ 0 h 2086161"/>
                  <a:gd name="connsiteX1" fmla="*/ 2284413 w 2284413"/>
                  <a:gd name="connsiteY1" fmla="*/ 1651860 h 2086161"/>
                  <a:gd name="connsiteX2" fmla="*/ 948679 w 2284413"/>
                  <a:gd name="connsiteY2" fmla="*/ 2082618 h 2086161"/>
                  <a:gd name="connsiteX3" fmla="*/ 937692 w 2284413"/>
                  <a:gd name="connsiteY3" fmla="*/ 2086161 h 2086161"/>
                  <a:gd name="connsiteX4" fmla="*/ 925877 w 2284413"/>
                  <a:gd name="connsiteY4" fmla="*/ 2054036 h 2086161"/>
                  <a:gd name="connsiteX5" fmla="*/ 52637 w 2284413"/>
                  <a:gd name="connsiteY5" fmla="*/ 1411579 h 2086161"/>
                  <a:gd name="connsiteX6" fmla="*/ 0 w 2284413"/>
                  <a:gd name="connsiteY6" fmla="*/ 1408934 h 2086161"/>
                  <a:gd name="connsiteX7" fmla="*/ 0 w 2284413"/>
                  <a:gd name="connsiteY7" fmla="*/ 1408802 h 2086161"/>
                  <a:gd name="connsiteX8" fmla="*/ 0 w 2284413"/>
                  <a:gd name="connsiteY8" fmla="*/ 0 h 2086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4413" h="2086161">
                    <a:moveTo>
                      <a:pt x="0" y="0"/>
                    </a:moveTo>
                    <a:cubicBezTo>
                      <a:pt x="1057908" y="23967"/>
                      <a:pt x="1950922" y="706096"/>
                      <a:pt x="2284413" y="1651860"/>
                    </a:cubicBezTo>
                    <a:cubicBezTo>
                      <a:pt x="2284413" y="1651860"/>
                      <a:pt x="2284413" y="1651860"/>
                      <a:pt x="948679" y="2082618"/>
                    </a:cubicBezTo>
                    <a:lnTo>
                      <a:pt x="937692" y="2086161"/>
                    </a:lnTo>
                    <a:lnTo>
                      <a:pt x="925877" y="2054036"/>
                    </a:lnTo>
                    <a:cubicBezTo>
                      <a:pt x="777535" y="1705002"/>
                      <a:pt x="446833" y="1451419"/>
                      <a:pt x="52637" y="1411579"/>
                    </a:cubicBezTo>
                    <a:lnTo>
                      <a:pt x="0" y="1408934"/>
                    </a:lnTo>
                    <a:lnTo>
                      <a:pt x="0" y="1408802"/>
                    </a:lnTo>
                    <a:cubicBezTo>
                      <a:pt x="0" y="1243259"/>
                      <a:pt x="0" y="864876"/>
                      <a:pt x="0"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440"/>
              </a:p>
            </p:txBody>
          </p:sp>
          <p:sp>
            <p:nvSpPr>
              <p:cNvPr id="173" name="Freeform: Shape 148">
                <a:extLst>
                  <a:ext uri="{FF2B5EF4-FFF2-40B4-BE49-F238E27FC236}">
                    <a16:creationId xmlns:a16="http://schemas.microsoft.com/office/drawing/2014/main" id="{3E10905D-5D3C-4CCF-BA32-73BD10769113}"/>
                  </a:ext>
                </a:extLst>
              </p:cNvPr>
              <p:cNvSpPr>
                <a:spLocks/>
              </p:cNvSpPr>
              <p:nvPr/>
            </p:nvSpPr>
            <p:spPr bwMode="auto">
              <a:xfrm rot="10800000">
                <a:off x="4307399" y="81793"/>
                <a:ext cx="2849789" cy="1592939"/>
              </a:xfrm>
              <a:custGeom>
                <a:avLst/>
                <a:gdLst>
                  <a:gd name="connsiteX0" fmla="*/ 830816 w 2822575"/>
                  <a:gd name="connsiteY0" fmla="*/ 0 h 1577728"/>
                  <a:gd name="connsiteX1" fmla="*/ 997145 w 2822575"/>
                  <a:gd name="connsiteY1" fmla="*/ 89846 h 1577728"/>
                  <a:gd name="connsiteX2" fmla="*/ 1412082 w 2822575"/>
                  <a:gd name="connsiteY2" fmla="*/ 173215 h 1577728"/>
                  <a:gd name="connsiteX3" fmla="*/ 1827019 w 2822575"/>
                  <a:gd name="connsiteY3" fmla="*/ 89846 h 1577728"/>
                  <a:gd name="connsiteX4" fmla="*/ 1992209 w 2822575"/>
                  <a:gd name="connsiteY4" fmla="*/ 616 h 1577728"/>
                  <a:gd name="connsiteX5" fmla="*/ 2029595 w 2822575"/>
                  <a:gd name="connsiteY5" fmla="*/ 51870 h 1577728"/>
                  <a:gd name="connsiteX6" fmla="*/ 2822575 w 2822575"/>
                  <a:gd name="connsiteY6" fmla="*/ 1139004 h 1577728"/>
                  <a:gd name="connsiteX7" fmla="*/ 1412214 w 2822575"/>
                  <a:gd name="connsiteY7" fmla="*/ 1577728 h 1577728"/>
                  <a:gd name="connsiteX8" fmla="*/ 0 w 2822575"/>
                  <a:gd name="connsiteY8" fmla="*/ 1139004 h 1577728"/>
                  <a:gd name="connsiteX9" fmla="*/ 746738 w 2822575"/>
                  <a:gd name="connsiteY9" fmla="*/ 115266 h 1577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2575" h="1577728">
                    <a:moveTo>
                      <a:pt x="830816" y="0"/>
                    </a:moveTo>
                    <a:lnTo>
                      <a:pt x="997145" y="89846"/>
                    </a:lnTo>
                    <a:cubicBezTo>
                      <a:pt x="1124680" y="143530"/>
                      <a:pt x="1264898" y="173215"/>
                      <a:pt x="1412082" y="173215"/>
                    </a:cubicBezTo>
                    <a:cubicBezTo>
                      <a:pt x="1559267" y="173215"/>
                      <a:pt x="1699484" y="143530"/>
                      <a:pt x="1827019" y="89846"/>
                    </a:cubicBezTo>
                    <a:lnTo>
                      <a:pt x="1992209" y="616"/>
                    </a:lnTo>
                    <a:lnTo>
                      <a:pt x="2029595" y="51870"/>
                    </a:lnTo>
                    <a:cubicBezTo>
                      <a:pt x="2142878" y="207175"/>
                      <a:pt x="2369444" y="517784"/>
                      <a:pt x="2822575" y="1139004"/>
                    </a:cubicBezTo>
                    <a:cubicBezTo>
                      <a:pt x="2422262" y="1415511"/>
                      <a:pt x="1936698" y="1577728"/>
                      <a:pt x="1412214" y="1577728"/>
                    </a:cubicBezTo>
                    <a:cubicBezTo>
                      <a:pt x="887731" y="1577728"/>
                      <a:pt x="400313" y="1415511"/>
                      <a:pt x="0" y="1139004"/>
                    </a:cubicBezTo>
                    <a:cubicBezTo>
                      <a:pt x="0" y="1139004"/>
                      <a:pt x="0" y="1139004"/>
                      <a:pt x="746738" y="1152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440"/>
              </a:p>
            </p:txBody>
          </p:sp>
          <p:sp>
            <p:nvSpPr>
              <p:cNvPr id="174" name="Arrow: Up 149">
                <a:extLst>
                  <a:ext uri="{FF2B5EF4-FFF2-40B4-BE49-F238E27FC236}">
                    <a16:creationId xmlns:a16="http://schemas.microsoft.com/office/drawing/2014/main" id="{470CF62D-5A61-45FB-803F-3097475B99BF}"/>
                  </a:ext>
                </a:extLst>
              </p:cNvPr>
              <p:cNvSpPr/>
              <p:nvPr/>
            </p:nvSpPr>
            <p:spPr>
              <a:xfrm>
                <a:off x="5461999" y="222965"/>
                <a:ext cx="540588" cy="1232452"/>
              </a:xfrm>
              <a:prstGeom prst="upArrow">
                <a:avLst/>
              </a:prstGeom>
              <a:gradFill>
                <a:gsLst>
                  <a:gs pos="21000">
                    <a:schemeClr val="accent2">
                      <a:lumMod val="75000"/>
                    </a:schemeClr>
                  </a:gs>
                  <a:gs pos="100000">
                    <a:schemeClr val="accent2">
                      <a:lumMod val="7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75" name="Freeform: Shape 150">
                <a:extLst>
                  <a:ext uri="{FF2B5EF4-FFF2-40B4-BE49-F238E27FC236}">
                    <a16:creationId xmlns:a16="http://schemas.microsoft.com/office/drawing/2014/main" id="{2BFC83BB-099D-4E00-9378-8D3D68A54259}"/>
                  </a:ext>
                </a:extLst>
              </p:cNvPr>
              <p:cNvSpPr>
                <a:spLocks/>
              </p:cNvSpPr>
              <p:nvPr/>
            </p:nvSpPr>
            <p:spPr bwMode="auto">
              <a:xfrm rot="10800000">
                <a:off x="3230312" y="589882"/>
                <a:ext cx="1824835" cy="2697522"/>
              </a:xfrm>
              <a:custGeom>
                <a:avLst/>
                <a:gdLst>
                  <a:gd name="connsiteX0" fmla="*/ 1703649 w 1807409"/>
                  <a:gd name="connsiteY0" fmla="*/ 0 h 2671763"/>
                  <a:gd name="connsiteX1" fmla="*/ 1807409 w 1807409"/>
                  <a:gd name="connsiteY1" fmla="*/ 709889 h 2671763"/>
                  <a:gd name="connsiteX2" fmla="*/ 830950 w 1807409"/>
                  <a:gd name="connsiteY2" fmla="*/ 2671763 h 2671763"/>
                  <a:gd name="connsiteX3" fmla="*/ 82860 w 1807409"/>
                  <a:gd name="connsiteY3" fmla="*/ 1647755 h 2671763"/>
                  <a:gd name="connsiteX4" fmla="*/ 0 w 1807409"/>
                  <a:gd name="connsiteY4" fmla="*/ 1534333 h 2671763"/>
                  <a:gd name="connsiteX5" fmla="*/ 8193 w 1807409"/>
                  <a:gd name="connsiteY5" fmla="*/ 1528235 h 2671763"/>
                  <a:gd name="connsiteX6" fmla="*/ 396120 w 1807409"/>
                  <a:gd name="connsiteY6" fmla="*/ 709613 h 2671763"/>
                  <a:gd name="connsiteX7" fmla="*/ 374463 w 1807409"/>
                  <a:gd name="connsiteY7" fmla="*/ 495810 h 2671763"/>
                  <a:gd name="connsiteX8" fmla="*/ 358583 w 1807409"/>
                  <a:gd name="connsiteY8" fmla="*/ 434348 h 267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7409" h="2671763">
                    <a:moveTo>
                      <a:pt x="1703649" y="0"/>
                    </a:moveTo>
                    <a:cubicBezTo>
                      <a:pt x="1772205" y="224952"/>
                      <a:pt x="1807409" y="462811"/>
                      <a:pt x="1807409" y="709889"/>
                    </a:cubicBezTo>
                    <a:cubicBezTo>
                      <a:pt x="1807409" y="1510127"/>
                      <a:pt x="1425719" y="2221860"/>
                      <a:pt x="830950" y="2671763"/>
                    </a:cubicBezTo>
                    <a:cubicBezTo>
                      <a:pt x="830950" y="2671763"/>
                      <a:pt x="830950" y="2671763"/>
                      <a:pt x="82860" y="1647755"/>
                    </a:cubicBezTo>
                    <a:lnTo>
                      <a:pt x="0" y="1534333"/>
                    </a:lnTo>
                    <a:lnTo>
                      <a:pt x="8193" y="1528235"/>
                    </a:lnTo>
                    <a:cubicBezTo>
                      <a:pt x="245110" y="1333655"/>
                      <a:pt x="396120" y="1039185"/>
                      <a:pt x="396120" y="709613"/>
                    </a:cubicBezTo>
                    <a:cubicBezTo>
                      <a:pt x="396120" y="636375"/>
                      <a:pt x="388663" y="564870"/>
                      <a:pt x="374463" y="495810"/>
                    </a:cubicBezTo>
                    <a:lnTo>
                      <a:pt x="358583" y="43434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440"/>
              </a:p>
            </p:txBody>
          </p:sp>
          <p:sp>
            <p:nvSpPr>
              <p:cNvPr id="176" name="Arrow: Up 151">
                <a:extLst>
                  <a:ext uri="{FF2B5EF4-FFF2-40B4-BE49-F238E27FC236}">
                    <a16:creationId xmlns:a16="http://schemas.microsoft.com/office/drawing/2014/main" id="{C34E2F8C-A9DE-46AF-A3DE-75FF7F86F10B}"/>
                  </a:ext>
                </a:extLst>
              </p:cNvPr>
              <p:cNvSpPr/>
              <p:nvPr/>
            </p:nvSpPr>
            <p:spPr>
              <a:xfrm>
                <a:off x="7116856" y="1508816"/>
                <a:ext cx="540588" cy="1232452"/>
              </a:xfrm>
              <a:prstGeom prst="upArrow">
                <a:avLst/>
              </a:prstGeom>
              <a:gradFill>
                <a:gsLst>
                  <a:gs pos="21000">
                    <a:schemeClr val="accent2">
                      <a:lumMod val="75000"/>
                    </a:schemeClr>
                  </a:gs>
                  <a:gs pos="100000">
                    <a:schemeClr val="accent2">
                      <a:lumMod val="7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77" name="Rectangle 176">
                <a:extLst>
                  <a:ext uri="{FF2B5EF4-FFF2-40B4-BE49-F238E27FC236}">
                    <a16:creationId xmlns:a16="http://schemas.microsoft.com/office/drawing/2014/main" id="{BF59CC1B-39C3-4F22-BF3A-7DF94169D1E2}"/>
                  </a:ext>
                </a:extLst>
              </p:cNvPr>
              <p:cNvSpPr/>
              <p:nvPr/>
            </p:nvSpPr>
            <p:spPr>
              <a:xfrm>
                <a:off x="4528264" y="2222567"/>
                <a:ext cx="2408055" cy="699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r>
                  <a:rPr lang="en-US" sz="1440" dirty="0" smtClean="0">
                    <a:solidFill>
                      <a:schemeClr val="bg1"/>
                    </a:solidFill>
                  </a:rPr>
                  <a:t>Alignment</a:t>
                </a:r>
                <a:endParaRPr lang="en-GB" sz="1440" dirty="0">
                  <a:solidFill>
                    <a:schemeClr val="bg1"/>
                  </a:solidFill>
                </a:endParaRPr>
              </a:p>
            </p:txBody>
          </p:sp>
          <p:sp>
            <p:nvSpPr>
              <p:cNvPr id="178" name="Rectangle 177">
                <a:extLst>
                  <a:ext uri="{FF2B5EF4-FFF2-40B4-BE49-F238E27FC236}">
                    <a16:creationId xmlns:a16="http://schemas.microsoft.com/office/drawing/2014/main" id="{8D5C086B-47C0-491E-AE8D-6BA4586EEE89}"/>
                  </a:ext>
                </a:extLst>
              </p:cNvPr>
              <p:cNvSpPr/>
              <p:nvPr/>
            </p:nvSpPr>
            <p:spPr>
              <a:xfrm>
                <a:off x="4528266" y="544532"/>
                <a:ext cx="2408055" cy="699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dirty="0">
                    <a:solidFill>
                      <a:schemeClr val="bg1"/>
                    </a:solidFill>
                  </a:rPr>
                  <a:t>Collaboration</a:t>
                </a:r>
                <a:endParaRPr lang="en-GB" sz="1440" dirty="0">
                  <a:solidFill>
                    <a:schemeClr val="bg1"/>
                  </a:solidFill>
                </a:endParaRPr>
              </a:p>
            </p:txBody>
          </p:sp>
          <p:sp>
            <p:nvSpPr>
              <p:cNvPr id="179" name="Arrow: Up 154">
                <a:extLst>
                  <a:ext uri="{FF2B5EF4-FFF2-40B4-BE49-F238E27FC236}">
                    <a16:creationId xmlns:a16="http://schemas.microsoft.com/office/drawing/2014/main" id="{DAC124AF-033C-40B0-A369-E1A88122BDF5}"/>
                  </a:ext>
                </a:extLst>
              </p:cNvPr>
              <p:cNvSpPr/>
              <p:nvPr/>
            </p:nvSpPr>
            <p:spPr>
              <a:xfrm>
                <a:off x="6544306" y="3348851"/>
                <a:ext cx="540588" cy="1232452"/>
              </a:xfrm>
              <a:prstGeom prst="upArrow">
                <a:avLst/>
              </a:prstGeom>
              <a:gradFill>
                <a:gsLst>
                  <a:gs pos="21000">
                    <a:schemeClr val="accent2">
                      <a:lumMod val="75000"/>
                    </a:schemeClr>
                  </a:gs>
                  <a:gs pos="100000">
                    <a:schemeClr val="accent2">
                      <a:lumMod val="7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80" name="Arrow: Up 155">
                <a:extLst>
                  <a:ext uri="{FF2B5EF4-FFF2-40B4-BE49-F238E27FC236}">
                    <a16:creationId xmlns:a16="http://schemas.microsoft.com/office/drawing/2014/main" id="{9B5B84EE-2123-47C7-B54B-D3CE377EB7DD}"/>
                  </a:ext>
                </a:extLst>
              </p:cNvPr>
              <p:cNvSpPr/>
              <p:nvPr/>
            </p:nvSpPr>
            <p:spPr>
              <a:xfrm>
                <a:off x="4315456" y="3348851"/>
                <a:ext cx="540588" cy="1232452"/>
              </a:xfrm>
              <a:prstGeom prst="upArrow">
                <a:avLst/>
              </a:prstGeom>
              <a:gradFill>
                <a:gsLst>
                  <a:gs pos="21000">
                    <a:schemeClr val="accent2">
                      <a:lumMod val="75000"/>
                    </a:schemeClr>
                  </a:gs>
                  <a:gs pos="100000">
                    <a:schemeClr val="accent2">
                      <a:lumMod val="7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81" name="Arrow: Up 156">
                <a:extLst>
                  <a:ext uri="{FF2B5EF4-FFF2-40B4-BE49-F238E27FC236}">
                    <a16:creationId xmlns:a16="http://schemas.microsoft.com/office/drawing/2014/main" id="{0BF17053-C075-4EB4-8DAB-987488C092E7}"/>
                  </a:ext>
                </a:extLst>
              </p:cNvPr>
              <p:cNvSpPr/>
              <p:nvPr/>
            </p:nvSpPr>
            <p:spPr>
              <a:xfrm>
                <a:off x="3749687" y="1508816"/>
                <a:ext cx="540588" cy="1232452"/>
              </a:xfrm>
              <a:prstGeom prst="upArrow">
                <a:avLst/>
              </a:prstGeom>
              <a:gradFill>
                <a:gsLst>
                  <a:gs pos="21000">
                    <a:schemeClr val="accent2">
                      <a:lumMod val="75000"/>
                    </a:schemeClr>
                  </a:gs>
                  <a:gs pos="100000">
                    <a:schemeClr val="accent2">
                      <a:lumMod val="7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82" name="Rectangle 181">
                <a:extLst>
                  <a:ext uri="{FF2B5EF4-FFF2-40B4-BE49-F238E27FC236}">
                    <a16:creationId xmlns:a16="http://schemas.microsoft.com/office/drawing/2014/main" id="{A2E34DE3-6AFF-4517-A170-E0843F00FC54}"/>
                  </a:ext>
                </a:extLst>
              </p:cNvPr>
              <p:cNvSpPr/>
              <p:nvPr/>
            </p:nvSpPr>
            <p:spPr>
              <a:xfrm>
                <a:off x="6231120" y="1744713"/>
                <a:ext cx="2408055" cy="699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dirty="0">
                    <a:solidFill>
                      <a:schemeClr val="bg1"/>
                    </a:solidFill>
                  </a:rPr>
                  <a:t>Productivity</a:t>
                </a:r>
                <a:endParaRPr lang="en-GB" sz="1440" dirty="0">
                  <a:solidFill>
                    <a:schemeClr val="bg1"/>
                  </a:solidFill>
                </a:endParaRPr>
              </a:p>
            </p:txBody>
          </p:sp>
          <p:sp>
            <p:nvSpPr>
              <p:cNvPr id="183" name="Rectangle 182">
                <a:extLst>
                  <a:ext uri="{FF2B5EF4-FFF2-40B4-BE49-F238E27FC236}">
                    <a16:creationId xmlns:a16="http://schemas.microsoft.com/office/drawing/2014/main" id="{C7E0737A-A04C-466D-927C-E403FBC2428F}"/>
                  </a:ext>
                </a:extLst>
              </p:cNvPr>
              <p:cNvSpPr/>
              <p:nvPr/>
            </p:nvSpPr>
            <p:spPr>
              <a:xfrm>
                <a:off x="2815954" y="1744713"/>
                <a:ext cx="2408055" cy="699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dirty="0">
                    <a:solidFill>
                      <a:schemeClr val="bg1"/>
                    </a:solidFill>
                  </a:rPr>
                  <a:t>Visibility</a:t>
                </a:r>
                <a:endParaRPr lang="en-GB" sz="1440" dirty="0">
                  <a:solidFill>
                    <a:schemeClr val="bg1"/>
                  </a:solidFill>
                </a:endParaRPr>
              </a:p>
            </p:txBody>
          </p:sp>
        </p:grpSp>
        <p:sp>
          <p:nvSpPr>
            <p:cNvPr id="166" name="Rectangle 165">
              <a:extLst>
                <a:ext uri="{FF2B5EF4-FFF2-40B4-BE49-F238E27FC236}">
                  <a16:creationId xmlns:a16="http://schemas.microsoft.com/office/drawing/2014/main" id="{4A4A1839-90B7-4554-94FD-353B738B9AD0}"/>
                </a:ext>
              </a:extLst>
            </p:cNvPr>
            <p:cNvSpPr/>
            <p:nvPr/>
          </p:nvSpPr>
          <p:spPr>
            <a:xfrm>
              <a:off x="3916535" y="3659434"/>
              <a:ext cx="3484010" cy="699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r>
                <a:rPr lang="en-US" sz="1440" dirty="0" smtClean="0">
                  <a:solidFill>
                    <a:schemeClr val="bg1"/>
                  </a:solidFill>
                </a:rPr>
                <a:t>Speed</a:t>
              </a:r>
              <a:endParaRPr lang="en-GB" sz="1440" dirty="0">
                <a:solidFill>
                  <a:schemeClr val="bg1"/>
                </a:solidFill>
              </a:endParaRPr>
            </a:p>
          </p:txBody>
        </p:sp>
        <p:sp>
          <p:nvSpPr>
            <p:cNvPr id="167" name="Rectangle 166">
              <a:extLst>
                <a:ext uri="{FF2B5EF4-FFF2-40B4-BE49-F238E27FC236}">
                  <a16:creationId xmlns:a16="http://schemas.microsoft.com/office/drawing/2014/main" id="{8B4B43F1-C768-448C-9B79-9BE665CC6775}"/>
                </a:ext>
              </a:extLst>
            </p:cNvPr>
            <p:cNvSpPr/>
            <p:nvPr/>
          </p:nvSpPr>
          <p:spPr>
            <a:xfrm>
              <a:off x="2225662" y="3597987"/>
              <a:ext cx="2408055" cy="699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dirty="0">
                  <a:solidFill>
                    <a:schemeClr val="bg1"/>
                  </a:solidFill>
                </a:rPr>
                <a:t>Agility</a:t>
              </a:r>
              <a:endParaRPr lang="en-GB" sz="1440" dirty="0">
                <a:solidFill>
                  <a:schemeClr val="bg1"/>
                </a:solidFill>
              </a:endParaRPr>
            </a:p>
          </p:txBody>
        </p:sp>
      </p:grpSp>
      <p:sp>
        <p:nvSpPr>
          <p:cNvPr id="184" name="Rectangle 183">
            <a:extLst>
              <a:ext uri="{FF2B5EF4-FFF2-40B4-BE49-F238E27FC236}">
                <a16:creationId xmlns:a16="http://schemas.microsoft.com/office/drawing/2014/main" id="{2E1EB454-2215-446D-AE78-37633EC801FE}"/>
              </a:ext>
            </a:extLst>
          </p:cNvPr>
          <p:cNvSpPr/>
          <p:nvPr/>
        </p:nvSpPr>
        <p:spPr>
          <a:xfrm>
            <a:off x="372346" y="252774"/>
            <a:ext cx="2985929" cy="5440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smtClean="0"/>
              <a:t>Project Management &amp; Analytics</a:t>
            </a:r>
            <a:endParaRPr lang="en-GB" sz="2800" dirty="0"/>
          </a:p>
        </p:txBody>
      </p:sp>
    </p:spTree>
    <p:extLst>
      <p:ext uri="{BB962C8B-B14F-4D97-AF65-F5344CB8AC3E}">
        <p14:creationId xmlns:p14="http://schemas.microsoft.com/office/powerpoint/2010/main" val="3437315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ko-KR" dirty="0" smtClean="0"/>
              <a:t>Hands on</a:t>
            </a:r>
            <a:endParaRPr lang="ko-KR" altLang="en-US" dirty="0"/>
          </a:p>
        </p:txBody>
      </p:sp>
      <p:sp>
        <p:nvSpPr>
          <p:cNvPr id="4" name="Date Placeholder 3"/>
          <p:cNvSpPr>
            <a:spLocks noGrp="1"/>
          </p:cNvSpPr>
          <p:nvPr>
            <p:ph type="dt" sz="half" idx="2"/>
          </p:nvPr>
        </p:nvSpPr>
        <p:spPr/>
        <p:txBody>
          <a:bodyPr/>
          <a:lstStyle/>
          <a:p>
            <a:fld id="{BE9083C9-84F8-4FB1-AA62-36BAFFCD4576}" type="datetime1">
              <a:rPr lang="en-US" noProof="0" smtClean="0"/>
              <a:t>11/10/2022</a:t>
            </a:fld>
            <a:endParaRPr lang="en-US" noProof="0"/>
          </a:p>
        </p:txBody>
      </p:sp>
    </p:spTree>
    <p:extLst>
      <p:ext uri="{BB962C8B-B14F-4D97-AF65-F5344CB8AC3E}">
        <p14:creationId xmlns:p14="http://schemas.microsoft.com/office/powerpoint/2010/main" val="14877516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Project schedule</a:t>
            </a:r>
            <a:endParaRPr lang="ko-KR" altLang="en-US" dirty="0"/>
          </a:p>
        </p:txBody>
      </p:sp>
      <p:sp>
        <p:nvSpPr>
          <p:cNvPr id="3" name="Text Placeholder 2"/>
          <p:cNvSpPr>
            <a:spLocks noGrp="1"/>
          </p:cNvSpPr>
          <p:nvPr>
            <p:ph type="body" sz="quarter" idx="11"/>
          </p:nvPr>
        </p:nvSpPr>
        <p:spPr/>
        <p:txBody>
          <a:bodyPr/>
          <a:lstStyle/>
          <a:p>
            <a:r>
              <a:rPr lang="en-US" altLang="ko-KR" dirty="0">
                <a:latin typeface="3ds" panose="02000503020000020004" pitchFamily="50" charset="0"/>
              </a:rPr>
              <a:t>Schedule Project Activities</a:t>
            </a:r>
          </a:p>
        </p:txBody>
      </p:sp>
      <p:sp>
        <p:nvSpPr>
          <p:cNvPr id="4" name="Date Placeholder 3"/>
          <p:cNvSpPr>
            <a:spLocks noGrp="1"/>
          </p:cNvSpPr>
          <p:nvPr>
            <p:ph type="dt" sz="half" idx="2"/>
          </p:nvPr>
        </p:nvSpPr>
        <p:spPr/>
        <p:txBody>
          <a:bodyPr/>
          <a:lstStyle/>
          <a:p>
            <a:fld id="{451E5422-847B-44EF-B6F2-7CFEDC2BDA19}" type="datetime1">
              <a:rPr lang="en-US" noProof="0" smtClean="0"/>
              <a:t>11/10/2022</a:t>
            </a:fld>
            <a:endParaRPr lang="en-US" noProof="0"/>
          </a:p>
        </p:txBody>
      </p:sp>
      <p:sp>
        <p:nvSpPr>
          <p:cNvPr id="59" name="U-Turn Arrow 58"/>
          <p:cNvSpPr/>
          <p:nvPr/>
        </p:nvSpPr>
        <p:spPr>
          <a:xfrm rot="5400000">
            <a:off x="3370106" y="-755370"/>
            <a:ext cx="1994188" cy="7207422"/>
          </a:xfrm>
          <a:prstGeom prst="uturnArrow">
            <a:avLst>
              <a:gd name="adj1" fmla="val 16290"/>
              <a:gd name="adj2" fmla="val 18216"/>
              <a:gd name="adj3" fmla="val 36001"/>
              <a:gd name="adj4" fmla="val 43750"/>
              <a:gd name="adj5" fmla="val 100000"/>
            </a:avLst>
          </a:prstGeom>
          <a:solidFill>
            <a:srgbClr val="0B3F77"/>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5386"/>
              </a:solidFill>
              <a:effectLst/>
              <a:uLnTx/>
              <a:uFillTx/>
              <a:latin typeface="Arial Narrow"/>
              <a:ea typeface="+mn-ea"/>
              <a:cs typeface="+mn-cs"/>
            </a:endParaRPr>
          </a:p>
        </p:txBody>
      </p:sp>
      <p:grpSp>
        <p:nvGrpSpPr>
          <p:cNvPr id="60" name="Group 59"/>
          <p:cNvGrpSpPr/>
          <p:nvPr/>
        </p:nvGrpSpPr>
        <p:grpSpPr>
          <a:xfrm>
            <a:off x="2449622" y="1262062"/>
            <a:ext cx="1360302" cy="901152"/>
            <a:chOff x="3328571" y="1272324"/>
            <a:chExt cx="1360302" cy="901152"/>
          </a:xfrm>
        </p:grpSpPr>
        <p:sp>
          <p:nvSpPr>
            <p:cNvPr id="61" name="TextBox 60"/>
            <p:cNvSpPr txBox="1"/>
            <p:nvPr/>
          </p:nvSpPr>
          <p:spPr>
            <a:xfrm>
              <a:off x="3328571" y="1272324"/>
              <a:ext cx="1360302"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5386"/>
                  </a:solidFill>
                  <a:effectLst/>
                  <a:uLnTx/>
                  <a:uFillTx/>
                </a:rPr>
                <a:t>Modify a New Project</a:t>
              </a:r>
            </a:p>
          </p:txBody>
        </p:sp>
        <p:grpSp>
          <p:nvGrpSpPr>
            <p:cNvPr id="62" name="Group 61"/>
            <p:cNvGrpSpPr/>
            <p:nvPr/>
          </p:nvGrpSpPr>
          <p:grpSpPr>
            <a:xfrm>
              <a:off x="3776604" y="1819533"/>
              <a:ext cx="303786" cy="353943"/>
              <a:chOff x="1531592" y="2976620"/>
              <a:chExt cx="303786" cy="353943"/>
            </a:xfrm>
          </p:grpSpPr>
          <p:sp>
            <p:nvSpPr>
              <p:cNvPr id="63" name="Oval 62"/>
              <p:cNvSpPr/>
              <p:nvPr/>
            </p:nvSpPr>
            <p:spPr>
              <a:xfrm>
                <a:off x="1532771" y="3009510"/>
                <a:ext cx="302607" cy="281250"/>
              </a:xfrm>
              <a:prstGeom prst="ellipse">
                <a:avLst/>
              </a:prstGeom>
              <a:solidFill>
                <a:srgbClr val="FFFFFF"/>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Arial Narrow"/>
                  <a:ea typeface="+mn-ea"/>
                  <a:cs typeface="+mn-cs"/>
                </a:endParaRPr>
              </a:p>
            </p:txBody>
          </p:sp>
          <p:sp>
            <p:nvSpPr>
              <p:cNvPr id="64" name="TextBox 63"/>
              <p:cNvSpPr txBox="1"/>
              <p:nvPr/>
            </p:nvSpPr>
            <p:spPr>
              <a:xfrm>
                <a:off x="1531592" y="2976620"/>
                <a:ext cx="284052" cy="35394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5386"/>
                    </a:solidFill>
                    <a:effectLst/>
                    <a:uLnTx/>
                    <a:uFillTx/>
                  </a:rPr>
                  <a:t>2</a:t>
                </a:r>
              </a:p>
            </p:txBody>
          </p:sp>
        </p:grpSp>
      </p:grpSp>
      <p:grpSp>
        <p:nvGrpSpPr>
          <p:cNvPr id="65" name="Group 64"/>
          <p:cNvGrpSpPr/>
          <p:nvPr/>
        </p:nvGrpSpPr>
        <p:grpSpPr>
          <a:xfrm>
            <a:off x="703556" y="1288960"/>
            <a:ext cx="1645623" cy="903417"/>
            <a:chOff x="703556" y="1288960"/>
            <a:chExt cx="1645623" cy="903417"/>
          </a:xfrm>
        </p:grpSpPr>
        <p:sp>
          <p:nvSpPr>
            <p:cNvPr id="66" name="TextBox 65"/>
            <p:cNvSpPr txBox="1"/>
            <p:nvPr/>
          </p:nvSpPr>
          <p:spPr>
            <a:xfrm>
              <a:off x="703556" y="1288960"/>
              <a:ext cx="1645623"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5386"/>
                  </a:solidFill>
                  <a:effectLst/>
                  <a:uLnTx/>
                  <a:uFillTx/>
                </a:rPr>
                <a:t>General overview on how Creating Projects</a:t>
              </a:r>
            </a:p>
          </p:txBody>
        </p:sp>
        <p:grpSp>
          <p:nvGrpSpPr>
            <p:cNvPr id="67" name="Group 66"/>
            <p:cNvGrpSpPr/>
            <p:nvPr/>
          </p:nvGrpSpPr>
          <p:grpSpPr>
            <a:xfrm>
              <a:off x="1401239" y="1824499"/>
              <a:ext cx="302607" cy="367878"/>
              <a:chOff x="1295379" y="792772"/>
              <a:chExt cx="302607" cy="353943"/>
            </a:xfrm>
          </p:grpSpPr>
          <p:sp>
            <p:nvSpPr>
              <p:cNvPr id="68" name="Oval 67"/>
              <p:cNvSpPr/>
              <p:nvPr/>
            </p:nvSpPr>
            <p:spPr>
              <a:xfrm>
                <a:off x="1295379" y="819631"/>
                <a:ext cx="302607" cy="281250"/>
              </a:xfrm>
              <a:prstGeom prst="ellipse">
                <a:avLst/>
              </a:prstGeom>
              <a:solidFill>
                <a:srgbClr val="FFFFFF"/>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Arial Narrow"/>
                  <a:ea typeface="+mn-ea"/>
                  <a:cs typeface="+mn-cs"/>
                </a:endParaRPr>
              </a:p>
            </p:txBody>
          </p:sp>
          <p:sp>
            <p:nvSpPr>
              <p:cNvPr id="69" name="TextBox 68"/>
              <p:cNvSpPr txBox="1"/>
              <p:nvPr/>
            </p:nvSpPr>
            <p:spPr>
              <a:xfrm>
                <a:off x="1302700" y="792772"/>
                <a:ext cx="295286" cy="3539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5386"/>
                    </a:solidFill>
                    <a:effectLst/>
                    <a:uLnTx/>
                    <a:uFillTx/>
                  </a:rPr>
                  <a:t>1</a:t>
                </a:r>
              </a:p>
            </p:txBody>
          </p:sp>
        </p:grpSp>
      </p:grpSp>
      <p:grpSp>
        <p:nvGrpSpPr>
          <p:cNvPr id="70" name="Group 69"/>
          <p:cNvGrpSpPr/>
          <p:nvPr/>
        </p:nvGrpSpPr>
        <p:grpSpPr>
          <a:xfrm>
            <a:off x="3799294" y="1293614"/>
            <a:ext cx="2013262" cy="896867"/>
            <a:chOff x="3254168" y="1281387"/>
            <a:chExt cx="2013262" cy="896867"/>
          </a:xfrm>
        </p:grpSpPr>
        <p:sp>
          <p:nvSpPr>
            <p:cNvPr id="71" name="TextBox 70"/>
            <p:cNvSpPr txBox="1"/>
            <p:nvPr/>
          </p:nvSpPr>
          <p:spPr>
            <a:xfrm>
              <a:off x="3254168" y="1281387"/>
              <a:ext cx="2013262"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smtClean="0">
                  <a:ln>
                    <a:noFill/>
                  </a:ln>
                  <a:solidFill>
                    <a:srgbClr val="005386"/>
                  </a:solidFill>
                  <a:effectLst/>
                  <a:uLnTx/>
                  <a:uFillTx/>
                </a:rPr>
                <a:t>Collaborative Tasks</a:t>
              </a:r>
              <a:endParaRPr kumimoji="0" lang="en-US" sz="1400" b="0" i="0" u="none" strike="noStrike" kern="0" cap="none" spc="0" normalizeH="0" baseline="0" noProof="0" dirty="0" smtClean="0">
                <a:ln>
                  <a:noFill/>
                </a:ln>
                <a:solidFill>
                  <a:srgbClr val="005386"/>
                </a:solidFill>
                <a:effectLst/>
                <a:uLnTx/>
                <a:uFillTx/>
              </a:endParaRPr>
            </a:p>
          </p:txBody>
        </p:sp>
        <p:grpSp>
          <p:nvGrpSpPr>
            <p:cNvPr id="72" name="Group 71"/>
            <p:cNvGrpSpPr/>
            <p:nvPr/>
          </p:nvGrpSpPr>
          <p:grpSpPr>
            <a:xfrm>
              <a:off x="3821112" y="1824311"/>
              <a:ext cx="302607" cy="353943"/>
              <a:chOff x="533864" y="2997878"/>
              <a:chExt cx="302607" cy="353943"/>
            </a:xfrm>
          </p:grpSpPr>
          <p:sp>
            <p:nvSpPr>
              <p:cNvPr id="73" name="Oval 72"/>
              <p:cNvSpPr/>
              <p:nvPr/>
            </p:nvSpPr>
            <p:spPr>
              <a:xfrm>
                <a:off x="533864" y="3024828"/>
                <a:ext cx="302607" cy="281250"/>
              </a:xfrm>
              <a:prstGeom prst="ellipse">
                <a:avLst/>
              </a:prstGeom>
              <a:solidFill>
                <a:srgbClr val="FFFFFF"/>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Arial Narrow"/>
                  <a:ea typeface="+mn-ea"/>
                  <a:cs typeface="+mn-cs"/>
                </a:endParaRPr>
              </a:p>
            </p:txBody>
          </p:sp>
          <p:sp>
            <p:nvSpPr>
              <p:cNvPr id="74" name="TextBox 73"/>
              <p:cNvSpPr txBox="1"/>
              <p:nvPr/>
            </p:nvSpPr>
            <p:spPr>
              <a:xfrm>
                <a:off x="543142" y="2997878"/>
                <a:ext cx="284052" cy="35394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5386"/>
                    </a:solidFill>
                    <a:effectLst/>
                    <a:uLnTx/>
                    <a:uFillTx/>
                  </a:rPr>
                  <a:t>3</a:t>
                </a:r>
              </a:p>
            </p:txBody>
          </p:sp>
        </p:grpSp>
      </p:grpSp>
      <p:sp>
        <p:nvSpPr>
          <p:cNvPr id="75" name="Oval 74"/>
          <p:cNvSpPr/>
          <p:nvPr/>
        </p:nvSpPr>
        <p:spPr>
          <a:xfrm>
            <a:off x="7623234" y="2378483"/>
            <a:ext cx="302607" cy="281250"/>
          </a:xfrm>
          <a:prstGeom prst="ellipse">
            <a:avLst/>
          </a:prstGeom>
          <a:solidFill>
            <a:srgbClr val="FFFFFF"/>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76" name="TextBox 75"/>
          <p:cNvSpPr txBox="1"/>
          <p:nvPr/>
        </p:nvSpPr>
        <p:spPr>
          <a:xfrm>
            <a:off x="7640094" y="2357486"/>
            <a:ext cx="312398" cy="3539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smtClean="0">
                <a:ln>
                  <a:noFill/>
                </a:ln>
                <a:solidFill>
                  <a:srgbClr val="005386"/>
                </a:solidFill>
                <a:effectLst/>
                <a:uLnTx/>
                <a:uFillTx/>
              </a:rPr>
              <a:t>5</a:t>
            </a:r>
            <a:endParaRPr kumimoji="0" lang="en-US" sz="1800" b="1" i="0" u="none" strike="noStrike" kern="0" cap="none" spc="0" normalizeH="0" baseline="0" noProof="0" dirty="0" smtClean="0">
              <a:ln>
                <a:noFill/>
              </a:ln>
              <a:solidFill>
                <a:srgbClr val="005386"/>
              </a:solidFill>
              <a:effectLst/>
              <a:uLnTx/>
              <a:uFillTx/>
            </a:endParaRPr>
          </a:p>
        </p:txBody>
      </p:sp>
      <p:grpSp>
        <p:nvGrpSpPr>
          <p:cNvPr id="77" name="Group 76"/>
          <p:cNvGrpSpPr/>
          <p:nvPr/>
        </p:nvGrpSpPr>
        <p:grpSpPr>
          <a:xfrm>
            <a:off x="4305270" y="1273374"/>
            <a:ext cx="3178191" cy="2391605"/>
            <a:chOff x="4928409" y="1227529"/>
            <a:chExt cx="3178191" cy="2391605"/>
          </a:xfrm>
        </p:grpSpPr>
        <p:sp>
          <p:nvSpPr>
            <p:cNvPr id="78" name="TextBox 77"/>
            <p:cNvSpPr txBox="1"/>
            <p:nvPr/>
          </p:nvSpPr>
          <p:spPr>
            <a:xfrm>
              <a:off x="6435695" y="1227529"/>
              <a:ext cx="1670905"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5386"/>
                  </a:solidFill>
                  <a:effectLst/>
                  <a:uLnTx/>
                  <a:uFillTx/>
                </a:rPr>
                <a:t>Add Project Members and Task Assignees</a:t>
              </a:r>
            </a:p>
          </p:txBody>
        </p:sp>
        <p:grpSp>
          <p:nvGrpSpPr>
            <p:cNvPr id="79" name="Group 78"/>
            <p:cNvGrpSpPr/>
            <p:nvPr/>
          </p:nvGrpSpPr>
          <p:grpSpPr>
            <a:xfrm>
              <a:off x="4928409" y="3265191"/>
              <a:ext cx="302607" cy="353943"/>
              <a:chOff x="1501310" y="3108942"/>
              <a:chExt cx="302607" cy="353943"/>
            </a:xfrm>
          </p:grpSpPr>
          <p:sp>
            <p:nvSpPr>
              <p:cNvPr id="80" name="Oval 79"/>
              <p:cNvSpPr/>
              <p:nvPr/>
            </p:nvSpPr>
            <p:spPr>
              <a:xfrm>
                <a:off x="1501310" y="3133181"/>
                <a:ext cx="302607" cy="281250"/>
              </a:xfrm>
              <a:prstGeom prst="ellipse">
                <a:avLst/>
              </a:prstGeom>
              <a:solidFill>
                <a:srgbClr val="FFFFFF"/>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81" name="TextBox 80"/>
              <p:cNvSpPr txBox="1"/>
              <p:nvPr/>
            </p:nvSpPr>
            <p:spPr>
              <a:xfrm>
                <a:off x="1519865" y="3108942"/>
                <a:ext cx="284052" cy="35394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smtClean="0">
                    <a:ln>
                      <a:noFill/>
                    </a:ln>
                    <a:solidFill>
                      <a:srgbClr val="005386"/>
                    </a:solidFill>
                    <a:effectLst/>
                    <a:uLnTx/>
                    <a:uFillTx/>
                  </a:rPr>
                  <a:t>7</a:t>
                </a:r>
                <a:endParaRPr kumimoji="0" lang="en-US" sz="1800" b="1" i="0" u="none" strike="noStrike" kern="0" cap="none" spc="0" normalizeH="0" baseline="0" noProof="0" dirty="0" smtClean="0">
                  <a:ln>
                    <a:noFill/>
                  </a:ln>
                  <a:solidFill>
                    <a:srgbClr val="005386"/>
                  </a:solidFill>
                  <a:effectLst/>
                  <a:uLnTx/>
                  <a:uFillTx/>
                </a:endParaRPr>
              </a:p>
            </p:txBody>
          </p:sp>
        </p:grpSp>
      </p:grpSp>
      <p:grpSp>
        <p:nvGrpSpPr>
          <p:cNvPr id="82" name="Group 81"/>
          <p:cNvGrpSpPr/>
          <p:nvPr/>
        </p:nvGrpSpPr>
        <p:grpSpPr>
          <a:xfrm>
            <a:off x="6344223" y="1824499"/>
            <a:ext cx="2723999" cy="844719"/>
            <a:chOff x="6041109" y="1807276"/>
            <a:chExt cx="2723999" cy="844719"/>
          </a:xfrm>
        </p:grpSpPr>
        <p:grpSp>
          <p:nvGrpSpPr>
            <p:cNvPr id="83" name="Group 82"/>
            <p:cNvGrpSpPr/>
            <p:nvPr/>
          </p:nvGrpSpPr>
          <p:grpSpPr>
            <a:xfrm>
              <a:off x="6041109" y="1807276"/>
              <a:ext cx="303786" cy="353943"/>
              <a:chOff x="1531592" y="2976620"/>
              <a:chExt cx="303786" cy="353943"/>
            </a:xfrm>
          </p:grpSpPr>
          <p:sp>
            <p:nvSpPr>
              <p:cNvPr id="85" name="Oval 84"/>
              <p:cNvSpPr/>
              <p:nvPr/>
            </p:nvSpPr>
            <p:spPr>
              <a:xfrm>
                <a:off x="1532771" y="3009510"/>
                <a:ext cx="302607" cy="281250"/>
              </a:xfrm>
              <a:prstGeom prst="ellipse">
                <a:avLst/>
              </a:prstGeom>
              <a:solidFill>
                <a:srgbClr val="FFFFFF"/>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Arial Narrow"/>
                  <a:ea typeface="+mn-ea"/>
                  <a:cs typeface="+mn-cs"/>
                </a:endParaRPr>
              </a:p>
            </p:txBody>
          </p:sp>
          <p:sp>
            <p:nvSpPr>
              <p:cNvPr id="86" name="TextBox 85"/>
              <p:cNvSpPr txBox="1"/>
              <p:nvPr/>
            </p:nvSpPr>
            <p:spPr>
              <a:xfrm>
                <a:off x="1531592" y="2976620"/>
                <a:ext cx="284052" cy="35394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5386"/>
                    </a:solidFill>
                    <a:effectLst/>
                    <a:uLnTx/>
                    <a:uFillTx/>
                  </a:rPr>
                  <a:t>4</a:t>
                </a:r>
              </a:p>
            </p:txBody>
          </p:sp>
        </p:grpSp>
        <p:sp>
          <p:nvSpPr>
            <p:cNvPr id="84" name="Rectangle 83"/>
            <p:cNvSpPr/>
            <p:nvPr/>
          </p:nvSpPr>
          <p:spPr>
            <a:xfrm>
              <a:off x="7562052" y="2128775"/>
              <a:ext cx="1203056" cy="523220"/>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smtClean="0">
                  <a:ln>
                    <a:noFill/>
                  </a:ln>
                  <a:solidFill>
                    <a:srgbClr val="005386"/>
                  </a:solidFill>
                  <a:effectLst/>
                  <a:uLnTx/>
                  <a:uFillTx/>
                </a:rPr>
                <a:t>Modify </a:t>
              </a:r>
              <a:r>
                <a:rPr kumimoji="0" lang="de-DE" sz="1400" b="0" i="0" u="none" strike="noStrike" kern="0" cap="none" spc="0" normalizeH="0" baseline="0" noProof="0" dirty="0" err="1" smtClean="0">
                  <a:ln>
                    <a:noFill/>
                  </a:ln>
                  <a:solidFill>
                    <a:srgbClr val="005386"/>
                  </a:solidFill>
                  <a:effectLst/>
                  <a:uLnTx/>
                  <a:uFillTx/>
                </a:rPr>
                <a:t>the</a:t>
              </a:r>
              <a:r>
                <a:rPr kumimoji="0" lang="de-DE" sz="1400" b="0" i="0" u="none" strike="noStrike" kern="0" cap="none" spc="0" normalizeH="0" baseline="0" noProof="0" dirty="0" smtClean="0">
                  <a:ln>
                    <a:noFill/>
                  </a:ln>
                  <a:solidFill>
                    <a:srgbClr val="005386"/>
                  </a:solidFill>
                  <a:effectLst/>
                  <a:uLnTx/>
                  <a:uFillTx/>
                </a:rPr>
                <a:t> Project</a:t>
              </a:r>
            </a:p>
          </p:txBody>
        </p:sp>
      </p:grpSp>
      <p:grpSp>
        <p:nvGrpSpPr>
          <p:cNvPr id="87" name="Group 86"/>
          <p:cNvGrpSpPr/>
          <p:nvPr/>
        </p:nvGrpSpPr>
        <p:grpSpPr>
          <a:xfrm>
            <a:off x="1765043" y="3298929"/>
            <a:ext cx="1570054" cy="1782022"/>
            <a:chOff x="2841403" y="3138641"/>
            <a:chExt cx="1570054" cy="1782022"/>
          </a:xfrm>
        </p:grpSpPr>
        <p:sp>
          <p:nvSpPr>
            <p:cNvPr id="88" name="TextBox 87"/>
            <p:cNvSpPr txBox="1"/>
            <p:nvPr/>
          </p:nvSpPr>
          <p:spPr>
            <a:xfrm>
              <a:off x="2952976" y="3477239"/>
              <a:ext cx="1458481"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5386"/>
                  </a:solidFill>
                  <a:effectLst/>
                  <a:uLnTx/>
                  <a:uFillTx/>
                </a:rPr>
                <a:t>Analyze Projects</a:t>
              </a:r>
            </a:p>
          </p:txBody>
        </p:sp>
        <p:grpSp>
          <p:nvGrpSpPr>
            <p:cNvPr id="89" name="Group 88"/>
            <p:cNvGrpSpPr/>
            <p:nvPr/>
          </p:nvGrpSpPr>
          <p:grpSpPr>
            <a:xfrm>
              <a:off x="3312313" y="3138641"/>
              <a:ext cx="307449" cy="353943"/>
              <a:chOff x="1344373" y="3525249"/>
              <a:chExt cx="307449" cy="353943"/>
            </a:xfrm>
          </p:grpSpPr>
          <p:sp>
            <p:nvSpPr>
              <p:cNvPr id="91" name="Oval 90"/>
              <p:cNvSpPr/>
              <p:nvPr/>
            </p:nvSpPr>
            <p:spPr>
              <a:xfrm>
                <a:off x="1344373" y="3549888"/>
                <a:ext cx="302607" cy="281250"/>
              </a:xfrm>
              <a:prstGeom prst="ellipse">
                <a:avLst/>
              </a:prstGeom>
              <a:solidFill>
                <a:srgbClr val="FFFFFF"/>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Arial Narrow"/>
                  <a:ea typeface="+mn-ea"/>
                  <a:cs typeface="+mn-cs"/>
                </a:endParaRPr>
              </a:p>
            </p:txBody>
          </p:sp>
          <p:sp>
            <p:nvSpPr>
              <p:cNvPr id="92" name="TextBox 91"/>
              <p:cNvSpPr txBox="1"/>
              <p:nvPr/>
            </p:nvSpPr>
            <p:spPr>
              <a:xfrm>
                <a:off x="1350523" y="3525249"/>
                <a:ext cx="301299" cy="3539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5386"/>
                    </a:solidFill>
                    <a:effectLst/>
                    <a:uLnTx/>
                    <a:uFillTx/>
                  </a:rPr>
                  <a:t>8</a:t>
                </a:r>
              </a:p>
            </p:txBody>
          </p:sp>
        </p:grpSp>
        <p:sp>
          <p:nvSpPr>
            <p:cNvPr id="90" name="TextBox 89"/>
            <p:cNvSpPr txBox="1"/>
            <p:nvPr/>
          </p:nvSpPr>
          <p:spPr>
            <a:xfrm>
              <a:off x="2841403" y="3751112"/>
              <a:ext cx="1503393" cy="1169551"/>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Across organizations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Assess performance KPIs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Select best path through scenario comparison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1" i="0" u="none" strike="noStrike" kern="0" cap="none" spc="0" normalizeH="0" baseline="0" noProof="0" dirty="0" smtClean="0">
                <a:ln>
                  <a:noFill/>
                </a:ln>
                <a:solidFill>
                  <a:srgbClr val="005386"/>
                </a:solidFill>
                <a:effectLst/>
                <a:uLnTx/>
                <a:uFillTx/>
              </a:endParaRPr>
            </a:p>
          </p:txBody>
        </p:sp>
      </p:grpSp>
      <p:sp>
        <p:nvSpPr>
          <p:cNvPr id="93" name="TextBox 92"/>
          <p:cNvSpPr txBox="1"/>
          <p:nvPr/>
        </p:nvSpPr>
        <p:spPr>
          <a:xfrm>
            <a:off x="832759" y="3368179"/>
            <a:ext cx="1271110" cy="21544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smtClean="0">
                <a:ln>
                  <a:noFill/>
                </a:ln>
                <a:solidFill>
                  <a:srgbClr val="FFFFFF"/>
                </a:solidFill>
                <a:effectLst/>
                <a:uLnTx/>
                <a:uFillTx/>
              </a:rPr>
              <a:t>Continue in the next Slide</a:t>
            </a:r>
          </a:p>
        </p:txBody>
      </p:sp>
      <p:grpSp>
        <p:nvGrpSpPr>
          <p:cNvPr id="94" name="Group 93"/>
          <p:cNvGrpSpPr/>
          <p:nvPr/>
        </p:nvGrpSpPr>
        <p:grpSpPr>
          <a:xfrm>
            <a:off x="3944645" y="3323315"/>
            <a:ext cx="3117363" cy="1613297"/>
            <a:chOff x="3944645" y="3323315"/>
            <a:chExt cx="3117363" cy="1613297"/>
          </a:xfrm>
        </p:grpSpPr>
        <p:sp>
          <p:nvSpPr>
            <p:cNvPr id="95" name="Rectangle 94"/>
            <p:cNvSpPr/>
            <p:nvPr/>
          </p:nvSpPr>
          <p:spPr>
            <a:xfrm>
              <a:off x="4039309" y="3658189"/>
              <a:ext cx="1852259"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smtClean="0">
                  <a:ln>
                    <a:noFill/>
                  </a:ln>
                  <a:solidFill>
                    <a:srgbClr val="005386"/>
                  </a:solidFill>
                  <a:effectLst/>
                  <a:uLnTx/>
                  <a:uFillTx/>
                </a:rPr>
                <a:t>Dashboard Views</a:t>
              </a:r>
              <a:endParaRPr kumimoji="0" lang="en-US" sz="1400" b="0" i="0" u="none" strike="noStrike" kern="0" cap="none" spc="0" normalizeH="0" baseline="0" noProof="0" dirty="0" smtClean="0">
                <a:ln>
                  <a:noFill/>
                </a:ln>
                <a:solidFill>
                  <a:srgbClr val="005386"/>
                </a:solidFill>
                <a:effectLst/>
                <a:uLnTx/>
                <a:uFillTx/>
              </a:endParaRPr>
            </a:p>
          </p:txBody>
        </p:sp>
        <p:sp>
          <p:nvSpPr>
            <p:cNvPr id="96" name="Rectangle 95"/>
            <p:cNvSpPr/>
            <p:nvPr/>
          </p:nvSpPr>
          <p:spPr>
            <a:xfrm>
              <a:off x="3944645" y="3920949"/>
              <a:ext cx="1505841" cy="1015663"/>
            </a:xfrm>
            <a:prstGeom prst="rect">
              <a:avLst/>
            </a:prstGeom>
          </p:spPr>
          <p:txBody>
            <a:bodyPr wrap="square">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000" b="1" i="0" u="none" strike="noStrike" kern="0" cap="none" spc="0" normalizeH="0" baseline="0" noProof="0" dirty="0" smtClean="0">
                  <a:ln>
                    <a:noFill/>
                  </a:ln>
                  <a:solidFill>
                    <a:srgbClr val="005386"/>
                  </a:solidFill>
                  <a:effectLst/>
                  <a:uLnTx/>
                  <a:uFillTx/>
                </a:rPr>
                <a:t>Schedule Status</a:t>
              </a:r>
              <a:endParaRPr kumimoji="0" lang="en-US" sz="1000" b="1" i="0" u="none" strike="noStrike" kern="0" cap="none" spc="0" normalizeH="0" baseline="0" noProof="0" dirty="0" smtClean="0">
                <a:ln>
                  <a:noFill/>
                </a:ln>
                <a:solidFill>
                  <a:srgbClr val="005386"/>
                </a:solidFill>
                <a:effectLst/>
                <a:uLnTx/>
                <a:uFillTx/>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Gantt Chart</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Milestones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000" b="1" i="0" u="none" strike="noStrike" kern="0" cap="none" spc="0" normalizeH="0" baseline="0" noProof="0" dirty="0" smtClean="0">
                  <a:ln>
                    <a:noFill/>
                  </a:ln>
                  <a:solidFill>
                    <a:srgbClr val="005386"/>
                  </a:solidFill>
                  <a:effectLst/>
                  <a:uLnTx/>
                  <a:uFillTx/>
                </a:rPr>
                <a:t>Phase Gate View</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000" b="1" i="0" u="none" strike="noStrike" kern="0" cap="none" spc="0" normalizeH="0" baseline="0" noProof="0" dirty="0" smtClean="0">
                  <a:ln>
                    <a:noFill/>
                  </a:ln>
                  <a:solidFill>
                    <a:srgbClr val="005386"/>
                  </a:solidFill>
                  <a:effectLst/>
                  <a:uLnTx/>
                  <a:uFillTx/>
                </a:rPr>
                <a:t>Baselines</a:t>
              </a:r>
              <a:endParaRPr kumimoji="0" lang="en-US" sz="1000" b="1" i="0" u="none" strike="noStrike" kern="0" cap="none" spc="0" normalizeH="0" baseline="0" noProof="0" dirty="0" smtClean="0">
                <a:ln>
                  <a:noFill/>
                </a:ln>
                <a:solidFill>
                  <a:srgbClr val="005386"/>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dirty="0" smtClean="0">
                <a:ln>
                  <a:noFill/>
                </a:ln>
                <a:solidFill>
                  <a:srgbClr val="005386"/>
                </a:solidFill>
                <a:effectLst/>
                <a:uLnTx/>
                <a:uFillTx/>
              </a:endParaRPr>
            </a:p>
          </p:txBody>
        </p:sp>
        <p:sp>
          <p:nvSpPr>
            <p:cNvPr id="97" name="Oval 96"/>
            <p:cNvSpPr/>
            <p:nvPr/>
          </p:nvSpPr>
          <p:spPr>
            <a:xfrm>
              <a:off x="6759401" y="3347377"/>
              <a:ext cx="302607" cy="281250"/>
            </a:xfrm>
            <a:prstGeom prst="ellipse">
              <a:avLst/>
            </a:prstGeom>
            <a:solidFill>
              <a:srgbClr val="FFFFFF"/>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98" name="TextBox 97"/>
            <p:cNvSpPr txBox="1"/>
            <p:nvPr/>
          </p:nvSpPr>
          <p:spPr>
            <a:xfrm>
              <a:off x="6770570" y="3323315"/>
              <a:ext cx="284052" cy="35394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5386"/>
                  </a:solidFill>
                  <a:effectLst/>
                  <a:uLnTx/>
                  <a:uFillTx/>
                </a:rPr>
                <a:t>6</a:t>
              </a:r>
            </a:p>
          </p:txBody>
        </p:sp>
      </p:grpSp>
      <p:pic>
        <p:nvPicPr>
          <p:cNvPr id="99" name="Picture 9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19982" y="2463779"/>
            <a:ext cx="582582" cy="410878"/>
          </a:xfrm>
          <a:prstGeom prst="rect">
            <a:avLst/>
          </a:prstGeom>
        </p:spPr>
      </p:pic>
      <p:sp>
        <p:nvSpPr>
          <p:cNvPr id="100" name="Rectangle 99"/>
          <p:cNvSpPr/>
          <p:nvPr/>
        </p:nvSpPr>
        <p:spPr>
          <a:xfrm>
            <a:off x="6515244" y="3634007"/>
            <a:ext cx="1429136" cy="73866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smtClean="0">
                <a:ln>
                  <a:noFill/>
                </a:ln>
                <a:solidFill>
                  <a:srgbClr val="005386"/>
                </a:solidFill>
                <a:effectLst/>
                <a:uLnTx/>
                <a:uFillTx/>
              </a:rPr>
              <a:t>Project Views</a:t>
            </a:r>
            <a:endParaRPr kumimoji="0" lang="en-US" sz="1400" b="0" i="0" u="none" strike="noStrike" kern="0" cap="none" spc="0" normalizeH="0" baseline="0" noProof="0" dirty="0" smtClean="0">
              <a:ln>
                <a:noFill/>
              </a:ln>
              <a:solidFill>
                <a:srgbClr val="005386"/>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dirty="0" smtClean="0">
              <a:ln>
                <a:noFill/>
              </a:ln>
              <a:solidFill>
                <a:srgbClr val="005386"/>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rgbClr val="005386"/>
              </a:solidFill>
              <a:effectLst/>
              <a:uLnTx/>
              <a:uFillTx/>
            </a:endParaRPr>
          </a:p>
        </p:txBody>
      </p:sp>
      <p:sp>
        <p:nvSpPr>
          <p:cNvPr id="101" name="Rectangle 100"/>
          <p:cNvSpPr/>
          <p:nvPr/>
        </p:nvSpPr>
        <p:spPr>
          <a:xfrm>
            <a:off x="7942701" y="2550325"/>
            <a:ext cx="1505841" cy="707886"/>
          </a:xfrm>
          <a:prstGeom prst="rect">
            <a:avLst/>
          </a:prstGeom>
        </p:spPr>
        <p:txBody>
          <a:bodyPr wrap="square">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000" b="1" i="0" u="none" strike="noStrike" kern="0" cap="none" spc="0" normalizeH="0" baseline="0" noProof="0" dirty="0" smtClean="0">
                <a:ln>
                  <a:noFill/>
                </a:ln>
                <a:solidFill>
                  <a:srgbClr val="005386"/>
                </a:solidFill>
                <a:effectLst/>
                <a:uLnTx/>
                <a:uFillTx/>
              </a:rPr>
              <a:t>Create Project Bookmarks </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Add Deliverables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000" b="1" i="0" u="none" strike="noStrike" kern="0" cap="none" spc="0" normalizeH="0" baseline="0" noProof="0" dirty="0" err="1" smtClean="0">
                <a:ln>
                  <a:noFill/>
                </a:ln>
                <a:solidFill>
                  <a:srgbClr val="005386"/>
                </a:solidFill>
                <a:effectLst/>
                <a:uLnTx/>
                <a:uFillTx/>
              </a:rPr>
              <a:t>Define</a:t>
            </a:r>
            <a:r>
              <a:rPr kumimoji="0" lang="de-DE" sz="1000" b="1" i="0" u="none" strike="noStrike" kern="0" cap="none" spc="0" normalizeH="0" baseline="0" noProof="0" dirty="0" smtClean="0">
                <a:ln>
                  <a:noFill/>
                </a:ln>
                <a:solidFill>
                  <a:srgbClr val="005386"/>
                </a:solidFill>
                <a:effectLst/>
                <a:uLnTx/>
                <a:uFillTx/>
              </a:rPr>
              <a:t> </a:t>
            </a:r>
            <a:r>
              <a:rPr kumimoji="0" lang="de-DE" sz="1000" b="1" i="0" u="none" strike="noStrike" kern="0" cap="none" spc="0" normalizeH="0" baseline="0" noProof="0" dirty="0" err="1" smtClean="0">
                <a:ln>
                  <a:noFill/>
                </a:ln>
                <a:solidFill>
                  <a:srgbClr val="005386"/>
                </a:solidFill>
                <a:effectLst/>
                <a:uLnTx/>
                <a:uFillTx/>
              </a:rPr>
              <a:t>the</a:t>
            </a:r>
            <a:r>
              <a:rPr kumimoji="0" lang="de-DE" sz="1000" b="1" i="0" u="none" strike="noStrike" kern="0" cap="none" spc="0" normalizeH="0" baseline="0" noProof="0" dirty="0" smtClean="0">
                <a:ln>
                  <a:noFill/>
                </a:ln>
                <a:solidFill>
                  <a:srgbClr val="005386"/>
                </a:solidFill>
                <a:effectLst/>
                <a:uLnTx/>
                <a:uFillTx/>
              </a:rPr>
              <a:t> Budget</a:t>
            </a:r>
            <a:endParaRPr kumimoji="0" lang="en-US" sz="1000" b="1" i="0" u="none" strike="noStrike" kern="0" cap="none" spc="0" normalizeH="0" baseline="0" noProof="0" dirty="0" smtClean="0">
              <a:ln>
                <a:noFill/>
              </a:ln>
              <a:solidFill>
                <a:srgbClr val="005386"/>
              </a:solidFill>
              <a:effectLst/>
              <a:uLnTx/>
              <a:uFillTx/>
            </a:endParaRPr>
          </a:p>
        </p:txBody>
      </p:sp>
      <p:pic>
        <p:nvPicPr>
          <p:cNvPr id="102" name="Picture 101"/>
          <p:cNvPicPr>
            <a:picLocks noChangeAspect="1"/>
          </p:cNvPicPr>
          <p:nvPr/>
        </p:nvPicPr>
        <p:blipFill rotWithShape="1">
          <a:blip r:embed="rId3"/>
          <a:srcRect t="52739"/>
          <a:stretch/>
        </p:blipFill>
        <p:spPr>
          <a:xfrm>
            <a:off x="244023" y="2825278"/>
            <a:ext cx="865871" cy="383049"/>
          </a:xfrm>
          <a:prstGeom prst="rect">
            <a:avLst/>
          </a:prstGeom>
        </p:spPr>
      </p:pic>
      <p:pic>
        <p:nvPicPr>
          <p:cNvPr id="103" name="Picture 102"/>
          <p:cNvPicPr>
            <a:picLocks noChangeAspect="1"/>
          </p:cNvPicPr>
          <p:nvPr/>
        </p:nvPicPr>
        <p:blipFill>
          <a:blip r:embed="rId4"/>
          <a:stretch>
            <a:fillRect/>
          </a:stretch>
        </p:blipFill>
        <p:spPr>
          <a:xfrm>
            <a:off x="3284498" y="2350704"/>
            <a:ext cx="209550" cy="247650"/>
          </a:xfrm>
          <a:prstGeom prst="rect">
            <a:avLst/>
          </a:prstGeom>
        </p:spPr>
      </p:pic>
      <p:pic>
        <p:nvPicPr>
          <p:cNvPr id="104" name="Picture 103"/>
          <p:cNvPicPr>
            <a:picLocks noChangeAspect="1"/>
          </p:cNvPicPr>
          <p:nvPr/>
        </p:nvPicPr>
        <p:blipFill>
          <a:blip r:embed="rId5"/>
          <a:stretch>
            <a:fillRect/>
          </a:stretch>
        </p:blipFill>
        <p:spPr>
          <a:xfrm>
            <a:off x="3566897" y="2359004"/>
            <a:ext cx="276225" cy="209550"/>
          </a:xfrm>
          <a:prstGeom prst="rect">
            <a:avLst/>
          </a:prstGeom>
        </p:spPr>
      </p:pic>
      <p:pic>
        <p:nvPicPr>
          <p:cNvPr id="105" name="Picture 104"/>
          <p:cNvPicPr>
            <a:picLocks noChangeAspect="1"/>
          </p:cNvPicPr>
          <p:nvPr/>
        </p:nvPicPr>
        <p:blipFill>
          <a:blip r:embed="rId6"/>
          <a:stretch>
            <a:fillRect/>
          </a:stretch>
        </p:blipFill>
        <p:spPr>
          <a:xfrm>
            <a:off x="2650005" y="2339954"/>
            <a:ext cx="247650" cy="247650"/>
          </a:xfrm>
          <a:prstGeom prst="rect">
            <a:avLst/>
          </a:prstGeom>
        </p:spPr>
      </p:pic>
      <p:pic>
        <p:nvPicPr>
          <p:cNvPr id="106" name="Picture 105"/>
          <p:cNvPicPr>
            <a:picLocks noChangeAspect="1"/>
          </p:cNvPicPr>
          <p:nvPr/>
        </p:nvPicPr>
        <p:blipFill>
          <a:blip r:embed="rId7"/>
          <a:stretch>
            <a:fillRect/>
          </a:stretch>
        </p:blipFill>
        <p:spPr>
          <a:xfrm>
            <a:off x="2952964" y="2383672"/>
            <a:ext cx="276225" cy="200025"/>
          </a:xfrm>
          <a:prstGeom prst="rect">
            <a:avLst/>
          </a:prstGeom>
        </p:spPr>
      </p:pic>
      <p:sp>
        <p:nvSpPr>
          <p:cNvPr id="107" name="TextBox 106"/>
          <p:cNvSpPr txBox="1"/>
          <p:nvPr/>
        </p:nvSpPr>
        <p:spPr>
          <a:xfrm>
            <a:off x="2319540" y="2171718"/>
            <a:ext cx="1836461" cy="553998"/>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Phase, Task, Gate, Milestone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dirty="0" smtClean="0">
              <a:ln>
                <a:noFill/>
              </a:ln>
              <a:solidFill>
                <a:srgbClr val="005386"/>
              </a:solidFill>
              <a:effectLst/>
              <a:uLnTx/>
              <a:uFillTx/>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Define Task Dependency</a:t>
            </a:r>
          </a:p>
        </p:txBody>
      </p:sp>
      <p:sp>
        <p:nvSpPr>
          <p:cNvPr id="108" name="Rectangle 107"/>
          <p:cNvSpPr/>
          <p:nvPr/>
        </p:nvSpPr>
        <p:spPr>
          <a:xfrm>
            <a:off x="5957907" y="2195423"/>
            <a:ext cx="1505841" cy="246221"/>
          </a:xfrm>
          <a:prstGeom prst="rect">
            <a:avLst/>
          </a:prstGeom>
        </p:spPr>
        <p:txBody>
          <a:bodyPr wrap="square">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Manage Assignment</a:t>
            </a:r>
          </a:p>
        </p:txBody>
      </p:sp>
      <p:pic>
        <p:nvPicPr>
          <p:cNvPr id="109" name="Picture 108"/>
          <p:cNvPicPr>
            <a:picLocks noChangeAspect="1"/>
          </p:cNvPicPr>
          <p:nvPr/>
        </p:nvPicPr>
        <p:blipFill>
          <a:blip r:embed="rId8"/>
          <a:stretch>
            <a:fillRect/>
          </a:stretch>
        </p:blipFill>
        <p:spPr>
          <a:xfrm>
            <a:off x="1216040" y="2223371"/>
            <a:ext cx="735085" cy="838567"/>
          </a:xfrm>
          <a:prstGeom prst="rect">
            <a:avLst/>
          </a:prstGeom>
        </p:spPr>
      </p:pic>
      <p:sp>
        <p:nvSpPr>
          <p:cNvPr id="110" name="Rectangle 109"/>
          <p:cNvSpPr/>
          <p:nvPr/>
        </p:nvSpPr>
        <p:spPr>
          <a:xfrm>
            <a:off x="4220308" y="2202722"/>
            <a:ext cx="1671260" cy="707886"/>
          </a:xfrm>
          <a:prstGeom prst="rect">
            <a:avLst/>
          </a:prstGeom>
        </p:spPr>
        <p:txBody>
          <a:bodyPr wrap="square">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Team Members and Project Manager determine Assigned Tasks</a:t>
            </a:r>
            <a:r>
              <a:rPr kumimoji="0" lang="de-DE" sz="1000" b="1" i="0" u="none" strike="noStrike" kern="0" cap="none" spc="0" normalizeH="0" baseline="0" noProof="0" dirty="0" smtClean="0">
                <a:ln>
                  <a:noFill/>
                </a:ln>
                <a:solidFill>
                  <a:srgbClr val="005386"/>
                </a:solidFill>
                <a:effectLst/>
                <a:uLnTx/>
                <a:uFillTx/>
              </a:rPr>
              <a:t>….</a:t>
            </a:r>
            <a:endParaRPr kumimoji="0" lang="en-US" sz="1000" b="1" i="0" u="none" strike="noStrike" kern="0" cap="none" spc="0" normalizeH="0" baseline="0" noProof="0" dirty="0" smtClean="0">
              <a:ln>
                <a:noFill/>
              </a:ln>
              <a:solidFill>
                <a:srgbClr val="005386"/>
              </a:solidFill>
              <a:effectLst/>
              <a:uLnTx/>
              <a:uFillTx/>
            </a:endParaRPr>
          </a:p>
        </p:txBody>
      </p:sp>
      <p:pic>
        <p:nvPicPr>
          <p:cNvPr id="111" name="Picture 110"/>
          <p:cNvPicPr>
            <a:picLocks noChangeAspect="1"/>
          </p:cNvPicPr>
          <p:nvPr/>
        </p:nvPicPr>
        <p:blipFill>
          <a:blip r:embed="rId9"/>
          <a:stretch>
            <a:fillRect/>
          </a:stretch>
        </p:blipFill>
        <p:spPr>
          <a:xfrm>
            <a:off x="6620039" y="3900088"/>
            <a:ext cx="869166" cy="1108430"/>
          </a:xfrm>
          <a:prstGeom prst="rect">
            <a:avLst/>
          </a:prstGeom>
        </p:spPr>
      </p:pic>
      <p:sp>
        <p:nvSpPr>
          <p:cNvPr id="112" name="Oval 111"/>
          <p:cNvSpPr/>
          <p:nvPr/>
        </p:nvSpPr>
        <p:spPr>
          <a:xfrm>
            <a:off x="628045" y="1106815"/>
            <a:ext cx="1771356" cy="1257498"/>
          </a:xfrm>
          <a:prstGeom prst="ellipse">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smtClean="0">
              <a:ln>
                <a:noFill/>
              </a:ln>
              <a:solidFill>
                <a:srgbClr val="FFFFFF"/>
              </a:solidFill>
              <a:effectLst/>
              <a:uLnTx/>
              <a:uFillTx/>
              <a:latin typeface="Arial Narrow"/>
              <a:ea typeface="+mn-ea"/>
              <a:cs typeface="+mn-cs"/>
            </a:endParaRPr>
          </a:p>
        </p:txBody>
      </p:sp>
    </p:spTree>
    <p:extLst>
      <p:ext uri="{BB962C8B-B14F-4D97-AF65-F5344CB8AC3E}">
        <p14:creationId xmlns:p14="http://schemas.microsoft.com/office/powerpoint/2010/main" val="6600512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Create new Project Concept</a:t>
            </a:r>
            <a:endParaRPr lang="ko-KR" altLang="en-US" dirty="0"/>
          </a:p>
        </p:txBody>
      </p:sp>
      <p:sp>
        <p:nvSpPr>
          <p:cNvPr id="3" name="Text Placeholder 2"/>
          <p:cNvSpPr>
            <a:spLocks noGrp="1"/>
          </p:cNvSpPr>
          <p:nvPr>
            <p:ph type="body" sz="quarter" idx="11"/>
          </p:nvPr>
        </p:nvSpPr>
        <p:spPr>
          <a:gradFill flip="none" rotWithShape="1">
            <a:gsLst>
              <a:gs pos="60000">
                <a:srgbClr val="0F5486"/>
              </a:gs>
              <a:gs pos="100000">
                <a:schemeClr val="bg1">
                  <a:alpha val="0"/>
                </a:schemeClr>
              </a:gs>
            </a:gsLst>
            <a:lin ang="0" scaled="1"/>
            <a:tileRect/>
          </a:gradFill>
        </p:spPr>
        <p:txBody>
          <a:bodyPr/>
          <a:lstStyle/>
          <a:p>
            <a:r>
              <a:rPr lang="en-US" altLang="ko-KR" dirty="0">
                <a:solidFill>
                  <a:schemeClr val="bg1"/>
                </a:solidFill>
                <a:latin typeface="3ds" panose="02000503020000020004" pitchFamily="50" charset="0"/>
              </a:rPr>
              <a:t>Project Concept </a:t>
            </a:r>
            <a:r>
              <a:rPr lang="en-US" altLang="ko-KR" dirty="0" smtClean="0">
                <a:solidFill>
                  <a:schemeClr val="bg1"/>
                </a:solidFill>
                <a:latin typeface="3ds" panose="02000503020000020004" pitchFamily="50" charset="0"/>
              </a:rPr>
              <a:t>(</a:t>
            </a:r>
            <a:r>
              <a:rPr lang="en-US" altLang="ko-KR" dirty="0">
                <a:solidFill>
                  <a:schemeClr val="bg1"/>
                </a:solidFill>
                <a:latin typeface="3ds" panose="02000503020000020004" pitchFamily="50" charset="0"/>
              </a:rPr>
              <a:t>1/4)</a:t>
            </a:r>
          </a:p>
        </p:txBody>
      </p:sp>
      <p:sp>
        <p:nvSpPr>
          <p:cNvPr id="4" name="Date Placeholder 3"/>
          <p:cNvSpPr>
            <a:spLocks noGrp="1"/>
          </p:cNvSpPr>
          <p:nvPr>
            <p:ph type="dt" sz="half" idx="2"/>
          </p:nvPr>
        </p:nvSpPr>
        <p:spPr/>
        <p:txBody>
          <a:bodyPr/>
          <a:lstStyle/>
          <a:p>
            <a:fld id="{451E5422-847B-44EF-B6F2-7CFEDC2BDA19}" type="datetime1">
              <a:rPr lang="en-US" noProof="0" smtClean="0"/>
              <a:t>11/10/2022</a:t>
            </a:fld>
            <a:endParaRPr lang="en-US" noProof="0"/>
          </a:p>
        </p:txBody>
      </p:sp>
      <p:pic>
        <p:nvPicPr>
          <p:cNvPr id="8" name="Content Placeholder 5"/>
          <p:cNvPicPr>
            <a:picLocks noChangeAspect="1"/>
          </p:cNvPicPr>
          <p:nvPr/>
        </p:nvPicPr>
        <p:blipFill rotWithShape="1">
          <a:blip r:embed="rId2"/>
          <a:srcRect l="49678" t="16150" r="29791" b="44686"/>
          <a:stretch/>
        </p:blipFill>
        <p:spPr>
          <a:xfrm>
            <a:off x="873118" y="1288282"/>
            <a:ext cx="4804348" cy="2577490"/>
          </a:xfrm>
          <a:prstGeom prst="rect">
            <a:avLst/>
          </a:prstGeom>
        </p:spPr>
      </p:pic>
      <p:pic>
        <p:nvPicPr>
          <p:cNvPr id="9" name="Picture 8"/>
          <p:cNvPicPr>
            <a:picLocks noChangeAspect="1"/>
          </p:cNvPicPr>
          <p:nvPr/>
        </p:nvPicPr>
        <p:blipFill>
          <a:blip r:embed="rId3"/>
          <a:stretch>
            <a:fillRect/>
          </a:stretch>
        </p:blipFill>
        <p:spPr>
          <a:xfrm>
            <a:off x="6821714" y="1025100"/>
            <a:ext cx="1456190" cy="3605410"/>
          </a:xfrm>
          <a:prstGeom prst="rect">
            <a:avLst/>
          </a:prstGeom>
        </p:spPr>
      </p:pic>
      <p:sp>
        <p:nvSpPr>
          <p:cNvPr id="10" name="Right Arrow 9"/>
          <p:cNvSpPr/>
          <p:nvPr/>
        </p:nvSpPr>
        <p:spPr>
          <a:xfrm>
            <a:off x="5887385" y="2585489"/>
            <a:ext cx="804237" cy="484632"/>
          </a:xfrm>
          <a:prstGeom prst="rightArrow">
            <a:avLst/>
          </a:prstGeom>
          <a:solidFill>
            <a:srgbClr val="0B3F77"/>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rgbClr val="FFFFFF"/>
              </a:solidFill>
              <a:effectLst/>
              <a:uLnTx/>
              <a:uFillTx/>
              <a:latin typeface="Arial Narrow"/>
              <a:ea typeface="+mn-ea"/>
              <a:cs typeface="+mn-cs"/>
            </a:endParaRPr>
          </a:p>
        </p:txBody>
      </p:sp>
    </p:spTree>
    <p:extLst>
      <p:ext uri="{BB962C8B-B14F-4D97-AF65-F5344CB8AC3E}">
        <p14:creationId xmlns:p14="http://schemas.microsoft.com/office/powerpoint/2010/main" val="14965796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Create new Project Concept</a:t>
            </a:r>
            <a:endParaRPr lang="ko-KR" altLang="en-US" dirty="0"/>
          </a:p>
        </p:txBody>
      </p:sp>
      <p:sp>
        <p:nvSpPr>
          <p:cNvPr id="3" name="Text Placeholder 2"/>
          <p:cNvSpPr>
            <a:spLocks noGrp="1"/>
          </p:cNvSpPr>
          <p:nvPr>
            <p:ph type="body" sz="quarter" idx="11"/>
          </p:nvPr>
        </p:nvSpPr>
        <p:spPr>
          <a:gradFill flip="none" rotWithShape="1">
            <a:gsLst>
              <a:gs pos="60000">
                <a:srgbClr val="0F5486"/>
              </a:gs>
              <a:gs pos="100000">
                <a:schemeClr val="bg1">
                  <a:alpha val="0"/>
                </a:schemeClr>
              </a:gs>
            </a:gsLst>
            <a:lin ang="0" scaled="1"/>
            <a:tileRect/>
          </a:gradFill>
        </p:spPr>
        <p:txBody>
          <a:bodyPr/>
          <a:lstStyle/>
          <a:p>
            <a:r>
              <a:rPr lang="en-US" altLang="ko-KR" dirty="0">
                <a:solidFill>
                  <a:schemeClr val="bg1"/>
                </a:solidFill>
                <a:latin typeface="3ds" panose="02000503020000020004" pitchFamily="50" charset="0"/>
              </a:rPr>
              <a:t>Project Concept (2/4</a:t>
            </a:r>
            <a:r>
              <a:rPr lang="en-US" altLang="ko-KR" dirty="0" smtClean="0">
                <a:solidFill>
                  <a:schemeClr val="bg1"/>
                </a:solidFill>
                <a:latin typeface="3ds" panose="02000503020000020004" pitchFamily="50" charset="0"/>
              </a:rPr>
              <a:t>)</a:t>
            </a:r>
            <a:endParaRPr lang="en-US" altLang="ko-KR" dirty="0">
              <a:solidFill>
                <a:schemeClr val="bg1"/>
              </a:solidFill>
              <a:latin typeface="3ds" panose="02000503020000020004" pitchFamily="50" charset="0"/>
            </a:endParaRPr>
          </a:p>
        </p:txBody>
      </p:sp>
      <p:sp>
        <p:nvSpPr>
          <p:cNvPr id="4" name="Date Placeholder 3"/>
          <p:cNvSpPr>
            <a:spLocks noGrp="1"/>
          </p:cNvSpPr>
          <p:nvPr>
            <p:ph type="dt" sz="half" idx="2"/>
          </p:nvPr>
        </p:nvSpPr>
        <p:spPr/>
        <p:txBody>
          <a:bodyPr/>
          <a:lstStyle/>
          <a:p>
            <a:fld id="{451E5422-847B-44EF-B6F2-7CFEDC2BDA19}" type="datetime1">
              <a:rPr lang="en-US" noProof="0" smtClean="0"/>
              <a:t>11/10/2022</a:t>
            </a:fld>
            <a:endParaRPr lang="en-US" noProof="0"/>
          </a:p>
        </p:txBody>
      </p:sp>
      <p:sp>
        <p:nvSpPr>
          <p:cNvPr id="11" name="Rectangle 10"/>
          <p:cNvSpPr/>
          <p:nvPr/>
        </p:nvSpPr>
        <p:spPr>
          <a:xfrm>
            <a:off x="2345790" y="1616347"/>
            <a:ext cx="1420702" cy="4452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4274082" y="3730604"/>
            <a:ext cx="1354218" cy="4325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3" name="Group 12"/>
          <p:cNvGrpSpPr/>
          <p:nvPr/>
        </p:nvGrpSpPr>
        <p:grpSpPr>
          <a:xfrm>
            <a:off x="918486" y="1275361"/>
            <a:ext cx="6708850" cy="2846076"/>
            <a:chOff x="819426" y="1298221"/>
            <a:chExt cx="6708850" cy="2846076"/>
          </a:xfrm>
        </p:grpSpPr>
        <p:pic>
          <p:nvPicPr>
            <p:cNvPr id="14" name="Picture 13"/>
            <p:cNvPicPr>
              <a:picLocks noChangeAspect="1"/>
            </p:cNvPicPr>
            <p:nvPr/>
          </p:nvPicPr>
          <p:blipFill rotWithShape="1">
            <a:blip r:embed="rId2"/>
            <a:srcRect l="-176" r="176"/>
            <a:stretch/>
          </p:blipFill>
          <p:spPr>
            <a:xfrm>
              <a:off x="819426" y="1314782"/>
              <a:ext cx="6708850" cy="2829515"/>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5737" y="1298221"/>
              <a:ext cx="349967" cy="347044"/>
            </a:xfrm>
            <a:prstGeom prst="rect">
              <a:avLst/>
            </a:prstGeom>
          </p:spPr>
        </p:pic>
      </p:grpSp>
      <p:pic>
        <p:nvPicPr>
          <p:cNvPr id="16" name="Picture 15"/>
          <p:cNvPicPr>
            <a:picLocks noChangeAspect="1"/>
          </p:cNvPicPr>
          <p:nvPr/>
        </p:nvPicPr>
        <p:blipFill rotWithShape="1">
          <a:blip r:embed="rId4"/>
          <a:srcRect t="23837"/>
          <a:stretch/>
        </p:blipFill>
        <p:spPr>
          <a:xfrm>
            <a:off x="3259419" y="3320107"/>
            <a:ext cx="4626271" cy="1401353"/>
          </a:xfrm>
          <a:prstGeom prst="rect">
            <a:avLst/>
          </a:prstGeom>
          <a:effectLst>
            <a:outerShdw blurRad="50800" dist="38100" dir="2700000" algn="tl" rotWithShape="0">
              <a:prstClr val="black">
                <a:alpha val="40000"/>
              </a:prstClr>
            </a:outerShdw>
          </a:effectLst>
        </p:spPr>
      </p:pic>
      <p:sp>
        <p:nvSpPr>
          <p:cNvPr id="17" name="Rectangle 16"/>
          <p:cNvSpPr/>
          <p:nvPr/>
        </p:nvSpPr>
        <p:spPr>
          <a:xfrm>
            <a:off x="918486" y="2061579"/>
            <a:ext cx="1098206" cy="20701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495120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Create new Project Concept</a:t>
            </a:r>
            <a:endParaRPr lang="ko-KR" altLang="en-US" dirty="0"/>
          </a:p>
        </p:txBody>
      </p:sp>
      <p:sp>
        <p:nvSpPr>
          <p:cNvPr id="3" name="Text Placeholder 2"/>
          <p:cNvSpPr>
            <a:spLocks noGrp="1"/>
          </p:cNvSpPr>
          <p:nvPr>
            <p:ph type="body" sz="quarter" idx="11"/>
          </p:nvPr>
        </p:nvSpPr>
        <p:spPr>
          <a:gradFill flip="none" rotWithShape="1">
            <a:gsLst>
              <a:gs pos="60000">
                <a:srgbClr val="0F5486"/>
              </a:gs>
              <a:gs pos="100000">
                <a:schemeClr val="bg1">
                  <a:alpha val="0"/>
                </a:schemeClr>
              </a:gs>
            </a:gsLst>
            <a:lin ang="0" scaled="1"/>
            <a:tileRect/>
          </a:gradFill>
        </p:spPr>
        <p:txBody>
          <a:bodyPr/>
          <a:lstStyle/>
          <a:p>
            <a:r>
              <a:rPr lang="en-US" altLang="ko-KR" dirty="0">
                <a:solidFill>
                  <a:schemeClr val="bg1"/>
                </a:solidFill>
                <a:latin typeface="3ds" panose="02000503020000020004" pitchFamily="50" charset="0"/>
              </a:rPr>
              <a:t>Promote Project Concept (3/4</a:t>
            </a:r>
            <a:r>
              <a:rPr lang="en-US" altLang="ko-KR" dirty="0" smtClean="0">
                <a:solidFill>
                  <a:schemeClr val="bg1"/>
                </a:solidFill>
                <a:latin typeface="3ds" panose="02000503020000020004" pitchFamily="50" charset="0"/>
              </a:rPr>
              <a:t>)</a:t>
            </a:r>
            <a:endParaRPr lang="en-US" altLang="ko-KR" dirty="0">
              <a:solidFill>
                <a:schemeClr val="bg1"/>
              </a:solidFill>
              <a:latin typeface="3ds" panose="02000503020000020004" pitchFamily="50" charset="0"/>
            </a:endParaRPr>
          </a:p>
        </p:txBody>
      </p:sp>
      <p:sp>
        <p:nvSpPr>
          <p:cNvPr id="4" name="Date Placeholder 3"/>
          <p:cNvSpPr>
            <a:spLocks noGrp="1"/>
          </p:cNvSpPr>
          <p:nvPr>
            <p:ph type="dt" sz="half" idx="2"/>
          </p:nvPr>
        </p:nvSpPr>
        <p:spPr/>
        <p:txBody>
          <a:bodyPr/>
          <a:lstStyle/>
          <a:p>
            <a:fld id="{451E5422-847B-44EF-B6F2-7CFEDC2BDA19}" type="datetime1">
              <a:rPr lang="en-US" noProof="0" smtClean="0"/>
              <a:t>11/10/2022</a:t>
            </a:fld>
            <a:endParaRPr lang="en-US" noProof="0"/>
          </a:p>
        </p:txBody>
      </p:sp>
      <p:pic>
        <p:nvPicPr>
          <p:cNvPr id="12" name="Picture 11"/>
          <p:cNvPicPr>
            <a:picLocks noChangeAspect="1"/>
          </p:cNvPicPr>
          <p:nvPr/>
        </p:nvPicPr>
        <p:blipFill rotWithShape="1">
          <a:blip r:embed="rId2"/>
          <a:srcRect t="4133" r="56185" b="81129"/>
          <a:stretch/>
        </p:blipFill>
        <p:spPr>
          <a:xfrm>
            <a:off x="696201" y="3646463"/>
            <a:ext cx="7264499" cy="1113812"/>
          </a:xfrm>
          <a:prstGeom prst="rect">
            <a:avLst/>
          </a:prstGeom>
        </p:spPr>
      </p:pic>
      <p:sp>
        <p:nvSpPr>
          <p:cNvPr id="13" name="Rectangle 12"/>
          <p:cNvSpPr/>
          <p:nvPr/>
        </p:nvSpPr>
        <p:spPr>
          <a:xfrm>
            <a:off x="4748432" y="3646463"/>
            <a:ext cx="3212268" cy="658860"/>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14" name="TextBox 13"/>
          <p:cNvSpPr txBox="1"/>
          <p:nvPr/>
        </p:nvSpPr>
        <p:spPr>
          <a:xfrm flipH="1">
            <a:off x="2538697" y="2695928"/>
            <a:ext cx="5045136" cy="646331"/>
          </a:xfrm>
          <a:prstGeom prst="rect">
            <a:avLst/>
          </a:prstGeom>
          <a:solidFill>
            <a:srgbClr val="FFFFFF">
              <a:lumMod val="85000"/>
            </a:srgbClr>
          </a:solidFill>
          <a:effectLst>
            <a:outerShdw blurRad="50800" dist="38100" dir="2700000" algn="tl" rotWithShape="0">
              <a:prstClr val="black">
                <a:alpha val="40000"/>
              </a:prstClr>
            </a:outerShdw>
          </a:effectLst>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de-DE" sz="1800" b="0" i="0" u="none" strike="noStrike" kern="900" cap="none" spc="0" normalizeH="0" baseline="0" noProof="0" dirty="0" smtClean="0">
                <a:ln>
                  <a:noFill/>
                </a:ln>
                <a:solidFill>
                  <a:srgbClr val="005386"/>
                </a:solidFill>
                <a:effectLst/>
                <a:uLnTx/>
                <a:uFillTx/>
                <a:cs typeface="3ds Light"/>
              </a:rPr>
              <a:t>promote Project </a:t>
            </a:r>
            <a:r>
              <a:rPr kumimoji="0" lang="de-DE" sz="1800" b="0" i="0" u="none" strike="noStrike" kern="900" cap="none" spc="0" normalizeH="0" baseline="0" noProof="0" dirty="0" err="1" smtClean="0">
                <a:ln>
                  <a:noFill/>
                </a:ln>
                <a:solidFill>
                  <a:srgbClr val="005386"/>
                </a:solidFill>
                <a:effectLst/>
                <a:uLnTx/>
                <a:uFillTx/>
                <a:cs typeface="3ds Light"/>
              </a:rPr>
              <a:t>Concept</a:t>
            </a:r>
            <a:r>
              <a:rPr kumimoji="0" lang="de-DE" sz="1800" b="0" i="0" u="none" strike="noStrike" kern="900" cap="none" spc="0" normalizeH="0" baseline="0" noProof="0" dirty="0" smtClean="0">
                <a:ln>
                  <a:noFill/>
                </a:ln>
                <a:solidFill>
                  <a:srgbClr val="005386"/>
                </a:solidFill>
                <a:effectLst/>
                <a:uLnTx/>
                <a:uFillTx/>
                <a:cs typeface="3ds Light"/>
              </a:rPr>
              <a:t> </a:t>
            </a:r>
            <a:r>
              <a:rPr kumimoji="0" lang="de-DE" sz="1800" b="0" i="0" u="none" strike="noStrike" kern="900" cap="none" spc="0" normalizeH="0" baseline="0" noProof="0" dirty="0" err="1" smtClean="0">
                <a:ln>
                  <a:noFill/>
                </a:ln>
                <a:solidFill>
                  <a:srgbClr val="005386"/>
                </a:solidFill>
                <a:effectLst/>
                <a:uLnTx/>
                <a:uFillTx/>
                <a:cs typeface="3ds Light"/>
              </a:rPr>
              <a:t>until</a:t>
            </a:r>
            <a:r>
              <a:rPr kumimoji="0" lang="de-DE" sz="1800" b="0" i="0" u="none" strike="noStrike" kern="900" cap="none" spc="0" normalizeH="0" baseline="0" noProof="0" dirty="0" smtClean="0">
                <a:ln>
                  <a:noFill/>
                </a:ln>
                <a:solidFill>
                  <a:srgbClr val="005386"/>
                </a:solidFill>
                <a:effectLst/>
                <a:uLnTx/>
                <a:uFillTx/>
                <a:cs typeface="3ds Light"/>
              </a:rPr>
              <a:t> </a:t>
            </a:r>
            <a:r>
              <a:rPr kumimoji="0" lang="de-DE" sz="1800" b="0" i="0" u="none" strike="noStrike" kern="900" cap="none" spc="0" normalizeH="0" baseline="0" noProof="0" dirty="0" err="1" smtClean="0">
                <a:ln>
                  <a:noFill/>
                </a:ln>
                <a:solidFill>
                  <a:srgbClr val="005386"/>
                </a:solidFill>
                <a:effectLst/>
                <a:uLnTx/>
                <a:uFillTx/>
                <a:cs typeface="3ds Light"/>
              </a:rPr>
              <a:t>it</a:t>
            </a:r>
            <a:r>
              <a:rPr kumimoji="0" lang="de-DE" sz="1800" b="0" i="0" u="none" strike="noStrike" kern="900" cap="none" spc="0" normalizeH="0" baseline="0" noProof="0" dirty="0" smtClean="0">
                <a:ln>
                  <a:noFill/>
                </a:ln>
                <a:solidFill>
                  <a:srgbClr val="005386"/>
                </a:solidFill>
                <a:effectLst/>
                <a:uLnTx/>
                <a:uFillTx/>
                <a:cs typeface="3ds Light"/>
              </a:rPr>
              <a:t> </a:t>
            </a:r>
            <a:r>
              <a:rPr kumimoji="0" lang="de-DE" sz="1800" b="0" i="0" u="none" strike="noStrike" kern="900" cap="none" spc="0" normalizeH="0" baseline="0" noProof="0" dirty="0" err="1" smtClean="0">
                <a:ln>
                  <a:noFill/>
                </a:ln>
                <a:solidFill>
                  <a:srgbClr val="005386"/>
                </a:solidFill>
                <a:effectLst/>
                <a:uLnTx/>
                <a:uFillTx/>
                <a:cs typeface="3ds Light"/>
              </a:rPr>
              <a:t>becomes</a:t>
            </a:r>
            <a:r>
              <a:rPr kumimoji="0" lang="de-DE" sz="1800" b="0" i="0" u="none" strike="noStrike" kern="900" cap="none" spc="0" normalizeH="0" baseline="0" noProof="0" dirty="0" smtClean="0">
                <a:ln>
                  <a:noFill/>
                </a:ln>
                <a:solidFill>
                  <a:srgbClr val="005386"/>
                </a:solidFill>
                <a:effectLst/>
                <a:uLnTx/>
                <a:uFillTx/>
                <a:cs typeface="3ds Light"/>
              </a:rPr>
              <a:t> a </a:t>
            </a:r>
            <a:r>
              <a:rPr kumimoji="0" lang="de-DE" sz="1800" b="0" i="0" u="none" strike="noStrike" kern="900" cap="none" spc="0" normalizeH="0" baseline="0" noProof="0" dirty="0" err="1" smtClean="0">
                <a:ln>
                  <a:noFill/>
                </a:ln>
                <a:solidFill>
                  <a:srgbClr val="005386"/>
                </a:solidFill>
                <a:effectLst/>
                <a:uLnTx/>
                <a:uFillTx/>
                <a:cs typeface="3ds Light"/>
              </a:rPr>
              <a:t>project</a:t>
            </a:r>
            <a:r>
              <a:rPr kumimoji="0" lang="de-DE" sz="1800" b="0" i="0" u="none" strike="noStrike" kern="900" cap="none" spc="0" normalizeH="0" baseline="0" noProof="0" dirty="0" smtClean="0">
                <a:ln>
                  <a:noFill/>
                </a:ln>
                <a:solidFill>
                  <a:srgbClr val="005386"/>
                </a:solidFill>
                <a:effectLst/>
                <a:uLnTx/>
                <a:uFillTx/>
                <a:cs typeface="3ds Light"/>
              </a:rPr>
              <a:t>, </a:t>
            </a:r>
            <a:r>
              <a:rPr kumimoji="0" lang="de-DE" sz="1800" b="0" i="0" u="none" strike="noStrike" kern="900" cap="none" spc="0" normalizeH="0" baseline="0" noProof="0" dirty="0" err="1" smtClean="0">
                <a:ln>
                  <a:noFill/>
                </a:ln>
                <a:solidFill>
                  <a:srgbClr val="005386"/>
                </a:solidFill>
                <a:effectLst/>
                <a:uLnTx/>
                <a:uFillTx/>
                <a:cs typeface="3ds Light"/>
              </a:rPr>
              <a:t>combination</a:t>
            </a:r>
            <a:r>
              <a:rPr kumimoji="0" lang="de-DE" sz="1800" b="0" i="0" u="none" strike="noStrike" kern="900" cap="none" spc="0" normalizeH="0" baseline="0" noProof="0" dirty="0" smtClean="0">
                <a:ln>
                  <a:noFill/>
                </a:ln>
                <a:solidFill>
                  <a:srgbClr val="005386"/>
                </a:solidFill>
                <a:effectLst/>
                <a:uLnTx/>
                <a:uFillTx/>
                <a:cs typeface="3ds Light"/>
              </a:rPr>
              <a:t> </a:t>
            </a:r>
            <a:r>
              <a:rPr kumimoji="0" lang="de-DE" sz="1800" b="0" i="0" u="none" strike="noStrike" kern="900" cap="none" spc="0" normalizeH="0" baseline="0" noProof="0" dirty="0" err="1" smtClean="0">
                <a:ln>
                  <a:noFill/>
                </a:ln>
                <a:solidFill>
                  <a:srgbClr val="005386"/>
                </a:solidFill>
                <a:effectLst/>
                <a:uLnTx/>
                <a:uFillTx/>
                <a:cs typeface="3ds Light"/>
              </a:rPr>
              <a:t>with</a:t>
            </a:r>
            <a:r>
              <a:rPr kumimoji="0" lang="de-DE" sz="1800" b="0" i="0" u="none" strike="noStrike" kern="900" cap="none" spc="0" normalizeH="0" baseline="0" noProof="0" dirty="0" smtClean="0">
                <a:ln>
                  <a:noFill/>
                </a:ln>
                <a:solidFill>
                  <a:srgbClr val="005386"/>
                </a:solidFill>
                <a:effectLst/>
                <a:uLnTx/>
                <a:uFillTx/>
                <a:cs typeface="3ds Light"/>
              </a:rPr>
              <a:t> </a:t>
            </a:r>
            <a:r>
              <a:rPr kumimoji="0" lang="de-DE" sz="1800" b="0" i="0" u="none" strike="noStrike" kern="900" cap="none" spc="0" normalizeH="0" baseline="0" noProof="0" dirty="0" err="1" smtClean="0">
                <a:ln>
                  <a:noFill/>
                </a:ln>
                <a:solidFill>
                  <a:srgbClr val="005386"/>
                </a:solidFill>
                <a:effectLst/>
                <a:uLnTx/>
                <a:uFillTx/>
                <a:cs typeface="3ds Light"/>
              </a:rPr>
              <a:t>Routes-application</a:t>
            </a:r>
            <a:r>
              <a:rPr kumimoji="0" lang="de-DE" sz="1800" b="0" i="0" u="none" strike="noStrike" kern="900" cap="none" spc="0" normalizeH="0" baseline="0" noProof="0" dirty="0" smtClean="0">
                <a:ln>
                  <a:noFill/>
                </a:ln>
                <a:solidFill>
                  <a:srgbClr val="005386"/>
                </a:solidFill>
                <a:effectLst/>
                <a:uLnTx/>
                <a:uFillTx/>
                <a:cs typeface="3ds Light"/>
              </a:rPr>
              <a:t> </a:t>
            </a:r>
            <a:r>
              <a:rPr kumimoji="0" lang="de-DE" sz="1800" b="0" i="0" u="none" strike="noStrike" kern="900" cap="none" spc="0" normalizeH="0" baseline="0" noProof="0" dirty="0" err="1" smtClean="0">
                <a:ln>
                  <a:noFill/>
                </a:ln>
                <a:solidFill>
                  <a:srgbClr val="005386"/>
                </a:solidFill>
                <a:effectLst/>
                <a:uLnTx/>
                <a:uFillTx/>
                <a:cs typeface="3ds Light"/>
              </a:rPr>
              <a:t>possible</a:t>
            </a:r>
            <a:endParaRPr kumimoji="0" lang="en-GB" sz="1800" b="0" i="0" u="none" strike="noStrike" kern="900" cap="none" spc="0" normalizeH="0" baseline="0" noProof="0" dirty="0" smtClean="0">
              <a:ln>
                <a:noFill/>
              </a:ln>
              <a:solidFill>
                <a:srgbClr val="005386"/>
              </a:solidFill>
              <a:effectLst/>
              <a:uLnTx/>
              <a:uFillTx/>
              <a:cs typeface="3ds Light"/>
            </a:endParaRPr>
          </a:p>
        </p:txBody>
      </p:sp>
      <p:pic>
        <p:nvPicPr>
          <p:cNvPr id="15" name="Picture 14"/>
          <p:cNvPicPr>
            <a:picLocks noChangeAspect="1"/>
          </p:cNvPicPr>
          <p:nvPr/>
        </p:nvPicPr>
        <p:blipFill>
          <a:blip r:embed="rId3"/>
          <a:stretch>
            <a:fillRect/>
          </a:stretch>
        </p:blipFill>
        <p:spPr>
          <a:xfrm>
            <a:off x="893357" y="1036710"/>
            <a:ext cx="6381750" cy="1601568"/>
          </a:xfrm>
          <a:prstGeom prst="rect">
            <a:avLst/>
          </a:prstGeom>
        </p:spPr>
      </p:pic>
      <p:sp>
        <p:nvSpPr>
          <p:cNvPr id="16" name="Rectangle 15"/>
          <p:cNvSpPr/>
          <p:nvPr/>
        </p:nvSpPr>
        <p:spPr>
          <a:xfrm>
            <a:off x="3545558" y="1682848"/>
            <a:ext cx="3729550" cy="708876"/>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17" name="Down Arrow 16"/>
          <p:cNvSpPr/>
          <p:nvPr/>
        </p:nvSpPr>
        <p:spPr>
          <a:xfrm>
            <a:off x="2031613" y="2773637"/>
            <a:ext cx="391886" cy="515257"/>
          </a:xfrm>
          <a:prstGeom prst="downArrow">
            <a:avLst/>
          </a:prstGeom>
          <a:solidFill>
            <a:srgbClr val="0B3F77"/>
          </a:solidFill>
          <a:ln w="25400" cap="flat" cmpd="sng" algn="ctr">
            <a:noFill/>
            <a:prstDash val="solid"/>
          </a:ln>
          <a:effectLst>
            <a:outerShdw blurRad="50800" dist="38100" algn="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rgbClr val="FFFFFF"/>
              </a:solidFill>
              <a:effectLst/>
              <a:uLnTx/>
              <a:uFillTx/>
              <a:latin typeface="Arial Narrow"/>
              <a:ea typeface="+mn-ea"/>
              <a:cs typeface="+mn-cs"/>
            </a:endParaRPr>
          </a:p>
        </p:txBody>
      </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26335" y="979060"/>
            <a:ext cx="649588" cy="644163"/>
          </a:xfrm>
          <a:prstGeom prst="rect">
            <a:avLst/>
          </a:prstGeom>
        </p:spPr>
      </p:pic>
    </p:spTree>
    <p:extLst>
      <p:ext uri="{BB962C8B-B14F-4D97-AF65-F5344CB8AC3E}">
        <p14:creationId xmlns:p14="http://schemas.microsoft.com/office/powerpoint/2010/main" val="255582107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Create new Project Concept</a:t>
            </a:r>
            <a:endParaRPr lang="ko-KR" altLang="en-US" dirty="0"/>
          </a:p>
        </p:txBody>
      </p:sp>
      <p:sp>
        <p:nvSpPr>
          <p:cNvPr id="3" name="Text Placeholder 2"/>
          <p:cNvSpPr>
            <a:spLocks noGrp="1"/>
          </p:cNvSpPr>
          <p:nvPr>
            <p:ph type="body" sz="quarter" idx="11"/>
          </p:nvPr>
        </p:nvSpPr>
        <p:spPr>
          <a:gradFill flip="none" rotWithShape="1">
            <a:gsLst>
              <a:gs pos="60000">
                <a:srgbClr val="0F5486"/>
              </a:gs>
              <a:gs pos="100000">
                <a:schemeClr val="bg1">
                  <a:alpha val="0"/>
                </a:schemeClr>
              </a:gs>
            </a:gsLst>
            <a:lin ang="0" scaled="1"/>
            <a:tileRect/>
          </a:gradFill>
        </p:spPr>
        <p:txBody>
          <a:bodyPr/>
          <a:lstStyle/>
          <a:p>
            <a:r>
              <a:rPr lang="en-US" altLang="ko-KR" dirty="0">
                <a:solidFill>
                  <a:schemeClr val="bg1"/>
                </a:solidFill>
                <a:latin typeface="3ds" panose="02000503020000020004" pitchFamily="50" charset="0"/>
              </a:rPr>
              <a:t>Project Concept promoted to Project (4/4)</a:t>
            </a:r>
          </a:p>
          <a:p>
            <a:endParaRPr lang="en-US" altLang="ko-KR" dirty="0">
              <a:solidFill>
                <a:schemeClr val="bg1"/>
              </a:solidFill>
              <a:latin typeface="3ds" panose="02000503020000020004" pitchFamily="50" charset="0"/>
            </a:endParaRPr>
          </a:p>
        </p:txBody>
      </p:sp>
      <p:sp>
        <p:nvSpPr>
          <p:cNvPr id="4" name="Date Placeholder 3"/>
          <p:cNvSpPr>
            <a:spLocks noGrp="1"/>
          </p:cNvSpPr>
          <p:nvPr>
            <p:ph type="dt" sz="half" idx="2"/>
          </p:nvPr>
        </p:nvSpPr>
        <p:spPr/>
        <p:txBody>
          <a:bodyPr/>
          <a:lstStyle/>
          <a:p>
            <a:fld id="{451E5422-847B-44EF-B6F2-7CFEDC2BDA19}" type="datetime1">
              <a:rPr lang="en-US" noProof="0" smtClean="0"/>
              <a:t>11/10/2022</a:t>
            </a:fld>
            <a:endParaRPr lang="en-US" noProof="0"/>
          </a:p>
        </p:txBody>
      </p:sp>
      <p:grpSp>
        <p:nvGrpSpPr>
          <p:cNvPr id="15" name="Group 14"/>
          <p:cNvGrpSpPr/>
          <p:nvPr/>
        </p:nvGrpSpPr>
        <p:grpSpPr>
          <a:xfrm>
            <a:off x="1159760" y="1220995"/>
            <a:ext cx="6609066" cy="3179265"/>
            <a:chOff x="938780" y="1365737"/>
            <a:chExt cx="6609066" cy="3179265"/>
          </a:xfrm>
        </p:grpSpPr>
        <p:pic>
          <p:nvPicPr>
            <p:cNvPr id="16" name="Picture 15"/>
            <p:cNvPicPr>
              <a:picLocks noChangeAspect="1"/>
            </p:cNvPicPr>
            <p:nvPr/>
          </p:nvPicPr>
          <p:blipFill rotWithShape="1">
            <a:blip r:embed="rId2"/>
            <a:srcRect t="694"/>
            <a:stretch/>
          </p:blipFill>
          <p:spPr>
            <a:xfrm>
              <a:off x="938781" y="1553308"/>
              <a:ext cx="6609065" cy="2991694"/>
            </a:xfrm>
            <a:prstGeom prst="rect">
              <a:avLst/>
            </a:prstGeom>
          </p:spPr>
        </p:pic>
        <p:sp>
          <p:nvSpPr>
            <p:cNvPr id="17" name="Rectangle 16"/>
            <p:cNvSpPr/>
            <p:nvPr/>
          </p:nvSpPr>
          <p:spPr>
            <a:xfrm>
              <a:off x="938780" y="1365737"/>
              <a:ext cx="2437465" cy="281353"/>
            </a:xfrm>
            <a:prstGeom prst="rect">
              <a:avLst/>
            </a:prstGeom>
            <a:solidFill>
              <a:srgbClr val="FFFFFF"/>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grpSp>
      <p:pic>
        <p:nvPicPr>
          <p:cNvPr id="18" name="Picture 17"/>
          <p:cNvPicPr>
            <a:picLocks noChangeAspect="1"/>
          </p:cNvPicPr>
          <p:nvPr/>
        </p:nvPicPr>
        <p:blipFill rotWithShape="1">
          <a:blip r:embed="rId2"/>
          <a:srcRect l="30155" t="2368" r="57136" b="92275"/>
          <a:stretch/>
        </p:blipFill>
        <p:spPr>
          <a:xfrm>
            <a:off x="4574845" y="1408566"/>
            <a:ext cx="2123340" cy="408007"/>
          </a:xfrm>
          <a:prstGeom prst="rect">
            <a:avLst/>
          </a:prstGeom>
          <a:ln>
            <a:solidFill>
              <a:srgbClr val="005386">
                <a:lumMod val="75000"/>
              </a:srgbClr>
            </a:solidFill>
          </a:ln>
          <a:effectLst>
            <a:outerShdw blurRad="50800" dist="38100" dir="2700000" algn="tl" rotWithShape="0">
              <a:prstClr val="black">
                <a:alpha val="40000"/>
              </a:prstClr>
            </a:outerShdw>
          </a:effectLst>
        </p:spPr>
      </p:pic>
      <p:sp>
        <p:nvSpPr>
          <p:cNvPr id="19" name="Right Arrow 18"/>
          <p:cNvSpPr/>
          <p:nvPr/>
        </p:nvSpPr>
        <p:spPr>
          <a:xfrm flipV="1">
            <a:off x="3979421" y="1462601"/>
            <a:ext cx="473149" cy="244161"/>
          </a:xfrm>
          <a:prstGeom prst="rightArrow">
            <a:avLst/>
          </a:prstGeom>
          <a:solidFill>
            <a:srgbClr val="0B3F77"/>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rgbClr val="FFFFFF"/>
              </a:solidFill>
              <a:effectLst/>
              <a:uLnTx/>
              <a:uFillTx/>
              <a:latin typeface="Arial Narrow"/>
              <a:ea typeface="+mn-ea"/>
              <a:cs typeface="+mn-cs"/>
            </a:endParaRPr>
          </a:p>
        </p:txBody>
      </p:sp>
    </p:spTree>
    <p:extLst>
      <p:ext uri="{BB962C8B-B14F-4D97-AF65-F5344CB8AC3E}">
        <p14:creationId xmlns:p14="http://schemas.microsoft.com/office/powerpoint/2010/main" val="23449103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Create new Project Concept</a:t>
            </a:r>
            <a:endParaRPr lang="ko-KR" altLang="en-US" dirty="0"/>
          </a:p>
        </p:txBody>
      </p:sp>
      <p:sp>
        <p:nvSpPr>
          <p:cNvPr id="3" name="Text Placeholder 2"/>
          <p:cNvSpPr>
            <a:spLocks noGrp="1"/>
          </p:cNvSpPr>
          <p:nvPr>
            <p:ph type="body" sz="quarter" idx="11"/>
          </p:nvPr>
        </p:nvSpPr>
        <p:spPr>
          <a:gradFill flip="none" rotWithShape="1">
            <a:gsLst>
              <a:gs pos="60000">
                <a:srgbClr val="0F5486"/>
              </a:gs>
              <a:gs pos="100000">
                <a:schemeClr val="bg1">
                  <a:alpha val="0"/>
                </a:schemeClr>
              </a:gs>
            </a:gsLst>
            <a:lin ang="0" scaled="1"/>
            <a:tileRect/>
          </a:gradFill>
        </p:spPr>
        <p:txBody>
          <a:bodyPr/>
          <a:lstStyle/>
          <a:p>
            <a:r>
              <a:rPr lang="en-US" altLang="ko-KR" dirty="0">
                <a:solidFill>
                  <a:schemeClr val="bg1"/>
                </a:solidFill>
                <a:latin typeface="3ds" panose="02000503020000020004" pitchFamily="50" charset="0"/>
              </a:rPr>
              <a:t>Create a Project from Template</a:t>
            </a:r>
          </a:p>
        </p:txBody>
      </p:sp>
      <p:sp>
        <p:nvSpPr>
          <p:cNvPr id="4" name="Date Placeholder 3"/>
          <p:cNvSpPr>
            <a:spLocks noGrp="1"/>
          </p:cNvSpPr>
          <p:nvPr>
            <p:ph type="dt" sz="half" idx="2"/>
          </p:nvPr>
        </p:nvSpPr>
        <p:spPr/>
        <p:txBody>
          <a:bodyPr/>
          <a:lstStyle/>
          <a:p>
            <a:fld id="{451E5422-847B-44EF-B6F2-7CFEDC2BDA19}" type="datetime1">
              <a:rPr lang="en-US" noProof="0" smtClean="0"/>
              <a:t>11/10/2022</a:t>
            </a:fld>
            <a:endParaRPr lang="en-US" noProof="0"/>
          </a:p>
        </p:txBody>
      </p:sp>
      <p:sp>
        <p:nvSpPr>
          <p:cNvPr id="24" name="Rectangle 23">
            <a:extLst>
              <a:ext uri="{FF2B5EF4-FFF2-40B4-BE49-F238E27FC236}">
                <a16:creationId xmlns:a16="http://schemas.microsoft.com/office/drawing/2014/main" id="{CE48E0DF-88A8-894B-A099-25127AA53262}"/>
              </a:ext>
            </a:extLst>
          </p:cNvPr>
          <p:cNvSpPr/>
          <p:nvPr/>
        </p:nvSpPr>
        <p:spPr>
          <a:xfrm>
            <a:off x="578582" y="2176281"/>
            <a:ext cx="2168665" cy="526596"/>
          </a:xfrm>
          <a:prstGeom prst="rect">
            <a:avLst/>
          </a:prstGeom>
          <a:noFill/>
          <a:ln w="285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7913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Arial Narrow"/>
              <a:ea typeface="+mn-ea"/>
              <a:cs typeface="+mn-cs"/>
            </a:endParaRPr>
          </a:p>
        </p:txBody>
      </p:sp>
      <p:sp>
        <p:nvSpPr>
          <p:cNvPr id="25" name="Rectangle 24">
            <a:extLst>
              <a:ext uri="{FF2B5EF4-FFF2-40B4-BE49-F238E27FC236}">
                <a16:creationId xmlns:a16="http://schemas.microsoft.com/office/drawing/2014/main" id="{5DCCAC71-46CB-8747-9493-CAAFFE21F591}"/>
              </a:ext>
            </a:extLst>
          </p:cNvPr>
          <p:cNvSpPr/>
          <p:nvPr/>
        </p:nvSpPr>
        <p:spPr>
          <a:xfrm>
            <a:off x="578582" y="3321304"/>
            <a:ext cx="2168665" cy="526596"/>
          </a:xfrm>
          <a:prstGeom prst="rect">
            <a:avLst/>
          </a:prstGeom>
          <a:noFill/>
          <a:ln w="285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7913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Arial Narrow"/>
              <a:ea typeface="+mn-ea"/>
              <a:cs typeface="+mn-cs"/>
            </a:endParaRPr>
          </a:p>
        </p:txBody>
      </p:sp>
      <p:sp>
        <p:nvSpPr>
          <p:cNvPr id="26" name="Rectangle 25">
            <a:extLst>
              <a:ext uri="{FF2B5EF4-FFF2-40B4-BE49-F238E27FC236}">
                <a16:creationId xmlns:a16="http://schemas.microsoft.com/office/drawing/2014/main" id="{E286A37B-7153-F146-AB0A-D0B6930EC5D2}"/>
              </a:ext>
            </a:extLst>
          </p:cNvPr>
          <p:cNvSpPr/>
          <p:nvPr/>
        </p:nvSpPr>
        <p:spPr>
          <a:xfrm>
            <a:off x="578582" y="2747965"/>
            <a:ext cx="2168665" cy="526596"/>
          </a:xfrm>
          <a:prstGeom prst="rect">
            <a:avLst/>
          </a:prstGeom>
          <a:noFill/>
          <a:ln w="285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7913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Arial Narrow"/>
              <a:ea typeface="+mn-ea"/>
              <a:cs typeface="+mn-cs"/>
            </a:endParaRPr>
          </a:p>
        </p:txBody>
      </p:sp>
      <p:sp>
        <p:nvSpPr>
          <p:cNvPr id="27" name="Rectangle 26">
            <a:extLst>
              <a:ext uri="{FF2B5EF4-FFF2-40B4-BE49-F238E27FC236}">
                <a16:creationId xmlns:a16="http://schemas.microsoft.com/office/drawing/2014/main" id="{DACEDB05-3F87-CA4D-8DC1-658BC7708555}"/>
              </a:ext>
            </a:extLst>
          </p:cNvPr>
          <p:cNvSpPr/>
          <p:nvPr/>
        </p:nvSpPr>
        <p:spPr>
          <a:xfrm>
            <a:off x="578582" y="1519950"/>
            <a:ext cx="2168665" cy="526596"/>
          </a:xfrm>
          <a:prstGeom prst="rect">
            <a:avLst/>
          </a:prstGeom>
          <a:noFill/>
          <a:ln w="285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7913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Arial Narrow"/>
              <a:ea typeface="+mn-ea"/>
              <a:cs typeface="+mn-cs"/>
            </a:endParaRPr>
          </a:p>
        </p:txBody>
      </p:sp>
      <p:sp>
        <p:nvSpPr>
          <p:cNvPr id="28" name="Rectangle 27">
            <a:extLst>
              <a:ext uri="{FF2B5EF4-FFF2-40B4-BE49-F238E27FC236}">
                <a16:creationId xmlns:a16="http://schemas.microsoft.com/office/drawing/2014/main" id="{73074480-3147-E144-8A64-88343D4F4E46}"/>
              </a:ext>
            </a:extLst>
          </p:cNvPr>
          <p:cNvSpPr/>
          <p:nvPr/>
        </p:nvSpPr>
        <p:spPr>
          <a:xfrm>
            <a:off x="578582" y="934248"/>
            <a:ext cx="2168665" cy="526596"/>
          </a:xfrm>
          <a:prstGeom prst="rect">
            <a:avLst/>
          </a:prstGeom>
          <a:noFill/>
          <a:ln w="285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7913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Arial Narrow"/>
              <a:ea typeface="+mn-ea"/>
              <a:cs typeface="+mn-cs"/>
            </a:endParaRPr>
          </a:p>
        </p:txBody>
      </p:sp>
      <p:sp>
        <p:nvSpPr>
          <p:cNvPr id="29" name="Content Placeholder 8"/>
          <p:cNvSpPr txBox="1">
            <a:spLocks/>
          </p:cNvSpPr>
          <p:nvPr/>
        </p:nvSpPr>
        <p:spPr>
          <a:xfrm>
            <a:off x="748746" y="1056632"/>
            <a:ext cx="7595154" cy="3431839"/>
          </a:xfrm>
          <a:prstGeom prst="rect">
            <a:avLst/>
          </a:prstGeom>
        </p:spPr>
        <p:txBody>
          <a:bodyPr>
            <a:noAutofit/>
          </a:bodyPr>
          <a:lstStyle>
            <a:lvl1pPr marL="228600" marR="0" indent="-228600" algn="l" defTabSz="879152" rtl="0" eaLnBrk="1" fontAlgn="auto" latinLnBrk="0" hangingPunct="1">
              <a:lnSpc>
                <a:spcPct val="100000"/>
              </a:lnSpc>
              <a:spcBef>
                <a:spcPts val="800"/>
              </a:spcBef>
              <a:spcAft>
                <a:spcPts val="0"/>
              </a:spcAft>
              <a:buClr>
                <a:schemeClr val="tx1"/>
              </a:buClr>
              <a:buSzPct val="80000"/>
              <a:buFont typeface="Wingdings 3" panose="05040102010807070707" pitchFamily="18" charset="2"/>
              <a:buChar char="u"/>
              <a:tabLst/>
              <a:defRPr sz="2000" b="0" i="0" kern="900" spc="0">
                <a:solidFill>
                  <a:schemeClr val="tx1"/>
                </a:solidFill>
                <a:latin typeface="+mn-lt"/>
                <a:ea typeface="+mn-ea"/>
                <a:cs typeface="3ds Light"/>
              </a:defRPr>
            </a:lvl1pPr>
            <a:lvl2pPr marL="400050" marR="0" indent="-176213" algn="l" defTabSz="879152" rtl="0" eaLnBrk="1" fontAlgn="auto" latinLnBrk="0" hangingPunct="1">
              <a:lnSpc>
                <a:spcPct val="100000"/>
              </a:lnSpc>
              <a:spcBef>
                <a:spcPts val="600"/>
              </a:spcBef>
              <a:spcAft>
                <a:spcPts val="0"/>
              </a:spcAft>
              <a:buClr>
                <a:schemeClr val="tx1"/>
              </a:buClr>
              <a:buSzPct val="75000"/>
              <a:buFont typeface="Wingdings 3" panose="05040102010807070707" pitchFamily="18" charset="2"/>
              <a:buChar char="w"/>
              <a:tabLst/>
              <a:defRPr sz="1800" b="0" i="0" kern="900" spc="0" baseline="0">
                <a:solidFill>
                  <a:schemeClr val="tx1"/>
                </a:solidFill>
                <a:latin typeface="+mn-lt"/>
                <a:ea typeface="+mn-ea"/>
                <a:cs typeface="3ds Light"/>
              </a:defRPr>
            </a:lvl2pPr>
            <a:lvl3pPr marL="628650" marR="0" indent="-158750" algn="l" defTabSz="879152" rtl="0" eaLnBrk="1" fontAlgn="auto" latinLnBrk="0" hangingPunct="1">
              <a:lnSpc>
                <a:spcPct val="100000"/>
              </a:lnSpc>
              <a:spcBef>
                <a:spcPts val="400"/>
              </a:spcBef>
              <a:spcAft>
                <a:spcPts val="0"/>
              </a:spcAft>
              <a:buClr>
                <a:schemeClr val="tx1"/>
              </a:buClr>
              <a:buSzPct val="60000"/>
              <a:buFont typeface="Wingdings 3" panose="05040102010807070707" pitchFamily="18" charset="2"/>
              <a:buChar char="u"/>
              <a:tabLst/>
              <a:defRPr sz="1600" b="0" i="0" kern="900" spc="0">
                <a:solidFill>
                  <a:schemeClr val="tx1"/>
                </a:solidFill>
                <a:latin typeface="+mn-lt"/>
                <a:ea typeface="+mn-ea"/>
                <a:cs typeface="3ds Light"/>
              </a:defRPr>
            </a:lvl3pPr>
            <a:lvl4pPr marL="857250" indent="-179388" algn="l" defTabSz="879152" rtl="0" eaLnBrk="1" latinLnBrk="0" hangingPunct="1">
              <a:lnSpc>
                <a:spcPct val="100000"/>
              </a:lnSpc>
              <a:spcBef>
                <a:spcPts val="400"/>
              </a:spcBef>
              <a:buClr>
                <a:schemeClr val="tx1"/>
              </a:buClr>
              <a:buSzPct val="60000"/>
              <a:buFont typeface="Wingdings 3" panose="05040102010807070707" pitchFamily="18" charset="2"/>
              <a:buChar char="w"/>
              <a:defRPr sz="1400" b="0" i="0" kern="900" spc="-70">
                <a:solidFill>
                  <a:schemeClr val="tx1"/>
                </a:solidFill>
                <a:latin typeface="+mn-lt"/>
                <a:ea typeface="+mn-ea"/>
                <a:cs typeface="3ds Light"/>
              </a:defRPr>
            </a:lvl4pPr>
            <a:lvl5pPr marL="914400" indent="0" algn="l" defTabSz="1028700" rtl="0" eaLnBrk="1" latinLnBrk="0" hangingPunct="1">
              <a:lnSpc>
                <a:spcPct val="100000"/>
              </a:lnSpc>
              <a:spcBef>
                <a:spcPts val="300"/>
              </a:spcBef>
              <a:buFont typeface="Arial"/>
              <a:buNone/>
              <a:defRPr sz="1200" b="0" i="0" kern="1200" baseline="0">
                <a:solidFill>
                  <a:schemeClr val="tx1"/>
                </a:solidFill>
                <a:latin typeface="+mn-lt"/>
                <a:ea typeface="+mn-ea"/>
                <a:cs typeface="3ds Light"/>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879152" rtl="0" eaLnBrk="1" fontAlgn="auto" latinLnBrk="0" hangingPunct="1">
              <a:lnSpc>
                <a:spcPct val="100000"/>
              </a:lnSpc>
              <a:spcBef>
                <a:spcPts val="800"/>
              </a:spcBef>
              <a:spcAft>
                <a:spcPts val="0"/>
              </a:spcAft>
              <a:buClr>
                <a:srgbClr val="005386"/>
              </a:buClr>
              <a:buSzPct val="80000"/>
              <a:buFont typeface="+mj-lt"/>
              <a:buAutoNum type="arabicPeriod"/>
              <a:tabLst/>
              <a:defRPr/>
            </a:pPr>
            <a:r>
              <a:rPr kumimoji="0" lang="en-US" sz="1800" b="0" i="0" u="none" strike="noStrike" kern="900" cap="none" spc="0" normalizeH="0" baseline="0" noProof="0" dirty="0" smtClean="0">
                <a:ln>
                  <a:noFill/>
                </a:ln>
                <a:solidFill>
                  <a:srgbClr val="005386"/>
                </a:solidFill>
                <a:effectLst/>
                <a:uLnTx/>
                <a:uFillTx/>
              </a:rPr>
              <a:t>You can also create a Project from Template</a:t>
            </a:r>
          </a:p>
          <a:p>
            <a:pPr marL="342900" marR="0" lvl="0" indent="-342900" algn="l" defTabSz="879152" rtl="0" eaLnBrk="1" fontAlgn="auto" latinLnBrk="0" hangingPunct="1">
              <a:lnSpc>
                <a:spcPct val="100000"/>
              </a:lnSpc>
              <a:spcBef>
                <a:spcPts val="800"/>
              </a:spcBef>
              <a:spcAft>
                <a:spcPts val="0"/>
              </a:spcAft>
              <a:buClr>
                <a:srgbClr val="005386"/>
              </a:buClr>
              <a:buSzPct val="80000"/>
              <a:buFont typeface="+mj-lt"/>
              <a:buAutoNum type="arabicPeriod"/>
              <a:tabLst/>
              <a:defRPr/>
            </a:pPr>
            <a:r>
              <a:rPr kumimoji="0" lang="en-US" sz="1800" b="0" i="0" u="none" strike="noStrike" kern="900" cap="none" spc="0" normalizeH="0" baseline="0" noProof="0" dirty="0">
                <a:ln>
                  <a:noFill/>
                </a:ln>
                <a:solidFill>
                  <a:srgbClr val="005386"/>
                </a:solidFill>
                <a:effectLst/>
                <a:uLnTx/>
                <a:uFillTx/>
              </a:rPr>
              <a:t>Select </a:t>
            </a:r>
            <a:r>
              <a:rPr kumimoji="0" lang="en-US" sz="1800" b="1" i="0" u="none" strike="noStrike" kern="900" cap="none" spc="0" normalizeH="0" baseline="0" noProof="0" dirty="0">
                <a:ln>
                  <a:noFill/>
                </a:ln>
                <a:solidFill>
                  <a:srgbClr val="005386"/>
                </a:solidFill>
                <a:effectLst/>
                <a:uLnTx/>
                <a:uFillTx/>
              </a:rPr>
              <a:t>Actions</a:t>
            </a:r>
            <a:r>
              <a:rPr kumimoji="0" lang="en-US" sz="1800" b="0" i="0" u="none" strike="noStrike" kern="900" cap="none" spc="0" normalizeH="0" baseline="0" noProof="0" dirty="0">
                <a:ln>
                  <a:noFill/>
                </a:ln>
                <a:solidFill>
                  <a:srgbClr val="005386"/>
                </a:solidFill>
                <a:effectLst/>
                <a:uLnTx/>
                <a:uFillTx/>
              </a:rPr>
              <a:t> &gt; </a:t>
            </a:r>
            <a:r>
              <a:rPr kumimoji="0" lang="en-US" sz="1800" b="1" i="0" u="none" strike="noStrike" kern="900" cap="none" spc="0" normalizeH="0" baseline="0" noProof="0" dirty="0" smtClean="0">
                <a:ln>
                  <a:noFill/>
                </a:ln>
                <a:solidFill>
                  <a:srgbClr val="005386"/>
                </a:solidFill>
                <a:effectLst/>
                <a:uLnTx/>
                <a:uFillTx/>
              </a:rPr>
              <a:t>From Template </a:t>
            </a:r>
            <a:r>
              <a:rPr kumimoji="0" lang="en-US" sz="1800" b="0" i="0" u="none" strike="noStrike" kern="900" cap="none" spc="0" normalizeH="0" baseline="0" noProof="0" dirty="0" smtClean="0">
                <a:ln>
                  <a:noFill/>
                </a:ln>
                <a:solidFill>
                  <a:srgbClr val="005386"/>
                </a:solidFill>
                <a:effectLst/>
                <a:uLnTx/>
                <a:uFillTx/>
              </a:rPr>
              <a:t>&gt; </a:t>
            </a:r>
          </a:p>
          <a:p>
            <a:pPr marL="342900" marR="0" lvl="0" indent="-342900" algn="l" defTabSz="879152" rtl="0" eaLnBrk="1" fontAlgn="auto" latinLnBrk="0" hangingPunct="1">
              <a:lnSpc>
                <a:spcPct val="100000"/>
              </a:lnSpc>
              <a:spcBef>
                <a:spcPts val="800"/>
              </a:spcBef>
              <a:spcAft>
                <a:spcPts val="0"/>
              </a:spcAft>
              <a:buClr>
                <a:srgbClr val="005386"/>
              </a:buClr>
              <a:buSzPct val="80000"/>
              <a:buFont typeface="+mj-lt"/>
              <a:buAutoNum type="arabicPeriod"/>
              <a:tabLst/>
              <a:defRPr/>
            </a:pPr>
            <a:r>
              <a:rPr kumimoji="0" lang="de-DE" sz="1800" b="0" i="0" u="none" strike="noStrike" kern="900" cap="none" spc="0" normalizeH="0" baseline="0" noProof="0" dirty="0" err="1" smtClean="0">
                <a:ln>
                  <a:noFill/>
                </a:ln>
                <a:solidFill>
                  <a:srgbClr val="005386"/>
                </a:solidFill>
                <a:effectLst/>
                <a:uLnTx/>
                <a:uFillTx/>
              </a:rPr>
              <a:t>You</a:t>
            </a:r>
            <a:r>
              <a:rPr kumimoji="0" lang="de-DE" sz="1800" b="0" i="0" u="none" strike="noStrike" kern="900" cap="none" spc="0" normalizeH="0" baseline="0" noProof="0" dirty="0" smtClean="0">
                <a:ln>
                  <a:noFill/>
                </a:ln>
                <a:solidFill>
                  <a:srgbClr val="005386"/>
                </a:solidFill>
                <a:effectLst/>
                <a:uLnTx/>
                <a:uFillTx/>
              </a:rPr>
              <a:t> </a:t>
            </a:r>
            <a:r>
              <a:rPr kumimoji="0" lang="de-DE" sz="1800" b="0" i="0" u="none" strike="noStrike" kern="900" cap="none" spc="0" normalizeH="0" baseline="0" noProof="0" dirty="0" err="1" smtClean="0">
                <a:ln>
                  <a:noFill/>
                </a:ln>
                <a:solidFill>
                  <a:srgbClr val="005386"/>
                </a:solidFill>
                <a:effectLst/>
                <a:uLnTx/>
                <a:uFillTx/>
              </a:rPr>
              <a:t>can</a:t>
            </a:r>
            <a:r>
              <a:rPr kumimoji="0" lang="de-DE" sz="1800" b="0" i="0" u="none" strike="noStrike" kern="900" cap="none" spc="0" normalizeH="0" baseline="0" noProof="0" dirty="0" smtClean="0">
                <a:ln>
                  <a:noFill/>
                </a:ln>
                <a:solidFill>
                  <a:srgbClr val="005386"/>
                </a:solidFill>
                <a:effectLst/>
                <a:uLnTx/>
                <a:uFillTx/>
              </a:rPr>
              <a:t> </a:t>
            </a:r>
            <a:r>
              <a:rPr kumimoji="0" lang="de-DE" sz="1800" b="0" i="0" u="none" strike="noStrike" kern="900" cap="none" spc="0" normalizeH="0" baseline="0" noProof="0" dirty="0" err="1" smtClean="0">
                <a:ln>
                  <a:noFill/>
                </a:ln>
                <a:solidFill>
                  <a:srgbClr val="005386"/>
                </a:solidFill>
                <a:effectLst/>
                <a:uLnTx/>
                <a:uFillTx/>
              </a:rPr>
              <a:t>now</a:t>
            </a:r>
            <a:r>
              <a:rPr kumimoji="0" lang="de-DE" sz="1800" b="0" i="0" u="none" strike="noStrike" kern="900" cap="none" spc="0" normalizeH="0" baseline="0" noProof="0" dirty="0" smtClean="0">
                <a:ln>
                  <a:noFill/>
                </a:ln>
                <a:solidFill>
                  <a:srgbClr val="005386"/>
                </a:solidFill>
                <a:effectLst/>
                <a:uLnTx/>
                <a:uFillTx/>
              </a:rPr>
              <a:t> </a:t>
            </a:r>
            <a:r>
              <a:rPr kumimoji="0" lang="de-DE" sz="1800" b="0" i="0" u="none" strike="noStrike" kern="900" cap="none" spc="0" normalizeH="0" baseline="0" noProof="0" dirty="0" err="1" smtClean="0">
                <a:ln>
                  <a:noFill/>
                </a:ln>
                <a:solidFill>
                  <a:srgbClr val="005386"/>
                </a:solidFill>
                <a:effectLst/>
                <a:uLnTx/>
                <a:uFillTx/>
              </a:rPr>
              <a:t>select</a:t>
            </a:r>
            <a:r>
              <a:rPr kumimoji="0" lang="de-DE" sz="1800" b="0" i="0" u="none" strike="noStrike" kern="900" cap="none" spc="0" normalizeH="0" baseline="0" noProof="0" dirty="0" smtClean="0">
                <a:ln>
                  <a:noFill/>
                </a:ln>
                <a:solidFill>
                  <a:srgbClr val="005386"/>
                </a:solidFill>
                <a:effectLst/>
                <a:uLnTx/>
                <a:uFillTx/>
              </a:rPr>
              <a:t> </a:t>
            </a:r>
            <a:r>
              <a:rPr kumimoji="0" lang="de-DE" sz="1800" b="0" i="0" u="none" strike="noStrike" kern="900" cap="none" spc="0" normalizeH="0" baseline="0" noProof="0" dirty="0" err="1" smtClean="0">
                <a:ln>
                  <a:noFill/>
                </a:ln>
                <a:solidFill>
                  <a:srgbClr val="005386"/>
                </a:solidFill>
                <a:effectLst/>
                <a:uLnTx/>
                <a:uFillTx/>
              </a:rPr>
              <a:t>the</a:t>
            </a:r>
            <a:r>
              <a:rPr kumimoji="0" lang="de-DE" sz="1800" b="0" i="0" u="none" strike="noStrike" kern="900" cap="none" spc="0" normalizeH="0" baseline="0" noProof="0" dirty="0" smtClean="0">
                <a:ln>
                  <a:noFill/>
                </a:ln>
                <a:solidFill>
                  <a:srgbClr val="005386"/>
                </a:solidFill>
                <a:effectLst/>
                <a:uLnTx/>
                <a:uFillTx/>
              </a:rPr>
              <a:t> </a:t>
            </a:r>
            <a:r>
              <a:rPr kumimoji="0" lang="de-DE" sz="1800" b="1" i="0" u="none" strike="noStrike" kern="900" cap="none" spc="0" normalizeH="0" baseline="0" noProof="0" dirty="0" smtClean="0">
                <a:ln>
                  <a:noFill/>
                </a:ln>
                <a:solidFill>
                  <a:srgbClr val="005386"/>
                </a:solidFill>
                <a:effectLst/>
                <a:uLnTx/>
                <a:uFillTx/>
              </a:rPr>
              <a:t>Project Template </a:t>
            </a:r>
            <a:r>
              <a:rPr kumimoji="0" lang="de-DE" sz="1800" b="0" i="0" u="none" strike="noStrike" kern="900" cap="none" spc="0" normalizeH="0" baseline="0" noProof="0" dirty="0" err="1" smtClean="0">
                <a:ln>
                  <a:noFill/>
                </a:ln>
                <a:solidFill>
                  <a:srgbClr val="005386"/>
                </a:solidFill>
                <a:effectLst/>
                <a:uLnTx/>
                <a:uFillTx/>
              </a:rPr>
              <a:t>from</a:t>
            </a:r>
            <a:r>
              <a:rPr kumimoji="0" lang="de-DE" sz="1800" b="0" i="0" u="none" strike="noStrike" kern="900" cap="none" spc="0" normalizeH="0" baseline="0" noProof="0" dirty="0" smtClean="0">
                <a:ln>
                  <a:noFill/>
                </a:ln>
                <a:solidFill>
                  <a:srgbClr val="005386"/>
                </a:solidFill>
                <a:effectLst/>
                <a:uLnTx/>
                <a:uFillTx/>
              </a:rPr>
              <a:t> </a:t>
            </a:r>
            <a:r>
              <a:rPr kumimoji="0" lang="de-DE" sz="1800" b="0" i="0" u="none" strike="noStrike" kern="900" cap="none" spc="0" normalizeH="0" baseline="0" noProof="0" dirty="0" err="1" smtClean="0">
                <a:ln>
                  <a:noFill/>
                </a:ln>
                <a:solidFill>
                  <a:srgbClr val="005386"/>
                </a:solidFill>
                <a:effectLst/>
                <a:uLnTx/>
                <a:uFillTx/>
              </a:rPr>
              <a:t>the</a:t>
            </a:r>
            <a:r>
              <a:rPr kumimoji="0" lang="de-DE" sz="1800" b="0" i="0" u="none" strike="noStrike" kern="900" cap="none" spc="0" normalizeH="0" baseline="0" noProof="0" dirty="0" smtClean="0">
                <a:ln>
                  <a:noFill/>
                </a:ln>
                <a:solidFill>
                  <a:srgbClr val="005386"/>
                </a:solidFill>
                <a:effectLst/>
                <a:uLnTx/>
                <a:uFillTx/>
              </a:rPr>
              <a:t> </a:t>
            </a:r>
            <a:r>
              <a:rPr kumimoji="0" lang="de-DE" sz="1800" b="1" i="0" u="none" strike="noStrike" kern="900" cap="none" spc="0" normalizeH="0" baseline="0" noProof="0" dirty="0" err="1" smtClean="0">
                <a:ln>
                  <a:noFill/>
                </a:ln>
                <a:solidFill>
                  <a:srgbClr val="005386"/>
                </a:solidFill>
                <a:effectLst/>
                <a:uLnTx/>
                <a:uFillTx/>
              </a:rPr>
              <a:t>Results</a:t>
            </a:r>
            <a:r>
              <a:rPr kumimoji="0" lang="de-DE" sz="1800" b="1" i="0" u="none" strike="noStrike" kern="900" cap="none" spc="0" normalizeH="0" baseline="0" noProof="0" dirty="0" smtClean="0">
                <a:ln>
                  <a:noFill/>
                </a:ln>
                <a:solidFill>
                  <a:srgbClr val="005386"/>
                </a:solidFill>
                <a:effectLst/>
                <a:uLnTx/>
                <a:uFillTx/>
              </a:rPr>
              <a:t> </a:t>
            </a:r>
            <a:r>
              <a:rPr kumimoji="0" lang="de-DE" sz="1800" b="1" i="0" u="none" strike="noStrike" kern="900" cap="none" spc="0" normalizeH="0" baseline="0" noProof="0" dirty="0" err="1" smtClean="0">
                <a:ln>
                  <a:noFill/>
                </a:ln>
                <a:solidFill>
                  <a:srgbClr val="005386"/>
                </a:solidFill>
                <a:effectLst/>
                <a:uLnTx/>
                <a:uFillTx/>
              </a:rPr>
              <a:t>and</a:t>
            </a:r>
            <a:r>
              <a:rPr kumimoji="0" lang="de-DE" sz="1800" b="1" i="0" u="none" strike="noStrike" kern="900" cap="none" spc="0" normalizeH="0" baseline="0" noProof="0" dirty="0" smtClean="0">
                <a:ln>
                  <a:noFill/>
                </a:ln>
                <a:solidFill>
                  <a:srgbClr val="005386"/>
                </a:solidFill>
                <a:effectLst/>
                <a:uLnTx/>
                <a:uFillTx/>
              </a:rPr>
              <a:t> </a:t>
            </a:r>
            <a:r>
              <a:rPr kumimoji="0" lang="de-DE" sz="1800" b="1" i="0" u="none" strike="noStrike" kern="900" cap="none" spc="0" normalizeH="0" baseline="0" noProof="0" dirty="0" err="1" smtClean="0">
                <a:ln>
                  <a:noFill/>
                </a:ln>
                <a:solidFill>
                  <a:srgbClr val="005386"/>
                </a:solidFill>
                <a:effectLst/>
                <a:uLnTx/>
                <a:uFillTx/>
              </a:rPr>
              <a:t>click</a:t>
            </a:r>
            <a:r>
              <a:rPr kumimoji="0" lang="de-DE" sz="1800" b="1" i="0" u="none" strike="noStrike" kern="900" cap="none" spc="0" normalizeH="0" baseline="0" noProof="0" dirty="0" smtClean="0">
                <a:ln>
                  <a:noFill/>
                </a:ln>
                <a:solidFill>
                  <a:srgbClr val="005386"/>
                </a:solidFill>
                <a:effectLst/>
                <a:uLnTx/>
                <a:uFillTx/>
              </a:rPr>
              <a:t> OK</a:t>
            </a:r>
          </a:p>
          <a:p>
            <a:pPr marL="514350" marR="0" lvl="1" indent="-342900" algn="l" defTabSz="879152" rtl="0" eaLnBrk="1" fontAlgn="auto" latinLnBrk="0" hangingPunct="1">
              <a:lnSpc>
                <a:spcPct val="100000"/>
              </a:lnSpc>
              <a:spcBef>
                <a:spcPts val="600"/>
              </a:spcBef>
              <a:spcAft>
                <a:spcPts val="0"/>
              </a:spcAft>
              <a:buClr>
                <a:srgbClr val="005386"/>
              </a:buClr>
              <a:buSzPct val="100000"/>
              <a:buFont typeface="+mj-lt"/>
              <a:buAutoNum type="alphaLcPeriod"/>
              <a:tabLst/>
              <a:defRPr/>
            </a:pPr>
            <a:endParaRPr kumimoji="0" lang="de-DE" b="1" i="0" u="none" strike="noStrike" kern="900" cap="none" spc="0" normalizeH="0" baseline="0" noProof="0" dirty="0" smtClean="0">
              <a:ln>
                <a:noFill/>
              </a:ln>
              <a:solidFill>
                <a:srgbClr val="005386"/>
              </a:solidFill>
              <a:effectLst/>
              <a:uLnTx/>
              <a:uFillTx/>
            </a:endParaRPr>
          </a:p>
          <a:p>
            <a:pPr marL="514350" marR="0" lvl="1" indent="-342900" algn="l" defTabSz="879152" rtl="0" eaLnBrk="1" fontAlgn="auto" latinLnBrk="0" hangingPunct="1">
              <a:lnSpc>
                <a:spcPct val="100000"/>
              </a:lnSpc>
              <a:spcBef>
                <a:spcPts val="600"/>
              </a:spcBef>
              <a:spcAft>
                <a:spcPts val="0"/>
              </a:spcAft>
              <a:buClr>
                <a:srgbClr val="005386"/>
              </a:buClr>
              <a:buSzPct val="75000"/>
              <a:buFont typeface="+mj-lt"/>
              <a:buAutoNum type="alphaLcPeriod"/>
              <a:tabLst/>
              <a:defRPr/>
            </a:pPr>
            <a:endParaRPr kumimoji="0" lang="de-DE" b="0" i="0" u="none" strike="noStrike" kern="900" cap="none" spc="0" normalizeH="0" baseline="0" noProof="0" dirty="0">
              <a:ln>
                <a:noFill/>
              </a:ln>
              <a:solidFill>
                <a:srgbClr val="005386"/>
              </a:solidFill>
              <a:effectLst/>
              <a:uLnTx/>
              <a:uFillTx/>
            </a:endParaRPr>
          </a:p>
          <a:p>
            <a:pPr marL="514350" marR="0" lvl="1" indent="-342900" algn="l" defTabSz="879152" rtl="0" eaLnBrk="1" fontAlgn="auto" latinLnBrk="0" hangingPunct="1">
              <a:lnSpc>
                <a:spcPct val="100000"/>
              </a:lnSpc>
              <a:spcBef>
                <a:spcPts val="600"/>
              </a:spcBef>
              <a:spcAft>
                <a:spcPts val="0"/>
              </a:spcAft>
              <a:buClr>
                <a:srgbClr val="005386"/>
              </a:buClr>
              <a:buSzPct val="75000"/>
              <a:buFont typeface="+mj-lt"/>
              <a:buAutoNum type="alphaLcPeriod"/>
              <a:tabLst/>
              <a:defRPr/>
            </a:pPr>
            <a:endParaRPr kumimoji="0" lang="en-US" b="0" i="0" u="none" strike="noStrike" kern="900" cap="none" spc="0" normalizeH="0" baseline="0" noProof="0" dirty="0" smtClean="0">
              <a:ln>
                <a:noFill/>
              </a:ln>
              <a:solidFill>
                <a:srgbClr val="005386"/>
              </a:solidFill>
              <a:effectLst/>
              <a:uLnTx/>
              <a:uFillTx/>
            </a:endParaRPr>
          </a:p>
          <a:p>
            <a:pPr marL="228600" marR="0" lvl="0" indent="-228600" algn="l" defTabSz="879152" rtl="0" eaLnBrk="1" fontAlgn="auto" latinLnBrk="0" hangingPunct="1">
              <a:lnSpc>
                <a:spcPct val="100000"/>
              </a:lnSpc>
              <a:spcBef>
                <a:spcPts val="800"/>
              </a:spcBef>
              <a:spcAft>
                <a:spcPts val="0"/>
              </a:spcAft>
              <a:buClr>
                <a:srgbClr val="005386"/>
              </a:buClr>
              <a:buSzPct val="80000"/>
              <a:buFont typeface="Wingdings 3" panose="05040102010807070707" pitchFamily="18" charset="2"/>
              <a:buChar char="u"/>
              <a:tabLst/>
              <a:defRPr/>
            </a:pPr>
            <a:endParaRPr kumimoji="0" lang="en-US" sz="1800" b="0" i="0" u="none" strike="noStrike" kern="900" cap="none" spc="0" normalizeH="0" baseline="0" noProof="0" dirty="0">
              <a:ln>
                <a:noFill/>
              </a:ln>
              <a:solidFill>
                <a:srgbClr val="005386"/>
              </a:solidFill>
              <a:effectLst/>
              <a:uLnTx/>
              <a:uFillTx/>
            </a:endParaRPr>
          </a:p>
        </p:txBody>
      </p:sp>
      <p:grpSp>
        <p:nvGrpSpPr>
          <p:cNvPr id="30" name="Group 29"/>
          <p:cNvGrpSpPr/>
          <p:nvPr/>
        </p:nvGrpSpPr>
        <p:grpSpPr>
          <a:xfrm>
            <a:off x="400999" y="2249406"/>
            <a:ext cx="1861320" cy="2736993"/>
            <a:chOff x="6829791" y="1198235"/>
            <a:chExt cx="2254817" cy="3315613"/>
          </a:xfrm>
        </p:grpSpPr>
        <p:grpSp>
          <p:nvGrpSpPr>
            <p:cNvPr id="31" name="Group 30"/>
            <p:cNvGrpSpPr/>
            <p:nvPr/>
          </p:nvGrpSpPr>
          <p:grpSpPr>
            <a:xfrm>
              <a:off x="6829791" y="1198235"/>
              <a:ext cx="2254817" cy="3315613"/>
              <a:chOff x="6829791" y="1198235"/>
              <a:chExt cx="2254817" cy="3315613"/>
            </a:xfrm>
          </p:grpSpPr>
          <p:pic>
            <p:nvPicPr>
              <p:cNvPr id="33" name="Picture 32"/>
              <p:cNvPicPr>
                <a:picLocks noChangeAspect="1"/>
              </p:cNvPicPr>
              <p:nvPr/>
            </p:nvPicPr>
            <p:blipFill>
              <a:blip r:embed="rId2"/>
              <a:stretch>
                <a:fillRect/>
              </a:stretch>
            </p:blipFill>
            <p:spPr>
              <a:xfrm>
                <a:off x="7231079" y="1198235"/>
                <a:ext cx="1409373" cy="3175872"/>
              </a:xfrm>
              <a:prstGeom prst="rect">
                <a:avLst/>
              </a:prstGeom>
            </p:spPr>
          </p:pic>
          <p:sp>
            <p:nvSpPr>
              <p:cNvPr id="34" name="Rectangle 33"/>
              <p:cNvSpPr/>
              <p:nvPr/>
            </p:nvSpPr>
            <p:spPr>
              <a:xfrm>
                <a:off x="6829791" y="3949172"/>
                <a:ext cx="2254817" cy="564676"/>
              </a:xfrm>
              <a:prstGeom prst="rect">
                <a:avLst/>
              </a:prstGeom>
              <a:solidFill>
                <a:srgbClr val="FFFFFF"/>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grpSp>
        <p:sp>
          <p:nvSpPr>
            <p:cNvPr id="32" name="Rectangle 31"/>
            <p:cNvSpPr/>
            <p:nvPr/>
          </p:nvSpPr>
          <p:spPr>
            <a:xfrm>
              <a:off x="7069540" y="1198235"/>
              <a:ext cx="225188" cy="3039395"/>
            </a:xfrm>
            <a:prstGeom prst="rect">
              <a:avLst/>
            </a:prstGeom>
            <a:solidFill>
              <a:srgbClr val="FFFFFF"/>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grpSp>
      <p:sp>
        <p:nvSpPr>
          <p:cNvPr id="35" name="Oval 34"/>
          <p:cNvSpPr/>
          <p:nvPr/>
        </p:nvSpPr>
        <p:spPr>
          <a:xfrm>
            <a:off x="655734" y="3253879"/>
            <a:ext cx="1316463" cy="226886"/>
          </a:xfrm>
          <a:prstGeom prst="ellipse">
            <a:avLst/>
          </a:prstGeom>
          <a:no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pic>
        <p:nvPicPr>
          <p:cNvPr id="36" name="Picture 35"/>
          <p:cNvPicPr>
            <a:picLocks noChangeAspect="1"/>
          </p:cNvPicPr>
          <p:nvPr/>
        </p:nvPicPr>
        <p:blipFill>
          <a:blip r:embed="rId3"/>
          <a:stretch>
            <a:fillRect/>
          </a:stretch>
        </p:blipFill>
        <p:spPr>
          <a:xfrm>
            <a:off x="2460228" y="2313393"/>
            <a:ext cx="1954691" cy="2248482"/>
          </a:xfrm>
          <a:prstGeom prst="rect">
            <a:avLst/>
          </a:prstGeom>
        </p:spPr>
      </p:pic>
      <p:sp>
        <p:nvSpPr>
          <p:cNvPr id="37" name="Oval 36"/>
          <p:cNvSpPr/>
          <p:nvPr/>
        </p:nvSpPr>
        <p:spPr>
          <a:xfrm>
            <a:off x="2374769" y="2739324"/>
            <a:ext cx="1594771" cy="274851"/>
          </a:xfrm>
          <a:prstGeom prst="ellipse">
            <a:avLst/>
          </a:prstGeom>
          <a:no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pic>
        <p:nvPicPr>
          <p:cNvPr id="38" name="Picture 37"/>
          <p:cNvPicPr>
            <a:picLocks noChangeAspect="1"/>
          </p:cNvPicPr>
          <p:nvPr/>
        </p:nvPicPr>
        <p:blipFill>
          <a:blip r:embed="rId4"/>
          <a:stretch>
            <a:fillRect/>
          </a:stretch>
        </p:blipFill>
        <p:spPr>
          <a:xfrm>
            <a:off x="4857361" y="2400921"/>
            <a:ext cx="3595111" cy="2160953"/>
          </a:xfrm>
          <a:prstGeom prst="rect">
            <a:avLst/>
          </a:prstGeom>
        </p:spPr>
      </p:pic>
      <p:sp>
        <p:nvSpPr>
          <p:cNvPr id="39" name="Oval 38"/>
          <p:cNvSpPr/>
          <p:nvPr/>
        </p:nvSpPr>
        <p:spPr>
          <a:xfrm>
            <a:off x="1681783" y="2311888"/>
            <a:ext cx="336003" cy="320723"/>
          </a:xfrm>
          <a:prstGeom prst="ellipse">
            <a:avLst/>
          </a:prstGeom>
          <a:solidFill>
            <a:srgbClr val="0B3F77"/>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smtClean="0">
                <a:ln>
                  <a:noFill/>
                </a:ln>
                <a:solidFill>
                  <a:srgbClr val="FFFFFF"/>
                </a:solidFill>
                <a:effectLst/>
                <a:uLnTx/>
                <a:uFillTx/>
                <a:latin typeface="Arial Narrow"/>
                <a:ea typeface="+mn-ea"/>
                <a:cs typeface="+mn-cs"/>
              </a:rPr>
              <a:t>1</a:t>
            </a:r>
            <a:endParaRPr kumimoji="0" lang="en-US" sz="1800" b="1" i="0" u="none" strike="noStrike" kern="0" cap="none" spc="0" normalizeH="0" baseline="0" noProof="0" dirty="0" smtClean="0">
              <a:ln>
                <a:noFill/>
              </a:ln>
              <a:solidFill>
                <a:srgbClr val="FFFFFF"/>
              </a:solidFill>
              <a:effectLst/>
              <a:uLnTx/>
              <a:uFillTx/>
              <a:latin typeface="Arial Narrow"/>
              <a:ea typeface="+mn-ea"/>
              <a:cs typeface="+mn-cs"/>
            </a:endParaRPr>
          </a:p>
        </p:txBody>
      </p:sp>
      <p:sp>
        <p:nvSpPr>
          <p:cNvPr id="40" name="Oval 39"/>
          <p:cNvSpPr/>
          <p:nvPr/>
        </p:nvSpPr>
        <p:spPr>
          <a:xfrm>
            <a:off x="4102906" y="2317024"/>
            <a:ext cx="336003" cy="320723"/>
          </a:xfrm>
          <a:prstGeom prst="ellipse">
            <a:avLst/>
          </a:prstGeom>
          <a:solidFill>
            <a:srgbClr val="0B3F77"/>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smtClean="0">
                <a:ln>
                  <a:noFill/>
                </a:ln>
                <a:solidFill>
                  <a:srgbClr val="FFFFFF"/>
                </a:solidFill>
                <a:effectLst/>
                <a:uLnTx/>
                <a:uFillTx/>
                <a:latin typeface="Arial Narrow"/>
                <a:ea typeface="+mn-ea"/>
                <a:cs typeface="+mn-cs"/>
              </a:rPr>
              <a:t>2</a:t>
            </a:r>
            <a:endParaRPr kumimoji="0" lang="en-US" sz="1800" b="1" i="0" u="none" strike="noStrike" kern="0" cap="none" spc="0" normalizeH="0" baseline="0" noProof="0" dirty="0" smtClean="0">
              <a:ln>
                <a:noFill/>
              </a:ln>
              <a:solidFill>
                <a:srgbClr val="FFFFFF"/>
              </a:solidFill>
              <a:effectLst/>
              <a:uLnTx/>
              <a:uFillTx/>
              <a:latin typeface="Arial Narrow"/>
              <a:ea typeface="+mn-ea"/>
              <a:cs typeface="+mn-cs"/>
            </a:endParaRPr>
          </a:p>
        </p:txBody>
      </p:sp>
      <p:sp>
        <p:nvSpPr>
          <p:cNvPr id="41" name="Oval 40"/>
          <p:cNvSpPr/>
          <p:nvPr/>
        </p:nvSpPr>
        <p:spPr>
          <a:xfrm>
            <a:off x="8272443" y="2279217"/>
            <a:ext cx="336003" cy="320723"/>
          </a:xfrm>
          <a:prstGeom prst="ellipse">
            <a:avLst/>
          </a:prstGeom>
          <a:solidFill>
            <a:srgbClr val="0B3F77"/>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smtClean="0">
                <a:ln>
                  <a:noFill/>
                </a:ln>
                <a:solidFill>
                  <a:srgbClr val="FFFFFF"/>
                </a:solidFill>
                <a:effectLst/>
                <a:uLnTx/>
                <a:uFillTx/>
                <a:latin typeface="Arial Narrow"/>
                <a:ea typeface="+mn-ea"/>
                <a:cs typeface="+mn-cs"/>
              </a:rPr>
              <a:t>3</a:t>
            </a:r>
            <a:endParaRPr kumimoji="0" lang="en-US" sz="1800" b="1" i="0" u="none" strike="noStrike" kern="0" cap="none" spc="0" normalizeH="0" baseline="0" noProof="0" dirty="0" smtClean="0">
              <a:ln>
                <a:noFill/>
              </a:ln>
              <a:solidFill>
                <a:srgbClr val="FFFFFF"/>
              </a:solidFill>
              <a:effectLst/>
              <a:uLnTx/>
              <a:uFillTx/>
              <a:latin typeface="Arial Narrow"/>
              <a:ea typeface="+mn-ea"/>
              <a:cs typeface="+mn-cs"/>
            </a:endParaRPr>
          </a:p>
        </p:txBody>
      </p:sp>
      <p:sp>
        <p:nvSpPr>
          <p:cNvPr id="42" name="Oval 41"/>
          <p:cNvSpPr/>
          <p:nvPr/>
        </p:nvSpPr>
        <p:spPr>
          <a:xfrm>
            <a:off x="4500274" y="2313393"/>
            <a:ext cx="1594771" cy="274851"/>
          </a:xfrm>
          <a:prstGeom prst="ellipse">
            <a:avLst/>
          </a:prstGeom>
          <a:no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Tree>
    <p:extLst>
      <p:ext uri="{BB962C8B-B14F-4D97-AF65-F5344CB8AC3E}">
        <p14:creationId xmlns:p14="http://schemas.microsoft.com/office/powerpoint/2010/main" val="384221692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Create new Project Concept</a:t>
            </a:r>
            <a:endParaRPr lang="ko-KR" altLang="en-US" dirty="0"/>
          </a:p>
        </p:txBody>
      </p:sp>
      <p:sp>
        <p:nvSpPr>
          <p:cNvPr id="3" name="Text Placeholder 2"/>
          <p:cNvSpPr>
            <a:spLocks noGrp="1"/>
          </p:cNvSpPr>
          <p:nvPr>
            <p:ph type="body" sz="quarter" idx="11"/>
          </p:nvPr>
        </p:nvSpPr>
        <p:spPr>
          <a:gradFill flip="none" rotWithShape="1">
            <a:gsLst>
              <a:gs pos="60000">
                <a:srgbClr val="0F5486"/>
              </a:gs>
              <a:gs pos="100000">
                <a:schemeClr val="bg1">
                  <a:alpha val="0"/>
                </a:schemeClr>
              </a:gs>
            </a:gsLst>
            <a:lin ang="0" scaled="1"/>
            <a:tileRect/>
          </a:gradFill>
        </p:spPr>
        <p:txBody>
          <a:bodyPr/>
          <a:lstStyle/>
          <a:p>
            <a:r>
              <a:rPr lang="en-US" altLang="ko-KR" dirty="0">
                <a:solidFill>
                  <a:schemeClr val="bg1"/>
                </a:solidFill>
                <a:latin typeface="3ds" panose="02000503020000020004" pitchFamily="50" charset="0"/>
              </a:rPr>
              <a:t>Create a new Project</a:t>
            </a:r>
          </a:p>
        </p:txBody>
      </p:sp>
      <p:sp>
        <p:nvSpPr>
          <p:cNvPr id="4" name="Date Placeholder 3"/>
          <p:cNvSpPr>
            <a:spLocks noGrp="1"/>
          </p:cNvSpPr>
          <p:nvPr>
            <p:ph type="dt" sz="half" idx="2"/>
          </p:nvPr>
        </p:nvSpPr>
        <p:spPr/>
        <p:txBody>
          <a:bodyPr/>
          <a:lstStyle/>
          <a:p>
            <a:fld id="{451E5422-847B-44EF-B6F2-7CFEDC2BDA19}" type="datetime1">
              <a:rPr lang="en-US" noProof="0" smtClean="0"/>
              <a:t>11/10/2022</a:t>
            </a:fld>
            <a:endParaRPr lang="en-US" noProof="0"/>
          </a:p>
        </p:txBody>
      </p:sp>
      <p:sp>
        <p:nvSpPr>
          <p:cNvPr id="6" name="Content Placeholder 8"/>
          <p:cNvSpPr txBox="1">
            <a:spLocks/>
          </p:cNvSpPr>
          <p:nvPr/>
        </p:nvSpPr>
        <p:spPr>
          <a:xfrm>
            <a:off x="706552" y="999513"/>
            <a:ext cx="7595154" cy="3431839"/>
          </a:xfrm>
          <a:prstGeom prst="rect">
            <a:avLst/>
          </a:prstGeom>
        </p:spPr>
        <p:txBody>
          <a:bodyPr>
            <a:noAutofit/>
          </a:bodyPr>
          <a:lstStyle>
            <a:lvl1pPr marL="228600" marR="0" indent="-228600" algn="l" defTabSz="879152" rtl="0" eaLnBrk="1" fontAlgn="auto" latinLnBrk="0" hangingPunct="1">
              <a:lnSpc>
                <a:spcPct val="100000"/>
              </a:lnSpc>
              <a:spcBef>
                <a:spcPts val="800"/>
              </a:spcBef>
              <a:spcAft>
                <a:spcPts val="0"/>
              </a:spcAft>
              <a:buClr>
                <a:schemeClr val="tx1"/>
              </a:buClr>
              <a:buSzPct val="80000"/>
              <a:buFont typeface="Wingdings 3" panose="05040102010807070707" pitchFamily="18" charset="2"/>
              <a:buChar char="u"/>
              <a:tabLst/>
              <a:defRPr sz="2000" b="0" i="0" kern="900" spc="0">
                <a:solidFill>
                  <a:schemeClr val="tx1"/>
                </a:solidFill>
                <a:latin typeface="+mn-lt"/>
                <a:ea typeface="+mn-ea"/>
                <a:cs typeface="3ds Light"/>
              </a:defRPr>
            </a:lvl1pPr>
            <a:lvl2pPr marL="400050" marR="0" indent="-176213" algn="l" defTabSz="879152" rtl="0" eaLnBrk="1" fontAlgn="auto" latinLnBrk="0" hangingPunct="1">
              <a:lnSpc>
                <a:spcPct val="100000"/>
              </a:lnSpc>
              <a:spcBef>
                <a:spcPts val="600"/>
              </a:spcBef>
              <a:spcAft>
                <a:spcPts val="0"/>
              </a:spcAft>
              <a:buClr>
                <a:schemeClr val="tx1"/>
              </a:buClr>
              <a:buSzPct val="75000"/>
              <a:buFont typeface="Wingdings 3" panose="05040102010807070707" pitchFamily="18" charset="2"/>
              <a:buChar char="w"/>
              <a:tabLst/>
              <a:defRPr sz="1800" b="0" i="0" kern="900" spc="0" baseline="0">
                <a:solidFill>
                  <a:schemeClr val="tx1"/>
                </a:solidFill>
                <a:latin typeface="+mn-lt"/>
                <a:ea typeface="+mn-ea"/>
                <a:cs typeface="3ds Light"/>
              </a:defRPr>
            </a:lvl2pPr>
            <a:lvl3pPr marL="628650" marR="0" indent="-158750" algn="l" defTabSz="879152" rtl="0" eaLnBrk="1" fontAlgn="auto" latinLnBrk="0" hangingPunct="1">
              <a:lnSpc>
                <a:spcPct val="100000"/>
              </a:lnSpc>
              <a:spcBef>
                <a:spcPts val="400"/>
              </a:spcBef>
              <a:spcAft>
                <a:spcPts val="0"/>
              </a:spcAft>
              <a:buClr>
                <a:schemeClr val="tx1"/>
              </a:buClr>
              <a:buSzPct val="60000"/>
              <a:buFont typeface="Wingdings 3" panose="05040102010807070707" pitchFamily="18" charset="2"/>
              <a:buChar char="u"/>
              <a:tabLst/>
              <a:defRPr sz="1600" b="0" i="0" kern="900" spc="0">
                <a:solidFill>
                  <a:schemeClr val="tx1"/>
                </a:solidFill>
                <a:latin typeface="+mn-lt"/>
                <a:ea typeface="+mn-ea"/>
                <a:cs typeface="3ds Light"/>
              </a:defRPr>
            </a:lvl3pPr>
            <a:lvl4pPr marL="857250" indent="-179388" algn="l" defTabSz="879152" rtl="0" eaLnBrk="1" latinLnBrk="0" hangingPunct="1">
              <a:lnSpc>
                <a:spcPct val="100000"/>
              </a:lnSpc>
              <a:spcBef>
                <a:spcPts val="400"/>
              </a:spcBef>
              <a:buClr>
                <a:schemeClr val="tx1"/>
              </a:buClr>
              <a:buSzPct val="60000"/>
              <a:buFont typeface="Wingdings 3" panose="05040102010807070707" pitchFamily="18" charset="2"/>
              <a:buChar char="w"/>
              <a:defRPr sz="1400" b="0" i="0" kern="900" spc="-70">
                <a:solidFill>
                  <a:schemeClr val="tx1"/>
                </a:solidFill>
                <a:latin typeface="+mn-lt"/>
                <a:ea typeface="+mn-ea"/>
                <a:cs typeface="3ds Light"/>
              </a:defRPr>
            </a:lvl4pPr>
            <a:lvl5pPr marL="914400" indent="0" algn="l" defTabSz="1028700" rtl="0" eaLnBrk="1" latinLnBrk="0" hangingPunct="1">
              <a:lnSpc>
                <a:spcPct val="100000"/>
              </a:lnSpc>
              <a:spcBef>
                <a:spcPts val="300"/>
              </a:spcBef>
              <a:buFont typeface="Arial"/>
              <a:buNone/>
              <a:defRPr sz="1200" b="0" i="0" kern="1200" baseline="0">
                <a:solidFill>
                  <a:schemeClr val="tx1"/>
                </a:solidFill>
                <a:latin typeface="+mn-lt"/>
                <a:ea typeface="+mn-ea"/>
                <a:cs typeface="3ds Light"/>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0" indent="-342900">
              <a:buClr>
                <a:srgbClr val="005386"/>
              </a:buClr>
              <a:buFont typeface="+mj-lt"/>
              <a:buAutoNum type="arabicPeriod"/>
            </a:pPr>
            <a:r>
              <a:rPr lang="en-US" sz="1800" dirty="0">
                <a:solidFill>
                  <a:srgbClr val="005386"/>
                </a:solidFill>
              </a:rPr>
              <a:t>The Project List shows you the existing Projects</a:t>
            </a:r>
          </a:p>
          <a:p>
            <a:pPr marL="342900" lvl="0" indent="-342900">
              <a:buClr>
                <a:srgbClr val="005386"/>
              </a:buClr>
              <a:buFont typeface="+mj-lt"/>
              <a:buAutoNum type="arabicPeriod"/>
            </a:pPr>
            <a:r>
              <a:rPr lang="en-US" sz="1800" dirty="0">
                <a:solidFill>
                  <a:srgbClr val="005386"/>
                </a:solidFill>
              </a:rPr>
              <a:t>Select Actions &gt; Create Project &gt; Create New</a:t>
            </a:r>
            <a:r>
              <a:rPr lang="en-US" sz="1800" dirty="0" smtClean="0">
                <a:solidFill>
                  <a:srgbClr val="005386"/>
                </a:solidFill>
              </a:rPr>
              <a:t>…</a:t>
            </a:r>
            <a:endParaRPr lang="en-US" sz="1800" dirty="0">
              <a:solidFill>
                <a:srgbClr val="005386"/>
              </a:solidFill>
            </a:endParaRPr>
          </a:p>
        </p:txBody>
      </p:sp>
      <p:sp>
        <p:nvSpPr>
          <p:cNvPr id="17" name="Rectangle 16">
            <a:extLst>
              <a:ext uri="{FF2B5EF4-FFF2-40B4-BE49-F238E27FC236}">
                <a16:creationId xmlns:a16="http://schemas.microsoft.com/office/drawing/2014/main" id="{CE48E0DF-88A8-894B-A099-25127AA53262}"/>
              </a:ext>
            </a:extLst>
          </p:cNvPr>
          <p:cNvSpPr/>
          <p:nvPr/>
        </p:nvSpPr>
        <p:spPr>
          <a:xfrm>
            <a:off x="746222" y="2336301"/>
            <a:ext cx="2168665" cy="526596"/>
          </a:xfrm>
          <a:prstGeom prst="rect">
            <a:avLst/>
          </a:prstGeom>
          <a:noFill/>
          <a:ln w="285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7913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Arial Narrow"/>
              <a:ea typeface="+mn-ea"/>
              <a:cs typeface="+mn-cs"/>
            </a:endParaRPr>
          </a:p>
        </p:txBody>
      </p:sp>
      <p:sp>
        <p:nvSpPr>
          <p:cNvPr id="18" name="Rectangle 17">
            <a:extLst>
              <a:ext uri="{FF2B5EF4-FFF2-40B4-BE49-F238E27FC236}">
                <a16:creationId xmlns:a16="http://schemas.microsoft.com/office/drawing/2014/main" id="{5DCCAC71-46CB-8747-9493-CAAFFE21F591}"/>
              </a:ext>
            </a:extLst>
          </p:cNvPr>
          <p:cNvSpPr/>
          <p:nvPr/>
        </p:nvSpPr>
        <p:spPr>
          <a:xfrm>
            <a:off x="746222" y="3481324"/>
            <a:ext cx="2168665" cy="526596"/>
          </a:xfrm>
          <a:prstGeom prst="rect">
            <a:avLst/>
          </a:prstGeom>
          <a:noFill/>
          <a:ln w="285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7913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Arial Narrow"/>
              <a:ea typeface="+mn-ea"/>
              <a:cs typeface="+mn-cs"/>
            </a:endParaRPr>
          </a:p>
        </p:txBody>
      </p:sp>
      <p:sp>
        <p:nvSpPr>
          <p:cNvPr id="19" name="Rectangle 18">
            <a:extLst>
              <a:ext uri="{FF2B5EF4-FFF2-40B4-BE49-F238E27FC236}">
                <a16:creationId xmlns:a16="http://schemas.microsoft.com/office/drawing/2014/main" id="{E286A37B-7153-F146-AB0A-D0B6930EC5D2}"/>
              </a:ext>
            </a:extLst>
          </p:cNvPr>
          <p:cNvSpPr/>
          <p:nvPr/>
        </p:nvSpPr>
        <p:spPr>
          <a:xfrm>
            <a:off x="746222" y="2907985"/>
            <a:ext cx="2168665" cy="526596"/>
          </a:xfrm>
          <a:prstGeom prst="rect">
            <a:avLst/>
          </a:prstGeom>
          <a:noFill/>
          <a:ln w="285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7913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Arial Narrow"/>
              <a:ea typeface="+mn-ea"/>
              <a:cs typeface="+mn-cs"/>
            </a:endParaRPr>
          </a:p>
        </p:txBody>
      </p:sp>
      <p:sp>
        <p:nvSpPr>
          <p:cNvPr id="20" name="Rectangle 19">
            <a:extLst>
              <a:ext uri="{FF2B5EF4-FFF2-40B4-BE49-F238E27FC236}">
                <a16:creationId xmlns:a16="http://schemas.microsoft.com/office/drawing/2014/main" id="{DACEDB05-3F87-CA4D-8DC1-658BC7708555}"/>
              </a:ext>
            </a:extLst>
          </p:cNvPr>
          <p:cNvSpPr/>
          <p:nvPr/>
        </p:nvSpPr>
        <p:spPr>
          <a:xfrm>
            <a:off x="746222" y="1763790"/>
            <a:ext cx="2168665" cy="526596"/>
          </a:xfrm>
          <a:prstGeom prst="rect">
            <a:avLst/>
          </a:prstGeom>
          <a:noFill/>
          <a:ln w="285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7913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Arial Narrow"/>
              <a:ea typeface="+mn-ea"/>
              <a:cs typeface="+mn-cs"/>
            </a:endParaRPr>
          </a:p>
        </p:txBody>
      </p:sp>
      <p:sp>
        <p:nvSpPr>
          <p:cNvPr id="21" name="Oval 20"/>
          <p:cNvSpPr/>
          <p:nvPr/>
        </p:nvSpPr>
        <p:spPr>
          <a:xfrm>
            <a:off x="7243166" y="1965267"/>
            <a:ext cx="1058540" cy="636110"/>
          </a:xfrm>
          <a:prstGeom prst="ellipse">
            <a:avLst/>
          </a:prstGeom>
          <a:no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pic>
        <p:nvPicPr>
          <p:cNvPr id="22" name="Picture 21"/>
          <p:cNvPicPr>
            <a:picLocks noChangeAspect="1"/>
          </p:cNvPicPr>
          <p:nvPr/>
        </p:nvPicPr>
        <p:blipFill>
          <a:blip r:embed="rId2"/>
          <a:stretch>
            <a:fillRect/>
          </a:stretch>
        </p:blipFill>
        <p:spPr>
          <a:xfrm>
            <a:off x="781818" y="2101233"/>
            <a:ext cx="5385745" cy="2522899"/>
          </a:xfrm>
          <a:prstGeom prst="rect">
            <a:avLst/>
          </a:prstGeom>
        </p:spPr>
      </p:pic>
      <p:sp>
        <p:nvSpPr>
          <p:cNvPr id="23" name="Rectangle 22"/>
          <p:cNvSpPr/>
          <p:nvPr/>
        </p:nvSpPr>
        <p:spPr>
          <a:xfrm>
            <a:off x="781818" y="3007327"/>
            <a:ext cx="612642" cy="143790"/>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grpSp>
        <p:nvGrpSpPr>
          <p:cNvPr id="24" name="Group 23"/>
          <p:cNvGrpSpPr/>
          <p:nvPr/>
        </p:nvGrpSpPr>
        <p:grpSpPr>
          <a:xfrm>
            <a:off x="6252645" y="1491435"/>
            <a:ext cx="2480412" cy="3076511"/>
            <a:chOff x="6085005" y="1346655"/>
            <a:chExt cx="2480412" cy="3076511"/>
          </a:xfrm>
        </p:grpSpPr>
        <p:pic>
          <p:nvPicPr>
            <p:cNvPr id="25" name="Picture 24"/>
            <p:cNvPicPr>
              <a:picLocks noChangeAspect="1"/>
            </p:cNvPicPr>
            <p:nvPr/>
          </p:nvPicPr>
          <p:blipFill>
            <a:blip r:embed="rId3"/>
            <a:stretch>
              <a:fillRect/>
            </a:stretch>
          </p:blipFill>
          <p:spPr>
            <a:xfrm>
              <a:off x="6085005" y="1346655"/>
              <a:ext cx="2480412" cy="3076511"/>
            </a:xfrm>
            <a:prstGeom prst="rect">
              <a:avLst/>
            </a:prstGeom>
          </p:spPr>
        </p:pic>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36442" y="1362649"/>
              <a:ext cx="333290" cy="330507"/>
            </a:xfrm>
            <a:prstGeom prst="rect">
              <a:avLst/>
            </a:prstGeom>
          </p:spPr>
        </p:pic>
      </p:grpSp>
    </p:spTree>
    <p:extLst>
      <p:ext uri="{BB962C8B-B14F-4D97-AF65-F5344CB8AC3E}">
        <p14:creationId xmlns:p14="http://schemas.microsoft.com/office/powerpoint/2010/main" val="21734299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Project management @business</a:t>
            </a:r>
            <a:endParaRPr lang="ko-KR" altLang="en-US" dirty="0"/>
          </a:p>
        </p:txBody>
      </p:sp>
      <p:sp>
        <p:nvSpPr>
          <p:cNvPr id="4" name="Date Placeholder 3"/>
          <p:cNvSpPr>
            <a:spLocks noGrp="1"/>
          </p:cNvSpPr>
          <p:nvPr>
            <p:ph type="dt" sz="half" idx="2"/>
          </p:nvPr>
        </p:nvSpPr>
        <p:spPr/>
        <p:txBody>
          <a:bodyPr/>
          <a:lstStyle/>
          <a:p>
            <a:fld id="{451E5422-847B-44EF-B6F2-7CFEDC2BDA19}" type="datetime1">
              <a:rPr lang="en-US" noProof="0" smtClean="0"/>
              <a:t>11/10/2022</a:t>
            </a:fld>
            <a:endParaRPr lang="en-US" noProof="0"/>
          </a:p>
        </p:txBody>
      </p:sp>
      <p:sp>
        <p:nvSpPr>
          <p:cNvPr id="23" name="Rectangle 22">
            <a:extLst>
              <a:ext uri="{FF2B5EF4-FFF2-40B4-BE49-F238E27FC236}">
                <a16:creationId xmlns:a16="http://schemas.microsoft.com/office/drawing/2014/main" id="{F051DFAB-8FBA-4C60-89A5-FDD5392388A1}"/>
              </a:ext>
            </a:extLst>
          </p:cNvPr>
          <p:cNvSpPr/>
          <p:nvPr/>
        </p:nvSpPr>
        <p:spPr>
          <a:xfrm>
            <a:off x="7365372" y="1367534"/>
            <a:ext cx="1536304" cy="13469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Narrow"/>
                <a:ea typeface="+mn-ea"/>
                <a:cs typeface="+mn-cs"/>
              </a:rPr>
              <a:t>225x internet of things data</a:t>
            </a:r>
            <a:endParaRPr kumimoji="0" lang="en-GB" sz="2400" b="0" i="0" u="none" strike="noStrike" kern="1200" cap="none" spc="0" normalizeH="0" baseline="0" noProof="0" dirty="0">
              <a:ln>
                <a:noFill/>
              </a:ln>
              <a:solidFill>
                <a:srgbClr val="FFFFFF"/>
              </a:solidFill>
              <a:effectLst/>
              <a:uLnTx/>
              <a:uFillTx/>
              <a:latin typeface="Arial Narrow"/>
              <a:ea typeface="+mn-ea"/>
              <a:cs typeface="+mn-cs"/>
            </a:endParaRPr>
          </a:p>
        </p:txBody>
      </p:sp>
      <p:sp>
        <p:nvSpPr>
          <p:cNvPr id="24" name="Rectangle 23">
            <a:extLst>
              <a:ext uri="{FF2B5EF4-FFF2-40B4-BE49-F238E27FC236}">
                <a16:creationId xmlns:a16="http://schemas.microsoft.com/office/drawing/2014/main" id="{264A3FF7-437D-454B-9FE4-45D31CCAD9A3}"/>
              </a:ext>
            </a:extLst>
          </p:cNvPr>
          <p:cNvSpPr/>
          <p:nvPr/>
        </p:nvSpPr>
        <p:spPr>
          <a:xfrm>
            <a:off x="5584610" y="1367534"/>
            <a:ext cx="1536304" cy="13469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Narrow"/>
                <a:ea typeface="+mn-ea"/>
                <a:cs typeface="+mn-cs"/>
              </a:rPr>
              <a:t>19x</a:t>
            </a:r>
          </a:p>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Narrow"/>
                <a:ea typeface="+mn-ea"/>
                <a:cs typeface="+mn-cs"/>
              </a:rPr>
              <a:t>unstructured</a:t>
            </a:r>
          </a:p>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Narrow"/>
                <a:ea typeface="+mn-ea"/>
                <a:cs typeface="+mn-cs"/>
              </a:rPr>
              <a:t>data </a:t>
            </a:r>
            <a:endParaRPr kumimoji="0" lang="en-GB" sz="2400" b="0" i="0" u="none" strike="noStrike" kern="1200" cap="none" spc="0" normalizeH="0" baseline="0" noProof="0" dirty="0">
              <a:ln>
                <a:noFill/>
              </a:ln>
              <a:solidFill>
                <a:srgbClr val="FFFFFF"/>
              </a:solidFill>
              <a:effectLst/>
              <a:uLnTx/>
              <a:uFillTx/>
              <a:latin typeface="Arial Narrow"/>
              <a:ea typeface="+mn-ea"/>
              <a:cs typeface="+mn-cs"/>
            </a:endParaRPr>
          </a:p>
        </p:txBody>
      </p:sp>
      <p:sp>
        <p:nvSpPr>
          <p:cNvPr id="25" name="Rectangle 24">
            <a:extLst>
              <a:ext uri="{FF2B5EF4-FFF2-40B4-BE49-F238E27FC236}">
                <a16:creationId xmlns:a16="http://schemas.microsoft.com/office/drawing/2014/main" id="{1C466FEB-F2CA-4728-8C3F-3E3FCA638627}"/>
              </a:ext>
            </a:extLst>
          </p:cNvPr>
          <p:cNvSpPr/>
          <p:nvPr/>
        </p:nvSpPr>
        <p:spPr>
          <a:xfrm>
            <a:off x="3803848" y="1367534"/>
            <a:ext cx="1536304" cy="13469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Narrow"/>
                <a:ea typeface="+mn-ea"/>
                <a:cs typeface="+mn-cs"/>
              </a:rPr>
              <a:t>50x</a:t>
            </a:r>
          </a:p>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Narrow"/>
                <a:ea typeface="+mn-ea"/>
                <a:cs typeface="+mn-cs"/>
              </a:rPr>
              <a:t>product data</a:t>
            </a:r>
            <a:endParaRPr kumimoji="0" lang="en-GB" sz="2400" b="0" i="0" u="none" strike="noStrike" kern="1200" cap="none" spc="0" normalizeH="0" baseline="0" noProof="0" dirty="0">
              <a:ln>
                <a:noFill/>
              </a:ln>
              <a:solidFill>
                <a:srgbClr val="FFFFFF"/>
              </a:solidFill>
              <a:effectLst/>
              <a:uLnTx/>
              <a:uFillTx/>
              <a:latin typeface="Arial Narrow"/>
              <a:ea typeface="+mn-ea"/>
              <a:cs typeface="+mn-cs"/>
            </a:endParaRPr>
          </a:p>
        </p:txBody>
      </p:sp>
      <p:grpSp>
        <p:nvGrpSpPr>
          <p:cNvPr id="26" name="Group 25">
            <a:extLst>
              <a:ext uri="{FF2B5EF4-FFF2-40B4-BE49-F238E27FC236}">
                <a16:creationId xmlns:a16="http://schemas.microsoft.com/office/drawing/2014/main" id="{AB35BBF1-AB19-484B-B74F-E6259B02569B}"/>
              </a:ext>
            </a:extLst>
          </p:cNvPr>
          <p:cNvGrpSpPr/>
          <p:nvPr/>
        </p:nvGrpSpPr>
        <p:grpSpPr>
          <a:xfrm>
            <a:off x="2624580" y="2631978"/>
            <a:ext cx="6449571" cy="1270810"/>
            <a:chOff x="1677988" y="5957888"/>
            <a:chExt cx="7396163" cy="1457324"/>
          </a:xfrm>
        </p:grpSpPr>
        <p:sp>
          <p:nvSpPr>
            <p:cNvPr id="27" name="Freeform 5">
              <a:extLst>
                <a:ext uri="{FF2B5EF4-FFF2-40B4-BE49-F238E27FC236}">
                  <a16:creationId xmlns:a16="http://schemas.microsoft.com/office/drawing/2014/main" id="{581FEA2D-D770-4F72-8FA4-61D9A1022401}"/>
                </a:ext>
              </a:extLst>
            </p:cNvPr>
            <p:cNvSpPr>
              <a:spLocks/>
            </p:cNvSpPr>
            <p:nvPr/>
          </p:nvSpPr>
          <p:spPr bwMode="auto">
            <a:xfrm>
              <a:off x="1804988" y="6296025"/>
              <a:ext cx="1588" cy="0"/>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0" y="1"/>
                    <a:pt x="1" y="1"/>
                  </a:cubicBezTo>
                  <a:cubicBezTo>
                    <a:pt x="0" y="1"/>
                    <a:pt x="0" y="1"/>
                    <a:pt x="0" y="0"/>
                  </a:cubicBezTo>
                  <a:close/>
                </a:path>
              </a:pathLst>
            </a:custGeom>
            <a:solidFill>
              <a:srgbClr val="00B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28" name="Freeform 6">
              <a:extLst>
                <a:ext uri="{FF2B5EF4-FFF2-40B4-BE49-F238E27FC236}">
                  <a16:creationId xmlns:a16="http://schemas.microsoft.com/office/drawing/2014/main" id="{68C12D3F-A697-43BB-AD74-D03FFC7C8622}"/>
                </a:ext>
              </a:extLst>
            </p:cNvPr>
            <p:cNvSpPr>
              <a:spLocks/>
            </p:cNvSpPr>
            <p:nvPr/>
          </p:nvSpPr>
          <p:spPr bwMode="auto">
            <a:xfrm>
              <a:off x="1806575" y="6296025"/>
              <a:ext cx="9525" cy="9525"/>
            </a:xfrm>
            <a:custGeom>
              <a:avLst/>
              <a:gdLst>
                <a:gd name="T0" fmla="*/ 0 w 8"/>
                <a:gd name="T1" fmla="*/ 0 h 7"/>
                <a:gd name="T2" fmla="*/ 8 w 8"/>
                <a:gd name="T3" fmla="*/ 7 h 7"/>
                <a:gd name="T4" fmla="*/ 0 w 8"/>
                <a:gd name="T5" fmla="*/ 0 h 7"/>
              </a:gdLst>
              <a:ahLst/>
              <a:cxnLst>
                <a:cxn ang="0">
                  <a:pos x="T0" y="T1"/>
                </a:cxn>
                <a:cxn ang="0">
                  <a:pos x="T2" y="T3"/>
                </a:cxn>
                <a:cxn ang="0">
                  <a:pos x="T4" y="T5"/>
                </a:cxn>
              </a:cxnLst>
              <a:rect l="0" t="0" r="r" b="b"/>
              <a:pathLst>
                <a:path w="8" h="7">
                  <a:moveTo>
                    <a:pt x="0" y="0"/>
                  </a:moveTo>
                  <a:cubicBezTo>
                    <a:pt x="2" y="2"/>
                    <a:pt x="5" y="5"/>
                    <a:pt x="8" y="7"/>
                  </a:cubicBezTo>
                  <a:cubicBezTo>
                    <a:pt x="5" y="5"/>
                    <a:pt x="2" y="2"/>
                    <a:pt x="0" y="0"/>
                  </a:cubicBezTo>
                  <a:close/>
                </a:path>
              </a:pathLst>
            </a:custGeom>
            <a:solidFill>
              <a:srgbClr val="00B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29" name="Freeform 7">
              <a:extLst>
                <a:ext uri="{FF2B5EF4-FFF2-40B4-BE49-F238E27FC236}">
                  <a16:creationId xmlns:a16="http://schemas.microsoft.com/office/drawing/2014/main" id="{F09C2841-454D-4866-9879-E48C9B6F6ABF}"/>
                </a:ext>
              </a:extLst>
            </p:cNvPr>
            <p:cNvSpPr>
              <a:spLocks/>
            </p:cNvSpPr>
            <p:nvPr/>
          </p:nvSpPr>
          <p:spPr bwMode="auto">
            <a:xfrm>
              <a:off x="1677988" y="5957888"/>
              <a:ext cx="465138" cy="338137"/>
            </a:xfrm>
            <a:custGeom>
              <a:avLst/>
              <a:gdLst>
                <a:gd name="T0" fmla="*/ 50 w 356"/>
                <a:gd name="T1" fmla="*/ 0 h 258"/>
                <a:gd name="T2" fmla="*/ 0 w 356"/>
                <a:gd name="T3" fmla="*/ 49 h 258"/>
                <a:gd name="T4" fmla="*/ 97 w 356"/>
                <a:gd name="T5" fmla="*/ 258 h 258"/>
                <a:gd name="T6" fmla="*/ 356 w 356"/>
                <a:gd name="T7" fmla="*/ 0 h 258"/>
                <a:gd name="T8" fmla="*/ 50 w 356"/>
                <a:gd name="T9" fmla="*/ 0 h 258"/>
              </a:gdLst>
              <a:ahLst/>
              <a:cxnLst>
                <a:cxn ang="0">
                  <a:pos x="T0" y="T1"/>
                </a:cxn>
                <a:cxn ang="0">
                  <a:pos x="T2" y="T3"/>
                </a:cxn>
                <a:cxn ang="0">
                  <a:pos x="T4" y="T5"/>
                </a:cxn>
                <a:cxn ang="0">
                  <a:pos x="T6" y="T7"/>
                </a:cxn>
                <a:cxn ang="0">
                  <a:pos x="T8" y="T9"/>
                </a:cxn>
              </a:cxnLst>
              <a:rect l="0" t="0" r="r" b="b"/>
              <a:pathLst>
                <a:path w="356" h="258">
                  <a:moveTo>
                    <a:pt x="50" y="0"/>
                  </a:moveTo>
                  <a:cubicBezTo>
                    <a:pt x="22" y="0"/>
                    <a:pt x="0" y="22"/>
                    <a:pt x="0" y="49"/>
                  </a:cubicBezTo>
                  <a:cubicBezTo>
                    <a:pt x="0" y="133"/>
                    <a:pt x="38" y="208"/>
                    <a:pt x="97" y="258"/>
                  </a:cubicBezTo>
                  <a:cubicBezTo>
                    <a:pt x="356" y="0"/>
                    <a:pt x="356" y="0"/>
                    <a:pt x="356" y="0"/>
                  </a:cubicBezTo>
                  <a:lnTo>
                    <a:pt x="50" y="0"/>
                  </a:lnTo>
                  <a:close/>
                </a:path>
              </a:pathLst>
            </a:custGeom>
            <a:solidFill>
              <a:srgbClr val="00B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30" name="Freeform 8">
              <a:extLst>
                <a:ext uri="{FF2B5EF4-FFF2-40B4-BE49-F238E27FC236}">
                  <a16:creationId xmlns:a16="http://schemas.microsoft.com/office/drawing/2014/main" id="{A21001DF-EE1A-4EBA-839A-F6BE1575A24D}"/>
                </a:ext>
              </a:extLst>
            </p:cNvPr>
            <p:cNvSpPr>
              <a:spLocks/>
            </p:cNvSpPr>
            <p:nvPr/>
          </p:nvSpPr>
          <p:spPr bwMode="auto">
            <a:xfrm>
              <a:off x="7062788" y="6081713"/>
              <a:ext cx="1906588" cy="868362"/>
            </a:xfrm>
            <a:custGeom>
              <a:avLst/>
              <a:gdLst>
                <a:gd name="T0" fmla="*/ 664 w 1459"/>
                <a:gd name="T1" fmla="*/ 0 h 664"/>
                <a:gd name="T2" fmla="*/ 595 w 1459"/>
                <a:gd name="T3" fmla="*/ 69 h 664"/>
                <a:gd name="T4" fmla="*/ 879 w 1459"/>
                <a:gd name="T5" fmla="*/ 69 h 664"/>
                <a:gd name="T6" fmla="*/ 922 w 1459"/>
                <a:gd name="T7" fmla="*/ 113 h 664"/>
                <a:gd name="T8" fmla="*/ 879 w 1459"/>
                <a:gd name="T9" fmla="*/ 156 h 664"/>
                <a:gd name="T10" fmla="*/ 508 w 1459"/>
                <a:gd name="T11" fmla="*/ 156 h 664"/>
                <a:gd name="T12" fmla="*/ 263 w 1459"/>
                <a:gd name="T13" fmla="*/ 401 h 664"/>
                <a:gd name="T14" fmla="*/ 303 w 1459"/>
                <a:gd name="T15" fmla="*/ 444 h 664"/>
                <a:gd name="T16" fmla="*/ 303 w 1459"/>
                <a:gd name="T17" fmla="*/ 452 h 664"/>
                <a:gd name="T18" fmla="*/ 259 w 1459"/>
                <a:gd name="T19" fmla="*/ 496 h 664"/>
                <a:gd name="T20" fmla="*/ 168 w 1459"/>
                <a:gd name="T21" fmla="*/ 496 h 664"/>
                <a:gd name="T22" fmla="*/ 0 w 1459"/>
                <a:gd name="T23" fmla="*/ 664 h 664"/>
                <a:gd name="T24" fmla="*/ 582 w 1459"/>
                <a:gd name="T25" fmla="*/ 664 h 664"/>
                <a:gd name="T26" fmla="*/ 676 w 1459"/>
                <a:gd name="T27" fmla="*/ 570 h 664"/>
                <a:gd name="T28" fmla="*/ 770 w 1459"/>
                <a:gd name="T29" fmla="*/ 476 h 664"/>
                <a:gd name="T30" fmla="*/ 1059 w 1459"/>
                <a:gd name="T31" fmla="*/ 476 h 664"/>
                <a:gd name="T32" fmla="*/ 1132 w 1459"/>
                <a:gd name="T33" fmla="*/ 403 h 664"/>
                <a:gd name="T34" fmla="*/ 1132 w 1459"/>
                <a:gd name="T35" fmla="*/ 353 h 664"/>
                <a:gd name="T36" fmla="*/ 1255 w 1459"/>
                <a:gd name="T37" fmla="*/ 231 h 664"/>
                <a:gd name="T38" fmla="*/ 1459 w 1459"/>
                <a:gd name="T39" fmla="*/ 27 h 664"/>
                <a:gd name="T40" fmla="*/ 1459 w 1459"/>
                <a:gd name="T41" fmla="*/ 0 h 664"/>
                <a:gd name="T42" fmla="*/ 664 w 1459"/>
                <a:gd name="T43" fmla="*/ 0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9" h="664">
                  <a:moveTo>
                    <a:pt x="664" y="0"/>
                  </a:moveTo>
                  <a:cubicBezTo>
                    <a:pt x="595" y="69"/>
                    <a:pt x="595" y="69"/>
                    <a:pt x="595" y="69"/>
                  </a:cubicBezTo>
                  <a:cubicBezTo>
                    <a:pt x="879" y="69"/>
                    <a:pt x="879" y="69"/>
                    <a:pt x="879" y="69"/>
                  </a:cubicBezTo>
                  <a:cubicBezTo>
                    <a:pt x="903" y="69"/>
                    <a:pt x="922" y="89"/>
                    <a:pt x="922" y="113"/>
                  </a:cubicBezTo>
                  <a:cubicBezTo>
                    <a:pt x="922" y="136"/>
                    <a:pt x="903" y="156"/>
                    <a:pt x="879" y="156"/>
                  </a:cubicBezTo>
                  <a:cubicBezTo>
                    <a:pt x="508" y="156"/>
                    <a:pt x="508" y="156"/>
                    <a:pt x="508" y="156"/>
                  </a:cubicBezTo>
                  <a:cubicBezTo>
                    <a:pt x="263" y="401"/>
                    <a:pt x="263" y="401"/>
                    <a:pt x="263" y="401"/>
                  </a:cubicBezTo>
                  <a:cubicBezTo>
                    <a:pt x="285" y="403"/>
                    <a:pt x="303" y="422"/>
                    <a:pt x="303" y="444"/>
                  </a:cubicBezTo>
                  <a:cubicBezTo>
                    <a:pt x="303" y="452"/>
                    <a:pt x="303" y="452"/>
                    <a:pt x="303" y="452"/>
                  </a:cubicBezTo>
                  <a:cubicBezTo>
                    <a:pt x="303" y="476"/>
                    <a:pt x="283" y="496"/>
                    <a:pt x="259" y="496"/>
                  </a:cubicBezTo>
                  <a:cubicBezTo>
                    <a:pt x="168" y="496"/>
                    <a:pt x="168" y="496"/>
                    <a:pt x="168" y="496"/>
                  </a:cubicBezTo>
                  <a:cubicBezTo>
                    <a:pt x="0" y="664"/>
                    <a:pt x="0" y="664"/>
                    <a:pt x="0" y="664"/>
                  </a:cubicBezTo>
                  <a:cubicBezTo>
                    <a:pt x="582" y="664"/>
                    <a:pt x="582" y="664"/>
                    <a:pt x="582" y="664"/>
                  </a:cubicBezTo>
                  <a:cubicBezTo>
                    <a:pt x="634" y="664"/>
                    <a:pt x="676" y="622"/>
                    <a:pt x="676" y="570"/>
                  </a:cubicBezTo>
                  <a:cubicBezTo>
                    <a:pt x="676" y="518"/>
                    <a:pt x="718" y="476"/>
                    <a:pt x="770" y="476"/>
                  </a:cubicBezTo>
                  <a:cubicBezTo>
                    <a:pt x="1059" y="476"/>
                    <a:pt x="1059" y="476"/>
                    <a:pt x="1059" y="476"/>
                  </a:cubicBezTo>
                  <a:cubicBezTo>
                    <a:pt x="1099" y="476"/>
                    <a:pt x="1132" y="443"/>
                    <a:pt x="1132" y="403"/>
                  </a:cubicBezTo>
                  <a:cubicBezTo>
                    <a:pt x="1132" y="353"/>
                    <a:pt x="1132" y="353"/>
                    <a:pt x="1132" y="353"/>
                  </a:cubicBezTo>
                  <a:cubicBezTo>
                    <a:pt x="1132" y="285"/>
                    <a:pt x="1187" y="231"/>
                    <a:pt x="1255" y="231"/>
                  </a:cubicBezTo>
                  <a:cubicBezTo>
                    <a:pt x="1367" y="231"/>
                    <a:pt x="1459" y="139"/>
                    <a:pt x="1459" y="27"/>
                  </a:cubicBezTo>
                  <a:cubicBezTo>
                    <a:pt x="1459" y="0"/>
                    <a:pt x="1459" y="0"/>
                    <a:pt x="1459" y="0"/>
                  </a:cubicBezTo>
                  <a:lnTo>
                    <a:pt x="664" y="0"/>
                  </a:lnTo>
                  <a:close/>
                </a:path>
              </a:pathLst>
            </a:custGeom>
            <a:solidFill>
              <a:srgbClr val="00BCD4">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31" name="Freeform 9">
              <a:extLst>
                <a:ext uri="{FF2B5EF4-FFF2-40B4-BE49-F238E27FC236}">
                  <a16:creationId xmlns:a16="http://schemas.microsoft.com/office/drawing/2014/main" id="{9A2BFA95-6F82-4BC1-96E5-DC14AD40FA78}"/>
                </a:ext>
              </a:extLst>
            </p:cNvPr>
            <p:cNvSpPr>
              <a:spLocks/>
            </p:cNvSpPr>
            <p:nvPr/>
          </p:nvSpPr>
          <p:spPr bwMode="auto">
            <a:xfrm>
              <a:off x="1841500" y="6324600"/>
              <a:ext cx="23813" cy="14287"/>
            </a:xfrm>
            <a:custGeom>
              <a:avLst/>
              <a:gdLst>
                <a:gd name="T0" fmla="*/ 19 w 19"/>
                <a:gd name="T1" fmla="*/ 11 h 11"/>
                <a:gd name="T2" fmla="*/ 0 w 19"/>
                <a:gd name="T3" fmla="*/ 0 h 11"/>
                <a:gd name="T4" fmla="*/ 19 w 19"/>
                <a:gd name="T5" fmla="*/ 11 h 11"/>
              </a:gdLst>
              <a:ahLst/>
              <a:cxnLst>
                <a:cxn ang="0">
                  <a:pos x="T0" y="T1"/>
                </a:cxn>
                <a:cxn ang="0">
                  <a:pos x="T2" y="T3"/>
                </a:cxn>
                <a:cxn ang="0">
                  <a:pos x="T4" y="T5"/>
                </a:cxn>
              </a:cxnLst>
              <a:rect l="0" t="0" r="r" b="b"/>
              <a:pathLst>
                <a:path w="19" h="11">
                  <a:moveTo>
                    <a:pt x="19" y="11"/>
                  </a:moveTo>
                  <a:cubicBezTo>
                    <a:pt x="13" y="7"/>
                    <a:pt x="6" y="4"/>
                    <a:pt x="0" y="0"/>
                  </a:cubicBezTo>
                  <a:cubicBezTo>
                    <a:pt x="6" y="4"/>
                    <a:pt x="13" y="7"/>
                    <a:pt x="19" y="11"/>
                  </a:cubicBezTo>
                  <a:close/>
                </a:path>
              </a:pathLst>
            </a:custGeom>
            <a:solidFill>
              <a:srgbClr val="00B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32" name="Freeform 10">
              <a:extLst>
                <a:ext uri="{FF2B5EF4-FFF2-40B4-BE49-F238E27FC236}">
                  <a16:creationId xmlns:a16="http://schemas.microsoft.com/office/drawing/2014/main" id="{E706CE69-8F18-49C5-8744-803A416389BB}"/>
                </a:ext>
              </a:extLst>
            </p:cNvPr>
            <p:cNvSpPr>
              <a:spLocks/>
            </p:cNvSpPr>
            <p:nvPr/>
          </p:nvSpPr>
          <p:spPr bwMode="auto">
            <a:xfrm>
              <a:off x="1865313" y="6338888"/>
              <a:ext cx="44450" cy="19050"/>
            </a:xfrm>
            <a:custGeom>
              <a:avLst/>
              <a:gdLst>
                <a:gd name="T0" fmla="*/ 0 w 33"/>
                <a:gd name="T1" fmla="*/ 0 h 15"/>
                <a:gd name="T2" fmla="*/ 33 w 33"/>
                <a:gd name="T3" fmla="*/ 15 h 15"/>
                <a:gd name="T4" fmla="*/ 0 w 33"/>
                <a:gd name="T5" fmla="*/ 0 h 15"/>
              </a:gdLst>
              <a:ahLst/>
              <a:cxnLst>
                <a:cxn ang="0">
                  <a:pos x="T0" y="T1"/>
                </a:cxn>
                <a:cxn ang="0">
                  <a:pos x="T2" y="T3"/>
                </a:cxn>
                <a:cxn ang="0">
                  <a:pos x="T4" y="T5"/>
                </a:cxn>
              </a:cxnLst>
              <a:rect l="0" t="0" r="r" b="b"/>
              <a:pathLst>
                <a:path w="33" h="15">
                  <a:moveTo>
                    <a:pt x="0" y="0"/>
                  </a:moveTo>
                  <a:cubicBezTo>
                    <a:pt x="11" y="6"/>
                    <a:pt x="21" y="11"/>
                    <a:pt x="33" y="15"/>
                  </a:cubicBezTo>
                  <a:cubicBezTo>
                    <a:pt x="21" y="11"/>
                    <a:pt x="11" y="6"/>
                    <a:pt x="0" y="0"/>
                  </a:cubicBezTo>
                  <a:close/>
                </a:path>
              </a:pathLst>
            </a:custGeom>
            <a:solidFill>
              <a:srgbClr val="00B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33" name="Freeform 11">
              <a:extLst>
                <a:ext uri="{FF2B5EF4-FFF2-40B4-BE49-F238E27FC236}">
                  <a16:creationId xmlns:a16="http://schemas.microsoft.com/office/drawing/2014/main" id="{BD2E60DD-7180-46FE-96E7-32D2A7444DF0}"/>
                </a:ext>
              </a:extLst>
            </p:cNvPr>
            <p:cNvSpPr>
              <a:spLocks noEditPoints="1"/>
            </p:cNvSpPr>
            <p:nvPr/>
          </p:nvSpPr>
          <p:spPr bwMode="auto">
            <a:xfrm>
              <a:off x="5256213" y="6284913"/>
              <a:ext cx="1887538" cy="854075"/>
            </a:xfrm>
            <a:custGeom>
              <a:avLst/>
              <a:gdLst>
                <a:gd name="T0" fmla="*/ 1316 w 1443"/>
                <a:gd name="T1" fmla="*/ 0 h 653"/>
                <a:gd name="T2" fmla="*/ 1241 w 1443"/>
                <a:gd name="T3" fmla="*/ 0 h 653"/>
                <a:gd name="T4" fmla="*/ 628 w 1443"/>
                <a:gd name="T5" fmla="*/ 0 h 653"/>
                <a:gd name="T6" fmla="*/ 343 w 1443"/>
                <a:gd name="T7" fmla="*/ 285 h 653"/>
                <a:gd name="T8" fmla="*/ 355 w 1443"/>
                <a:gd name="T9" fmla="*/ 285 h 653"/>
                <a:gd name="T10" fmla="*/ 386 w 1443"/>
                <a:gd name="T11" fmla="*/ 292 h 653"/>
                <a:gd name="T12" fmla="*/ 419 w 1443"/>
                <a:gd name="T13" fmla="*/ 320 h 653"/>
                <a:gd name="T14" fmla="*/ 431 w 1443"/>
                <a:gd name="T15" fmla="*/ 351 h 653"/>
                <a:gd name="T16" fmla="*/ 277 w 1443"/>
                <a:gd name="T17" fmla="*/ 351 h 653"/>
                <a:gd name="T18" fmla="*/ 0 w 1443"/>
                <a:gd name="T19" fmla="*/ 628 h 653"/>
                <a:gd name="T20" fmla="*/ 316 w 1443"/>
                <a:gd name="T21" fmla="*/ 628 h 653"/>
                <a:gd name="T22" fmla="*/ 375 w 1443"/>
                <a:gd name="T23" fmla="*/ 569 h 653"/>
                <a:gd name="T24" fmla="*/ 434 w 1443"/>
                <a:gd name="T25" fmla="*/ 510 h 653"/>
                <a:gd name="T26" fmla="*/ 717 w 1443"/>
                <a:gd name="T27" fmla="*/ 510 h 653"/>
                <a:gd name="T28" fmla="*/ 733 w 1443"/>
                <a:gd name="T29" fmla="*/ 508 h 653"/>
                <a:gd name="T30" fmla="*/ 654 w 1443"/>
                <a:gd name="T31" fmla="*/ 587 h 653"/>
                <a:gd name="T32" fmla="*/ 681 w 1443"/>
                <a:gd name="T33" fmla="*/ 653 h 653"/>
                <a:gd name="T34" fmla="*/ 709 w 1443"/>
                <a:gd name="T35" fmla="*/ 641 h 653"/>
                <a:gd name="T36" fmla="*/ 842 w 1443"/>
                <a:gd name="T37" fmla="*/ 508 h 653"/>
                <a:gd name="T38" fmla="*/ 935 w 1443"/>
                <a:gd name="T39" fmla="*/ 508 h 653"/>
                <a:gd name="T40" fmla="*/ 1052 w 1443"/>
                <a:gd name="T41" fmla="*/ 391 h 653"/>
                <a:gd name="T42" fmla="*/ 1103 w 1443"/>
                <a:gd name="T43" fmla="*/ 340 h 653"/>
                <a:gd name="T44" fmla="*/ 1011 w 1443"/>
                <a:gd name="T45" fmla="*/ 340 h 653"/>
                <a:gd name="T46" fmla="*/ 902 w 1443"/>
                <a:gd name="T47" fmla="*/ 340 h 653"/>
                <a:gd name="T48" fmla="*/ 763 w 1443"/>
                <a:gd name="T49" fmla="*/ 340 h 653"/>
                <a:gd name="T50" fmla="*/ 720 w 1443"/>
                <a:gd name="T51" fmla="*/ 296 h 653"/>
                <a:gd name="T52" fmla="*/ 720 w 1443"/>
                <a:gd name="T53" fmla="*/ 288 h 653"/>
                <a:gd name="T54" fmla="*/ 763 w 1443"/>
                <a:gd name="T55" fmla="*/ 245 h 653"/>
                <a:gd name="T56" fmla="*/ 996 w 1443"/>
                <a:gd name="T57" fmla="*/ 245 h 653"/>
                <a:gd name="T58" fmla="*/ 1087 w 1443"/>
                <a:gd name="T59" fmla="*/ 245 h 653"/>
                <a:gd name="T60" fmla="*/ 1114 w 1443"/>
                <a:gd name="T61" fmla="*/ 221 h 653"/>
                <a:gd name="T62" fmla="*/ 1127 w 1443"/>
                <a:gd name="T63" fmla="*/ 224 h 653"/>
                <a:gd name="T64" fmla="*/ 1141 w 1443"/>
                <a:gd name="T65" fmla="*/ 245 h 653"/>
                <a:gd name="T66" fmla="*/ 1198 w 1443"/>
                <a:gd name="T67" fmla="*/ 245 h 653"/>
                <a:gd name="T68" fmla="*/ 1247 w 1443"/>
                <a:gd name="T69" fmla="*/ 196 h 653"/>
                <a:gd name="T70" fmla="*/ 1443 w 1443"/>
                <a:gd name="T71" fmla="*/ 0 h 653"/>
                <a:gd name="T72" fmla="*/ 1316 w 1443"/>
                <a:gd name="T73" fmla="*/ 0 h 653"/>
                <a:gd name="T74" fmla="*/ 1186 w 1443"/>
                <a:gd name="T75" fmla="*/ 119 h 653"/>
                <a:gd name="T76" fmla="*/ 1204 w 1443"/>
                <a:gd name="T77" fmla="*/ 101 h 653"/>
                <a:gd name="T78" fmla="*/ 1221 w 1443"/>
                <a:gd name="T79" fmla="*/ 119 h 653"/>
                <a:gd name="T80" fmla="*/ 1204 w 1443"/>
                <a:gd name="T81" fmla="*/ 136 h 653"/>
                <a:gd name="T82" fmla="*/ 1186 w 1443"/>
                <a:gd name="T83" fmla="*/ 119 h 653"/>
                <a:gd name="T84" fmla="*/ 589 w 1443"/>
                <a:gd name="T85" fmla="*/ 221 h 653"/>
                <a:gd name="T86" fmla="*/ 607 w 1443"/>
                <a:gd name="T87" fmla="*/ 239 h 653"/>
                <a:gd name="T88" fmla="*/ 589 w 1443"/>
                <a:gd name="T89" fmla="*/ 258 h 653"/>
                <a:gd name="T90" fmla="*/ 570 w 1443"/>
                <a:gd name="T91" fmla="*/ 239 h 653"/>
                <a:gd name="T92" fmla="*/ 589 w 1443"/>
                <a:gd name="T93" fmla="*/ 221 h 653"/>
                <a:gd name="T94" fmla="*/ 492 w 1443"/>
                <a:gd name="T95" fmla="*/ 425 h 653"/>
                <a:gd name="T96" fmla="*/ 503 w 1443"/>
                <a:gd name="T97" fmla="*/ 406 h 653"/>
                <a:gd name="T98" fmla="*/ 514 w 1443"/>
                <a:gd name="T99" fmla="*/ 404 h 653"/>
                <a:gd name="T100" fmla="*/ 535 w 1443"/>
                <a:gd name="T101" fmla="*/ 425 h 653"/>
                <a:gd name="T102" fmla="*/ 514 w 1443"/>
                <a:gd name="T103" fmla="*/ 447 h 653"/>
                <a:gd name="T104" fmla="*/ 509 w 1443"/>
                <a:gd name="T105" fmla="*/ 446 h 653"/>
                <a:gd name="T106" fmla="*/ 492 w 1443"/>
                <a:gd name="T107" fmla="*/ 425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43" h="653">
                  <a:moveTo>
                    <a:pt x="1316" y="0"/>
                  </a:moveTo>
                  <a:cubicBezTo>
                    <a:pt x="1241" y="0"/>
                    <a:pt x="1241" y="0"/>
                    <a:pt x="1241" y="0"/>
                  </a:cubicBezTo>
                  <a:cubicBezTo>
                    <a:pt x="628" y="0"/>
                    <a:pt x="628" y="0"/>
                    <a:pt x="628" y="0"/>
                  </a:cubicBezTo>
                  <a:cubicBezTo>
                    <a:pt x="343" y="285"/>
                    <a:pt x="343" y="285"/>
                    <a:pt x="343" y="285"/>
                  </a:cubicBezTo>
                  <a:cubicBezTo>
                    <a:pt x="355" y="285"/>
                    <a:pt x="355" y="285"/>
                    <a:pt x="355" y="285"/>
                  </a:cubicBezTo>
                  <a:cubicBezTo>
                    <a:pt x="366" y="285"/>
                    <a:pt x="376" y="288"/>
                    <a:pt x="386" y="292"/>
                  </a:cubicBezTo>
                  <a:cubicBezTo>
                    <a:pt x="399" y="298"/>
                    <a:pt x="411" y="308"/>
                    <a:pt x="419" y="320"/>
                  </a:cubicBezTo>
                  <a:cubicBezTo>
                    <a:pt x="425" y="329"/>
                    <a:pt x="429" y="340"/>
                    <a:pt x="431" y="351"/>
                  </a:cubicBezTo>
                  <a:cubicBezTo>
                    <a:pt x="277" y="351"/>
                    <a:pt x="277" y="351"/>
                    <a:pt x="277" y="351"/>
                  </a:cubicBezTo>
                  <a:cubicBezTo>
                    <a:pt x="0" y="628"/>
                    <a:pt x="0" y="628"/>
                    <a:pt x="0" y="628"/>
                  </a:cubicBezTo>
                  <a:cubicBezTo>
                    <a:pt x="316" y="628"/>
                    <a:pt x="316" y="628"/>
                    <a:pt x="316" y="628"/>
                  </a:cubicBezTo>
                  <a:cubicBezTo>
                    <a:pt x="349" y="628"/>
                    <a:pt x="375" y="601"/>
                    <a:pt x="375" y="569"/>
                  </a:cubicBezTo>
                  <a:cubicBezTo>
                    <a:pt x="376" y="536"/>
                    <a:pt x="402" y="510"/>
                    <a:pt x="434" y="510"/>
                  </a:cubicBezTo>
                  <a:cubicBezTo>
                    <a:pt x="717" y="510"/>
                    <a:pt x="717" y="510"/>
                    <a:pt x="717" y="510"/>
                  </a:cubicBezTo>
                  <a:cubicBezTo>
                    <a:pt x="723" y="510"/>
                    <a:pt x="728" y="509"/>
                    <a:pt x="733" y="508"/>
                  </a:cubicBezTo>
                  <a:cubicBezTo>
                    <a:pt x="654" y="587"/>
                    <a:pt x="654" y="587"/>
                    <a:pt x="654" y="587"/>
                  </a:cubicBezTo>
                  <a:cubicBezTo>
                    <a:pt x="630" y="611"/>
                    <a:pt x="647" y="653"/>
                    <a:pt x="681" y="653"/>
                  </a:cubicBezTo>
                  <a:cubicBezTo>
                    <a:pt x="692" y="653"/>
                    <a:pt x="702" y="649"/>
                    <a:pt x="709" y="641"/>
                  </a:cubicBezTo>
                  <a:cubicBezTo>
                    <a:pt x="842" y="508"/>
                    <a:pt x="842" y="508"/>
                    <a:pt x="842" y="508"/>
                  </a:cubicBezTo>
                  <a:cubicBezTo>
                    <a:pt x="935" y="508"/>
                    <a:pt x="935" y="508"/>
                    <a:pt x="935" y="508"/>
                  </a:cubicBezTo>
                  <a:cubicBezTo>
                    <a:pt x="1052" y="391"/>
                    <a:pt x="1052" y="391"/>
                    <a:pt x="1052" y="391"/>
                  </a:cubicBezTo>
                  <a:cubicBezTo>
                    <a:pt x="1103" y="340"/>
                    <a:pt x="1103" y="340"/>
                    <a:pt x="1103" y="340"/>
                  </a:cubicBezTo>
                  <a:cubicBezTo>
                    <a:pt x="1011" y="340"/>
                    <a:pt x="1011" y="340"/>
                    <a:pt x="1011" y="340"/>
                  </a:cubicBezTo>
                  <a:cubicBezTo>
                    <a:pt x="902" y="340"/>
                    <a:pt x="902" y="340"/>
                    <a:pt x="902" y="340"/>
                  </a:cubicBezTo>
                  <a:cubicBezTo>
                    <a:pt x="763" y="340"/>
                    <a:pt x="763" y="340"/>
                    <a:pt x="763" y="340"/>
                  </a:cubicBezTo>
                  <a:cubicBezTo>
                    <a:pt x="739" y="340"/>
                    <a:pt x="720" y="320"/>
                    <a:pt x="720" y="296"/>
                  </a:cubicBezTo>
                  <a:cubicBezTo>
                    <a:pt x="720" y="288"/>
                    <a:pt x="720" y="288"/>
                    <a:pt x="720" y="288"/>
                  </a:cubicBezTo>
                  <a:cubicBezTo>
                    <a:pt x="720" y="264"/>
                    <a:pt x="739" y="245"/>
                    <a:pt x="763" y="245"/>
                  </a:cubicBezTo>
                  <a:cubicBezTo>
                    <a:pt x="996" y="245"/>
                    <a:pt x="996" y="245"/>
                    <a:pt x="996" y="245"/>
                  </a:cubicBezTo>
                  <a:cubicBezTo>
                    <a:pt x="1087" y="245"/>
                    <a:pt x="1087" y="245"/>
                    <a:pt x="1087" y="245"/>
                  </a:cubicBezTo>
                  <a:cubicBezTo>
                    <a:pt x="1089" y="231"/>
                    <a:pt x="1100" y="221"/>
                    <a:pt x="1114" y="221"/>
                  </a:cubicBezTo>
                  <a:cubicBezTo>
                    <a:pt x="1119" y="221"/>
                    <a:pt x="1123" y="222"/>
                    <a:pt x="1127" y="224"/>
                  </a:cubicBezTo>
                  <a:cubicBezTo>
                    <a:pt x="1134" y="228"/>
                    <a:pt x="1140" y="236"/>
                    <a:pt x="1141" y="245"/>
                  </a:cubicBezTo>
                  <a:cubicBezTo>
                    <a:pt x="1198" y="245"/>
                    <a:pt x="1198" y="245"/>
                    <a:pt x="1198" y="245"/>
                  </a:cubicBezTo>
                  <a:cubicBezTo>
                    <a:pt x="1247" y="196"/>
                    <a:pt x="1247" y="196"/>
                    <a:pt x="1247" y="196"/>
                  </a:cubicBezTo>
                  <a:cubicBezTo>
                    <a:pt x="1443" y="0"/>
                    <a:pt x="1443" y="0"/>
                    <a:pt x="1443" y="0"/>
                  </a:cubicBezTo>
                  <a:lnTo>
                    <a:pt x="1316" y="0"/>
                  </a:lnTo>
                  <a:close/>
                  <a:moveTo>
                    <a:pt x="1186" y="119"/>
                  </a:moveTo>
                  <a:cubicBezTo>
                    <a:pt x="1186" y="109"/>
                    <a:pt x="1194" y="101"/>
                    <a:pt x="1204" y="101"/>
                  </a:cubicBezTo>
                  <a:cubicBezTo>
                    <a:pt x="1213" y="101"/>
                    <a:pt x="1221" y="109"/>
                    <a:pt x="1221" y="119"/>
                  </a:cubicBezTo>
                  <a:cubicBezTo>
                    <a:pt x="1221" y="128"/>
                    <a:pt x="1213" y="136"/>
                    <a:pt x="1204" y="136"/>
                  </a:cubicBezTo>
                  <a:cubicBezTo>
                    <a:pt x="1194" y="136"/>
                    <a:pt x="1186" y="128"/>
                    <a:pt x="1186" y="119"/>
                  </a:cubicBezTo>
                  <a:close/>
                  <a:moveTo>
                    <a:pt x="589" y="221"/>
                  </a:moveTo>
                  <a:cubicBezTo>
                    <a:pt x="599" y="221"/>
                    <a:pt x="607" y="229"/>
                    <a:pt x="607" y="239"/>
                  </a:cubicBezTo>
                  <a:cubicBezTo>
                    <a:pt x="607" y="249"/>
                    <a:pt x="599" y="258"/>
                    <a:pt x="589" y="258"/>
                  </a:cubicBezTo>
                  <a:cubicBezTo>
                    <a:pt x="579" y="258"/>
                    <a:pt x="570" y="249"/>
                    <a:pt x="570" y="239"/>
                  </a:cubicBezTo>
                  <a:cubicBezTo>
                    <a:pt x="570" y="229"/>
                    <a:pt x="579" y="221"/>
                    <a:pt x="589" y="221"/>
                  </a:cubicBezTo>
                  <a:close/>
                  <a:moveTo>
                    <a:pt x="492" y="425"/>
                  </a:moveTo>
                  <a:cubicBezTo>
                    <a:pt x="492" y="417"/>
                    <a:pt x="496" y="410"/>
                    <a:pt x="503" y="406"/>
                  </a:cubicBezTo>
                  <a:cubicBezTo>
                    <a:pt x="506" y="405"/>
                    <a:pt x="510" y="404"/>
                    <a:pt x="514" y="404"/>
                  </a:cubicBezTo>
                  <a:cubicBezTo>
                    <a:pt x="526" y="404"/>
                    <a:pt x="535" y="413"/>
                    <a:pt x="535" y="425"/>
                  </a:cubicBezTo>
                  <a:cubicBezTo>
                    <a:pt x="535" y="437"/>
                    <a:pt x="526" y="447"/>
                    <a:pt x="514" y="447"/>
                  </a:cubicBezTo>
                  <a:cubicBezTo>
                    <a:pt x="512" y="447"/>
                    <a:pt x="511" y="447"/>
                    <a:pt x="509" y="446"/>
                  </a:cubicBezTo>
                  <a:cubicBezTo>
                    <a:pt x="499" y="444"/>
                    <a:pt x="492" y="436"/>
                    <a:pt x="492" y="425"/>
                  </a:cubicBezTo>
                  <a:close/>
                </a:path>
              </a:pathLst>
            </a:custGeom>
            <a:solidFill>
              <a:srgbClr val="00B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34" name="Freeform 12">
              <a:extLst>
                <a:ext uri="{FF2B5EF4-FFF2-40B4-BE49-F238E27FC236}">
                  <a16:creationId xmlns:a16="http://schemas.microsoft.com/office/drawing/2014/main" id="{9A014818-2734-44A8-A362-996FA52DC931}"/>
                </a:ext>
              </a:extLst>
            </p:cNvPr>
            <p:cNvSpPr>
              <a:spLocks noEditPoints="1"/>
            </p:cNvSpPr>
            <p:nvPr/>
          </p:nvSpPr>
          <p:spPr bwMode="auto">
            <a:xfrm>
              <a:off x="2092325" y="5957888"/>
              <a:ext cx="5378450" cy="1349375"/>
            </a:xfrm>
            <a:custGeom>
              <a:avLst/>
              <a:gdLst>
                <a:gd name="T0" fmla="*/ 2436 w 4115"/>
                <a:gd name="T1" fmla="*/ 570 h 1031"/>
                <a:gd name="T2" fmla="*/ 2500 w 4115"/>
                <a:gd name="T3" fmla="*/ 535 h 1031"/>
                <a:gd name="T4" fmla="*/ 2891 w 4115"/>
                <a:gd name="T5" fmla="*/ 250 h 1031"/>
                <a:gd name="T6" fmla="*/ 1738 w 4115"/>
                <a:gd name="T7" fmla="*/ 542 h 1031"/>
                <a:gd name="T8" fmla="*/ 865 w 4115"/>
                <a:gd name="T9" fmla="*/ 511 h 1031"/>
                <a:gd name="T10" fmla="*/ 1189 w 4115"/>
                <a:gd name="T11" fmla="*/ 187 h 1031"/>
                <a:gd name="T12" fmla="*/ 1214 w 4115"/>
                <a:gd name="T13" fmla="*/ 160 h 1031"/>
                <a:gd name="T14" fmla="*/ 1296 w 4115"/>
                <a:gd name="T15" fmla="*/ 80 h 1031"/>
                <a:gd name="T16" fmla="*/ 987 w 4115"/>
                <a:gd name="T17" fmla="*/ 78 h 1031"/>
                <a:gd name="T18" fmla="*/ 1029 w 4115"/>
                <a:gd name="T19" fmla="*/ 36 h 1031"/>
                <a:gd name="T20" fmla="*/ 1685 w 4115"/>
                <a:gd name="T21" fmla="*/ 43 h 1031"/>
                <a:gd name="T22" fmla="*/ 1954 w 4115"/>
                <a:gd name="T23" fmla="*/ 53 h 1031"/>
                <a:gd name="T24" fmla="*/ 2042 w 4115"/>
                <a:gd name="T25" fmla="*/ 26 h 1031"/>
                <a:gd name="T26" fmla="*/ 2158 w 4115"/>
                <a:gd name="T27" fmla="*/ 78 h 1031"/>
                <a:gd name="T28" fmla="*/ 2096 w 4115"/>
                <a:gd name="T29" fmla="*/ 163 h 1031"/>
                <a:gd name="T30" fmla="*/ 3066 w 4115"/>
                <a:gd name="T31" fmla="*/ 75 h 1031"/>
                <a:gd name="T32" fmla="*/ 2528 w 4115"/>
                <a:gd name="T33" fmla="*/ 43 h 1031"/>
                <a:gd name="T34" fmla="*/ 2881 w 4115"/>
                <a:gd name="T35" fmla="*/ 39 h 1031"/>
                <a:gd name="T36" fmla="*/ 2954 w 4115"/>
                <a:gd name="T37" fmla="*/ 39 h 1031"/>
                <a:gd name="T38" fmla="*/ 3872 w 4115"/>
                <a:gd name="T39" fmla="*/ 43 h 1031"/>
                <a:gd name="T40" fmla="*/ 3160 w 4115"/>
                <a:gd name="T41" fmla="*/ 75 h 1031"/>
                <a:gd name="T42" fmla="*/ 3136 w 4115"/>
                <a:gd name="T43" fmla="*/ 163 h 1031"/>
                <a:gd name="T44" fmla="*/ 4021 w 4115"/>
                <a:gd name="T45" fmla="*/ 93 h 1031"/>
                <a:gd name="T46" fmla="*/ 4028 w 4115"/>
                <a:gd name="T47" fmla="*/ 53 h 1031"/>
                <a:gd name="T48" fmla="*/ 4115 w 4115"/>
                <a:gd name="T49" fmla="*/ 0 h 1031"/>
                <a:gd name="T50" fmla="*/ 395 w 4115"/>
                <a:gd name="T51" fmla="*/ 0 h 1031"/>
                <a:gd name="T52" fmla="*/ 372 w 4115"/>
                <a:gd name="T53" fmla="*/ 22 h 1031"/>
                <a:gd name="T54" fmla="*/ 237 w 4115"/>
                <a:gd name="T55" fmla="*/ 325 h 1031"/>
                <a:gd name="T56" fmla="*/ 482 w 4115"/>
                <a:gd name="T57" fmla="*/ 570 h 1031"/>
                <a:gd name="T58" fmla="*/ 559 w 4115"/>
                <a:gd name="T59" fmla="*/ 591 h 1031"/>
                <a:gd name="T60" fmla="*/ 63 w 4115"/>
                <a:gd name="T61" fmla="*/ 642 h 1031"/>
                <a:gd name="T62" fmla="*/ 61 w 4115"/>
                <a:gd name="T63" fmla="*/ 760 h 1031"/>
                <a:gd name="T64" fmla="*/ 435 w 4115"/>
                <a:gd name="T65" fmla="*/ 820 h 1031"/>
                <a:gd name="T66" fmla="*/ 804 w 4115"/>
                <a:gd name="T67" fmla="*/ 878 h 1031"/>
                <a:gd name="T68" fmla="*/ 1196 w 4115"/>
                <a:gd name="T69" fmla="*/ 863 h 1031"/>
                <a:gd name="T70" fmla="*/ 1449 w 4115"/>
                <a:gd name="T71" fmla="*/ 878 h 1031"/>
                <a:gd name="T72" fmla="*/ 1393 w 4115"/>
                <a:gd name="T73" fmla="*/ 1031 h 1031"/>
                <a:gd name="T74" fmla="*/ 1585 w 4115"/>
                <a:gd name="T75" fmla="*/ 1019 h 1031"/>
                <a:gd name="T76" fmla="*/ 2262 w 4115"/>
                <a:gd name="T77" fmla="*/ 878 h 1031"/>
                <a:gd name="T78" fmla="*/ 2425 w 4115"/>
                <a:gd name="T79" fmla="*/ 601 h 1031"/>
                <a:gd name="T80" fmla="*/ 1927 w 4115"/>
                <a:gd name="T81" fmla="*/ 482 h 1031"/>
                <a:gd name="T82" fmla="*/ 1890 w 4115"/>
                <a:gd name="T83" fmla="*/ 482 h 1031"/>
                <a:gd name="T84" fmla="*/ 2167 w 4115"/>
                <a:gd name="T85" fmla="*/ 530 h 1031"/>
                <a:gd name="T86" fmla="*/ 2143 w 4115"/>
                <a:gd name="T87" fmla="*/ 530 h 1031"/>
                <a:gd name="T88" fmla="*/ 2167 w 4115"/>
                <a:gd name="T89" fmla="*/ 530 h 1031"/>
                <a:gd name="T90" fmla="*/ 804 w 4115"/>
                <a:gd name="T91" fmla="*/ 76 h 1031"/>
                <a:gd name="T92" fmla="*/ 811 w 4115"/>
                <a:gd name="T93" fmla="*/ 128 h 1031"/>
                <a:gd name="T94" fmla="*/ 802 w 4115"/>
                <a:gd name="T95" fmla="*/ 76 h 1031"/>
                <a:gd name="T96" fmla="*/ 1280 w 4115"/>
                <a:gd name="T97" fmla="*/ 757 h 1031"/>
                <a:gd name="T98" fmla="*/ 1250 w 4115"/>
                <a:gd name="T99" fmla="*/ 757 h 1031"/>
                <a:gd name="T100" fmla="*/ 726 w 4115"/>
                <a:gd name="T101" fmla="*/ 757 h 1031"/>
                <a:gd name="T102" fmla="*/ 629 w 4115"/>
                <a:gd name="T103" fmla="*/ 706 h 1031"/>
                <a:gd name="T104" fmla="*/ 680 w 4115"/>
                <a:gd name="T105" fmla="*/ 655 h 1031"/>
                <a:gd name="T106" fmla="*/ 1624 w 4115"/>
                <a:gd name="T107" fmla="*/ 655 h 1031"/>
                <a:gd name="T108" fmla="*/ 1671 w 4115"/>
                <a:gd name="T109" fmla="*/ 656 h 1031"/>
                <a:gd name="T110" fmla="*/ 1664 w 4115"/>
                <a:gd name="T111" fmla="*/ 757 h 1031"/>
                <a:gd name="T112" fmla="*/ 1522 w 4115"/>
                <a:gd name="T113" fmla="*/ 757 h 1031"/>
                <a:gd name="T114" fmla="*/ 2079 w 4115"/>
                <a:gd name="T115" fmla="*/ 779 h 1031"/>
                <a:gd name="T116" fmla="*/ 2132 w 4115"/>
                <a:gd name="T117" fmla="*/ 779 h 1031"/>
                <a:gd name="T118" fmla="*/ 2173 w 4115"/>
                <a:gd name="T119" fmla="*/ 659 h 1031"/>
                <a:gd name="T120" fmla="*/ 2173 w 4115"/>
                <a:gd name="T121" fmla="*/ 630 h 1031"/>
                <a:gd name="T122" fmla="*/ 2173 w 4115"/>
                <a:gd name="T123" fmla="*/ 659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115" h="1031">
                  <a:moveTo>
                    <a:pt x="2425" y="601"/>
                  </a:moveTo>
                  <a:cubicBezTo>
                    <a:pt x="2426" y="590"/>
                    <a:pt x="2430" y="579"/>
                    <a:pt x="2436" y="570"/>
                  </a:cubicBezTo>
                  <a:cubicBezTo>
                    <a:pt x="2445" y="557"/>
                    <a:pt x="2456" y="548"/>
                    <a:pt x="2470" y="542"/>
                  </a:cubicBezTo>
                  <a:cubicBezTo>
                    <a:pt x="2479" y="538"/>
                    <a:pt x="2489" y="535"/>
                    <a:pt x="2500" y="535"/>
                  </a:cubicBezTo>
                  <a:cubicBezTo>
                    <a:pt x="2606" y="535"/>
                    <a:pt x="2606" y="535"/>
                    <a:pt x="2606" y="535"/>
                  </a:cubicBezTo>
                  <a:cubicBezTo>
                    <a:pt x="2891" y="250"/>
                    <a:pt x="2891" y="250"/>
                    <a:pt x="2891" y="250"/>
                  </a:cubicBezTo>
                  <a:cubicBezTo>
                    <a:pt x="2030" y="250"/>
                    <a:pt x="2030" y="250"/>
                    <a:pt x="2030" y="250"/>
                  </a:cubicBezTo>
                  <a:cubicBezTo>
                    <a:pt x="1738" y="542"/>
                    <a:pt x="1738" y="542"/>
                    <a:pt x="1738" y="542"/>
                  </a:cubicBezTo>
                  <a:cubicBezTo>
                    <a:pt x="834" y="542"/>
                    <a:pt x="834" y="542"/>
                    <a:pt x="834" y="542"/>
                  </a:cubicBezTo>
                  <a:cubicBezTo>
                    <a:pt x="865" y="511"/>
                    <a:pt x="865" y="511"/>
                    <a:pt x="865" y="511"/>
                  </a:cubicBezTo>
                  <a:cubicBezTo>
                    <a:pt x="1096" y="280"/>
                    <a:pt x="1096" y="280"/>
                    <a:pt x="1096" y="280"/>
                  </a:cubicBezTo>
                  <a:cubicBezTo>
                    <a:pt x="1189" y="187"/>
                    <a:pt x="1189" y="187"/>
                    <a:pt x="1189" y="187"/>
                  </a:cubicBezTo>
                  <a:cubicBezTo>
                    <a:pt x="1189" y="186"/>
                    <a:pt x="1189" y="186"/>
                    <a:pt x="1189" y="185"/>
                  </a:cubicBezTo>
                  <a:cubicBezTo>
                    <a:pt x="1189" y="171"/>
                    <a:pt x="1200" y="160"/>
                    <a:pt x="1214" y="160"/>
                  </a:cubicBezTo>
                  <a:cubicBezTo>
                    <a:pt x="1215" y="160"/>
                    <a:pt x="1215" y="160"/>
                    <a:pt x="1216" y="160"/>
                  </a:cubicBezTo>
                  <a:cubicBezTo>
                    <a:pt x="1296" y="80"/>
                    <a:pt x="1296" y="80"/>
                    <a:pt x="1296" y="80"/>
                  </a:cubicBezTo>
                  <a:cubicBezTo>
                    <a:pt x="1297" y="79"/>
                    <a:pt x="1297" y="79"/>
                    <a:pt x="1298" y="78"/>
                  </a:cubicBezTo>
                  <a:cubicBezTo>
                    <a:pt x="987" y="78"/>
                    <a:pt x="987" y="78"/>
                    <a:pt x="987" y="78"/>
                  </a:cubicBezTo>
                  <a:cubicBezTo>
                    <a:pt x="987" y="63"/>
                    <a:pt x="994" y="50"/>
                    <a:pt x="1006" y="43"/>
                  </a:cubicBezTo>
                  <a:cubicBezTo>
                    <a:pt x="1012" y="39"/>
                    <a:pt x="1020" y="36"/>
                    <a:pt x="1029" y="36"/>
                  </a:cubicBezTo>
                  <a:cubicBezTo>
                    <a:pt x="1662" y="36"/>
                    <a:pt x="1662" y="36"/>
                    <a:pt x="1662" y="36"/>
                  </a:cubicBezTo>
                  <a:cubicBezTo>
                    <a:pt x="1670" y="36"/>
                    <a:pt x="1678" y="39"/>
                    <a:pt x="1685" y="43"/>
                  </a:cubicBezTo>
                  <a:cubicBezTo>
                    <a:pt x="1689" y="46"/>
                    <a:pt x="1693" y="49"/>
                    <a:pt x="1696" y="53"/>
                  </a:cubicBezTo>
                  <a:cubicBezTo>
                    <a:pt x="1954" y="53"/>
                    <a:pt x="1954" y="53"/>
                    <a:pt x="1954" y="53"/>
                  </a:cubicBezTo>
                  <a:cubicBezTo>
                    <a:pt x="1960" y="50"/>
                    <a:pt x="1966" y="46"/>
                    <a:pt x="1972" y="43"/>
                  </a:cubicBezTo>
                  <a:cubicBezTo>
                    <a:pt x="1993" y="32"/>
                    <a:pt x="2017" y="26"/>
                    <a:pt x="2042" y="26"/>
                  </a:cubicBezTo>
                  <a:cubicBezTo>
                    <a:pt x="2067" y="26"/>
                    <a:pt x="2091" y="32"/>
                    <a:pt x="2112" y="43"/>
                  </a:cubicBezTo>
                  <a:cubicBezTo>
                    <a:pt x="2129" y="52"/>
                    <a:pt x="2145" y="64"/>
                    <a:pt x="2158" y="78"/>
                  </a:cubicBezTo>
                  <a:cubicBezTo>
                    <a:pt x="2069" y="78"/>
                    <a:pt x="2069" y="78"/>
                    <a:pt x="2069" y="78"/>
                  </a:cubicBezTo>
                  <a:cubicBezTo>
                    <a:pt x="2092" y="100"/>
                    <a:pt x="2102" y="132"/>
                    <a:pt x="2096" y="163"/>
                  </a:cubicBezTo>
                  <a:cubicBezTo>
                    <a:pt x="2978" y="163"/>
                    <a:pt x="2978" y="163"/>
                    <a:pt x="2978" y="163"/>
                  </a:cubicBezTo>
                  <a:cubicBezTo>
                    <a:pt x="3066" y="75"/>
                    <a:pt x="3066" y="75"/>
                    <a:pt x="3066" y="75"/>
                  </a:cubicBezTo>
                  <a:cubicBezTo>
                    <a:pt x="2508" y="75"/>
                    <a:pt x="2508" y="75"/>
                    <a:pt x="2508" y="75"/>
                  </a:cubicBezTo>
                  <a:cubicBezTo>
                    <a:pt x="2508" y="61"/>
                    <a:pt x="2517" y="49"/>
                    <a:pt x="2528" y="43"/>
                  </a:cubicBezTo>
                  <a:cubicBezTo>
                    <a:pt x="2533" y="41"/>
                    <a:pt x="2538" y="39"/>
                    <a:pt x="2544" y="39"/>
                  </a:cubicBezTo>
                  <a:cubicBezTo>
                    <a:pt x="2881" y="39"/>
                    <a:pt x="2881" y="39"/>
                    <a:pt x="2881" y="39"/>
                  </a:cubicBezTo>
                  <a:cubicBezTo>
                    <a:pt x="2887" y="25"/>
                    <a:pt x="2901" y="15"/>
                    <a:pt x="2918" y="15"/>
                  </a:cubicBezTo>
                  <a:cubicBezTo>
                    <a:pt x="2934" y="15"/>
                    <a:pt x="2948" y="25"/>
                    <a:pt x="2954" y="39"/>
                  </a:cubicBezTo>
                  <a:cubicBezTo>
                    <a:pt x="3857" y="39"/>
                    <a:pt x="3857" y="39"/>
                    <a:pt x="3857" y="39"/>
                  </a:cubicBezTo>
                  <a:cubicBezTo>
                    <a:pt x="3862" y="39"/>
                    <a:pt x="3867" y="41"/>
                    <a:pt x="3872" y="43"/>
                  </a:cubicBezTo>
                  <a:cubicBezTo>
                    <a:pt x="3884" y="49"/>
                    <a:pt x="3892" y="61"/>
                    <a:pt x="3892" y="75"/>
                  </a:cubicBezTo>
                  <a:cubicBezTo>
                    <a:pt x="3160" y="75"/>
                    <a:pt x="3160" y="75"/>
                    <a:pt x="3160" y="75"/>
                  </a:cubicBezTo>
                  <a:cubicBezTo>
                    <a:pt x="3174" y="95"/>
                    <a:pt x="3174" y="125"/>
                    <a:pt x="3153" y="146"/>
                  </a:cubicBezTo>
                  <a:cubicBezTo>
                    <a:pt x="3136" y="163"/>
                    <a:pt x="3136" y="163"/>
                    <a:pt x="3136" y="163"/>
                  </a:cubicBezTo>
                  <a:cubicBezTo>
                    <a:pt x="3951" y="163"/>
                    <a:pt x="3951" y="163"/>
                    <a:pt x="3951" y="163"/>
                  </a:cubicBezTo>
                  <a:cubicBezTo>
                    <a:pt x="4021" y="93"/>
                    <a:pt x="4021" y="93"/>
                    <a:pt x="4021" y="93"/>
                  </a:cubicBezTo>
                  <a:cubicBezTo>
                    <a:pt x="3970" y="93"/>
                    <a:pt x="3970" y="93"/>
                    <a:pt x="3970" y="93"/>
                  </a:cubicBezTo>
                  <a:cubicBezTo>
                    <a:pt x="3985" y="76"/>
                    <a:pt x="4005" y="62"/>
                    <a:pt x="4028" y="53"/>
                  </a:cubicBezTo>
                  <a:cubicBezTo>
                    <a:pt x="4042" y="47"/>
                    <a:pt x="4057" y="43"/>
                    <a:pt x="4072" y="42"/>
                  </a:cubicBezTo>
                  <a:cubicBezTo>
                    <a:pt x="4115" y="0"/>
                    <a:pt x="4115" y="0"/>
                    <a:pt x="4115" y="0"/>
                  </a:cubicBezTo>
                  <a:cubicBezTo>
                    <a:pt x="4084" y="0"/>
                    <a:pt x="454" y="0"/>
                    <a:pt x="454" y="0"/>
                  </a:cubicBezTo>
                  <a:cubicBezTo>
                    <a:pt x="395" y="0"/>
                    <a:pt x="395" y="0"/>
                    <a:pt x="395" y="0"/>
                  </a:cubicBezTo>
                  <a:cubicBezTo>
                    <a:pt x="389" y="5"/>
                    <a:pt x="389" y="5"/>
                    <a:pt x="389" y="5"/>
                  </a:cubicBezTo>
                  <a:cubicBezTo>
                    <a:pt x="372" y="22"/>
                    <a:pt x="372" y="22"/>
                    <a:pt x="372" y="22"/>
                  </a:cubicBezTo>
                  <a:cubicBezTo>
                    <a:pt x="70" y="325"/>
                    <a:pt x="70" y="325"/>
                    <a:pt x="70" y="325"/>
                  </a:cubicBezTo>
                  <a:cubicBezTo>
                    <a:pt x="237" y="325"/>
                    <a:pt x="237" y="325"/>
                    <a:pt x="237" y="325"/>
                  </a:cubicBezTo>
                  <a:cubicBezTo>
                    <a:pt x="304" y="325"/>
                    <a:pt x="359" y="379"/>
                    <a:pt x="359" y="447"/>
                  </a:cubicBezTo>
                  <a:cubicBezTo>
                    <a:pt x="359" y="515"/>
                    <a:pt x="414" y="570"/>
                    <a:pt x="482" y="570"/>
                  </a:cubicBezTo>
                  <a:cubicBezTo>
                    <a:pt x="564" y="570"/>
                    <a:pt x="564" y="570"/>
                    <a:pt x="564" y="570"/>
                  </a:cubicBezTo>
                  <a:cubicBezTo>
                    <a:pt x="561" y="576"/>
                    <a:pt x="559" y="584"/>
                    <a:pt x="559" y="591"/>
                  </a:cubicBezTo>
                  <a:cubicBezTo>
                    <a:pt x="560" y="619"/>
                    <a:pt x="537" y="642"/>
                    <a:pt x="509" y="642"/>
                  </a:cubicBezTo>
                  <a:cubicBezTo>
                    <a:pt x="63" y="642"/>
                    <a:pt x="63" y="642"/>
                    <a:pt x="63" y="642"/>
                  </a:cubicBezTo>
                  <a:cubicBezTo>
                    <a:pt x="31" y="642"/>
                    <a:pt x="4" y="667"/>
                    <a:pt x="2" y="698"/>
                  </a:cubicBezTo>
                  <a:cubicBezTo>
                    <a:pt x="0" y="732"/>
                    <a:pt x="27" y="760"/>
                    <a:pt x="61" y="760"/>
                  </a:cubicBezTo>
                  <a:cubicBezTo>
                    <a:pt x="376" y="760"/>
                    <a:pt x="376" y="760"/>
                    <a:pt x="376" y="760"/>
                  </a:cubicBezTo>
                  <a:cubicBezTo>
                    <a:pt x="409" y="760"/>
                    <a:pt x="434" y="787"/>
                    <a:pt x="435" y="820"/>
                  </a:cubicBezTo>
                  <a:cubicBezTo>
                    <a:pt x="435" y="852"/>
                    <a:pt x="461" y="878"/>
                    <a:pt x="494" y="878"/>
                  </a:cubicBezTo>
                  <a:cubicBezTo>
                    <a:pt x="804" y="878"/>
                    <a:pt x="804" y="878"/>
                    <a:pt x="804" y="878"/>
                  </a:cubicBezTo>
                  <a:cubicBezTo>
                    <a:pt x="1176" y="878"/>
                    <a:pt x="1176" y="878"/>
                    <a:pt x="1176" y="878"/>
                  </a:cubicBezTo>
                  <a:cubicBezTo>
                    <a:pt x="1179" y="870"/>
                    <a:pt x="1187" y="863"/>
                    <a:pt x="1196" y="863"/>
                  </a:cubicBezTo>
                  <a:cubicBezTo>
                    <a:pt x="1205" y="863"/>
                    <a:pt x="1213" y="870"/>
                    <a:pt x="1215" y="878"/>
                  </a:cubicBezTo>
                  <a:cubicBezTo>
                    <a:pt x="1449" y="878"/>
                    <a:pt x="1449" y="878"/>
                    <a:pt x="1449" y="878"/>
                  </a:cubicBezTo>
                  <a:cubicBezTo>
                    <a:pt x="1365" y="962"/>
                    <a:pt x="1365" y="962"/>
                    <a:pt x="1365" y="962"/>
                  </a:cubicBezTo>
                  <a:cubicBezTo>
                    <a:pt x="1339" y="988"/>
                    <a:pt x="1357" y="1031"/>
                    <a:pt x="1393" y="1031"/>
                  </a:cubicBezTo>
                  <a:cubicBezTo>
                    <a:pt x="1557" y="1031"/>
                    <a:pt x="1557" y="1031"/>
                    <a:pt x="1557" y="1031"/>
                  </a:cubicBezTo>
                  <a:cubicBezTo>
                    <a:pt x="1567" y="1031"/>
                    <a:pt x="1577" y="1027"/>
                    <a:pt x="1585" y="1019"/>
                  </a:cubicBezTo>
                  <a:cubicBezTo>
                    <a:pt x="1726" y="878"/>
                    <a:pt x="1726" y="878"/>
                    <a:pt x="1726" y="878"/>
                  </a:cubicBezTo>
                  <a:cubicBezTo>
                    <a:pt x="2262" y="878"/>
                    <a:pt x="2262" y="878"/>
                    <a:pt x="2262" y="878"/>
                  </a:cubicBezTo>
                  <a:cubicBezTo>
                    <a:pt x="2540" y="601"/>
                    <a:pt x="2540" y="601"/>
                    <a:pt x="2540" y="601"/>
                  </a:cubicBezTo>
                  <a:lnTo>
                    <a:pt x="2425" y="601"/>
                  </a:lnTo>
                  <a:close/>
                  <a:moveTo>
                    <a:pt x="1908" y="464"/>
                  </a:moveTo>
                  <a:cubicBezTo>
                    <a:pt x="1919" y="464"/>
                    <a:pt x="1927" y="472"/>
                    <a:pt x="1927" y="482"/>
                  </a:cubicBezTo>
                  <a:cubicBezTo>
                    <a:pt x="1927" y="493"/>
                    <a:pt x="1919" y="501"/>
                    <a:pt x="1908" y="501"/>
                  </a:cubicBezTo>
                  <a:cubicBezTo>
                    <a:pt x="1898" y="501"/>
                    <a:pt x="1890" y="493"/>
                    <a:pt x="1890" y="482"/>
                  </a:cubicBezTo>
                  <a:cubicBezTo>
                    <a:pt x="1890" y="472"/>
                    <a:pt x="1898" y="464"/>
                    <a:pt x="1908" y="464"/>
                  </a:cubicBezTo>
                  <a:close/>
                  <a:moveTo>
                    <a:pt x="2167" y="530"/>
                  </a:moveTo>
                  <a:cubicBezTo>
                    <a:pt x="2167" y="536"/>
                    <a:pt x="2162" y="542"/>
                    <a:pt x="2155" y="542"/>
                  </a:cubicBezTo>
                  <a:cubicBezTo>
                    <a:pt x="2149" y="542"/>
                    <a:pt x="2143" y="536"/>
                    <a:pt x="2143" y="530"/>
                  </a:cubicBezTo>
                  <a:cubicBezTo>
                    <a:pt x="2143" y="523"/>
                    <a:pt x="2149" y="518"/>
                    <a:pt x="2155" y="518"/>
                  </a:cubicBezTo>
                  <a:cubicBezTo>
                    <a:pt x="2162" y="518"/>
                    <a:pt x="2167" y="523"/>
                    <a:pt x="2167" y="530"/>
                  </a:cubicBezTo>
                  <a:close/>
                  <a:moveTo>
                    <a:pt x="802" y="76"/>
                  </a:moveTo>
                  <a:cubicBezTo>
                    <a:pt x="802" y="76"/>
                    <a:pt x="803" y="76"/>
                    <a:pt x="804" y="76"/>
                  </a:cubicBezTo>
                  <a:cubicBezTo>
                    <a:pt x="850" y="76"/>
                    <a:pt x="892" y="96"/>
                    <a:pt x="920" y="128"/>
                  </a:cubicBezTo>
                  <a:cubicBezTo>
                    <a:pt x="811" y="128"/>
                    <a:pt x="811" y="128"/>
                    <a:pt x="811" y="128"/>
                  </a:cubicBezTo>
                  <a:cubicBezTo>
                    <a:pt x="688" y="128"/>
                    <a:pt x="688" y="128"/>
                    <a:pt x="688" y="128"/>
                  </a:cubicBezTo>
                  <a:cubicBezTo>
                    <a:pt x="716" y="97"/>
                    <a:pt x="757" y="77"/>
                    <a:pt x="802" y="76"/>
                  </a:cubicBezTo>
                  <a:close/>
                  <a:moveTo>
                    <a:pt x="1522" y="757"/>
                  </a:moveTo>
                  <a:cubicBezTo>
                    <a:pt x="1280" y="757"/>
                    <a:pt x="1280" y="757"/>
                    <a:pt x="1280" y="757"/>
                  </a:cubicBezTo>
                  <a:cubicBezTo>
                    <a:pt x="1279" y="765"/>
                    <a:pt x="1273" y="771"/>
                    <a:pt x="1265" y="771"/>
                  </a:cubicBezTo>
                  <a:cubicBezTo>
                    <a:pt x="1257" y="771"/>
                    <a:pt x="1251" y="765"/>
                    <a:pt x="1250" y="757"/>
                  </a:cubicBezTo>
                  <a:cubicBezTo>
                    <a:pt x="804" y="757"/>
                    <a:pt x="804" y="757"/>
                    <a:pt x="804" y="757"/>
                  </a:cubicBezTo>
                  <a:cubicBezTo>
                    <a:pt x="726" y="757"/>
                    <a:pt x="726" y="757"/>
                    <a:pt x="726" y="757"/>
                  </a:cubicBezTo>
                  <a:cubicBezTo>
                    <a:pt x="680" y="757"/>
                    <a:pt x="680" y="757"/>
                    <a:pt x="680" y="757"/>
                  </a:cubicBezTo>
                  <a:cubicBezTo>
                    <a:pt x="652" y="757"/>
                    <a:pt x="629" y="734"/>
                    <a:pt x="629" y="706"/>
                  </a:cubicBezTo>
                  <a:cubicBezTo>
                    <a:pt x="629" y="696"/>
                    <a:pt x="633" y="686"/>
                    <a:pt x="638" y="677"/>
                  </a:cubicBezTo>
                  <a:cubicBezTo>
                    <a:pt x="648" y="664"/>
                    <a:pt x="663" y="655"/>
                    <a:pt x="680" y="655"/>
                  </a:cubicBezTo>
                  <a:cubicBezTo>
                    <a:pt x="723" y="655"/>
                    <a:pt x="723" y="655"/>
                    <a:pt x="723" y="655"/>
                  </a:cubicBezTo>
                  <a:cubicBezTo>
                    <a:pt x="1624" y="655"/>
                    <a:pt x="1624" y="655"/>
                    <a:pt x="1624" y="655"/>
                  </a:cubicBezTo>
                  <a:cubicBezTo>
                    <a:pt x="1664" y="655"/>
                    <a:pt x="1664" y="655"/>
                    <a:pt x="1664" y="655"/>
                  </a:cubicBezTo>
                  <a:cubicBezTo>
                    <a:pt x="1666" y="655"/>
                    <a:pt x="1669" y="656"/>
                    <a:pt x="1671" y="656"/>
                  </a:cubicBezTo>
                  <a:cubicBezTo>
                    <a:pt x="1696" y="660"/>
                    <a:pt x="1715" y="681"/>
                    <a:pt x="1715" y="706"/>
                  </a:cubicBezTo>
                  <a:cubicBezTo>
                    <a:pt x="1715" y="734"/>
                    <a:pt x="1692" y="757"/>
                    <a:pt x="1664" y="757"/>
                  </a:cubicBezTo>
                  <a:cubicBezTo>
                    <a:pt x="1570" y="757"/>
                    <a:pt x="1570" y="757"/>
                    <a:pt x="1570" y="757"/>
                  </a:cubicBezTo>
                  <a:lnTo>
                    <a:pt x="1522" y="757"/>
                  </a:lnTo>
                  <a:close/>
                  <a:moveTo>
                    <a:pt x="2105" y="806"/>
                  </a:moveTo>
                  <a:cubicBezTo>
                    <a:pt x="2091" y="806"/>
                    <a:pt x="2079" y="794"/>
                    <a:pt x="2079" y="779"/>
                  </a:cubicBezTo>
                  <a:cubicBezTo>
                    <a:pt x="2079" y="765"/>
                    <a:pt x="2091" y="753"/>
                    <a:pt x="2105" y="753"/>
                  </a:cubicBezTo>
                  <a:cubicBezTo>
                    <a:pt x="2120" y="753"/>
                    <a:pt x="2132" y="765"/>
                    <a:pt x="2132" y="779"/>
                  </a:cubicBezTo>
                  <a:cubicBezTo>
                    <a:pt x="2132" y="794"/>
                    <a:pt x="2120" y="806"/>
                    <a:pt x="2105" y="806"/>
                  </a:cubicBezTo>
                  <a:close/>
                  <a:moveTo>
                    <a:pt x="2173" y="659"/>
                  </a:moveTo>
                  <a:cubicBezTo>
                    <a:pt x="2165" y="659"/>
                    <a:pt x="2158" y="652"/>
                    <a:pt x="2158" y="644"/>
                  </a:cubicBezTo>
                  <a:cubicBezTo>
                    <a:pt x="2158" y="636"/>
                    <a:pt x="2165" y="630"/>
                    <a:pt x="2173" y="630"/>
                  </a:cubicBezTo>
                  <a:cubicBezTo>
                    <a:pt x="2181" y="630"/>
                    <a:pt x="2187" y="636"/>
                    <a:pt x="2187" y="644"/>
                  </a:cubicBezTo>
                  <a:cubicBezTo>
                    <a:pt x="2187" y="652"/>
                    <a:pt x="2181" y="659"/>
                    <a:pt x="2173" y="659"/>
                  </a:cubicBezTo>
                  <a:close/>
                </a:path>
              </a:pathLst>
            </a:custGeom>
            <a:solidFill>
              <a:srgbClr val="00BCD4">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35" name="Freeform 13">
              <a:extLst>
                <a:ext uri="{FF2B5EF4-FFF2-40B4-BE49-F238E27FC236}">
                  <a16:creationId xmlns:a16="http://schemas.microsoft.com/office/drawing/2014/main" id="{110E1DCC-D0EB-4548-A22B-5E665B14ACD0}"/>
                </a:ext>
              </a:extLst>
            </p:cNvPr>
            <p:cNvSpPr>
              <a:spLocks/>
            </p:cNvSpPr>
            <p:nvPr/>
          </p:nvSpPr>
          <p:spPr bwMode="auto">
            <a:xfrm>
              <a:off x="1920875" y="6534150"/>
              <a:ext cx="347663" cy="111125"/>
            </a:xfrm>
            <a:custGeom>
              <a:avLst/>
              <a:gdLst>
                <a:gd name="T0" fmla="*/ 266 w 266"/>
                <a:gd name="T1" fmla="*/ 43 h 85"/>
                <a:gd name="T2" fmla="*/ 223 w 266"/>
                <a:gd name="T3" fmla="*/ 0 h 85"/>
                <a:gd name="T4" fmla="*/ 43 w 266"/>
                <a:gd name="T5" fmla="*/ 0 h 85"/>
                <a:gd name="T6" fmla="*/ 0 w 266"/>
                <a:gd name="T7" fmla="*/ 43 h 85"/>
                <a:gd name="T8" fmla="*/ 43 w 266"/>
                <a:gd name="T9" fmla="*/ 85 h 85"/>
                <a:gd name="T10" fmla="*/ 223 w 266"/>
                <a:gd name="T11" fmla="*/ 85 h 85"/>
                <a:gd name="T12" fmla="*/ 266 w 266"/>
                <a:gd name="T13" fmla="*/ 43 h 85"/>
              </a:gdLst>
              <a:ahLst/>
              <a:cxnLst>
                <a:cxn ang="0">
                  <a:pos x="T0" y="T1"/>
                </a:cxn>
                <a:cxn ang="0">
                  <a:pos x="T2" y="T3"/>
                </a:cxn>
                <a:cxn ang="0">
                  <a:pos x="T4" y="T5"/>
                </a:cxn>
                <a:cxn ang="0">
                  <a:pos x="T6" y="T7"/>
                </a:cxn>
                <a:cxn ang="0">
                  <a:pos x="T8" y="T9"/>
                </a:cxn>
                <a:cxn ang="0">
                  <a:pos x="T10" y="T11"/>
                </a:cxn>
                <a:cxn ang="0">
                  <a:pos x="T12" y="T13"/>
                </a:cxn>
              </a:cxnLst>
              <a:rect l="0" t="0" r="r" b="b"/>
              <a:pathLst>
                <a:path w="266" h="85">
                  <a:moveTo>
                    <a:pt x="266" y="43"/>
                  </a:moveTo>
                  <a:cubicBezTo>
                    <a:pt x="266" y="19"/>
                    <a:pt x="247" y="0"/>
                    <a:pt x="223" y="0"/>
                  </a:cubicBezTo>
                  <a:cubicBezTo>
                    <a:pt x="43" y="0"/>
                    <a:pt x="43" y="0"/>
                    <a:pt x="43" y="0"/>
                  </a:cubicBezTo>
                  <a:cubicBezTo>
                    <a:pt x="19" y="0"/>
                    <a:pt x="0" y="19"/>
                    <a:pt x="0" y="43"/>
                  </a:cubicBezTo>
                  <a:cubicBezTo>
                    <a:pt x="0" y="66"/>
                    <a:pt x="19" y="85"/>
                    <a:pt x="43" y="85"/>
                  </a:cubicBezTo>
                  <a:cubicBezTo>
                    <a:pt x="223" y="85"/>
                    <a:pt x="223" y="85"/>
                    <a:pt x="223" y="85"/>
                  </a:cubicBezTo>
                  <a:cubicBezTo>
                    <a:pt x="247" y="85"/>
                    <a:pt x="266" y="66"/>
                    <a:pt x="266" y="43"/>
                  </a:cubicBezTo>
                  <a:close/>
                </a:path>
              </a:pathLst>
            </a:custGeom>
            <a:solidFill>
              <a:srgbClr val="00B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36" name="Freeform 14">
              <a:extLst>
                <a:ext uri="{FF2B5EF4-FFF2-40B4-BE49-F238E27FC236}">
                  <a16:creationId xmlns:a16="http://schemas.microsoft.com/office/drawing/2014/main" id="{C42F4B37-5F32-4DEF-BABC-E548ABC14F46}"/>
                </a:ext>
              </a:extLst>
            </p:cNvPr>
            <p:cNvSpPr>
              <a:spLocks noEditPoints="1"/>
            </p:cNvSpPr>
            <p:nvPr/>
          </p:nvSpPr>
          <p:spPr bwMode="auto">
            <a:xfrm>
              <a:off x="3182938" y="6027738"/>
              <a:ext cx="1657350" cy="639762"/>
            </a:xfrm>
            <a:custGeom>
              <a:avLst/>
              <a:gdLst>
                <a:gd name="T0" fmla="*/ 1092 w 1268"/>
                <a:gd name="T1" fmla="*/ 25 h 489"/>
                <a:gd name="T2" fmla="*/ 1120 w 1268"/>
                <a:gd name="T3" fmla="*/ 0 h 489"/>
                <a:gd name="T4" fmla="*/ 862 w 1268"/>
                <a:gd name="T5" fmla="*/ 0 h 489"/>
                <a:gd name="T6" fmla="*/ 870 w 1268"/>
                <a:gd name="T7" fmla="*/ 25 h 489"/>
                <a:gd name="T8" fmla="*/ 464 w 1268"/>
                <a:gd name="T9" fmla="*/ 25 h 489"/>
                <a:gd name="T10" fmla="*/ 462 w 1268"/>
                <a:gd name="T11" fmla="*/ 27 h 489"/>
                <a:gd name="T12" fmla="*/ 382 w 1268"/>
                <a:gd name="T13" fmla="*/ 107 h 489"/>
                <a:gd name="T14" fmla="*/ 405 w 1268"/>
                <a:gd name="T15" fmla="*/ 132 h 489"/>
                <a:gd name="T16" fmla="*/ 380 w 1268"/>
                <a:gd name="T17" fmla="*/ 157 h 489"/>
                <a:gd name="T18" fmla="*/ 355 w 1268"/>
                <a:gd name="T19" fmla="*/ 134 h 489"/>
                <a:gd name="T20" fmla="*/ 262 w 1268"/>
                <a:gd name="T21" fmla="*/ 227 h 489"/>
                <a:gd name="T22" fmla="*/ 31 w 1268"/>
                <a:gd name="T23" fmla="*/ 458 h 489"/>
                <a:gd name="T24" fmla="*/ 0 w 1268"/>
                <a:gd name="T25" fmla="*/ 489 h 489"/>
                <a:gd name="T26" fmla="*/ 904 w 1268"/>
                <a:gd name="T27" fmla="*/ 489 h 489"/>
                <a:gd name="T28" fmla="*/ 1196 w 1268"/>
                <a:gd name="T29" fmla="*/ 197 h 489"/>
                <a:gd name="T30" fmla="*/ 1107 w 1268"/>
                <a:gd name="T31" fmla="*/ 197 h 489"/>
                <a:gd name="T32" fmla="*/ 1081 w 1268"/>
                <a:gd name="T33" fmla="*/ 213 h 489"/>
                <a:gd name="T34" fmla="*/ 1055 w 1268"/>
                <a:gd name="T35" fmla="*/ 197 h 489"/>
                <a:gd name="T36" fmla="*/ 954 w 1268"/>
                <a:gd name="T37" fmla="*/ 197 h 489"/>
                <a:gd name="T38" fmla="*/ 911 w 1268"/>
                <a:gd name="T39" fmla="*/ 154 h 489"/>
                <a:gd name="T40" fmla="*/ 954 w 1268"/>
                <a:gd name="T41" fmla="*/ 110 h 489"/>
                <a:gd name="T42" fmla="*/ 1262 w 1268"/>
                <a:gd name="T43" fmla="*/ 110 h 489"/>
                <a:gd name="T44" fmla="*/ 1235 w 1268"/>
                <a:gd name="T45" fmla="*/ 25 h 489"/>
                <a:gd name="T46" fmla="*/ 1092 w 1268"/>
                <a:gd name="T47" fmla="*/ 25 h 489"/>
                <a:gd name="T48" fmla="*/ 370 w 1268"/>
                <a:gd name="T49" fmla="*/ 460 h 489"/>
                <a:gd name="T50" fmla="*/ 350 w 1268"/>
                <a:gd name="T51" fmla="*/ 441 h 489"/>
                <a:gd name="T52" fmla="*/ 370 w 1268"/>
                <a:gd name="T53" fmla="*/ 421 h 489"/>
                <a:gd name="T54" fmla="*/ 389 w 1268"/>
                <a:gd name="T55" fmla="*/ 441 h 489"/>
                <a:gd name="T56" fmla="*/ 370 w 1268"/>
                <a:gd name="T57" fmla="*/ 460 h 489"/>
                <a:gd name="T58" fmla="*/ 450 w 1268"/>
                <a:gd name="T59" fmla="*/ 335 h 489"/>
                <a:gd name="T60" fmla="*/ 429 w 1268"/>
                <a:gd name="T61" fmla="*/ 314 h 489"/>
                <a:gd name="T62" fmla="*/ 450 w 1268"/>
                <a:gd name="T63" fmla="*/ 293 h 489"/>
                <a:gd name="T64" fmla="*/ 471 w 1268"/>
                <a:gd name="T65" fmla="*/ 314 h 489"/>
                <a:gd name="T66" fmla="*/ 450 w 1268"/>
                <a:gd name="T67" fmla="*/ 335 h 489"/>
                <a:gd name="T68" fmla="*/ 514 w 1268"/>
                <a:gd name="T69" fmla="*/ 139 h 489"/>
                <a:gd name="T70" fmla="*/ 630 w 1268"/>
                <a:gd name="T71" fmla="*/ 87 h 489"/>
                <a:gd name="T72" fmla="*/ 746 w 1268"/>
                <a:gd name="T73" fmla="*/ 139 h 489"/>
                <a:gd name="T74" fmla="*/ 514 w 1268"/>
                <a:gd name="T75" fmla="*/ 139 h 489"/>
                <a:gd name="T76" fmla="*/ 1019 w 1268"/>
                <a:gd name="T77" fmla="*/ 271 h 489"/>
                <a:gd name="T78" fmla="*/ 1042 w 1268"/>
                <a:gd name="T79" fmla="*/ 294 h 489"/>
                <a:gd name="T80" fmla="*/ 1019 w 1268"/>
                <a:gd name="T81" fmla="*/ 317 h 489"/>
                <a:gd name="T82" fmla="*/ 996 w 1268"/>
                <a:gd name="T83" fmla="*/ 294 h 489"/>
                <a:gd name="T84" fmla="*/ 1019 w 1268"/>
                <a:gd name="T85" fmla="*/ 271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68" h="489">
                  <a:moveTo>
                    <a:pt x="1092" y="25"/>
                  </a:moveTo>
                  <a:cubicBezTo>
                    <a:pt x="1100" y="16"/>
                    <a:pt x="1110" y="7"/>
                    <a:pt x="1120" y="0"/>
                  </a:cubicBezTo>
                  <a:cubicBezTo>
                    <a:pt x="862" y="0"/>
                    <a:pt x="862" y="0"/>
                    <a:pt x="862" y="0"/>
                  </a:cubicBezTo>
                  <a:cubicBezTo>
                    <a:pt x="867" y="7"/>
                    <a:pt x="870" y="16"/>
                    <a:pt x="870" y="25"/>
                  </a:cubicBezTo>
                  <a:cubicBezTo>
                    <a:pt x="464" y="25"/>
                    <a:pt x="464" y="25"/>
                    <a:pt x="464" y="25"/>
                  </a:cubicBezTo>
                  <a:cubicBezTo>
                    <a:pt x="463" y="26"/>
                    <a:pt x="463" y="26"/>
                    <a:pt x="462" y="27"/>
                  </a:cubicBezTo>
                  <a:cubicBezTo>
                    <a:pt x="382" y="107"/>
                    <a:pt x="382" y="107"/>
                    <a:pt x="382" y="107"/>
                  </a:cubicBezTo>
                  <a:cubicBezTo>
                    <a:pt x="395" y="108"/>
                    <a:pt x="405" y="119"/>
                    <a:pt x="405" y="132"/>
                  </a:cubicBezTo>
                  <a:cubicBezTo>
                    <a:pt x="405" y="146"/>
                    <a:pt x="394" y="157"/>
                    <a:pt x="380" y="157"/>
                  </a:cubicBezTo>
                  <a:cubicBezTo>
                    <a:pt x="367" y="157"/>
                    <a:pt x="356" y="147"/>
                    <a:pt x="355" y="134"/>
                  </a:cubicBezTo>
                  <a:cubicBezTo>
                    <a:pt x="262" y="227"/>
                    <a:pt x="262" y="227"/>
                    <a:pt x="262" y="227"/>
                  </a:cubicBezTo>
                  <a:cubicBezTo>
                    <a:pt x="31" y="458"/>
                    <a:pt x="31" y="458"/>
                    <a:pt x="31" y="458"/>
                  </a:cubicBezTo>
                  <a:cubicBezTo>
                    <a:pt x="0" y="489"/>
                    <a:pt x="0" y="489"/>
                    <a:pt x="0" y="489"/>
                  </a:cubicBezTo>
                  <a:cubicBezTo>
                    <a:pt x="904" y="489"/>
                    <a:pt x="904" y="489"/>
                    <a:pt x="904" y="489"/>
                  </a:cubicBezTo>
                  <a:cubicBezTo>
                    <a:pt x="1196" y="197"/>
                    <a:pt x="1196" y="197"/>
                    <a:pt x="1196" y="197"/>
                  </a:cubicBezTo>
                  <a:cubicBezTo>
                    <a:pt x="1107" y="197"/>
                    <a:pt x="1107" y="197"/>
                    <a:pt x="1107" y="197"/>
                  </a:cubicBezTo>
                  <a:cubicBezTo>
                    <a:pt x="1103" y="207"/>
                    <a:pt x="1093" y="213"/>
                    <a:pt x="1081" y="213"/>
                  </a:cubicBezTo>
                  <a:cubicBezTo>
                    <a:pt x="1069" y="213"/>
                    <a:pt x="1060" y="207"/>
                    <a:pt x="1055" y="197"/>
                  </a:cubicBezTo>
                  <a:cubicBezTo>
                    <a:pt x="954" y="197"/>
                    <a:pt x="954" y="197"/>
                    <a:pt x="954" y="197"/>
                  </a:cubicBezTo>
                  <a:cubicBezTo>
                    <a:pt x="930" y="197"/>
                    <a:pt x="911" y="177"/>
                    <a:pt x="911" y="154"/>
                  </a:cubicBezTo>
                  <a:cubicBezTo>
                    <a:pt x="911" y="130"/>
                    <a:pt x="930" y="110"/>
                    <a:pt x="954" y="110"/>
                  </a:cubicBezTo>
                  <a:cubicBezTo>
                    <a:pt x="1262" y="110"/>
                    <a:pt x="1262" y="110"/>
                    <a:pt x="1262" y="110"/>
                  </a:cubicBezTo>
                  <a:cubicBezTo>
                    <a:pt x="1268" y="79"/>
                    <a:pt x="1258" y="47"/>
                    <a:pt x="1235" y="25"/>
                  </a:cubicBezTo>
                  <a:lnTo>
                    <a:pt x="1092" y="25"/>
                  </a:lnTo>
                  <a:close/>
                  <a:moveTo>
                    <a:pt x="370" y="460"/>
                  </a:moveTo>
                  <a:cubicBezTo>
                    <a:pt x="359" y="460"/>
                    <a:pt x="350" y="451"/>
                    <a:pt x="350" y="441"/>
                  </a:cubicBezTo>
                  <a:cubicBezTo>
                    <a:pt x="350" y="430"/>
                    <a:pt x="359" y="421"/>
                    <a:pt x="370" y="421"/>
                  </a:cubicBezTo>
                  <a:cubicBezTo>
                    <a:pt x="380" y="421"/>
                    <a:pt x="389" y="430"/>
                    <a:pt x="389" y="441"/>
                  </a:cubicBezTo>
                  <a:cubicBezTo>
                    <a:pt x="389" y="451"/>
                    <a:pt x="380" y="460"/>
                    <a:pt x="370" y="460"/>
                  </a:cubicBezTo>
                  <a:close/>
                  <a:moveTo>
                    <a:pt x="450" y="335"/>
                  </a:moveTo>
                  <a:cubicBezTo>
                    <a:pt x="439" y="335"/>
                    <a:pt x="429" y="326"/>
                    <a:pt x="429" y="314"/>
                  </a:cubicBezTo>
                  <a:cubicBezTo>
                    <a:pt x="429" y="303"/>
                    <a:pt x="439" y="293"/>
                    <a:pt x="450" y="293"/>
                  </a:cubicBezTo>
                  <a:cubicBezTo>
                    <a:pt x="462" y="293"/>
                    <a:pt x="471" y="303"/>
                    <a:pt x="471" y="314"/>
                  </a:cubicBezTo>
                  <a:cubicBezTo>
                    <a:pt x="471" y="326"/>
                    <a:pt x="462" y="335"/>
                    <a:pt x="450" y="335"/>
                  </a:cubicBezTo>
                  <a:close/>
                  <a:moveTo>
                    <a:pt x="514" y="139"/>
                  </a:moveTo>
                  <a:cubicBezTo>
                    <a:pt x="542" y="107"/>
                    <a:pt x="584" y="87"/>
                    <a:pt x="630" y="87"/>
                  </a:cubicBezTo>
                  <a:cubicBezTo>
                    <a:pt x="676" y="87"/>
                    <a:pt x="717" y="107"/>
                    <a:pt x="746" y="139"/>
                  </a:cubicBezTo>
                  <a:lnTo>
                    <a:pt x="514" y="139"/>
                  </a:lnTo>
                  <a:close/>
                  <a:moveTo>
                    <a:pt x="1019" y="271"/>
                  </a:moveTo>
                  <a:cubicBezTo>
                    <a:pt x="1032" y="271"/>
                    <a:pt x="1042" y="281"/>
                    <a:pt x="1042" y="294"/>
                  </a:cubicBezTo>
                  <a:cubicBezTo>
                    <a:pt x="1042" y="306"/>
                    <a:pt x="1032" y="317"/>
                    <a:pt x="1019" y="317"/>
                  </a:cubicBezTo>
                  <a:cubicBezTo>
                    <a:pt x="1006" y="317"/>
                    <a:pt x="996" y="306"/>
                    <a:pt x="996" y="294"/>
                  </a:cubicBezTo>
                  <a:cubicBezTo>
                    <a:pt x="996" y="281"/>
                    <a:pt x="1006" y="271"/>
                    <a:pt x="1019" y="271"/>
                  </a:cubicBezTo>
                  <a:close/>
                </a:path>
              </a:pathLst>
            </a:custGeom>
            <a:solidFill>
              <a:srgbClr val="00A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37" name="Freeform 15">
              <a:extLst>
                <a:ext uri="{FF2B5EF4-FFF2-40B4-BE49-F238E27FC236}">
                  <a16:creationId xmlns:a16="http://schemas.microsoft.com/office/drawing/2014/main" id="{D3F2F63A-9CCA-499B-9598-170AC5CD029F}"/>
                </a:ext>
              </a:extLst>
            </p:cNvPr>
            <p:cNvSpPr>
              <a:spLocks/>
            </p:cNvSpPr>
            <p:nvPr/>
          </p:nvSpPr>
          <p:spPr bwMode="auto">
            <a:xfrm>
              <a:off x="5499100" y="6284913"/>
              <a:ext cx="577850" cy="373062"/>
            </a:xfrm>
            <a:custGeom>
              <a:avLst/>
              <a:gdLst>
                <a:gd name="T0" fmla="*/ 0 w 364"/>
                <a:gd name="T1" fmla="*/ 235 h 235"/>
                <a:gd name="T2" fmla="*/ 130 w 364"/>
                <a:gd name="T3" fmla="*/ 235 h 235"/>
                <a:gd name="T4" fmla="*/ 364 w 364"/>
                <a:gd name="T5" fmla="*/ 0 h 235"/>
                <a:gd name="T6" fmla="*/ 234 w 364"/>
                <a:gd name="T7" fmla="*/ 0 h 235"/>
                <a:gd name="T8" fmla="*/ 0 w 364"/>
                <a:gd name="T9" fmla="*/ 235 h 235"/>
                <a:gd name="T10" fmla="*/ 0 w 364"/>
                <a:gd name="T11" fmla="*/ 235 h 235"/>
              </a:gdLst>
              <a:ahLst/>
              <a:cxnLst>
                <a:cxn ang="0">
                  <a:pos x="T0" y="T1"/>
                </a:cxn>
                <a:cxn ang="0">
                  <a:pos x="T2" y="T3"/>
                </a:cxn>
                <a:cxn ang="0">
                  <a:pos x="T4" y="T5"/>
                </a:cxn>
                <a:cxn ang="0">
                  <a:pos x="T6" y="T7"/>
                </a:cxn>
                <a:cxn ang="0">
                  <a:pos x="T8" y="T9"/>
                </a:cxn>
                <a:cxn ang="0">
                  <a:pos x="T10" y="T11"/>
                </a:cxn>
              </a:cxnLst>
              <a:rect l="0" t="0" r="r" b="b"/>
              <a:pathLst>
                <a:path w="364" h="235">
                  <a:moveTo>
                    <a:pt x="0" y="235"/>
                  </a:moveTo>
                  <a:lnTo>
                    <a:pt x="130" y="235"/>
                  </a:lnTo>
                  <a:lnTo>
                    <a:pt x="364" y="0"/>
                  </a:lnTo>
                  <a:lnTo>
                    <a:pt x="234" y="0"/>
                  </a:lnTo>
                  <a:lnTo>
                    <a:pt x="0" y="235"/>
                  </a:lnTo>
                  <a:lnTo>
                    <a:pt x="0" y="235"/>
                  </a:lnTo>
                  <a:close/>
                </a:path>
              </a:pathLst>
            </a:custGeom>
            <a:solidFill>
              <a:srgbClr val="00A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38" name="Freeform 16">
              <a:extLst>
                <a:ext uri="{FF2B5EF4-FFF2-40B4-BE49-F238E27FC236}">
                  <a16:creationId xmlns:a16="http://schemas.microsoft.com/office/drawing/2014/main" id="{4A2B67B1-25DB-45BE-9F10-330276592173}"/>
                </a:ext>
              </a:extLst>
            </p:cNvPr>
            <p:cNvSpPr>
              <a:spLocks/>
            </p:cNvSpPr>
            <p:nvPr/>
          </p:nvSpPr>
          <p:spPr bwMode="auto">
            <a:xfrm>
              <a:off x="5984875" y="6056313"/>
              <a:ext cx="255588" cy="114300"/>
            </a:xfrm>
            <a:custGeom>
              <a:avLst/>
              <a:gdLst>
                <a:gd name="T0" fmla="*/ 88 w 196"/>
                <a:gd name="T1" fmla="*/ 0 h 88"/>
                <a:gd name="T2" fmla="*/ 0 w 196"/>
                <a:gd name="T3" fmla="*/ 88 h 88"/>
                <a:gd name="T4" fmla="*/ 158 w 196"/>
                <a:gd name="T5" fmla="*/ 88 h 88"/>
                <a:gd name="T6" fmla="*/ 175 w 196"/>
                <a:gd name="T7" fmla="*/ 71 h 88"/>
                <a:gd name="T8" fmla="*/ 182 w 196"/>
                <a:gd name="T9" fmla="*/ 0 h 88"/>
                <a:gd name="T10" fmla="*/ 88 w 196"/>
                <a:gd name="T11" fmla="*/ 0 h 88"/>
              </a:gdLst>
              <a:ahLst/>
              <a:cxnLst>
                <a:cxn ang="0">
                  <a:pos x="T0" y="T1"/>
                </a:cxn>
                <a:cxn ang="0">
                  <a:pos x="T2" y="T3"/>
                </a:cxn>
                <a:cxn ang="0">
                  <a:pos x="T4" y="T5"/>
                </a:cxn>
                <a:cxn ang="0">
                  <a:pos x="T6" y="T7"/>
                </a:cxn>
                <a:cxn ang="0">
                  <a:pos x="T8" y="T9"/>
                </a:cxn>
                <a:cxn ang="0">
                  <a:pos x="T10" y="T11"/>
                </a:cxn>
              </a:cxnLst>
              <a:rect l="0" t="0" r="r" b="b"/>
              <a:pathLst>
                <a:path w="196" h="88">
                  <a:moveTo>
                    <a:pt x="88" y="0"/>
                  </a:moveTo>
                  <a:cubicBezTo>
                    <a:pt x="0" y="88"/>
                    <a:pt x="0" y="88"/>
                    <a:pt x="0" y="88"/>
                  </a:cubicBezTo>
                  <a:cubicBezTo>
                    <a:pt x="158" y="88"/>
                    <a:pt x="158" y="88"/>
                    <a:pt x="158" y="88"/>
                  </a:cubicBezTo>
                  <a:cubicBezTo>
                    <a:pt x="175" y="71"/>
                    <a:pt x="175" y="71"/>
                    <a:pt x="175" y="71"/>
                  </a:cubicBezTo>
                  <a:cubicBezTo>
                    <a:pt x="196" y="50"/>
                    <a:pt x="196" y="20"/>
                    <a:pt x="182" y="0"/>
                  </a:cubicBezTo>
                  <a:lnTo>
                    <a:pt x="88" y="0"/>
                  </a:lnTo>
                  <a:close/>
                </a:path>
              </a:pathLst>
            </a:custGeom>
            <a:solidFill>
              <a:srgbClr val="00A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39" name="Freeform 17">
              <a:extLst>
                <a:ext uri="{FF2B5EF4-FFF2-40B4-BE49-F238E27FC236}">
                  <a16:creationId xmlns:a16="http://schemas.microsoft.com/office/drawing/2014/main" id="{46B7F5BB-596A-4663-B1C7-F7E48679321B}"/>
                </a:ext>
              </a:extLst>
            </p:cNvPr>
            <p:cNvSpPr>
              <a:spLocks/>
            </p:cNvSpPr>
            <p:nvPr/>
          </p:nvSpPr>
          <p:spPr bwMode="auto">
            <a:xfrm>
              <a:off x="4929188" y="6743700"/>
              <a:ext cx="688975" cy="563562"/>
            </a:xfrm>
            <a:custGeom>
              <a:avLst/>
              <a:gdLst>
                <a:gd name="T0" fmla="*/ 92 w 528"/>
                <a:gd name="T1" fmla="*/ 277 h 430"/>
                <a:gd name="T2" fmla="*/ 36 w 528"/>
                <a:gd name="T3" fmla="*/ 334 h 430"/>
                <a:gd name="T4" fmla="*/ 75 w 528"/>
                <a:gd name="T5" fmla="*/ 430 h 430"/>
                <a:gd name="T6" fmla="*/ 115 w 528"/>
                <a:gd name="T7" fmla="*/ 413 h 430"/>
                <a:gd name="T8" fmla="*/ 251 w 528"/>
                <a:gd name="T9" fmla="*/ 277 h 430"/>
                <a:gd name="T10" fmla="*/ 528 w 528"/>
                <a:gd name="T11" fmla="*/ 0 h 430"/>
                <a:gd name="T12" fmla="*/ 370 w 528"/>
                <a:gd name="T13" fmla="*/ 0 h 430"/>
                <a:gd name="T14" fmla="*/ 92 w 528"/>
                <a:gd name="T15" fmla="*/ 277 h 4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8" h="430">
                  <a:moveTo>
                    <a:pt x="92" y="277"/>
                  </a:moveTo>
                  <a:cubicBezTo>
                    <a:pt x="36" y="334"/>
                    <a:pt x="36" y="334"/>
                    <a:pt x="36" y="334"/>
                  </a:cubicBezTo>
                  <a:cubicBezTo>
                    <a:pt x="0" y="369"/>
                    <a:pt x="25" y="430"/>
                    <a:pt x="75" y="430"/>
                  </a:cubicBezTo>
                  <a:cubicBezTo>
                    <a:pt x="90" y="430"/>
                    <a:pt x="104" y="424"/>
                    <a:pt x="115" y="413"/>
                  </a:cubicBezTo>
                  <a:cubicBezTo>
                    <a:pt x="251" y="277"/>
                    <a:pt x="251" y="277"/>
                    <a:pt x="251" y="277"/>
                  </a:cubicBezTo>
                  <a:cubicBezTo>
                    <a:pt x="528" y="0"/>
                    <a:pt x="528" y="0"/>
                    <a:pt x="528" y="0"/>
                  </a:cubicBezTo>
                  <a:cubicBezTo>
                    <a:pt x="370" y="0"/>
                    <a:pt x="370" y="0"/>
                    <a:pt x="370" y="0"/>
                  </a:cubicBezTo>
                  <a:lnTo>
                    <a:pt x="92" y="277"/>
                  </a:lnTo>
                  <a:close/>
                </a:path>
              </a:pathLst>
            </a:custGeom>
            <a:solidFill>
              <a:srgbClr val="00A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40" name="Freeform 18">
              <a:extLst>
                <a:ext uri="{FF2B5EF4-FFF2-40B4-BE49-F238E27FC236}">
                  <a16:creationId xmlns:a16="http://schemas.microsoft.com/office/drawing/2014/main" id="{0877D4EA-D7C4-4BD5-8B56-1E0A79D59461}"/>
                </a:ext>
              </a:extLst>
            </p:cNvPr>
            <p:cNvSpPr>
              <a:spLocks noEditPoints="1"/>
            </p:cNvSpPr>
            <p:nvPr/>
          </p:nvSpPr>
          <p:spPr bwMode="auto">
            <a:xfrm>
              <a:off x="6478588" y="6729413"/>
              <a:ext cx="803275" cy="220662"/>
            </a:xfrm>
            <a:custGeom>
              <a:avLst/>
              <a:gdLst>
                <a:gd name="T0" fmla="*/ 117 w 614"/>
                <a:gd name="T1" fmla="*/ 51 h 168"/>
                <a:gd name="T2" fmla="*/ 0 w 614"/>
                <a:gd name="T3" fmla="*/ 168 h 168"/>
                <a:gd name="T4" fmla="*/ 399 w 614"/>
                <a:gd name="T5" fmla="*/ 168 h 168"/>
                <a:gd name="T6" fmla="*/ 446 w 614"/>
                <a:gd name="T7" fmla="*/ 168 h 168"/>
                <a:gd name="T8" fmla="*/ 614 w 614"/>
                <a:gd name="T9" fmla="*/ 0 h 168"/>
                <a:gd name="T10" fmla="*/ 168 w 614"/>
                <a:gd name="T11" fmla="*/ 0 h 168"/>
                <a:gd name="T12" fmla="*/ 117 w 614"/>
                <a:gd name="T13" fmla="*/ 51 h 168"/>
                <a:gd name="T14" fmla="*/ 270 w 614"/>
                <a:gd name="T15" fmla="*/ 112 h 168"/>
                <a:gd name="T16" fmla="*/ 251 w 614"/>
                <a:gd name="T17" fmla="*/ 93 h 168"/>
                <a:gd name="T18" fmla="*/ 270 w 614"/>
                <a:gd name="T19" fmla="*/ 75 h 168"/>
                <a:gd name="T20" fmla="*/ 288 w 614"/>
                <a:gd name="T21" fmla="*/ 93 h 168"/>
                <a:gd name="T22" fmla="*/ 270 w 614"/>
                <a:gd name="T23" fmla="*/ 11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4" h="168">
                  <a:moveTo>
                    <a:pt x="117" y="51"/>
                  </a:moveTo>
                  <a:cubicBezTo>
                    <a:pt x="0" y="168"/>
                    <a:pt x="0" y="168"/>
                    <a:pt x="0" y="168"/>
                  </a:cubicBezTo>
                  <a:cubicBezTo>
                    <a:pt x="399" y="168"/>
                    <a:pt x="399" y="168"/>
                    <a:pt x="399" y="168"/>
                  </a:cubicBezTo>
                  <a:cubicBezTo>
                    <a:pt x="446" y="168"/>
                    <a:pt x="446" y="168"/>
                    <a:pt x="446" y="168"/>
                  </a:cubicBezTo>
                  <a:cubicBezTo>
                    <a:pt x="614" y="0"/>
                    <a:pt x="614" y="0"/>
                    <a:pt x="614" y="0"/>
                  </a:cubicBezTo>
                  <a:cubicBezTo>
                    <a:pt x="168" y="0"/>
                    <a:pt x="168" y="0"/>
                    <a:pt x="168" y="0"/>
                  </a:cubicBezTo>
                  <a:lnTo>
                    <a:pt x="117" y="51"/>
                  </a:lnTo>
                  <a:close/>
                  <a:moveTo>
                    <a:pt x="270" y="112"/>
                  </a:moveTo>
                  <a:cubicBezTo>
                    <a:pt x="260" y="112"/>
                    <a:pt x="251" y="103"/>
                    <a:pt x="251" y="93"/>
                  </a:cubicBezTo>
                  <a:cubicBezTo>
                    <a:pt x="251" y="83"/>
                    <a:pt x="260" y="75"/>
                    <a:pt x="270" y="75"/>
                  </a:cubicBezTo>
                  <a:cubicBezTo>
                    <a:pt x="280" y="75"/>
                    <a:pt x="288" y="83"/>
                    <a:pt x="288" y="93"/>
                  </a:cubicBezTo>
                  <a:cubicBezTo>
                    <a:pt x="288" y="103"/>
                    <a:pt x="280" y="112"/>
                    <a:pt x="270" y="112"/>
                  </a:cubicBezTo>
                  <a:close/>
                </a:path>
              </a:pathLst>
            </a:custGeom>
            <a:solidFill>
              <a:srgbClr val="00A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41" name="Freeform 19">
              <a:extLst>
                <a:ext uri="{FF2B5EF4-FFF2-40B4-BE49-F238E27FC236}">
                  <a16:creationId xmlns:a16="http://schemas.microsoft.com/office/drawing/2014/main" id="{9D2AD48F-5BE7-4F99-9CAA-EE1AC5AA9669}"/>
                </a:ext>
              </a:extLst>
            </p:cNvPr>
            <p:cNvSpPr>
              <a:spLocks/>
            </p:cNvSpPr>
            <p:nvPr/>
          </p:nvSpPr>
          <p:spPr bwMode="auto">
            <a:xfrm>
              <a:off x="6823075" y="6284913"/>
              <a:ext cx="903288" cy="320675"/>
            </a:xfrm>
            <a:custGeom>
              <a:avLst/>
              <a:gdLst>
                <a:gd name="T0" fmla="*/ 245 w 691"/>
                <a:gd name="T1" fmla="*/ 0 h 245"/>
                <a:gd name="T2" fmla="*/ 49 w 691"/>
                <a:gd name="T3" fmla="*/ 196 h 245"/>
                <a:gd name="T4" fmla="*/ 0 w 691"/>
                <a:gd name="T5" fmla="*/ 245 h 245"/>
                <a:gd name="T6" fmla="*/ 442 w 691"/>
                <a:gd name="T7" fmla="*/ 245 h 245"/>
                <a:gd name="T8" fmla="*/ 446 w 691"/>
                <a:gd name="T9" fmla="*/ 245 h 245"/>
                <a:gd name="T10" fmla="*/ 691 w 691"/>
                <a:gd name="T11" fmla="*/ 0 h 245"/>
                <a:gd name="T12" fmla="*/ 441 w 691"/>
                <a:gd name="T13" fmla="*/ 0 h 245"/>
                <a:gd name="T14" fmla="*/ 245 w 691"/>
                <a:gd name="T15" fmla="*/ 0 h 2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1" h="245">
                  <a:moveTo>
                    <a:pt x="245" y="0"/>
                  </a:moveTo>
                  <a:cubicBezTo>
                    <a:pt x="49" y="196"/>
                    <a:pt x="49" y="196"/>
                    <a:pt x="49" y="196"/>
                  </a:cubicBezTo>
                  <a:cubicBezTo>
                    <a:pt x="0" y="245"/>
                    <a:pt x="0" y="245"/>
                    <a:pt x="0" y="245"/>
                  </a:cubicBezTo>
                  <a:cubicBezTo>
                    <a:pt x="442" y="245"/>
                    <a:pt x="442" y="245"/>
                    <a:pt x="442" y="245"/>
                  </a:cubicBezTo>
                  <a:cubicBezTo>
                    <a:pt x="444" y="245"/>
                    <a:pt x="445" y="245"/>
                    <a:pt x="446" y="245"/>
                  </a:cubicBezTo>
                  <a:cubicBezTo>
                    <a:pt x="691" y="0"/>
                    <a:pt x="691" y="0"/>
                    <a:pt x="691" y="0"/>
                  </a:cubicBezTo>
                  <a:cubicBezTo>
                    <a:pt x="441" y="0"/>
                    <a:pt x="441" y="0"/>
                    <a:pt x="441" y="0"/>
                  </a:cubicBezTo>
                  <a:lnTo>
                    <a:pt x="245" y="0"/>
                  </a:lnTo>
                  <a:close/>
                </a:path>
              </a:pathLst>
            </a:custGeom>
            <a:solidFill>
              <a:srgbClr val="00A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42" name="Freeform 20">
              <a:extLst>
                <a:ext uri="{FF2B5EF4-FFF2-40B4-BE49-F238E27FC236}">
                  <a16:creationId xmlns:a16="http://schemas.microsoft.com/office/drawing/2014/main" id="{FE014133-179D-43E5-8B02-070ED90E35DD}"/>
                </a:ext>
              </a:extLst>
            </p:cNvPr>
            <p:cNvSpPr>
              <a:spLocks noEditPoints="1"/>
            </p:cNvSpPr>
            <p:nvPr/>
          </p:nvSpPr>
          <p:spPr bwMode="auto">
            <a:xfrm>
              <a:off x="1804988" y="5957888"/>
              <a:ext cx="803275" cy="425450"/>
            </a:xfrm>
            <a:custGeom>
              <a:avLst/>
              <a:gdLst>
                <a:gd name="T0" fmla="*/ 615 w 615"/>
                <a:gd name="T1" fmla="*/ 0 h 325"/>
                <a:gd name="T2" fmla="*/ 548 w 615"/>
                <a:gd name="T3" fmla="*/ 0 h 325"/>
                <a:gd name="T4" fmla="*/ 528 w 615"/>
                <a:gd name="T5" fmla="*/ 0 h 325"/>
                <a:gd name="T6" fmla="*/ 259 w 615"/>
                <a:gd name="T7" fmla="*/ 0 h 325"/>
                <a:gd name="T8" fmla="*/ 0 w 615"/>
                <a:gd name="T9" fmla="*/ 258 h 325"/>
                <a:gd name="T10" fmla="*/ 9 w 615"/>
                <a:gd name="T11" fmla="*/ 266 h 325"/>
                <a:gd name="T12" fmla="*/ 18 w 615"/>
                <a:gd name="T13" fmla="*/ 273 h 325"/>
                <a:gd name="T14" fmla="*/ 19 w 615"/>
                <a:gd name="T15" fmla="*/ 273 h 325"/>
                <a:gd name="T16" fmla="*/ 28 w 615"/>
                <a:gd name="T17" fmla="*/ 280 h 325"/>
                <a:gd name="T18" fmla="*/ 80 w 615"/>
                <a:gd name="T19" fmla="*/ 306 h 325"/>
                <a:gd name="T20" fmla="*/ 82 w 615"/>
                <a:gd name="T21" fmla="*/ 307 h 325"/>
                <a:gd name="T22" fmla="*/ 90 w 615"/>
                <a:gd name="T23" fmla="*/ 310 h 325"/>
                <a:gd name="T24" fmla="*/ 94 w 615"/>
                <a:gd name="T25" fmla="*/ 311 h 325"/>
                <a:gd name="T26" fmla="*/ 102 w 615"/>
                <a:gd name="T27" fmla="*/ 313 h 325"/>
                <a:gd name="T28" fmla="*/ 107 w 615"/>
                <a:gd name="T29" fmla="*/ 315 h 325"/>
                <a:gd name="T30" fmla="*/ 114 w 615"/>
                <a:gd name="T31" fmla="*/ 317 h 325"/>
                <a:gd name="T32" fmla="*/ 120 w 615"/>
                <a:gd name="T33" fmla="*/ 318 h 325"/>
                <a:gd name="T34" fmla="*/ 126 w 615"/>
                <a:gd name="T35" fmla="*/ 319 h 325"/>
                <a:gd name="T36" fmla="*/ 133 w 615"/>
                <a:gd name="T37" fmla="*/ 321 h 325"/>
                <a:gd name="T38" fmla="*/ 139 w 615"/>
                <a:gd name="T39" fmla="*/ 322 h 325"/>
                <a:gd name="T40" fmla="*/ 147 w 615"/>
                <a:gd name="T41" fmla="*/ 323 h 325"/>
                <a:gd name="T42" fmla="*/ 152 w 615"/>
                <a:gd name="T43" fmla="*/ 323 h 325"/>
                <a:gd name="T44" fmla="*/ 161 w 615"/>
                <a:gd name="T45" fmla="*/ 324 h 325"/>
                <a:gd name="T46" fmla="*/ 165 w 615"/>
                <a:gd name="T47" fmla="*/ 324 h 325"/>
                <a:gd name="T48" fmla="*/ 179 w 615"/>
                <a:gd name="T49" fmla="*/ 325 h 325"/>
                <a:gd name="T50" fmla="*/ 290 w 615"/>
                <a:gd name="T51" fmla="*/ 325 h 325"/>
                <a:gd name="T52" fmla="*/ 575 w 615"/>
                <a:gd name="T53" fmla="*/ 39 h 325"/>
                <a:gd name="T54" fmla="*/ 575 w 615"/>
                <a:gd name="T55" fmla="*/ 39 h 325"/>
                <a:gd name="T56" fmla="*/ 615 w 615"/>
                <a:gd name="T57" fmla="*/ 0 h 325"/>
                <a:gd name="T58" fmla="*/ 191 w 615"/>
                <a:gd name="T59" fmla="*/ 130 h 325"/>
                <a:gd name="T60" fmla="*/ 307 w 615"/>
                <a:gd name="T61" fmla="*/ 78 h 325"/>
                <a:gd name="T62" fmla="*/ 423 w 615"/>
                <a:gd name="T63" fmla="*/ 130 h 325"/>
                <a:gd name="T64" fmla="*/ 191 w 615"/>
                <a:gd name="T65" fmla="*/ 130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5" h="325">
                  <a:moveTo>
                    <a:pt x="615" y="0"/>
                  </a:moveTo>
                  <a:cubicBezTo>
                    <a:pt x="548" y="0"/>
                    <a:pt x="548" y="0"/>
                    <a:pt x="548" y="0"/>
                  </a:cubicBezTo>
                  <a:cubicBezTo>
                    <a:pt x="541" y="0"/>
                    <a:pt x="534" y="0"/>
                    <a:pt x="528" y="0"/>
                  </a:cubicBezTo>
                  <a:cubicBezTo>
                    <a:pt x="259" y="0"/>
                    <a:pt x="259" y="0"/>
                    <a:pt x="259" y="0"/>
                  </a:cubicBezTo>
                  <a:cubicBezTo>
                    <a:pt x="0" y="258"/>
                    <a:pt x="0" y="258"/>
                    <a:pt x="0" y="258"/>
                  </a:cubicBezTo>
                  <a:cubicBezTo>
                    <a:pt x="3" y="261"/>
                    <a:pt x="6" y="263"/>
                    <a:pt x="9" y="266"/>
                  </a:cubicBezTo>
                  <a:cubicBezTo>
                    <a:pt x="12" y="268"/>
                    <a:pt x="15" y="271"/>
                    <a:pt x="18" y="273"/>
                  </a:cubicBezTo>
                  <a:cubicBezTo>
                    <a:pt x="19" y="273"/>
                    <a:pt x="19" y="273"/>
                    <a:pt x="19" y="273"/>
                  </a:cubicBezTo>
                  <a:cubicBezTo>
                    <a:pt x="22" y="275"/>
                    <a:pt x="25" y="278"/>
                    <a:pt x="28" y="280"/>
                  </a:cubicBezTo>
                  <a:cubicBezTo>
                    <a:pt x="44" y="290"/>
                    <a:pt x="62" y="299"/>
                    <a:pt x="80" y="306"/>
                  </a:cubicBezTo>
                  <a:cubicBezTo>
                    <a:pt x="81" y="306"/>
                    <a:pt x="81" y="307"/>
                    <a:pt x="82" y="307"/>
                  </a:cubicBezTo>
                  <a:cubicBezTo>
                    <a:pt x="85" y="308"/>
                    <a:pt x="87" y="309"/>
                    <a:pt x="90" y="310"/>
                  </a:cubicBezTo>
                  <a:cubicBezTo>
                    <a:pt x="91" y="310"/>
                    <a:pt x="93" y="311"/>
                    <a:pt x="94" y="311"/>
                  </a:cubicBezTo>
                  <a:cubicBezTo>
                    <a:pt x="97" y="312"/>
                    <a:pt x="99" y="313"/>
                    <a:pt x="102" y="313"/>
                  </a:cubicBezTo>
                  <a:cubicBezTo>
                    <a:pt x="103" y="314"/>
                    <a:pt x="105" y="315"/>
                    <a:pt x="107" y="315"/>
                  </a:cubicBezTo>
                  <a:cubicBezTo>
                    <a:pt x="109" y="316"/>
                    <a:pt x="111" y="316"/>
                    <a:pt x="114" y="317"/>
                  </a:cubicBezTo>
                  <a:cubicBezTo>
                    <a:pt x="116" y="317"/>
                    <a:pt x="118" y="318"/>
                    <a:pt x="120" y="318"/>
                  </a:cubicBezTo>
                  <a:cubicBezTo>
                    <a:pt x="122" y="319"/>
                    <a:pt x="124" y="319"/>
                    <a:pt x="126" y="319"/>
                  </a:cubicBezTo>
                  <a:cubicBezTo>
                    <a:pt x="128" y="320"/>
                    <a:pt x="131" y="320"/>
                    <a:pt x="133" y="321"/>
                  </a:cubicBezTo>
                  <a:cubicBezTo>
                    <a:pt x="135" y="321"/>
                    <a:pt x="137" y="321"/>
                    <a:pt x="139" y="322"/>
                  </a:cubicBezTo>
                  <a:cubicBezTo>
                    <a:pt x="141" y="322"/>
                    <a:pt x="144" y="322"/>
                    <a:pt x="147" y="323"/>
                  </a:cubicBezTo>
                  <a:cubicBezTo>
                    <a:pt x="148" y="323"/>
                    <a:pt x="150" y="323"/>
                    <a:pt x="152" y="323"/>
                  </a:cubicBezTo>
                  <a:cubicBezTo>
                    <a:pt x="155" y="323"/>
                    <a:pt x="158" y="324"/>
                    <a:pt x="161" y="324"/>
                  </a:cubicBezTo>
                  <a:cubicBezTo>
                    <a:pt x="162" y="324"/>
                    <a:pt x="164" y="324"/>
                    <a:pt x="165" y="324"/>
                  </a:cubicBezTo>
                  <a:cubicBezTo>
                    <a:pt x="170" y="324"/>
                    <a:pt x="174" y="325"/>
                    <a:pt x="179" y="325"/>
                  </a:cubicBezTo>
                  <a:cubicBezTo>
                    <a:pt x="290" y="325"/>
                    <a:pt x="290" y="325"/>
                    <a:pt x="290" y="325"/>
                  </a:cubicBezTo>
                  <a:cubicBezTo>
                    <a:pt x="477" y="138"/>
                    <a:pt x="548" y="66"/>
                    <a:pt x="575" y="39"/>
                  </a:cubicBezTo>
                  <a:cubicBezTo>
                    <a:pt x="575" y="39"/>
                    <a:pt x="575" y="39"/>
                    <a:pt x="575" y="39"/>
                  </a:cubicBezTo>
                  <a:lnTo>
                    <a:pt x="615" y="0"/>
                  </a:lnTo>
                  <a:close/>
                  <a:moveTo>
                    <a:pt x="191" y="130"/>
                  </a:moveTo>
                  <a:cubicBezTo>
                    <a:pt x="219" y="98"/>
                    <a:pt x="261" y="78"/>
                    <a:pt x="307" y="78"/>
                  </a:cubicBezTo>
                  <a:cubicBezTo>
                    <a:pt x="353" y="78"/>
                    <a:pt x="394" y="98"/>
                    <a:pt x="423" y="130"/>
                  </a:cubicBezTo>
                  <a:lnTo>
                    <a:pt x="191" y="130"/>
                  </a:lnTo>
                  <a:close/>
                </a:path>
              </a:pathLst>
            </a:custGeom>
            <a:solidFill>
              <a:srgbClr val="00A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43" name="Freeform 21">
              <a:extLst>
                <a:ext uri="{FF2B5EF4-FFF2-40B4-BE49-F238E27FC236}">
                  <a16:creationId xmlns:a16="http://schemas.microsoft.com/office/drawing/2014/main" id="{59DAE27D-6F9C-42CB-A68D-6109FD8A4654}"/>
                </a:ext>
              </a:extLst>
            </p:cNvPr>
            <p:cNvSpPr>
              <a:spLocks/>
            </p:cNvSpPr>
            <p:nvPr/>
          </p:nvSpPr>
          <p:spPr bwMode="auto">
            <a:xfrm>
              <a:off x="2990850" y="6057900"/>
              <a:ext cx="303213" cy="68262"/>
            </a:xfrm>
            <a:custGeom>
              <a:avLst/>
              <a:gdLst>
                <a:gd name="T0" fmla="*/ 116 w 232"/>
                <a:gd name="T1" fmla="*/ 0 h 52"/>
                <a:gd name="T2" fmla="*/ 114 w 232"/>
                <a:gd name="T3" fmla="*/ 0 h 52"/>
                <a:gd name="T4" fmla="*/ 0 w 232"/>
                <a:gd name="T5" fmla="*/ 52 h 52"/>
                <a:gd name="T6" fmla="*/ 123 w 232"/>
                <a:gd name="T7" fmla="*/ 52 h 52"/>
                <a:gd name="T8" fmla="*/ 232 w 232"/>
                <a:gd name="T9" fmla="*/ 52 h 52"/>
                <a:gd name="T10" fmla="*/ 116 w 232"/>
                <a:gd name="T11" fmla="*/ 0 h 52"/>
              </a:gdLst>
              <a:ahLst/>
              <a:cxnLst>
                <a:cxn ang="0">
                  <a:pos x="T0" y="T1"/>
                </a:cxn>
                <a:cxn ang="0">
                  <a:pos x="T2" y="T3"/>
                </a:cxn>
                <a:cxn ang="0">
                  <a:pos x="T4" y="T5"/>
                </a:cxn>
                <a:cxn ang="0">
                  <a:pos x="T6" y="T7"/>
                </a:cxn>
                <a:cxn ang="0">
                  <a:pos x="T8" y="T9"/>
                </a:cxn>
                <a:cxn ang="0">
                  <a:pos x="T10" y="T11"/>
                </a:cxn>
              </a:cxnLst>
              <a:rect l="0" t="0" r="r" b="b"/>
              <a:pathLst>
                <a:path w="232" h="52">
                  <a:moveTo>
                    <a:pt x="116" y="0"/>
                  </a:moveTo>
                  <a:cubicBezTo>
                    <a:pt x="115" y="0"/>
                    <a:pt x="114" y="0"/>
                    <a:pt x="114" y="0"/>
                  </a:cubicBezTo>
                  <a:cubicBezTo>
                    <a:pt x="69" y="1"/>
                    <a:pt x="28" y="21"/>
                    <a:pt x="0" y="52"/>
                  </a:cubicBezTo>
                  <a:cubicBezTo>
                    <a:pt x="123" y="52"/>
                    <a:pt x="123" y="52"/>
                    <a:pt x="123" y="52"/>
                  </a:cubicBezTo>
                  <a:cubicBezTo>
                    <a:pt x="232" y="52"/>
                    <a:pt x="232" y="52"/>
                    <a:pt x="232" y="52"/>
                  </a:cubicBezTo>
                  <a:cubicBezTo>
                    <a:pt x="204" y="20"/>
                    <a:pt x="162" y="0"/>
                    <a:pt x="116" y="0"/>
                  </a:cubicBezTo>
                  <a:close/>
                </a:path>
              </a:pathLst>
            </a:custGeom>
            <a:solidFill>
              <a:srgbClr val="00A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44" name="Freeform 22">
              <a:extLst>
                <a:ext uri="{FF2B5EF4-FFF2-40B4-BE49-F238E27FC236}">
                  <a16:creationId xmlns:a16="http://schemas.microsoft.com/office/drawing/2014/main" id="{D9163109-6740-4D04-8EE1-F18C1BC5F7C9}"/>
                </a:ext>
              </a:extLst>
            </p:cNvPr>
            <p:cNvSpPr>
              <a:spLocks noEditPoints="1"/>
            </p:cNvSpPr>
            <p:nvPr/>
          </p:nvSpPr>
          <p:spPr bwMode="auto">
            <a:xfrm>
              <a:off x="3143250" y="6950075"/>
              <a:ext cx="3867150" cy="465137"/>
            </a:xfrm>
            <a:custGeom>
              <a:avLst/>
              <a:gdLst>
                <a:gd name="T0" fmla="*/ 2552 w 2959"/>
                <a:gd name="T1" fmla="*/ 0 h 356"/>
                <a:gd name="T2" fmla="*/ 2459 w 2959"/>
                <a:gd name="T3" fmla="*/ 0 h 356"/>
                <a:gd name="T4" fmla="*/ 2326 w 2959"/>
                <a:gd name="T5" fmla="*/ 133 h 356"/>
                <a:gd name="T6" fmla="*/ 2298 w 2959"/>
                <a:gd name="T7" fmla="*/ 145 h 356"/>
                <a:gd name="T8" fmla="*/ 2271 w 2959"/>
                <a:gd name="T9" fmla="*/ 79 h 356"/>
                <a:gd name="T10" fmla="*/ 2350 w 2959"/>
                <a:gd name="T11" fmla="*/ 0 h 356"/>
                <a:gd name="T12" fmla="*/ 2334 w 2959"/>
                <a:gd name="T13" fmla="*/ 2 h 356"/>
                <a:gd name="T14" fmla="*/ 2051 w 2959"/>
                <a:gd name="T15" fmla="*/ 2 h 356"/>
                <a:gd name="T16" fmla="*/ 1992 w 2959"/>
                <a:gd name="T17" fmla="*/ 61 h 356"/>
                <a:gd name="T18" fmla="*/ 1933 w 2959"/>
                <a:gd name="T19" fmla="*/ 120 h 356"/>
                <a:gd name="T20" fmla="*/ 1617 w 2959"/>
                <a:gd name="T21" fmla="*/ 120 h 356"/>
                <a:gd name="T22" fmla="*/ 1481 w 2959"/>
                <a:gd name="T23" fmla="*/ 256 h 356"/>
                <a:gd name="T24" fmla="*/ 1441 w 2959"/>
                <a:gd name="T25" fmla="*/ 273 h 356"/>
                <a:gd name="T26" fmla="*/ 1402 w 2959"/>
                <a:gd name="T27" fmla="*/ 177 h 356"/>
                <a:gd name="T28" fmla="*/ 1458 w 2959"/>
                <a:gd name="T29" fmla="*/ 120 h 356"/>
                <a:gd name="T30" fmla="*/ 922 w 2959"/>
                <a:gd name="T31" fmla="*/ 120 h 356"/>
                <a:gd name="T32" fmla="*/ 781 w 2959"/>
                <a:gd name="T33" fmla="*/ 261 h 356"/>
                <a:gd name="T34" fmla="*/ 753 w 2959"/>
                <a:gd name="T35" fmla="*/ 273 h 356"/>
                <a:gd name="T36" fmla="*/ 589 w 2959"/>
                <a:gd name="T37" fmla="*/ 273 h 356"/>
                <a:gd name="T38" fmla="*/ 561 w 2959"/>
                <a:gd name="T39" fmla="*/ 204 h 356"/>
                <a:gd name="T40" fmla="*/ 645 w 2959"/>
                <a:gd name="T41" fmla="*/ 120 h 356"/>
                <a:gd name="T42" fmla="*/ 411 w 2959"/>
                <a:gd name="T43" fmla="*/ 120 h 356"/>
                <a:gd name="T44" fmla="*/ 412 w 2959"/>
                <a:gd name="T45" fmla="*/ 126 h 356"/>
                <a:gd name="T46" fmla="*/ 392 w 2959"/>
                <a:gd name="T47" fmla="*/ 146 h 356"/>
                <a:gd name="T48" fmla="*/ 372 w 2959"/>
                <a:gd name="T49" fmla="*/ 126 h 356"/>
                <a:gd name="T50" fmla="*/ 372 w 2959"/>
                <a:gd name="T51" fmla="*/ 120 h 356"/>
                <a:gd name="T52" fmla="*/ 0 w 2959"/>
                <a:gd name="T53" fmla="*/ 120 h 356"/>
                <a:gd name="T54" fmla="*/ 0 w 2959"/>
                <a:gd name="T55" fmla="*/ 214 h 356"/>
                <a:gd name="T56" fmla="*/ 142 w 2959"/>
                <a:gd name="T57" fmla="*/ 356 h 356"/>
                <a:gd name="T58" fmla="*/ 1651 w 2959"/>
                <a:gd name="T59" fmla="*/ 356 h 356"/>
                <a:gd name="T60" fmla="*/ 1723 w 2959"/>
                <a:gd name="T61" fmla="*/ 284 h 356"/>
                <a:gd name="T62" fmla="*/ 1795 w 2959"/>
                <a:gd name="T63" fmla="*/ 212 h 356"/>
                <a:gd name="T64" fmla="*/ 2790 w 2959"/>
                <a:gd name="T65" fmla="*/ 212 h 356"/>
                <a:gd name="T66" fmla="*/ 2958 w 2959"/>
                <a:gd name="T67" fmla="*/ 58 h 356"/>
                <a:gd name="T68" fmla="*/ 2951 w 2959"/>
                <a:gd name="T69" fmla="*/ 0 h 356"/>
                <a:gd name="T70" fmla="*/ 2552 w 2959"/>
                <a:gd name="T71" fmla="*/ 0 h 356"/>
                <a:gd name="T72" fmla="*/ 1347 w 2959"/>
                <a:gd name="T73" fmla="*/ 193 h 356"/>
                <a:gd name="T74" fmla="*/ 1333 w 2959"/>
                <a:gd name="T75" fmla="*/ 179 h 356"/>
                <a:gd name="T76" fmla="*/ 1347 w 2959"/>
                <a:gd name="T77" fmla="*/ 164 h 356"/>
                <a:gd name="T78" fmla="*/ 1361 w 2959"/>
                <a:gd name="T79" fmla="*/ 179 h 356"/>
                <a:gd name="T80" fmla="*/ 1347 w 2959"/>
                <a:gd name="T81" fmla="*/ 193 h 356"/>
                <a:gd name="T82" fmla="*/ 2196 w 2959"/>
                <a:gd name="T83" fmla="*/ 89 h 356"/>
                <a:gd name="T84" fmla="*/ 2176 w 2959"/>
                <a:gd name="T85" fmla="*/ 69 h 356"/>
                <a:gd name="T86" fmla="*/ 2196 w 2959"/>
                <a:gd name="T87" fmla="*/ 48 h 356"/>
                <a:gd name="T88" fmla="*/ 2217 w 2959"/>
                <a:gd name="T89" fmla="*/ 69 h 356"/>
                <a:gd name="T90" fmla="*/ 2196 w 2959"/>
                <a:gd name="T91" fmla="*/ 89 h 356"/>
                <a:gd name="T92" fmla="*/ 2716 w 2959"/>
                <a:gd name="T93" fmla="*/ 41 h 356"/>
                <a:gd name="T94" fmla="*/ 2702 w 2959"/>
                <a:gd name="T95" fmla="*/ 27 h 356"/>
                <a:gd name="T96" fmla="*/ 2716 w 2959"/>
                <a:gd name="T97" fmla="*/ 13 h 356"/>
                <a:gd name="T98" fmla="*/ 2731 w 2959"/>
                <a:gd name="T99" fmla="*/ 27 h 356"/>
                <a:gd name="T100" fmla="*/ 2716 w 2959"/>
                <a:gd name="T101" fmla="*/ 41 h 356"/>
                <a:gd name="T102" fmla="*/ 2766 w 2959"/>
                <a:gd name="T103" fmla="*/ 142 h 356"/>
                <a:gd name="T104" fmla="*/ 2751 w 2959"/>
                <a:gd name="T105" fmla="*/ 127 h 356"/>
                <a:gd name="T106" fmla="*/ 2766 w 2959"/>
                <a:gd name="T107" fmla="*/ 112 h 356"/>
                <a:gd name="T108" fmla="*/ 2781 w 2959"/>
                <a:gd name="T109" fmla="*/ 127 h 356"/>
                <a:gd name="T110" fmla="*/ 2766 w 2959"/>
                <a:gd name="T111" fmla="*/ 142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59" h="356">
                  <a:moveTo>
                    <a:pt x="2552" y="0"/>
                  </a:moveTo>
                  <a:cubicBezTo>
                    <a:pt x="2459" y="0"/>
                    <a:pt x="2459" y="0"/>
                    <a:pt x="2459" y="0"/>
                  </a:cubicBezTo>
                  <a:cubicBezTo>
                    <a:pt x="2326" y="133"/>
                    <a:pt x="2326" y="133"/>
                    <a:pt x="2326" y="133"/>
                  </a:cubicBezTo>
                  <a:cubicBezTo>
                    <a:pt x="2319" y="141"/>
                    <a:pt x="2309" y="145"/>
                    <a:pt x="2298" y="145"/>
                  </a:cubicBezTo>
                  <a:cubicBezTo>
                    <a:pt x="2264" y="145"/>
                    <a:pt x="2247" y="103"/>
                    <a:pt x="2271" y="79"/>
                  </a:cubicBezTo>
                  <a:cubicBezTo>
                    <a:pt x="2350" y="0"/>
                    <a:pt x="2350" y="0"/>
                    <a:pt x="2350" y="0"/>
                  </a:cubicBezTo>
                  <a:cubicBezTo>
                    <a:pt x="2345" y="1"/>
                    <a:pt x="2340" y="2"/>
                    <a:pt x="2334" y="2"/>
                  </a:cubicBezTo>
                  <a:cubicBezTo>
                    <a:pt x="2051" y="2"/>
                    <a:pt x="2051" y="2"/>
                    <a:pt x="2051" y="2"/>
                  </a:cubicBezTo>
                  <a:cubicBezTo>
                    <a:pt x="2019" y="2"/>
                    <a:pt x="1993" y="28"/>
                    <a:pt x="1992" y="61"/>
                  </a:cubicBezTo>
                  <a:cubicBezTo>
                    <a:pt x="1992" y="93"/>
                    <a:pt x="1966" y="120"/>
                    <a:pt x="1933" y="120"/>
                  </a:cubicBezTo>
                  <a:cubicBezTo>
                    <a:pt x="1617" y="120"/>
                    <a:pt x="1617" y="120"/>
                    <a:pt x="1617" y="120"/>
                  </a:cubicBezTo>
                  <a:cubicBezTo>
                    <a:pt x="1481" y="256"/>
                    <a:pt x="1481" y="256"/>
                    <a:pt x="1481" y="256"/>
                  </a:cubicBezTo>
                  <a:cubicBezTo>
                    <a:pt x="1470" y="267"/>
                    <a:pt x="1456" y="273"/>
                    <a:pt x="1441" y="273"/>
                  </a:cubicBezTo>
                  <a:cubicBezTo>
                    <a:pt x="1391" y="273"/>
                    <a:pt x="1366" y="212"/>
                    <a:pt x="1402" y="177"/>
                  </a:cubicBezTo>
                  <a:cubicBezTo>
                    <a:pt x="1458" y="120"/>
                    <a:pt x="1458" y="120"/>
                    <a:pt x="1458" y="120"/>
                  </a:cubicBezTo>
                  <a:cubicBezTo>
                    <a:pt x="922" y="120"/>
                    <a:pt x="922" y="120"/>
                    <a:pt x="922" y="120"/>
                  </a:cubicBezTo>
                  <a:cubicBezTo>
                    <a:pt x="781" y="261"/>
                    <a:pt x="781" y="261"/>
                    <a:pt x="781" y="261"/>
                  </a:cubicBezTo>
                  <a:cubicBezTo>
                    <a:pt x="773" y="269"/>
                    <a:pt x="763" y="273"/>
                    <a:pt x="753" y="273"/>
                  </a:cubicBezTo>
                  <a:cubicBezTo>
                    <a:pt x="589" y="273"/>
                    <a:pt x="589" y="273"/>
                    <a:pt x="589" y="273"/>
                  </a:cubicBezTo>
                  <a:cubicBezTo>
                    <a:pt x="553" y="273"/>
                    <a:pt x="535" y="230"/>
                    <a:pt x="561" y="204"/>
                  </a:cubicBezTo>
                  <a:cubicBezTo>
                    <a:pt x="645" y="120"/>
                    <a:pt x="645" y="120"/>
                    <a:pt x="645" y="120"/>
                  </a:cubicBezTo>
                  <a:cubicBezTo>
                    <a:pt x="411" y="120"/>
                    <a:pt x="411" y="120"/>
                    <a:pt x="411" y="120"/>
                  </a:cubicBezTo>
                  <a:cubicBezTo>
                    <a:pt x="412" y="122"/>
                    <a:pt x="412" y="124"/>
                    <a:pt x="412" y="126"/>
                  </a:cubicBezTo>
                  <a:cubicBezTo>
                    <a:pt x="412" y="137"/>
                    <a:pt x="403" y="146"/>
                    <a:pt x="392" y="146"/>
                  </a:cubicBezTo>
                  <a:cubicBezTo>
                    <a:pt x="381" y="146"/>
                    <a:pt x="372" y="137"/>
                    <a:pt x="372" y="126"/>
                  </a:cubicBezTo>
                  <a:cubicBezTo>
                    <a:pt x="372" y="124"/>
                    <a:pt x="372" y="122"/>
                    <a:pt x="372" y="120"/>
                  </a:cubicBezTo>
                  <a:cubicBezTo>
                    <a:pt x="0" y="120"/>
                    <a:pt x="0" y="120"/>
                    <a:pt x="0" y="120"/>
                  </a:cubicBezTo>
                  <a:cubicBezTo>
                    <a:pt x="0" y="214"/>
                    <a:pt x="0" y="214"/>
                    <a:pt x="0" y="214"/>
                  </a:cubicBezTo>
                  <a:cubicBezTo>
                    <a:pt x="0" y="293"/>
                    <a:pt x="64" y="356"/>
                    <a:pt x="142" y="356"/>
                  </a:cubicBezTo>
                  <a:cubicBezTo>
                    <a:pt x="1651" y="356"/>
                    <a:pt x="1651" y="356"/>
                    <a:pt x="1651" y="356"/>
                  </a:cubicBezTo>
                  <a:cubicBezTo>
                    <a:pt x="1691" y="356"/>
                    <a:pt x="1723" y="324"/>
                    <a:pt x="1723" y="284"/>
                  </a:cubicBezTo>
                  <a:cubicBezTo>
                    <a:pt x="1723" y="244"/>
                    <a:pt x="1755" y="212"/>
                    <a:pt x="1795" y="212"/>
                  </a:cubicBezTo>
                  <a:cubicBezTo>
                    <a:pt x="2790" y="212"/>
                    <a:pt x="2790" y="212"/>
                    <a:pt x="2790" y="212"/>
                  </a:cubicBezTo>
                  <a:cubicBezTo>
                    <a:pt x="2876" y="212"/>
                    <a:pt x="2953" y="143"/>
                    <a:pt x="2958" y="58"/>
                  </a:cubicBezTo>
                  <a:cubicBezTo>
                    <a:pt x="2959" y="37"/>
                    <a:pt x="2957" y="18"/>
                    <a:pt x="2951" y="0"/>
                  </a:cubicBezTo>
                  <a:lnTo>
                    <a:pt x="2552" y="0"/>
                  </a:lnTo>
                  <a:close/>
                  <a:moveTo>
                    <a:pt x="1347" y="193"/>
                  </a:moveTo>
                  <a:cubicBezTo>
                    <a:pt x="1339" y="193"/>
                    <a:pt x="1333" y="187"/>
                    <a:pt x="1333" y="179"/>
                  </a:cubicBezTo>
                  <a:cubicBezTo>
                    <a:pt x="1333" y="171"/>
                    <a:pt x="1339" y="164"/>
                    <a:pt x="1347" y="164"/>
                  </a:cubicBezTo>
                  <a:cubicBezTo>
                    <a:pt x="1355" y="164"/>
                    <a:pt x="1361" y="171"/>
                    <a:pt x="1361" y="179"/>
                  </a:cubicBezTo>
                  <a:cubicBezTo>
                    <a:pt x="1361" y="187"/>
                    <a:pt x="1355" y="193"/>
                    <a:pt x="1347" y="193"/>
                  </a:cubicBezTo>
                  <a:close/>
                  <a:moveTo>
                    <a:pt x="2196" y="89"/>
                  </a:moveTo>
                  <a:cubicBezTo>
                    <a:pt x="2185" y="89"/>
                    <a:pt x="2176" y="80"/>
                    <a:pt x="2176" y="69"/>
                  </a:cubicBezTo>
                  <a:cubicBezTo>
                    <a:pt x="2176" y="57"/>
                    <a:pt x="2185" y="48"/>
                    <a:pt x="2196" y="48"/>
                  </a:cubicBezTo>
                  <a:cubicBezTo>
                    <a:pt x="2208" y="48"/>
                    <a:pt x="2217" y="57"/>
                    <a:pt x="2217" y="69"/>
                  </a:cubicBezTo>
                  <a:cubicBezTo>
                    <a:pt x="2217" y="80"/>
                    <a:pt x="2208" y="89"/>
                    <a:pt x="2196" y="89"/>
                  </a:cubicBezTo>
                  <a:close/>
                  <a:moveTo>
                    <a:pt x="2716" y="41"/>
                  </a:moveTo>
                  <a:cubicBezTo>
                    <a:pt x="2709" y="41"/>
                    <a:pt x="2702" y="35"/>
                    <a:pt x="2702" y="27"/>
                  </a:cubicBezTo>
                  <a:cubicBezTo>
                    <a:pt x="2702" y="19"/>
                    <a:pt x="2709" y="13"/>
                    <a:pt x="2716" y="13"/>
                  </a:cubicBezTo>
                  <a:cubicBezTo>
                    <a:pt x="2724" y="13"/>
                    <a:pt x="2731" y="19"/>
                    <a:pt x="2731" y="27"/>
                  </a:cubicBezTo>
                  <a:cubicBezTo>
                    <a:pt x="2731" y="35"/>
                    <a:pt x="2724" y="41"/>
                    <a:pt x="2716" y="41"/>
                  </a:cubicBezTo>
                  <a:close/>
                  <a:moveTo>
                    <a:pt x="2766" y="142"/>
                  </a:moveTo>
                  <a:cubicBezTo>
                    <a:pt x="2757" y="142"/>
                    <a:pt x="2751" y="135"/>
                    <a:pt x="2751" y="127"/>
                  </a:cubicBezTo>
                  <a:cubicBezTo>
                    <a:pt x="2751" y="119"/>
                    <a:pt x="2757" y="112"/>
                    <a:pt x="2766" y="112"/>
                  </a:cubicBezTo>
                  <a:cubicBezTo>
                    <a:pt x="2774" y="112"/>
                    <a:pt x="2781" y="119"/>
                    <a:pt x="2781" y="127"/>
                  </a:cubicBezTo>
                  <a:cubicBezTo>
                    <a:pt x="2781" y="135"/>
                    <a:pt x="2774" y="142"/>
                    <a:pt x="2766" y="142"/>
                  </a:cubicBezTo>
                  <a:close/>
                </a:path>
              </a:pathLst>
            </a:custGeom>
            <a:solidFill>
              <a:srgbClr val="80DE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45" name="Freeform 23">
              <a:extLst>
                <a:ext uri="{FF2B5EF4-FFF2-40B4-BE49-F238E27FC236}">
                  <a16:creationId xmlns:a16="http://schemas.microsoft.com/office/drawing/2014/main" id="{5B0454CC-0F6D-4618-8A89-6B1D934FAEEA}"/>
                </a:ext>
              </a:extLst>
            </p:cNvPr>
            <p:cNvSpPr>
              <a:spLocks/>
            </p:cNvSpPr>
            <p:nvPr/>
          </p:nvSpPr>
          <p:spPr bwMode="auto">
            <a:xfrm>
              <a:off x="4373563" y="6170613"/>
              <a:ext cx="3894138" cy="114300"/>
            </a:xfrm>
            <a:custGeom>
              <a:avLst/>
              <a:gdLst>
                <a:gd name="T0" fmla="*/ 2936 w 2979"/>
                <a:gd name="T1" fmla="*/ 0 h 87"/>
                <a:gd name="T2" fmla="*/ 2652 w 2979"/>
                <a:gd name="T3" fmla="*/ 0 h 87"/>
                <a:gd name="T4" fmla="*/ 2321 w 2979"/>
                <a:gd name="T5" fmla="*/ 0 h 87"/>
                <a:gd name="T6" fmla="*/ 2206 w 2979"/>
                <a:gd name="T7" fmla="*/ 0 h 87"/>
                <a:gd name="T8" fmla="*/ 1391 w 2979"/>
                <a:gd name="T9" fmla="*/ 0 h 87"/>
                <a:gd name="T10" fmla="*/ 1233 w 2979"/>
                <a:gd name="T11" fmla="*/ 0 h 87"/>
                <a:gd name="T12" fmla="*/ 351 w 2979"/>
                <a:gd name="T13" fmla="*/ 0 h 87"/>
                <a:gd name="T14" fmla="*/ 43 w 2979"/>
                <a:gd name="T15" fmla="*/ 0 h 87"/>
                <a:gd name="T16" fmla="*/ 0 w 2979"/>
                <a:gd name="T17" fmla="*/ 44 h 87"/>
                <a:gd name="T18" fmla="*/ 43 w 2979"/>
                <a:gd name="T19" fmla="*/ 87 h 87"/>
                <a:gd name="T20" fmla="*/ 144 w 2979"/>
                <a:gd name="T21" fmla="*/ 87 h 87"/>
                <a:gd name="T22" fmla="*/ 141 w 2979"/>
                <a:gd name="T23" fmla="*/ 74 h 87"/>
                <a:gd name="T24" fmla="*/ 170 w 2979"/>
                <a:gd name="T25" fmla="*/ 45 h 87"/>
                <a:gd name="T26" fmla="*/ 199 w 2979"/>
                <a:gd name="T27" fmla="*/ 74 h 87"/>
                <a:gd name="T28" fmla="*/ 196 w 2979"/>
                <a:gd name="T29" fmla="*/ 87 h 87"/>
                <a:gd name="T30" fmla="*/ 285 w 2979"/>
                <a:gd name="T31" fmla="*/ 87 h 87"/>
                <a:gd name="T32" fmla="*/ 1146 w 2979"/>
                <a:gd name="T33" fmla="*/ 87 h 87"/>
                <a:gd name="T34" fmla="*/ 1304 w 2979"/>
                <a:gd name="T35" fmla="*/ 87 h 87"/>
                <a:gd name="T36" fmla="*/ 1917 w 2979"/>
                <a:gd name="T37" fmla="*/ 87 h 87"/>
                <a:gd name="T38" fmla="*/ 1992 w 2979"/>
                <a:gd name="T39" fmla="*/ 87 h 87"/>
                <a:gd name="T40" fmla="*/ 2119 w 2979"/>
                <a:gd name="T41" fmla="*/ 87 h 87"/>
                <a:gd name="T42" fmla="*/ 2315 w 2979"/>
                <a:gd name="T43" fmla="*/ 87 h 87"/>
                <a:gd name="T44" fmla="*/ 2565 w 2979"/>
                <a:gd name="T45" fmla="*/ 87 h 87"/>
                <a:gd name="T46" fmla="*/ 2936 w 2979"/>
                <a:gd name="T47" fmla="*/ 87 h 87"/>
                <a:gd name="T48" fmla="*/ 2979 w 2979"/>
                <a:gd name="T49" fmla="*/ 44 h 87"/>
                <a:gd name="T50" fmla="*/ 2936 w 2979"/>
                <a:gd name="T51"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79" h="87">
                  <a:moveTo>
                    <a:pt x="2936" y="0"/>
                  </a:moveTo>
                  <a:cubicBezTo>
                    <a:pt x="2652" y="0"/>
                    <a:pt x="2652" y="0"/>
                    <a:pt x="2652" y="0"/>
                  </a:cubicBezTo>
                  <a:cubicBezTo>
                    <a:pt x="2321" y="0"/>
                    <a:pt x="2321" y="0"/>
                    <a:pt x="2321" y="0"/>
                  </a:cubicBezTo>
                  <a:cubicBezTo>
                    <a:pt x="2206" y="0"/>
                    <a:pt x="2206" y="0"/>
                    <a:pt x="2206" y="0"/>
                  </a:cubicBezTo>
                  <a:cubicBezTo>
                    <a:pt x="1391" y="0"/>
                    <a:pt x="1391" y="0"/>
                    <a:pt x="1391" y="0"/>
                  </a:cubicBezTo>
                  <a:cubicBezTo>
                    <a:pt x="1233" y="0"/>
                    <a:pt x="1233" y="0"/>
                    <a:pt x="1233" y="0"/>
                  </a:cubicBezTo>
                  <a:cubicBezTo>
                    <a:pt x="351" y="0"/>
                    <a:pt x="351" y="0"/>
                    <a:pt x="351" y="0"/>
                  </a:cubicBezTo>
                  <a:cubicBezTo>
                    <a:pt x="43" y="0"/>
                    <a:pt x="43" y="0"/>
                    <a:pt x="43" y="0"/>
                  </a:cubicBezTo>
                  <a:cubicBezTo>
                    <a:pt x="19" y="0"/>
                    <a:pt x="0" y="20"/>
                    <a:pt x="0" y="44"/>
                  </a:cubicBezTo>
                  <a:cubicBezTo>
                    <a:pt x="0" y="67"/>
                    <a:pt x="19" y="87"/>
                    <a:pt x="43" y="87"/>
                  </a:cubicBezTo>
                  <a:cubicBezTo>
                    <a:pt x="144" y="87"/>
                    <a:pt x="144" y="87"/>
                    <a:pt x="144" y="87"/>
                  </a:cubicBezTo>
                  <a:cubicBezTo>
                    <a:pt x="142" y="83"/>
                    <a:pt x="141" y="79"/>
                    <a:pt x="141" y="74"/>
                  </a:cubicBezTo>
                  <a:cubicBezTo>
                    <a:pt x="141" y="58"/>
                    <a:pt x="154" y="45"/>
                    <a:pt x="170" y="45"/>
                  </a:cubicBezTo>
                  <a:cubicBezTo>
                    <a:pt x="186" y="45"/>
                    <a:pt x="199" y="58"/>
                    <a:pt x="199" y="74"/>
                  </a:cubicBezTo>
                  <a:cubicBezTo>
                    <a:pt x="199" y="79"/>
                    <a:pt x="198" y="83"/>
                    <a:pt x="196" y="87"/>
                  </a:cubicBezTo>
                  <a:cubicBezTo>
                    <a:pt x="285" y="87"/>
                    <a:pt x="285" y="87"/>
                    <a:pt x="285" y="87"/>
                  </a:cubicBezTo>
                  <a:cubicBezTo>
                    <a:pt x="1146" y="87"/>
                    <a:pt x="1146" y="87"/>
                    <a:pt x="1146" y="87"/>
                  </a:cubicBezTo>
                  <a:cubicBezTo>
                    <a:pt x="1304" y="87"/>
                    <a:pt x="1304" y="87"/>
                    <a:pt x="1304" y="87"/>
                  </a:cubicBezTo>
                  <a:cubicBezTo>
                    <a:pt x="1917" y="87"/>
                    <a:pt x="1917" y="87"/>
                    <a:pt x="1917" y="87"/>
                  </a:cubicBezTo>
                  <a:cubicBezTo>
                    <a:pt x="1992" y="87"/>
                    <a:pt x="1992" y="87"/>
                    <a:pt x="1992" y="87"/>
                  </a:cubicBezTo>
                  <a:cubicBezTo>
                    <a:pt x="2119" y="87"/>
                    <a:pt x="2119" y="87"/>
                    <a:pt x="2119" y="87"/>
                  </a:cubicBezTo>
                  <a:cubicBezTo>
                    <a:pt x="2315" y="87"/>
                    <a:pt x="2315" y="87"/>
                    <a:pt x="2315" y="87"/>
                  </a:cubicBezTo>
                  <a:cubicBezTo>
                    <a:pt x="2565" y="87"/>
                    <a:pt x="2565" y="87"/>
                    <a:pt x="2565" y="87"/>
                  </a:cubicBezTo>
                  <a:cubicBezTo>
                    <a:pt x="2936" y="87"/>
                    <a:pt x="2936" y="87"/>
                    <a:pt x="2936" y="87"/>
                  </a:cubicBezTo>
                  <a:cubicBezTo>
                    <a:pt x="2960" y="87"/>
                    <a:pt x="2979" y="67"/>
                    <a:pt x="2979" y="44"/>
                  </a:cubicBezTo>
                  <a:cubicBezTo>
                    <a:pt x="2979" y="20"/>
                    <a:pt x="2960" y="0"/>
                    <a:pt x="2936" y="0"/>
                  </a:cubicBezTo>
                  <a:close/>
                </a:path>
              </a:pathLst>
            </a:custGeom>
            <a:solidFill>
              <a:srgbClr val="80DE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46" name="Freeform 24">
              <a:extLst>
                <a:ext uri="{FF2B5EF4-FFF2-40B4-BE49-F238E27FC236}">
                  <a16:creationId xmlns:a16="http://schemas.microsoft.com/office/drawing/2014/main" id="{6B846366-D0A8-4F38-BC9E-883B03662CF0}"/>
                </a:ext>
              </a:extLst>
            </p:cNvPr>
            <p:cNvSpPr>
              <a:spLocks/>
            </p:cNvSpPr>
            <p:nvPr/>
          </p:nvSpPr>
          <p:spPr bwMode="auto">
            <a:xfrm>
              <a:off x="6197600" y="6605588"/>
              <a:ext cx="1260475" cy="123825"/>
            </a:xfrm>
            <a:custGeom>
              <a:avLst/>
              <a:gdLst>
                <a:gd name="T0" fmla="*/ 276 w 964"/>
                <a:gd name="T1" fmla="*/ 0 h 95"/>
                <a:gd name="T2" fmla="*/ 43 w 964"/>
                <a:gd name="T3" fmla="*/ 0 h 95"/>
                <a:gd name="T4" fmla="*/ 0 w 964"/>
                <a:gd name="T5" fmla="*/ 43 h 95"/>
                <a:gd name="T6" fmla="*/ 0 w 964"/>
                <a:gd name="T7" fmla="*/ 51 h 95"/>
                <a:gd name="T8" fmla="*/ 43 w 964"/>
                <a:gd name="T9" fmla="*/ 95 h 95"/>
                <a:gd name="T10" fmla="*/ 182 w 964"/>
                <a:gd name="T11" fmla="*/ 95 h 95"/>
                <a:gd name="T12" fmla="*/ 291 w 964"/>
                <a:gd name="T13" fmla="*/ 95 h 95"/>
                <a:gd name="T14" fmla="*/ 383 w 964"/>
                <a:gd name="T15" fmla="*/ 95 h 95"/>
                <a:gd name="T16" fmla="*/ 829 w 964"/>
                <a:gd name="T17" fmla="*/ 95 h 95"/>
                <a:gd name="T18" fmla="*/ 920 w 964"/>
                <a:gd name="T19" fmla="*/ 95 h 95"/>
                <a:gd name="T20" fmla="*/ 964 w 964"/>
                <a:gd name="T21" fmla="*/ 51 h 95"/>
                <a:gd name="T22" fmla="*/ 964 w 964"/>
                <a:gd name="T23" fmla="*/ 43 h 95"/>
                <a:gd name="T24" fmla="*/ 924 w 964"/>
                <a:gd name="T25" fmla="*/ 0 h 95"/>
                <a:gd name="T26" fmla="*/ 920 w 964"/>
                <a:gd name="T27" fmla="*/ 0 h 95"/>
                <a:gd name="T28" fmla="*/ 478 w 964"/>
                <a:gd name="T29" fmla="*/ 0 h 95"/>
                <a:gd name="T30" fmla="*/ 421 w 964"/>
                <a:gd name="T31" fmla="*/ 0 h 95"/>
                <a:gd name="T32" fmla="*/ 421 w 964"/>
                <a:gd name="T33" fmla="*/ 3 h 95"/>
                <a:gd name="T34" fmla="*/ 394 w 964"/>
                <a:gd name="T35" fmla="*/ 30 h 95"/>
                <a:gd name="T36" fmla="*/ 370 w 964"/>
                <a:gd name="T37" fmla="*/ 15 h 95"/>
                <a:gd name="T38" fmla="*/ 367 w 964"/>
                <a:gd name="T39" fmla="*/ 3 h 95"/>
                <a:gd name="T40" fmla="*/ 367 w 964"/>
                <a:gd name="T41" fmla="*/ 0 h 95"/>
                <a:gd name="T42" fmla="*/ 276 w 964"/>
                <a:gd name="T4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4" h="95">
                  <a:moveTo>
                    <a:pt x="276" y="0"/>
                  </a:moveTo>
                  <a:cubicBezTo>
                    <a:pt x="43" y="0"/>
                    <a:pt x="43" y="0"/>
                    <a:pt x="43" y="0"/>
                  </a:cubicBezTo>
                  <a:cubicBezTo>
                    <a:pt x="19" y="0"/>
                    <a:pt x="0" y="19"/>
                    <a:pt x="0" y="43"/>
                  </a:cubicBezTo>
                  <a:cubicBezTo>
                    <a:pt x="0" y="51"/>
                    <a:pt x="0" y="51"/>
                    <a:pt x="0" y="51"/>
                  </a:cubicBezTo>
                  <a:cubicBezTo>
                    <a:pt x="0" y="75"/>
                    <a:pt x="19" y="95"/>
                    <a:pt x="43" y="95"/>
                  </a:cubicBezTo>
                  <a:cubicBezTo>
                    <a:pt x="182" y="95"/>
                    <a:pt x="182" y="95"/>
                    <a:pt x="182" y="95"/>
                  </a:cubicBezTo>
                  <a:cubicBezTo>
                    <a:pt x="291" y="95"/>
                    <a:pt x="291" y="95"/>
                    <a:pt x="291" y="95"/>
                  </a:cubicBezTo>
                  <a:cubicBezTo>
                    <a:pt x="383" y="95"/>
                    <a:pt x="383" y="95"/>
                    <a:pt x="383" y="95"/>
                  </a:cubicBezTo>
                  <a:cubicBezTo>
                    <a:pt x="829" y="95"/>
                    <a:pt x="829" y="95"/>
                    <a:pt x="829" y="95"/>
                  </a:cubicBezTo>
                  <a:cubicBezTo>
                    <a:pt x="920" y="95"/>
                    <a:pt x="920" y="95"/>
                    <a:pt x="920" y="95"/>
                  </a:cubicBezTo>
                  <a:cubicBezTo>
                    <a:pt x="944" y="95"/>
                    <a:pt x="964" y="75"/>
                    <a:pt x="964" y="51"/>
                  </a:cubicBezTo>
                  <a:cubicBezTo>
                    <a:pt x="964" y="43"/>
                    <a:pt x="964" y="43"/>
                    <a:pt x="964" y="43"/>
                  </a:cubicBezTo>
                  <a:cubicBezTo>
                    <a:pt x="964" y="21"/>
                    <a:pt x="946" y="2"/>
                    <a:pt x="924" y="0"/>
                  </a:cubicBezTo>
                  <a:cubicBezTo>
                    <a:pt x="923" y="0"/>
                    <a:pt x="922" y="0"/>
                    <a:pt x="920" y="0"/>
                  </a:cubicBezTo>
                  <a:cubicBezTo>
                    <a:pt x="478" y="0"/>
                    <a:pt x="478" y="0"/>
                    <a:pt x="478" y="0"/>
                  </a:cubicBezTo>
                  <a:cubicBezTo>
                    <a:pt x="421" y="0"/>
                    <a:pt x="421" y="0"/>
                    <a:pt x="421" y="0"/>
                  </a:cubicBezTo>
                  <a:cubicBezTo>
                    <a:pt x="421" y="1"/>
                    <a:pt x="421" y="2"/>
                    <a:pt x="421" y="3"/>
                  </a:cubicBezTo>
                  <a:cubicBezTo>
                    <a:pt x="421" y="18"/>
                    <a:pt x="409" y="30"/>
                    <a:pt x="394" y="30"/>
                  </a:cubicBezTo>
                  <a:cubicBezTo>
                    <a:pt x="384" y="30"/>
                    <a:pt x="375" y="24"/>
                    <a:pt x="370" y="15"/>
                  </a:cubicBezTo>
                  <a:cubicBezTo>
                    <a:pt x="368" y="11"/>
                    <a:pt x="367" y="7"/>
                    <a:pt x="367" y="3"/>
                  </a:cubicBezTo>
                  <a:cubicBezTo>
                    <a:pt x="367" y="2"/>
                    <a:pt x="367" y="1"/>
                    <a:pt x="367" y="0"/>
                  </a:cubicBezTo>
                  <a:lnTo>
                    <a:pt x="276" y="0"/>
                  </a:lnTo>
                  <a:close/>
                </a:path>
              </a:pathLst>
            </a:custGeom>
            <a:solidFill>
              <a:srgbClr val="80DE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47" name="Freeform 25">
              <a:extLst>
                <a:ext uri="{FF2B5EF4-FFF2-40B4-BE49-F238E27FC236}">
                  <a16:creationId xmlns:a16="http://schemas.microsoft.com/office/drawing/2014/main" id="{CE1A1015-CF2A-4216-B268-09F89877409D}"/>
                </a:ext>
              </a:extLst>
            </p:cNvPr>
            <p:cNvSpPr>
              <a:spLocks noEditPoints="1"/>
            </p:cNvSpPr>
            <p:nvPr/>
          </p:nvSpPr>
          <p:spPr bwMode="auto">
            <a:xfrm>
              <a:off x="2914650" y="6815138"/>
              <a:ext cx="1419225" cy="133350"/>
            </a:xfrm>
            <a:custGeom>
              <a:avLst/>
              <a:gdLst>
                <a:gd name="T0" fmla="*/ 621 w 1086"/>
                <a:gd name="T1" fmla="*/ 102 h 102"/>
                <a:gd name="T2" fmla="*/ 621 w 1086"/>
                <a:gd name="T3" fmla="*/ 101 h 102"/>
                <a:gd name="T4" fmla="*/ 636 w 1086"/>
                <a:gd name="T5" fmla="*/ 86 h 102"/>
                <a:gd name="T6" fmla="*/ 651 w 1086"/>
                <a:gd name="T7" fmla="*/ 101 h 102"/>
                <a:gd name="T8" fmla="*/ 651 w 1086"/>
                <a:gd name="T9" fmla="*/ 102 h 102"/>
                <a:gd name="T10" fmla="*/ 893 w 1086"/>
                <a:gd name="T11" fmla="*/ 102 h 102"/>
                <a:gd name="T12" fmla="*/ 941 w 1086"/>
                <a:gd name="T13" fmla="*/ 102 h 102"/>
                <a:gd name="T14" fmla="*/ 1035 w 1086"/>
                <a:gd name="T15" fmla="*/ 102 h 102"/>
                <a:gd name="T16" fmla="*/ 1086 w 1086"/>
                <a:gd name="T17" fmla="*/ 51 h 102"/>
                <a:gd name="T18" fmla="*/ 1042 w 1086"/>
                <a:gd name="T19" fmla="*/ 1 h 102"/>
                <a:gd name="T20" fmla="*/ 1035 w 1086"/>
                <a:gd name="T21" fmla="*/ 0 h 102"/>
                <a:gd name="T22" fmla="*/ 995 w 1086"/>
                <a:gd name="T23" fmla="*/ 0 h 102"/>
                <a:gd name="T24" fmla="*/ 94 w 1086"/>
                <a:gd name="T25" fmla="*/ 0 h 102"/>
                <a:gd name="T26" fmla="*/ 51 w 1086"/>
                <a:gd name="T27" fmla="*/ 0 h 102"/>
                <a:gd name="T28" fmla="*/ 9 w 1086"/>
                <a:gd name="T29" fmla="*/ 22 h 102"/>
                <a:gd name="T30" fmla="*/ 0 w 1086"/>
                <a:gd name="T31" fmla="*/ 51 h 102"/>
                <a:gd name="T32" fmla="*/ 51 w 1086"/>
                <a:gd name="T33" fmla="*/ 102 h 102"/>
                <a:gd name="T34" fmla="*/ 97 w 1086"/>
                <a:gd name="T35" fmla="*/ 102 h 102"/>
                <a:gd name="T36" fmla="*/ 175 w 1086"/>
                <a:gd name="T37" fmla="*/ 102 h 102"/>
                <a:gd name="T38" fmla="*/ 621 w 1086"/>
                <a:gd name="T39" fmla="*/ 102 h 102"/>
                <a:gd name="T40" fmla="*/ 534 w 1086"/>
                <a:gd name="T41" fmla="*/ 25 h 102"/>
                <a:gd name="T42" fmla="*/ 558 w 1086"/>
                <a:gd name="T43" fmla="*/ 49 h 102"/>
                <a:gd name="T44" fmla="*/ 534 w 1086"/>
                <a:gd name="T45" fmla="*/ 73 h 102"/>
                <a:gd name="T46" fmla="*/ 509 w 1086"/>
                <a:gd name="T47" fmla="*/ 49 h 102"/>
                <a:gd name="T48" fmla="*/ 534 w 1086"/>
                <a:gd name="T49" fmla="*/ 2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6" h="102">
                  <a:moveTo>
                    <a:pt x="621" y="102"/>
                  </a:moveTo>
                  <a:cubicBezTo>
                    <a:pt x="621" y="101"/>
                    <a:pt x="621" y="101"/>
                    <a:pt x="621" y="101"/>
                  </a:cubicBezTo>
                  <a:cubicBezTo>
                    <a:pt x="621" y="93"/>
                    <a:pt x="628" y="86"/>
                    <a:pt x="636" y="86"/>
                  </a:cubicBezTo>
                  <a:cubicBezTo>
                    <a:pt x="644" y="86"/>
                    <a:pt x="651" y="93"/>
                    <a:pt x="651" y="101"/>
                  </a:cubicBezTo>
                  <a:cubicBezTo>
                    <a:pt x="651" y="102"/>
                    <a:pt x="651" y="102"/>
                    <a:pt x="651" y="102"/>
                  </a:cubicBezTo>
                  <a:cubicBezTo>
                    <a:pt x="893" y="102"/>
                    <a:pt x="893" y="102"/>
                    <a:pt x="893" y="102"/>
                  </a:cubicBezTo>
                  <a:cubicBezTo>
                    <a:pt x="941" y="102"/>
                    <a:pt x="941" y="102"/>
                    <a:pt x="941" y="102"/>
                  </a:cubicBezTo>
                  <a:cubicBezTo>
                    <a:pt x="1035" y="102"/>
                    <a:pt x="1035" y="102"/>
                    <a:pt x="1035" y="102"/>
                  </a:cubicBezTo>
                  <a:cubicBezTo>
                    <a:pt x="1063" y="102"/>
                    <a:pt x="1086" y="79"/>
                    <a:pt x="1086" y="51"/>
                  </a:cubicBezTo>
                  <a:cubicBezTo>
                    <a:pt x="1086" y="26"/>
                    <a:pt x="1067" y="5"/>
                    <a:pt x="1042" y="1"/>
                  </a:cubicBezTo>
                  <a:cubicBezTo>
                    <a:pt x="1040" y="1"/>
                    <a:pt x="1037" y="0"/>
                    <a:pt x="1035" y="0"/>
                  </a:cubicBezTo>
                  <a:cubicBezTo>
                    <a:pt x="995" y="0"/>
                    <a:pt x="995" y="0"/>
                    <a:pt x="995" y="0"/>
                  </a:cubicBezTo>
                  <a:cubicBezTo>
                    <a:pt x="94" y="0"/>
                    <a:pt x="94" y="0"/>
                    <a:pt x="94" y="0"/>
                  </a:cubicBezTo>
                  <a:cubicBezTo>
                    <a:pt x="51" y="0"/>
                    <a:pt x="51" y="0"/>
                    <a:pt x="51" y="0"/>
                  </a:cubicBezTo>
                  <a:cubicBezTo>
                    <a:pt x="34" y="0"/>
                    <a:pt x="19" y="9"/>
                    <a:pt x="9" y="22"/>
                  </a:cubicBezTo>
                  <a:cubicBezTo>
                    <a:pt x="4" y="31"/>
                    <a:pt x="0" y="41"/>
                    <a:pt x="0" y="51"/>
                  </a:cubicBezTo>
                  <a:cubicBezTo>
                    <a:pt x="0" y="79"/>
                    <a:pt x="23" y="102"/>
                    <a:pt x="51" y="102"/>
                  </a:cubicBezTo>
                  <a:cubicBezTo>
                    <a:pt x="97" y="102"/>
                    <a:pt x="97" y="102"/>
                    <a:pt x="97" y="102"/>
                  </a:cubicBezTo>
                  <a:cubicBezTo>
                    <a:pt x="175" y="102"/>
                    <a:pt x="175" y="102"/>
                    <a:pt x="175" y="102"/>
                  </a:cubicBezTo>
                  <a:lnTo>
                    <a:pt x="621" y="102"/>
                  </a:lnTo>
                  <a:close/>
                  <a:moveTo>
                    <a:pt x="534" y="25"/>
                  </a:moveTo>
                  <a:cubicBezTo>
                    <a:pt x="547" y="25"/>
                    <a:pt x="558" y="36"/>
                    <a:pt x="558" y="49"/>
                  </a:cubicBezTo>
                  <a:cubicBezTo>
                    <a:pt x="558" y="63"/>
                    <a:pt x="547" y="73"/>
                    <a:pt x="534" y="73"/>
                  </a:cubicBezTo>
                  <a:cubicBezTo>
                    <a:pt x="520" y="73"/>
                    <a:pt x="509" y="63"/>
                    <a:pt x="509" y="49"/>
                  </a:cubicBezTo>
                  <a:cubicBezTo>
                    <a:pt x="509" y="36"/>
                    <a:pt x="520" y="25"/>
                    <a:pt x="534" y="25"/>
                  </a:cubicBezTo>
                  <a:close/>
                </a:path>
              </a:pathLst>
            </a:custGeom>
            <a:solidFill>
              <a:srgbClr val="80DE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48" name="Freeform 26">
              <a:extLst>
                <a:ext uri="{FF2B5EF4-FFF2-40B4-BE49-F238E27FC236}">
                  <a16:creationId xmlns:a16="http://schemas.microsoft.com/office/drawing/2014/main" id="{B75CA206-F04C-40C9-BB60-0C9285DC9498}"/>
                </a:ext>
              </a:extLst>
            </p:cNvPr>
            <p:cNvSpPr>
              <a:spLocks/>
            </p:cNvSpPr>
            <p:nvPr/>
          </p:nvSpPr>
          <p:spPr bwMode="auto">
            <a:xfrm>
              <a:off x="5262563" y="6657975"/>
              <a:ext cx="557213" cy="85725"/>
            </a:xfrm>
            <a:custGeom>
              <a:avLst/>
              <a:gdLst>
                <a:gd name="T0" fmla="*/ 427 w 427"/>
                <a:gd name="T1" fmla="*/ 66 h 66"/>
                <a:gd name="T2" fmla="*/ 415 w 427"/>
                <a:gd name="T3" fmla="*/ 35 h 66"/>
                <a:gd name="T4" fmla="*/ 382 w 427"/>
                <a:gd name="T5" fmla="*/ 7 h 66"/>
                <a:gd name="T6" fmla="*/ 351 w 427"/>
                <a:gd name="T7" fmla="*/ 0 h 66"/>
                <a:gd name="T8" fmla="*/ 339 w 427"/>
                <a:gd name="T9" fmla="*/ 0 h 66"/>
                <a:gd name="T10" fmla="*/ 181 w 427"/>
                <a:gd name="T11" fmla="*/ 0 h 66"/>
                <a:gd name="T12" fmla="*/ 75 w 427"/>
                <a:gd name="T13" fmla="*/ 0 h 66"/>
                <a:gd name="T14" fmla="*/ 45 w 427"/>
                <a:gd name="T15" fmla="*/ 7 h 66"/>
                <a:gd name="T16" fmla="*/ 11 w 427"/>
                <a:gd name="T17" fmla="*/ 35 h 66"/>
                <a:gd name="T18" fmla="*/ 0 w 427"/>
                <a:gd name="T19" fmla="*/ 66 h 66"/>
                <a:gd name="T20" fmla="*/ 115 w 427"/>
                <a:gd name="T21" fmla="*/ 66 h 66"/>
                <a:gd name="T22" fmla="*/ 273 w 427"/>
                <a:gd name="T23" fmla="*/ 66 h 66"/>
                <a:gd name="T24" fmla="*/ 427 w 427"/>
                <a:gd name="T25"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7" h="66">
                  <a:moveTo>
                    <a:pt x="427" y="66"/>
                  </a:moveTo>
                  <a:cubicBezTo>
                    <a:pt x="425" y="55"/>
                    <a:pt x="421" y="44"/>
                    <a:pt x="415" y="35"/>
                  </a:cubicBezTo>
                  <a:cubicBezTo>
                    <a:pt x="407" y="23"/>
                    <a:pt x="395" y="13"/>
                    <a:pt x="382" y="7"/>
                  </a:cubicBezTo>
                  <a:cubicBezTo>
                    <a:pt x="372" y="3"/>
                    <a:pt x="362" y="0"/>
                    <a:pt x="351" y="0"/>
                  </a:cubicBezTo>
                  <a:cubicBezTo>
                    <a:pt x="339" y="0"/>
                    <a:pt x="339" y="0"/>
                    <a:pt x="339" y="0"/>
                  </a:cubicBezTo>
                  <a:cubicBezTo>
                    <a:pt x="181" y="0"/>
                    <a:pt x="181" y="0"/>
                    <a:pt x="181" y="0"/>
                  </a:cubicBezTo>
                  <a:cubicBezTo>
                    <a:pt x="75" y="0"/>
                    <a:pt x="75" y="0"/>
                    <a:pt x="75" y="0"/>
                  </a:cubicBezTo>
                  <a:cubicBezTo>
                    <a:pt x="64" y="0"/>
                    <a:pt x="54" y="3"/>
                    <a:pt x="45" y="7"/>
                  </a:cubicBezTo>
                  <a:cubicBezTo>
                    <a:pt x="31" y="13"/>
                    <a:pt x="20" y="22"/>
                    <a:pt x="11" y="35"/>
                  </a:cubicBezTo>
                  <a:cubicBezTo>
                    <a:pt x="5" y="44"/>
                    <a:pt x="1" y="55"/>
                    <a:pt x="0" y="66"/>
                  </a:cubicBezTo>
                  <a:cubicBezTo>
                    <a:pt x="115" y="66"/>
                    <a:pt x="115" y="66"/>
                    <a:pt x="115" y="66"/>
                  </a:cubicBezTo>
                  <a:cubicBezTo>
                    <a:pt x="273" y="66"/>
                    <a:pt x="273" y="66"/>
                    <a:pt x="273" y="66"/>
                  </a:cubicBezTo>
                  <a:lnTo>
                    <a:pt x="427" y="66"/>
                  </a:lnTo>
                  <a:close/>
                </a:path>
              </a:pathLst>
            </a:custGeom>
            <a:solidFill>
              <a:srgbClr val="80DE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49" name="Freeform 27">
              <a:extLst>
                <a:ext uri="{FF2B5EF4-FFF2-40B4-BE49-F238E27FC236}">
                  <a16:creationId xmlns:a16="http://schemas.microsoft.com/office/drawing/2014/main" id="{E2B98F84-48FD-4F46-A352-B48DCCBFE80E}"/>
                </a:ext>
              </a:extLst>
            </p:cNvPr>
            <p:cNvSpPr>
              <a:spLocks/>
            </p:cNvSpPr>
            <p:nvPr/>
          </p:nvSpPr>
          <p:spPr bwMode="auto">
            <a:xfrm>
              <a:off x="7205663" y="7050088"/>
              <a:ext cx="290513" cy="111125"/>
            </a:xfrm>
            <a:custGeom>
              <a:avLst/>
              <a:gdLst>
                <a:gd name="T0" fmla="*/ 179 w 222"/>
                <a:gd name="T1" fmla="*/ 0 h 85"/>
                <a:gd name="T2" fmla="*/ 44 w 222"/>
                <a:gd name="T3" fmla="*/ 0 h 85"/>
                <a:gd name="T4" fmla="*/ 0 w 222"/>
                <a:gd name="T5" fmla="*/ 43 h 85"/>
                <a:gd name="T6" fmla="*/ 44 w 222"/>
                <a:gd name="T7" fmla="*/ 85 h 85"/>
                <a:gd name="T8" fmla="*/ 179 w 222"/>
                <a:gd name="T9" fmla="*/ 85 h 85"/>
                <a:gd name="T10" fmla="*/ 222 w 222"/>
                <a:gd name="T11" fmla="*/ 43 h 85"/>
                <a:gd name="T12" fmla="*/ 179 w 222"/>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222" h="85">
                  <a:moveTo>
                    <a:pt x="179" y="0"/>
                  </a:moveTo>
                  <a:cubicBezTo>
                    <a:pt x="44" y="0"/>
                    <a:pt x="44" y="0"/>
                    <a:pt x="44" y="0"/>
                  </a:cubicBezTo>
                  <a:cubicBezTo>
                    <a:pt x="20" y="0"/>
                    <a:pt x="0" y="19"/>
                    <a:pt x="0" y="43"/>
                  </a:cubicBezTo>
                  <a:cubicBezTo>
                    <a:pt x="0" y="66"/>
                    <a:pt x="20" y="85"/>
                    <a:pt x="44" y="85"/>
                  </a:cubicBezTo>
                  <a:cubicBezTo>
                    <a:pt x="179" y="85"/>
                    <a:pt x="179" y="85"/>
                    <a:pt x="179" y="85"/>
                  </a:cubicBezTo>
                  <a:cubicBezTo>
                    <a:pt x="203" y="85"/>
                    <a:pt x="222" y="66"/>
                    <a:pt x="222" y="43"/>
                  </a:cubicBezTo>
                  <a:cubicBezTo>
                    <a:pt x="222" y="19"/>
                    <a:pt x="203" y="0"/>
                    <a:pt x="179" y="0"/>
                  </a:cubicBezTo>
                  <a:close/>
                </a:path>
              </a:pathLst>
            </a:custGeom>
            <a:solidFill>
              <a:srgbClr val="80DE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50" name="Freeform 28">
              <a:extLst>
                <a:ext uri="{FF2B5EF4-FFF2-40B4-BE49-F238E27FC236}">
                  <a16:creationId xmlns:a16="http://schemas.microsoft.com/office/drawing/2014/main" id="{38047850-20F7-4B07-AC52-0A11FC63A11D}"/>
                </a:ext>
              </a:extLst>
            </p:cNvPr>
            <p:cNvSpPr>
              <a:spLocks/>
            </p:cNvSpPr>
            <p:nvPr/>
          </p:nvSpPr>
          <p:spPr bwMode="auto">
            <a:xfrm>
              <a:off x="3382963" y="6005513"/>
              <a:ext cx="936625" cy="53975"/>
            </a:xfrm>
            <a:custGeom>
              <a:avLst/>
              <a:gdLst>
                <a:gd name="T0" fmla="*/ 717 w 717"/>
                <a:gd name="T1" fmla="*/ 42 h 42"/>
                <a:gd name="T2" fmla="*/ 709 w 717"/>
                <a:gd name="T3" fmla="*/ 17 h 42"/>
                <a:gd name="T4" fmla="*/ 698 w 717"/>
                <a:gd name="T5" fmla="*/ 7 h 42"/>
                <a:gd name="T6" fmla="*/ 675 w 717"/>
                <a:gd name="T7" fmla="*/ 0 h 42"/>
                <a:gd name="T8" fmla="*/ 42 w 717"/>
                <a:gd name="T9" fmla="*/ 0 h 42"/>
                <a:gd name="T10" fmla="*/ 19 w 717"/>
                <a:gd name="T11" fmla="*/ 7 h 42"/>
                <a:gd name="T12" fmla="*/ 0 w 717"/>
                <a:gd name="T13" fmla="*/ 42 h 42"/>
                <a:gd name="T14" fmla="*/ 311 w 717"/>
                <a:gd name="T15" fmla="*/ 42 h 42"/>
                <a:gd name="T16" fmla="*/ 717 w 717"/>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7" h="42">
                  <a:moveTo>
                    <a:pt x="717" y="42"/>
                  </a:moveTo>
                  <a:cubicBezTo>
                    <a:pt x="717" y="33"/>
                    <a:pt x="714" y="24"/>
                    <a:pt x="709" y="17"/>
                  </a:cubicBezTo>
                  <a:cubicBezTo>
                    <a:pt x="706" y="13"/>
                    <a:pt x="702" y="10"/>
                    <a:pt x="698" y="7"/>
                  </a:cubicBezTo>
                  <a:cubicBezTo>
                    <a:pt x="691" y="3"/>
                    <a:pt x="683" y="0"/>
                    <a:pt x="675" y="0"/>
                  </a:cubicBezTo>
                  <a:cubicBezTo>
                    <a:pt x="42" y="0"/>
                    <a:pt x="42" y="0"/>
                    <a:pt x="42" y="0"/>
                  </a:cubicBezTo>
                  <a:cubicBezTo>
                    <a:pt x="33" y="0"/>
                    <a:pt x="25" y="3"/>
                    <a:pt x="19" y="7"/>
                  </a:cubicBezTo>
                  <a:cubicBezTo>
                    <a:pt x="7" y="14"/>
                    <a:pt x="0" y="27"/>
                    <a:pt x="0" y="42"/>
                  </a:cubicBezTo>
                  <a:cubicBezTo>
                    <a:pt x="311" y="42"/>
                    <a:pt x="311" y="42"/>
                    <a:pt x="311" y="42"/>
                  </a:cubicBezTo>
                  <a:lnTo>
                    <a:pt x="717" y="42"/>
                  </a:lnTo>
                  <a:close/>
                </a:path>
              </a:pathLst>
            </a:custGeom>
            <a:solidFill>
              <a:srgbClr val="80DE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51" name="Freeform 29">
              <a:extLst>
                <a:ext uri="{FF2B5EF4-FFF2-40B4-BE49-F238E27FC236}">
                  <a16:creationId xmlns:a16="http://schemas.microsoft.com/office/drawing/2014/main" id="{C1A98A32-9D08-4D13-A094-9D18A17E0E5C}"/>
                </a:ext>
              </a:extLst>
            </p:cNvPr>
            <p:cNvSpPr>
              <a:spLocks/>
            </p:cNvSpPr>
            <p:nvPr/>
          </p:nvSpPr>
          <p:spPr bwMode="auto">
            <a:xfrm>
              <a:off x="5370513" y="6008688"/>
              <a:ext cx="1809750" cy="47625"/>
            </a:xfrm>
            <a:custGeom>
              <a:avLst/>
              <a:gdLst>
                <a:gd name="T0" fmla="*/ 652 w 1384"/>
                <a:gd name="T1" fmla="*/ 36 h 36"/>
                <a:gd name="T2" fmla="*/ 1384 w 1384"/>
                <a:gd name="T3" fmla="*/ 36 h 36"/>
                <a:gd name="T4" fmla="*/ 1364 w 1384"/>
                <a:gd name="T5" fmla="*/ 4 h 36"/>
                <a:gd name="T6" fmla="*/ 1349 w 1384"/>
                <a:gd name="T7" fmla="*/ 0 h 36"/>
                <a:gd name="T8" fmla="*/ 446 w 1384"/>
                <a:gd name="T9" fmla="*/ 0 h 36"/>
                <a:gd name="T10" fmla="*/ 447 w 1384"/>
                <a:gd name="T11" fmla="*/ 4 h 36"/>
                <a:gd name="T12" fmla="*/ 449 w 1384"/>
                <a:gd name="T13" fmla="*/ 16 h 36"/>
                <a:gd name="T14" fmla="*/ 370 w 1384"/>
                <a:gd name="T15" fmla="*/ 16 h 36"/>
                <a:gd name="T16" fmla="*/ 372 w 1384"/>
                <a:gd name="T17" fmla="*/ 4 h 36"/>
                <a:gd name="T18" fmla="*/ 373 w 1384"/>
                <a:gd name="T19" fmla="*/ 0 h 36"/>
                <a:gd name="T20" fmla="*/ 36 w 1384"/>
                <a:gd name="T21" fmla="*/ 0 h 36"/>
                <a:gd name="T22" fmla="*/ 20 w 1384"/>
                <a:gd name="T23" fmla="*/ 4 h 36"/>
                <a:gd name="T24" fmla="*/ 0 w 1384"/>
                <a:gd name="T25" fmla="*/ 36 h 36"/>
                <a:gd name="T26" fmla="*/ 558 w 1384"/>
                <a:gd name="T27" fmla="*/ 36 h 36"/>
                <a:gd name="T28" fmla="*/ 652 w 1384"/>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4" h="36">
                  <a:moveTo>
                    <a:pt x="652" y="36"/>
                  </a:moveTo>
                  <a:cubicBezTo>
                    <a:pt x="1384" y="36"/>
                    <a:pt x="1384" y="36"/>
                    <a:pt x="1384" y="36"/>
                  </a:cubicBezTo>
                  <a:cubicBezTo>
                    <a:pt x="1384" y="22"/>
                    <a:pt x="1376" y="10"/>
                    <a:pt x="1364" y="4"/>
                  </a:cubicBezTo>
                  <a:cubicBezTo>
                    <a:pt x="1359" y="2"/>
                    <a:pt x="1354" y="0"/>
                    <a:pt x="1349" y="0"/>
                  </a:cubicBezTo>
                  <a:cubicBezTo>
                    <a:pt x="446" y="0"/>
                    <a:pt x="446" y="0"/>
                    <a:pt x="446" y="0"/>
                  </a:cubicBezTo>
                  <a:cubicBezTo>
                    <a:pt x="447" y="2"/>
                    <a:pt x="447" y="3"/>
                    <a:pt x="447" y="4"/>
                  </a:cubicBezTo>
                  <a:cubicBezTo>
                    <a:pt x="449" y="8"/>
                    <a:pt x="449" y="12"/>
                    <a:pt x="449" y="16"/>
                  </a:cubicBezTo>
                  <a:cubicBezTo>
                    <a:pt x="370" y="16"/>
                    <a:pt x="370" y="16"/>
                    <a:pt x="370" y="16"/>
                  </a:cubicBezTo>
                  <a:cubicBezTo>
                    <a:pt x="370" y="12"/>
                    <a:pt x="370" y="8"/>
                    <a:pt x="372" y="4"/>
                  </a:cubicBezTo>
                  <a:cubicBezTo>
                    <a:pt x="372" y="3"/>
                    <a:pt x="373" y="2"/>
                    <a:pt x="373" y="0"/>
                  </a:cubicBezTo>
                  <a:cubicBezTo>
                    <a:pt x="36" y="0"/>
                    <a:pt x="36" y="0"/>
                    <a:pt x="36" y="0"/>
                  </a:cubicBezTo>
                  <a:cubicBezTo>
                    <a:pt x="30" y="0"/>
                    <a:pt x="25" y="2"/>
                    <a:pt x="20" y="4"/>
                  </a:cubicBezTo>
                  <a:cubicBezTo>
                    <a:pt x="9" y="10"/>
                    <a:pt x="0" y="22"/>
                    <a:pt x="0" y="36"/>
                  </a:cubicBezTo>
                  <a:cubicBezTo>
                    <a:pt x="558" y="36"/>
                    <a:pt x="558" y="36"/>
                    <a:pt x="558" y="36"/>
                  </a:cubicBezTo>
                  <a:lnTo>
                    <a:pt x="652" y="36"/>
                  </a:lnTo>
                  <a:close/>
                </a:path>
              </a:pathLst>
            </a:custGeom>
            <a:solidFill>
              <a:srgbClr val="80DE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52" name="Freeform 30">
              <a:extLst>
                <a:ext uri="{FF2B5EF4-FFF2-40B4-BE49-F238E27FC236}">
                  <a16:creationId xmlns:a16="http://schemas.microsoft.com/office/drawing/2014/main" id="{B71B74B8-F516-4BAA-9829-450D0F8E48B7}"/>
                </a:ext>
              </a:extLst>
            </p:cNvPr>
            <p:cNvSpPr>
              <a:spLocks/>
            </p:cNvSpPr>
            <p:nvPr/>
          </p:nvSpPr>
          <p:spPr bwMode="auto">
            <a:xfrm>
              <a:off x="3854450" y="6140450"/>
              <a:ext cx="303213" cy="68262"/>
            </a:xfrm>
            <a:custGeom>
              <a:avLst/>
              <a:gdLst>
                <a:gd name="T0" fmla="*/ 0 w 232"/>
                <a:gd name="T1" fmla="*/ 52 h 52"/>
                <a:gd name="T2" fmla="*/ 232 w 232"/>
                <a:gd name="T3" fmla="*/ 52 h 52"/>
                <a:gd name="T4" fmla="*/ 116 w 232"/>
                <a:gd name="T5" fmla="*/ 0 h 52"/>
                <a:gd name="T6" fmla="*/ 0 w 232"/>
                <a:gd name="T7" fmla="*/ 52 h 52"/>
              </a:gdLst>
              <a:ahLst/>
              <a:cxnLst>
                <a:cxn ang="0">
                  <a:pos x="T0" y="T1"/>
                </a:cxn>
                <a:cxn ang="0">
                  <a:pos x="T2" y="T3"/>
                </a:cxn>
                <a:cxn ang="0">
                  <a:pos x="T4" y="T5"/>
                </a:cxn>
                <a:cxn ang="0">
                  <a:pos x="T6" y="T7"/>
                </a:cxn>
              </a:cxnLst>
              <a:rect l="0" t="0" r="r" b="b"/>
              <a:pathLst>
                <a:path w="232" h="52">
                  <a:moveTo>
                    <a:pt x="0" y="52"/>
                  </a:moveTo>
                  <a:cubicBezTo>
                    <a:pt x="232" y="52"/>
                    <a:pt x="232" y="52"/>
                    <a:pt x="232" y="52"/>
                  </a:cubicBezTo>
                  <a:cubicBezTo>
                    <a:pt x="203" y="20"/>
                    <a:pt x="162" y="0"/>
                    <a:pt x="116" y="0"/>
                  </a:cubicBezTo>
                  <a:cubicBezTo>
                    <a:pt x="70" y="0"/>
                    <a:pt x="28" y="20"/>
                    <a:pt x="0" y="52"/>
                  </a:cubicBezTo>
                  <a:close/>
                </a:path>
              </a:pathLst>
            </a:custGeom>
            <a:solidFill>
              <a:srgbClr val="80DE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53" name="Freeform 31">
              <a:extLst>
                <a:ext uri="{FF2B5EF4-FFF2-40B4-BE49-F238E27FC236}">
                  <a16:creationId xmlns:a16="http://schemas.microsoft.com/office/drawing/2014/main" id="{D7E8D8C6-2CCA-410C-8461-FF0CDA094074}"/>
                </a:ext>
              </a:extLst>
            </p:cNvPr>
            <p:cNvSpPr>
              <a:spLocks/>
            </p:cNvSpPr>
            <p:nvPr/>
          </p:nvSpPr>
          <p:spPr bwMode="auto">
            <a:xfrm>
              <a:off x="7281863" y="6011863"/>
              <a:ext cx="303213" cy="68262"/>
            </a:xfrm>
            <a:custGeom>
              <a:avLst/>
              <a:gdLst>
                <a:gd name="T0" fmla="*/ 78 w 232"/>
                <a:gd name="T1" fmla="*/ 52 h 52"/>
                <a:gd name="T2" fmla="*/ 232 w 232"/>
                <a:gd name="T3" fmla="*/ 52 h 52"/>
                <a:gd name="T4" fmla="*/ 116 w 232"/>
                <a:gd name="T5" fmla="*/ 0 h 52"/>
                <a:gd name="T6" fmla="*/ 102 w 232"/>
                <a:gd name="T7" fmla="*/ 1 h 52"/>
                <a:gd name="T8" fmla="*/ 58 w 232"/>
                <a:gd name="T9" fmla="*/ 12 h 52"/>
                <a:gd name="T10" fmla="*/ 0 w 232"/>
                <a:gd name="T11" fmla="*/ 52 h 52"/>
                <a:gd name="T12" fmla="*/ 51 w 232"/>
                <a:gd name="T13" fmla="*/ 52 h 52"/>
                <a:gd name="T14" fmla="*/ 78 w 232"/>
                <a:gd name="T15" fmla="*/ 52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52">
                  <a:moveTo>
                    <a:pt x="78" y="52"/>
                  </a:moveTo>
                  <a:cubicBezTo>
                    <a:pt x="232" y="52"/>
                    <a:pt x="232" y="52"/>
                    <a:pt x="232" y="52"/>
                  </a:cubicBezTo>
                  <a:cubicBezTo>
                    <a:pt x="203" y="20"/>
                    <a:pt x="162" y="0"/>
                    <a:pt x="116" y="0"/>
                  </a:cubicBezTo>
                  <a:cubicBezTo>
                    <a:pt x="111" y="0"/>
                    <a:pt x="107" y="1"/>
                    <a:pt x="102" y="1"/>
                  </a:cubicBezTo>
                  <a:cubicBezTo>
                    <a:pt x="87" y="2"/>
                    <a:pt x="72" y="6"/>
                    <a:pt x="58" y="12"/>
                  </a:cubicBezTo>
                  <a:cubicBezTo>
                    <a:pt x="35" y="21"/>
                    <a:pt x="15" y="35"/>
                    <a:pt x="0" y="52"/>
                  </a:cubicBezTo>
                  <a:cubicBezTo>
                    <a:pt x="51" y="52"/>
                    <a:pt x="51" y="52"/>
                    <a:pt x="51" y="52"/>
                  </a:cubicBezTo>
                  <a:lnTo>
                    <a:pt x="78" y="52"/>
                  </a:lnTo>
                  <a:close/>
                </a:path>
              </a:pathLst>
            </a:custGeom>
            <a:solidFill>
              <a:srgbClr val="80DE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54" name="Freeform 32">
              <a:extLst>
                <a:ext uri="{FF2B5EF4-FFF2-40B4-BE49-F238E27FC236}">
                  <a16:creationId xmlns:a16="http://schemas.microsoft.com/office/drawing/2014/main" id="{CAFCD274-B6E8-453F-9655-B0CCB4EF7EDE}"/>
                </a:ext>
              </a:extLst>
            </p:cNvPr>
            <p:cNvSpPr>
              <a:spLocks/>
            </p:cNvSpPr>
            <p:nvPr/>
          </p:nvSpPr>
          <p:spPr bwMode="auto">
            <a:xfrm>
              <a:off x="4610100" y="5992813"/>
              <a:ext cx="303213" cy="66675"/>
            </a:xfrm>
            <a:custGeom>
              <a:avLst/>
              <a:gdLst>
                <a:gd name="T0" fmla="*/ 186 w 232"/>
                <a:gd name="T1" fmla="*/ 17 h 52"/>
                <a:gd name="T2" fmla="*/ 116 w 232"/>
                <a:gd name="T3" fmla="*/ 0 h 52"/>
                <a:gd name="T4" fmla="*/ 46 w 232"/>
                <a:gd name="T5" fmla="*/ 17 h 52"/>
                <a:gd name="T6" fmla="*/ 28 w 232"/>
                <a:gd name="T7" fmla="*/ 27 h 52"/>
                <a:gd name="T8" fmla="*/ 0 w 232"/>
                <a:gd name="T9" fmla="*/ 52 h 52"/>
                <a:gd name="T10" fmla="*/ 143 w 232"/>
                <a:gd name="T11" fmla="*/ 52 h 52"/>
                <a:gd name="T12" fmla="*/ 232 w 232"/>
                <a:gd name="T13" fmla="*/ 52 h 52"/>
                <a:gd name="T14" fmla="*/ 186 w 232"/>
                <a:gd name="T15" fmla="*/ 17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52">
                  <a:moveTo>
                    <a:pt x="186" y="17"/>
                  </a:moveTo>
                  <a:cubicBezTo>
                    <a:pt x="165" y="6"/>
                    <a:pt x="141" y="0"/>
                    <a:pt x="116" y="0"/>
                  </a:cubicBezTo>
                  <a:cubicBezTo>
                    <a:pt x="91" y="0"/>
                    <a:pt x="67" y="6"/>
                    <a:pt x="46" y="17"/>
                  </a:cubicBezTo>
                  <a:cubicBezTo>
                    <a:pt x="40" y="20"/>
                    <a:pt x="34" y="24"/>
                    <a:pt x="28" y="27"/>
                  </a:cubicBezTo>
                  <a:cubicBezTo>
                    <a:pt x="18" y="34"/>
                    <a:pt x="8" y="43"/>
                    <a:pt x="0" y="52"/>
                  </a:cubicBezTo>
                  <a:cubicBezTo>
                    <a:pt x="143" y="52"/>
                    <a:pt x="143" y="52"/>
                    <a:pt x="143" y="52"/>
                  </a:cubicBezTo>
                  <a:cubicBezTo>
                    <a:pt x="232" y="52"/>
                    <a:pt x="232" y="52"/>
                    <a:pt x="232" y="52"/>
                  </a:cubicBezTo>
                  <a:cubicBezTo>
                    <a:pt x="219" y="38"/>
                    <a:pt x="203" y="26"/>
                    <a:pt x="186"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55" name="Freeform 33">
              <a:extLst>
                <a:ext uri="{FF2B5EF4-FFF2-40B4-BE49-F238E27FC236}">
                  <a16:creationId xmlns:a16="http://schemas.microsoft.com/office/drawing/2014/main" id="{10E1E358-BD83-4031-9113-E95BEF588CEA}"/>
                </a:ext>
              </a:extLst>
            </p:cNvPr>
            <p:cNvSpPr>
              <a:spLocks/>
            </p:cNvSpPr>
            <p:nvPr/>
          </p:nvSpPr>
          <p:spPr bwMode="auto">
            <a:xfrm>
              <a:off x="5854700" y="5976938"/>
              <a:ext cx="103188" cy="52387"/>
            </a:xfrm>
            <a:custGeom>
              <a:avLst/>
              <a:gdLst>
                <a:gd name="T0" fmla="*/ 76 w 79"/>
                <a:gd name="T1" fmla="*/ 24 h 40"/>
                <a:gd name="T2" fmla="*/ 40 w 79"/>
                <a:gd name="T3" fmla="*/ 0 h 40"/>
                <a:gd name="T4" fmla="*/ 3 w 79"/>
                <a:gd name="T5" fmla="*/ 24 h 40"/>
                <a:gd name="T6" fmla="*/ 2 w 79"/>
                <a:gd name="T7" fmla="*/ 28 h 40"/>
                <a:gd name="T8" fmla="*/ 0 w 79"/>
                <a:gd name="T9" fmla="*/ 40 h 40"/>
                <a:gd name="T10" fmla="*/ 79 w 79"/>
                <a:gd name="T11" fmla="*/ 40 h 40"/>
                <a:gd name="T12" fmla="*/ 77 w 79"/>
                <a:gd name="T13" fmla="*/ 28 h 40"/>
                <a:gd name="T14" fmla="*/ 76 w 79"/>
                <a:gd name="T15" fmla="*/ 24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40">
                  <a:moveTo>
                    <a:pt x="76" y="24"/>
                  </a:moveTo>
                  <a:cubicBezTo>
                    <a:pt x="70" y="10"/>
                    <a:pt x="56" y="0"/>
                    <a:pt x="40" y="0"/>
                  </a:cubicBezTo>
                  <a:cubicBezTo>
                    <a:pt x="23" y="0"/>
                    <a:pt x="9" y="10"/>
                    <a:pt x="3" y="24"/>
                  </a:cubicBezTo>
                  <a:cubicBezTo>
                    <a:pt x="3" y="26"/>
                    <a:pt x="2" y="27"/>
                    <a:pt x="2" y="28"/>
                  </a:cubicBezTo>
                  <a:cubicBezTo>
                    <a:pt x="0" y="32"/>
                    <a:pt x="0" y="36"/>
                    <a:pt x="0" y="40"/>
                  </a:cubicBezTo>
                  <a:cubicBezTo>
                    <a:pt x="79" y="40"/>
                    <a:pt x="79" y="40"/>
                    <a:pt x="79" y="40"/>
                  </a:cubicBezTo>
                  <a:cubicBezTo>
                    <a:pt x="79" y="36"/>
                    <a:pt x="79" y="32"/>
                    <a:pt x="77" y="28"/>
                  </a:cubicBezTo>
                  <a:cubicBezTo>
                    <a:pt x="77" y="27"/>
                    <a:pt x="77" y="26"/>
                    <a:pt x="76"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56" name="Freeform 34">
              <a:extLst>
                <a:ext uri="{FF2B5EF4-FFF2-40B4-BE49-F238E27FC236}">
                  <a16:creationId xmlns:a16="http://schemas.microsoft.com/office/drawing/2014/main" id="{8EDEDE3D-4825-429D-9E01-27DAA993F35D}"/>
                </a:ext>
              </a:extLst>
            </p:cNvPr>
            <p:cNvSpPr>
              <a:spLocks/>
            </p:cNvSpPr>
            <p:nvPr/>
          </p:nvSpPr>
          <p:spPr bwMode="auto">
            <a:xfrm>
              <a:off x="2054225" y="6059488"/>
              <a:ext cx="303213" cy="68262"/>
            </a:xfrm>
            <a:custGeom>
              <a:avLst/>
              <a:gdLst>
                <a:gd name="T0" fmla="*/ 116 w 232"/>
                <a:gd name="T1" fmla="*/ 0 h 52"/>
                <a:gd name="T2" fmla="*/ 0 w 232"/>
                <a:gd name="T3" fmla="*/ 52 h 52"/>
                <a:gd name="T4" fmla="*/ 232 w 232"/>
                <a:gd name="T5" fmla="*/ 52 h 52"/>
                <a:gd name="T6" fmla="*/ 116 w 232"/>
                <a:gd name="T7" fmla="*/ 0 h 52"/>
              </a:gdLst>
              <a:ahLst/>
              <a:cxnLst>
                <a:cxn ang="0">
                  <a:pos x="T0" y="T1"/>
                </a:cxn>
                <a:cxn ang="0">
                  <a:pos x="T2" y="T3"/>
                </a:cxn>
                <a:cxn ang="0">
                  <a:pos x="T4" y="T5"/>
                </a:cxn>
                <a:cxn ang="0">
                  <a:pos x="T6" y="T7"/>
                </a:cxn>
              </a:cxnLst>
              <a:rect l="0" t="0" r="r" b="b"/>
              <a:pathLst>
                <a:path w="232" h="52">
                  <a:moveTo>
                    <a:pt x="116" y="0"/>
                  </a:moveTo>
                  <a:cubicBezTo>
                    <a:pt x="70" y="0"/>
                    <a:pt x="28" y="20"/>
                    <a:pt x="0" y="52"/>
                  </a:cubicBezTo>
                  <a:cubicBezTo>
                    <a:pt x="232" y="52"/>
                    <a:pt x="232" y="52"/>
                    <a:pt x="232" y="52"/>
                  </a:cubicBezTo>
                  <a:cubicBezTo>
                    <a:pt x="203" y="20"/>
                    <a:pt x="162" y="0"/>
                    <a:pt x="1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57" name="Oval 35">
              <a:extLst>
                <a:ext uri="{FF2B5EF4-FFF2-40B4-BE49-F238E27FC236}">
                  <a16:creationId xmlns:a16="http://schemas.microsoft.com/office/drawing/2014/main" id="{AF528520-B303-4422-B5B5-414C1BC4A0AE}"/>
                </a:ext>
              </a:extLst>
            </p:cNvPr>
            <p:cNvSpPr>
              <a:spLocks noChangeArrowheads="1"/>
            </p:cNvSpPr>
            <p:nvPr/>
          </p:nvSpPr>
          <p:spPr bwMode="auto">
            <a:xfrm>
              <a:off x="6807200" y="6827838"/>
              <a:ext cx="47625" cy="476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58" name="Freeform 36">
              <a:extLst>
                <a:ext uri="{FF2B5EF4-FFF2-40B4-BE49-F238E27FC236}">
                  <a16:creationId xmlns:a16="http://schemas.microsoft.com/office/drawing/2014/main" id="{151E2315-8083-46B2-9D99-67EA8858E70C}"/>
                </a:ext>
              </a:extLst>
            </p:cNvPr>
            <p:cNvSpPr>
              <a:spLocks/>
            </p:cNvSpPr>
            <p:nvPr/>
          </p:nvSpPr>
          <p:spPr bwMode="auto">
            <a:xfrm>
              <a:off x="6677025" y="6573838"/>
              <a:ext cx="71438" cy="71437"/>
            </a:xfrm>
            <a:custGeom>
              <a:avLst/>
              <a:gdLst>
                <a:gd name="T0" fmla="*/ 54 w 54"/>
                <a:gd name="T1" fmla="*/ 24 h 54"/>
                <a:gd name="T2" fmla="*/ 40 w 54"/>
                <a:gd name="T3" fmla="*/ 3 h 54"/>
                <a:gd name="T4" fmla="*/ 27 w 54"/>
                <a:gd name="T5" fmla="*/ 0 h 54"/>
                <a:gd name="T6" fmla="*/ 0 w 54"/>
                <a:gd name="T7" fmla="*/ 24 h 54"/>
                <a:gd name="T8" fmla="*/ 0 w 54"/>
                <a:gd name="T9" fmla="*/ 27 h 54"/>
                <a:gd name="T10" fmla="*/ 3 w 54"/>
                <a:gd name="T11" fmla="*/ 39 h 54"/>
                <a:gd name="T12" fmla="*/ 27 w 54"/>
                <a:gd name="T13" fmla="*/ 54 h 54"/>
                <a:gd name="T14" fmla="*/ 54 w 54"/>
                <a:gd name="T15" fmla="*/ 27 h 54"/>
                <a:gd name="T16" fmla="*/ 54 w 54"/>
                <a:gd name="T17"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4">
                  <a:moveTo>
                    <a:pt x="54" y="24"/>
                  </a:moveTo>
                  <a:cubicBezTo>
                    <a:pt x="53" y="15"/>
                    <a:pt x="47" y="7"/>
                    <a:pt x="40" y="3"/>
                  </a:cubicBezTo>
                  <a:cubicBezTo>
                    <a:pt x="36" y="1"/>
                    <a:pt x="32" y="0"/>
                    <a:pt x="27" y="0"/>
                  </a:cubicBezTo>
                  <a:cubicBezTo>
                    <a:pt x="13" y="0"/>
                    <a:pt x="2" y="10"/>
                    <a:pt x="0" y="24"/>
                  </a:cubicBezTo>
                  <a:cubicBezTo>
                    <a:pt x="0" y="25"/>
                    <a:pt x="0" y="26"/>
                    <a:pt x="0" y="27"/>
                  </a:cubicBezTo>
                  <a:cubicBezTo>
                    <a:pt x="0" y="31"/>
                    <a:pt x="1" y="35"/>
                    <a:pt x="3" y="39"/>
                  </a:cubicBezTo>
                  <a:cubicBezTo>
                    <a:pt x="8" y="48"/>
                    <a:pt x="17" y="54"/>
                    <a:pt x="27" y="54"/>
                  </a:cubicBezTo>
                  <a:cubicBezTo>
                    <a:pt x="42" y="54"/>
                    <a:pt x="54" y="42"/>
                    <a:pt x="54" y="27"/>
                  </a:cubicBezTo>
                  <a:cubicBezTo>
                    <a:pt x="54" y="26"/>
                    <a:pt x="54" y="25"/>
                    <a:pt x="54"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59" name="Oval 37">
              <a:extLst>
                <a:ext uri="{FF2B5EF4-FFF2-40B4-BE49-F238E27FC236}">
                  <a16:creationId xmlns:a16="http://schemas.microsoft.com/office/drawing/2014/main" id="{C16AD535-D1E6-49BB-94EC-BBBF75E913A3}"/>
                </a:ext>
              </a:extLst>
            </p:cNvPr>
            <p:cNvSpPr>
              <a:spLocks noChangeArrowheads="1"/>
            </p:cNvSpPr>
            <p:nvPr/>
          </p:nvSpPr>
          <p:spPr bwMode="auto">
            <a:xfrm>
              <a:off x="6807200" y="6416675"/>
              <a:ext cx="46038" cy="46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60" name="Oval 38">
              <a:extLst>
                <a:ext uri="{FF2B5EF4-FFF2-40B4-BE49-F238E27FC236}">
                  <a16:creationId xmlns:a16="http://schemas.microsoft.com/office/drawing/2014/main" id="{FBA78E97-C217-45A3-8DA9-36CFB2D151DB}"/>
                </a:ext>
              </a:extLst>
            </p:cNvPr>
            <p:cNvSpPr>
              <a:spLocks noChangeArrowheads="1"/>
            </p:cNvSpPr>
            <p:nvPr/>
          </p:nvSpPr>
          <p:spPr bwMode="auto">
            <a:xfrm>
              <a:off x="6002338" y="6573838"/>
              <a:ext cx="47625" cy="492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61" name="Freeform 39">
              <a:extLst>
                <a:ext uri="{FF2B5EF4-FFF2-40B4-BE49-F238E27FC236}">
                  <a16:creationId xmlns:a16="http://schemas.microsoft.com/office/drawing/2014/main" id="{571B34B8-4F43-406E-921A-3F1B46441B29}"/>
                </a:ext>
              </a:extLst>
            </p:cNvPr>
            <p:cNvSpPr>
              <a:spLocks/>
            </p:cNvSpPr>
            <p:nvPr/>
          </p:nvSpPr>
          <p:spPr bwMode="auto">
            <a:xfrm>
              <a:off x="5900738" y="6813550"/>
              <a:ext cx="55563" cy="55562"/>
            </a:xfrm>
            <a:custGeom>
              <a:avLst/>
              <a:gdLst>
                <a:gd name="T0" fmla="*/ 22 w 43"/>
                <a:gd name="T1" fmla="*/ 0 h 43"/>
                <a:gd name="T2" fmla="*/ 11 w 43"/>
                <a:gd name="T3" fmla="*/ 2 h 43"/>
                <a:gd name="T4" fmla="*/ 0 w 43"/>
                <a:gd name="T5" fmla="*/ 21 h 43"/>
                <a:gd name="T6" fmla="*/ 17 w 43"/>
                <a:gd name="T7" fmla="*/ 42 h 43"/>
                <a:gd name="T8" fmla="*/ 22 w 43"/>
                <a:gd name="T9" fmla="*/ 43 h 43"/>
                <a:gd name="T10" fmla="*/ 43 w 43"/>
                <a:gd name="T11" fmla="*/ 21 h 43"/>
                <a:gd name="T12" fmla="*/ 22 w 43"/>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43" h="43">
                  <a:moveTo>
                    <a:pt x="22" y="0"/>
                  </a:moveTo>
                  <a:cubicBezTo>
                    <a:pt x="18" y="0"/>
                    <a:pt x="14" y="1"/>
                    <a:pt x="11" y="2"/>
                  </a:cubicBezTo>
                  <a:cubicBezTo>
                    <a:pt x="4" y="6"/>
                    <a:pt x="0" y="13"/>
                    <a:pt x="0" y="21"/>
                  </a:cubicBezTo>
                  <a:cubicBezTo>
                    <a:pt x="0" y="32"/>
                    <a:pt x="7" y="40"/>
                    <a:pt x="17" y="42"/>
                  </a:cubicBezTo>
                  <a:cubicBezTo>
                    <a:pt x="19" y="43"/>
                    <a:pt x="20" y="43"/>
                    <a:pt x="22" y="43"/>
                  </a:cubicBezTo>
                  <a:cubicBezTo>
                    <a:pt x="34" y="43"/>
                    <a:pt x="43" y="33"/>
                    <a:pt x="43" y="21"/>
                  </a:cubicBezTo>
                  <a:cubicBezTo>
                    <a:pt x="43" y="9"/>
                    <a:pt x="34"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62" name="Oval 40">
              <a:extLst>
                <a:ext uri="{FF2B5EF4-FFF2-40B4-BE49-F238E27FC236}">
                  <a16:creationId xmlns:a16="http://schemas.microsoft.com/office/drawing/2014/main" id="{4E25F438-B45C-4A7D-9BC8-605C6E0EDE1F}"/>
                </a:ext>
              </a:extLst>
            </p:cNvPr>
            <p:cNvSpPr>
              <a:spLocks noChangeArrowheads="1"/>
            </p:cNvSpPr>
            <p:nvPr/>
          </p:nvSpPr>
          <p:spPr bwMode="auto">
            <a:xfrm>
              <a:off x="5988050" y="7011988"/>
              <a:ext cx="52388"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63" name="Oval 41">
              <a:extLst>
                <a:ext uri="{FF2B5EF4-FFF2-40B4-BE49-F238E27FC236}">
                  <a16:creationId xmlns:a16="http://schemas.microsoft.com/office/drawing/2014/main" id="{838B6B57-D99E-40D5-A68E-E29A20F5B91F}"/>
                </a:ext>
              </a:extLst>
            </p:cNvPr>
            <p:cNvSpPr>
              <a:spLocks noChangeArrowheads="1"/>
            </p:cNvSpPr>
            <p:nvPr/>
          </p:nvSpPr>
          <p:spPr bwMode="auto">
            <a:xfrm>
              <a:off x="6675438" y="6965950"/>
              <a:ext cx="38100" cy="365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64" name="Oval 42">
              <a:extLst>
                <a:ext uri="{FF2B5EF4-FFF2-40B4-BE49-F238E27FC236}">
                  <a16:creationId xmlns:a16="http://schemas.microsoft.com/office/drawing/2014/main" id="{67772EE7-AF34-46A4-9FE6-57E4C091DEB0}"/>
                </a:ext>
              </a:extLst>
            </p:cNvPr>
            <p:cNvSpPr>
              <a:spLocks noChangeArrowheads="1"/>
            </p:cNvSpPr>
            <p:nvPr/>
          </p:nvSpPr>
          <p:spPr bwMode="auto">
            <a:xfrm>
              <a:off x="6738938" y="7096125"/>
              <a:ext cx="39688" cy="396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65" name="Oval 43">
              <a:extLst>
                <a:ext uri="{FF2B5EF4-FFF2-40B4-BE49-F238E27FC236}">
                  <a16:creationId xmlns:a16="http://schemas.microsoft.com/office/drawing/2014/main" id="{BC0B3409-14F7-4958-A961-40CCC5275035}"/>
                </a:ext>
              </a:extLst>
            </p:cNvPr>
            <p:cNvSpPr>
              <a:spLocks noChangeArrowheads="1"/>
            </p:cNvSpPr>
            <p:nvPr/>
          </p:nvSpPr>
          <p:spPr bwMode="auto">
            <a:xfrm>
              <a:off x="4484688" y="6381750"/>
              <a:ext cx="60325" cy="603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66" name="Oval 44">
              <a:extLst>
                <a:ext uri="{FF2B5EF4-FFF2-40B4-BE49-F238E27FC236}">
                  <a16:creationId xmlns:a16="http://schemas.microsoft.com/office/drawing/2014/main" id="{0EC63C22-B76F-4328-AC50-4F48F0D6BACA}"/>
                </a:ext>
              </a:extLst>
            </p:cNvPr>
            <p:cNvSpPr>
              <a:spLocks noChangeArrowheads="1"/>
            </p:cNvSpPr>
            <p:nvPr/>
          </p:nvSpPr>
          <p:spPr bwMode="auto">
            <a:xfrm>
              <a:off x="4562475" y="6564313"/>
              <a:ext cx="49213" cy="492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67" name="Freeform 45">
              <a:extLst>
                <a:ext uri="{FF2B5EF4-FFF2-40B4-BE49-F238E27FC236}">
                  <a16:creationId xmlns:a16="http://schemas.microsoft.com/office/drawing/2014/main" id="{B8748952-DBEE-436D-B7FF-309A38BCF712}"/>
                </a:ext>
              </a:extLst>
            </p:cNvPr>
            <p:cNvSpPr>
              <a:spLocks/>
            </p:cNvSpPr>
            <p:nvPr/>
          </p:nvSpPr>
          <p:spPr bwMode="auto">
            <a:xfrm>
              <a:off x="4557713" y="6229350"/>
              <a:ext cx="76200" cy="76200"/>
            </a:xfrm>
            <a:custGeom>
              <a:avLst/>
              <a:gdLst>
                <a:gd name="T0" fmla="*/ 29 w 58"/>
                <a:gd name="T1" fmla="*/ 0 h 58"/>
                <a:gd name="T2" fmla="*/ 0 w 58"/>
                <a:gd name="T3" fmla="*/ 29 h 58"/>
                <a:gd name="T4" fmla="*/ 3 w 58"/>
                <a:gd name="T5" fmla="*/ 42 h 58"/>
                <a:gd name="T6" fmla="*/ 29 w 58"/>
                <a:gd name="T7" fmla="*/ 58 h 58"/>
                <a:gd name="T8" fmla="*/ 55 w 58"/>
                <a:gd name="T9" fmla="*/ 42 h 58"/>
                <a:gd name="T10" fmla="*/ 58 w 58"/>
                <a:gd name="T11" fmla="*/ 29 h 58"/>
                <a:gd name="T12" fmla="*/ 29 w 58"/>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58" h="58">
                  <a:moveTo>
                    <a:pt x="29" y="0"/>
                  </a:moveTo>
                  <a:cubicBezTo>
                    <a:pt x="13" y="0"/>
                    <a:pt x="0" y="13"/>
                    <a:pt x="0" y="29"/>
                  </a:cubicBezTo>
                  <a:cubicBezTo>
                    <a:pt x="0" y="34"/>
                    <a:pt x="1" y="38"/>
                    <a:pt x="3" y="42"/>
                  </a:cubicBezTo>
                  <a:cubicBezTo>
                    <a:pt x="8" y="52"/>
                    <a:pt x="17" y="58"/>
                    <a:pt x="29" y="58"/>
                  </a:cubicBezTo>
                  <a:cubicBezTo>
                    <a:pt x="41" y="58"/>
                    <a:pt x="51" y="52"/>
                    <a:pt x="55" y="42"/>
                  </a:cubicBezTo>
                  <a:cubicBezTo>
                    <a:pt x="57" y="38"/>
                    <a:pt x="58" y="34"/>
                    <a:pt x="58" y="29"/>
                  </a:cubicBezTo>
                  <a:cubicBezTo>
                    <a:pt x="58" y="13"/>
                    <a:pt x="45" y="0"/>
                    <a:pt x="2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68" name="Freeform 46">
              <a:extLst>
                <a:ext uri="{FF2B5EF4-FFF2-40B4-BE49-F238E27FC236}">
                  <a16:creationId xmlns:a16="http://schemas.microsoft.com/office/drawing/2014/main" id="{5D7E0317-08F4-421C-81CB-45AA5C546A9A}"/>
                </a:ext>
              </a:extLst>
            </p:cNvPr>
            <p:cNvSpPr>
              <a:spLocks/>
            </p:cNvSpPr>
            <p:nvPr/>
          </p:nvSpPr>
          <p:spPr bwMode="auto">
            <a:xfrm>
              <a:off x="3629025" y="7086600"/>
              <a:ext cx="52388" cy="53975"/>
            </a:xfrm>
            <a:custGeom>
              <a:avLst/>
              <a:gdLst>
                <a:gd name="T0" fmla="*/ 20 w 40"/>
                <a:gd name="T1" fmla="*/ 0 h 41"/>
                <a:gd name="T2" fmla="*/ 0 w 40"/>
                <a:gd name="T3" fmla="*/ 15 h 41"/>
                <a:gd name="T4" fmla="*/ 0 w 40"/>
                <a:gd name="T5" fmla="*/ 21 h 41"/>
                <a:gd name="T6" fmla="*/ 20 w 40"/>
                <a:gd name="T7" fmla="*/ 41 h 41"/>
                <a:gd name="T8" fmla="*/ 40 w 40"/>
                <a:gd name="T9" fmla="*/ 21 h 41"/>
                <a:gd name="T10" fmla="*/ 39 w 40"/>
                <a:gd name="T11" fmla="*/ 15 h 41"/>
                <a:gd name="T12" fmla="*/ 20 w 40"/>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0" y="0"/>
                  </a:moveTo>
                  <a:cubicBezTo>
                    <a:pt x="11" y="0"/>
                    <a:pt x="3" y="7"/>
                    <a:pt x="0" y="15"/>
                  </a:cubicBezTo>
                  <a:cubicBezTo>
                    <a:pt x="0" y="17"/>
                    <a:pt x="0" y="19"/>
                    <a:pt x="0" y="21"/>
                  </a:cubicBezTo>
                  <a:cubicBezTo>
                    <a:pt x="0" y="32"/>
                    <a:pt x="9" y="41"/>
                    <a:pt x="20" y="41"/>
                  </a:cubicBezTo>
                  <a:cubicBezTo>
                    <a:pt x="31" y="41"/>
                    <a:pt x="40" y="32"/>
                    <a:pt x="40" y="21"/>
                  </a:cubicBezTo>
                  <a:cubicBezTo>
                    <a:pt x="40" y="19"/>
                    <a:pt x="40" y="17"/>
                    <a:pt x="39" y="15"/>
                  </a:cubicBezTo>
                  <a:cubicBezTo>
                    <a:pt x="37" y="7"/>
                    <a:pt x="29" y="0"/>
                    <a:pt x="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69" name="Freeform 47">
              <a:extLst>
                <a:ext uri="{FF2B5EF4-FFF2-40B4-BE49-F238E27FC236}">
                  <a16:creationId xmlns:a16="http://schemas.microsoft.com/office/drawing/2014/main" id="{0346906E-2408-4C6D-B6F4-93903B1A696F}"/>
                </a:ext>
              </a:extLst>
            </p:cNvPr>
            <p:cNvSpPr>
              <a:spLocks/>
            </p:cNvSpPr>
            <p:nvPr/>
          </p:nvSpPr>
          <p:spPr bwMode="auto">
            <a:xfrm>
              <a:off x="3725863" y="6927850"/>
              <a:ext cx="39688" cy="38100"/>
            </a:xfrm>
            <a:custGeom>
              <a:avLst/>
              <a:gdLst>
                <a:gd name="T0" fmla="*/ 15 w 30"/>
                <a:gd name="T1" fmla="*/ 0 h 30"/>
                <a:gd name="T2" fmla="*/ 0 w 30"/>
                <a:gd name="T3" fmla="*/ 15 h 30"/>
                <a:gd name="T4" fmla="*/ 0 w 30"/>
                <a:gd name="T5" fmla="*/ 16 h 30"/>
                <a:gd name="T6" fmla="*/ 15 w 30"/>
                <a:gd name="T7" fmla="*/ 30 h 30"/>
                <a:gd name="T8" fmla="*/ 30 w 30"/>
                <a:gd name="T9" fmla="*/ 16 h 30"/>
                <a:gd name="T10" fmla="*/ 30 w 30"/>
                <a:gd name="T11" fmla="*/ 15 h 30"/>
                <a:gd name="T12" fmla="*/ 15 w 30"/>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0" h="30">
                  <a:moveTo>
                    <a:pt x="15" y="0"/>
                  </a:moveTo>
                  <a:cubicBezTo>
                    <a:pt x="7" y="0"/>
                    <a:pt x="0" y="7"/>
                    <a:pt x="0" y="15"/>
                  </a:cubicBezTo>
                  <a:cubicBezTo>
                    <a:pt x="0" y="16"/>
                    <a:pt x="0" y="16"/>
                    <a:pt x="0" y="16"/>
                  </a:cubicBezTo>
                  <a:cubicBezTo>
                    <a:pt x="1" y="24"/>
                    <a:pt x="7" y="30"/>
                    <a:pt x="15" y="30"/>
                  </a:cubicBezTo>
                  <a:cubicBezTo>
                    <a:pt x="23" y="30"/>
                    <a:pt x="29" y="24"/>
                    <a:pt x="30" y="16"/>
                  </a:cubicBezTo>
                  <a:cubicBezTo>
                    <a:pt x="30" y="15"/>
                    <a:pt x="30" y="15"/>
                    <a:pt x="30" y="15"/>
                  </a:cubicBezTo>
                  <a:cubicBezTo>
                    <a:pt x="30" y="7"/>
                    <a:pt x="23"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70" name="Oval 48">
              <a:extLst>
                <a:ext uri="{FF2B5EF4-FFF2-40B4-BE49-F238E27FC236}">
                  <a16:creationId xmlns:a16="http://schemas.microsoft.com/office/drawing/2014/main" id="{44CE3C64-FFAA-42EE-BC63-1BB3BA2E3E29}"/>
                </a:ext>
              </a:extLst>
            </p:cNvPr>
            <p:cNvSpPr>
              <a:spLocks noChangeArrowheads="1"/>
            </p:cNvSpPr>
            <p:nvPr/>
          </p:nvSpPr>
          <p:spPr bwMode="auto">
            <a:xfrm>
              <a:off x="3579813" y="6846888"/>
              <a:ext cx="63500" cy="635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71" name="Freeform 49">
              <a:extLst>
                <a:ext uri="{FF2B5EF4-FFF2-40B4-BE49-F238E27FC236}">
                  <a16:creationId xmlns:a16="http://schemas.microsoft.com/office/drawing/2014/main" id="{6ABF113D-7C44-4E0E-B6D2-596BDAB3E240}"/>
                </a:ext>
              </a:extLst>
            </p:cNvPr>
            <p:cNvSpPr>
              <a:spLocks/>
            </p:cNvSpPr>
            <p:nvPr/>
          </p:nvSpPr>
          <p:spPr bwMode="auto">
            <a:xfrm>
              <a:off x="3646488" y="6167438"/>
              <a:ext cx="65088" cy="65087"/>
            </a:xfrm>
            <a:custGeom>
              <a:avLst/>
              <a:gdLst>
                <a:gd name="T0" fmla="*/ 27 w 50"/>
                <a:gd name="T1" fmla="*/ 0 h 50"/>
                <a:gd name="T2" fmla="*/ 25 w 50"/>
                <a:gd name="T3" fmla="*/ 0 h 50"/>
                <a:gd name="T4" fmla="*/ 0 w 50"/>
                <a:gd name="T5" fmla="*/ 25 h 50"/>
                <a:gd name="T6" fmla="*/ 0 w 50"/>
                <a:gd name="T7" fmla="*/ 27 h 50"/>
                <a:gd name="T8" fmla="*/ 25 w 50"/>
                <a:gd name="T9" fmla="*/ 50 h 50"/>
                <a:gd name="T10" fmla="*/ 50 w 50"/>
                <a:gd name="T11" fmla="*/ 25 h 50"/>
                <a:gd name="T12" fmla="*/ 27 w 50"/>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0" h="50">
                  <a:moveTo>
                    <a:pt x="27" y="0"/>
                  </a:moveTo>
                  <a:cubicBezTo>
                    <a:pt x="26" y="0"/>
                    <a:pt x="26" y="0"/>
                    <a:pt x="25" y="0"/>
                  </a:cubicBezTo>
                  <a:cubicBezTo>
                    <a:pt x="11" y="0"/>
                    <a:pt x="0" y="11"/>
                    <a:pt x="0" y="25"/>
                  </a:cubicBezTo>
                  <a:cubicBezTo>
                    <a:pt x="0" y="26"/>
                    <a:pt x="0" y="26"/>
                    <a:pt x="0" y="27"/>
                  </a:cubicBezTo>
                  <a:cubicBezTo>
                    <a:pt x="1" y="40"/>
                    <a:pt x="12" y="50"/>
                    <a:pt x="25" y="50"/>
                  </a:cubicBezTo>
                  <a:cubicBezTo>
                    <a:pt x="39" y="50"/>
                    <a:pt x="50" y="39"/>
                    <a:pt x="50" y="25"/>
                  </a:cubicBezTo>
                  <a:cubicBezTo>
                    <a:pt x="50" y="12"/>
                    <a:pt x="40" y="1"/>
                    <a:pt x="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72" name="Oval 50">
              <a:extLst>
                <a:ext uri="{FF2B5EF4-FFF2-40B4-BE49-F238E27FC236}">
                  <a16:creationId xmlns:a16="http://schemas.microsoft.com/office/drawing/2014/main" id="{EED1F430-15E3-43DE-A0C5-317B80A9F4FF}"/>
                </a:ext>
              </a:extLst>
            </p:cNvPr>
            <p:cNvSpPr>
              <a:spLocks noChangeArrowheads="1"/>
            </p:cNvSpPr>
            <p:nvPr/>
          </p:nvSpPr>
          <p:spPr bwMode="auto">
            <a:xfrm>
              <a:off x="3743325" y="6410325"/>
              <a:ext cx="53975" cy="5556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73" name="Oval 51">
              <a:extLst>
                <a:ext uri="{FF2B5EF4-FFF2-40B4-BE49-F238E27FC236}">
                  <a16:creationId xmlns:a16="http://schemas.microsoft.com/office/drawing/2014/main" id="{876B2DA4-0BB9-4A00-AC14-100DE90E8EFF}"/>
                </a:ext>
              </a:extLst>
            </p:cNvPr>
            <p:cNvSpPr>
              <a:spLocks noChangeArrowheads="1"/>
            </p:cNvSpPr>
            <p:nvPr/>
          </p:nvSpPr>
          <p:spPr bwMode="auto">
            <a:xfrm>
              <a:off x="3640138" y="6578600"/>
              <a:ext cx="50800" cy="508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74" name="Oval 52">
              <a:extLst>
                <a:ext uri="{FF2B5EF4-FFF2-40B4-BE49-F238E27FC236}">
                  <a16:creationId xmlns:a16="http://schemas.microsoft.com/office/drawing/2014/main" id="{00FA0423-0270-48EE-BBBB-7F3C10DE6B3B}"/>
                </a:ext>
              </a:extLst>
            </p:cNvPr>
            <p:cNvSpPr>
              <a:spLocks noChangeArrowheads="1"/>
            </p:cNvSpPr>
            <p:nvPr/>
          </p:nvSpPr>
          <p:spPr bwMode="auto">
            <a:xfrm>
              <a:off x="4886325" y="7164388"/>
              <a:ext cx="36513"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75" name="Oval 53">
              <a:extLst>
                <a:ext uri="{FF2B5EF4-FFF2-40B4-BE49-F238E27FC236}">
                  <a16:creationId xmlns:a16="http://schemas.microsoft.com/office/drawing/2014/main" id="{8E5445E8-2AE2-4BF2-8100-47132B9620D3}"/>
                </a:ext>
              </a:extLst>
            </p:cNvPr>
            <p:cNvSpPr>
              <a:spLocks noChangeArrowheads="1"/>
            </p:cNvSpPr>
            <p:nvPr/>
          </p:nvSpPr>
          <p:spPr bwMode="auto">
            <a:xfrm>
              <a:off x="4810125" y="6942138"/>
              <a:ext cx="68263" cy="698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76" name="Oval 54">
              <a:extLst>
                <a:ext uri="{FF2B5EF4-FFF2-40B4-BE49-F238E27FC236}">
                  <a16:creationId xmlns:a16="http://schemas.microsoft.com/office/drawing/2014/main" id="{3135D8B3-9C0C-4159-A45A-974FEC8207BD}"/>
                </a:ext>
              </a:extLst>
            </p:cNvPr>
            <p:cNvSpPr>
              <a:spLocks noChangeArrowheads="1"/>
            </p:cNvSpPr>
            <p:nvPr/>
          </p:nvSpPr>
          <p:spPr bwMode="auto">
            <a:xfrm>
              <a:off x="4913313" y="6781800"/>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77" name="Oval 55">
              <a:extLst>
                <a:ext uri="{FF2B5EF4-FFF2-40B4-BE49-F238E27FC236}">
                  <a16:creationId xmlns:a16="http://schemas.microsoft.com/office/drawing/2014/main" id="{001B914F-54BD-47DD-8938-BB0D46440D2F}"/>
                </a:ext>
              </a:extLst>
            </p:cNvPr>
            <p:cNvSpPr>
              <a:spLocks noChangeArrowheads="1"/>
            </p:cNvSpPr>
            <p:nvPr/>
          </p:nvSpPr>
          <p:spPr bwMode="auto">
            <a:xfrm>
              <a:off x="4892675" y="6635750"/>
              <a:ext cx="31750" cy="31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78" name="Freeform 56">
              <a:extLst>
                <a:ext uri="{FF2B5EF4-FFF2-40B4-BE49-F238E27FC236}">
                  <a16:creationId xmlns:a16="http://schemas.microsoft.com/office/drawing/2014/main" id="{5F0C7466-91A7-4FD4-9637-854A8266D24D}"/>
                </a:ext>
              </a:extLst>
            </p:cNvPr>
            <p:cNvSpPr>
              <a:spLocks/>
            </p:cNvSpPr>
            <p:nvPr/>
          </p:nvSpPr>
          <p:spPr bwMode="auto">
            <a:xfrm>
              <a:off x="7256463" y="5957888"/>
              <a:ext cx="1817688" cy="212725"/>
            </a:xfrm>
            <a:custGeom>
              <a:avLst/>
              <a:gdLst>
                <a:gd name="T0" fmla="*/ 1347 w 1390"/>
                <a:gd name="T1" fmla="*/ 0 h 163"/>
                <a:gd name="T2" fmla="*/ 1305 w 1390"/>
                <a:gd name="T3" fmla="*/ 0 h 163"/>
                <a:gd name="T4" fmla="*/ 1263 w 1390"/>
                <a:gd name="T5" fmla="*/ 0 h 163"/>
                <a:gd name="T6" fmla="*/ 737 w 1390"/>
                <a:gd name="T7" fmla="*/ 0 h 163"/>
                <a:gd name="T8" fmla="*/ 667 w 1390"/>
                <a:gd name="T9" fmla="*/ 0 h 163"/>
                <a:gd name="T10" fmla="*/ 558 w 1390"/>
                <a:gd name="T11" fmla="*/ 0 h 163"/>
                <a:gd name="T12" fmla="*/ 526 w 1390"/>
                <a:gd name="T13" fmla="*/ 0 h 163"/>
                <a:gd name="T14" fmla="*/ 329 w 1390"/>
                <a:gd name="T15" fmla="*/ 0 h 163"/>
                <a:gd name="T16" fmla="*/ 294 w 1390"/>
                <a:gd name="T17" fmla="*/ 0 h 163"/>
                <a:gd name="T18" fmla="*/ 251 w 1390"/>
                <a:gd name="T19" fmla="*/ 0 h 163"/>
                <a:gd name="T20" fmla="*/ 184 w 1390"/>
                <a:gd name="T21" fmla="*/ 0 h 163"/>
                <a:gd name="T22" fmla="*/ 164 w 1390"/>
                <a:gd name="T23" fmla="*/ 0 h 163"/>
                <a:gd name="T24" fmla="*/ 121 w 1390"/>
                <a:gd name="T25" fmla="*/ 42 h 163"/>
                <a:gd name="T26" fmla="*/ 135 w 1390"/>
                <a:gd name="T27" fmla="*/ 41 h 163"/>
                <a:gd name="T28" fmla="*/ 251 w 1390"/>
                <a:gd name="T29" fmla="*/ 93 h 163"/>
                <a:gd name="T30" fmla="*/ 97 w 1390"/>
                <a:gd name="T31" fmla="*/ 93 h 163"/>
                <a:gd name="T32" fmla="*/ 70 w 1390"/>
                <a:gd name="T33" fmla="*/ 93 h 163"/>
                <a:gd name="T34" fmla="*/ 0 w 1390"/>
                <a:gd name="T35" fmla="*/ 163 h 163"/>
                <a:gd name="T36" fmla="*/ 115 w 1390"/>
                <a:gd name="T37" fmla="*/ 163 h 163"/>
                <a:gd name="T38" fmla="*/ 446 w 1390"/>
                <a:gd name="T39" fmla="*/ 163 h 163"/>
                <a:gd name="T40" fmla="*/ 515 w 1390"/>
                <a:gd name="T41" fmla="*/ 94 h 163"/>
                <a:gd name="T42" fmla="*/ 1310 w 1390"/>
                <a:gd name="T43" fmla="*/ 94 h 163"/>
                <a:gd name="T44" fmla="*/ 1347 w 1390"/>
                <a:gd name="T45" fmla="*/ 94 h 163"/>
                <a:gd name="T46" fmla="*/ 1390 w 1390"/>
                <a:gd name="T47" fmla="*/ 51 h 163"/>
                <a:gd name="T48" fmla="*/ 1390 w 1390"/>
                <a:gd name="T49" fmla="*/ 43 h 163"/>
                <a:gd name="T50" fmla="*/ 1347 w 1390"/>
                <a:gd name="T5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90" h="163">
                  <a:moveTo>
                    <a:pt x="1347" y="0"/>
                  </a:moveTo>
                  <a:cubicBezTo>
                    <a:pt x="1329" y="0"/>
                    <a:pt x="1316" y="0"/>
                    <a:pt x="1305" y="0"/>
                  </a:cubicBezTo>
                  <a:cubicBezTo>
                    <a:pt x="1263" y="0"/>
                    <a:pt x="1263" y="0"/>
                    <a:pt x="1263" y="0"/>
                  </a:cubicBezTo>
                  <a:cubicBezTo>
                    <a:pt x="737" y="0"/>
                    <a:pt x="737" y="0"/>
                    <a:pt x="737" y="0"/>
                  </a:cubicBezTo>
                  <a:cubicBezTo>
                    <a:pt x="667" y="0"/>
                    <a:pt x="667" y="0"/>
                    <a:pt x="667" y="0"/>
                  </a:cubicBezTo>
                  <a:cubicBezTo>
                    <a:pt x="558" y="0"/>
                    <a:pt x="558" y="0"/>
                    <a:pt x="558" y="0"/>
                  </a:cubicBezTo>
                  <a:cubicBezTo>
                    <a:pt x="526" y="0"/>
                    <a:pt x="526" y="0"/>
                    <a:pt x="526" y="0"/>
                  </a:cubicBezTo>
                  <a:cubicBezTo>
                    <a:pt x="329" y="0"/>
                    <a:pt x="329" y="0"/>
                    <a:pt x="329" y="0"/>
                  </a:cubicBezTo>
                  <a:cubicBezTo>
                    <a:pt x="294" y="0"/>
                    <a:pt x="294" y="0"/>
                    <a:pt x="294" y="0"/>
                  </a:cubicBezTo>
                  <a:cubicBezTo>
                    <a:pt x="251" y="0"/>
                    <a:pt x="251" y="0"/>
                    <a:pt x="251" y="0"/>
                  </a:cubicBezTo>
                  <a:cubicBezTo>
                    <a:pt x="184" y="0"/>
                    <a:pt x="184" y="0"/>
                    <a:pt x="184" y="0"/>
                  </a:cubicBezTo>
                  <a:cubicBezTo>
                    <a:pt x="164" y="0"/>
                    <a:pt x="164" y="0"/>
                    <a:pt x="164" y="0"/>
                  </a:cubicBezTo>
                  <a:cubicBezTo>
                    <a:pt x="121" y="42"/>
                    <a:pt x="121" y="42"/>
                    <a:pt x="121" y="42"/>
                  </a:cubicBezTo>
                  <a:cubicBezTo>
                    <a:pt x="126" y="42"/>
                    <a:pt x="130" y="41"/>
                    <a:pt x="135" y="41"/>
                  </a:cubicBezTo>
                  <a:cubicBezTo>
                    <a:pt x="181" y="41"/>
                    <a:pt x="222" y="61"/>
                    <a:pt x="251" y="93"/>
                  </a:cubicBezTo>
                  <a:cubicBezTo>
                    <a:pt x="97" y="93"/>
                    <a:pt x="97" y="93"/>
                    <a:pt x="97" y="93"/>
                  </a:cubicBezTo>
                  <a:cubicBezTo>
                    <a:pt x="70" y="93"/>
                    <a:pt x="70" y="93"/>
                    <a:pt x="70" y="93"/>
                  </a:cubicBezTo>
                  <a:cubicBezTo>
                    <a:pt x="0" y="163"/>
                    <a:pt x="0" y="163"/>
                    <a:pt x="0" y="163"/>
                  </a:cubicBezTo>
                  <a:cubicBezTo>
                    <a:pt x="115" y="163"/>
                    <a:pt x="115" y="163"/>
                    <a:pt x="115" y="163"/>
                  </a:cubicBezTo>
                  <a:cubicBezTo>
                    <a:pt x="446" y="163"/>
                    <a:pt x="446" y="163"/>
                    <a:pt x="446" y="163"/>
                  </a:cubicBezTo>
                  <a:cubicBezTo>
                    <a:pt x="515" y="94"/>
                    <a:pt x="515" y="94"/>
                    <a:pt x="515" y="94"/>
                  </a:cubicBezTo>
                  <a:cubicBezTo>
                    <a:pt x="1310" y="94"/>
                    <a:pt x="1310" y="94"/>
                    <a:pt x="1310" y="94"/>
                  </a:cubicBezTo>
                  <a:cubicBezTo>
                    <a:pt x="1347" y="94"/>
                    <a:pt x="1347" y="94"/>
                    <a:pt x="1347" y="94"/>
                  </a:cubicBezTo>
                  <a:cubicBezTo>
                    <a:pt x="1371" y="94"/>
                    <a:pt x="1390" y="75"/>
                    <a:pt x="1390" y="51"/>
                  </a:cubicBezTo>
                  <a:cubicBezTo>
                    <a:pt x="1390" y="43"/>
                    <a:pt x="1390" y="43"/>
                    <a:pt x="1390" y="43"/>
                  </a:cubicBezTo>
                  <a:cubicBezTo>
                    <a:pt x="1390" y="19"/>
                    <a:pt x="1371" y="0"/>
                    <a:pt x="1347" y="0"/>
                  </a:cubicBezTo>
                  <a:close/>
                </a:path>
              </a:pathLst>
            </a:custGeom>
            <a:solidFill>
              <a:srgbClr val="00A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grpSp>
      <p:sp>
        <p:nvSpPr>
          <p:cNvPr id="79" name="Rectangle 78">
            <a:extLst>
              <a:ext uri="{FF2B5EF4-FFF2-40B4-BE49-F238E27FC236}">
                <a16:creationId xmlns:a16="http://schemas.microsoft.com/office/drawing/2014/main" id="{46D5F414-1210-4882-ABCE-7034B44575DC}"/>
              </a:ext>
            </a:extLst>
          </p:cNvPr>
          <p:cNvSpPr/>
          <p:nvPr/>
        </p:nvSpPr>
        <p:spPr>
          <a:xfrm>
            <a:off x="2734261" y="2631978"/>
            <a:ext cx="4194186" cy="1273203"/>
          </a:xfrm>
          <a:prstGeom prst="rect">
            <a:avLst/>
          </a:prstGeom>
          <a:gradFill>
            <a:gsLst>
              <a:gs pos="24000">
                <a:schemeClr val="bg1"/>
              </a:gs>
              <a:gs pos="89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Narrow"/>
              <a:ea typeface="+mn-ea"/>
              <a:cs typeface="+mn-cs"/>
            </a:endParaRPr>
          </a:p>
        </p:txBody>
      </p:sp>
      <p:grpSp>
        <p:nvGrpSpPr>
          <p:cNvPr id="80" name="Group 79">
            <a:extLst>
              <a:ext uri="{FF2B5EF4-FFF2-40B4-BE49-F238E27FC236}">
                <a16:creationId xmlns:a16="http://schemas.microsoft.com/office/drawing/2014/main" id="{E6B3C8E4-1BBE-4CBF-A3B1-A46AA5B759EC}"/>
              </a:ext>
            </a:extLst>
          </p:cNvPr>
          <p:cNvGrpSpPr/>
          <p:nvPr/>
        </p:nvGrpSpPr>
        <p:grpSpPr>
          <a:xfrm>
            <a:off x="163305" y="652966"/>
            <a:ext cx="4642810" cy="4012160"/>
            <a:chOff x="2255830" y="587182"/>
            <a:chExt cx="4642810" cy="4012160"/>
          </a:xfrm>
        </p:grpSpPr>
        <p:sp>
          <p:nvSpPr>
            <p:cNvPr id="81" name="Freeform 48">
              <a:extLst>
                <a:ext uri="{FF2B5EF4-FFF2-40B4-BE49-F238E27FC236}">
                  <a16:creationId xmlns:a16="http://schemas.microsoft.com/office/drawing/2014/main" id="{39E7DD78-F52A-4727-987D-A0AD892D0D28}"/>
                </a:ext>
              </a:extLst>
            </p:cNvPr>
            <p:cNvSpPr/>
            <p:nvPr/>
          </p:nvSpPr>
          <p:spPr>
            <a:xfrm>
              <a:off x="2255830" y="587182"/>
              <a:ext cx="4642810" cy="4012160"/>
            </a:xfrm>
            <a:prstGeom prst="triangle">
              <a:avLst/>
            </a:prstGeom>
            <a:solidFill>
              <a:schemeClr val="bg1"/>
            </a:solidFill>
            <a:ln>
              <a:noFill/>
            </a:ln>
            <a:effectLst>
              <a:outerShdw blurRad="127000" algn="ctr" rotWithShape="0">
                <a:srgbClr val="000000">
                  <a:alpha val="40000"/>
                </a:srgbClr>
              </a:outerShdw>
            </a:effec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82" name="Freeform 38">
              <a:extLst>
                <a:ext uri="{FF2B5EF4-FFF2-40B4-BE49-F238E27FC236}">
                  <a16:creationId xmlns:a16="http://schemas.microsoft.com/office/drawing/2014/main" id="{A73A1051-4495-42BC-AC90-6C20D1AB6837}"/>
                </a:ext>
              </a:extLst>
            </p:cNvPr>
            <p:cNvSpPr/>
            <p:nvPr/>
          </p:nvSpPr>
          <p:spPr>
            <a:xfrm rot="10800000">
              <a:off x="3514608" y="2651125"/>
              <a:ext cx="2128654" cy="1834642"/>
            </a:xfrm>
            <a:prstGeom prst="triangle">
              <a:avLst/>
            </a:pr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83" name="Freeform 48">
              <a:extLst>
                <a:ext uri="{FF2B5EF4-FFF2-40B4-BE49-F238E27FC236}">
                  <a16:creationId xmlns:a16="http://schemas.microsoft.com/office/drawing/2014/main" id="{00B74E19-B920-4416-B1BE-D3DDDB2C66D8}"/>
                </a:ext>
              </a:extLst>
            </p:cNvPr>
            <p:cNvSpPr/>
            <p:nvPr/>
          </p:nvSpPr>
          <p:spPr>
            <a:xfrm>
              <a:off x="3476479" y="701252"/>
              <a:ext cx="2203987" cy="1899569"/>
            </a:xfrm>
            <a:prstGeom prst="triangle">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84" name="Freeform 46">
              <a:extLst>
                <a:ext uri="{FF2B5EF4-FFF2-40B4-BE49-F238E27FC236}">
                  <a16:creationId xmlns:a16="http://schemas.microsoft.com/office/drawing/2014/main" id="{FC4D0D69-8EEC-4573-8F58-EC6E95513275}"/>
                </a:ext>
              </a:extLst>
            </p:cNvPr>
            <p:cNvSpPr/>
            <p:nvPr/>
          </p:nvSpPr>
          <p:spPr>
            <a:xfrm>
              <a:off x="2348702" y="2648105"/>
              <a:ext cx="2203987" cy="1899569"/>
            </a:xfrm>
            <a:prstGeom prst="triangle">
              <a:avLst/>
            </a:prstGeom>
            <a:solidFill>
              <a:srgbClr val="3CA1E9"/>
            </a:solidFill>
            <a:ln>
              <a:noFill/>
            </a:ln>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85" name="Freeform 44">
              <a:extLst>
                <a:ext uri="{FF2B5EF4-FFF2-40B4-BE49-F238E27FC236}">
                  <a16:creationId xmlns:a16="http://schemas.microsoft.com/office/drawing/2014/main" id="{7BA950C5-9787-41B7-93AB-4877A0B4EB24}"/>
                </a:ext>
              </a:extLst>
            </p:cNvPr>
            <p:cNvSpPr/>
            <p:nvPr/>
          </p:nvSpPr>
          <p:spPr>
            <a:xfrm>
              <a:off x="4605643" y="2648104"/>
              <a:ext cx="2203987" cy="1899569"/>
            </a:xfrm>
            <a:prstGeom prst="triangl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86" name="Rectangle 39">
              <a:extLst>
                <a:ext uri="{FF2B5EF4-FFF2-40B4-BE49-F238E27FC236}">
                  <a16:creationId xmlns:a16="http://schemas.microsoft.com/office/drawing/2014/main" id="{324B5704-77E8-4C8F-9895-43AA2BC9646B}"/>
                </a:ext>
              </a:extLst>
            </p:cNvPr>
            <p:cNvSpPr/>
            <p:nvPr/>
          </p:nvSpPr>
          <p:spPr>
            <a:xfrm>
              <a:off x="3790167" y="3008807"/>
              <a:ext cx="1577534" cy="3729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Narrow"/>
                  <a:ea typeface="+mn-ea"/>
                  <a:cs typeface="+mn-cs"/>
                </a:rPr>
                <a:t>Data</a:t>
              </a:r>
              <a:endParaRPr kumimoji="0" lang="en-GB" sz="2400" b="0" i="0" u="none" strike="noStrike" kern="1200" cap="none" spc="0" normalizeH="0" baseline="0" noProof="0" dirty="0">
                <a:ln>
                  <a:noFill/>
                </a:ln>
                <a:solidFill>
                  <a:srgbClr val="FFFFFF"/>
                </a:solidFill>
                <a:effectLst/>
                <a:uLnTx/>
                <a:uFillTx/>
                <a:latin typeface="Arial Narrow"/>
                <a:ea typeface="+mn-ea"/>
                <a:cs typeface="+mn-cs"/>
              </a:endParaRPr>
            </a:p>
          </p:txBody>
        </p:sp>
        <p:sp>
          <p:nvSpPr>
            <p:cNvPr id="87" name="Rectangle 49">
              <a:extLst>
                <a:ext uri="{FF2B5EF4-FFF2-40B4-BE49-F238E27FC236}">
                  <a16:creationId xmlns:a16="http://schemas.microsoft.com/office/drawing/2014/main" id="{E21E0178-CCA3-40CD-986B-BDD4E4D8B8BA}"/>
                </a:ext>
              </a:extLst>
            </p:cNvPr>
            <p:cNvSpPr/>
            <p:nvPr/>
          </p:nvSpPr>
          <p:spPr>
            <a:xfrm>
              <a:off x="3789705" y="1745348"/>
              <a:ext cx="1577534" cy="3729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Narrow"/>
                  <a:ea typeface="+mn-ea"/>
                  <a:cs typeface="+mn-cs"/>
                </a:rPr>
                <a:t>Business</a:t>
              </a:r>
              <a:endParaRPr kumimoji="0" lang="en-GB" sz="2400" b="0" i="0" u="none" strike="noStrike" kern="1200" cap="none" spc="0" normalizeH="0" baseline="0" noProof="0" dirty="0">
                <a:ln>
                  <a:noFill/>
                </a:ln>
                <a:solidFill>
                  <a:srgbClr val="FFFFFF"/>
                </a:solidFill>
                <a:effectLst/>
                <a:uLnTx/>
                <a:uFillTx/>
                <a:latin typeface="Arial Narrow"/>
                <a:ea typeface="+mn-ea"/>
                <a:cs typeface="+mn-cs"/>
              </a:endParaRPr>
            </a:p>
          </p:txBody>
        </p:sp>
        <p:sp>
          <p:nvSpPr>
            <p:cNvPr id="88" name="Rectangle 47">
              <a:extLst>
                <a:ext uri="{FF2B5EF4-FFF2-40B4-BE49-F238E27FC236}">
                  <a16:creationId xmlns:a16="http://schemas.microsoft.com/office/drawing/2014/main" id="{3582D1FD-25E0-42D3-89F7-A9FB414DCFF0}"/>
                </a:ext>
              </a:extLst>
            </p:cNvPr>
            <p:cNvSpPr/>
            <p:nvPr/>
          </p:nvSpPr>
          <p:spPr>
            <a:xfrm>
              <a:off x="2661928" y="3833277"/>
              <a:ext cx="1577534" cy="3729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Narrow"/>
                  <a:ea typeface="+mn-ea"/>
                  <a:cs typeface="+mn-cs"/>
                </a:rPr>
                <a:t>Project</a:t>
              </a:r>
              <a:endParaRPr kumimoji="0" lang="en-GB" sz="2400" b="0" i="0" u="none" strike="noStrike" kern="1200" cap="none" spc="0" normalizeH="0" baseline="0" noProof="0" dirty="0">
                <a:ln>
                  <a:noFill/>
                </a:ln>
                <a:solidFill>
                  <a:srgbClr val="FFFFFF"/>
                </a:solidFill>
                <a:effectLst/>
                <a:uLnTx/>
                <a:uFillTx/>
                <a:latin typeface="Arial Narrow"/>
                <a:ea typeface="+mn-ea"/>
                <a:cs typeface="+mn-cs"/>
              </a:endParaRPr>
            </a:p>
          </p:txBody>
        </p:sp>
        <p:sp>
          <p:nvSpPr>
            <p:cNvPr id="89" name="Rectangle 45">
              <a:extLst>
                <a:ext uri="{FF2B5EF4-FFF2-40B4-BE49-F238E27FC236}">
                  <a16:creationId xmlns:a16="http://schemas.microsoft.com/office/drawing/2014/main" id="{C685DCAA-4D52-465C-9BC8-F5519C226867}"/>
                </a:ext>
              </a:extLst>
            </p:cNvPr>
            <p:cNvSpPr/>
            <p:nvPr/>
          </p:nvSpPr>
          <p:spPr>
            <a:xfrm>
              <a:off x="4918869" y="3833277"/>
              <a:ext cx="1577534" cy="3729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Narrow"/>
                  <a:ea typeface="+mn-ea"/>
                  <a:cs typeface="+mn-cs"/>
                </a:rPr>
                <a:t>Product</a:t>
              </a:r>
              <a:endParaRPr kumimoji="0" lang="en-GB" sz="2400" b="0" i="0" u="none" strike="noStrike" kern="1200" cap="none" spc="0" normalizeH="0" baseline="0" noProof="0" dirty="0">
                <a:ln>
                  <a:noFill/>
                </a:ln>
                <a:solidFill>
                  <a:srgbClr val="FFFFFF"/>
                </a:solidFill>
                <a:effectLst/>
                <a:uLnTx/>
                <a:uFillTx/>
                <a:latin typeface="Arial Narrow"/>
                <a:ea typeface="+mn-ea"/>
                <a:cs typeface="+mn-cs"/>
              </a:endParaRPr>
            </a:p>
          </p:txBody>
        </p:sp>
      </p:grpSp>
      <p:sp>
        <p:nvSpPr>
          <p:cNvPr id="3" name="Text Placeholder 2"/>
          <p:cNvSpPr>
            <a:spLocks noGrp="1"/>
          </p:cNvSpPr>
          <p:nvPr>
            <p:ph type="body" sz="quarter" idx="11"/>
          </p:nvPr>
        </p:nvSpPr>
        <p:spPr/>
        <p:txBody>
          <a:bodyPr/>
          <a:lstStyle/>
          <a:p>
            <a:r>
              <a:rPr lang="en-US" altLang="ko-KR" dirty="0" smtClean="0">
                <a:latin typeface="3ds" panose="02000503020000020004" pitchFamily="50" charset="0"/>
              </a:rPr>
              <a:t>Complexity challenges</a:t>
            </a:r>
            <a:endParaRPr lang="ko-KR" altLang="en-US" dirty="0">
              <a:latin typeface="3ds" panose="02000503020000020004" pitchFamily="50" charset="0"/>
            </a:endParaRPr>
          </a:p>
        </p:txBody>
      </p:sp>
    </p:spTree>
    <p:extLst>
      <p:ext uri="{BB962C8B-B14F-4D97-AF65-F5344CB8AC3E}">
        <p14:creationId xmlns:p14="http://schemas.microsoft.com/office/powerpoint/2010/main" val="4807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
                                        </p:tgtEl>
                                        <p:attrNameLst>
                                          <p:attrName>style.visibility</p:attrName>
                                        </p:attrNameLst>
                                      </p:cBhvr>
                                      <p:to>
                                        <p:strVal val="visible"/>
                                      </p:to>
                                    </p:set>
                                  </p:childTnLst>
                                </p:cTn>
                              </p:par>
                            </p:childTnLst>
                          </p:cTn>
                        </p:par>
                        <p:par>
                          <p:cTn id="9" fill="hold">
                            <p:stCondLst>
                              <p:cond delay="0"/>
                            </p:stCondLst>
                            <p:childTnLst>
                              <p:par>
                                <p:cTn id="10" presetID="22" presetClass="entr" presetSubtype="8" fill="hold" nodeType="after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7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Project schedule</a:t>
            </a:r>
            <a:endParaRPr lang="ko-KR" altLang="en-US" dirty="0"/>
          </a:p>
        </p:txBody>
      </p:sp>
      <p:sp>
        <p:nvSpPr>
          <p:cNvPr id="3" name="Text Placeholder 2"/>
          <p:cNvSpPr>
            <a:spLocks noGrp="1"/>
          </p:cNvSpPr>
          <p:nvPr>
            <p:ph type="body" sz="quarter" idx="11"/>
          </p:nvPr>
        </p:nvSpPr>
        <p:spPr/>
        <p:txBody>
          <a:bodyPr/>
          <a:lstStyle/>
          <a:p>
            <a:r>
              <a:rPr lang="en-US" altLang="ko-KR" dirty="0">
                <a:latin typeface="3ds" panose="02000503020000020004" pitchFamily="50" charset="0"/>
              </a:rPr>
              <a:t>Schedule Project Activities</a:t>
            </a:r>
          </a:p>
        </p:txBody>
      </p:sp>
      <p:sp>
        <p:nvSpPr>
          <p:cNvPr id="4" name="Date Placeholder 3"/>
          <p:cNvSpPr>
            <a:spLocks noGrp="1"/>
          </p:cNvSpPr>
          <p:nvPr>
            <p:ph type="dt" sz="half" idx="2"/>
          </p:nvPr>
        </p:nvSpPr>
        <p:spPr/>
        <p:txBody>
          <a:bodyPr/>
          <a:lstStyle/>
          <a:p>
            <a:fld id="{451E5422-847B-44EF-B6F2-7CFEDC2BDA19}" type="datetime1">
              <a:rPr lang="en-US" noProof="0" smtClean="0"/>
              <a:t>11/10/2022</a:t>
            </a:fld>
            <a:endParaRPr lang="en-US" noProof="0"/>
          </a:p>
        </p:txBody>
      </p:sp>
      <p:sp>
        <p:nvSpPr>
          <p:cNvPr id="166" name="U-Turn Arrow 165"/>
          <p:cNvSpPr/>
          <p:nvPr/>
        </p:nvSpPr>
        <p:spPr>
          <a:xfrm rot="5400000">
            <a:off x="3370106" y="-755370"/>
            <a:ext cx="1994188" cy="7207422"/>
          </a:xfrm>
          <a:prstGeom prst="uturnArrow">
            <a:avLst>
              <a:gd name="adj1" fmla="val 16290"/>
              <a:gd name="adj2" fmla="val 18216"/>
              <a:gd name="adj3" fmla="val 36001"/>
              <a:gd name="adj4" fmla="val 43750"/>
              <a:gd name="adj5" fmla="val 100000"/>
            </a:avLst>
          </a:prstGeom>
          <a:solidFill>
            <a:srgbClr val="0B3F77"/>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5386"/>
              </a:solidFill>
              <a:effectLst/>
              <a:uLnTx/>
              <a:uFillTx/>
              <a:latin typeface="Arial Narrow"/>
              <a:ea typeface="+mn-ea"/>
              <a:cs typeface="+mn-cs"/>
            </a:endParaRPr>
          </a:p>
        </p:txBody>
      </p:sp>
      <p:grpSp>
        <p:nvGrpSpPr>
          <p:cNvPr id="167" name="Group 166"/>
          <p:cNvGrpSpPr/>
          <p:nvPr/>
        </p:nvGrpSpPr>
        <p:grpSpPr>
          <a:xfrm>
            <a:off x="2449622" y="1262062"/>
            <a:ext cx="1360302" cy="901152"/>
            <a:chOff x="3328571" y="1272324"/>
            <a:chExt cx="1360302" cy="901152"/>
          </a:xfrm>
        </p:grpSpPr>
        <p:sp>
          <p:nvSpPr>
            <p:cNvPr id="168" name="TextBox 167"/>
            <p:cNvSpPr txBox="1"/>
            <p:nvPr/>
          </p:nvSpPr>
          <p:spPr>
            <a:xfrm>
              <a:off x="3328571" y="1272324"/>
              <a:ext cx="1360302"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5386"/>
                  </a:solidFill>
                  <a:effectLst/>
                  <a:uLnTx/>
                  <a:uFillTx/>
                </a:rPr>
                <a:t>Modify Project Structure</a:t>
              </a:r>
            </a:p>
          </p:txBody>
        </p:sp>
        <p:grpSp>
          <p:nvGrpSpPr>
            <p:cNvPr id="169" name="Group 168"/>
            <p:cNvGrpSpPr/>
            <p:nvPr/>
          </p:nvGrpSpPr>
          <p:grpSpPr>
            <a:xfrm>
              <a:off x="3776604" y="1819533"/>
              <a:ext cx="303786" cy="353943"/>
              <a:chOff x="1531592" y="2976620"/>
              <a:chExt cx="303786" cy="353943"/>
            </a:xfrm>
          </p:grpSpPr>
          <p:sp>
            <p:nvSpPr>
              <p:cNvPr id="170" name="Oval 169"/>
              <p:cNvSpPr/>
              <p:nvPr/>
            </p:nvSpPr>
            <p:spPr>
              <a:xfrm>
                <a:off x="1532771" y="3009510"/>
                <a:ext cx="302607" cy="281250"/>
              </a:xfrm>
              <a:prstGeom prst="ellipse">
                <a:avLst/>
              </a:prstGeom>
              <a:solidFill>
                <a:srgbClr val="FFFFFF"/>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Arial Narrow"/>
                  <a:ea typeface="+mn-ea"/>
                  <a:cs typeface="+mn-cs"/>
                </a:endParaRPr>
              </a:p>
            </p:txBody>
          </p:sp>
          <p:sp>
            <p:nvSpPr>
              <p:cNvPr id="171" name="TextBox 170"/>
              <p:cNvSpPr txBox="1"/>
              <p:nvPr/>
            </p:nvSpPr>
            <p:spPr>
              <a:xfrm>
                <a:off x="1531592" y="2976620"/>
                <a:ext cx="284052" cy="35394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5386"/>
                    </a:solidFill>
                    <a:effectLst/>
                    <a:uLnTx/>
                    <a:uFillTx/>
                  </a:rPr>
                  <a:t>2</a:t>
                </a:r>
              </a:p>
            </p:txBody>
          </p:sp>
        </p:grpSp>
      </p:grpSp>
      <p:grpSp>
        <p:nvGrpSpPr>
          <p:cNvPr id="172" name="Group 171"/>
          <p:cNvGrpSpPr/>
          <p:nvPr/>
        </p:nvGrpSpPr>
        <p:grpSpPr>
          <a:xfrm>
            <a:off x="703556" y="1288960"/>
            <a:ext cx="1645623" cy="903417"/>
            <a:chOff x="703556" y="1288960"/>
            <a:chExt cx="1645623" cy="903417"/>
          </a:xfrm>
        </p:grpSpPr>
        <p:sp>
          <p:nvSpPr>
            <p:cNvPr id="173" name="TextBox 172"/>
            <p:cNvSpPr txBox="1"/>
            <p:nvPr/>
          </p:nvSpPr>
          <p:spPr>
            <a:xfrm>
              <a:off x="703556" y="1288960"/>
              <a:ext cx="1645623"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5386"/>
                  </a:solidFill>
                  <a:effectLst/>
                  <a:uLnTx/>
                  <a:uFillTx/>
                </a:rPr>
                <a:t>General overview on how Creating Projects</a:t>
              </a:r>
            </a:p>
          </p:txBody>
        </p:sp>
        <p:grpSp>
          <p:nvGrpSpPr>
            <p:cNvPr id="174" name="Group 173"/>
            <p:cNvGrpSpPr/>
            <p:nvPr/>
          </p:nvGrpSpPr>
          <p:grpSpPr>
            <a:xfrm>
              <a:off x="1401239" y="1824499"/>
              <a:ext cx="302607" cy="367878"/>
              <a:chOff x="1295379" y="792772"/>
              <a:chExt cx="302607" cy="353943"/>
            </a:xfrm>
          </p:grpSpPr>
          <p:sp>
            <p:nvSpPr>
              <p:cNvPr id="175" name="Oval 174"/>
              <p:cNvSpPr/>
              <p:nvPr/>
            </p:nvSpPr>
            <p:spPr>
              <a:xfrm>
                <a:off x="1295379" y="819631"/>
                <a:ext cx="302607" cy="281250"/>
              </a:xfrm>
              <a:prstGeom prst="ellipse">
                <a:avLst/>
              </a:prstGeom>
              <a:solidFill>
                <a:srgbClr val="FFFFFF"/>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Arial Narrow"/>
                  <a:ea typeface="+mn-ea"/>
                  <a:cs typeface="+mn-cs"/>
                </a:endParaRPr>
              </a:p>
            </p:txBody>
          </p:sp>
          <p:sp>
            <p:nvSpPr>
              <p:cNvPr id="176" name="TextBox 175"/>
              <p:cNvSpPr txBox="1"/>
              <p:nvPr/>
            </p:nvSpPr>
            <p:spPr>
              <a:xfrm>
                <a:off x="1302700" y="792772"/>
                <a:ext cx="295286" cy="3539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5386"/>
                    </a:solidFill>
                    <a:effectLst/>
                    <a:uLnTx/>
                    <a:uFillTx/>
                  </a:rPr>
                  <a:t>1</a:t>
                </a:r>
              </a:p>
            </p:txBody>
          </p:sp>
        </p:grpSp>
      </p:grpSp>
      <p:grpSp>
        <p:nvGrpSpPr>
          <p:cNvPr id="177" name="Group 176"/>
          <p:cNvGrpSpPr/>
          <p:nvPr/>
        </p:nvGrpSpPr>
        <p:grpSpPr>
          <a:xfrm>
            <a:off x="3799294" y="1293614"/>
            <a:ext cx="2013262" cy="896867"/>
            <a:chOff x="3254168" y="1281387"/>
            <a:chExt cx="2013262" cy="896867"/>
          </a:xfrm>
        </p:grpSpPr>
        <p:sp>
          <p:nvSpPr>
            <p:cNvPr id="178" name="TextBox 177"/>
            <p:cNvSpPr txBox="1"/>
            <p:nvPr/>
          </p:nvSpPr>
          <p:spPr>
            <a:xfrm>
              <a:off x="3254168" y="1281387"/>
              <a:ext cx="2013262"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smtClean="0">
                  <a:ln>
                    <a:noFill/>
                  </a:ln>
                  <a:solidFill>
                    <a:srgbClr val="005386"/>
                  </a:solidFill>
                  <a:effectLst/>
                  <a:uLnTx/>
                  <a:uFillTx/>
                </a:rPr>
                <a:t>Collaborative Tasks</a:t>
              </a:r>
              <a:endParaRPr kumimoji="0" lang="en-US" sz="1400" b="0" i="0" u="none" strike="noStrike" kern="0" cap="none" spc="0" normalizeH="0" baseline="0" noProof="0" dirty="0" smtClean="0">
                <a:ln>
                  <a:noFill/>
                </a:ln>
                <a:solidFill>
                  <a:srgbClr val="005386"/>
                </a:solidFill>
                <a:effectLst/>
                <a:uLnTx/>
                <a:uFillTx/>
              </a:endParaRPr>
            </a:p>
          </p:txBody>
        </p:sp>
        <p:grpSp>
          <p:nvGrpSpPr>
            <p:cNvPr id="179" name="Group 178"/>
            <p:cNvGrpSpPr/>
            <p:nvPr/>
          </p:nvGrpSpPr>
          <p:grpSpPr>
            <a:xfrm>
              <a:off x="3821112" y="1824311"/>
              <a:ext cx="302607" cy="353943"/>
              <a:chOff x="533864" y="2997878"/>
              <a:chExt cx="302607" cy="353943"/>
            </a:xfrm>
          </p:grpSpPr>
          <p:sp>
            <p:nvSpPr>
              <p:cNvPr id="180" name="Oval 179"/>
              <p:cNvSpPr/>
              <p:nvPr/>
            </p:nvSpPr>
            <p:spPr>
              <a:xfrm>
                <a:off x="533864" y="3024828"/>
                <a:ext cx="302607" cy="281250"/>
              </a:xfrm>
              <a:prstGeom prst="ellipse">
                <a:avLst/>
              </a:prstGeom>
              <a:solidFill>
                <a:srgbClr val="FFFFFF"/>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Arial Narrow"/>
                  <a:ea typeface="+mn-ea"/>
                  <a:cs typeface="+mn-cs"/>
                </a:endParaRPr>
              </a:p>
            </p:txBody>
          </p:sp>
          <p:sp>
            <p:nvSpPr>
              <p:cNvPr id="181" name="TextBox 180"/>
              <p:cNvSpPr txBox="1"/>
              <p:nvPr/>
            </p:nvSpPr>
            <p:spPr>
              <a:xfrm>
                <a:off x="543142" y="2997878"/>
                <a:ext cx="284052" cy="35394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5386"/>
                    </a:solidFill>
                    <a:effectLst/>
                    <a:uLnTx/>
                    <a:uFillTx/>
                  </a:rPr>
                  <a:t>3</a:t>
                </a:r>
              </a:p>
            </p:txBody>
          </p:sp>
        </p:grpSp>
      </p:grpSp>
      <p:sp>
        <p:nvSpPr>
          <p:cNvPr id="182" name="Oval 181"/>
          <p:cNvSpPr/>
          <p:nvPr/>
        </p:nvSpPr>
        <p:spPr>
          <a:xfrm>
            <a:off x="7623234" y="2378483"/>
            <a:ext cx="302607" cy="281250"/>
          </a:xfrm>
          <a:prstGeom prst="ellipse">
            <a:avLst/>
          </a:prstGeom>
          <a:solidFill>
            <a:srgbClr val="FFFFFF"/>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183" name="TextBox 182"/>
          <p:cNvSpPr txBox="1"/>
          <p:nvPr/>
        </p:nvSpPr>
        <p:spPr>
          <a:xfrm>
            <a:off x="7640094" y="2357486"/>
            <a:ext cx="312398" cy="3539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smtClean="0">
                <a:ln>
                  <a:noFill/>
                </a:ln>
                <a:solidFill>
                  <a:srgbClr val="005386"/>
                </a:solidFill>
                <a:effectLst/>
                <a:uLnTx/>
                <a:uFillTx/>
              </a:rPr>
              <a:t>5</a:t>
            </a:r>
            <a:endParaRPr kumimoji="0" lang="en-US" sz="1800" b="1" i="0" u="none" strike="noStrike" kern="0" cap="none" spc="0" normalizeH="0" baseline="0" noProof="0" dirty="0" smtClean="0">
              <a:ln>
                <a:noFill/>
              </a:ln>
              <a:solidFill>
                <a:srgbClr val="005386"/>
              </a:solidFill>
              <a:effectLst/>
              <a:uLnTx/>
              <a:uFillTx/>
            </a:endParaRPr>
          </a:p>
        </p:txBody>
      </p:sp>
      <p:grpSp>
        <p:nvGrpSpPr>
          <p:cNvPr id="184" name="Group 183"/>
          <p:cNvGrpSpPr/>
          <p:nvPr/>
        </p:nvGrpSpPr>
        <p:grpSpPr>
          <a:xfrm>
            <a:off x="4305270" y="1273374"/>
            <a:ext cx="3178191" cy="2391605"/>
            <a:chOff x="4928409" y="1227529"/>
            <a:chExt cx="3178191" cy="2391605"/>
          </a:xfrm>
        </p:grpSpPr>
        <p:sp>
          <p:nvSpPr>
            <p:cNvPr id="185" name="TextBox 184"/>
            <p:cNvSpPr txBox="1"/>
            <p:nvPr/>
          </p:nvSpPr>
          <p:spPr>
            <a:xfrm>
              <a:off x="6435695" y="1227529"/>
              <a:ext cx="1670905"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5386"/>
                  </a:solidFill>
                  <a:effectLst/>
                  <a:uLnTx/>
                  <a:uFillTx/>
                </a:rPr>
                <a:t>Add Project Members and Task Assignees</a:t>
              </a:r>
            </a:p>
          </p:txBody>
        </p:sp>
        <p:grpSp>
          <p:nvGrpSpPr>
            <p:cNvPr id="186" name="Group 185"/>
            <p:cNvGrpSpPr/>
            <p:nvPr/>
          </p:nvGrpSpPr>
          <p:grpSpPr>
            <a:xfrm>
              <a:off x="4928409" y="3265191"/>
              <a:ext cx="302607" cy="353943"/>
              <a:chOff x="1501310" y="3108942"/>
              <a:chExt cx="302607" cy="353943"/>
            </a:xfrm>
          </p:grpSpPr>
          <p:sp>
            <p:nvSpPr>
              <p:cNvPr id="187" name="Oval 186"/>
              <p:cNvSpPr/>
              <p:nvPr/>
            </p:nvSpPr>
            <p:spPr>
              <a:xfrm>
                <a:off x="1501310" y="3133181"/>
                <a:ext cx="302607" cy="281250"/>
              </a:xfrm>
              <a:prstGeom prst="ellipse">
                <a:avLst/>
              </a:prstGeom>
              <a:solidFill>
                <a:srgbClr val="FFFFFF"/>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188" name="TextBox 187"/>
              <p:cNvSpPr txBox="1"/>
              <p:nvPr/>
            </p:nvSpPr>
            <p:spPr>
              <a:xfrm>
                <a:off x="1519865" y="3108942"/>
                <a:ext cx="284052" cy="35394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smtClean="0">
                    <a:ln>
                      <a:noFill/>
                    </a:ln>
                    <a:solidFill>
                      <a:srgbClr val="005386"/>
                    </a:solidFill>
                    <a:effectLst/>
                    <a:uLnTx/>
                    <a:uFillTx/>
                  </a:rPr>
                  <a:t>7</a:t>
                </a:r>
                <a:endParaRPr kumimoji="0" lang="en-US" sz="1800" b="1" i="0" u="none" strike="noStrike" kern="0" cap="none" spc="0" normalizeH="0" baseline="0" noProof="0" dirty="0" smtClean="0">
                  <a:ln>
                    <a:noFill/>
                  </a:ln>
                  <a:solidFill>
                    <a:srgbClr val="005386"/>
                  </a:solidFill>
                  <a:effectLst/>
                  <a:uLnTx/>
                  <a:uFillTx/>
                </a:endParaRPr>
              </a:p>
            </p:txBody>
          </p:sp>
        </p:grpSp>
      </p:grpSp>
      <p:grpSp>
        <p:nvGrpSpPr>
          <p:cNvPr id="189" name="Group 188"/>
          <p:cNvGrpSpPr/>
          <p:nvPr/>
        </p:nvGrpSpPr>
        <p:grpSpPr>
          <a:xfrm>
            <a:off x="6344223" y="1824499"/>
            <a:ext cx="2723999" cy="844719"/>
            <a:chOff x="6041109" y="1807276"/>
            <a:chExt cx="2723999" cy="844719"/>
          </a:xfrm>
        </p:grpSpPr>
        <p:grpSp>
          <p:nvGrpSpPr>
            <p:cNvPr id="190" name="Group 189"/>
            <p:cNvGrpSpPr/>
            <p:nvPr/>
          </p:nvGrpSpPr>
          <p:grpSpPr>
            <a:xfrm>
              <a:off x="6041109" y="1807276"/>
              <a:ext cx="303786" cy="353943"/>
              <a:chOff x="1531592" y="2976620"/>
              <a:chExt cx="303786" cy="353943"/>
            </a:xfrm>
          </p:grpSpPr>
          <p:sp>
            <p:nvSpPr>
              <p:cNvPr id="192" name="Oval 191"/>
              <p:cNvSpPr/>
              <p:nvPr/>
            </p:nvSpPr>
            <p:spPr>
              <a:xfrm>
                <a:off x="1532771" y="3009510"/>
                <a:ext cx="302607" cy="281250"/>
              </a:xfrm>
              <a:prstGeom prst="ellipse">
                <a:avLst/>
              </a:prstGeom>
              <a:solidFill>
                <a:srgbClr val="FFFFFF"/>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Arial Narrow"/>
                  <a:ea typeface="+mn-ea"/>
                  <a:cs typeface="+mn-cs"/>
                </a:endParaRPr>
              </a:p>
            </p:txBody>
          </p:sp>
          <p:sp>
            <p:nvSpPr>
              <p:cNvPr id="193" name="TextBox 192"/>
              <p:cNvSpPr txBox="1"/>
              <p:nvPr/>
            </p:nvSpPr>
            <p:spPr>
              <a:xfrm>
                <a:off x="1531592" y="2976620"/>
                <a:ext cx="284052" cy="35394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5386"/>
                    </a:solidFill>
                    <a:effectLst/>
                    <a:uLnTx/>
                    <a:uFillTx/>
                  </a:rPr>
                  <a:t>4</a:t>
                </a:r>
              </a:p>
            </p:txBody>
          </p:sp>
        </p:grpSp>
        <p:sp>
          <p:nvSpPr>
            <p:cNvPr id="191" name="Rectangle 190"/>
            <p:cNvSpPr/>
            <p:nvPr/>
          </p:nvSpPr>
          <p:spPr>
            <a:xfrm>
              <a:off x="7562052" y="2128775"/>
              <a:ext cx="1203056" cy="523220"/>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smtClean="0">
                  <a:ln>
                    <a:noFill/>
                  </a:ln>
                  <a:solidFill>
                    <a:srgbClr val="005386"/>
                  </a:solidFill>
                  <a:effectLst/>
                  <a:uLnTx/>
                  <a:uFillTx/>
                </a:rPr>
                <a:t>Modify </a:t>
              </a:r>
              <a:r>
                <a:rPr kumimoji="0" lang="de-DE" sz="1400" b="0" i="0" u="none" strike="noStrike" kern="0" cap="none" spc="0" normalizeH="0" baseline="0" noProof="0" dirty="0" err="1" smtClean="0">
                  <a:ln>
                    <a:noFill/>
                  </a:ln>
                  <a:solidFill>
                    <a:srgbClr val="005386"/>
                  </a:solidFill>
                  <a:effectLst/>
                  <a:uLnTx/>
                  <a:uFillTx/>
                </a:rPr>
                <a:t>the</a:t>
              </a:r>
              <a:r>
                <a:rPr kumimoji="0" lang="de-DE" sz="1400" b="0" i="0" u="none" strike="noStrike" kern="0" cap="none" spc="0" normalizeH="0" baseline="0" noProof="0" dirty="0" smtClean="0">
                  <a:ln>
                    <a:noFill/>
                  </a:ln>
                  <a:solidFill>
                    <a:srgbClr val="005386"/>
                  </a:solidFill>
                  <a:effectLst/>
                  <a:uLnTx/>
                  <a:uFillTx/>
                </a:rPr>
                <a:t> Project</a:t>
              </a:r>
            </a:p>
          </p:txBody>
        </p:sp>
      </p:grpSp>
      <p:grpSp>
        <p:nvGrpSpPr>
          <p:cNvPr id="194" name="Group 193"/>
          <p:cNvGrpSpPr/>
          <p:nvPr/>
        </p:nvGrpSpPr>
        <p:grpSpPr>
          <a:xfrm>
            <a:off x="1765043" y="3298929"/>
            <a:ext cx="1570054" cy="1782022"/>
            <a:chOff x="2841403" y="3138641"/>
            <a:chExt cx="1570054" cy="1782022"/>
          </a:xfrm>
        </p:grpSpPr>
        <p:sp>
          <p:nvSpPr>
            <p:cNvPr id="195" name="TextBox 194"/>
            <p:cNvSpPr txBox="1"/>
            <p:nvPr/>
          </p:nvSpPr>
          <p:spPr>
            <a:xfrm>
              <a:off x="2952976" y="3477239"/>
              <a:ext cx="1458481"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5386"/>
                  </a:solidFill>
                  <a:effectLst/>
                  <a:uLnTx/>
                  <a:uFillTx/>
                </a:rPr>
                <a:t>Analyze Projects</a:t>
              </a:r>
            </a:p>
          </p:txBody>
        </p:sp>
        <p:grpSp>
          <p:nvGrpSpPr>
            <p:cNvPr id="196" name="Group 195"/>
            <p:cNvGrpSpPr/>
            <p:nvPr/>
          </p:nvGrpSpPr>
          <p:grpSpPr>
            <a:xfrm>
              <a:off x="3312313" y="3138641"/>
              <a:ext cx="307449" cy="353943"/>
              <a:chOff x="1344373" y="3525249"/>
              <a:chExt cx="307449" cy="353943"/>
            </a:xfrm>
          </p:grpSpPr>
          <p:sp>
            <p:nvSpPr>
              <p:cNvPr id="198" name="Oval 197"/>
              <p:cNvSpPr/>
              <p:nvPr/>
            </p:nvSpPr>
            <p:spPr>
              <a:xfrm>
                <a:off x="1344373" y="3549888"/>
                <a:ext cx="302607" cy="281250"/>
              </a:xfrm>
              <a:prstGeom prst="ellipse">
                <a:avLst/>
              </a:prstGeom>
              <a:solidFill>
                <a:srgbClr val="FFFFFF"/>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Arial Narrow"/>
                  <a:ea typeface="+mn-ea"/>
                  <a:cs typeface="+mn-cs"/>
                </a:endParaRPr>
              </a:p>
            </p:txBody>
          </p:sp>
          <p:sp>
            <p:nvSpPr>
              <p:cNvPr id="199" name="TextBox 198"/>
              <p:cNvSpPr txBox="1"/>
              <p:nvPr/>
            </p:nvSpPr>
            <p:spPr>
              <a:xfrm>
                <a:off x="1350523" y="3525249"/>
                <a:ext cx="301299" cy="3539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5386"/>
                    </a:solidFill>
                    <a:effectLst/>
                    <a:uLnTx/>
                    <a:uFillTx/>
                  </a:rPr>
                  <a:t>8</a:t>
                </a:r>
              </a:p>
            </p:txBody>
          </p:sp>
        </p:grpSp>
        <p:sp>
          <p:nvSpPr>
            <p:cNvPr id="197" name="TextBox 196"/>
            <p:cNvSpPr txBox="1"/>
            <p:nvPr/>
          </p:nvSpPr>
          <p:spPr>
            <a:xfrm>
              <a:off x="2841403" y="3751112"/>
              <a:ext cx="1503393" cy="1169551"/>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Across organizations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Assess performance KPIs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Select best path through scenario comparison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1" i="0" u="none" strike="noStrike" kern="0" cap="none" spc="0" normalizeH="0" baseline="0" noProof="0" dirty="0" smtClean="0">
                <a:ln>
                  <a:noFill/>
                </a:ln>
                <a:solidFill>
                  <a:srgbClr val="005386"/>
                </a:solidFill>
                <a:effectLst/>
                <a:uLnTx/>
                <a:uFillTx/>
              </a:endParaRPr>
            </a:p>
          </p:txBody>
        </p:sp>
      </p:grpSp>
      <p:sp>
        <p:nvSpPr>
          <p:cNvPr id="200" name="TextBox 199"/>
          <p:cNvSpPr txBox="1"/>
          <p:nvPr/>
        </p:nvSpPr>
        <p:spPr>
          <a:xfrm>
            <a:off x="832759" y="3368179"/>
            <a:ext cx="1271110" cy="21544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smtClean="0">
                <a:ln>
                  <a:noFill/>
                </a:ln>
                <a:solidFill>
                  <a:srgbClr val="FFFFFF"/>
                </a:solidFill>
                <a:effectLst/>
                <a:uLnTx/>
                <a:uFillTx/>
              </a:rPr>
              <a:t>Continue in the next Slide</a:t>
            </a:r>
          </a:p>
        </p:txBody>
      </p:sp>
      <p:grpSp>
        <p:nvGrpSpPr>
          <p:cNvPr id="201" name="Group 200"/>
          <p:cNvGrpSpPr/>
          <p:nvPr/>
        </p:nvGrpSpPr>
        <p:grpSpPr>
          <a:xfrm>
            <a:off x="3944645" y="3323315"/>
            <a:ext cx="3117363" cy="1613297"/>
            <a:chOff x="3944645" y="3323315"/>
            <a:chExt cx="3117363" cy="1613297"/>
          </a:xfrm>
        </p:grpSpPr>
        <p:sp>
          <p:nvSpPr>
            <p:cNvPr id="202" name="Rectangle 201"/>
            <p:cNvSpPr/>
            <p:nvPr/>
          </p:nvSpPr>
          <p:spPr>
            <a:xfrm>
              <a:off x="4039309" y="3658189"/>
              <a:ext cx="1852259"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smtClean="0">
                  <a:ln>
                    <a:noFill/>
                  </a:ln>
                  <a:solidFill>
                    <a:srgbClr val="005386"/>
                  </a:solidFill>
                  <a:effectLst/>
                  <a:uLnTx/>
                  <a:uFillTx/>
                </a:rPr>
                <a:t>Dashboard Views</a:t>
              </a:r>
              <a:endParaRPr kumimoji="0" lang="en-US" sz="1400" b="0" i="0" u="none" strike="noStrike" kern="0" cap="none" spc="0" normalizeH="0" baseline="0" noProof="0" dirty="0" smtClean="0">
                <a:ln>
                  <a:noFill/>
                </a:ln>
                <a:solidFill>
                  <a:srgbClr val="005386"/>
                </a:solidFill>
                <a:effectLst/>
                <a:uLnTx/>
                <a:uFillTx/>
              </a:endParaRPr>
            </a:p>
          </p:txBody>
        </p:sp>
        <p:sp>
          <p:nvSpPr>
            <p:cNvPr id="203" name="Rectangle 202"/>
            <p:cNvSpPr/>
            <p:nvPr/>
          </p:nvSpPr>
          <p:spPr>
            <a:xfrm>
              <a:off x="3944645" y="3920949"/>
              <a:ext cx="1505841" cy="1015663"/>
            </a:xfrm>
            <a:prstGeom prst="rect">
              <a:avLst/>
            </a:prstGeom>
          </p:spPr>
          <p:txBody>
            <a:bodyPr wrap="square">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000" b="1" i="0" u="none" strike="noStrike" kern="0" cap="none" spc="0" normalizeH="0" baseline="0" noProof="0" dirty="0" smtClean="0">
                  <a:ln>
                    <a:noFill/>
                  </a:ln>
                  <a:solidFill>
                    <a:srgbClr val="005386"/>
                  </a:solidFill>
                  <a:effectLst/>
                  <a:uLnTx/>
                  <a:uFillTx/>
                </a:rPr>
                <a:t>Schedule Status</a:t>
              </a:r>
              <a:endParaRPr kumimoji="0" lang="en-US" sz="1000" b="1" i="0" u="none" strike="noStrike" kern="0" cap="none" spc="0" normalizeH="0" baseline="0" noProof="0" dirty="0" smtClean="0">
                <a:ln>
                  <a:noFill/>
                </a:ln>
                <a:solidFill>
                  <a:srgbClr val="005386"/>
                </a:solidFill>
                <a:effectLst/>
                <a:uLnTx/>
                <a:uFillTx/>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Gantt Chart</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Milestones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000" b="1" i="0" u="none" strike="noStrike" kern="0" cap="none" spc="0" normalizeH="0" baseline="0" noProof="0" dirty="0" smtClean="0">
                  <a:ln>
                    <a:noFill/>
                  </a:ln>
                  <a:solidFill>
                    <a:srgbClr val="005386"/>
                  </a:solidFill>
                  <a:effectLst/>
                  <a:uLnTx/>
                  <a:uFillTx/>
                </a:rPr>
                <a:t>Phase Gate View</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000" b="1" i="0" u="none" strike="noStrike" kern="0" cap="none" spc="0" normalizeH="0" baseline="0" noProof="0" dirty="0" smtClean="0">
                  <a:ln>
                    <a:noFill/>
                  </a:ln>
                  <a:solidFill>
                    <a:srgbClr val="005386"/>
                  </a:solidFill>
                  <a:effectLst/>
                  <a:uLnTx/>
                  <a:uFillTx/>
                </a:rPr>
                <a:t>Baselines</a:t>
              </a:r>
              <a:endParaRPr kumimoji="0" lang="en-US" sz="1000" b="1" i="0" u="none" strike="noStrike" kern="0" cap="none" spc="0" normalizeH="0" baseline="0" noProof="0" dirty="0" smtClean="0">
                <a:ln>
                  <a:noFill/>
                </a:ln>
                <a:solidFill>
                  <a:srgbClr val="005386"/>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dirty="0" smtClean="0">
                <a:ln>
                  <a:noFill/>
                </a:ln>
                <a:solidFill>
                  <a:srgbClr val="005386"/>
                </a:solidFill>
                <a:effectLst/>
                <a:uLnTx/>
                <a:uFillTx/>
              </a:endParaRPr>
            </a:p>
          </p:txBody>
        </p:sp>
        <p:sp>
          <p:nvSpPr>
            <p:cNvPr id="204" name="Oval 203"/>
            <p:cNvSpPr/>
            <p:nvPr/>
          </p:nvSpPr>
          <p:spPr>
            <a:xfrm>
              <a:off x="6759401" y="3347377"/>
              <a:ext cx="302607" cy="281250"/>
            </a:xfrm>
            <a:prstGeom prst="ellipse">
              <a:avLst/>
            </a:prstGeom>
            <a:solidFill>
              <a:srgbClr val="FFFFFF"/>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205" name="TextBox 204"/>
            <p:cNvSpPr txBox="1"/>
            <p:nvPr/>
          </p:nvSpPr>
          <p:spPr>
            <a:xfrm>
              <a:off x="6770570" y="3323315"/>
              <a:ext cx="284052" cy="35394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5386"/>
                  </a:solidFill>
                  <a:effectLst/>
                  <a:uLnTx/>
                  <a:uFillTx/>
                </a:rPr>
                <a:t>6</a:t>
              </a:r>
            </a:p>
          </p:txBody>
        </p:sp>
      </p:grpSp>
      <p:pic>
        <p:nvPicPr>
          <p:cNvPr id="206" name="Picture 20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19982" y="2463779"/>
            <a:ext cx="582582" cy="410878"/>
          </a:xfrm>
          <a:prstGeom prst="rect">
            <a:avLst/>
          </a:prstGeom>
        </p:spPr>
      </p:pic>
      <p:sp>
        <p:nvSpPr>
          <p:cNvPr id="207" name="Rectangle 206"/>
          <p:cNvSpPr/>
          <p:nvPr/>
        </p:nvSpPr>
        <p:spPr>
          <a:xfrm>
            <a:off x="6515244" y="3634007"/>
            <a:ext cx="1429136" cy="73866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smtClean="0">
                <a:ln>
                  <a:noFill/>
                </a:ln>
                <a:solidFill>
                  <a:srgbClr val="005386"/>
                </a:solidFill>
                <a:effectLst/>
                <a:uLnTx/>
                <a:uFillTx/>
              </a:rPr>
              <a:t>Project Views</a:t>
            </a:r>
            <a:endParaRPr kumimoji="0" lang="en-US" sz="1400" b="0" i="0" u="none" strike="noStrike" kern="0" cap="none" spc="0" normalizeH="0" baseline="0" noProof="0" dirty="0" smtClean="0">
              <a:ln>
                <a:noFill/>
              </a:ln>
              <a:solidFill>
                <a:srgbClr val="005386"/>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dirty="0" smtClean="0">
              <a:ln>
                <a:noFill/>
              </a:ln>
              <a:solidFill>
                <a:srgbClr val="005386"/>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rgbClr val="005386"/>
              </a:solidFill>
              <a:effectLst/>
              <a:uLnTx/>
              <a:uFillTx/>
            </a:endParaRPr>
          </a:p>
        </p:txBody>
      </p:sp>
      <p:pic>
        <p:nvPicPr>
          <p:cNvPr id="208" name="Picture 207"/>
          <p:cNvPicPr>
            <a:picLocks noChangeAspect="1"/>
          </p:cNvPicPr>
          <p:nvPr/>
        </p:nvPicPr>
        <p:blipFill rotWithShape="1">
          <a:blip r:embed="rId3"/>
          <a:srcRect t="52739"/>
          <a:stretch/>
        </p:blipFill>
        <p:spPr>
          <a:xfrm>
            <a:off x="244023" y="2825278"/>
            <a:ext cx="865871" cy="383049"/>
          </a:xfrm>
          <a:prstGeom prst="rect">
            <a:avLst/>
          </a:prstGeom>
        </p:spPr>
      </p:pic>
      <p:pic>
        <p:nvPicPr>
          <p:cNvPr id="209" name="Picture 208"/>
          <p:cNvPicPr>
            <a:picLocks noChangeAspect="1"/>
          </p:cNvPicPr>
          <p:nvPr/>
        </p:nvPicPr>
        <p:blipFill>
          <a:blip r:embed="rId4"/>
          <a:stretch>
            <a:fillRect/>
          </a:stretch>
        </p:blipFill>
        <p:spPr>
          <a:xfrm>
            <a:off x="3284498" y="2350704"/>
            <a:ext cx="209550" cy="247650"/>
          </a:xfrm>
          <a:prstGeom prst="rect">
            <a:avLst/>
          </a:prstGeom>
        </p:spPr>
      </p:pic>
      <p:pic>
        <p:nvPicPr>
          <p:cNvPr id="210" name="Picture 209"/>
          <p:cNvPicPr>
            <a:picLocks noChangeAspect="1"/>
          </p:cNvPicPr>
          <p:nvPr/>
        </p:nvPicPr>
        <p:blipFill>
          <a:blip r:embed="rId5"/>
          <a:stretch>
            <a:fillRect/>
          </a:stretch>
        </p:blipFill>
        <p:spPr>
          <a:xfrm>
            <a:off x="3566897" y="2359004"/>
            <a:ext cx="276225" cy="209550"/>
          </a:xfrm>
          <a:prstGeom prst="rect">
            <a:avLst/>
          </a:prstGeom>
        </p:spPr>
      </p:pic>
      <p:pic>
        <p:nvPicPr>
          <p:cNvPr id="211" name="Picture 210"/>
          <p:cNvPicPr>
            <a:picLocks noChangeAspect="1"/>
          </p:cNvPicPr>
          <p:nvPr/>
        </p:nvPicPr>
        <p:blipFill>
          <a:blip r:embed="rId6"/>
          <a:stretch>
            <a:fillRect/>
          </a:stretch>
        </p:blipFill>
        <p:spPr>
          <a:xfrm>
            <a:off x="2650005" y="2339954"/>
            <a:ext cx="247650" cy="247650"/>
          </a:xfrm>
          <a:prstGeom prst="rect">
            <a:avLst/>
          </a:prstGeom>
        </p:spPr>
      </p:pic>
      <p:pic>
        <p:nvPicPr>
          <p:cNvPr id="212" name="Picture 211"/>
          <p:cNvPicPr>
            <a:picLocks noChangeAspect="1"/>
          </p:cNvPicPr>
          <p:nvPr/>
        </p:nvPicPr>
        <p:blipFill>
          <a:blip r:embed="rId7"/>
          <a:stretch>
            <a:fillRect/>
          </a:stretch>
        </p:blipFill>
        <p:spPr>
          <a:xfrm>
            <a:off x="2952964" y="2383672"/>
            <a:ext cx="276225" cy="200025"/>
          </a:xfrm>
          <a:prstGeom prst="rect">
            <a:avLst/>
          </a:prstGeom>
        </p:spPr>
      </p:pic>
      <p:sp>
        <p:nvSpPr>
          <p:cNvPr id="213" name="TextBox 212"/>
          <p:cNvSpPr txBox="1"/>
          <p:nvPr/>
        </p:nvSpPr>
        <p:spPr>
          <a:xfrm>
            <a:off x="2319540" y="2171718"/>
            <a:ext cx="1836461" cy="553998"/>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Phase, Task, Gate, Milestone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dirty="0" smtClean="0">
              <a:ln>
                <a:noFill/>
              </a:ln>
              <a:solidFill>
                <a:srgbClr val="005386"/>
              </a:solidFill>
              <a:effectLst/>
              <a:uLnTx/>
              <a:uFillTx/>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Define Task Dependency</a:t>
            </a:r>
          </a:p>
        </p:txBody>
      </p:sp>
      <p:sp>
        <p:nvSpPr>
          <p:cNvPr id="214" name="Rectangle 213"/>
          <p:cNvSpPr/>
          <p:nvPr/>
        </p:nvSpPr>
        <p:spPr>
          <a:xfrm>
            <a:off x="5957907" y="2195423"/>
            <a:ext cx="1505841" cy="246221"/>
          </a:xfrm>
          <a:prstGeom prst="rect">
            <a:avLst/>
          </a:prstGeom>
        </p:spPr>
        <p:txBody>
          <a:bodyPr wrap="square">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Manage Assignment</a:t>
            </a:r>
          </a:p>
        </p:txBody>
      </p:sp>
      <p:pic>
        <p:nvPicPr>
          <p:cNvPr id="215" name="Picture 214"/>
          <p:cNvPicPr>
            <a:picLocks noChangeAspect="1"/>
          </p:cNvPicPr>
          <p:nvPr/>
        </p:nvPicPr>
        <p:blipFill>
          <a:blip r:embed="rId8"/>
          <a:stretch>
            <a:fillRect/>
          </a:stretch>
        </p:blipFill>
        <p:spPr>
          <a:xfrm>
            <a:off x="1216040" y="2223371"/>
            <a:ext cx="735085" cy="838567"/>
          </a:xfrm>
          <a:prstGeom prst="rect">
            <a:avLst/>
          </a:prstGeom>
        </p:spPr>
      </p:pic>
      <p:sp>
        <p:nvSpPr>
          <p:cNvPr id="216" name="Oval 215"/>
          <p:cNvSpPr/>
          <p:nvPr/>
        </p:nvSpPr>
        <p:spPr>
          <a:xfrm>
            <a:off x="2253201" y="1099988"/>
            <a:ext cx="1771356" cy="1257498"/>
          </a:xfrm>
          <a:prstGeom prst="ellipse">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217" name="Rectangle 216"/>
          <p:cNvSpPr/>
          <p:nvPr/>
        </p:nvSpPr>
        <p:spPr>
          <a:xfrm>
            <a:off x="4220308" y="2202722"/>
            <a:ext cx="1671260" cy="707886"/>
          </a:xfrm>
          <a:prstGeom prst="rect">
            <a:avLst/>
          </a:prstGeom>
        </p:spPr>
        <p:txBody>
          <a:bodyPr wrap="square">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Team Members and Project Manager determine Assigned Tasks</a:t>
            </a:r>
            <a:r>
              <a:rPr kumimoji="0" lang="de-DE" sz="1000" b="1" i="0" u="none" strike="noStrike" kern="0" cap="none" spc="0" normalizeH="0" baseline="0" noProof="0" dirty="0" smtClean="0">
                <a:ln>
                  <a:noFill/>
                </a:ln>
                <a:solidFill>
                  <a:srgbClr val="005386"/>
                </a:solidFill>
                <a:effectLst/>
                <a:uLnTx/>
                <a:uFillTx/>
              </a:rPr>
              <a:t>….</a:t>
            </a:r>
            <a:endParaRPr kumimoji="0" lang="en-US" sz="1000" b="1" i="0" u="none" strike="noStrike" kern="0" cap="none" spc="0" normalizeH="0" baseline="0" noProof="0" dirty="0" smtClean="0">
              <a:ln>
                <a:noFill/>
              </a:ln>
              <a:solidFill>
                <a:srgbClr val="005386"/>
              </a:solidFill>
              <a:effectLst/>
              <a:uLnTx/>
              <a:uFillTx/>
            </a:endParaRPr>
          </a:p>
        </p:txBody>
      </p:sp>
      <p:pic>
        <p:nvPicPr>
          <p:cNvPr id="218" name="Picture 217"/>
          <p:cNvPicPr>
            <a:picLocks noChangeAspect="1"/>
          </p:cNvPicPr>
          <p:nvPr/>
        </p:nvPicPr>
        <p:blipFill>
          <a:blip r:embed="rId9"/>
          <a:stretch>
            <a:fillRect/>
          </a:stretch>
        </p:blipFill>
        <p:spPr>
          <a:xfrm>
            <a:off x="6620039" y="3900088"/>
            <a:ext cx="869166" cy="1108430"/>
          </a:xfrm>
          <a:prstGeom prst="rect">
            <a:avLst/>
          </a:prstGeom>
        </p:spPr>
      </p:pic>
      <p:sp>
        <p:nvSpPr>
          <p:cNvPr id="220" name="Rectangle 219"/>
          <p:cNvSpPr/>
          <p:nvPr/>
        </p:nvSpPr>
        <p:spPr>
          <a:xfrm>
            <a:off x="7942701" y="2550325"/>
            <a:ext cx="1505841" cy="707886"/>
          </a:xfrm>
          <a:prstGeom prst="rect">
            <a:avLst/>
          </a:prstGeom>
        </p:spPr>
        <p:txBody>
          <a:bodyPr wrap="square">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000" b="1" i="0" u="none" strike="noStrike" kern="0" cap="none" spc="0" normalizeH="0" baseline="0" noProof="0" dirty="0" smtClean="0">
                <a:ln>
                  <a:noFill/>
                </a:ln>
                <a:solidFill>
                  <a:srgbClr val="005386"/>
                </a:solidFill>
                <a:effectLst/>
                <a:uLnTx/>
                <a:uFillTx/>
              </a:rPr>
              <a:t>Create Project Bookmarks </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Add Deliverables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000" b="1" i="0" u="none" strike="noStrike" kern="0" cap="none" spc="0" normalizeH="0" baseline="0" noProof="0" dirty="0" err="1" smtClean="0">
                <a:ln>
                  <a:noFill/>
                </a:ln>
                <a:solidFill>
                  <a:srgbClr val="005386"/>
                </a:solidFill>
                <a:effectLst/>
                <a:uLnTx/>
                <a:uFillTx/>
              </a:rPr>
              <a:t>Define</a:t>
            </a:r>
            <a:r>
              <a:rPr kumimoji="0" lang="de-DE" sz="1000" b="1" i="0" u="none" strike="noStrike" kern="0" cap="none" spc="0" normalizeH="0" baseline="0" noProof="0" dirty="0" smtClean="0">
                <a:ln>
                  <a:noFill/>
                </a:ln>
                <a:solidFill>
                  <a:srgbClr val="005386"/>
                </a:solidFill>
                <a:effectLst/>
                <a:uLnTx/>
                <a:uFillTx/>
              </a:rPr>
              <a:t> </a:t>
            </a:r>
            <a:r>
              <a:rPr kumimoji="0" lang="de-DE" sz="1000" b="1" i="0" u="none" strike="noStrike" kern="0" cap="none" spc="0" normalizeH="0" baseline="0" noProof="0" dirty="0" err="1" smtClean="0">
                <a:ln>
                  <a:noFill/>
                </a:ln>
                <a:solidFill>
                  <a:srgbClr val="005386"/>
                </a:solidFill>
                <a:effectLst/>
                <a:uLnTx/>
                <a:uFillTx/>
              </a:rPr>
              <a:t>the</a:t>
            </a:r>
            <a:r>
              <a:rPr kumimoji="0" lang="de-DE" sz="1000" b="1" i="0" u="none" strike="noStrike" kern="0" cap="none" spc="0" normalizeH="0" baseline="0" noProof="0" dirty="0" smtClean="0">
                <a:ln>
                  <a:noFill/>
                </a:ln>
                <a:solidFill>
                  <a:srgbClr val="005386"/>
                </a:solidFill>
                <a:effectLst/>
                <a:uLnTx/>
                <a:uFillTx/>
              </a:rPr>
              <a:t> Budget</a:t>
            </a:r>
            <a:endParaRPr kumimoji="0" lang="en-US" sz="1000" b="1" i="0" u="none" strike="noStrike" kern="0" cap="none" spc="0" normalizeH="0" baseline="0" noProof="0" dirty="0" smtClean="0">
              <a:ln>
                <a:noFill/>
              </a:ln>
              <a:solidFill>
                <a:srgbClr val="005386"/>
              </a:solidFill>
              <a:effectLst/>
              <a:uLnTx/>
              <a:uFillTx/>
            </a:endParaRPr>
          </a:p>
        </p:txBody>
      </p:sp>
    </p:spTree>
    <p:extLst>
      <p:ext uri="{BB962C8B-B14F-4D97-AF65-F5344CB8AC3E}">
        <p14:creationId xmlns:p14="http://schemas.microsoft.com/office/powerpoint/2010/main" val="16921208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Modify Task Structure</a:t>
            </a:r>
            <a:endParaRPr lang="ko-KR" altLang="en-US" dirty="0"/>
          </a:p>
        </p:txBody>
      </p:sp>
      <p:sp>
        <p:nvSpPr>
          <p:cNvPr id="3" name="Text Placeholder 2"/>
          <p:cNvSpPr>
            <a:spLocks noGrp="1"/>
          </p:cNvSpPr>
          <p:nvPr>
            <p:ph type="body" sz="quarter" idx="11"/>
          </p:nvPr>
        </p:nvSpPr>
        <p:spPr>
          <a:gradFill flip="none" rotWithShape="1">
            <a:gsLst>
              <a:gs pos="60000">
                <a:srgbClr val="0F5486"/>
              </a:gs>
              <a:gs pos="100000">
                <a:schemeClr val="bg1">
                  <a:alpha val="0"/>
                </a:schemeClr>
              </a:gs>
            </a:gsLst>
            <a:lin ang="0" scaled="1"/>
            <a:tileRect/>
          </a:gradFill>
        </p:spPr>
        <p:txBody>
          <a:bodyPr/>
          <a:lstStyle/>
          <a:p>
            <a:r>
              <a:rPr lang="en-US" altLang="ko-KR" dirty="0">
                <a:solidFill>
                  <a:schemeClr val="bg1"/>
                </a:solidFill>
                <a:latin typeface="3ds" panose="02000503020000020004" pitchFamily="50" charset="0"/>
              </a:rPr>
              <a:t>Select Constraint type</a:t>
            </a:r>
          </a:p>
        </p:txBody>
      </p:sp>
      <p:sp>
        <p:nvSpPr>
          <p:cNvPr id="4" name="Date Placeholder 3"/>
          <p:cNvSpPr>
            <a:spLocks noGrp="1"/>
          </p:cNvSpPr>
          <p:nvPr>
            <p:ph type="dt" sz="half" idx="2"/>
          </p:nvPr>
        </p:nvSpPr>
        <p:spPr/>
        <p:txBody>
          <a:bodyPr/>
          <a:lstStyle/>
          <a:p>
            <a:fld id="{451E5422-847B-44EF-B6F2-7CFEDC2BDA19}" type="datetime1">
              <a:rPr lang="en-US" noProof="0" smtClean="0"/>
              <a:t>11/10/2022</a:t>
            </a:fld>
            <a:endParaRPr lang="en-US" noProof="0"/>
          </a:p>
        </p:txBody>
      </p:sp>
      <p:pic>
        <p:nvPicPr>
          <p:cNvPr id="16" name="Picture 15"/>
          <p:cNvPicPr>
            <a:picLocks noChangeAspect="1"/>
          </p:cNvPicPr>
          <p:nvPr/>
        </p:nvPicPr>
        <p:blipFill>
          <a:blip r:embed="rId2"/>
          <a:stretch>
            <a:fillRect/>
          </a:stretch>
        </p:blipFill>
        <p:spPr>
          <a:xfrm>
            <a:off x="6069082" y="1091611"/>
            <a:ext cx="2013540" cy="3459886"/>
          </a:xfrm>
          <a:prstGeom prst="rect">
            <a:avLst/>
          </a:prstGeom>
        </p:spPr>
      </p:pic>
      <p:sp>
        <p:nvSpPr>
          <p:cNvPr id="17" name="Rectangle 16">
            <a:extLst>
              <a:ext uri="{FF2B5EF4-FFF2-40B4-BE49-F238E27FC236}">
                <a16:creationId xmlns:a16="http://schemas.microsoft.com/office/drawing/2014/main" id="{CE48E0DF-88A8-894B-A099-25127AA53262}"/>
              </a:ext>
            </a:extLst>
          </p:cNvPr>
          <p:cNvSpPr/>
          <p:nvPr/>
        </p:nvSpPr>
        <p:spPr>
          <a:xfrm>
            <a:off x="624302" y="1993401"/>
            <a:ext cx="2168665" cy="526596"/>
          </a:xfrm>
          <a:prstGeom prst="rect">
            <a:avLst/>
          </a:prstGeom>
          <a:noFill/>
          <a:ln w="285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7913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Arial Narrow"/>
              <a:ea typeface="+mn-ea"/>
              <a:cs typeface="+mn-cs"/>
            </a:endParaRPr>
          </a:p>
        </p:txBody>
      </p:sp>
      <p:sp>
        <p:nvSpPr>
          <p:cNvPr id="18" name="Rectangle 17">
            <a:extLst>
              <a:ext uri="{FF2B5EF4-FFF2-40B4-BE49-F238E27FC236}">
                <a16:creationId xmlns:a16="http://schemas.microsoft.com/office/drawing/2014/main" id="{5DCCAC71-46CB-8747-9493-CAAFFE21F591}"/>
              </a:ext>
            </a:extLst>
          </p:cNvPr>
          <p:cNvSpPr/>
          <p:nvPr/>
        </p:nvSpPr>
        <p:spPr>
          <a:xfrm>
            <a:off x="624302" y="3138424"/>
            <a:ext cx="2168665" cy="526596"/>
          </a:xfrm>
          <a:prstGeom prst="rect">
            <a:avLst/>
          </a:prstGeom>
          <a:noFill/>
          <a:ln w="285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7913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Arial Narrow"/>
              <a:ea typeface="+mn-ea"/>
              <a:cs typeface="+mn-cs"/>
            </a:endParaRPr>
          </a:p>
        </p:txBody>
      </p:sp>
      <p:sp>
        <p:nvSpPr>
          <p:cNvPr id="19" name="Rectangle 18">
            <a:extLst>
              <a:ext uri="{FF2B5EF4-FFF2-40B4-BE49-F238E27FC236}">
                <a16:creationId xmlns:a16="http://schemas.microsoft.com/office/drawing/2014/main" id="{E286A37B-7153-F146-AB0A-D0B6930EC5D2}"/>
              </a:ext>
            </a:extLst>
          </p:cNvPr>
          <p:cNvSpPr/>
          <p:nvPr/>
        </p:nvSpPr>
        <p:spPr>
          <a:xfrm>
            <a:off x="624302" y="2565085"/>
            <a:ext cx="2168665" cy="526596"/>
          </a:xfrm>
          <a:prstGeom prst="rect">
            <a:avLst/>
          </a:prstGeom>
          <a:noFill/>
          <a:ln w="285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7913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Arial Narrow"/>
              <a:ea typeface="+mn-ea"/>
              <a:cs typeface="+mn-cs"/>
            </a:endParaRPr>
          </a:p>
        </p:txBody>
      </p:sp>
      <p:sp>
        <p:nvSpPr>
          <p:cNvPr id="20" name="Rectangle 19">
            <a:extLst>
              <a:ext uri="{FF2B5EF4-FFF2-40B4-BE49-F238E27FC236}">
                <a16:creationId xmlns:a16="http://schemas.microsoft.com/office/drawing/2014/main" id="{DACEDB05-3F87-CA4D-8DC1-658BC7708555}"/>
              </a:ext>
            </a:extLst>
          </p:cNvPr>
          <p:cNvSpPr/>
          <p:nvPr/>
        </p:nvSpPr>
        <p:spPr>
          <a:xfrm>
            <a:off x="624302" y="1420890"/>
            <a:ext cx="2168665" cy="526596"/>
          </a:xfrm>
          <a:prstGeom prst="rect">
            <a:avLst/>
          </a:prstGeom>
          <a:noFill/>
          <a:ln w="285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7913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Arial Narrow"/>
              <a:ea typeface="+mn-ea"/>
              <a:cs typeface="+mn-cs"/>
            </a:endParaRPr>
          </a:p>
        </p:txBody>
      </p:sp>
      <p:sp>
        <p:nvSpPr>
          <p:cNvPr id="21" name="Content Placeholder 8"/>
          <p:cNvSpPr txBox="1">
            <a:spLocks/>
          </p:cNvSpPr>
          <p:nvPr/>
        </p:nvSpPr>
        <p:spPr>
          <a:xfrm>
            <a:off x="794466" y="1041392"/>
            <a:ext cx="4689887" cy="3431839"/>
          </a:xfrm>
          <a:prstGeom prst="rect">
            <a:avLst/>
          </a:prstGeom>
        </p:spPr>
        <p:txBody>
          <a:bodyPr>
            <a:noAutofit/>
          </a:bodyPr>
          <a:lstStyle>
            <a:lvl1pPr marL="228600" marR="0" indent="-228600" algn="l" defTabSz="879152" rtl="0" eaLnBrk="1" fontAlgn="auto" latinLnBrk="0" hangingPunct="1">
              <a:lnSpc>
                <a:spcPct val="100000"/>
              </a:lnSpc>
              <a:spcBef>
                <a:spcPts val="800"/>
              </a:spcBef>
              <a:spcAft>
                <a:spcPts val="0"/>
              </a:spcAft>
              <a:buClr>
                <a:schemeClr val="tx1"/>
              </a:buClr>
              <a:buSzPct val="80000"/>
              <a:buFont typeface="Wingdings 3" panose="05040102010807070707" pitchFamily="18" charset="2"/>
              <a:buChar char="u"/>
              <a:tabLst/>
              <a:defRPr sz="2000" b="0" i="0" kern="900" spc="0">
                <a:solidFill>
                  <a:schemeClr val="tx1"/>
                </a:solidFill>
                <a:latin typeface="+mn-lt"/>
                <a:ea typeface="+mn-ea"/>
                <a:cs typeface="3ds Light"/>
              </a:defRPr>
            </a:lvl1pPr>
            <a:lvl2pPr marL="400050" marR="0" indent="-176213" algn="l" defTabSz="879152" rtl="0" eaLnBrk="1" fontAlgn="auto" latinLnBrk="0" hangingPunct="1">
              <a:lnSpc>
                <a:spcPct val="100000"/>
              </a:lnSpc>
              <a:spcBef>
                <a:spcPts val="600"/>
              </a:spcBef>
              <a:spcAft>
                <a:spcPts val="0"/>
              </a:spcAft>
              <a:buClr>
                <a:schemeClr val="tx1"/>
              </a:buClr>
              <a:buSzPct val="75000"/>
              <a:buFont typeface="Wingdings 3" panose="05040102010807070707" pitchFamily="18" charset="2"/>
              <a:buChar char="w"/>
              <a:tabLst/>
              <a:defRPr sz="1800" b="0" i="0" kern="900" spc="0" baseline="0">
                <a:solidFill>
                  <a:schemeClr val="tx1"/>
                </a:solidFill>
                <a:latin typeface="+mn-lt"/>
                <a:ea typeface="+mn-ea"/>
                <a:cs typeface="3ds Light"/>
              </a:defRPr>
            </a:lvl2pPr>
            <a:lvl3pPr marL="628650" marR="0" indent="-158750" algn="l" defTabSz="879152" rtl="0" eaLnBrk="1" fontAlgn="auto" latinLnBrk="0" hangingPunct="1">
              <a:lnSpc>
                <a:spcPct val="100000"/>
              </a:lnSpc>
              <a:spcBef>
                <a:spcPts val="400"/>
              </a:spcBef>
              <a:spcAft>
                <a:spcPts val="0"/>
              </a:spcAft>
              <a:buClr>
                <a:schemeClr val="tx1"/>
              </a:buClr>
              <a:buSzPct val="60000"/>
              <a:buFont typeface="Wingdings 3" panose="05040102010807070707" pitchFamily="18" charset="2"/>
              <a:buChar char="u"/>
              <a:tabLst/>
              <a:defRPr sz="1600" b="0" i="0" kern="900" spc="0">
                <a:solidFill>
                  <a:schemeClr val="tx1"/>
                </a:solidFill>
                <a:latin typeface="+mn-lt"/>
                <a:ea typeface="+mn-ea"/>
                <a:cs typeface="3ds Light"/>
              </a:defRPr>
            </a:lvl3pPr>
            <a:lvl4pPr marL="857250" indent="-179388" algn="l" defTabSz="879152" rtl="0" eaLnBrk="1" latinLnBrk="0" hangingPunct="1">
              <a:lnSpc>
                <a:spcPct val="100000"/>
              </a:lnSpc>
              <a:spcBef>
                <a:spcPts val="400"/>
              </a:spcBef>
              <a:buClr>
                <a:schemeClr val="tx1"/>
              </a:buClr>
              <a:buSzPct val="60000"/>
              <a:buFont typeface="Wingdings 3" panose="05040102010807070707" pitchFamily="18" charset="2"/>
              <a:buChar char="w"/>
              <a:defRPr sz="1400" b="0" i="0" kern="900" spc="-70">
                <a:solidFill>
                  <a:schemeClr val="tx1"/>
                </a:solidFill>
                <a:latin typeface="+mn-lt"/>
                <a:ea typeface="+mn-ea"/>
                <a:cs typeface="3ds Light"/>
              </a:defRPr>
            </a:lvl4pPr>
            <a:lvl5pPr marL="914400" indent="0" algn="l" defTabSz="1028700" rtl="0" eaLnBrk="1" latinLnBrk="0" hangingPunct="1">
              <a:lnSpc>
                <a:spcPct val="100000"/>
              </a:lnSpc>
              <a:spcBef>
                <a:spcPts val="300"/>
              </a:spcBef>
              <a:buFont typeface="Arial"/>
              <a:buNone/>
              <a:defRPr sz="1200" b="0" i="0" kern="1200" baseline="0">
                <a:solidFill>
                  <a:schemeClr val="tx1"/>
                </a:solidFill>
                <a:latin typeface="+mn-lt"/>
                <a:ea typeface="+mn-ea"/>
                <a:cs typeface="3ds Light"/>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879152" rtl="0" eaLnBrk="1" fontAlgn="auto" latinLnBrk="0" hangingPunct="1">
              <a:lnSpc>
                <a:spcPct val="100000"/>
              </a:lnSpc>
              <a:spcBef>
                <a:spcPts val="800"/>
              </a:spcBef>
              <a:spcAft>
                <a:spcPts val="0"/>
              </a:spcAft>
              <a:buClr>
                <a:srgbClr val="005386"/>
              </a:buClr>
              <a:buSzPct val="80000"/>
              <a:buFont typeface="+mj-lt"/>
              <a:buAutoNum type="arabicPeriod"/>
              <a:tabLst/>
              <a:defRPr/>
            </a:pPr>
            <a:r>
              <a:rPr kumimoji="0" lang="en-US" sz="1800" b="0" i="0" u="none" strike="noStrike" kern="900" cap="none" spc="0" normalizeH="0" baseline="0" noProof="0" dirty="0" smtClean="0">
                <a:ln>
                  <a:noFill/>
                </a:ln>
                <a:solidFill>
                  <a:srgbClr val="005386"/>
                </a:solidFill>
                <a:effectLst/>
                <a:uLnTx/>
                <a:uFillTx/>
                <a:latin typeface="Arial Narrow"/>
                <a:ea typeface="+mn-ea"/>
              </a:rPr>
              <a:t>Specify the following details, and click </a:t>
            </a:r>
            <a:r>
              <a:rPr kumimoji="0" lang="en-US" sz="1800" b="1" i="0" u="none" strike="noStrike" kern="900" cap="none" spc="0" normalizeH="0" baseline="0" noProof="0" dirty="0" smtClean="0">
                <a:ln>
                  <a:noFill/>
                </a:ln>
                <a:solidFill>
                  <a:srgbClr val="005386"/>
                </a:solidFill>
                <a:effectLst/>
                <a:uLnTx/>
                <a:uFillTx/>
                <a:latin typeface="Arial Narrow"/>
                <a:ea typeface="+mn-ea"/>
              </a:rPr>
              <a:t>OK</a:t>
            </a:r>
            <a:r>
              <a:rPr kumimoji="0" lang="en-US" sz="1800" b="0" i="0" u="none" strike="noStrike" kern="900" cap="none" spc="0" normalizeH="0" baseline="0" noProof="0" dirty="0" smtClean="0">
                <a:ln>
                  <a:noFill/>
                </a:ln>
                <a:solidFill>
                  <a:srgbClr val="005386"/>
                </a:solidFill>
                <a:effectLst/>
                <a:uLnTx/>
                <a:uFillTx/>
                <a:latin typeface="Arial Narrow"/>
                <a:ea typeface="+mn-ea"/>
              </a:rPr>
              <a:t>:</a:t>
            </a:r>
            <a:endParaRPr kumimoji="0" lang="en-US" sz="1800" b="1" i="0" u="none" strike="noStrike" kern="900" cap="none" spc="0" normalizeH="0" baseline="0" noProof="0" dirty="0" smtClean="0">
              <a:ln>
                <a:noFill/>
              </a:ln>
              <a:solidFill>
                <a:srgbClr val="005386"/>
              </a:solidFill>
              <a:effectLst/>
              <a:uLnTx/>
              <a:uFillTx/>
              <a:latin typeface="Arial Narrow"/>
              <a:ea typeface="+mn-ea"/>
            </a:endParaRPr>
          </a:p>
          <a:p>
            <a:pPr marL="514350" marR="0" lvl="1" indent="-342900" algn="l" defTabSz="879152" rtl="0" eaLnBrk="1" fontAlgn="auto" latinLnBrk="0" hangingPunct="1">
              <a:lnSpc>
                <a:spcPct val="100000"/>
              </a:lnSpc>
              <a:spcBef>
                <a:spcPts val="600"/>
              </a:spcBef>
              <a:spcAft>
                <a:spcPts val="0"/>
              </a:spcAft>
              <a:buClr>
                <a:srgbClr val="005386"/>
              </a:buClr>
              <a:buSzPct val="100000"/>
              <a:buFont typeface="+mj-lt"/>
              <a:buAutoNum type="alphaLcPeriod"/>
              <a:tabLst/>
              <a:defRPr/>
            </a:pPr>
            <a:r>
              <a:rPr kumimoji="0" lang="de-DE" sz="1600" b="1" i="0" u="none" strike="noStrike" kern="900" cap="none" spc="0" normalizeH="0" baseline="0" noProof="0" dirty="0" smtClean="0">
                <a:ln>
                  <a:noFill/>
                </a:ln>
                <a:solidFill>
                  <a:srgbClr val="005386"/>
                </a:solidFill>
                <a:effectLst/>
                <a:uLnTx/>
                <a:uFillTx/>
                <a:latin typeface="Arial Narrow"/>
                <a:ea typeface="+mn-ea"/>
              </a:rPr>
              <a:t>Type: Project Space</a:t>
            </a:r>
            <a:endParaRPr kumimoji="0" lang="en-US" sz="1600" b="1" i="0" u="none" strike="noStrike" kern="900" cap="none" spc="0" normalizeH="0" baseline="0" noProof="0" dirty="0" smtClean="0">
              <a:ln>
                <a:noFill/>
              </a:ln>
              <a:solidFill>
                <a:srgbClr val="005386"/>
              </a:solidFill>
              <a:effectLst/>
              <a:uLnTx/>
              <a:uFillTx/>
              <a:latin typeface="Arial Narrow"/>
              <a:ea typeface="+mn-ea"/>
            </a:endParaRPr>
          </a:p>
          <a:p>
            <a:pPr marL="514350" marR="0" lvl="1" indent="-342900" algn="l" defTabSz="879152" rtl="0" eaLnBrk="1" fontAlgn="auto" latinLnBrk="0" hangingPunct="1">
              <a:lnSpc>
                <a:spcPct val="100000"/>
              </a:lnSpc>
              <a:spcBef>
                <a:spcPts val="600"/>
              </a:spcBef>
              <a:spcAft>
                <a:spcPts val="0"/>
              </a:spcAft>
              <a:buClr>
                <a:srgbClr val="005386"/>
              </a:buClr>
              <a:buSzPct val="100000"/>
              <a:buFont typeface="+mj-lt"/>
              <a:buAutoNum type="alphaLcPeriod"/>
              <a:tabLst/>
              <a:defRPr/>
            </a:pPr>
            <a:r>
              <a:rPr kumimoji="0" lang="en-US" sz="1600" b="1" i="0" u="none" strike="noStrike" kern="900" cap="none" spc="0" normalizeH="0" baseline="0" noProof="0" dirty="0" smtClean="0">
                <a:ln>
                  <a:noFill/>
                </a:ln>
                <a:solidFill>
                  <a:srgbClr val="005386"/>
                </a:solidFill>
                <a:effectLst/>
                <a:uLnTx/>
                <a:uFillTx/>
                <a:latin typeface="Arial Narrow"/>
                <a:ea typeface="+mn-ea"/>
              </a:rPr>
              <a:t>Name:</a:t>
            </a:r>
            <a:r>
              <a:rPr kumimoji="0" lang="en-US" sz="1400" b="1" i="0" u="none" strike="noStrike" kern="900" cap="none" spc="0" normalizeH="0" baseline="0" noProof="0" dirty="0" smtClean="0">
                <a:ln>
                  <a:noFill/>
                </a:ln>
                <a:solidFill>
                  <a:srgbClr val="005386"/>
                </a:solidFill>
                <a:effectLst/>
                <a:uLnTx/>
                <a:uFillTx/>
                <a:latin typeface="Arial Narrow"/>
                <a:ea typeface="+mn-ea"/>
              </a:rPr>
              <a:t> “Project Training”</a:t>
            </a:r>
          </a:p>
          <a:p>
            <a:pPr marL="514350" marR="0" lvl="1" indent="-342900" algn="l" defTabSz="879152" rtl="0" eaLnBrk="1" fontAlgn="auto" latinLnBrk="0" hangingPunct="1">
              <a:lnSpc>
                <a:spcPct val="100000"/>
              </a:lnSpc>
              <a:spcBef>
                <a:spcPts val="600"/>
              </a:spcBef>
              <a:spcAft>
                <a:spcPts val="0"/>
              </a:spcAft>
              <a:buClr>
                <a:srgbClr val="005386"/>
              </a:buClr>
              <a:buSzPct val="100000"/>
              <a:buFont typeface="+mj-lt"/>
              <a:buAutoNum type="alphaLcPeriod"/>
              <a:tabLst/>
              <a:defRPr/>
            </a:pPr>
            <a:r>
              <a:rPr kumimoji="0" lang="de-DE" sz="1400" b="1" i="0" u="none" strike="noStrike" kern="900" cap="none" spc="0" normalizeH="0" baseline="0" noProof="0" dirty="0" smtClean="0">
                <a:ln>
                  <a:noFill/>
                </a:ln>
                <a:solidFill>
                  <a:srgbClr val="005386"/>
                </a:solidFill>
                <a:effectLst/>
                <a:uLnTx/>
                <a:uFillTx/>
                <a:latin typeface="Arial Narrow"/>
                <a:ea typeface="+mn-ea"/>
              </a:rPr>
              <a:t>Project Date: (</a:t>
            </a:r>
            <a:r>
              <a:rPr kumimoji="0" lang="de-DE" sz="1400" b="1" i="0" u="none" strike="noStrike" kern="900" cap="none" spc="0" normalizeH="0" baseline="0" noProof="0" dirty="0" err="1" smtClean="0">
                <a:ln>
                  <a:noFill/>
                </a:ln>
                <a:solidFill>
                  <a:srgbClr val="005386"/>
                </a:solidFill>
                <a:effectLst/>
                <a:uLnTx/>
                <a:uFillTx/>
                <a:latin typeface="Arial Narrow"/>
                <a:ea typeface="+mn-ea"/>
              </a:rPr>
              <a:t>specify</a:t>
            </a:r>
            <a:r>
              <a:rPr kumimoji="0" lang="de-DE" sz="1400" b="1" i="0" u="none" strike="noStrike" kern="900" cap="none" spc="0" normalizeH="0" baseline="0" noProof="0" dirty="0" smtClean="0">
                <a:ln>
                  <a:noFill/>
                </a:ln>
                <a:solidFill>
                  <a:srgbClr val="005386"/>
                </a:solidFill>
                <a:effectLst/>
                <a:uLnTx/>
                <a:uFillTx/>
                <a:latin typeface="Arial Narrow"/>
                <a:ea typeface="+mn-ea"/>
              </a:rPr>
              <a:t> </a:t>
            </a:r>
            <a:r>
              <a:rPr kumimoji="0" lang="de-DE" sz="1400" b="1" i="0" u="none" strike="noStrike" kern="900" cap="none" spc="0" normalizeH="0" baseline="0" noProof="0" dirty="0" err="1" smtClean="0">
                <a:ln>
                  <a:noFill/>
                </a:ln>
                <a:solidFill>
                  <a:srgbClr val="005386"/>
                </a:solidFill>
                <a:effectLst/>
                <a:uLnTx/>
                <a:uFillTx/>
                <a:latin typeface="Arial Narrow"/>
                <a:ea typeface="+mn-ea"/>
              </a:rPr>
              <a:t>today‘s</a:t>
            </a:r>
            <a:r>
              <a:rPr kumimoji="0" lang="de-DE" sz="1400" b="1" i="0" u="none" strike="noStrike" kern="900" cap="none" spc="0" normalizeH="0" baseline="0" noProof="0" dirty="0" smtClean="0">
                <a:ln>
                  <a:noFill/>
                </a:ln>
                <a:solidFill>
                  <a:srgbClr val="005386"/>
                </a:solidFill>
                <a:effectLst/>
                <a:uLnTx/>
                <a:uFillTx/>
                <a:latin typeface="Arial Narrow"/>
                <a:ea typeface="+mn-ea"/>
              </a:rPr>
              <a:t> </a:t>
            </a:r>
            <a:r>
              <a:rPr kumimoji="0" lang="de-DE" sz="1400" b="1" i="0" u="none" strike="noStrike" kern="900" cap="none" spc="0" normalizeH="0" baseline="0" noProof="0" dirty="0" err="1" smtClean="0">
                <a:ln>
                  <a:noFill/>
                </a:ln>
                <a:solidFill>
                  <a:srgbClr val="005386"/>
                </a:solidFill>
                <a:effectLst/>
                <a:uLnTx/>
                <a:uFillTx/>
                <a:latin typeface="Arial Narrow"/>
                <a:ea typeface="+mn-ea"/>
              </a:rPr>
              <a:t>date</a:t>
            </a:r>
            <a:r>
              <a:rPr kumimoji="0" lang="de-DE" sz="1400" b="1" i="0" u="none" strike="noStrike" kern="900" cap="none" spc="0" normalizeH="0" baseline="0" noProof="0" dirty="0" smtClean="0">
                <a:ln>
                  <a:noFill/>
                </a:ln>
                <a:solidFill>
                  <a:srgbClr val="005386"/>
                </a:solidFill>
                <a:effectLst/>
                <a:uLnTx/>
                <a:uFillTx/>
                <a:latin typeface="Arial Narrow"/>
                <a:ea typeface="+mn-ea"/>
              </a:rPr>
              <a:t>)</a:t>
            </a:r>
          </a:p>
          <a:p>
            <a:pPr marL="514350" marR="0" lvl="1" indent="-342900" algn="l" defTabSz="879152" rtl="0" eaLnBrk="1" fontAlgn="auto" latinLnBrk="0" hangingPunct="1">
              <a:lnSpc>
                <a:spcPct val="100000"/>
              </a:lnSpc>
              <a:spcBef>
                <a:spcPts val="600"/>
              </a:spcBef>
              <a:spcAft>
                <a:spcPts val="0"/>
              </a:spcAft>
              <a:buClr>
                <a:srgbClr val="005386"/>
              </a:buClr>
              <a:buSzPct val="100000"/>
              <a:buFont typeface="+mj-lt"/>
              <a:buAutoNum type="alphaLcPeriod"/>
              <a:tabLst/>
              <a:defRPr/>
            </a:pPr>
            <a:r>
              <a:rPr kumimoji="0" lang="de-DE" sz="1400" b="1" i="0" u="none" strike="noStrike" kern="900" cap="none" spc="0" normalizeH="0" baseline="0" noProof="0" dirty="0" smtClean="0">
                <a:ln>
                  <a:noFill/>
                </a:ln>
                <a:solidFill>
                  <a:srgbClr val="005386"/>
                </a:solidFill>
                <a:effectLst/>
                <a:uLnTx/>
                <a:uFillTx/>
                <a:latin typeface="Arial Narrow"/>
                <a:ea typeface="+mn-ea"/>
              </a:rPr>
              <a:t>Base </a:t>
            </a:r>
            <a:r>
              <a:rPr kumimoji="0" lang="de-DE" sz="1400" b="1" i="0" u="none" strike="noStrike" kern="900" cap="none" spc="0" normalizeH="0" baseline="0" noProof="0" dirty="0">
                <a:ln>
                  <a:noFill/>
                </a:ln>
                <a:solidFill>
                  <a:srgbClr val="005386"/>
                </a:solidFill>
                <a:effectLst/>
                <a:uLnTx/>
                <a:uFillTx/>
                <a:latin typeface="Arial Narrow"/>
                <a:ea typeface="+mn-ea"/>
              </a:rPr>
              <a:t>Currency: </a:t>
            </a:r>
            <a:r>
              <a:rPr kumimoji="0" lang="de-DE" sz="1400" b="1" i="0" u="none" strike="noStrike" kern="900" cap="none" spc="0" normalizeH="0" baseline="0" noProof="0" dirty="0" smtClean="0">
                <a:ln>
                  <a:noFill/>
                </a:ln>
                <a:solidFill>
                  <a:srgbClr val="005386"/>
                </a:solidFill>
                <a:effectLst/>
                <a:uLnTx/>
                <a:uFillTx/>
                <a:latin typeface="Arial Narrow"/>
                <a:ea typeface="+mn-ea"/>
              </a:rPr>
              <a:t>USD-US Dollar</a:t>
            </a:r>
          </a:p>
          <a:p>
            <a:pPr marL="514350" marR="0" lvl="1" indent="-342900" algn="l" defTabSz="879152" rtl="0" eaLnBrk="1" fontAlgn="auto" latinLnBrk="0" hangingPunct="1">
              <a:lnSpc>
                <a:spcPct val="100000"/>
              </a:lnSpc>
              <a:spcBef>
                <a:spcPts val="600"/>
              </a:spcBef>
              <a:spcAft>
                <a:spcPts val="0"/>
              </a:spcAft>
              <a:buClr>
                <a:srgbClr val="005386"/>
              </a:buClr>
              <a:buSzPct val="100000"/>
              <a:buFont typeface="+mj-lt"/>
              <a:buAutoNum type="alphaLcPeriod"/>
              <a:tabLst/>
              <a:defRPr/>
            </a:pPr>
            <a:r>
              <a:rPr kumimoji="0" lang="de-DE" sz="1400" b="1" i="0" u="none" strike="noStrike" kern="900" cap="none" spc="0" normalizeH="0" baseline="0" noProof="0" dirty="0">
                <a:ln>
                  <a:noFill/>
                </a:ln>
                <a:solidFill>
                  <a:srgbClr val="005386"/>
                </a:solidFill>
                <a:effectLst/>
                <a:uLnTx/>
                <a:uFillTx/>
                <a:latin typeface="Arial Narrow"/>
                <a:ea typeface="+mn-ea"/>
              </a:rPr>
              <a:t>Description: </a:t>
            </a:r>
            <a:r>
              <a:rPr kumimoji="0" lang="de-DE" sz="1400" b="1" i="0" u="none" strike="noStrike" kern="900" cap="none" spc="0" normalizeH="0" baseline="0" noProof="0" dirty="0" smtClean="0">
                <a:ln>
                  <a:noFill/>
                </a:ln>
                <a:solidFill>
                  <a:srgbClr val="005386"/>
                </a:solidFill>
                <a:effectLst/>
                <a:uLnTx/>
                <a:uFillTx/>
                <a:latin typeface="Arial Narrow"/>
                <a:ea typeface="+mn-ea"/>
              </a:rPr>
              <a:t>„</a:t>
            </a:r>
            <a:r>
              <a:rPr kumimoji="0" lang="en-US" sz="1400" b="1" i="0" u="none" strike="noStrike" kern="900" cap="none" spc="0" normalizeH="0" baseline="0" noProof="0" dirty="0">
                <a:ln>
                  <a:noFill/>
                </a:ln>
                <a:solidFill>
                  <a:srgbClr val="005386"/>
                </a:solidFill>
                <a:effectLst/>
                <a:uLnTx/>
                <a:uFillTx/>
                <a:latin typeface="Arial Narrow"/>
                <a:ea typeface="+mn-ea"/>
              </a:rPr>
              <a:t> </a:t>
            </a:r>
            <a:r>
              <a:rPr kumimoji="0" lang="en-US" sz="1400" b="1" i="0" u="none" strike="noStrike" kern="900" cap="none" spc="0" normalizeH="0" baseline="0" noProof="0" dirty="0" smtClean="0">
                <a:ln>
                  <a:noFill/>
                </a:ln>
                <a:solidFill>
                  <a:srgbClr val="005386"/>
                </a:solidFill>
                <a:effectLst/>
                <a:uLnTx/>
                <a:uFillTx/>
                <a:latin typeface="Arial Narrow"/>
                <a:ea typeface="+mn-ea"/>
              </a:rPr>
              <a:t>Project Training</a:t>
            </a:r>
            <a:r>
              <a:rPr kumimoji="0" lang="de-DE" sz="1400" b="1" i="0" u="none" strike="noStrike" kern="900" cap="none" spc="0" normalizeH="0" baseline="0" noProof="0" dirty="0" smtClean="0">
                <a:ln>
                  <a:noFill/>
                </a:ln>
                <a:solidFill>
                  <a:srgbClr val="005386"/>
                </a:solidFill>
                <a:effectLst/>
                <a:uLnTx/>
                <a:uFillTx/>
                <a:latin typeface="Arial Narrow"/>
                <a:ea typeface="+mn-ea"/>
              </a:rPr>
              <a:t>“ </a:t>
            </a:r>
          </a:p>
          <a:p>
            <a:pPr marL="514350" marR="0" lvl="1" indent="-342900" algn="l" defTabSz="879152" rtl="0" eaLnBrk="1" fontAlgn="auto" latinLnBrk="0" hangingPunct="1">
              <a:lnSpc>
                <a:spcPct val="100000"/>
              </a:lnSpc>
              <a:spcBef>
                <a:spcPts val="600"/>
              </a:spcBef>
              <a:spcAft>
                <a:spcPts val="0"/>
              </a:spcAft>
              <a:buClr>
                <a:srgbClr val="005386"/>
              </a:buClr>
              <a:buSzPct val="100000"/>
              <a:buFont typeface="+mj-lt"/>
              <a:buAutoNum type="alphaLcPeriod"/>
              <a:tabLst/>
              <a:defRPr/>
            </a:pPr>
            <a:r>
              <a:rPr kumimoji="0" lang="de-DE" sz="1400" b="1" i="0" u="none" strike="noStrike" kern="900" cap="none" spc="0" normalizeH="0" baseline="0" noProof="0" dirty="0" smtClean="0">
                <a:ln>
                  <a:noFill/>
                </a:ln>
                <a:solidFill>
                  <a:srgbClr val="005386"/>
                </a:solidFill>
                <a:effectLst/>
                <a:uLnTx/>
                <a:uFillTx/>
                <a:latin typeface="Arial Narrow"/>
                <a:ea typeface="+mn-ea"/>
              </a:rPr>
              <a:t>Schedule </a:t>
            </a:r>
            <a:r>
              <a:rPr kumimoji="0" lang="de-DE" sz="1400" b="1" i="0" u="none" strike="noStrike" kern="900" cap="none" spc="0" normalizeH="0" baseline="0" noProof="0" dirty="0" err="1" smtClean="0">
                <a:ln>
                  <a:noFill/>
                </a:ln>
                <a:solidFill>
                  <a:srgbClr val="005386"/>
                </a:solidFill>
                <a:effectLst/>
                <a:uLnTx/>
                <a:uFillTx/>
                <a:latin typeface="Arial Narrow"/>
                <a:ea typeface="+mn-ea"/>
              </a:rPr>
              <a:t>From</a:t>
            </a:r>
            <a:r>
              <a:rPr kumimoji="0" lang="de-DE" sz="1400" b="1" i="0" u="none" strike="noStrike" kern="900" cap="none" spc="0" normalizeH="0" baseline="0" noProof="0" dirty="0" smtClean="0">
                <a:ln>
                  <a:noFill/>
                </a:ln>
                <a:solidFill>
                  <a:srgbClr val="005386"/>
                </a:solidFill>
                <a:effectLst/>
                <a:uLnTx/>
                <a:uFillTx/>
                <a:latin typeface="Arial Narrow"/>
                <a:ea typeface="+mn-ea"/>
              </a:rPr>
              <a:t>: Project Start Date</a:t>
            </a:r>
          </a:p>
          <a:p>
            <a:pPr marL="514350" marR="0" lvl="1" indent="-342900" algn="l" defTabSz="879152" rtl="0" eaLnBrk="1" fontAlgn="auto" latinLnBrk="0" hangingPunct="1">
              <a:lnSpc>
                <a:spcPct val="100000"/>
              </a:lnSpc>
              <a:spcBef>
                <a:spcPts val="600"/>
              </a:spcBef>
              <a:spcAft>
                <a:spcPts val="0"/>
              </a:spcAft>
              <a:buClr>
                <a:srgbClr val="005386"/>
              </a:buClr>
              <a:buSzPct val="100000"/>
              <a:buFont typeface="+mj-lt"/>
              <a:buAutoNum type="alphaLcPeriod"/>
              <a:tabLst/>
              <a:defRPr/>
            </a:pPr>
            <a:r>
              <a:rPr kumimoji="0" lang="de-DE" sz="1400" b="1" i="0" u="none" strike="noStrike" kern="900" cap="none" spc="0" normalizeH="0" baseline="0" noProof="0" dirty="0" smtClean="0">
                <a:ln>
                  <a:noFill/>
                </a:ln>
                <a:solidFill>
                  <a:srgbClr val="005386"/>
                </a:solidFill>
                <a:effectLst/>
                <a:uLnTx/>
                <a:uFillTx/>
                <a:latin typeface="Arial Narrow"/>
                <a:ea typeface="+mn-ea"/>
              </a:rPr>
              <a:t>Default </a:t>
            </a:r>
            <a:r>
              <a:rPr kumimoji="0" lang="de-DE" sz="1400" b="1" i="0" u="none" strike="noStrike" kern="900" cap="none" spc="0" normalizeH="0" baseline="0" noProof="0" dirty="0" err="1" smtClean="0">
                <a:ln>
                  <a:noFill/>
                </a:ln>
                <a:solidFill>
                  <a:srgbClr val="005386"/>
                </a:solidFill>
                <a:effectLst/>
                <a:uLnTx/>
                <a:uFillTx/>
                <a:latin typeface="Arial Narrow"/>
                <a:ea typeface="+mn-ea"/>
              </a:rPr>
              <a:t>Constraint</a:t>
            </a:r>
            <a:r>
              <a:rPr kumimoji="0" lang="de-DE" sz="1400" b="1" i="0" u="none" strike="noStrike" kern="900" cap="none" spc="0" normalizeH="0" baseline="0" noProof="0" dirty="0" smtClean="0">
                <a:ln>
                  <a:noFill/>
                </a:ln>
                <a:solidFill>
                  <a:srgbClr val="005386"/>
                </a:solidFill>
                <a:effectLst/>
                <a:uLnTx/>
                <a:uFillTx/>
                <a:latin typeface="Arial Narrow"/>
                <a:ea typeface="+mn-ea"/>
              </a:rPr>
              <a:t>: As </a:t>
            </a:r>
            <a:r>
              <a:rPr kumimoji="0" lang="de-DE" sz="1400" b="1" i="0" u="none" strike="noStrike" kern="900" cap="none" spc="0" normalizeH="0" baseline="0" noProof="0" dirty="0" err="1">
                <a:ln>
                  <a:noFill/>
                </a:ln>
                <a:solidFill>
                  <a:srgbClr val="005386"/>
                </a:solidFill>
                <a:effectLst/>
                <a:uLnTx/>
                <a:uFillTx/>
                <a:latin typeface="Arial Narrow"/>
                <a:ea typeface="+mn-ea"/>
              </a:rPr>
              <a:t>S</a:t>
            </a:r>
            <a:r>
              <a:rPr kumimoji="0" lang="de-DE" sz="1400" b="1" i="0" u="none" strike="noStrike" kern="900" cap="none" spc="0" normalizeH="0" baseline="0" noProof="0" dirty="0" err="1" smtClean="0">
                <a:ln>
                  <a:noFill/>
                </a:ln>
                <a:solidFill>
                  <a:srgbClr val="005386"/>
                </a:solidFill>
                <a:effectLst/>
                <a:uLnTx/>
                <a:uFillTx/>
                <a:latin typeface="Arial Narrow"/>
                <a:ea typeface="+mn-ea"/>
              </a:rPr>
              <a:t>oon</a:t>
            </a:r>
            <a:r>
              <a:rPr kumimoji="0" lang="de-DE" sz="1400" b="1" i="0" u="none" strike="noStrike" kern="900" cap="none" spc="0" normalizeH="0" baseline="0" noProof="0" dirty="0" smtClean="0">
                <a:ln>
                  <a:noFill/>
                </a:ln>
                <a:solidFill>
                  <a:srgbClr val="005386"/>
                </a:solidFill>
                <a:effectLst/>
                <a:uLnTx/>
                <a:uFillTx/>
                <a:latin typeface="Arial Narrow"/>
                <a:ea typeface="+mn-ea"/>
              </a:rPr>
              <a:t> As </a:t>
            </a:r>
            <a:r>
              <a:rPr kumimoji="0" lang="de-DE" sz="1400" b="1" i="0" u="none" strike="noStrike" kern="900" cap="none" spc="0" normalizeH="0" baseline="0" noProof="0" dirty="0" err="1" smtClean="0">
                <a:ln>
                  <a:noFill/>
                </a:ln>
                <a:solidFill>
                  <a:srgbClr val="005386"/>
                </a:solidFill>
                <a:effectLst/>
                <a:uLnTx/>
                <a:uFillTx/>
                <a:latin typeface="Arial Narrow"/>
                <a:ea typeface="+mn-ea"/>
              </a:rPr>
              <a:t>Possible</a:t>
            </a:r>
            <a:endParaRPr kumimoji="0" lang="de-DE" sz="1600" b="1" i="0" u="none" strike="noStrike" kern="900" cap="none" spc="0" normalizeH="0" baseline="0" noProof="0" dirty="0" smtClean="0">
              <a:ln>
                <a:noFill/>
              </a:ln>
              <a:solidFill>
                <a:srgbClr val="005386"/>
              </a:solidFill>
              <a:effectLst/>
              <a:uLnTx/>
              <a:uFillTx/>
              <a:latin typeface="Arial Narrow"/>
              <a:ea typeface="+mn-ea"/>
            </a:endParaRPr>
          </a:p>
          <a:p>
            <a:pPr marL="0" marR="0" lvl="0" indent="0" algn="l" defTabSz="879152" rtl="0" eaLnBrk="1" fontAlgn="auto" latinLnBrk="0" hangingPunct="1">
              <a:lnSpc>
                <a:spcPct val="100000"/>
              </a:lnSpc>
              <a:spcBef>
                <a:spcPts val="800"/>
              </a:spcBef>
              <a:spcAft>
                <a:spcPts val="0"/>
              </a:spcAft>
              <a:buClr>
                <a:srgbClr val="005386"/>
              </a:buClr>
              <a:buSzPct val="80000"/>
              <a:buFont typeface="Wingdings 3" panose="05040102010807070707" pitchFamily="18" charset="2"/>
              <a:buNone/>
              <a:tabLst/>
              <a:defRPr/>
            </a:pPr>
            <a:r>
              <a:rPr kumimoji="0" lang="de-DE" sz="1800" b="1" i="0" u="none" strike="noStrike" kern="900" cap="none" spc="0" normalizeH="0" baseline="0" noProof="0" dirty="0" smtClean="0">
                <a:ln>
                  <a:noFill/>
                </a:ln>
                <a:solidFill>
                  <a:srgbClr val="005386"/>
                </a:solidFill>
                <a:effectLst/>
                <a:uLnTx/>
                <a:uFillTx/>
                <a:latin typeface="Arial Narrow"/>
                <a:ea typeface="+mn-ea"/>
              </a:rPr>
              <a:t>The Project </a:t>
            </a:r>
            <a:r>
              <a:rPr kumimoji="0" lang="de-DE" sz="1800" b="1" i="0" u="none" strike="noStrike" kern="900" cap="none" spc="0" normalizeH="0" baseline="0" noProof="0" dirty="0" err="1" smtClean="0">
                <a:ln>
                  <a:noFill/>
                </a:ln>
                <a:solidFill>
                  <a:srgbClr val="005386"/>
                </a:solidFill>
                <a:effectLst/>
                <a:uLnTx/>
                <a:uFillTx/>
                <a:latin typeface="Arial Narrow"/>
                <a:ea typeface="+mn-ea"/>
              </a:rPr>
              <a:t>is</a:t>
            </a:r>
            <a:r>
              <a:rPr kumimoji="0" lang="de-DE" sz="1800" b="1" i="0" u="none" strike="noStrike" kern="900" cap="none" spc="0" normalizeH="0" baseline="0" noProof="0" dirty="0" smtClean="0">
                <a:ln>
                  <a:noFill/>
                </a:ln>
                <a:solidFill>
                  <a:srgbClr val="005386"/>
                </a:solidFill>
                <a:effectLst/>
                <a:uLnTx/>
                <a:uFillTx/>
                <a:latin typeface="Arial Narrow"/>
                <a:ea typeface="+mn-ea"/>
              </a:rPr>
              <a:t> </a:t>
            </a:r>
            <a:r>
              <a:rPr kumimoji="0" lang="de-DE" sz="1800" b="1" i="0" u="none" strike="noStrike" kern="900" cap="none" spc="0" normalizeH="0" baseline="0" noProof="0" dirty="0" err="1" smtClean="0">
                <a:ln>
                  <a:noFill/>
                </a:ln>
                <a:solidFill>
                  <a:srgbClr val="005386"/>
                </a:solidFill>
                <a:effectLst/>
                <a:uLnTx/>
                <a:uFillTx/>
                <a:latin typeface="Arial Narrow"/>
                <a:ea typeface="+mn-ea"/>
              </a:rPr>
              <a:t>created</a:t>
            </a:r>
            <a:r>
              <a:rPr kumimoji="0" lang="de-DE" sz="1800" b="1" i="0" u="none" strike="noStrike" kern="900" cap="none" spc="0" normalizeH="0" baseline="0" noProof="0" dirty="0" smtClean="0">
                <a:ln>
                  <a:noFill/>
                </a:ln>
                <a:solidFill>
                  <a:srgbClr val="005386"/>
                </a:solidFill>
                <a:effectLst/>
                <a:uLnTx/>
                <a:uFillTx/>
                <a:latin typeface="Arial Narrow"/>
                <a:ea typeface="+mn-ea"/>
              </a:rPr>
              <a:t>.</a:t>
            </a:r>
          </a:p>
          <a:p>
            <a:pPr marL="171450" marR="0" lvl="1" indent="0" algn="l" defTabSz="879152" rtl="0" eaLnBrk="1" fontAlgn="auto" latinLnBrk="0" hangingPunct="1">
              <a:lnSpc>
                <a:spcPct val="100000"/>
              </a:lnSpc>
              <a:spcBef>
                <a:spcPts val="600"/>
              </a:spcBef>
              <a:spcAft>
                <a:spcPts val="0"/>
              </a:spcAft>
              <a:buClr>
                <a:srgbClr val="005386"/>
              </a:buClr>
              <a:buSzPct val="75000"/>
              <a:buFont typeface="Wingdings 3" panose="05040102010807070707" pitchFamily="18" charset="2"/>
              <a:buNone/>
              <a:tabLst/>
              <a:defRPr/>
            </a:pPr>
            <a:endParaRPr kumimoji="0" lang="de-DE" sz="1600" b="0" i="0" u="none" strike="noStrike" kern="900" cap="none" spc="0" normalizeH="0" baseline="0" noProof="0" dirty="0">
              <a:ln>
                <a:noFill/>
              </a:ln>
              <a:solidFill>
                <a:srgbClr val="005386"/>
              </a:solidFill>
              <a:effectLst/>
              <a:uLnTx/>
              <a:uFillTx/>
              <a:latin typeface="Arial Narrow"/>
              <a:ea typeface="+mn-ea"/>
            </a:endParaRPr>
          </a:p>
          <a:p>
            <a:pPr marL="514350" marR="0" lvl="1" indent="-342900" algn="l" defTabSz="879152" rtl="0" eaLnBrk="1" fontAlgn="auto" latinLnBrk="0" hangingPunct="1">
              <a:lnSpc>
                <a:spcPct val="100000"/>
              </a:lnSpc>
              <a:spcBef>
                <a:spcPts val="600"/>
              </a:spcBef>
              <a:spcAft>
                <a:spcPts val="0"/>
              </a:spcAft>
              <a:buClr>
                <a:srgbClr val="005386"/>
              </a:buClr>
              <a:buSzPct val="75000"/>
              <a:buFont typeface="+mj-lt"/>
              <a:buAutoNum type="alphaLcPeriod"/>
              <a:tabLst/>
              <a:defRPr/>
            </a:pPr>
            <a:endParaRPr kumimoji="0" lang="en-US" sz="1600" b="0" i="0" u="none" strike="noStrike" kern="900" cap="none" spc="0" normalizeH="0" baseline="0" noProof="0" dirty="0" smtClean="0">
              <a:ln>
                <a:noFill/>
              </a:ln>
              <a:solidFill>
                <a:srgbClr val="005386"/>
              </a:solidFill>
              <a:effectLst/>
              <a:uLnTx/>
              <a:uFillTx/>
              <a:latin typeface="Arial Narrow"/>
              <a:ea typeface="+mn-ea"/>
            </a:endParaRPr>
          </a:p>
          <a:p>
            <a:pPr marL="228600" marR="0" lvl="0" indent="-228600" algn="l" defTabSz="879152" rtl="0" eaLnBrk="1" fontAlgn="auto" latinLnBrk="0" hangingPunct="1">
              <a:lnSpc>
                <a:spcPct val="100000"/>
              </a:lnSpc>
              <a:spcBef>
                <a:spcPts val="800"/>
              </a:spcBef>
              <a:spcAft>
                <a:spcPts val="0"/>
              </a:spcAft>
              <a:buClr>
                <a:srgbClr val="005386"/>
              </a:buClr>
              <a:buSzPct val="80000"/>
              <a:buFont typeface="Wingdings 3" panose="05040102010807070707" pitchFamily="18" charset="2"/>
              <a:buChar char="u"/>
              <a:tabLst/>
              <a:defRPr/>
            </a:pPr>
            <a:endParaRPr kumimoji="0" lang="en-US" sz="1400" b="0" i="0" u="none" strike="noStrike" kern="900" cap="none" spc="0" normalizeH="0" baseline="0" noProof="0" dirty="0">
              <a:ln>
                <a:noFill/>
              </a:ln>
              <a:solidFill>
                <a:srgbClr val="005386"/>
              </a:solidFill>
              <a:effectLst/>
              <a:uLnTx/>
              <a:uFillTx/>
              <a:latin typeface="Arial Narrow"/>
              <a:ea typeface="+mn-ea"/>
            </a:endParaRPr>
          </a:p>
        </p:txBody>
      </p:sp>
      <p:sp>
        <p:nvSpPr>
          <p:cNvPr id="22" name="Rectangle 21"/>
          <p:cNvSpPr/>
          <p:nvPr/>
        </p:nvSpPr>
        <p:spPr>
          <a:xfrm>
            <a:off x="6069082" y="1611874"/>
            <a:ext cx="2013540" cy="2213881"/>
          </a:xfrm>
          <a:prstGeom prst="rect">
            <a:avLst/>
          </a:prstGeom>
          <a:no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23" name="Oval 22"/>
          <p:cNvSpPr/>
          <p:nvPr/>
        </p:nvSpPr>
        <p:spPr>
          <a:xfrm>
            <a:off x="7367499" y="4290690"/>
            <a:ext cx="401681" cy="367605"/>
          </a:xfrm>
          <a:prstGeom prst="ellipse">
            <a:avLst/>
          </a:prstGeom>
          <a:no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pic>
        <p:nvPicPr>
          <p:cNvPr id="24" name="Picture 23"/>
          <p:cNvPicPr>
            <a:picLocks noChangeAspect="1"/>
          </p:cNvPicPr>
          <p:nvPr/>
        </p:nvPicPr>
        <p:blipFill>
          <a:blip r:embed="rId3"/>
          <a:stretch>
            <a:fillRect/>
          </a:stretch>
        </p:blipFill>
        <p:spPr>
          <a:xfrm>
            <a:off x="4770770" y="1498287"/>
            <a:ext cx="1120265" cy="2309019"/>
          </a:xfrm>
          <a:prstGeom prst="rect">
            <a:avLst/>
          </a:prstGeom>
        </p:spPr>
      </p:pic>
      <p:sp>
        <p:nvSpPr>
          <p:cNvPr id="25" name="Rectangle 24"/>
          <p:cNvSpPr/>
          <p:nvPr/>
        </p:nvSpPr>
        <p:spPr>
          <a:xfrm>
            <a:off x="6069082" y="1074665"/>
            <a:ext cx="2013540" cy="368535"/>
          </a:xfrm>
          <a:prstGeom prst="rect">
            <a:avLst/>
          </a:prstGeom>
          <a:no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26" name="Rectangle 25"/>
          <p:cNvSpPr/>
          <p:nvPr/>
        </p:nvSpPr>
        <p:spPr>
          <a:xfrm>
            <a:off x="4769948" y="1498287"/>
            <a:ext cx="1121087" cy="691558"/>
          </a:xfrm>
          <a:prstGeom prst="rect">
            <a:avLst/>
          </a:prstGeom>
          <a:no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Tree>
    <p:extLst>
      <p:ext uri="{BB962C8B-B14F-4D97-AF65-F5344CB8AC3E}">
        <p14:creationId xmlns:p14="http://schemas.microsoft.com/office/powerpoint/2010/main" val="65298463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ko-KR" b="1" dirty="0"/>
              <a:t>Modify Project Structure</a:t>
            </a:r>
            <a:endParaRPr lang="ko-KR" altLang="en-US" dirty="0"/>
          </a:p>
        </p:txBody>
      </p:sp>
      <p:sp>
        <p:nvSpPr>
          <p:cNvPr id="3" name="Text Placeholder 2"/>
          <p:cNvSpPr>
            <a:spLocks noGrp="1"/>
          </p:cNvSpPr>
          <p:nvPr>
            <p:ph type="body" sz="quarter" idx="11"/>
          </p:nvPr>
        </p:nvSpPr>
        <p:spPr>
          <a:gradFill flip="none" rotWithShape="1">
            <a:gsLst>
              <a:gs pos="60000">
                <a:srgbClr val="0F5486"/>
              </a:gs>
              <a:gs pos="100000">
                <a:schemeClr val="bg1">
                  <a:alpha val="0"/>
                </a:schemeClr>
              </a:gs>
            </a:gsLst>
            <a:lin ang="0" scaled="1"/>
            <a:tileRect/>
          </a:gradFill>
        </p:spPr>
        <p:txBody>
          <a:bodyPr/>
          <a:lstStyle/>
          <a:p>
            <a:r>
              <a:rPr lang="en-US" altLang="ko-KR" dirty="0">
                <a:solidFill>
                  <a:schemeClr val="bg1"/>
                </a:solidFill>
                <a:latin typeface="3ds" panose="02000503020000020004" pitchFamily="50" charset="0"/>
              </a:rPr>
              <a:t>Create a new Phase (Assignees will be detailed later on) </a:t>
            </a:r>
          </a:p>
        </p:txBody>
      </p:sp>
      <p:sp>
        <p:nvSpPr>
          <p:cNvPr id="4" name="Date Placeholder 3"/>
          <p:cNvSpPr>
            <a:spLocks noGrp="1"/>
          </p:cNvSpPr>
          <p:nvPr>
            <p:ph type="dt" sz="half" idx="2"/>
          </p:nvPr>
        </p:nvSpPr>
        <p:spPr/>
        <p:txBody>
          <a:bodyPr/>
          <a:lstStyle/>
          <a:p>
            <a:fld id="{451E5422-847B-44EF-B6F2-7CFEDC2BDA19}" type="datetime1">
              <a:rPr lang="en-US" noProof="0" smtClean="0"/>
              <a:t>11/10/2022</a:t>
            </a:fld>
            <a:endParaRPr lang="en-US" noProof="0"/>
          </a:p>
        </p:txBody>
      </p:sp>
      <p:sp>
        <p:nvSpPr>
          <p:cNvPr id="56" name="Content Placeholder 8"/>
          <p:cNvSpPr txBox="1">
            <a:spLocks/>
          </p:cNvSpPr>
          <p:nvPr/>
        </p:nvSpPr>
        <p:spPr>
          <a:xfrm>
            <a:off x="794466" y="1041392"/>
            <a:ext cx="4689887" cy="3431839"/>
          </a:xfrm>
          <a:prstGeom prst="rect">
            <a:avLst/>
          </a:prstGeom>
        </p:spPr>
        <p:txBody>
          <a:bodyPr>
            <a:noAutofit/>
          </a:bodyPr>
          <a:lstStyle>
            <a:lvl1pPr marL="228600" marR="0" indent="-228600" algn="l" defTabSz="879152" rtl="0" eaLnBrk="1" fontAlgn="auto" latinLnBrk="0" hangingPunct="1">
              <a:lnSpc>
                <a:spcPct val="100000"/>
              </a:lnSpc>
              <a:spcBef>
                <a:spcPts val="800"/>
              </a:spcBef>
              <a:spcAft>
                <a:spcPts val="0"/>
              </a:spcAft>
              <a:buClr>
                <a:schemeClr val="tx1"/>
              </a:buClr>
              <a:buSzPct val="80000"/>
              <a:buFont typeface="Wingdings 3" panose="05040102010807070707" pitchFamily="18" charset="2"/>
              <a:buChar char="u"/>
              <a:tabLst/>
              <a:defRPr sz="2000" b="0" i="0" kern="900" spc="0">
                <a:solidFill>
                  <a:schemeClr val="tx1"/>
                </a:solidFill>
                <a:latin typeface="+mn-lt"/>
                <a:ea typeface="+mn-ea"/>
                <a:cs typeface="3ds Light"/>
              </a:defRPr>
            </a:lvl1pPr>
            <a:lvl2pPr marL="400050" marR="0" indent="-176213" algn="l" defTabSz="879152" rtl="0" eaLnBrk="1" fontAlgn="auto" latinLnBrk="0" hangingPunct="1">
              <a:lnSpc>
                <a:spcPct val="100000"/>
              </a:lnSpc>
              <a:spcBef>
                <a:spcPts val="600"/>
              </a:spcBef>
              <a:spcAft>
                <a:spcPts val="0"/>
              </a:spcAft>
              <a:buClr>
                <a:schemeClr val="tx1"/>
              </a:buClr>
              <a:buSzPct val="75000"/>
              <a:buFont typeface="Wingdings 3" panose="05040102010807070707" pitchFamily="18" charset="2"/>
              <a:buChar char="w"/>
              <a:tabLst/>
              <a:defRPr sz="1800" b="0" i="0" kern="900" spc="0" baseline="0">
                <a:solidFill>
                  <a:schemeClr val="tx1"/>
                </a:solidFill>
                <a:latin typeface="+mn-lt"/>
                <a:ea typeface="+mn-ea"/>
                <a:cs typeface="3ds Light"/>
              </a:defRPr>
            </a:lvl2pPr>
            <a:lvl3pPr marL="628650" marR="0" indent="-158750" algn="l" defTabSz="879152" rtl="0" eaLnBrk="1" fontAlgn="auto" latinLnBrk="0" hangingPunct="1">
              <a:lnSpc>
                <a:spcPct val="100000"/>
              </a:lnSpc>
              <a:spcBef>
                <a:spcPts val="400"/>
              </a:spcBef>
              <a:spcAft>
                <a:spcPts val="0"/>
              </a:spcAft>
              <a:buClr>
                <a:schemeClr val="tx1"/>
              </a:buClr>
              <a:buSzPct val="60000"/>
              <a:buFont typeface="Wingdings 3" panose="05040102010807070707" pitchFamily="18" charset="2"/>
              <a:buChar char="u"/>
              <a:tabLst/>
              <a:defRPr sz="1600" b="0" i="0" kern="900" spc="0">
                <a:solidFill>
                  <a:schemeClr val="tx1"/>
                </a:solidFill>
                <a:latin typeface="+mn-lt"/>
                <a:ea typeface="+mn-ea"/>
                <a:cs typeface="3ds Light"/>
              </a:defRPr>
            </a:lvl3pPr>
            <a:lvl4pPr marL="857250" indent="-179388" algn="l" defTabSz="879152" rtl="0" eaLnBrk="1" latinLnBrk="0" hangingPunct="1">
              <a:lnSpc>
                <a:spcPct val="100000"/>
              </a:lnSpc>
              <a:spcBef>
                <a:spcPts val="400"/>
              </a:spcBef>
              <a:buClr>
                <a:schemeClr val="tx1"/>
              </a:buClr>
              <a:buSzPct val="60000"/>
              <a:buFont typeface="Wingdings 3" panose="05040102010807070707" pitchFamily="18" charset="2"/>
              <a:buChar char="w"/>
              <a:defRPr sz="1400" b="0" i="0" kern="900" spc="-70">
                <a:solidFill>
                  <a:schemeClr val="tx1"/>
                </a:solidFill>
                <a:latin typeface="+mn-lt"/>
                <a:ea typeface="+mn-ea"/>
                <a:cs typeface="3ds Light"/>
              </a:defRPr>
            </a:lvl4pPr>
            <a:lvl5pPr marL="914400" indent="0" algn="l" defTabSz="1028700" rtl="0" eaLnBrk="1" latinLnBrk="0" hangingPunct="1">
              <a:lnSpc>
                <a:spcPct val="100000"/>
              </a:lnSpc>
              <a:spcBef>
                <a:spcPts val="300"/>
              </a:spcBef>
              <a:buFont typeface="Arial"/>
              <a:buNone/>
              <a:defRPr sz="1200" b="0" i="0" kern="1200" baseline="0">
                <a:solidFill>
                  <a:schemeClr val="tx1"/>
                </a:solidFill>
                <a:latin typeface="+mn-lt"/>
                <a:ea typeface="+mn-ea"/>
                <a:cs typeface="3ds Light"/>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mj-lt"/>
              <a:buAutoNum type="arabicPeriod"/>
            </a:pPr>
            <a:r>
              <a:rPr lang="en-US" altLang="ko-KR" sz="1800" dirty="0"/>
              <a:t>Create a new Task as a </a:t>
            </a:r>
            <a:r>
              <a:rPr lang="en-US" altLang="ko-KR" sz="1800" b="1" dirty="0"/>
              <a:t>Phase</a:t>
            </a:r>
            <a:r>
              <a:rPr lang="en-US" altLang="ko-KR" sz="1800" dirty="0"/>
              <a:t>, and click </a:t>
            </a:r>
            <a:r>
              <a:rPr lang="en-US" altLang="ko-KR" sz="1800" b="1" dirty="0"/>
              <a:t>OK</a:t>
            </a:r>
            <a:r>
              <a:rPr lang="en-US" altLang="ko-KR" sz="1800" dirty="0"/>
              <a:t>:</a:t>
            </a:r>
            <a:endParaRPr lang="en-US" altLang="ko-KR" sz="1800" b="1" dirty="0"/>
          </a:p>
          <a:p>
            <a:pPr marL="514350" lvl="1" indent="-342900">
              <a:buSzPct val="100000"/>
              <a:buFont typeface="+mj-lt"/>
              <a:buAutoNum type="alphaLcPeriod"/>
            </a:pPr>
            <a:r>
              <a:rPr lang="de-DE" altLang="ko-KR" sz="1600" b="1" dirty="0"/>
              <a:t>Type: Phase</a:t>
            </a:r>
          </a:p>
          <a:p>
            <a:pPr marL="514350" lvl="1" indent="-342900">
              <a:buSzPct val="100000"/>
              <a:buFont typeface="+mj-lt"/>
              <a:buAutoNum type="alphaLcPeriod"/>
            </a:pPr>
            <a:r>
              <a:rPr lang="de-DE" altLang="ko-KR" sz="1600" b="1" dirty="0"/>
              <a:t>Number: 1</a:t>
            </a:r>
            <a:endParaRPr lang="en-US" altLang="ko-KR" sz="1600" b="1" dirty="0"/>
          </a:p>
          <a:p>
            <a:pPr marL="514350" lvl="1" indent="-342900">
              <a:buSzPct val="100000"/>
              <a:buFont typeface="+mj-lt"/>
              <a:buAutoNum type="alphaLcPeriod"/>
            </a:pPr>
            <a:r>
              <a:rPr lang="en-US" altLang="ko-KR" sz="1600" b="1" dirty="0"/>
              <a:t>Name:</a:t>
            </a:r>
            <a:r>
              <a:rPr lang="en-US" altLang="ko-KR" sz="1400" b="1" dirty="0"/>
              <a:t> “Project Analysis”</a:t>
            </a:r>
          </a:p>
          <a:p>
            <a:pPr marL="514350" lvl="1" indent="-342900">
              <a:buSzPct val="100000"/>
              <a:buFont typeface="+mj-lt"/>
              <a:buAutoNum type="alphaLcPeriod"/>
            </a:pPr>
            <a:r>
              <a:rPr lang="de-DE" altLang="ko-KR" sz="1400" b="1" dirty="0"/>
              <a:t>Description: „Project Analysis“ </a:t>
            </a:r>
          </a:p>
          <a:p>
            <a:pPr marL="514350" lvl="1" indent="-342900">
              <a:buSzPct val="100000"/>
              <a:buFont typeface="+mj-lt"/>
              <a:buAutoNum type="alphaLcPeriod"/>
            </a:pPr>
            <a:r>
              <a:rPr lang="de-DE" altLang="ko-KR" sz="1400" b="1" dirty="0"/>
              <a:t>Duration: 90 Days</a:t>
            </a:r>
          </a:p>
          <a:p>
            <a:pPr marL="514350" lvl="1" indent="-342900">
              <a:buSzPct val="100000"/>
              <a:buFont typeface="+mj-lt"/>
              <a:buAutoNum type="alphaLcPeriod"/>
            </a:pPr>
            <a:r>
              <a:rPr lang="de-DE" altLang="ko-KR" sz="1400" b="1" dirty="0"/>
              <a:t>Task Requirement: Optional</a:t>
            </a:r>
          </a:p>
          <a:p>
            <a:pPr marL="514350" lvl="1" indent="-342900">
              <a:buSzPct val="100000"/>
              <a:buFont typeface="+mj-lt"/>
              <a:buAutoNum type="alphaLcPeriod"/>
            </a:pPr>
            <a:r>
              <a:rPr lang="de-DE" altLang="ko-KR" sz="1400" b="1" dirty="0"/>
              <a:t>Constraint Type: As Soon As Possible</a:t>
            </a:r>
          </a:p>
          <a:p>
            <a:pPr marL="514350" lvl="1" indent="-342900">
              <a:buSzPct val="100000"/>
              <a:buFont typeface="+mj-lt"/>
              <a:buAutoNum type="alphaLcPeriod"/>
            </a:pPr>
            <a:r>
              <a:rPr lang="de-DE" altLang="ko-KR" sz="1400" b="1" dirty="0"/>
              <a:t>Assignee: Select a Assignee from the Pool</a:t>
            </a:r>
          </a:p>
          <a:p>
            <a:pPr marL="0" indent="0">
              <a:buNone/>
            </a:pPr>
            <a:r>
              <a:rPr lang="de-DE" altLang="ko-KR" sz="1800" b="1" dirty="0"/>
              <a:t>The Phase is created.</a:t>
            </a:r>
          </a:p>
          <a:p>
            <a:pPr marL="514350" lvl="1" indent="-342900">
              <a:buFont typeface="+mj-lt"/>
              <a:buAutoNum type="alphaLcPeriod"/>
            </a:pPr>
            <a:endParaRPr lang="de-DE" altLang="ko-KR" sz="1600" dirty="0"/>
          </a:p>
          <a:p>
            <a:pPr marL="514350" lvl="1" indent="-342900">
              <a:buFont typeface="+mj-lt"/>
              <a:buAutoNum type="alphaLcPeriod"/>
            </a:pPr>
            <a:endParaRPr lang="en-US" altLang="ko-KR" sz="1600" dirty="0"/>
          </a:p>
          <a:p>
            <a:endParaRPr lang="en-US" altLang="ko-KR" sz="1400" dirty="0"/>
          </a:p>
        </p:txBody>
      </p:sp>
      <p:sp>
        <p:nvSpPr>
          <p:cNvPr id="68" name="Rectangle 67">
            <a:extLst>
              <a:ext uri="{FF2B5EF4-FFF2-40B4-BE49-F238E27FC236}">
                <a16:creationId xmlns:a16="http://schemas.microsoft.com/office/drawing/2014/main" id="{A2C7EA86-9DDF-F946-BBD2-08B0B73C4691}"/>
              </a:ext>
            </a:extLst>
          </p:cNvPr>
          <p:cNvSpPr/>
          <p:nvPr/>
        </p:nvSpPr>
        <p:spPr>
          <a:xfrm>
            <a:off x="6042596" y="1614487"/>
            <a:ext cx="2691492" cy="520935"/>
          </a:xfrm>
          <a:prstGeom prst="rect">
            <a:avLst/>
          </a:prstGeom>
          <a:noFill/>
          <a:ln w="28575" cap="flat" cmpd="sng" algn="ctr">
            <a:noFill/>
            <a:prstDash val="solid"/>
          </a:ln>
          <a:effectLst/>
        </p:spPr>
        <p:txBody>
          <a:bodyPr rtlCol="0" anchor="ctr"/>
          <a:lstStyle/>
          <a:p>
            <a:pPr marL="0" marR="0" lvl="0" indent="0" algn="ctr" defTabSz="87913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Arial Narrow"/>
              <a:ea typeface="+mn-ea"/>
              <a:cs typeface="+mn-cs"/>
            </a:endParaRPr>
          </a:p>
        </p:txBody>
      </p:sp>
      <p:pic>
        <p:nvPicPr>
          <p:cNvPr id="69" name="Picture 68"/>
          <p:cNvPicPr>
            <a:picLocks noChangeAspect="1"/>
          </p:cNvPicPr>
          <p:nvPr/>
        </p:nvPicPr>
        <p:blipFill>
          <a:blip r:embed="rId2"/>
          <a:stretch>
            <a:fillRect/>
          </a:stretch>
        </p:blipFill>
        <p:spPr>
          <a:xfrm>
            <a:off x="5778529" y="1559904"/>
            <a:ext cx="1412977" cy="3145797"/>
          </a:xfrm>
          <a:prstGeom prst="rect">
            <a:avLst/>
          </a:prstGeom>
        </p:spPr>
      </p:pic>
      <p:pic>
        <p:nvPicPr>
          <p:cNvPr id="70" name="Picture 69"/>
          <p:cNvPicPr>
            <a:picLocks noChangeAspect="1"/>
          </p:cNvPicPr>
          <p:nvPr/>
        </p:nvPicPr>
        <p:blipFill>
          <a:blip r:embed="rId3"/>
          <a:stretch>
            <a:fillRect/>
          </a:stretch>
        </p:blipFill>
        <p:spPr>
          <a:xfrm>
            <a:off x="7351818" y="1695965"/>
            <a:ext cx="1382270" cy="1517708"/>
          </a:xfrm>
          <a:prstGeom prst="rect">
            <a:avLst/>
          </a:prstGeom>
        </p:spPr>
      </p:pic>
      <p:sp>
        <p:nvSpPr>
          <p:cNvPr id="71" name="Rectangle 70"/>
          <p:cNvSpPr/>
          <p:nvPr/>
        </p:nvSpPr>
        <p:spPr>
          <a:xfrm>
            <a:off x="5778529" y="1559903"/>
            <a:ext cx="1412977" cy="2894109"/>
          </a:xfrm>
          <a:prstGeom prst="rect">
            <a:avLst/>
          </a:prstGeom>
          <a:no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72" name="Rectangle 71"/>
          <p:cNvSpPr/>
          <p:nvPr/>
        </p:nvSpPr>
        <p:spPr>
          <a:xfrm>
            <a:off x="7351818" y="1947622"/>
            <a:ext cx="1382270" cy="903733"/>
          </a:xfrm>
          <a:prstGeom prst="rect">
            <a:avLst/>
          </a:prstGeom>
          <a:no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73" name="Oval 72"/>
          <p:cNvSpPr/>
          <p:nvPr/>
        </p:nvSpPr>
        <p:spPr>
          <a:xfrm>
            <a:off x="7719124" y="2968939"/>
            <a:ext cx="487345" cy="367605"/>
          </a:xfrm>
          <a:prstGeom prst="ellipse">
            <a:avLst/>
          </a:prstGeom>
          <a:no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grpSp>
        <p:nvGrpSpPr>
          <p:cNvPr id="74" name="Group 73"/>
          <p:cNvGrpSpPr/>
          <p:nvPr/>
        </p:nvGrpSpPr>
        <p:grpSpPr>
          <a:xfrm>
            <a:off x="4168078" y="1515995"/>
            <a:ext cx="1427025" cy="1163618"/>
            <a:chOff x="3432264" y="1500923"/>
            <a:chExt cx="1427025" cy="1163618"/>
          </a:xfrm>
        </p:grpSpPr>
        <p:sp>
          <p:nvSpPr>
            <p:cNvPr id="75" name="TextBox 74"/>
            <p:cNvSpPr txBox="1"/>
            <p:nvPr/>
          </p:nvSpPr>
          <p:spPr>
            <a:xfrm>
              <a:off x="3432264" y="2014549"/>
              <a:ext cx="1351079"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smtClean="0">
                  <a:ln>
                    <a:noFill/>
                  </a:ln>
                  <a:solidFill>
                    <a:srgbClr val="005386"/>
                  </a:solidFill>
                  <a:effectLst/>
                  <a:uLnTx/>
                  <a:uFillTx/>
                </a:rPr>
                <a:t>Create Task</a:t>
              </a:r>
              <a:endParaRPr kumimoji="0" lang="en-US" sz="1800" b="1" i="0" u="none" strike="noStrike" kern="0" cap="none" spc="0" normalizeH="0" baseline="0" noProof="0" dirty="0" smtClean="0">
                <a:ln>
                  <a:noFill/>
                </a:ln>
                <a:solidFill>
                  <a:srgbClr val="005386"/>
                </a:solidFill>
                <a:effectLst/>
                <a:uLnTx/>
                <a:uFillTx/>
              </a:endParaRPr>
            </a:p>
          </p:txBody>
        </p:sp>
        <p:pic>
          <p:nvPicPr>
            <p:cNvPr id="76" name="Picture 75"/>
            <p:cNvPicPr>
              <a:picLocks noChangeAspect="1"/>
            </p:cNvPicPr>
            <p:nvPr/>
          </p:nvPicPr>
          <p:blipFill rotWithShape="1">
            <a:blip r:embed="rId4"/>
            <a:srcRect b="44329"/>
            <a:stretch/>
          </p:blipFill>
          <p:spPr>
            <a:xfrm>
              <a:off x="3655225" y="1500923"/>
              <a:ext cx="1204064" cy="581227"/>
            </a:xfrm>
            <a:prstGeom prst="rect">
              <a:avLst/>
            </a:prstGeom>
          </p:spPr>
        </p:pic>
        <p:sp>
          <p:nvSpPr>
            <p:cNvPr id="77" name="Oval 76"/>
            <p:cNvSpPr/>
            <p:nvPr/>
          </p:nvSpPr>
          <p:spPr>
            <a:xfrm>
              <a:off x="3481753" y="1697440"/>
              <a:ext cx="1181143" cy="967101"/>
            </a:xfrm>
            <a:prstGeom prst="ellipse">
              <a:avLst/>
            </a:prstGeom>
            <a:no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78" name="Rectangle 77"/>
            <p:cNvSpPr/>
            <p:nvPr/>
          </p:nvSpPr>
          <p:spPr>
            <a:xfrm>
              <a:off x="3732695" y="1777940"/>
              <a:ext cx="296694" cy="304210"/>
            </a:xfrm>
            <a:prstGeom prst="rect">
              <a:avLst/>
            </a:prstGeom>
            <a:no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grpSp>
    </p:spTree>
    <p:extLst>
      <p:ext uri="{BB962C8B-B14F-4D97-AF65-F5344CB8AC3E}">
        <p14:creationId xmlns:p14="http://schemas.microsoft.com/office/powerpoint/2010/main" val="324298836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ko-KR" b="1" dirty="0"/>
              <a:t>Modify Project Structure</a:t>
            </a:r>
            <a:endParaRPr lang="ko-KR" altLang="en-US" dirty="0"/>
          </a:p>
        </p:txBody>
      </p:sp>
      <p:sp>
        <p:nvSpPr>
          <p:cNvPr id="3" name="Text Placeholder 2"/>
          <p:cNvSpPr>
            <a:spLocks noGrp="1"/>
          </p:cNvSpPr>
          <p:nvPr>
            <p:ph type="body" sz="quarter" idx="11"/>
          </p:nvPr>
        </p:nvSpPr>
        <p:spPr>
          <a:gradFill flip="none" rotWithShape="1">
            <a:gsLst>
              <a:gs pos="60000">
                <a:srgbClr val="0F5486"/>
              </a:gs>
              <a:gs pos="100000">
                <a:schemeClr val="bg1">
                  <a:alpha val="0"/>
                </a:schemeClr>
              </a:gs>
            </a:gsLst>
            <a:lin ang="0" scaled="1"/>
            <a:tileRect/>
          </a:gradFill>
        </p:spPr>
        <p:txBody>
          <a:bodyPr/>
          <a:lstStyle/>
          <a:p>
            <a:r>
              <a:rPr lang="en-US" altLang="ko-KR" dirty="0">
                <a:solidFill>
                  <a:schemeClr val="bg1"/>
                </a:solidFill>
                <a:latin typeface="3ds" panose="02000503020000020004" pitchFamily="50" charset="0"/>
              </a:rPr>
              <a:t>Create a new Milestone (Assignees will be detailed later on)</a:t>
            </a:r>
          </a:p>
        </p:txBody>
      </p:sp>
      <p:sp>
        <p:nvSpPr>
          <p:cNvPr id="4" name="Date Placeholder 3"/>
          <p:cNvSpPr>
            <a:spLocks noGrp="1"/>
          </p:cNvSpPr>
          <p:nvPr>
            <p:ph type="dt" sz="half" idx="2"/>
          </p:nvPr>
        </p:nvSpPr>
        <p:spPr/>
        <p:txBody>
          <a:bodyPr/>
          <a:lstStyle/>
          <a:p>
            <a:fld id="{451E5422-847B-44EF-B6F2-7CFEDC2BDA19}" type="datetime1">
              <a:rPr lang="en-US" noProof="0" smtClean="0"/>
              <a:t>11/10/2022</a:t>
            </a:fld>
            <a:endParaRPr lang="en-US" noProof="0"/>
          </a:p>
        </p:txBody>
      </p:sp>
      <p:sp>
        <p:nvSpPr>
          <p:cNvPr id="5" name="Content Placeholder 8"/>
          <p:cNvSpPr txBox="1">
            <a:spLocks/>
          </p:cNvSpPr>
          <p:nvPr/>
        </p:nvSpPr>
        <p:spPr>
          <a:xfrm>
            <a:off x="794466" y="1041392"/>
            <a:ext cx="4689887" cy="3431839"/>
          </a:xfrm>
          <a:prstGeom prst="rect">
            <a:avLst/>
          </a:prstGeom>
        </p:spPr>
        <p:txBody>
          <a:bodyPr>
            <a:noAutofit/>
          </a:bodyPr>
          <a:lstStyle>
            <a:lvl1pPr marL="228600" marR="0" indent="-228600" algn="l" defTabSz="879152" rtl="0" eaLnBrk="1" fontAlgn="auto" latinLnBrk="0" hangingPunct="1">
              <a:lnSpc>
                <a:spcPct val="100000"/>
              </a:lnSpc>
              <a:spcBef>
                <a:spcPts val="800"/>
              </a:spcBef>
              <a:spcAft>
                <a:spcPts val="0"/>
              </a:spcAft>
              <a:buClr>
                <a:schemeClr val="tx1"/>
              </a:buClr>
              <a:buSzPct val="80000"/>
              <a:buFont typeface="Wingdings 3" panose="05040102010807070707" pitchFamily="18" charset="2"/>
              <a:buChar char="u"/>
              <a:tabLst/>
              <a:defRPr sz="2000" b="0" i="0" kern="900" spc="0">
                <a:solidFill>
                  <a:schemeClr val="tx1"/>
                </a:solidFill>
                <a:latin typeface="+mn-lt"/>
                <a:ea typeface="+mn-ea"/>
                <a:cs typeface="3ds Light"/>
              </a:defRPr>
            </a:lvl1pPr>
            <a:lvl2pPr marL="400050" marR="0" indent="-176213" algn="l" defTabSz="879152" rtl="0" eaLnBrk="1" fontAlgn="auto" latinLnBrk="0" hangingPunct="1">
              <a:lnSpc>
                <a:spcPct val="100000"/>
              </a:lnSpc>
              <a:spcBef>
                <a:spcPts val="600"/>
              </a:spcBef>
              <a:spcAft>
                <a:spcPts val="0"/>
              </a:spcAft>
              <a:buClr>
                <a:schemeClr val="tx1"/>
              </a:buClr>
              <a:buSzPct val="75000"/>
              <a:buFont typeface="Wingdings 3" panose="05040102010807070707" pitchFamily="18" charset="2"/>
              <a:buChar char="w"/>
              <a:tabLst/>
              <a:defRPr sz="1800" b="0" i="0" kern="900" spc="0" baseline="0">
                <a:solidFill>
                  <a:schemeClr val="tx1"/>
                </a:solidFill>
                <a:latin typeface="+mn-lt"/>
                <a:ea typeface="+mn-ea"/>
                <a:cs typeface="3ds Light"/>
              </a:defRPr>
            </a:lvl2pPr>
            <a:lvl3pPr marL="628650" marR="0" indent="-158750" algn="l" defTabSz="879152" rtl="0" eaLnBrk="1" fontAlgn="auto" latinLnBrk="0" hangingPunct="1">
              <a:lnSpc>
                <a:spcPct val="100000"/>
              </a:lnSpc>
              <a:spcBef>
                <a:spcPts val="400"/>
              </a:spcBef>
              <a:spcAft>
                <a:spcPts val="0"/>
              </a:spcAft>
              <a:buClr>
                <a:schemeClr val="tx1"/>
              </a:buClr>
              <a:buSzPct val="60000"/>
              <a:buFont typeface="Wingdings 3" panose="05040102010807070707" pitchFamily="18" charset="2"/>
              <a:buChar char="u"/>
              <a:tabLst/>
              <a:defRPr sz="1600" b="0" i="0" kern="900" spc="0">
                <a:solidFill>
                  <a:schemeClr val="tx1"/>
                </a:solidFill>
                <a:latin typeface="+mn-lt"/>
                <a:ea typeface="+mn-ea"/>
                <a:cs typeface="3ds Light"/>
              </a:defRPr>
            </a:lvl3pPr>
            <a:lvl4pPr marL="857250" indent="-179388" algn="l" defTabSz="879152" rtl="0" eaLnBrk="1" latinLnBrk="0" hangingPunct="1">
              <a:lnSpc>
                <a:spcPct val="100000"/>
              </a:lnSpc>
              <a:spcBef>
                <a:spcPts val="400"/>
              </a:spcBef>
              <a:buClr>
                <a:schemeClr val="tx1"/>
              </a:buClr>
              <a:buSzPct val="60000"/>
              <a:buFont typeface="Wingdings 3" panose="05040102010807070707" pitchFamily="18" charset="2"/>
              <a:buChar char="w"/>
              <a:defRPr sz="1400" b="0" i="0" kern="900" spc="-70">
                <a:solidFill>
                  <a:schemeClr val="tx1"/>
                </a:solidFill>
                <a:latin typeface="+mn-lt"/>
                <a:ea typeface="+mn-ea"/>
                <a:cs typeface="3ds Light"/>
              </a:defRPr>
            </a:lvl4pPr>
            <a:lvl5pPr marL="914400" indent="0" algn="l" defTabSz="1028700" rtl="0" eaLnBrk="1" latinLnBrk="0" hangingPunct="1">
              <a:lnSpc>
                <a:spcPct val="100000"/>
              </a:lnSpc>
              <a:spcBef>
                <a:spcPts val="300"/>
              </a:spcBef>
              <a:buFont typeface="Arial"/>
              <a:buNone/>
              <a:defRPr sz="1200" b="0" i="0" kern="1200" baseline="0">
                <a:solidFill>
                  <a:schemeClr val="tx1"/>
                </a:solidFill>
                <a:latin typeface="+mn-lt"/>
                <a:ea typeface="+mn-ea"/>
                <a:cs typeface="3ds Light"/>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mj-lt"/>
              <a:buAutoNum type="arabicPeriod"/>
            </a:pPr>
            <a:r>
              <a:rPr lang="en-US" altLang="ko-KR" sz="1800" dirty="0"/>
              <a:t>Create a new </a:t>
            </a:r>
            <a:r>
              <a:rPr lang="en-US" altLang="ko-KR" sz="1800" b="1" dirty="0"/>
              <a:t>Milestone</a:t>
            </a:r>
            <a:r>
              <a:rPr lang="en-US" altLang="ko-KR" sz="1800" dirty="0"/>
              <a:t>, and click </a:t>
            </a:r>
            <a:r>
              <a:rPr lang="en-US" altLang="ko-KR" sz="1800" b="1" dirty="0"/>
              <a:t>OK</a:t>
            </a:r>
            <a:r>
              <a:rPr lang="en-US" altLang="ko-KR" sz="1800" dirty="0"/>
              <a:t>:</a:t>
            </a:r>
            <a:endParaRPr lang="en-US" altLang="ko-KR" sz="1800" b="1" dirty="0"/>
          </a:p>
          <a:p>
            <a:pPr marL="514350" lvl="1" indent="-342900">
              <a:buSzPct val="100000"/>
              <a:buFont typeface="+mj-lt"/>
              <a:buAutoNum type="alphaLcPeriod"/>
            </a:pPr>
            <a:r>
              <a:rPr lang="de-DE" altLang="ko-KR" sz="1600" b="1" dirty="0"/>
              <a:t>Type: Milestone</a:t>
            </a:r>
          </a:p>
          <a:p>
            <a:pPr marL="514350" lvl="1" indent="-342900">
              <a:buSzPct val="100000"/>
              <a:buFont typeface="+mj-lt"/>
              <a:buAutoNum type="alphaLcPeriod"/>
            </a:pPr>
            <a:r>
              <a:rPr lang="de-DE" altLang="ko-KR" sz="1600" b="1" dirty="0"/>
              <a:t>Number: 1</a:t>
            </a:r>
            <a:endParaRPr lang="en-US" altLang="ko-KR" sz="1600" b="1" dirty="0"/>
          </a:p>
          <a:p>
            <a:pPr marL="514350" lvl="1" indent="-342900">
              <a:buSzPct val="100000"/>
              <a:buFont typeface="+mj-lt"/>
              <a:buAutoNum type="alphaLcPeriod"/>
            </a:pPr>
            <a:r>
              <a:rPr lang="en-US" altLang="ko-KR" sz="1600" b="1" dirty="0"/>
              <a:t>Name:</a:t>
            </a:r>
            <a:r>
              <a:rPr lang="en-US" altLang="ko-KR" sz="1400" b="1" dirty="0"/>
              <a:t> “Product Brief Validation”</a:t>
            </a:r>
          </a:p>
          <a:p>
            <a:pPr marL="514350" lvl="1" indent="-342900">
              <a:buSzPct val="100000"/>
              <a:buFont typeface="+mj-lt"/>
              <a:buAutoNum type="alphaLcPeriod"/>
            </a:pPr>
            <a:r>
              <a:rPr lang="de-DE" altLang="ko-KR" sz="1400" b="1" dirty="0"/>
              <a:t>Description: „</a:t>
            </a:r>
            <a:r>
              <a:rPr lang="en-US" altLang="ko-KR" sz="1400" b="1" dirty="0"/>
              <a:t> Product Brief Validation</a:t>
            </a:r>
            <a:r>
              <a:rPr lang="de-DE" altLang="ko-KR" sz="1400" b="1" dirty="0"/>
              <a:t>“ </a:t>
            </a:r>
          </a:p>
          <a:p>
            <a:pPr marL="514350" lvl="1" indent="-342900">
              <a:buSzPct val="100000"/>
              <a:buFont typeface="+mj-lt"/>
              <a:buAutoNum type="alphaLcPeriod"/>
            </a:pPr>
            <a:r>
              <a:rPr lang="de-DE" altLang="ko-KR" sz="1400" b="1" dirty="0"/>
              <a:t>Task Requirement: Optional</a:t>
            </a:r>
          </a:p>
          <a:p>
            <a:pPr marL="514350" lvl="1" indent="-342900">
              <a:buSzPct val="100000"/>
              <a:buFont typeface="+mj-lt"/>
              <a:buAutoNum type="alphaLcPeriod"/>
            </a:pPr>
            <a:r>
              <a:rPr lang="de-DE" altLang="ko-KR" sz="1400" b="1" dirty="0"/>
              <a:t>Constraint Type: As Soon As Possible</a:t>
            </a:r>
          </a:p>
          <a:p>
            <a:pPr marL="514350" lvl="1" indent="-342900">
              <a:buSzPct val="100000"/>
              <a:buFont typeface="+mj-lt"/>
              <a:buAutoNum type="alphaLcPeriod"/>
            </a:pPr>
            <a:r>
              <a:rPr lang="de-DE" altLang="ko-KR" sz="1400" b="1" dirty="0"/>
              <a:t>Assignee: Select a Assignee from the Pool</a:t>
            </a:r>
          </a:p>
          <a:p>
            <a:pPr marL="171450" lvl="1" indent="0">
              <a:buSzPct val="100000"/>
              <a:buNone/>
            </a:pPr>
            <a:r>
              <a:rPr lang="de-DE" altLang="ko-KR" b="1" dirty="0"/>
              <a:t>The Milestone is created.</a:t>
            </a:r>
          </a:p>
          <a:p>
            <a:pPr marL="514350" lvl="1" indent="-342900">
              <a:buFont typeface="+mj-lt"/>
              <a:buAutoNum type="alphaLcPeriod"/>
            </a:pPr>
            <a:endParaRPr lang="de-DE" altLang="ko-KR" sz="1600" dirty="0"/>
          </a:p>
          <a:p>
            <a:pPr marL="514350" lvl="1" indent="-342900">
              <a:buFont typeface="+mj-lt"/>
              <a:buAutoNum type="alphaLcPeriod"/>
            </a:pPr>
            <a:endParaRPr lang="en-US" altLang="ko-KR" sz="1600" dirty="0"/>
          </a:p>
          <a:p>
            <a:endParaRPr lang="en-US" altLang="ko-KR" sz="1400" dirty="0"/>
          </a:p>
        </p:txBody>
      </p:sp>
      <p:sp>
        <p:nvSpPr>
          <p:cNvPr id="15" name="Rectangle 14">
            <a:extLst>
              <a:ext uri="{FF2B5EF4-FFF2-40B4-BE49-F238E27FC236}">
                <a16:creationId xmlns:a16="http://schemas.microsoft.com/office/drawing/2014/main" id="{A2C7EA86-9DDF-F946-BBD2-08B0B73C4691}"/>
              </a:ext>
            </a:extLst>
          </p:cNvPr>
          <p:cNvSpPr/>
          <p:nvPr/>
        </p:nvSpPr>
        <p:spPr>
          <a:xfrm>
            <a:off x="6118796" y="1568767"/>
            <a:ext cx="2691492" cy="520935"/>
          </a:xfrm>
          <a:prstGeom prst="rect">
            <a:avLst/>
          </a:prstGeom>
          <a:noFill/>
          <a:ln w="28575" cap="flat" cmpd="sng" algn="ctr">
            <a:noFill/>
            <a:prstDash val="solid"/>
          </a:ln>
          <a:effectLst/>
        </p:spPr>
        <p:txBody>
          <a:bodyPr rtlCol="0" anchor="ctr"/>
          <a:lstStyle/>
          <a:p>
            <a:pPr marL="0" marR="0" lvl="0" indent="0" algn="ctr" defTabSz="87913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Arial Narrow"/>
              <a:ea typeface="+mn-ea"/>
              <a:cs typeface="+mn-cs"/>
            </a:endParaRPr>
          </a:p>
        </p:txBody>
      </p:sp>
      <p:pic>
        <p:nvPicPr>
          <p:cNvPr id="16" name="Picture 15"/>
          <p:cNvPicPr>
            <a:picLocks noChangeAspect="1"/>
          </p:cNvPicPr>
          <p:nvPr/>
        </p:nvPicPr>
        <p:blipFill>
          <a:blip r:embed="rId2"/>
          <a:stretch>
            <a:fillRect/>
          </a:stretch>
        </p:blipFill>
        <p:spPr>
          <a:xfrm>
            <a:off x="6362571" y="1193792"/>
            <a:ext cx="2088945" cy="3431839"/>
          </a:xfrm>
          <a:prstGeom prst="rect">
            <a:avLst/>
          </a:prstGeom>
        </p:spPr>
      </p:pic>
      <p:sp>
        <p:nvSpPr>
          <p:cNvPr id="22" name="Rectangle 21"/>
          <p:cNvSpPr/>
          <p:nvPr/>
        </p:nvSpPr>
        <p:spPr>
          <a:xfrm>
            <a:off x="6362571" y="1193791"/>
            <a:ext cx="2088945" cy="2404931"/>
          </a:xfrm>
          <a:prstGeom prst="rect">
            <a:avLst/>
          </a:prstGeom>
          <a:no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23" name="Oval 22"/>
          <p:cNvSpPr/>
          <p:nvPr/>
        </p:nvSpPr>
        <p:spPr>
          <a:xfrm>
            <a:off x="7025649" y="4315279"/>
            <a:ext cx="487345" cy="367605"/>
          </a:xfrm>
          <a:prstGeom prst="ellipse">
            <a:avLst/>
          </a:prstGeom>
          <a:no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grpSp>
        <p:nvGrpSpPr>
          <p:cNvPr id="24" name="Group 23"/>
          <p:cNvGrpSpPr/>
          <p:nvPr/>
        </p:nvGrpSpPr>
        <p:grpSpPr>
          <a:xfrm>
            <a:off x="4168078" y="1515995"/>
            <a:ext cx="1427025" cy="1163618"/>
            <a:chOff x="3432264" y="1500923"/>
            <a:chExt cx="1427025" cy="1163618"/>
          </a:xfrm>
        </p:grpSpPr>
        <p:sp>
          <p:nvSpPr>
            <p:cNvPr id="25" name="TextBox 24"/>
            <p:cNvSpPr txBox="1"/>
            <p:nvPr/>
          </p:nvSpPr>
          <p:spPr>
            <a:xfrm>
              <a:off x="3432264" y="2014549"/>
              <a:ext cx="1351079"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smtClean="0">
                  <a:ln>
                    <a:noFill/>
                  </a:ln>
                  <a:solidFill>
                    <a:srgbClr val="005386"/>
                  </a:solidFill>
                  <a:effectLst/>
                  <a:uLnTx/>
                  <a:uFillTx/>
                </a:rPr>
                <a:t>Create Task</a:t>
              </a:r>
              <a:endParaRPr kumimoji="0" lang="en-US" sz="1800" b="1" i="0" u="none" strike="noStrike" kern="0" cap="none" spc="0" normalizeH="0" baseline="0" noProof="0" dirty="0" smtClean="0">
                <a:ln>
                  <a:noFill/>
                </a:ln>
                <a:solidFill>
                  <a:srgbClr val="005386"/>
                </a:solidFill>
                <a:effectLst/>
                <a:uLnTx/>
                <a:uFillTx/>
              </a:endParaRPr>
            </a:p>
          </p:txBody>
        </p:sp>
        <p:pic>
          <p:nvPicPr>
            <p:cNvPr id="26" name="Picture 25"/>
            <p:cNvPicPr>
              <a:picLocks noChangeAspect="1"/>
            </p:cNvPicPr>
            <p:nvPr/>
          </p:nvPicPr>
          <p:blipFill rotWithShape="1">
            <a:blip r:embed="rId3"/>
            <a:srcRect b="44329"/>
            <a:stretch/>
          </p:blipFill>
          <p:spPr>
            <a:xfrm>
              <a:off x="3655225" y="1500923"/>
              <a:ext cx="1204064" cy="581227"/>
            </a:xfrm>
            <a:prstGeom prst="rect">
              <a:avLst/>
            </a:prstGeom>
          </p:spPr>
        </p:pic>
        <p:sp>
          <p:nvSpPr>
            <p:cNvPr id="27" name="Oval 26"/>
            <p:cNvSpPr/>
            <p:nvPr/>
          </p:nvSpPr>
          <p:spPr>
            <a:xfrm>
              <a:off x="3481753" y="1697440"/>
              <a:ext cx="1181143" cy="967101"/>
            </a:xfrm>
            <a:prstGeom prst="ellipse">
              <a:avLst/>
            </a:prstGeom>
            <a:no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28" name="Rectangle 27"/>
            <p:cNvSpPr/>
            <p:nvPr/>
          </p:nvSpPr>
          <p:spPr>
            <a:xfrm>
              <a:off x="3732695" y="1777940"/>
              <a:ext cx="296694" cy="304210"/>
            </a:xfrm>
            <a:prstGeom prst="rect">
              <a:avLst/>
            </a:prstGeom>
            <a:no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grpSp>
    </p:spTree>
    <p:extLst>
      <p:ext uri="{BB962C8B-B14F-4D97-AF65-F5344CB8AC3E}">
        <p14:creationId xmlns:p14="http://schemas.microsoft.com/office/powerpoint/2010/main" val="231574009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ko-KR" b="1" dirty="0"/>
              <a:t>Modify Project Structure</a:t>
            </a:r>
            <a:endParaRPr lang="ko-KR" altLang="en-US" dirty="0"/>
          </a:p>
        </p:txBody>
      </p:sp>
      <p:sp>
        <p:nvSpPr>
          <p:cNvPr id="3" name="Text Placeholder 2"/>
          <p:cNvSpPr>
            <a:spLocks noGrp="1"/>
          </p:cNvSpPr>
          <p:nvPr>
            <p:ph type="body" sz="quarter" idx="11"/>
          </p:nvPr>
        </p:nvSpPr>
        <p:spPr>
          <a:gradFill flip="none" rotWithShape="1">
            <a:gsLst>
              <a:gs pos="60000">
                <a:srgbClr val="0F5486"/>
              </a:gs>
              <a:gs pos="100000">
                <a:schemeClr val="bg1">
                  <a:alpha val="0"/>
                </a:schemeClr>
              </a:gs>
            </a:gsLst>
            <a:lin ang="0" scaled="1"/>
            <a:tileRect/>
          </a:gradFill>
        </p:spPr>
        <p:txBody>
          <a:bodyPr/>
          <a:lstStyle/>
          <a:p>
            <a:r>
              <a:rPr lang="en-US" altLang="ko-KR" dirty="0">
                <a:solidFill>
                  <a:schemeClr val="bg1"/>
                </a:solidFill>
                <a:latin typeface="3ds" panose="02000503020000020004" pitchFamily="50" charset="0"/>
              </a:rPr>
              <a:t>Create a new Milestone (Assignees will be detailed later on)</a:t>
            </a:r>
          </a:p>
        </p:txBody>
      </p:sp>
      <p:sp>
        <p:nvSpPr>
          <p:cNvPr id="4" name="Date Placeholder 3"/>
          <p:cNvSpPr>
            <a:spLocks noGrp="1"/>
          </p:cNvSpPr>
          <p:nvPr>
            <p:ph type="dt" sz="half" idx="2"/>
          </p:nvPr>
        </p:nvSpPr>
        <p:spPr/>
        <p:txBody>
          <a:bodyPr/>
          <a:lstStyle/>
          <a:p>
            <a:fld id="{451E5422-847B-44EF-B6F2-7CFEDC2BDA19}" type="datetime1">
              <a:rPr lang="en-US" noProof="0" smtClean="0"/>
              <a:t>11/10/2022</a:t>
            </a:fld>
            <a:endParaRPr lang="en-US" noProof="0"/>
          </a:p>
        </p:txBody>
      </p:sp>
      <p:sp>
        <p:nvSpPr>
          <p:cNvPr id="5" name="Content Placeholder 8"/>
          <p:cNvSpPr txBox="1">
            <a:spLocks/>
          </p:cNvSpPr>
          <p:nvPr/>
        </p:nvSpPr>
        <p:spPr>
          <a:xfrm>
            <a:off x="794466" y="1041392"/>
            <a:ext cx="4689887" cy="3431839"/>
          </a:xfrm>
          <a:prstGeom prst="rect">
            <a:avLst/>
          </a:prstGeom>
        </p:spPr>
        <p:txBody>
          <a:bodyPr>
            <a:noAutofit/>
          </a:bodyPr>
          <a:lstStyle>
            <a:lvl1pPr marL="228600" marR="0" indent="-228600" algn="l" defTabSz="879152" rtl="0" eaLnBrk="1" fontAlgn="auto" latinLnBrk="0" hangingPunct="1">
              <a:lnSpc>
                <a:spcPct val="100000"/>
              </a:lnSpc>
              <a:spcBef>
                <a:spcPts val="800"/>
              </a:spcBef>
              <a:spcAft>
                <a:spcPts val="0"/>
              </a:spcAft>
              <a:buClr>
                <a:schemeClr val="tx1"/>
              </a:buClr>
              <a:buSzPct val="80000"/>
              <a:buFont typeface="Wingdings 3" panose="05040102010807070707" pitchFamily="18" charset="2"/>
              <a:buChar char="u"/>
              <a:tabLst/>
              <a:defRPr sz="2000" b="0" i="0" kern="900" spc="0">
                <a:solidFill>
                  <a:schemeClr val="tx1"/>
                </a:solidFill>
                <a:latin typeface="+mn-lt"/>
                <a:ea typeface="+mn-ea"/>
                <a:cs typeface="3ds Light"/>
              </a:defRPr>
            </a:lvl1pPr>
            <a:lvl2pPr marL="400050" marR="0" indent="-176213" algn="l" defTabSz="879152" rtl="0" eaLnBrk="1" fontAlgn="auto" latinLnBrk="0" hangingPunct="1">
              <a:lnSpc>
                <a:spcPct val="100000"/>
              </a:lnSpc>
              <a:spcBef>
                <a:spcPts val="600"/>
              </a:spcBef>
              <a:spcAft>
                <a:spcPts val="0"/>
              </a:spcAft>
              <a:buClr>
                <a:schemeClr val="tx1"/>
              </a:buClr>
              <a:buSzPct val="75000"/>
              <a:buFont typeface="Wingdings 3" panose="05040102010807070707" pitchFamily="18" charset="2"/>
              <a:buChar char="w"/>
              <a:tabLst/>
              <a:defRPr sz="1800" b="0" i="0" kern="900" spc="0" baseline="0">
                <a:solidFill>
                  <a:schemeClr val="tx1"/>
                </a:solidFill>
                <a:latin typeface="+mn-lt"/>
                <a:ea typeface="+mn-ea"/>
                <a:cs typeface="3ds Light"/>
              </a:defRPr>
            </a:lvl2pPr>
            <a:lvl3pPr marL="628650" marR="0" indent="-158750" algn="l" defTabSz="879152" rtl="0" eaLnBrk="1" fontAlgn="auto" latinLnBrk="0" hangingPunct="1">
              <a:lnSpc>
                <a:spcPct val="100000"/>
              </a:lnSpc>
              <a:spcBef>
                <a:spcPts val="400"/>
              </a:spcBef>
              <a:spcAft>
                <a:spcPts val="0"/>
              </a:spcAft>
              <a:buClr>
                <a:schemeClr val="tx1"/>
              </a:buClr>
              <a:buSzPct val="60000"/>
              <a:buFont typeface="Wingdings 3" panose="05040102010807070707" pitchFamily="18" charset="2"/>
              <a:buChar char="u"/>
              <a:tabLst/>
              <a:defRPr sz="1600" b="0" i="0" kern="900" spc="0">
                <a:solidFill>
                  <a:schemeClr val="tx1"/>
                </a:solidFill>
                <a:latin typeface="+mn-lt"/>
                <a:ea typeface="+mn-ea"/>
                <a:cs typeface="3ds Light"/>
              </a:defRPr>
            </a:lvl3pPr>
            <a:lvl4pPr marL="857250" indent="-179388" algn="l" defTabSz="879152" rtl="0" eaLnBrk="1" latinLnBrk="0" hangingPunct="1">
              <a:lnSpc>
                <a:spcPct val="100000"/>
              </a:lnSpc>
              <a:spcBef>
                <a:spcPts val="400"/>
              </a:spcBef>
              <a:buClr>
                <a:schemeClr val="tx1"/>
              </a:buClr>
              <a:buSzPct val="60000"/>
              <a:buFont typeface="Wingdings 3" panose="05040102010807070707" pitchFamily="18" charset="2"/>
              <a:buChar char="w"/>
              <a:defRPr sz="1400" b="0" i="0" kern="900" spc="-70">
                <a:solidFill>
                  <a:schemeClr val="tx1"/>
                </a:solidFill>
                <a:latin typeface="+mn-lt"/>
                <a:ea typeface="+mn-ea"/>
                <a:cs typeface="3ds Light"/>
              </a:defRPr>
            </a:lvl4pPr>
            <a:lvl5pPr marL="914400" indent="0" algn="l" defTabSz="1028700" rtl="0" eaLnBrk="1" latinLnBrk="0" hangingPunct="1">
              <a:lnSpc>
                <a:spcPct val="100000"/>
              </a:lnSpc>
              <a:spcBef>
                <a:spcPts val="300"/>
              </a:spcBef>
              <a:buFont typeface="Arial"/>
              <a:buNone/>
              <a:defRPr sz="1200" b="0" i="0" kern="1200" baseline="0">
                <a:solidFill>
                  <a:schemeClr val="tx1"/>
                </a:solidFill>
                <a:latin typeface="+mn-lt"/>
                <a:ea typeface="+mn-ea"/>
                <a:cs typeface="3ds Light"/>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mj-lt"/>
              <a:buAutoNum type="arabicPeriod"/>
            </a:pPr>
            <a:r>
              <a:rPr lang="en-US" altLang="ko-KR" sz="1800" dirty="0"/>
              <a:t>Create a new Task as Gate, and click </a:t>
            </a:r>
            <a:r>
              <a:rPr lang="en-US" altLang="ko-KR" sz="1800" b="1" dirty="0"/>
              <a:t>OK</a:t>
            </a:r>
            <a:r>
              <a:rPr lang="en-US" altLang="ko-KR" sz="1800" dirty="0"/>
              <a:t>:</a:t>
            </a:r>
            <a:endParaRPr lang="en-US" altLang="ko-KR" sz="1800" b="1" dirty="0"/>
          </a:p>
          <a:p>
            <a:pPr marL="514350" lvl="1" indent="-342900">
              <a:buSzPct val="100000"/>
              <a:buFont typeface="+mj-lt"/>
              <a:buAutoNum type="alphaLcPeriod"/>
            </a:pPr>
            <a:r>
              <a:rPr lang="de-DE" altLang="ko-KR" sz="1600" b="1" dirty="0"/>
              <a:t>Type: Gate</a:t>
            </a:r>
          </a:p>
          <a:p>
            <a:pPr marL="514350" lvl="1" indent="-342900">
              <a:buSzPct val="100000"/>
              <a:buFont typeface="+mj-lt"/>
              <a:buAutoNum type="alphaLcPeriod"/>
            </a:pPr>
            <a:r>
              <a:rPr lang="de-DE" altLang="ko-KR" sz="1600" b="1" dirty="0"/>
              <a:t>Number: 1</a:t>
            </a:r>
            <a:endParaRPr lang="en-US" altLang="ko-KR" sz="1600" b="1" dirty="0"/>
          </a:p>
          <a:p>
            <a:pPr marL="514350" lvl="1" indent="-342900">
              <a:buSzPct val="100000"/>
              <a:buFont typeface="+mj-lt"/>
              <a:buAutoNum type="alphaLcPeriod"/>
            </a:pPr>
            <a:r>
              <a:rPr lang="en-US" altLang="ko-KR" sz="1600" b="1" dirty="0"/>
              <a:t>Name:</a:t>
            </a:r>
            <a:r>
              <a:rPr lang="en-US" altLang="ko-KR" sz="1400" b="1" dirty="0"/>
              <a:t> “Product Validation”</a:t>
            </a:r>
          </a:p>
          <a:p>
            <a:pPr marL="514350" lvl="1" indent="-342900">
              <a:buSzPct val="100000"/>
              <a:buFont typeface="+mj-lt"/>
              <a:buAutoNum type="alphaLcPeriod"/>
            </a:pPr>
            <a:r>
              <a:rPr lang="de-DE" altLang="ko-KR" sz="1400" b="1" dirty="0"/>
              <a:t>Description: „</a:t>
            </a:r>
            <a:r>
              <a:rPr lang="en-US" altLang="ko-KR" sz="1400" b="1" dirty="0"/>
              <a:t> Product Validation</a:t>
            </a:r>
            <a:r>
              <a:rPr lang="de-DE" altLang="ko-KR" sz="1400" b="1" dirty="0"/>
              <a:t>“ </a:t>
            </a:r>
          </a:p>
          <a:p>
            <a:pPr marL="514350" lvl="1" indent="-342900">
              <a:buSzPct val="100000"/>
              <a:buFont typeface="+mj-lt"/>
              <a:buAutoNum type="alphaLcPeriod"/>
            </a:pPr>
            <a:r>
              <a:rPr lang="de-DE" altLang="ko-KR" sz="1400" b="1" dirty="0"/>
              <a:t>Task Requirement: Optional</a:t>
            </a:r>
          </a:p>
          <a:p>
            <a:pPr marL="514350" lvl="1" indent="-342900">
              <a:buSzPct val="100000"/>
              <a:buFont typeface="+mj-lt"/>
              <a:buAutoNum type="alphaLcPeriod"/>
            </a:pPr>
            <a:r>
              <a:rPr lang="de-DE" altLang="ko-KR" sz="1400" b="1" dirty="0"/>
              <a:t>Constraint Type: As Soon As Possible</a:t>
            </a:r>
          </a:p>
          <a:p>
            <a:pPr marL="514350" lvl="1" indent="-342900">
              <a:buSzPct val="100000"/>
              <a:buFont typeface="+mj-lt"/>
              <a:buAutoNum type="alphaLcPeriod"/>
            </a:pPr>
            <a:r>
              <a:rPr lang="de-DE" altLang="ko-KR" sz="1400" b="1" dirty="0"/>
              <a:t>Assignee: Select a Assignee from the Pool</a:t>
            </a:r>
          </a:p>
          <a:p>
            <a:pPr marL="0" indent="0">
              <a:buNone/>
            </a:pPr>
            <a:r>
              <a:rPr lang="de-DE" altLang="ko-KR" sz="1800" b="1" dirty="0"/>
              <a:t>The Gate is created.</a:t>
            </a:r>
          </a:p>
          <a:p>
            <a:pPr marL="514350" lvl="1" indent="-342900">
              <a:buFont typeface="+mj-lt"/>
              <a:buAutoNum type="alphaLcPeriod"/>
            </a:pPr>
            <a:endParaRPr lang="de-DE" altLang="ko-KR" sz="1600" dirty="0"/>
          </a:p>
          <a:p>
            <a:pPr marL="514350" lvl="1" indent="-342900">
              <a:buFont typeface="+mj-lt"/>
              <a:buAutoNum type="alphaLcPeriod"/>
            </a:pPr>
            <a:endParaRPr lang="en-US" altLang="ko-KR" sz="1600" dirty="0"/>
          </a:p>
          <a:p>
            <a:endParaRPr lang="en-US" altLang="ko-KR" sz="1400" dirty="0"/>
          </a:p>
        </p:txBody>
      </p:sp>
      <p:pic>
        <p:nvPicPr>
          <p:cNvPr id="36" name="Picture 35"/>
          <p:cNvPicPr>
            <a:picLocks noChangeAspect="1"/>
          </p:cNvPicPr>
          <p:nvPr/>
        </p:nvPicPr>
        <p:blipFill>
          <a:blip r:embed="rId2"/>
          <a:stretch>
            <a:fillRect/>
          </a:stretch>
        </p:blipFill>
        <p:spPr>
          <a:xfrm>
            <a:off x="6069524" y="1239512"/>
            <a:ext cx="2109399" cy="3294048"/>
          </a:xfrm>
          <a:prstGeom prst="rect">
            <a:avLst/>
          </a:prstGeom>
        </p:spPr>
      </p:pic>
      <p:sp>
        <p:nvSpPr>
          <p:cNvPr id="37" name="Rectangle 36"/>
          <p:cNvSpPr/>
          <p:nvPr/>
        </p:nvSpPr>
        <p:spPr>
          <a:xfrm>
            <a:off x="6069524" y="1252353"/>
            <a:ext cx="2088945" cy="3281207"/>
          </a:xfrm>
          <a:prstGeom prst="rect">
            <a:avLst/>
          </a:prstGeom>
          <a:no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grpSp>
        <p:nvGrpSpPr>
          <p:cNvPr id="38" name="Group 37"/>
          <p:cNvGrpSpPr/>
          <p:nvPr/>
        </p:nvGrpSpPr>
        <p:grpSpPr>
          <a:xfrm>
            <a:off x="4168078" y="1515995"/>
            <a:ext cx="1427025" cy="1163618"/>
            <a:chOff x="3432264" y="1500923"/>
            <a:chExt cx="1427025" cy="1163618"/>
          </a:xfrm>
        </p:grpSpPr>
        <p:sp>
          <p:nvSpPr>
            <p:cNvPr id="39" name="TextBox 38"/>
            <p:cNvSpPr txBox="1"/>
            <p:nvPr/>
          </p:nvSpPr>
          <p:spPr>
            <a:xfrm>
              <a:off x="3432264" y="2014549"/>
              <a:ext cx="1351079"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smtClean="0">
                  <a:ln>
                    <a:noFill/>
                  </a:ln>
                  <a:solidFill>
                    <a:srgbClr val="005386"/>
                  </a:solidFill>
                  <a:effectLst/>
                  <a:uLnTx/>
                  <a:uFillTx/>
                </a:rPr>
                <a:t>Create Task</a:t>
              </a:r>
              <a:endParaRPr kumimoji="0" lang="en-US" sz="1800" b="1" i="0" u="none" strike="noStrike" kern="0" cap="none" spc="0" normalizeH="0" baseline="0" noProof="0" dirty="0" smtClean="0">
                <a:ln>
                  <a:noFill/>
                </a:ln>
                <a:solidFill>
                  <a:srgbClr val="005386"/>
                </a:solidFill>
                <a:effectLst/>
                <a:uLnTx/>
                <a:uFillTx/>
              </a:endParaRPr>
            </a:p>
          </p:txBody>
        </p:sp>
        <p:pic>
          <p:nvPicPr>
            <p:cNvPr id="40" name="Picture 39"/>
            <p:cNvPicPr>
              <a:picLocks noChangeAspect="1"/>
            </p:cNvPicPr>
            <p:nvPr/>
          </p:nvPicPr>
          <p:blipFill rotWithShape="1">
            <a:blip r:embed="rId3"/>
            <a:srcRect b="44329"/>
            <a:stretch/>
          </p:blipFill>
          <p:spPr>
            <a:xfrm>
              <a:off x="3655225" y="1500923"/>
              <a:ext cx="1204064" cy="581227"/>
            </a:xfrm>
            <a:prstGeom prst="rect">
              <a:avLst/>
            </a:prstGeom>
          </p:spPr>
        </p:pic>
        <p:sp>
          <p:nvSpPr>
            <p:cNvPr id="41" name="Oval 40"/>
            <p:cNvSpPr/>
            <p:nvPr/>
          </p:nvSpPr>
          <p:spPr>
            <a:xfrm>
              <a:off x="3481753" y="1697440"/>
              <a:ext cx="1181143" cy="967101"/>
            </a:xfrm>
            <a:prstGeom prst="ellipse">
              <a:avLst/>
            </a:prstGeom>
            <a:no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42" name="Rectangle 41"/>
            <p:cNvSpPr/>
            <p:nvPr/>
          </p:nvSpPr>
          <p:spPr>
            <a:xfrm>
              <a:off x="3732695" y="1777940"/>
              <a:ext cx="296694" cy="304210"/>
            </a:xfrm>
            <a:prstGeom prst="rect">
              <a:avLst/>
            </a:prstGeom>
            <a:no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grpSp>
    </p:spTree>
    <p:extLst>
      <p:ext uri="{BB962C8B-B14F-4D97-AF65-F5344CB8AC3E}">
        <p14:creationId xmlns:p14="http://schemas.microsoft.com/office/powerpoint/2010/main" val="245919160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ko-KR" b="1" dirty="0"/>
              <a:t>Modify Project Structure</a:t>
            </a:r>
            <a:endParaRPr lang="ko-KR" altLang="en-US" dirty="0"/>
          </a:p>
        </p:txBody>
      </p:sp>
      <p:sp>
        <p:nvSpPr>
          <p:cNvPr id="3" name="Text Placeholder 2"/>
          <p:cNvSpPr>
            <a:spLocks noGrp="1"/>
          </p:cNvSpPr>
          <p:nvPr>
            <p:ph type="body" sz="quarter" idx="11"/>
          </p:nvPr>
        </p:nvSpPr>
        <p:spPr>
          <a:gradFill flip="none" rotWithShape="1">
            <a:gsLst>
              <a:gs pos="60000">
                <a:srgbClr val="0F5486"/>
              </a:gs>
              <a:gs pos="100000">
                <a:schemeClr val="bg1">
                  <a:alpha val="0"/>
                </a:schemeClr>
              </a:gs>
            </a:gsLst>
            <a:lin ang="0" scaled="1"/>
            <a:tileRect/>
          </a:gradFill>
        </p:spPr>
        <p:txBody>
          <a:bodyPr/>
          <a:lstStyle/>
          <a:p>
            <a:r>
              <a:rPr lang="en-US" altLang="ko-KR" dirty="0">
                <a:solidFill>
                  <a:schemeClr val="bg1"/>
                </a:solidFill>
                <a:latin typeface="3ds" panose="02000503020000020004" pitchFamily="50" charset="0"/>
              </a:rPr>
              <a:t>Create a new Gate (Assignees will be detailed later on)</a:t>
            </a:r>
          </a:p>
          <a:p>
            <a:endParaRPr lang="en-US" altLang="ko-KR" dirty="0">
              <a:solidFill>
                <a:schemeClr val="bg1"/>
              </a:solidFill>
              <a:latin typeface="3ds" panose="02000503020000020004" pitchFamily="50" charset="0"/>
            </a:endParaRPr>
          </a:p>
        </p:txBody>
      </p:sp>
      <p:sp>
        <p:nvSpPr>
          <p:cNvPr id="4" name="Date Placeholder 3"/>
          <p:cNvSpPr>
            <a:spLocks noGrp="1"/>
          </p:cNvSpPr>
          <p:nvPr>
            <p:ph type="dt" sz="half" idx="2"/>
          </p:nvPr>
        </p:nvSpPr>
        <p:spPr/>
        <p:txBody>
          <a:bodyPr/>
          <a:lstStyle/>
          <a:p>
            <a:fld id="{451E5422-847B-44EF-B6F2-7CFEDC2BDA19}" type="datetime1">
              <a:rPr lang="en-US" noProof="0" smtClean="0"/>
              <a:t>11/10/2022</a:t>
            </a:fld>
            <a:endParaRPr lang="en-US" noProof="0"/>
          </a:p>
        </p:txBody>
      </p:sp>
      <p:sp>
        <p:nvSpPr>
          <p:cNvPr id="5" name="Content Placeholder 8"/>
          <p:cNvSpPr txBox="1">
            <a:spLocks/>
          </p:cNvSpPr>
          <p:nvPr/>
        </p:nvSpPr>
        <p:spPr>
          <a:xfrm>
            <a:off x="794466" y="1041392"/>
            <a:ext cx="4689887" cy="3431839"/>
          </a:xfrm>
          <a:prstGeom prst="rect">
            <a:avLst/>
          </a:prstGeom>
        </p:spPr>
        <p:txBody>
          <a:bodyPr>
            <a:noAutofit/>
          </a:bodyPr>
          <a:lstStyle>
            <a:lvl1pPr marL="228600" marR="0" indent="-228600" algn="l" defTabSz="879152" rtl="0" eaLnBrk="1" fontAlgn="auto" latinLnBrk="0" hangingPunct="1">
              <a:lnSpc>
                <a:spcPct val="100000"/>
              </a:lnSpc>
              <a:spcBef>
                <a:spcPts val="800"/>
              </a:spcBef>
              <a:spcAft>
                <a:spcPts val="0"/>
              </a:spcAft>
              <a:buClr>
                <a:schemeClr val="tx1"/>
              </a:buClr>
              <a:buSzPct val="80000"/>
              <a:buFont typeface="Wingdings 3" panose="05040102010807070707" pitchFamily="18" charset="2"/>
              <a:buChar char="u"/>
              <a:tabLst/>
              <a:defRPr sz="2000" b="0" i="0" kern="900" spc="0">
                <a:solidFill>
                  <a:schemeClr val="tx1"/>
                </a:solidFill>
                <a:latin typeface="+mn-lt"/>
                <a:ea typeface="+mn-ea"/>
                <a:cs typeface="3ds Light"/>
              </a:defRPr>
            </a:lvl1pPr>
            <a:lvl2pPr marL="400050" marR="0" indent="-176213" algn="l" defTabSz="879152" rtl="0" eaLnBrk="1" fontAlgn="auto" latinLnBrk="0" hangingPunct="1">
              <a:lnSpc>
                <a:spcPct val="100000"/>
              </a:lnSpc>
              <a:spcBef>
                <a:spcPts val="600"/>
              </a:spcBef>
              <a:spcAft>
                <a:spcPts val="0"/>
              </a:spcAft>
              <a:buClr>
                <a:schemeClr val="tx1"/>
              </a:buClr>
              <a:buSzPct val="75000"/>
              <a:buFont typeface="Wingdings 3" panose="05040102010807070707" pitchFamily="18" charset="2"/>
              <a:buChar char="w"/>
              <a:tabLst/>
              <a:defRPr sz="1800" b="0" i="0" kern="900" spc="0" baseline="0">
                <a:solidFill>
                  <a:schemeClr val="tx1"/>
                </a:solidFill>
                <a:latin typeface="+mn-lt"/>
                <a:ea typeface="+mn-ea"/>
                <a:cs typeface="3ds Light"/>
              </a:defRPr>
            </a:lvl2pPr>
            <a:lvl3pPr marL="628650" marR="0" indent="-158750" algn="l" defTabSz="879152" rtl="0" eaLnBrk="1" fontAlgn="auto" latinLnBrk="0" hangingPunct="1">
              <a:lnSpc>
                <a:spcPct val="100000"/>
              </a:lnSpc>
              <a:spcBef>
                <a:spcPts val="400"/>
              </a:spcBef>
              <a:spcAft>
                <a:spcPts val="0"/>
              </a:spcAft>
              <a:buClr>
                <a:schemeClr val="tx1"/>
              </a:buClr>
              <a:buSzPct val="60000"/>
              <a:buFont typeface="Wingdings 3" panose="05040102010807070707" pitchFamily="18" charset="2"/>
              <a:buChar char="u"/>
              <a:tabLst/>
              <a:defRPr sz="1600" b="0" i="0" kern="900" spc="0">
                <a:solidFill>
                  <a:schemeClr val="tx1"/>
                </a:solidFill>
                <a:latin typeface="+mn-lt"/>
                <a:ea typeface="+mn-ea"/>
                <a:cs typeface="3ds Light"/>
              </a:defRPr>
            </a:lvl3pPr>
            <a:lvl4pPr marL="857250" indent="-179388" algn="l" defTabSz="879152" rtl="0" eaLnBrk="1" latinLnBrk="0" hangingPunct="1">
              <a:lnSpc>
                <a:spcPct val="100000"/>
              </a:lnSpc>
              <a:spcBef>
                <a:spcPts val="400"/>
              </a:spcBef>
              <a:buClr>
                <a:schemeClr val="tx1"/>
              </a:buClr>
              <a:buSzPct val="60000"/>
              <a:buFont typeface="Wingdings 3" panose="05040102010807070707" pitchFamily="18" charset="2"/>
              <a:buChar char="w"/>
              <a:defRPr sz="1400" b="0" i="0" kern="900" spc="-70">
                <a:solidFill>
                  <a:schemeClr val="tx1"/>
                </a:solidFill>
                <a:latin typeface="+mn-lt"/>
                <a:ea typeface="+mn-ea"/>
                <a:cs typeface="3ds Light"/>
              </a:defRPr>
            </a:lvl4pPr>
            <a:lvl5pPr marL="914400" indent="0" algn="l" defTabSz="1028700" rtl="0" eaLnBrk="1" latinLnBrk="0" hangingPunct="1">
              <a:lnSpc>
                <a:spcPct val="100000"/>
              </a:lnSpc>
              <a:spcBef>
                <a:spcPts val="300"/>
              </a:spcBef>
              <a:buFont typeface="Arial"/>
              <a:buNone/>
              <a:defRPr sz="1200" b="0" i="0" kern="1200" baseline="0">
                <a:solidFill>
                  <a:schemeClr val="tx1"/>
                </a:solidFill>
                <a:latin typeface="+mn-lt"/>
                <a:ea typeface="+mn-ea"/>
                <a:cs typeface="3ds Light"/>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mj-lt"/>
              <a:buAutoNum type="arabicPeriod"/>
            </a:pPr>
            <a:r>
              <a:rPr lang="en-US" altLang="ko-KR" sz="1800" dirty="0"/>
              <a:t>Create a new Task as Gate, and click </a:t>
            </a:r>
            <a:r>
              <a:rPr lang="en-US" altLang="ko-KR" sz="1800" b="1" dirty="0"/>
              <a:t>OK</a:t>
            </a:r>
            <a:r>
              <a:rPr lang="en-US" altLang="ko-KR" sz="1800" dirty="0"/>
              <a:t>:</a:t>
            </a:r>
            <a:endParaRPr lang="en-US" altLang="ko-KR" sz="1800" b="1" dirty="0"/>
          </a:p>
          <a:p>
            <a:pPr marL="514350" lvl="1" indent="-342900">
              <a:buSzPct val="100000"/>
              <a:buFont typeface="+mj-lt"/>
              <a:buAutoNum type="alphaLcPeriod"/>
            </a:pPr>
            <a:r>
              <a:rPr lang="de-DE" altLang="ko-KR" sz="1600" b="1" dirty="0"/>
              <a:t>Type: Gate</a:t>
            </a:r>
          </a:p>
          <a:p>
            <a:pPr marL="514350" lvl="1" indent="-342900">
              <a:buSzPct val="100000"/>
              <a:buFont typeface="+mj-lt"/>
              <a:buAutoNum type="alphaLcPeriod"/>
            </a:pPr>
            <a:r>
              <a:rPr lang="de-DE" altLang="ko-KR" sz="1600" b="1" dirty="0"/>
              <a:t>Number: 1</a:t>
            </a:r>
            <a:endParaRPr lang="en-US" altLang="ko-KR" sz="1600" b="1" dirty="0"/>
          </a:p>
          <a:p>
            <a:pPr marL="514350" lvl="1" indent="-342900">
              <a:buSzPct val="100000"/>
              <a:buFont typeface="+mj-lt"/>
              <a:buAutoNum type="alphaLcPeriod"/>
            </a:pPr>
            <a:r>
              <a:rPr lang="en-US" altLang="ko-KR" sz="1600" b="1" dirty="0"/>
              <a:t>Name:</a:t>
            </a:r>
            <a:r>
              <a:rPr lang="en-US" altLang="ko-KR" sz="1400" b="1" dirty="0"/>
              <a:t> “Product Validation”</a:t>
            </a:r>
          </a:p>
          <a:p>
            <a:pPr marL="514350" lvl="1" indent="-342900">
              <a:buSzPct val="100000"/>
              <a:buFont typeface="+mj-lt"/>
              <a:buAutoNum type="alphaLcPeriod"/>
            </a:pPr>
            <a:r>
              <a:rPr lang="de-DE" altLang="ko-KR" sz="1400" b="1" dirty="0"/>
              <a:t>Description: „</a:t>
            </a:r>
            <a:r>
              <a:rPr lang="en-US" altLang="ko-KR" sz="1400" b="1" dirty="0"/>
              <a:t> Product Validation</a:t>
            </a:r>
            <a:r>
              <a:rPr lang="de-DE" altLang="ko-KR" sz="1400" b="1" dirty="0"/>
              <a:t>“ </a:t>
            </a:r>
          </a:p>
          <a:p>
            <a:pPr marL="514350" lvl="1" indent="-342900">
              <a:buSzPct val="100000"/>
              <a:buFont typeface="+mj-lt"/>
              <a:buAutoNum type="alphaLcPeriod"/>
            </a:pPr>
            <a:r>
              <a:rPr lang="de-DE" altLang="ko-KR" sz="1400" b="1" dirty="0"/>
              <a:t>Task Requirement: Optional</a:t>
            </a:r>
          </a:p>
          <a:p>
            <a:pPr marL="514350" lvl="1" indent="-342900">
              <a:buSzPct val="100000"/>
              <a:buFont typeface="+mj-lt"/>
              <a:buAutoNum type="alphaLcPeriod"/>
            </a:pPr>
            <a:r>
              <a:rPr lang="de-DE" altLang="ko-KR" sz="1400" b="1" dirty="0"/>
              <a:t>Constraint Type: As Soon As Possible</a:t>
            </a:r>
          </a:p>
          <a:p>
            <a:pPr marL="514350" lvl="1" indent="-342900">
              <a:buSzPct val="100000"/>
              <a:buFont typeface="+mj-lt"/>
              <a:buAutoNum type="alphaLcPeriod"/>
            </a:pPr>
            <a:r>
              <a:rPr lang="de-DE" altLang="ko-KR" sz="1400" b="1" dirty="0"/>
              <a:t>Assignee: Select a Assignee from the Pool</a:t>
            </a:r>
          </a:p>
          <a:p>
            <a:pPr marL="0" indent="0">
              <a:buNone/>
            </a:pPr>
            <a:r>
              <a:rPr lang="de-DE" altLang="ko-KR" sz="1800" b="1" dirty="0"/>
              <a:t>The Gate is created.</a:t>
            </a:r>
          </a:p>
          <a:p>
            <a:pPr marL="514350" lvl="1" indent="-342900">
              <a:buFont typeface="+mj-lt"/>
              <a:buAutoNum type="alphaLcPeriod"/>
            </a:pPr>
            <a:endParaRPr lang="de-DE" altLang="ko-KR" sz="1600" dirty="0"/>
          </a:p>
          <a:p>
            <a:pPr marL="514350" lvl="1" indent="-342900">
              <a:buFont typeface="+mj-lt"/>
              <a:buAutoNum type="alphaLcPeriod"/>
            </a:pPr>
            <a:endParaRPr lang="en-US" altLang="ko-KR" sz="1600" dirty="0"/>
          </a:p>
          <a:p>
            <a:endParaRPr lang="en-US" altLang="ko-KR" sz="1400" dirty="0"/>
          </a:p>
        </p:txBody>
      </p:sp>
      <p:pic>
        <p:nvPicPr>
          <p:cNvPr id="13" name="Picture 12"/>
          <p:cNvPicPr>
            <a:picLocks noChangeAspect="1"/>
          </p:cNvPicPr>
          <p:nvPr/>
        </p:nvPicPr>
        <p:blipFill>
          <a:blip r:embed="rId2"/>
          <a:stretch>
            <a:fillRect/>
          </a:stretch>
        </p:blipFill>
        <p:spPr>
          <a:xfrm>
            <a:off x="6358959" y="1193914"/>
            <a:ext cx="2088812" cy="3439337"/>
          </a:xfrm>
          <a:prstGeom prst="rect">
            <a:avLst/>
          </a:prstGeom>
        </p:spPr>
      </p:pic>
      <p:sp>
        <p:nvSpPr>
          <p:cNvPr id="19" name="Rectangle 18"/>
          <p:cNvSpPr/>
          <p:nvPr/>
        </p:nvSpPr>
        <p:spPr>
          <a:xfrm>
            <a:off x="6385630" y="1201412"/>
            <a:ext cx="2062142" cy="3168028"/>
          </a:xfrm>
          <a:prstGeom prst="rect">
            <a:avLst/>
          </a:prstGeom>
          <a:no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grpSp>
        <p:nvGrpSpPr>
          <p:cNvPr id="20" name="Group 19"/>
          <p:cNvGrpSpPr/>
          <p:nvPr/>
        </p:nvGrpSpPr>
        <p:grpSpPr>
          <a:xfrm>
            <a:off x="4168078" y="1515995"/>
            <a:ext cx="1427025" cy="1163618"/>
            <a:chOff x="3432264" y="1500923"/>
            <a:chExt cx="1427025" cy="1163618"/>
          </a:xfrm>
        </p:grpSpPr>
        <p:sp>
          <p:nvSpPr>
            <p:cNvPr id="21" name="TextBox 20"/>
            <p:cNvSpPr txBox="1"/>
            <p:nvPr/>
          </p:nvSpPr>
          <p:spPr>
            <a:xfrm>
              <a:off x="3432264" y="2014549"/>
              <a:ext cx="1351079"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smtClean="0">
                  <a:ln>
                    <a:noFill/>
                  </a:ln>
                  <a:solidFill>
                    <a:srgbClr val="005386"/>
                  </a:solidFill>
                  <a:effectLst/>
                  <a:uLnTx/>
                  <a:uFillTx/>
                </a:rPr>
                <a:t>Create Task</a:t>
              </a:r>
              <a:endParaRPr kumimoji="0" lang="en-US" sz="1800" b="1" i="0" u="none" strike="noStrike" kern="0" cap="none" spc="0" normalizeH="0" baseline="0" noProof="0" dirty="0" smtClean="0">
                <a:ln>
                  <a:noFill/>
                </a:ln>
                <a:solidFill>
                  <a:srgbClr val="005386"/>
                </a:solidFill>
                <a:effectLst/>
                <a:uLnTx/>
                <a:uFillTx/>
              </a:endParaRPr>
            </a:p>
          </p:txBody>
        </p:sp>
        <p:pic>
          <p:nvPicPr>
            <p:cNvPr id="22" name="Picture 21"/>
            <p:cNvPicPr>
              <a:picLocks noChangeAspect="1"/>
            </p:cNvPicPr>
            <p:nvPr/>
          </p:nvPicPr>
          <p:blipFill rotWithShape="1">
            <a:blip r:embed="rId3"/>
            <a:srcRect b="44329"/>
            <a:stretch/>
          </p:blipFill>
          <p:spPr>
            <a:xfrm>
              <a:off x="3655225" y="1500923"/>
              <a:ext cx="1204064" cy="581227"/>
            </a:xfrm>
            <a:prstGeom prst="rect">
              <a:avLst/>
            </a:prstGeom>
          </p:spPr>
        </p:pic>
        <p:sp>
          <p:nvSpPr>
            <p:cNvPr id="23" name="Oval 22"/>
            <p:cNvSpPr/>
            <p:nvPr/>
          </p:nvSpPr>
          <p:spPr>
            <a:xfrm>
              <a:off x="3481753" y="1697440"/>
              <a:ext cx="1181143" cy="967101"/>
            </a:xfrm>
            <a:prstGeom prst="ellipse">
              <a:avLst/>
            </a:prstGeom>
            <a:no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24" name="Rectangle 23"/>
            <p:cNvSpPr/>
            <p:nvPr/>
          </p:nvSpPr>
          <p:spPr>
            <a:xfrm>
              <a:off x="3732695" y="1777940"/>
              <a:ext cx="296694" cy="304210"/>
            </a:xfrm>
            <a:prstGeom prst="rect">
              <a:avLst/>
            </a:prstGeom>
            <a:no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grpSp>
    </p:spTree>
    <p:extLst>
      <p:ext uri="{BB962C8B-B14F-4D97-AF65-F5344CB8AC3E}">
        <p14:creationId xmlns:p14="http://schemas.microsoft.com/office/powerpoint/2010/main" val="30254678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ko-KR" b="1" dirty="0"/>
              <a:t>Modify Task Structure</a:t>
            </a:r>
            <a:endParaRPr lang="ko-KR" altLang="en-US" dirty="0"/>
          </a:p>
        </p:txBody>
      </p:sp>
      <p:sp>
        <p:nvSpPr>
          <p:cNvPr id="3" name="Text Placeholder 2"/>
          <p:cNvSpPr>
            <a:spLocks noGrp="1"/>
          </p:cNvSpPr>
          <p:nvPr>
            <p:ph type="body" sz="quarter" idx="11"/>
          </p:nvPr>
        </p:nvSpPr>
        <p:spPr>
          <a:gradFill flip="none" rotWithShape="1">
            <a:gsLst>
              <a:gs pos="60000">
                <a:srgbClr val="0F5486"/>
              </a:gs>
              <a:gs pos="100000">
                <a:schemeClr val="bg1">
                  <a:alpha val="0"/>
                </a:schemeClr>
              </a:gs>
            </a:gsLst>
            <a:lin ang="0" scaled="1"/>
            <a:tileRect/>
          </a:gradFill>
        </p:spPr>
        <p:txBody>
          <a:bodyPr/>
          <a:lstStyle/>
          <a:p>
            <a:r>
              <a:rPr lang="en-US" altLang="ko-KR" dirty="0">
                <a:solidFill>
                  <a:schemeClr val="bg1"/>
                </a:solidFill>
                <a:latin typeface="3ds" panose="02000503020000020004" pitchFamily="50" charset="0"/>
              </a:rPr>
              <a:t>Create a new Task (Assignees will be detailed later on)</a:t>
            </a:r>
          </a:p>
          <a:p>
            <a:r>
              <a:rPr lang="en-US" altLang="ko-KR" dirty="0">
                <a:solidFill>
                  <a:schemeClr val="bg1"/>
                </a:solidFill>
                <a:latin typeface="3ds" panose="02000503020000020004" pitchFamily="50" charset="0"/>
              </a:rPr>
              <a:t> </a:t>
            </a:r>
          </a:p>
        </p:txBody>
      </p:sp>
      <p:sp>
        <p:nvSpPr>
          <p:cNvPr id="4" name="Date Placeholder 3"/>
          <p:cNvSpPr>
            <a:spLocks noGrp="1"/>
          </p:cNvSpPr>
          <p:nvPr>
            <p:ph type="dt" sz="half" idx="2"/>
          </p:nvPr>
        </p:nvSpPr>
        <p:spPr/>
        <p:txBody>
          <a:bodyPr/>
          <a:lstStyle/>
          <a:p>
            <a:fld id="{451E5422-847B-44EF-B6F2-7CFEDC2BDA19}" type="datetime1">
              <a:rPr lang="en-US" noProof="0" smtClean="0"/>
              <a:t>11/10/2022</a:t>
            </a:fld>
            <a:endParaRPr lang="en-US" noProof="0"/>
          </a:p>
        </p:txBody>
      </p:sp>
      <p:sp>
        <p:nvSpPr>
          <p:cNvPr id="5" name="Content Placeholder 8"/>
          <p:cNvSpPr txBox="1">
            <a:spLocks/>
          </p:cNvSpPr>
          <p:nvPr/>
        </p:nvSpPr>
        <p:spPr>
          <a:xfrm>
            <a:off x="794466" y="1041392"/>
            <a:ext cx="4689887" cy="3431839"/>
          </a:xfrm>
          <a:prstGeom prst="rect">
            <a:avLst/>
          </a:prstGeom>
        </p:spPr>
        <p:txBody>
          <a:bodyPr>
            <a:noAutofit/>
          </a:bodyPr>
          <a:lstStyle>
            <a:lvl1pPr marL="228600" marR="0" indent="-228600" algn="l" defTabSz="879152" rtl="0" eaLnBrk="1" fontAlgn="auto" latinLnBrk="0" hangingPunct="1">
              <a:lnSpc>
                <a:spcPct val="100000"/>
              </a:lnSpc>
              <a:spcBef>
                <a:spcPts val="800"/>
              </a:spcBef>
              <a:spcAft>
                <a:spcPts val="0"/>
              </a:spcAft>
              <a:buClr>
                <a:schemeClr val="tx1"/>
              </a:buClr>
              <a:buSzPct val="80000"/>
              <a:buFont typeface="Wingdings 3" panose="05040102010807070707" pitchFamily="18" charset="2"/>
              <a:buChar char="u"/>
              <a:tabLst/>
              <a:defRPr sz="2000" b="0" i="0" kern="900" spc="0">
                <a:solidFill>
                  <a:schemeClr val="tx1"/>
                </a:solidFill>
                <a:latin typeface="+mn-lt"/>
                <a:ea typeface="+mn-ea"/>
                <a:cs typeface="3ds Light"/>
              </a:defRPr>
            </a:lvl1pPr>
            <a:lvl2pPr marL="400050" marR="0" indent="-176213" algn="l" defTabSz="879152" rtl="0" eaLnBrk="1" fontAlgn="auto" latinLnBrk="0" hangingPunct="1">
              <a:lnSpc>
                <a:spcPct val="100000"/>
              </a:lnSpc>
              <a:spcBef>
                <a:spcPts val="600"/>
              </a:spcBef>
              <a:spcAft>
                <a:spcPts val="0"/>
              </a:spcAft>
              <a:buClr>
                <a:schemeClr val="tx1"/>
              </a:buClr>
              <a:buSzPct val="75000"/>
              <a:buFont typeface="Wingdings 3" panose="05040102010807070707" pitchFamily="18" charset="2"/>
              <a:buChar char="w"/>
              <a:tabLst/>
              <a:defRPr sz="1800" b="0" i="0" kern="900" spc="0" baseline="0">
                <a:solidFill>
                  <a:schemeClr val="tx1"/>
                </a:solidFill>
                <a:latin typeface="+mn-lt"/>
                <a:ea typeface="+mn-ea"/>
                <a:cs typeface="3ds Light"/>
              </a:defRPr>
            </a:lvl2pPr>
            <a:lvl3pPr marL="628650" marR="0" indent="-158750" algn="l" defTabSz="879152" rtl="0" eaLnBrk="1" fontAlgn="auto" latinLnBrk="0" hangingPunct="1">
              <a:lnSpc>
                <a:spcPct val="100000"/>
              </a:lnSpc>
              <a:spcBef>
                <a:spcPts val="400"/>
              </a:spcBef>
              <a:spcAft>
                <a:spcPts val="0"/>
              </a:spcAft>
              <a:buClr>
                <a:schemeClr val="tx1"/>
              </a:buClr>
              <a:buSzPct val="60000"/>
              <a:buFont typeface="Wingdings 3" panose="05040102010807070707" pitchFamily="18" charset="2"/>
              <a:buChar char="u"/>
              <a:tabLst/>
              <a:defRPr sz="1600" b="0" i="0" kern="900" spc="0">
                <a:solidFill>
                  <a:schemeClr val="tx1"/>
                </a:solidFill>
                <a:latin typeface="+mn-lt"/>
                <a:ea typeface="+mn-ea"/>
                <a:cs typeface="3ds Light"/>
              </a:defRPr>
            </a:lvl3pPr>
            <a:lvl4pPr marL="857250" indent="-179388" algn="l" defTabSz="879152" rtl="0" eaLnBrk="1" latinLnBrk="0" hangingPunct="1">
              <a:lnSpc>
                <a:spcPct val="100000"/>
              </a:lnSpc>
              <a:spcBef>
                <a:spcPts val="400"/>
              </a:spcBef>
              <a:buClr>
                <a:schemeClr val="tx1"/>
              </a:buClr>
              <a:buSzPct val="60000"/>
              <a:buFont typeface="Wingdings 3" panose="05040102010807070707" pitchFamily="18" charset="2"/>
              <a:buChar char="w"/>
              <a:defRPr sz="1400" b="0" i="0" kern="900" spc="-70">
                <a:solidFill>
                  <a:schemeClr val="tx1"/>
                </a:solidFill>
                <a:latin typeface="+mn-lt"/>
                <a:ea typeface="+mn-ea"/>
                <a:cs typeface="3ds Light"/>
              </a:defRPr>
            </a:lvl4pPr>
            <a:lvl5pPr marL="914400" indent="0" algn="l" defTabSz="1028700" rtl="0" eaLnBrk="1" latinLnBrk="0" hangingPunct="1">
              <a:lnSpc>
                <a:spcPct val="100000"/>
              </a:lnSpc>
              <a:spcBef>
                <a:spcPts val="300"/>
              </a:spcBef>
              <a:buFont typeface="Arial"/>
              <a:buNone/>
              <a:defRPr sz="1200" b="0" i="0" kern="1200" baseline="0">
                <a:solidFill>
                  <a:schemeClr val="tx1"/>
                </a:solidFill>
                <a:latin typeface="+mn-lt"/>
                <a:ea typeface="+mn-ea"/>
                <a:cs typeface="3ds Light"/>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mj-lt"/>
              <a:buAutoNum type="arabicPeriod"/>
            </a:pPr>
            <a:r>
              <a:rPr lang="en-US" altLang="ko-KR" sz="1800" dirty="0"/>
              <a:t>Create one new Task, and click </a:t>
            </a:r>
            <a:r>
              <a:rPr lang="en-US" altLang="ko-KR" sz="1800" b="1" dirty="0"/>
              <a:t>OK</a:t>
            </a:r>
            <a:r>
              <a:rPr lang="en-US" altLang="ko-KR" sz="1800" dirty="0"/>
              <a:t>:</a:t>
            </a:r>
            <a:endParaRPr lang="en-US" altLang="ko-KR" sz="1800" b="1" dirty="0"/>
          </a:p>
          <a:p>
            <a:pPr marL="514350" lvl="1" indent="-342900">
              <a:buSzPct val="100000"/>
              <a:buFont typeface="+mj-lt"/>
              <a:buAutoNum type="alphaLcPeriod"/>
            </a:pPr>
            <a:r>
              <a:rPr lang="de-DE" altLang="ko-KR" sz="1600" b="1" dirty="0"/>
              <a:t>Click right mouse and Create Task</a:t>
            </a:r>
          </a:p>
          <a:p>
            <a:pPr marL="514350" lvl="1" indent="-342900">
              <a:buSzPct val="100000"/>
              <a:buFont typeface="+mj-lt"/>
              <a:buAutoNum type="alphaLcPeriod"/>
            </a:pPr>
            <a:r>
              <a:rPr lang="de-DE" altLang="ko-KR" sz="1600" b="1" dirty="0"/>
              <a:t>Number: 1</a:t>
            </a:r>
            <a:endParaRPr lang="en-US" altLang="ko-KR" sz="1600" b="1" dirty="0"/>
          </a:p>
          <a:p>
            <a:pPr marL="514350" lvl="1" indent="-342900">
              <a:buSzPct val="100000"/>
              <a:buFont typeface="+mj-lt"/>
              <a:buAutoNum type="alphaLcPeriod"/>
            </a:pPr>
            <a:r>
              <a:rPr lang="en-US" altLang="ko-KR" sz="1600" b="1" dirty="0"/>
              <a:t>Name:</a:t>
            </a:r>
            <a:r>
              <a:rPr lang="en-US" altLang="ko-KR" sz="1400" b="1" dirty="0"/>
              <a:t> “Formula BOM Change”</a:t>
            </a:r>
          </a:p>
          <a:p>
            <a:pPr marL="514350" lvl="1" indent="-342900">
              <a:buSzPct val="100000"/>
              <a:buFont typeface="+mj-lt"/>
              <a:buAutoNum type="alphaLcPeriod"/>
            </a:pPr>
            <a:r>
              <a:rPr lang="de-DE" altLang="ko-KR" sz="1400" b="1" dirty="0"/>
              <a:t>Description: „</a:t>
            </a:r>
            <a:r>
              <a:rPr lang="en-US" altLang="ko-KR" sz="1400" b="1" dirty="0"/>
              <a:t>Formula BOM Change</a:t>
            </a:r>
            <a:r>
              <a:rPr lang="de-DE" altLang="ko-KR" sz="1400" b="1" dirty="0"/>
              <a:t>“ </a:t>
            </a:r>
          </a:p>
          <a:p>
            <a:pPr marL="514350" lvl="1" indent="-342900">
              <a:buSzPct val="100000"/>
              <a:buFont typeface="+mj-lt"/>
              <a:buAutoNum type="alphaLcPeriod"/>
            </a:pPr>
            <a:r>
              <a:rPr lang="de-DE" altLang="ko-KR" sz="1400" b="1" dirty="0"/>
              <a:t>Duration: 88 Days</a:t>
            </a:r>
          </a:p>
          <a:p>
            <a:pPr marL="514350" lvl="1" indent="-342900">
              <a:buSzPct val="100000"/>
              <a:buFont typeface="+mj-lt"/>
              <a:buAutoNum type="alphaLcPeriod"/>
            </a:pPr>
            <a:r>
              <a:rPr lang="de-DE" altLang="ko-KR" sz="1400" b="1" dirty="0"/>
              <a:t>Task Requirement: Optional</a:t>
            </a:r>
          </a:p>
          <a:p>
            <a:pPr marL="514350" lvl="1" indent="-342900">
              <a:buSzPct val="100000"/>
              <a:buFont typeface="+mj-lt"/>
              <a:buAutoNum type="alphaLcPeriod"/>
            </a:pPr>
            <a:r>
              <a:rPr lang="de-DE" altLang="ko-KR" sz="1400" b="1" dirty="0"/>
              <a:t>Constraint Type: As Soon As Possible</a:t>
            </a:r>
          </a:p>
          <a:p>
            <a:pPr marL="514350" lvl="1" indent="-342900">
              <a:buSzPct val="100000"/>
              <a:buFont typeface="+mj-lt"/>
              <a:buAutoNum type="alphaLcPeriod"/>
            </a:pPr>
            <a:r>
              <a:rPr lang="de-DE" altLang="ko-KR" sz="1400" b="1" dirty="0"/>
              <a:t>Assignee: Select a Assignee from the Pool</a:t>
            </a:r>
          </a:p>
          <a:p>
            <a:pPr marL="0" indent="0">
              <a:buNone/>
            </a:pPr>
            <a:r>
              <a:rPr lang="de-DE" altLang="ko-KR" sz="1800" b="1" dirty="0"/>
              <a:t>The Task is created.</a:t>
            </a:r>
          </a:p>
          <a:p>
            <a:pPr marL="0" indent="0">
              <a:buNone/>
            </a:pPr>
            <a:r>
              <a:rPr lang="de-DE" altLang="ko-KR" sz="1800" b="1" dirty="0"/>
              <a:t>Repeat the same procedure with another one Task creation.</a:t>
            </a:r>
          </a:p>
          <a:p>
            <a:pPr marL="514350" lvl="1" indent="-342900">
              <a:buFont typeface="+mj-lt"/>
              <a:buAutoNum type="alphaLcPeriod"/>
            </a:pPr>
            <a:endParaRPr lang="de-DE" altLang="ko-KR" sz="1600" dirty="0"/>
          </a:p>
          <a:p>
            <a:pPr marL="514350" lvl="1" indent="-342900">
              <a:buFont typeface="+mj-lt"/>
              <a:buAutoNum type="alphaLcPeriod"/>
            </a:pPr>
            <a:endParaRPr lang="en-US" altLang="ko-KR" sz="1600" dirty="0"/>
          </a:p>
          <a:p>
            <a:endParaRPr lang="en-US" altLang="ko-KR" sz="1400" dirty="0"/>
          </a:p>
        </p:txBody>
      </p:sp>
      <p:grpSp>
        <p:nvGrpSpPr>
          <p:cNvPr id="6" name="Group 5"/>
          <p:cNvGrpSpPr/>
          <p:nvPr/>
        </p:nvGrpSpPr>
        <p:grpSpPr>
          <a:xfrm>
            <a:off x="4168078" y="1515995"/>
            <a:ext cx="1427025" cy="1163618"/>
            <a:chOff x="3432264" y="1500923"/>
            <a:chExt cx="1427025" cy="1163618"/>
          </a:xfrm>
        </p:grpSpPr>
        <p:sp>
          <p:nvSpPr>
            <p:cNvPr id="7" name="TextBox 6"/>
            <p:cNvSpPr txBox="1"/>
            <p:nvPr/>
          </p:nvSpPr>
          <p:spPr>
            <a:xfrm>
              <a:off x="3432264" y="2014549"/>
              <a:ext cx="1351079"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smtClean="0">
                  <a:ln>
                    <a:noFill/>
                  </a:ln>
                  <a:solidFill>
                    <a:srgbClr val="005386"/>
                  </a:solidFill>
                  <a:effectLst/>
                  <a:uLnTx/>
                  <a:uFillTx/>
                </a:rPr>
                <a:t>Create Task</a:t>
              </a:r>
              <a:endParaRPr kumimoji="0" lang="en-US" sz="1800" b="1" i="0" u="none" strike="noStrike" kern="0" cap="none" spc="0" normalizeH="0" baseline="0" noProof="0" dirty="0" smtClean="0">
                <a:ln>
                  <a:noFill/>
                </a:ln>
                <a:solidFill>
                  <a:srgbClr val="005386"/>
                </a:solidFill>
                <a:effectLst/>
                <a:uLnTx/>
                <a:uFillTx/>
              </a:endParaRPr>
            </a:p>
          </p:txBody>
        </p:sp>
        <p:pic>
          <p:nvPicPr>
            <p:cNvPr id="8" name="Picture 7"/>
            <p:cNvPicPr>
              <a:picLocks noChangeAspect="1"/>
            </p:cNvPicPr>
            <p:nvPr/>
          </p:nvPicPr>
          <p:blipFill rotWithShape="1">
            <a:blip r:embed="rId2"/>
            <a:srcRect b="44329"/>
            <a:stretch/>
          </p:blipFill>
          <p:spPr>
            <a:xfrm>
              <a:off x="3655225" y="1500923"/>
              <a:ext cx="1204064" cy="581227"/>
            </a:xfrm>
            <a:prstGeom prst="rect">
              <a:avLst/>
            </a:prstGeom>
          </p:spPr>
        </p:pic>
        <p:sp>
          <p:nvSpPr>
            <p:cNvPr id="9" name="Oval 8"/>
            <p:cNvSpPr/>
            <p:nvPr/>
          </p:nvSpPr>
          <p:spPr>
            <a:xfrm>
              <a:off x="3481753" y="1697440"/>
              <a:ext cx="1181143" cy="967101"/>
            </a:xfrm>
            <a:prstGeom prst="ellipse">
              <a:avLst/>
            </a:prstGeom>
            <a:no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10" name="Rectangle 9"/>
            <p:cNvSpPr/>
            <p:nvPr/>
          </p:nvSpPr>
          <p:spPr>
            <a:xfrm>
              <a:off x="3732695" y="1777940"/>
              <a:ext cx="296694" cy="304210"/>
            </a:xfrm>
            <a:prstGeom prst="rect">
              <a:avLst/>
            </a:prstGeom>
            <a:no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grpSp>
      <p:sp>
        <p:nvSpPr>
          <p:cNvPr id="13" name="Rectangle 12"/>
          <p:cNvSpPr/>
          <p:nvPr/>
        </p:nvSpPr>
        <p:spPr>
          <a:xfrm>
            <a:off x="6307014" y="1252353"/>
            <a:ext cx="2088945" cy="3281207"/>
          </a:xfrm>
          <a:prstGeom prst="rect">
            <a:avLst/>
          </a:prstGeom>
          <a:no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pic>
        <p:nvPicPr>
          <p:cNvPr id="14" name="Picture 13"/>
          <p:cNvPicPr>
            <a:picLocks noChangeAspect="1"/>
          </p:cNvPicPr>
          <p:nvPr/>
        </p:nvPicPr>
        <p:blipFill>
          <a:blip r:embed="rId3"/>
          <a:stretch>
            <a:fillRect/>
          </a:stretch>
        </p:blipFill>
        <p:spPr>
          <a:xfrm>
            <a:off x="6331078" y="1373777"/>
            <a:ext cx="2040816" cy="3087844"/>
          </a:xfrm>
          <a:prstGeom prst="rect">
            <a:avLst/>
          </a:prstGeom>
        </p:spPr>
      </p:pic>
    </p:spTree>
    <p:extLst>
      <p:ext uri="{BB962C8B-B14F-4D97-AF65-F5344CB8AC3E}">
        <p14:creationId xmlns:p14="http://schemas.microsoft.com/office/powerpoint/2010/main" val="12080262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ko-KR" b="1" dirty="0"/>
              <a:t>Modify Project Structure</a:t>
            </a:r>
            <a:endParaRPr lang="ko-KR" altLang="en-US" dirty="0"/>
          </a:p>
        </p:txBody>
      </p:sp>
      <p:sp>
        <p:nvSpPr>
          <p:cNvPr id="3" name="Text Placeholder 2"/>
          <p:cNvSpPr>
            <a:spLocks noGrp="1"/>
          </p:cNvSpPr>
          <p:nvPr>
            <p:ph type="body" sz="quarter" idx="11"/>
          </p:nvPr>
        </p:nvSpPr>
        <p:spPr>
          <a:gradFill flip="none" rotWithShape="1">
            <a:gsLst>
              <a:gs pos="60000">
                <a:srgbClr val="0F5486"/>
              </a:gs>
              <a:gs pos="100000">
                <a:schemeClr val="bg1">
                  <a:alpha val="0"/>
                </a:schemeClr>
              </a:gs>
            </a:gsLst>
            <a:lin ang="0" scaled="1"/>
            <a:tileRect/>
          </a:gradFill>
        </p:spPr>
        <p:txBody>
          <a:bodyPr/>
          <a:lstStyle/>
          <a:p>
            <a:r>
              <a:rPr lang="en-US" altLang="ko-KR" dirty="0">
                <a:solidFill>
                  <a:schemeClr val="bg1"/>
                </a:solidFill>
                <a:latin typeface="3ds" panose="02000503020000020004" pitchFamily="50" charset="0"/>
              </a:rPr>
              <a:t>Create a new Task by right mouse Click</a:t>
            </a:r>
          </a:p>
        </p:txBody>
      </p:sp>
      <p:sp>
        <p:nvSpPr>
          <p:cNvPr id="4" name="Date Placeholder 3"/>
          <p:cNvSpPr>
            <a:spLocks noGrp="1"/>
          </p:cNvSpPr>
          <p:nvPr>
            <p:ph type="dt" sz="half" idx="2"/>
          </p:nvPr>
        </p:nvSpPr>
        <p:spPr/>
        <p:txBody>
          <a:bodyPr/>
          <a:lstStyle/>
          <a:p>
            <a:fld id="{451E5422-847B-44EF-B6F2-7CFEDC2BDA19}" type="datetime1">
              <a:rPr lang="en-US" noProof="0" smtClean="0"/>
              <a:t>11/10/2022</a:t>
            </a:fld>
            <a:endParaRPr lang="en-US" noProof="0"/>
          </a:p>
        </p:txBody>
      </p:sp>
      <p:sp>
        <p:nvSpPr>
          <p:cNvPr id="5" name="Content Placeholder 8"/>
          <p:cNvSpPr txBox="1">
            <a:spLocks/>
          </p:cNvSpPr>
          <p:nvPr/>
        </p:nvSpPr>
        <p:spPr>
          <a:xfrm>
            <a:off x="794466" y="1041392"/>
            <a:ext cx="4689887" cy="3431839"/>
          </a:xfrm>
          <a:prstGeom prst="rect">
            <a:avLst/>
          </a:prstGeom>
        </p:spPr>
        <p:txBody>
          <a:bodyPr>
            <a:noAutofit/>
          </a:bodyPr>
          <a:lstStyle>
            <a:lvl1pPr marL="228600" marR="0" indent="-228600" algn="l" defTabSz="879152" rtl="0" eaLnBrk="1" fontAlgn="auto" latinLnBrk="0" hangingPunct="1">
              <a:lnSpc>
                <a:spcPct val="100000"/>
              </a:lnSpc>
              <a:spcBef>
                <a:spcPts val="800"/>
              </a:spcBef>
              <a:spcAft>
                <a:spcPts val="0"/>
              </a:spcAft>
              <a:buClr>
                <a:schemeClr val="tx1"/>
              </a:buClr>
              <a:buSzPct val="80000"/>
              <a:buFont typeface="Wingdings 3" panose="05040102010807070707" pitchFamily="18" charset="2"/>
              <a:buChar char="u"/>
              <a:tabLst/>
              <a:defRPr sz="2000" b="0" i="0" kern="900" spc="0">
                <a:solidFill>
                  <a:schemeClr val="tx1"/>
                </a:solidFill>
                <a:latin typeface="+mn-lt"/>
                <a:ea typeface="+mn-ea"/>
                <a:cs typeface="3ds Light"/>
              </a:defRPr>
            </a:lvl1pPr>
            <a:lvl2pPr marL="400050" marR="0" indent="-176213" algn="l" defTabSz="879152" rtl="0" eaLnBrk="1" fontAlgn="auto" latinLnBrk="0" hangingPunct="1">
              <a:lnSpc>
                <a:spcPct val="100000"/>
              </a:lnSpc>
              <a:spcBef>
                <a:spcPts val="600"/>
              </a:spcBef>
              <a:spcAft>
                <a:spcPts val="0"/>
              </a:spcAft>
              <a:buClr>
                <a:schemeClr val="tx1"/>
              </a:buClr>
              <a:buSzPct val="75000"/>
              <a:buFont typeface="Wingdings 3" panose="05040102010807070707" pitchFamily="18" charset="2"/>
              <a:buChar char="w"/>
              <a:tabLst/>
              <a:defRPr sz="1800" b="0" i="0" kern="900" spc="0" baseline="0">
                <a:solidFill>
                  <a:schemeClr val="tx1"/>
                </a:solidFill>
                <a:latin typeface="+mn-lt"/>
                <a:ea typeface="+mn-ea"/>
                <a:cs typeface="3ds Light"/>
              </a:defRPr>
            </a:lvl2pPr>
            <a:lvl3pPr marL="628650" marR="0" indent="-158750" algn="l" defTabSz="879152" rtl="0" eaLnBrk="1" fontAlgn="auto" latinLnBrk="0" hangingPunct="1">
              <a:lnSpc>
                <a:spcPct val="100000"/>
              </a:lnSpc>
              <a:spcBef>
                <a:spcPts val="400"/>
              </a:spcBef>
              <a:spcAft>
                <a:spcPts val="0"/>
              </a:spcAft>
              <a:buClr>
                <a:schemeClr val="tx1"/>
              </a:buClr>
              <a:buSzPct val="60000"/>
              <a:buFont typeface="Wingdings 3" panose="05040102010807070707" pitchFamily="18" charset="2"/>
              <a:buChar char="u"/>
              <a:tabLst/>
              <a:defRPr sz="1600" b="0" i="0" kern="900" spc="0">
                <a:solidFill>
                  <a:schemeClr val="tx1"/>
                </a:solidFill>
                <a:latin typeface="+mn-lt"/>
                <a:ea typeface="+mn-ea"/>
                <a:cs typeface="3ds Light"/>
              </a:defRPr>
            </a:lvl3pPr>
            <a:lvl4pPr marL="857250" indent="-179388" algn="l" defTabSz="879152" rtl="0" eaLnBrk="1" latinLnBrk="0" hangingPunct="1">
              <a:lnSpc>
                <a:spcPct val="100000"/>
              </a:lnSpc>
              <a:spcBef>
                <a:spcPts val="400"/>
              </a:spcBef>
              <a:buClr>
                <a:schemeClr val="tx1"/>
              </a:buClr>
              <a:buSzPct val="60000"/>
              <a:buFont typeface="Wingdings 3" panose="05040102010807070707" pitchFamily="18" charset="2"/>
              <a:buChar char="w"/>
              <a:defRPr sz="1400" b="0" i="0" kern="900" spc="-70">
                <a:solidFill>
                  <a:schemeClr val="tx1"/>
                </a:solidFill>
                <a:latin typeface="+mn-lt"/>
                <a:ea typeface="+mn-ea"/>
                <a:cs typeface="3ds Light"/>
              </a:defRPr>
            </a:lvl4pPr>
            <a:lvl5pPr marL="914400" indent="0" algn="l" defTabSz="1028700" rtl="0" eaLnBrk="1" latinLnBrk="0" hangingPunct="1">
              <a:lnSpc>
                <a:spcPct val="100000"/>
              </a:lnSpc>
              <a:spcBef>
                <a:spcPts val="300"/>
              </a:spcBef>
              <a:buFont typeface="Arial"/>
              <a:buNone/>
              <a:defRPr sz="1200" b="0" i="0" kern="1200" baseline="0">
                <a:solidFill>
                  <a:schemeClr val="tx1"/>
                </a:solidFill>
                <a:latin typeface="+mn-lt"/>
                <a:ea typeface="+mn-ea"/>
                <a:cs typeface="3ds Light"/>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mj-lt"/>
              <a:buAutoNum type="arabicPeriod"/>
            </a:pPr>
            <a:r>
              <a:rPr lang="en-US" altLang="ko-KR" sz="1800" dirty="0"/>
              <a:t>Create one new Task, and click </a:t>
            </a:r>
            <a:r>
              <a:rPr lang="en-US" altLang="ko-KR" sz="1800" b="1" dirty="0"/>
              <a:t>OK</a:t>
            </a:r>
            <a:r>
              <a:rPr lang="en-US" altLang="ko-KR" sz="1800" dirty="0"/>
              <a:t>:</a:t>
            </a:r>
            <a:endParaRPr lang="en-US" altLang="ko-KR" sz="1800" b="1" dirty="0"/>
          </a:p>
          <a:p>
            <a:pPr marL="514350" lvl="1" indent="-342900">
              <a:buSzPct val="100000"/>
              <a:buFont typeface="+mj-lt"/>
              <a:buAutoNum type="alphaLcPeriod"/>
            </a:pPr>
            <a:r>
              <a:rPr lang="de-DE" altLang="ko-KR" sz="1600" b="1" dirty="0"/>
              <a:t>Click right mouse and Create Task</a:t>
            </a:r>
          </a:p>
          <a:p>
            <a:pPr marL="514350" lvl="1" indent="-342900">
              <a:buSzPct val="100000"/>
              <a:buFont typeface="+mj-lt"/>
              <a:buAutoNum type="alphaLcPeriod"/>
            </a:pPr>
            <a:r>
              <a:rPr lang="de-DE" altLang="ko-KR" sz="1600" b="1" dirty="0"/>
              <a:t>Number: 1</a:t>
            </a:r>
            <a:endParaRPr lang="en-US" altLang="ko-KR" sz="1600" b="1" dirty="0"/>
          </a:p>
          <a:p>
            <a:pPr marL="514350" lvl="1" indent="-342900">
              <a:buSzPct val="100000"/>
              <a:buFont typeface="+mj-lt"/>
              <a:buAutoNum type="alphaLcPeriod"/>
            </a:pPr>
            <a:r>
              <a:rPr lang="en-US" altLang="ko-KR" sz="1600" b="1" dirty="0"/>
              <a:t>Name:</a:t>
            </a:r>
            <a:r>
              <a:rPr lang="en-US" altLang="ko-KR" sz="1400" b="1" dirty="0"/>
              <a:t> “Laboratory Bench Trials”</a:t>
            </a:r>
          </a:p>
          <a:p>
            <a:pPr marL="514350" lvl="1" indent="-342900">
              <a:buSzPct val="100000"/>
              <a:buFont typeface="+mj-lt"/>
              <a:buAutoNum type="alphaLcPeriod"/>
            </a:pPr>
            <a:r>
              <a:rPr lang="de-DE" altLang="ko-KR" sz="1400" b="1" dirty="0"/>
              <a:t>Description: „</a:t>
            </a:r>
            <a:r>
              <a:rPr lang="en-US" altLang="ko-KR" sz="1400" b="1" dirty="0"/>
              <a:t> Laboratory Bench Trials</a:t>
            </a:r>
            <a:r>
              <a:rPr lang="de-DE" altLang="ko-KR" sz="1400" b="1" dirty="0"/>
              <a:t>“ </a:t>
            </a:r>
          </a:p>
          <a:p>
            <a:pPr marL="514350" lvl="1" indent="-342900">
              <a:buSzPct val="100000"/>
              <a:buFont typeface="+mj-lt"/>
              <a:buAutoNum type="alphaLcPeriod"/>
            </a:pPr>
            <a:r>
              <a:rPr lang="de-DE" altLang="ko-KR" sz="1400" b="1" dirty="0"/>
              <a:t>Duration: 90 Days</a:t>
            </a:r>
          </a:p>
          <a:p>
            <a:pPr marL="514350" lvl="1" indent="-342900">
              <a:buSzPct val="100000"/>
              <a:buFont typeface="+mj-lt"/>
              <a:buAutoNum type="alphaLcPeriod"/>
            </a:pPr>
            <a:r>
              <a:rPr lang="de-DE" altLang="ko-KR" sz="1400" b="1" dirty="0"/>
              <a:t>Task Requirement: Optional</a:t>
            </a:r>
          </a:p>
          <a:p>
            <a:pPr marL="514350" lvl="1" indent="-342900">
              <a:buSzPct val="100000"/>
              <a:buFont typeface="+mj-lt"/>
              <a:buAutoNum type="alphaLcPeriod"/>
            </a:pPr>
            <a:r>
              <a:rPr lang="de-DE" altLang="ko-KR" sz="1400" b="1" dirty="0"/>
              <a:t>Constraint Type: As Soon As Possible</a:t>
            </a:r>
          </a:p>
          <a:p>
            <a:pPr marL="514350" lvl="1" indent="-342900">
              <a:buSzPct val="100000"/>
              <a:buFont typeface="+mj-lt"/>
              <a:buAutoNum type="alphaLcPeriod"/>
            </a:pPr>
            <a:r>
              <a:rPr lang="de-DE" altLang="ko-KR" sz="1400" b="1" dirty="0"/>
              <a:t>Assignee: Select a Assignee from the Pool</a:t>
            </a:r>
          </a:p>
          <a:p>
            <a:pPr marL="0" indent="0">
              <a:buNone/>
            </a:pPr>
            <a:r>
              <a:rPr lang="de-DE" altLang="ko-KR" sz="1800" b="1" dirty="0"/>
              <a:t>The Task is created.</a:t>
            </a:r>
          </a:p>
          <a:p>
            <a:pPr marL="0" indent="0">
              <a:buNone/>
            </a:pPr>
            <a:r>
              <a:rPr lang="de-DE" altLang="ko-KR" sz="1800" b="1" dirty="0"/>
              <a:t>Repeat the same with another one Task creation.</a:t>
            </a:r>
          </a:p>
          <a:p>
            <a:pPr marL="514350" lvl="1" indent="-342900">
              <a:buFont typeface="+mj-lt"/>
              <a:buAutoNum type="alphaLcPeriod"/>
            </a:pPr>
            <a:endParaRPr lang="de-DE" altLang="ko-KR" sz="1600" dirty="0"/>
          </a:p>
          <a:p>
            <a:pPr marL="514350" lvl="1" indent="-342900">
              <a:buFont typeface="+mj-lt"/>
              <a:buAutoNum type="alphaLcPeriod"/>
            </a:pPr>
            <a:endParaRPr lang="en-US" altLang="ko-KR" sz="1600" dirty="0"/>
          </a:p>
          <a:p>
            <a:endParaRPr lang="en-US" altLang="ko-KR" sz="1400" dirty="0"/>
          </a:p>
        </p:txBody>
      </p:sp>
      <p:grpSp>
        <p:nvGrpSpPr>
          <p:cNvPr id="6" name="Group 5"/>
          <p:cNvGrpSpPr/>
          <p:nvPr/>
        </p:nvGrpSpPr>
        <p:grpSpPr>
          <a:xfrm>
            <a:off x="4168078" y="1515995"/>
            <a:ext cx="1427025" cy="1163618"/>
            <a:chOff x="3432264" y="1500923"/>
            <a:chExt cx="1427025" cy="1163618"/>
          </a:xfrm>
        </p:grpSpPr>
        <p:sp>
          <p:nvSpPr>
            <p:cNvPr id="7" name="TextBox 6"/>
            <p:cNvSpPr txBox="1"/>
            <p:nvPr/>
          </p:nvSpPr>
          <p:spPr>
            <a:xfrm>
              <a:off x="3432264" y="2014549"/>
              <a:ext cx="1351079"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smtClean="0">
                  <a:ln>
                    <a:noFill/>
                  </a:ln>
                  <a:solidFill>
                    <a:srgbClr val="005386"/>
                  </a:solidFill>
                  <a:effectLst/>
                  <a:uLnTx/>
                  <a:uFillTx/>
                </a:rPr>
                <a:t>Create Task</a:t>
              </a:r>
              <a:endParaRPr kumimoji="0" lang="en-US" sz="1800" b="1" i="0" u="none" strike="noStrike" kern="0" cap="none" spc="0" normalizeH="0" baseline="0" noProof="0" dirty="0" smtClean="0">
                <a:ln>
                  <a:noFill/>
                </a:ln>
                <a:solidFill>
                  <a:srgbClr val="005386"/>
                </a:solidFill>
                <a:effectLst/>
                <a:uLnTx/>
                <a:uFillTx/>
              </a:endParaRPr>
            </a:p>
          </p:txBody>
        </p:sp>
        <p:pic>
          <p:nvPicPr>
            <p:cNvPr id="8" name="Picture 7"/>
            <p:cNvPicPr>
              <a:picLocks noChangeAspect="1"/>
            </p:cNvPicPr>
            <p:nvPr/>
          </p:nvPicPr>
          <p:blipFill rotWithShape="1">
            <a:blip r:embed="rId2"/>
            <a:srcRect b="44329"/>
            <a:stretch/>
          </p:blipFill>
          <p:spPr>
            <a:xfrm>
              <a:off x="3655225" y="1500923"/>
              <a:ext cx="1204064" cy="581227"/>
            </a:xfrm>
            <a:prstGeom prst="rect">
              <a:avLst/>
            </a:prstGeom>
          </p:spPr>
        </p:pic>
        <p:sp>
          <p:nvSpPr>
            <p:cNvPr id="9" name="Oval 8"/>
            <p:cNvSpPr/>
            <p:nvPr/>
          </p:nvSpPr>
          <p:spPr>
            <a:xfrm>
              <a:off x="3481753" y="1697440"/>
              <a:ext cx="1181143" cy="967101"/>
            </a:xfrm>
            <a:prstGeom prst="ellipse">
              <a:avLst/>
            </a:prstGeom>
            <a:no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10" name="Rectangle 9"/>
            <p:cNvSpPr/>
            <p:nvPr/>
          </p:nvSpPr>
          <p:spPr>
            <a:xfrm>
              <a:off x="3732695" y="1777940"/>
              <a:ext cx="296694" cy="304210"/>
            </a:xfrm>
            <a:prstGeom prst="rect">
              <a:avLst/>
            </a:prstGeom>
            <a:no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grpSp>
      <p:sp>
        <p:nvSpPr>
          <p:cNvPr id="14" name="Rectangle 13">
            <a:extLst>
              <a:ext uri="{FF2B5EF4-FFF2-40B4-BE49-F238E27FC236}">
                <a16:creationId xmlns:a16="http://schemas.microsoft.com/office/drawing/2014/main" id="{A2C7EA86-9DDF-F946-BBD2-08B0B73C4691}"/>
              </a:ext>
            </a:extLst>
          </p:cNvPr>
          <p:cNvSpPr/>
          <p:nvPr/>
        </p:nvSpPr>
        <p:spPr>
          <a:xfrm>
            <a:off x="6248336" y="1584007"/>
            <a:ext cx="2691492" cy="520935"/>
          </a:xfrm>
          <a:prstGeom prst="rect">
            <a:avLst/>
          </a:prstGeom>
          <a:noFill/>
          <a:ln w="28575" cap="flat" cmpd="sng" algn="ctr">
            <a:noFill/>
            <a:prstDash val="solid"/>
          </a:ln>
          <a:effectLst/>
        </p:spPr>
        <p:txBody>
          <a:bodyPr rtlCol="0" anchor="ctr"/>
          <a:lstStyle/>
          <a:p>
            <a:pPr marL="0" marR="0" lvl="0" indent="0" algn="ctr" defTabSz="87913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Arial Narrow"/>
              <a:ea typeface="+mn-ea"/>
              <a:cs typeface="+mn-cs"/>
            </a:endParaRPr>
          </a:p>
        </p:txBody>
      </p:sp>
      <p:pic>
        <p:nvPicPr>
          <p:cNvPr id="15" name="Picture 14"/>
          <p:cNvPicPr>
            <a:picLocks noChangeAspect="1"/>
          </p:cNvPicPr>
          <p:nvPr/>
        </p:nvPicPr>
        <p:blipFill>
          <a:blip r:embed="rId3"/>
          <a:stretch>
            <a:fillRect/>
          </a:stretch>
        </p:blipFill>
        <p:spPr>
          <a:xfrm>
            <a:off x="6324760" y="1247542"/>
            <a:ext cx="2043504" cy="3344473"/>
          </a:xfrm>
          <a:prstGeom prst="rect">
            <a:avLst/>
          </a:prstGeom>
        </p:spPr>
      </p:pic>
      <p:sp>
        <p:nvSpPr>
          <p:cNvPr id="16" name="Rectangle 15"/>
          <p:cNvSpPr/>
          <p:nvPr/>
        </p:nvSpPr>
        <p:spPr>
          <a:xfrm>
            <a:off x="6343810" y="1223662"/>
            <a:ext cx="2119767" cy="3368353"/>
          </a:xfrm>
          <a:prstGeom prst="rect">
            <a:avLst/>
          </a:prstGeom>
          <a:no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Tree>
    <p:extLst>
      <p:ext uri="{BB962C8B-B14F-4D97-AF65-F5344CB8AC3E}">
        <p14:creationId xmlns:p14="http://schemas.microsoft.com/office/powerpoint/2010/main" val="114029565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ko-KR" b="1" dirty="0"/>
              <a:t>Modify Task Structure</a:t>
            </a:r>
            <a:endParaRPr lang="ko-KR" altLang="en-US" dirty="0"/>
          </a:p>
        </p:txBody>
      </p:sp>
      <p:sp>
        <p:nvSpPr>
          <p:cNvPr id="3" name="Text Placeholder 2"/>
          <p:cNvSpPr>
            <a:spLocks noGrp="1"/>
          </p:cNvSpPr>
          <p:nvPr>
            <p:ph type="body" sz="quarter" idx="11"/>
          </p:nvPr>
        </p:nvSpPr>
        <p:spPr>
          <a:gradFill flip="none" rotWithShape="1">
            <a:gsLst>
              <a:gs pos="60000">
                <a:srgbClr val="0F5486"/>
              </a:gs>
              <a:gs pos="100000">
                <a:schemeClr val="bg1">
                  <a:alpha val="0"/>
                </a:schemeClr>
              </a:gs>
            </a:gsLst>
            <a:lin ang="0" scaled="1"/>
            <a:tileRect/>
          </a:gradFill>
        </p:spPr>
        <p:txBody>
          <a:bodyPr/>
          <a:lstStyle/>
          <a:p>
            <a:r>
              <a:rPr lang="en-US" altLang="ko-KR" dirty="0">
                <a:solidFill>
                  <a:schemeClr val="bg1"/>
                </a:solidFill>
                <a:latin typeface="3ds" panose="02000503020000020004" pitchFamily="50" charset="0"/>
              </a:rPr>
              <a:t>Project details directly in the Project schedule</a:t>
            </a:r>
          </a:p>
        </p:txBody>
      </p:sp>
      <p:sp>
        <p:nvSpPr>
          <p:cNvPr id="4" name="Date Placeholder 3"/>
          <p:cNvSpPr>
            <a:spLocks noGrp="1"/>
          </p:cNvSpPr>
          <p:nvPr>
            <p:ph type="dt" sz="half" idx="2"/>
          </p:nvPr>
        </p:nvSpPr>
        <p:spPr/>
        <p:txBody>
          <a:bodyPr/>
          <a:lstStyle/>
          <a:p>
            <a:fld id="{451E5422-847B-44EF-B6F2-7CFEDC2BDA19}" type="datetime1">
              <a:rPr lang="en-US" noProof="0" smtClean="0"/>
              <a:t>11/10/2022</a:t>
            </a:fld>
            <a:endParaRPr lang="en-US" noProof="0"/>
          </a:p>
        </p:txBody>
      </p:sp>
      <p:sp>
        <p:nvSpPr>
          <p:cNvPr id="5" name="Content Placeholder 8"/>
          <p:cNvSpPr txBox="1">
            <a:spLocks/>
          </p:cNvSpPr>
          <p:nvPr/>
        </p:nvSpPr>
        <p:spPr>
          <a:xfrm>
            <a:off x="794466" y="1041392"/>
            <a:ext cx="8290142" cy="3431839"/>
          </a:xfrm>
          <a:prstGeom prst="rect">
            <a:avLst/>
          </a:prstGeom>
        </p:spPr>
        <p:txBody>
          <a:bodyPr>
            <a:noAutofit/>
          </a:bodyPr>
          <a:lstStyle>
            <a:lvl1pPr marL="228600" marR="0" indent="-228600" algn="l" defTabSz="879152" rtl="0" eaLnBrk="1" fontAlgn="auto" latinLnBrk="0" hangingPunct="1">
              <a:lnSpc>
                <a:spcPct val="100000"/>
              </a:lnSpc>
              <a:spcBef>
                <a:spcPts val="800"/>
              </a:spcBef>
              <a:spcAft>
                <a:spcPts val="0"/>
              </a:spcAft>
              <a:buClr>
                <a:schemeClr val="tx1"/>
              </a:buClr>
              <a:buSzPct val="80000"/>
              <a:buFont typeface="Wingdings 3" panose="05040102010807070707" pitchFamily="18" charset="2"/>
              <a:buChar char="u"/>
              <a:tabLst/>
              <a:defRPr sz="2000" b="0" i="0" kern="900" spc="0">
                <a:solidFill>
                  <a:schemeClr val="tx1"/>
                </a:solidFill>
                <a:latin typeface="+mn-lt"/>
                <a:ea typeface="+mn-ea"/>
                <a:cs typeface="3ds Light"/>
              </a:defRPr>
            </a:lvl1pPr>
            <a:lvl2pPr marL="400050" marR="0" indent="-176213" algn="l" defTabSz="879152" rtl="0" eaLnBrk="1" fontAlgn="auto" latinLnBrk="0" hangingPunct="1">
              <a:lnSpc>
                <a:spcPct val="100000"/>
              </a:lnSpc>
              <a:spcBef>
                <a:spcPts val="600"/>
              </a:spcBef>
              <a:spcAft>
                <a:spcPts val="0"/>
              </a:spcAft>
              <a:buClr>
                <a:schemeClr val="tx1"/>
              </a:buClr>
              <a:buSzPct val="75000"/>
              <a:buFont typeface="Wingdings 3" panose="05040102010807070707" pitchFamily="18" charset="2"/>
              <a:buChar char="w"/>
              <a:tabLst/>
              <a:defRPr sz="1800" b="0" i="0" kern="900" spc="0" baseline="0">
                <a:solidFill>
                  <a:schemeClr val="tx1"/>
                </a:solidFill>
                <a:latin typeface="+mn-lt"/>
                <a:ea typeface="+mn-ea"/>
                <a:cs typeface="3ds Light"/>
              </a:defRPr>
            </a:lvl2pPr>
            <a:lvl3pPr marL="628650" marR="0" indent="-158750" algn="l" defTabSz="879152" rtl="0" eaLnBrk="1" fontAlgn="auto" latinLnBrk="0" hangingPunct="1">
              <a:lnSpc>
                <a:spcPct val="100000"/>
              </a:lnSpc>
              <a:spcBef>
                <a:spcPts val="400"/>
              </a:spcBef>
              <a:spcAft>
                <a:spcPts val="0"/>
              </a:spcAft>
              <a:buClr>
                <a:schemeClr val="tx1"/>
              </a:buClr>
              <a:buSzPct val="60000"/>
              <a:buFont typeface="Wingdings 3" panose="05040102010807070707" pitchFamily="18" charset="2"/>
              <a:buChar char="u"/>
              <a:tabLst/>
              <a:defRPr sz="1600" b="0" i="0" kern="900" spc="0">
                <a:solidFill>
                  <a:schemeClr val="tx1"/>
                </a:solidFill>
                <a:latin typeface="+mn-lt"/>
                <a:ea typeface="+mn-ea"/>
                <a:cs typeface="3ds Light"/>
              </a:defRPr>
            </a:lvl3pPr>
            <a:lvl4pPr marL="857250" indent="-179388" algn="l" defTabSz="879152" rtl="0" eaLnBrk="1" latinLnBrk="0" hangingPunct="1">
              <a:lnSpc>
                <a:spcPct val="100000"/>
              </a:lnSpc>
              <a:spcBef>
                <a:spcPts val="400"/>
              </a:spcBef>
              <a:buClr>
                <a:schemeClr val="tx1"/>
              </a:buClr>
              <a:buSzPct val="60000"/>
              <a:buFont typeface="Wingdings 3" panose="05040102010807070707" pitchFamily="18" charset="2"/>
              <a:buChar char="w"/>
              <a:defRPr sz="1400" b="0" i="0" kern="900" spc="-70">
                <a:solidFill>
                  <a:schemeClr val="tx1"/>
                </a:solidFill>
                <a:latin typeface="+mn-lt"/>
                <a:ea typeface="+mn-ea"/>
                <a:cs typeface="3ds Light"/>
              </a:defRPr>
            </a:lvl4pPr>
            <a:lvl5pPr marL="914400" indent="0" algn="l" defTabSz="1028700" rtl="0" eaLnBrk="1" latinLnBrk="0" hangingPunct="1">
              <a:lnSpc>
                <a:spcPct val="100000"/>
              </a:lnSpc>
              <a:spcBef>
                <a:spcPts val="300"/>
              </a:spcBef>
              <a:buFont typeface="Arial"/>
              <a:buNone/>
              <a:defRPr sz="1200" b="0" i="0" kern="1200" baseline="0">
                <a:solidFill>
                  <a:schemeClr val="tx1"/>
                </a:solidFill>
                <a:latin typeface="+mn-lt"/>
                <a:ea typeface="+mn-ea"/>
                <a:cs typeface="3ds Light"/>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mj-lt"/>
              <a:buAutoNum type="arabicPeriod"/>
            </a:pPr>
            <a:r>
              <a:rPr lang="en-US" altLang="ko-KR" sz="1800" dirty="0"/>
              <a:t>Rework of the Tasks</a:t>
            </a:r>
            <a:endParaRPr lang="en-US" altLang="ko-KR" sz="1800" b="1" dirty="0"/>
          </a:p>
          <a:p>
            <a:pPr marL="514350" lvl="1" indent="-342900">
              <a:buSzPct val="100000"/>
              <a:buFont typeface="+mj-lt"/>
              <a:buAutoNum type="alphaLcPeriod"/>
            </a:pPr>
            <a:r>
              <a:rPr lang="de-DE" altLang="ko-KR" sz="1600" b="1" dirty="0"/>
              <a:t>Enable Edit (Use the Pen)</a:t>
            </a:r>
          </a:p>
          <a:p>
            <a:pPr marL="514350" lvl="1" indent="-342900">
              <a:buSzPct val="100000"/>
              <a:buFont typeface="+mj-lt"/>
              <a:buAutoNum type="alphaLcPeriod"/>
            </a:pPr>
            <a:r>
              <a:rPr lang="de-DE" altLang="ko-KR" sz="1600" b="1" dirty="0"/>
              <a:t>You are able to change the Maturity, % Complete, Duration, Start and End Date etc.</a:t>
            </a:r>
          </a:p>
          <a:p>
            <a:pPr marL="514350" lvl="1" indent="-342900">
              <a:buSzPct val="100000"/>
              <a:buFont typeface="+mj-lt"/>
              <a:buAutoNum type="alphaLcPeriod"/>
            </a:pPr>
            <a:endParaRPr lang="de-DE" altLang="ko-KR" sz="1600" b="1" dirty="0"/>
          </a:p>
          <a:p>
            <a:pPr marL="514350" lvl="1" indent="-342900">
              <a:buFont typeface="+mj-lt"/>
              <a:buAutoNum type="alphaLcPeriod"/>
            </a:pPr>
            <a:endParaRPr lang="de-DE" altLang="ko-KR" sz="1600" dirty="0"/>
          </a:p>
          <a:p>
            <a:pPr marL="514350" lvl="1" indent="-342900">
              <a:buFont typeface="+mj-lt"/>
              <a:buAutoNum type="alphaLcPeriod"/>
            </a:pPr>
            <a:endParaRPr lang="en-US" altLang="ko-KR" sz="1600" dirty="0"/>
          </a:p>
          <a:p>
            <a:endParaRPr lang="en-US" altLang="ko-KR" sz="1400" dirty="0"/>
          </a:p>
        </p:txBody>
      </p:sp>
      <p:pic>
        <p:nvPicPr>
          <p:cNvPr id="15" name="Picture 14"/>
          <p:cNvPicPr>
            <a:picLocks noChangeAspect="1"/>
          </p:cNvPicPr>
          <p:nvPr/>
        </p:nvPicPr>
        <p:blipFill>
          <a:blip r:embed="rId2"/>
          <a:stretch>
            <a:fillRect/>
          </a:stretch>
        </p:blipFill>
        <p:spPr>
          <a:xfrm>
            <a:off x="244851" y="2343038"/>
            <a:ext cx="8839757" cy="2152606"/>
          </a:xfrm>
          <a:prstGeom prst="rect">
            <a:avLst/>
          </a:prstGeom>
        </p:spPr>
      </p:pic>
      <p:sp>
        <p:nvSpPr>
          <p:cNvPr id="16" name="Rectangle 15">
            <a:extLst>
              <a:ext uri="{FF2B5EF4-FFF2-40B4-BE49-F238E27FC236}">
                <a16:creationId xmlns:a16="http://schemas.microsoft.com/office/drawing/2014/main" id="{CE48E0DF-88A8-894B-A099-25127AA53262}"/>
              </a:ext>
            </a:extLst>
          </p:cNvPr>
          <p:cNvSpPr/>
          <p:nvPr/>
        </p:nvSpPr>
        <p:spPr>
          <a:xfrm>
            <a:off x="578582" y="2321061"/>
            <a:ext cx="2168665" cy="526596"/>
          </a:xfrm>
          <a:prstGeom prst="rect">
            <a:avLst/>
          </a:prstGeom>
          <a:noFill/>
          <a:ln w="285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7913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Arial Narrow"/>
              <a:ea typeface="+mn-ea"/>
              <a:cs typeface="+mn-cs"/>
            </a:endParaRPr>
          </a:p>
        </p:txBody>
      </p:sp>
      <p:sp>
        <p:nvSpPr>
          <p:cNvPr id="17" name="Rectangle 16">
            <a:extLst>
              <a:ext uri="{FF2B5EF4-FFF2-40B4-BE49-F238E27FC236}">
                <a16:creationId xmlns:a16="http://schemas.microsoft.com/office/drawing/2014/main" id="{5DCCAC71-46CB-8747-9493-CAAFFE21F591}"/>
              </a:ext>
            </a:extLst>
          </p:cNvPr>
          <p:cNvSpPr/>
          <p:nvPr/>
        </p:nvSpPr>
        <p:spPr>
          <a:xfrm>
            <a:off x="578582" y="3466084"/>
            <a:ext cx="2168665" cy="526596"/>
          </a:xfrm>
          <a:prstGeom prst="rect">
            <a:avLst/>
          </a:prstGeom>
          <a:noFill/>
          <a:ln w="285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7913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Arial Narrow"/>
              <a:ea typeface="+mn-ea"/>
              <a:cs typeface="+mn-cs"/>
            </a:endParaRPr>
          </a:p>
        </p:txBody>
      </p:sp>
      <p:sp>
        <p:nvSpPr>
          <p:cNvPr id="18" name="Rectangle 17">
            <a:extLst>
              <a:ext uri="{FF2B5EF4-FFF2-40B4-BE49-F238E27FC236}">
                <a16:creationId xmlns:a16="http://schemas.microsoft.com/office/drawing/2014/main" id="{E286A37B-7153-F146-AB0A-D0B6930EC5D2}"/>
              </a:ext>
            </a:extLst>
          </p:cNvPr>
          <p:cNvSpPr/>
          <p:nvPr/>
        </p:nvSpPr>
        <p:spPr>
          <a:xfrm>
            <a:off x="578582" y="2892745"/>
            <a:ext cx="2168665" cy="526596"/>
          </a:xfrm>
          <a:prstGeom prst="rect">
            <a:avLst/>
          </a:prstGeom>
          <a:noFill/>
          <a:ln w="285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7913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Arial Narrow"/>
              <a:ea typeface="+mn-ea"/>
              <a:cs typeface="+mn-cs"/>
            </a:endParaRPr>
          </a:p>
        </p:txBody>
      </p:sp>
      <p:sp>
        <p:nvSpPr>
          <p:cNvPr id="19" name="Oval 18"/>
          <p:cNvSpPr/>
          <p:nvPr/>
        </p:nvSpPr>
        <p:spPr>
          <a:xfrm>
            <a:off x="2825534" y="2468085"/>
            <a:ext cx="297874" cy="304800"/>
          </a:xfrm>
          <a:prstGeom prst="ellipse">
            <a:avLst/>
          </a:prstGeom>
          <a:no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20" name="Rectangle 19"/>
          <p:cNvSpPr/>
          <p:nvPr/>
        </p:nvSpPr>
        <p:spPr>
          <a:xfrm>
            <a:off x="2806639" y="2925732"/>
            <a:ext cx="6337361" cy="387761"/>
          </a:xfrm>
          <a:prstGeom prst="rect">
            <a:avLst/>
          </a:prstGeom>
          <a:no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21" name="Oval 20"/>
          <p:cNvSpPr/>
          <p:nvPr/>
        </p:nvSpPr>
        <p:spPr>
          <a:xfrm>
            <a:off x="6008055" y="3752168"/>
            <a:ext cx="1175577" cy="304800"/>
          </a:xfrm>
          <a:prstGeom prst="ellipse">
            <a:avLst/>
          </a:prstGeom>
          <a:no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22" name="Rectangle 21"/>
          <p:cNvSpPr/>
          <p:nvPr/>
        </p:nvSpPr>
        <p:spPr>
          <a:xfrm>
            <a:off x="519190" y="3335676"/>
            <a:ext cx="1179723" cy="54612"/>
          </a:xfrm>
          <a:prstGeom prst="rect">
            <a:avLst/>
          </a:prstGeom>
          <a:solidFill>
            <a:srgbClr val="FFFFFF"/>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200" b="1" i="0" u="none" strike="noStrike" kern="0" cap="none" spc="0" normalizeH="0" baseline="0" noProof="0" dirty="0" err="1" smtClean="0">
                <a:ln>
                  <a:noFill/>
                </a:ln>
                <a:solidFill>
                  <a:srgbClr val="001871"/>
                </a:solidFill>
                <a:effectLst/>
                <a:uLnTx/>
                <a:uFillTx/>
                <a:latin typeface="Arial Narrow"/>
                <a:ea typeface="+mn-ea"/>
                <a:cs typeface="+mn-cs"/>
              </a:rPr>
              <a:t>Metabo</a:t>
            </a:r>
            <a:r>
              <a:rPr kumimoji="0" lang="de-DE" sz="1200" b="1" i="0" u="none" strike="noStrike" kern="0" cap="none" spc="0" normalizeH="0" baseline="0" noProof="0" dirty="0" smtClean="0">
                <a:ln>
                  <a:noFill/>
                </a:ln>
                <a:solidFill>
                  <a:srgbClr val="001871"/>
                </a:solidFill>
                <a:effectLst/>
                <a:uLnTx/>
                <a:uFillTx/>
                <a:latin typeface="Arial Narrow"/>
                <a:ea typeface="+mn-ea"/>
                <a:cs typeface="+mn-cs"/>
              </a:rPr>
              <a:t> Project</a:t>
            </a:r>
            <a:endParaRPr kumimoji="0" lang="en-US" sz="1200" b="1" i="0" u="none" strike="noStrike" kern="0" cap="none" spc="0" normalizeH="0" baseline="0" noProof="0" dirty="0" smtClean="0">
              <a:ln>
                <a:noFill/>
              </a:ln>
              <a:solidFill>
                <a:srgbClr val="001871"/>
              </a:solidFill>
              <a:effectLst/>
              <a:uLnTx/>
              <a:uFillTx/>
              <a:latin typeface="Arial Narrow"/>
              <a:ea typeface="+mn-ea"/>
              <a:cs typeface="+mn-cs"/>
            </a:endParaRPr>
          </a:p>
        </p:txBody>
      </p:sp>
      <p:pic>
        <p:nvPicPr>
          <p:cNvPr id="23" name="Picture 22"/>
          <p:cNvPicPr>
            <a:picLocks noChangeAspect="1"/>
          </p:cNvPicPr>
          <p:nvPr/>
        </p:nvPicPr>
        <p:blipFill rotWithShape="1">
          <a:blip r:embed="rId3"/>
          <a:srcRect l="-72" t="21563" r="80947" b="37660"/>
          <a:stretch/>
        </p:blipFill>
        <p:spPr>
          <a:xfrm>
            <a:off x="192240" y="3109564"/>
            <a:ext cx="1735253" cy="1453830"/>
          </a:xfrm>
          <a:prstGeom prst="rect">
            <a:avLst/>
          </a:prstGeom>
        </p:spPr>
      </p:pic>
    </p:spTree>
    <p:extLst>
      <p:ext uri="{BB962C8B-B14F-4D97-AF65-F5344CB8AC3E}">
        <p14:creationId xmlns:p14="http://schemas.microsoft.com/office/powerpoint/2010/main" val="101737723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ko-KR" b="1" dirty="0"/>
              <a:t>Define Task Dependency</a:t>
            </a:r>
            <a:endParaRPr lang="ko-KR" altLang="en-US" dirty="0"/>
          </a:p>
        </p:txBody>
      </p:sp>
      <p:sp>
        <p:nvSpPr>
          <p:cNvPr id="3" name="Text Placeholder 2"/>
          <p:cNvSpPr>
            <a:spLocks noGrp="1"/>
          </p:cNvSpPr>
          <p:nvPr>
            <p:ph type="body" sz="quarter" idx="11"/>
          </p:nvPr>
        </p:nvSpPr>
        <p:spPr>
          <a:gradFill flip="none" rotWithShape="1">
            <a:gsLst>
              <a:gs pos="60000">
                <a:srgbClr val="0F5486"/>
              </a:gs>
              <a:gs pos="100000">
                <a:schemeClr val="bg1">
                  <a:alpha val="0"/>
                </a:schemeClr>
              </a:gs>
            </a:gsLst>
            <a:lin ang="0" scaled="1"/>
            <a:tileRect/>
          </a:gradFill>
        </p:spPr>
        <p:txBody>
          <a:bodyPr/>
          <a:lstStyle/>
          <a:p>
            <a:r>
              <a:rPr lang="en-US" altLang="ko-KR" dirty="0">
                <a:solidFill>
                  <a:schemeClr val="bg1"/>
                </a:solidFill>
                <a:latin typeface="3ds" panose="02000503020000020004" pitchFamily="50" charset="0"/>
              </a:rPr>
              <a:t>Adding Schedule Task Dependencies mass process (1/3)</a:t>
            </a:r>
          </a:p>
        </p:txBody>
      </p:sp>
      <p:sp>
        <p:nvSpPr>
          <p:cNvPr id="4" name="Date Placeholder 3"/>
          <p:cNvSpPr>
            <a:spLocks noGrp="1"/>
          </p:cNvSpPr>
          <p:nvPr>
            <p:ph type="dt" sz="half" idx="2"/>
          </p:nvPr>
        </p:nvSpPr>
        <p:spPr/>
        <p:txBody>
          <a:bodyPr/>
          <a:lstStyle/>
          <a:p>
            <a:fld id="{451E5422-847B-44EF-B6F2-7CFEDC2BDA19}" type="datetime1">
              <a:rPr lang="en-US" noProof="0" smtClean="0"/>
              <a:t>11/10/2022</a:t>
            </a:fld>
            <a:endParaRPr lang="en-US" noProof="0"/>
          </a:p>
        </p:txBody>
      </p:sp>
      <p:sp>
        <p:nvSpPr>
          <p:cNvPr id="5" name="Content Placeholder 8"/>
          <p:cNvSpPr txBox="1">
            <a:spLocks/>
          </p:cNvSpPr>
          <p:nvPr/>
        </p:nvSpPr>
        <p:spPr>
          <a:xfrm>
            <a:off x="794466" y="1041392"/>
            <a:ext cx="8433354" cy="3431839"/>
          </a:xfrm>
          <a:prstGeom prst="rect">
            <a:avLst/>
          </a:prstGeom>
        </p:spPr>
        <p:txBody>
          <a:bodyPr>
            <a:noAutofit/>
          </a:bodyPr>
          <a:lstStyle>
            <a:lvl1pPr marL="228600" marR="0" indent="-228600" algn="l" defTabSz="879152" rtl="0" eaLnBrk="1" fontAlgn="auto" latinLnBrk="0" hangingPunct="1">
              <a:lnSpc>
                <a:spcPct val="100000"/>
              </a:lnSpc>
              <a:spcBef>
                <a:spcPts val="800"/>
              </a:spcBef>
              <a:spcAft>
                <a:spcPts val="0"/>
              </a:spcAft>
              <a:buClr>
                <a:schemeClr val="tx1"/>
              </a:buClr>
              <a:buSzPct val="80000"/>
              <a:buFont typeface="Wingdings 3" panose="05040102010807070707" pitchFamily="18" charset="2"/>
              <a:buChar char="u"/>
              <a:tabLst/>
              <a:defRPr sz="2000" b="0" i="0" kern="900" spc="0">
                <a:solidFill>
                  <a:schemeClr val="tx1"/>
                </a:solidFill>
                <a:latin typeface="+mn-lt"/>
                <a:ea typeface="+mn-ea"/>
                <a:cs typeface="3ds Light"/>
              </a:defRPr>
            </a:lvl1pPr>
            <a:lvl2pPr marL="400050" marR="0" indent="-176213" algn="l" defTabSz="879152" rtl="0" eaLnBrk="1" fontAlgn="auto" latinLnBrk="0" hangingPunct="1">
              <a:lnSpc>
                <a:spcPct val="100000"/>
              </a:lnSpc>
              <a:spcBef>
                <a:spcPts val="600"/>
              </a:spcBef>
              <a:spcAft>
                <a:spcPts val="0"/>
              </a:spcAft>
              <a:buClr>
                <a:schemeClr val="tx1"/>
              </a:buClr>
              <a:buSzPct val="75000"/>
              <a:buFont typeface="Wingdings 3" panose="05040102010807070707" pitchFamily="18" charset="2"/>
              <a:buChar char="w"/>
              <a:tabLst/>
              <a:defRPr sz="1800" b="0" i="0" kern="900" spc="0" baseline="0">
                <a:solidFill>
                  <a:schemeClr val="tx1"/>
                </a:solidFill>
                <a:latin typeface="+mn-lt"/>
                <a:ea typeface="+mn-ea"/>
                <a:cs typeface="3ds Light"/>
              </a:defRPr>
            </a:lvl2pPr>
            <a:lvl3pPr marL="628650" marR="0" indent="-158750" algn="l" defTabSz="879152" rtl="0" eaLnBrk="1" fontAlgn="auto" latinLnBrk="0" hangingPunct="1">
              <a:lnSpc>
                <a:spcPct val="100000"/>
              </a:lnSpc>
              <a:spcBef>
                <a:spcPts val="400"/>
              </a:spcBef>
              <a:spcAft>
                <a:spcPts val="0"/>
              </a:spcAft>
              <a:buClr>
                <a:schemeClr val="tx1"/>
              </a:buClr>
              <a:buSzPct val="60000"/>
              <a:buFont typeface="Wingdings 3" panose="05040102010807070707" pitchFamily="18" charset="2"/>
              <a:buChar char="u"/>
              <a:tabLst/>
              <a:defRPr sz="1600" b="0" i="0" kern="900" spc="0">
                <a:solidFill>
                  <a:schemeClr val="tx1"/>
                </a:solidFill>
                <a:latin typeface="+mn-lt"/>
                <a:ea typeface="+mn-ea"/>
                <a:cs typeface="3ds Light"/>
              </a:defRPr>
            </a:lvl3pPr>
            <a:lvl4pPr marL="857250" indent="-179388" algn="l" defTabSz="879152" rtl="0" eaLnBrk="1" latinLnBrk="0" hangingPunct="1">
              <a:lnSpc>
                <a:spcPct val="100000"/>
              </a:lnSpc>
              <a:spcBef>
                <a:spcPts val="400"/>
              </a:spcBef>
              <a:buClr>
                <a:schemeClr val="tx1"/>
              </a:buClr>
              <a:buSzPct val="60000"/>
              <a:buFont typeface="Wingdings 3" panose="05040102010807070707" pitchFamily="18" charset="2"/>
              <a:buChar char="w"/>
              <a:defRPr sz="1400" b="0" i="0" kern="900" spc="-70">
                <a:solidFill>
                  <a:schemeClr val="tx1"/>
                </a:solidFill>
                <a:latin typeface="+mn-lt"/>
                <a:ea typeface="+mn-ea"/>
                <a:cs typeface="3ds Light"/>
              </a:defRPr>
            </a:lvl4pPr>
            <a:lvl5pPr marL="914400" indent="0" algn="l" defTabSz="1028700" rtl="0" eaLnBrk="1" latinLnBrk="0" hangingPunct="1">
              <a:lnSpc>
                <a:spcPct val="100000"/>
              </a:lnSpc>
              <a:spcBef>
                <a:spcPts val="300"/>
              </a:spcBef>
              <a:buFont typeface="Arial"/>
              <a:buNone/>
              <a:defRPr sz="1200" b="0" i="0" kern="1200" baseline="0">
                <a:solidFill>
                  <a:schemeClr val="tx1"/>
                </a:solidFill>
                <a:latin typeface="+mn-lt"/>
                <a:ea typeface="+mn-ea"/>
                <a:cs typeface="3ds Light"/>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800" dirty="0"/>
              <a:t>There are four types of dependencies:</a:t>
            </a:r>
          </a:p>
          <a:p>
            <a:pPr>
              <a:buFont typeface="Wingdings" panose="05000000000000000000" pitchFamily="2" charset="2"/>
              <a:buChar char="Ø"/>
            </a:pPr>
            <a:r>
              <a:rPr lang="de-DE" altLang="ko-KR" sz="1600" dirty="0"/>
              <a:t>(FS) Finish-to-Start: The selected task cannot start until this one finishes. This is the default task dependency.</a:t>
            </a:r>
            <a:endParaRPr lang="en-US" altLang="ko-KR" sz="1600" dirty="0"/>
          </a:p>
          <a:p>
            <a:pPr>
              <a:buFont typeface="Wingdings" panose="05000000000000000000" pitchFamily="2" charset="2"/>
              <a:buChar char="Ø"/>
            </a:pPr>
            <a:r>
              <a:rPr lang="de-DE" altLang="ko-KR" sz="1600" dirty="0"/>
              <a:t>(SS) Start-to-Start: The selected task cannot start until this task starts.</a:t>
            </a:r>
            <a:endParaRPr lang="en-US" altLang="ko-KR" sz="1600" dirty="0"/>
          </a:p>
          <a:p>
            <a:pPr>
              <a:buFont typeface="Wingdings" panose="05000000000000000000" pitchFamily="2" charset="2"/>
              <a:buChar char="Ø"/>
            </a:pPr>
            <a:r>
              <a:rPr lang="de-DE" altLang="ko-KR" sz="1600" dirty="0"/>
              <a:t>(FF) Finish-to-Finish: The selected task cannot finish until this task finishes.</a:t>
            </a:r>
          </a:p>
          <a:p>
            <a:pPr>
              <a:buFont typeface="Wingdings" panose="05000000000000000000" pitchFamily="2" charset="2"/>
              <a:buChar char="Ø"/>
            </a:pPr>
            <a:r>
              <a:rPr lang="de-DE" altLang="ko-KR" sz="1600" dirty="0"/>
              <a:t>(SF) Start-to-Finish: The selected task cannot finish until this task starts.</a:t>
            </a:r>
          </a:p>
          <a:p>
            <a:pPr marL="171450" lvl="1" indent="0">
              <a:buSzPct val="100000"/>
              <a:buNone/>
            </a:pPr>
            <a:r>
              <a:rPr lang="de-DE" altLang="ko-KR" sz="1600" b="1" dirty="0"/>
              <a:t>The following formula needs to be added in the Flattened View by Enable Edit (Use the Pen)</a:t>
            </a:r>
          </a:p>
          <a:p>
            <a:pPr marL="171450" lvl="1" indent="0">
              <a:buSzPct val="100000"/>
              <a:buNone/>
            </a:pPr>
            <a:endParaRPr lang="en-US" altLang="ko-KR" sz="1600" b="1" dirty="0"/>
          </a:p>
          <a:p>
            <a:pPr marL="171450" lvl="1" indent="0">
              <a:buNone/>
            </a:pPr>
            <a:endParaRPr lang="de-DE" altLang="ko-KR" sz="1600" dirty="0"/>
          </a:p>
          <a:p>
            <a:pPr marL="171450" lvl="1" indent="0">
              <a:buNone/>
            </a:pPr>
            <a:endParaRPr lang="en-US" altLang="ko-KR" sz="1600" dirty="0"/>
          </a:p>
        </p:txBody>
      </p:sp>
      <p:pic>
        <p:nvPicPr>
          <p:cNvPr id="13" name="Picture 12"/>
          <p:cNvPicPr>
            <a:picLocks noChangeAspect="1"/>
          </p:cNvPicPr>
          <p:nvPr/>
        </p:nvPicPr>
        <p:blipFill>
          <a:blip r:embed="rId2"/>
          <a:stretch>
            <a:fillRect/>
          </a:stretch>
        </p:blipFill>
        <p:spPr>
          <a:xfrm>
            <a:off x="1224443" y="3186795"/>
            <a:ext cx="4616287" cy="1814000"/>
          </a:xfrm>
          <a:prstGeom prst="rect">
            <a:avLst/>
          </a:prstGeom>
        </p:spPr>
      </p:pic>
      <p:sp>
        <p:nvSpPr>
          <p:cNvPr id="14" name="Rectangle 13">
            <a:extLst>
              <a:ext uri="{FF2B5EF4-FFF2-40B4-BE49-F238E27FC236}">
                <a16:creationId xmlns:a16="http://schemas.microsoft.com/office/drawing/2014/main" id="{5DCCAC71-46CB-8747-9493-CAAFFE21F591}"/>
              </a:ext>
            </a:extLst>
          </p:cNvPr>
          <p:cNvSpPr/>
          <p:nvPr/>
        </p:nvSpPr>
        <p:spPr>
          <a:xfrm>
            <a:off x="342362" y="3237484"/>
            <a:ext cx="2168665" cy="526596"/>
          </a:xfrm>
          <a:prstGeom prst="rect">
            <a:avLst/>
          </a:prstGeom>
          <a:noFill/>
          <a:ln w="285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7913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Arial Narrow"/>
              <a:ea typeface="+mn-ea"/>
              <a:cs typeface="+mn-cs"/>
            </a:endParaRPr>
          </a:p>
        </p:txBody>
      </p:sp>
      <p:sp>
        <p:nvSpPr>
          <p:cNvPr id="15" name="TextBox 14"/>
          <p:cNvSpPr txBox="1"/>
          <p:nvPr/>
        </p:nvSpPr>
        <p:spPr>
          <a:xfrm>
            <a:off x="7479922" y="3817255"/>
            <a:ext cx="1256819" cy="615553"/>
          </a:xfrm>
          <a:prstGeom prst="rect">
            <a:avLst/>
          </a:prstGeom>
          <a:noFill/>
          <a:ln w="34925">
            <a:solidFill>
              <a:srgbClr val="FF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err="1" smtClean="0">
                <a:ln>
                  <a:noFill/>
                </a:ln>
                <a:solidFill>
                  <a:srgbClr val="FF0000"/>
                </a:solidFill>
                <a:effectLst/>
                <a:uLnTx/>
                <a:uFillTx/>
              </a:rPr>
              <a:t>Predecessor</a:t>
            </a:r>
            <a:r>
              <a:rPr kumimoji="0" lang="de-DE" sz="1800" b="1" i="0" u="none" strike="noStrike" kern="0" cap="none" spc="0" normalizeH="0" baseline="0" noProof="0" dirty="0" smtClean="0">
                <a:ln>
                  <a:noFill/>
                </a:ln>
                <a:solidFill>
                  <a:srgbClr val="FF0000"/>
                </a:solidFill>
                <a:effectLst/>
                <a:uLnTx/>
                <a:uFillTx/>
              </a:rPr>
              <a:t> 3:FS+0.0 d</a:t>
            </a:r>
            <a:endParaRPr kumimoji="0" lang="en-US" sz="1800" b="1" i="0" u="none" strike="noStrike" kern="0" cap="none" spc="0" normalizeH="0" baseline="0" noProof="0" dirty="0" smtClean="0">
              <a:ln>
                <a:noFill/>
              </a:ln>
              <a:solidFill>
                <a:srgbClr val="FF0000"/>
              </a:solidFill>
              <a:effectLst/>
              <a:uLnTx/>
              <a:uFillTx/>
            </a:endParaRPr>
          </a:p>
        </p:txBody>
      </p:sp>
      <p:sp>
        <p:nvSpPr>
          <p:cNvPr id="16" name="Oval 15"/>
          <p:cNvSpPr/>
          <p:nvPr/>
        </p:nvSpPr>
        <p:spPr>
          <a:xfrm flipV="1">
            <a:off x="2692903" y="3197203"/>
            <a:ext cx="346098" cy="285609"/>
          </a:xfrm>
          <a:prstGeom prst="ellipse">
            <a:avLst/>
          </a:prstGeom>
          <a:no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17" name="Oval 16"/>
          <p:cNvSpPr/>
          <p:nvPr/>
        </p:nvSpPr>
        <p:spPr>
          <a:xfrm flipV="1">
            <a:off x="1137243" y="3146052"/>
            <a:ext cx="578901" cy="357405"/>
          </a:xfrm>
          <a:prstGeom prst="ellipse">
            <a:avLst/>
          </a:prstGeom>
          <a:no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18" name="Oval 17"/>
          <p:cNvSpPr/>
          <p:nvPr/>
        </p:nvSpPr>
        <p:spPr>
          <a:xfrm flipV="1">
            <a:off x="2814207" y="3399929"/>
            <a:ext cx="726907" cy="357405"/>
          </a:xfrm>
          <a:prstGeom prst="ellipse">
            <a:avLst/>
          </a:prstGeom>
          <a:no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19" name="Oval 18"/>
          <p:cNvSpPr/>
          <p:nvPr/>
        </p:nvSpPr>
        <p:spPr>
          <a:xfrm flipV="1">
            <a:off x="2888209" y="3817255"/>
            <a:ext cx="578901" cy="357405"/>
          </a:xfrm>
          <a:prstGeom prst="ellipse">
            <a:avLst/>
          </a:prstGeom>
          <a:no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Tree>
    <p:extLst>
      <p:ext uri="{BB962C8B-B14F-4D97-AF65-F5344CB8AC3E}">
        <p14:creationId xmlns:p14="http://schemas.microsoft.com/office/powerpoint/2010/main" val="17237650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Project management @business</a:t>
            </a:r>
            <a:endParaRPr lang="ko-KR" altLang="en-US" dirty="0"/>
          </a:p>
        </p:txBody>
      </p:sp>
      <p:sp>
        <p:nvSpPr>
          <p:cNvPr id="4" name="Date Placeholder 3"/>
          <p:cNvSpPr>
            <a:spLocks noGrp="1"/>
          </p:cNvSpPr>
          <p:nvPr>
            <p:ph type="dt" sz="half" idx="2"/>
          </p:nvPr>
        </p:nvSpPr>
        <p:spPr/>
        <p:txBody>
          <a:bodyPr/>
          <a:lstStyle/>
          <a:p>
            <a:fld id="{451E5422-847B-44EF-B6F2-7CFEDC2BDA19}" type="datetime1">
              <a:rPr lang="en-US" noProof="0" smtClean="0"/>
              <a:t>11/10/2022</a:t>
            </a:fld>
            <a:endParaRPr lang="en-US" noProof="0"/>
          </a:p>
        </p:txBody>
      </p:sp>
      <p:sp>
        <p:nvSpPr>
          <p:cNvPr id="90" name="Rectangle 89">
            <a:extLst>
              <a:ext uri="{FF2B5EF4-FFF2-40B4-BE49-F238E27FC236}">
                <a16:creationId xmlns:a16="http://schemas.microsoft.com/office/drawing/2014/main" id="{1F63575C-0066-4247-9A86-AEAC1E5B39D8}"/>
              </a:ext>
            </a:extLst>
          </p:cNvPr>
          <p:cNvSpPr/>
          <p:nvPr/>
        </p:nvSpPr>
        <p:spPr>
          <a:xfrm>
            <a:off x="2482387" y="661614"/>
            <a:ext cx="6585414" cy="4003516"/>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srgbClr val="FFFFFF"/>
              </a:solidFill>
              <a:effectLst/>
              <a:uLnTx/>
              <a:uFillTx/>
              <a:latin typeface="Arial Narrow"/>
              <a:ea typeface="+mn-ea"/>
              <a:cs typeface="+mn-cs"/>
            </a:endParaRPr>
          </a:p>
        </p:txBody>
      </p:sp>
      <p:grpSp>
        <p:nvGrpSpPr>
          <p:cNvPr id="91" name="Group 76">
            <a:extLst>
              <a:ext uri="{FF2B5EF4-FFF2-40B4-BE49-F238E27FC236}">
                <a16:creationId xmlns:a16="http://schemas.microsoft.com/office/drawing/2014/main" id="{504D2475-5E34-46BD-B308-887DBF9E57D6}"/>
              </a:ext>
            </a:extLst>
          </p:cNvPr>
          <p:cNvGrpSpPr/>
          <p:nvPr/>
        </p:nvGrpSpPr>
        <p:grpSpPr>
          <a:xfrm>
            <a:off x="163305" y="652970"/>
            <a:ext cx="4642810" cy="4012160"/>
            <a:chOff x="2255830" y="587182"/>
            <a:chExt cx="4642810" cy="4012160"/>
          </a:xfrm>
        </p:grpSpPr>
        <p:sp>
          <p:nvSpPr>
            <p:cNvPr id="92" name="Freeform 48">
              <a:extLst>
                <a:ext uri="{FF2B5EF4-FFF2-40B4-BE49-F238E27FC236}">
                  <a16:creationId xmlns:a16="http://schemas.microsoft.com/office/drawing/2014/main" id="{046A3F5A-0DF1-4C46-8A65-D8A580936A61}"/>
                </a:ext>
              </a:extLst>
            </p:cNvPr>
            <p:cNvSpPr/>
            <p:nvPr/>
          </p:nvSpPr>
          <p:spPr>
            <a:xfrm>
              <a:off x="2255830" y="587182"/>
              <a:ext cx="4642810" cy="4012160"/>
            </a:xfrm>
            <a:prstGeom prst="triangle">
              <a:avLst/>
            </a:prstGeom>
            <a:solidFill>
              <a:schemeClr val="bg1"/>
            </a:solidFill>
            <a:ln>
              <a:noFill/>
            </a:ln>
            <a:effectLst>
              <a:outerShdw blurRad="127000" algn="ctr" rotWithShape="0">
                <a:srgbClr val="000000">
                  <a:alpha val="40000"/>
                </a:srgbClr>
              </a:outerShdw>
            </a:effec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93" name="Freeform 38">
              <a:extLst>
                <a:ext uri="{FF2B5EF4-FFF2-40B4-BE49-F238E27FC236}">
                  <a16:creationId xmlns:a16="http://schemas.microsoft.com/office/drawing/2014/main" id="{093A2EE8-AEE9-4429-864C-82E376031453}"/>
                </a:ext>
              </a:extLst>
            </p:cNvPr>
            <p:cNvSpPr/>
            <p:nvPr/>
          </p:nvSpPr>
          <p:spPr>
            <a:xfrm rot="10800000">
              <a:off x="3514608" y="2651125"/>
              <a:ext cx="2128654" cy="1834642"/>
            </a:xfrm>
            <a:prstGeom prst="triangle">
              <a:avLst/>
            </a:pr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94" name="Freeform 48">
              <a:extLst>
                <a:ext uri="{FF2B5EF4-FFF2-40B4-BE49-F238E27FC236}">
                  <a16:creationId xmlns:a16="http://schemas.microsoft.com/office/drawing/2014/main" id="{8C3BFC23-3403-4086-91FE-42DA9E611864}"/>
                </a:ext>
              </a:extLst>
            </p:cNvPr>
            <p:cNvSpPr/>
            <p:nvPr/>
          </p:nvSpPr>
          <p:spPr>
            <a:xfrm>
              <a:off x="3476479" y="701252"/>
              <a:ext cx="2203987" cy="1899569"/>
            </a:xfrm>
            <a:prstGeom prst="triangle">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95" name="Freeform 46">
              <a:extLst>
                <a:ext uri="{FF2B5EF4-FFF2-40B4-BE49-F238E27FC236}">
                  <a16:creationId xmlns:a16="http://schemas.microsoft.com/office/drawing/2014/main" id="{010C686D-97D3-48CD-A4C7-06720DD1FB40}"/>
                </a:ext>
              </a:extLst>
            </p:cNvPr>
            <p:cNvSpPr/>
            <p:nvPr/>
          </p:nvSpPr>
          <p:spPr>
            <a:xfrm>
              <a:off x="2348702" y="2648105"/>
              <a:ext cx="2203987" cy="1899569"/>
            </a:xfrm>
            <a:prstGeom prst="triangle">
              <a:avLst/>
            </a:prstGeom>
            <a:solidFill>
              <a:srgbClr val="3CA1E9"/>
            </a:solidFill>
            <a:ln>
              <a:noFill/>
            </a:ln>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96" name="Freeform 44">
              <a:extLst>
                <a:ext uri="{FF2B5EF4-FFF2-40B4-BE49-F238E27FC236}">
                  <a16:creationId xmlns:a16="http://schemas.microsoft.com/office/drawing/2014/main" id="{445B1F1C-4A09-4ED8-BB4D-3272A92BB3F0}"/>
                </a:ext>
              </a:extLst>
            </p:cNvPr>
            <p:cNvSpPr/>
            <p:nvPr/>
          </p:nvSpPr>
          <p:spPr>
            <a:xfrm>
              <a:off x="4605643" y="2648104"/>
              <a:ext cx="2203987" cy="1899569"/>
            </a:xfrm>
            <a:prstGeom prst="triangl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97" name="Rectangle 39">
              <a:extLst>
                <a:ext uri="{FF2B5EF4-FFF2-40B4-BE49-F238E27FC236}">
                  <a16:creationId xmlns:a16="http://schemas.microsoft.com/office/drawing/2014/main" id="{6F451DF1-621E-4961-B2FA-4106A6191BB8}"/>
                </a:ext>
              </a:extLst>
            </p:cNvPr>
            <p:cNvSpPr/>
            <p:nvPr/>
          </p:nvSpPr>
          <p:spPr>
            <a:xfrm>
              <a:off x="3790167" y="3008807"/>
              <a:ext cx="1577534" cy="3729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Narrow"/>
                  <a:ea typeface="+mn-ea"/>
                  <a:cs typeface="+mn-cs"/>
                </a:rPr>
                <a:t>Data</a:t>
              </a:r>
              <a:endParaRPr kumimoji="0" lang="en-GB" sz="2400" b="0" i="0" u="none" strike="noStrike" kern="1200" cap="none" spc="0" normalizeH="0" baseline="0" noProof="0" dirty="0">
                <a:ln>
                  <a:noFill/>
                </a:ln>
                <a:solidFill>
                  <a:srgbClr val="FFFFFF"/>
                </a:solidFill>
                <a:effectLst/>
                <a:uLnTx/>
                <a:uFillTx/>
                <a:latin typeface="Arial Narrow"/>
                <a:ea typeface="+mn-ea"/>
                <a:cs typeface="+mn-cs"/>
              </a:endParaRPr>
            </a:p>
          </p:txBody>
        </p:sp>
        <p:sp>
          <p:nvSpPr>
            <p:cNvPr id="98" name="Rectangle 49">
              <a:extLst>
                <a:ext uri="{FF2B5EF4-FFF2-40B4-BE49-F238E27FC236}">
                  <a16:creationId xmlns:a16="http://schemas.microsoft.com/office/drawing/2014/main" id="{F31D8C38-FE35-4DB6-8923-C3BB250166A6}"/>
                </a:ext>
              </a:extLst>
            </p:cNvPr>
            <p:cNvSpPr/>
            <p:nvPr/>
          </p:nvSpPr>
          <p:spPr>
            <a:xfrm>
              <a:off x="3789705" y="1745348"/>
              <a:ext cx="1577534" cy="3729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Narrow"/>
                  <a:ea typeface="+mn-ea"/>
                  <a:cs typeface="+mn-cs"/>
                </a:rPr>
                <a:t>Business</a:t>
              </a:r>
              <a:endParaRPr kumimoji="0" lang="en-GB" sz="2400" b="0" i="0" u="none" strike="noStrike" kern="1200" cap="none" spc="0" normalizeH="0" baseline="0" noProof="0" dirty="0">
                <a:ln>
                  <a:noFill/>
                </a:ln>
                <a:solidFill>
                  <a:srgbClr val="FFFFFF"/>
                </a:solidFill>
                <a:effectLst/>
                <a:uLnTx/>
                <a:uFillTx/>
                <a:latin typeface="Arial Narrow"/>
                <a:ea typeface="+mn-ea"/>
                <a:cs typeface="+mn-cs"/>
              </a:endParaRPr>
            </a:p>
          </p:txBody>
        </p:sp>
        <p:sp>
          <p:nvSpPr>
            <p:cNvPr id="99" name="Rectangle 47">
              <a:extLst>
                <a:ext uri="{FF2B5EF4-FFF2-40B4-BE49-F238E27FC236}">
                  <a16:creationId xmlns:a16="http://schemas.microsoft.com/office/drawing/2014/main" id="{5530BECE-699B-40CC-822D-362446A921F2}"/>
                </a:ext>
              </a:extLst>
            </p:cNvPr>
            <p:cNvSpPr/>
            <p:nvPr/>
          </p:nvSpPr>
          <p:spPr>
            <a:xfrm>
              <a:off x="2661928" y="3833277"/>
              <a:ext cx="1577534" cy="3729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Narrow"/>
                  <a:ea typeface="+mn-ea"/>
                  <a:cs typeface="+mn-cs"/>
                </a:rPr>
                <a:t>Project</a:t>
              </a:r>
              <a:endParaRPr kumimoji="0" lang="en-GB" sz="2400" b="0" i="0" u="none" strike="noStrike" kern="1200" cap="none" spc="0" normalizeH="0" baseline="0" noProof="0" dirty="0">
                <a:ln>
                  <a:noFill/>
                </a:ln>
                <a:solidFill>
                  <a:srgbClr val="FFFFFF"/>
                </a:solidFill>
                <a:effectLst/>
                <a:uLnTx/>
                <a:uFillTx/>
                <a:latin typeface="Arial Narrow"/>
                <a:ea typeface="+mn-ea"/>
                <a:cs typeface="+mn-cs"/>
              </a:endParaRPr>
            </a:p>
          </p:txBody>
        </p:sp>
        <p:sp>
          <p:nvSpPr>
            <p:cNvPr id="100" name="Rectangle 45">
              <a:extLst>
                <a:ext uri="{FF2B5EF4-FFF2-40B4-BE49-F238E27FC236}">
                  <a16:creationId xmlns:a16="http://schemas.microsoft.com/office/drawing/2014/main" id="{A9A57C85-5029-4478-AF62-5D731F877B2E}"/>
                </a:ext>
              </a:extLst>
            </p:cNvPr>
            <p:cNvSpPr/>
            <p:nvPr/>
          </p:nvSpPr>
          <p:spPr>
            <a:xfrm>
              <a:off x="4918869" y="3833277"/>
              <a:ext cx="1577534" cy="3729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Narrow"/>
                  <a:ea typeface="+mn-ea"/>
                  <a:cs typeface="+mn-cs"/>
                </a:rPr>
                <a:t>Product</a:t>
              </a:r>
              <a:endParaRPr kumimoji="0" lang="en-GB" sz="2400" b="0" i="0" u="none" strike="noStrike" kern="1200" cap="none" spc="0" normalizeH="0" baseline="0" noProof="0" dirty="0">
                <a:ln>
                  <a:noFill/>
                </a:ln>
                <a:solidFill>
                  <a:srgbClr val="FFFFFF"/>
                </a:solidFill>
                <a:effectLst/>
                <a:uLnTx/>
                <a:uFillTx/>
                <a:latin typeface="Arial Narrow"/>
                <a:ea typeface="+mn-ea"/>
                <a:cs typeface="+mn-cs"/>
              </a:endParaRPr>
            </a:p>
          </p:txBody>
        </p:sp>
      </p:grpSp>
      <p:sp>
        <p:nvSpPr>
          <p:cNvPr id="101" name="Oval 100">
            <a:extLst>
              <a:ext uri="{FF2B5EF4-FFF2-40B4-BE49-F238E27FC236}">
                <a16:creationId xmlns:a16="http://schemas.microsoft.com/office/drawing/2014/main" id="{2ED76FB2-7C66-4C9D-8084-FA963C4AF41D}"/>
              </a:ext>
            </a:extLst>
          </p:cNvPr>
          <p:cNvSpPr/>
          <p:nvPr/>
        </p:nvSpPr>
        <p:spPr>
          <a:xfrm>
            <a:off x="5871435" y="1250269"/>
            <a:ext cx="1042658" cy="1042658"/>
          </a:xfrm>
          <a:prstGeom prst="ellipse">
            <a:avLst/>
          </a:prstGeom>
          <a:solidFill>
            <a:schemeClr val="bg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Arial Narrow"/>
              <a:ea typeface="+mn-ea"/>
              <a:cs typeface="+mn-cs"/>
            </a:endParaRPr>
          </a:p>
        </p:txBody>
      </p:sp>
      <p:grpSp>
        <p:nvGrpSpPr>
          <p:cNvPr id="102" name="Group 101">
            <a:extLst>
              <a:ext uri="{FF2B5EF4-FFF2-40B4-BE49-F238E27FC236}">
                <a16:creationId xmlns:a16="http://schemas.microsoft.com/office/drawing/2014/main" id="{3AD42D5E-9CB5-4524-8319-190E6591270F}"/>
              </a:ext>
            </a:extLst>
          </p:cNvPr>
          <p:cNvGrpSpPr/>
          <p:nvPr/>
        </p:nvGrpSpPr>
        <p:grpSpPr>
          <a:xfrm>
            <a:off x="5910642" y="1289478"/>
            <a:ext cx="964245" cy="964240"/>
            <a:chOff x="9651048" y="5019615"/>
            <a:chExt cx="1275977" cy="1275975"/>
          </a:xfrm>
        </p:grpSpPr>
        <p:sp>
          <p:nvSpPr>
            <p:cNvPr id="103" name="Partial Circle 7">
              <a:extLst>
                <a:ext uri="{FF2B5EF4-FFF2-40B4-BE49-F238E27FC236}">
                  <a16:creationId xmlns:a16="http://schemas.microsoft.com/office/drawing/2014/main" id="{10DA7EEA-908D-49F2-B4FD-C2C0C4E3180D}"/>
                </a:ext>
              </a:extLst>
            </p:cNvPr>
            <p:cNvSpPr>
              <a:spLocks noChangeAspect="1"/>
            </p:cNvSpPr>
            <p:nvPr/>
          </p:nvSpPr>
          <p:spPr>
            <a:xfrm flipH="1">
              <a:off x="9651049" y="5019616"/>
              <a:ext cx="1275976" cy="1275974"/>
            </a:xfrm>
            <a:prstGeom prst="pie">
              <a:avLst>
                <a:gd name="adj1" fmla="val 6279751"/>
                <a:gd name="adj2" fmla="val 16166878"/>
              </a:avLst>
            </a:prstGeom>
            <a:solidFill>
              <a:srgbClr val="E6D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Arial Narrow"/>
                <a:ea typeface="+mn-ea"/>
                <a:cs typeface="+mn-cs"/>
              </a:endParaRPr>
            </a:p>
          </p:txBody>
        </p:sp>
        <p:sp>
          <p:nvSpPr>
            <p:cNvPr id="104" name="Partial Circle 7">
              <a:extLst>
                <a:ext uri="{FF2B5EF4-FFF2-40B4-BE49-F238E27FC236}">
                  <a16:creationId xmlns:a16="http://schemas.microsoft.com/office/drawing/2014/main" id="{2021AEC7-B28C-4718-B8E0-AE2DC605E7D8}"/>
                </a:ext>
              </a:extLst>
            </p:cNvPr>
            <p:cNvSpPr>
              <a:spLocks noChangeAspect="1"/>
            </p:cNvSpPr>
            <p:nvPr/>
          </p:nvSpPr>
          <p:spPr>
            <a:xfrm flipH="1">
              <a:off x="9651048" y="5019615"/>
              <a:ext cx="1275976" cy="127597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Arial Narrow"/>
                <a:ea typeface="+mn-ea"/>
                <a:cs typeface="+mn-cs"/>
              </a:endParaRPr>
            </a:p>
          </p:txBody>
        </p:sp>
      </p:grpSp>
      <p:sp>
        <p:nvSpPr>
          <p:cNvPr id="105" name="Oval 104">
            <a:extLst>
              <a:ext uri="{FF2B5EF4-FFF2-40B4-BE49-F238E27FC236}">
                <a16:creationId xmlns:a16="http://schemas.microsoft.com/office/drawing/2014/main" id="{820A438A-7549-4902-939F-2C9CFF9DB93D}"/>
              </a:ext>
            </a:extLst>
          </p:cNvPr>
          <p:cNvSpPr/>
          <p:nvPr/>
        </p:nvSpPr>
        <p:spPr>
          <a:xfrm>
            <a:off x="6092170" y="1471006"/>
            <a:ext cx="601188" cy="601184"/>
          </a:xfrm>
          <a:prstGeom prst="ellipse">
            <a:avLst/>
          </a:prstGeom>
          <a:solidFill>
            <a:schemeClr val="bg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smtClean="0">
                <a:ln>
                  <a:noFill/>
                </a:ln>
                <a:solidFill>
                  <a:srgbClr val="E6D000"/>
                </a:solidFill>
                <a:effectLst/>
                <a:uLnTx/>
                <a:uFillTx/>
                <a:latin typeface="Arial Narrow"/>
                <a:ea typeface="+mn-ea"/>
                <a:cs typeface="+mn-cs"/>
              </a:rPr>
              <a:t>46</a:t>
            </a:r>
            <a:r>
              <a:rPr kumimoji="0" lang="en-GB" sz="2400" b="0" i="0" u="none" strike="noStrike" kern="1200" cap="none" spc="0" normalizeH="0" baseline="0" noProof="0" dirty="0" smtClean="0">
                <a:ln>
                  <a:noFill/>
                </a:ln>
                <a:solidFill>
                  <a:srgbClr val="E6D000"/>
                </a:solidFill>
                <a:effectLst/>
                <a:uLnTx/>
                <a:uFillTx/>
                <a:latin typeface="Arial Narrow"/>
                <a:ea typeface="+mn-ea"/>
                <a:cs typeface="+mn-cs"/>
              </a:rPr>
              <a:t>%</a:t>
            </a:r>
            <a:endParaRPr kumimoji="0" lang="en-GB" sz="2400" b="0" i="0" u="none" strike="noStrike" kern="1200" cap="none" spc="0" normalizeH="0" baseline="0" noProof="0" dirty="0">
              <a:ln>
                <a:noFill/>
              </a:ln>
              <a:solidFill>
                <a:srgbClr val="E6D000"/>
              </a:solidFill>
              <a:effectLst/>
              <a:uLnTx/>
              <a:uFillTx/>
              <a:latin typeface="Arial Narrow"/>
              <a:ea typeface="+mn-ea"/>
              <a:cs typeface="+mn-cs"/>
            </a:endParaRPr>
          </a:p>
        </p:txBody>
      </p:sp>
      <p:sp>
        <p:nvSpPr>
          <p:cNvPr id="106" name="Oval 105">
            <a:extLst>
              <a:ext uri="{FF2B5EF4-FFF2-40B4-BE49-F238E27FC236}">
                <a16:creationId xmlns:a16="http://schemas.microsoft.com/office/drawing/2014/main" id="{2E4D43B8-AAC5-4728-8F26-1EE63001C802}"/>
              </a:ext>
            </a:extLst>
          </p:cNvPr>
          <p:cNvSpPr/>
          <p:nvPr/>
        </p:nvSpPr>
        <p:spPr>
          <a:xfrm>
            <a:off x="7791791" y="1250269"/>
            <a:ext cx="1042658" cy="1042658"/>
          </a:xfrm>
          <a:prstGeom prst="ellipse">
            <a:avLst/>
          </a:prstGeom>
          <a:solidFill>
            <a:schemeClr val="bg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Arial Narrow"/>
              <a:ea typeface="+mn-ea"/>
              <a:cs typeface="+mn-cs"/>
            </a:endParaRPr>
          </a:p>
        </p:txBody>
      </p:sp>
      <p:grpSp>
        <p:nvGrpSpPr>
          <p:cNvPr id="107" name="Group 106">
            <a:extLst>
              <a:ext uri="{FF2B5EF4-FFF2-40B4-BE49-F238E27FC236}">
                <a16:creationId xmlns:a16="http://schemas.microsoft.com/office/drawing/2014/main" id="{9D2FE509-5CAD-4F3A-88E1-D23B737DA5BC}"/>
              </a:ext>
            </a:extLst>
          </p:cNvPr>
          <p:cNvGrpSpPr/>
          <p:nvPr/>
        </p:nvGrpSpPr>
        <p:grpSpPr>
          <a:xfrm>
            <a:off x="7830998" y="1289478"/>
            <a:ext cx="964244" cy="964240"/>
            <a:chOff x="9651048" y="5019615"/>
            <a:chExt cx="1275976" cy="1275974"/>
          </a:xfrm>
        </p:grpSpPr>
        <p:sp>
          <p:nvSpPr>
            <p:cNvPr id="108" name="Partial Circle 7">
              <a:extLst>
                <a:ext uri="{FF2B5EF4-FFF2-40B4-BE49-F238E27FC236}">
                  <a16:creationId xmlns:a16="http://schemas.microsoft.com/office/drawing/2014/main" id="{D2A0D8CB-7922-418E-8C53-91B81C306673}"/>
                </a:ext>
              </a:extLst>
            </p:cNvPr>
            <p:cNvSpPr>
              <a:spLocks noChangeAspect="1"/>
            </p:cNvSpPr>
            <p:nvPr/>
          </p:nvSpPr>
          <p:spPr>
            <a:xfrm flipH="1">
              <a:off x="9651048" y="5019615"/>
              <a:ext cx="1275976" cy="1275974"/>
            </a:xfrm>
            <a:prstGeom prst="pie">
              <a:avLst>
                <a:gd name="adj1" fmla="val 11384352"/>
                <a:gd name="adj2" fmla="val 1618295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Arial Narrow"/>
                <a:ea typeface="+mn-ea"/>
                <a:cs typeface="+mn-cs"/>
              </a:endParaRPr>
            </a:p>
          </p:txBody>
        </p:sp>
        <p:sp>
          <p:nvSpPr>
            <p:cNvPr id="109" name="Partial Circle 7">
              <a:extLst>
                <a:ext uri="{FF2B5EF4-FFF2-40B4-BE49-F238E27FC236}">
                  <a16:creationId xmlns:a16="http://schemas.microsoft.com/office/drawing/2014/main" id="{168B47E1-CE1C-444B-95A4-883BA4373984}"/>
                </a:ext>
              </a:extLst>
            </p:cNvPr>
            <p:cNvSpPr>
              <a:spLocks noChangeAspect="1"/>
            </p:cNvSpPr>
            <p:nvPr/>
          </p:nvSpPr>
          <p:spPr>
            <a:xfrm flipH="1">
              <a:off x="9651048" y="5019615"/>
              <a:ext cx="1275976" cy="127597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Arial Narrow"/>
                <a:ea typeface="+mn-ea"/>
                <a:cs typeface="+mn-cs"/>
              </a:endParaRPr>
            </a:p>
          </p:txBody>
        </p:sp>
      </p:grpSp>
      <p:sp>
        <p:nvSpPr>
          <p:cNvPr id="110" name="Oval 109">
            <a:extLst>
              <a:ext uri="{FF2B5EF4-FFF2-40B4-BE49-F238E27FC236}">
                <a16:creationId xmlns:a16="http://schemas.microsoft.com/office/drawing/2014/main" id="{792594B5-1510-4F15-9921-5D9D24BB881F}"/>
              </a:ext>
            </a:extLst>
          </p:cNvPr>
          <p:cNvSpPr/>
          <p:nvPr/>
        </p:nvSpPr>
        <p:spPr>
          <a:xfrm>
            <a:off x="8012526" y="1471006"/>
            <a:ext cx="601188" cy="601184"/>
          </a:xfrm>
          <a:prstGeom prst="ellipse">
            <a:avLst/>
          </a:prstGeom>
          <a:solidFill>
            <a:schemeClr val="bg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smtClean="0">
                <a:ln>
                  <a:noFill/>
                </a:ln>
                <a:solidFill>
                  <a:srgbClr val="C00000"/>
                </a:solidFill>
                <a:effectLst/>
                <a:uLnTx/>
                <a:uFillTx/>
                <a:latin typeface="Arial Narrow"/>
                <a:ea typeface="+mn-ea"/>
                <a:cs typeface="+mn-cs"/>
              </a:rPr>
              <a:t>19</a:t>
            </a:r>
            <a:r>
              <a:rPr kumimoji="0" lang="en-GB" sz="2400" b="0" i="0" u="none" strike="noStrike" kern="1200" cap="none" spc="0" normalizeH="0" baseline="0" noProof="0" dirty="0" smtClean="0">
                <a:ln>
                  <a:noFill/>
                </a:ln>
                <a:solidFill>
                  <a:srgbClr val="C00000"/>
                </a:solidFill>
                <a:effectLst/>
                <a:uLnTx/>
                <a:uFillTx/>
                <a:latin typeface="Arial Narrow"/>
                <a:ea typeface="+mn-ea"/>
                <a:cs typeface="+mn-cs"/>
              </a:rPr>
              <a:t>%</a:t>
            </a:r>
            <a:endParaRPr kumimoji="0" lang="en-GB" sz="2400" b="0" i="0" u="none" strike="noStrike" kern="1200" cap="none" spc="0" normalizeH="0" baseline="0" noProof="0" dirty="0">
              <a:ln>
                <a:noFill/>
              </a:ln>
              <a:solidFill>
                <a:srgbClr val="C00000"/>
              </a:solidFill>
              <a:effectLst/>
              <a:uLnTx/>
              <a:uFillTx/>
              <a:latin typeface="Arial Narrow"/>
              <a:ea typeface="+mn-ea"/>
              <a:cs typeface="+mn-cs"/>
            </a:endParaRPr>
          </a:p>
        </p:txBody>
      </p:sp>
      <p:sp>
        <p:nvSpPr>
          <p:cNvPr id="111" name="Rectangle 110">
            <a:extLst>
              <a:ext uri="{FF2B5EF4-FFF2-40B4-BE49-F238E27FC236}">
                <a16:creationId xmlns:a16="http://schemas.microsoft.com/office/drawing/2014/main" id="{D7A2303D-B1CF-41CF-8EAA-D44E90B62C55}"/>
              </a:ext>
            </a:extLst>
          </p:cNvPr>
          <p:cNvSpPr/>
          <p:nvPr/>
        </p:nvSpPr>
        <p:spPr>
          <a:xfrm>
            <a:off x="5660331" y="2336633"/>
            <a:ext cx="1464866" cy="691545"/>
          </a:xfrm>
          <a:prstGeom prst="rect">
            <a:avLst/>
          </a:prstGeom>
          <a:solidFill>
            <a:srgbClr val="E6D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ts val="25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srgbClr val="FFFFFF"/>
                </a:solidFill>
                <a:effectLst/>
                <a:uLnTx/>
                <a:uFillTx/>
                <a:latin typeface="Arial Narrow"/>
                <a:ea typeface="+mn-ea"/>
                <a:cs typeface="+mn-cs"/>
              </a:rPr>
              <a:t>Challenged</a:t>
            </a:r>
            <a:endParaRPr kumimoji="0" lang="en-GB" sz="2400" b="0" i="0" u="none" strike="noStrike" kern="1200" cap="none" spc="0" normalizeH="0" baseline="0" noProof="0" dirty="0">
              <a:ln>
                <a:noFill/>
              </a:ln>
              <a:solidFill>
                <a:srgbClr val="FFFFFF"/>
              </a:solidFill>
              <a:effectLst/>
              <a:uLnTx/>
              <a:uFillTx/>
              <a:latin typeface="Arial Narrow"/>
              <a:ea typeface="+mn-ea"/>
              <a:cs typeface="+mn-cs"/>
            </a:endParaRPr>
          </a:p>
        </p:txBody>
      </p:sp>
      <p:sp>
        <p:nvSpPr>
          <p:cNvPr id="112" name="Rectangle 111">
            <a:extLst>
              <a:ext uri="{FF2B5EF4-FFF2-40B4-BE49-F238E27FC236}">
                <a16:creationId xmlns:a16="http://schemas.microsoft.com/office/drawing/2014/main" id="{8B1A1347-CB79-4EB2-BB71-143A57EABC17}"/>
              </a:ext>
            </a:extLst>
          </p:cNvPr>
          <p:cNvSpPr/>
          <p:nvPr/>
        </p:nvSpPr>
        <p:spPr>
          <a:xfrm>
            <a:off x="7701120" y="2336633"/>
            <a:ext cx="1224000" cy="69154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srgbClr val="FFFFFF"/>
                </a:solidFill>
                <a:effectLst/>
                <a:uLnTx/>
                <a:uFillTx/>
                <a:latin typeface="Arial Narrow"/>
                <a:ea typeface="+mn-ea"/>
                <a:cs typeface="+mn-cs"/>
              </a:rPr>
              <a:t>Failed</a:t>
            </a:r>
            <a:endParaRPr kumimoji="0" lang="en-GB" sz="2400" b="0" i="0" u="none" strike="noStrike" kern="1200" cap="none" spc="0" normalizeH="0" baseline="0" noProof="0" dirty="0">
              <a:ln>
                <a:noFill/>
              </a:ln>
              <a:solidFill>
                <a:srgbClr val="FFFFFF"/>
              </a:solidFill>
              <a:effectLst/>
              <a:uLnTx/>
              <a:uFillTx/>
              <a:latin typeface="Arial Narrow"/>
              <a:ea typeface="+mn-ea"/>
              <a:cs typeface="+mn-cs"/>
            </a:endParaRPr>
          </a:p>
        </p:txBody>
      </p:sp>
      <p:sp>
        <p:nvSpPr>
          <p:cNvPr id="113" name="Oval 112">
            <a:extLst>
              <a:ext uri="{FF2B5EF4-FFF2-40B4-BE49-F238E27FC236}">
                <a16:creationId xmlns:a16="http://schemas.microsoft.com/office/drawing/2014/main" id="{3B671EEA-ADD0-4554-984D-405C43A2A9C9}"/>
              </a:ext>
            </a:extLst>
          </p:cNvPr>
          <p:cNvSpPr/>
          <p:nvPr/>
        </p:nvSpPr>
        <p:spPr>
          <a:xfrm>
            <a:off x="4073941" y="1239994"/>
            <a:ext cx="1042658" cy="1042658"/>
          </a:xfrm>
          <a:prstGeom prst="ellipse">
            <a:avLst/>
          </a:prstGeom>
          <a:solidFill>
            <a:schemeClr val="bg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Arial Narrow"/>
              <a:ea typeface="+mn-ea"/>
              <a:cs typeface="+mn-cs"/>
            </a:endParaRPr>
          </a:p>
        </p:txBody>
      </p:sp>
      <p:grpSp>
        <p:nvGrpSpPr>
          <p:cNvPr id="114" name="Group 113">
            <a:extLst>
              <a:ext uri="{FF2B5EF4-FFF2-40B4-BE49-F238E27FC236}">
                <a16:creationId xmlns:a16="http://schemas.microsoft.com/office/drawing/2014/main" id="{8ADB7283-0246-42D9-ACAF-316718951AC7}"/>
              </a:ext>
            </a:extLst>
          </p:cNvPr>
          <p:cNvGrpSpPr/>
          <p:nvPr/>
        </p:nvGrpSpPr>
        <p:grpSpPr>
          <a:xfrm>
            <a:off x="4113148" y="1279203"/>
            <a:ext cx="964244" cy="964240"/>
            <a:chOff x="9651048" y="5019615"/>
            <a:chExt cx="1275976" cy="1275974"/>
          </a:xfrm>
        </p:grpSpPr>
        <p:sp>
          <p:nvSpPr>
            <p:cNvPr id="115" name="Partial Circle 7">
              <a:extLst>
                <a:ext uri="{FF2B5EF4-FFF2-40B4-BE49-F238E27FC236}">
                  <a16:creationId xmlns:a16="http://schemas.microsoft.com/office/drawing/2014/main" id="{54F88F25-0750-4B2C-8BDC-3391EFD44DBD}"/>
                </a:ext>
              </a:extLst>
            </p:cNvPr>
            <p:cNvSpPr>
              <a:spLocks noChangeAspect="1"/>
            </p:cNvSpPr>
            <p:nvPr/>
          </p:nvSpPr>
          <p:spPr>
            <a:xfrm flipH="1">
              <a:off x="9651048" y="5019615"/>
              <a:ext cx="1275976" cy="1275974"/>
            </a:xfrm>
            <a:prstGeom prst="pie">
              <a:avLst>
                <a:gd name="adj1" fmla="val 9487422"/>
                <a:gd name="adj2" fmla="val 16185429"/>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Arial Narrow"/>
                <a:ea typeface="+mn-ea"/>
                <a:cs typeface="+mn-cs"/>
              </a:endParaRPr>
            </a:p>
          </p:txBody>
        </p:sp>
        <p:sp>
          <p:nvSpPr>
            <p:cNvPr id="116" name="Partial Circle 7">
              <a:extLst>
                <a:ext uri="{FF2B5EF4-FFF2-40B4-BE49-F238E27FC236}">
                  <a16:creationId xmlns:a16="http://schemas.microsoft.com/office/drawing/2014/main" id="{4DC6DB4B-5C22-4CA4-A54F-FAFA96B3CD7D}"/>
                </a:ext>
              </a:extLst>
            </p:cNvPr>
            <p:cNvSpPr>
              <a:spLocks noChangeAspect="1"/>
            </p:cNvSpPr>
            <p:nvPr/>
          </p:nvSpPr>
          <p:spPr>
            <a:xfrm flipH="1">
              <a:off x="9651048" y="5019615"/>
              <a:ext cx="1275976" cy="127597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Arial Narrow"/>
                <a:ea typeface="+mn-ea"/>
                <a:cs typeface="+mn-cs"/>
              </a:endParaRPr>
            </a:p>
          </p:txBody>
        </p:sp>
      </p:grpSp>
      <p:sp>
        <p:nvSpPr>
          <p:cNvPr id="117" name="Oval 116">
            <a:extLst>
              <a:ext uri="{FF2B5EF4-FFF2-40B4-BE49-F238E27FC236}">
                <a16:creationId xmlns:a16="http://schemas.microsoft.com/office/drawing/2014/main" id="{A3F81513-C775-4FA1-B3FA-5E7297BE011C}"/>
              </a:ext>
            </a:extLst>
          </p:cNvPr>
          <p:cNvSpPr/>
          <p:nvPr/>
        </p:nvSpPr>
        <p:spPr>
          <a:xfrm>
            <a:off x="4294676" y="1460731"/>
            <a:ext cx="601188" cy="601184"/>
          </a:xfrm>
          <a:prstGeom prst="ellipse">
            <a:avLst/>
          </a:prstGeom>
          <a:solidFill>
            <a:schemeClr val="bg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smtClean="0">
                <a:ln>
                  <a:noFill/>
                </a:ln>
                <a:solidFill>
                  <a:srgbClr val="00B050"/>
                </a:solidFill>
                <a:effectLst/>
                <a:uLnTx/>
                <a:uFillTx/>
                <a:latin typeface="Arial Narrow"/>
                <a:ea typeface="+mn-ea"/>
                <a:cs typeface="+mn-cs"/>
              </a:rPr>
              <a:t>35</a:t>
            </a:r>
            <a:r>
              <a:rPr kumimoji="0" lang="en-GB" sz="2400" b="0" i="0" u="none" strike="noStrike" kern="1200" cap="none" spc="0" normalizeH="0" baseline="0" noProof="0" dirty="0" smtClean="0">
                <a:ln>
                  <a:noFill/>
                </a:ln>
                <a:solidFill>
                  <a:srgbClr val="00B050"/>
                </a:solidFill>
                <a:effectLst/>
                <a:uLnTx/>
                <a:uFillTx/>
                <a:latin typeface="Arial Narrow"/>
                <a:ea typeface="+mn-ea"/>
                <a:cs typeface="+mn-cs"/>
              </a:rPr>
              <a:t>%</a:t>
            </a:r>
            <a:endParaRPr kumimoji="0" lang="en-GB" sz="2400" b="0" i="0" u="none" strike="noStrike" kern="1200" cap="none" spc="0" normalizeH="0" baseline="0" noProof="0" dirty="0">
              <a:ln>
                <a:noFill/>
              </a:ln>
              <a:solidFill>
                <a:srgbClr val="00B050"/>
              </a:solidFill>
              <a:effectLst/>
              <a:uLnTx/>
              <a:uFillTx/>
              <a:latin typeface="Arial Narrow"/>
              <a:ea typeface="+mn-ea"/>
              <a:cs typeface="+mn-cs"/>
            </a:endParaRPr>
          </a:p>
        </p:txBody>
      </p:sp>
      <p:sp>
        <p:nvSpPr>
          <p:cNvPr id="118" name="Rectangle 117">
            <a:extLst>
              <a:ext uri="{FF2B5EF4-FFF2-40B4-BE49-F238E27FC236}">
                <a16:creationId xmlns:a16="http://schemas.microsoft.com/office/drawing/2014/main" id="{E14C531C-9D63-4649-A234-C978399983C8}"/>
              </a:ext>
            </a:extLst>
          </p:cNvPr>
          <p:cNvSpPr/>
          <p:nvPr/>
        </p:nvSpPr>
        <p:spPr>
          <a:xfrm>
            <a:off x="3983270" y="2336633"/>
            <a:ext cx="1224000" cy="691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879152" rtl="0" eaLnBrk="1" fontAlgn="auto" latinLnBrk="0" hangingPunct="1">
              <a:lnSpc>
                <a:spcPts val="25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Narrow"/>
                <a:ea typeface="+mn-ea"/>
                <a:cs typeface="+mn-cs"/>
              </a:rPr>
              <a:t>On time/</a:t>
            </a:r>
          </a:p>
          <a:p>
            <a:pPr marL="0" marR="0" lvl="0" indent="0" algn="ctr" defTabSz="879152" rtl="0" eaLnBrk="1" fontAlgn="auto" latinLnBrk="0" hangingPunct="1">
              <a:lnSpc>
                <a:spcPts val="25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Narrow"/>
                <a:ea typeface="+mn-ea"/>
                <a:cs typeface="+mn-cs"/>
              </a:rPr>
              <a:t>budget</a:t>
            </a:r>
            <a:endParaRPr kumimoji="0" lang="en-GB" sz="2400" b="0" i="0" u="none" strike="noStrike" kern="1200" cap="none" spc="0" normalizeH="0" baseline="0" noProof="0" dirty="0">
              <a:ln>
                <a:noFill/>
              </a:ln>
              <a:solidFill>
                <a:srgbClr val="FFFFFF"/>
              </a:solidFill>
              <a:effectLst/>
              <a:uLnTx/>
              <a:uFillTx/>
              <a:latin typeface="Arial Narrow"/>
              <a:ea typeface="+mn-ea"/>
              <a:cs typeface="+mn-cs"/>
            </a:endParaRPr>
          </a:p>
        </p:txBody>
      </p:sp>
      <p:sp>
        <p:nvSpPr>
          <p:cNvPr id="3" name="Text Placeholder 2"/>
          <p:cNvSpPr>
            <a:spLocks noGrp="1"/>
          </p:cNvSpPr>
          <p:nvPr>
            <p:ph type="body" sz="quarter" idx="11"/>
          </p:nvPr>
        </p:nvSpPr>
        <p:spPr/>
        <p:txBody>
          <a:bodyPr/>
          <a:lstStyle/>
          <a:p>
            <a:r>
              <a:rPr lang="en-US" altLang="ko-KR" dirty="0" smtClean="0">
                <a:latin typeface="3ds" panose="02000503020000020004" pitchFamily="50" charset="0"/>
              </a:rPr>
              <a:t>Complexity challenges</a:t>
            </a:r>
            <a:endParaRPr lang="ko-KR" altLang="en-US" dirty="0">
              <a:latin typeface="3ds" panose="02000503020000020004" pitchFamily="50" charset="0"/>
            </a:endParaRPr>
          </a:p>
        </p:txBody>
      </p:sp>
    </p:spTree>
    <p:extLst>
      <p:ext uri="{BB962C8B-B14F-4D97-AF65-F5344CB8AC3E}">
        <p14:creationId xmlns:p14="http://schemas.microsoft.com/office/powerpoint/2010/main" val="173563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8"/>
                                        </p:tgtEl>
                                        <p:attrNameLst>
                                          <p:attrName>style.visibility</p:attrName>
                                        </p:attrNameLst>
                                      </p:cBhvr>
                                      <p:to>
                                        <p:strVal val="visible"/>
                                      </p:to>
                                    </p:set>
                                    <p:animEffect transition="in" filter="fade">
                                      <p:cBhvr>
                                        <p:cTn id="11" dur="500"/>
                                        <p:tgtEl>
                                          <p:spTgt spid="11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3"/>
                                        </p:tgtEl>
                                        <p:attrNameLst>
                                          <p:attrName>style.visibility</p:attrName>
                                        </p:attrNameLst>
                                      </p:cBhvr>
                                      <p:to>
                                        <p:strVal val="visible"/>
                                      </p:to>
                                    </p:set>
                                    <p:animEffect transition="in" filter="fade">
                                      <p:cBhvr>
                                        <p:cTn id="16" dur="500"/>
                                        <p:tgtEl>
                                          <p:spTgt spid="113"/>
                                        </p:tgtEl>
                                      </p:cBhvr>
                                    </p:animEffect>
                                  </p:childTnLst>
                                </p:cTn>
                              </p:par>
                            </p:childTnLst>
                          </p:cTn>
                        </p:par>
                        <p:par>
                          <p:cTn id="17" fill="hold">
                            <p:stCondLst>
                              <p:cond delay="500"/>
                            </p:stCondLst>
                            <p:childTnLst>
                              <p:par>
                                <p:cTn id="18" presetID="21" presetClass="entr" presetSubtype="1" fill="hold" nodeType="afterEffect">
                                  <p:stCondLst>
                                    <p:cond delay="0"/>
                                  </p:stCondLst>
                                  <p:childTnLst>
                                    <p:set>
                                      <p:cBhvr>
                                        <p:cTn id="19" dur="1" fill="hold">
                                          <p:stCondLst>
                                            <p:cond delay="0"/>
                                          </p:stCondLst>
                                        </p:cTn>
                                        <p:tgtEl>
                                          <p:spTgt spid="114"/>
                                        </p:tgtEl>
                                        <p:attrNameLst>
                                          <p:attrName>style.visibility</p:attrName>
                                        </p:attrNameLst>
                                      </p:cBhvr>
                                      <p:to>
                                        <p:strVal val="visible"/>
                                      </p:to>
                                    </p:set>
                                    <p:animEffect transition="in" filter="wheel(1)">
                                      <p:cBhvr>
                                        <p:cTn id="20" dur="500"/>
                                        <p:tgtEl>
                                          <p:spTgt spid="114"/>
                                        </p:tgtEl>
                                      </p:cBhvr>
                                    </p:animEffect>
                                  </p:childTnLst>
                                </p:cTn>
                              </p:par>
                            </p:childTnLst>
                          </p:cTn>
                        </p:par>
                        <p:par>
                          <p:cTn id="21" fill="hold">
                            <p:stCondLst>
                              <p:cond delay="1000"/>
                            </p:stCondLst>
                            <p:childTnLst>
                              <p:par>
                                <p:cTn id="22" presetID="23" presetClass="entr" presetSubtype="16" fill="hold" grpId="0" nodeType="afterEffect">
                                  <p:stCondLst>
                                    <p:cond delay="0"/>
                                  </p:stCondLst>
                                  <p:childTnLst>
                                    <p:set>
                                      <p:cBhvr>
                                        <p:cTn id="23" dur="1" fill="hold">
                                          <p:stCondLst>
                                            <p:cond delay="0"/>
                                          </p:stCondLst>
                                        </p:cTn>
                                        <p:tgtEl>
                                          <p:spTgt spid="117"/>
                                        </p:tgtEl>
                                        <p:attrNameLst>
                                          <p:attrName>style.visibility</p:attrName>
                                        </p:attrNameLst>
                                      </p:cBhvr>
                                      <p:to>
                                        <p:strVal val="visible"/>
                                      </p:to>
                                    </p:set>
                                    <p:anim calcmode="lin" valueType="num">
                                      <p:cBhvr>
                                        <p:cTn id="24" dur="500" fill="hold"/>
                                        <p:tgtEl>
                                          <p:spTgt spid="117"/>
                                        </p:tgtEl>
                                        <p:attrNameLst>
                                          <p:attrName>ppt_w</p:attrName>
                                        </p:attrNameLst>
                                      </p:cBhvr>
                                      <p:tavLst>
                                        <p:tav tm="0">
                                          <p:val>
                                            <p:fltVal val="0"/>
                                          </p:val>
                                        </p:tav>
                                        <p:tav tm="100000">
                                          <p:val>
                                            <p:strVal val="#ppt_w"/>
                                          </p:val>
                                        </p:tav>
                                      </p:tavLst>
                                    </p:anim>
                                    <p:anim calcmode="lin" valueType="num">
                                      <p:cBhvr>
                                        <p:cTn id="25" dur="500" fill="hold"/>
                                        <p:tgtEl>
                                          <p:spTgt spid="117"/>
                                        </p:tgtEl>
                                        <p:attrNameLst>
                                          <p:attrName>ppt_h</p:attrName>
                                        </p:attrNameLst>
                                      </p:cBhvr>
                                      <p:tavLst>
                                        <p:tav tm="0">
                                          <p:val>
                                            <p:fltVal val="0"/>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1"/>
                                        </p:tgtEl>
                                        <p:attrNameLst>
                                          <p:attrName>style.visibility</p:attrName>
                                        </p:attrNameLst>
                                      </p:cBhvr>
                                      <p:to>
                                        <p:strVal val="visible"/>
                                      </p:to>
                                    </p:set>
                                    <p:animEffect transition="in" filter="fade">
                                      <p:cBhvr>
                                        <p:cTn id="30" dur="500"/>
                                        <p:tgtEl>
                                          <p:spTgt spid="101"/>
                                        </p:tgtEl>
                                      </p:cBhvr>
                                    </p:animEffect>
                                  </p:childTnLst>
                                </p:cTn>
                              </p:par>
                            </p:childTnLst>
                          </p:cTn>
                        </p:par>
                        <p:par>
                          <p:cTn id="31" fill="hold">
                            <p:stCondLst>
                              <p:cond delay="500"/>
                            </p:stCondLst>
                            <p:childTnLst>
                              <p:par>
                                <p:cTn id="32" presetID="21" presetClass="entr" presetSubtype="1" fill="hold" nodeType="afterEffect">
                                  <p:stCondLst>
                                    <p:cond delay="0"/>
                                  </p:stCondLst>
                                  <p:childTnLst>
                                    <p:set>
                                      <p:cBhvr>
                                        <p:cTn id="33" dur="1" fill="hold">
                                          <p:stCondLst>
                                            <p:cond delay="0"/>
                                          </p:stCondLst>
                                        </p:cTn>
                                        <p:tgtEl>
                                          <p:spTgt spid="102"/>
                                        </p:tgtEl>
                                        <p:attrNameLst>
                                          <p:attrName>style.visibility</p:attrName>
                                        </p:attrNameLst>
                                      </p:cBhvr>
                                      <p:to>
                                        <p:strVal val="visible"/>
                                      </p:to>
                                    </p:set>
                                    <p:animEffect transition="in" filter="wheel(1)">
                                      <p:cBhvr>
                                        <p:cTn id="34" dur="500"/>
                                        <p:tgtEl>
                                          <p:spTgt spid="102"/>
                                        </p:tgtEl>
                                      </p:cBhvr>
                                    </p:animEffect>
                                  </p:childTnLst>
                                </p:cTn>
                              </p:par>
                            </p:childTnLst>
                          </p:cTn>
                        </p:par>
                        <p:par>
                          <p:cTn id="35" fill="hold">
                            <p:stCondLst>
                              <p:cond delay="1000"/>
                            </p:stCondLst>
                            <p:childTnLst>
                              <p:par>
                                <p:cTn id="36" presetID="23" presetClass="entr" presetSubtype="16" fill="hold" grpId="0" nodeType="afterEffect">
                                  <p:stCondLst>
                                    <p:cond delay="0"/>
                                  </p:stCondLst>
                                  <p:childTnLst>
                                    <p:set>
                                      <p:cBhvr>
                                        <p:cTn id="37" dur="1" fill="hold">
                                          <p:stCondLst>
                                            <p:cond delay="0"/>
                                          </p:stCondLst>
                                        </p:cTn>
                                        <p:tgtEl>
                                          <p:spTgt spid="105"/>
                                        </p:tgtEl>
                                        <p:attrNameLst>
                                          <p:attrName>style.visibility</p:attrName>
                                        </p:attrNameLst>
                                      </p:cBhvr>
                                      <p:to>
                                        <p:strVal val="visible"/>
                                      </p:to>
                                    </p:set>
                                    <p:anim calcmode="lin" valueType="num">
                                      <p:cBhvr>
                                        <p:cTn id="38" dur="500" fill="hold"/>
                                        <p:tgtEl>
                                          <p:spTgt spid="105"/>
                                        </p:tgtEl>
                                        <p:attrNameLst>
                                          <p:attrName>ppt_w</p:attrName>
                                        </p:attrNameLst>
                                      </p:cBhvr>
                                      <p:tavLst>
                                        <p:tav tm="0">
                                          <p:val>
                                            <p:fltVal val="0"/>
                                          </p:val>
                                        </p:tav>
                                        <p:tav tm="100000">
                                          <p:val>
                                            <p:strVal val="#ppt_w"/>
                                          </p:val>
                                        </p:tav>
                                      </p:tavLst>
                                    </p:anim>
                                    <p:anim calcmode="lin" valueType="num">
                                      <p:cBhvr>
                                        <p:cTn id="39" dur="500" fill="hold"/>
                                        <p:tgtEl>
                                          <p:spTgt spid="105"/>
                                        </p:tgtEl>
                                        <p:attrNameLst>
                                          <p:attrName>ppt_h</p:attrName>
                                        </p:attrNameLst>
                                      </p:cBhvr>
                                      <p:tavLst>
                                        <p:tav tm="0">
                                          <p:val>
                                            <p:fltVal val="0"/>
                                          </p:val>
                                        </p:tav>
                                        <p:tav tm="100000">
                                          <p:val>
                                            <p:strVal val="#ppt_h"/>
                                          </p:val>
                                        </p:tav>
                                      </p:tavLst>
                                    </p:anim>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111"/>
                                        </p:tgtEl>
                                        <p:attrNameLst>
                                          <p:attrName>style.visibility</p:attrName>
                                        </p:attrNameLst>
                                      </p:cBhvr>
                                      <p:to>
                                        <p:strVal val="visible"/>
                                      </p:to>
                                    </p:set>
                                    <p:animEffect transition="in" filter="fade">
                                      <p:cBhvr>
                                        <p:cTn id="43" dur="500"/>
                                        <p:tgtEl>
                                          <p:spTgt spid="11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06"/>
                                        </p:tgtEl>
                                        <p:attrNameLst>
                                          <p:attrName>style.visibility</p:attrName>
                                        </p:attrNameLst>
                                      </p:cBhvr>
                                      <p:to>
                                        <p:strVal val="visible"/>
                                      </p:to>
                                    </p:set>
                                    <p:animEffect transition="in" filter="fade">
                                      <p:cBhvr>
                                        <p:cTn id="48" dur="500"/>
                                        <p:tgtEl>
                                          <p:spTgt spid="106"/>
                                        </p:tgtEl>
                                      </p:cBhvr>
                                    </p:animEffect>
                                  </p:childTnLst>
                                </p:cTn>
                              </p:par>
                            </p:childTnLst>
                          </p:cTn>
                        </p:par>
                        <p:par>
                          <p:cTn id="49" fill="hold">
                            <p:stCondLst>
                              <p:cond delay="500"/>
                            </p:stCondLst>
                            <p:childTnLst>
                              <p:par>
                                <p:cTn id="50" presetID="21" presetClass="entr" presetSubtype="1" fill="hold" nodeType="afterEffect">
                                  <p:stCondLst>
                                    <p:cond delay="0"/>
                                  </p:stCondLst>
                                  <p:childTnLst>
                                    <p:set>
                                      <p:cBhvr>
                                        <p:cTn id="51" dur="1" fill="hold">
                                          <p:stCondLst>
                                            <p:cond delay="0"/>
                                          </p:stCondLst>
                                        </p:cTn>
                                        <p:tgtEl>
                                          <p:spTgt spid="107"/>
                                        </p:tgtEl>
                                        <p:attrNameLst>
                                          <p:attrName>style.visibility</p:attrName>
                                        </p:attrNameLst>
                                      </p:cBhvr>
                                      <p:to>
                                        <p:strVal val="visible"/>
                                      </p:to>
                                    </p:set>
                                    <p:animEffect transition="in" filter="wheel(1)">
                                      <p:cBhvr>
                                        <p:cTn id="52" dur="500"/>
                                        <p:tgtEl>
                                          <p:spTgt spid="107"/>
                                        </p:tgtEl>
                                      </p:cBhvr>
                                    </p:animEffect>
                                  </p:childTnLst>
                                </p:cTn>
                              </p:par>
                            </p:childTnLst>
                          </p:cTn>
                        </p:par>
                        <p:par>
                          <p:cTn id="53" fill="hold">
                            <p:stCondLst>
                              <p:cond delay="1000"/>
                            </p:stCondLst>
                            <p:childTnLst>
                              <p:par>
                                <p:cTn id="54" presetID="23" presetClass="entr" presetSubtype="16" fill="hold" grpId="0" nodeType="afterEffect">
                                  <p:stCondLst>
                                    <p:cond delay="0"/>
                                  </p:stCondLst>
                                  <p:childTnLst>
                                    <p:set>
                                      <p:cBhvr>
                                        <p:cTn id="55" dur="1" fill="hold">
                                          <p:stCondLst>
                                            <p:cond delay="0"/>
                                          </p:stCondLst>
                                        </p:cTn>
                                        <p:tgtEl>
                                          <p:spTgt spid="110"/>
                                        </p:tgtEl>
                                        <p:attrNameLst>
                                          <p:attrName>style.visibility</p:attrName>
                                        </p:attrNameLst>
                                      </p:cBhvr>
                                      <p:to>
                                        <p:strVal val="visible"/>
                                      </p:to>
                                    </p:set>
                                    <p:anim calcmode="lin" valueType="num">
                                      <p:cBhvr>
                                        <p:cTn id="56" dur="500" fill="hold"/>
                                        <p:tgtEl>
                                          <p:spTgt spid="110"/>
                                        </p:tgtEl>
                                        <p:attrNameLst>
                                          <p:attrName>ppt_w</p:attrName>
                                        </p:attrNameLst>
                                      </p:cBhvr>
                                      <p:tavLst>
                                        <p:tav tm="0">
                                          <p:val>
                                            <p:fltVal val="0"/>
                                          </p:val>
                                        </p:tav>
                                        <p:tav tm="100000">
                                          <p:val>
                                            <p:strVal val="#ppt_w"/>
                                          </p:val>
                                        </p:tav>
                                      </p:tavLst>
                                    </p:anim>
                                    <p:anim calcmode="lin" valueType="num">
                                      <p:cBhvr>
                                        <p:cTn id="57" dur="500" fill="hold"/>
                                        <p:tgtEl>
                                          <p:spTgt spid="110"/>
                                        </p:tgtEl>
                                        <p:attrNameLst>
                                          <p:attrName>ppt_h</p:attrName>
                                        </p:attrNameLst>
                                      </p:cBhvr>
                                      <p:tavLst>
                                        <p:tav tm="0">
                                          <p:val>
                                            <p:fltVal val="0"/>
                                          </p:val>
                                        </p:tav>
                                        <p:tav tm="100000">
                                          <p:val>
                                            <p:strVal val="#ppt_h"/>
                                          </p:val>
                                        </p:tav>
                                      </p:tavLst>
                                    </p:anim>
                                  </p:childTnLst>
                                </p:cTn>
                              </p:par>
                            </p:childTnLst>
                          </p:cTn>
                        </p:par>
                        <p:par>
                          <p:cTn id="58" fill="hold">
                            <p:stCondLst>
                              <p:cond delay="1500"/>
                            </p:stCondLst>
                            <p:childTnLst>
                              <p:par>
                                <p:cTn id="59" presetID="10" presetClass="entr" presetSubtype="0" fill="hold" grpId="0" nodeType="afterEffect">
                                  <p:stCondLst>
                                    <p:cond delay="0"/>
                                  </p:stCondLst>
                                  <p:childTnLst>
                                    <p:set>
                                      <p:cBhvr>
                                        <p:cTn id="60" dur="1" fill="hold">
                                          <p:stCondLst>
                                            <p:cond delay="0"/>
                                          </p:stCondLst>
                                        </p:cTn>
                                        <p:tgtEl>
                                          <p:spTgt spid="112"/>
                                        </p:tgtEl>
                                        <p:attrNameLst>
                                          <p:attrName>style.visibility</p:attrName>
                                        </p:attrNameLst>
                                      </p:cBhvr>
                                      <p:to>
                                        <p:strVal val="visible"/>
                                      </p:to>
                                    </p:set>
                                    <p:animEffect transition="in" filter="fade">
                                      <p:cBhvr>
                                        <p:cTn id="61"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101" grpId="0" animBg="1"/>
      <p:bldP spid="105" grpId="0" animBg="1"/>
      <p:bldP spid="106" grpId="0" animBg="1"/>
      <p:bldP spid="110" grpId="0" animBg="1"/>
      <p:bldP spid="111" grpId="0" animBg="1"/>
      <p:bldP spid="112" grpId="0" animBg="1"/>
      <p:bldP spid="113" grpId="0" animBg="1"/>
      <p:bldP spid="117" grpId="0" animBg="1"/>
      <p:bldP spid="11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ko-KR" b="1" dirty="0"/>
              <a:t>Define Task Dependency</a:t>
            </a:r>
            <a:endParaRPr lang="ko-KR" altLang="en-US" dirty="0"/>
          </a:p>
        </p:txBody>
      </p:sp>
      <p:sp>
        <p:nvSpPr>
          <p:cNvPr id="3" name="Text Placeholder 2"/>
          <p:cNvSpPr>
            <a:spLocks noGrp="1"/>
          </p:cNvSpPr>
          <p:nvPr>
            <p:ph type="body" sz="quarter" idx="11"/>
          </p:nvPr>
        </p:nvSpPr>
        <p:spPr>
          <a:gradFill flip="none" rotWithShape="1">
            <a:gsLst>
              <a:gs pos="60000">
                <a:srgbClr val="0F5486"/>
              </a:gs>
              <a:gs pos="100000">
                <a:schemeClr val="bg1">
                  <a:alpha val="0"/>
                </a:schemeClr>
              </a:gs>
            </a:gsLst>
            <a:lin ang="0" scaled="1"/>
            <a:tileRect/>
          </a:gradFill>
        </p:spPr>
        <p:txBody>
          <a:bodyPr/>
          <a:lstStyle/>
          <a:p>
            <a:r>
              <a:rPr lang="en-US" altLang="ko-KR" dirty="0">
                <a:solidFill>
                  <a:schemeClr val="bg1"/>
                </a:solidFill>
                <a:latin typeface="3ds" panose="02000503020000020004" pitchFamily="50" charset="0"/>
              </a:rPr>
              <a:t>Adding Schedule Task Dependencies mass process (2/3)</a:t>
            </a:r>
          </a:p>
        </p:txBody>
      </p:sp>
      <p:sp>
        <p:nvSpPr>
          <p:cNvPr id="4" name="Date Placeholder 3"/>
          <p:cNvSpPr>
            <a:spLocks noGrp="1"/>
          </p:cNvSpPr>
          <p:nvPr>
            <p:ph type="dt" sz="half" idx="2"/>
          </p:nvPr>
        </p:nvSpPr>
        <p:spPr/>
        <p:txBody>
          <a:bodyPr/>
          <a:lstStyle/>
          <a:p>
            <a:fld id="{451E5422-847B-44EF-B6F2-7CFEDC2BDA19}" type="datetime1">
              <a:rPr lang="en-US" noProof="0" smtClean="0"/>
              <a:t>11/10/2022</a:t>
            </a:fld>
            <a:endParaRPr lang="en-US" noProof="0"/>
          </a:p>
        </p:txBody>
      </p:sp>
      <p:sp>
        <p:nvSpPr>
          <p:cNvPr id="5" name="Content Placeholder 8"/>
          <p:cNvSpPr txBox="1">
            <a:spLocks/>
          </p:cNvSpPr>
          <p:nvPr/>
        </p:nvSpPr>
        <p:spPr>
          <a:xfrm>
            <a:off x="794466" y="1041392"/>
            <a:ext cx="3842810" cy="3431839"/>
          </a:xfrm>
          <a:prstGeom prst="rect">
            <a:avLst/>
          </a:prstGeom>
        </p:spPr>
        <p:txBody>
          <a:bodyPr>
            <a:noAutofit/>
          </a:bodyPr>
          <a:lstStyle>
            <a:lvl1pPr marL="228600" marR="0" indent="-228600" algn="l" defTabSz="879152" rtl="0" eaLnBrk="1" fontAlgn="auto" latinLnBrk="0" hangingPunct="1">
              <a:lnSpc>
                <a:spcPct val="100000"/>
              </a:lnSpc>
              <a:spcBef>
                <a:spcPts val="800"/>
              </a:spcBef>
              <a:spcAft>
                <a:spcPts val="0"/>
              </a:spcAft>
              <a:buClr>
                <a:schemeClr val="tx1"/>
              </a:buClr>
              <a:buSzPct val="80000"/>
              <a:buFont typeface="Wingdings 3" panose="05040102010807070707" pitchFamily="18" charset="2"/>
              <a:buChar char="u"/>
              <a:tabLst/>
              <a:defRPr sz="2000" b="0" i="0" kern="900" spc="0">
                <a:solidFill>
                  <a:schemeClr val="tx1"/>
                </a:solidFill>
                <a:latin typeface="+mn-lt"/>
                <a:ea typeface="+mn-ea"/>
                <a:cs typeface="3ds Light"/>
              </a:defRPr>
            </a:lvl1pPr>
            <a:lvl2pPr marL="400050" marR="0" indent="-176213" algn="l" defTabSz="879152" rtl="0" eaLnBrk="1" fontAlgn="auto" latinLnBrk="0" hangingPunct="1">
              <a:lnSpc>
                <a:spcPct val="100000"/>
              </a:lnSpc>
              <a:spcBef>
                <a:spcPts val="600"/>
              </a:spcBef>
              <a:spcAft>
                <a:spcPts val="0"/>
              </a:spcAft>
              <a:buClr>
                <a:schemeClr val="tx1"/>
              </a:buClr>
              <a:buSzPct val="75000"/>
              <a:buFont typeface="Wingdings 3" panose="05040102010807070707" pitchFamily="18" charset="2"/>
              <a:buChar char="w"/>
              <a:tabLst/>
              <a:defRPr sz="1800" b="0" i="0" kern="900" spc="0" baseline="0">
                <a:solidFill>
                  <a:schemeClr val="tx1"/>
                </a:solidFill>
                <a:latin typeface="+mn-lt"/>
                <a:ea typeface="+mn-ea"/>
                <a:cs typeface="3ds Light"/>
              </a:defRPr>
            </a:lvl2pPr>
            <a:lvl3pPr marL="628650" marR="0" indent="-158750" algn="l" defTabSz="879152" rtl="0" eaLnBrk="1" fontAlgn="auto" latinLnBrk="0" hangingPunct="1">
              <a:lnSpc>
                <a:spcPct val="100000"/>
              </a:lnSpc>
              <a:spcBef>
                <a:spcPts val="400"/>
              </a:spcBef>
              <a:spcAft>
                <a:spcPts val="0"/>
              </a:spcAft>
              <a:buClr>
                <a:schemeClr val="tx1"/>
              </a:buClr>
              <a:buSzPct val="60000"/>
              <a:buFont typeface="Wingdings 3" panose="05040102010807070707" pitchFamily="18" charset="2"/>
              <a:buChar char="u"/>
              <a:tabLst/>
              <a:defRPr sz="1600" b="0" i="0" kern="900" spc="0">
                <a:solidFill>
                  <a:schemeClr val="tx1"/>
                </a:solidFill>
                <a:latin typeface="+mn-lt"/>
                <a:ea typeface="+mn-ea"/>
                <a:cs typeface="3ds Light"/>
              </a:defRPr>
            </a:lvl3pPr>
            <a:lvl4pPr marL="857250" indent="-179388" algn="l" defTabSz="879152" rtl="0" eaLnBrk="1" latinLnBrk="0" hangingPunct="1">
              <a:lnSpc>
                <a:spcPct val="100000"/>
              </a:lnSpc>
              <a:spcBef>
                <a:spcPts val="400"/>
              </a:spcBef>
              <a:buClr>
                <a:schemeClr val="tx1"/>
              </a:buClr>
              <a:buSzPct val="60000"/>
              <a:buFont typeface="Wingdings 3" panose="05040102010807070707" pitchFamily="18" charset="2"/>
              <a:buChar char="w"/>
              <a:defRPr sz="1400" b="0" i="0" kern="900" spc="-70">
                <a:solidFill>
                  <a:schemeClr val="tx1"/>
                </a:solidFill>
                <a:latin typeface="+mn-lt"/>
                <a:ea typeface="+mn-ea"/>
                <a:cs typeface="3ds Light"/>
              </a:defRPr>
            </a:lvl4pPr>
            <a:lvl5pPr marL="914400" indent="0" algn="l" defTabSz="1028700" rtl="0" eaLnBrk="1" latinLnBrk="0" hangingPunct="1">
              <a:lnSpc>
                <a:spcPct val="100000"/>
              </a:lnSpc>
              <a:spcBef>
                <a:spcPts val="300"/>
              </a:spcBef>
              <a:buFont typeface="Arial"/>
              <a:buNone/>
              <a:defRPr sz="1200" b="0" i="0" kern="1200" baseline="0">
                <a:solidFill>
                  <a:schemeClr val="tx1"/>
                </a:solidFill>
                <a:latin typeface="+mn-lt"/>
                <a:ea typeface="+mn-ea"/>
                <a:cs typeface="3ds Light"/>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lvl="1" indent="-342900">
              <a:buSzPct val="100000"/>
              <a:buFont typeface="+mj-lt"/>
              <a:buAutoNum type="alphaLcPeriod"/>
            </a:pPr>
            <a:r>
              <a:rPr lang="en-US" altLang="ko-KR" sz="1600" b="1" dirty="0"/>
              <a:t>Rework of the Tasks dependencies</a:t>
            </a:r>
          </a:p>
          <a:p>
            <a:pPr marL="514350" lvl="1" indent="-342900">
              <a:buSzPct val="100000"/>
              <a:buFont typeface="+mj-lt"/>
              <a:buAutoNum type="alphaLcPeriod"/>
            </a:pPr>
            <a:r>
              <a:rPr lang="de-DE" altLang="ko-KR" sz="1600" b="1" dirty="0"/>
              <a:t>Click on the Task</a:t>
            </a:r>
          </a:p>
          <a:p>
            <a:pPr marL="514350" lvl="1" indent="-342900">
              <a:buSzPct val="100000"/>
              <a:buFont typeface="+mj-lt"/>
              <a:buAutoNum type="alphaLcPeriod"/>
            </a:pPr>
            <a:r>
              <a:rPr lang="de-DE" altLang="ko-KR" sz="1600" b="1" dirty="0"/>
              <a:t>Click Categories</a:t>
            </a:r>
          </a:p>
          <a:p>
            <a:pPr marL="514350" lvl="1" indent="-342900">
              <a:buSzPct val="100000"/>
              <a:buFont typeface="+mj-lt"/>
              <a:buAutoNum type="alphaLcPeriod"/>
            </a:pPr>
            <a:r>
              <a:rPr lang="de-DE" altLang="ko-KR" sz="1600" b="1" dirty="0"/>
              <a:t>Click on the Dependencies</a:t>
            </a:r>
          </a:p>
          <a:p>
            <a:pPr marL="514350" lvl="1" indent="-342900">
              <a:buSzPct val="100000"/>
              <a:buFont typeface="+mj-lt"/>
              <a:buAutoNum type="alphaLcPeriod"/>
            </a:pPr>
            <a:r>
              <a:rPr lang="de-DE" altLang="ko-KR" sz="1600" b="1" dirty="0"/>
              <a:t>Add Task Dependencies</a:t>
            </a:r>
          </a:p>
          <a:p>
            <a:pPr marL="514350" lvl="1" indent="-342900">
              <a:buSzPct val="100000"/>
              <a:buFont typeface="+mj-lt"/>
              <a:buAutoNum type="alphaLcPeriod"/>
            </a:pPr>
            <a:r>
              <a:rPr lang="de-DE" altLang="ko-KR" sz="1600" b="1" dirty="0"/>
              <a:t>You can modify the Dependency Type</a:t>
            </a:r>
          </a:p>
          <a:p>
            <a:pPr marL="0" indent="0">
              <a:buSzPct val="100000"/>
              <a:buNone/>
            </a:pPr>
            <a:r>
              <a:rPr lang="de-DE" altLang="ko-KR" sz="1400" b="1" dirty="0"/>
              <a:t>Note: You can select the dependencies as:</a:t>
            </a:r>
          </a:p>
          <a:p>
            <a:pPr>
              <a:buSzPct val="100000"/>
              <a:buFont typeface="Wingdings" panose="05000000000000000000" pitchFamily="2" charset="2"/>
              <a:buChar char="Ø"/>
            </a:pPr>
            <a:r>
              <a:rPr lang="de-DE" altLang="ko-KR" sz="1400" b="1" dirty="0"/>
              <a:t>Internal Dependency: You can add a dependency to the selected Task of the master project</a:t>
            </a:r>
          </a:p>
          <a:p>
            <a:pPr>
              <a:buSzPct val="100000"/>
              <a:buFont typeface="Wingdings" panose="05000000000000000000" pitchFamily="2" charset="2"/>
              <a:buChar char="Ø"/>
            </a:pPr>
            <a:r>
              <a:rPr lang="de-DE" altLang="ko-KR" sz="1400" b="1" dirty="0"/>
              <a:t>External Dependency: You can add dependencies with the schedule tasks that belong to an external project.</a:t>
            </a:r>
          </a:p>
          <a:p>
            <a:pPr marL="171450" lvl="1" indent="0">
              <a:buSzPct val="100000"/>
              <a:buNone/>
            </a:pPr>
            <a:endParaRPr lang="de-DE" altLang="ko-KR" sz="1600" b="1" dirty="0"/>
          </a:p>
          <a:p>
            <a:pPr marL="514350" lvl="1" indent="-342900">
              <a:buFont typeface="+mj-lt"/>
              <a:buAutoNum type="alphaLcPeriod"/>
            </a:pPr>
            <a:endParaRPr lang="de-DE" altLang="ko-KR" sz="1600" dirty="0"/>
          </a:p>
          <a:p>
            <a:pPr marL="514350" lvl="1" indent="-342900">
              <a:buFont typeface="+mj-lt"/>
              <a:buAutoNum type="alphaLcPeriod"/>
            </a:pPr>
            <a:endParaRPr lang="en-US" altLang="ko-KR" sz="1600" dirty="0"/>
          </a:p>
          <a:p>
            <a:endParaRPr lang="en-US" altLang="ko-KR" sz="1400" dirty="0"/>
          </a:p>
        </p:txBody>
      </p:sp>
      <p:sp>
        <p:nvSpPr>
          <p:cNvPr id="14" name="Rectangle 13">
            <a:extLst>
              <a:ext uri="{FF2B5EF4-FFF2-40B4-BE49-F238E27FC236}">
                <a16:creationId xmlns:a16="http://schemas.microsoft.com/office/drawing/2014/main" id="{5DCCAC71-46CB-8747-9493-CAAFFE21F591}"/>
              </a:ext>
            </a:extLst>
          </p:cNvPr>
          <p:cNvSpPr/>
          <p:nvPr/>
        </p:nvSpPr>
        <p:spPr>
          <a:xfrm>
            <a:off x="342362" y="3237484"/>
            <a:ext cx="2168665" cy="526596"/>
          </a:xfrm>
          <a:prstGeom prst="rect">
            <a:avLst/>
          </a:prstGeom>
          <a:noFill/>
          <a:ln w="285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7913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Arial Narrow"/>
              <a:ea typeface="+mn-ea"/>
              <a:cs typeface="+mn-cs"/>
            </a:endParaRPr>
          </a:p>
        </p:txBody>
      </p:sp>
      <p:sp>
        <p:nvSpPr>
          <p:cNvPr id="28" name="Rectangle 27">
            <a:extLst>
              <a:ext uri="{FF2B5EF4-FFF2-40B4-BE49-F238E27FC236}">
                <a16:creationId xmlns:a16="http://schemas.microsoft.com/office/drawing/2014/main" id="{A2C7EA86-9DDF-F946-BBD2-08B0B73C4691}"/>
              </a:ext>
            </a:extLst>
          </p:cNvPr>
          <p:cNvSpPr/>
          <p:nvPr/>
        </p:nvSpPr>
        <p:spPr>
          <a:xfrm>
            <a:off x="6316916" y="1294447"/>
            <a:ext cx="2691492" cy="520935"/>
          </a:xfrm>
          <a:prstGeom prst="rect">
            <a:avLst/>
          </a:prstGeom>
          <a:noFill/>
          <a:ln w="28575" cap="flat" cmpd="sng" algn="ctr">
            <a:noFill/>
            <a:prstDash val="solid"/>
          </a:ln>
          <a:effectLst/>
        </p:spPr>
        <p:txBody>
          <a:bodyPr rtlCol="0" anchor="ctr"/>
          <a:lstStyle/>
          <a:p>
            <a:pPr marL="0" marR="0" lvl="0" indent="0" algn="ctr" defTabSz="87913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Arial Narrow"/>
              <a:ea typeface="+mn-ea"/>
              <a:cs typeface="+mn-cs"/>
            </a:endParaRPr>
          </a:p>
        </p:txBody>
      </p:sp>
      <p:pic>
        <p:nvPicPr>
          <p:cNvPr id="29" name="Picture 28"/>
          <p:cNvPicPr>
            <a:picLocks noChangeAspect="1"/>
          </p:cNvPicPr>
          <p:nvPr/>
        </p:nvPicPr>
        <p:blipFill>
          <a:blip r:embed="rId2"/>
          <a:stretch>
            <a:fillRect/>
          </a:stretch>
        </p:blipFill>
        <p:spPr>
          <a:xfrm>
            <a:off x="4882315" y="1064939"/>
            <a:ext cx="3962743" cy="1806097"/>
          </a:xfrm>
          <a:prstGeom prst="rect">
            <a:avLst/>
          </a:prstGeom>
        </p:spPr>
      </p:pic>
      <p:sp>
        <p:nvSpPr>
          <p:cNvPr id="30" name="Oval 29"/>
          <p:cNvSpPr/>
          <p:nvPr/>
        </p:nvSpPr>
        <p:spPr>
          <a:xfrm>
            <a:off x="4728594" y="969691"/>
            <a:ext cx="662160" cy="459964"/>
          </a:xfrm>
          <a:prstGeom prst="ellipse">
            <a:avLst/>
          </a:prstGeom>
          <a:no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31" name="Oval 30"/>
          <p:cNvSpPr/>
          <p:nvPr/>
        </p:nvSpPr>
        <p:spPr>
          <a:xfrm>
            <a:off x="4747659" y="2614776"/>
            <a:ext cx="1280273" cy="459964"/>
          </a:xfrm>
          <a:prstGeom prst="ellipse">
            <a:avLst/>
          </a:prstGeom>
          <a:no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pic>
        <p:nvPicPr>
          <p:cNvPr id="32" name="Picture 31"/>
          <p:cNvPicPr>
            <a:picLocks noChangeAspect="1"/>
          </p:cNvPicPr>
          <p:nvPr/>
        </p:nvPicPr>
        <p:blipFill>
          <a:blip r:embed="rId3"/>
          <a:stretch>
            <a:fillRect/>
          </a:stretch>
        </p:blipFill>
        <p:spPr>
          <a:xfrm>
            <a:off x="4760384" y="3161410"/>
            <a:ext cx="2103302" cy="1463167"/>
          </a:xfrm>
          <a:prstGeom prst="rect">
            <a:avLst/>
          </a:prstGeom>
        </p:spPr>
      </p:pic>
      <p:sp>
        <p:nvSpPr>
          <p:cNvPr id="33" name="Oval 32"/>
          <p:cNvSpPr/>
          <p:nvPr/>
        </p:nvSpPr>
        <p:spPr>
          <a:xfrm>
            <a:off x="4728594" y="3313118"/>
            <a:ext cx="1777314" cy="459964"/>
          </a:xfrm>
          <a:prstGeom prst="ellipse">
            <a:avLst/>
          </a:prstGeom>
          <a:no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pic>
        <p:nvPicPr>
          <p:cNvPr id="34" name="Picture 33"/>
          <p:cNvPicPr>
            <a:picLocks noChangeAspect="1"/>
          </p:cNvPicPr>
          <p:nvPr/>
        </p:nvPicPr>
        <p:blipFill>
          <a:blip r:embed="rId4"/>
          <a:stretch>
            <a:fillRect/>
          </a:stretch>
        </p:blipFill>
        <p:spPr>
          <a:xfrm>
            <a:off x="6311389" y="3313118"/>
            <a:ext cx="2688542" cy="1038193"/>
          </a:xfrm>
          <a:prstGeom prst="rect">
            <a:avLst/>
          </a:prstGeom>
        </p:spPr>
      </p:pic>
      <p:sp>
        <p:nvSpPr>
          <p:cNvPr id="35" name="Oval 34"/>
          <p:cNvSpPr/>
          <p:nvPr/>
        </p:nvSpPr>
        <p:spPr>
          <a:xfrm>
            <a:off x="7451770" y="3912119"/>
            <a:ext cx="1280273" cy="459964"/>
          </a:xfrm>
          <a:prstGeom prst="ellipse">
            <a:avLst/>
          </a:prstGeom>
          <a:no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Tree>
    <p:extLst>
      <p:ext uri="{BB962C8B-B14F-4D97-AF65-F5344CB8AC3E}">
        <p14:creationId xmlns:p14="http://schemas.microsoft.com/office/powerpoint/2010/main" val="20491217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ko-KR" b="1" dirty="0"/>
              <a:t>Task Dependency </a:t>
            </a:r>
            <a:r>
              <a:rPr lang="en-US" altLang="ko-KR" b="1" dirty="0"/>
              <a:t>Views</a:t>
            </a:r>
            <a:endParaRPr lang="ko-KR" altLang="en-US" dirty="0"/>
          </a:p>
        </p:txBody>
      </p:sp>
      <p:sp>
        <p:nvSpPr>
          <p:cNvPr id="3" name="Text Placeholder 2"/>
          <p:cNvSpPr>
            <a:spLocks noGrp="1"/>
          </p:cNvSpPr>
          <p:nvPr>
            <p:ph type="body" sz="quarter" idx="11"/>
          </p:nvPr>
        </p:nvSpPr>
        <p:spPr>
          <a:gradFill flip="none" rotWithShape="1">
            <a:gsLst>
              <a:gs pos="60000">
                <a:srgbClr val="0F5486"/>
              </a:gs>
              <a:gs pos="100000">
                <a:schemeClr val="bg1">
                  <a:alpha val="0"/>
                </a:schemeClr>
              </a:gs>
            </a:gsLst>
            <a:lin ang="0" scaled="1"/>
            <a:tileRect/>
          </a:gradFill>
        </p:spPr>
        <p:txBody>
          <a:bodyPr/>
          <a:lstStyle/>
          <a:p>
            <a:r>
              <a:rPr lang="en-US" altLang="ko-KR" dirty="0">
                <a:solidFill>
                  <a:schemeClr val="bg1"/>
                </a:solidFill>
                <a:latin typeface="3ds" panose="02000503020000020004" pitchFamily="50" charset="0"/>
              </a:rPr>
              <a:t>View Dependencies in the Schedule View (3/3)</a:t>
            </a:r>
          </a:p>
        </p:txBody>
      </p:sp>
      <p:sp>
        <p:nvSpPr>
          <p:cNvPr id="4" name="Date Placeholder 3"/>
          <p:cNvSpPr>
            <a:spLocks noGrp="1"/>
          </p:cNvSpPr>
          <p:nvPr>
            <p:ph type="dt" sz="half" idx="2"/>
          </p:nvPr>
        </p:nvSpPr>
        <p:spPr/>
        <p:txBody>
          <a:bodyPr/>
          <a:lstStyle/>
          <a:p>
            <a:fld id="{451E5422-847B-44EF-B6F2-7CFEDC2BDA19}" type="datetime1">
              <a:rPr lang="en-US" noProof="0" smtClean="0"/>
              <a:t>11/10/2022</a:t>
            </a:fld>
            <a:endParaRPr lang="en-US" noProof="0"/>
          </a:p>
        </p:txBody>
      </p:sp>
      <p:sp>
        <p:nvSpPr>
          <p:cNvPr id="14" name="Rectangle 13">
            <a:extLst>
              <a:ext uri="{FF2B5EF4-FFF2-40B4-BE49-F238E27FC236}">
                <a16:creationId xmlns:a16="http://schemas.microsoft.com/office/drawing/2014/main" id="{5DCCAC71-46CB-8747-9493-CAAFFE21F591}"/>
              </a:ext>
            </a:extLst>
          </p:cNvPr>
          <p:cNvSpPr/>
          <p:nvPr/>
        </p:nvSpPr>
        <p:spPr>
          <a:xfrm>
            <a:off x="342362" y="3237484"/>
            <a:ext cx="2168665" cy="526596"/>
          </a:xfrm>
          <a:prstGeom prst="rect">
            <a:avLst/>
          </a:prstGeom>
          <a:noFill/>
          <a:ln w="285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7913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Arial Narrow"/>
              <a:ea typeface="+mn-ea"/>
              <a:cs typeface="+mn-cs"/>
            </a:endParaRPr>
          </a:p>
        </p:txBody>
      </p:sp>
      <p:pic>
        <p:nvPicPr>
          <p:cNvPr id="19" name="Picture 18"/>
          <p:cNvPicPr>
            <a:picLocks noChangeAspect="1"/>
          </p:cNvPicPr>
          <p:nvPr/>
        </p:nvPicPr>
        <p:blipFill>
          <a:blip r:embed="rId2"/>
          <a:stretch>
            <a:fillRect/>
          </a:stretch>
        </p:blipFill>
        <p:spPr>
          <a:xfrm>
            <a:off x="719137" y="1201875"/>
            <a:ext cx="7720379" cy="3117750"/>
          </a:xfrm>
          <a:prstGeom prst="rect">
            <a:avLst/>
          </a:prstGeom>
          <a:ln w="25400">
            <a:solidFill>
              <a:srgbClr val="0B3F77">
                <a:shade val="50000"/>
              </a:srgbClr>
            </a:solidFill>
          </a:ln>
        </p:spPr>
      </p:pic>
      <p:sp>
        <p:nvSpPr>
          <p:cNvPr id="20" name="Rectangle 19"/>
          <p:cNvSpPr/>
          <p:nvPr/>
        </p:nvSpPr>
        <p:spPr>
          <a:xfrm>
            <a:off x="5980281" y="1884014"/>
            <a:ext cx="671131" cy="135505"/>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21" name="Rectangle 20"/>
          <p:cNvSpPr/>
          <p:nvPr/>
        </p:nvSpPr>
        <p:spPr>
          <a:xfrm>
            <a:off x="719137" y="1527813"/>
            <a:ext cx="1230464" cy="169647"/>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pic>
        <p:nvPicPr>
          <p:cNvPr id="22" name="Picture 21"/>
          <p:cNvPicPr>
            <a:picLocks noChangeAspect="1"/>
          </p:cNvPicPr>
          <p:nvPr/>
        </p:nvPicPr>
        <p:blipFill>
          <a:blip r:embed="rId3"/>
          <a:stretch>
            <a:fillRect/>
          </a:stretch>
        </p:blipFill>
        <p:spPr>
          <a:xfrm>
            <a:off x="719137" y="3355651"/>
            <a:ext cx="6265837" cy="963974"/>
          </a:xfrm>
          <a:prstGeom prst="rect">
            <a:avLst/>
          </a:prstGeom>
          <a:ln w="25400">
            <a:solidFill>
              <a:srgbClr val="0B3F77">
                <a:shade val="95000"/>
                <a:satMod val="105000"/>
              </a:srgbClr>
            </a:solidFill>
          </a:ln>
        </p:spPr>
      </p:pic>
    </p:spTree>
    <p:extLst>
      <p:ext uri="{BB962C8B-B14F-4D97-AF65-F5344CB8AC3E}">
        <p14:creationId xmlns:p14="http://schemas.microsoft.com/office/powerpoint/2010/main" val="302041118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Project schedule</a:t>
            </a:r>
            <a:endParaRPr lang="ko-KR" altLang="en-US" dirty="0"/>
          </a:p>
        </p:txBody>
      </p:sp>
      <p:sp>
        <p:nvSpPr>
          <p:cNvPr id="3" name="Text Placeholder 2"/>
          <p:cNvSpPr>
            <a:spLocks noGrp="1"/>
          </p:cNvSpPr>
          <p:nvPr>
            <p:ph type="body" sz="quarter" idx="11"/>
          </p:nvPr>
        </p:nvSpPr>
        <p:spPr/>
        <p:txBody>
          <a:bodyPr/>
          <a:lstStyle/>
          <a:p>
            <a:r>
              <a:rPr lang="en-US" altLang="ko-KR" dirty="0">
                <a:latin typeface="3ds" panose="02000503020000020004" pitchFamily="50" charset="0"/>
              </a:rPr>
              <a:t>Schedule Project Activities</a:t>
            </a:r>
          </a:p>
        </p:txBody>
      </p:sp>
      <p:sp>
        <p:nvSpPr>
          <p:cNvPr id="4" name="Date Placeholder 3"/>
          <p:cNvSpPr>
            <a:spLocks noGrp="1"/>
          </p:cNvSpPr>
          <p:nvPr>
            <p:ph type="dt" sz="half" idx="2"/>
          </p:nvPr>
        </p:nvSpPr>
        <p:spPr/>
        <p:txBody>
          <a:bodyPr/>
          <a:lstStyle/>
          <a:p>
            <a:fld id="{451E5422-847B-44EF-B6F2-7CFEDC2BDA19}" type="datetime1">
              <a:rPr lang="en-US" noProof="0" smtClean="0"/>
              <a:t>11/10/2022</a:t>
            </a:fld>
            <a:endParaRPr lang="en-US" noProof="0"/>
          </a:p>
        </p:txBody>
      </p:sp>
      <p:sp>
        <p:nvSpPr>
          <p:cNvPr id="114" name="U-Turn Arrow 113"/>
          <p:cNvSpPr/>
          <p:nvPr/>
        </p:nvSpPr>
        <p:spPr>
          <a:xfrm rot="5400000">
            <a:off x="3370106" y="-755370"/>
            <a:ext cx="1994188" cy="7207422"/>
          </a:xfrm>
          <a:prstGeom prst="uturnArrow">
            <a:avLst>
              <a:gd name="adj1" fmla="val 16290"/>
              <a:gd name="adj2" fmla="val 18216"/>
              <a:gd name="adj3" fmla="val 36001"/>
              <a:gd name="adj4" fmla="val 43750"/>
              <a:gd name="adj5" fmla="val 100000"/>
            </a:avLst>
          </a:prstGeom>
          <a:solidFill>
            <a:srgbClr val="0B3F77"/>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5386"/>
              </a:solidFill>
              <a:effectLst/>
              <a:uLnTx/>
              <a:uFillTx/>
              <a:latin typeface="Arial Narrow"/>
              <a:ea typeface="+mn-ea"/>
              <a:cs typeface="+mn-cs"/>
            </a:endParaRPr>
          </a:p>
        </p:txBody>
      </p:sp>
      <p:grpSp>
        <p:nvGrpSpPr>
          <p:cNvPr id="115" name="Group 114"/>
          <p:cNvGrpSpPr/>
          <p:nvPr/>
        </p:nvGrpSpPr>
        <p:grpSpPr>
          <a:xfrm>
            <a:off x="2449622" y="1262062"/>
            <a:ext cx="1360302" cy="901152"/>
            <a:chOff x="3328571" y="1272324"/>
            <a:chExt cx="1360302" cy="901152"/>
          </a:xfrm>
        </p:grpSpPr>
        <p:sp>
          <p:nvSpPr>
            <p:cNvPr id="116" name="TextBox 115"/>
            <p:cNvSpPr txBox="1"/>
            <p:nvPr/>
          </p:nvSpPr>
          <p:spPr>
            <a:xfrm>
              <a:off x="3328571" y="1272324"/>
              <a:ext cx="1360302"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5386"/>
                  </a:solidFill>
                  <a:effectLst/>
                  <a:uLnTx/>
                  <a:uFillTx/>
                </a:rPr>
                <a:t>Modify a New Project</a:t>
              </a:r>
            </a:p>
          </p:txBody>
        </p:sp>
        <p:grpSp>
          <p:nvGrpSpPr>
            <p:cNvPr id="117" name="Group 116"/>
            <p:cNvGrpSpPr/>
            <p:nvPr/>
          </p:nvGrpSpPr>
          <p:grpSpPr>
            <a:xfrm>
              <a:off x="3776604" y="1819533"/>
              <a:ext cx="303786" cy="353943"/>
              <a:chOff x="1531592" y="2976620"/>
              <a:chExt cx="303786" cy="353943"/>
            </a:xfrm>
          </p:grpSpPr>
          <p:sp>
            <p:nvSpPr>
              <p:cNvPr id="118" name="Oval 117"/>
              <p:cNvSpPr/>
              <p:nvPr/>
            </p:nvSpPr>
            <p:spPr>
              <a:xfrm>
                <a:off x="1532771" y="3009510"/>
                <a:ext cx="302607" cy="281250"/>
              </a:xfrm>
              <a:prstGeom prst="ellipse">
                <a:avLst/>
              </a:prstGeom>
              <a:solidFill>
                <a:srgbClr val="FFFFFF"/>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Arial Narrow"/>
                  <a:ea typeface="+mn-ea"/>
                  <a:cs typeface="+mn-cs"/>
                </a:endParaRPr>
              </a:p>
            </p:txBody>
          </p:sp>
          <p:sp>
            <p:nvSpPr>
              <p:cNvPr id="119" name="TextBox 118"/>
              <p:cNvSpPr txBox="1"/>
              <p:nvPr/>
            </p:nvSpPr>
            <p:spPr>
              <a:xfrm>
                <a:off x="1531592" y="2976620"/>
                <a:ext cx="284052" cy="35394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5386"/>
                    </a:solidFill>
                    <a:effectLst/>
                    <a:uLnTx/>
                    <a:uFillTx/>
                  </a:rPr>
                  <a:t>2</a:t>
                </a:r>
              </a:p>
            </p:txBody>
          </p:sp>
        </p:grpSp>
      </p:grpSp>
      <p:grpSp>
        <p:nvGrpSpPr>
          <p:cNvPr id="120" name="Group 119"/>
          <p:cNvGrpSpPr/>
          <p:nvPr/>
        </p:nvGrpSpPr>
        <p:grpSpPr>
          <a:xfrm>
            <a:off x="703556" y="1288960"/>
            <a:ext cx="1645623" cy="903417"/>
            <a:chOff x="703556" y="1288960"/>
            <a:chExt cx="1645623" cy="903417"/>
          </a:xfrm>
        </p:grpSpPr>
        <p:sp>
          <p:nvSpPr>
            <p:cNvPr id="121" name="TextBox 120"/>
            <p:cNvSpPr txBox="1"/>
            <p:nvPr/>
          </p:nvSpPr>
          <p:spPr>
            <a:xfrm>
              <a:off x="703556" y="1288960"/>
              <a:ext cx="1645623"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5386"/>
                  </a:solidFill>
                  <a:effectLst/>
                  <a:uLnTx/>
                  <a:uFillTx/>
                </a:rPr>
                <a:t>General overview on how Creating Projects</a:t>
              </a:r>
            </a:p>
          </p:txBody>
        </p:sp>
        <p:grpSp>
          <p:nvGrpSpPr>
            <p:cNvPr id="122" name="Group 121"/>
            <p:cNvGrpSpPr/>
            <p:nvPr/>
          </p:nvGrpSpPr>
          <p:grpSpPr>
            <a:xfrm>
              <a:off x="1401239" y="1824499"/>
              <a:ext cx="302607" cy="367878"/>
              <a:chOff x="1295379" y="792772"/>
              <a:chExt cx="302607" cy="353943"/>
            </a:xfrm>
          </p:grpSpPr>
          <p:sp>
            <p:nvSpPr>
              <p:cNvPr id="123" name="Oval 122"/>
              <p:cNvSpPr/>
              <p:nvPr/>
            </p:nvSpPr>
            <p:spPr>
              <a:xfrm>
                <a:off x="1295379" y="819631"/>
                <a:ext cx="302607" cy="281250"/>
              </a:xfrm>
              <a:prstGeom prst="ellipse">
                <a:avLst/>
              </a:prstGeom>
              <a:solidFill>
                <a:srgbClr val="FFFFFF"/>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Arial Narrow"/>
                  <a:ea typeface="+mn-ea"/>
                  <a:cs typeface="+mn-cs"/>
                </a:endParaRPr>
              </a:p>
            </p:txBody>
          </p:sp>
          <p:sp>
            <p:nvSpPr>
              <p:cNvPr id="124" name="TextBox 123"/>
              <p:cNvSpPr txBox="1"/>
              <p:nvPr/>
            </p:nvSpPr>
            <p:spPr>
              <a:xfrm>
                <a:off x="1302700" y="792772"/>
                <a:ext cx="295286" cy="3539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5386"/>
                    </a:solidFill>
                    <a:effectLst/>
                    <a:uLnTx/>
                    <a:uFillTx/>
                  </a:rPr>
                  <a:t>1</a:t>
                </a:r>
              </a:p>
            </p:txBody>
          </p:sp>
        </p:grpSp>
      </p:grpSp>
      <p:grpSp>
        <p:nvGrpSpPr>
          <p:cNvPr id="125" name="Group 124"/>
          <p:cNvGrpSpPr/>
          <p:nvPr/>
        </p:nvGrpSpPr>
        <p:grpSpPr>
          <a:xfrm>
            <a:off x="3799294" y="1293614"/>
            <a:ext cx="2013262" cy="885308"/>
            <a:chOff x="3254168" y="1281387"/>
            <a:chExt cx="2013262" cy="885308"/>
          </a:xfrm>
        </p:grpSpPr>
        <p:sp>
          <p:nvSpPr>
            <p:cNvPr id="126" name="TextBox 125"/>
            <p:cNvSpPr txBox="1"/>
            <p:nvPr/>
          </p:nvSpPr>
          <p:spPr>
            <a:xfrm>
              <a:off x="3254168" y="1281387"/>
              <a:ext cx="2013262"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smtClean="0">
                  <a:ln>
                    <a:noFill/>
                  </a:ln>
                  <a:solidFill>
                    <a:srgbClr val="005386"/>
                  </a:solidFill>
                  <a:effectLst/>
                  <a:uLnTx/>
                  <a:uFillTx/>
                </a:rPr>
                <a:t>Collaborative Tasks</a:t>
              </a:r>
              <a:endParaRPr kumimoji="0" lang="en-US" sz="1400" b="0" i="0" u="none" strike="noStrike" kern="0" cap="none" spc="0" normalizeH="0" baseline="0" noProof="0" dirty="0" smtClean="0">
                <a:ln>
                  <a:noFill/>
                </a:ln>
                <a:solidFill>
                  <a:srgbClr val="005386"/>
                </a:solidFill>
                <a:effectLst/>
                <a:uLnTx/>
                <a:uFillTx/>
              </a:endParaRPr>
            </a:p>
          </p:txBody>
        </p:sp>
        <p:grpSp>
          <p:nvGrpSpPr>
            <p:cNvPr id="127" name="Group 126"/>
            <p:cNvGrpSpPr/>
            <p:nvPr/>
          </p:nvGrpSpPr>
          <p:grpSpPr>
            <a:xfrm>
              <a:off x="4133991" y="1812752"/>
              <a:ext cx="302607" cy="353943"/>
              <a:chOff x="846743" y="2986319"/>
              <a:chExt cx="302607" cy="353943"/>
            </a:xfrm>
          </p:grpSpPr>
          <p:sp>
            <p:nvSpPr>
              <p:cNvPr id="128" name="Oval 127"/>
              <p:cNvSpPr/>
              <p:nvPr/>
            </p:nvSpPr>
            <p:spPr>
              <a:xfrm>
                <a:off x="846743" y="3015253"/>
                <a:ext cx="302607" cy="281250"/>
              </a:xfrm>
              <a:prstGeom prst="ellipse">
                <a:avLst/>
              </a:prstGeom>
              <a:solidFill>
                <a:srgbClr val="FFFFFF"/>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Arial Narrow"/>
                  <a:ea typeface="+mn-ea"/>
                  <a:cs typeface="+mn-cs"/>
                </a:endParaRPr>
              </a:p>
            </p:txBody>
          </p:sp>
          <p:sp>
            <p:nvSpPr>
              <p:cNvPr id="129" name="TextBox 128"/>
              <p:cNvSpPr txBox="1"/>
              <p:nvPr/>
            </p:nvSpPr>
            <p:spPr>
              <a:xfrm>
                <a:off x="856021" y="2986319"/>
                <a:ext cx="284052" cy="35394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5386"/>
                    </a:solidFill>
                    <a:effectLst/>
                    <a:uLnTx/>
                    <a:uFillTx/>
                  </a:rPr>
                  <a:t>3</a:t>
                </a:r>
              </a:p>
            </p:txBody>
          </p:sp>
        </p:grpSp>
      </p:grpSp>
      <p:sp>
        <p:nvSpPr>
          <p:cNvPr id="130" name="Oval 129"/>
          <p:cNvSpPr/>
          <p:nvPr/>
        </p:nvSpPr>
        <p:spPr>
          <a:xfrm>
            <a:off x="7623234" y="2378483"/>
            <a:ext cx="302607" cy="281250"/>
          </a:xfrm>
          <a:prstGeom prst="ellipse">
            <a:avLst/>
          </a:prstGeom>
          <a:solidFill>
            <a:srgbClr val="FFFFFF"/>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131" name="TextBox 130"/>
          <p:cNvSpPr txBox="1"/>
          <p:nvPr/>
        </p:nvSpPr>
        <p:spPr>
          <a:xfrm>
            <a:off x="7640094" y="2357486"/>
            <a:ext cx="312398" cy="3539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smtClean="0">
                <a:ln>
                  <a:noFill/>
                </a:ln>
                <a:solidFill>
                  <a:srgbClr val="005386"/>
                </a:solidFill>
                <a:effectLst/>
                <a:uLnTx/>
                <a:uFillTx/>
              </a:rPr>
              <a:t>5</a:t>
            </a:r>
            <a:endParaRPr kumimoji="0" lang="en-US" sz="1800" b="1" i="0" u="none" strike="noStrike" kern="0" cap="none" spc="0" normalizeH="0" baseline="0" noProof="0" dirty="0" smtClean="0">
              <a:ln>
                <a:noFill/>
              </a:ln>
              <a:solidFill>
                <a:srgbClr val="005386"/>
              </a:solidFill>
              <a:effectLst/>
              <a:uLnTx/>
              <a:uFillTx/>
            </a:endParaRPr>
          </a:p>
        </p:txBody>
      </p:sp>
      <p:grpSp>
        <p:nvGrpSpPr>
          <p:cNvPr id="132" name="Group 131"/>
          <p:cNvGrpSpPr/>
          <p:nvPr/>
        </p:nvGrpSpPr>
        <p:grpSpPr>
          <a:xfrm>
            <a:off x="4305270" y="1273374"/>
            <a:ext cx="3178191" cy="2391605"/>
            <a:chOff x="4928409" y="1227529"/>
            <a:chExt cx="3178191" cy="2391605"/>
          </a:xfrm>
        </p:grpSpPr>
        <p:sp>
          <p:nvSpPr>
            <p:cNvPr id="133" name="TextBox 132"/>
            <p:cNvSpPr txBox="1"/>
            <p:nvPr/>
          </p:nvSpPr>
          <p:spPr>
            <a:xfrm>
              <a:off x="6435695" y="1227529"/>
              <a:ext cx="1670905"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5386"/>
                  </a:solidFill>
                  <a:effectLst/>
                  <a:uLnTx/>
                  <a:uFillTx/>
                </a:rPr>
                <a:t>Add Project Members and Task Assignees</a:t>
              </a:r>
            </a:p>
          </p:txBody>
        </p:sp>
        <p:grpSp>
          <p:nvGrpSpPr>
            <p:cNvPr id="134" name="Group 133"/>
            <p:cNvGrpSpPr/>
            <p:nvPr/>
          </p:nvGrpSpPr>
          <p:grpSpPr>
            <a:xfrm>
              <a:off x="4928409" y="3265191"/>
              <a:ext cx="302607" cy="353943"/>
              <a:chOff x="1501310" y="3108942"/>
              <a:chExt cx="302607" cy="353943"/>
            </a:xfrm>
          </p:grpSpPr>
          <p:sp>
            <p:nvSpPr>
              <p:cNvPr id="135" name="Oval 134"/>
              <p:cNvSpPr/>
              <p:nvPr/>
            </p:nvSpPr>
            <p:spPr>
              <a:xfrm>
                <a:off x="1501310" y="3133181"/>
                <a:ext cx="302607" cy="281250"/>
              </a:xfrm>
              <a:prstGeom prst="ellipse">
                <a:avLst/>
              </a:prstGeom>
              <a:solidFill>
                <a:srgbClr val="FFFFFF"/>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136" name="TextBox 135"/>
              <p:cNvSpPr txBox="1"/>
              <p:nvPr/>
            </p:nvSpPr>
            <p:spPr>
              <a:xfrm>
                <a:off x="1519865" y="3108942"/>
                <a:ext cx="284052" cy="35394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smtClean="0">
                    <a:ln>
                      <a:noFill/>
                    </a:ln>
                    <a:solidFill>
                      <a:srgbClr val="005386"/>
                    </a:solidFill>
                    <a:effectLst/>
                    <a:uLnTx/>
                    <a:uFillTx/>
                  </a:rPr>
                  <a:t>7</a:t>
                </a:r>
                <a:endParaRPr kumimoji="0" lang="en-US" sz="1800" b="1" i="0" u="none" strike="noStrike" kern="0" cap="none" spc="0" normalizeH="0" baseline="0" noProof="0" dirty="0" smtClean="0">
                  <a:ln>
                    <a:noFill/>
                  </a:ln>
                  <a:solidFill>
                    <a:srgbClr val="005386"/>
                  </a:solidFill>
                  <a:effectLst/>
                  <a:uLnTx/>
                  <a:uFillTx/>
                </a:endParaRPr>
              </a:p>
            </p:txBody>
          </p:sp>
        </p:grpSp>
      </p:grpSp>
      <p:grpSp>
        <p:nvGrpSpPr>
          <p:cNvPr id="137" name="Group 136"/>
          <p:cNvGrpSpPr/>
          <p:nvPr/>
        </p:nvGrpSpPr>
        <p:grpSpPr>
          <a:xfrm>
            <a:off x="6344223" y="1824499"/>
            <a:ext cx="2723999" cy="844719"/>
            <a:chOff x="6041109" y="1807276"/>
            <a:chExt cx="2723999" cy="844719"/>
          </a:xfrm>
        </p:grpSpPr>
        <p:grpSp>
          <p:nvGrpSpPr>
            <p:cNvPr id="138" name="Group 137"/>
            <p:cNvGrpSpPr/>
            <p:nvPr/>
          </p:nvGrpSpPr>
          <p:grpSpPr>
            <a:xfrm>
              <a:off x="6041109" y="1807276"/>
              <a:ext cx="303786" cy="353943"/>
              <a:chOff x="1531592" y="2976620"/>
              <a:chExt cx="303786" cy="353943"/>
            </a:xfrm>
          </p:grpSpPr>
          <p:sp>
            <p:nvSpPr>
              <p:cNvPr id="140" name="Oval 139"/>
              <p:cNvSpPr/>
              <p:nvPr/>
            </p:nvSpPr>
            <p:spPr>
              <a:xfrm>
                <a:off x="1532771" y="3009510"/>
                <a:ext cx="302607" cy="281250"/>
              </a:xfrm>
              <a:prstGeom prst="ellipse">
                <a:avLst/>
              </a:prstGeom>
              <a:solidFill>
                <a:srgbClr val="FFFFFF"/>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Arial Narrow"/>
                  <a:ea typeface="+mn-ea"/>
                  <a:cs typeface="+mn-cs"/>
                </a:endParaRPr>
              </a:p>
            </p:txBody>
          </p:sp>
          <p:sp>
            <p:nvSpPr>
              <p:cNvPr id="141" name="TextBox 140"/>
              <p:cNvSpPr txBox="1"/>
              <p:nvPr/>
            </p:nvSpPr>
            <p:spPr>
              <a:xfrm>
                <a:off x="1531592" y="2976620"/>
                <a:ext cx="284052" cy="35394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5386"/>
                    </a:solidFill>
                    <a:effectLst/>
                    <a:uLnTx/>
                    <a:uFillTx/>
                  </a:rPr>
                  <a:t>4</a:t>
                </a:r>
              </a:p>
            </p:txBody>
          </p:sp>
        </p:grpSp>
        <p:sp>
          <p:nvSpPr>
            <p:cNvPr id="139" name="Rectangle 138"/>
            <p:cNvSpPr/>
            <p:nvPr/>
          </p:nvSpPr>
          <p:spPr>
            <a:xfrm>
              <a:off x="7562052" y="2128775"/>
              <a:ext cx="1203056" cy="523220"/>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smtClean="0">
                  <a:ln>
                    <a:noFill/>
                  </a:ln>
                  <a:solidFill>
                    <a:srgbClr val="005386"/>
                  </a:solidFill>
                  <a:effectLst/>
                  <a:uLnTx/>
                  <a:uFillTx/>
                </a:rPr>
                <a:t>Modify </a:t>
              </a:r>
              <a:r>
                <a:rPr kumimoji="0" lang="de-DE" sz="1400" b="0" i="0" u="none" strike="noStrike" kern="0" cap="none" spc="0" normalizeH="0" baseline="0" noProof="0" dirty="0" err="1" smtClean="0">
                  <a:ln>
                    <a:noFill/>
                  </a:ln>
                  <a:solidFill>
                    <a:srgbClr val="005386"/>
                  </a:solidFill>
                  <a:effectLst/>
                  <a:uLnTx/>
                  <a:uFillTx/>
                </a:rPr>
                <a:t>the</a:t>
              </a:r>
              <a:r>
                <a:rPr kumimoji="0" lang="de-DE" sz="1400" b="0" i="0" u="none" strike="noStrike" kern="0" cap="none" spc="0" normalizeH="0" baseline="0" noProof="0" dirty="0" smtClean="0">
                  <a:ln>
                    <a:noFill/>
                  </a:ln>
                  <a:solidFill>
                    <a:srgbClr val="005386"/>
                  </a:solidFill>
                  <a:effectLst/>
                  <a:uLnTx/>
                  <a:uFillTx/>
                </a:rPr>
                <a:t> Project</a:t>
              </a:r>
            </a:p>
          </p:txBody>
        </p:sp>
      </p:grpSp>
      <p:grpSp>
        <p:nvGrpSpPr>
          <p:cNvPr id="142" name="Group 141"/>
          <p:cNvGrpSpPr/>
          <p:nvPr/>
        </p:nvGrpSpPr>
        <p:grpSpPr>
          <a:xfrm>
            <a:off x="1765043" y="3298929"/>
            <a:ext cx="1570054" cy="1782022"/>
            <a:chOff x="2841403" y="3138641"/>
            <a:chExt cx="1570054" cy="1782022"/>
          </a:xfrm>
        </p:grpSpPr>
        <p:sp>
          <p:nvSpPr>
            <p:cNvPr id="143" name="TextBox 142"/>
            <p:cNvSpPr txBox="1"/>
            <p:nvPr/>
          </p:nvSpPr>
          <p:spPr>
            <a:xfrm>
              <a:off x="2952976" y="3477239"/>
              <a:ext cx="1458481"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5386"/>
                  </a:solidFill>
                  <a:effectLst/>
                  <a:uLnTx/>
                  <a:uFillTx/>
                </a:rPr>
                <a:t>Analyze Projects</a:t>
              </a:r>
            </a:p>
          </p:txBody>
        </p:sp>
        <p:grpSp>
          <p:nvGrpSpPr>
            <p:cNvPr id="144" name="Group 143"/>
            <p:cNvGrpSpPr/>
            <p:nvPr/>
          </p:nvGrpSpPr>
          <p:grpSpPr>
            <a:xfrm>
              <a:off x="3312313" y="3138641"/>
              <a:ext cx="307449" cy="353943"/>
              <a:chOff x="1344373" y="3525249"/>
              <a:chExt cx="307449" cy="353943"/>
            </a:xfrm>
          </p:grpSpPr>
          <p:sp>
            <p:nvSpPr>
              <p:cNvPr id="146" name="Oval 145"/>
              <p:cNvSpPr/>
              <p:nvPr/>
            </p:nvSpPr>
            <p:spPr>
              <a:xfrm>
                <a:off x="1344373" y="3549888"/>
                <a:ext cx="302607" cy="281250"/>
              </a:xfrm>
              <a:prstGeom prst="ellipse">
                <a:avLst/>
              </a:prstGeom>
              <a:solidFill>
                <a:srgbClr val="FFFFFF"/>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Arial Narrow"/>
                  <a:ea typeface="+mn-ea"/>
                  <a:cs typeface="+mn-cs"/>
                </a:endParaRPr>
              </a:p>
            </p:txBody>
          </p:sp>
          <p:sp>
            <p:nvSpPr>
              <p:cNvPr id="147" name="TextBox 146"/>
              <p:cNvSpPr txBox="1"/>
              <p:nvPr/>
            </p:nvSpPr>
            <p:spPr>
              <a:xfrm>
                <a:off x="1350523" y="3525249"/>
                <a:ext cx="301299" cy="3539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5386"/>
                    </a:solidFill>
                    <a:effectLst/>
                    <a:uLnTx/>
                    <a:uFillTx/>
                  </a:rPr>
                  <a:t>8</a:t>
                </a:r>
              </a:p>
            </p:txBody>
          </p:sp>
        </p:grpSp>
        <p:sp>
          <p:nvSpPr>
            <p:cNvPr id="145" name="TextBox 144"/>
            <p:cNvSpPr txBox="1"/>
            <p:nvPr/>
          </p:nvSpPr>
          <p:spPr>
            <a:xfrm>
              <a:off x="2841403" y="3751112"/>
              <a:ext cx="1503393" cy="1169551"/>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Across organizations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Assess performance KPIs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Select best path through scenario comparison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1" i="0" u="none" strike="noStrike" kern="0" cap="none" spc="0" normalizeH="0" baseline="0" noProof="0" dirty="0" smtClean="0">
                <a:ln>
                  <a:noFill/>
                </a:ln>
                <a:solidFill>
                  <a:srgbClr val="005386"/>
                </a:solidFill>
                <a:effectLst/>
                <a:uLnTx/>
                <a:uFillTx/>
              </a:endParaRPr>
            </a:p>
          </p:txBody>
        </p:sp>
      </p:grpSp>
      <p:sp>
        <p:nvSpPr>
          <p:cNvPr id="148" name="TextBox 147"/>
          <p:cNvSpPr txBox="1"/>
          <p:nvPr/>
        </p:nvSpPr>
        <p:spPr>
          <a:xfrm>
            <a:off x="832759" y="3368179"/>
            <a:ext cx="1271110" cy="21544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smtClean="0">
                <a:ln>
                  <a:noFill/>
                </a:ln>
                <a:solidFill>
                  <a:srgbClr val="FFFFFF"/>
                </a:solidFill>
                <a:effectLst/>
                <a:uLnTx/>
                <a:uFillTx/>
              </a:rPr>
              <a:t>Continue in the next Slide</a:t>
            </a:r>
          </a:p>
        </p:txBody>
      </p:sp>
      <p:grpSp>
        <p:nvGrpSpPr>
          <p:cNvPr id="149" name="Group 148"/>
          <p:cNvGrpSpPr/>
          <p:nvPr/>
        </p:nvGrpSpPr>
        <p:grpSpPr>
          <a:xfrm>
            <a:off x="3944645" y="3323315"/>
            <a:ext cx="3117363" cy="1613297"/>
            <a:chOff x="3944645" y="3323315"/>
            <a:chExt cx="3117363" cy="1613297"/>
          </a:xfrm>
        </p:grpSpPr>
        <p:sp>
          <p:nvSpPr>
            <p:cNvPr id="150" name="Rectangle 149"/>
            <p:cNvSpPr/>
            <p:nvPr/>
          </p:nvSpPr>
          <p:spPr>
            <a:xfrm>
              <a:off x="4039309" y="3658189"/>
              <a:ext cx="1852259"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smtClean="0">
                  <a:ln>
                    <a:noFill/>
                  </a:ln>
                  <a:solidFill>
                    <a:srgbClr val="005386"/>
                  </a:solidFill>
                  <a:effectLst/>
                  <a:uLnTx/>
                  <a:uFillTx/>
                </a:rPr>
                <a:t>Dashboard Views</a:t>
              </a:r>
              <a:endParaRPr kumimoji="0" lang="en-US" sz="1400" b="0" i="0" u="none" strike="noStrike" kern="0" cap="none" spc="0" normalizeH="0" baseline="0" noProof="0" dirty="0" smtClean="0">
                <a:ln>
                  <a:noFill/>
                </a:ln>
                <a:solidFill>
                  <a:srgbClr val="005386"/>
                </a:solidFill>
                <a:effectLst/>
                <a:uLnTx/>
                <a:uFillTx/>
              </a:endParaRPr>
            </a:p>
          </p:txBody>
        </p:sp>
        <p:sp>
          <p:nvSpPr>
            <p:cNvPr id="151" name="Rectangle 150"/>
            <p:cNvSpPr/>
            <p:nvPr/>
          </p:nvSpPr>
          <p:spPr>
            <a:xfrm>
              <a:off x="3944645" y="3920949"/>
              <a:ext cx="1505841" cy="1015663"/>
            </a:xfrm>
            <a:prstGeom prst="rect">
              <a:avLst/>
            </a:prstGeom>
          </p:spPr>
          <p:txBody>
            <a:bodyPr wrap="square">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000" b="1" i="0" u="none" strike="noStrike" kern="0" cap="none" spc="0" normalizeH="0" baseline="0" noProof="0" dirty="0" smtClean="0">
                  <a:ln>
                    <a:noFill/>
                  </a:ln>
                  <a:solidFill>
                    <a:srgbClr val="005386"/>
                  </a:solidFill>
                  <a:effectLst/>
                  <a:uLnTx/>
                  <a:uFillTx/>
                </a:rPr>
                <a:t>Schedule Status</a:t>
              </a:r>
              <a:endParaRPr kumimoji="0" lang="en-US" sz="1000" b="1" i="0" u="none" strike="noStrike" kern="0" cap="none" spc="0" normalizeH="0" baseline="0" noProof="0" dirty="0" smtClean="0">
                <a:ln>
                  <a:noFill/>
                </a:ln>
                <a:solidFill>
                  <a:srgbClr val="005386"/>
                </a:solidFill>
                <a:effectLst/>
                <a:uLnTx/>
                <a:uFillTx/>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Gantt Chart</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Milestones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000" b="1" i="0" u="none" strike="noStrike" kern="0" cap="none" spc="0" normalizeH="0" baseline="0" noProof="0" dirty="0" smtClean="0">
                  <a:ln>
                    <a:noFill/>
                  </a:ln>
                  <a:solidFill>
                    <a:srgbClr val="005386"/>
                  </a:solidFill>
                  <a:effectLst/>
                  <a:uLnTx/>
                  <a:uFillTx/>
                </a:rPr>
                <a:t>Phase Gate View</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000" b="1" i="0" u="none" strike="noStrike" kern="0" cap="none" spc="0" normalizeH="0" baseline="0" noProof="0" dirty="0" smtClean="0">
                  <a:ln>
                    <a:noFill/>
                  </a:ln>
                  <a:solidFill>
                    <a:srgbClr val="005386"/>
                  </a:solidFill>
                  <a:effectLst/>
                  <a:uLnTx/>
                  <a:uFillTx/>
                </a:rPr>
                <a:t>Baselines</a:t>
              </a:r>
              <a:endParaRPr kumimoji="0" lang="en-US" sz="1000" b="1" i="0" u="none" strike="noStrike" kern="0" cap="none" spc="0" normalizeH="0" baseline="0" noProof="0" dirty="0" smtClean="0">
                <a:ln>
                  <a:noFill/>
                </a:ln>
                <a:solidFill>
                  <a:srgbClr val="005386"/>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dirty="0" smtClean="0">
                <a:ln>
                  <a:noFill/>
                </a:ln>
                <a:solidFill>
                  <a:srgbClr val="005386"/>
                </a:solidFill>
                <a:effectLst/>
                <a:uLnTx/>
                <a:uFillTx/>
              </a:endParaRPr>
            </a:p>
          </p:txBody>
        </p:sp>
        <p:sp>
          <p:nvSpPr>
            <p:cNvPr id="152" name="Oval 151"/>
            <p:cNvSpPr/>
            <p:nvPr/>
          </p:nvSpPr>
          <p:spPr>
            <a:xfrm>
              <a:off x="6759401" y="3347377"/>
              <a:ext cx="302607" cy="281250"/>
            </a:xfrm>
            <a:prstGeom prst="ellipse">
              <a:avLst/>
            </a:prstGeom>
            <a:solidFill>
              <a:srgbClr val="FFFFFF"/>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153" name="TextBox 152"/>
            <p:cNvSpPr txBox="1"/>
            <p:nvPr/>
          </p:nvSpPr>
          <p:spPr>
            <a:xfrm>
              <a:off x="6770570" y="3323315"/>
              <a:ext cx="284052" cy="35394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5386"/>
                  </a:solidFill>
                  <a:effectLst/>
                  <a:uLnTx/>
                  <a:uFillTx/>
                </a:rPr>
                <a:t>6</a:t>
              </a:r>
            </a:p>
          </p:txBody>
        </p:sp>
      </p:grpSp>
      <p:pic>
        <p:nvPicPr>
          <p:cNvPr id="154" name="Picture 1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19982" y="2463779"/>
            <a:ext cx="582582" cy="410878"/>
          </a:xfrm>
          <a:prstGeom prst="rect">
            <a:avLst/>
          </a:prstGeom>
        </p:spPr>
      </p:pic>
      <p:sp>
        <p:nvSpPr>
          <p:cNvPr id="155" name="Rectangle 154"/>
          <p:cNvSpPr/>
          <p:nvPr/>
        </p:nvSpPr>
        <p:spPr>
          <a:xfrm>
            <a:off x="6515244" y="3634007"/>
            <a:ext cx="1429136" cy="73866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smtClean="0">
                <a:ln>
                  <a:noFill/>
                </a:ln>
                <a:solidFill>
                  <a:srgbClr val="005386"/>
                </a:solidFill>
                <a:effectLst/>
                <a:uLnTx/>
                <a:uFillTx/>
              </a:rPr>
              <a:t>Project Views</a:t>
            </a:r>
            <a:endParaRPr kumimoji="0" lang="en-US" sz="1400" b="0" i="0" u="none" strike="noStrike" kern="0" cap="none" spc="0" normalizeH="0" baseline="0" noProof="0" dirty="0" smtClean="0">
              <a:ln>
                <a:noFill/>
              </a:ln>
              <a:solidFill>
                <a:srgbClr val="005386"/>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dirty="0" smtClean="0">
              <a:ln>
                <a:noFill/>
              </a:ln>
              <a:solidFill>
                <a:srgbClr val="005386"/>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rgbClr val="005386"/>
              </a:solidFill>
              <a:effectLst/>
              <a:uLnTx/>
              <a:uFillTx/>
            </a:endParaRPr>
          </a:p>
        </p:txBody>
      </p:sp>
      <p:sp>
        <p:nvSpPr>
          <p:cNvPr id="156" name="Rectangle 155"/>
          <p:cNvSpPr/>
          <p:nvPr/>
        </p:nvSpPr>
        <p:spPr>
          <a:xfrm>
            <a:off x="7942701" y="2550325"/>
            <a:ext cx="1505841" cy="707886"/>
          </a:xfrm>
          <a:prstGeom prst="rect">
            <a:avLst/>
          </a:prstGeom>
        </p:spPr>
        <p:txBody>
          <a:bodyPr wrap="square">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000" b="1" i="0" u="none" strike="noStrike" kern="0" cap="none" spc="0" normalizeH="0" baseline="0" noProof="0" dirty="0" smtClean="0">
                <a:ln>
                  <a:noFill/>
                </a:ln>
                <a:solidFill>
                  <a:srgbClr val="005386"/>
                </a:solidFill>
                <a:effectLst/>
                <a:uLnTx/>
                <a:uFillTx/>
              </a:rPr>
              <a:t>Create Project Bookmarks </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Add Deliverables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000" b="1" i="0" u="none" strike="noStrike" kern="0" cap="none" spc="0" normalizeH="0" baseline="0" noProof="0" dirty="0" err="1" smtClean="0">
                <a:ln>
                  <a:noFill/>
                </a:ln>
                <a:solidFill>
                  <a:srgbClr val="005386"/>
                </a:solidFill>
                <a:effectLst/>
                <a:uLnTx/>
                <a:uFillTx/>
              </a:rPr>
              <a:t>Define</a:t>
            </a:r>
            <a:r>
              <a:rPr kumimoji="0" lang="de-DE" sz="1000" b="1" i="0" u="none" strike="noStrike" kern="0" cap="none" spc="0" normalizeH="0" baseline="0" noProof="0" dirty="0" smtClean="0">
                <a:ln>
                  <a:noFill/>
                </a:ln>
                <a:solidFill>
                  <a:srgbClr val="005386"/>
                </a:solidFill>
                <a:effectLst/>
                <a:uLnTx/>
                <a:uFillTx/>
              </a:rPr>
              <a:t> </a:t>
            </a:r>
            <a:r>
              <a:rPr kumimoji="0" lang="de-DE" sz="1000" b="1" i="0" u="none" strike="noStrike" kern="0" cap="none" spc="0" normalizeH="0" baseline="0" noProof="0" dirty="0" err="1" smtClean="0">
                <a:ln>
                  <a:noFill/>
                </a:ln>
                <a:solidFill>
                  <a:srgbClr val="005386"/>
                </a:solidFill>
                <a:effectLst/>
                <a:uLnTx/>
                <a:uFillTx/>
              </a:rPr>
              <a:t>the</a:t>
            </a:r>
            <a:r>
              <a:rPr kumimoji="0" lang="de-DE" sz="1000" b="1" i="0" u="none" strike="noStrike" kern="0" cap="none" spc="0" normalizeH="0" baseline="0" noProof="0" dirty="0" smtClean="0">
                <a:ln>
                  <a:noFill/>
                </a:ln>
                <a:solidFill>
                  <a:srgbClr val="005386"/>
                </a:solidFill>
                <a:effectLst/>
                <a:uLnTx/>
                <a:uFillTx/>
              </a:rPr>
              <a:t> Budget</a:t>
            </a:r>
            <a:endParaRPr kumimoji="0" lang="en-US" sz="1000" b="1" i="0" u="none" strike="noStrike" kern="0" cap="none" spc="0" normalizeH="0" baseline="0" noProof="0" dirty="0" smtClean="0">
              <a:ln>
                <a:noFill/>
              </a:ln>
              <a:solidFill>
                <a:srgbClr val="005386"/>
              </a:solidFill>
              <a:effectLst/>
              <a:uLnTx/>
              <a:uFillTx/>
            </a:endParaRPr>
          </a:p>
        </p:txBody>
      </p:sp>
      <p:pic>
        <p:nvPicPr>
          <p:cNvPr id="157" name="Picture 156"/>
          <p:cNvPicPr>
            <a:picLocks noChangeAspect="1"/>
          </p:cNvPicPr>
          <p:nvPr/>
        </p:nvPicPr>
        <p:blipFill rotWithShape="1">
          <a:blip r:embed="rId3"/>
          <a:srcRect t="52739"/>
          <a:stretch/>
        </p:blipFill>
        <p:spPr>
          <a:xfrm>
            <a:off x="244023" y="2825278"/>
            <a:ext cx="865871" cy="383049"/>
          </a:xfrm>
          <a:prstGeom prst="rect">
            <a:avLst/>
          </a:prstGeom>
        </p:spPr>
      </p:pic>
      <p:pic>
        <p:nvPicPr>
          <p:cNvPr id="158" name="Picture 157"/>
          <p:cNvPicPr>
            <a:picLocks noChangeAspect="1"/>
          </p:cNvPicPr>
          <p:nvPr/>
        </p:nvPicPr>
        <p:blipFill>
          <a:blip r:embed="rId4"/>
          <a:stretch>
            <a:fillRect/>
          </a:stretch>
        </p:blipFill>
        <p:spPr>
          <a:xfrm>
            <a:off x="3284498" y="2350704"/>
            <a:ext cx="209550" cy="247650"/>
          </a:xfrm>
          <a:prstGeom prst="rect">
            <a:avLst/>
          </a:prstGeom>
        </p:spPr>
      </p:pic>
      <p:pic>
        <p:nvPicPr>
          <p:cNvPr id="159" name="Picture 158"/>
          <p:cNvPicPr>
            <a:picLocks noChangeAspect="1"/>
          </p:cNvPicPr>
          <p:nvPr/>
        </p:nvPicPr>
        <p:blipFill>
          <a:blip r:embed="rId5"/>
          <a:stretch>
            <a:fillRect/>
          </a:stretch>
        </p:blipFill>
        <p:spPr>
          <a:xfrm>
            <a:off x="3566897" y="2359004"/>
            <a:ext cx="276225" cy="209550"/>
          </a:xfrm>
          <a:prstGeom prst="rect">
            <a:avLst/>
          </a:prstGeom>
        </p:spPr>
      </p:pic>
      <p:pic>
        <p:nvPicPr>
          <p:cNvPr id="160" name="Picture 159"/>
          <p:cNvPicPr>
            <a:picLocks noChangeAspect="1"/>
          </p:cNvPicPr>
          <p:nvPr/>
        </p:nvPicPr>
        <p:blipFill>
          <a:blip r:embed="rId6"/>
          <a:stretch>
            <a:fillRect/>
          </a:stretch>
        </p:blipFill>
        <p:spPr>
          <a:xfrm>
            <a:off x="2650005" y="2339954"/>
            <a:ext cx="247650" cy="247650"/>
          </a:xfrm>
          <a:prstGeom prst="rect">
            <a:avLst/>
          </a:prstGeom>
        </p:spPr>
      </p:pic>
      <p:pic>
        <p:nvPicPr>
          <p:cNvPr id="161" name="Picture 160"/>
          <p:cNvPicPr>
            <a:picLocks noChangeAspect="1"/>
          </p:cNvPicPr>
          <p:nvPr/>
        </p:nvPicPr>
        <p:blipFill>
          <a:blip r:embed="rId7"/>
          <a:stretch>
            <a:fillRect/>
          </a:stretch>
        </p:blipFill>
        <p:spPr>
          <a:xfrm>
            <a:off x="2952964" y="2383672"/>
            <a:ext cx="276225" cy="200025"/>
          </a:xfrm>
          <a:prstGeom prst="rect">
            <a:avLst/>
          </a:prstGeom>
        </p:spPr>
      </p:pic>
      <p:sp>
        <p:nvSpPr>
          <p:cNvPr id="162" name="TextBox 161"/>
          <p:cNvSpPr txBox="1"/>
          <p:nvPr/>
        </p:nvSpPr>
        <p:spPr>
          <a:xfrm>
            <a:off x="2319540" y="2171718"/>
            <a:ext cx="1836461" cy="553998"/>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Phase, Task, Gate, Milestone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dirty="0" smtClean="0">
              <a:ln>
                <a:noFill/>
              </a:ln>
              <a:solidFill>
                <a:srgbClr val="005386"/>
              </a:solidFill>
              <a:effectLst/>
              <a:uLnTx/>
              <a:uFillTx/>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Define Task Dependency</a:t>
            </a:r>
          </a:p>
        </p:txBody>
      </p:sp>
      <p:sp>
        <p:nvSpPr>
          <p:cNvPr id="163" name="Rectangle 162"/>
          <p:cNvSpPr/>
          <p:nvPr/>
        </p:nvSpPr>
        <p:spPr>
          <a:xfrm>
            <a:off x="5957907" y="2195423"/>
            <a:ext cx="1505841" cy="246221"/>
          </a:xfrm>
          <a:prstGeom prst="rect">
            <a:avLst/>
          </a:prstGeom>
        </p:spPr>
        <p:txBody>
          <a:bodyPr wrap="square">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Manage Assignment</a:t>
            </a:r>
          </a:p>
        </p:txBody>
      </p:sp>
      <p:pic>
        <p:nvPicPr>
          <p:cNvPr id="164" name="Picture 163"/>
          <p:cNvPicPr>
            <a:picLocks noChangeAspect="1"/>
          </p:cNvPicPr>
          <p:nvPr/>
        </p:nvPicPr>
        <p:blipFill>
          <a:blip r:embed="rId8"/>
          <a:stretch>
            <a:fillRect/>
          </a:stretch>
        </p:blipFill>
        <p:spPr>
          <a:xfrm>
            <a:off x="1216040" y="2223371"/>
            <a:ext cx="735085" cy="838567"/>
          </a:xfrm>
          <a:prstGeom prst="rect">
            <a:avLst/>
          </a:prstGeom>
        </p:spPr>
      </p:pic>
      <p:sp>
        <p:nvSpPr>
          <p:cNvPr id="165" name="Rectangle 164"/>
          <p:cNvSpPr/>
          <p:nvPr/>
        </p:nvSpPr>
        <p:spPr>
          <a:xfrm>
            <a:off x="4220308" y="2202722"/>
            <a:ext cx="1671260" cy="707886"/>
          </a:xfrm>
          <a:prstGeom prst="rect">
            <a:avLst/>
          </a:prstGeom>
        </p:spPr>
        <p:txBody>
          <a:bodyPr wrap="square">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Team Members and Project Manager determine Assigned Tasks</a:t>
            </a:r>
            <a:r>
              <a:rPr kumimoji="0" lang="de-DE" sz="1000" b="1" i="0" u="none" strike="noStrike" kern="0" cap="none" spc="0" normalizeH="0" baseline="0" noProof="0" dirty="0" smtClean="0">
                <a:ln>
                  <a:noFill/>
                </a:ln>
                <a:solidFill>
                  <a:srgbClr val="005386"/>
                </a:solidFill>
                <a:effectLst/>
                <a:uLnTx/>
                <a:uFillTx/>
              </a:rPr>
              <a:t>….</a:t>
            </a:r>
            <a:endParaRPr kumimoji="0" lang="en-US" sz="1000" b="1" i="0" u="none" strike="noStrike" kern="0" cap="none" spc="0" normalizeH="0" baseline="0" noProof="0" dirty="0" smtClean="0">
              <a:ln>
                <a:noFill/>
              </a:ln>
              <a:solidFill>
                <a:srgbClr val="005386"/>
              </a:solidFill>
              <a:effectLst/>
              <a:uLnTx/>
              <a:uFillTx/>
            </a:endParaRPr>
          </a:p>
        </p:txBody>
      </p:sp>
      <p:pic>
        <p:nvPicPr>
          <p:cNvPr id="219" name="Picture 218"/>
          <p:cNvPicPr>
            <a:picLocks noChangeAspect="1"/>
          </p:cNvPicPr>
          <p:nvPr/>
        </p:nvPicPr>
        <p:blipFill>
          <a:blip r:embed="rId9"/>
          <a:stretch>
            <a:fillRect/>
          </a:stretch>
        </p:blipFill>
        <p:spPr>
          <a:xfrm>
            <a:off x="6620039" y="3900088"/>
            <a:ext cx="869166" cy="1108430"/>
          </a:xfrm>
          <a:prstGeom prst="rect">
            <a:avLst/>
          </a:prstGeom>
        </p:spPr>
      </p:pic>
      <p:pic>
        <p:nvPicPr>
          <p:cNvPr id="221" name="Picture 220"/>
          <p:cNvPicPr>
            <a:picLocks noChangeAspect="1"/>
          </p:cNvPicPr>
          <p:nvPr/>
        </p:nvPicPr>
        <p:blipFill>
          <a:blip r:embed="rId10"/>
          <a:stretch>
            <a:fillRect/>
          </a:stretch>
        </p:blipFill>
        <p:spPr>
          <a:xfrm>
            <a:off x="4456573" y="2857518"/>
            <a:ext cx="358400" cy="365487"/>
          </a:xfrm>
          <a:prstGeom prst="rect">
            <a:avLst/>
          </a:prstGeom>
        </p:spPr>
      </p:pic>
      <p:pic>
        <p:nvPicPr>
          <p:cNvPr id="222" name="Picture 2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00568" y="2882858"/>
            <a:ext cx="549918" cy="387841"/>
          </a:xfrm>
          <a:prstGeom prst="rect">
            <a:avLst/>
          </a:prstGeom>
        </p:spPr>
      </p:pic>
      <p:sp>
        <p:nvSpPr>
          <p:cNvPr id="223" name="Oval 222"/>
          <p:cNvSpPr/>
          <p:nvPr/>
        </p:nvSpPr>
        <p:spPr>
          <a:xfrm>
            <a:off x="3926818" y="1061035"/>
            <a:ext cx="1771356" cy="12574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44792820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Picture 114"/>
          <p:cNvPicPr>
            <a:picLocks noChangeAspect="1"/>
          </p:cNvPicPr>
          <p:nvPr/>
        </p:nvPicPr>
        <p:blipFill>
          <a:blip r:embed="rId2"/>
          <a:stretch>
            <a:fillRect/>
          </a:stretch>
        </p:blipFill>
        <p:spPr>
          <a:xfrm>
            <a:off x="6310790" y="1144751"/>
            <a:ext cx="2414553" cy="3271473"/>
          </a:xfrm>
          <a:prstGeom prst="rect">
            <a:avLst/>
          </a:prstGeom>
        </p:spPr>
      </p:pic>
      <p:sp>
        <p:nvSpPr>
          <p:cNvPr id="2" name="Title 1"/>
          <p:cNvSpPr>
            <a:spLocks noGrp="1"/>
          </p:cNvSpPr>
          <p:nvPr>
            <p:ph type="title"/>
          </p:nvPr>
        </p:nvSpPr>
        <p:spPr/>
        <p:txBody>
          <a:bodyPr/>
          <a:lstStyle/>
          <a:p>
            <a:r>
              <a:rPr lang="en-GB" altLang="ko-KR" b="1" dirty="0"/>
              <a:t>Modify Tasks in Collaborative Tasks Widget</a:t>
            </a:r>
            <a:endParaRPr lang="ko-KR" altLang="en-US" dirty="0"/>
          </a:p>
        </p:txBody>
      </p:sp>
      <p:sp>
        <p:nvSpPr>
          <p:cNvPr id="3" name="Text Placeholder 2"/>
          <p:cNvSpPr>
            <a:spLocks noGrp="1"/>
          </p:cNvSpPr>
          <p:nvPr>
            <p:ph type="body" sz="quarter" idx="11"/>
          </p:nvPr>
        </p:nvSpPr>
        <p:spPr>
          <a:gradFill flip="none" rotWithShape="1">
            <a:gsLst>
              <a:gs pos="60000">
                <a:srgbClr val="0F5486"/>
              </a:gs>
              <a:gs pos="100000">
                <a:schemeClr val="bg1">
                  <a:alpha val="0"/>
                </a:schemeClr>
              </a:gs>
            </a:gsLst>
            <a:lin ang="0" scaled="1"/>
            <a:tileRect/>
          </a:gradFill>
        </p:spPr>
        <p:txBody>
          <a:bodyPr/>
          <a:lstStyle/>
          <a:p>
            <a:r>
              <a:rPr lang="en-US" altLang="ko-KR" dirty="0">
                <a:solidFill>
                  <a:schemeClr val="bg1"/>
                </a:solidFill>
                <a:latin typeface="3ds" panose="02000503020000020004" pitchFamily="50" charset="0"/>
              </a:rPr>
              <a:t>Collaborative Tasks </a:t>
            </a:r>
            <a:r>
              <a:rPr lang="en-US" altLang="ko-KR" dirty="0" smtClean="0">
                <a:solidFill>
                  <a:schemeClr val="bg1"/>
                </a:solidFill>
                <a:latin typeface="3ds" panose="02000503020000020004" pitchFamily="50" charset="0"/>
              </a:rPr>
              <a:t>(1/5</a:t>
            </a:r>
            <a:r>
              <a:rPr lang="en-US" altLang="ko-KR" dirty="0">
                <a:solidFill>
                  <a:schemeClr val="bg1"/>
                </a:solidFill>
                <a:latin typeface="3ds" panose="02000503020000020004" pitchFamily="50" charset="0"/>
              </a:rPr>
              <a:t>)</a:t>
            </a:r>
          </a:p>
        </p:txBody>
      </p:sp>
      <p:sp>
        <p:nvSpPr>
          <p:cNvPr id="4" name="Date Placeholder 3"/>
          <p:cNvSpPr>
            <a:spLocks noGrp="1"/>
          </p:cNvSpPr>
          <p:nvPr>
            <p:ph type="dt" sz="half" idx="2"/>
          </p:nvPr>
        </p:nvSpPr>
        <p:spPr/>
        <p:txBody>
          <a:bodyPr/>
          <a:lstStyle/>
          <a:p>
            <a:fld id="{451E5422-847B-44EF-B6F2-7CFEDC2BDA19}" type="datetime1">
              <a:rPr lang="en-US" noProof="0" smtClean="0"/>
              <a:t>11/10/2022</a:t>
            </a:fld>
            <a:endParaRPr lang="en-US" noProof="0"/>
          </a:p>
        </p:txBody>
      </p:sp>
      <p:sp>
        <p:nvSpPr>
          <p:cNvPr id="14" name="Rectangle 13">
            <a:extLst>
              <a:ext uri="{FF2B5EF4-FFF2-40B4-BE49-F238E27FC236}">
                <a16:creationId xmlns:a16="http://schemas.microsoft.com/office/drawing/2014/main" id="{5DCCAC71-46CB-8747-9493-CAAFFE21F591}"/>
              </a:ext>
            </a:extLst>
          </p:cNvPr>
          <p:cNvSpPr/>
          <p:nvPr/>
        </p:nvSpPr>
        <p:spPr>
          <a:xfrm>
            <a:off x="342362" y="3237484"/>
            <a:ext cx="2168665" cy="526596"/>
          </a:xfrm>
          <a:prstGeom prst="rect">
            <a:avLst/>
          </a:prstGeom>
          <a:noFill/>
          <a:ln w="285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7913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Arial Narrow"/>
              <a:ea typeface="+mn-ea"/>
              <a:cs typeface="+mn-cs"/>
            </a:endParaRPr>
          </a:p>
        </p:txBody>
      </p:sp>
      <p:sp>
        <p:nvSpPr>
          <p:cNvPr id="10" name="Content Placeholder 8"/>
          <p:cNvSpPr txBox="1">
            <a:spLocks/>
          </p:cNvSpPr>
          <p:nvPr/>
        </p:nvSpPr>
        <p:spPr>
          <a:xfrm>
            <a:off x="794466" y="1041392"/>
            <a:ext cx="5636814" cy="3431839"/>
          </a:xfrm>
          <a:prstGeom prst="rect">
            <a:avLst/>
          </a:prstGeom>
        </p:spPr>
        <p:txBody>
          <a:bodyPr>
            <a:noAutofit/>
          </a:bodyPr>
          <a:lstStyle>
            <a:lvl1pPr marL="228600" marR="0" indent="-228600" algn="l" defTabSz="879152" rtl="0" eaLnBrk="1" fontAlgn="auto" latinLnBrk="0" hangingPunct="1">
              <a:lnSpc>
                <a:spcPct val="100000"/>
              </a:lnSpc>
              <a:spcBef>
                <a:spcPts val="800"/>
              </a:spcBef>
              <a:spcAft>
                <a:spcPts val="0"/>
              </a:spcAft>
              <a:buClr>
                <a:schemeClr val="tx1"/>
              </a:buClr>
              <a:buSzPct val="80000"/>
              <a:buFont typeface="Wingdings 3" panose="05040102010807070707" pitchFamily="18" charset="2"/>
              <a:buChar char="u"/>
              <a:tabLst/>
              <a:defRPr sz="2000" b="0" i="0" kern="900" spc="0">
                <a:solidFill>
                  <a:schemeClr val="tx1"/>
                </a:solidFill>
                <a:latin typeface="+mn-lt"/>
                <a:ea typeface="+mn-ea"/>
                <a:cs typeface="3ds Light"/>
              </a:defRPr>
            </a:lvl1pPr>
            <a:lvl2pPr marL="400050" marR="0" indent="-176213" algn="l" defTabSz="879152" rtl="0" eaLnBrk="1" fontAlgn="auto" latinLnBrk="0" hangingPunct="1">
              <a:lnSpc>
                <a:spcPct val="100000"/>
              </a:lnSpc>
              <a:spcBef>
                <a:spcPts val="600"/>
              </a:spcBef>
              <a:spcAft>
                <a:spcPts val="0"/>
              </a:spcAft>
              <a:buClr>
                <a:schemeClr val="tx1"/>
              </a:buClr>
              <a:buSzPct val="75000"/>
              <a:buFont typeface="Wingdings 3" panose="05040102010807070707" pitchFamily="18" charset="2"/>
              <a:buChar char="w"/>
              <a:tabLst/>
              <a:defRPr sz="1800" b="0" i="0" kern="900" spc="0" baseline="0">
                <a:solidFill>
                  <a:schemeClr val="tx1"/>
                </a:solidFill>
                <a:latin typeface="+mn-lt"/>
                <a:ea typeface="+mn-ea"/>
                <a:cs typeface="3ds Light"/>
              </a:defRPr>
            </a:lvl2pPr>
            <a:lvl3pPr marL="628650" marR="0" indent="-158750" algn="l" defTabSz="879152" rtl="0" eaLnBrk="1" fontAlgn="auto" latinLnBrk="0" hangingPunct="1">
              <a:lnSpc>
                <a:spcPct val="100000"/>
              </a:lnSpc>
              <a:spcBef>
                <a:spcPts val="400"/>
              </a:spcBef>
              <a:spcAft>
                <a:spcPts val="0"/>
              </a:spcAft>
              <a:buClr>
                <a:schemeClr val="tx1"/>
              </a:buClr>
              <a:buSzPct val="60000"/>
              <a:buFont typeface="Wingdings 3" panose="05040102010807070707" pitchFamily="18" charset="2"/>
              <a:buChar char="u"/>
              <a:tabLst/>
              <a:defRPr sz="1600" b="0" i="0" kern="900" spc="0">
                <a:solidFill>
                  <a:schemeClr val="tx1"/>
                </a:solidFill>
                <a:latin typeface="+mn-lt"/>
                <a:ea typeface="+mn-ea"/>
                <a:cs typeface="3ds Light"/>
              </a:defRPr>
            </a:lvl3pPr>
            <a:lvl4pPr marL="857250" indent="-179388" algn="l" defTabSz="879152" rtl="0" eaLnBrk="1" latinLnBrk="0" hangingPunct="1">
              <a:lnSpc>
                <a:spcPct val="100000"/>
              </a:lnSpc>
              <a:spcBef>
                <a:spcPts val="400"/>
              </a:spcBef>
              <a:buClr>
                <a:schemeClr val="tx1"/>
              </a:buClr>
              <a:buSzPct val="60000"/>
              <a:buFont typeface="Wingdings 3" panose="05040102010807070707" pitchFamily="18" charset="2"/>
              <a:buChar char="w"/>
              <a:defRPr sz="1400" b="0" i="0" kern="900" spc="-70">
                <a:solidFill>
                  <a:schemeClr val="tx1"/>
                </a:solidFill>
                <a:latin typeface="+mn-lt"/>
                <a:ea typeface="+mn-ea"/>
                <a:cs typeface="3ds Light"/>
              </a:defRPr>
            </a:lvl4pPr>
            <a:lvl5pPr marL="914400" indent="0" algn="l" defTabSz="1028700" rtl="0" eaLnBrk="1" latinLnBrk="0" hangingPunct="1">
              <a:lnSpc>
                <a:spcPct val="100000"/>
              </a:lnSpc>
              <a:spcBef>
                <a:spcPts val="300"/>
              </a:spcBef>
              <a:buFont typeface="Arial"/>
              <a:buNone/>
              <a:defRPr sz="1200" b="0" i="0" kern="1200" baseline="0">
                <a:solidFill>
                  <a:schemeClr val="tx1"/>
                </a:solidFill>
                <a:latin typeface="+mn-lt"/>
                <a:ea typeface="+mn-ea"/>
                <a:cs typeface="3ds Light"/>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mj-lt"/>
              <a:buAutoNum type="arabicPeriod"/>
            </a:pPr>
            <a:r>
              <a:rPr lang="en-US" altLang="ko-KR" sz="1800" dirty="0"/>
              <a:t>In the </a:t>
            </a:r>
            <a:r>
              <a:rPr lang="en-US" altLang="ko-KR" sz="1800" b="1" dirty="0"/>
              <a:t>Compass</a:t>
            </a:r>
            <a:r>
              <a:rPr lang="en-US" altLang="ko-KR" sz="1800" dirty="0"/>
              <a:t>, click </a:t>
            </a:r>
            <a:r>
              <a:rPr lang="en-US" altLang="ko-KR" sz="1800" b="1" dirty="0"/>
              <a:t>My Social and Collaboration </a:t>
            </a:r>
            <a:r>
              <a:rPr lang="en-US" altLang="ko-KR" sz="1800" dirty="0"/>
              <a:t>Apps</a:t>
            </a:r>
            <a:endParaRPr lang="en-US" altLang="ko-KR" sz="1800" b="1" dirty="0"/>
          </a:p>
          <a:p>
            <a:pPr marL="342900" indent="-342900">
              <a:buFont typeface="+mj-lt"/>
              <a:buAutoNum type="arabicPeriod"/>
            </a:pPr>
            <a:r>
              <a:rPr lang="en-US" altLang="ko-KR" sz="1600" dirty="0"/>
              <a:t>Expand the </a:t>
            </a:r>
            <a:r>
              <a:rPr lang="en-US" altLang="ko-KR" sz="1600" b="1" dirty="0"/>
              <a:t>My Social and Collaboration Apps </a:t>
            </a:r>
            <a:r>
              <a:rPr lang="en-US" altLang="ko-KR" sz="1600" dirty="0"/>
              <a:t>menu</a:t>
            </a:r>
          </a:p>
          <a:p>
            <a:pPr marL="342900" indent="-342900">
              <a:buFont typeface="+mj-lt"/>
              <a:buAutoNum type="arabicPeriod"/>
            </a:pPr>
            <a:r>
              <a:rPr lang="en-US" altLang="ko-KR" sz="1600" dirty="0"/>
              <a:t>Add a new Dashboard</a:t>
            </a:r>
          </a:p>
          <a:p>
            <a:pPr marL="342900" indent="-342900">
              <a:buFont typeface="+mj-lt"/>
              <a:buAutoNum type="arabicPeriod"/>
            </a:pPr>
            <a:r>
              <a:rPr lang="de-DE" altLang="ko-KR" sz="1600" dirty="0"/>
              <a:t>Drag the </a:t>
            </a:r>
            <a:r>
              <a:rPr lang="de-DE" altLang="ko-KR" sz="1600" b="1" dirty="0"/>
              <a:t>ENOVIA Collaborative Tasks Widget </a:t>
            </a:r>
            <a:r>
              <a:rPr lang="de-DE" altLang="ko-KR" sz="1600" dirty="0"/>
              <a:t>to </a:t>
            </a:r>
            <a:r>
              <a:rPr lang="de-DE" altLang="ko-KR" sz="1600" b="1" dirty="0"/>
              <a:t>My Favorites </a:t>
            </a:r>
          </a:p>
          <a:p>
            <a:pPr marL="342900" indent="-342900">
              <a:buFont typeface="+mj-lt"/>
              <a:buAutoNum type="arabicPeriod"/>
            </a:pPr>
            <a:r>
              <a:rPr lang="de-DE" altLang="ko-KR" sz="1600" dirty="0"/>
              <a:t>Drag the </a:t>
            </a:r>
            <a:r>
              <a:rPr lang="de-DE" altLang="ko-KR" sz="1600" b="1" dirty="0"/>
              <a:t>Collaborative Tasks Widget </a:t>
            </a:r>
            <a:r>
              <a:rPr lang="de-DE" altLang="ko-KR" sz="1600" dirty="0"/>
              <a:t>in the Tab</a:t>
            </a:r>
          </a:p>
          <a:p>
            <a:pPr marL="342900" indent="-342900">
              <a:buFont typeface="+mj-lt"/>
              <a:buAutoNum type="arabicPeriod"/>
            </a:pPr>
            <a:endParaRPr lang="en-US" altLang="ko-KR" sz="1600" b="1" dirty="0"/>
          </a:p>
          <a:p>
            <a:pPr marL="342900" indent="-342900">
              <a:buFont typeface="+mj-lt"/>
              <a:buAutoNum type="arabicPeriod"/>
            </a:pPr>
            <a:endParaRPr lang="en-US" altLang="ko-KR" sz="1600" dirty="0"/>
          </a:p>
          <a:p>
            <a:pPr marL="342900" indent="-342900">
              <a:buFont typeface="+mj-lt"/>
              <a:buAutoNum type="arabicPeriod"/>
            </a:pPr>
            <a:endParaRPr lang="de-DE" altLang="ko-KR" sz="1600" dirty="0"/>
          </a:p>
          <a:p>
            <a:pPr marL="514350" lvl="1" indent="-342900">
              <a:buFont typeface="+mj-lt"/>
              <a:buAutoNum type="alphaLcPeriod"/>
            </a:pPr>
            <a:endParaRPr lang="de-DE" altLang="ko-KR" sz="1600" dirty="0"/>
          </a:p>
          <a:p>
            <a:pPr marL="514350" lvl="1" indent="-342900">
              <a:buFont typeface="+mj-lt"/>
              <a:buAutoNum type="alphaLcPeriod"/>
            </a:pPr>
            <a:endParaRPr lang="en-US" altLang="ko-KR" sz="1600" dirty="0"/>
          </a:p>
          <a:p>
            <a:endParaRPr lang="en-US" altLang="ko-KR" sz="1400" dirty="0"/>
          </a:p>
        </p:txBody>
      </p:sp>
      <p:sp>
        <p:nvSpPr>
          <p:cNvPr id="98" name="Rectangle 97">
            <a:extLst>
              <a:ext uri="{FF2B5EF4-FFF2-40B4-BE49-F238E27FC236}">
                <a16:creationId xmlns:a16="http://schemas.microsoft.com/office/drawing/2014/main" id="{A2C7EA86-9DDF-F946-BBD2-08B0B73C4691}"/>
              </a:ext>
            </a:extLst>
          </p:cNvPr>
          <p:cNvSpPr/>
          <p:nvPr/>
        </p:nvSpPr>
        <p:spPr>
          <a:xfrm>
            <a:off x="6393116" y="1545907"/>
            <a:ext cx="2691492" cy="520935"/>
          </a:xfrm>
          <a:prstGeom prst="rect">
            <a:avLst/>
          </a:prstGeom>
          <a:noFill/>
          <a:ln w="28575" cap="flat" cmpd="sng" algn="ctr">
            <a:noFill/>
            <a:prstDash val="solid"/>
          </a:ln>
          <a:effectLst/>
        </p:spPr>
        <p:txBody>
          <a:bodyPr rtlCol="0" anchor="ctr"/>
          <a:lstStyle/>
          <a:p>
            <a:pPr marL="0" marR="0" lvl="0" indent="0" algn="ctr" defTabSz="87913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Arial Narrow"/>
              <a:ea typeface="+mn-ea"/>
              <a:cs typeface="+mn-cs"/>
            </a:endParaRPr>
          </a:p>
        </p:txBody>
      </p:sp>
      <p:sp>
        <p:nvSpPr>
          <p:cNvPr id="99" name="Rectangle 98">
            <a:extLst>
              <a:ext uri="{FF2B5EF4-FFF2-40B4-BE49-F238E27FC236}">
                <a16:creationId xmlns:a16="http://schemas.microsoft.com/office/drawing/2014/main" id="{CE48E0DF-88A8-894B-A099-25127AA53262}"/>
              </a:ext>
            </a:extLst>
          </p:cNvPr>
          <p:cNvSpPr/>
          <p:nvPr/>
        </p:nvSpPr>
        <p:spPr>
          <a:xfrm>
            <a:off x="578582" y="2122941"/>
            <a:ext cx="2168665" cy="526596"/>
          </a:xfrm>
          <a:prstGeom prst="rect">
            <a:avLst/>
          </a:prstGeom>
          <a:noFill/>
          <a:ln w="285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7913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Arial Narrow"/>
              <a:ea typeface="+mn-ea"/>
              <a:cs typeface="+mn-cs"/>
            </a:endParaRPr>
          </a:p>
        </p:txBody>
      </p:sp>
      <p:sp>
        <p:nvSpPr>
          <p:cNvPr id="100" name="Rectangle 99">
            <a:extLst>
              <a:ext uri="{FF2B5EF4-FFF2-40B4-BE49-F238E27FC236}">
                <a16:creationId xmlns:a16="http://schemas.microsoft.com/office/drawing/2014/main" id="{5DCCAC71-46CB-8747-9493-CAAFFE21F591}"/>
              </a:ext>
            </a:extLst>
          </p:cNvPr>
          <p:cNvSpPr/>
          <p:nvPr/>
        </p:nvSpPr>
        <p:spPr>
          <a:xfrm>
            <a:off x="578582" y="3267964"/>
            <a:ext cx="2168665" cy="526596"/>
          </a:xfrm>
          <a:prstGeom prst="rect">
            <a:avLst/>
          </a:prstGeom>
          <a:noFill/>
          <a:ln w="285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7913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Arial Narrow"/>
              <a:ea typeface="+mn-ea"/>
              <a:cs typeface="+mn-cs"/>
            </a:endParaRPr>
          </a:p>
        </p:txBody>
      </p:sp>
      <p:sp>
        <p:nvSpPr>
          <p:cNvPr id="101" name="Rectangle 100">
            <a:extLst>
              <a:ext uri="{FF2B5EF4-FFF2-40B4-BE49-F238E27FC236}">
                <a16:creationId xmlns:a16="http://schemas.microsoft.com/office/drawing/2014/main" id="{E286A37B-7153-F146-AB0A-D0B6930EC5D2}"/>
              </a:ext>
            </a:extLst>
          </p:cNvPr>
          <p:cNvSpPr/>
          <p:nvPr/>
        </p:nvSpPr>
        <p:spPr>
          <a:xfrm>
            <a:off x="578582" y="2694625"/>
            <a:ext cx="2168665" cy="526596"/>
          </a:xfrm>
          <a:prstGeom prst="rect">
            <a:avLst/>
          </a:prstGeom>
          <a:noFill/>
          <a:ln w="285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7913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Arial Narrow"/>
              <a:ea typeface="+mn-ea"/>
              <a:cs typeface="+mn-cs"/>
            </a:endParaRPr>
          </a:p>
        </p:txBody>
      </p:sp>
      <p:sp>
        <p:nvSpPr>
          <p:cNvPr id="102" name="Rectangle 101">
            <a:extLst>
              <a:ext uri="{FF2B5EF4-FFF2-40B4-BE49-F238E27FC236}">
                <a16:creationId xmlns:a16="http://schemas.microsoft.com/office/drawing/2014/main" id="{DACEDB05-3F87-CA4D-8DC1-658BC7708555}"/>
              </a:ext>
            </a:extLst>
          </p:cNvPr>
          <p:cNvSpPr/>
          <p:nvPr/>
        </p:nvSpPr>
        <p:spPr>
          <a:xfrm>
            <a:off x="578582" y="1550430"/>
            <a:ext cx="2168665" cy="526596"/>
          </a:xfrm>
          <a:prstGeom prst="rect">
            <a:avLst/>
          </a:prstGeom>
          <a:noFill/>
          <a:ln w="285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7913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Arial Narrow"/>
              <a:ea typeface="+mn-ea"/>
              <a:cs typeface="+mn-cs"/>
            </a:endParaRPr>
          </a:p>
        </p:txBody>
      </p:sp>
      <p:pic>
        <p:nvPicPr>
          <p:cNvPr id="103" name="Picture 102"/>
          <p:cNvPicPr>
            <a:picLocks noChangeAspect="1"/>
          </p:cNvPicPr>
          <p:nvPr/>
        </p:nvPicPr>
        <p:blipFill>
          <a:blip r:embed="rId3"/>
          <a:stretch>
            <a:fillRect/>
          </a:stretch>
        </p:blipFill>
        <p:spPr>
          <a:xfrm>
            <a:off x="6421435" y="4345231"/>
            <a:ext cx="502964" cy="632515"/>
          </a:xfrm>
          <a:prstGeom prst="rect">
            <a:avLst/>
          </a:prstGeom>
        </p:spPr>
      </p:pic>
      <p:pic>
        <p:nvPicPr>
          <p:cNvPr id="104" name="Picture 103"/>
          <p:cNvPicPr>
            <a:picLocks noChangeAspect="1"/>
          </p:cNvPicPr>
          <p:nvPr/>
        </p:nvPicPr>
        <p:blipFill>
          <a:blip r:embed="rId4"/>
          <a:stretch>
            <a:fillRect/>
          </a:stretch>
        </p:blipFill>
        <p:spPr>
          <a:xfrm>
            <a:off x="6924399" y="3087988"/>
            <a:ext cx="368579" cy="368579"/>
          </a:xfrm>
          <a:prstGeom prst="rect">
            <a:avLst/>
          </a:prstGeom>
        </p:spPr>
      </p:pic>
      <p:pic>
        <p:nvPicPr>
          <p:cNvPr id="105" name="Picture 104"/>
          <p:cNvPicPr>
            <a:picLocks noChangeAspect="1"/>
          </p:cNvPicPr>
          <p:nvPr/>
        </p:nvPicPr>
        <p:blipFill>
          <a:blip r:embed="rId5"/>
          <a:stretch>
            <a:fillRect/>
          </a:stretch>
        </p:blipFill>
        <p:spPr>
          <a:xfrm>
            <a:off x="7074449" y="3189113"/>
            <a:ext cx="265441" cy="360727"/>
          </a:xfrm>
          <a:prstGeom prst="rect">
            <a:avLst/>
          </a:prstGeom>
        </p:spPr>
      </p:pic>
      <p:pic>
        <p:nvPicPr>
          <p:cNvPr id="106" name="Picture 105"/>
          <p:cNvPicPr>
            <a:picLocks noChangeAspect="1"/>
          </p:cNvPicPr>
          <p:nvPr/>
        </p:nvPicPr>
        <p:blipFill>
          <a:blip r:embed="rId5"/>
          <a:stretch>
            <a:fillRect/>
          </a:stretch>
        </p:blipFill>
        <p:spPr>
          <a:xfrm>
            <a:off x="6448330" y="4325719"/>
            <a:ext cx="500404" cy="680036"/>
          </a:xfrm>
          <a:prstGeom prst="rect">
            <a:avLst/>
          </a:prstGeom>
        </p:spPr>
      </p:pic>
      <p:sp>
        <p:nvSpPr>
          <p:cNvPr id="107" name="Oval 106"/>
          <p:cNvSpPr/>
          <p:nvPr/>
        </p:nvSpPr>
        <p:spPr>
          <a:xfrm>
            <a:off x="6277132" y="4340311"/>
            <a:ext cx="791570" cy="665444"/>
          </a:xfrm>
          <a:prstGeom prst="ellipse">
            <a:avLst/>
          </a:prstGeom>
          <a:no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108" name="Bent Arrow 107"/>
          <p:cNvSpPr/>
          <p:nvPr/>
        </p:nvSpPr>
        <p:spPr>
          <a:xfrm>
            <a:off x="6328362" y="3116978"/>
            <a:ext cx="504967" cy="1548330"/>
          </a:xfrm>
          <a:prstGeom prst="bentArrow">
            <a:avLst/>
          </a:prstGeom>
          <a:solidFill>
            <a:srgbClr val="DA291C"/>
          </a:solid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5386"/>
              </a:solidFill>
              <a:effectLst/>
              <a:uLnTx/>
              <a:uFillTx/>
              <a:latin typeface="Arial Narrow"/>
              <a:ea typeface="+mn-ea"/>
              <a:cs typeface="+mn-cs"/>
            </a:endParaRPr>
          </a:p>
        </p:txBody>
      </p:sp>
      <p:grpSp>
        <p:nvGrpSpPr>
          <p:cNvPr id="109" name="Group 108"/>
          <p:cNvGrpSpPr/>
          <p:nvPr/>
        </p:nvGrpSpPr>
        <p:grpSpPr>
          <a:xfrm>
            <a:off x="3427066" y="2974162"/>
            <a:ext cx="1450010" cy="1746224"/>
            <a:chOff x="4619767" y="3112380"/>
            <a:chExt cx="1450010" cy="1746224"/>
          </a:xfrm>
        </p:grpSpPr>
        <p:pic>
          <p:nvPicPr>
            <p:cNvPr id="110" name="Picture 109"/>
            <p:cNvPicPr>
              <a:picLocks noChangeAspect="1"/>
            </p:cNvPicPr>
            <p:nvPr/>
          </p:nvPicPr>
          <p:blipFill>
            <a:blip r:embed="rId6"/>
            <a:stretch>
              <a:fillRect/>
            </a:stretch>
          </p:blipFill>
          <p:spPr>
            <a:xfrm>
              <a:off x="4622332" y="3112380"/>
              <a:ext cx="1447445" cy="1684808"/>
            </a:xfrm>
            <a:prstGeom prst="rect">
              <a:avLst/>
            </a:prstGeom>
          </p:spPr>
        </p:pic>
        <p:sp>
          <p:nvSpPr>
            <p:cNvPr id="111" name="Rectangle 110"/>
            <p:cNvSpPr/>
            <p:nvPr/>
          </p:nvSpPr>
          <p:spPr>
            <a:xfrm>
              <a:off x="4619767" y="3358041"/>
              <a:ext cx="210846" cy="1500563"/>
            </a:xfrm>
            <a:prstGeom prst="rect">
              <a:avLst/>
            </a:prstGeom>
            <a:solidFill>
              <a:srgbClr val="FFFFFF"/>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grpSp>
      <p:sp>
        <p:nvSpPr>
          <p:cNvPr id="112" name="Oval 111"/>
          <p:cNvSpPr/>
          <p:nvPr/>
        </p:nvSpPr>
        <p:spPr>
          <a:xfrm>
            <a:off x="3576259" y="3114132"/>
            <a:ext cx="1100075" cy="760091"/>
          </a:xfrm>
          <a:prstGeom prst="ellipse">
            <a:avLst/>
          </a:prstGeom>
          <a:no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pic>
        <p:nvPicPr>
          <p:cNvPr id="113" name="Picture 112"/>
          <p:cNvPicPr>
            <a:picLocks noChangeAspect="1"/>
          </p:cNvPicPr>
          <p:nvPr/>
        </p:nvPicPr>
        <p:blipFill>
          <a:blip r:embed="rId7"/>
          <a:stretch>
            <a:fillRect/>
          </a:stretch>
        </p:blipFill>
        <p:spPr>
          <a:xfrm>
            <a:off x="789882" y="2946546"/>
            <a:ext cx="1896985" cy="1719143"/>
          </a:xfrm>
          <a:prstGeom prst="rect">
            <a:avLst/>
          </a:prstGeom>
        </p:spPr>
      </p:pic>
      <p:sp>
        <p:nvSpPr>
          <p:cNvPr id="114" name="Oval 113"/>
          <p:cNvSpPr/>
          <p:nvPr/>
        </p:nvSpPr>
        <p:spPr>
          <a:xfrm>
            <a:off x="1787534" y="3055054"/>
            <a:ext cx="1100075" cy="760091"/>
          </a:xfrm>
          <a:prstGeom prst="ellipse">
            <a:avLst/>
          </a:prstGeom>
          <a:no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pic>
        <p:nvPicPr>
          <p:cNvPr id="116" name="Picture 1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21435" y="1155903"/>
            <a:ext cx="767387" cy="760978"/>
          </a:xfrm>
          <a:prstGeom prst="rect">
            <a:avLst/>
          </a:prstGeom>
        </p:spPr>
      </p:pic>
      <p:sp>
        <p:nvSpPr>
          <p:cNvPr id="117" name="Oval 116"/>
          <p:cNvSpPr/>
          <p:nvPr/>
        </p:nvSpPr>
        <p:spPr>
          <a:xfrm>
            <a:off x="1998823" y="4138975"/>
            <a:ext cx="336003" cy="320723"/>
          </a:xfrm>
          <a:prstGeom prst="ellipse">
            <a:avLst/>
          </a:prstGeom>
          <a:solidFill>
            <a:srgbClr val="0B3F77"/>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smtClean="0">
                <a:ln>
                  <a:noFill/>
                </a:ln>
                <a:solidFill>
                  <a:srgbClr val="FFFFFF"/>
                </a:solidFill>
                <a:effectLst/>
                <a:uLnTx/>
                <a:uFillTx/>
                <a:latin typeface="Arial Narrow"/>
                <a:ea typeface="+mn-ea"/>
                <a:cs typeface="+mn-cs"/>
              </a:rPr>
              <a:t>1</a:t>
            </a:r>
            <a:endParaRPr kumimoji="0" lang="en-US" sz="1800" b="1" i="0" u="none" strike="noStrike" kern="0" cap="none" spc="0" normalizeH="0" baseline="0" noProof="0" dirty="0" smtClean="0">
              <a:ln>
                <a:noFill/>
              </a:ln>
              <a:solidFill>
                <a:srgbClr val="FFFFFF"/>
              </a:solidFill>
              <a:effectLst/>
              <a:uLnTx/>
              <a:uFillTx/>
              <a:latin typeface="Arial Narrow"/>
              <a:ea typeface="+mn-ea"/>
              <a:cs typeface="+mn-cs"/>
            </a:endParaRPr>
          </a:p>
        </p:txBody>
      </p:sp>
      <p:sp>
        <p:nvSpPr>
          <p:cNvPr id="118" name="Oval 117"/>
          <p:cNvSpPr/>
          <p:nvPr/>
        </p:nvSpPr>
        <p:spPr>
          <a:xfrm>
            <a:off x="3679239" y="4114967"/>
            <a:ext cx="336003" cy="320723"/>
          </a:xfrm>
          <a:prstGeom prst="ellipse">
            <a:avLst/>
          </a:prstGeom>
          <a:solidFill>
            <a:srgbClr val="0B3F77"/>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smtClean="0">
                <a:ln>
                  <a:noFill/>
                </a:ln>
                <a:solidFill>
                  <a:srgbClr val="FFFFFF"/>
                </a:solidFill>
                <a:effectLst/>
                <a:uLnTx/>
                <a:uFillTx/>
                <a:latin typeface="Arial Narrow"/>
                <a:ea typeface="+mn-ea"/>
                <a:cs typeface="+mn-cs"/>
              </a:rPr>
              <a:t>2</a:t>
            </a:r>
            <a:endParaRPr kumimoji="0" lang="en-US" sz="1800" b="1" i="0" u="none" strike="noStrike" kern="0" cap="none" spc="0" normalizeH="0" baseline="0" noProof="0" dirty="0" smtClean="0">
              <a:ln>
                <a:noFill/>
              </a:ln>
              <a:solidFill>
                <a:srgbClr val="FFFFFF"/>
              </a:solidFill>
              <a:effectLst/>
              <a:uLnTx/>
              <a:uFillTx/>
              <a:latin typeface="Arial Narrow"/>
              <a:ea typeface="+mn-ea"/>
              <a:cs typeface="+mn-cs"/>
            </a:endParaRPr>
          </a:p>
        </p:txBody>
      </p:sp>
      <p:sp>
        <p:nvSpPr>
          <p:cNvPr id="119" name="Oval 118"/>
          <p:cNvSpPr/>
          <p:nvPr/>
        </p:nvSpPr>
        <p:spPr>
          <a:xfrm>
            <a:off x="7862896" y="2620125"/>
            <a:ext cx="336003" cy="320723"/>
          </a:xfrm>
          <a:prstGeom prst="ellipse">
            <a:avLst/>
          </a:prstGeom>
          <a:solidFill>
            <a:srgbClr val="0B3F77"/>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smtClean="0">
                <a:ln>
                  <a:noFill/>
                </a:ln>
                <a:solidFill>
                  <a:srgbClr val="FFFFFF"/>
                </a:solidFill>
                <a:effectLst/>
                <a:uLnTx/>
                <a:uFillTx/>
                <a:latin typeface="Arial Narrow"/>
                <a:ea typeface="+mn-ea"/>
                <a:cs typeface="+mn-cs"/>
              </a:rPr>
              <a:t>3</a:t>
            </a:r>
            <a:endParaRPr kumimoji="0" lang="en-US" sz="1800" b="1" i="0" u="none" strike="noStrike" kern="0" cap="none" spc="0" normalizeH="0" baseline="0" noProof="0" dirty="0" smtClean="0">
              <a:ln>
                <a:noFill/>
              </a:ln>
              <a:solidFill>
                <a:srgbClr val="FFFFFF"/>
              </a:solidFill>
              <a:effectLst/>
              <a:uLnTx/>
              <a:uFillTx/>
              <a:latin typeface="Arial Narrow"/>
              <a:ea typeface="+mn-ea"/>
              <a:cs typeface="+mn-cs"/>
            </a:endParaRPr>
          </a:p>
        </p:txBody>
      </p:sp>
    </p:spTree>
    <p:extLst>
      <p:ext uri="{BB962C8B-B14F-4D97-AF65-F5344CB8AC3E}">
        <p14:creationId xmlns:p14="http://schemas.microsoft.com/office/powerpoint/2010/main" val="400745881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ko-KR" b="1" dirty="0"/>
              <a:t>Modify Tasks in Collaborative Tasks Widget</a:t>
            </a:r>
            <a:endParaRPr lang="ko-KR" altLang="en-US" dirty="0"/>
          </a:p>
        </p:txBody>
      </p:sp>
      <p:sp>
        <p:nvSpPr>
          <p:cNvPr id="3" name="Text Placeholder 2"/>
          <p:cNvSpPr>
            <a:spLocks noGrp="1"/>
          </p:cNvSpPr>
          <p:nvPr>
            <p:ph type="body" sz="quarter" idx="11"/>
          </p:nvPr>
        </p:nvSpPr>
        <p:spPr>
          <a:gradFill flip="none" rotWithShape="1">
            <a:gsLst>
              <a:gs pos="60000">
                <a:srgbClr val="0F5486"/>
              </a:gs>
              <a:gs pos="100000">
                <a:schemeClr val="bg1">
                  <a:alpha val="0"/>
                </a:schemeClr>
              </a:gs>
            </a:gsLst>
            <a:lin ang="0" scaled="1"/>
            <a:tileRect/>
          </a:gradFill>
        </p:spPr>
        <p:txBody>
          <a:bodyPr/>
          <a:lstStyle/>
          <a:p>
            <a:r>
              <a:rPr lang="en-US" altLang="ko-KR" dirty="0">
                <a:solidFill>
                  <a:schemeClr val="bg1"/>
                </a:solidFill>
                <a:latin typeface="3ds" panose="02000503020000020004" pitchFamily="50" charset="0"/>
              </a:rPr>
              <a:t>Collaborative Tasks </a:t>
            </a:r>
            <a:r>
              <a:rPr lang="en-US" altLang="ko-KR" dirty="0" smtClean="0">
                <a:solidFill>
                  <a:schemeClr val="bg1"/>
                </a:solidFill>
                <a:latin typeface="3ds" panose="02000503020000020004" pitchFamily="50" charset="0"/>
              </a:rPr>
              <a:t>(2/5</a:t>
            </a:r>
            <a:r>
              <a:rPr lang="en-US" altLang="ko-KR" dirty="0">
                <a:solidFill>
                  <a:schemeClr val="bg1"/>
                </a:solidFill>
                <a:latin typeface="3ds" panose="02000503020000020004" pitchFamily="50" charset="0"/>
              </a:rPr>
              <a:t>)</a:t>
            </a:r>
          </a:p>
        </p:txBody>
      </p:sp>
      <p:sp>
        <p:nvSpPr>
          <p:cNvPr id="4" name="Date Placeholder 3"/>
          <p:cNvSpPr>
            <a:spLocks noGrp="1"/>
          </p:cNvSpPr>
          <p:nvPr>
            <p:ph type="dt" sz="half" idx="2"/>
          </p:nvPr>
        </p:nvSpPr>
        <p:spPr/>
        <p:txBody>
          <a:bodyPr/>
          <a:lstStyle/>
          <a:p>
            <a:fld id="{451E5422-847B-44EF-B6F2-7CFEDC2BDA19}" type="datetime1">
              <a:rPr lang="en-US" noProof="0" smtClean="0"/>
              <a:t>11/10/2022</a:t>
            </a:fld>
            <a:endParaRPr lang="en-US" noProof="0"/>
          </a:p>
        </p:txBody>
      </p:sp>
      <p:sp>
        <p:nvSpPr>
          <p:cNvPr id="14" name="Rectangle 13">
            <a:extLst>
              <a:ext uri="{FF2B5EF4-FFF2-40B4-BE49-F238E27FC236}">
                <a16:creationId xmlns:a16="http://schemas.microsoft.com/office/drawing/2014/main" id="{5DCCAC71-46CB-8747-9493-CAAFFE21F591}"/>
              </a:ext>
            </a:extLst>
          </p:cNvPr>
          <p:cNvSpPr/>
          <p:nvPr/>
        </p:nvSpPr>
        <p:spPr>
          <a:xfrm>
            <a:off x="342362" y="3237484"/>
            <a:ext cx="2168665" cy="526596"/>
          </a:xfrm>
          <a:prstGeom prst="rect">
            <a:avLst/>
          </a:prstGeom>
          <a:noFill/>
          <a:ln w="285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7913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Arial Narrow"/>
              <a:ea typeface="+mn-ea"/>
              <a:cs typeface="+mn-cs"/>
            </a:endParaRPr>
          </a:p>
        </p:txBody>
      </p:sp>
      <p:sp>
        <p:nvSpPr>
          <p:cNvPr id="10" name="Content Placeholder 8"/>
          <p:cNvSpPr txBox="1">
            <a:spLocks/>
          </p:cNvSpPr>
          <p:nvPr/>
        </p:nvSpPr>
        <p:spPr>
          <a:xfrm>
            <a:off x="794466" y="1041392"/>
            <a:ext cx="6528354" cy="3431839"/>
          </a:xfrm>
          <a:prstGeom prst="rect">
            <a:avLst/>
          </a:prstGeom>
        </p:spPr>
        <p:txBody>
          <a:bodyPr>
            <a:noAutofit/>
          </a:bodyPr>
          <a:lstStyle>
            <a:lvl1pPr marL="228600" marR="0" indent="-228600" algn="l" defTabSz="879152" rtl="0" eaLnBrk="1" fontAlgn="auto" latinLnBrk="0" hangingPunct="1">
              <a:lnSpc>
                <a:spcPct val="100000"/>
              </a:lnSpc>
              <a:spcBef>
                <a:spcPts val="800"/>
              </a:spcBef>
              <a:spcAft>
                <a:spcPts val="0"/>
              </a:spcAft>
              <a:buClr>
                <a:schemeClr val="tx1"/>
              </a:buClr>
              <a:buSzPct val="80000"/>
              <a:buFont typeface="Wingdings 3" panose="05040102010807070707" pitchFamily="18" charset="2"/>
              <a:buChar char="u"/>
              <a:tabLst/>
              <a:defRPr sz="2000" b="0" i="0" kern="900" spc="0">
                <a:solidFill>
                  <a:schemeClr val="tx1"/>
                </a:solidFill>
                <a:latin typeface="+mn-lt"/>
                <a:ea typeface="+mn-ea"/>
                <a:cs typeface="3ds Light"/>
              </a:defRPr>
            </a:lvl1pPr>
            <a:lvl2pPr marL="400050" marR="0" indent="-176213" algn="l" defTabSz="879152" rtl="0" eaLnBrk="1" fontAlgn="auto" latinLnBrk="0" hangingPunct="1">
              <a:lnSpc>
                <a:spcPct val="100000"/>
              </a:lnSpc>
              <a:spcBef>
                <a:spcPts val="600"/>
              </a:spcBef>
              <a:spcAft>
                <a:spcPts val="0"/>
              </a:spcAft>
              <a:buClr>
                <a:schemeClr val="tx1"/>
              </a:buClr>
              <a:buSzPct val="75000"/>
              <a:buFont typeface="Wingdings 3" panose="05040102010807070707" pitchFamily="18" charset="2"/>
              <a:buChar char="w"/>
              <a:tabLst/>
              <a:defRPr sz="1800" b="0" i="0" kern="900" spc="0" baseline="0">
                <a:solidFill>
                  <a:schemeClr val="tx1"/>
                </a:solidFill>
                <a:latin typeface="+mn-lt"/>
                <a:ea typeface="+mn-ea"/>
                <a:cs typeface="3ds Light"/>
              </a:defRPr>
            </a:lvl2pPr>
            <a:lvl3pPr marL="628650" marR="0" indent="-158750" algn="l" defTabSz="879152" rtl="0" eaLnBrk="1" fontAlgn="auto" latinLnBrk="0" hangingPunct="1">
              <a:lnSpc>
                <a:spcPct val="100000"/>
              </a:lnSpc>
              <a:spcBef>
                <a:spcPts val="400"/>
              </a:spcBef>
              <a:spcAft>
                <a:spcPts val="0"/>
              </a:spcAft>
              <a:buClr>
                <a:schemeClr val="tx1"/>
              </a:buClr>
              <a:buSzPct val="60000"/>
              <a:buFont typeface="Wingdings 3" panose="05040102010807070707" pitchFamily="18" charset="2"/>
              <a:buChar char="u"/>
              <a:tabLst/>
              <a:defRPr sz="1600" b="0" i="0" kern="900" spc="0">
                <a:solidFill>
                  <a:schemeClr val="tx1"/>
                </a:solidFill>
                <a:latin typeface="+mn-lt"/>
                <a:ea typeface="+mn-ea"/>
                <a:cs typeface="3ds Light"/>
              </a:defRPr>
            </a:lvl3pPr>
            <a:lvl4pPr marL="857250" indent="-179388" algn="l" defTabSz="879152" rtl="0" eaLnBrk="1" latinLnBrk="0" hangingPunct="1">
              <a:lnSpc>
                <a:spcPct val="100000"/>
              </a:lnSpc>
              <a:spcBef>
                <a:spcPts val="400"/>
              </a:spcBef>
              <a:buClr>
                <a:schemeClr val="tx1"/>
              </a:buClr>
              <a:buSzPct val="60000"/>
              <a:buFont typeface="Wingdings 3" panose="05040102010807070707" pitchFamily="18" charset="2"/>
              <a:buChar char="w"/>
              <a:defRPr sz="1400" b="0" i="0" kern="900" spc="-70">
                <a:solidFill>
                  <a:schemeClr val="tx1"/>
                </a:solidFill>
                <a:latin typeface="+mn-lt"/>
                <a:ea typeface="+mn-ea"/>
                <a:cs typeface="3ds Light"/>
              </a:defRPr>
            </a:lvl4pPr>
            <a:lvl5pPr marL="914400" indent="0" algn="l" defTabSz="1028700" rtl="0" eaLnBrk="1" latinLnBrk="0" hangingPunct="1">
              <a:lnSpc>
                <a:spcPct val="100000"/>
              </a:lnSpc>
              <a:spcBef>
                <a:spcPts val="300"/>
              </a:spcBef>
              <a:buFont typeface="Arial"/>
              <a:buNone/>
              <a:defRPr sz="1200" b="0" i="0" kern="1200" baseline="0">
                <a:solidFill>
                  <a:schemeClr val="tx1"/>
                </a:solidFill>
                <a:latin typeface="+mn-lt"/>
                <a:ea typeface="+mn-ea"/>
                <a:cs typeface="3ds Light"/>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mj-lt"/>
              <a:buAutoNum type="arabicPeriod"/>
            </a:pPr>
            <a:r>
              <a:rPr lang="en-US" altLang="ko-KR" sz="1800" dirty="0"/>
              <a:t>Search the “</a:t>
            </a:r>
            <a:r>
              <a:rPr lang="en-US" altLang="ko-KR" sz="1800" b="1" dirty="0"/>
              <a:t>Project Training” </a:t>
            </a:r>
            <a:r>
              <a:rPr lang="en-US" altLang="ko-KR" sz="1800" dirty="0"/>
              <a:t>Project</a:t>
            </a:r>
          </a:p>
          <a:p>
            <a:pPr marL="342900" indent="-342900">
              <a:buFont typeface="+mj-lt"/>
              <a:buAutoNum type="arabicPeriod"/>
            </a:pPr>
            <a:r>
              <a:rPr lang="de-DE" altLang="ko-KR" sz="1800" b="1" dirty="0"/>
              <a:t>You can now view the prevoius created Tasks from your Project</a:t>
            </a:r>
            <a:endParaRPr lang="en-US" altLang="ko-KR" sz="1800" b="1" dirty="0"/>
          </a:p>
          <a:p>
            <a:pPr marL="514350" lvl="1" indent="-342900">
              <a:buFont typeface="+mj-lt"/>
              <a:buAutoNum type="alphaLcPeriod"/>
            </a:pPr>
            <a:endParaRPr lang="en-US" altLang="ko-KR" sz="1600" dirty="0"/>
          </a:p>
          <a:p>
            <a:endParaRPr lang="en-US" altLang="ko-KR" sz="1400" dirty="0"/>
          </a:p>
        </p:txBody>
      </p:sp>
      <p:sp>
        <p:nvSpPr>
          <p:cNvPr id="99" name="Rectangle 98">
            <a:extLst>
              <a:ext uri="{FF2B5EF4-FFF2-40B4-BE49-F238E27FC236}">
                <a16:creationId xmlns:a16="http://schemas.microsoft.com/office/drawing/2014/main" id="{CE48E0DF-88A8-894B-A099-25127AA53262}"/>
              </a:ext>
            </a:extLst>
          </p:cNvPr>
          <p:cNvSpPr/>
          <p:nvPr/>
        </p:nvSpPr>
        <p:spPr>
          <a:xfrm>
            <a:off x="578582" y="2122941"/>
            <a:ext cx="2168665" cy="526596"/>
          </a:xfrm>
          <a:prstGeom prst="rect">
            <a:avLst/>
          </a:prstGeom>
          <a:noFill/>
          <a:ln w="285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7913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Arial Narrow"/>
              <a:ea typeface="+mn-ea"/>
              <a:cs typeface="+mn-cs"/>
            </a:endParaRPr>
          </a:p>
        </p:txBody>
      </p:sp>
      <p:sp>
        <p:nvSpPr>
          <p:cNvPr id="102" name="Rectangle 101">
            <a:extLst>
              <a:ext uri="{FF2B5EF4-FFF2-40B4-BE49-F238E27FC236}">
                <a16:creationId xmlns:a16="http://schemas.microsoft.com/office/drawing/2014/main" id="{DACEDB05-3F87-CA4D-8DC1-658BC7708555}"/>
              </a:ext>
            </a:extLst>
          </p:cNvPr>
          <p:cNvSpPr/>
          <p:nvPr/>
        </p:nvSpPr>
        <p:spPr>
          <a:xfrm>
            <a:off x="578582" y="1550430"/>
            <a:ext cx="2168665" cy="526596"/>
          </a:xfrm>
          <a:prstGeom prst="rect">
            <a:avLst/>
          </a:prstGeom>
          <a:noFill/>
          <a:ln w="285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7913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Arial Narrow"/>
              <a:ea typeface="+mn-ea"/>
              <a:cs typeface="+mn-cs"/>
            </a:endParaRPr>
          </a:p>
        </p:txBody>
      </p:sp>
      <p:pic>
        <p:nvPicPr>
          <p:cNvPr id="37" name="Picture 36"/>
          <p:cNvPicPr>
            <a:picLocks noChangeAspect="1"/>
          </p:cNvPicPr>
          <p:nvPr/>
        </p:nvPicPr>
        <p:blipFill>
          <a:blip r:embed="rId2"/>
          <a:stretch>
            <a:fillRect/>
          </a:stretch>
        </p:blipFill>
        <p:spPr>
          <a:xfrm>
            <a:off x="933884" y="2191520"/>
            <a:ext cx="7631533" cy="2400529"/>
          </a:xfrm>
          <a:prstGeom prst="rect">
            <a:avLst/>
          </a:prstGeom>
        </p:spPr>
      </p:pic>
      <p:sp>
        <p:nvSpPr>
          <p:cNvPr id="38" name="Rectangle 37">
            <a:extLst>
              <a:ext uri="{FF2B5EF4-FFF2-40B4-BE49-F238E27FC236}">
                <a16:creationId xmlns:a16="http://schemas.microsoft.com/office/drawing/2014/main" id="{CE48E0DF-88A8-894B-A099-25127AA53262}"/>
              </a:ext>
            </a:extLst>
          </p:cNvPr>
          <p:cNvSpPr/>
          <p:nvPr/>
        </p:nvSpPr>
        <p:spPr>
          <a:xfrm>
            <a:off x="578582" y="2191521"/>
            <a:ext cx="2168665" cy="526596"/>
          </a:xfrm>
          <a:prstGeom prst="rect">
            <a:avLst/>
          </a:prstGeom>
          <a:noFill/>
          <a:ln w="285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7913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Arial Narrow"/>
              <a:ea typeface="+mn-ea"/>
              <a:cs typeface="+mn-cs"/>
            </a:endParaRPr>
          </a:p>
        </p:txBody>
      </p:sp>
      <p:sp>
        <p:nvSpPr>
          <p:cNvPr id="39" name="Rectangle 38">
            <a:extLst>
              <a:ext uri="{FF2B5EF4-FFF2-40B4-BE49-F238E27FC236}">
                <a16:creationId xmlns:a16="http://schemas.microsoft.com/office/drawing/2014/main" id="{5DCCAC71-46CB-8747-9493-CAAFFE21F591}"/>
              </a:ext>
            </a:extLst>
          </p:cNvPr>
          <p:cNvSpPr/>
          <p:nvPr/>
        </p:nvSpPr>
        <p:spPr>
          <a:xfrm>
            <a:off x="578582" y="3336544"/>
            <a:ext cx="2168665" cy="526596"/>
          </a:xfrm>
          <a:prstGeom prst="rect">
            <a:avLst/>
          </a:prstGeom>
          <a:noFill/>
          <a:ln w="285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7913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Arial Narrow"/>
              <a:ea typeface="+mn-ea"/>
              <a:cs typeface="+mn-cs"/>
            </a:endParaRPr>
          </a:p>
        </p:txBody>
      </p:sp>
      <p:sp>
        <p:nvSpPr>
          <p:cNvPr id="40" name="Rectangle 39">
            <a:extLst>
              <a:ext uri="{FF2B5EF4-FFF2-40B4-BE49-F238E27FC236}">
                <a16:creationId xmlns:a16="http://schemas.microsoft.com/office/drawing/2014/main" id="{E286A37B-7153-F146-AB0A-D0B6930EC5D2}"/>
              </a:ext>
            </a:extLst>
          </p:cNvPr>
          <p:cNvSpPr/>
          <p:nvPr/>
        </p:nvSpPr>
        <p:spPr>
          <a:xfrm>
            <a:off x="578582" y="2763205"/>
            <a:ext cx="2168665" cy="526596"/>
          </a:xfrm>
          <a:prstGeom prst="rect">
            <a:avLst/>
          </a:prstGeom>
          <a:noFill/>
          <a:ln w="285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7913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Arial Narrow"/>
              <a:ea typeface="+mn-ea"/>
              <a:cs typeface="+mn-cs"/>
            </a:endParaRPr>
          </a:p>
        </p:txBody>
      </p:sp>
      <p:sp>
        <p:nvSpPr>
          <p:cNvPr id="41" name="Oval 40"/>
          <p:cNvSpPr/>
          <p:nvPr/>
        </p:nvSpPr>
        <p:spPr>
          <a:xfrm>
            <a:off x="5880436" y="2248764"/>
            <a:ext cx="976315" cy="412110"/>
          </a:xfrm>
          <a:prstGeom prst="ellipse">
            <a:avLst/>
          </a:prstGeom>
          <a:no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42" name="Oval 41"/>
          <p:cNvSpPr/>
          <p:nvPr/>
        </p:nvSpPr>
        <p:spPr>
          <a:xfrm>
            <a:off x="562920" y="2020392"/>
            <a:ext cx="2872430" cy="587244"/>
          </a:xfrm>
          <a:prstGeom prst="ellipse">
            <a:avLst/>
          </a:prstGeom>
          <a:no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43" name="Oval 42"/>
          <p:cNvSpPr/>
          <p:nvPr/>
        </p:nvSpPr>
        <p:spPr>
          <a:xfrm>
            <a:off x="7057949" y="2031159"/>
            <a:ext cx="336003" cy="320723"/>
          </a:xfrm>
          <a:prstGeom prst="ellipse">
            <a:avLst/>
          </a:prstGeom>
          <a:solidFill>
            <a:srgbClr val="0B3F77"/>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smtClean="0">
                <a:ln>
                  <a:noFill/>
                </a:ln>
                <a:solidFill>
                  <a:srgbClr val="FFFFFF"/>
                </a:solidFill>
                <a:effectLst/>
                <a:uLnTx/>
                <a:uFillTx/>
                <a:latin typeface="Arial Narrow"/>
                <a:ea typeface="+mn-ea"/>
                <a:cs typeface="+mn-cs"/>
              </a:rPr>
              <a:t>1</a:t>
            </a:r>
            <a:endParaRPr kumimoji="0" lang="en-US" sz="1800" b="1" i="0" u="none" strike="noStrike" kern="0" cap="none" spc="0" normalizeH="0" baseline="0" noProof="0" dirty="0" smtClean="0">
              <a:ln>
                <a:noFill/>
              </a:ln>
              <a:solidFill>
                <a:srgbClr val="FFFFFF"/>
              </a:solidFill>
              <a:effectLst/>
              <a:uLnTx/>
              <a:uFillTx/>
              <a:latin typeface="Arial Narrow"/>
              <a:ea typeface="+mn-ea"/>
              <a:cs typeface="+mn-cs"/>
            </a:endParaRPr>
          </a:p>
        </p:txBody>
      </p:sp>
      <p:sp>
        <p:nvSpPr>
          <p:cNvPr id="44" name="Oval 43"/>
          <p:cNvSpPr/>
          <p:nvPr/>
        </p:nvSpPr>
        <p:spPr>
          <a:xfrm>
            <a:off x="2434749" y="2455814"/>
            <a:ext cx="336003" cy="320723"/>
          </a:xfrm>
          <a:prstGeom prst="ellipse">
            <a:avLst/>
          </a:prstGeom>
          <a:solidFill>
            <a:srgbClr val="0B3F77"/>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smtClean="0">
                <a:ln>
                  <a:noFill/>
                </a:ln>
                <a:solidFill>
                  <a:srgbClr val="FFFFFF"/>
                </a:solidFill>
                <a:effectLst/>
                <a:uLnTx/>
                <a:uFillTx/>
                <a:latin typeface="Arial Narrow"/>
                <a:ea typeface="+mn-ea"/>
                <a:cs typeface="+mn-cs"/>
              </a:rPr>
              <a:t>2</a:t>
            </a:r>
            <a:endParaRPr kumimoji="0" lang="en-US" sz="1800" b="1" i="0" u="none" strike="noStrike" kern="0" cap="none" spc="0" normalizeH="0" baseline="0" noProof="0" dirty="0" smtClean="0">
              <a:ln>
                <a:noFill/>
              </a:ln>
              <a:solidFill>
                <a:srgbClr val="FFFFFF"/>
              </a:solidFill>
              <a:effectLst/>
              <a:uLnTx/>
              <a:uFillTx/>
              <a:latin typeface="Arial Narrow"/>
              <a:ea typeface="+mn-ea"/>
              <a:cs typeface="+mn-cs"/>
            </a:endParaRPr>
          </a:p>
        </p:txBody>
      </p:sp>
    </p:spTree>
    <p:extLst>
      <p:ext uri="{BB962C8B-B14F-4D97-AF65-F5344CB8AC3E}">
        <p14:creationId xmlns:p14="http://schemas.microsoft.com/office/powerpoint/2010/main" val="416541176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ko-KR" b="1" dirty="0"/>
              <a:t>Modify Tasks in Collaborative Tasks Widget</a:t>
            </a:r>
            <a:endParaRPr lang="ko-KR" altLang="en-US" dirty="0"/>
          </a:p>
        </p:txBody>
      </p:sp>
      <p:sp>
        <p:nvSpPr>
          <p:cNvPr id="3" name="Text Placeholder 2"/>
          <p:cNvSpPr>
            <a:spLocks noGrp="1"/>
          </p:cNvSpPr>
          <p:nvPr>
            <p:ph type="body" sz="quarter" idx="11"/>
          </p:nvPr>
        </p:nvSpPr>
        <p:spPr>
          <a:gradFill flip="none" rotWithShape="1">
            <a:gsLst>
              <a:gs pos="60000">
                <a:srgbClr val="0F5486"/>
              </a:gs>
              <a:gs pos="100000">
                <a:schemeClr val="bg1">
                  <a:alpha val="0"/>
                </a:schemeClr>
              </a:gs>
            </a:gsLst>
            <a:lin ang="0" scaled="1"/>
            <a:tileRect/>
          </a:gradFill>
        </p:spPr>
        <p:txBody>
          <a:bodyPr/>
          <a:lstStyle/>
          <a:p>
            <a:r>
              <a:rPr lang="en-US" altLang="ko-KR" dirty="0">
                <a:solidFill>
                  <a:schemeClr val="bg1"/>
                </a:solidFill>
                <a:latin typeface="3ds" panose="02000503020000020004" pitchFamily="50" charset="0"/>
              </a:rPr>
              <a:t>Collaborative Tasks (3/5)</a:t>
            </a:r>
          </a:p>
        </p:txBody>
      </p:sp>
      <p:sp>
        <p:nvSpPr>
          <p:cNvPr id="4" name="Date Placeholder 3"/>
          <p:cNvSpPr>
            <a:spLocks noGrp="1"/>
          </p:cNvSpPr>
          <p:nvPr>
            <p:ph type="dt" sz="half" idx="2"/>
          </p:nvPr>
        </p:nvSpPr>
        <p:spPr/>
        <p:txBody>
          <a:bodyPr/>
          <a:lstStyle/>
          <a:p>
            <a:fld id="{451E5422-847B-44EF-B6F2-7CFEDC2BDA19}" type="datetime1">
              <a:rPr lang="en-US" noProof="0" smtClean="0"/>
              <a:t>11/10/2022</a:t>
            </a:fld>
            <a:endParaRPr lang="en-US" noProof="0"/>
          </a:p>
        </p:txBody>
      </p:sp>
      <p:sp>
        <p:nvSpPr>
          <p:cNvPr id="14" name="Rectangle 13">
            <a:extLst>
              <a:ext uri="{FF2B5EF4-FFF2-40B4-BE49-F238E27FC236}">
                <a16:creationId xmlns:a16="http://schemas.microsoft.com/office/drawing/2014/main" id="{5DCCAC71-46CB-8747-9493-CAAFFE21F591}"/>
              </a:ext>
            </a:extLst>
          </p:cNvPr>
          <p:cNvSpPr/>
          <p:nvPr/>
        </p:nvSpPr>
        <p:spPr>
          <a:xfrm>
            <a:off x="342362" y="3237484"/>
            <a:ext cx="2168665" cy="526596"/>
          </a:xfrm>
          <a:prstGeom prst="rect">
            <a:avLst/>
          </a:prstGeom>
          <a:noFill/>
          <a:ln w="285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7913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Arial Narrow"/>
              <a:ea typeface="+mn-ea"/>
              <a:cs typeface="+mn-cs"/>
            </a:endParaRPr>
          </a:p>
        </p:txBody>
      </p:sp>
      <p:sp>
        <p:nvSpPr>
          <p:cNvPr id="10" name="Content Placeholder 8"/>
          <p:cNvSpPr txBox="1">
            <a:spLocks/>
          </p:cNvSpPr>
          <p:nvPr/>
        </p:nvSpPr>
        <p:spPr>
          <a:xfrm>
            <a:off x="794466" y="1041392"/>
            <a:ext cx="6528354" cy="3431839"/>
          </a:xfrm>
          <a:prstGeom prst="rect">
            <a:avLst/>
          </a:prstGeom>
        </p:spPr>
        <p:txBody>
          <a:bodyPr>
            <a:noAutofit/>
          </a:bodyPr>
          <a:lstStyle>
            <a:lvl1pPr marL="228600" marR="0" indent="-228600" algn="l" defTabSz="879152" rtl="0" eaLnBrk="1" fontAlgn="auto" latinLnBrk="0" hangingPunct="1">
              <a:lnSpc>
                <a:spcPct val="100000"/>
              </a:lnSpc>
              <a:spcBef>
                <a:spcPts val="800"/>
              </a:spcBef>
              <a:spcAft>
                <a:spcPts val="0"/>
              </a:spcAft>
              <a:buClr>
                <a:schemeClr val="tx1"/>
              </a:buClr>
              <a:buSzPct val="80000"/>
              <a:buFont typeface="Wingdings 3" panose="05040102010807070707" pitchFamily="18" charset="2"/>
              <a:buChar char="u"/>
              <a:tabLst/>
              <a:defRPr sz="2000" b="0" i="0" kern="900" spc="0">
                <a:solidFill>
                  <a:schemeClr val="tx1"/>
                </a:solidFill>
                <a:latin typeface="+mn-lt"/>
                <a:ea typeface="+mn-ea"/>
                <a:cs typeface="3ds Light"/>
              </a:defRPr>
            </a:lvl1pPr>
            <a:lvl2pPr marL="400050" marR="0" indent="-176213" algn="l" defTabSz="879152" rtl="0" eaLnBrk="1" fontAlgn="auto" latinLnBrk="0" hangingPunct="1">
              <a:lnSpc>
                <a:spcPct val="100000"/>
              </a:lnSpc>
              <a:spcBef>
                <a:spcPts val="600"/>
              </a:spcBef>
              <a:spcAft>
                <a:spcPts val="0"/>
              </a:spcAft>
              <a:buClr>
                <a:schemeClr val="tx1"/>
              </a:buClr>
              <a:buSzPct val="75000"/>
              <a:buFont typeface="Wingdings 3" panose="05040102010807070707" pitchFamily="18" charset="2"/>
              <a:buChar char="w"/>
              <a:tabLst/>
              <a:defRPr sz="1800" b="0" i="0" kern="900" spc="0" baseline="0">
                <a:solidFill>
                  <a:schemeClr val="tx1"/>
                </a:solidFill>
                <a:latin typeface="+mn-lt"/>
                <a:ea typeface="+mn-ea"/>
                <a:cs typeface="3ds Light"/>
              </a:defRPr>
            </a:lvl2pPr>
            <a:lvl3pPr marL="628650" marR="0" indent="-158750" algn="l" defTabSz="879152" rtl="0" eaLnBrk="1" fontAlgn="auto" latinLnBrk="0" hangingPunct="1">
              <a:lnSpc>
                <a:spcPct val="100000"/>
              </a:lnSpc>
              <a:spcBef>
                <a:spcPts val="400"/>
              </a:spcBef>
              <a:spcAft>
                <a:spcPts val="0"/>
              </a:spcAft>
              <a:buClr>
                <a:schemeClr val="tx1"/>
              </a:buClr>
              <a:buSzPct val="60000"/>
              <a:buFont typeface="Wingdings 3" panose="05040102010807070707" pitchFamily="18" charset="2"/>
              <a:buChar char="u"/>
              <a:tabLst/>
              <a:defRPr sz="1600" b="0" i="0" kern="900" spc="0">
                <a:solidFill>
                  <a:schemeClr val="tx1"/>
                </a:solidFill>
                <a:latin typeface="+mn-lt"/>
                <a:ea typeface="+mn-ea"/>
                <a:cs typeface="3ds Light"/>
              </a:defRPr>
            </a:lvl3pPr>
            <a:lvl4pPr marL="857250" indent="-179388" algn="l" defTabSz="879152" rtl="0" eaLnBrk="1" latinLnBrk="0" hangingPunct="1">
              <a:lnSpc>
                <a:spcPct val="100000"/>
              </a:lnSpc>
              <a:spcBef>
                <a:spcPts val="400"/>
              </a:spcBef>
              <a:buClr>
                <a:schemeClr val="tx1"/>
              </a:buClr>
              <a:buSzPct val="60000"/>
              <a:buFont typeface="Wingdings 3" panose="05040102010807070707" pitchFamily="18" charset="2"/>
              <a:buChar char="w"/>
              <a:defRPr sz="1400" b="0" i="0" kern="900" spc="-70">
                <a:solidFill>
                  <a:schemeClr val="tx1"/>
                </a:solidFill>
                <a:latin typeface="+mn-lt"/>
                <a:ea typeface="+mn-ea"/>
                <a:cs typeface="3ds Light"/>
              </a:defRPr>
            </a:lvl4pPr>
            <a:lvl5pPr marL="914400" indent="0" algn="l" defTabSz="1028700" rtl="0" eaLnBrk="1" latinLnBrk="0" hangingPunct="1">
              <a:lnSpc>
                <a:spcPct val="100000"/>
              </a:lnSpc>
              <a:spcBef>
                <a:spcPts val="300"/>
              </a:spcBef>
              <a:buFont typeface="Arial"/>
              <a:buNone/>
              <a:defRPr sz="1200" b="0" i="0" kern="1200" baseline="0">
                <a:solidFill>
                  <a:schemeClr val="tx1"/>
                </a:solidFill>
                <a:latin typeface="+mn-lt"/>
                <a:ea typeface="+mn-ea"/>
                <a:cs typeface="3ds Light"/>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mj-lt"/>
              <a:buAutoNum type="arabicPeriod"/>
            </a:pPr>
            <a:r>
              <a:rPr lang="en-US" altLang="ko-KR" sz="1800" dirty="0"/>
              <a:t>Change the Maturity from </a:t>
            </a:r>
            <a:r>
              <a:rPr lang="en-US" altLang="ko-KR" sz="1800" b="1" dirty="0"/>
              <a:t>“To Do” to “In Work” </a:t>
            </a:r>
          </a:p>
          <a:p>
            <a:pPr marL="342900" indent="-342900">
              <a:buFont typeface="+mj-lt"/>
              <a:buAutoNum type="arabicPeriod"/>
            </a:pPr>
            <a:r>
              <a:rPr lang="de-DE" altLang="ko-KR" sz="1800" dirty="0"/>
              <a:t>You can change it directly in the Task edit mode or you can move the Task per drag and drop</a:t>
            </a:r>
            <a:endParaRPr lang="en-US" altLang="ko-KR" sz="1800" dirty="0"/>
          </a:p>
          <a:p>
            <a:pPr marL="514350" lvl="1" indent="-342900">
              <a:buFont typeface="+mj-lt"/>
              <a:buAutoNum type="alphaLcPeriod"/>
            </a:pPr>
            <a:endParaRPr lang="en-US" altLang="ko-KR" sz="1600" dirty="0"/>
          </a:p>
          <a:p>
            <a:endParaRPr lang="en-US" altLang="ko-KR" sz="1400" dirty="0"/>
          </a:p>
        </p:txBody>
      </p:sp>
      <p:pic>
        <p:nvPicPr>
          <p:cNvPr id="30" name="Picture 29"/>
          <p:cNvPicPr>
            <a:picLocks noChangeAspect="1"/>
          </p:cNvPicPr>
          <p:nvPr/>
        </p:nvPicPr>
        <p:blipFill>
          <a:blip r:embed="rId2"/>
          <a:stretch>
            <a:fillRect/>
          </a:stretch>
        </p:blipFill>
        <p:spPr>
          <a:xfrm>
            <a:off x="520998" y="2430679"/>
            <a:ext cx="5990704" cy="2053152"/>
          </a:xfrm>
          <a:prstGeom prst="rect">
            <a:avLst/>
          </a:prstGeom>
        </p:spPr>
      </p:pic>
      <p:sp>
        <p:nvSpPr>
          <p:cNvPr id="31" name="Rectangle 30">
            <a:extLst>
              <a:ext uri="{FF2B5EF4-FFF2-40B4-BE49-F238E27FC236}">
                <a16:creationId xmlns:a16="http://schemas.microsoft.com/office/drawing/2014/main" id="{A2C7EA86-9DDF-F946-BBD2-08B0B73C4691}"/>
              </a:ext>
            </a:extLst>
          </p:cNvPr>
          <p:cNvSpPr/>
          <p:nvPr/>
        </p:nvSpPr>
        <p:spPr>
          <a:xfrm>
            <a:off x="6393116" y="1614487"/>
            <a:ext cx="2691492" cy="520935"/>
          </a:xfrm>
          <a:prstGeom prst="rect">
            <a:avLst/>
          </a:prstGeom>
          <a:noFill/>
          <a:ln w="28575" cap="flat" cmpd="sng" algn="ctr">
            <a:noFill/>
            <a:prstDash val="solid"/>
          </a:ln>
          <a:effectLst/>
        </p:spPr>
        <p:txBody>
          <a:bodyPr rtlCol="0" anchor="ctr"/>
          <a:lstStyle/>
          <a:p>
            <a:pPr marL="0" marR="0" lvl="0" indent="0" algn="ctr" defTabSz="87913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Arial Narrow"/>
              <a:ea typeface="+mn-ea"/>
              <a:cs typeface="+mn-cs"/>
            </a:endParaRPr>
          </a:p>
        </p:txBody>
      </p:sp>
      <p:sp>
        <p:nvSpPr>
          <p:cNvPr id="32" name="Rectangle 31">
            <a:extLst>
              <a:ext uri="{FF2B5EF4-FFF2-40B4-BE49-F238E27FC236}">
                <a16:creationId xmlns:a16="http://schemas.microsoft.com/office/drawing/2014/main" id="{CE48E0DF-88A8-894B-A099-25127AA53262}"/>
              </a:ext>
            </a:extLst>
          </p:cNvPr>
          <p:cNvSpPr/>
          <p:nvPr/>
        </p:nvSpPr>
        <p:spPr>
          <a:xfrm>
            <a:off x="578582" y="2191521"/>
            <a:ext cx="2168665" cy="526596"/>
          </a:xfrm>
          <a:prstGeom prst="rect">
            <a:avLst/>
          </a:prstGeom>
          <a:noFill/>
          <a:ln w="285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7913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Arial Narrow"/>
              <a:ea typeface="+mn-ea"/>
              <a:cs typeface="+mn-cs"/>
            </a:endParaRPr>
          </a:p>
        </p:txBody>
      </p:sp>
      <p:sp>
        <p:nvSpPr>
          <p:cNvPr id="33" name="Rectangle 32">
            <a:extLst>
              <a:ext uri="{FF2B5EF4-FFF2-40B4-BE49-F238E27FC236}">
                <a16:creationId xmlns:a16="http://schemas.microsoft.com/office/drawing/2014/main" id="{5DCCAC71-46CB-8747-9493-CAAFFE21F591}"/>
              </a:ext>
            </a:extLst>
          </p:cNvPr>
          <p:cNvSpPr/>
          <p:nvPr/>
        </p:nvSpPr>
        <p:spPr>
          <a:xfrm>
            <a:off x="578582" y="3336544"/>
            <a:ext cx="2168665" cy="526596"/>
          </a:xfrm>
          <a:prstGeom prst="rect">
            <a:avLst/>
          </a:prstGeom>
          <a:noFill/>
          <a:ln w="285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7913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Arial Narrow"/>
              <a:ea typeface="+mn-ea"/>
              <a:cs typeface="+mn-cs"/>
            </a:endParaRPr>
          </a:p>
        </p:txBody>
      </p:sp>
      <p:sp>
        <p:nvSpPr>
          <p:cNvPr id="34" name="Rectangle 33">
            <a:extLst>
              <a:ext uri="{FF2B5EF4-FFF2-40B4-BE49-F238E27FC236}">
                <a16:creationId xmlns:a16="http://schemas.microsoft.com/office/drawing/2014/main" id="{E286A37B-7153-F146-AB0A-D0B6930EC5D2}"/>
              </a:ext>
            </a:extLst>
          </p:cNvPr>
          <p:cNvSpPr/>
          <p:nvPr/>
        </p:nvSpPr>
        <p:spPr>
          <a:xfrm>
            <a:off x="578582" y="2763205"/>
            <a:ext cx="2168665" cy="526596"/>
          </a:xfrm>
          <a:prstGeom prst="rect">
            <a:avLst/>
          </a:prstGeom>
          <a:noFill/>
          <a:ln w="285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7913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Arial Narrow"/>
              <a:ea typeface="+mn-ea"/>
              <a:cs typeface="+mn-cs"/>
            </a:endParaRPr>
          </a:p>
        </p:txBody>
      </p:sp>
      <p:sp>
        <p:nvSpPr>
          <p:cNvPr id="35" name="Rectangle 34">
            <a:extLst>
              <a:ext uri="{FF2B5EF4-FFF2-40B4-BE49-F238E27FC236}">
                <a16:creationId xmlns:a16="http://schemas.microsoft.com/office/drawing/2014/main" id="{DACEDB05-3F87-CA4D-8DC1-658BC7708555}"/>
              </a:ext>
            </a:extLst>
          </p:cNvPr>
          <p:cNvSpPr/>
          <p:nvPr/>
        </p:nvSpPr>
        <p:spPr>
          <a:xfrm>
            <a:off x="578582" y="1619010"/>
            <a:ext cx="2168665" cy="526596"/>
          </a:xfrm>
          <a:prstGeom prst="rect">
            <a:avLst/>
          </a:prstGeom>
          <a:noFill/>
          <a:ln w="285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7913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Arial Narrow"/>
              <a:ea typeface="+mn-ea"/>
              <a:cs typeface="+mn-cs"/>
            </a:endParaRPr>
          </a:p>
        </p:txBody>
      </p:sp>
      <p:sp>
        <p:nvSpPr>
          <p:cNvPr id="36" name="Oval 35"/>
          <p:cNvSpPr/>
          <p:nvPr/>
        </p:nvSpPr>
        <p:spPr>
          <a:xfrm>
            <a:off x="298634" y="3426067"/>
            <a:ext cx="2018405" cy="488346"/>
          </a:xfrm>
          <a:prstGeom prst="ellipse">
            <a:avLst/>
          </a:prstGeom>
          <a:no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45" name="Oval 44"/>
          <p:cNvSpPr/>
          <p:nvPr/>
        </p:nvSpPr>
        <p:spPr>
          <a:xfrm>
            <a:off x="664410" y="2348218"/>
            <a:ext cx="336003" cy="320723"/>
          </a:xfrm>
          <a:prstGeom prst="ellipse">
            <a:avLst/>
          </a:prstGeom>
          <a:solidFill>
            <a:srgbClr val="0B3F77"/>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smtClean="0">
                <a:ln>
                  <a:noFill/>
                </a:ln>
                <a:solidFill>
                  <a:srgbClr val="FFFFFF"/>
                </a:solidFill>
                <a:effectLst/>
                <a:uLnTx/>
                <a:uFillTx/>
                <a:latin typeface="Arial Narrow"/>
                <a:ea typeface="+mn-ea"/>
                <a:cs typeface="+mn-cs"/>
              </a:rPr>
              <a:t>1</a:t>
            </a:r>
            <a:endParaRPr kumimoji="0" lang="en-US" sz="1800" b="1" i="0" u="none" strike="noStrike" kern="0" cap="none" spc="0" normalizeH="0" baseline="0" noProof="0" dirty="0" smtClean="0">
              <a:ln>
                <a:noFill/>
              </a:ln>
              <a:solidFill>
                <a:srgbClr val="FFFFFF"/>
              </a:solidFill>
              <a:effectLst/>
              <a:uLnTx/>
              <a:uFillTx/>
              <a:latin typeface="Arial Narrow"/>
              <a:ea typeface="+mn-ea"/>
              <a:cs typeface="+mn-cs"/>
            </a:endParaRPr>
          </a:p>
        </p:txBody>
      </p:sp>
      <p:sp>
        <p:nvSpPr>
          <p:cNvPr id="46" name="Oval 45"/>
          <p:cNvSpPr/>
          <p:nvPr/>
        </p:nvSpPr>
        <p:spPr>
          <a:xfrm>
            <a:off x="3851549" y="2397394"/>
            <a:ext cx="336003" cy="320723"/>
          </a:xfrm>
          <a:prstGeom prst="ellipse">
            <a:avLst/>
          </a:prstGeom>
          <a:solidFill>
            <a:srgbClr val="0B3F77"/>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smtClean="0">
                <a:ln>
                  <a:noFill/>
                </a:ln>
                <a:solidFill>
                  <a:srgbClr val="FFFFFF"/>
                </a:solidFill>
                <a:effectLst/>
                <a:uLnTx/>
                <a:uFillTx/>
                <a:latin typeface="Arial Narrow"/>
                <a:ea typeface="+mn-ea"/>
                <a:cs typeface="+mn-cs"/>
              </a:rPr>
              <a:t>2</a:t>
            </a:r>
            <a:endParaRPr kumimoji="0" lang="en-US" sz="1800" b="1" i="0" u="none" strike="noStrike" kern="0" cap="none" spc="0" normalizeH="0" baseline="0" noProof="0" dirty="0" smtClean="0">
              <a:ln>
                <a:noFill/>
              </a:ln>
              <a:solidFill>
                <a:srgbClr val="FFFFFF"/>
              </a:solidFill>
              <a:effectLst/>
              <a:uLnTx/>
              <a:uFillTx/>
              <a:latin typeface="Arial Narrow"/>
              <a:ea typeface="+mn-ea"/>
              <a:cs typeface="+mn-cs"/>
            </a:endParaRPr>
          </a:p>
        </p:txBody>
      </p:sp>
      <p:sp>
        <p:nvSpPr>
          <p:cNvPr id="47" name="Oval 46"/>
          <p:cNvSpPr/>
          <p:nvPr/>
        </p:nvSpPr>
        <p:spPr>
          <a:xfrm>
            <a:off x="3482853" y="2749375"/>
            <a:ext cx="1029019" cy="540425"/>
          </a:xfrm>
          <a:prstGeom prst="ellipse">
            <a:avLst/>
          </a:prstGeom>
          <a:no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48" name="Bent Arrow 47"/>
          <p:cNvSpPr/>
          <p:nvPr/>
        </p:nvSpPr>
        <p:spPr>
          <a:xfrm>
            <a:off x="2332953" y="2668942"/>
            <a:ext cx="1087530" cy="1631068"/>
          </a:xfrm>
          <a:prstGeom prst="bentArrow">
            <a:avLst>
              <a:gd name="adj1" fmla="val 25000"/>
              <a:gd name="adj2" fmla="val 26739"/>
              <a:gd name="adj3" fmla="val 25000"/>
              <a:gd name="adj4" fmla="val 43750"/>
            </a:avLst>
          </a:prstGeom>
          <a:solidFill>
            <a:srgbClr val="DA291C"/>
          </a:solid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5386"/>
              </a:solidFill>
              <a:effectLst/>
              <a:uLnTx/>
              <a:uFillTx/>
              <a:latin typeface="Arial Narrow"/>
              <a:ea typeface="+mn-ea"/>
              <a:cs typeface="+mn-cs"/>
            </a:endParaRPr>
          </a:p>
        </p:txBody>
      </p:sp>
      <p:pic>
        <p:nvPicPr>
          <p:cNvPr id="49" name="Picture 48"/>
          <p:cNvPicPr>
            <a:picLocks noChangeAspect="1"/>
          </p:cNvPicPr>
          <p:nvPr/>
        </p:nvPicPr>
        <p:blipFill>
          <a:blip r:embed="rId3"/>
          <a:stretch>
            <a:fillRect/>
          </a:stretch>
        </p:blipFill>
        <p:spPr>
          <a:xfrm>
            <a:off x="6676775" y="1994824"/>
            <a:ext cx="1509887" cy="2589952"/>
          </a:xfrm>
          <a:prstGeom prst="rect">
            <a:avLst/>
          </a:prstGeom>
        </p:spPr>
      </p:pic>
      <p:sp>
        <p:nvSpPr>
          <p:cNvPr id="50" name="Rectangle 49"/>
          <p:cNvSpPr/>
          <p:nvPr/>
        </p:nvSpPr>
        <p:spPr>
          <a:xfrm>
            <a:off x="6676774" y="3644900"/>
            <a:ext cx="1463925" cy="939876"/>
          </a:xfrm>
          <a:prstGeom prst="rect">
            <a:avLst/>
          </a:prstGeom>
          <a:no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Tree>
    <p:extLst>
      <p:ext uri="{BB962C8B-B14F-4D97-AF65-F5344CB8AC3E}">
        <p14:creationId xmlns:p14="http://schemas.microsoft.com/office/powerpoint/2010/main" val="215332295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ko-KR" b="1" dirty="0"/>
              <a:t>Modify Tasks in Collaborative Tasks Widget</a:t>
            </a:r>
            <a:endParaRPr lang="ko-KR" altLang="en-US" dirty="0"/>
          </a:p>
        </p:txBody>
      </p:sp>
      <p:sp>
        <p:nvSpPr>
          <p:cNvPr id="3" name="Text Placeholder 2"/>
          <p:cNvSpPr>
            <a:spLocks noGrp="1"/>
          </p:cNvSpPr>
          <p:nvPr>
            <p:ph type="body" sz="quarter" idx="11"/>
          </p:nvPr>
        </p:nvSpPr>
        <p:spPr>
          <a:gradFill flip="none" rotWithShape="1">
            <a:gsLst>
              <a:gs pos="60000">
                <a:srgbClr val="0F5486"/>
              </a:gs>
              <a:gs pos="100000">
                <a:schemeClr val="bg1">
                  <a:alpha val="0"/>
                </a:schemeClr>
              </a:gs>
            </a:gsLst>
            <a:lin ang="0" scaled="1"/>
            <a:tileRect/>
          </a:gradFill>
        </p:spPr>
        <p:txBody>
          <a:bodyPr/>
          <a:lstStyle/>
          <a:p>
            <a:r>
              <a:rPr lang="en-US" altLang="ko-KR" dirty="0">
                <a:solidFill>
                  <a:schemeClr val="bg1"/>
                </a:solidFill>
                <a:latin typeface="3ds" panose="02000503020000020004" pitchFamily="50" charset="0"/>
              </a:rPr>
              <a:t>Collaborative Tasks (4/5)</a:t>
            </a:r>
          </a:p>
        </p:txBody>
      </p:sp>
      <p:sp>
        <p:nvSpPr>
          <p:cNvPr id="4" name="Date Placeholder 3"/>
          <p:cNvSpPr>
            <a:spLocks noGrp="1"/>
          </p:cNvSpPr>
          <p:nvPr>
            <p:ph type="dt" sz="half" idx="2"/>
          </p:nvPr>
        </p:nvSpPr>
        <p:spPr/>
        <p:txBody>
          <a:bodyPr/>
          <a:lstStyle/>
          <a:p>
            <a:fld id="{451E5422-847B-44EF-B6F2-7CFEDC2BDA19}" type="datetime1">
              <a:rPr lang="en-US" noProof="0" smtClean="0"/>
              <a:t>11/10/2022</a:t>
            </a:fld>
            <a:endParaRPr lang="en-US" noProof="0"/>
          </a:p>
        </p:txBody>
      </p:sp>
      <p:sp>
        <p:nvSpPr>
          <p:cNvPr id="10" name="Content Placeholder 8"/>
          <p:cNvSpPr txBox="1">
            <a:spLocks/>
          </p:cNvSpPr>
          <p:nvPr/>
        </p:nvSpPr>
        <p:spPr>
          <a:xfrm>
            <a:off x="794466" y="1041392"/>
            <a:ext cx="6528354" cy="3431839"/>
          </a:xfrm>
          <a:prstGeom prst="rect">
            <a:avLst/>
          </a:prstGeom>
        </p:spPr>
        <p:txBody>
          <a:bodyPr>
            <a:noAutofit/>
          </a:bodyPr>
          <a:lstStyle>
            <a:lvl1pPr marL="228600" marR="0" indent="-228600" algn="l" defTabSz="879152" rtl="0" eaLnBrk="1" fontAlgn="auto" latinLnBrk="0" hangingPunct="1">
              <a:lnSpc>
                <a:spcPct val="100000"/>
              </a:lnSpc>
              <a:spcBef>
                <a:spcPts val="800"/>
              </a:spcBef>
              <a:spcAft>
                <a:spcPts val="0"/>
              </a:spcAft>
              <a:buClr>
                <a:schemeClr val="tx1"/>
              </a:buClr>
              <a:buSzPct val="80000"/>
              <a:buFont typeface="Wingdings 3" panose="05040102010807070707" pitchFamily="18" charset="2"/>
              <a:buChar char="u"/>
              <a:tabLst/>
              <a:defRPr sz="2000" b="0" i="0" kern="900" spc="0">
                <a:solidFill>
                  <a:schemeClr val="tx1"/>
                </a:solidFill>
                <a:latin typeface="+mn-lt"/>
                <a:ea typeface="+mn-ea"/>
                <a:cs typeface="3ds Light"/>
              </a:defRPr>
            </a:lvl1pPr>
            <a:lvl2pPr marL="400050" marR="0" indent="-176213" algn="l" defTabSz="879152" rtl="0" eaLnBrk="1" fontAlgn="auto" latinLnBrk="0" hangingPunct="1">
              <a:lnSpc>
                <a:spcPct val="100000"/>
              </a:lnSpc>
              <a:spcBef>
                <a:spcPts val="600"/>
              </a:spcBef>
              <a:spcAft>
                <a:spcPts val="0"/>
              </a:spcAft>
              <a:buClr>
                <a:schemeClr val="tx1"/>
              </a:buClr>
              <a:buSzPct val="75000"/>
              <a:buFont typeface="Wingdings 3" panose="05040102010807070707" pitchFamily="18" charset="2"/>
              <a:buChar char="w"/>
              <a:tabLst/>
              <a:defRPr sz="1800" b="0" i="0" kern="900" spc="0" baseline="0">
                <a:solidFill>
                  <a:schemeClr val="tx1"/>
                </a:solidFill>
                <a:latin typeface="+mn-lt"/>
                <a:ea typeface="+mn-ea"/>
                <a:cs typeface="3ds Light"/>
              </a:defRPr>
            </a:lvl2pPr>
            <a:lvl3pPr marL="628650" marR="0" indent="-158750" algn="l" defTabSz="879152" rtl="0" eaLnBrk="1" fontAlgn="auto" latinLnBrk="0" hangingPunct="1">
              <a:lnSpc>
                <a:spcPct val="100000"/>
              </a:lnSpc>
              <a:spcBef>
                <a:spcPts val="400"/>
              </a:spcBef>
              <a:spcAft>
                <a:spcPts val="0"/>
              </a:spcAft>
              <a:buClr>
                <a:schemeClr val="tx1"/>
              </a:buClr>
              <a:buSzPct val="60000"/>
              <a:buFont typeface="Wingdings 3" panose="05040102010807070707" pitchFamily="18" charset="2"/>
              <a:buChar char="u"/>
              <a:tabLst/>
              <a:defRPr sz="1600" b="0" i="0" kern="900" spc="0">
                <a:solidFill>
                  <a:schemeClr val="tx1"/>
                </a:solidFill>
                <a:latin typeface="+mn-lt"/>
                <a:ea typeface="+mn-ea"/>
                <a:cs typeface="3ds Light"/>
              </a:defRPr>
            </a:lvl3pPr>
            <a:lvl4pPr marL="857250" indent="-179388" algn="l" defTabSz="879152" rtl="0" eaLnBrk="1" latinLnBrk="0" hangingPunct="1">
              <a:lnSpc>
                <a:spcPct val="100000"/>
              </a:lnSpc>
              <a:spcBef>
                <a:spcPts val="400"/>
              </a:spcBef>
              <a:buClr>
                <a:schemeClr val="tx1"/>
              </a:buClr>
              <a:buSzPct val="60000"/>
              <a:buFont typeface="Wingdings 3" panose="05040102010807070707" pitchFamily="18" charset="2"/>
              <a:buChar char="w"/>
              <a:defRPr sz="1400" b="0" i="0" kern="900" spc="-70">
                <a:solidFill>
                  <a:schemeClr val="tx1"/>
                </a:solidFill>
                <a:latin typeface="+mn-lt"/>
                <a:ea typeface="+mn-ea"/>
                <a:cs typeface="3ds Light"/>
              </a:defRPr>
            </a:lvl4pPr>
            <a:lvl5pPr marL="914400" indent="0" algn="l" defTabSz="1028700" rtl="0" eaLnBrk="1" latinLnBrk="0" hangingPunct="1">
              <a:lnSpc>
                <a:spcPct val="100000"/>
              </a:lnSpc>
              <a:spcBef>
                <a:spcPts val="300"/>
              </a:spcBef>
              <a:buFont typeface="Arial"/>
              <a:buNone/>
              <a:defRPr sz="1200" b="0" i="0" kern="1200" baseline="0">
                <a:solidFill>
                  <a:schemeClr val="tx1"/>
                </a:solidFill>
                <a:latin typeface="+mn-lt"/>
                <a:ea typeface="+mn-ea"/>
                <a:cs typeface="3ds Light"/>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800" dirty="0"/>
              <a:t>You can edit the and define the following changes:</a:t>
            </a:r>
          </a:p>
          <a:p>
            <a:pPr marL="342900" indent="-342900">
              <a:buFont typeface="+mj-lt"/>
              <a:buAutoNum type="arabicPeriod"/>
            </a:pPr>
            <a:r>
              <a:rPr lang="de-DE" altLang="ko-KR" sz="1800" dirty="0"/>
              <a:t>Percent Complete</a:t>
            </a:r>
          </a:p>
          <a:p>
            <a:pPr marL="342900" indent="-342900">
              <a:buFont typeface="+mj-lt"/>
              <a:buAutoNum type="arabicPeriod"/>
            </a:pPr>
            <a:r>
              <a:rPr lang="de-DE" altLang="ko-KR" sz="1800" dirty="0"/>
              <a:t>Maturity</a:t>
            </a:r>
          </a:p>
          <a:p>
            <a:pPr marL="342900" indent="-342900">
              <a:buFont typeface="+mj-lt"/>
              <a:buAutoNum type="arabicPeriod"/>
            </a:pPr>
            <a:r>
              <a:rPr lang="de-DE" altLang="ko-KR" sz="1800" dirty="0"/>
              <a:t>Estimated Dates</a:t>
            </a:r>
          </a:p>
          <a:p>
            <a:pPr marL="342900" indent="-342900">
              <a:buFont typeface="+mj-lt"/>
              <a:buAutoNum type="arabicPeriod"/>
            </a:pPr>
            <a:r>
              <a:rPr lang="de-DE" altLang="ko-KR" sz="1800" dirty="0"/>
              <a:t>Estimated Duration</a:t>
            </a:r>
          </a:p>
          <a:p>
            <a:pPr marL="342900" indent="-342900">
              <a:buFont typeface="+mj-lt"/>
              <a:buAutoNum type="arabicPeriod"/>
            </a:pPr>
            <a:r>
              <a:rPr lang="de-DE" altLang="ko-KR" sz="1800" dirty="0"/>
              <a:t>Attachments</a:t>
            </a:r>
          </a:p>
          <a:p>
            <a:pPr marL="342900" indent="-342900">
              <a:buFont typeface="+mj-lt"/>
              <a:buAutoNum type="arabicPeriod"/>
            </a:pPr>
            <a:r>
              <a:rPr lang="de-DE" altLang="ko-KR" sz="1800" dirty="0"/>
              <a:t>Deliverables</a:t>
            </a:r>
          </a:p>
          <a:p>
            <a:pPr marL="342900" indent="-342900">
              <a:buFont typeface="+mj-lt"/>
              <a:buAutoNum type="arabicPeriod"/>
            </a:pPr>
            <a:r>
              <a:rPr lang="de-DE" altLang="ko-KR" sz="1800" dirty="0"/>
              <a:t>Assignees</a:t>
            </a:r>
          </a:p>
          <a:p>
            <a:pPr marL="342900" indent="-342900">
              <a:buFont typeface="+mj-lt"/>
              <a:buAutoNum type="arabicPeriod"/>
            </a:pPr>
            <a:r>
              <a:rPr lang="de-DE" altLang="ko-KR" sz="1800" dirty="0"/>
              <a:t>Co-owners</a:t>
            </a:r>
          </a:p>
          <a:p>
            <a:pPr marL="342900" indent="-342900">
              <a:buFont typeface="+mj-lt"/>
              <a:buAutoNum type="arabicPeriod"/>
            </a:pPr>
            <a:endParaRPr lang="en-US" altLang="ko-KR" sz="1800" dirty="0"/>
          </a:p>
          <a:p>
            <a:pPr marL="514350" lvl="1" indent="-342900">
              <a:buFont typeface="+mj-lt"/>
              <a:buAutoNum type="alphaLcPeriod"/>
            </a:pPr>
            <a:endParaRPr lang="en-US" altLang="ko-KR" sz="1600" dirty="0"/>
          </a:p>
          <a:p>
            <a:endParaRPr lang="en-US" altLang="ko-KR" sz="1400" dirty="0"/>
          </a:p>
        </p:txBody>
      </p:sp>
      <p:sp>
        <p:nvSpPr>
          <p:cNvPr id="31" name="Rectangle 30">
            <a:extLst>
              <a:ext uri="{FF2B5EF4-FFF2-40B4-BE49-F238E27FC236}">
                <a16:creationId xmlns:a16="http://schemas.microsoft.com/office/drawing/2014/main" id="{A2C7EA86-9DDF-F946-BBD2-08B0B73C4691}"/>
              </a:ext>
            </a:extLst>
          </p:cNvPr>
          <p:cNvSpPr/>
          <p:nvPr/>
        </p:nvSpPr>
        <p:spPr>
          <a:xfrm>
            <a:off x="6393116" y="1614487"/>
            <a:ext cx="2691492" cy="520935"/>
          </a:xfrm>
          <a:prstGeom prst="rect">
            <a:avLst/>
          </a:prstGeom>
          <a:noFill/>
          <a:ln w="28575" cap="flat" cmpd="sng" algn="ctr">
            <a:noFill/>
            <a:prstDash val="solid"/>
          </a:ln>
          <a:effectLst/>
        </p:spPr>
        <p:txBody>
          <a:bodyPr rtlCol="0" anchor="ctr"/>
          <a:lstStyle/>
          <a:p>
            <a:pPr marL="0" marR="0" lvl="0" indent="0" algn="ctr" defTabSz="87913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Arial Narrow"/>
              <a:ea typeface="+mn-ea"/>
              <a:cs typeface="+mn-cs"/>
            </a:endParaRPr>
          </a:p>
        </p:txBody>
      </p:sp>
      <p:sp>
        <p:nvSpPr>
          <p:cNvPr id="35" name="Rectangle 34">
            <a:extLst>
              <a:ext uri="{FF2B5EF4-FFF2-40B4-BE49-F238E27FC236}">
                <a16:creationId xmlns:a16="http://schemas.microsoft.com/office/drawing/2014/main" id="{DACEDB05-3F87-CA4D-8DC1-658BC7708555}"/>
              </a:ext>
            </a:extLst>
          </p:cNvPr>
          <p:cNvSpPr/>
          <p:nvPr/>
        </p:nvSpPr>
        <p:spPr>
          <a:xfrm>
            <a:off x="578582" y="1619010"/>
            <a:ext cx="2168665" cy="526596"/>
          </a:xfrm>
          <a:prstGeom prst="rect">
            <a:avLst/>
          </a:prstGeom>
          <a:noFill/>
          <a:ln w="285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7913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Arial Narrow"/>
              <a:ea typeface="+mn-ea"/>
              <a:cs typeface="+mn-cs"/>
            </a:endParaRPr>
          </a:p>
        </p:txBody>
      </p:sp>
      <p:pic>
        <p:nvPicPr>
          <p:cNvPr id="44" name="Picture 43"/>
          <p:cNvPicPr>
            <a:picLocks noChangeAspect="1"/>
          </p:cNvPicPr>
          <p:nvPr/>
        </p:nvPicPr>
        <p:blipFill>
          <a:blip r:embed="rId2"/>
          <a:stretch>
            <a:fillRect/>
          </a:stretch>
        </p:blipFill>
        <p:spPr>
          <a:xfrm>
            <a:off x="5415594" y="1442624"/>
            <a:ext cx="2987299" cy="2972058"/>
          </a:xfrm>
          <a:prstGeom prst="rect">
            <a:avLst/>
          </a:prstGeom>
        </p:spPr>
      </p:pic>
      <p:pic>
        <p:nvPicPr>
          <p:cNvPr id="51" name="Picture 50"/>
          <p:cNvPicPr>
            <a:picLocks noChangeAspect="1"/>
          </p:cNvPicPr>
          <p:nvPr/>
        </p:nvPicPr>
        <p:blipFill>
          <a:blip r:embed="rId3"/>
          <a:stretch>
            <a:fillRect/>
          </a:stretch>
        </p:blipFill>
        <p:spPr>
          <a:xfrm>
            <a:off x="3393219" y="3725007"/>
            <a:ext cx="1389031" cy="211910"/>
          </a:xfrm>
          <a:prstGeom prst="rect">
            <a:avLst/>
          </a:prstGeom>
        </p:spPr>
      </p:pic>
      <p:pic>
        <p:nvPicPr>
          <p:cNvPr id="52" name="Picture 51"/>
          <p:cNvPicPr>
            <a:picLocks noChangeAspect="1"/>
          </p:cNvPicPr>
          <p:nvPr/>
        </p:nvPicPr>
        <p:blipFill>
          <a:blip r:embed="rId4"/>
          <a:stretch>
            <a:fillRect/>
          </a:stretch>
        </p:blipFill>
        <p:spPr>
          <a:xfrm>
            <a:off x="3371155" y="3947843"/>
            <a:ext cx="1372726" cy="689847"/>
          </a:xfrm>
          <a:prstGeom prst="rect">
            <a:avLst/>
          </a:prstGeom>
        </p:spPr>
      </p:pic>
      <p:sp>
        <p:nvSpPr>
          <p:cNvPr id="53" name="Rectangle 52">
            <a:extLst>
              <a:ext uri="{FF2B5EF4-FFF2-40B4-BE49-F238E27FC236}">
                <a16:creationId xmlns:a16="http://schemas.microsoft.com/office/drawing/2014/main" id="{A2C7EA86-9DDF-F946-BBD2-08B0B73C4691}"/>
              </a:ext>
            </a:extLst>
          </p:cNvPr>
          <p:cNvSpPr/>
          <p:nvPr/>
        </p:nvSpPr>
        <p:spPr>
          <a:xfrm>
            <a:off x="6393116" y="1614487"/>
            <a:ext cx="2691492" cy="520935"/>
          </a:xfrm>
          <a:prstGeom prst="rect">
            <a:avLst/>
          </a:prstGeom>
          <a:noFill/>
          <a:ln w="28575" cap="flat" cmpd="sng" algn="ctr">
            <a:noFill/>
            <a:prstDash val="solid"/>
          </a:ln>
          <a:effectLst/>
        </p:spPr>
        <p:txBody>
          <a:bodyPr rtlCol="0" anchor="ctr"/>
          <a:lstStyle/>
          <a:p>
            <a:pPr marL="0" marR="0" lvl="0" indent="0" algn="ctr" defTabSz="87913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Arial Narrow"/>
              <a:ea typeface="+mn-ea"/>
              <a:cs typeface="+mn-cs"/>
            </a:endParaRPr>
          </a:p>
        </p:txBody>
      </p:sp>
      <p:sp>
        <p:nvSpPr>
          <p:cNvPr id="54" name="Oval 53"/>
          <p:cNvSpPr/>
          <p:nvPr/>
        </p:nvSpPr>
        <p:spPr>
          <a:xfrm>
            <a:off x="4782251" y="2822141"/>
            <a:ext cx="336003" cy="320723"/>
          </a:xfrm>
          <a:prstGeom prst="ellipse">
            <a:avLst/>
          </a:prstGeom>
          <a:solidFill>
            <a:srgbClr val="0B3F77"/>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smtClean="0">
                <a:ln>
                  <a:noFill/>
                </a:ln>
                <a:solidFill>
                  <a:srgbClr val="FFFFFF"/>
                </a:solidFill>
                <a:effectLst/>
                <a:uLnTx/>
                <a:uFillTx/>
                <a:latin typeface="Arial Narrow"/>
                <a:ea typeface="+mn-ea"/>
                <a:cs typeface="+mn-cs"/>
              </a:rPr>
              <a:t>1</a:t>
            </a:r>
            <a:endParaRPr kumimoji="0" lang="en-US" sz="1800" b="1" i="0" u="none" strike="noStrike" kern="0" cap="none" spc="0" normalizeH="0" baseline="0" noProof="0" dirty="0" smtClean="0">
              <a:ln>
                <a:noFill/>
              </a:ln>
              <a:solidFill>
                <a:srgbClr val="FFFFFF"/>
              </a:solidFill>
              <a:effectLst/>
              <a:uLnTx/>
              <a:uFillTx/>
              <a:latin typeface="Arial Narrow"/>
              <a:ea typeface="+mn-ea"/>
              <a:cs typeface="+mn-cs"/>
            </a:endParaRPr>
          </a:p>
        </p:txBody>
      </p:sp>
      <p:sp>
        <p:nvSpPr>
          <p:cNvPr id="55" name="Oval 54"/>
          <p:cNvSpPr/>
          <p:nvPr/>
        </p:nvSpPr>
        <p:spPr>
          <a:xfrm>
            <a:off x="4782250" y="3163075"/>
            <a:ext cx="336003" cy="320723"/>
          </a:xfrm>
          <a:prstGeom prst="ellipse">
            <a:avLst/>
          </a:prstGeom>
          <a:solidFill>
            <a:srgbClr val="0B3F77"/>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smtClean="0">
                <a:ln>
                  <a:noFill/>
                </a:ln>
                <a:solidFill>
                  <a:srgbClr val="FFFFFF"/>
                </a:solidFill>
                <a:effectLst/>
                <a:uLnTx/>
                <a:uFillTx/>
                <a:latin typeface="Arial Narrow"/>
                <a:ea typeface="+mn-ea"/>
                <a:cs typeface="+mn-cs"/>
              </a:rPr>
              <a:t>2</a:t>
            </a:r>
            <a:endParaRPr kumimoji="0" lang="en-US" sz="1800" b="1" i="0" u="none" strike="noStrike" kern="0" cap="none" spc="0" normalizeH="0" baseline="0" noProof="0" dirty="0" smtClean="0">
              <a:ln>
                <a:noFill/>
              </a:ln>
              <a:solidFill>
                <a:srgbClr val="FFFFFF"/>
              </a:solidFill>
              <a:effectLst/>
              <a:uLnTx/>
              <a:uFillTx/>
              <a:latin typeface="Arial Narrow"/>
              <a:ea typeface="+mn-ea"/>
              <a:cs typeface="+mn-cs"/>
            </a:endParaRPr>
          </a:p>
        </p:txBody>
      </p:sp>
      <p:sp>
        <p:nvSpPr>
          <p:cNvPr id="56" name="Oval 55"/>
          <p:cNvSpPr/>
          <p:nvPr/>
        </p:nvSpPr>
        <p:spPr>
          <a:xfrm>
            <a:off x="4782250" y="3490411"/>
            <a:ext cx="336003" cy="320723"/>
          </a:xfrm>
          <a:prstGeom prst="ellipse">
            <a:avLst/>
          </a:prstGeom>
          <a:solidFill>
            <a:srgbClr val="0B3F77"/>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smtClean="0">
                <a:ln>
                  <a:noFill/>
                </a:ln>
                <a:solidFill>
                  <a:srgbClr val="FFFFFF"/>
                </a:solidFill>
                <a:effectLst/>
                <a:uLnTx/>
                <a:uFillTx/>
                <a:latin typeface="Arial Narrow"/>
                <a:ea typeface="+mn-ea"/>
                <a:cs typeface="+mn-cs"/>
              </a:rPr>
              <a:t>3</a:t>
            </a:r>
            <a:endParaRPr kumimoji="0" lang="en-US" sz="1800" b="1" i="0" u="none" strike="noStrike" kern="0" cap="none" spc="0" normalizeH="0" baseline="0" noProof="0" dirty="0" smtClean="0">
              <a:ln>
                <a:noFill/>
              </a:ln>
              <a:solidFill>
                <a:srgbClr val="FFFFFF"/>
              </a:solidFill>
              <a:effectLst/>
              <a:uLnTx/>
              <a:uFillTx/>
              <a:latin typeface="Arial Narrow"/>
              <a:ea typeface="+mn-ea"/>
              <a:cs typeface="+mn-cs"/>
            </a:endParaRPr>
          </a:p>
        </p:txBody>
      </p:sp>
      <p:sp>
        <p:nvSpPr>
          <p:cNvPr id="57" name="Oval 56"/>
          <p:cNvSpPr/>
          <p:nvPr/>
        </p:nvSpPr>
        <p:spPr>
          <a:xfrm>
            <a:off x="4788621" y="4153765"/>
            <a:ext cx="336003" cy="320723"/>
          </a:xfrm>
          <a:prstGeom prst="ellipse">
            <a:avLst/>
          </a:prstGeom>
          <a:solidFill>
            <a:srgbClr val="0B3F77"/>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smtClean="0">
                <a:ln>
                  <a:noFill/>
                </a:ln>
                <a:solidFill>
                  <a:srgbClr val="FFFFFF"/>
                </a:solidFill>
                <a:effectLst/>
                <a:uLnTx/>
                <a:uFillTx/>
                <a:latin typeface="Arial Narrow"/>
                <a:ea typeface="+mn-ea"/>
                <a:cs typeface="+mn-cs"/>
              </a:rPr>
              <a:t>5</a:t>
            </a:r>
            <a:endParaRPr kumimoji="0" lang="en-US" sz="1800" b="1" i="0" u="none" strike="noStrike" kern="0" cap="none" spc="0" normalizeH="0" baseline="0" noProof="0" dirty="0" smtClean="0">
              <a:ln>
                <a:noFill/>
              </a:ln>
              <a:solidFill>
                <a:srgbClr val="FFFFFF"/>
              </a:solidFill>
              <a:effectLst/>
              <a:uLnTx/>
              <a:uFillTx/>
              <a:latin typeface="Arial Narrow"/>
              <a:ea typeface="+mn-ea"/>
              <a:cs typeface="+mn-cs"/>
            </a:endParaRPr>
          </a:p>
        </p:txBody>
      </p:sp>
      <p:sp>
        <p:nvSpPr>
          <p:cNvPr id="58" name="Oval 57"/>
          <p:cNvSpPr/>
          <p:nvPr/>
        </p:nvSpPr>
        <p:spPr>
          <a:xfrm>
            <a:off x="4788622" y="3806218"/>
            <a:ext cx="336003" cy="320723"/>
          </a:xfrm>
          <a:prstGeom prst="ellipse">
            <a:avLst/>
          </a:prstGeom>
          <a:solidFill>
            <a:srgbClr val="0B3F77"/>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smtClean="0">
                <a:ln>
                  <a:noFill/>
                </a:ln>
                <a:solidFill>
                  <a:srgbClr val="FFFFFF"/>
                </a:solidFill>
                <a:effectLst/>
                <a:uLnTx/>
                <a:uFillTx/>
                <a:latin typeface="Arial Narrow"/>
                <a:ea typeface="+mn-ea"/>
                <a:cs typeface="+mn-cs"/>
              </a:rPr>
              <a:t>4</a:t>
            </a:r>
            <a:endParaRPr kumimoji="0" lang="en-US" sz="1800" b="1" i="0" u="none" strike="noStrike" kern="0" cap="none" spc="0" normalizeH="0" baseline="0" noProof="0" dirty="0" smtClean="0">
              <a:ln>
                <a:noFill/>
              </a:ln>
              <a:solidFill>
                <a:srgbClr val="FFFFFF"/>
              </a:solidFill>
              <a:effectLst/>
              <a:uLnTx/>
              <a:uFillTx/>
              <a:latin typeface="Arial Narrow"/>
              <a:ea typeface="+mn-ea"/>
              <a:cs typeface="+mn-cs"/>
            </a:endParaRPr>
          </a:p>
        </p:txBody>
      </p:sp>
      <p:sp>
        <p:nvSpPr>
          <p:cNvPr id="59" name="Oval 58"/>
          <p:cNvSpPr/>
          <p:nvPr/>
        </p:nvSpPr>
        <p:spPr>
          <a:xfrm>
            <a:off x="4788620" y="4501312"/>
            <a:ext cx="336003" cy="320723"/>
          </a:xfrm>
          <a:prstGeom prst="ellipse">
            <a:avLst/>
          </a:prstGeom>
          <a:solidFill>
            <a:srgbClr val="0B3F77"/>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smtClean="0">
                <a:ln>
                  <a:noFill/>
                </a:ln>
                <a:solidFill>
                  <a:srgbClr val="FFFFFF"/>
                </a:solidFill>
                <a:effectLst/>
                <a:uLnTx/>
                <a:uFillTx/>
                <a:latin typeface="Arial Narrow"/>
                <a:ea typeface="+mn-ea"/>
                <a:cs typeface="+mn-cs"/>
              </a:rPr>
              <a:t>6</a:t>
            </a:r>
            <a:endParaRPr kumimoji="0" lang="en-US" sz="1800" b="1" i="0" u="none" strike="noStrike" kern="0" cap="none" spc="0" normalizeH="0" baseline="0" noProof="0" dirty="0" smtClean="0">
              <a:ln>
                <a:noFill/>
              </a:ln>
              <a:solidFill>
                <a:srgbClr val="FFFFFF"/>
              </a:solidFill>
              <a:effectLst/>
              <a:uLnTx/>
              <a:uFillTx/>
              <a:latin typeface="Arial Narrow"/>
              <a:ea typeface="+mn-ea"/>
              <a:cs typeface="+mn-cs"/>
            </a:endParaRPr>
          </a:p>
        </p:txBody>
      </p:sp>
      <p:sp>
        <p:nvSpPr>
          <p:cNvPr id="60" name="Oval 59"/>
          <p:cNvSpPr/>
          <p:nvPr/>
        </p:nvSpPr>
        <p:spPr>
          <a:xfrm>
            <a:off x="8472450" y="1991698"/>
            <a:ext cx="336003" cy="320723"/>
          </a:xfrm>
          <a:prstGeom prst="ellipse">
            <a:avLst/>
          </a:prstGeom>
          <a:solidFill>
            <a:srgbClr val="0B3F77"/>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smtClean="0">
                <a:ln>
                  <a:noFill/>
                </a:ln>
                <a:solidFill>
                  <a:srgbClr val="FFFFFF"/>
                </a:solidFill>
                <a:effectLst/>
                <a:uLnTx/>
                <a:uFillTx/>
                <a:latin typeface="Arial Narrow"/>
                <a:ea typeface="+mn-ea"/>
                <a:cs typeface="+mn-cs"/>
              </a:rPr>
              <a:t>7</a:t>
            </a:r>
            <a:endParaRPr kumimoji="0" lang="en-US" sz="1800" b="1" i="0" u="none" strike="noStrike" kern="0" cap="none" spc="0" normalizeH="0" baseline="0" noProof="0" dirty="0" smtClean="0">
              <a:ln>
                <a:noFill/>
              </a:ln>
              <a:solidFill>
                <a:srgbClr val="FFFFFF"/>
              </a:solidFill>
              <a:effectLst/>
              <a:uLnTx/>
              <a:uFillTx/>
              <a:latin typeface="Arial Narrow"/>
              <a:ea typeface="+mn-ea"/>
              <a:cs typeface="+mn-cs"/>
            </a:endParaRPr>
          </a:p>
        </p:txBody>
      </p:sp>
      <p:sp>
        <p:nvSpPr>
          <p:cNvPr id="61" name="Rectangle 60"/>
          <p:cNvSpPr/>
          <p:nvPr/>
        </p:nvSpPr>
        <p:spPr>
          <a:xfrm>
            <a:off x="3386847" y="1601016"/>
            <a:ext cx="232230" cy="168699"/>
          </a:xfrm>
          <a:prstGeom prst="rect">
            <a:avLst/>
          </a:prstGeom>
          <a:no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62" name="Oval 61"/>
          <p:cNvSpPr/>
          <p:nvPr/>
        </p:nvSpPr>
        <p:spPr>
          <a:xfrm>
            <a:off x="8462625" y="3736434"/>
            <a:ext cx="336003" cy="320723"/>
          </a:xfrm>
          <a:prstGeom prst="ellipse">
            <a:avLst/>
          </a:prstGeom>
          <a:solidFill>
            <a:srgbClr val="0B3F77"/>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smtClean="0">
                <a:ln>
                  <a:noFill/>
                </a:ln>
                <a:solidFill>
                  <a:srgbClr val="FFFFFF"/>
                </a:solidFill>
                <a:effectLst/>
                <a:uLnTx/>
                <a:uFillTx/>
                <a:latin typeface="Arial Narrow"/>
                <a:ea typeface="+mn-ea"/>
                <a:cs typeface="+mn-cs"/>
              </a:rPr>
              <a:t>8</a:t>
            </a:r>
            <a:endParaRPr kumimoji="0" lang="en-US" sz="1800" b="1" i="0" u="none" strike="noStrike" kern="0" cap="none" spc="0" normalizeH="0" baseline="0" noProof="0" dirty="0" smtClean="0">
              <a:ln>
                <a:noFill/>
              </a:ln>
              <a:solidFill>
                <a:srgbClr val="FFFFFF"/>
              </a:solidFill>
              <a:effectLst/>
              <a:uLnTx/>
              <a:uFillTx/>
              <a:latin typeface="Arial Narrow"/>
              <a:ea typeface="+mn-ea"/>
              <a:cs typeface="+mn-cs"/>
            </a:endParaRPr>
          </a:p>
        </p:txBody>
      </p:sp>
      <p:grpSp>
        <p:nvGrpSpPr>
          <p:cNvPr id="63" name="Group 62"/>
          <p:cNvGrpSpPr/>
          <p:nvPr/>
        </p:nvGrpSpPr>
        <p:grpSpPr>
          <a:xfrm>
            <a:off x="3371155" y="1595071"/>
            <a:ext cx="1357686" cy="2141363"/>
            <a:chOff x="3371155" y="1595071"/>
            <a:chExt cx="1357686" cy="2141363"/>
          </a:xfrm>
        </p:grpSpPr>
        <p:pic>
          <p:nvPicPr>
            <p:cNvPr id="64" name="Picture 63"/>
            <p:cNvPicPr>
              <a:picLocks noChangeAspect="1"/>
            </p:cNvPicPr>
            <p:nvPr/>
          </p:nvPicPr>
          <p:blipFill>
            <a:blip r:embed="rId5"/>
            <a:stretch>
              <a:fillRect/>
            </a:stretch>
          </p:blipFill>
          <p:spPr>
            <a:xfrm>
              <a:off x="3371155" y="1595071"/>
              <a:ext cx="1357686" cy="2141363"/>
            </a:xfrm>
            <a:prstGeom prst="rect">
              <a:avLst/>
            </a:prstGeom>
          </p:spPr>
        </p:pic>
        <p:pic>
          <p:nvPicPr>
            <p:cNvPr id="65" name="Picture 64"/>
            <p:cNvPicPr>
              <a:picLocks noChangeAspect="1"/>
            </p:cNvPicPr>
            <p:nvPr/>
          </p:nvPicPr>
          <p:blipFill>
            <a:blip r:embed="rId6"/>
            <a:stretch>
              <a:fillRect/>
            </a:stretch>
          </p:blipFill>
          <p:spPr>
            <a:xfrm>
              <a:off x="3453063" y="2662799"/>
              <a:ext cx="461211" cy="117984"/>
            </a:xfrm>
            <a:prstGeom prst="rect">
              <a:avLst/>
            </a:prstGeom>
          </p:spPr>
        </p:pic>
      </p:grpSp>
      <p:sp>
        <p:nvSpPr>
          <p:cNvPr id="66" name="Rectangle 65"/>
          <p:cNvSpPr/>
          <p:nvPr/>
        </p:nvSpPr>
        <p:spPr>
          <a:xfrm>
            <a:off x="3386847" y="2822140"/>
            <a:ext cx="1357034" cy="1815549"/>
          </a:xfrm>
          <a:prstGeom prst="rect">
            <a:avLst/>
          </a:prstGeom>
          <a:no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Tree>
    <p:extLst>
      <p:ext uri="{BB962C8B-B14F-4D97-AF65-F5344CB8AC3E}">
        <p14:creationId xmlns:p14="http://schemas.microsoft.com/office/powerpoint/2010/main" val="103219309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ko-KR" b="1" dirty="0"/>
              <a:t>Modify Tasks in Collaborative Tasks Widget</a:t>
            </a:r>
            <a:endParaRPr lang="ko-KR" altLang="en-US" dirty="0"/>
          </a:p>
        </p:txBody>
      </p:sp>
      <p:sp>
        <p:nvSpPr>
          <p:cNvPr id="3" name="Text Placeholder 2"/>
          <p:cNvSpPr>
            <a:spLocks noGrp="1"/>
          </p:cNvSpPr>
          <p:nvPr>
            <p:ph type="body" sz="quarter" idx="11"/>
          </p:nvPr>
        </p:nvSpPr>
        <p:spPr>
          <a:gradFill flip="none" rotWithShape="1">
            <a:gsLst>
              <a:gs pos="60000">
                <a:srgbClr val="0F5486"/>
              </a:gs>
              <a:gs pos="100000">
                <a:schemeClr val="bg1">
                  <a:alpha val="0"/>
                </a:schemeClr>
              </a:gs>
            </a:gsLst>
            <a:lin ang="0" scaled="1"/>
            <a:tileRect/>
          </a:gradFill>
        </p:spPr>
        <p:txBody>
          <a:bodyPr/>
          <a:lstStyle/>
          <a:p>
            <a:r>
              <a:rPr lang="en-US" altLang="ko-KR" dirty="0">
                <a:solidFill>
                  <a:schemeClr val="bg1"/>
                </a:solidFill>
                <a:latin typeface="3ds" panose="02000503020000020004" pitchFamily="50" charset="0"/>
              </a:rPr>
              <a:t>Collaborative Tasks (5/5)</a:t>
            </a:r>
          </a:p>
        </p:txBody>
      </p:sp>
      <p:sp>
        <p:nvSpPr>
          <p:cNvPr id="4" name="Date Placeholder 3"/>
          <p:cNvSpPr>
            <a:spLocks noGrp="1"/>
          </p:cNvSpPr>
          <p:nvPr>
            <p:ph type="dt" sz="half" idx="2"/>
          </p:nvPr>
        </p:nvSpPr>
        <p:spPr/>
        <p:txBody>
          <a:bodyPr/>
          <a:lstStyle/>
          <a:p>
            <a:fld id="{451E5422-847B-44EF-B6F2-7CFEDC2BDA19}" type="datetime1">
              <a:rPr lang="en-US" noProof="0" smtClean="0"/>
              <a:t>11/10/2022</a:t>
            </a:fld>
            <a:endParaRPr lang="en-US" noProof="0"/>
          </a:p>
        </p:txBody>
      </p:sp>
      <p:sp>
        <p:nvSpPr>
          <p:cNvPr id="10" name="Content Placeholder 8"/>
          <p:cNvSpPr txBox="1">
            <a:spLocks/>
          </p:cNvSpPr>
          <p:nvPr/>
        </p:nvSpPr>
        <p:spPr>
          <a:xfrm>
            <a:off x="794466" y="1041392"/>
            <a:ext cx="8189514" cy="3431839"/>
          </a:xfrm>
          <a:prstGeom prst="rect">
            <a:avLst/>
          </a:prstGeom>
        </p:spPr>
        <p:txBody>
          <a:bodyPr>
            <a:noAutofit/>
          </a:bodyPr>
          <a:lstStyle>
            <a:lvl1pPr marL="228600" marR="0" indent="-228600" algn="l" defTabSz="879152" rtl="0" eaLnBrk="1" fontAlgn="auto" latinLnBrk="0" hangingPunct="1">
              <a:lnSpc>
                <a:spcPct val="100000"/>
              </a:lnSpc>
              <a:spcBef>
                <a:spcPts val="800"/>
              </a:spcBef>
              <a:spcAft>
                <a:spcPts val="0"/>
              </a:spcAft>
              <a:buClr>
                <a:schemeClr val="tx1"/>
              </a:buClr>
              <a:buSzPct val="80000"/>
              <a:buFont typeface="Wingdings 3" panose="05040102010807070707" pitchFamily="18" charset="2"/>
              <a:buChar char="u"/>
              <a:tabLst/>
              <a:defRPr sz="2000" b="0" i="0" kern="900" spc="0">
                <a:solidFill>
                  <a:schemeClr val="tx1"/>
                </a:solidFill>
                <a:latin typeface="+mn-lt"/>
                <a:ea typeface="+mn-ea"/>
                <a:cs typeface="3ds Light"/>
              </a:defRPr>
            </a:lvl1pPr>
            <a:lvl2pPr marL="400050" marR="0" indent="-176213" algn="l" defTabSz="879152" rtl="0" eaLnBrk="1" fontAlgn="auto" latinLnBrk="0" hangingPunct="1">
              <a:lnSpc>
                <a:spcPct val="100000"/>
              </a:lnSpc>
              <a:spcBef>
                <a:spcPts val="600"/>
              </a:spcBef>
              <a:spcAft>
                <a:spcPts val="0"/>
              </a:spcAft>
              <a:buClr>
                <a:schemeClr val="tx1"/>
              </a:buClr>
              <a:buSzPct val="75000"/>
              <a:buFont typeface="Wingdings 3" panose="05040102010807070707" pitchFamily="18" charset="2"/>
              <a:buChar char="w"/>
              <a:tabLst/>
              <a:defRPr sz="1800" b="0" i="0" kern="900" spc="0" baseline="0">
                <a:solidFill>
                  <a:schemeClr val="tx1"/>
                </a:solidFill>
                <a:latin typeface="+mn-lt"/>
                <a:ea typeface="+mn-ea"/>
                <a:cs typeface="3ds Light"/>
              </a:defRPr>
            </a:lvl2pPr>
            <a:lvl3pPr marL="628650" marR="0" indent="-158750" algn="l" defTabSz="879152" rtl="0" eaLnBrk="1" fontAlgn="auto" latinLnBrk="0" hangingPunct="1">
              <a:lnSpc>
                <a:spcPct val="100000"/>
              </a:lnSpc>
              <a:spcBef>
                <a:spcPts val="400"/>
              </a:spcBef>
              <a:spcAft>
                <a:spcPts val="0"/>
              </a:spcAft>
              <a:buClr>
                <a:schemeClr val="tx1"/>
              </a:buClr>
              <a:buSzPct val="60000"/>
              <a:buFont typeface="Wingdings 3" panose="05040102010807070707" pitchFamily="18" charset="2"/>
              <a:buChar char="u"/>
              <a:tabLst/>
              <a:defRPr sz="1600" b="0" i="0" kern="900" spc="0">
                <a:solidFill>
                  <a:schemeClr val="tx1"/>
                </a:solidFill>
                <a:latin typeface="+mn-lt"/>
                <a:ea typeface="+mn-ea"/>
                <a:cs typeface="3ds Light"/>
              </a:defRPr>
            </a:lvl3pPr>
            <a:lvl4pPr marL="857250" indent="-179388" algn="l" defTabSz="879152" rtl="0" eaLnBrk="1" latinLnBrk="0" hangingPunct="1">
              <a:lnSpc>
                <a:spcPct val="100000"/>
              </a:lnSpc>
              <a:spcBef>
                <a:spcPts val="400"/>
              </a:spcBef>
              <a:buClr>
                <a:schemeClr val="tx1"/>
              </a:buClr>
              <a:buSzPct val="60000"/>
              <a:buFont typeface="Wingdings 3" panose="05040102010807070707" pitchFamily="18" charset="2"/>
              <a:buChar char="w"/>
              <a:defRPr sz="1400" b="0" i="0" kern="900" spc="-70">
                <a:solidFill>
                  <a:schemeClr val="tx1"/>
                </a:solidFill>
                <a:latin typeface="+mn-lt"/>
                <a:ea typeface="+mn-ea"/>
                <a:cs typeface="3ds Light"/>
              </a:defRPr>
            </a:lvl4pPr>
            <a:lvl5pPr marL="914400" indent="0" algn="l" defTabSz="1028700" rtl="0" eaLnBrk="1" latinLnBrk="0" hangingPunct="1">
              <a:lnSpc>
                <a:spcPct val="100000"/>
              </a:lnSpc>
              <a:spcBef>
                <a:spcPts val="300"/>
              </a:spcBef>
              <a:buFont typeface="Arial"/>
              <a:buNone/>
              <a:defRPr sz="1200" b="0" i="0" kern="1200" baseline="0">
                <a:solidFill>
                  <a:schemeClr val="tx1"/>
                </a:solidFill>
                <a:latin typeface="+mn-lt"/>
                <a:ea typeface="+mn-ea"/>
                <a:cs typeface="3ds Light"/>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800" dirty="0"/>
              <a:t>You can create new Tasks and define the parameter as described in the previous slide </a:t>
            </a:r>
          </a:p>
          <a:p>
            <a:pPr marL="514350" lvl="1" indent="-342900">
              <a:buFont typeface="+mj-lt"/>
              <a:buAutoNum type="alphaLcPeriod"/>
            </a:pPr>
            <a:endParaRPr lang="en-US" altLang="ko-KR" sz="1600" dirty="0"/>
          </a:p>
          <a:p>
            <a:endParaRPr lang="en-US" altLang="ko-KR" sz="1400" dirty="0"/>
          </a:p>
        </p:txBody>
      </p:sp>
      <p:sp>
        <p:nvSpPr>
          <p:cNvPr id="35" name="Rectangle 34">
            <a:extLst>
              <a:ext uri="{FF2B5EF4-FFF2-40B4-BE49-F238E27FC236}">
                <a16:creationId xmlns:a16="http://schemas.microsoft.com/office/drawing/2014/main" id="{DACEDB05-3F87-CA4D-8DC1-658BC7708555}"/>
              </a:ext>
            </a:extLst>
          </p:cNvPr>
          <p:cNvSpPr/>
          <p:nvPr/>
        </p:nvSpPr>
        <p:spPr>
          <a:xfrm>
            <a:off x="578582" y="1619010"/>
            <a:ext cx="2168665" cy="526596"/>
          </a:xfrm>
          <a:prstGeom prst="rect">
            <a:avLst/>
          </a:prstGeom>
          <a:noFill/>
          <a:ln w="285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7913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Arial Narrow"/>
              <a:ea typeface="+mn-ea"/>
              <a:cs typeface="+mn-cs"/>
            </a:endParaRPr>
          </a:p>
        </p:txBody>
      </p:sp>
      <p:sp>
        <p:nvSpPr>
          <p:cNvPr id="43" name="Rectangle 42">
            <a:extLst>
              <a:ext uri="{FF2B5EF4-FFF2-40B4-BE49-F238E27FC236}">
                <a16:creationId xmlns:a16="http://schemas.microsoft.com/office/drawing/2014/main" id="{A2C7EA86-9DDF-F946-BBD2-08B0B73C4691}"/>
              </a:ext>
            </a:extLst>
          </p:cNvPr>
          <p:cNvSpPr/>
          <p:nvPr/>
        </p:nvSpPr>
        <p:spPr>
          <a:xfrm>
            <a:off x="6393116" y="1614487"/>
            <a:ext cx="2691492" cy="520935"/>
          </a:xfrm>
          <a:prstGeom prst="rect">
            <a:avLst/>
          </a:prstGeom>
          <a:noFill/>
          <a:ln w="28575" cap="flat" cmpd="sng" algn="ctr">
            <a:noFill/>
            <a:prstDash val="solid"/>
          </a:ln>
          <a:effectLst/>
        </p:spPr>
        <p:txBody>
          <a:bodyPr rtlCol="0" anchor="ctr"/>
          <a:lstStyle/>
          <a:p>
            <a:pPr marL="0" marR="0" lvl="0" indent="0" algn="ctr" defTabSz="87913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Arial Narrow"/>
              <a:ea typeface="+mn-ea"/>
              <a:cs typeface="+mn-cs"/>
            </a:endParaRPr>
          </a:p>
        </p:txBody>
      </p:sp>
      <p:sp>
        <p:nvSpPr>
          <p:cNvPr id="45" name="Rectangle 44">
            <a:extLst>
              <a:ext uri="{FF2B5EF4-FFF2-40B4-BE49-F238E27FC236}">
                <a16:creationId xmlns:a16="http://schemas.microsoft.com/office/drawing/2014/main" id="{CE48E0DF-88A8-894B-A099-25127AA53262}"/>
              </a:ext>
            </a:extLst>
          </p:cNvPr>
          <p:cNvSpPr/>
          <p:nvPr/>
        </p:nvSpPr>
        <p:spPr>
          <a:xfrm>
            <a:off x="578582" y="2191521"/>
            <a:ext cx="2168665" cy="526596"/>
          </a:xfrm>
          <a:prstGeom prst="rect">
            <a:avLst/>
          </a:prstGeom>
          <a:noFill/>
          <a:ln w="285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7913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Arial Narrow"/>
              <a:ea typeface="+mn-ea"/>
              <a:cs typeface="+mn-cs"/>
            </a:endParaRPr>
          </a:p>
        </p:txBody>
      </p:sp>
      <p:sp>
        <p:nvSpPr>
          <p:cNvPr id="46" name="Rectangle 45">
            <a:extLst>
              <a:ext uri="{FF2B5EF4-FFF2-40B4-BE49-F238E27FC236}">
                <a16:creationId xmlns:a16="http://schemas.microsoft.com/office/drawing/2014/main" id="{5DCCAC71-46CB-8747-9493-CAAFFE21F591}"/>
              </a:ext>
            </a:extLst>
          </p:cNvPr>
          <p:cNvSpPr/>
          <p:nvPr/>
        </p:nvSpPr>
        <p:spPr>
          <a:xfrm>
            <a:off x="578582" y="3336544"/>
            <a:ext cx="2168665" cy="526596"/>
          </a:xfrm>
          <a:prstGeom prst="rect">
            <a:avLst/>
          </a:prstGeom>
          <a:noFill/>
          <a:ln w="285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7913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Arial Narrow"/>
              <a:ea typeface="+mn-ea"/>
              <a:cs typeface="+mn-cs"/>
            </a:endParaRPr>
          </a:p>
        </p:txBody>
      </p:sp>
      <p:sp>
        <p:nvSpPr>
          <p:cNvPr id="47" name="Rectangle 46">
            <a:extLst>
              <a:ext uri="{FF2B5EF4-FFF2-40B4-BE49-F238E27FC236}">
                <a16:creationId xmlns:a16="http://schemas.microsoft.com/office/drawing/2014/main" id="{DACEDB05-3F87-CA4D-8DC1-658BC7708555}"/>
              </a:ext>
            </a:extLst>
          </p:cNvPr>
          <p:cNvSpPr/>
          <p:nvPr/>
        </p:nvSpPr>
        <p:spPr>
          <a:xfrm>
            <a:off x="578582" y="1619010"/>
            <a:ext cx="2168665" cy="526596"/>
          </a:xfrm>
          <a:prstGeom prst="rect">
            <a:avLst/>
          </a:prstGeom>
          <a:noFill/>
          <a:ln w="285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7913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Arial Narrow"/>
              <a:ea typeface="+mn-ea"/>
              <a:cs typeface="+mn-cs"/>
            </a:endParaRPr>
          </a:p>
        </p:txBody>
      </p:sp>
      <p:sp>
        <p:nvSpPr>
          <p:cNvPr id="48" name="Oval 47"/>
          <p:cNvSpPr/>
          <p:nvPr/>
        </p:nvSpPr>
        <p:spPr>
          <a:xfrm>
            <a:off x="2136238" y="2268201"/>
            <a:ext cx="1562345" cy="339984"/>
          </a:xfrm>
          <a:prstGeom prst="ellipse">
            <a:avLst/>
          </a:prstGeom>
          <a:no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49" name="Rectangle 48"/>
          <p:cNvSpPr/>
          <p:nvPr/>
        </p:nvSpPr>
        <p:spPr>
          <a:xfrm>
            <a:off x="6160514" y="4078798"/>
            <a:ext cx="2760884" cy="369332"/>
          </a:xfrm>
          <a:prstGeom prst="rect">
            <a:avLst/>
          </a:prstGeom>
        </p:spPr>
        <p:txBody>
          <a:bodyPr wrap="none">
            <a:spAutoFit/>
          </a:bodyPr>
          <a:lstStyle/>
          <a:p>
            <a:r>
              <a:rPr lang="en-US" sz="1800" kern="900" dirty="0">
                <a:solidFill>
                  <a:srgbClr val="005386"/>
                </a:solidFill>
                <a:cs typeface="3ds Light"/>
              </a:rPr>
              <a:t>You can change the </a:t>
            </a:r>
            <a:r>
              <a:rPr lang="en-US" sz="1800" kern="900" dirty="0" smtClean="0">
                <a:solidFill>
                  <a:srgbClr val="005386"/>
                </a:solidFill>
                <a:cs typeface="3ds Light"/>
              </a:rPr>
              <a:t>View by…</a:t>
            </a:r>
            <a:endParaRPr lang="en-US" sz="1800" kern="900" dirty="0">
              <a:solidFill>
                <a:srgbClr val="005386"/>
              </a:solidFill>
              <a:cs typeface="3ds Light"/>
            </a:endParaRPr>
          </a:p>
        </p:txBody>
      </p:sp>
      <p:pic>
        <p:nvPicPr>
          <p:cNvPr id="50" name="Picture 49"/>
          <p:cNvPicPr>
            <a:picLocks noChangeAspect="1"/>
          </p:cNvPicPr>
          <p:nvPr/>
        </p:nvPicPr>
        <p:blipFill>
          <a:blip r:embed="rId2"/>
          <a:stretch>
            <a:fillRect/>
          </a:stretch>
        </p:blipFill>
        <p:spPr>
          <a:xfrm>
            <a:off x="6461619" y="1670987"/>
            <a:ext cx="1630821" cy="2385267"/>
          </a:xfrm>
          <a:prstGeom prst="rect">
            <a:avLst/>
          </a:prstGeom>
        </p:spPr>
      </p:pic>
      <p:sp>
        <p:nvSpPr>
          <p:cNvPr id="67" name="Oval 66"/>
          <p:cNvSpPr/>
          <p:nvPr/>
        </p:nvSpPr>
        <p:spPr>
          <a:xfrm>
            <a:off x="7275729" y="1663041"/>
            <a:ext cx="736783" cy="649142"/>
          </a:xfrm>
          <a:prstGeom prst="ellipse">
            <a:avLst/>
          </a:prstGeom>
          <a:no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68" name="Oval 67"/>
          <p:cNvSpPr/>
          <p:nvPr/>
        </p:nvSpPr>
        <p:spPr>
          <a:xfrm>
            <a:off x="4082024" y="1919529"/>
            <a:ext cx="1562345" cy="339984"/>
          </a:xfrm>
          <a:prstGeom prst="ellipse">
            <a:avLst/>
          </a:prstGeom>
          <a:no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grpSp>
        <p:nvGrpSpPr>
          <p:cNvPr id="69" name="Group 68"/>
          <p:cNvGrpSpPr/>
          <p:nvPr/>
        </p:nvGrpSpPr>
        <p:grpSpPr>
          <a:xfrm>
            <a:off x="789113" y="1690534"/>
            <a:ext cx="5286568" cy="2507149"/>
            <a:chOff x="789113" y="1690534"/>
            <a:chExt cx="5286568" cy="2507149"/>
          </a:xfrm>
        </p:grpSpPr>
        <p:grpSp>
          <p:nvGrpSpPr>
            <p:cNvPr id="70" name="Group 69"/>
            <p:cNvGrpSpPr/>
            <p:nvPr/>
          </p:nvGrpSpPr>
          <p:grpSpPr>
            <a:xfrm>
              <a:off x="789113" y="1690534"/>
              <a:ext cx="5286568" cy="2507149"/>
              <a:chOff x="789113" y="1690534"/>
              <a:chExt cx="5286568" cy="2507149"/>
            </a:xfrm>
          </p:grpSpPr>
          <p:grpSp>
            <p:nvGrpSpPr>
              <p:cNvPr id="72" name="Group 71"/>
              <p:cNvGrpSpPr/>
              <p:nvPr/>
            </p:nvGrpSpPr>
            <p:grpSpPr>
              <a:xfrm>
                <a:off x="789113" y="1690534"/>
                <a:ext cx="5286568" cy="2507149"/>
                <a:chOff x="789113" y="1690534"/>
                <a:chExt cx="5286568" cy="2507149"/>
              </a:xfrm>
            </p:grpSpPr>
            <p:pic>
              <p:nvPicPr>
                <p:cNvPr id="74" name="Picture 73"/>
                <p:cNvPicPr>
                  <a:picLocks noChangeAspect="1"/>
                </p:cNvPicPr>
                <p:nvPr/>
              </p:nvPicPr>
              <p:blipFill>
                <a:blip r:embed="rId3"/>
                <a:stretch>
                  <a:fillRect/>
                </a:stretch>
              </p:blipFill>
              <p:spPr>
                <a:xfrm>
                  <a:off x="789113" y="1690534"/>
                  <a:ext cx="5286568" cy="2507149"/>
                </a:xfrm>
                <a:prstGeom prst="rect">
                  <a:avLst/>
                </a:prstGeom>
              </p:spPr>
            </p:pic>
            <p:pic>
              <p:nvPicPr>
                <p:cNvPr id="75" name="Picture 74"/>
                <p:cNvPicPr>
                  <a:picLocks noChangeAspect="1"/>
                </p:cNvPicPr>
                <p:nvPr/>
              </p:nvPicPr>
              <p:blipFill>
                <a:blip r:embed="rId4"/>
                <a:stretch>
                  <a:fillRect/>
                </a:stretch>
              </p:blipFill>
              <p:spPr>
                <a:xfrm>
                  <a:off x="4221497" y="1997528"/>
                  <a:ext cx="775358" cy="188550"/>
                </a:xfrm>
                <a:prstGeom prst="rect">
                  <a:avLst/>
                </a:prstGeom>
              </p:spPr>
            </p:pic>
          </p:grpSp>
          <p:pic>
            <p:nvPicPr>
              <p:cNvPr id="73" name="Picture 72"/>
              <p:cNvPicPr>
                <a:picLocks noChangeAspect="1"/>
              </p:cNvPicPr>
              <p:nvPr/>
            </p:nvPicPr>
            <p:blipFill>
              <a:blip r:embed="rId5"/>
              <a:stretch>
                <a:fillRect/>
              </a:stretch>
            </p:blipFill>
            <p:spPr>
              <a:xfrm>
                <a:off x="821771" y="1713411"/>
                <a:ext cx="3668587" cy="206834"/>
              </a:xfrm>
              <a:prstGeom prst="rect">
                <a:avLst/>
              </a:prstGeom>
            </p:spPr>
          </p:pic>
        </p:grpSp>
        <p:pic>
          <p:nvPicPr>
            <p:cNvPr id="71" name="Picture 70"/>
            <p:cNvPicPr>
              <a:picLocks noChangeAspect="1"/>
            </p:cNvPicPr>
            <p:nvPr/>
          </p:nvPicPr>
          <p:blipFill>
            <a:blip r:embed="rId6"/>
            <a:stretch>
              <a:fillRect/>
            </a:stretch>
          </p:blipFill>
          <p:spPr>
            <a:xfrm>
              <a:off x="892246" y="2404737"/>
              <a:ext cx="1382870" cy="142113"/>
            </a:xfrm>
            <a:prstGeom prst="rect">
              <a:avLst/>
            </a:prstGeom>
          </p:spPr>
        </p:pic>
      </p:grpSp>
    </p:spTree>
    <p:extLst>
      <p:ext uri="{BB962C8B-B14F-4D97-AF65-F5344CB8AC3E}">
        <p14:creationId xmlns:p14="http://schemas.microsoft.com/office/powerpoint/2010/main" val="240972606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Project schedule</a:t>
            </a:r>
            <a:endParaRPr lang="ko-KR" altLang="en-US" dirty="0"/>
          </a:p>
        </p:txBody>
      </p:sp>
      <p:sp>
        <p:nvSpPr>
          <p:cNvPr id="3" name="Text Placeholder 2"/>
          <p:cNvSpPr>
            <a:spLocks noGrp="1"/>
          </p:cNvSpPr>
          <p:nvPr>
            <p:ph type="body" sz="quarter" idx="11"/>
          </p:nvPr>
        </p:nvSpPr>
        <p:spPr/>
        <p:txBody>
          <a:bodyPr/>
          <a:lstStyle/>
          <a:p>
            <a:r>
              <a:rPr lang="en-US" altLang="ko-KR" dirty="0">
                <a:latin typeface="3ds" panose="02000503020000020004" pitchFamily="50" charset="0"/>
              </a:rPr>
              <a:t>Schedule Project Activities</a:t>
            </a:r>
          </a:p>
        </p:txBody>
      </p:sp>
      <p:sp>
        <p:nvSpPr>
          <p:cNvPr id="4" name="Date Placeholder 3"/>
          <p:cNvSpPr>
            <a:spLocks noGrp="1"/>
          </p:cNvSpPr>
          <p:nvPr>
            <p:ph type="dt" sz="half" idx="2"/>
          </p:nvPr>
        </p:nvSpPr>
        <p:spPr/>
        <p:txBody>
          <a:bodyPr/>
          <a:lstStyle/>
          <a:p>
            <a:fld id="{451E5422-847B-44EF-B6F2-7CFEDC2BDA19}" type="datetime1">
              <a:rPr lang="en-US" noProof="0" smtClean="0"/>
              <a:t>11/10/2022</a:t>
            </a:fld>
            <a:endParaRPr lang="en-US" noProof="0"/>
          </a:p>
        </p:txBody>
      </p:sp>
      <p:sp>
        <p:nvSpPr>
          <p:cNvPr id="114" name="U-Turn Arrow 113"/>
          <p:cNvSpPr/>
          <p:nvPr/>
        </p:nvSpPr>
        <p:spPr>
          <a:xfrm rot="5400000">
            <a:off x="3370106" y="-755370"/>
            <a:ext cx="1994188" cy="7207422"/>
          </a:xfrm>
          <a:prstGeom prst="uturnArrow">
            <a:avLst>
              <a:gd name="adj1" fmla="val 16290"/>
              <a:gd name="adj2" fmla="val 18216"/>
              <a:gd name="adj3" fmla="val 36001"/>
              <a:gd name="adj4" fmla="val 43750"/>
              <a:gd name="adj5" fmla="val 100000"/>
            </a:avLst>
          </a:prstGeom>
          <a:solidFill>
            <a:srgbClr val="0B3F77"/>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5386"/>
              </a:solidFill>
              <a:effectLst/>
              <a:uLnTx/>
              <a:uFillTx/>
              <a:latin typeface="Arial Narrow"/>
              <a:ea typeface="+mn-ea"/>
              <a:cs typeface="+mn-cs"/>
            </a:endParaRPr>
          </a:p>
        </p:txBody>
      </p:sp>
      <p:grpSp>
        <p:nvGrpSpPr>
          <p:cNvPr id="115" name="Group 114"/>
          <p:cNvGrpSpPr/>
          <p:nvPr/>
        </p:nvGrpSpPr>
        <p:grpSpPr>
          <a:xfrm>
            <a:off x="2449622" y="1262062"/>
            <a:ext cx="1360302" cy="901152"/>
            <a:chOff x="3328571" y="1272324"/>
            <a:chExt cx="1360302" cy="901152"/>
          </a:xfrm>
        </p:grpSpPr>
        <p:sp>
          <p:nvSpPr>
            <p:cNvPr id="116" name="TextBox 115"/>
            <p:cNvSpPr txBox="1"/>
            <p:nvPr/>
          </p:nvSpPr>
          <p:spPr>
            <a:xfrm>
              <a:off x="3328571" y="1272324"/>
              <a:ext cx="1360302"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5386"/>
                  </a:solidFill>
                  <a:effectLst/>
                  <a:uLnTx/>
                  <a:uFillTx/>
                </a:rPr>
                <a:t>Modify a New Project</a:t>
              </a:r>
            </a:p>
          </p:txBody>
        </p:sp>
        <p:grpSp>
          <p:nvGrpSpPr>
            <p:cNvPr id="117" name="Group 116"/>
            <p:cNvGrpSpPr/>
            <p:nvPr/>
          </p:nvGrpSpPr>
          <p:grpSpPr>
            <a:xfrm>
              <a:off x="3776604" y="1819533"/>
              <a:ext cx="303786" cy="353943"/>
              <a:chOff x="1531592" y="2976620"/>
              <a:chExt cx="303786" cy="353943"/>
            </a:xfrm>
          </p:grpSpPr>
          <p:sp>
            <p:nvSpPr>
              <p:cNvPr id="118" name="Oval 117"/>
              <p:cNvSpPr/>
              <p:nvPr/>
            </p:nvSpPr>
            <p:spPr>
              <a:xfrm>
                <a:off x="1532771" y="3009510"/>
                <a:ext cx="302607" cy="281250"/>
              </a:xfrm>
              <a:prstGeom prst="ellipse">
                <a:avLst/>
              </a:prstGeom>
              <a:solidFill>
                <a:srgbClr val="FFFFFF"/>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Arial Narrow"/>
                  <a:ea typeface="+mn-ea"/>
                  <a:cs typeface="+mn-cs"/>
                </a:endParaRPr>
              </a:p>
            </p:txBody>
          </p:sp>
          <p:sp>
            <p:nvSpPr>
              <p:cNvPr id="119" name="TextBox 118"/>
              <p:cNvSpPr txBox="1"/>
              <p:nvPr/>
            </p:nvSpPr>
            <p:spPr>
              <a:xfrm>
                <a:off x="1531592" y="2976620"/>
                <a:ext cx="284052" cy="35394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5386"/>
                    </a:solidFill>
                    <a:effectLst/>
                    <a:uLnTx/>
                    <a:uFillTx/>
                  </a:rPr>
                  <a:t>2</a:t>
                </a:r>
              </a:p>
            </p:txBody>
          </p:sp>
        </p:grpSp>
      </p:grpSp>
      <p:grpSp>
        <p:nvGrpSpPr>
          <p:cNvPr id="120" name="Group 119"/>
          <p:cNvGrpSpPr/>
          <p:nvPr/>
        </p:nvGrpSpPr>
        <p:grpSpPr>
          <a:xfrm>
            <a:off x="703556" y="1288960"/>
            <a:ext cx="1645623" cy="903417"/>
            <a:chOff x="703556" y="1288960"/>
            <a:chExt cx="1645623" cy="903417"/>
          </a:xfrm>
        </p:grpSpPr>
        <p:sp>
          <p:nvSpPr>
            <p:cNvPr id="121" name="TextBox 120"/>
            <p:cNvSpPr txBox="1"/>
            <p:nvPr/>
          </p:nvSpPr>
          <p:spPr>
            <a:xfrm>
              <a:off x="703556" y="1288960"/>
              <a:ext cx="1645623"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5386"/>
                  </a:solidFill>
                  <a:effectLst/>
                  <a:uLnTx/>
                  <a:uFillTx/>
                </a:rPr>
                <a:t>General overview on how Creating Projects</a:t>
              </a:r>
            </a:p>
          </p:txBody>
        </p:sp>
        <p:grpSp>
          <p:nvGrpSpPr>
            <p:cNvPr id="122" name="Group 121"/>
            <p:cNvGrpSpPr/>
            <p:nvPr/>
          </p:nvGrpSpPr>
          <p:grpSpPr>
            <a:xfrm>
              <a:off x="1401239" y="1824499"/>
              <a:ext cx="302607" cy="367878"/>
              <a:chOff x="1295379" y="792772"/>
              <a:chExt cx="302607" cy="353943"/>
            </a:xfrm>
          </p:grpSpPr>
          <p:sp>
            <p:nvSpPr>
              <p:cNvPr id="123" name="Oval 122"/>
              <p:cNvSpPr/>
              <p:nvPr/>
            </p:nvSpPr>
            <p:spPr>
              <a:xfrm>
                <a:off x="1295379" y="819631"/>
                <a:ext cx="302607" cy="281250"/>
              </a:xfrm>
              <a:prstGeom prst="ellipse">
                <a:avLst/>
              </a:prstGeom>
              <a:solidFill>
                <a:srgbClr val="FFFFFF"/>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Arial Narrow"/>
                  <a:ea typeface="+mn-ea"/>
                  <a:cs typeface="+mn-cs"/>
                </a:endParaRPr>
              </a:p>
            </p:txBody>
          </p:sp>
          <p:sp>
            <p:nvSpPr>
              <p:cNvPr id="124" name="TextBox 123"/>
              <p:cNvSpPr txBox="1"/>
              <p:nvPr/>
            </p:nvSpPr>
            <p:spPr>
              <a:xfrm>
                <a:off x="1302700" y="792772"/>
                <a:ext cx="295286" cy="3539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5386"/>
                    </a:solidFill>
                    <a:effectLst/>
                    <a:uLnTx/>
                    <a:uFillTx/>
                  </a:rPr>
                  <a:t>1</a:t>
                </a:r>
              </a:p>
            </p:txBody>
          </p:sp>
        </p:grpSp>
      </p:grpSp>
      <p:grpSp>
        <p:nvGrpSpPr>
          <p:cNvPr id="125" name="Group 124"/>
          <p:cNvGrpSpPr/>
          <p:nvPr/>
        </p:nvGrpSpPr>
        <p:grpSpPr>
          <a:xfrm>
            <a:off x="3799294" y="1293614"/>
            <a:ext cx="2013262" cy="885308"/>
            <a:chOff x="3254168" y="1281387"/>
            <a:chExt cx="2013262" cy="885308"/>
          </a:xfrm>
        </p:grpSpPr>
        <p:sp>
          <p:nvSpPr>
            <p:cNvPr id="126" name="TextBox 125"/>
            <p:cNvSpPr txBox="1"/>
            <p:nvPr/>
          </p:nvSpPr>
          <p:spPr>
            <a:xfrm>
              <a:off x="3254168" y="1281387"/>
              <a:ext cx="2013262"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smtClean="0">
                  <a:ln>
                    <a:noFill/>
                  </a:ln>
                  <a:solidFill>
                    <a:srgbClr val="005386"/>
                  </a:solidFill>
                  <a:effectLst/>
                  <a:uLnTx/>
                  <a:uFillTx/>
                </a:rPr>
                <a:t>Collaborative Tasks</a:t>
              </a:r>
              <a:endParaRPr kumimoji="0" lang="en-US" sz="1400" b="0" i="0" u="none" strike="noStrike" kern="0" cap="none" spc="0" normalizeH="0" baseline="0" noProof="0" dirty="0" smtClean="0">
                <a:ln>
                  <a:noFill/>
                </a:ln>
                <a:solidFill>
                  <a:srgbClr val="005386"/>
                </a:solidFill>
                <a:effectLst/>
                <a:uLnTx/>
                <a:uFillTx/>
              </a:endParaRPr>
            </a:p>
          </p:txBody>
        </p:sp>
        <p:grpSp>
          <p:nvGrpSpPr>
            <p:cNvPr id="127" name="Group 126"/>
            <p:cNvGrpSpPr/>
            <p:nvPr/>
          </p:nvGrpSpPr>
          <p:grpSpPr>
            <a:xfrm>
              <a:off x="4133991" y="1812752"/>
              <a:ext cx="302607" cy="353943"/>
              <a:chOff x="846743" y="2986319"/>
              <a:chExt cx="302607" cy="353943"/>
            </a:xfrm>
          </p:grpSpPr>
          <p:sp>
            <p:nvSpPr>
              <p:cNvPr id="128" name="Oval 127"/>
              <p:cNvSpPr/>
              <p:nvPr/>
            </p:nvSpPr>
            <p:spPr>
              <a:xfrm>
                <a:off x="846743" y="3015253"/>
                <a:ext cx="302607" cy="281250"/>
              </a:xfrm>
              <a:prstGeom prst="ellipse">
                <a:avLst/>
              </a:prstGeom>
              <a:solidFill>
                <a:srgbClr val="FFFFFF"/>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Arial Narrow"/>
                  <a:ea typeface="+mn-ea"/>
                  <a:cs typeface="+mn-cs"/>
                </a:endParaRPr>
              </a:p>
            </p:txBody>
          </p:sp>
          <p:sp>
            <p:nvSpPr>
              <p:cNvPr id="129" name="TextBox 128"/>
              <p:cNvSpPr txBox="1"/>
              <p:nvPr/>
            </p:nvSpPr>
            <p:spPr>
              <a:xfrm>
                <a:off x="856021" y="2986319"/>
                <a:ext cx="284052" cy="35394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5386"/>
                    </a:solidFill>
                    <a:effectLst/>
                    <a:uLnTx/>
                    <a:uFillTx/>
                  </a:rPr>
                  <a:t>3</a:t>
                </a:r>
              </a:p>
            </p:txBody>
          </p:sp>
        </p:grpSp>
      </p:grpSp>
      <p:sp>
        <p:nvSpPr>
          <p:cNvPr id="130" name="Oval 129"/>
          <p:cNvSpPr/>
          <p:nvPr/>
        </p:nvSpPr>
        <p:spPr>
          <a:xfrm>
            <a:off x="7623234" y="2378483"/>
            <a:ext cx="302607" cy="281250"/>
          </a:xfrm>
          <a:prstGeom prst="ellipse">
            <a:avLst/>
          </a:prstGeom>
          <a:solidFill>
            <a:srgbClr val="FFFFFF"/>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131" name="TextBox 130"/>
          <p:cNvSpPr txBox="1"/>
          <p:nvPr/>
        </p:nvSpPr>
        <p:spPr>
          <a:xfrm>
            <a:off x="7640094" y="2357486"/>
            <a:ext cx="312398" cy="3539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smtClean="0">
                <a:ln>
                  <a:noFill/>
                </a:ln>
                <a:solidFill>
                  <a:srgbClr val="005386"/>
                </a:solidFill>
                <a:effectLst/>
                <a:uLnTx/>
                <a:uFillTx/>
              </a:rPr>
              <a:t>5</a:t>
            </a:r>
            <a:endParaRPr kumimoji="0" lang="en-US" sz="1800" b="1" i="0" u="none" strike="noStrike" kern="0" cap="none" spc="0" normalizeH="0" baseline="0" noProof="0" dirty="0" smtClean="0">
              <a:ln>
                <a:noFill/>
              </a:ln>
              <a:solidFill>
                <a:srgbClr val="005386"/>
              </a:solidFill>
              <a:effectLst/>
              <a:uLnTx/>
              <a:uFillTx/>
            </a:endParaRPr>
          </a:p>
        </p:txBody>
      </p:sp>
      <p:grpSp>
        <p:nvGrpSpPr>
          <p:cNvPr id="132" name="Group 131"/>
          <p:cNvGrpSpPr/>
          <p:nvPr/>
        </p:nvGrpSpPr>
        <p:grpSpPr>
          <a:xfrm>
            <a:off x="4305270" y="1273374"/>
            <a:ext cx="3178191" cy="2391605"/>
            <a:chOff x="4928409" y="1227529"/>
            <a:chExt cx="3178191" cy="2391605"/>
          </a:xfrm>
        </p:grpSpPr>
        <p:sp>
          <p:nvSpPr>
            <p:cNvPr id="133" name="TextBox 132"/>
            <p:cNvSpPr txBox="1"/>
            <p:nvPr/>
          </p:nvSpPr>
          <p:spPr>
            <a:xfrm>
              <a:off x="6435695" y="1227529"/>
              <a:ext cx="1670905"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5386"/>
                  </a:solidFill>
                  <a:effectLst/>
                  <a:uLnTx/>
                  <a:uFillTx/>
                </a:rPr>
                <a:t>Add Project Members and Task Assignees</a:t>
              </a:r>
            </a:p>
          </p:txBody>
        </p:sp>
        <p:grpSp>
          <p:nvGrpSpPr>
            <p:cNvPr id="134" name="Group 133"/>
            <p:cNvGrpSpPr/>
            <p:nvPr/>
          </p:nvGrpSpPr>
          <p:grpSpPr>
            <a:xfrm>
              <a:off x="4928409" y="3265191"/>
              <a:ext cx="302607" cy="353943"/>
              <a:chOff x="1501310" y="3108942"/>
              <a:chExt cx="302607" cy="353943"/>
            </a:xfrm>
          </p:grpSpPr>
          <p:sp>
            <p:nvSpPr>
              <p:cNvPr id="135" name="Oval 134"/>
              <p:cNvSpPr/>
              <p:nvPr/>
            </p:nvSpPr>
            <p:spPr>
              <a:xfrm>
                <a:off x="1501310" y="3133181"/>
                <a:ext cx="302607" cy="281250"/>
              </a:xfrm>
              <a:prstGeom prst="ellipse">
                <a:avLst/>
              </a:prstGeom>
              <a:solidFill>
                <a:srgbClr val="FFFFFF"/>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136" name="TextBox 135"/>
              <p:cNvSpPr txBox="1"/>
              <p:nvPr/>
            </p:nvSpPr>
            <p:spPr>
              <a:xfrm>
                <a:off x="1519865" y="3108942"/>
                <a:ext cx="284052" cy="35394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smtClean="0">
                    <a:ln>
                      <a:noFill/>
                    </a:ln>
                    <a:solidFill>
                      <a:srgbClr val="005386"/>
                    </a:solidFill>
                    <a:effectLst/>
                    <a:uLnTx/>
                    <a:uFillTx/>
                  </a:rPr>
                  <a:t>7</a:t>
                </a:r>
                <a:endParaRPr kumimoji="0" lang="en-US" sz="1800" b="1" i="0" u="none" strike="noStrike" kern="0" cap="none" spc="0" normalizeH="0" baseline="0" noProof="0" dirty="0" smtClean="0">
                  <a:ln>
                    <a:noFill/>
                  </a:ln>
                  <a:solidFill>
                    <a:srgbClr val="005386"/>
                  </a:solidFill>
                  <a:effectLst/>
                  <a:uLnTx/>
                  <a:uFillTx/>
                </a:endParaRPr>
              </a:p>
            </p:txBody>
          </p:sp>
        </p:grpSp>
      </p:grpSp>
      <p:grpSp>
        <p:nvGrpSpPr>
          <p:cNvPr id="137" name="Group 136"/>
          <p:cNvGrpSpPr/>
          <p:nvPr/>
        </p:nvGrpSpPr>
        <p:grpSpPr>
          <a:xfrm>
            <a:off x="6344223" y="1824499"/>
            <a:ext cx="2723999" cy="844719"/>
            <a:chOff x="6041109" y="1807276"/>
            <a:chExt cx="2723999" cy="844719"/>
          </a:xfrm>
        </p:grpSpPr>
        <p:grpSp>
          <p:nvGrpSpPr>
            <p:cNvPr id="138" name="Group 137"/>
            <p:cNvGrpSpPr/>
            <p:nvPr/>
          </p:nvGrpSpPr>
          <p:grpSpPr>
            <a:xfrm>
              <a:off x="6041109" y="1807276"/>
              <a:ext cx="303786" cy="353943"/>
              <a:chOff x="1531592" y="2976620"/>
              <a:chExt cx="303786" cy="353943"/>
            </a:xfrm>
          </p:grpSpPr>
          <p:sp>
            <p:nvSpPr>
              <p:cNvPr id="140" name="Oval 139"/>
              <p:cNvSpPr/>
              <p:nvPr/>
            </p:nvSpPr>
            <p:spPr>
              <a:xfrm>
                <a:off x="1532771" y="3009510"/>
                <a:ext cx="302607" cy="281250"/>
              </a:xfrm>
              <a:prstGeom prst="ellipse">
                <a:avLst/>
              </a:prstGeom>
              <a:solidFill>
                <a:srgbClr val="FFFFFF"/>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Arial Narrow"/>
                  <a:ea typeface="+mn-ea"/>
                  <a:cs typeface="+mn-cs"/>
                </a:endParaRPr>
              </a:p>
            </p:txBody>
          </p:sp>
          <p:sp>
            <p:nvSpPr>
              <p:cNvPr id="141" name="TextBox 140"/>
              <p:cNvSpPr txBox="1"/>
              <p:nvPr/>
            </p:nvSpPr>
            <p:spPr>
              <a:xfrm>
                <a:off x="1531592" y="2976620"/>
                <a:ext cx="284052" cy="35394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5386"/>
                    </a:solidFill>
                    <a:effectLst/>
                    <a:uLnTx/>
                    <a:uFillTx/>
                  </a:rPr>
                  <a:t>4</a:t>
                </a:r>
              </a:p>
            </p:txBody>
          </p:sp>
        </p:grpSp>
        <p:sp>
          <p:nvSpPr>
            <p:cNvPr id="139" name="Rectangle 138"/>
            <p:cNvSpPr/>
            <p:nvPr/>
          </p:nvSpPr>
          <p:spPr>
            <a:xfrm>
              <a:off x="7562052" y="2128775"/>
              <a:ext cx="1203056" cy="523220"/>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smtClean="0">
                  <a:ln>
                    <a:noFill/>
                  </a:ln>
                  <a:solidFill>
                    <a:srgbClr val="005386"/>
                  </a:solidFill>
                  <a:effectLst/>
                  <a:uLnTx/>
                  <a:uFillTx/>
                </a:rPr>
                <a:t>Modify </a:t>
              </a:r>
              <a:r>
                <a:rPr kumimoji="0" lang="de-DE" sz="1400" b="0" i="0" u="none" strike="noStrike" kern="0" cap="none" spc="0" normalizeH="0" baseline="0" noProof="0" dirty="0" err="1" smtClean="0">
                  <a:ln>
                    <a:noFill/>
                  </a:ln>
                  <a:solidFill>
                    <a:srgbClr val="005386"/>
                  </a:solidFill>
                  <a:effectLst/>
                  <a:uLnTx/>
                  <a:uFillTx/>
                </a:rPr>
                <a:t>the</a:t>
              </a:r>
              <a:r>
                <a:rPr kumimoji="0" lang="de-DE" sz="1400" b="0" i="0" u="none" strike="noStrike" kern="0" cap="none" spc="0" normalizeH="0" baseline="0" noProof="0" dirty="0" smtClean="0">
                  <a:ln>
                    <a:noFill/>
                  </a:ln>
                  <a:solidFill>
                    <a:srgbClr val="005386"/>
                  </a:solidFill>
                  <a:effectLst/>
                  <a:uLnTx/>
                  <a:uFillTx/>
                </a:rPr>
                <a:t> Project</a:t>
              </a:r>
            </a:p>
          </p:txBody>
        </p:sp>
      </p:grpSp>
      <p:grpSp>
        <p:nvGrpSpPr>
          <p:cNvPr id="142" name="Group 141"/>
          <p:cNvGrpSpPr/>
          <p:nvPr/>
        </p:nvGrpSpPr>
        <p:grpSpPr>
          <a:xfrm>
            <a:off x="1765043" y="3298929"/>
            <a:ext cx="1570054" cy="1782022"/>
            <a:chOff x="2841403" y="3138641"/>
            <a:chExt cx="1570054" cy="1782022"/>
          </a:xfrm>
        </p:grpSpPr>
        <p:sp>
          <p:nvSpPr>
            <p:cNvPr id="143" name="TextBox 142"/>
            <p:cNvSpPr txBox="1"/>
            <p:nvPr/>
          </p:nvSpPr>
          <p:spPr>
            <a:xfrm>
              <a:off x="2952976" y="3477239"/>
              <a:ext cx="1458481"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5386"/>
                  </a:solidFill>
                  <a:effectLst/>
                  <a:uLnTx/>
                  <a:uFillTx/>
                </a:rPr>
                <a:t>Analyze Projects</a:t>
              </a:r>
            </a:p>
          </p:txBody>
        </p:sp>
        <p:grpSp>
          <p:nvGrpSpPr>
            <p:cNvPr id="144" name="Group 143"/>
            <p:cNvGrpSpPr/>
            <p:nvPr/>
          </p:nvGrpSpPr>
          <p:grpSpPr>
            <a:xfrm>
              <a:off x="3312313" y="3138641"/>
              <a:ext cx="307449" cy="353943"/>
              <a:chOff x="1344373" y="3525249"/>
              <a:chExt cx="307449" cy="353943"/>
            </a:xfrm>
          </p:grpSpPr>
          <p:sp>
            <p:nvSpPr>
              <p:cNvPr id="146" name="Oval 145"/>
              <p:cNvSpPr/>
              <p:nvPr/>
            </p:nvSpPr>
            <p:spPr>
              <a:xfrm>
                <a:off x="1344373" y="3549888"/>
                <a:ext cx="302607" cy="281250"/>
              </a:xfrm>
              <a:prstGeom prst="ellipse">
                <a:avLst/>
              </a:prstGeom>
              <a:solidFill>
                <a:srgbClr val="FFFFFF"/>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Arial Narrow"/>
                  <a:ea typeface="+mn-ea"/>
                  <a:cs typeface="+mn-cs"/>
                </a:endParaRPr>
              </a:p>
            </p:txBody>
          </p:sp>
          <p:sp>
            <p:nvSpPr>
              <p:cNvPr id="147" name="TextBox 146"/>
              <p:cNvSpPr txBox="1"/>
              <p:nvPr/>
            </p:nvSpPr>
            <p:spPr>
              <a:xfrm>
                <a:off x="1350523" y="3525249"/>
                <a:ext cx="301299" cy="3539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5386"/>
                    </a:solidFill>
                    <a:effectLst/>
                    <a:uLnTx/>
                    <a:uFillTx/>
                  </a:rPr>
                  <a:t>8</a:t>
                </a:r>
              </a:p>
            </p:txBody>
          </p:sp>
        </p:grpSp>
        <p:sp>
          <p:nvSpPr>
            <p:cNvPr id="145" name="TextBox 144"/>
            <p:cNvSpPr txBox="1"/>
            <p:nvPr/>
          </p:nvSpPr>
          <p:spPr>
            <a:xfrm>
              <a:off x="2841403" y="3751112"/>
              <a:ext cx="1503393" cy="1169551"/>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Across organizations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Assess performance KPIs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Select best path through scenario comparison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1" i="0" u="none" strike="noStrike" kern="0" cap="none" spc="0" normalizeH="0" baseline="0" noProof="0" dirty="0" smtClean="0">
                <a:ln>
                  <a:noFill/>
                </a:ln>
                <a:solidFill>
                  <a:srgbClr val="005386"/>
                </a:solidFill>
                <a:effectLst/>
                <a:uLnTx/>
                <a:uFillTx/>
              </a:endParaRPr>
            </a:p>
          </p:txBody>
        </p:sp>
      </p:grpSp>
      <p:sp>
        <p:nvSpPr>
          <p:cNvPr id="148" name="TextBox 147"/>
          <p:cNvSpPr txBox="1"/>
          <p:nvPr/>
        </p:nvSpPr>
        <p:spPr>
          <a:xfrm>
            <a:off x="832759" y="3368179"/>
            <a:ext cx="1271110" cy="21544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smtClean="0">
                <a:ln>
                  <a:noFill/>
                </a:ln>
                <a:solidFill>
                  <a:srgbClr val="FFFFFF"/>
                </a:solidFill>
                <a:effectLst/>
                <a:uLnTx/>
                <a:uFillTx/>
              </a:rPr>
              <a:t>Continue in the next Slide</a:t>
            </a:r>
          </a:p>
        </p:txBody>
      </p:sp>
      <p:grpSp>
        <p:nvGrpSpPr>
          <p:cNvPr id="149" name="Group 148"/>
          <p:cNvGrpSpPr/>
          <p:nvPr/>
        </p:nvGrpSpPr>
        <p:grpSpPr>
          <a:xfrm>
            <a:off x="3944645" y="3323315"/>
            <a:ext cx="3117363" cy="1613297"/>
            <a:chOff x="3944645" y="3323315"/>
            <a:chExt cx="3117363" cy="1613297"/>
          </a:xfrm>
        </p:grpSpPr>
        <p:sp>
          <p:nvSpPr>
            <p:cNvPr id="150" name="Rectangle 149"/>
            <p:cNvSpPr/>
            <p:nvPr/>
          </p:nvSpPr>
          <p:spPr>
            <a:xfrm>
              <a:off x="4039309" y="3658189"/>
              <a:ext cx="1852259"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smtClean="0">
                  <a:ln>
                    <a:noFill/>
                  </a:ln>
                  <a:solidFill>
                    <a:srgbClr val="005386"/>
                  </a:solidFill>
                  <a:effectLst/>
                  <a:uLnTx/>
                  <a:uFillTx/>
                </a:rPr>
                <a:t>Dashboard Views</a:t>
              </a:r>
              <a:endParaRPr kumimoji="0" lang="en-US" sz="1400" b="0" i="0" u="none" strike="noStrike" kern="0" cap="none" spc="0" normalizeH="0" baseline="0" noProof="0" dirty="0" smtClean="0">
                <a:ln>
                  <a:noFill/>
                </a:ln>
                <a:solidFill>
                  <a:srgbClr val="005386"/>
                </a:solidFill>
                <a:effectLst/>
                <a:uLnTx/>
                <a:uFillTx/>
              </a:endParaRPr>
            </a:p>
          </p:txBody>
        </p:sp>
        <p:sp>
          <p:nvSpPr>
            <p:cNvPr id="151" name="Rectangle 150"/>
            <p:cNvSpPr/>
            <p:nvPr/>
          </p:nvSpPr>
          <p:spPr>
            <a:xfrm>
              <a:off x="3944645" y="3920949"/>
              <a:ext cx="1505841" cy="1015663"/>
            </a:xfrm>
            <a:prstGeom prst="rect">
              <a:avLst/>
            </a:prstGeom>
          </p:spPr>
          <p:txBody>
            <a:bodyPr wrap="square">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000" b="1" i="0" u="none" strike="noStrike" kern="0" cap="none" spc="0" normalizeH="0" baseline="0" noProof="0" dirty="0" smtClean="0">
                  <a:ln>
                    <a:noFill/>
                  </a:ln>
                  <a:solidFill>
                    <a:srgbClr val="005386"/>
                  </a:solidFill>
                  <a:effectLst/>
                  <a:uLnTx/>
                  <a:uFillTx/>
                </a:rPr>
                <a:t>Schedule Status</a:t>
              </a:r>
              <a:endParaRPr kumimoji="0" lang="en-US" sz="1000" b="1" i="0" u="none" strike="noStrike" kern="0" cap="none" spc="0" normalizeH="0" baseline="0" noProof="0" dirty="0" smtClean="0">
                <a:ln>
                  <a:noFill/>
                </a:ln>
                <a:solidFill>
                  <a:srgbClr val="005386"/>
                </a:solidFill>
                <a:effectLst/>
                <a:uLnTx/>
                <a:uFillTx/>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Gantt Chart</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Milestones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000" b="1" i="0" u="none" strike="noStrike" kern="0" cap="none" spc="0" normalizeH="0" baseline="0" noProof="0" dirty="0" smtClean="0">
                  <a:ln>
                    <a:noFill/>
                  </a:ln>
                  <a:solidFill>
                    <a:srgbClr val="005386"/>
                  </a:solidFill>
                  <a:effectLst/>
                  <a:uLnTx/>
                  <a:uFillTx/>
                </a:rPr>
                <a:t>Phase Gate View</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000" b="1" i="0" u="none" strike="noStrike" kern="0" cap="none" spc="0" normalizeH="0" baseline="0" noProof="0" dirty="0" smtClean="0">
                  <a:ln>
                    <a:noFill/>
                  </a:ln>
                  <a:solidFill>
                    <a:srgbClr val="005386"/>
                  </a:solidFill>
                  <a:effectLst/>
                  <a:uLnTx/>
                  <a:uFillTx/>
                </a:rPr>
                <a:t>Baselines</a:t>
              </a:r>
              <a:endParaRPr kumimoji="0" lang="en-US" sz="1000" b="1" i="0" u="none" strike="noStrike" kern="0" cap="none" spc="0" normalizeH="0" baseline="0" noProof="0" dirty="0" smtClean="0">
                <a:ln>
                  <a:noFill/>
                </a:ln>
                <a:solidFill>
                  <a:srgbClr val="005386"/>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dirty="0" smtClean="0">
                <a:ln>
                  <a:noFill/>
                </a:ln>
                <a:solidFill>
                  <a:srgbClr val="005386"/>
                </a:solidFill>
                <a:effectLst/>
                <a:uLnTx/>
                <a:uFillTx/>
              </a:endParaRPr>
            </a:p>
          </p:txBody>
        </p:sp>
        <p:sp>
          <p:nvSpPr>
            <p:cNvPr id="152" name="Oval 151"/>
            <p:cNvSpPr/>
            <p:nvPr/>
          </p:nvSpPr>
          <p:spPr>
            <a:xfrm>
              <a:off x="6759401" y="3347377"/>
              <a:ext cx="302607" cy="281250"/>
            </a:xfrm>
            <a:prstGeom prst="ellipse">
              <a:avLst/>
            </a:prstGeom>
            <a:solidFill>
              <a:srgbClr val="FFFFFF"/>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153" name="TextBox 152"/>
            <p:cNvSpPr txBox="1"/>
            <p:nvPr/>
          </p:nvSpPr>
          <p:spPr>
            <a:xfrm>
              <a:off x="6770570" y="3323315"/>
              <a:ext cx="284052" cy="35394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5386"/>
                  </a:solidFill>
                  <a:effectLst/>
                  <a:uLnTx/>
                  <a:uFillTx/>
                </a:rPr>
                <a:t>6</a:t>
              </a:r>
            </a:p>
          </p:txBody>
        </p:sp>
      </p:grpSp>
      <p:pic>
        <p:nvPicPr>
          <p:cNvPr id="154" name="Picture 1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19982" y="2463779"/>
            <a:ext cx="582582" cy="410878"/>
          </a:xfrm>
          <a:prstGeom prst="rect">
            <a:avLst/>
          </a:prstGeom>
        </p:spPr>
      </p:pic>
      <p:sp>
        <p:nvSpPr>
          <p:cNvPr id="155" name="Rectangle 154"/>
          <p:cNvSpPr/>
          <p:nvPr/>
        </p:nvSpPr>
        <p:spPr>
          <a:xfrm>
            <a:off x="6515244" y="3634007"/>
            <a:ext cx="1429136" cy="73866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smtClean="0">
                <a:ln>
                  <a:noFill/>
                </a:ln>
                <a:solidFill>
                  <a:srgbClr val="005386"/>
                </a:solidFill>
                <a:effectLst/>
                <a:uLnTx/>
                <a:uFillTx/>
              </a:rPr>
              <a:t>Project Views</a:t>
            </a:r>
            <a:endParaRPr kumimoji="0" lang="en-US" sz="1400" b="0" i="0" u="none" strike="noStrike" kern="0" cap="none" spc="0" normalizeH="0" baseline="0" noProof="0" dirty="0" smtClean="0">
              <a:ln>
                <a:noFill/>
              </a:ln>
              <a:solidFill>
                <a:srgbClr val="005386"/>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dirty="0" smtClean="0">
              <a:ln>
                <a:noFill/>
              </a:ln>
              <a:solidFill>
                <a:srgbClr val="005386"/>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rgbClr val="005386"/>
              </a:solidFill>
              <a:effectLst/>
              <a:uLnTx/>
              <a:uFillTx/>
            </a:endParaRPr>
          </a:p>
        </p:txBody>
      </p:sp>
      <p:sp>
        <p:nvSpPr>
          <p:cNvPr id="156" name="Rectangle 155"/>
          <p:cNvSpPr/>
          <p:nvPr/>
        </p:nvSpPr>
        <p:spPr>
          <a:xfrm>
            <a:off x="7942701" y="2550325"/>
            <a:ext cx="1505841" cy="707886"/>
          </a:xfrm>
          <a:prstGeom prst="rect">
            <a:avLst/>
          </a:prstGeom>
        </p:spPr>
        <p:txBody>
          <a:bodyPr wrap="square">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000" b="1" i="0" u="none" strike="noStrike" kern="0" cap="none" spc="0" normalizeH="0" baseline="0" noProof="0" dirty="0" smtClean="0">
                <a:ln>
                  <a:noFill/>
                </a:ln>
                <a:solidFill>
                  <a:srgbClr val="005386"/>
                </a:solidFill>
                <a:effectLst/>
                <a:uLnTx/>
                <a:uFillTx/>
              </a:rPr>
              <a:t>Create Project Bookmarks </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Add Deliverables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000" b="1" i="0" u="none" strike="noStrike" kern="0" cap="none" spc="0" normalizeH="0" baseline="0" noProof="0" dirty="0" err="1" smtClean="0">
                <a:ln>
                  <a:noFill/>
                </a:ln>
                <a:solidFill>
                  <a:srgbClr val="005386"/>
                </a:solidFill>
                <a:effectLst/>
                <a:uLnTx/>
                <a:uFillTx/>
              </a:rPr>
              <a:t>Define</a:t>
            </a:r>
            <a:r>
              <a:rPr kumimoji="0" lang="de-DE" sz="1000" b="1" i="0" u="none" strike="noStrike" kern="0" cap="none" spc="0" normalizeH="0" baseline="0" noProof="0" dirty="0" smtClean="0">
                <a:ln>
                  <a:noFill/>
                </a:ln>
                <a:solidFill>
                  <a:srgbClr val="005386"/>
                </a:solidFill>
                <a:effectLst/>
                <a:uLnTx/>
                <a:uFillTx/>
              </a:rPr>
              <a:t> </a:t>
            </a:r>
            <a:r>
              <a:rPr kumimoji="0" lang="de-DE" sz="1000" b="1" i="0" u="none" strike="noStrike" kern="0" cap="none" spc="0" normalizeH="0" baseline="0" noProof="0" dirty="0" err="1" smtClean="0">
                <a:ln>
                  <a:noFill/>
                </a:ln>
                <a:solidFill>
                  <a:srgbClr val="005386"/>
                </a:solidFill>
                <a:effectLst/>
                <a:uLnTx/>
                <a:uFillTx/>
              </a:rPr>
              <a:t>the</a:t>
            </a:r>
            <a:r>
              <a:rPr kumimoji="0" lang="de-DE" sz="1000" b="1" i="0" u="none" strike="noStrike" kern="0" cap="none" spc="0" normalizeH="0" baseline="0" noProof="0" dirty="0" smtClean="0">
                <a:ln>
                  <a:noFill/>
                </a:ln>
                <a:solidFill>
                  <a:srgbClr val="005386"/>
                </a:solidFill>
                <a:effectLst/>
                <a:uLnTx/>
                <a:uFillTx/>
              </a:rPr>
              <a:t> Budget</a:t>
            </a:r>
            <a:endParaRPr kumimoji="0" lang="en-US" sz="1000" b="1" i="0" u="none" strike="noStrike" kern="0" cap="none" spc="0" normalizeH="0" baseline="0" noProof="0" dirty="0" smtClean="0">
              <a:ln>
                <a:noFill/>
              </a:ln>
              <a:solidFill>
                <a:srgbClr val="005386"/>
              </a:solidFill>
              <a:effectLst/>
              <a:uLnTx/>
              <a:uFillTx/>
            </a:endParaRPr>
          </a:p>
        </p:txBody>
      </p:sp>
      <p:pic>
        <p:nvPicPr>
          <p:cNvPr id="157" name="Picture 156"/>
          <p:cNvPicPr>
            <a:picLocks noChangeAspect="1"/>
          </p:cNvPicPr>
          <p:nvPr/>
        </p:nvPicPr>
        <p:blipFill rotWithShape="1">
          <a:blip r:embed="rId3"/>
          <a:srcRect t="52739"/>
          <a:stretch/>
        </p:blipFill>
        <p:spPr>
          <a:xfrm>
            <a:off x="244023" y="2825278"/>
            <a:ext cx="865871" cy="383049"/>
          </a:xfrm>
          <a:prstGeom prst="rect">
            <a:avLst/>
          </a:prstGeom>
        </p:spPr>
      </p:pic>
      <p:pic>
        <p:nvPicPr>
          <p:cNvPr id="158" name="Picture 157"/>
          <p:cNvPicPr>
            <a:picLocks noChangeAspect="1"/>
          </p:cNvPicPr>
          <p:nvPr/>
        </p:nvPicPr>
        <p:blipFill>
          <a:blip r:embed="rId4"/>
          <a:stretch>
            <a:fillRect/>
          </a:stretch>
        </p:blipFill>
        <p:spPr>
          <a:xfrm>
            <a:off x="3284498" y="2350704"/>
            <a:ext cx="209550" cy="247650"/>
          </a:xfrm>
          <a:prstGeom prst="rect">
            <a:avLst/>
          </a:prstGeom>
        </p:spPr>
      </p:pic>
      <p:pic>
        <p:nvPicPr>
          <p:cNvPr id="159" name="Picture 158"/>
          <p:cNvPicPr>
            <a:picLocks noChangeAspect="1"/>
          </p:cNvPicPr>
          <p:nvPr/>
        </p:nvPicPr>
        <p:blipFill>
          <a:blip r:embed="rId5"/>
          <a:stretch>
            <a:fillRect/>
          </a:stretch>
        </p:blipFill>
        <p:spPr>
          <a:xfrm>
            <a:off x="3566897" y="2359004"/>
            <a:ext cx="276225" cy="209550"/>
          </a:xfrm>
          <a:prstGeom prst="rect">
            <a:avLst/>
          </a:prstGeom>
        </p:spPr>
      </p:pic>
      <p:pic>
        <p:nvPicPr>
          <p:cNvPr id="160" name="Picture 159"/>
          <p:cNvPicPr>
            <a:picLocks noChangeAspect="1"/>
          </p:cNvPicPr>
          <p:nvPr/>
        </p:nvPicPr>
        <p:blipFill>
          <a:blip r:embed="rId6"/>
          <a:stretch>
            <a:fillRect/>
          </a:stretch>
        </p:blipFill>
        <p:spPr>
          <a:xfrm>
            <a:off x="2650005" y="2339954"/>
            <a:ext cx="247650" cy="247650"/>
          </a:xfrm>
          <a:prstGeom prst="rect">
            <a:avLst/>
          </a:prstGeom>
        </p:spPr>
      </p:pic>
      <p:pic>
        <p:nvPicPr>
          <p:cNvPr id="161" name="Picture 160"/>
          <p:cNvPicPr>
            <a:picLocks noChangeAspect="1"/>
          </p:cNvPicPr>
          <p:nvPr/>
        </p:nvPicPr>
        <p:blipFill>
          <a:blip r:embed="rId7"/>
          <a:stretch>
            <a:fillRect/>
          </a:stretch>
        </p:blipFill>
        <p:spPr>
          <a:xfrm>
            <a:off x="2952964" y="2383672"/>
            <a:ext cx="276225" cy="200025"/>
          </a:xfrm>
          <a:prstGeom prst="rect">
            <a:avLst/>
          </a:prstGeom>
        </p:spPr>
      </p:pic>
      <p:sp>
        <p:nvSpPr>
          <p:cNvPr id="162" name="TextBox 161"/>
          <p:cNvSpPr txBox="1"/>
          <p:nvPr/>
        </p:nvSpPr>
        <p:spPr>
          <a:xfrm>
            <a:off x="2319540" y="2171718"/>
            <a:ext cx="1836461" cy="553998"/>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Phase, Task, Gate, Milestone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dirty="0" smtClean="0">
              <a:ln>
                <a:noFill/>
              </a:ln>
              <a:solidFill>
                <a:srgbClr val="005386"/>
              </a:solidFill>
              <a:effectLst/>
              <a:uLnTx/>
              <a:uFillTx/>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Define Task Dependency</a:t>
            </a:r>
          </a:p>
        </p:txBody>
      </p:sp>
      <p:sp>
        <p:nvSpPr>
          <p:cNvPr id="163" name="Rectangle 162"/>
          <p:cNvSpPr/>
          <p:nvPr/>
        </p:nvSpPr>
        <p:spPr>
          <a:xfrm>
            <a:off x="5957907" y="2195423"/>
            <a:ext cx="1505841" cy="246221"/>
          </a:xfrm>
          <a:prstGeom prst="rect">
            <a:avLst/>
          </a:prstGeom>
        </p:spPr>
        <p:txBody>
          <a:bodyPr wrap="square">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Manage Assignment</a:t>
            </a:r>
          </a:p>
        </p:txBody>
      </p:sp>
      <p:pic>
        <p:nvPicPr>
          <p:cNvPr id="164" name="Picture 163"/>
          <p:cNvPicPr>
            <a:picLocks noChangeAspect="1"/>
          </p:cNvPicPr>
          <p:nvPr/>
        </p:nvPicPr>
        <p:blipFill>
          <a:blip r:embed="rId8"/>
          <a:stretch>
            <a:fillRect/>
          </a:stretch>
        </p:blipFill>
        <p:spPr>
          <a:xfrm>
            <a:off x="1216040" y="2223371"/>
            <a:ext cx="735085" cy="838567"/>
          </a:xfrm>
          <a:prstGeom prst="rect">
            <a:avLst/>
          </a:prstGeom>
        </p:spPr>
      </p:pic>
      <p:sp>
        <p:nvSpPr>
          <p:cNvPr id="165" name="Rectangle 164"/>
          <p:cNvSpPr/>
          <p:nvPr/>
        </p:nvSpPr>
        <p:spPr>
          <a:xfrm>
            <a:off x="4220308" y="2202722"/>
            <a:ext cx="1671260" cy="707886"/>
          </a:xfrm>
          <a:prstGeom prst="rect">
            <a:avLst/>
          </a:prstGeom>
        </p:spPr>
        <p:txBody>
          <a:bodyPr wrap="square">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Team Members and Project Manager determine Assigned Tasks</a:t>
            </a:r>
            <a:r>
              <a:rPr kumimoji="0" lang="de-DE" sz="1000" b="1" i="0" u="none" strike="noStrike" kern="0" cap="none" spc="0" normalizeH="0" baseline="0" noProof="0" dirty="0" smtClean="0">
                <a:ln>
                  <a:noFill/>
                </a:ln>
                <a:solidFill>
                  <a:srgbClr val="005386"/>
                </a:solidFill>
                <a:effectLst/>
                <a:uLnTx/>
                <a:uFillTx/>
              </a:rPr>
              <a:t>….</a:t>
            </a:r>
            <a:endParaRPr kumimoji="0" lang="en-US" sz="1000" b="1" i="0" u="none" strike="noStrike" kern="0" cap="none" spc="0" normalizeH="0" baseline="0" noProof="0" dirty="0" smtClean="0">
              <a:ln>
                <a:noFill/>
              </a:ln>
              <a:solidFill>
                <a:srgbClr val="005386"/>
              </a:solidFill>
              <a:effectLst/>
              <a:uLnTx/>
              <a:uFillTx/>
            </a:endParaRPr>
          </a:p>
        </p:txBody>
      </p:sp>
      <p:pic>
        <p:nvPicPr>
          <p:cNvPr id="219" name="Picture 218"/>
          <p:cNvPicPr>
            <a:picLocks noChangeAspect="1"/>
          </p:cNvPicPr>
          <p:nvPr/>
        </p:nvPicPr>
        <p:blipFill>
          <a:blip r:embed="rId9"/>
          <a:stretch>
            <a:fillRect/>
          </a:stretch>
        </p:blipFill>
        <p:spPr>
          <a:xfrm>
            <a:off x="6620039" y="3900088"/>
            <a:ext cx="869166" cy="1108430"/>
          </a:xfrm>
          <a:prstGeom prst="rect">
            <a:avLst/>
          </a:prstGeom>
        </p:spPr>
      </p:pic>
      <p:sp>
        <p:nvSpPr>
          <p:cNvPr id="60" name="Oval 59"/>
          <p:cNvSpPr/>
          <p:nvPr/>
        </p:nvSpPr>
        <p:spPr>
          <a:xfrm>
            <a:off x="5715928" y="1008264"/>
            <a:ext cx="1771356" cy="12574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5483328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Add Project Members and Task Assignees</a:t>
            </a:r>
            <a:endParaRPr lang="ko-KR" altLang="en-US" dirty="0"/>
          </a:p>
        </p:txBody>
      </p:sp>
      <p:sp>
        <p:nvSpPr>
          <p:cNvPr id="3" name="Text Placeholder 2"/>
          <p:cNvSpPr>
            <a:spLocks noGrp="1"/>
          </p:cNvSpPr>
          <p:nvPr>
            <p:ph type="body" sz="quarter" idx="11"/>
          </p:nvPr>
        </p:nvSpPr>
        <p:spPr>
          <a:gradFill flip="none" rotWithShape="1">
            <a:gsLst>
              <a:gs pos="60000">
                <a:srgbClr val="0F5486"/>
              </a:gs>
              <a:gs pos="100000">
                <a:schemeClr val="bg1">
                  <a:alpha val="0"/>
                </a:schemeClr>
              </a:gs>
            </a:gsLst>
            <a:lin ang="0" scaled="1"/>
            <a:tileRect/>
          </a:gradFill>
        </p:spPr>
        <p:txBody>
          <a:bodyPr/>
          <a:lstStyle/>
          <a:p>
            <a:r>
              <a:rPr lang="en-US" altLang="ko-KR" dirty="0">
                <a:solidFill>
                  <a:schemeClr val="bg1"/>
                </a:solidFill>
                <a:latin typeface="3ds" panose="02000503020000020004" pitchFamily="50" charset="0"/>
              </a:rPr>
              <a:t>Assign and Access</a:t>
            </a:r>
          </a:p>
        </p:txBody>
      </p:sp>
      <p:sp>
        <p:nvSpPr>
          <p:cNvPr id="4" name="Date Placeholder 3"/>
          <p:cNvSpPr>
            <a:spLocks noGrp="1"/>
          </p:cNvSpPr>
          <p:nvPr>
            <p:ph type="dt" sz="half" idx="2"/>
          </p:nvPr>
        </p:nvSpPr>
        <p:spPr/>
        <p:txBody>
          <a:bodyPr/>
          <a:lstStyle/>
          <a:p>
            <a:fld id="{451E5422-847B-44EF-B6F2-7CFEDC2BDA19}" type="datetime1">
              <a:rPr lang="en-US" noProof="0" smtClean="0"/>
              <a:t>11/10/2022</a:t>
            </a:fld>
            <a:endParaRPr lang="en-US" noProof="0"/>
          </a:p>
        </p:txBody>
      </p:sp>
      <p:pic>
        <p:nvPicPr>
          <p:cNvPr id="42" name="Picture 41"/>
          <p:cNvPicPr>
            <a:picLocks noChangeAspect="1"/>
          </p:cNvPicPr>
          <p:nvPr/>
        </p:nvPicPr>
        <p:blipFill>
          <a:blip r:embed="rId2"/>
          <a:stretch>
            <a:fillRect/>
          </a:stretch>
        </p:blipFill>
        <p:spPr>
          <a:xfrm>
            <a:off x="624958" y="1124247"/>
            <a:ext cx="6740016" cy="1861907"/>
          </a:xfrm>
          <a:prstGeom prst="rect">
            <a:avLst/>
          </a:prstGeom>
        </p:spPr>
      </p:pic>
      <p:pic>
        <p:nvPicPr>
          <p:cNvPr id="44" name="Picture 43"/>
          <p:cNvPicPr>
            <a:picLocks noChangeAspect="1"/>
          </p:cNvPicPr>
          <p:nvPr/>
        </p:nvPicPr>
        <p:blipFill>
          <a:blip r:embed="rId3"/>
          <a:stretch>
            <a:fillRect/>
          </a:stretch>
        </p:blipFill>
        <p:spPr>
          <a:xfrm>
            <a:off x="2821508" y="2980622"/>
            <a:ext cx="5925624" cy="1238118"/>
          </a:xfrm>
          <a:prstGeom prst="rect">
            <a:avLst/>
          </a:prstGeom>
        </p:spPr>
      </p:pic>
      <p:sp>
        <p:nvSpPr>
          <p:cNvPr id="51" name="Rectangle 50"/>
          <p:cNvSpPr/>
          <p:nvPr/>
        </p:nvSpPr>
        <p:spPr>
          <a:xfrm>
            <a:off x="1594222" y="1498652"/>
            <a:ext cx="519057" cy="294485"/>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52" name="Rectangle 51"/>
          <p:cNvSpPr/>
          <p:nvPr/>
        </p:nvSpPr>
        <p:spPr>
          <a:xfrm>
            <a:off x="729273" y="1490481"/>
            <a:ext cx="858597" cy="139555"/>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53" name="Rectangle 52"/>
          <p:cNvSpPr/>
          <p:nvPr/>
        </p:nvSpPr>
        <p:spPr>
          <a:xfrm>
            <a:off x="692086" y="2824650"/>
            <a:ext cx="895785" cy="155972"/>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grpSp>
        <p:nvGrpSpPr>
          <p:cNvPr id="54" name="Group 53"/>
          <p:cNvGrpSpPr/>
          <p:nvPr/>
        </p:nvGrpSpPr>
        <p:grpSpPr>
          <a:xfrm>
            <a:off x="5200156" y="1456698"/>
            <a:ext cx="906859" cy="868756"/>
            <a:chOff x="2386760" y="3114874"/>
            <a:chExt cx="906859" cy="868756"/>
          </a:xfrm>
        </p:grpSpPr>
        <p:pic>
          <p:nvPicPr>
            <p:cNvPr id="55" name="Picture 54"/>
            <p:cNvPicPr>
              <a:picLocks noChangeAspect="1"/>
            </p:cNvPicPr>
            <p:nvPr/>
          </p:nvPicPr>
          <p:blipFill>
            <a:blip r:embed="rId4"/>
            <a:stretch>
              <a:fillRect/>
            </a:stretch>
          </p:blipFill>
          <p:spPr>
            <a:xfrm>
              <a:off x="2386760" y="3114875"/>
              <a:ext cx="906859" cy="868755"/>
            </a:xfrm>
            <a:prstGeom prst="rect">
              <a:avLst/>
            </a:prstGeom>
          </p:spPr>
        </p:pic>
        <p:sp>
          <p:nvSpPr>
            <p:cNvPr id="56" name="Rectangle 55"/>
            <p:cNvSpPr/>
            <p:nvPr/>
          </p:nvSpPr>
          <p:spPr>
            <a:xfrm>
              <a:off x="2405899" y="3114874"/>
              <a:ext cx="887720" cy="253275"/>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57" name="Rectangle 56"/>
            <p:cNvSpPr/>
            <p:nvPr/>
          </p:nvSpPr>
          <p:spPr>
            <a:xfrm>
              <a:off x="2405899" y="3378214"/>
              <a:ext cx="304409" cy="299121"/>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grpSp>
      <p:sp>
        <p:nvSpPr>
          <p:cNvPr id="58" name="Oval 57"/>
          <p:cNvSpPr/>
          <p:nvPr/>
        </p:nvSpPr>
        <p:spPr>
          <a:xfrm>
            <a:off x="349823" y="1021873"/>
            <a:ext cx="336003" cy="320723"/>
          </a:xfrm>
          <a:prstGeom prst="ellipse">
            <a:avLst/>
          </a:prstGeom>
          <a:solidFill>
            <a:srgbClr val="0B3F77"/>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smtClean="0">
                <a:ln>
                  <a:noFill/>
                </a:ln>
                <a:solidFill>
                  <a:srgbClr val="FFFFFF"/>
                </a:solidFill>
                <a:effectLst/>
                <a:uLnTx/>
                <a:uFillTx/>
                <a:latin typeface="Arial Narrow"/>
                <a:ea typeface="+mn-ea"/>
                <a:cs typeface="+mn-cs"/>
              </a:rPr>
              <a:t>1</a:t>
            </a:r>
            <a:endParaRPr kumimoji="0" lang="en-US" sz="1800" b="1" i="0" u="none" strike="noStrike" kern="0" cap="none" spc="0" normalizeH="0" baseline="0" noProof="0" dirty="0" smtClean="0">
              <a:ln>
                <a:noFill/>
              </a:ln>
              <a:solidFill>
                <a:srgbClr val="FFFFFF"/>
              </a:solidFill>
              <a:effectLst/>
              <a:uLnTx/>
              <a:uFillTx/>
              <a:latin typeface="Arial Narrow"/>
              <a:ea typeface="+mn-ea"/>
              <a:cs typeface="+mn-cs"/>
            </a:endParaRPr>
          </a:p>
        </p:txBody>
      </p:sp>
      <p:sp>
        <p:nvSpPr>
          <p:cNvPr id="59" name="Oval 58"/>
          <p:cNvSpPr/>
          <p:nvPr/>
        </p:nvSpPr>
        <p:spPr>
          <a:xfrm>
            <a:off x="2404666" y="2693062"/>
            <a:ext cx="336003" cy="320723"/>
          </a:xfrm>
          <a:prstGeom prst="ellipse">
            <a:avLst/>
          </a:prstGeom>
          <a:solidFill>
            <a:srgbClr val="0B3F77"/>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smtClean="0">
                <a:ln>
                  <a:noFill/>
                </a:ln>
                <a:solidFill>
                  <a:srgbClr val="FFFFFF"/>
                </a:solidFill>
                <a:effectLst/>
                <a:uLnTx/>
                <a:uFillTx/>
                <a:latin typeface="Arial Narrow"/>
                <a:ea typeface="+mn-ea"/>
                <a:cs typeface="+mn-cs"/>
              </a:rPr>
              <a:t>2</a:t>
            </a:r>
            <a:endParaRPr kumimoji="0" lang="en-US" sz="1800" b="1" i="0" u="none" strike="noStrike" kern="0" cap="none" spc="0" normalizeH="0" baseline="0" noProof="0" dirty="0" smtClean="0">
              <a:ln>
                <a:noFill/>
              </a:ln>
              <a:solidFill>
                <a:srgbClr val="FFFFFF"/>
              </a:solidFill>
              <a:effectLst/>
              <a:uLnTx/>
              <a:uFillTx/>
              <a:latin typeface="Arial Narrow"/>
              <a:ea typeface="+mn-ea"/>
              <a:cs typeface="+mn-cs"/>
            </a:endParaRPr>
          </a:p>
        </p:txBody>
      </p:sp>
      <p:sp>
        <p:nvSpPr>
          <p:cNvPr id="60" name="Rectangle 59"/>
          <p:cNvSpPr/>
          <p:nvPr/>
        </p:nvSpPr>
        <p:spPr>
          <a:xfrm>
            <a:off x="1587873" y="1852518"/>
            <a:ext cx="3281308" cy="630762"/>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61" name="Rectangle 60"/>
          <p:cNvSpPr/>
          <p:nvPr/>
        </p:nvSpPr>
        <p:spPr>
          <a:xfrm>
            <a:off x="2541553" y="2658291"/>
            <a:ext cx="5058116" cy="338554"/>
          </a:xfrm>
          <a:prstGeom prst="rect">
            <a:avLst/>
          </a:prstGeom>
        </p:spPr>
        <p:txBody>
          <a:bodyPr wrap="none">
            <a:spAutoFit/>
          </a:bodyPr>
          <a:lstStyle/>
          <a:p>
            <a:pPr marL="171450" marR="0" lvl="1" indent="0" defTabSz="914400" eaLnBrk="1" fontAlgn="auto" latinLnBrk="0" hangingPunct="1">
              <a:lnSpc>
                <a:spcPct val="100000"/>
              </a:lnSpc>
              <a:spcBef>
                <a:spcPts val="0"/>
              </a:spcBef>
              <a:spcAft>
                <a:spcPts val="0"/>
              </a:spcAft>
              <a:buClrTx/>
              <a:buSzPct val="100000"/>
              <a:buFontTx/>
              <a:buNone/>
              <a:tabLst/>
              <a:defRPr/>
            </a:pPr>
            <a:r>
              <a:rPr kumimoji="0" lang="de-DE" sz="1600" b="1" i="0" u="none" strike="noStrike" kern="0" cap="none" spc="0" normalizeH="0" baseline="0" noProof="0" dirty="0" err="1" smtClean="0">
                <a:ln>
                  <a:noFill/>
                </a:ln>
                <a:solidFill>
                  <a:srgbClr val="005386"/>
                </a:solidFill>
                <a:effectLst/>
                <a:uLnTx/>
                <a:uFillTx/>
              </a:rPr>
              <a:t>Enable</a:t>
            </a:r>
            <a:r>
              <a:rPr kumimoji="0" lang="de-DE" sz="1600" b="1" i="0" u="none" strike="noStrike" kern="0" cap="none" spc="0" normalizeH="0" baseline="0" noProof="0" dirty="0" smtClean="0">
                <a:ln>
                  <a:noFill/>
                </a:ln>
                <a:solidFill>
                  <a:srgbClr val="005386"/>
                </a:solidFill>
                <a:effectLst/>
                <a:uLnTx/>
                <a:uFillTx/>
              </a:rPr>
              <a:t> Edit (</a:t>
            </a:r>
            <a:r>
              <a:rPr kumimoji="0" lang="de-DE" sz="1600" b="1" i="0" u="none" strike="noStrike" kern="0" cap="none" spc="0" normalizeH="0" baseline="0" noProof="0" dirty="0" err="1" smtClean="0">
                <a:ln>
                  <a:noFill/>
                </a:ln>
                <a:solidFill>
                  <a:srgbClr val="005386"/>
                </a:solidFill>
                <a:effectLst/>
                <a:uLnTx/>
                <a:uFillTx/>
              </a:rPr>
              <a:t>Use</a:t>
            </a:r>
            <a:r>
              <a:rPr kumimoji="0" lang="de-DE" sz="1600" b="1" i="0" u="none" strike="noStrike" kern="0" cap="none" spc="0" normalizeH="0" baseline="0" noProof="0" dirty="0" smtClean="0">
                <a:ln>
                  <a:noFill/>
                </a:ln>
                <a:solidFill>
                  <a:srgbClr val="005386"/>
                </a:solidFill>
                <a:effectLst/>
                <a:uLnTx/>
                <a:uFillTx/>
              </a:rPr>
              <a:t> </a:t>
            </a:r>
            <a:r>
              <a:rPr kumimoji="0" lang="de-DE" sz="1600" b="1" i="0" u="none" strike="noStrike" kern="0" cap="none" spc="0" normalizeH="0" baseline="0" noProof="0" dirty="0" err="1" smtClean="0">
                <a:ln>
                  <a:noFill/>
                </a:ln>
                <a:solidFill>
                  <a:srgbClr val="005386"/>
                </a:solidFill>
                <a:effectLst/>
                <a:uLnTx/>
                <a:uFillTx/>
              </a:rPr>
              <a:t>the</a:t>
            </a:r>
            <a:r>
              <a:rPr kumimoji="0" lang="de-DE" sz="1600" b="1" i="0" u="none" strike="noStrike" kern="0" cap="none" spc="0" normalizeH="0" baseline="0" noProof="0" dirty="0" smtClean="0">
                <a:ln>
                  <a:noFill/>
                </a:ln>
                <a:solidFill>
                  <a:srgbClr val="005386"/>
                </a:solidFill>
                <a:effectLst/>
                <a:uLnTx/>
                <a:uFillTx/>
              </a:rPr>
              <a:t> Pen) </a:t>
            </a:r>
            <a:r>
              <a:rPr kumimoji="0" lang="de-DE" sz="1600" b="1" i="0" u="none" strike="noStrike" kern="0" cap="none" spc="0" normalizeH="0" baseline="0" noProof="0" dirty="0" err="1" smtClean="0">
                <a:ln>
                  <a:noFill/>
                </a:ln>
                <a:solidFill>
                  <a:srgbClr val="005386"/>
                </a:solidFill>
                <a:effectLst/>
                <a:uLnTx/>
                <a:uFillTx/>
              </a:rPr>
              <a:t>and</a:t>
            </a:r>
            <a:r>
              <a:rPr kumimoji="0" lang="de-DE" sz="1600" b="1" i="0" u="none" strike="noStrike" kern="0" cap="none" spc="0" normalizeH="0" baseline="0" noProof="0" dirty="0" smtClean="0">
                <a:ln>
                  <a:noFill/>
                </a:ln>
                <a:solidFill>
                  <a:srgbClr val="005386"/>
                </a:solidFill>
                <a:effectLst/>
                <a:uLnTx/>
                <a:uFillTx/>
              </a:rPr>
              <a:t> </a:t>
            </a:r>
            <a:r>
              <a:rPr kumimoji="0" lang="de-DE" sz="1600" b="1" i="0" u="none" strike="noStrike" kern="0" cap="none" spc="0" normalizeH="0" baseline="0" noProof="0" dirty="0" err="1" smtClean="0">
                <a:ln>
                  <a:noFill/>
                </a:ln>
                <a:solidFill>
                  <a:srgbClr val="005386"/>
                </a:solidFill>
                <a:effectLst/>
                <a:uLnTx/>
                <a:uFillTx/>
              </a:rPr>
              <a:t>generate</a:t>
            </a:r>
            <a:r>
              <a:rPr kumimoji="0" lang="de-DE" sz="1600" b="1" i="0" u="none" strike="noStrike" kern="0" cap="none" spc="0" normalizeH="0" baseline="0" noProof="0" dirty="0" smtClean="0">
                <a:ln>
                  <a:noFill/>
                </a:ln>
                <a:solidFill>
                  <a:srgbClr val="005386"/>
                </a:solidFill>
                <a:effectLst/>
                <a:uLnTx/>
                <a:uFillTx/>
              </a:rPr>
              <a:t> </a:t>
            </a:r>
            <a:r>
              <a:rPr kumimoji="0" lang="de-DE" sz="1600" b="1" i="0" u="none" strike="noStrike" kern="0" cap="none" spc="0" normalizeH="0" baseline="0" noProof="0" dirty="0" err="1" smtClean="0">
                <a:ln>
                  <a:noFill/>
                </a:ln>
                <a:solidFill>
                  <a:srgbClr val="005386"/>
                </a:solidFill>
                <a:effectLst/>
                <a:uLnTx/>
                <a:uFillTx/>
              </a:rPr>
              <a:t>the</a:t>
            </a:r>
            <a:r>
              <a:rPr kumimoji="0" lang="de-DE" sz="1600" b="1" i="0" u="none" strike="noStrike" kern="0" cap="none" spc="0" normalizeH="0" baseline="0" noProof="0" dirty="0" smtClean="0">
                <a:ln>
                  <a:noFill/>
                </a:ln>
                <a:solidFill>
                  <a:srgbClr val="005386"/>
                </a:solidFill>
                <a:effectLst/>
                <a:uLnTx/>
                <a:uFillTx/>
              </a:rPr>
              <a:t> Access </a:t>
            </a:r>
            <a:r>
              <a:rPr kumimoji="0" lang="de-DE" sz="1600" b="1" i="0" u="none" strike="noStrike" kern="0" cap="none" spc="0" normalizeH="0" baseline="0" noProof="0" dirty="0" err="1" smtClean="0">
                <a:ln>
                  <a:noFill/>
                </a:ln>
                <a:solidFill>
                  <a:srgbClr val="005386"/>
                </a:solidFill>
                <a:effectLst/>
                <a:uLnTx/>
                <a:uFillTx/>
              </a:rPr>
              <a:t>options</a:t>
            </a:r>
            <a:endParaRPr kumimoji="0" lang="de-DE" sz="1600" b="1" i="0" u="none" strike="noStrike" kern="0" cap="none" spc="0" normalizeH="0" baseline="0" noProof="0" dirty="0" smtClean="0">
              <a:ln>
                <a:noFill/>
              </a:ln>
              <a:solidFill>
                <a:srgbClr val="005386"/>
              </a:solidFill>
              <a:effectLst/>
              <a:uLnTx/>
              <a:uFillTx/>
            </a:endParaRPr>
          </a:p>
        </p:txBody>
      </p:sp>
      <p:sp>
        <p:nvSpPr>
          <p:cNvPr id="62" name="Oval 61"/>
          <p:cNvSpPr/>
          <p:nvPr/>
        </p:nvSpPr>
        <p:spPr>
          <a:xfrm>
            <a:off x="4238708" y="3072095"/>
            <a:ext cx="350520" cy="318524"/>
          </a:xfrm>
          <a:prstGeom prst="ellipse">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63" name="Oval 62"/>
          <p:cNvSpPr/>
          <p:nvPr/>
        </p:nvSpPr>
        <p:spPr>
          <a:xfrm>
            <a:off x="4984205" y="1161492"/>
            <a:ext cx="1526743" cy="1386132"/>
          </a:xfrm>
          <a:prstGeom prst="ellipse">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64" name="Bent Arrow 63"/>
          <p:cNvSpPr/>
          <p:nvPr/>
        </p:nvSpPr>
        <p:spPr>
          <a:xfrm>
            <a:off x="1868281" y="1132435"/>
            <a:ext cx="3720854" cy="363597"/>
          </a:xfrm>
          <a:prstGeom prst="bentArrow">
            <a:avLst/>
          </a:prstGeom>
          <a:solidFill>
            <a:srgbClr val="0B3F77"/>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5386"/>
              </a:solidFill>
              <a:effectLst/>
              <a:uLnTx/>
              <a:uFillTx/>
              <a:latin typeface="Arial Narrow"/>
              <a:ea typeface="+mn-ea"/>
              <a:cs typeface="+mn-cs"/>
            </a:endParaRPr>
          </a:p>
        </p:txBody>
      </p:sp>
      <p:pic>
        <p:nvPicPr>
          <p:cNvPr id="65" name="Picture 64"/>
          <p:cNvPicPr>
            <a:picLocks noChangeAspect="1"/>
          </p:cNvPicPr>
          <p:nvPr/>
        </p:nvPicPr>
        <p:blipFill rotWithShape="1">
          <a:blip r:embed="rId5"/>
          <a:srcRect t="31823"/>
          <a:stretch/>
        </p:blipFill>
        <p:spPr>
          <a:xfrm>
            <a:off x="6575341" y="4026716"/>
            <a:ext cx="769687" cy="514355"/>
          </a:xfrm>
          <a:prstGeom prst="rect">
            <a:avLst/>
          </a:prstGeom>
        </p:spPr>
      </p:pic>
      <p:sp>
        <p:nvSpPr>
          <p:cNvPr id="66" name="Oval 65"/>
          <p:cNvSpPr/>
          <p:nvPr/>
        </p:nvSpPr>
        <p:spPr>
          <a:xfrm>
            <a:off x="6107015" y="3351646"/>
            <a:ext cx="1526743" cy="1386132"/>
          </a:xfrm>
          <a:prstGeom prst="ellipse">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smtClean="0">
              <a:ln>
                <a:noFill/>
              </a:ln>
              <a:solidFill>
                <a:srgbClr val="FFFFFF"/>
              </a:solidFill>
              <a:effectLst/>
              <a:uLnTx/>
              <a:uFillTx/>
              <a:latin typeface="Arial Narrow"/>
              <a:ea typeface="+mn-ea"/>
              <a:cs typeface="+mn-cs"/>
            </a:endParaRPr>
          </a:p>
        </p:txBody>
      </p:sp>
    </p:spTree>
    <p:extLst>
      <p:ext uri="{BB962C8B-B14F-4D97-AF65-F5344CB8AC3E}">
        <p14:creationId xmlns:p14="http://schemas.microsoft.com/office/powerpoint/2010/main" val="30967461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Project management @business</a:t>
            </a:r>
            <a:endParaRPr lang="ko-KR" altLang="en-US" dirty="0"/>
          </a:p>
        </p:txBody>
      </p:sp>
      <p:sp>
        <p:nvSpPr>
          <p:cNvPr id="4" name="Date Placeholder 3"/>
          <p:cNvSpPr>
            <a:spLocks noGrp="1"/>
          </p:cNvSpPr>
          <p:nvPr>
            <p:ph type="dt" sz="half" idx="2"/>
          </p:nvPr>
        </p:nvSpPr>
        <p:spPr/>
        <p:txBody>
          <a:bodyPr/>
          <a:lstStyle/>
          <a:p>
            <a:fld id="{451E5422-847B-44EF-B6F2-7CFEDC2BDA19}" type="datetime1">
              <a:rPr lang="en-US" noProof="0" smtClean="0"/>
              <a:t>11/10/2022</a:t>
            </a:fld>
            <a:endParaRPr lang="en-US" noProof="0"/>
          </a:p>
        </p:txBody>
      </p:sp>
      <p:sp>
        <p:nvSpPr>
          <p:cNvPr id="3" name="Text Placeholder 2"/>
          <p:cNvSpPr>
            <a:spLocks noGrp="1"/>
          </p:cNvSpPr>
          <p:nvPr>
            <p:ph type="body" sz="quarter" idx="11"/>
          </p:nvPr>
        </p:nvSpPr>
        <p:spPr/>
        <p:txBody>
          <a:bodyPr/>
          <a:lstStyle/>
          <a:p>
            <a:r>
              <a:rPr lang="en-US" altLang="ko-KR" dirty="0">
                <a:latin typeface="3ds" panose="02000503020000020004" pitchFamily="50" charset="0"/>
              </a:rPr>
              <a:t>Separate </a:t>
            </a:r>
            <a:r>
              <a:rPr lang="en-US" altLang="ko-KR" dirty="0" smtClean="0">
                <a:latin typeface="3ds" panose="02000503020000020004" pitchFamily="50" charset="0"/>
              </a:rPr>
              <a:t>systems</a:t>
            </a:r>
            <a:endParaRPr lang="ko-KR" altLang="en-US" dirty="0">
              <a:latin typeface="3ds" panose="02000503020000020004" pitchFamily="50" charset="0"/>
            </a:endParaRPr>
          </a:p>
        </p:txBody>
      </p:sp>
      <p:sp>
        <p:nvSpPr>
          <p:cNvPr id="34" name="Rectangle 33">
            <a:extLst>
              <a:ext uri="{FF2B5EF4-FFF2-40B4-BE49-F238E27FC236}">
                <a16:creationId xmlns:a16="http://schemas.microsoft.com/office/drawing/2014/main" id="{CBBFF502-F27F-4004-8F73-4B117DC1E6A9}"/>
              </a:ext>
            </a:extLst>
          </p:cNvPr>
          <p:cNvSpPr/>
          <p:nvPr/>
        </p:nvSpPr>
        <p:spPr>
          <a:xfrm>
            <a:off x="288466" y="4367549"/>
            <a:ext cx="2701235" cy="6019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Arial Narrow"/>
                <a:ea typeface="+mn-ea"/>
                <a:cs typeface="+mn-cs"/>
              </a:rPr>
              <a:t>  </a:t>
            </a:r>
            <a:endParaRPr kumimoji="0" lang="en-US" sz="2400" b="0" i="0" u="none" strike="noStrike" kern="1200" cap="none" spc="0" normalizeH="0" baseline="0" noProof="0" dirty="0">
              <a:ln>
                <a:noFill/>
              </a:ln>
              <a:solidFill>
                <a:srgbClr val="FFFFFF"/>
              </a:solidFill>
              <a:effectLst/>
              <a:uLnTx/>
              <a:uFillTx/>
              <a:latin typeface="Arial Narrow"/>
              <a:ea typeface="+mn-ea"/>
              <a:cs typeface="+mn-cs"/>
            </a:endParaRPr>
          </a:p>
        </p:txBody>
      </p:sp>
      <p:sp>
        <p:nvSpPr>
          <p:cNvPr id="35" name="Rectangle 34">
            <a:extLst>
              <a:ext uri="{FF2B5EF4-FFF2-40B4-BE49-F238E27FC236}">
                <a16:creationId xmlns:a16="http://schemas.microsoft.com/office/drawing/2014/main" id="{C41BF674-B103-4225-ADEE-DCD8FB4B1B06}"/>
              </a:ext>
            </a:extLst>
          </p:cNvPr>
          <p:cNvSpPr/>
          <p:nvPr/>
        </p:nvSpPr>
        <p:spPr>
          <a:xfrm>
            <a:off x="761263" y="4367549"/>
            <a:ext cx="2228438" cy="6019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Narrow"/>
                <a:ea typeface="+mn-ea"/>
                <a:cs typeface="+mn-cs"/>
              </a:rPr>
              <a:t>   Costs</a:t>
            </a:r>
          </a:p>
        </p:txBody>
      </p:sp>
      <p:sp>
        <p:nvSpPr>
          <p:cNvPr id="36" name="Rectangle 35">
            <a:extLst>
              <a:ext uri="{FF2B5EF4-FFF2-40B4-BE49-F238E27FC236}">
                <a16:creationId xmlns:a16="http://schemas.microsoft.com/office/drawing/2014/main" id="{9822469F-5928-40C3-9F21-FED136489B2D}"/>
              </a:ext>
            </a:extLst>
          </p:cNvPr>
          <p:cNvSpPr/>
          <p:nvPr/>
        </p:nvSpPr>
        <p:spPr>
          <a:xfrm>
            <a:off x="2081790" y="3714140"/>
            <a:ext cx="2528886" cy="438150"/>
          </a:xfrm>
          <a:prstGeom prst="rect">
            <a:avLst/>
          </a:prstGeom>
          <a:solidFill>
            <a:srgbClr val="0F54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79152"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FFFFFF"/>
                </a:solidFill>
                <a:effectLst/>
                <a:uLnTx/>
                <a:uFillTx/>
                <a:latin typeface="Arial Narrow"/>
                <a:ea typeface="+mn-ea"/>
                <a:cs typeface="+mn-cs"/>
              </a:rPr>
              <a:t>Waiting</a:t>
            </a:r>
          </a:p>
        </p:txBody>
      </p:sp>
      <p:sp>
        <p:nvSpPr>
          <p:cNvPr id="37" name="Freeform 6">
            <a:extLst>
              <a:ext uri="{FF2B5EF4-FFF2-40B4-BE49-F238E27FC236}">
                <a16:creationId xmlns:a16="http://schemas.microsoft.com/office/drawing/2014/main" id="{7442E3E6-8602-43A9-8F5F-BF686656991E}"/>
              </a:ext>
            </a:extLst>
          </p:cNvPr>
          <p:cNvSpPr>
            <a:spLocks/>
          </p:cNvSpPr>
          <p:nvPr/>
        </p:nvSpPr>
        <p:spPr bwMode="auto">
          <a:xfrm>
            <a:off x="845126" y="3591407"/>
            <a:ext cx="1895473" cy="579287"/>
          </a:xfrm>
          <a:custGeom>
            <a:avLst/>
            <a:gdLst>
              <a:gd name="T0" fmla="*/ 1579 w 1981"/>
              <a:gd name="T1" fmla="*/ 102 h 606"/>
              <a:gd name="T2" fmla="*/ 1447 w 1981"/>
              <a:gd name="T3" fmla="*/ 61 h 606"/>
              <a:gd name="T4" fmla="*/ 1340 w 1981"/>
              <a:gd name="T5" fmla="*/ 0 h 606"/>
              <a:gd name="T6" fmla="*/ 993 w 1981"/>
              <a:gd name="T7" fmla="*/ 204 h 606"/>
              <a:gd name="T8" fmla="*/ 647 w 1981"/>
              <a:gd name="T9" fmla="*/ 0 h 606"/>
              <a:gd name="T10" fmla="*/ 408 w 1981"/>
              <a:gd name="T11" fmla="*/ 102 h 606"/>
              <a:gd name="T12" fmla="*/ 0 w 1981"/>
              <a:gd name="T13" fmla="*/ 606 h 606"/>
              <a:gd name="T14" fmla="*/ 1981 w 1981"/>
              <a:gd name="T15" fmla="*/ 606 h 606"/>
              <a:gd name="T16" fmla="*/ 1579 w 1981"/>
              <a:gd name="T17" fmla="*/ 102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1" h="606">
                <a:moveTo>
                  <a:pt x="1579" y="102"/>
                </a:moveTo>
                <a:cubicBezTo>
                  <a:pt x="1533" y="92"/>
                  <a:pt x="1487" y="86"/>
                  <a:pt x="1447" y="61"/>
                </a:cubicBezTo>
                <a:cubicBezTo>
                  <a:pt x="1416" y="41"/>
                  <a:pt x="1386" y="25"/>
                  <a:pt x="1340" y="0"/>
                </a:cubicBezTo>
                <a:cubicBezTo>
                  <a:pt x="1258" y="117"/>
                  <a:pt x="1146" y="204"/>
                  <a:pt x="993" y="204"/>
                </a:cubicBezTo>
                <a:cubicBezTo>
                  <a:pt x="841" y="204"/>
                  <a:pt x="723" y="117"/>
                  <a:pt x="647" y="0"/>
                </a:cubicBezTo>
                <a:cubicBezTo>
                  <a:pt x="555" y="71"/>
                  <a:pt x="479" y="92"/>
                  <a:pt x="408" y="102"/>
                </a:cubicBezTo>
                <a:cubicBezTo>
                  <a:pt x="224" y="153"/>
                  <a:pt x="41" y="387"/>
                  <a:pt x="0" y="606"/>
                </a:cubicBezTo>
                <a:cubicBezTo>
                  <a:pt x="1981" y="606"/>
                  <a:pt x="1981" y="606"/>
                  <a:pt x="1981" y="606"/>
                </a:cubicBezTo>
                <a:cubicBezTo>
                  <a:pt x="1941" y="387"/>
                  <a:pt x="1762" y="153"/>
                  <a:pt x="1579" y="102"/>
                </a:cubicBezTo>
              </a:path>
            </a:pathLst>
          </a:custGeom>
          <a:solidFill>
            <a:srgbClr val="0F5486"/>
          </a:solidFill>
          <a:ln w="57150">
            <a:solidFill>
              <a:schemeClr val="bg1"/>
            </a:solidFill>
          </a:ln>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38" name="Rectangle 37">
            <a:extLst>
              <a:ext uri="{FF2B5EF4-FFF2-40B4-BE49-F238E27FC236}">
                <a16:creationId xmlns:a16="http://schemas.microsoft.com/office/drawing/2014/main" id="{EF6A8C81-4319-48D0-862D-317D2028FF7E}"/>
              </a:ext>
            </a:extLst>
          </p:cNvPr>
          <p:cNvSpPr/>
          <p:nvPr/>
        </p:nvSpPr>
        <p:spPr>
          <a:xfrm>
            <a:off x="329184" y="975396"/>
            <a:ext cx="8753061" cy="1437861"/>
          </a:xfrm>
          <a:prstGeom prst="rect">
            <a:avLst/>
          </a:prstGeom>
          <a:solidFill>
            <a:schemeClr val="bg1"/>
          </a:solidFill>
          <a:ln>
            <a:noFill/>
          </a:ln>
          <a:effectLst>
            <a:outerShdw blurRad="127000" algn="ctr" rotWithShape="0">
              <a:srgbClr val="000000">
                <a:alpha val="40000"/>
              </a:srgbClr>
            </a:outerShdw>
          </a:effectLst>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srgbClr val="005386"/>
              </a:solidFill>
              <a:effectLst/>
              <a:uLnTx/>
              <a:uFillTx/>
              <a:latin typeface="Arial Narrow"/>
              <a:ea typeface="+mn-ea"/>
              <a:cs typeface="+mn-cs"/>
            </a:endParaRPr>
          </a:p>
        </p:txBody>
      </p:sp>
      <p:sp>
        <p:nvSpPr>
          <p:cNvPr id="39" name="Rectangle 38">
            <a:extLst>
              <a:ext uri="{FF2B5EF4-FFF2-40B4-BE49-F238E27FC236}">
                <a16:creationId xmlns:a16="http://schemas.microsoft.com/office/drawing/2014/main" id="{5CE3BB6A-9D6C-48D6-A238-7E4EC33CD2B3}"/>
              </a:ext>
            </a:extLst>
          </p:cNvPr>
          <p:cNvSpPr/>
          <p:nvPr/>
        </p:nvSpPr>
        <p:spPr>
          <a:xfrm>
            <a:off x="2468880" y="975396"/>
            <a:ext cx="76474" cy="1437861"/>
          </a:xfrm>
          <a:prstGeom prst="rect">
            <a:avLst/>
          </a:prstGeom>
          <a:gradFill>
            <a:gsLst>
              <a:gs pos="75000">
                <a:srgbClr val="BFBFBF"/>
              </a:gs>
              <a:gs pos="25000">
                <a:schemeClr val="bg1">
                  <a:lumMod val="75000"/>
                </a:schemeClr>
              </a:gs>
              <a:gs pos="0">
                <a:schemeClr val="bg1">
                  <a:lumMod val="75000"/>
                  <a:alpha val="0"/>
                </a:schemeClr>
              </a:gs>
              <a:gs pos="100000">
                <a:schemeClr val="bg1">
                  <a:lumMod val="7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Narrow"/>
              <a:ea typeface="+mn-ea"/>
              <a:cs typeface="+mn-cs"/>
            </a:endParaRPr>
          </a:p>
        </p:txBody>
      </p:sp>
      <p:sp>
        <p:nvSpPr>
          <p:cNvPr id="40" name="Rectangle 39">
            <a:extLst>
              <a:ext uri="{FF2B5EF4-FFF2-40B4-BE49-F238E27FC236}">
                <a16:creationId xmlns:a16="http://schemas.microsoft.com/office/drawing/2014/main" id="{992DA7F6-E3FF-4D12-8E4D-C1A567FD18A3}"/>
              </a:ext>
            </a:extLst>
          </p:cNvPr>
          <p:cNvSpPr/>
          <p:nvPr/>
        </p:nvSpPr>
        <p:spPr>
          <a:xfrm>
            <a:off x="4663440" y="975396"/>
            <a:ext cx="76474" cy="1437861"/>
          </a:xfrm>
          <a:prstGeom prst="rect">
            <a:avLst/>
          </a:prstGeom>
          <a:gradFill>
            <a:gsLst>
              <a:gs pos="75000">
                <a:srgbClr val="BFBFBF"/>
              </a:gs>
              <a:gs pos="25000">
                <a:schemeClr val="bg1">
                  <a:lumMod val="75000"/>
                </a:schemeClr>
              </a:gs>
              <a:gs pos="0">
                <a:schemeClr val="bg1">
                  <a:lumMod val="75000"/>
                  <a:alpha val="0"/>
                </a:schemeClr>
              </a:gs>
              <a:gs pos="100000">
                <a:schemeClr val="bg1">
                  <a:lumMod val="7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Narrow"/>
              <a:ea typeface="+mn-ea"/>
              <a:cs typeface="+mn-cs"/>
            </a:endParaRPr>
          </a:p>
        </p:txBody>
      </p:sp>
      <p:sp>
        <p:nvSpPr>
          <p:cNvPr id="41" name="Rectangle 40">
            <a:extLst>
              <a:ext uri="{FF2B5EF4-FFF2-40B4-BE49-F238E27FC236}">
                <a16:creationId xmlns:a16="http://schemas.microsoft.com/office/drawing/2014/main" id="{B41E93F6-9826-4762-B08A-AB8AF47B42B0}"/>
              </a:ext>
            </a:extLst>
          </p:cNvPr>
          <p:cNvSpPr/>
          <p:nvPr/>
        </p:nvSpPr>
        <p:spPr>
          <a:xfrm>
            <a:off x="6858000" y="975396"/>
            <a:ext cx="76474" cy="1437861"/>
          </a:xfrm>
          <a:prstGeom prst="rect">
            <a:avLst/>
          </a:prstGeom>
          <a:gradFill>
            <a:gsLst>
              <a:gs pos="75000">
                <a:srgbClr val="BFBFBF"/>
              </a:gs>
              <a:gs pos="25000">
                <a:schemeClr val="bg1">
                  <a:lumMod val="75000"/>
                </a:schemeClr>
              </a:gs>
              <a:gs pos="0">
                <a:schemeClr val="bg1">
                  <a:lumMod val="75000"/>
                  <a:alpha val="0"/>
                </a:schemeClr>
              </a:gs>
              <a:gs pos="100000">
                <a:schemeClr val="bg1">
                  <a:lumMod val="7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Narrow"/>
              <a:ea typeface="+mn-ea"/>
              <a:cs typeface="+mn-cs"/>
            </a:endParaRPr>
          </a:p>
        </p:txBody>
      </p:sp>
      <p:sp>
        <p:nvSpPr>
          <p:cNvPr id="42" name="Rectangle 41">
            <a:extLst>
              <a:ext uri="{FF2B5EF4-FFF2-40B4-BE49-F238E27FC236}">
                <a16:creationId xmlns:a16="http://schemas.microsoft.com/office/drawing/2014/main" id="{2ADC528C-88EB-4F9F-B423-E06F72C0F8F6}"/>
              </a:ext>
            </a:extLst>
          </p:cNvPr>
          <p:cNvSpPr/>
          <p:nvPr/>
        </p:nvSpPr>
        <p:spPr>
          <a:xfrm>
            <a:off x="6340292" y="4367549"/>
            <a:ext cx="2701235" cy="6019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Narrow"/>
                <a:ea typeface="+mn-ea"/>
                <a:cs typeface="+mn-cs"/>
              </a:rPr>
              <a:t>     </a:t>
            </a:r>
          </a:p>
        </p:txBody>
      </p:sp>
      <p:sp>
        <p:nvSpPr>
          <p:cNvPr id="43" name="Rectangle 42">
            <a:extLst>
              <a:ext uri="{FF2B5EF4-FFF2-40B4-BE49-F238E27FC236}">
                <a16:creationId xmlns:a16="http://schemas.microsoft.com/office/drawing/2014/main" id="{9FE251C5-A47E-435B-9F48-070B216CA355}"/>
              </a:ext>
            </a:extLst>
          </p:cNvPr>
          <p:cNvSpPr/>
          <p:nvPr/>
        </p:nvSpPr>
        <p:spPr>
          <a:xfrm>
            <a:off x="3314379" y="4367549"/>
            <a:ext cx="2701235" cy="6019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Narrow"/>
              <a:ea typeface="+mn-ea"/>
              <a:cs typeface="+mn-cs"/>
            </a:endParaRPr>
          </a:p>
        </p:txBody>
      </p:sp>
      <p:sp>
        <p:nvSpPr>
          <p:cNvPr id="44" name="Arrow: Right 19">
            <a:extLst>
              <a:ext uri="{FF2B5EF4-FFF2-40B4-BE49-F238E27FC236}">
                <a16:creationId xmlns:a16="http://schemas.microsoft.com/office/drawing/2014/main" id="{0A86318B-00AF-4B99-97CF-920939C609C9}"/>
              </a:ext>
            </a:extLst>
          </p:cNvPr>
          <p:cNvSpPr/>
          <p:nvPr/>
        </p:nvSpPr>
        <p:spPr>
          <a:xfrm rot="5400000">
            <a:off x="6388994" y="4455771"/>
            <a:ext cx="468630" cy="425536"/>
          </a:xfrm>
          <a:prstGeom prst="rightArrow">
            <a:avLst>
              <a:gd name="adj1" fmla="val 57595"/>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Narrow"/>
              <a:ea typeface="+mn-ea"/>
              <a:cs typeface="+mn-cs"/>
            </a:endParaRPr>
          </a:p>
        </p:txBody>
      </p:sp>
      <p:sp>
        <p:nvSpPr>
          <p:cNvPr id="45" name="Arrow: Right 20">
            <a:extLst>
              <a:ext uri="{FF2B5EF4-FFF2-40B4-BE49-F238E27FC236}">
                <a16:creationId xmlns:a16="http://schemas.microsoft.com/office/drawing/2014/main" id="{58E828E6-4C86-49FD-B2C4-AA53768C209C}"/>
              </a:ext>
            </a:extLst>
          </p:cNvPr>
          <p:cNvSpPr/>
          <p:nvPr/>
        </p:nvSpPr>
        <p:spPr>
          <a:xfrm rot="16200000">
            <a:off x="3366118" y="4455771"/>
            <a:ext cx="468630" cy="425536"/>
          </a:xfrm>
          <a:prstGeom prst="rightArrow">
            <a:avLst>
              <a:gd name="adj1" fmla="val 57595"/>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Narrow"/>
              <a:ea typeface="+mn-ea"/>
              <a:cs typeface="+mn-cs"/>
            </a:endParaRPr>
          </a:p>
        </p:txBody>
      </p:sp>
      <p:sp>
        <p:nvSpPr>
          <p:cNvPr id="46" name="Arrow: Right 21">
            <a:extLst>
              <a:ext uri="{FF2B5EF4-FFF2-40B4-BE49-F238E27FC236}">
                <a16:creationId xmlns:a16="http://schemas.microsoft.com/office/drawing/2014/main" id="{D6DEC0EC-D831-4A1B-AB60-55E7FD859BB2}"/>
              </a:ext>
            </a:extLst>
          </p:cNvPr>
          <p:cNvSpPr/>
          <p:nvPr/>
        </p:nvSpPr>
        <p:spPr>
          <a:xfrm rot="16200000">
            <a:off x="341273" y="4455771"/>
            <a:ext cx="468630" cy="425536"/>
          </a:xfrm>
          <a:prstGeom prst="rightArrow">
            <a:avLst>
              <a:gd name="adj1" fmla="val 57595"/>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Narrow"/>
              <a:ea typeface="+mn-ea"/>
              <a:cs typeface="+mn-cs"/>
            </a:endParaRPr>
          </a:p>
        </p:txBody>
      </p:sp>
      <p:sp>
        <p:nvSpPr>
          <p:cNvPr id="47" name="Rectangle 46">
            <a:extLst>
              <a:ext uri="{FF2B5EF4-FFF2-40B4-BE49-F238E27FC236}">
                <a16:creationId xmlns:a16="http://schemas.microsoft.com/office/drawing/2014/main" id="{8818113F-57B7-4EE3-AE5B-37AF45461E42}"/>
              </a:ext>
            </a:extLst>
          </p:cNvPr>
          <p:cNvSpPr/>
          <p:nvPr/>
        </p:nvSpPr>
        <p:spPr>
          <a:xfrm>
            <a:off x="1795595" y="2633847"/>
            <a:ext cx="2815081" cy="438150"/>
          </a:xfrm>
          <a:prstGeom prst="rect">
            <a:avLst/>
          </a:prstGeom>
          <a:solidFill>
            <a:srgbClr val="0F54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79152"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FFFFFF"/>
                </a:solidFill>
                <a:effectLst/>
                <a:uLnTx/>
                <a:uFillTx/>
                <a:latin typeface="Arial Narrow"/>
                <a:ea typeface="+mn-ea"/>
                <a:cs typeface="+mn-cs"/>
              </a:rPr>
              <a:t>Scheduling conflicts</a:t>
            </a:r>
          </a:p>
        </p:txBody>
      </p:sp>
      <p:sp>
        <p:nvSpPr>
          <p:cNvPr id="48" name="Rectangle 47">
            <a:extLst>
              <a:ext uri="{FF2B5EF4-FFF2-40B4-BE49-F238E27FC236}">
                <a16:creationId xmlns:a16="http://schemas.microsoft.com/office/drawing/2014/main" id="{949D190B-D69B-4727-8696-E7C1C13A1C2E}"/>
              </a:ext>
            </a:extLst>
          </p:cNvPr>
          <p:cNvSpPr/>
          <p:nvPr/>
        </p:nvSpPr>
        <p:spPr>
          <a:xfrm>
            <a:off x="1795595" y="3173994"/>
            <a:ext cx="2815081" cy="438150"/>
          </a:xfrm>
          <a:prstGeom prst="rect">
            <a:avLst/>
          </a:prstGeom>
          <a:solidFill>
            <a:srgbClr val="0F54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7915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Narrow"/>
                <a:ea typeface="+mn-ea"/>
                <a:cs typeface="+mn-cs"/>
              </a:rPr>
              <a:t>Reporting</a:t>
            </a:r>
          </a:p>
        </p:txBody>
      </p:sp>
      <p:sp>
        <p:nvSpPr>
          <p:cNvPr id="49" name="Rectangle 48">
            <a:extLst>
              <a:ext uri="{FF2B5EF4-FFF2-40B4-BE49-F238E27FC236}">
                <a16:creationId xmlns:a16="http://schemas.microsoft.com/office/drawing/2014/main" id="{23258992-A824-408D-8DF0-334D404065C9}"/>
              </a:ext>
            </a:extLst>
          </p:cNvPr>
          <p:cNvSpPr/>
          <p:nvPr/>
        </p:nvSpPr>
        <p:spPr>
          <a:xfrm>
            <a:off x="4764628" y="2633847"/>
            <a:ext cx="45719" cy="1518443"/>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Narrow"/>
              <a:ea typeface="+mn-ea"/>
              <a:cs typeface="+mn-cs"/>
            </a:endParaRPr>
          </a:p>
        </p:txBody>
      </p:sp>
      <p:sp>
        <p:nvSpPr>
          <p:cNvPr id="50" name="Right Triangle 49">
            <a:extLst>
              <a:ext uri="{FF2B5EF4-FFF2-40B4-BE49-F238E27FC236}">
                <a16:creationId xmlns:a16="http://schemas.microsoft.com/office/drawing/2014/main" id="{A286073C-4E71-4531-B3D0-F09A2714D8C7}"/>
              </a:ext>
            </a:extLst>
          </p:cNvPr>
          <p:cNvSpPr/>
          <p:nvPr/>
        </p:nvSpPr>
        <p:spPr>
          <a:xfrm rot="13500000">
            <a:off x="4611978" y="3237863"/>
            <a:ext cx="310063" cy="310063"/>
          </a:xfrm>
          <a:prstGeom prst="rtTriangl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Narrow"/>
              <a:ea typeface="+mn-ea"/>
              <a:cs typeface="+mn-cs"/>
            </a:endParaRPr>
          </a:p>
        </p:txBody>
      </p:sp>
      <p:sp>
        <p:nvSpPr>
          <p:cNvPr id="51" name="Rectangle 50">
            <a:extLst>
              <a:ext uri="{FF2B5EF4-FFF2-40B4-BE49-F238E27FC236}">
                <a16:creationId xmlns:a16="http://schemas.microsoft.com/office/drawing/2014/main" id="{B0ABAA0F-2810-4A13-BB61-6A0CB9DB1DC4}"/>
              </a:ext>
            </a:extLst>
          </p:cNvPr>
          <p:cNvSpPr/>
          <p:nvPr/>
        </p:nvSpPr>
        <p:spPr>
          <a:xfrm>
            <a:off x="5140210" y="2633847"/>
            <a:ext cx="2918460" cy="1518443"/>
          </a:xfrm>
          <a:prstGeom prst="rect">
            <a:avLst/>
          </a:prstGeom>
          <a:solidFill>
            <a:srgbClr val="0F5486"/>
          </a:solidFill>
          <a:ln>
            <a:noFill/>
          </a:ln>
        </p:spPr>
        <p:style>
          <a:lnRef idx="2">
            <a:schemeClr val="accent1">
              <a:shade val="50000"/>
            </a:schemeClr>
          </a:lnRef>
          <a:fillRef idx="1">
            <a:schemeClr val="accent1"/>
          </a:fillRef>
          <a:effectRef idx="0">
            <a:schemeClr val="accent1"/>
          </a:effectRef>
          <a:fontRef idx="minor">
            <a:schemeClr val="lt1"/>
          </a:fontRef>
        </p:style>
        <p:txBody>
          <a:bodyPr tIns="252000" rtlCol="0" anchor="ctr"/>
          <a:lstStyle/>
          <a:p>
            <a:pPr marL="0" marR="0" lvl="0" indent="0" algn="ctr" defTabSz="879152" rtl="0" eaLnBrk="1" fontAlgn="auto" latinLnBrk="0" hangingPunct="1">
              <a:lnSpc>
                <a:spcPts val="24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FFFF"/>
                </a:solidFill>
                <a:effectLst/>
                <a:uLnTx/>
                <a:uFillTx/>
                <a:latin typeface="Arial Narrow"/>
                <a:ea typeface="+mn-ea"/>
                <a:cs typeface="+mn-cs"/>
              </a:rPr>
              <a:t>30%</a:t>
            </a:r>
            <a:r>
              <a:rPr kumimoji="0" lang="en-US" sz="3200" b="0" i="0" u="none" strike="noStrike" kern="1200" cap="none" spc="0" normalizeH="0" baseline="0" noProof="0" dirty="0">
                <a:ln>
                  <a:noFill/>
                </a:ln>
                <a:solidFill>
                  <a:srgbClr val="FFFFFF"/>
                </a:solidFill>
                <a:effectLst/>
                <a:uLnTx/>
                <a:uFillTx/>
                <a:latin typeface="Arial Narrow"/>
                <a:ea typeface="+mn-ea"/>
                <a:cs typeface="+mn-cs"/>
              </a:rPr>
              <a:t/>
            </a:r>
            <a:br>
              <a:rPr kumimoji="0" lang="en-US" sz="3200" b="0" i="0" u="none" strike="noStrike" kern="1200" cap="none" spc="0" normalizeH="0" baseline="0" noProof="0" dirty="0">
                <a:ln>
                  <a:noFill/>
                </a:ln>
                <a:solidFill>
                  <a:srgbClr val="FFFFFF"/>
                </a:solidFill>
                <a:effectLst/>
                <a:uLnTx/>
                <a:uFillTx/>
                <a:latin typeface="Arial Narrow"/>
                <a:ea typeface="+mn-ea"/>
                <a:cs typeface="+mn-cs"/>
              </a:rPr>
            </a:br>
            <a:r>
              <a:rPr kumimoji="0" lang="en-US" sz="2400" b="0" i="0" u="none" strike="noStrike" kern="1200" cap="none" spc="0" normalizeH="0" baseline="0" noProof="0" dirty="0">
                <a:ln>
                  <a:noFill/>
                </a:ln>
                <a:solidFill>
                  <a:srgbClr val="FFFFFF"/>
                </a:solidFill>
                <a:effectLst/>
                <a:uLnTx/>
                <a:uFillTx/>
                <a:latin typeface="Arial Narrow"/>
                <a:ea typeface="+mn-ea"/>
                <a:cs typeface="+mn-cs"/>
              </a:rPr>
              <a:t>non-value </a:t>
            </a:r>
          </a:p>
          <a:p>
            <a:pPr marL="0" marR="0" lvl="0" indent="0" algn="ctr" defTabSz="879152" rtl="0" eaLnBrk="1" fontAlgn="auto" latinLnBrk="0" hangingPunct="1">
              <a:lnSpc>
                <a:spcPts val="24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Narrow"/>
                <a:ea typeface="+mn-ea"/>
                <a:cs typeface="+mn-cs"/>
              </a:rPr>
              <a:t>added activities</a:t>
            </a:r>
            <a:endParaRPr kumimoji="0" lang="en-US" sz="3200" b="0" i="0" u="none" strike="noStrike" kern="1200" cap="none" spc="0" normalizeH="0" baseline="0" noProof="0" dirty="0">
              <a:ln>
                <a:noFill/>
              </a:ln>
              <a:solidFill>
                <a:srgbClr val="FFFFFF"/>
              </a:solidFill>
              <a:effectLst/>
              <a:uLnTx/>
              <a:uFillTx/>
              <a:latin typeface="Arial Narrow"/>
              <a:ea typeface="+mn-ea"/>
              <a:cs typeface="+mn-cs"/>
            </a:endParaRPr>
          </a:p>
        </p:txBody>
      </p:sp>
      <p:sp>
        <p:nvSpPr>
          <p:cNvPr id="52" name="Frame 51">
            <a:extLst>
              <a:ext uri="{FF2B5EF4-FFF2-40B4-BE49-F238E27FC236}">
                <a16:creationId xmlns:a16="http://schemas.microsoft.com/office/drawing/2014/main" id="{1C8B697F-2007-42ED-A597-B12EEC8D81CF}"/>
              </a:ext>
            </a:extLst>
          </p:cNvPr>
          <p:cNvSpPr/>
          <p:nvPr/>
        </p:nvSpPr>
        <p:spPr>
          <a:xfrm>
            <a:off x="5201963" y="2695600"/>
            <a:ext cx="2794954" cy="1394938"/>
          </a:xfrm>
          <a:prstGeom prst="frame">
            <a:avLst>
              <a:gd name="adj1" fmla="val 447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5386"/>
              </a:solidFill>
              <a:effectLst/>
              <a:uLnTx/>
              <a:uFillTx/>
              <a:latin typeface="Arial Narrow"/>
              <a:ea typeface="+mn-ea"/>
              <a:cs typeface="+mn-cs"/>
            </a:endParaRPr>
          </a:p>
        </p:txBody>
      </p:sp>
      <p:sp>
        <p:nvSpPr>
          <p:cNvPr id="53" name="Rectangle 52">
            <a:extLst>
              <a:ext uri="{FF2B5EF4-FFF2-40B4-BE49-F238E27FC236}">
                <a16:creationId xmlns:a16="http://schemas.microsoft.com/office/drawing/2014/main" id="{0EE3D01A-1379-488F-AB3C-EA7053334DE6}"/>
              </a:ext>
            </a:extLst>
          </p:cNvPr>
          <p:cNvSpPr/>
          <p:nvPr/>
        </p:nvSpPr>
        <p:spPr>
          <a:xfrm>
            <a:off x="420624" y="1075980"/>
            <a:ext cx="1966085" cy="12449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Narrow"/>
                <a:ea typeface="+mn-ea"/>
                <a:cs typeface="+mn-cs"/>
              </a:rPr>
              <a:t>Requirements</a:t>
            </a:r>
          </a:p>
        </p:txBody>
      </p:sp>
      <p:sp>
        <p:nvSpPr>
          <p:cNvPr id="54" name="Rectangle: Rounded Corners 53">
            <a:extLst>
              <a:ext uri="{FF2B5EF4-FFF2-40B4-BE49-F238E27FC236}">
                <a16:creationId xmlns:a16="http://schemas.microsoft.com/office/drawing/2014/main" id="{9CBB7FF4-D7C9-4B73-947E-0A864A89FE6B}"/>
              </a:ext>
            </a:extLst>
          </p:cNvPr>
          <p:cNvSpPr/>
          <p:nvPr/>
        </p:nvSpPr>
        <p:spPr>
          <a:xfrm>
            <a:off x="2624328" y="1075980"/>
            <a:ext cx="1966085" cy="1244933"/>
          </a:xfrm>
          <a:prstGeom prst="roundRect">
            <a:avLst>
              <a:gd name="adj" fmla="val 21917"/>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Narrow"/>
                <a:ea typeface="+mn-ea"/>
                <a:cs typeface="+mn-cs"/>
              </a:rPr>
              <a:t>Product data</a:t>
            </a:r>
          </a:p>
        </p:txBody>
      </p:sp>
      <p:sp>
        <p:nvSpPr>
          <p:cNvPr id="55" name="Rectangle: Diagonal Corners Snipped 54">
            <a:extLst>
              <a:ext uri="{FF2B5EF4-FFF2-40B4-BE49-F238E27FC236}">
                <a16:creationId xmlns:a16="http://schemas.microsoft.com/office/drawing/2014/main" id="{D4D8C2C4-BE24-4AF8-878D-E39F4D217EFE}"/>
              </a:ext>
            </a:extLst>
          </p:cNvPr>
          <p:cNvSpPr/>
          <p:nvPr/>
        </p:nvSpPr>
        <p:spPr>
          <a:xfrm>
            <a:off x="4800600" y="1075980"/>
            <a:ext cx="1966085" cy="1244933"/>
          </a:xfrm>
          <a:prstGeom prst="snip2DiagRect">
            <a:avLst>
              <a:gd name="adj1" fmla="val 19359"/>
              <a:gd name="adj2" fmla="val 19318"/>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Narrow"/>
                <a:ea typeface="+mn-ea"/>
                <a:cs typeface="+mn-cs"/>
              </a:rPr>
              <a:t>Schedule</a:t>
            </a:r>
          </a:p>
        </p:txBody>
      </p:sp>
      <p:sp>
        <p:nvSpPr>
          <p:cNvPr id="56" name="Freeform 17">
            <a:extLst>
              <a:ext uri="{FF2B5EF4-FFF2-40B4-BE49-F238E27FC236}">
                <a16:creationId xmlns:a16="http://schemas.microsoft.com/office/drawing/2014/main" id="{4B8B3F90-664C-4913-B6E2-700CBC8863CB}"/>
              </a:ext>
            </a:extLst>
          </p:cNvPr>
          <p:cNvSpPr/>
          <p:nvPr/>
        </p:nvSpPr>
        <p:spPr>
          <a:xfrm>
            <a:off x="7013448" y="1075980"/>
            <a:ext cx="1966085" cy="1244933"/>
          </a:xfrm>
          <a:custGeom>
            <a:avLst/>
            <a:gdLst>
              <a:gd name="connsiteX0" fmla="*/ 1966085 w 1966085"/>
              <a:gd name="connsiteY0" fmla="*/ 1244933 h 1244933"/>
              <a:gd name="connsiteX1" fmla="*/ 375733 w 1966085"/>
              <a:gd name="connsiteY1" fmla="*/ 1244933 h 1244933"/>
              <a:gd name="connsiteX2" fmla="*/ 372185 w 1966085"/>
              <a:gd name="connsiteY2" fmla="*/ 1244933 h 1244933"/>
              <a:gd name="connsiteX3" fmla="*/ 0 w 1966085"/>
              <a:gd name="connsiteY3" fmla="*/ 1244933 h 1244933"/>
              <a:gd name="connsiteX4" fmla="*/ 186092 w 1966085"/>
              <a:gd name="connsiteY4" fmla="*/ 622466 h 1244933"/>
              <a:gd name="connsiteX5" fmla="*/ 0 w 1966085"/>
              <a:gd name="connsiteY5" fmla="*/ 0 h 1244933"/>
              <a:gd name="connsiteX6" fmla="*/ 1590353 w 1966085"/>
              <a:gd name="connsiteY6" fmla="*/ 0 h 1244933"/>
              <a:gd name="connsiteX7" fmla="*/ 1593900 w 1966085"/>
              <a:gd name="connsiteY7" fmla="*/ 0 h 1244933"/>
              <a:gd name="connsiteX8" fmla="*/ 1966085 w 1966085"/>
              <a:gd name="connsiteY8" fmla="*/ 0 h 1244933"/>
              <a:gd name="connsiteX9" fmla="*/ 1779993 w 1966085"/>
              <a:gd name="connsiteY9" fmla="*/ 622467 h 124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6085" h="1244933">
                <a:moveTo>
                  <a:pt x="1966085" y="1244933"/>
                </a:moveTo>
                <a:lnTo>
                  <a:pt x="375733" y="1244933"/>
                </a:lnTo>
                <a:lnTo>
                  <a:pt x="372185" y="1244933"/>
                </a:lnTo>
                <a:lnTo>
                  <a:pt x="0" y="1244933"/>
                </a:lnTo>
                <a:lnTo>
                  <a:pt x="186092" y="622466"/>
                </a:lnTo>
                <a:lnTo>
                  <a:pt x="0" y="0"/>
                </a:lnTo>
                <a:lnTo>
                  <a:pt x="1590353" y="0"/>
                </a:lnTo>
                <a:lnTo>
                  <a:pt x="1593900" y="0"/>
                </a:lnTo>
                <a:lnTo>
                  <a:pt x="1966085" y="0"/>
                </a:lnTo>
                <a:lnTo>
                  <a:pt x="1779993" y="622467"/>
                </a:lnTo>
                <a:close/>
              </a:path>
            </a:pathLst>
          </a:custGeom>
          <a:solidFill>
            <a:srgbClr val="0037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Narrow"/>
                <a:ea typeface="+mn-ea"/>
                <a:cs typeface="+mn-cs"/>
              </a:rPr>
              <a:t>Resources</a:t>
            </a:r>
          </a:p>
        </p:txBody>
      </p:sp>
      <p:sp>
        <p:nvSpPr>
          <p:cNvPr id="57" name="Freeform 5">
            <a:extLst>
              <a:ext uri="{FF2B5EF4-FFF2-40B4-BE49-F238E27FC236}">
                <a16:creationId xmlns:a16="http://schemas.microsoft.com/office/drawing/2014/main" id="{35448BDE-D111-492D-9253-FBB61911CA5E}"/>
              </a:ext>
            </a:extLst>
          </p:cNvPr>
          <p:cNvSpPr>
            <a:spLocks/>
          </p:cNvSpPr>
          <p:nvPr/>
        </p:nvSpPr>
        <p:spPr bwMode="auto">
          <a:xfrm>
            <a:off x="1356669" y="2602890"/>
            <a:ext cx="873770" cy="1017555"/>
          </a:xfrm>
          <a:custGeom>
            <a:avLst/>
            <a:gdLst>
              <a:gd name="T0" fmla="*/ 41 w 912"/>
              <a:gd name="T1" fmla="*/ 540 h 1064"/>
              <a:gd name="T2" fmla="*/ 448 w 912"/>
              <a:gd name="T3" fmla="*/ 1064 h 1064"/>
              <a:gd name="T4" fmla="*/ 876 w 912"/>
              <a:gd name="T5" fmla="*/ 540 h 1064"/>
              <a:gd name="T6" fmla="*/ 881 w 912"/>
              <a:gd name="T7" fmla="*/ 479 h 1064"/>
              <a:gd name="T8" fmla="*/ 448 w 912"/>
              <a:gd name="T9" fmla="*/ 0 h 1064"/>
              <a:gd name="T10" fmla="*/ 31 w 912"/>
              <a:gd name="T11" fmla="*/ 479 h 1064"/>
              <a:gd name="T12" fmla="*/ 41 w 912"/>
              <a:gd name="T13" fmla="*/ 540 h 1064"/>
            </a:gdLst>
            <a:ahLst/>
            <a:cxnLst>
              <a:cxn ang="0">
                <a:pos x="T0" y="T1"/>
              </a:cxn>
              <a:cxn ang="0">
                <a:pos x="T2" y="T3"/>
              </a:cxn>
              <a:cxn ang="0">
                <a:pos x="T4" y="T5"/>
              </a:cxn>
              <a:cxn ang="0">
                <a:pos x="T6" y="T7"/>
              </a:cxn>
              <a:cxn ang="0">
                <a:pos x="T8" y="T9"/>
              </a:cxn>
              <a:cxn ang="0">
                <a:pos x="T10" y="T11"/>
              </a:cxn>
              <a:cxn ang="0">
                <a:pos x="T12" y="T13"/>
              </a:cxn>
            </a:cxnLst>
            <a:rect l="0" t="0" r="r" b="b"/>
            <a:pathLst>
              <a:path w="912" h="1064">
                <a:moveTo>
                  <a:pt x="41" y="540"/>
                </a:moveTo>
                <a:cubicBezTo>
                  <a:pt x="76" y="749"/>
                  <a:pt x="214" y="1064"/>
                  <a:pt x="448" y="1064"/>
                </a:cubicBezTo>
                <a:cubicBezTo>
                  <a:pt x="703" y="1064"/>
                  <a:pt x="835" y="749"/>
                  <a:pt x="876" y="540"/>
                </a:cubicBezTo>
                <a:cubicBezTo>
                  <a:pt x="881" y="479"/>
                  <a:pt x="881" y="479"/>
                  <a:pt x="881" y="479"/>
                </a:cubicBezTo>
                <a:cubicBezTo>
                  <a:pt x="912" y="214"/>
                  <a:pt x="718" y="0"/>
                  <a:pt x="448" y="0"/>
                </a:cubicBezTo>
                <a:cubicBezTo>
                  <a:pt x="183" y="0"/>
                  <a:pt x="0" y="214"/>
                  <a:pt x="31" y="479"/>
                </a:cubicBezTo>
                <a:cubicBezTo>
                  <a:pt x="41" y="540"/>
                  <a:pt x="41" y="540"/>
                  <a:pt x="41" y="540"/>
                </a:cubicBezTo>
              </a:path>
            </a:pathLst>
          </a:custGeom>
          <a:solidFill>
            <a:srgbClr val="0F5486"/>
          </a:solidFill>
          <a:ln w="57150">
            <a:solidFill>
              <a:schemeClr val="bg1"/>
            </a:solidFill>
          </a:ln>
        </p:spPr>
        <p:txBody>
          <a:bodyPr vert="horz" wrap="square" lIns="91440" tIns="45720" rIns="91440" bIns="45720" numCol="1" anchor="t" anchorCtr="0" compatLnSpc="1">
            <a:prstTxWarp prst="textNoShape">
              <a:avLst/>
            </a:prstTxWarp>
          </a:bodyPr>
          <a:lstStyle/>
          <a:p>
            <a:pPr marL="0" marR="0" lvl="0" indent="0" algn="l" defTabSz="879152"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5386"/>
              </a:solidFill>
              <a:effectLst/>
              <a:uLnTx/>
              <a:uFillTx/>
              <a:latin typeface="Arial Narrow"/>
              <a:ea typeface="+mn-ea"/>
              <a:cs typeface="+mn-cs"/>
            </a:endParaRPr>
          </a:p>
        </p:txBody>
      </p:sp>
      <p:sp>
        <p:nvSpPr>
          <p:cNvPr id="58" name="Rectangle 57">
            <a:extLst>
              <a:ext uri="{FF2B5EF4-FFF2-40B4-BE49-F238E27FC236}">
                <a16:creationId xmlns:a16="http://schemas.microsoft.com/office/drawing/2014/main" id="{516CC0A0-17A1-443F-AC12-6ED806BF1EBC}"/>
              </a:ext>
            </a:extLst>
          </p:cNvPr>
          <p:cNvSpPr/>
          <p:nvPr/>
        </p:nvSpPr>
        <p:spPr>
          <a:xfrm>
            <a:off x="6813089" y="4367549"/>
            <a:ext cx="2228438" cy="6019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Narrow"/>
                <a:ea typeface="+mn-ea"/>
                <a:cs typeface="+mn-cs"/>
              </a:rPr>
              <a:t>Productivity</a:t>
            </a:r>
          </a:p>
        </p:txBody>
      </p:sp>
      <p:sp>
        <p:nvSpPr>
          <p:cNvPr id="59" name="Rectangle 58">
            <a:extLst>
              <a:ext uri="{FF2B5EF4-FFF2-40B4-BE49-F238E27FC236}">
                <a16:creationId xmlns:a16="http://schemas.microsoft.com/office/drawing/2014/main" id="{31865CEA-A3DD-4244-94DD-D72587E7188A}"/>
              </a:ext>
            </a:extLst>
          </p:cNvPr>
          <p:cNvSpPr/>
          <p:nvPr/>
        </p:nvSpPr>
        <p:spPr>
          <a:xfrm>
            <a:off x="3787176" y="4367549"/>
            <a:ext cx="2228438" cy="6019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915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Narrow"/>
                <a:ea typeface="+mn-ea"/>
                <a:cs typeface="+mn-cs"/>
              </a:rPr>
              <a:t>Errors</a:t>
            </a:r>
          </a:p>
        </p:txBody>
      </p:sp>
    </p:spTree>
    <p:extLst>
      <p:ext uri="{BB962C8B-B14F-4D97-AF65-F5344CB8AC3E}">
        <p14:creationId xmlns:p14="http://schemas.microsoft.com/office/powerpoint/2010/main" val="2523563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500"/>
                                        <p:tgtEl>
                                          <p:spTgt spid="56"/>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fade">
                                      <p:cBhvr>
                                        <p:cTn id="39" dur="500"/>
                                        <p:tgtEl>
                                          <p:spTgt spid="4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fade">
                                      <p:cBhvr>
                                        <p:cTn id="45" dur="500"/>
                                        <p:tgtEl>
                                          <p:spTgt spid="36"/>
                                        </p:tgtEl>
                                      </p:cBhvr>
                                    </p:animEffect>
                                  </p:childTnLst>
                                </p:cTn>
                              </p:par>
                              <p:par>
                                <p:cTn id="46" presetID="16" presetClass="entr" presetSubtype="26" fill="hold" grpId="0" nodeType="with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barn(inHorizontal)">
                                      <p:cBhvr>
                                        <p:cTn id="48" dur="500"/>
                                        <p:tgtEl>
                                          <p:spTgt spid="49"/>
                                        </p:tgtEl>
                                      </p:cBhvr>
                                    </p:animEffect>
                                  </p:childTnLst>
                                </p:cTn>
                              </p:par>
                            </p:childTnLst>
                          </p:cTn>
                        </p:par>
                        <p:par>
                          <p:cTn id="49" fill="hold">
                            <p:stCondLst>
                              <p:cond delay="2000"/>
                            </p:stCondLst>
                            <p:childTnLst>
                              <p:par>
                                <p:cTn id="50" presetID="22" presetClass="entr" presetSubtype="8" fill="hold" grpId="0" nodeType="after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wipe(left)">
                                      <p:cBhvr>
                                        <p:cTn id="52" dur="500"/>
                                        <p:tgtEl>
                                          <p:spTgt spid="50"/>
                                        </p:tgtEl>
                                      </p:cBhvr>
                                    </p:animEffect>
                                  </p:childTnLst>
                                </p:cTn>
                              </p:par>
                            </p:childTnLst>
                          </p:cTn>
                        </p:par>
                        <p:par>
                          <p:cTn id="53" fill="hold">
                            <p:stCondLst>
                              <p:cond delay="2500"/>
                            </p:stCondLst>
                            <p:childTnLst>
                              <p:par>
                                <p:cTn id="54" presetID="10" presetClass="entr" presetSubtype="0" fill="hold" grpId="0" nodeType="after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fade">
                                      <p:cBhvr>
                                        <p:cTn id="64" dur="500"/>
                                        <p:tgtEl>
                                          <p:spTgt spid="3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fade">
                                      <p:cBhvr>
                                        <p:cTn id="67" dur="500"/>
                                        <p:tgtEl>
                                          <p:spTgt spid="35"/>
                                        </p:tgtEl>
                                      </p:cBhvr>
                                    </p:animEffect>
                                  </p:childTnLst>
                                </p:cTn>
                              </p:par>
                            </p:childTnLst>
                          </p:cTn>
                        </p:par>
                        <p:par>
                          <p:cTn id="68" fill="hold">
                            <p:stCondLst>
                              <p:cond delay="500"/>
                            </p:stCondLst>
                            <p:childTnLst>
                              <p:par>
                                <p:cTn id="69" presetID="22" presetClass="entr" presetSubtype="4" fill="hold" grpId="0" nodeType="afterEffect">
                                  <p:stCondLst>
                                    <p:cond delay="0"/>
                                  </p:stCondLst>
                                  <p:childTnLst>
                                    <p:set>
                                      <p:cBhvr>
                                        <p:cTn id="70" dur="1" fill="hold">
                                          <p:stCondLst>
                                            <p:cond delay="0"/>
                                          </p:stCondLst>
                                        </p:cTn>
                                        <p:tgtEl>
                                          <p:spTgt spid="46"/>
                                        </p:tgtEl>
                                        <p:attrNameLst>
                                          <p:attrName>style.visibility</p:attrName>
                                        </p:attrNameLst>
                                      </p:cBhvr>
                                      <p:to>
                                        <p:strVal val="visible"/>
                                      </p:to>
                                    </p:set>
                                    <p:animEffect transition="in" filter="wipe(down)">
                                      <p:cBhvr>
                                        <p:cTn id="71" dur="500"/>
                                        <p:tgtEl>
                                          <p:spTgt spid="46"/>
                                        </p:tgtEl>
                                      </p:cBhvr>
                                    </p:animEffect>
                                  </p:childTnLst>
                                </p:cTn>
                              </p:par>
                            </p:childTnLst>
                          </p:cTn>
                        </p:par>
                        <p:par>
                          <p:cTn id="72" fill="hold">
                            <p:stCondLst>
                              <p:cond delay="1000"/>
                            </p:stCondLst>
                            <p:childTnLst>
                              <p:par>
                                <p:cTn id="73" presetID="10" presetClass="entr" presetSubtype="0" fill="hold" grpId="0" nodeType="after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fade">
                                      <p:cBhvr>
                                        <p:cTn id="75" dur="500"/>
                                        <p:tgtEl>
                                          <p:spTgt spid="4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59"/>
                                        </p:tgtEl>
                                        <p:attrNameLst>
                                          <p:attrName>style.visibility</p:attrName>
                                        </p:attrNameLst>
                                      </p:cBhvr>
                                      <p:to>
                                        <p:strVal val="visible"/>
                                      </p:to>
                                    </p:set>
                                    <p:animEffect transition="in" filter="fade">
                                      <p:cBhvr>
                                        <p:cTn id="78" dur="500"/>
                                        <p:tgtEl>
                                          <p:spTgt spid="59"/>
                                        </p:tgtEl>
                                      </p:cBhvr>
                                    </p:animEffect>
                                  </p:childTnLst>
                                </p:cTn>
                              </p:par>
                            </p:childTnLst>
                          </p:cTn>
                        </p:par>
                        <p:par>
                          <p:cTn id="79" fill="hold">
                            <p:stCondLst>
                              <p:cond delay="1500"/>
                            </p:stCondLst>
                            <p:childTnLst>
                              <p:par>
                                <p:cTn id="80" presetID="22" presetClass="entr" presetSubtype="4" fill="hold" grpId="0" nodeType="after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wipe(down)">
                                      <p:cBhvr>
                                        <p:cTn id="82" dur="500"/>
                                        <p:tgtEl>
                                          <p:spTgt spid="45"/>
                                        </p:tgtEl>
                                      </p:cBhvr>
                                    </p:animEffect>
                                  </p:childTnLst>
                                </p:cTn>
                              </p:par>
                            </p:childTnLst>
                          </p:cTn>
                        </p:par>
                        <p:par>
                          <p:cTn id="83" fill="hold">
                            <p:stCondLst>
                              <p:cond delay="2000"/>
                            </p:stCondLst>
                            <p:childTnLst>
                              <p:par>
                                <p:cTn id="84" presetID="10" presetClass="entr" presetSubtype="0" fill="hold" grpId="0" nodeType="afterEffect">
                                  <p:stCondLst>
                                    <p:cond delay="0"/>
                                  </p:stCondLst>
                                  <p:childTnLst>
                                    <p:set>
                                      <p:cBhvr>
                                        <p:cTn id="85" dur="1" fill="hold">
                                          <p:stCondLst>
                                            <p:cond delay="0"/>
                                          </p:stCondLst>
                                        </p:cTn>
                                        <p:tgtEl>
                                          <p:spTgt spid="42"/>
                                        </p:tgtEl>
                                        <p:attrNameLst>
                                          <p:attrName>style.visibility</p:attrName>
                                        </p:attrNameLst>
                                      </p:cBhvr>
                                      <p:to>
                                        <p:strVal val="visible"/>
                                      </p:to>
                                    </p:set>
                                    <p:animEffect transition="in" filter="fade">
                                      <p:cBhvr>
                                        <p:cTn id="86" dur="500"/>
                                        <p:tgtEl>
                                          <p:spTgt spid="42"/>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58"/>
                                        </p:tgtEl>
                                        <p:attrNameLst>
                                          <p:attrName>style.visibility</p:attrName>
                                        </p:attrNameLst>
                                      </p:cBhvr>
                                      <p:to>
                                        <p:strVal val="visible"/>
                                      </p:to>
                                    </p:set>
                                    <p:animEffect transition="in" filter="fade">
                                      <p:cBhvr>
                                        <p:cTn id="89" dur="500"/>
                                        <p:tgtEl>
                                          <p:spTgt spid="58"/>
                                        </p:tgtEl>
                                      </p:cBhvr>
                                    </p:animEffect>
                                  </p:childTnLst>
                                </p:cTn>
                              </p:par>
                            </p:childTnLst>
                          </p:cTn>
                        </p:par>
                        <p:par>
                          <p:cTn id="90" fill="hold">
                            <p:stCondLst>
                              <p:cond delay="2500"/>
                            </p:stCondLst>
                            <p:childTnLst>
                              <p:par>
                                <p:cTn id="91" presetID="22" presetClass="entr" presetSubtype="1" fill="hold" grpId="0" nodeType="afterEffect">
                                  <p:stCondLst>
                                    <p:cond delay="0"/>
                                  </p:stCondLst>
                                  <p:childTnLst>
                                    <p:set>
                                      <p:cBhvr>
                                        <p:cTn id="92" dur="1" fill="hold">
                                          <p:stCondLst>
                                            <p:cond delay="0"/>
                                          </p:stCondLst>
                                        </p:cTn>
                                        <p:tgtEl>
                                          <p:spTgt spid="44"/>
                                        </p:tgtEl>
                                        <p:attrNameLst>
                                          <p:attrName>style.visibility</p:attrName>
                                        </p:attrNameLst>
                                      </p:cBhvr>
                                      <p:to>
                                        <p:strVal val="visible"/>
                                      </p:to>
                                    </p:set>
                                    <p:animEffect transition="in" filter="wipe(up)">
                                      <p:cBhvr>
                                        <p:cTn id="9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p:bldP spid="5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Project schedule</a:t>
            </a:r>
            <a:endParaRPr lang="ko-KR" altLang="en-US" dirty="0"/>
          </a:p>
        </p:txBody>
      </p:sp>
      <p:sp>
        <p:nvSpPr>
          <p:cNvPr id="3" name="Text Placeholder 2"/>
          <p:cNvSpPr>
            <a:spLocks noGrp="1"/>
          </p:cNvSpPr>
          <p:nvPr>
            <p:ph type="body" sz="quarter" idx="11"/>
          </p:nvPr>
        </p:nvSpPr>
        <p:spPr/>
        <p:txBody>
          <a:bodyPr/>
          <a:lstStyle/>
          <a:p>
            <a:r>
              <a:rPr lang="en-US" altLang="ko-KR" dirty="0">
                <a:latin typeface="3ds" panose="02000503020000020004" pitchFamily="50" charset="0"/>
              </a:rPr>
              <a:t>Schedule Project Activities</a:t>
            </a:r>
          </a:p>
        </p:txBody>
      </p:sp>
      <p:sp>
        <p:nvSpPr>
          <p:cNvPr id="4" name="Date Placeholder 3"/>
          <p:cNvSpPr>
            <a:spLocks noGrp="1"/>
          </p:cNvSpPr>
          <p:nvPr>
            <p:ph type="dt" sz="half" idx="2"/>
          </p:nvPr>
        </p:nvSpPr>
        <p:spPr/>
        <p:txBody>
          <a:bodyPr/>
          <a:lstStyle/>
          <a:p>
            <a:fld id="{451E5422-847B-44EF-B6F2-7CFEDC2BDA19}" type="datetime1">
              <a:rPr lang="en-US" noProof="0" smtClean="0"/>
              <a:t>11/10/2022</a:t>
            </a:fld>
            <a:endParaRPr lang="en-US" noProof="0"/>
          </a:p>
        </p:txBody>
      </p:sp>
      <p:sp>
        <p:nvSpPr>
          <p:cNvPr id="114" name="U-Turn Arrow 113"/>
          <p:cNvSpPr/>
          <p:nvPr/>
        </p:nvSpPr>
        <p:spPr>
          <a:xfrm rot="5400000">
            <a:off x="3370106" y="-755370"/>
            <a:ext cx="1994188" cy="7207422"/>
          </a:xfrm>
          <a:prstGeom prst="uturnArrow">
            <a:avLst>
              <a:gd name="adj1" fmla="val 16290"/>
              <a:gd name="adj2" fmla="val 18216"/>
              <a:gd name="adj3" fmla="val 36001"/>
              <a:gd name="adj4" fmla="val 43750"/>
              <a:gd name="adj5" fmla="val 100000"/>
            </a:avLst>
          </a:prstGeom>
          <a:solidFill>
            <a:srgbClr val="0B3F77"/>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5386"/>
              </a:solidFill>
              <a:effectLst/>
              <a:uLnTx/>
              <a:uFillTx/>
              <a:latin typeface="Arial Narrow"/>
              <a:ea typeface="+mn-ea"/>
              <a:cs typeface="+mn-cs"/>
            </a:endParaRPr>
          </a:p>
        </p:txBody>
      </p:sp>
      <p:grpSp>
        <p:nvGrpSpPr>
          <p:cNvPr id="115" name="Group 114"/>
          <p:cNvGrpSpPr/>
          <p:nvPr/>
        </p:nvGrpSpPr>
        <p:grpSpPr>
          <a:xfrm>
            <a:off x="2449622" y="1262062"/>
            <a:ext cx="1360302" cy="901152"/>
            <a:chOff x="3328571" y="1272324"/>
            <a:chExt cx="1360302" cy="901152"/>
          </a:xfrm>
        </p:grpSpPr>
        <p:sp>
          <p:nvSpPr>
            <p:cNvPr id="116" name="TextBox 115"/>
            <p:cNvSpPr txBox="1"/>
            <p:nvPr/>
          </p:nvSpPr>
          <p:spPr>
            <a:xfrm>
              <a:off x="3328571" y="1272324"/>
              <a:ext cx="1360302"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5386"/>
                  </a:solidFill>
                  <a:effectLst/>
                  <a:uLnTx/>
                  <a:uFillTx/>
                </a:rPr>
                <a:t>Modify a New Project</a:t>
              </a:r>
            </a:p>
          </p:txBody>
        </p:sp>
        <p:grpSp>
          <p:nvGrpSpPr>
            <p:cNvPr id="117" name="Group 116"/>
            <p:cNvGrpSpPr/>
            <p:nvPr/>
          </p:nvGrpSpPr>
          <p:grpSpPr>
            <a:xfrm>
              <a:off x="3776604" y="1819533"/>
              <a:ext cx="303786" cy="353943"/>
              <a:chOff x="1531592" y="2976620"/>
              <a:chExt cx="303786" cy="353943"/>
            </a:xfrm>
          </p:grpSpPr>
          <p:sp>
            <p:nvSpPr>
              <p:cNvPr id="118" name="Oval 117"/>
              <p:cNvSpPr/>
              <p:nvPr/>
            </p:nvSpPr>
            <p:spPr>
              <a:xfrm>
                <a:off x="1532771" y="3009510"/>
                <a:ext cx="302607" cy="281250"/>
              </a:xfrm>
              <a:prstGeom prst="ellipse">
                <a:avLst/>
              </a:prstGeom>
              <a:solidFill>
                <a:srgbClr val="FFFFFF"/>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Arial Narrow"/>
                  <a:ea typeface="+mn-ea"/>
                  <a:cs typeface="+mn-cs"/>
                </a:endParaRPr>
              </a:p>
            </p:txBody>
          </p:sp>
          <p:sp>
            <p:nvSpPr>
              <p:cNvPr id="119" name="TextBox 118"/>
              <p:cNvSpPr txBox="1"/>
              <p:nvPr/>
            </p:nvSpPr>
            <p:spPr>
              <a:xfrm>
                <a:off x="1531592" y="2976620"/>
                <a:ext cx="284052" cy="35394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5386"/>
                    </a:solidFill>
                    <a:effectLst/>
                    <a:uLnTx/>
                    <a:uFillTx/>
                  </a:rPr>
                  <a:t>2</a:t>
                </a:r>
              </a:p>
            </p:txBody>
          </p:sp>
        </p:grpSp>
      </p:grpSp>
      <p:grpSp>
        <p:nvGrpSpPr>
          <p:cNvPr id="120" name="Group 119"/>
          <p:cNvGrpSpPr/>
          <p:nvPr/>
        </p:nvGrpSpPr>
        <p:grpSpPr>
          <a:xfrm>
            <a:off x="703556" y="1288960"/>
            <a:ext cx="1645623" cy="903417"/>
            <a:chOff x="703556" y="1288960"/>
            <a:chExt cx="1645623" cy="903417"/>
          </a:xfrm>
        </p:grpSpPr>
        <p:sp>
          <p:nvSpPr>
            <p:cNvPr id="121" name="TextBox 120"/>
            <p:cNvSpPr txBox="1"/>
            <p:nvPr/>
          </p:nvSpPr>
          <p:spPr>
            <a:xfrm>
              <a:off x="703556" y="1288960"/>
              <a:ext cx="1645623"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5386"/>
                  </a:solidFill>
                  <a:effectLst/>
                  <a:uLnTx/>
                  <a:uFillTx/>
                </a:rPr>
                <a:t>General overview on how Creating Projects</a:t>
              </a:r>
            </a:p>
          </p:txBody>
        </p:sp>
        <p:grpSp>
          <p:nvGrpSpPr>
            <p:cNvPr id="122" name="Group 121"/>
            <p:cNvGrpSpPr/>
            <p:nvPr/>
          </p:nvGrpSpPr>
          <p:grpSpPr>
            <a:xfrm>
              <a:off x="1401239" y="1824499"/>
              <a:ext cx="302607" cy="367878"/>
              <a:chOff x="1295379" y="792772"/>
              <a:chExt cx="302607" cy="353943"/>
            </a:xfrm>
          </p:grpSpPr>
          <p:sp>
            <p:nvSpPr>
              <p:cNvPr id="123" name="Oval 122"/>
              <p:cNvSpPr/>
              <p:nvPr/>
            </p:nvSpPr>
            <p:spPr>
              <a:xfrm>
                <a:off x="1295379" y="819631"/>
                <a:ext cx="302607" cy="281250"/>
              </a:xfrm>
              <a:prstGeom prst="ellipse">
                <a:avLst/>
              </a:prstGeom>
              <a:solidFill>
                <a:srgbClr val="FFFFFF"/>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Arial Narrow"/>
                  <a:ea typeface="+mn-ea"/>
                  <a:cs typeface="+mn-cs"/>
                </a:endParaRPr>
              </a:p>
            </p:txBody>
          </p:sp>
          <p:sp>
            <p:nvSpPr>
              <p:cNvPr id="124" name="TextBox 123"/>
              <p:cNvSpPr txBox="1"/>
              <p:nvPr/>
            </p:nvSpPr>
            <p:spPr>
              <a:xfrm>
                <a:off x="1302700" y="792772"/>
                <a:ext cx="295286" cy="3539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5386"/>
                    </a:solidFill>
                    <a:effectLst/>
                    <a:uLnTx/>
                    <a:uFillTx/>
                  </a:rPr>
                  <a:t>1</a:t>
                </a:r>
              </a:p>
            </p:txBody>
          </p:sp>
        </p:grpSp>
      </p:grpSp>
      <p:grpSp>
        <p:nvGrpSpPr>
          <p:cNvPr id="125" name="Group 124"/>
          <p:cNvGrpSpPr/>
          <p:nvPr/>
        </p:nvGrpSpPr>
        <p:grpSpPr>
          <a:xfrm>
            <a:off x="3799294" y="1293614"/>
            <a:ext cx="2013262" cy="885308"/>
            <a:chOff x="3254168" y="1281387"/>
            <a:chExt cx="2013262" cy="885308"/>
          </a:xfrm>
        </p:grpSpPr>
        <p:sp>
          <p:nvSpPr>
            <p:cNvPr id="126" name="TextBox 125"/>
            <p:cNvSpPr txBox="1"/>
            <p:nvPr/>
          </p:nvSpPr>
          <p:spPr>
            <a:xfrm>
              <a:off x="3254168" y="1281387"/>
              <a:ext cx="2013262"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smtClean="0">
                  <a:ln>
                    <a:noFill/>
                  </a:ln>
                  <a:solidFill>
                    <a:srgbClr val="005386"/>
                  </a:solidFill>
                  <a:effectLst/>
                  <a:uLnTx/>
                  <a:uFillTx/>
                </a:rPr>
                <a:t>Collaborative Tasks</a:t>
              </a:r>
              <a:endParaRPr kumimoji="0" lang="en-US" sz="1400" b="0" i="0" u="none" strike="noStrike" kern="0" cap="none" spc="0" normalizeH="0" baseline="0" noProof="0" dirty="0" smtClean="0">
                <a:ln>
                  <a:noFill/>
                </a:ln>
                <a:solidFill>
                  <a:srgbClr val="005386"/>
                </a:solidFill>
                <a:effectLst/>
                <a:uLnTx/>
                <a:uFillTx/>
              </a:endParaRPr>
            </a:p>
          </p:txBody>
        </p:sp>
        <p:grpSp>
          <p:nvGrpSpPr>
            <p:cNvPr id="127" name="Group 126"/>
            <p:cNvGrpSpPr/>
            <p:nvPr/>
          </p:nvGrpSpPr>
          <p:grpSpPr>
            <a:xfrm>
              <a:off x="4133991" y="1812752"/>
              <a:ext cx="302607" cy="353943"/>
              <a:chOff x="846743" y="2986319"/>
              <a:chExt cx="302607" cy="353943"/>
            </a:xfrm>
          </p:grpSpPr>
          <p:sp>
            <p:nvSpPr>
              <p:cNvPr id="128" name="Oval 127"/>
              <p:cNvSpPr/>
              <p:nvPr/>
            </p:nvSpPr>
            <p:spPr>
              <a:xfrm>
                <a:off x="846743" y="3015253"/>
                <a:ext cx="302607" cy="281250"/>
              </a:xfrm>
              <a:prstGeom prst="ellipse">
                <a:avLst/>
              </a:prstGeom>
              <a:solidFill>
                <a:srgbClr val="FFFFFF"/>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Arial Narrow"/>
                  <a:ea typeface="+mn-ea"/>
                  <a:cs typeface="+mn-cs"/>
                </a:endParaRPr>
              </a:p>
            </p:txBody>
          </p:sp>
          <p:sp>
            <p:nvSpPr>
              <p:cNvPr id="129" name="TextBox 128"/>
              <p:cNvSpPr txBox="1"/>
              <p:nvPr/>
            </p:nvSpPr>
            <p:spPr>
              <a:xfrm>
                <a:off x="856021" y="2986319"/>
                <a:ext cx="284052" cy="35394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5386"/>
                    </a:solidFill>
                    <a:effectLst/>
                    <a:uLnTx/>
                    <a:uFillTx/>
                  </a:rPr>
                  <a:t>3</a:t>
                </a:r>
              </a:p>
            </p:txBody>
          </p:sp>
        </p:grpSp>
      </p:grpSp>
      <p:sp>
        <p:nvSpPr>
          <p:cNvPr id="130" name="Oval 129"/>
          <p:cNvSpPr/>
          <p:nvPr/>
        </p:nvSpPr>
        <p:spPr>
          <a:xfrm>
            <a:off x="7623234" y="2378483"/>
            <a:ext cx="302607" cy="281250"/>
          </a:xfrm>
          <a:prstGeom prst="ellipse">
            <a:avLst/>
          </a:prstGeom>
          <a:solidFill>
            <a:srgbClr val="FFFFFF"/>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131" name="TextBox 130"/>
          <p:cNvSpPr txBox="1"/>
          <p:nvPr/>
        </p:nvSpPr>
        <p:spPr>
          <a:xfrm>
            <a:off x="7640094" y="2357486"/>
            <a:ext cx="312398" cy="3539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smtClean="0">
                <a:ln>
                  <a:noFill/>
                </a:ln>
                <a:solidFill>
                  <a:srgbClr val="005386"/>
                </a:solidFill>
                <a:effectLst/>
                <a:uLnTx/>
                <a:uFillTx/>
              </a:rPr>
              <a:t>5</a:t>
            </a:r>
            <a:endParaRPr kumimoji="0" lang="en-US" sz="1800" b="1" i="0" u="none" strike="noStrike" kern="0" cap="none" spc="0" normalizeH="0" baseline="0" noProof="0" dirty="0" smtClean="0">
              <a:ln>
                <a:noFill/>
              </a:ln>
              <a:solidFill>
                <a:srgbClr val="005386"/>
              </a:solidFill>
              <a:effectLst/>
              <a:uLnTx/>
              <a:uFillTx/>
            </a:endParaRPr>
          </a:p>
        </p:txBody>
      </p:sp>
      <p:grpSp>
        <p:nvGrpSpPr>
          <p:cNvPr id="132" name="Group 131"/>
          <p:cNvGrpSpPr/>
          <p:nvPr/>
        </p:nvGrpSpPr>
        <p:grpSpPr>
          <a:xfrm>
            <a:off x="4305270" y="1273374"/>
            <a:ext cx="3178191" cy="2391605"/>
            <a:chOff x="4928409" y="1227529"/>
            <a:chExt cx="3178191" cy="2391605"/>
          </a:xfrm>
        </p:grpSpPr>
        <p:sp>
          <p:nvSpPr>
            <p:cNvPr id="133" name="TextBox 132"/>
            <p:cNvSpPr txBox="1"/>
            <p:nvPr/>
          </p:nvSpPr>
          <p:spPr>
            <a:xfrm>
              <a:off x="6435695" y="1227529"/>
              <a:ext cx="1670905"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5386"/>
                  </a:solidFill>
                  <a:effectLst/>
                  <a:uLnTx/>
                  <a:uFillTx/>
                </a:rPr>
                <a:t>Add Project Members and Task Assignees</a:t>
              </a:r>
            </a:p>
          </p:txBody>
        </p:sp>
        <p:grpSp>
          <p:nvGrpSpPr>
            <p:cNvPr id="134" name="Group 133"/>
            <p:cNvGrpSpPr/>
            <p:nvPr/>
          </p:nvGrpSpPr>
          <p:grpSpPr>
            <a:xfrm>
              <a:off x="4928409" y="3265191"/>
              <a:ext cx="302607" cy="353943"/>
              <a:chOff x="1501310" y="3108942"/>
              <a:chExt cx="302607" cy="353943"/>
            </a:xfrm>
          </p:grpSpPr>
          <p:sp>
            <p:nvSpPr>
              <p:cNvPr id="135" name="Oval 134"/>
              <p:cNvSpPr/>
              <p:nvPr/>
            </p:nvSpPr>
            <p:spPr>
              <a:xfrm>
                <a:off x="1501310" y="3133181"/>
                <a:ext cx="302607" cy="281250"/>
              </a:xfrm>
              <a:prstGeom prst="ellipse">
                <a:avLst/>
              </a:prstGeom>
              <a:solidFill>
                <a:srgbClr val="FFFFFF"/>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136" name="TextBox 135"/>
              <p:cNvSpPr txBox="1"/>
              <p:nvPr/>
            </p:nvSpPr>
            <p:spPr>
              <a:xfrm>
                <a:off x="1519865" y="3108942"/>
                <a:ext cx="284052" cy="35394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smtClean="0">
                    <a:ln>
                      <a:noFill/>
                    </a:ln>
                    <a:solidFill>
                      <a:srgbClr val="005386"/>
                    </a:solidFill>
                    <a:effectLst/>
                    <a:uLnTx/>
                    <a:uFillTx/>
                  </a:rPr>
                  <a:t>7</a:t>
                </a:r>
                <a:endParaRPr kumimoji="0" lang="en-US" sz="1800" b="1" i="0" u="none" strike="noStrike" kern="0" cap="none" spc="0" normalizeH="0" baseline="0" noProof="0" dirty="0" smtClean="0">
                  <a:ln>
                    <a:noFill/>
                  </a:ln>
                  <a:solidFill>
                    <a:srgbClr val="005386"/>
                  </a:solidFill>
                  <a:effectLst/>
                  <a:uLnTx/>
                  <a:uFillTx/>
                </a:endParaRPr>
              </a:p>
            </p:txBody>
          </p:sp>
        </p:grpSp>
      </p:grpSp>
      <p:grpSp>
        <p:nvGrpSpPr>
          <p:cNvPr id="137" name="Group 136"/>
          <p:cNvGrpSpPr/>
          <p:nvPr/>
        </p:nvGrpSpPr>
        <p:grpSpPr>
          <a:xfrm>
            <a:off x="6344223" y="1824499"/>
            <a:ext cx="2723999" cy="844719"/>
            <a:chOff x="6041109" y="1807276"/>
            <a:chExt cx="2723999" cy="844719"/>
          </a:xfrm>
        </p:grpSpPr>
        <p:grpSp>
          <p:nvGrpSpPr>
            <p:cNvPr id="138" name="Group 137"/>
            <p:cNvGrpSpPr/>
            <p:nvPr/>
          </p:nvGrpSpPr>
          <p:grpSpPr>
            <a:xfrm>
              <a:off x="6041109" y="1807276"/>
              <a:ext cx="303786" cy="353943"/>
              <a:chOff x="1531592" y="2976620"/>
              <a:chExt cx="303786" cy="353943"/>
            </a:xfrm>
          </p:grpSpPr>
          <p:sp>
            <p:nvSpPr>
              <p:cNvPr id="140" name="Oval 139"/>
              <p:cNvSpPr/>
              <p:nvPr/>
            </p:nvSpPr>
            <p:spPr>
              <a:xfrm>
                <a:off x="1532771" y="3009510"/>
                <a:ext cx="302607" cy="281250"/>
              </a:xfrm>
              <a:prstGeom prst="ellipse">
                <a:avLst/>
              </a:prstGeom>
              <a:solidFill>
                <a:srgbClr val="FFFFFF"/>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Arial Narrow"/>
                  <a:ea typeface="+mn-ea"/>
                  <a:cs typeface="+mn-cs"/>
                </a:endParaRPr>
              </a:p>
            </p:txBody>
          </p:sp>
          <p:sp>
            <p:nvSpPr>
              <p:cNvPr id="141" name="TextBox 140"/>
              <p:cNvSpPr txBox="1"/>
              <p:nvPr/>
            </p:nvSpPr>
            <p:spPr>
              <a:xfrm>
                <a:off x="1531592" y="2976620"/>
                <a:ext cx="284052" cy="35394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5386"/>
                    </a:solidFill>
                    <a:effectLst/>
                    <a:uLnTx/>
                    <a:uFillTx/>
                  </a:rPr>
                  <a:t>4</a:t>
                </a:r>
              </a:p>
            </p:txBody>
          </p:sp>
        </p:grpSp>
        <p:sp>
          <p:nvSpPr>
            <p:cNvPr id="139" name="Rectangle 138"/>
            <p:cNvSpPr/>
            <p:nvPr/>
          </p:nvSpPr>
          <p:spPr>
            <a:xfrm>
              <a:off x="7562052" y="2128775"/>
              <a:ext cx="1203056" cy="523220"/>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smtClean="0">
                  <a:ln>
                    <a:noFill/>
                  </a:ln>
                  <a:solidFill>
                    <a:srgbClr val="005386"/>
                  </a:solidFill>
                  <a:effectLst/>
                  <a:uLnTx/>
                  <a:uFillTx/>
                </a:rPr>
                <a:t>Modify </a:t>
              </a:r>
              <a:r>
                <a:rPr kumimoji="0" lang="de-DE" sz="1400" b="0" i="0" u="none" strike="noStrike" kern="0" cap="none" spc="0" normalizeH="0" baseline="0" noProof="0" dirty="0" err="1" smtClean="0">
                  <a:ln>
                    <a:noFill/>
                  </a:ln>
                  <a:solidFill>
                    <a:srgbClr val="005386"/>
                  </a:solidFill>
                  <a:effectLst/>
                  <a:uLnTx/>
                  <a:uFillTx/>
                </a:rPr>
                <a:t>the</a:t>
              </a:r>
              <a:r>
                <a:rPr kumimoji="0" lang="de-DE" sz="1400" b="0" i="0" u="none" strike="noStrike" kern="0" cap="none" spc="0" normalizeH="0" baseline="0" noProof="0" dirty="0" smtClean="0">
                  <a:ln>
                    <a:noFill/>
                  </a:ln>
                  <a:solidFill>
                    <a:srgbClr val="005386"/>
                  </a:solidFill>
                  <a:effectLst/>
                  <a:uLnTx/>
                  <a:uFillTx/>
                </a:rPr>
                <a:t> Project</a:t>
              </a:r>
            </a:p>
          </p:txBody>
        </p:sp>
      </p:grpSp>
      <p:grpSp>
        <p:nvGrpSpPr>
          <p:cNvPr id="142" name="Group 141"/>
          <p:cNvGrpSpPr/>
          <p:nvPr/>
        </p:nvGrpSpPr>
        <p:grpSpPr>
          <a:xfrm>
            <a:off x="1765043" y="3298929"/>
            <a:ext cx="1570054" cy="1782022"/>
            <a:chOff x="2841403" y="3138641"/>
            <a:chExt cx="1570054" cy="1782022"/>
          </a:xfrm>
        </p:grpSpPr>
        <p:sp>
          <p:nvSpPr>
            <p:cNvPr id="143" name="TextBox 142"/>
            <p:cNvSpPr txBox="1"/>
            <p:nvPr/>
          </p:nvSpPr>
          <p:spPr>
            <a:xfrm>
              <a:off x="2952976" y="3477239"/>
              <a:ext cx="1458481"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5386"/>
                  </a:solidFill>
                  <a:effectLst/>
                  <a:uLnTx/>
                  <a:uFillTx/>
                </a:rPr>
                <a:t>Analyze Projects</a:t>
              </a:r>
            </a:p>
          </p:txBody>
        </p:sp>
        <p:grpSp>
          <p:nvGrpSpPr>
            <p:cNvPr id="144" name="Group 143"/>
            <p:cNvGrpSpPr/>
            <p:nvPr/>
          </p:nvGrpSpPr>
          <p:grpSpPr>
            <a:xfrm>
              <a:off x="3312313" y="3138641"/>
              <a:ext cx="307449" cy="353943"/>
              <a:chOff x="1344373" y="3525249"/>
              <a:chExt cx="307449" cy="353943"/>
            </a:xfrm>
          </p:grpSpPr>
          <p:sp>
            <p:nvSpPr>
              <p:cNvPr id="146" name="Oval 145"/>
              <p:cNvSpPr/>
              <p:nvPr/>
            </p:nvSpPr>
            <p:spPr>
              <a:xfrm>
                <a:off x="1344373" y="3549888"/>
                <a:ext cx="302607" cy="281250"/>
              </a:xfrm>
              <a:prstGeom prst="ellipse">
                <a:avLst/>
              </a:prstGeom>
              <a:solidFill>
                <a:srgbClr val="FFFFFF"/>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Arial Narrow"/>
                  <a:ea typeface="+mn-ea"/>
                  <a:cs typeface="+mn-cs"/>
                </a:endParaRPr>
              </a:p>
            </p:txBody>
          </p:sp>
          <p:sp>
            <p:nvSpPr>
              <p:cNvPr id="147" name="TextBox 146"/>
              <p:cNvSpPr txBox="1"/>
              <p:nvPr/>
            </p:nvSpPr>
            <p:spPr>
              <a:xfrm>
                <a:off x="1350523" y="3525249"/>
                <a:ext cx="301299" cy="3539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5386"/>
                    </a:solidFill>
                    <a:effectLst/>
                    <a:uLnTx/>
                    <a:uFillTx/>
                  </a:rPr>
                  <a:t>8</a:t>
                </a:r>
              </a:p>
            </p:txBody>
          </p:sp>
        </p:grpSp>
        <p:sp>
          <p:nvSpPr>
            <p:cNvPr id="145" name="TextBox 144"/>
            <p:cNvSpPr txBox="1"/>
            <p:nvPr/>
          </p:nvSpPr>
          <p:spPr>
            <a:xfrm>
              <a:off x="2841403" y="3751112"/>
              <a:ext cx="1503393" cy="1169551"/>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Across organizations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Assess performance KPIs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Select best path through scenario comparison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1" i="0" u="none" strike="noStrike" kern="0" cap="none" spc="0" normalizeH="0" baseline="0" noProof="0" dirty="0" smtClean="0">
                <a:ln>
                  <a:noFill/>
                </a:ln>
                <a:solidFill>
                  <a:srgbClr val="005386"/>
                </a:solidFill>
                <a:effectLst/>
                <a:uLnTx/>
                <a:uFillTx/>
              </a:endParaRPr>
            </a:p>
          </p:txBody>
        </p:sp>
      </p:grpSp>
      <p:sp>
        <p:nvSpPr>
          <p:cNvPr id="148" name="TextBox 147"/>
          <p:cNvSpPr txBox="1"/>
          <p:nvPr/>
        </p:nvSpPr>
        <p:spPr>
          <a:xfrm>
            <a:off x="832759" y="3368179"/>
            <a:ext cx="1271110" cy="21544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smtClean="0">
                <a:ln>
                  <a:noFill/>
                </a:ln>
                <a:solidFill>
                  <a:srgbClr val="FFFFFF"/>
                </a:solidFill>
                <a:effectLst/>
                <a:uLnTx/>
                <a:uFillTx/>
              </a:rPr>
              <a:t>Continue in the next Slide</a:t>
            </a:r>
          </a:p>
        </p:txBody>
      </p:sp>
      <p:grpSp>
        <p:nvGrpSpPr>
          <p:cNvPr id="149" name="Group 148"/>
          <p:cNvGrpSpPr/>
          <p:nvPr/>
        </p:nvGrpSpPr>
        <p:grpSpPr>
          <a:xfrm>
            <a:off x="3944645" y="3323315"/>
            <a:ext cx="3117363" cy="1613297"/>
            <a:chOff x="3944645" y="3323315"/>
            <a:chExt cx="3117363" cy="1613297"/>
          </a:xfrm>
        </p:grpSpPr>
        <p:sp>
          <p:nvSpPr>
            <p:cNvPr id="150" name="Rectangle 149"/>
            <p:cNvSpPr/>
            <p:nvPr/>
          </p:nvSpPr>
          <p:spPr>
            <a:xfrm>
              <a:off x="4039309" y="3658189"/>
              <a:ext cx="1852259"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smtClean="0">
                  <a:ln>
                    <a:noFill/>
                  </a:ln>
                  <a:solidFill>
                    <a:srgbClr val="005386"/>
                  </a:solidFill>
                  <a:effectLst/>
                  <a:uLnTx/>
                  <a:uFillTx/>
                </a:rPr>
                <a:t>Dashboard Views</a:t>
              </a:r>
              <a:endParaRPr kumimoji="0" lang="en-US" sz="1400" b="0" i="0" u="none" strike="noStrike" kern="0" cap="none" spc="0" normalizeH="0" baseline="0" noProof="0" dirty="0" smtClean="0">
                <a:ln>
                  <a:noFill/>
                </a:ln>
                <a:solidFill>
                  <a:srgbClr val="005386"/>
                </a:solidFill>
                <a:effectLst/>
                <a:uLnTx/>
                <a:uFillTx/>
              </a:endParaRPr>
            </a:p>
          </p:txBody>
        </p:sp>
        <p:sp>
          <p:nvSpPr>
            <p:cNvPr id="151" name="Rectangle 150"/>
            <p:cNvSpPr/>
            <p:nvPr/>
          </p:nvSpPr>
          <p:spPr>
            <a:xfrm>
              <a:off x="3944645" y="3920949"/>
              <a:ext cx="1505841" cy="1015663"/>
            </a:xfrm>
            <a:prstGeom prst="rect">
              <a:avLst/>
            </a:prstGeom>
          </p:spPr>
          <p:txBody>
            <a:bodyPr wrap="square">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000" b="1" i="0" u="none" strike="noStrike" kern="0" cap="none" spc="0" normalizeH="0" baseline="0" noProof="0" dirty="0" smtClean="0">
                  <a:ln>
                    <a:noFill/>
                  </a:ln>
                  <a:solidFill>
                    <a:srgbClr val="005386"/>
                  </a:solidFill>
                  <a:effectLst/>
                  <a:uLnTx/>
                  <a:uFillTx/>
                </a:rPr>
                <a:t>Schedule Status</a:t>
              </a:r>
              <a:endParaRPr kumimoji="0" lang="en-US" sz="1000" b="1" i="0" u="none" strike="noStrike" kern="0" cap="none" spc="0" normalizeH="0" baseline="0" noProof="0" dirty="0" smtClean="0">
                <a:ln>
                  <a:noFill/>
                </a:ln>
                <a:solidFill>
                  <a:srgbClr val="005386"/>
                </a:solidFill>
                <a:effectLst/>
                <a:uLnTx/>
                <a:uFillTx/>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Gantt Chart</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Milestones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000" b="1" i="0" u="none" strike="noStrike" kern="0" cap="none" spc="0" normalizeH="0" baseline="0" noProof="0" dirty="0" smtClean="0">
                  <a:ln>
                    <a:noFill/>
                  </a:ln>
                  <a:solidFill>
                    <a:srgbClr val="005386"/>
                  </a:solidFill>
                  <a:effectLst/>
                  <a:uLnTx/>
                  <a:uFillTx/>
                </a:rPr>
                <a:t>Phase Gate View</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000" b="1" i="0" u="none" strike="noStrike" kern="0" cap="none" spc="0" normalizeH="0" baseline="0" noProof="0" dirty="0" smtClean="0">
                  <a:ln>
                    <a:noFill/>
                  </a:ln>
                  <a:solidFill>
                    <a:srgbClr val="005386"/>
                  </a:solidFill>
                  <a:effectLst/>
                  <a:uLnTx/>
                  <a:uFillTx/>
                </a:rPr>
                <a:t>Baselines</a:t>
              </a:r>
              <a:endParaRPr kumimoji="0" lang="en-US" sz="1000" b="1" i="0" u="none" strike="noStrike" kern="0" cap="none" spc="0" normalizeH="0" baseline="0" noProof="0" dirty="0" smtClean="0">
                <a:ln>
                  <a:noFill/>
                </a:ln>
                <a:solidFill>
                  <a:srgbClr val="005386"/>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dirty="0" smtClean="0">
                <a:ln>
                  <a:noFill/>
                </a:ln>
                <a:solidFill>
                  <a:srgbClr val="005386"/>
                </a:solidFill>
                <a:effectLst/>
                <a:uLnTx/>
                <a:uFillTx/>
              </a:endParaRPr>
            </a:p>
          </p:txBody>
        </p:sp>
        <p:sp>
          <p:nvSpPr>
            <p:cNvPr id="152" name="Oval 151"/>
            <p:cNvSpPr/>
            <p:nvPr/>
          </p:nvSpPr>
          <p:spPr>
            <a:xfrm>
              <a:off x="6759401" y="3347377"/>
              <a:ext cx="302607" cy="281250"/>
            </a:xfrm>
            <a:prstGeom prst="ellipse">
              <a:avLst/>
            </a:prstGeom>
            <a:solidFill>
              <a:srgbClr val="FFFFFF"/>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153" name="TextBox 152"/>
            <p:cNvSpPr txBox="1"/>
            <p:nvPr/>
          </p:nvSpPr>
          <p:spPr>
            <a:xfrm>
              <a:off x="6770570" y="3323315"/>
              <a:ext cx="284052" cy="35394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5386"/>
                  </a:solidFill>
                  <a:effectLst/>
                  <a:uLnTx/>
                  <a:uFillTx/>
                </a:rPr>
                <a:t>6</a:t>
              </a:r>
            </a:p>
          </p:txBody>
        </p:sp>
      </p:grpSp>
      <p:pic>
        <p:nvPicPr>
          <p:cNvPr id="154" name="Picture 1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19982" y="2463779"/>
            <a:ext cx="582582" cy="410878"/>
          </a:xfrm>
          <a:prstGeom prst="rect">
            <a:avLst/>
          </a:prstGeom>
        </p:spPr>
      </p:pic>
      <p:sp>
        <p:nvSpPr>
          <p:cNvPr id="155" name="Rectangle 154"/>
          <p:cNvSpPr/>
          <p:nvPr/>
        </p:nvSpPr>
        <p:spPr>
          <a:xfrm>
            <a:off x="6515244" y="3634007"/>
            <a:ext cx="1429136" cy="73866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smtClean="0">
                <a:ln>
                  <a:noFill/>
                </a:ln>
                <a:solidFill>
                  <a:srgbClr val="005386"/>
                </a:solidFill>
                <a:effectLst/>
                <a:uLnTx/>
                <a:uFillTx/>
              </a:rPr>
              <a:t>Project Views</a:t>
            </a:r>
            <a:endParaRPr kumimoji="0" lang="en-US" sz="1400" b="0" i="0" u="none" strike="noStrike" kern="0" cap="none" spc="0" normalizeH="0" baseline="0" noProof="0" dirty="0" smtClean="0">
              <a:ln>
                <a:noFill/>
              </a:ln>
              <a:solidFill>
                <a:srgbClr val="005386"/>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dirty="0" smtClean="0">
              <a:ln>
                <a:noFill/>
              </a:ln>
              <a:solidFill>
                <a:srgbClr val="005386"/>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rgbClr val="005386"/>
              </a:solidFill>
              <a:effectLst/>
              <a:uLnTx/>
              <a:uFillTx/>
            </a:endParaRPr>
          </a:p>
        </p:txBody>
      </p:sp>
      <p:sp>
        <p:nvSpPr>
          <p:cNvPr id="156" name="Rectangle 155"/>
          <p:cNvSpPr/>
          <p:nvPr/>
        </p:nvSpPr>
        <p:spPr>
          <a:xfrm>
            <a:off x="7942701" y="2550325"/>
            <a:ext cx="1505841" cy="707886"/>
          </a:xfrm>
          <a:prstGeom prst="rect">
            <a:avLst/>
          </a:prstGeom>
        </p:spPr>
        <p:txBody>
          <a:bodyPr wrap="square">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000" b="1" i="0" u="none" strike="noStrike" kern="0" cap="none" spc="0" normalizeH="0" baseline="0" noProof="0" dirty="0" smtClean="0">
                <a:ln>
                  <a:noFill/>
                </a:ln>
                <a:solidFill>
                  <a:srgbClr val="005386"/>
                </a:solidFill>
                <a:effectLst/>
                <a:uLnTx/>
                <a:uFillTx/>
              </a:rPr>
              <a:t>Create Project Bookmarks </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Add Deliverables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000" b="1" i="0" u="none" strike="noStrike" kern="0" cap="none" spc="0" normalizeH="0" baseline="0" noProof="0" dirty="0" err="1" smtClean="0">
                <a:ln>
                  <a:noFill/>
                </a:ln>
                <a:solidFill>
                  <a:srgbClr val="005386"/>
                </a:solidFill>
                <a:effectLst/>
                <a:uLnTx/>
                <a:uFillTx/>
              </a:rPr>
              <a:t>Define</a:t>
            </a:r>
            <a:r>
              <a:rPr kumimoji="0" lang="de-DE" sz="1000" b="1" i="0" u="none" strike="noStrike" kern="0" cap="none" spc="0" normalizeH="0" baseline="0" noProof="0" dirty="0" smtClean="0">
                <a:ln>
                  <a:noFill/>
                </a:ln>
                <a:solidFill>
                  <a:srgbClr val="005386"/>
                </a:solidFill>
                <a:effectLst/>
                <a:uLnTx/>
                <a:uFillTx/>
              </a:rPr>
              <a:t> </a:t>
            </a:r>
            <a:r>
              <a:rPr kumimoji="0" lang="de-DE" sz="1000" b="1" i="0" u="none" strike="noStrike" kern="0" cap="none" spc="0" normalizeH="0" baseline="0" noProof="0" dirty="0" err="1" smtClean="0">
                <a:ln>
                  <a:noFill/>
                </a:ln>
                <a:solidFill>
                  <a:srgbClr val="005386"/>
                </a:solidFill>
                <a:effectLst/>
                <a:uLnTx/>
                <a:uFillTx/>
              </a:rPr>
              <a:t>the</a:t>
            </a:r>
            <a:r>
              <a:rPr kumimoji="0" lang="de-DE" sz="1000" b="1" i="0" u="none" strike="noStrike" kern="0" cap="none" spc="0" normalizeH="0" baseline="0" noProof="0" dirty="0" smtClean="0">
                <a:ln>
                  <a:noFill/>
                </a:ln>
                <a:solidFill>
                  <a:srgbClr val="005386"/>
                </a:solidFill>
                <a:effectLst/>
                <a:uLnTx/>
                <a:uFillTx/>
              </a:rPr>
              <a:t> Budget</a:t>
            </a:r>
            <a:endParaRPr kumimoji="0" lang="en-US" sz="1000" b="1" i="0" u="none" strike="noStrike" kern="0" cap="none" spc="0" normalizeH="0" baseline="0" noProof="0" dirty="0" smtClean="0">
              <a:ln>
                <a:noFill/>
              </a:ln>
              <a:solidFill>
                <a:srgbClr val="005386"/>
              </a:solidFill>
              <a:effectLst/>
              <a:uLnTx/>
              <a:uFillTx/>
            </a:endParaRPr>
          </a:p>
        </p:txBody>
      </p:sp>
      <p:pic>
        <p:nvPicPr>
          <p:cNvPr id="157" name="Picture 156"/>
          <p:cNvPicPr>
            <a:picLocks noChangeAspect="1"/>
          </p:cNvPicPr>
          <p:nvPr/>
        </p:nvPicPr>
        <p:blipFill rotWithShape="1">
          <a:blip r:embed="rId3"/>
          <a:srcRect t="52739"/>
          <a:stretch/>
        </p:blipFill>
        <p:spPr>
          <a:xfrm>
            <a:off x="244023" y="2825278"/>
            <a:ext cx="865871" cy="383049"/>
          </a:xfrm>
          <a:prstGeom prst="rect">
            <a:avLst/>
          </a:prstGeom>
        </p:spPr>
      </p:pic>
      <p:pic>
        <p:nvPicPr>
          <p:cNvPr id="158" name="Picture 157"/>
          <p:cNvPicPr>
            <a:picLocks noChangeAspect="1"/>
          </p:cNvPicPr>
          <p:nvPr/>
        </p:nvPicPr>
        <p:blipFill>
          <a:blip r:embed="rId4"/>
          <a:stretch>
            <a:fillRect/>
          </a:stretch>
        </p:blipFill>
        <p:spPr>
          <a:xfrm>
            <a:off x="3284498" y="2350704"/>
            <a:ext cx="209550" cy="247650"/>
          </a:xfrm>
          <a:prstGeom prst="rect">
            <a:avLst/>
          </a:prstGeom>
        </p:spPr>
      </p:pic>
      <p:pic>
        <p:nvPicPr>
          <p:cNvPr id="159" name="Picture 158"/>
          <p:cNvPicPr>
            <a:picLocks noChangeAspect="1"/>
          </p:cNvPicPr>
          <p:nvPr/>
        </p:nvPicPr>
        <p:blipFill>
          <a:blip r:embed="rId5"/>
          <a:stretch>
            <a:fillRect/>
          </a:stretch>
        </p:blipFill>
        <p:spPr>
          <a:xfrm>
            <a:off x="3566897" y="2359004"/>
            <a:ext cx="276225" cy="209550"/>
          </a:xfrm>
          <a:prstGeom prst="rect">
            <a:avLst/>
          </a:prstGeom>
        </p:spPr>
      </p:pic>
      <p:pic>
        <p:nvPicPr>
          <p:cNvPr id="160" name="Picture 159"/>
          <p:cNvPicPr>
            <a:picLocks noChangeAspect="1"/>
          </p:cNvPicPr>
          <p:nvPr/>
        </p:nvPicPr>
        <p:blipFill>
          <a:blip r:embed="rId6"/>
          <a:stretch>
            <a:fillRect/>
          </a:stretch>
        </p:blipFill>
        <p:spPr>
          <a:xfrm>
            <a:off x="2650005" y="2339954"/>
            <a:ext cx="247650" cy="247650"/>
          </a:xfrm>
          <a:prstGeom prst="rect">
            <a:avLst/>
          </a:prstGeom>
        </p:spPr>
      </p:pic>
      <p:pic>
        <p:nvPicPr>
          <p:cNvPr id="161" name="Picture 160"/>
          <p:cNvPicPr>
            <a:picLocks noChangeAspect="1"/>
          </p:cNvPicPr>
          <p:nvPr/>
        </p:nvPicPr>
        <p:blipFill>
          <a:blip r:embed="rId7"/>
          <a:stretch>
            <a:fillRect/>
          </a:stretch>
        </p:blipFill>
        <p:spPr>
          <a:xfrm>
            <a:off x="2952964" y="2383672"/>
            <a:ext cx="276225" cy="200025"/>
          </a:xfrm>
          <a:prstGeom prst="rect">
            <a:avLst/>
          </a:prstGeom>
        </p:spPr>
      </p:pic>
      <p:sp>
        <p:nvSpPr>
          <p:cNvPr id="162" name="TextBox 161"/>
          <p:cNvSpPr txBox="1"/>
          <p:nvPr/>
        </p:nvSpPr>
        <p:spPr>
          <a:xfrm>
            <a:off x="2319540" y="2171718"/>
            <a:ext cx="1836461" cy="553998"/>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Phase, Task, Gate, Milestone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dirty="0" smtClean="0">
              <a:ln>
                <a:noFill/>
              </a:ln>
              <a:solidFill>
                <a:srgbClr val="005386"/>
              </a:solidFill>
              <a:effectLst/>
              <a:uLnTx/>
              <a:uFillTx/>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Define Task Dependency</a:t>
            </a:r>
          </a:p>
        </p:txBody>
      </p:sp>
      <p:sp>
        <p:nvSpPr>
          <p:cNvPr id="163" name="Rectangle 162"/>
          <p:cNvSpPr/>
          <p:nvPr/>
        </p:nvSpPr>
        <p:spPr>
          <a:xfrm>
            <a:off x="5957907" y="2195423"/>
            <a:ext cx="1505841" cy="246221"/>
          </a:xfrm>
          <a:prstGeom prst="rect">
            <a:avLst/>
          </a:prstGeom>
        </p:spPr>
        <p:txBody>
          <a:bodyPr wrap="square">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Manage Assignment</a:t>
            </a:r>
          </a:p>
        </p:txBody>
      </p:sp>
      <p:pic>
        <p:nvPicPr>
          <p:cNvPr id="164" name="Picture 163"/>
          <p:cNvPicPr>
            <a:picLocks noChangeAspect="1"/>
          </p:cNvPicPr>
          <p:nvPr/>
        </p:nvPicPr>
        <p:blipFill>
          <a:blip r:embed="rId8"/>
          <a:stretch>
            <a:fillRect/>
          </a:stretch>
        </p:blipFill>
        <p:spPr>
          <a:xfrm>
            <a:off x="1216040" y="2223371"/>
            <a:ext cx="735085" cy="838567"/>
          </a:xfrm>
          <a:prstGeom prst="rect">
            <a:avLst/>
          </a:prstGeom>
        </p:spPr>
      </p:pic>
      <p:sp>
        <p:nvSpPr>
          <p:cNvPr id="165" name="Rectangle 164"/>
          <p:cNvSpPr/>
          <p:nvPr/>
        </p:nvSpPr>
        <p:spPr>
          <a:xfrm>
            <a:off x="4220308" y="2202722"/>
            <a:ext cx="1671260" cy="707886"/>
          </a:xfrm>
          <a:prstGeom prst="rect">
            <a:avLst/>
          </a:prstGeom>
        </p:spPr>
        <p:txBody>
          <a:bodyPr wrap="square">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Team Members and Project Manager determine Assigned Tasks</a:t>
            </a:r>
            <a:r>
              <a:rPr kumimoji="0" lang="de-DE" sz="1000" b="1" i="0" u="none" strike="noStrike" kern="0" cap="none" spc="0" normalizeH="0" baseline="0" noProof="0" dirty="0" smtClean="0">
                <a:ln>
                  <a:noFill/>
                </a:ln>
                <a:solidFill>
                  <a:srgbClr val="005386"/>
                </a:solidFill>
                <a:effectLst/>
                <a:uLnTx/>
                <a:uFillTx/>
              </a:rPr>
              <a:t>….</a:t>
            </a:r>
            <a:endParaRPr kumimoji="0" lang="en-US" sz="1000" b="1" i="0" u="none" strike="noStrike" kern="0" cap="none" spc="0" normalizeH="0" baseline="0" noProof="0" dirty="0" smtClean="0">
              <a:ln>
                <a:noFill/>
              </a:ln>
              <a:solidFill>
                <a:srgbClr val="005386"/>
              </a:solidFill>
              <a:effectLst/>
              <a:uLnTx/>
              <a:uFillTx/>
            </a:endParaRPr>
          </a:p>
        </p:txBody>
      </p:sp>
      <p:pic>
        <p:nvPicPr>
          <p:cNvPr id="219" name="Picture 218"/>
          <p:cNvPicPr>
            <a:picLocks noChangeAspect="1"/>
          </p:cNvPicPr>
          <p:nvPr/>
        </p:nvPicPr>
        <p:blipFill>
          <a:blip r:embed="rId9"/>
          <a:stretch>
            <a:fillRect/>
          </a:stretch>
        </p:blipFill>
        <p:spPr>
          <a:xfrm>
            <a:off x="6620039" y="3900088"/>
            <a:ext cx="869166" cy="1108430"/>
          </a:xfrm>
          <a:prstGeom prst="rect">
            <a:avLst/>
          </a:prstGeom>
        </p:spPr>
      </p:pic>
      <p:sp>
        <p:nvSpPr>
          <p:cNvPr id="61" name="Oval 60"/>
          <p:cNvSpPr/>
          <p:nvPr/>
        </p:nvSpPr>
        <p:spPr>
          <a:xfrm>
            <a:off x="7445959" y="2070642"/>
            <a:ext cx="1925408" cy="14634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49545644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ko-KR" b="1" dirty="0"/>
              <a:t>Modify the Project</a:t>
            </a:r>
            <a:endParaRPr lang="ko-KR" altLang="en-US" dirty="0"/>
          </a:p>
        </p:txBody>
      </p:sp>
      <p:sp>
        <p:nvSpPr>
          <p:cNvPr id="3" name="Text Placeholder 2"/>
          <p:cNvSpPr>
            <a:spLocks noGrp="1"/>
          </p:cNvSpPr>
          <p:nvPr>
            <p:ph type="body" sz="quarter" idx="11"/>
          </p:nvPr>
        </p:nvSpPr>
        <p:spPr>
          <a:gradFill flip="none" rotWithShape="1">
            <a:gsLst>
              <a:gs pos="60000">
                <a:srgbClr val="0F5486"/>
              </a:gs>
              <a:gs pos="100000">
                <a:schemeClr val="bg1">
                  <a:alpha val="0"/>
                </a:schemeClr>
              </a:gs>
            </a:gsLst>
            <a:lin ang="0" scaled="1"/>
            <a:tileRect/>
          </a:gradFill>
        </p:spPr>
        <p:txBody>
          <a:bodyPr/>
          <a:lstStyle/>
          <a:p>
            <a:r>
              <a:rPr lang="en-US" altLang="ko-KR" dirty="0">
                <a:solidFill>
                  <a:schemeClr val="bg1"/>
                </a:solidFill>
                <a:latin typeface="3ds" panose="02000503020000020004" pitchFamily="50" charset="0"/>
              </a:rPr>
              <a:t>Create Bookmarks in Project</a:t>
            </a:r>
          </a:p>
        </p:txBody>
      </p:sp>
      <p:sp>
        <p:nvSpPr>
          <p:cNvPr id="4" name="Date Placeholder 3"/>
          <p:cNvSpPr>
            <a:spLocks noGrp="1"/>
          </p:cNvSpPr>
          <p:nvPr>
            <p:ph type="dt" sz="half" idx="2"/>
          </p:nvPr>
        </p:nvSpPr>
        <p:spPr/>
        <p:txBody>
          <a:bodyPr/>
          <a:lstStyle/>
          <a:p>
            <a:fld id="{451E5422-847B-44EF-B6F2-7CFEDC2BDA19}" type="datetime1">
              <a:rPr lang="en-US" noProof="0" smtClean="0"/>
              <a:t>11/10/2022</a:t>
            </a:fld>
            <a:endParaRPr lang="en-US" noProof="0"/>
          </a:p>
        </p:txBody>
      </p:sp>
      <p:pic>
        <p:nvPicPr>
          <p:cNvPr id="38" name="Picture 37"/>
          <p:cNvPicPr>
            <a:picLocks noChangeAspect="1"/>
          </p:cNvPicPr>
          <p:nvPr/>
        </p:nvPicPr>
        <p:blipFill>
          <a:blip r:embed="rId2"/>
          <a:stretch>
            <a:fillRect/>
          </a:stretch>
        </p:blipFill>
        <p:spPr>
          <a:xfrm>
            <a:off x="5460331" y="1027067"/>
            <a:ext cx="1441111" cy="3534645"/>
          </a:xfrm>
          <a:prstGeom prst="rect">
            <a:avLst/>
          </a:prstGeom>
        </p:spPr>
      </p:pic>
      <p:pic>
        <p:nvPicPr>
          <p:cNvPr id="39" name="Picture 38"/>
          <p:cNvPicPr>
            <a:picLocks noChangeAspect="1"/>
          </p:cNvPicPr>
          <p:nvPr/>
        </p:nvPicPr>
        <p:blipFill>
          <a:blip r:embed="rId3"/>
          <a:stretch>
            <a:fillRect/>
          </a:stretch>
        </p:blipFill>
        <p:spPr>
          <a:xfrm>
            <a:off x="2168827" y="1015611"/>
            <a:ext cx="3231160" cy="2651990"/>
          </a:xfrm>
          <a:prstGeom prst="rect">
            <a:avLst/>
          </a:prstGeom>
        </p:spPr>
      </p:pic>
      <p:pic>
        <p:nvPicPr>
          <p:cNvPr id="40" name="Picture 39"/>
          <p:cNvPicPr>
            <a:picLocks noChangeAspect="1"/>
          </p:cNvPicPr>
          <p:nvPr/>
        </p:nvPicPr>
        <p:blipFill>
          <a:blip r:embed="rId4"/>
          <a:stretch>
            <a:fillRect/>
          </a:stretch>
        </p:blipFill>
        <p:spPr>
          <a:xfrm>
            <a:off x="530703" y="1027067"/>
            <a:ext cx="1501270" cy="2575783"/>
          </a:xfrm>
          <a:prstGeom prst="rect">
            <a:avLst/>
          </a:prstGeom>
        </p:spPr>
      </p:pic>
      <p:sp>
        <p:nvSpPr>
          <p:cNvPr id="41" name="Oval 40"/>
          <p:cNvSpPr/>
          <p:nvPr/>
        </p:nvSpPr>
        <p:spPr>
          <a:xfrm>
            <a:off x="4603089" y="1232970"/>
            <a:ext cx="336003" cy="320723"/>
          </a:xfrm>
          <a:prstGeom prst="ellipse">
            <a:avLst/>
          </a:prstGeom>
          <a:solidFill>
            <a:srgbClr val="0B3F77"/>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smtClean="0">
                <a:ln>
                  <a:noFill/>
                </a:ln>
                <a:solidFill>
                  <a:srgbClr val="FFFFFF"/>
                </a:solidFill>
                <a:effectLst/>
                <a:uLnTx/>
                <a:uFillTx/>
                <a:latin typeface="Arial Narrow"/>
                <a:ea typeface="+mn-ea"/>
                <a:cs typeface="+mn-cs"/>
              </a:rPr>
              <a:t>2</a:t>
            </a:r>
            <a:endParaRPr kumimoji="0" lang="en-US" sz="1800" b="1" i="0" u="none" strike="noStrike" kern="0" cap="none" spc="0" normalizeH="0" baseline="0" noProof="0" dirty="0" smtClean="0">
              <a:ln>
                <a:noFill/>
              </a:ln>
              <a:solidFill>
                <a:srgbClr val="FFFFFF"/>
              </a:solidFill>
              <a:effectLst/>
              <a:uLnTx/>
              <a:uFillTx/>
              <a:latin typeface="Arial Narrow"/>
              <a:ea typeface="+mn-ea"/>
              <a:cs typeface="+mn-cs"/>
            </a:endParaRPr>
          </a:p>
        </p:txBody>
      </p:sp>
      <p:sp>
        <p:nvSpPr>
          <p:cNvPr id="43" name="Oval 42"/>
          <p:cNvSpPr/>
          <p:nvPr/>
        </p:nvSpPr>
        <p:spPr>
          <a:xfrm>
            <a:off x="1604400" y="1057482"/>
            <a:ext cx="336003" cy="320723"/>
          </a:xfrm>
          <a:prstGeom prst="ellipse">
            <a:avLst/>
          </a:prstGeom>
          <a:solidFill>
            <a:srgbClr val="0B3F77"/>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smtClean="0">
                <a:ln>
                  <a:noFill/>
                </a:ln>
                <a:solidFill>
                  <a:srgbClr val="FFFFFF"/>
                </a:solidFill>
                <a:effectLst/>
                <a:uLnTx/>
                <a:uFillTx/>
                <a:latin typeface="Arial Narrow"/>
                <a:ea typeface="+mn-ea"/>
                <a:cs typeface="+mn-cs"/>
              </a:rPr>
              <a:t>1</a:t>
            </a:r>
            <a:endParaRPr kumimoji="0" lang="en-US" sz="1800" b="1" i="0" u="none" strike="noStrike" kern="0" cap="none" spc="0" normalizeH="0" baseline="0" noProof="0" dirty="0" smtClean="0">
              <a:ln>
                <a:noFill/>
              </a:ln>
              <a:solidFill>
                <a:srgbClr val="FFFFFF"/>
              </a:solidFill>
              <a:effectLst/>
              <a:uLnTx/>
              <a:uFillTx/>
              <a:latin typeface="Arial Narrow"/>
              <a:ea typeface="+mn-ea"/>
              <a:cs typeface="+mn-cs"/>
            </a:endParaRPr>
          </a:p>
        </p:txBody>
      </p:sp>
      <p:sp>
        <p:nvSpPr>
          <p:cNvPr id="45" name="Content Placeholder 8"/>
          <p:cNvSpPr txBox="1">
            <a:spLocks/>
          </p:cNvSpPr>
          <p:nvPr/>
        </p:nvSpPr>
        <p:spPr>
          <a:xfrm>
            <a:off x="530703" y="3801595"/>
            <a:ext cx="4687655" cy="1033063"/>
          </a:xfrm>
          <a:prstGeom prst="rect">
            <a:avLst/>
          </a:prstGeom>
        </p:spPr>
        <p:txBody>
          <a:bodyPr>
            <a:noAutofit/>
          </a:bodyPr>
          <a:lstStyle>
            <a:lvl1pPr marL="228600" marR="0" indent="-228600" algn="l" defTabSz="879152" rtl="0" eaLnBrk="1" fontAlgn="auto" latinLnBrk="0" hangingPunct="1">
              <a:lnSpc>
                <a:spcPct val="100000"/>
              </a:lnSpc>
              <a:spcBef>
                <a:spcPts val="800"/>
              </a:spcBef>
              <a:spcAft>
                <a:spcPts val="0"/>
              </a:spcAft>
              <a:buClr>
                <a:schemeClr val="tx1"/>
              </a:buClr>
              <a:buSzPct val="80000"/>
              <a:buFont typeface="Wingdings 3" panose="05040102010807070707" pitchFamily="18" charset="2"/>
              <a:buChar char="u"/>
              <a:tabLst/>
              <a:defRPr sz="2000" b="0" i="0" kern="900" spc="0">
                <a:solidFill>
                  <a:schemeClr val="tx1"/>
                </a:solidFill>
                <a:latin typeface="+mn-lt"/>
                <a:ea typeface="+mn-ea"/>
                <a:cs typeface="3ds Light"/>
              </a:defRPr>
            </a:lvl1pPr>
            <a:lvl2pPr marL="400050" marR="0" indent="-176213" algn="l" defTabSz="879152" rtl="0" eaLnBrk="1" fontAlgn="auto" latinLnBrk="0" hangingPunct="1">
              <a:lnSpc>
                <a:spcPct val="100000"/>
              </a:lnSpc>
              <a:spcBef>
                <a:spcPts val="600"/>
              </a:spcBef>
              <a:spcAft>
                <a:spcPts val="0"/>
              </a:spcAft>
              <a:buClr>
                <a:schemeClr val="tx1"/>
              </a:buClr>
              <a:buSzPct val="75000"/>
              <a:buFont typeface="Wingdings 3" panose="05040102010807070707" pitchFamily="18" charset="2"/>
              <a:buChar char="w"/>
              <a:tabLst/>
              <a:defRPr sz="1800" b="0" i="0" kern="900" spc="0" baseline="0">
                <a:solidFill>
                  <a:schemeClr val="tx1"/>
                </a:solidFill>
                <a:latin typeface="+mn-lt"/>
                <a:ea typeface="+mn-ea"/>
                <a:cs typeface="3ds Light"/>
              </a:defRPr>
            </a:lvl2pPr>
            <a:lvl3pPr marL="628650" marR="0" indent="-158750" algn="l" defTabSz="879152" rtl="0" eaLnBrk="1" fontAlgn="auto" latinLnBrk="0" hangingPunct="1">
              <a:lnSpc>
                <a:spcPct val="100000"/>
              </a:lnSpc>
              <a:spcBef>
                <a:spcPts val="400"/>
              </a:spcBef>
              <a:spcAft>
                <a:spcPts val="0"/>
              </a:spcAft>
              <a:buClr>
                <a:schemeClr val="tx1"/>
              </a:buClr>
              <a:buSzPct val="60000"/>
              <a:buFont typeface="Wingdings 3" panose="05040102010807070707" pitchFamily="18" charset="2"/>
              <a:buChar char="u"/>
              <a:tabLst/>
              <a:defRPr sz="1600" b="0" i="0" kern="900" spc="0">
                <a:solidFill>
                  <a:schemeClr val="tx1"/>
                </a:solidFill>
                <a:latin typeface="+mn-lt"/>
                <a:ea typeface="+mn-ea"/>
                <a:cs typeface="3ds Light"/>
              </a:defRPr>
            </a:lvl3pPr>
            <a:lvl4pPr marL="857250" indent="-179388" algn="l" defTabSz="879152" rtl="0" eaLnBrk="1" latinLnBrk="0" hangingPunct="1">
              <a:lnSpc>
                <a:spcPct val="100000"/>
              </a:lnSpc>
              <a:spcBef>
                <a:spcPts val="400"/>
              </a:spcBef>
              <a:buClr>
                <a:schemeClr val="tx1"/>
              </a:buClr>
              <a:buSzPct val="60000"/>
              <a:buFont typeface="Wingdings 3" panose="05040102010807070707" pitchFamily="18" charset="2"/>
              <a:buChar char="w"/>
              <a:defRPr sz="1400" b="0" i="0" kern="900" spc="-70">
                <a:solidFill>
                  <a:schemeClr val="tx1"/>
                </a:solidFill>
                <a:latin typeface="+mn-lt"/>
                <a:ea typeface="+mn-ea"/>
                <a:cs typeface="3ds Light"/>
              </a:defRPr>
            </a:lvl4pPr>
            <a:lvl5pPr marL="914400" indent="0" algn="l" defTabSz="1028700" rtl="0" eaLnBrk="1" latinLnBrk="0" hangingPunct="1">
              <a:lnSpc>
                <a:spcPct val="100000"/>
              </a:lnSpc>
              <a:spcBef>
                <a:spcPts val="300"/>
              </a:spcBef>
              <a:buFont typeface="Arial"/>
              <a:buNone/>
              <a:defRPr sz="1200" b="0" i="0" kern="1200" baseline="0">
                <a:solidFill>
                  <a:schemeClr val="tx1"/>
                </a:solidFill>
                <a:latin typeface="+mn-lt"/>
                <a:ea typeface="+mn-ea"/>
                <a:cs typeface="3ds Light"/>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879152" rtl="0" eaLnBrk="1" fontAlgn="auto" latinLnBrk="0" hangingPunct="1">
              <a:lnSpc>
                <a:spcPct val="100000"/>
              </a:lnSpc>
              <a:spcBef>
                <a:spcPts val="800"/>
              </a:spcBef>
              <a:spcAft>
                <a:spcPts val="0"/>
              </a:spcAft>
              <a:buClr>
                <a:srgbClr val="005386"/>
              </a:buClr>
              <a:buSzPct val="80000"/>
              <a:buFont typeface="Wingdings 3" panose="05040102010807070707" pitchFamily="18" charset="2"/>
              <a:buChar char="u"/>
              <a:tabLst/>
              <a:defRPr/>
            </a:pPr>
            <a:r>
              <a:rPr kumimoji="0" lang="en-US" sz="1800" b="0" i="0" u="none" strike="noStrike" kern="900" cap="none" spc="0" normalizeH="0" baseline="0" noProof="0" dirty="0" smtClean="0">
                <a:ln>
                  <a:noFill/>
                </a:ln>
                <a:solidFill>
                  <a:srgbClr val="005386"/>
                </a:solidFill>
                <a:effectLst/>
                <a:uLnTx/>
                <a:uFillTx/>
                <a:latin typeface="Arial Narrow"/>
                <a:ea typeface="+mn-ea"/>
              </a:rPr>
              <a:t>Add Documents</a:t>
            </a:r>
            <a:endParaRPr kumimoji="0" lang="en-US" sz="1800" b="0" i="0" u="none" strike="noStrike" kern="900" cap="none" spc="0" normalizeH="0" baseline="0" noProof="0" dirty="0">
              <a:ln>
                <a:noFill/>
              </a:ln>
              <a:solidFill>
                <a:srgbClr val="005386"/>
              </a:solidFill>
              <a:effectLst/>
              <a:uLnTx/>
              <a:uFillTx/>
              <a:latin typeface="Arial Narrow"/>
              <a:ea typeface="+mn-ea"/>
            </a:endParaRPr>
          </a:p>
          <a:p>
            <a:pPr marL="514350" marR="0" lvl="1" indent="-342900" algn="l" defTabSz="879152" rtl="0" eaLnBrk="1" fontAlgn="auto" latinLnBrk="0" hangingPunct="1">
              <a:lnSpc>
                <a:spcPct val="100000"/>
              </a:lnSpc>
              <a:spcBef>
                <a:spcPts val="600"/>
              </a:spcBef>
              <a:spcAft>
                <a:spcPts val="0"/>
              </a:spcAft>
              <a:buClr>
                <a:srgbClr val="005386"/>
              </a:buClr>
              <a:buSzPct val="100000"/>
              <a:buFont typeface="+mj-lt"/>
              <a:buAutoNum type="alphaLcPeriod"/>
              <a:tabLst/>
              <a:defRPr/>
            </a:pPr>
            <a:r>
              <a:rPr kumimoji="0" lang="de-DE" sz="1600" b="1" i="0" u="none" strike="noStrike" kern="900" cap="none" spc="0" normalizeH="0" baseline="0" noProof="0" dirty="0" smtClean="0">
                <a:ln>
                  <a:noFill/>
                </a:ln>
                <a:solidFill>
                  <a:srgbClr val="005386"/>
                </a:solidFill>
                <a:effectLst/>
                <a:uLnTx/>
                <a:uFillTx/>
                <a:latin typeface="Arial Narrow"/>
                <a:ea typeface="+mn-ea"/>
              </a:rPr>
              <a:t>Per </a:t>
            </a:r>
            <a:r>
              <a:rPr kumimoji="0" lang="de-DE" sz="1600" b="1" i="0" u="none" strike="noStrike" kern="900" cap="none" spc="0" normalizeH="0" baseline="0" noProof="0" dirty="0" err="1" smtClean="0">
                <a:ln>
                  <a:noFill/>
                </a:ln>
                <a:solidFill>
                  <a:srgbClr val="005386"/>
                </a:solidFill>
                <a:effectLst/>
                <a:uLnTx/>
                <a:uFillTx/>
                <a:latin typeface="Arial Narrow"/>
                <a:ea typeface="+mn-ea"/>
              </a:rPr>
              <a:t>drag</a:t>
            </a:r>
            <a:r>
              <a:rPr kumimoji="0" lang="de-DE" sz="1600" b="1" i="0" u="none" strike="noStrike" kern="900" cap="none" spc="0" normalizeH="0" baseline="0" noProof="0" dirty="0" smtClean="0">
                <a:ln>
                  <a:noFill/>
                </a:ln>
                <a:solidFill>
                  <a:srgbClr val="005386"/>
                </a:solidFill>
                <a:effectLst/>
                <a:uLnTx/>
                <a:uFillTx/>
                <a:latin typeface="Arial Narrow"/>
                <a:ea typeface="+mn-ea"/>
              </a:rPr>
              <a:t> </a:t>
            </a:r>
            <a:r>
              <a:rPr kumimoji="0" lang="de-DE" sz="1600" b="1" i="0" u="none" strike="noStrike" kern="900" cap="none" spc="0" normalizeH="0" baseline="0" noProof="0" dirty="0" err="1" smtClean="0">
                <a:ln>
                  <a:noFill/>
                </a:ln>
                <a:solidFill>
                  <a:srgbClr val="005386"/>
                </a:solidFill>
                <a:effectLst/>
                <a:uLnTx/>
                <a:uFillTx/>
                <a:latin typeface="Arial Narrow"/>
                <a:ea typeface="+mn-ea"/>
              </a:rPr>
              <a:t>and</a:t>
            </a:r>
            <a:r>
              <a:rPr kumimoji="0" lang="de-DE" sz="1600" b="1" i="0" u="none" strike="noStrike" kern="900" cap="none" spc="0" normalizeH="0" baseline="0" noProof="0" dirty="0" smtClean="0">
                <a:ln>
                  <a:noFill/>
                </a:ln>
                <a:solidFill>
                  <a:srgbClr val="005386"/>
                </a:solidFill>
                <a:effectLst/>
                <a:uLnTx/>
                <a:uFillTx/>
                <a:latin typeface="Arial Narrow"/>
                <a:ea typeface="+mn-ea"/>
              </a:rPr>
              <a:t> </a:t>
            </a:r>
            <a:r>
              <a:rPr kumimoji="0" lang="de-DE" sz="1600" b="1" i="0" u="none" strike="noStrike" kern="900" cap="none" spc="0" normalizeH="0" baseline="0" noProof="0" dirty="0" err="1" smtClean="0">
                <a:ln>
                  <a:noFill/>
                </a:ln>
                <a:solidFill>
                  <a:srgbClr val="005386"/>
                </a:solidFill>
                <a:effectLst/>
                <a:uLnTx/>
                <a:uFillTx/>
                <a:latin typeface="Arial Narrow"/>
                <a:ea typeface="+mn-ea"/>
              </a:rPr>
              <a:t>drop</a:t>
            </a:r>
            <a:r>
              <a:rPr kumimoji="0" lang="de-DE" sz="1600" b="1" i="0" u="none" strike="noStrike" kern="900" cap="none" spc="0" normalizeH="0" baseline="0" noProof="0" dirty="0" smtClean="0">
                <a:ln>
                  <a:noFill/>
                </a:ln>
                <a:solidFill>
                  <a:srgbClr val="005386"/>
                </a:solidFill>
                <a:effectLst/>
                <a:uLnTx/>
                <a:uFillTx/>
                <a:latin typeface="Arial Narrow"/>
                <a:ea typeface="+mn-ea"/>
              </a:rPr>
              <a:t> </a:t>
            </a:r>
            <a:r>
              <a:rPr kumimoji="0" lang="de-DE" sz="1600" b="1" i="0" u="none" strike="noStrike" kern="900" cap="none" spc="0" normalizeH="0" baseline="0" noProof="0" dirty="0" err="1" smtClean="0">
                <a:ln>
                  <a:noFill/>
                </a:ln>
                <a:solidFill>
                  <a:srgbClr val="005386"/>
                </a:solidFill>
                <a:effectLst/>
                <a:uLnTx/>
                <a:uFillTx/>
                <a:latin typeface="Arial Narrow"/>
                <a:ea typeface="+mn-ea"/>
              </a:rPr>
              <a:t>from</a:t>
            </a:r>
            <a:r>
              <a:rPr kumimoji="0" lang="de-DE" sz="1600" b="1" i="0" u="none" strike="noStrike" kern="900" cap="none" spc="0" normalizeH="0" baseline="0" noProof="0" dirty="0" smtClean="0">
                <a:ln>
                  <a:noFill/>
                </a:ln>
                <a:solidFill>
                  <a:srgbClr val="005386"/>
                </a:solidFill>
                <a:effectLst/>
                <a:uLnTx/>
                <a:uFillTx/>
                <a:latin typeface="Arial Narrow"/>
                <a:ea typeface="+mn-ea"/>
              </a:rPr>
              <a:t> </a:t>
            </a:r>
            <a:r>
              <a:rPr kumimoji="0" lang="de-DE" sz="1600" b="1" i="0" u="none" strike="noStrike" kern="900" cap="none" spc="0" normalizeH="0" baseline="0" noProof="0" dirty="0" err="1" smtClean="0">
                <a:ln>
                  <a:noFill/>
                </a:ln>
                <a:solidFill>
                  <a:srgbClr val="005386"/>
                </a:solidFill>
                <a:effectLst/>
                <a:uLnTx/>
                <a:uFillTx/>
                <a:latin typeface="Arial Narrow"/>
                <a:ea typeface="+mn-ea"/>
              </a:rPr>
              <a:t>your</a:t>
            </a:r>
            <a:r>
              <a:rPr kumimoji="0" lang="de-DE" sz="1600" b="1" i="0" u="none" strike="noStrike" kern="900" cap="none" spc="0" normalizeH="0" baseline="0" noProof="0" dirty="0" smtClean="0">
                <a:ln>
                  <a:noFill/>
                </a:ln>
                <a:solidFill>
                  <a:srgbClr val="005386"/>
                </a:solidFill>
                <a:effectLst/>
                <a:uLnTx/>
                <a:uFillTx/>
                <a:latin typeface="Arial Narrow"/>
                <a:ea typeface="+mn-ea"/>
              </a:rPr>
              <a:t> </a:t>
            </a:r>
            <a:r>
              <a:rPr kumimoji="0" lang="de-DE" sz="1600" b="1" i="0" u="none" strike="noStrike" kern="900" cap="none" spc="0" normalizeH="0" baseline="0" noProof="0" dirty="0" err="1" smtClean="0">
                <a:ln>
                  <a:noFill/>
                </a:ln>
                <a:solidFill>
                  <a:srgbClr val="005386"/>
                </a:solidFill>
                <a:effectLst/>
                <a:uLnTx/>
                <a:uFillTx/>
                <a:latin typeface="Arial Narrow"/>
                <a:ea typeface="+mn-ea"/>
              </a:rPr>
              <a:t>explorer</a:t>
            </a:r>
            <a:endParaRPr kumimoji="0" lang="de-DE" sz="1600" b="1" i="0" u="none" strike="noStrike" kern="900" cap="none" spc="0" normalizeH="0" baseline="0" noProof="0" dirty="0" smtClean="0">
              <a:ln>
                <a:noFill/>
              </a:ln>
              <a:solidFill>
                <a:srgbClr val="005386"/>
              </a:solidFill>
              <a:effectLst/>
              <a:uLnTx/>
              <a:uFillTx/>
              <a:latin typeface="Arial Narrow"/>
              <a:ea typeface="+mn-ea"/>
            </a:endParaRPr>
          </a:p>
          <a:p>
            <a:pPr marL="514350" marR="0" lvl="1" indent="-342900" algn="l" defTabSz="879152" rtl="0" eaLnBrk="1" fontAlgn="auto" latinLnBrk="0" hangingPunct="1">
              <a:lnSpc>
                <a:spcPct val="100000"/>
              </a:lnSpc>
              <a:spcBef>
                <a:spcPts val="600"/>
              </a:spcBef>
              <a:spcAft>
                <a:spcPts val="0"/>
              </a:spcAft>
              <a:buClr>
                <a:srgbClr val="005386"/>
              </a:buClr>
              <a:buSzPct val="100000"/>
              <a:buFont typeface="+mj-lt"/>
              <a:buAutoNum type="alphaLcPeriod"/>
              <a:tabLst/>
              <a:defRPr/>
            </a:pPr>
            <a:r>
              <a:rPr kumimoji="0" lang="de-DE" sz="1600" b="1" i="0" u="none" strike="noStrike" kern="900" cap="none" spc="0" normalizeH="0" baseline="0" noProof="0" dirty="0" err="1" smtClean="0">
                <a:ln>
                  <a:noFill/>
                </a:ln>
                <a:solidFill>
                  <a:srgbClr val="005386"/>
                </a:solidFill>
                <a:effectLst/>
                <a:uLnTx/>
                <a:uFillTx/>
                <a:latin typeface="Arial Narrow"/>
                <a:ea typeface="+mn-ea"/>
              </a:rPr>
              <a:t>From</a:t>
            </a:r>
            <a:r>
              <a:rPr kumimoji="0" lang="de-DE" sz="1600" b="1" i="0" u="none" strike="noStrike" kern="900" cap="none" spc="0" normalizeH="0" baseline="0" noProof="0" dirty="0" smtClean="0">
                <a:ln>
                  <a:noFill/>
                </a:ln>
                <a:solidFill>
                  <a:srgbClr val="005386"/>
                </a:solidFill>
                <a:effectLst/>
                <a:uLnTx/>
                <a:uFillTx/>
                <a:latin typeface="Arial Narrow"/>
                <a:ea typeface="+mn-ea"/>
              </a:rPr>
              <a:t> </a:t>
            </a:r>
            <a:r>
              <a:rPr kumimoji="0" lang="de-DE" sz="1600" b="1" i="0" u="none" strike="noStrike" kern="900" cap="none" spc="0" normalizeH="0" baseline="0" noProof="0" dirty="0" err="1" smtClean="0">
                <a:ln>
                  <a:noFill/>
                </a:ln>
                <a:solidFill>
                  <a:srgbClr val="005386"/>
                </a:solidFill>
                <a:effectLst/>
                <a:uLnTx/>
                <a:uFillTx/>
                <a:latin typeface="Arial Narrow"/>
                <a:ea typeface="+mn-ea"/>
              </a:rPr>
              <a:t>the</a:t>
            </a:r>
            <a:r>
              <a:rPr kumimoji="0" lang="de-DE" sz="1600" b="1" i="0" u="none" strike="noStrike" kern="900" cap="none" spc="0" normalizeH="0" baseline="0" noProof="0" dirty="0" smtClean="0">
                <a:ln>
                  <a:noFill/>
                </a:ln>
                <a:solidFill>
                  <a:srgbClr val="005386"/>
                </a:solidFill>
                <a:effectLst/>
                <a:uLnTx/>
                <a:uFillTx/>
                <a:latin typeface="Arial Narrow"/>
                <a:ea typeface="+mn-ea"/>
              </a:rPr>
              <a:t> Search</a:t>
            </a:r>
          </a:p>
          <a:p>
            <a:pPr marL="514350" marR="0" lvl="1" indent="-342900" algn="l" defTabSz="879152" rtl="0" eaLnBrk="1" fontAlgn="auto" latinLnBrk="0" hangingPunct="1">
              <a:lnSpc>
                <a:spcPct val="100000"/>
              </a:lnSpc>
              <a:spcBef>
                <a:spcPts val="600"/>
              </a:spcBef>
              <a:spcAft>
                <a:spcPts val="0"/>
              </a:spcAft>
              <a:buClr>
                <a:srgbClr val="005386"/>
              </a:buClr>
              <a:buSzPct val="100000"/>
              <a:buFont typeface="+mj-lt"/>
              <a:buAutoNum type="alphaLcPeriod"/>
              <a:tabLst/>
              <a:defRPr/>
            </a:pPr>
            <a:endParaRPr kumimoji="0" lang="de-DE" sz="1600" b="1" i="0" u="none" strike="noStrike" kern="900" cap="none" spc="0" normalizeH="0" baseline="0" noProof="0" dirty="0" smtClean="0">
              <a:ln>
                <a:noFill/>
              </a:ln>
              <a:solidFill>
                <a:srgbClr val="005386"/>
              </a:solidFill>
              <a:effectLst/>
              <a:uLnTx/>
              <a:uFillTx/>
              <a:latin typeface="Arial Narrow"/>
              <a:ea typeface="+mn-ea"/>
            </a:endParaRPr>
          </a:p>
          <a:p>
            <a:pPr marL="514350" marR="0" lvl="1" indent="-342900" algn="l" defTabSz="879152" rtl="0" eaLnBrk="1" fontAlgn="auto" latinLnBrk="0" hangingPunct="1">
              <a:lnSpc>
                <a:spcPct val="100000"/>
              </a:lnSpc>
              <a:spcBef>
                <a:spcPts val="600"/>
              </a:spcBef>
              <a:spcAft>
                <a:spcPts val="0"/>
              </a:spcAft>
              <a:buClr>
                <a:srgbClr val="005386"/>
              </a:buClr>
              <a:buSzPct val="75000"/>
              <a:buFont typeface="+mj-lt"/>
              <a:buAutoNum type="alphaLcPeriod"/>
              <a:tabLst/>
              <a:defRPr/>
            </a:pPr>
            <a:endParaRPr kumimoji="0" lang="de-DE" sz="1600" b="0" i="0" u="none" strike="noStrike" kern="900" cap="none" spc="0" normalizeH="0" baseline="0" noProof="0" dirty="0">
              <a:ln>
                <a:noFill/>
              </a:ln>
              <a:solidFill>
                <a:srgbClr val="005386"/>
              </a:solidFill>
              <a:effectLst/>
              <a:uLnTx/>
              <a:uFillTx/>
              <a:latin typeface="Arial Narrow"/>
              <a:ea typeface="+mn-ea"/>
            </a:endParaRPr>
          </a:p>
          <a:p>
            <a:pPr marL="514350" marR="0" lvl="1" indent="-342900" algn="l" defTabSz="879152" rtl="0" eaLnBrk="1" fontAlgn="auto" latinLnBrk="0" hangingPunct="1">
              <a:lnSpc>
                <a:spcPct val="100000"/>
              </a:lnSpc>
              <a:spcBef>
                <a:spcPts val="600"/>
              </a:spcBef>
              <a:spcAft>
                <a:spcPts val="0"/>
              </a:spcAft>
              <a:buClr>
                <a:srgbClr val="005386"/>
              </a:buClr>
              <a:buSzPct val="75000"/>
              <a:buFont typeface="+mj-lt"/>
              <a:buAutoNum type="alphaLcPeriod"/>
              <a:tabLst/>
              <a:defRPr/>
            </a:pPr>
            <a:endParaRPr kumimoji="0" lang="en-US" sz="1600" b="0" i="0" u="none" strike="noStrike" kern="900" cap="none" spc="0" normalizeH="0" baseline="0" noProof="0" dirty="0" smtClean="0">
              <a:ln>
                <a:noFill/>
              </a:ln>
              <a:solidFill>
                <a:srgbClr val="005386"/>
              </a:solidFill>
              <a:effectLst/>
              <a:uLnTx/>
              <a:uFillTx/>
              <a:latin typeface="Arial Narrow"/>
              <a:ea typeface="+mn-ea"/>
            </a:endParaRPr>
          </a:p>
          <a:p>
            <a:pPr marL="228600" marR="0" lvl="0" indent="-228600" algn="l" defTabSz="879152" rtl="0" eaLnBrk="1" fontAlgn="auto" latinLnBrk="0" hangingPunct="1">
              <a:lnSpc>
                <a:spcPct val="100000"/>
              </a:lnSpc>
              <a:spcBef>
                <a:spcPts val="800"/>
              </a:spcBef>
              <a:spcAft>
                <a:spcPts val="0"/>
              </a:spcAft>
              <a:buClr>
                <a:srgbClr val="005386"/>
              </a:buClr>
              <a:buSzPct val="80000"/>
              <a:buFont typeface="Wingdings 3" panose="05040102010807070707" pitchFamily="18" charset="2"/>
              <a:buChar char="u"/>
              <a:tabLst/>
              <a:defRPr/>
            </a:pPr>
            <a:endParaRPr kumimoji="0" lang="en-US" sz="1400" b="0" i="0" u="none" strike="noStrike" kern="900" cap="none" spc="0" normalizeH="0" baseline="0" noProof="0" dirty="0">
              <a:ln>
                <a:noFill/>
              </a:ln>
              <a:solidFill>
                <a:srgbClr val="005386"/>
              </a:solidFill>
              <a:effectLst/>
              <a:uLnTx/>
              <a:uFillTx/>
              <a:latin typeface="Arial Narrow"/>
              <a:ea typeface="+mn-ea"/>
            </a:endParaRPr>
          </a:p>
        </p:txBody>
      </p:sp>
      <p:pic>
        <p:nvPicPr>
          <p:cNvPr id="46" name="Picture 45"/>
          <p:cNvPicPr>
            <a:picLocks noChangeAspect="1"/>
          </p:cNvPicPr>
          <p:nvPr/>
        </p:nvPicPr>
        <p:blipFill>
          <a:blip r:embed="rId5"/>
          <a:stretch>
            <a:fillRect/>
          </a:stretch>
        </p:blipFill>
        <p:spPr>
          <a:xfrm>
            <a:off x="4308437" y="3801595"/>
            <a:ext cx="2593005" cy="991005"/>
          </a:xfrm>
          <a:prstGeom prst="rect">
            <a:avLst/>
          </a:prstGeom>
        </p:spPr>
      </p:pic>
      <p:sp>
        <p:nvSpPr>
          <p:cNvPr id="47" name="Oval 46"/>
          <p:cNvSpPr/>
          <p:nvPr/>
        </p:nvSpPr>
        <p:spPr>
          <a:xfrm>
            <a:off x="6261406" y="1215678"/>
            <a:ext cx="336003" cy="320723"/>
          </a:xfrm>
          <a:prstGeom prst="ellipse">
            <a:avLst/>
          </a:prstGeom>
          <a:solidFill>
            <a:srgbClr val="0B3F77"/>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smtClean="0">
                <a:ln>
                  <a:noFill/>
                </a:ln>
                <a:solidFill>
                  <a:srgbClr val="FFFFFF"/>
                </a:solidFill>
                <a:effectLst/>
                <a:uLnTx/>
                <a:uFillTx/>
                <a:latin typeface="Arial Narrow"/>
                <a:ea typeface="+mn-ea"/>
                <a:cs typeface="+mn-cs"/>
              </a:rPr>
              <a:t>3</a:t>
            </a:r>
            <a:endParaRPr kumimoji="0" lang="en-US" sz="1800" b="1" i="0" u="none" strike="noStrike" kern="0" cap="none" spc="0" normalizeH="0" baseline="0" noProof="0" dirty="0" smtClean="0">
              <a:ln>
                <a:noFill/>
              </a:ln>
              <a:solidFill>
                <a:srgbClr val="FFFFFF"/>
              </a:solidFill>
              <a:effectLst/>
              <a:uLnTx/>
              <a:uFillTx/>
              <a:latin typeface="Arial Narrow"/>
              <a:ea typeface="+mn-ea"/>
              <a:cs typeface="+mn-cs"/>
            </a:endParaRPr>
          </a:p>
        </p:txBody>
      </p:sp>
      <p:sp>
        <p:nvSpPr>
          <p:cNvPr id="48" name="Oval 47"/>
          <p:cNvSpPr/>
          <p:nvPr/>
        </p:nvSpPr>
        <p:spPr>
          <a:xfrm>
            <a:off x="3091720" y="3866346"/>
            <a:ext cx="336003" cy="320723"/>
          </a:xfrm>
          <a:prstGeom prst="ellipse">
            <a:avLst/>
          </a:prstGeom>
          <a:solidFill>
            <a:srgbClr val="0B3F77"/>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smtClean="0">
                <a:ln>
                  <a:noFill/>
                </a:ln>
                <a:solidFill>
                  <a:srgbClr val="FFFFFF"/>
                </a:solidFill>
                <a:effectLst/>
                <a:uLnTx/>
                <a:uFillTx/>
                <a:latin typeface="Arial Narrow"/>
                <a:ea typeface="+mn-ea"/>
                <a:cs typeface="+mn-cs"/>
              </a:rPr>
              <a:t>5</a:t>
            </a:r>
            <a:endParaRPr kumimoji="0" lang="en-US" sz="1800" b="1" i="0" u="none" strike="noStrike" kern="0" cap="none" spc="0" normalizeH="0" baseline="0" noProof="0" dirty="0" smtClean="0">
              <a:ln>
                <a:noFill/>
              </a:ln>
              <a:solidFill>
                <a:srgbClr val="FFFFFF"/>
              </a:solidFill>
              <a:effectLst/>
              <a:uLnTx/>
              <a:uFillTx/>
              <a:latin typeface="Arial Narrow"/>
              <a:ea typeface="+mn-ea"/>
              <a:cs typeface="+mn-cs"/>
            </a:endParaRPr>
          </a:p>
        </p:txBody>
      </p:sp>
      <p:sp>
        <p:nvSpPr>
          <p:cNvPr id="49" name="Rectangle 48"/>
          <p:cNvSpPr/>
          <p:nvPr/>
        </p:nvSpPr>
        <p:spPr>
          <a:xfrm>
            <a:off x="530703" y="2865120"/>
            <a:ext cx="1501270" cy="228600"/>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50" name="Rectangle 49"/>
          <p:cNvSpPr/>
          <p:nvPr/>
        </p:nvSpPr>
        <p:spPr>
          <a:xfrm>
            <a:off x="2194822" y="3439001"/>
            <a:ext cx="1501270" cy="228600"/>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67" name="Rectangle 66"/>
          <p:cNvSpPr/>
          <p:nvPr/>
        </p:nvSpPr>
        <p:spPr>
          <a:xfrm>
            <a:off x="3784407" y="1601298"/>
            <a:ext cx="259273" cy="223231"/>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68" name="Rectangle 67"/>
          <p:cNvSpPr/>
          <p:nvPr/>
        </p:nvSpPr>
        <p:spPr>
          <a:xfrm>
            <a:off x="3991827" y="1824529"/>
            <a:ext cx="820203" cy="157556"/>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pic>
        <p:nvPicPr>
          <p:cNvPr id="69" name="Picture 68"/>
          <p:cNvPicPr>
            <a:picLocks noChangeAspect="1"/>
          </p:cNvPicPr>
          <p:nvPr/>
        </p:nvPicPr>
        <p:blipFill>
          <a:blip r:embed="rId6"/>
          <a:stretch>
            <a:fillRect/>
          </a:stretch>
        </p:blipFill>
        <p:spPr>
          <a:xfrm>
            <a:off x="5460331" y="3231990"/>
            <a:ext cx="2779573" cy="471215"/>
          </a:xfrm>
          <a:prstGeom prst="rect">
            <a:avLst/>
          </a:prstGeom>
        </p:spPr>
      </p:pic>
      <p:sp>
        <p:nvSpPr>
          <p:cNvPr id="70" name="Oval 69"/>
          <p:cNvSpPr/>
          <p:nvPr/>
        </p:nvSpPr>
        <p:spPr>
          <a:xfrm>
            <a:off x="7870430" y="3231990"/>
            <a:ext cx="336003" cy="320723"/>
          </a:xfrm>
          <a:prstGeom prst="ellipse">
            <a:avLst/>
          </a:prstGeom>
          <a:solidFill>
            <a:srgbClr val="0B3F77"/>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smtClean="0">
                <a:ln>
                  <a:noFill/>
                </a:ln>
                <a:solidFill>
                  <a:srgbClr val="FFFFFF"/>
                </a:solidFill>
                <a:effectLst/>
                <a:uLnTx/>
                <a:uFillTx/>
                <a:latin typeface="Arial Narrow"/>
                <a:ea typeface="+mn-ea"/>
                <a:cs typeface="+mn-cs"/>
              </a:rPr>
              <a:t>4</a:t>
            </a:r>
            <a:endParaRPr kumimoji="0" lang="en-US" sz="1800" b="1" i="0" u="none" strike="noStrike" kern="0" cap="none" spc="0" normalizeH="0" baseline="0" noProof="0" dirty="0" smtClean="0">
              <a:ln>
                <a:noFill/>
              </a:ln>
              <a:solidFill>
                <a:srgbClr val="FFFFFF"/>
              </a:solidFill>
              <a:effectLst/>
              <a:uLnTx/>
              <a:uFillTx/>
              <a:latin typeface="Arial Narrow"/>
              <a:ea typeface="+mn-ea"/>
              <a:cs typeface="+mn-cs"/>
            </a:endParaRPr>
          </a:p>
        </p:txBody>
      </p:sp>
    </p:spTree>
    <p:extLst>
      <p:ext uri="{BB962C8B-B14F-4D97-AF65-F5344CB8AC3E}">
        <p14:creationId xmlns:p14="http://schemas.microsoft.com/office/powerpoint/2010/main" val="274916870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ko-KR" b="1" dirty="0"/>
              <a:t>Modify the Project</a:t>
            </a:r>
            <a:endParaRPr lang="ko-KR" altLang="en-US" dirty="0"/>
          </a:p>
        </p:txBody>
      </p:sp>
      <p:sp>
        <p:nvSpPr>
          <p:cNvPr id="3" name="Text Placeholder 2"/>
          <p:cNvSpPr>
            <a:spLocks noGrp="1"/>
          </p:cNvSpPr>
          <p:nvPr>
            <p:ph type="body" sz="quarter" idx="11"/>
          </p:nvPr>
        </p:nvSpPr>
        <p:spPr>
          <a:gradFill flip="none" rotWithShape="1">
            <a:gsLst>
              <a:gs pos="60000">
                <a:srgbClr val="0F5486"/>
              </a:gs>
              <a:gs pos="100000">
                <a:schemeClr val="bg1">
                  <a:alpha val="0"/>
                </a:schemeClr>
              </a:gs>
            </a:gsLst>
            <a:lin ang="0" scaled="1"/>
            <a:tileRect/>
          </a:gradFill>
        </p:spPr>
        <p:txBody>
          <a:bodyPr/>
          <a:lstStyle/>
          <a:p>
            <a:r>
              <a:rPr lang="en-US" altLang="ko-KR" dirty="0">
                <a:solidFill>
                  <a:schemeClr val="bg1"/>
                </a:solidFill>
                <a:latin typeface="3ds" panose="02000503020000020004" pitchFamily="50" charset="0"/>
              </a:rPr>
              <a:t>Connect the Project Bookmark with the Bookmark Editor</a:t>
            </a:r>
          </a:p>
        </p:txBody>
      </p:sp>
      <p:sp>
        <p:nvSpPr>
          <p:cNvPr id="4" name="Date Placeholder 3"/>
          <p:cNvSpPr>
            <a:spLocks noGrp="1"/>
          </p:cNvSpPr>
          <p:nvPr>
            <p:ph type="dt" sz="half" idx="2"/>
          </p:nvPr>
        </p:nvSpPr>
        <p:spPr/>
        <p:txBody>
          <a:bodyPr/>
          <a:lstStyle/>
          <a:p>
            <a:fld id="{451E5422-847B-44EF-B6F2-7CFEDC2BDA19}" type="datetime1">
              <a:rPr lang="en-US" noProof="0" smtClean="0"/>
              <a:t>11/10/2022</a:t>
            </a:fld>
            <a:endParaRPr lang="en-US" noProof="0"/>
          </a:p>
        </p:txBody>
      </p:sp>
      <p:pic>
        <p:nvPicPr>
          <p:cNvPr id="36" name="Picture 35"/>
          <p:cNvPicPr>
            <a:picLocks noChangeAspect="1"/>
          </p:cNvPicPr>
          <p:nvPr/>
        </p:nvPicPr>
        <p:blipFill>
          <a:blip r:embed="rId2"/>
          <a:stretch>
            <a:fillRect/>
          </a:stretch>
        </p:blipFill>
        <p:spPr>
          <a:xfrm>
            <a:off x="1565999" y="2736942"/>
            <a:ext cx="2890176" cy="2037052"/>
          </a:xfrm>
          <a:prstGeom prst="rect">
            <a:avLst/>
          </a:prstGeom>
        </p:spPr>
      </p:pic>
      <p:pic>
        <p:nvPicPr>
          <p:cNvPr id="37" name="Picture 36"/>
          <p:cNvPicPr>
            <a:picLocks noChangeAspect="1"/>
          </p:cNvPicPr>
          <p:nvPr/>
        </p:nvPicPr>
        <p:blipFill>
          <a:blip r:embed="rId3"/>
          <a:stretch>
            <a:fillRect/>
          </a:stretch>
        </p:blipFill>
        <p:spPr>
          <a:xfrm>
            <a:off x="535209" y="1129721"/>
            <a:ext cx="7917866" cy="1577477"/>
          </a:xfrm>
          <a:prstGeom prst="rect">
            <a:avLst/>
          </a:prstGeom>
        </p:spPr>
      </p:pic>
      <p:sp>
        <p:nvSpPr>
          <p:cNvPr id="42" name="Rectangle 41">
            <a:extLst>
              <a:ext uri="{FF2B5EF4-FFF2-40B4-BE49-F238E27FC236}">
                <a16:creationId xmlns:a16="http://schemas.microsoft.com/office/drawing/2014/main" id="{A2C7EA86-9DDF-F946-BBD2-08B0B73C4691}"/>
              </a:ext>
            </a:extLst>
          </p:cNvPr>
          <p:cNvSpPr/>
          <p:nvPr/>
        </p:nvSpPr>
        <p:spPr>
          <a:xfrm>
            <a:off x="6461696" y="1446847"/>
            <a:ext cx="2691492" cy="520935"/>
          </a:xfrm>
          <a:prstGeom prst="rect">
            <a:avLst/>
          </a:prstGeom>
          <a:noFill/>
          <a:ln w="28575" cap="flat" cmpd="sng" algn="ctr">
            <a:noFill/>
            <a:prstDash val="solid"/>
          </a:ln>
          <a:effectLst/>
        </p:spPr>
        <p:txBody>
          <a:bodyPr rtlCol="0" anchor="ctr"/>
          <a:lstStyle/>
          <a:p>
            <a:pPr marL="0" marR="0" lvl="0" indent="0" algn="ctr" defTabSz="87913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Arial Narrow"/>
              <a:ea typeface="+mn-ea"/>
              <a:cs typeface="+mn-cs"/>
            </a:endParaRPr>
          </a:p>
        </p:txBody>
      </p:sp>
      <p:sp>
        <p:nvSpPr>
          <p:cNvPr id="44" name="Rectangle 43">
            <a:extLst>
              <a:ext uri="{FF2B5EF4-FFF2-40B4-BE49-F238E27FC236}">
                <a16:creationId xmlns:a16="http://schemas.microsoft.com/office/drawing/2014/main" id="{CE48E0DF-88A8-894B-A099-25127AA53262}"/>
              </a:ext>
            </a:extLst>
          </p:cNvPr>
          <p:cNvSpPr/>
          <p:nvPr/>
        </p:nvSpPr>
        <p:spPr>
          <a:xfrm>
            <a:off x="647162" y="2023881"/>
            <a:ext cx="2168665" cy="526596"/>
          </a:xfrm>
          <a:prstGeom prst="rect">
            <a:avLst/>
          </a:prstGeom>
          <a:noFill/>
          <a:ln w="285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7913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Arial Narrow"/>
              <a:ea typeface="+mn-ea"/>
              <a:cs typeface="+mn-cs"/>
            </a:endParaRPr>
          </a:p>
        </p:txBody>
      </p:sp>
      <p:sp>
        <p:nvSpPr>
          <p:cNvPr id="51" name="Rectangle 50">
            <a:extLst>
              <a:ext uri="{FF2B5EF4-FFF2-40B4-BE49-F238E27FC236}">
                <a16:creationId xmlns:a16="http://schemas.microsoft.com/office/drawing/2014/main" id="{5DCCAC71-46CB-8747-9493-CAAFFE21F591}"/>
              </a:ext>
            </a:extLst>
          </p:cNvPr>
          <p:cNvSpPr/>
          <p:nvPr/>
        </p:nvSpPr>
        <p:spPr>
          <a:xfrm>
            <a:off x="647162" y="3168904"/>
            <a:ext cx="2168665" cy="526596"/>
          </a:xfrm>
          <a:prstGeom prst="rect">
            <a:avLst/>
          </a:prstGeom>
          <a:noFill/>
          <a:ln w="285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7913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Arial Narrow"/>
              <a:ea typeface="+mn-ea"/>
              <a:cs typeface="+mn-cs"/>
            </a:endParaRPr>
          </a:p>
        </p:txBody>
      </p:sp>
      <p:sp>
        <p:nvSpPr>
          <p:cNvPr id="52" name="Rectangle 51">
            <a:extLst>
              <a:ext uri="{FF2B5EF4-FFF2-40B4-BE49-F238E27FC236}">
                <a16:creationId xmlns:a16="http://schemas.microsoft.com/office/drawing/2014/main" id="{E286A37B-7153-F146-AB0A-D0B6930EC5D2}"/>
              </a:ext>
            </a:extLst>
          </p:cNvPr>
          <p:cNvSpPr/>
          <p:nvPr/>
        </p:nvSpPr>
        <p:spPr>
          <a:xfrm>
            <a:off x="647162" y="2595565"/>
            <a:ext cx="2168665" cy="526596"/>
          </a:xfrm>
          <a:prstGeom prst="rect">
            <a:avLst/>
          </a:prstGeom>
          <a:noFill/>
          <a:ln w="285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7913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Arial Narrow"/>
              <a:ea typeface="+mn-ea"/>
              <a:cs typeface="+mn-cs"/>
            </a:endParaRPr>
          </a:p>
        </p:txBody>
      </p:sp>
      <p:sp>
        <p:nvSpPr>
          <p:cNvPr id="53" name="Rectangle 52">
            <a:extLst>
              <a:ext uri="{FF2B5EF4-FFF2-40B4-BE49-F238E27FC236}">
                <a16:creationId xmlns:a16="http://schemas.microsoft.com/office/drawing/2014/main" id="{DACEDB05-3F87-CA4D-8DC1-658BC7708555}"/>
              </a:ext>
            </a:extLst>
          </p:cNvPr>
          <p:cNvSpPr/>
          <p:nvPr/>
        </p:nvSpPr>
        <p:spPr>
          <a:xfrm>
            <a:off x="647162" y="1451370"/>
            <a:ext cx="2168665" cy="526596"/>
          </a:xfrm>
          <a:prstGeom prst="rect">
            <a:avLst/>
          </a:prstGeom>
          <a:noFill/>
          <a:ln w="285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7913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Arial Narrow"/>
              <a:ea typeface="+mn-ea"/>
              <a:cs typeface="+mn-cs"/>
            </a:endParaRPr>
          </a:p>
        </p:txBody>
      </p:sp>
      <p:sp>
        <p:nvSpPr>
          <p:cNvPr id="55" name="Oval 54"/>
          <p:cNvSpPr/>
          <p:nvPr/>
        </p:nvSpPr>
        <p:spPr>
          <a:xfrm>
            <a:off x="3204144" y="1085099"/>
            <a:ext cx="2031999" cy="652062"/>
          </a:xfrm>
          <a:prstGeom prst="ellipse">
            <a:avLst/>
          </a:prstGeom>
          <a:no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56" name="Oval 55"/>
          <p:cNvSpPr/>
          <p:nvPr/>
        </p:nvSpPr>
        <p:spPr>
          <a:xfrm>
            <a:off x="4044985" y="1099977"/>
            <a:ext cx="379307" cy="302763"/>
          </a:xfrm>
          <a:prstGeom prst="ellipse">
            <a:avLst/>
          </a:prstGeom>
          <a:no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57" name="Oval 56"/>
          <p:cNvSpPr/>
          <p:nvPr/>
        </p:nvSpPr>
        <p:spPr>
          <a:xfrm>
            <a:off x="7639440" y="1807421"/>
            <a:ext cx="336003" cy="320723"/>
          </a:xfrm>
          <a:prstGeom prst="ellipse">
            <a:avLst/>
          </a:prstGeom>
          <a:solidFill>
            <a:srgbClr val="0B3F77"/>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smtClean="0">
                <a:ln>
                  <a:noFill/>
                </a:ln>
                <a:solidFill>
                  <a:srgbClr val="FFFFFF"/>
                </a:solidFill>
                <a:effectLst/>
                <a:uLnTx/>
                <a:uFillTx/>
                <a:latin typeface="Arial Narrow"/>
                <a:ea typeface="+mn-ea"/>
                <a:cs typeface="+mn-cs"/>
              </a:rPr>
              <a:t>1</a:t>
            </a:r>
            <a:endParaRPr kumimoji="0" lang="en-US" sz="1800" b="1" i="0" u="none" strike="noStrike" kern="0" cap="none" spc="0" normalizeH="0" baseline="0" noProof="0" dirty="0" smtClean="0">
              <a:ln>
                <a:noFill/>
              </a:ln>
              <a:solidFill>
                <a:srgbClr val="FFFFFF"/>
              </a:solidFill>
              <a:effectLst/>
              <a:uLnTx/>
              <a:uFillTx/>
              <a:latin typeface="Arial Narrow"/>
              <a:ea typeface="+mn-ea"/>
              <a:cs typeface="+mn-cs"/>
            </a:endParaRPr>
          </a:p>
        </p:txBody>
      </p:sp>
      <p:sp>
        <p:nvSpPr>
          <p:cNvPr id="58" name="Oval 57"/>
          <p:cNvSpPr/>
          <p:nvPr/>
        </p:nvSpPr>
        <p:spPr>
          <a:xfrm>
            <a:off x="3460273" y="3959285"/>
            <a:ext cx="336003" cy="320723"/>
          </a:xfrm>
          <a:prstGeom prst="ellipse">
            <a:avLst/>
          </a:prstGeom>
          <a:solidFill>
            <a:srgbClr val="0B3F77"/>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smtClean="0">
                <a:ln>
                  <a:noFill/>
                </a:ln>
                <a:solidFill>
                  <a:srgbClr val="FFFFFF"/>
                </a:solidFill>
                <a:effectLst/>
                <a:uLnTx/>
                <a:uFillTx/>
                <a:latin typeface="Arial Narrow"/>
                <a:ea typeface="+mn-ea"/>
                <a:cs typeface="+mn-cs"/>
              </a:rPr>
              <a:t>2</a:t>
            </a:r>
            <a:endParaRPr kumimoji="0" lang="en-US" sz="1800" b="1" i="0" u="none" strike="noStrike" kern="0" cap="none" spc="0" normalizeH="0" baseline="0" noProof="0" dirty="0" smtClean="0">
              <a:ln>
                <a:noFill/>
              </a:ln>
              <a:solidFill>
                <a:srgbClr val="FFFFFF"/>
              </a:solidFill>
              <a:effectLst/>
              <a:uLnTx/>
              <a:uFillTx/>
              <a:latin typeface="Arial Narrow"/>
              <a:ea typeface="+mn-ea"/>
              <a:cs typeface="+mn-cs"/>
            </a:endParaRPr>
          </a:p>
        </p:txBody>
      </p:sp>
      <p:sp>
        <p:nvSpPr>
          <p:cNvPr id="59" name="Rectangle 58"/>
          <p:cNvSpPr/>
          <p:nvPr/>
        </p:nvSpPr>
        <p:spPr>
          <a:xfrm>
            <a:off x="1565999" y="4403306"/>
            <a:ext cx="1280242" cy="370687"/>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60" name="Rectangle 59"/>
          <p:cNvSpPr/>
          <p:nvPr/>
        </p:nvSpPr>
        <p:spPr>
          <a:xfrm>
            <a:off x="2846241" y="3271727"/>
            <a:ext cx="1228064" cy="193572"/>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61" name="Rectangle 60"/>
          <p:cNvSpPr/>
          <p:nvPr/>
        </p:nvSpPr>
        <p:spPr>
          <a:xfrm>
            <a:off x="1535585" y="2751265"/>
            <a:ext cx="2876007" cy="189807"/>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62" name="Rectangle 61"/>
          <p:cNvSpPr/>
          <p:nvPr/>
        </p:nvSpPr>
        <p:spPr>
          <a:xfrm>
            <a:off x="5355616" y="2339050"/>
            <a:ext cx="1106080" cy="211427"/>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Tree>
    <p:extLst>
      <p:ext uri="{BB962C8B-B14F-4D97-AF65-F5344CB8AC3E}">
        <p14:creationId xmlns:p14="http://schemas.microsoft.com/office/powerpoint/2010/main" val="336163245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Project schedule</a:t>
            </a:r>
            <a:endParaRPr lang="ko-KR" altLang="en-US" dirty="0"/>
          </a:p>
        </p:txBody>
      </p:sp>
      <p:sp>
        <p:nvSpPr>
          <p:cNvPr id="3" name="Text Placeholder 2"/>
          <p:cNvSpPr>
            <a:spLocks noGrp="1"/>
          </p:cNvSpPr>
          <p:nvPr>
            <p:ph type="body" sz="quarter" idx="11"/>
          </p:nvPr>
        </p:nvSpPr>
        <p:spPr/>
        <p:txBody>
          <a:bodyPr/>
          <a:lstStyle/>
          <a:p>
            <a:r>
              <a:rPr lang="en-US" altLang="ko-KR" dirty="0">
                <a:latin typeface="3ds" panose="02000503020000020004" pitchFamily="50" charset="0"/>
              </a:rPr>
              <a:t>Schedule Project Activities</a:t>
            </a:r>
          </a:p>
        </p:txBody>
      </p:sp>
      <p:sp>
        <p:nvSpPr>
          <p:cNvPr id="4" name="Date Placeholder 3"/>
          <p:cNvSpPr>
            <a:spLocks noGrp="1"/>
          </p:cNvSpPr>
          <p:nvPr>
            <p:ph type="dt" sz="half" idx="2"/>
          </p:nvPr>
        </p:nvSpPr>
        <p:spPr/>
        <p:txBody>
          <a:bodyPr/>
          <a:lstStyle/>
          <a:p>
            <a:fld id="{451E5422-847B-44EF-B6F2-7CFEDC2BDA19}" type="datetime1">
              <a:rPr lang="en-US" noProof="0" smtClean="0"/>
              <a:t>11/10/2022</a:t>
            </a:fld>
            <a:endParaRPr lang="en-US" noProof="0"/>
          </a:p>
        </p:txBody>
      </p:sp>
      <p:sp>
        <p:nvSpPr>
          <p:cNvPr id="114" name="U-Turn Arrow 113"/>
          <p:cNvSpPr/>
          <p:nvPr/>
        </p:nvSpPr>
        <p:spPr>
          <a:xfrm rot="5400000">
            <a:off x="3370106" y="-755370"/>
            <a:ext cx="1994188" cy="7207422"/>
          </a:xfrm>
          <a:prstGeom prst="uturnArrow">
            <a:avLst>
              <a:gd name="adj1" fmla="val 16290"/>
              <a:gd name="adj2" fmla="val 18216"/>
              <a:gd name="adj3" fmla="val 36001"/>
              <a:gd name="adj4" fmla="val 43750"/>
              <a:gd name="adj5" fmla="val 100000"/>
            </a:avLst>
          </a:prstGeom>
          <a:solidFill>
            <a:srgbClr val="0B3F77"/>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5386"/>
              </a:solidFill>
              <a:effectLst/>
              <a:uLnTx/>
              <a:uFillTx/>
              <a:latin typeface="Arial Narrow"/>
              <a:ea typeface="+mn-ea"/>
              <a:cs typeface="+mn-cs"/>
            </a:endParaRPr>
          </a:p>
        </p:txBody>
      </p:sp>
      <p:grpSp>
        <p:nvGrpSpPr>
          <p:cNvPr id="115" name="Group 114"/>
          <p:cNvGrpSpPr/>
          <p:nvPr/>
        </p:nvGrpSpPr>
        <p:grpSpPr>
          <a:xfrm>
            <a:off x="2449622" y="1262062"/>
            <a:ext cx="1360302" cy="901152"/>
            <a:chOff x="3328571" y="1272324"/>
            <a:chExt cx="1360302" cy="901152"/>
          </a:xfrm>
        </p:grpSpPr>
        <p:sp>
          <p:nvSpPr>
            <p:cNvPr id="116" name="TextBox 115"/>
            <p:cNvSpPr txBox="1"/>
            <p:nvPr/>
          </p:nvSpPr>
          <p:spPr>
            <a:xfrm>
              <a:off x="3328571" y="1272324"/>
              <a:ext cx="1360302"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5386"/>
                  </a:solidFill>
                  <a:effectLst/>
                  <a:uLnTx/>
                  <a:uFillTx/>
                </a:rPr>
                <a:t>Modify a New Project</a:t>
              </a:r>
            </a:p>
          </p:txBody>
        </p:sp>
        <p:grpSp>
          <p:nvGrpSpPr>
            <p:cNvPr id="117" name="Group 116"/>
            <p:cNvGrpSpPr/>
            <p:nvPr/>
          </p:nvGrpSpPr>
          <p:grpSpPr>
            <a:xfrm>
              <a:off x="3776604" y="1819533"/>
              <a:ext cx="303786" cy="353943"/>
              <a:chOff x="1531592" y="2976620"/>
              <a:chExt cx="303786" cy="353943"/>
            </a:xfrm>
          </p:grpSpPr>
          <p:sp>
            <p:nvSpPr>
              <p:cNvPr id="118" name="Oval 117"/>
              <p:cNvSpPr/>
              <p:nvPr/>
            </p:nvSpPr>
            <p:spPr>
              <a:xfrm>
                <a:off x="1532771" y="3009510"/>
                <a:ext cx="302607" cy="281250"/>
              </a:xfrm>
              <a:prstGeom prst="ellipse">
                <a:avLst/>
              </a:prstGeom>
              <a:solidFill>
                <a:srgbClr val="FFFFFF"/>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Arial Narrow"/>
                  <a:ea typeface="+mn-ea"/>
                  <a:cs typeface="+mn-cs"/>
                </a:endParaRPr>
              </a:p>
            </p:txBody>
          </p:sp>
          <p:sp>
            <p:nvSpPr>
              <p:cNvPr id="119" name="TextBox 118"/>
              <p:cNvSpPr txBox="1"/>
              <p:nvPr/>
            </p:nvSpPr>
            <p:spPr>
              <a:xfrm>
                <a:off x="1531592" y="2976620"/>
                <a:ext cx="284052" cy="35394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5386"/>
                    </a:solidFill>
                    <a:effectLst/>
                    <a:uLnTx/>
                    <a:uFillTx/>
                  </a:rPr>
                  <a:t>2</a:t>
                </a:r>
              </a:p>
            </p:txBody>
          </p:sp>
        </p:grpSp>
      </p:grpSp>
      <p:grpSp>
        <p:nvGrpSpPr>
          <p:cNvPr id="120" name="Group 119"/>
          <p:cNvGrpSpPr/>
          <p:nvPr/>
        </p:nvGrpSpPr>
        <p:grpSpPr>
          <a:xfrm>
            <a:off x="703556" y="1288960"/>
            <a:ext cx="1645623" cy="903417"/>
            <a:chOff x="703556" y="1288960"/>
            <a:chExt cx="1645623" cy="903417"/>
          </a:xfrm>
        </p:grpSpPr>
        <p:sp>
          <p:nvSpPr>
            <p:cNvPr id="121" name="TextBox 120"/>
            <p:cNvSpPr txBox="1"/>
            <p:nvPr/>
          </p:nvSpPr>
          <p:spPr>
            <a:xfrm>
              <a:off x="703556" y="1288960"/>
              <a:ext cx="1645623"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5386"/>
                  </a:solidFill>
                  <a:effectLst/>
                  <a:uLnTx/>
                  <a:uFillTx/>
                </a:rPr>
                <a:t>General overview on how Creating Projects</a:t>
              </a:r>
            </a:p>
          </p:txBody>
        </p:sp>
        <p:grpSp>
          <p:nvGrpSpPr>
            <p:cNvPr id="122" name="Group 121"/>
            <p:cNvGrpSpPr/>
            <p:nvPr/>
          </p:nvGrpSpPr>
          <p:grpSpPr>
            <a:xfrm>
              <a:off x="1401239" y="1824499"/>
              <a:ext cx="302607" cy="367878"/>
              <a:chOff x="1295379" y="792772"/>
              <a:chExt cx="302607" cy="353943"/>
            </a:xfrm>
          </p:grpSpPr>
          <p:sp>
            <p:nvSpPr>
              <p:cNvPr id="123" name="Oval 122"/>
              <p:cNvSpPr/>
              <p:nvPr/>
            </p:nvSpPr>
            <p:spPr>
              <a:xfrm>
                <a:off x="1295379" y="819631"/>
                <a:ext cx="302607" cy="281250"/>
              </a:xfrm>
              <a:prstGeom prst="ellipse">
                <a:avLst/>
              </a:prstGeom>
              <a:solidFill>
                <a:srgbClr val="FFFFFF"/>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Arial Narrow"/>
                  <a:ea typeface="+mn-ea"/>
                  <a:cs typeface="+mn-cs"/>
                </a:endParaRPr>
              </a:p>
            </p:txBody>
          </p:sp>
          <p:sp>
            <p:nvSpPr>
              <p:cNvPr id="124" name="TextBox 123"/>
              <p:cNvSpPr txBox="1"/>
              <p:nvPr/>
            </p:nvSpPr>
            <p:spPr>
              <a:xfrm>
                <a:off x="1302700" y="792772"/>
                <a:ext cx="295286" cy="3539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5386"/>
                    </a:solidFill>
                    <a:effectLst/>
                    <a:uLnTx/>
                    <a:uFillTx/>
                  </a:rPr>
                  <a:t>1</a:t>
                </a:r>
              </a:p>
            </p:txBody>
          </p:sp>
        </p:grpSp>
      </p:grpSp>
      <p:grpSp>
        <p:nvGrpSpPr>
          <p:cNvPr id="125" name="Group 124"/>
          <p:cNvGrpSpPr/>
          <p:nvPr/>
        </p:nvGrpSpPr>
        <p:grpSpPr>
          <a:xfrm>
            <a:off x="3799294" y="1293614"/>
            <a:ext cx="2013262" cy="885308"/>
            <a:chOff x="3254168" y="1281387"/>
            <a:chExt cx="2013262" cy="885308"/>
          </a:xfrm>
        </p:grpSpPr>
        <p:sp>
          <p:nvSpPr>
            <p:cNvPr id="126" name="TextBox 125"/>
            <p:cNvSpPr txBox="1"/>
            <p:nvPr/>
          </p:nvSpPr>
          <p:spPr>
            <a:xfrm>
              <a:off x="3254168" y="1281387"/>
              <a:ext cx="2013262"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smtClean="0">
                  <a:ln>
                    <a:noFill/>
                  </a:ln>
                  <a:solidFill>
                    <a:srgbClr val="005386"/>
                  </a:solidFill>
                  <a:effectLst/>
                  <a:uLnTx/>
                  <a:uFillTx/>
                </a:rPr>
                <a:t>Collaborative Tasks</a:t>
              </a:r>
              <a:endParaRPr kumimoji="0" lang="en-US" sz="1400" b="0" i="0" u="none" strike="noStrike" kern="0" cap="none" spc="0" normalizeH="0" baseline="0" noProof="0" dirty="0" smtClean="0">
                <a:ln>
                  <a:noFill/>
                </a:ln>
                <a:solidFill>
                  <a:srgbClr val="005386"/>
                </a:solidFill>
                <a:effectLst/>
                <a:uLnTx/>
                <a:uFillTx/>
              </a:endParaRPr>
            </a:p>
          </p:txBody>
        </p:sp>
        <p:grpSp>
          <p:nvGrpSpPr>
            <p:cNvPr id="127" name="Group 126"/>
            <p:cNvGrpSpPr/>
            <p:nvPr/>
          </p:nvGrpSpPr>
          <p:grpSpPr>
            <a:xfrm>
              <a:off x="4133991" y="1812752"/>
              <a:ext cx="302607" cy="353943"/>
              <a:chOff x="846743" y="2986319"/>
              <a:chExt cx="302607" cy="353943"/>
            </a:xfrm>
          </p:grpSpPr>
          <p:sp>
            <p:nvSpPr>
              <p:cNvPr id="128" name="Oval 127"/>
              <p:cNvSpPr/>
              <p:nvPr/>
            </p:nvSpPr>
            <p:spPr>
              <a:xfrm>
                <a:off x="846743" y="3015253"/>
                <a:ext cx="302607" cy="281250"/>
              </a:xfrm>
              <a:prstGeom prst="ellipse">
                <a:avLst/>
              </a:prstGeom>
              <a:solidFill>
                <a:srgbClr val="FFFFFF"/>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Arial Narrow"/>
                  <a:ea typeface="+mn-ea"/>
                  <a:cs typeface="+mn-cs"/>
                </a:endParaRPr>
              </a:p>
            </p:txBody>
          </p:sp>
          <p:sp>
            <p:nvSpPr>
              <p:cNvPr id="129" name="TextBox 128"/>
              <p:cNvSpPr txBox="1"/>
              <p:nvPr/>
            </p:nvSpPr>
            <p:spPr>
              <a:xfrm>
                <a:off x="856021" y="2986319"/>
                <a:ext cx="284052" cy="35394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5386"/>
                    </a:solidFill>
                    <a:effectLst/>
                    <a:uLnTx/>
                    <a:uFillTx/>
                  </a:rPr>
                  <a:t>3</a:t>
                </a:r>
              </a:p>
            </p:txBody>
          </p:sp>
        </p:grpSp>
      </p:grpSp>
      <p:sp>
        <p:nvSpPr>
          <p:cNvPr id="130" name="Oval 129"/>
          <p:cNvSpPr/>
          <p:nvPr/>
        </p:nvSpPr>
        <p:spPr>
          <a:xfrm>
            <a:off x="7623234" y="2378483"/>
            <a:ext cx="302607" cy="281250"/>
          </a:xfrm>
          <a:prstGeom prst="ellipse">
            <a:avLst/>
          </a:prstGeom>
          <a:solidFill>
            <a:srgbClr val="FFFFFF"/>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131" name="TextBox 130"/>
          <p:cNvSpPr txBox="1"/>
          <p:nvPr/>
        </p:nvSpPr>
        <p:spPr>
          <a:xfrm>
            <a:off x="7640094" y="2357486"/>
            <a:ext cx="312398" cy="3539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smtClean="0">
                <a:ln>
                  <a:noFill/>
                </a:ln>
                <a:solidFill>
                  <a:srgbClr val="005386"/>
                </a:solidFill>
                <a:effectLst/>
                <a:uLnTx/>
                <a:uFillTx/>
              </a:rPr>
              <a:t>5</a:t>
            </a:r>
            <a:endParaRPr kumimoji="0" lang="en-US" sz="1800" b="1" i="0" u="none" strike="noStrike" kern="0" cap="none" spc="0" normalizeH="0" baseline="0" noProof="0" dirty="0" smtClean="0">
              <a:ln>
                <a:noFill/>
              </a:ln>
              <a:solidFill>
                <a:srgbClr val="005386"/>
              </a:solidFill>
              <a:effectLst/>
              <a:uLnTx/>
              <a:uFillTx/>
            </a:endParaRPr>
          </a:p>
        </p:txBody>
      </p:sp>
      <p:grpSp>
        <p:nvGrpSpPr>
          <p:cNvPr id="132" name="Group 131"/>
          <p:cNvGrpSpPr/>
          <p:nvPr/>
        </p:nvGrpSpPr>
        <p:grpSpPr>
          <a:xfrm>
            <a:off x="4305270" y="1273374"/>
            <a:ext cx="3178191" cy="2391605"/>
            <a:chOff x="4928409" y="1227529"/>
            <a:chExt cx="3178191" cy="2391605"/>
          </a:xfrm>
        </p:grpSpPr>
        <p:sp>
          <p:nvSpPr>
            <p:cNvPr id="133" name="TextBox 132"/>
            <p:cNvSpPr txBox="1"/>
            <p:nvPr/>
          </p:nvSpPr>
          <p:spPr>
            <a:xfrm>
              <a:off x="6435695" y="1227529"/>
              <a:ext cx="1670905"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5386"/>
                  </a:solidFill>
                  <a:effectLst/>
                  <a:uLnTx/>
                  <a:uFillTx/>
                </a:rPr>
                <a:t>Add Project Members and Task Assignees</a:t>
              </a:r>
            </a:p>
          </p:txBody>
        </p:sp>
        <p:grpSp>
          <p:nvGrpSpPr>
            <p:cNvPr id="134" name="Group 133"/>
            <p:cNvGrpSpPr/>
            <p:nvPr/>
          </p:nvGrpSpPr>
          <p:grpSpPr>
            <a:xfrm>
              <a:off x="4928409" y="3265191"/>
              <a:ext cx="302607" cy="353943"/>
              <a:chOff x="1501310" y="3108942"/>
              <a:chExt cx="302607" cy="353943"/>
            </a:xfrm>
          </p:grpSpPr>
          <p:sp>
            <p:nvSpPr>
              <p:cNvPr id="135" name="Oval 134"/>
              <p:cNvSpPr/>
              <p:nvPr/>
            </p:nvSpPr>
            <p:spPr>
              <a:xfrm>
                <a:off x="1501310" y="3133181"/>
                <a:ext cx="302607" cy="281250"/>
              </a:xfrm>
              <a:prstGeom prst="ellipse">
                <a:avLst/>
              </a:prstGeom>
              <a:solidFill>
                <a:srgbClr val="FFFFFF"/>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136" name="TextBox 135"/>
              <p:cNvSpPr txBox="1"/>
              <p:nvPr/>
            </p:nvSpPr>
            <p:spPr>
              <a:xfrm>
                <a:off x="1519865" y="3108942"/>
                <a:ext cx="284052" cy="35394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smtClean="0">
                    <a:ln>
                      <a:noFill/>
                    </a:ln>
                    <a:solidFill>
                      <a:srgbClr val="005386"/>
                    </a:solidFill>
                    <a:effectLst/>
                    <a:uLnTx/>
                    <a:uFillTx/>
                  </a:rPr>
                  <a:t>7</a:t>
                </a:r>
                <a:endParaRPr kumimoji="0" lang="en-US" sz="1800" b="1" i="0" u="none" strike="noStrike" kern="0" cap="none" spc="0" normalizeH="0" baseline="0" noProof="0" dirty="0" smtClean="0">
                  <a:ln>
                    <a:noFill/>
                  </a:ln>
                  <a:solidFill>
                    <a:srgbClr val="005386"/>
                  </a:solidFill>
                  <a:effectLst/>
                  <a:uLnTx/>
                  <a:uFillTx/>
                </a:endParaRPr>
              </a:p>
            </p:txBody>
          </p:sp>
        </p:grpSp>
      </p:grpSp>
      <p:grpSp>
        <p:nvGrpSpPr>
          <p:cNvPr id="137" name="Group 136"/>
          <p:cNvGrpSpPr/>
          <p:nvPr/>
        </p:nvGrpSpPr>
        <p:grpSpPr>
          <a:xfrm>
            <a:off x="6344223" y="1824499"/>
            <a:ext cx="2723999" cy="844719"/>
            <a:chOff x="6041109" y="1807276"/>
            <a:chExt cx="2723999" cy="844719"/>
          </a:xfrm>
        </p:grpSpPr>
        <p:grpSp>
          <p:nvGrpSpPr>
            <p:cNvPr id="138" name="Group 137"/>
            <p:cNvGrpSpPr/>
            <p:nvPr/>
          </p:nvGrpSpPr>
          <p:grpSpPr>
            <a:xfrm>
              <a:off x="6041109" y="1807276"/>
              <a:ext cx="303786" cy="353943"/>
              <a:chOff x="1531592" y="2976620"/>
              <a:chExt cx="303786" cy="353943"/>
            </a:xfrm>
          </p:grpSpPr>
          <p:sp>
            <p:nvSpPr>
              <p:cNvPr id="140" name="Oval 139"/>
              <p:cNvSpPr/>
              <p:nvPr/>
            </p:nvSpPr>
            <p:spPr>
              <a:xfrm>
                <a:off x="1532771" y="3009510"/>
                <a:ext cx="302607" cy="281250"/>
              </a:xfrm>
              <a:prstGeom prst="ellipse">
                <a:avLst/>
              </a:prstGeom>
              <a:solidFill>
                <a:srgbClr val="FFFFFF"/>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Arial Narrow"/>
                  <a:ea typeface="+mn-ea"/>
                  <a:cs typeface="+mn-cs"/>
                </a:endParaRPr>
              </a:p>
            </p:txBody>
          </p:sp>
          <p:sp>
            <p:nvSpPr>
              <p:cNvPr id="141" name="TextBox 140"/>
              <p:cNvSpPr txBox="1"/>
              <p:nvPr/>
            </p:nvSpPr>
            <p:spPr>
              <a:xfrm>
                <a:off x="1531592" y="2976620"/>
                <a:ext cx="284052" cy="35394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5386"/>
                    </a:solidFill>
                    <a:effectLst/>
                    <a:uLnTx/>
                    <a:uFillTx/>
                  </a:rPr>
                  <a:t>4</a:t>
                </a:r>
              </a:p>
            </p:txBody>
          </p:sp>
        </p:grpSp>
        <p:sp>
          <p:nvSpPr>
            <p:cNvPr id="139" name="Rectangle 138"/>
            <p:cNvSpPr/>
            <p:nvPr/>
          </p:nvSpPr>
          <p:spPr>
            <a:xfrm>
              <a:off x="7562052" y="2128775"/>
              <a:ext cx="1203056" cy="523220"/>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smtClean="0">
                  <a:ln>
                    <a:noFill/>
                  </a:ln>
                  <a:solidFill>
                    <a:srgbClr val="005386"/>
                  </a:solidFill>
                  <a:effectLst/>
                  <a:uLnTx/>
                  <a:uFillTx/>
                </a:rPr>
                <a:t>Modify </a:t>
              </a:r>
              <a:r>
                <a:rPr kumimoji="0" lang="de-DE" sz="1400" b="0" i="0" u="none" strike="noStrike" kern="0" cap="none" spc="0" normalizeH="0" baseline="0" noProof="0" dirty="0" err="1" smtClean="0">
                  <a:ln>
                    <a:noFill/>
                  </a:ln>
                  <a:solidFill>
                    <a:srgbClr val="005386"/>
                  </a:solidFill>
                  <a:effectLst/>
                  <a:uLnTx/>
                  <a:uFillTx/>
                </a:rPr>
                <a:t>the</a:t>
              </a:r>
              <a:r>
                <a:rPr kumimoji="0" lang="de-DE" sz="1400" b="0" i="0" u="none" strike="noStrike" kern="0" cap="none" spc="0" normalizeH="0" baseline="0" noProof="0" dirty="0" smtClean="0">
                  <a:ln>
                    <a:noFill/>
                  </a:ln>
                  <a:solidFill>
                    <a:srgbClr val="005386"/>
                  </a:solidFill>
                  <a:effectLst/>
                  <a:uLnTx/>
                  <a:uFillTx/>
                </a:rPr>
                <a:t> Project</a:t>
              </a:r>
            </a:p>
          </p:txBody>
        </p:sp>
      </p:grpSp>
      <p:grpSp>
        <p:nvGrpSpPr>
          <p:cNvPr id="142" name="Group 141"/>
          <p:cNvGrpSpPr/>
          <p:nvPr/>
        </p:nvGrpSpPr>
        <p:grpSpPr>
          <a:xfrm>
            <a:off x="1765043" y="3298929"/>
            <a:ext cx="1570054" cy="1782022"/>
            <a:chOff x="2841403" y="3138641"/>
            <a:chExt cx="1570054" cy="1782022"/>
          </a:xfrm>
        </p:grpSpPr>
        <p:sp>
          <p:nvSpPr>
            <p:cNvPr id="143" name="TextBox 142"/>
            <p:cNvSpPr txBox="1"/>
            <p:nvPr/>
          </p:nvSpPr>
          <p:spPr>
            <a:xfrm>
              <a:off x="2952976" y="3477239"/>
              <a:ext cx="1458481"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5386"/>
                  </a:solidFill>
                  <a:effectLst/>
                  <a:uLnTx/>
                  <a:uFillTx/>
                </a:rPr>
                <a:t>Analyze Projects</a:t>
              </a:r>
            </a:p>
          </p:txBody>
        </p:sp>
        <p:grpSp>
          <p:nvGrpSpPr>
            <p:cNvPr id="144" name="Group 143"/>
            <p:cNvGrpSpPr/>
            <p:nvPr/>
          </p:nvGrpSpPr>
          <p:grpSpPr>
            <a:xfrm>
              <a:off x="3312313" y="3138641"/>
              <a:ext cx="307449" cy="353943"/>
              <a:chOff x="1344373" y="3525249"/>
              <a:chExt cx="307449" cy="353943"/>
            </a:xfrm>
          </p:grpSpPr>
          <p:sp>
            <p:nvSpPr>
              <p:cNvPr id="146" name="Oval 145"/>
              <p:cNvSpPr/>
              <p:nvPr/>
            </p:nvSpPr>
            <p:spPr>
              <a:xfrm>
                <a:off x="1344373" y="3549888"/>
                <a:ext cx="302607" cy="281250"/>
              </a:xfrm>
              <a:prstGeom prst="ellipse">
                <a:avLst/>
              </a:prstGeom>
              <a:solidFill>
                <a:srgbClr val="FFFFFF"/>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Arial Narrow"/>
                  <a:ea typeface="+mn-ea"/>
                  <a:cs typeface="+mn-cs"/>
                </a:endParaRPr>
              </a:p>
            </p:txBody>
          </p:sp>
          <p:sp>
            <p:nvSpPr>
              <p:cNvPr id="147" name="TextBox 146"/>
              <p:cNvSpPr txBox="1"/>
              <p:nvPr/>
            </p:nvSpPr>
            <p:spPr>
              <a:xfrm>
                <a:off x="1350523" y="3525249"/>
                <a:ext cx="301299" cy="3539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5386"/>
                    </a:solidFill>
                    <a:effectLst/>
                    <a:uLnTx/>
                    <a:uFillTx/>
                  </a:rPr>
                  <a:t>8</a:t>
                </a:r>
              </a:p>
            </p:txBody>
          </p:sp>
        </p:grpSp>
        <p:sp>
          <p:nvSpPr>
            <p:cNvPr id="145" name="TextBox 144"/>
            <p:cNvSpPr txBox="1"/>
            <p:nvPr/>
          </p:nvSpPr>
          <p:spPr>
            <a:xfrm>
              <a:off x="2841403" y="3751112"/>
              <a:ext cx="1503393" cy="1169551"/>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Across organizations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Assess performance KPIs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Select best path through scenario comparison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1" i="0" u="none" strike="noStrike" kern="0" cap="none" spc="0" normalizeH="0" baseline="0" noProof="0" dirty="0" smtClean="0">
                <a:ln>
                  <a:noFill/>
                </a:ln>
                <a:solidFill>
                  <a:srgbClr val="005386"/>
                </a:solidFill>
                <a:effectLst/>
                <a:uLnTx/>
                <a:uFillTx/>
              </a:endParaRPr>
            </a:p>
          </p:txBody>
        </p:sp>
      </p:grpSp>
      <p:sp>
        <p:nvSpPr>
          <p:cNvPr id="148" name="TextBox 147"/>
          <p:cNvSpPr txBox="1"/>
          <p:nvPr/>
        </p:nvSpPr>
        <p:spPr>
          <a:xfrm>
            <a:off x="832759" y="3368179"/>
            <a:ext cx="1271110" cy="21544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smtClean="0">
                <a:ln>
                  <a:noFill/>
                </a:ln>
                <a:solidFill>
                  <a:srgbClr val="FFFFFF"/>
                </a:solidFill>
                <a:effectLst/>
                <a:uLnTx/>
                <a:uFillTx/>
              </a:rPr>
              <a:t>Continue in the next Slide</a:t>
            </a:r>
          </a:p>
        </p:txBody>
      </p:sp>
      <p:grpSp>
        <p:nvGrpSpPr>
          <p:cNvPr id="149" name="Group 148"/>
          <p:cNvGrpSpPr/>
          <p:nvPr/>
        </p:nvGrpSpPr>
        <p:grpSpPr>
          <a:xfrm>
            <a:off x="3944645" y="3323315"/>
            <a:ext cx="3117363" cy="1613297"/>
            <a:chOff x="3944645" y="3323315"/>
            <a:chExt cx="3117363" cy="1613297"/>
          </a:xfrm>
        </p:grpSpPr>
        <p:sp>
          <p:nvSpPr>
            <p:cNvPr id="150" name="Rectangle 149"/>
            <p:cNvSpPr/>
            <p:nvPr/>
          </p:nvSpPr>
          <p:spPr>
            <a:xfrm>
              <a:off x="4039309" y="3658189"/>
              <a:ext cx="1852259"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smtClean="0">
                  <a:ln>
                    <a:noFill/>
                  </a:ln>
                  <a:solidFill>
                    <a:srgbClr val="005386"/>
                  </a:solidFill>
                  <a:effectLst/>
                  <a:uLnTx/>
                  <a:uFillTx/>
                </a:rPr>
                <a:t>Dashboard Views</a:t>
              </a:r>
              <a:endParaRPr kumimoji="0" lang="en-US" sz="1400" b="0" i="0" u="none" strike="noStrike" kern="0" cap="none" spc="0" normalizeH="0" baseline="0" noProof="0" dirty="0" smtClean="0">
                <a:ln>
                  <a:noFill/>
                </a:ln>
                <a:solidFill>
                  <a:srgbClr val="005386"/>
                </a:solidFill>
                <a:effectLst/>
                <a:uLnTx/>
                <a:uFillTx/>
              </a:endParaRPr>
            </a:p>
          </p:txBody>
        </p:sp>
        <p:sp>
          <p:nvSpPr>
            <p:cNvPr id="151" name="Rectangle 150"/>
            <p:cNvSpPr/>
            <p:nvPr/>
          </p:nvSpPr>
          <p:spPr>
            <a:xfrm>
              <a:off x="3944645" y="3920949"/>
              <a:ext cx="1505841" cy="1015663"/>
            </a:xfrm>
            <a:prstGeom prst="rect">
              <a:avLst/>
            </a:prstGeom>
          </p:spPr>
          <p:txBody>
            <a:bodyPr wrap="square">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000" b="1" i="0" u="none" strike="noStrike" kern="0" cap="none" spc="0" normalizeH="0" baseline="0" noProof="0" dirty="0" smtClean="0">
                  <a:ln>
                    <a:noFill/>
                  </a:ln>
                  <a:solidFill>
                    <a:srgbClr val="005386"/>
                  </a:solidFill>
                  <a:effectLst/>
                  <a:uLnTx/>
                  <a:uFillTx/>
                </a:rPr>
                <a:t>Schedule Status</a:t>
              </a:r>
              <a:endParaRPr kumimoji="0" lang="en-US" sz="1000" b="1" i="0" u="none" strike="noStrike" kern="0" cap="none" spc="0" normalizeH="0" baseline="0" noProof="0" dirty="0" smtClean="0">
                <a:ln>
                  <a:noFill/>
                </a:ln>
                <a:solidFill>
                  <a:srgbClr val="005386"/>
                </a:solidFill>
                <a:effectLst/>
                <a:uLnTx/>
                <a:uFillTx/>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Gantt Chart</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Milestones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000" b="1" i="0" u="none" strike="noStrike" kern="0" cap="none" spc="0" normalizeH="0" baseline="0" noProof="0" dirty="0" smtClean="0">
                  <a:ln>
                    <a:noFill/>
                  </a:ln>
                  <a:solidFill>
                    <a:srgbClr val="005386"/>
                  </a:solidFill>
                  <a:effectLst/>
                  <a:uLnTx/>
                  <a:uFillTx/>
                </a:rPr>
                <a:t>Phase Gate View</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000" b="1" i="0" u="none" strike="noStrike" kern="0" cap="none" spc="0" normalizeH="0" baseline="0" noProof="0" dirty="0" smtClean="0">
                  <a:ln>
                    <a:noFill/>
                  </a:ln>
                  <a:solidFill>
                    <a:srgbClr val="005386"/>
                  </a:solidFill>
                  <a:effectLst/>
                  <a:uLnTx/>
                  <a:uFillTx/>
                </a:rPr>
                <a:t>Baselines</a:t>
              </a:r>
              <a:endParaRPr kumimoji="0" lang="en-US" sz="1000" b="1" i="0" u="none" strike="noStrike" kern="0" cap="none" spc="0" normalizeH="0" baseline="0" noProof="0" dirty="0" smtClean="0">
                <a:ln>
                  <a:noFill/>
                </a:ln>
                <a:solidFill>
                  <a:srgbClr val="005386"/>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dirty="0" smtClean="0">
                <a:ln>
                  <a:noFill/>
                </a:ln>
                <a:solidFill>
                  <a:srgbClr val="005386"/>
                </a:solidFill>
                <a:effectLst/>
                <a:uLnTx/>
                <a:uFillTx/>
              </a:endParaRPr>
            </a:p>
          </p:txBody>
        </p:sp>
        <p:sp>
          <p:nvSpPr>
            <p:cNvPr id="152" name="Oval 151"/>
            <p:cNvSpPr/>
            <p:nvPr/>
          </p:nvSpPr>
          <p:spPr>
            <a:xfrm>
              <a:off x="6759401" y="3347377"/>
              <a:ext cx="302607" cy="281250"/>
            </a:xfrm>
            <a:prstGeom prst="ellipse">
              <a:avLst/>
            </a:prstGeom>
            <a:solidFill>
              <a:srgbClr val="FFFFFF"/>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153" name="TextBox 152"/>
            <p:cNvSpPr txBox="1"/>
            <p:nvPr/>
          </p:nvSpPr>
          <p:spPr>
            <a:xfrm>
              <a:off x="6770570" y="3323315"/>
              <a:ext cx="284052" cy="35394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5386"/>
                  </a:solidFill>
                  <a:effectLst/>
                  <a:uLnTx/>
                  <a:uFillTx/>
                </a:rPr>
                <a:t>6</a:t>
              </a:r>
            </a:p>
          </p:txBody>
        </p:sp>
      </p:grpSp>
      <p:pic>
        <p:nvPicPr>
          <p:cNvPr id="154" name="Picture 1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19982" y="2463779"/>
            <a:ext cx="582582" cy="410878"/>
          </a:xfrm>
          <a:prstGeom prst="rect">
            <a:avLst/>
          </a:prstGeom>
        </p:spPr>
      </p:pic>
      <p:sp>
        <p:nvSpPr>
          <p:cNvPr id="155" name="Rectangle 154"/>
          <p:cNvSpPr/>
          <p:nvPr/>
        </p:nvSpPr>
        <p:spPr>
          <a:xfrm>
            <a:off x="6515244" y="3634007"/>
            <a:ext cx="1429136" cy="73866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smtClean="0">
                <a:ln>
                  <a:noFill/>
                </a:ln>
                <a:solidFill>
                  <a:srgbClr val="005386"/>
                </a:solidFill>
                <a:effectLst/>
                <a:uLnTx/>
                <a:uFillTx/>
              </a:rPr>
              <a:t>Project Views</a:t>
            </a:r>
            <a:endParaRPr kumimoji="0" lang="en-US" sz="1400" b="0" i="0" u="none" strike="noStrike" kern="0" cap="none" spc="0" normalizeH="0" baseline="0" noProof="0" dirty="0" smtClean="0">
              <a:ln>
                <a:noFill/>
              </a:ln>
              <a:solidFill>
                <a:srgbClr val="005386"/>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dirty="0" smtClean="0">
              <a:ln>
                <a:noFill/>
              </a:ln>
              <a:solidFill>
                <a:srgbClr val="005386"/>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rgbClr val="005386"/>
              </a:solidFill>
              <a:effectLst/>
              <a:uLnTx/>
              <a:uFillTx/>
            </a:endParaRPr>
          </a:p>
        </p:txBody>
      </p:sp>
      <p:sp>
        <p:nvSpPr>
          <p:cNvPr id="156" name="Rectangle 155"/>
          <p:cNvSpPr/>
          <p:nvPr/>
        </p:nvSpPr>
        <p:spPr>
          <a:xfrm>
            <a:off x="7942701" y="2550325"/>
            <a:ext cx="1505841" cy="707886"/>
          </a:xfrm>
          <a:prstGeom prst="rect">
            <a:avLst/>
          </a:prstGeom>
        </p:spPr>
        <p:txBody>
          <a:bodyPr wrap="square">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000" b="1" i="0" u="none" strike="noStrike" kern="0" cap="none" spc="0" normalizeH="0" baseline="0" noProof="0" dirty="0" smtClean="0">
                <a:ln>
                  <a:noFill/>
                </a:ln>
                <a:solidFill>
                  <a:srgbClr val="005386"/>
                </a:solidFill>
                <a:effectLst/>
                <a:uLnTx/>
                <a:uFillTx/>
              </a:rPr>
              <a:t>Create Project Bookmarks </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Add Deliverables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000" b="1" i="0" u="none" strike="noStrike" kern="0" cap="none" spc="0" normalizeH="0" baseline="0" noProof="0" dirty="0" err="1" smtClean="0">
                <a:ln>
                  <a:noFill/>
                </a:ln>
                <a:solidFill>
                  <a:srgbClr val="005386"/>
                </a:solidFill>
                <a:effectLst/>
                <a:uLnTx/>
                <a:uFillTx/>
              </a:rPr>
              <a:t>Define</a:t>
            </a:r>
            <a:r>
              <a:rPr kumimoji="0" lang="de-DE" sz="1000" b="1" i="0" u="none" strike="noStrike" kern="0" cap="none" spc="0" normalizeH="0" baseline="0" noProof="0" dirty="0" smtClean="0">
                <a:ln>
                  <a:noFill/>
                </a:ln>
                <a:solidFill>
                  <a:srgbClr val="005386"/>
                </a:solidFill>
                <a:effectLst/>
                <a:uLnTx/>
                <a:uFillTx/>
              </a:rPr>
              <a:t> </a:t>
            </a:r>
            <a:r>
              <a:rPr kumimoji="0" lang="de-DE" sz="1000" b="1" i="0" u="none" strike="noStrike" kern="0" cap="none" spc="0" normalizeH="0" baseline="0" noProof="0" dirty="0" err="1" smtClean="0">
                <a:ln>
                  <a:noFill/>
                </a:ln>
                <a:solidFill>
                  <a:srgbClr val="005386"/>
                </a:solidFill>
                <a:effectLst/>
                <a:uLnTx/>
                <a:uFillTx/>
              </a:rPr>
              <a:t>the</a:t>
            </a:r>
            <a:r>
              <a:rPr kumimoji="0" lang="de-DE" sz="1000" b="1" i="0" u="none" strike="noStrike" kern="0" cap="none" spc="0" normalizeH="0" baseline="0" noProof="0" dirty="0" smtClean="0">
                <a:ln>
                  <a:noFill/>
                </a:ln>
                <a:solidFill>
                  <a:srgbClr val="005386"/>
                </a:solidFill>
                <a:effectLst/>
                <a:uLnTx/>
                <a:uFillTx/>
              </a:rPr>
              <a:t> Budget</a:t>
            </a:r>
            <a:endParaRPr kumimoji="0" lang="en-US" sz="1000" b="1" i="0" u="none" strike="noStrike" kern="0" cap="none" spc="0" normalizeH="0" baseline="0" noProof="0" dirty="0" smtClean="0">
              <a:ln>
                <a:noFill/>
              </a:ln>
              <a:solidFill>
                <a:srgbClr val="005386"/>
              </a:solidFill>
              <a:effectLst/>
              <a:uLnTx/>
              <a:uFillTx/>
            </a:endParaRPr>
          </a:p>
        </p:txBody>
      </p:sp>
      <p:pic>
        <p:nvPicPr>
          <p:cNvPr id="157" name="Picture 156"/>
          <p:cNvPicPr>
            <a:picLocks noChangeAspect="1"/>
          </p:cNvPicPr>
          <p:nvPr/>
        </p:nvPicPr>
        <p:blipFill rotWithShape="1">
          <a:blip r:embed="rId3"/>
          <a:srcRect t="52739"/>
          <a:stretch/>
        </p:blipFill>
        <p:spPr>
          <a:xfrm>
            <a:off x="244023" y="2825278"/>
            <a:ext cx="865871" cy="383049"/>
          </a:xfrm>
          <a:prstGeom prst="rect">
            <a:avLst/>
          </a:prstGeom>
        </p:spPr>
      </p:pic>
      <p:pic>
        <p:nvPicPr>
          <p:cNvPr id="158" name="Picture 157"/>
          <p:cNvPicPr>
            <a:picLocks noChangeAspect="1"/>
          </p:cNvPicPr>
          <p:nvPr/>
        </p:nvPicPr>
        <p:blipFill>
          <a:blip r:embed="rId4"/>
          <a:stretch>
            <a:fillRect/>
          </a:stretch>
        </p:blipFill>
        <p:spPr>
          <a:xfrm>
            <a:off x="3284498" y="2350704"/>
            <a:ext cx="209550" cy="247650"/>
          </a:xfrm>
          <a:prstGeom prst="rect">
            <a:avLst/>
          </a:prstGeom>
        </p:spPr>
      </p:pic>
      <p:pic>
        <p:nvPicPr>
          <p:cNvPr id="159" name="Picture 158"/>
          <p:cNvPicPr>
            <a:picLocks noChangeAspect="1"/>
          </p:cNvPicPr>
          <p:nvPr/>
        </p:nvPicPr>
        <p:blipFill>
          <a:blip r:embed="rId5"/>
          <a:stretch>
            <a:fillRect/>
          </a:stretch>
        </p:blipFill>
        <p:spPr>
          <a:xfrm>
            <a:off x="3566897" y="2359004"/>
            <a:ext cx="276225" cy="209550"/>
          </a:xfrm>
          <a:prstGeom prst="rect">
            <a:avLst/>
          </a:prstGeom>
        </p:spPr>
      </p:pic>
      <p:pic>
        <p:nvPicPr>
          <p:cNvPr id="160" name="Picture 159"/>
          <p:cNvPicPr>
            <a:picLocks noChangeAspect="1"/>
          </p:cNvPicPr>
          <p:nvPr/>
        </p:nvPicPr>
        <p:blipFill>
          <a:blip r:embed="rId6"/>
          <a:stretch>
            <a:fillRect/>
          </a:stretch>
        </p:blipFill>
        <p:spPr>
          <a:xfrm>
            <a:off x="2650005" y="2339954"/>
            <a:ext cx="247650" cy="247650"/>
          </a:xfrm>
          <a:prstGeom prst="rect">
            <a:avLst/>
          </a:prstGeom>
        </p:spPr>
      </p:pic>
      <p:pic>
        <p:nvPicPr>
          <p:cNvPr id="161" name="Picture 160"/>
          <p:cNvPicPr>
            <a:picLocks noChangeAspect="1"/>
          </p:cNvPicPr>
          <p:nvPr/>
        </p:nvPicPr>
        <p:blipFill>
          <a:blip r:embed="rId7"/>
          <a:stretch>
            <a:fillRect/>
          </a:stretch>
        </p:blipFill>
        <p:spPr>
          <a:xfrm>
            <a:off x="2952964" y="2383672"/>
            <a:ext cx="276225" cy="200025"/>
          </a:xfrm>
          <a:prstGeom prst="rect">
            <a:avLst/>
          </a:prstGeom>
        </p:spPr>
      </p:pic>
      <p:sp>
        <p:nvSpPr>
          <p:cNvPr id="162" name="TextBox 161"/>
          <p:cNvSpPr txBox="1"/>
          <p:nvPr/>
        </p:nvSpPr>
        <p:spPr>
          <a:xfrm>
            <a:off x="2319540" y="2171718"/>
            <a:ext cx="1836461" cy="553998"/>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Phase, Task, Gate, Milestone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dirty="0" smtClean="0">
              <a:ln>
                <a:noFill/>
              </a:ln>
              <a:solidFill>
                <a:srgbClr val="005386"/>
              </a:solidFill>
              <a:effectLst/>
              <a:uLnTx/>
              <a:uFillTx/>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Define Task Dependency</a:t>
            </a:r>
          </a:p>
        </p:txBody>
      </p:sp>
      <p:sp>
        <p:nvSpPr>
          <p:cNvPr id="163" name="Rectangle 162"/>
          <p:cNvSpPr/>
          <p:nvPr/>
        </p:nvSpPr>
        <p:spPr>
          <a:xfrm>
            <a:off x="5957907" y="2195423"/>
            <a:ext cx="1505841" cy="246221"/>
          </a:xfrm>
          <a:prstGeom prst="rect">
            <a:avLst/>
          </a:prstGeom>
        </p:spPr>
        <p:txBody>
          <a:bodyPr wrap="square">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Manage Assignment</a:t>
            </a:r>
          </a:p>
        </p:txBody>
      </p:sp>
      <p:pic>
        <p:nvPicPr>
          <p:cNvPr id="164" name="Picture 163"/>
          <p:cNvPicPr>
            <a:picLocks noChangeAspect="1"/>
          </p:cNvPicPr>
          <p:nvPr/>
        </p:nvPicPr>
        <p:blipFill>
          <a:blip r:embed="rId8"/>
          <a:stretch>
            <a:fillRect/>
          </a:stretch>
        </p:blipFill>
        <p:spPr>
          <a:xfrm>
            <a:off x="1216040" y="2223371"/>
            <a:ext cx="735085" cy="838567"/>
          </a:xfrm>
          <a:prstGeom prst="rect">
            <a:avLst/>
          </a:prstGeom>
        </p:spPr>
      </p:pic>
      <p:sp>
        <p:nvSpPr>
          <p:cNvPr id="165" name="Rectangle 164"/>
          <p:cNvSpPr/>
          <p:nvPr/>
        </p:nvSpPr>
        <p:spPr>
          <a:xfrm>
            <a:off x="4220308" y="2202722"/>
            <a:ext cx="1671260" cy="707886"/>
          </a:xfrm>
          <a:prstGeom prst="rect">
            <a:avLst/>
          </a:prstGeom>
        </p:spPr>
        <p:txBody>
          <a:bodyPr wrap="square">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Team Members and Project Manager determine Assigned Tasks</a:t>
            </a:r>
            <a:r>
              <a:rPr kumimoji="0" lang="de-DE" sz="1000" b="1" i="0" u="none" strike="noStrike" kern="0" cap="none" spc="0" normalizeH="0" baseline="0" noProof="0" dirty="0" smtClean="0">
                <a:ln>
                  <a:noFill/>
                </a:ln>
                <a:solidFill>
                  <a:srgbClr val="005386"/>
                </a:solidFill>
                <a:effectLst/>
                <a:uLnTx/>
                <a:uFillTx/>
              </a:rPr>
              <a:t>….</a:t>
            </a:r>
            <a:endParaRPr kumimoji="0" lang="en-US" sz="1000" b="1" i="0" u="none" strike="noStrike" kern="0" cap="none" spc="0" normalizeH="0" baseline="0" noProof="0" dirty="0" smtClean="0">
              <a:ln>
                <a:noFill/>
              </a:ln>
              <a:solidFill>
                <a:srgbClr val="005386"/>
              </a:solidFill>
              <a:effectLst/>
              <a:uLnTx/>
              <a:uFillTx/>
            </a:endParaRPr>
          </a:p>
        </p:txBody>
      </p:sp>
      <p:pic>
        <p:nvPicPr>
          <p:cNvPr id="219" name="Picture 218"/>
          <p:cNvPicPr>
            <a:picLocks noChangeAspect="1"/>
          </p:cNvPicPr>
          <p:nvPr/>
        </p:nvPicPr>
        <p:blipFill>
          <a:blip r:embed="rId9"/>
          <a:stretch>
            <a:fillRect/>
          </a:stretch>
        </p:blipFill>
        <p:spPr>
          <a:xfrm>
            <a:off x="6620039" y="3900088"/>
            <a:ext cx="869166" cy="1108430"/>
          </a:xfrm>
          <a:prstGeom prst="rect">
            <a:avLst/>
          </a:prstGeom>
        </p:spPr>
      </p:pic>
      <p:sp>
        <p:nvSpPr>
          <p:cNvPr id="62" name="Oval 61"/>
          <p:cNvSpPr/>
          <p:nvPr/>
        </p:nvSpPr>
        <p:spPr>
          <a:xfrm>
            <a:off x="6081652" y="3162666"/>
            <a:ext cx="1771356" cy="12574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65714130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Project Views</a:t>
            </a:r>
            <a:endParaRPr lang="ko-KR" altLang="en-US" dirty="0"/>
          </a:p>
        </p:txBody>
      </p:sp>
      <p:sp>
        <p:nvSpPr>
          <p:cNvPr id="3" name="Text Placeholder 2"/>
          <p:cNvSpPr>
            <a:spLocks noGrp="1"/>
          </p:cNvSpPr>
          <p:nvPr>
            <p:ph type="body" sz="quarter" idx="11"/>
          </p:nvPr>
        </p:nvSpPr>
        <p:spPr>
          <a:gradFill flip="none" rotWithShape="1">
            <a:gsLst>
              <a:gs pos="60000">
                <a:srgbClr val="0F5486"/>
              </a:gs>
              <a:gs pos="100000">
                <a:schemeClr val="bg1">
                  <a:alpha val="0"/>
                </a:schemeClr>
              </a:gs>
            </a:gsLst>
            <a:lin ang="0" scaled="1"/>
            <a:tileRect/>
          </a:gradFill>
        </p:spPr>
        <p:txBody>
          <a:bodyPr/>
          <a:lstStyle/>
          <a:p>
            <a:r>
              <a:rPr lang="en-US" altLang="ko-KR" dirty="0">
                <a:solidFill>
                  <a:schemeClr val="bg1"/>
                </a:solidFill>
                <a:latin typeface="3ds" panose="02000503020000020004" pitchFamily="50" charset="0"/>
              </a:rPr>
              <a:t>Modification of the Project details directly in the Project schedule (1/3)</a:t>
            </a:r>
          </a:p>
        </p:txBody>
      </p:sp>
      <p:sp>
        <p:nvSpPr>
          <p:cNvPr id="4" name="Date Placeholder 3"/>
          <p:cNvSpPr>
            <a:spLocks noGrp="1"/>
          </p:cNvSpPr>
          <p:nvPr>
            <p:ph type="dt" sz="half" idx="2"/>
          </p:nvPr>
        </p:nvSpPr>
        <p:spPr/>
        <p:txBody>
          <a:bodyPr/>
          <a:lstStyle/>
          <a:p>
            <a:fld id="{451E5422-847B-44EF-B6F2-7CFEDC2BDA19}" type="datetime1">
              <a:rPr lang="en-US" noProof="0" smtClean="0"/>
              <a:t>11/10/2022</a:t>
            </a:fld>
            <a:endParaRPr lang="en-US" noProof="0"/>
          </a:p>
        </p:txBody>
      </p:sp>
      <p:sp>
        <p:nvSpPr>
          <p:cNvPr id="20" name="Content Placeholder 8"/>
          <p:cNvSpPr txBox="1">
            <a:spLocks/>
          </p:cNvSpPr>
          <p:nvPr/>
        </p:nvSpPr>
        <p:spPr>
          <a:xfrm>
            <a:off x="794466" y="1041392"/>
            <a:ext cx="8189514" cy="3431839"/>
          </a:xfrm>
          <a:prstGeom prst="rect">
            <a:avLst/>
          </a:prstGeom>
        </p:spPr>
        <p:txBody>
          <a:bodyPr>
            <a:noAutofit/>
          </a:bodyPr>
          <a:lstStyle>
            <a:lvl1pPr marL="228600" marR="0" indent="-228600" algn="l" defTabSz="879152" rtl="0" eaLnBrk="1" fontAlgn="auto" latinLnBrk="0" hangingPunct="1">
              <a:lnSpc>
                <a:spcPct val="100000"/>
              </a:lnSpc>
              <a:spcBef>
                <a:spcPts val="800"/>
              </a:spcBef>
              <a:spcAft>
                <a:spcPts val="0"/>
              </a:spcAft>
              <a:buClr>
                <a:schemeClr val="tx1"/>
              </a:buClr>
              <a:buSzPct val="80000"/>
              <a:buFont typeface="Wingdings 3" panose="05040102010807070707" pitchFamily="18" charset="2"/>
              <a:buChar char="u"/>
              <a:tabLst/>
              <a:defRPr sz="2000" b="0" i="0" kern="900" spc="0">
                <a:solidFill>
                  <a:schemeClr val="tx1"/>
                </a:solidFill>
                <a:latin typeface="+mn-lt"/>
                <a:ea typeface="+mn-ea"/>
                <a:cs typeface="3ds Light"/>
              </a:defRPr>
            </a:lvl1pPr>
            <a:lvl2pPr marL="400050" marR="0" indent="-176213" algn="l" defTabSz="879152" rtl="0" eaLnBrk="1" fontAlgn="auto" latinLnBrk="0" hangingPunct="1">
              <a:lnSpc>
                <a:spcPct val="100000"/>
              </a:lnSpc>
              <a:spcBef>
                <a:spcPts val="600"/>
              </a:spcBef>
              <a:spcAft>
                <a:spcPts val="0"/>
              </a:spcAft>
              <a:buClr>
                <a:schemeClr val="tx1"/>
              </a:buClr>
              <a:buSzPct val="75000"/>
              <a:buFont typeface="Wingdings 3" panose="05040102010807070707" pitchFamily="18" charset="2"/>
              <a:buChar char="w"/>
              <a:tabLst/>
              <a:defRPr sz="1800" b="0" i="0" kern="900" spc="0" baseline="0">
                <a:solidFill>
                  <a:schemeClr val="tx1"/>
                </a:solidFill>
                <a:latin typeface="+mn-lt"/>
                <a:ea typeface="+mn-ea"/>
                <a:cs typeface="3ds Light"/>
              </a:defRPr>
            </a:lvl2pPr>
            <a:lvl3pPr marL="628650" marR="0" indent="-158750" algn="l" defTabSz="879152" rtl="0" eaLnBrk="1" fontAlgn="auto" latinLnBrk="0" hangingPunct="1">
              <a:lnSpc>
                <a:spcPct val="100000"/>
              </a:lnSpc>
              <a:spcBef>
                <a:spcPts val="400"/>
              </a:spcBef>
              <a:spcAft>
                <a:spcPts val="0"/>
              </a:spcAft>
              <a:buClr>
                <a:schemeClr val="tx1"/>
              </a:buClr>
              <a:buSzPct val="60000"/>
              <a:buFont typeface="Wingdings 3" panose="05040102010807070707" pitchFamily="18" charset="2"/>
              <a:buChar char="u"/>
              <a:tabLst/>
              <a:defRPr sz="1600" b="0" i="0" kern="900" spc="0">
                <a:solidFill>
                  <a:schemeClr val="tx1"/>
                </a:solidFill>
                <a:latin typeface="+mn-lt"/>
                <a:ea typeface="+mn-ea"/>
                <a:cs typeface="3ds Light"/>
              </a:defRPr>
            </a:lvl3pPr>
            <a:lvl4pPr marL="857250" indent="-179388" algn="l" defTabSz="879152" rtl="0" eaLnBrk="1" latinLnBrk="0" hangingPunct="1">
              <a:lnSpc>
                <a:spcPct val="100000"/>
              </a:lnSpc>
              <a:spcBef>
                <a:spcPts val="400"/>
              </a:spcBef>
              <a:buClr>
                <a:schemeClr val="tx1"/>
              </a:buClr>
              <a:buSzPct val="60000"/>
              <a:buFont typeface="Wingdings 3" panose="05040102010807070707" pitchFamily="18" charset="2"/>
              <a:buChar char="w"/>
              <a:defRPr sz="1400" b="0" i="0" kern="900" spc="-70">
                <a:solidFill>
                  <a:schemeClr val="tx1"/>
                </a:solidFill>
                <a:latin typeface="+mn-lt"/>
                <a:ea typeface="+mn-ea"/>
                <a:cs typeface="3ds Light"/>
              </a:defRPr>
            </a:lvl4pPr>
            <a:lvl5pPr marL="914400" indent="0" algn="l" defTabSz="1028700" rtl="0" eaLnBrk="1" latinLnBrk="0" hangingPunct="1">
              <a:lnSpc>
                <a:spcPct val="100000"/>
              </a:lnSpc>
              <a:spcBef>
                <a:spcPts val="300"/>
              </a:spcBef>
              <a:buFont typeface="Arial"/>
              <a:buNone/>
              <a:defRPr sz="1200" b="0" i="0" kern="1200" baseline="0">
                <a:solidFill>
                  <a:schemeClr val="tx1"/>
                </a:solidFill>
                <a:latin typeface="+mn-lt"/>
                <a:ea typeface="+mn-ea"/>
                <a:cs typeface="3ds Light"/>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mj-lt"/>
              <a:buAutoNum type="arabicPeriod"/>
            </a:pPr>
            <a:r>
              <a:rPr lang="en-US" altLang="ko-KR" sz="1800" dirty="0"/>
              <a:t>Rework of the Project Members</a:t>
            </a:r>
            <a:endParaRPr lang="en-US" altLang="ko-KR" sz="1800" b="1" dirty="0"/>
          </a:p>
          <a:p>
            <a:pPr marL="514350" lvl="1" indent="-342900">
              <a:buSzPct val="100000"/>
              <a:buFont typeface="+mj-lt"/>
              <a:buAutoNum type="alphaLcPeriod"/>
            </a:pPr>
            <a:r>
              <a:rPr lang="de-DE" altLang="ko-KR" sz="1600" b="1" dirty="0"/>
              <a:t>Click on the Allocation View</a:t>
            </a:r>
          </a:p>
          <a:p>
            <a:pPr marL="514350" lvl="1" indent="-342900">
              <a:buSzPct val="100000"/>
              <a:buFont typeface="+mj-lt"/>
              <a:buAutoNum type="alphaLcPeriod"/>
            </a:pPr>
            <a:r>
              <a:rPr lang="de-DE" altLang="ko-KR" sz="1600" b="1" dirty="0"/>
              <a:t>You are able to assign the percentage of the Project Members directly in the Schedule</a:t>
            </a:r>
          </a:p>
          <a:p>
            <a:pPr marL="514350" lvl="1" indent="-342900">
              <a:buSzPct val="100000"/>
              <a:buFont typeface="+mj-lt"/>
              <a:buAutoNum type="alphaLcPeriod"/>
            </a:pPr>
            <a:endParaRPr lang="de-DE" altLang="ko-KR" sz="1600" b="1" dirty="0"/>
          </a:p>
          <a:p>
            <a:pPr marL="514350" lvl="1" indent="-342900">
              <a:buFont typeface="+mj-lt"/>
              <a:buAutoNum type="alphaLcPeriod"/>
            </a:pPr>
            <a:endParaRPr lang="de-DE" altLang="ko-KR" sz="1600" dirty="0"/>
          </a:p>
          <a:p>
            <a:pPr marL="514350" lvl="1" indent="-342900">
              <a:buFont typeface="+mj-lt"/>
              <a:buAutoNum type="alphaLcPeriod"/>
            </a:pPr>
            <a:endParaRPr lang="en-US" altLang="ko-KR" sz="1600" dirty="0"/>
          </a:p>
          <a:p>
            <a:endParaRPr lang="en-US" altLang="ko-KR" sz="1400" dirty="0"/>
          </a:p>
        </p:txBody>
      </p:sp>
      <p:pic>
        <p:nvPicPr>
          <p:cNvPr id="25" name="Picture 24"/>
          <p:cNvPicPr>
            <a:picLocks noChangeAspect="1"/>
          </p:cNvPicPr>
          <p:nvPr/>
        </p:nvPicPr>
        <p:blipFill rotWithShape="1">
          <a:blip r:embed="rId2"/>
          <a:srcRect b="8497"/>
          <a:stretch/>
        </p:blipFill>
        <p:spPr>
          <a:xfrm>
            <a:off x="959212" y="2127795"/>
            <a:ext cx="5774763" cy="2764245"/>
          </a:xfrm>
          <a:prstGeom prst="rect">
            <a:avLst/>
          </a:prstGeom>
        </p:spPr>
      </p:pic>
      <p:sp>
        <p:nvSpPr>
          <p:cNvPr id="26" name="Rectangle 25"/>
          <p:cNvSpPr/>
          <p:nvPr/>
        </p:nvSpPr>
        <p:spPr>
          <a:xfrm>
            <a:off x="5567297" y="2593510"/>
            <a:ext cx="1166678" cy="1897210"/>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27" name="Rectangle 26"/>
          <p:cNvSpPr/>
          <p:nvPr/>
        </p:nvSpPr>
        <p:spPr>
          <a:xfrm>
            <a:off x="4483953" y="2302496"/>
            <a:ext cx="919897" cy="291014"/>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28" name="Rectangle 27"/>
          <p:cNvSpPr/>
          <p:nvPr/>
        </p:nvSpPr>
        <p:spPr>
          <a:xfrm>
            <a:off x="4483953" y="2294335"/>
            <a:ext cx="234097" cy="132635"/>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Tree>
    <p:extLst>
      <p:ext uri="{BB962C8B-B14F-4D97-AF65-F5344CB8AC3E}">
        <p14:creationId xmlns:p14="http://schemas.microsoft.com/office/powerpoint/2010/main" val="309744606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p:nvPr/>
        </p:nvGrpSpPr>
        <p:grpSpPr>
          <a:xfrm>
            <a:off x="7163593" y="1952183"/>
            <a:ext cx="1921016" cy="2511188"/>
            <a:chOff x="6688351" y="2286000"/>
            <a:chExt cx="1921016" cy="2511188"/>
          </a:xfrm>
        </p:grpSpPr>
        <p:pic>
          <p:nvPicPr>
            <p:cNvPr id="36" name="Picture 35"/>
            <p:cNvPicPr>
              <a:picLocks noChangeAspect="1"/>
            </p:cNvPicPr>
            <p:nvPr/>
          </p:nvPicPr>
          <p:blipFill>
            <a:blip r:embed="rId2"/>
            <a:stretch>
              <a:fillRect/>
            </a:stretch>
          </p:blipFill>
          <p:spPr>
            <a:xfrm>
              <a:off x="6786296" y="2454819"/>
              <a:ext cx="1752752" cy="2293819"/>
            </a:xfrm>
            <a:prstGeom prst="rect">
              <a:avLst/>
            </a:prstGeom>
          </p:spPr>
        </p:pic>
        <p:sp>
          <p:nvSpPr>
            <p:cNvPr id="37" name="Rectangle 36"/>
            <p:cNvSpPr/>
            <p:nvPr/>
          </p:nvSpPr>
          <p:spPr>
            <a:xfrm>
              <a:off x="6688351" y="2354239"/>
              <a:ext cx="203768" cy="2442949"/>
            </a:xfrm>
            <a:prstGeom prst="rect">
              <a:avLst/>
            </a:prstGeom>
            <a:solidFill>
              <a:srgbClr val="FFFFFF"/>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38" name="Rectangle 37"/>
            <p:cNvSpPr/>
            <p:nvPr/>
          </p:nvSpPr>
          <p:spPr>
            <a:xfrm>
              <a:off x="6786297" y="2286000"/>
              <a:ext cx="1823070" cy="320722"/>
            </a:xfrm>
            <a:prstGeom prst="rect">
              <a:avLst/>
            </a:prstGeom>
            <a:solidFill>
              <a:srgbClr val="FFFFFF"/>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grpSp>
      <p:sp>
        <p:nvSpPr>
          <p:cNvPr id="2" name="Title 1"/>
          <p:cNvSpPr>
            <a:spLocks noGrp="1"/>
          </p:cNvSpPr>
          <p:nvPr>
            <p:ph type="title"/>
          </p:nvPr>
        </p:nvSpPr>
        <p:spPr/>
        <p:txBody>
          <a:bodyPr/>
          <a:lstStyle/>
          <a:p>
            <a:r>
              <a:rPr lang="en-US" altLang="ko-KR" b="1" dirty="0"/>
              <a:t>Project Views</a:t>
            </a:r>
            <a:endParaRPr lang="ko-KR" altLang="en-US" dirty="0"/>
          </a:p>
        </p:txBody>
      </p:sp>
      <p:sp>
        <p:nvSpPr>
          <p:cNvPr id="3" name="Text Placeholder 2"/>
          <p:cNvSpPr>
            <a:spLocks noGrp="1"/>
          </p:cNvSpPr>
          <p:nvPr>
            <p:ph type="body" sz="quarter" idx="11"/>
          </p:nvPr>
        </p:nvSpPr>
        <p:spPr>
          <a:gradFill flip="none" rotWithShape="1">
            <a:gsLst>
              <a:gs pos="60000">
                <a:srgbClr val="0F5486"/>
              </a:gs>
              <a:gs pos="100000">
                <a:schemeClr val="bg1">
                  <a:alpha val="0"/>
                </a:schemeClr>
              </a:gs>
            </a:gsLst>
            <a:lin ang="0" scaled="1"/>
            <a:tileRect/>
          </a:gradFill>
        </p:spPr>
        <p:txBody>
          <a:bodyPr/>
          <a:lstStyle/>
          <a:p>
            <a:r>
              <a:rPr lang="en-US" altLang="ko-KR" dirty="0">
                <a:solidFill>
                  <a:schemeClr val="bg1"/>
                </a:solidFill>
                <a:latin typeface="3ds" panose="02000503020000020004" pitchFamily="50" charset="0"/>
              </a:rPr>
              <a:t>Modification of the Project details directly in the Project schedule (2/3)</a:t>
            </a:r>
          </a:p>
        </p:txBody>
      </p:sp>
      <p:sp>
        <p:nvSpPr>
          <p:cNvPr id="4" name="Date Placeholder 3"/>
          <p:cNvSpPr>
            <a:spLocks noGrp="1"/>
          </p:cNvSpPr>
          <p:nvPr>
            <p:ph type="dt" sz="half" idx="2"/>
          </p:nvPr>
        </p:nvSpPr>
        <p:spPr/>
        <p:txBody>
          <a:bodyPr/>
          <a:lstStyle/>
          <a:p>
            <a:fld id="{451E5422-847B-44EF-B6F2-7CFEDC2BDA19}" type="datetime1">
              <a:rPr lang="en-US" noProof="0" smtClean="0"/>
              <a:t>11/10/2022</a:t>
            </a:fld>
            <a:endParaRPr lang="en-US" noProof="0"/>
          </a:p>
        </p:txBody>
      </p:sp>
      <p:sp>
        <p:nvSpPr>
          <p:cNvPr id="10" name="Content Placeholder 8"/>
          <p:cNvSpPr txBox="1">
            <a:spLocks/>
          </p:cNvSpPr>
          <p:nvPr/>
        </p:nvSpPr>
        <p:spPr>
          <a:xfrm>
            <a:off x="794466" y="1041392"/>
            <a:ext cx="8189514" cy="3431839"/>
          </a:xfrm>
          <a:prstGeom prst="rect">
            <a:avLst/>
          </a:prstGeom>
        </p:spPr>
        <p:txBody>
          <a:bodyPr>
            <a:noAutofit/>
          </a:bodyPr>
          <a:lstStyle>
            <a:lvl1pPr marL="228600" marR="0" indent="-228600" algn="l" defTabSz="879152" rtl="0" eaLnBrk="1" fontAlgn="auto" latinLnBrk="0" hangingPunct="1">
              <a:lnSpc>
                <a:spcPct val="100000"/>
              </a:lnSpc>
              <a:spcBef>
                <a:spcPts val="800"/>
              </a:spcBef>
              <a:spcAft>
                <a:spcPts val="0"/>
              </a:spcAft>
              <a:buClr>
                <a:schemeClr val="tx1"/>
              </a:buClr>
              <a:buSzPct val="80000"/>
              <a:buFont typeface="Wingdings 3" panose="05040102010807070707" pitchFamily="18" charset="2"/>
              <a:buChar char="u"/>
              <a:tabLst/>
              <a:defRPr sz="2000" b="0" i="0" kern="900" spc="0">
                <a:solidFill>
                  <a:schemeClr val="tx1"/>
                </a:solidFill>
                <a:latin typeface="+mn-lt"/>
                <a:ea typeface="+mn-ea"/>
                <a:cs typeface="3ds Light"/>
              </a:defRPr>
            </a:lvl1pPr>
            <a:lvl2pPr marL="400050" marR="0" indent="-176213" algn="l" defTabSz="879152" rtl="0" eaLnBrk="1" fontAlgn="auto" latinLnBrk="0" hangingPunct="1">
              <a:lnSpc>
                <a:spcPct val="100000"/>
              </a:lnSpc>
              <a:spcBef>
                <a:spcPts val="600"/>
              </a:spcBef>
              <a:spcAft>
                <a:spcPts val="0"/>
              </a:spcAft>
              <a:buClr>
                <a:schemeClr val="tx1"/>
              </a:buClr>
              <a:buSzPct val="75000"/>
              <a:buFont typeface="Wingdings 3" panose="05040102010807070707" pitchFamily="18" charset="2"/>
              <a:buChar char="w"/>
              <a:tabLst/>
              <a:defRPr sz="1800" b="0" i="0" kern="900" spc="0" baseline="0">
                <a:solidFill>
                  <a:schemeClr val="tx1"/>
                </a:solidFill>
                <a:latin typeface="+mn-lt"/>
                <a:ea typeface="+mn-ea"/>
                <a:cs typeface="3ds Light"/>
              </a:defRPr>
            </a:lvl2pPr>
            <a:lvl3pPr marL="628650" marR="0" indent="-158750" algn="l" defTabSz="879152" rtl="0" eaLnBrk="1" fontAlgn="auto" latinLnBrk="0" hangingPunct="1">
              <a:lnSpc>
                <a:spcPct val="100000"/>
              </a:lnSpc>
              <a:spcBef>
                <a:spcPts val="400"/>
              </a:spcBef>
              <a:spcAft>
                <a:spcPts val="0"/>
              </a:spcAft>
              <a:buClr>
                <a:schemeClr val="tx1"/>
              </a:buClr>
              <a:buSzPct val="60000"/>
              <a:buFont typeface="Wingdings 3" panose="05040102010807070707" pitchFamily="18" charset="2"/>
              <a:buChar char="u"/>
              <a:tabLst/>
              <a:defRPr sz="1600" b="0" i="0" kern="900" spc="0">
                <a:solidFill>
                  <a:schemeClr val="tx1"/>
                </a:solidFill>
                <a:latin typeface="+mn-lt"/>
                <a:ea typeface="+mn-ea"/>
                <a:cs typeface="3ds Light"/>
              </a:defRPr>
            </a:lvl3pPr>
            <a:lvl4pPr marL="857250" indent="-179388" algn="l" defTabSz="879152" rtl="0" eaLnBrk="1" latinLnBrk="0" hangingPunct="1">
              <a:lnSpc>
                <a:spcPct val="100000"/>
              </a:lnSpc>
              <a:spcBef>
                <a:spcPts val="400"/>
              </a:spcBef>
              <a:buClr>
                <a:schemeClr val="tx1"/>
              </a:buClr>
              <a:buSzPct val="60000"/>
              <a:buFont typeface="Wingdings 3" panose="05040102010807070707" pitchFamily="18" charset="2"/>
              <a:buChar char="w"/>
              <a:defRPr sz="1400" b="0" i="0" kern="900" spc="-70">
                <a:solidFill>
                  <a:schemeClr val="tx1"/>
                </a:solidFill>
                <a:latin typeface="+mn-lt"/>
                <a:ea typeface="+mn-ea"/>
                <a:cs typeface="3ds Light"/>
              </a:defRPr>
            </a:lvl4pPr>
            <a:lvl5pPr marL="914400" indent="0" algn="l" defTabSz="1028700" rtl="0" eaLnBrk="1" latinLnBrk="0" hangingPunct="1">
              <a:lnSpc>
                <a:spcPct val="100000"/>
              </a:lnSpc>
              <a:spcBef>
                <a:spcPts val="300"/>
              </a:spcBef>
              <a:buFont typeface="Arial"/>
              <a:buNone/>
              <a:defRPr sz="1200" b="0" i="0" kern="1200" baseline="0">
                <a:solidFill>
                  <a:schemeClr val="tx1"/>
                </a:solidFill>
                <a:latin typeface="+mn-lt"/>
                <a:ea typeface="+mn-ea"/>
                <a:cs typeface="3ds Light"/>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mj-lt"/>
              <a:buAutoNum type="arabicPeriod"/>
            </a:pPr>
            <a:r>
              <a:rPr lang="en-US" altLang="ko-KR" sz="1800" dirty="0"/>
              <a:t>Rework of the Project Members</a:t>
            </a:r>
            <a:endParaRPr lang="en-US" altLang="ko-KR" sz="1800" b="1" dirty="0"/>
          </a:p>
          <a:p>
            <a:pPr marL="514350" lvl="1" indent="-342900">
              <a:buSzPct val="100000"/>
              <a:buFont typeface="+mj-lt"/>
              <a:buAutoNum type="alphaLcPeriod"/>
            </a:pPr>
            <a:r>
              <a:rPr lang="de-DE" altLang="ko-KR" sz="1600" b="1" dirty="0"/>
              <a:t>Click on the </a:t>
            </a:r>
            <a:r>
              <a:rPr lang="de-DE" altLang="ko-KR" sz="1600" b="1" dirty="0" smtClean="0"/>
              <a:t>Assignment </a:t>
            </a:r>
            <a:r>
              <a:rPr lang="de-DE" altLang="ko-KR" sz="1600" b="1" dirty="0"/>
              <a:t>View</a:t>
            </a:r>
          </a:p>
          <a:p>
            <a:pPr marL="514350" lvl="1" indent="-342900">
              <a:buSzPct val="100000"/>
              <a:buFont typeface="+mj-lt"/>
              <a:buAutoNum type="alphaLcPeriod"/>
            </a:pPr>
            <a:r>
              <a:rPr lang="de-DE" altLang="ko-KR" sz="1600" b="1" dirty="0"/>
              <a:t>You are able to assign the percentage of the Project Members directly in the Schedule</a:t>
            </a:r>
          </a:p>
          <a:p>
            <a:pPr marL="514350" lvl="1" indent="-342900">
              <a:buSzPct val="100000"/>
              <a:buFont typeface="+mj-lt"/>
              <a:buAutoNum type="alphaLcPeriod"/>
            </a:pPr>
            <a:endParaRPr lang="de-DE" altLang="ko-KR" sz="1600" b="1" dirty="0"/>
          </a:p>
          <a:p>
            <a:pPr marL="514350" lvl="1" indent="-342900">
              <a:buFont typeface="+mj-lt"/>
              <a:buAutoNum type="alphaLcPeriod"/>
            </a:pPr>
            <a:endParaRPr lang="de-DE" altLang="ko-KR" sz="1600" dirty="0"/>
          </a:p>
          <a:p>
            <a:pPr marL="514350" lvl="1" indent="-342900">
              <a:buFont typeface="+mj-lt"/>
              <a:buAutoNum type="alphaLcPeriod"/>
            </a:pPr>
            <a:endParaRPr lang="en-US" altLang="ko-KR" sz="1600" dirty="0"/>
          </a:p>
          <a:p>
            <a:endParaRPr lang="en-US" altLang="ko-KR" sz="1400" dirty="0"/>
          </a:p>
        </p:txBody>
      </p:sp>
      <p:pic>
        <p:nvPicPr>
          <p:cNvPr id="29" name="Picture 28"/>
          <p:cNvPicPr>
            <a:picLocks noChangeAspect="1"/>
          </p:cNvPicPr>
          <p:nvPr/>
        </p:nvPicPr>
        <p:blipFill>
          <a:blip r:embed="rId3"/>
          <a:stretch>
            <a:fillRect/>
          </a:stretch>
        </p:blipFill>
        <p:spPr>
          <a:xfrm>
            <a:off x="822173" y="2272575"/>
            <a:ext cx="6361148" cy="2488079"/>
          </a:xfrm>
          <a:prstGeom prst="rect">
            <a:avLst/>
          </a:prstGeom>
        </p:spPr>
      </p:pic>
      <p:sp>
        <p:nvSpPr>
          <p:cNvPr id="30" name="Rectangle 29">
            <a:extLst>
              <a:ext uri="{FF2B5EF4-FFF2-40B4-BE49-F238E27FC236}">
                <a16:creationId xmlns:a16="http://schemas.microsoft.com/office/drawing/2014/main" id="{A2C7EA86-9DDF-F946-BBD2-08B0B73C4691}"/>
              </a:ext>
            </a:extLst>
          </p:cNvPr>
          <p:cNvSpPr/>
          <p:nvPr/>
        </p:nvSpPr>
        <p:spPr>
          <a:xfrm>
            <a:off x="6393116" y="1614487"/>
            <a:ext cx="2691492" cy="520935"/>
          </a:xfrm>
          <a:prstGeom prst="rect">
            <a:avLst/>
          </a:prstGeom>
          <a:noFill/>
          <a:ln w="28575" cap="flat" cmpd="sng" algn="ctr">
            <a:noFill/>
            <a:prstDash val="solid"/>
          </a:ln>
          <a:effectLst/>
        </p:spPr>
        <p:txBody>
          <a:bodyPr rtlCol="0" anchor="ctr"/>
          <a:lstStyle/>
          <a:p>
            <a:pPr marL="0" marR="0" lvl="0" indent="0" algn="ctr" defTabSz="87913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Arial Narrow"/>
              <a:ea typeface="+mn-ea"/>
              <a:cs typeface="+mn-cs"/>
            </a:endParaRPr>
          </a:p>
        </p:txBody>
      </p:sp>
      <p:sp>
        <p:nvSpPr>
          <p:cNvPr id="31" name="Rectangle 30">
            <a:extLst>
              <a:ext uri="{FF2B5EF4-FFF2-40B4-BE49-F238E27FC236}">
                <a16:creationId xmlns:a16="http://schemas.microsoft.com/office/drawing/2014/main" id="{CE48E0DF-88A8-894B-A099-25127AA53262}"/>
              </a:ext>
            </a:extLst>
          </p:cNvPr>
          <p:cNvSpPr/>
          <p:nvPr/>
        </p:nvSpPr>
        <p:spPr>
          <a:xfrm>
            <a:off x="578582" y="2191521"/>
            <a:ext cx="2168665" cy="526596"/>
          </a:xfrm>
          <a:prstGeom prst="rect">
            <a:avLst/>
          </a:prstGeom>
          <a:noFill/>
          <a:ln w="285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7913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Arial Narrow"/>
              <a:ea typeface="+mn-ea"/>
              <a:cs typeface="+mn-cs"/>
            </a:endParaRPr>
          </a:p>
        </p:txBody>
      </p:sp>
      <p:sp>
        <p:nvSpPr>
          <p:cNvPr id="32" name="Rectangle 31">
            <a:extLst>
              <a:ext uri="{FF2B5EF4-FFF2-40B4-BE49-F238E27FC236}">
                <a16:creationId xmlns:a16="http://schemas.microsoft.com/office/drawing/2014/main" id="{5DCCAC71-46CB-8747-9493-CAAFFE21F591}"/>
              </a:ext>
            </a:extLst>
          </p:cNvPr>
          <p:cNvSpPr/>
          <p:nvPr/>
        </p:nvSpPr>
        <p:spPr>
          <a:xfrm>
            <a:off x="578582" y="3336544"/>
            <a:ext cx="2168665" cy="526596"/>
          </a:xfrm>
          <a:prstGeom prst="rect">
            <a:avLst/>
          </a:prstGeom>
          <a:noFill/>
          <a:ln w="285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7913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Arial Narrow"/>
              <a:ea typeface="+mn-ea"/>
              <a:cs typeface="+mn-cs"/>
            </a:endParaRPr>
          </a:p>
        </p:txBody>
      </p:sp>
      <p:sp>
        <p:nvSpPr>
          <p:cNvPr id="33" name="Rectangle 32">
            <a:extLst>
              <a:ext uri="{FF2B5EF4-FFF2-40B4-BE49-F238E27FC236}">
                <a16:creationId xmlns:a16="http://schemas.microsoft.com/office/drawing/2014/main" id="{E286A37B-7153-F146-AB0A-D0B6930EC5D2}"/>
              </a:ext>
            </a:extLst>
          </p:cNvPr>
          <p:cNvSpPr/>
          <p:nvPr/>
        </p:nvSpPr>
        <p:spPr>
          <a:xfrm>
            <a:off x="578582" y="2763205"/>
            <a:ext cx="2168665" cy="526596"/>
          </a:xfrm>
          <a:prstGeom prst="rect">
            <a:avLst/>
          </a:prstGeom>
          <a:noFill/>
          <a:ln w="285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7913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Arial Narrow"/>
              <a:ea typeface="+mn-ea"/>
              <a:cs typeface="+mn-cs"/>
            </a:endParaRPr>
          </a:p>
        </p:txBody>
      </p:sp>
      <p:sp>
        <p:nvSpPr>
          <p:cNvPr id="34" name="Rectangle 33">
            <a:extLst>
              <a:ext uri="{FF2B5EF4-FFF2-40B4-BE49-F238E27FC236}">
                <a16:creationId xmlns:a16="http://schemas.microsoft.com/office/drawing/2014/main" id="{DACEDB05-3F87-CA4D-8DC1-658BC7708555}"/>
              </a:ext>
            </a:extLst>
          </p:cNvPr>
          <p:cNvSpPr/>
          <p:nvPr/>
        </p:nvSpPr>
        <p:spPr>
          <a:xfrm>
            <a:off x="578582" y="1619010"/>
            <a:ext cx="2168665" cy="526596"/>
          </a:xfrm>
          <a:prstGeom prst="rect">
            <a:avLst/>
          </a:prstGeom>
          <a:noFill/>
          <a:ln w="285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7913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Arial Narrow"/>
              <a:ea typeface="+mn-ea"/>
              <a:cs typeface="+mn-cs"/>
            </a:endParaRPr>
          </a:p>
        </p:txBody>
      </p:sp>
      <p:sp>
        <p:nvSpPr>
          <p:cNvPr id="39" name="Oval 38"/>
          <p:cNvSpPr/>
          <p:nvPr/>
        </p:nvSpPr>
        <p:spPr>
          <a:xfrm>
            <a:off x="5424896" y="2374539"/>
            <a:ext cx="450377" cy="424345"/>
          </a:xfrm>
          <a:prstGeom prst="ellipse">
            <a:avLst/>
          </a:prstGeom>
          <a:no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40" name="Bent Arrow 39"/>
          <p:cNvSpPr/>
          <p:nvPr/>
        </p:nvSpPr>
        <p:spPr>
          <a:xfrm>
            <a:off x="5584269" y="2286986"/>
            <a:ext cx="1842643" cy="254371"/>
          </a:xfrm>
          <a:prstGeom prst="bentArrow">
            <a:avLst/>
          </a:prstGeom>
          <a:solidFill>
            <a:srgbClr val="DA291C"/>
          </a:solid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5386"/>
              </a:solidFill>
              <a:effectLst/>
              <a:uLnTx/>
              <a:uFillTx/>
              <a:latin typeface="Arial Narrow"/>
              <a:ea typeface="+mn-ea"/>
              <a:cs typeface="+mn-cs"/>
            </a:endParaRPr>
          </a:p>
        </p:txBody>
      </p:sp>
      <p:sp>
        <p:nvSpPr>
          <p:cNvPr id="41" name="Oval 40"/>
          <p:cNvSpPr/>
          <p:nvPr/>
        </p:nvSpPr>
        <p:spPr>
          <a:xfrm>
            <a:off x="5750006" y="3721113"/>
            <a:ext cx="662160" cy="459964"/>
          </a:xfrm>
          <a:prstGeom prst="ellipse">
            <a:avLst/>
          </a:prstGeom>
          <a:no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Tree>
    <p:extLst>
      <p:ext uri="{BB962C8B-B14F-4D97-AF65-F5344CB8AC3E}">
        <p14:creationId xmlns:p14="http://schemas.microsoft.com/office/powerpoint/2010/main" val="275318873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Project Views</a:t>
            </a:r>
            <a:endParaRPr lang="ko-KR" altLang="en-US" dirty="0"/>
          </a:p>
        </p:txBody>
      </p:sp>
      <p:sp>
        <p:nvSpPr>
          <p:cNvPr id="3" name="Text Placeholder 2"/>
          <p:cNvSpPr>
            <a:spLocks noGrp="1"/>
          </p:cNvSpPr>
          <p:nvPr>
            <p:ph type="body" sz="quarter" idx="11"/>
          </p:nvPr>
        </p:nvSpPr>
        <p:spPr>
          <a:gradFill flip="none" rotWithShape="1">
            <a:gsLst>
              <a:gs pos="60000">
                <a:srgbClr val="0F5486"/>
              </a:gs>
              <a:gs pos="100000">
                <a:schemeClr val="bg1">
                  <a:alpha val="0"/>
                </a:schemeClr>
              </a:gs>
            </a:gsLst>
            <a:lin ang="0" scaled="1"/>
            <a:tileRect/>
          </a:gradFill>
        </p:spPr>
        <p:txBody>
          <a:bodyPr/>
          <a:lstStyle/>
          <a:p>
            <a:r>
              <a:rPr lang="en-US" altLang="ko-KR" dirty="0">
                <a:solidFill>
                  <a:schemeClr val="bg1"/>
                </a:solidFill>
                <a:latin typeface="3ds" panose="02000503020000020004" pitchFamily="50" charset="0"/>
              </a:rPr>
              <a:t>Modification of the Project details directly in the Project schedule </a:t>
            </a:r>
            <a:r>
              <a:rPr lang="en-US" altLang="ko-KR" dirty="0" smtClean="0">
                <a:solidFill>
                  <a:schemeClr val="bg1"/>
                </a:solidFill>
                <a:latin typeface="3ds" panose="02000503020000020004" pitchFamily="50" charset="0"/>
              </a:rPr>
              <a:t>(3/3</a:t>
            </a:r>
            <a:r>
              <a:rPr lang="en-US" altLang="ko-KR" dirty="0">
                <a:solidFill>
                  <a:schemeClr val="bg1"/>
                </a:solidFill>
                <a:latin typeface="3ds" panose="02000503020000020004" pitchFamily="50" charset="0"/>
              </a:rPr>
              <a:t>)</a:t>
            </a:r>
          </a:p>
        </p:txBody>
      </p:sp>
      <p:sp>
        <p:nvSpPr>
          <p:cNvPr id="4" name="Date Placeholder 3"/>
          <p:cNvSpPr>
            <a:spLocks noGrp="1"/>
          </p:cNvSpPr>
          <p:nvPr>
            <p:ph type="dt" sz="half" idx="2"/>
          </p:nvPr>
        </p:nvSpPr>
        <p:spPr/>
        <p:txBody>
          <a:bodyPr/>
          <a:lstStyle/>
          <a:p>
            <a:fld id="{451E5422-847B-44EF-B6F2-7CFEDC2BDA19}" type="datetime1">
              <a:rPr lang="en-US" noProof="0" smtClean="0"/>
              <a:t>11/10/2022</a:t>
            </a:fld>
            <a:endParaRPr lang="en-US" noProof="0"/>
          </a:p>
        </p:txBody>
      </p:sp>
      <p:sp>
        <p:nvSpPr>
          <p:cNvPr id="10" name="Content Placeholder 8"/>
          <p:cNvSpPr txBox="1">
            <a:spLocks/>
          </p:cNvSpPr>
          <p:nvPr/>
        </p:nvSpPr>
        <p:spPr>
          <a:xfrm>
            <a:off x="794466" y="1041392"/>
            <a:ext cx="8189514" cy="3431839"/>
          </a:xfrm>
          <a:prstGeom prst="rect">
            <a:avLst/>
          </a:prstGeom>
        </p:spPr>
        <p:txBody>
          <a:bodyPr>
            <a:noAutofit/>
          </a:bodyPr>
          <a:lstStyle>
            <a:lvl1pPr marL="228600" marR="0" indent="-228600" algn="l" defTabSz="879152" rtl="0" eaLnBrk="1" fontAlgn="auto" latinLnBrk="0" hangingPunct="1">
              <a:lnSpc>
                <a:spcPct val="100000"/>
              </a:lnSpc>
              <a:spcBef>
                <a:spcPts val="800"/>
              </a:spcBef>
              <a:spcAft>
                <a:spcPts val="0"/>
              </a:spcAft>
              <a:buClr>
                <a:schemeClr val="tx1"/>
              </a:buClr>
              <a:buSzPct val="80000"/>
              <a:buFont typeface="Wingdings 3" panose="05040102010807070707" pitchFamily="18" charset="2"/>
              <a:buChar char="u"/>
              <a:tabLst/>
              <a:defRPr sz="2000" b="0" i="0" kern="900" spc="0">
                <a:solidFill>
                  <a:schemeClr val="tx1"/>
                </a:solidFill>
                <a:latin typeface="+mn-lt"/>
                <a:ea typeface="+mn-ea"/>
                <a:cs typeface="3ds Light"/>
              </a:defRPr>
            </a:lvl1pPr>
            <a:lvl2pPr marL="400050" marR="0" indent="-176213" algn="l" defTabSz="879152" rtl="0" eaLnBrk="1" fontAlgn="auto" latinLnBrk="0" hangingPunct="1">
              <a:lnSpc>
                <a:spcPct val="100000"/>
              </a:lnSpc>
              <a:spcBef>
                <a:spcPts val="600"/>
              </a:spcBef>
              <a:spcAft>
                <a:spcPts val="0"/>
              </a:spcAft>
              <a:buClr>
                <a:schemeClr val="tx1"/>
              </a:buClr>
              <a:buSzPct val="75000"/>
              <a:buFont typeface="Wingdings 3" panose="05040102010807070707" pitchFamily="18" charset="2"/>
              <a:buChar char="w"/>
              <a:tabLst/>
              <a:defRPr sz="1800" b="0" i="0" kern="900" spc="0" baseline="0">
                <a:solidFill>
                  <a:schemeClr val="tx1"/>
                </a:solidFill>
                <a:latin typeface="+mn-lt"/>
                <a:ea typeface="+mn-ea"/>
                <a:cs typeface="3ds Light"/>
              </a:defRPr>
            </a:lvl2pPr>
            <a:lvl3pPr marL="628650" marR="0" indent="-158750" algn="l" defTabSz="879152" rtl="0" eaLnBrk="1" fontAlgn="auto" latinLnBrk="0" hangingPunct="1">
              <a:lnSpc>
                <a:spcPct val="100000"/>
              </a:lnSpc>
              <a:spcBef>
                <a:spcPts val="400"/>
              </a:spcBef>
              <a:spcAft>
                <a:spcPts val="0"/>
              </a:spcAft>
              <a:buClr>
                <a:schemeClr val="tx1"/>
              </a:buClr>
              <a:buSzPct val="60000"/>
              <a:buFont typeface="Wingdings 3" panose="05040102010807070707" pitchFamily="18" charset="2"/>
              <a:buChar char="u"/>
              <a:tabLst/>
              <a:defRPr sz="1600" b="0" i="0" kern="900" spc="0">
                <a:solidFill>
                  <a:schemeClr val="tx1"/>
                </a:solidFill>
                <a:latin typeface="+mn-lt"/>
                <a:ea typeface="+mn-ea"/>
                <a:cs typeface="3ds Light"/>
              </a:defRPr>
            </a:lvl3pPr>
            <a:lvl4pPr marL="857250" indent="-179388" algn="l" defTabSz="879152" rtl="0" eaLnBrk="1" latinLnBrk="0" hangingPunct="1">
              <a:lnSpc>
                <a:spcPct val="100000"/>
              </a:lnSpc>
              <a:spcBef>
                <a:spcPts val="400"/>
              </a:spcBef>
              <a:buClr>
                <a:schemeClr val="tx1"/>
              </a:buClr>
              <a:buSzPct val="60000"/>
              <a:buFont typeface="Wingdings 3" panose="05040102010807070707" pitchFamily="18" charset="2"/>
              <a:buChar char="w"/>
              <a:defRPr sz="1400" b="0" i="0" kern="900" spc="-70">
                <a:solidFill>
                  <a:schemeClr val="tx1"/>
                </a:solidFill>
                <a:latin typeface="+mn-lt"/>
                <a:ea typeface="+mn-ea"/>
                <a:cs typeface="3ds Light"/>
              </a:defRPr>
            </a:lvl4pPr>
            <a:lvl5pPr marL="914400" indent="0" algn="l" defTabSz="1028700" rtl="0" eaLnBrk="1" latinLnBrk="0" hangingPunct="1">
              <a:lnSpc>
                <a:spcPct val="100000"/>
              </a:lnSpc>
              <a:spcBef>
                <a:spcPts val="300"/>
              </a:spcBef>
              <a:buFont typeface="Arial"/>
              <a:buNone/>
              <a:defRPr sz="1200" b="0" i="0" kern="1200" baseline="0">
                <a:solidFill>
                  <a:schemeClr val="tx1"/>
                </a:solidFill>
                <a:latin typeface="+mn-lt"/>
                <a:ea typeface="+mn-ea"/>
                <a:cs typeface="3ds Light"/>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mj-lt"/>
              <a:buAutoNum type="arabicPeriod"/>
            </a:pPr>
            <a:r>
              <a:rPr lang="en-US" altLang="ko-KR" sz="1800" dirty="0"/>
              <a:t>Rework of the Project Members</a:t>
            </a:r>
          </a:p>
          <a:p>
            <a:pPr marL="514350" lvl="1" indent="-342900">
              <a:buSzPct val="100000"/>
              <a:buFont typeface="+mj-lt"/>
              <a:buAutoNum type="alphaLcPeriod"/>
            </a:pPr>
            <a:r>
              <a:rPr lang="de-DE" altLang="ko-KR" sz="1600" b="1" dirty="0"/>
              <a:t>Click on the Task Schedule View</a:t>
            </a:r>
          </a:p>
          <a:p>
            <a:pPr marL="514350" lvl="1" indent="-342900">
              <a:buSzPct val="100000"/>
              <a:buFont typeface="+mj-lt"/>
              <a:buAutoNum type="alphaLcPeriod"/>
            </a:pPr>
            <a:r>
              <a:rPr lang="de-DE" altLang="ko-KR" sz="1600" b="1" dirty="0"/>
              <a:t>You are able to change the Maturity etc. directly in the Schedule</a:t>
            </a:r>
          </a:p>
          <a:p>
            <a:pPr marL="514350" lvl="1" indent="-342900">
              <a:buSzPct val="100000"/>
              <a:buFont typeface="+mj-lt"/>
              <a:buAutoNum type="alphaLcPeriod"/>
            </a:pPr>
            <a:endParaRPr lang="de-DE" altLang="ko-KR" sz="1600" b="1" dirty="0"/>
          </a:p>
          <a:p>
            <a:pPr marL="514350" lvl="1" indent="-342900">
              <a:buFont typeface="+mj-lt"/>
              <a:buAutoNum type="alphaLcPeriod"/>
            </a:pPr>
            <a:endParaRPr lang="de-DE" altLang="ko-KR" sz="1600" dirty="0"/>
          </a:p>
          <a:p>
            <a:pPr marL="514350" lvl="1" indent="-342900">
              <a:buFont typeface="+mj-lt"/>
              <a:buAutoNum type="alphaLcPeriod"/>
            </a:pPr>
            <a:endParaRPr lang="en-US" altLang="ko-KR" sz="1600" dirty="0"/>
          </a:p>
          <a:p>
            <a:endParaRPr lang="en-US" altLang="ko-KR" sz="1400" dirty="0"/>
          </a:p>
        </p:txBody>
      </p:sp>
      <p:pic>
        <p:nvPicPr>
          <p:cNvPr id="26" name="Picture 25"/>
          <p:cNvPicPr>
            <a:picLocks noChangeAspect="1"/>
          </p:cNvPicPr>
          <p:nvPr/>
        </p:nvPicPr>
        <p:blipFill>
          <a:blip r:embed="rId2"/>
          <a:stretch>
            <a:fillRect/>
          </a:stretch>
        </p:blipFill>
        <p:spPr>
          <a:xfrm>
            <a:off x="832084" y="2293161"/>
            <a:ext cx="6477383" cy="2278252"/>
          </a:xfrm>
          <a:prstGeom prst="rect">
            <a:avLst/>
          </a:prstGeom>
        </p:spPr>
      </p:pic>
      <p:sp>
        <p:nvSpPr>
          <p:cNvPr id="27" name="Rectangle 26"/>
          <p:cNvSpPr/>
          <p:nvPr/>
        </p:nvSpPr>
        <p:spPr>
          <a:xfrm flipV="1">
            <a:off x="5309026" y="3695848"/>
            <a:ext cx="552024" cy="633582"/>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28" name="Rectangle 27"/>
          <p:cNvSpPr/>
          <p:nvPr/>
        </p:nvSpPr>
        <p:spPr>
          <a:xfrm>
            <a:off x="832084" y="3695849"/>
            <a:ext cx="3677212" cy="176382"/>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pic>
        <p:nvPicPr>
          <p:cNvPr id="42" name="Picture 41"/>
          <p:cNvPicPr>
            <a:picLocks noChangeAspect="1"/>
          </p:cNvPicPr>
          <p:nvPr/>
        </p:nvPicPr>
        <p:blipFill rotWithShape="1">
          <a:blip r:embed="rId3"/>
          <a:srcRect l="3045" t="11562"/>
          <a:stretch/>
        </p:blipFill>
        <p:spPr>
          <a:xfrm>
            <a:off x="7543019" y="1318170"/>
            <a:ext cx="1030387" cy="1650178"/>
          </a:xfrm>
          <a:prstGeom prst="rect">
            <a:avLst/>
          </a:prstGeom>
        </p:spPr>
      </p:pic>
      <p:sp>
        <p:nvSpPr>
          <p:cNvPr id="43" name="Oval 42"/>
          <p:cNvSpPr/>
          <p:nvPr/>
        </p:nvSpPr>
        <p:spPr>
          <a:xfrm>
            <a:off x="5021418" y="2375342"/>
            <a:ext cx="450377" cy="424345"/>
          </a:xfrm>
          <a:prstGeom prst="ellipse">
            <a:avLst/>
          </a:prstGeom>
          <a:no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44" name="Bent Arrow 43"/>
          <p:cNvSpPr/>
          <p:nvPr/>
        </p:nvSpPr>
        <p:spPr>
          <a:xfrm>
            <a:off x="5129991" y="2287789"/>
            <a:ext cx="2368230" cy="230487"/>
          </a:xfrm>
          <a:prstGeom prst="bentArrow">
            <a:avLst/>
          </a:prstGeom>
          <a:solidFill>
            <a:srgbClr val="DA291C"/>
          </a:solid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5386"/>
              </a:solidFill>
              <a:effectLst/>
              <a:uLnTx/>
              <a:uFillTx/>
              <a:latin typeface="Arial Narrow"/>
              <a:ea typeface="+mn-ea"/>
              <a:cs typeface="+mn-cs"/>
            </a:endParaRPr>
          </a:p>
        </p:txBody>
      </p:sp>
      <p:sp>
        <p:nvSpPr>
          <p:cNvPr id="45" name="Rectangle 44"/>
          <p:cNvSpPr/>
          <p:nvPr/>
        </p:nvSpPr>
        <p:spPr>
          <a:xfrm>
            <a:off x="7543019" y="2006379"/>
            <a:ext cx="1030388" cy="157702"/>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Tree>
    <p:extLst>
      <p:ext uri="{BB962C8B-B14F-4D97-AF65-F5344CB8AC3E}">
        <p14:creationId xmlns:p14="http://schemas.microsoft.com/office/powerpoint/2010/main" val="371833763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Project schedule</a:t>
            </a:r>
            <a:endParaRPr lang="ko-KR" altLang="en-US" dirty="0"/>
          </a:p>
        </p:txBody>
      </p:sp>
      <p:sp>
        <p:nvSpPr>
          <p:cNvPr id="3" name="Text Placeholder 2"/>
          <p:cNvSpPr>
            <a:spLocks noGrp="1"/>
          </p:cNvSpPr>
          <p:nvPr>
            <p:ph type="body" sz="quarter" idx="11"/>
          </p:nvPr>
        </p:nvSpPr>
        <p:spPr/>
        <p:txBody>
          <a:bodyPr/>
          <a:lstStyle/>
          <a:p>
            <a:r>
              <a:rPr lang="en-US" altLang="ko-KR" dirty="0">
                <a:latin typeface="3ds" panose="02000503020000020004" pitchFamily="50" charset="0"/>
              </a:rPr>
              <a:t>Schedule Project Activities</a:t>
            </a:r>
          </a:p>
        </p:txBody>
      </p:sp>
      <p:sp>
        <p:nvSpPr>
          <p:cNvPr id="4" name="Date Placeholder 3"/>
          <p:cNvSpPr>
            <a:spLocks noGrp="1"/>
          </p:cNvSpPr>
          <p:nvPr>
            <p:ph type="dt" sz="half" idx="2"/>
          </p:nvPr>
        </p:nvSpPr>
        <p:spPr/>
        <p:txBody>
          <a:bodyPr/>
          <a:lstStyle/>
          <a:p>
            <a:fld id="{451E5422-847B-44EF-B6F2-7CFEDC2BDA19}" type="datetime1">
              <a:rPr lang="en-US" noProof="0" smtClean="0"/>
              <a:t>11/10/2022</a:t>
            </a:fld>
            <a:endParaRPr lang="en-US" noProof="0"/>
          </a:p>
        </p:txBody>
      </p:sp>
      <p:sp>
        <p:nvSpPr>
          <p:cNvPr id="114" name="U-Turn Arrow 113"/>
          <p:cNvSpPr/>
          <p:nvPr/>
        </p:nvSpPr>
        <p:spPr>
          <a:xfrm rot="5400000">
            <a:off x="3370106" y="-755370"/>
            <a:ext cx="1994188" cy="7207422"/>
          </a:xfrm>
          <a:prstGeom prst="uturnArrow">
            <a:avLst>
              <a:gd name="adj1" fmla="val 16290"/>
              <a:gd name="adj2" fmla="val 18216"/>
              <a:gd name="adj3" fmla="val 36001"/>
              <a:gd name="adj4" fmla="val 43750"/>
              <a:gd name="adj5" fmla="val 100000"/>
            </a:avLst>
          </a:prstGeom>
          <a:solidFill>
            <a:srgbClr val="0B3F77"/>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5386"/>
              </a:solidFill>
              <a:effectLst/>
              <a:uLnTx/>
              <a:uFillTx/>
              <a:latin typeface="Arial Narrow"/>
              <a:ea typeface="+mn-ea"/>
              <a:cs typeface="+mn-cs"/>
            </a:endParaRPr>
          </a:p>
        </p:txBody>
      </p:sp>
      <p:grpSp>
        <p:nvGrpSpPr>
          <p:cNvPr id="115" name="Group 114"/>
          <p:cNvGrpSpPr/>
          <p:nvPr/>
        </p:nvGrpSpPr>
        <p:grpSpPr>
          <a:xfrm>
            <a:off x="2449622" y="1262062"/>
            <a:ext cx="1360302" cy="901152"/>
            <a:chOff x="3328571" y="1272324"/>
            <a:chExt cx="1360302" cy="901152"/>
          </a:xfrm>
        </p:grpSpPr>
        <p:sp>
          <p:nvSpPr>
            <p:cNvPr id="116" name="TextBox 115"/>
            <p:cNvSpPr txBox="1"/>
            <p:nvPr/>
          </p:nvSpPr>
          <p:spPr>
            <a:xfrm>
              <a:off x="3328571" y="1272324"/>
              <a:ext cx="1360302"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5386"/>
                  </a:solidFill>
                  <a:effectLst/>
                  <a:uLnTx/>
                  <a:uFillTx/>
                </a:rPr>
                <a:t>Modify a New Project</a:t>
              </a:r>
            </a:p>
          </p:txBody>
        </p:sp>
        <p:grpSp>
          <p:nvGrpSpPr>
            <p:cNvPr id="117" name="Group 116"/>
            <p:cNvGrpSpPr/>
            <p:nvPr/>
          </p:nvGrpSpPr>
          <p:grpSpPr>
            <a:xfrm>
              <a:off x="3776604" y="1819533"/>
              <a:ext cx="303786" cy="353943"/>
              <a:chOff x="1531592" y="2976620"/>
              <a:chExt cx="303786" cy="353943"/>
            </a:xfrm>
          </p:grpSpPr>
          <p:sp>
            <p:nvSpPr>
              <p:cNvPr id="118" name="Oval 117"/>
              <p:cNvSpPr/>
              <p:nvPr/>
            </p:nvSpPr>
            <p:spPr>
              <a:xfrm>
                <a:off x="1532771" y="3009510"/>
                <a:ext cx="302607" cy="281250"/>
              </a:xfrm>
              <a:prstGeom prst="ellipse">
                <a:avLst/>
              </a:prstGeom>
              <a:solidFill>
                <a:srgbClr val="FFFFFF"/>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Arial Narrow"/>
                  <a:ea typeface="+mn-ea"/>
                  <a:cs typeface="+mn-cs"/>
                </a:endParaRPr>
              </a:p>
            </p:txBody>
          </p:sp>
          <p:sp>
            <p:nvSpPr>
              <p:cNvPr id="119" name="TextBox 118"/>
              <p:cNvSpPr txBox="1"/>
              <p:nvPr/>
            </p:nvSpPr>
            <p:spPr>
              <a:xfrm>
                <a:off x="1531592" y="2976620"/>
                <a:ext cx="284052" cy="35394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5386"/>
                    </a:solidFill>
                    <a:effectLst/>
                    <a:uLnTx/>
                    <a:uFillTx/>
                  </a:rPr>
                  <a:t>2</a:t>
                </a:r>
              </a:p>
            </p:txBody>
          </p:sp>
        </p:grpSp>
      </p:grpSp>
      <p:grpSp>
        <p:nvGrpSpPr>
          <p:cNvPr id="120" name="Group 119"/>
          <p:cNvGrpSpPr/>
          <p:nvPr/>
        </p:nvGrpSpPr>
        <p:grpSpPr>
          <a:xfrm>
            <a:off x="703556" y="1288960"/>
            <a:ext cx="1645623" cy="903417"/>
            <a:chOff x="703556" y="1288960"/>
            <a:chExt cx="1645623" cy="903417"/>
          </a:xfrm>
        </p:grpSpPr>
        <p:sp>
          <p:nvSpPr>
            <p:cNvPr id="121" name="TextBox 120"/>
            <p:cNvSpPr txBox="1"/>
            <p:nvPr/>
          </p:nvSpPr>
          <p:spPr>
            <a:xfrm>
              <a:off x="703556" y="1288960"/>
              <a:ext cx="1645623"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5386"/>
                  </a:solidFill>
                  <a:effectLst/>
                  <a:uLnTx/>
                  <a:uFillTx/>
                </a:rPr>
                <a:t>General overview on how Creating Projects</a:t>
              </a:r>
            </a:p>
          </p:txBody>
        </p:sp>
        <p:grpSp>
          <p:nvGrpSpPr>
            <p:cNvPr id="122" name="Group 121"/>
            <p:cNvGrpSpPr/>
            <p:nvPr/>
          </p:nvGrpSpPr>
          <p:grpSpPr>
            <a:xfrm>
              <a:off x="1401239" y="1824499"/>
              <a:ext cx="302607" cy="367878"/>
              <a:chOff x="1295379" y="792772"/>
              <a:chExt cx="302607" cy="353943"/>
            </a:xfrm>
          </p:grpSpPr>
          <p:sp>
            <p:nvSpPr>
              <p:cNvPr id="123" name="Oval 122"/>
              <p:cNvSpPr/>
              <p:nvPr/>
            </p:nvSpPr>
            <p:spPr>
              <a:xfrm>
                <a:off x="1295379" y="819631"/>
                <a:ext cx="302607" cy="281250"/>
              </a:xfrm>
              <a:prstGeom prst="ellipse">
                <a:avLst/>
              </a:prstGeom>
              <a:solidFill>
                <a:srgbClr val="FFFFFF"/>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Arial Narrow"/>
                  <a:ea typeface="+mn-ea"/>
                  <a:cs typeface="+mn-cs"/>
                </a:endParaRPr>
              </a:p>
            </p:txBody>
          </p:sp>
          <p:sp>
            <p:nvSpPr>
              <p:cNvPr id="124" name="TextBox 123"/>
              <p:cNvSpPr txBox="1"/>
              <p:nvPr/>
            </p:nvSpPr>
            <p:spPr>
              <a:xfrm>
                <a:off x="1302700" y="792772"/>
                <a:ext cx="295286" cy="3539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5386"/>
                    </a:solidFill>
                    <a:effectLst/>
                    <a:uLnTx/>
                    <a:uFillTx/>
                  </a:rPr>
                  <a:t>1</a:t>
                </a:r>
              </a:p>
            </p:txBody>
          </p:sp>
        </p:grpSp>
      </p:grpSp>
      <p:grpSp>
        <p:nvGrpSpPr>
          <p:cNvPr id="125" name="Group 124"/>
          <p:cNvGrpSpPr/>
          <p:nvPr/>
        </p:nvGrpSpPr>
        <p:grpSpPr>
          <a:xfrm>
            <a:off x="3799294" y="1293614"/>
            <a:ext cx="2013262" cy="885308"/>
            <a:chOff x="3254168" y="1281387"/>
            <a:chExt cx="2013262" cy="885308"/>
          </a:xfrm>
        </p:grpSpPr>
        <p:sp>
          <p:nvSpPr>
            <p:cNvPr id="126" name="TextBox 125"/>
            <p:cNvSpPr txBox="1"/>
            <p:nvPr/>
          </p:nvSpPr>
          <p:spPr>
            <a:xfrm>
              <a:off x="3254168" y="1281387"/>
              <a:ext cx="2013262"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smtClean="0">
                  <a:ln>
                    <a:noFill/>
                  </a:ln>
                  <a:solidFill>
                    <a:srgbClr val="005386"/>
                  </a:solidFill>
                  <a:effectLst/>
                  <a:uLnTx/>
                  <a:uFillTx/>
                </a:rPr>
                <a:t>Collaborative Tasks</a:t>
              </a:r>
              <a:endParaRPr kumimoji="0" lang="en-US" sz="1400" b="0" i="0" u="none" strike="noStrike" kern="0" cap="none" spc="0" normalizeH="0" baseline="0" noProof="0" dirty="0" smtClean="0">
                <a:ln>
                  <a:noFill/>
                </a:ln>
                <a:solidFill>
                  <a:srgbClr val="005386"/>
                </a:solidFill>
                <a:effectLst/>
                <a:uLnTx/>
                <a:uFillTx/>
              </a:endParaRPr>
            </a:p>
          </p:txBody>
        </p:sp>
        <p:grpSp>
          <p:nvGrpSpPr>
            <p:cNvPr id="127" name="Group 126"/>
            <p:cNvGrpSpPr/>
            <p:nvPr/>
          </p:nvGrpSpPr>
          <p:grpSpPr>
            <a:xfrm>
              <a:off x="4133991" y="1812752"/>
              <a:ext cx="302607" cy="353943"/>
              <a:chOff x="846743" y="2986319"/>
              <a:chExt cx="302607" cy="353943"/>
            </a:xfrm>
          </p:grpSpPr>
          <p:sp>
            <p:nvSpPr>
              <p:cNvPr id="128" name="Oval 127"/>
              <p:cNvSpPr/>
              <p:nvPr/>
            </p:nvSpPr>
            <p:spPr>
              <a:xfrm>
                <a:off x="846743" y="3015253"/>
                <a:ext cx="302607" cy="281250"/>
              </a:xfrm>
              <a:prstGeom prst="ellipse">
                <a:avLst/>
              </a:prstGeom>
              <a:solidFill>
                <a:srgbClr val="FFFFFF"/>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Arial Narrow"/>
                  <a:ea typeface="+mn-ea"/>
                  <a:cs typeface="+mn-cs"/>
                </a:endParaRPr>
              </a:p>
            </p:txBody>
          </p:sp>
          <p:sp>
            <p:nvSpPr>
              <p:cNvPr id="129" name="TextBox 128"/>
              <p:cNvSpPr txBox="1"/>
              <p:nvPr/>
            </p:nvSpPr>
            <p:spPr>
              <a:xfrm>
                <a:off x="856021" y="2986319"/>
                <a:ext cx="284052" cy="35394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5386"/>
                    </a:solidFill>
                    <a:effectLst/>
                    <a:uLnTx/>
                    <a:uFillTx/>
                  </a:rPr>
                  <a:t>3</a:t>
                </a:r>
              </a:p>
            </p:txBody>
          </p:sp>
        </p:grpSp>
      </p:grpSp>
      <p:sp>
        <p:nvSpPr>
          <p:cNvPr id="130" name="Oval 129"/>
          <p:cNvSpPr/>
          <p:nvPr/>
        </p:nvSpPr>
        <p:spPr>
          <a:xfrm>
            <a:off x="7623234" y="2378483"/>
            <a:ext cx="302607" cy="281250"/>
          </a:xfrm>
          <a:prstGeom prst="ellipse">
            <a:avLst/>
          </a:prstGeom>
          <a:solidFill>
            <a:srgbClr val="FFFFFF"/>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131" name="TextBox 130"/>
          <p:cNvSpPr txBox="1"/>
          <p:nvPr/>
        </p:nvSpPr>
        <p:spPr>
          <a:xfrm>
            <a:off x="7640094" y="2357486"/>
            <a:ext cx="312398" cy="3539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smtClean="0">
                <a:ln>
                  <a:noFill/>
                </a:ln>
                <a:solidFill>
                  <a:srgbClr val="005386"/>
                </a:solidFill>
                <a:effectLst/>
                <a:uLnTx/>
                <a:uFillTx/>
              </a:rPr>
              <a:t>5</a:t>
            </a:r>
            <a:endParaRPr kumimoji="0" lang="en-US" sz="1800" b="1" i="0" u="none" strike="noStrike" kern="0" cap="none" spc="0" normalizeH="0" baseline="0" noProof="0" dirty="0" smtClean="0">
              <a:ln>
                <a:noFill/>
              </a:ln>
              <a:solidFill>
                <a:srgbClr val="005386"/>
              </a:solidFill>
              <a:effectLst/>
              <a:uLnTx/>
              <a:uFillTx/>
            </a:endParaRPr>
          </a:p>
        </p:txBody>
      </p:sp>
      <p:grpSp>
        <p:nvGrpSpPr>
          <p:cNvPr id="132" name="Group 131"/>
          <p:cNvGrpSpPr/>
          <p:nvPr/>
        </p:nvGrpSpPr>
        <p:grpSpPr>
          <a:xfrm>
            <a:off x="4305270" y="1273374"/>
            <a:ext cx="3178191" cy="2391605"/>
            <a:chOff x="4928409" y="1227529"/>
            <a:chExt cx="3178191" cy="2391605"/>
          </a:xfrm>
        </p:grpSpPr>
        <p:sp>
          <p:nvSpPr>
            <p:cNvPr id="133" name="TextBox 132"/>
            <p:cNvSpPr txBox="1"/>
            <p:nvPr/>
          </p:nvSpPr>
          <p:spPr>
            <a:xfrm>
              <a:off x="6435695" y="1227529"/>
              <a:ext cx="1670905"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5386"/>
                  </a:solidFill>
                  <a:effectLst/>
                  <a:uLnTx/>
                  <a:uFillTx/>
                </a:rPr>
                <a:t>Add Project Members and Task Assignees</a:t>
              </a:r>
            </a:p>
          </p:txBody>
        </p:sp>
        <p:grpSp>
          <p:nvGrpSpPr>
            <p:cNvPr id="134" name="Group 133"/>
            <p:cNvGrpSpPr/>
            <p:nvPr/>
          </p:nvGrpSpPr>
          <p:grpSpPr>
            <a:xfrm>
              <a:off x="4928409" y="3265191"/>
              <a:ext cx="302607" cy="353943"/>
              <a:chOff x="1501310" y="3108942"/>
              <a:chExt cx="302607" cy="353943"/>
            </a:xfrm>
          </p:grpSpPr>
          <p:sp>
            <p:nvSpPr>
              <p:cNvPr id="135" name="Oval 134"/>
              <p:cNvSpPr/>
              <p:nvPr/>
            </p:nvSpPr>
            <p:spPr>
              <a:xfrm>
                <a:off x="1501310" y="3133181"/>
                <a:ext cx="302607" cy="281250"/>
              </a:xfrm>
              <a:prstGeom prst="ellipse">
                <a:avLst/>
              </a:prstGeom>
              <a:solidFill>
                <a:srgbClr val="FFFFFF"/>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136" name="TextBox 135"/>
              <p:cNvSpPr txBox="1"/>
              <p:nvPr/>
            </p:nvSpPr>
            <p:spPr>
              <a:xfrm>
                <a:off x="1519865" y="3108942"/>
                <a:ext cx="284052" cy="35394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smtClean="0">
                    <a:ln>
                      <a:noFill/>
                    </a:ln>
                    <a:solidFill>
                      <a:srgbClr val="005386"/>
                    </a:solidFill>
                    <a:effectLst/>
                    <a:uLnTx/>
                    <a:uFillTx/>
                  </a:rPr>
                  <a:t>7</a:t>
                </a:r>
                <a:endParaRPr kumimoji="0" lang="en-US" sz="1800" b="1" i="0" u="none" strike="noStrike" kern="0" cap="none" spc="0" normalizeH="0" baseline="0" noProof="0" dirty="0" smtClean="0">
                  <a:ln>
                    <a:noFill/>
                  </a:ln>
                  <a:solidFill>
                    <a:srgbClr val="005386"/>
                  </a:solidFill>
                  <a:effectLst/>
                  <a:uLnTx/>
                  <a:uFillTx/>
                </a:endParaRPr>
              </a:p>
            </p:txBody>
          </p:sp>
        </p:grpSp>
      </p:grpSp>
      <p:grpSp>
        <p:nvGrpSpPr>
          <p:cNvPr id="137" name="Group 136"/>
          <p:cNvGrpSpPr/>
          <p:nvPr/>
        </p:nvGrpSpPr>
        <p:grpSpPr>
          <a:xfrm>
            <a:off x="6344223" y="1824499"/>
            <a:ext cx="2723999" cy="844719"/>
            <a:chOff x="6041109" y="1807276"/>
            <a:chExt cx="2723999" cy="844719"/>
          </a:xfrm>
        </p:grpSpPr>
        <p:grpSp>
          <p:nvGrpSpPr>
            <p:cNvPr id="138" name="Group 137"/>
            <p:cNvGrpSpPr/>
            <p:nvPr/>
          </p:nvGrpSpPr>
          <p:grpSpPr>
            <a:xfrm>
              <a:off x="6041109" y="1807276"/>
              <a:ext cx="303786" cy="353943"/>
              <a:chOff x="1531592" y="2976620"/>
              <a:chExt cx="303786" cy="353943"/>
            </a:xfrm>
          </p:grpSpPr>
          <p:sp>
            <p:nvSpPr>
              <p:cNvPr id="140" name="Oval 139"/>
              <p:cNvSpPr/>
              <p:nvPr/>
            </p:nvSpPr>
            <p:spPr>
              <a:xfrm>
                <a:off x="1532771" y="3009510"/>
                <a:ext cx="302607" cy="281250"/>
              </a:xfrm>
              <a:prstGeom prst="ellipse">
                <a:avLst/>
              </a:prstGeom>
              <a:solidFill>
                <a:srgbClr val="FFFFFF"/>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Arial Narrow"/>
                  <a:ea typeface="+mn-ea"/>
                  <a:cs typeface="+mn-cs"/>
                </a:endParaRPr>
              </a:p>
            </p:txBody>
          </p:sp>
          <p:sp>
            <p:nvSpPr>
              <p:cNvPr id="141" name="TextBox 140"/>
              <p:cNvSpPr txBox="1"/>
              <p:nvPr/>
            </p:nvSpPr>
            <p:spPr>
              <a:xfrm>
                <a:off x="1531592" y="2976620"/>
                <a:ext cx="284052" cy="35394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5386"/>
                    </a:solidFill>
                    <a:effectLst/>
                    <a:uLnTx/>
                    <a:uFillTx/>
                  </a:rPr>
                  <a:t>4</a:t>
                </a:r>
              </a:p>
            </p:txBody>
          </p:sp>
        </p:grpSp>
        <p:sp>
          <p:nvSpPr>
            <p:cNvPr id="139" name="Rectangle 138"/>
            <p:cNvSpPr/>
            <p:nvPr/>
          </p:nvSpPr>
          <p:spPr>
            <a:xfrm>
              <a:off x="7562052" y="2128775"/>
              <a:ext cx="1203056" cy="523220"/>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smtClean="0">
                  <a:ln>
                    <a:noFill/>
                  </a:ln>
                  <a:solidFill>
                    <a:srgbClr val="005386"/>
                  </a:solidFill>
                  <a:effectLst/>
                  <a:uLnTx/>
                  <a:uFillTx/>
                </a:rPr>
                <a:t>Modify </a:t>
              </a:r>
              <a:r>
                <a:rPr kumimoji="0" lang="de-DE" sz="1400" b="0" i="0" u="none" strike="noStrike" kern="0" cap="none" spc="0" normalizeH="0" baseline="0" noProof="0" dirty="0" err="1" smtClean="0">
                  <a:ln>
                    <a:noFill/>
                  </a:ln>
                  <a:solidFill>
                    <a:srgbClr val="005386"/>
                  </a:solidFill>
                  <a:effectLst/>
                  <a:uLnTx/>
                  <a:uFillTx/>
                </a:rPr>
                <a:t>the</a:t>
              </a:r>
              <a:r>
                <a:rPr kumimoji="0" lang="de-DE" sz="1400" b="0" i="0" u="none" strike="noStrike" kern="0" cap="none" spc="0" normalizeH="0" baseline="0" noProof="0" dirty="0" smtClean="0">
                  <a:ln>
                    <a:noFill/>
                  </a:ln>
                  <a:solidFill>
                    <a:srgbClr val="005386"/>
                  </a:solidFill>
                  <a:effectLst/>
                  <a:uLnTx/>
                  <a:uFillTx/>
                </a:rPr>
                <a:t> Project</a:t>
              </a:r>
            </a:p>
          </p:txBody>
        </p:sp>
      </p:grpSp>
      <p:grpSp>
        <p:nvGrpSpPr>
          <p:cNvPr id="142" name="Group 141"/>
          <p:cNvGrpSpPr/>
          <p:nvPr/>
        </p:nvGrpSpPr>
        <p:grpSpPr>
          <a:xfrm>
            <a:off x="1765043" y="3298929"/>
            <a:ext cx="1570054" cy="1782022"/>
            <a:chOff x="2841403" y="3138641"/>
            <a:chExt cx="1570054" cy="1782022"/>
          </a:xfrm>
        </p:grpSpPr>
        <p:sp>
          <p:nvSpPr>
            <p:cNvPr id="143" name="TextBox 142"/>
            <p:cNvSpPr txBox="1"/>
            <p:nvPr/>
          </p:nvSpPr>
          <p:spPr>
            <a:xfrm>
              <a:off x="2952976" y="3477239"/>
              <a:ext cx="1458481"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5386"/>
                  </a:solidFill>
                  <a:effectLst/>
                  <a:uLnTx/>
                  <a:uFillTx/>
                </a:rPr>
                <a:t>Analyze Projects</a:t>
              </a:r>
            </a:p>
          </p:txBody>
        </p:sp>
        <p:grpSp>
          <p:nvGrpSpPr>
            <p:cNvPr id="144" name="Group 143"/>
            <p:cNvGrpSpPr/>
            <p:nvPr/>
          </p:nvGrpSpPr>
          <p:grpSpPr>
            <a:xfrm>
              <a:off x="3312313" y="3138641"/>
              <a:ext cx="307449" cy="353943"/>
              <a:chOff x="1344373" y="3525249"/>
              <a:chExt cx="307449" cy="353943"/>
            </a:xfrm>
          </p:grpSpPr>
          <p:sp>
            <p:nvSpPr>
              <p:cNvPr id="146" name="Oval 145"/>
              <p:cNvSpPr/>
              <p:nvPr/>
            </p:nvSpPr>
            <p:spPr>
              <a:xfrm>
                <a:off x="1344373" y="3549888"/>
                <a:ext cx="302607" cy="281250"/>
              </a:xfrm>
              <a:prstGeom prst="ellipse">
                <a:avLst/>
              </a:prstGeom>
              <a:solidFill>
                <a:srgbClr val="FFFFFF"/>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Arial Narrow"/>
                  <a:ea typeface="+mn-ea"/>
                  <a:cs typeface="+mn-cs"/>
                </a:endParaRPr>
              </a:p>
            </p:txBody>
          </p:sp>
          <p:sp>
            <p:nvSpPr>
              <p:cNvPr id="147" name="TextBox 146"/>
              <p:cNvSpPr txBox="1"/>
              <p:nvPr/>
            </p:nvSpPr>
            <p:spPr>
              <a:xfrm>
                <a:off x="1350523" y="3525249"/>
                <a:ext cx="301299" cy="3539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5386"/>
                    </a:solidFill>
                    <a:effectLst/>
                    <a:uLnTx/>
                    <a:uFillTx/>
                  </a:rPr>
                  <a:t>8</a:t>
                </a:r>
              </a:p>
            </p:txBody>
          </p:sp>
        </p:grpSp>
        <p:sp>
          <p:nvSpPr>
            <p:cNvPr id="145" name="TextBox 144"/>
            <p:cNvSpPr txBox="1"/>
            <p:nvPr/>
          </p:nvSpPr>
          <p:spPr>
            <a:xfrm>
              <a:off x="2841403" y="3751112"/>
              <a:ext cx="1503393" cy="1169551"/>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Across organizations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Assess performance KPIs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Select best path through scenario comparison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1" i="0" u="none" strike="noStrike" kern="0" cap="none" spc="0" normalizeH="0" baseline="0" noProof="0" dirty="0" smtClean="0">
                <a:ln>
                  <a:noFill/>
                </a:ln>
                <a:solidFill>
                  <a:srgbClr val="005386"/>
                </a:solidFill>
                <a:effectLst/>
                <a:uLnTx/>
                <a:uFillTx/>
              </a:endParaRPr>
            </a:p>
          </p:txBody>
        </p:sp>
      </p:grpSp>
      <p:sp>
        <p:nvSpPr>
          <p:cNvPr id="148" name="TextBox 147"/>
          <p:cNvSpPr txBox="1"/>
          <p:nvPr/>
        </p:nvSpPr>
        <p:spPr>
          <a:xfrm>
            <a:off x="832759" y="3368179"/>
            <a:ext cx="1271110" cy="21544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smtClean="0">
                <a:ln>
                  <a:noFill/>
                </a:ln>
                <a:solidFill>
                  <a:srgbClr val="FFFFFF"/>
                </a:solidFill>
                <a:effectLst/>
                <a:uLnTx/>
                <a:uFillTx/>
              </a:rPr>
              <a:t>Continue in the next Slide</a:t>
            </a:r>
          </a:p>
        </p:txBody>
      </p:sp>
      <p:grpSp>
        <p:nvGrpSpPr>
          <p:cNvPr id="149" name="Group 148"/>
          <p:cNvGrpSpPr/>
          <p:nvPr/>
        </p:nvGrpSpPr>
        <p:grpSpPr>
          <a:xfrm>
            <a:off x="3944645" y="3323315"/>
            <a:ext cx="3117363" cy="1613297"/>
            <a:chOff x="3944645" y="3323315"/>
            <a:chExt cx="3117363" cy="1613297"/>
          </a:xfrm>
        </p:grpSpPr>
        <p:sp>
          <p:nvSpPr>
            <p:cNvPr id="150" name="Rectangle 149"/>
            <p:cNvSpPr/>
            <p:nvPr/>
          </p:nvSpPr>
          <p:spPr>
            <a:xfrm>
              <a:off x="4039309" y="3658189"/>
              <a:ext cx="1852259"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smtClean="0">
                  <a:ln>
                    <a:noFill/>
                  </a:ln>
                  <a:solidFill>
                    <a:srgbClr val="005386"/>
                  </a:solidFill>
                  <a:effectLst/>
                  <a:uLnTx/>
                  <a:uFillTx/>
                </a:rPr>
                <a:t>Dashboard Views</a:t>
              </a:r>
              <a:endParaRPr kumimoji="0" lang="en-US" sz="1400" b="0" i="0" u="none" strike="noStrike" kern="0" cap="none" spc="0" normalizeH="0" baseline="0" noProof="0" dirty="0" smtClean="0">
                <a:ln>
                  <a:noFill/>
                </a:ln>
                <a:solidFill>
                  <a:srgbClr val="005386"/>
                </a:solidFill>
                <a:effectLst/>
                <a:uLnTx/>
                <a:uFillTx/>
              </a:endParaRPr>
            </a:p>
          </p:txBody>
        </p:sp>
        <p:sp>
          <p:nvSpPr>
            <p:cNvPr id="151" name="Rectangle 150"/>
            <p:cNvSpPr/>
            <p:nvPr/>
          </p:nvSpPr>
          <p:spPr>
            <a:xfrm>
              <a:off x="3944645" y="3920949"/>
              <a:ext cx="1505841" cy="1015663"/>
            </a:xfrm>
            <a:prstGeom prst="rect">
              <a:avLst/>
            </a:prstGeom>
          </p:spPr>
          <p:txBody>
            <a:bodyPr wrap="square">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000" b="1" i="0" u="none" strike="noStrike" kern="0" cap="none" spc="0" normalizeH="0" baseline="0" noProof="0" dirty="0" smtClean="0">
                  <a:ln>
                    <a:noFill/>
                  </a:ln>
                  <a:solidFill>
                    <a:srgbClr val="005386"/>
                  </a:solidFill>
                  <a:effectLst/>
                  <a:uLnTx/>
                  <a:uFillTx/>
                </a:rPr>
                <a:t>Schedule Status</a:t>
              </a:r>
              <a:endParaRPr kumimoji="0" lang="en-US" sz="1000" b="1" i="0" u="none" strike="noStrike" kern="0" cap="none" spc="0" normalizeH="0" baseline="0" noProof="0" dirty="0" smtClean="0">
                <a:ln>
                  <a:noFill/>
                </a:ln>
                <a:solidFill>
                  <a:srgbClr val="005386"/>
                </a:solidFill>
                <a:effectLst/>
                <a:uLnTx/>
                <a:uFillTx/>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Gantt Chart</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Milestones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000" b="1" i="0" u="none" strike="noStrike" kern="0" cap="none" spc="0" normalizeH="0" baseline="0" noProof="0" dirty="0" smtClean="0">
                  <a:ln>
                    <a:noFill/>
                  </a:ln>
                  <a:solidFill>
                    <a:srgbClr val="005386"/>
                  </a:solidFill>
                  <a:effectLst/>
                  <a:uLnTx/>
                  <a:uFillTx/>
                </a:rPr>
                <a:t>Phase Gate View</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000" b="1" i="0" u="none" strike="noStrike" kern="0" cap="none" spc="0" normalizeH="0" baseline="0" noProof="0" dirty="0" smtClean="0">
                  <a:ln>
                    <a:noFill/>
                  </a:ln>
                  <a:solidFill>
                    <a:srgbClr val="005386"/>
                  </a:solidFill>
                  <a:effectLst/>
                  <a:uLnTx/>
                  <a:uFillTx/>
                </a:rPr>
                <a:t>Baselines</a:t>
              </a:r>
              <a:endParaRPr kumimoji="0" lang="en-US" sz="1000" b="1" i="0" u="none" strike="noStrike" kern="0" cap="none" spc="0" normalizeH="0" baseline="0" noProof="0" dirty="0" smtClean="0">
                <a:ln>
                  <a:noFill/>
                </a:ln>
                <a:solidFill>
                  <a:srgbClr val="005386"/>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dirty="0" smtClean="0">
                <a:ln>
                  <a:noFill/>
                </a:ln>
                <a:solidFill>
                  <a:srgbClr val="005386"/>
                </a:solidFill>
                <a:effectLst/>
                <a:uLnTx/>
                <a:uFillTx/>
              </a:endParaRPr>
            </a:p>
          </p:txBody>
        </p:sp>
        <p:sp>
          <p:nvSpPr>
            <p:cNvPr id="152" name="Oval 151"/>
            <p:cNvSpPr/>
            <p:nvPr/>
          </p:nvSpPr>
          <p:spPr>
            <a:xfrm>
              <a:off x="6759401" y="3347377"/>
              <a:ext cx="302607" cy="281250"/>
            </a:xfrm>
            <a:prstGeom prst="ellipse">
              <a:avLst/>
            </a:prstGeom>
            <a:solidFill>
              <a:srgbClr val="FFFFFF"/>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153" name="TextBox 152"/>
            <p:cNvSpPr txBox="1"/>
            <p:nvPr/>
          </p:nvSpPr>
          <p:spPr>
            <a:xfrm>
              <a:off x="6770570" y="3323315"/>
              <a:ext cx="284052" cy="35394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5386"/>
                  </a:solidFill>
                  <a:effectLst/>
                  <a:uLnTx/>
                  <a:uFillTx/>
                </a:rPr>
                <a:t>6</a:t>
              </a:r>
            </a:p>
          </p:txBody>
        </p:sp>
      </p:grpSp>
      <p:pic>
        <p:nvPicPr>
          <p:cNvPr id="154" name="Picture 1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19982" y="2463779"/>
            <a:ext cx="582582" cy="410878"/>
          </a:xfrm>
          <a:prstGeom prst="rect">
            <a:avLst/>
          </a:prstGeom>
        </p:spPr>
      </p:pic>
      <p:sp>
        <p:nvSpPr>
          <p:cNvPr id="155" name="Rectangle 154"/>
          <p:cNvSpPr/>
          <p:nvPr/>
        </p:nvSpPr>
        <p:spPr>
          <a:xfrm>
            <a:off x="6515244" y="3634007"/>
            <a:ext cx="1429136" cy="73866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smtClean="0">
                <a:ln>
                  <a:noFill/>
                </a:ln>
                <a:solidFill>
                  <a:srgbClr val="005386"/>
                </a:solidFill>
                <a:effectLst/>
                <a:uLnTx/>
                <a:uFillTx/>
              </a:rPr>
              <a:t>Project Views</a:t>
            </a:r>
            <a:endParaRPr kumimoji="0" lang="en-US" sz="1400" b="0" i="0" u="none" strike="noStrike" kern="0" cap="none" spc="0" normalizeH="0" baseline="0" noProof="0" dirty="0" smtClean="0">
              <a:ln>
                <a:noFill/>
              </a:ln>
              <a:solidFill>
                <a:srgbClr val="005386"/>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dirty="0" smtClean="0">
              <a:ln>
                <a:noFill/>
              </a:ln>
              <a:solidFill>
                <a:srgbClr val="005386"/>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rgbClr val="005386"/>
              </a:solidFill>
              <a:effectLst/>
              <a:uLnTx/>
              <a:uFillTx/>
            </a:endParaRPr>
          </a:p>
        </p:txBody>
      </p:sp>
      <p:sp>
        <p:nvSpPr>
          <p:cNvPr id="156" name="Rectangle 155"/>
          <p:cNvSpPr/>
          <p:nvPr/>
        </p:nvSpPr>
        <p:spPr>
          <a:xfrm>
            <a:off x="7942701" y="2550325"/>
            <a:ext cx="1505841" cy="707886"/>
          </a:xfrm>
          <a:prstGeom prst="rect">
            <a:avLst/>
          </a:prstGeom>
        </p:spPr>
        <p:txBody>
          <a:bodyPr wrap="square">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000" b="1" i="0" u="none" strike="noStrike" kern="0" cap="none" spc="0" normalizeH="0" baseline="0" noProof="0" dirty="0" smtClean="0">
                <a:ln>
                  <a:noFill/>
                </a:ln>
                <a:solidFill>
                  <a:srgbClr val="005386"/>
                </a:solidFill>
                <a:effectLst/>
                <a:uLnTx/>
                <a:uFillTx/>
              </a:rPr>
              <a:t>Create Project Bookmarks </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Add Deliverables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000" b="1" i="0" u="none" strike="noStrike" kern="0" cap="none" spc="0" normalizeH="0" baseline="0" noProof="0" dirty="0" err="1" smtClean="0">
                <a:ln>
                  <a:noFill/>
                </a:ln>
                <a:solidFill>
                  <a:srgbClr val="005386"/>
                </a:solidFill>
                <a:effectLst/>
                <a:uLnTx/>
                <a:uFillTx/>
              </a:rPr>
              <a:t>Define</a:t>
            </a:r>
            <a:r>
              <a:rPr kumimoji="0" lang="de-DE" sz="1000" b="1" i="0" u="none" strike="noStrike" kern="0" cap="none" spc="0" normalizeH="0" baseline="0" noProof="0" dirty="0" smtClean="0">
                <a:ln>
                  <a:noFill/>
                </a:ln>
                <a:solidFill>
                  <a:srgbClr val="005386"/>
                </a:solidFill>
                <a:effectLst/>
                <a:uLnTx/>
                <a:uFillTx/>
              </a:rPr>
              <a:t> </a:t>
            </a:r>
            <a:r>
              <a:rPr kumimoji="0" lang="de-DE" sz="1000" b="1" i="0" u="none" strike="noStrike" kern="0" cap="none" spc="0" normalizeH="0" baseline="0" noProof="0" dirty="0" err="1" smtClean="0">
                <a:ln>
                  <a:noFill/>
                </a:ln>
                <a:solidFill>
                  <a:srgbClr val="005386"/>
                </a:solidFill>
                <a:effectLst/>
                <a:uLnTx/>
                <a:uFillTx/>
              </a:rPr>
              <a:t>the</a:t>
            </a:r>
            <a:r>
              <a:rPr kumimoji="0" lang="de-DE" sz="1000" b="1" i="0" u="none" strike="noStrike" kern="0" cap="none" spc="0" normalizeH="0" baseline="0" noProof="0" dirty="0" smtClean="0">
                <a:ln>
                  <a:noFill/>
                </a:ln>
                <a:solidFill>
                  <a:srgbClr val="005386"/>
                </a:solidFill>
                <a:effectLst/>
                <a:uLnTx/>
                <a:uFillTx/>
              </a:rPr>
              <a:t> Budget</a:t>
            </a:r>
            <a:endParaRPr kumimoji="0" lang="en-US" sz="1000" b="1" i="0" u="none" strike="noStrike" kern="0" cap="none" spc="0" normalizeH="0" baseline="0" noProof="0" dirty="0" smtClean="0">
              <a:ln>
                <a:noFill/>
              </a:ln>
              <a:solidFill>
                <a:srgbClr val="005386"/>
              </a:solidFill>
              <a:effectLst/>
              <a:uLnTx/>
              <a:uFillTx/>
            </a:endParaRPr>
          </a:p>
        </p:txBody>
      </p:sp>
      <p:pic>
        <p:nvPicPr>
          <p:cNvPr id="157" name="Picture 156"/>
          <p:cNvPicPr>
            <a:picLocks noChangeAspect="1"/>
          </p:cNvPicPr>
          <p:nvPr/>
        </p:nvPicPr>
        <p:blipFill rotWithShape="1">
          <a:blip r:embed="rId3"/>
          <a:srcRect t="52739"/>
          <a:stretch/>
        </p:blipFill>
        <p:spPr>
          <a:xfrm>
            <a:off x="244023" y="2825278"/>
            <a:ext cx="865871" cy="383049"/>
          </a:xfrm>
          <a:prstGeom prst="rect">
            <a:avLst/>
          </a:prstGeom>
        </p:spPr>
      </p:pic>
      <p:pic>
        <p:nvPicPr>
          <p:cNvPr id="158" name="Picture 157"/>
          <p:cNvPicPr>
            <a:picLocks noChangeAspect="1"/>
          </p:cNvPicPr>
          <p:nvPr/>
        </p:nvPicPr>
        <p:blipFill>
          <a:blip r:embed="rId4"/>
          <a:stretch>
            <a:fillRect/>
          </a:stretch>
        </p:blipFill>
        <p:spPr>
          <a:xfrm>
            <a:off x="3284498" y="2350704"/>
            <a:ext cx="209550" cy="247650"/>
          </a:xfrm>
          <a:prstGeom prst="rect">
            <a:avLst/>
          </a:prstGeom>
        </p:spPr>
      </p:pic>
      <p:pic>
        <p:nvPicPr>
          <p:cNvPr id="159" name="Picture 158"/>
          <p:cNvPicPr>
            <a:picLocks noChangeAspect="1"/>
          </p:cNvPicPr>
          <p:nvPr/>
        </p:nvPicPr>
        <p:blipFill>
          <a:blip r:embed="rId5"/>
          <a:stretch>
            <a:fillRect/>
          </a:stretch>
        </p:blipFill>
        <p:spPr>
          <a:xfrm>
            <a:off x="3566897" y="2359004"/>
            <a:ext cx="276225" cy="209550"/>
          </a:xfrm>
          <a:prstGeom prst="rect">
            <a:avLst/>
          </a:prstGeom>
        </p:spPr>
      </p:pic>
      <p:pic>
        <p:nvPicPr>
          <p:cNvPr id="160" name="Picture 159"/>
          <p:cNvPicPr>
            <a:picLocks noChangeAspect="1"/>
          </p:cNvPicPr>
          <p:nvPr/>
        </p:nvPicPr>
        <p:blipFill>
          <a:blip r:embed="rId6"/>
          <a:stretch>
            <a:fillRect/>
          </a:stretch>
        </p:blipFill>
        <p:spPr>
          <a:xfrm>
            <a:off x="2650005" y="2339954"/>
            <a:ext cx="247650" cy="247650"/>
          </a:xfrm>
          <a:prstGeom prst="rect">
            <a:avLst/>
          </a:prstGeom>
        </p:spPr>
      </p:pic>
      <p:pic>
        <p:nvPicPr>
          <p:cNvPr id="161" name="Picture 160"/>
          <p:cNvPicPr>
            <a:picLocks noChangeAspect="1"/>
          </p:cNvPicPr>
          <p:nvPr/>
        </p:nvPicPr>
        <p:blipFill>
          <a:blip r:embed="rId7"/>
          <a:stretch>
            <a:fillRect/>
          </a:stretch>
        </p:blipFill>
        <p:spPr>
          <a:xfrm>
            <a:off x="2952964" y="2383672"/>
            <a:ext cx="276225" cy="200025"/>
          </a:xfrm>
          <a:prstGeom prst="rect">
            <a:avLst/>
          </a:prstGeom>
        </p:spPr>
      </p:pic>
      <p:sp>
        <p:nvSpPr>
          <p:cNvPr id="162" name="TextBox 161"/>
          <p:cNvSpPr txBox="1"/>
          <p:nvPr/>
        </p:nvSpPr>
        <p:spPr>
          <a:xfrm>
            <a:off x="2319540" y="2171718"/>
            <a:ext cx="1836461" cy="553998"/>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Phase, Task, Gate, Milestone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dirty="0" smtClean="0">
              <a:ln>
                <a:noFill/>
              </a:ln>
              <a:solidFill>
                <a:srgbClr val="005386"/>
              </a:solidFill>
              <a:effectLst/>
              <a:uLnTx/>
              <a:uFillTx/>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Define Task Dependency</a:t>
            </a:r>
          </a:p>
        </p:txBody>
      </p:sp>
      <p:sp>
        <p:nvSpPr>
          <p:cNvPr id="163" name="Rectangle 162"/>
          <p:cNvSpPr/>
          <p:nvPr/>
        </p:nvSpPr>
        <p:spPr>
          <a:xfrm>
            <a:off x="5957907" y="2195423"/>
            <a:ext cx="1505841" cy="246221"/>
          </a:xfrm>
          <a:prstGeom prst="rect">
            <a:avLst/>
          </a:prstGeom>
        </p:spPr>
        <p:txBody>
          <a:bodyPr wrap="square">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Manage Assignment</a:t>
            </a:r>
          </a:p>
        </p:txBody>
      </p:sp>
      <p:pic>
        <p:nvPicPr>
          <p:cNvPr id="164" name="Picture 163"/>
          <p:cNvPicPr>
            <a:picLocks noChangeAspect="1"/>
          </p:cNvPicPr>
          <p:nvPr/>
        </p:nvPicPr>
        <p:blipFill>
          <a:blip r:embed="rId8"/>
          <a:stretch>
            <a:fillRect/>
          </a:stretch>
        </p:blipFill>
        <p:spPr>
          <a:xfrm>
            <a:off x="1216040" y="2223371"/>
            <a:ext cx="735085" cy="838567"/>
          </a:xfrm>
          <a:prstGeom prst="rect">
            <a:avLst/>
          </a:prstGeom>
        </p:spPr>
      </p:pic>
      <p:sp>
        <p:nvSpPr>
          <p:cNvPr id="165" name="Rectangle 164"/>
          <p:cNvSpPr/>
          <p:nvPr/>
        </p:nvSpPr>
        <p:spPr>
          <a:xfrm>
            <a:off x="4220308" y="2202722"/>
            <a:ext cx="1671260" cy="707886"/>
          </a:xfrm>
          <a:prstGeom prst="rect">
            <a:avLst/>
          </a:prstGeom>
        </p:spPr>
        <p:txBody>
          <a:bodyPr wrap="square">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smtClean="0">
                <a:ln>
                  <a:noFill/>
                </a:ln>
                <a:solidFill>
                  <a:srgbClr val="005386"/>
                </a:solidFill>
                <a:effectLst/>
                <a:uLnTx/>
                <a:uFillTx/>
              </a:rPr>
              <a:t>Team Members and Project Manager determine Assigned Tasks</a:t>
            </a:r>
            <a:r>
              <a:rPr kumimoji="0" lang="de-DE" sz="1000" b="1" i="0" u="none" strike="noStrike" kern="0" cap="none" spc="0" normalizeH="0" baseline="0" noProof="0" dirty="0" smtClean="0">
                <a:ln>
                  <a:noFill/>
                </a:ln>
                <a:solidFill>
                  <a:srgbClr val="005386"/>
                </a:solidFill>
                <a:effectLst/>
                <a:uLnTx/>
                <a:uFillTx/>
              </a:rPr>
              <a:t>….</a:t>
            </a:r>
            <a:endParaRPr kumimoji="0" lang="en-US" sz="1000" b="1" i="0" u="none" strike="noStrike" kern="0" cap="none" spc="0" normalizeH="0" baseline="0" noProof="0" dirty="0" smtClean="0">
              <a:ln>
                <a:noFill/>
              </a:ln>
              <a:solidFill>
                <a:srgbClr val="005386"/>
              </a:solidFill>
              <a:effectLst/>
              <a:uLnTx/>
              <a:uFillTx/>
            </a:endParaRPr>
          </a:p>
        </p:txBody>
      </p:sp>
      <p:pic>
        <p:nvPicPr>
          <p:cNvPr id="219" name="Picture 218"/>
          <p:cNvPicPr>
            <a:picLocks noChangeAspect="1"/>
          </p:cNvPicPr>
          <p:nvPr/>
        </p:nvPicPr>
        <p:blipFill>
          <a:blip r:embed="rId9"/>
          <a:stretch>
            <a:fillRect/>
          </a:stretch>
        </p:blipFill>
        <p:spPr>
          <a:xfrm>
            <a:off x="6620039" y="3900088"/>
            <a:ext cx="869166" cy="1108430"/>
          </a:xfrm>
          <a:prstGeom prst="rect">
            <a:avLst/>
          </a:prstGeom>
        </p:spPr>
      </p:pic>
      <p:sp>
        <p:nvSpPr>
          <p:cNvPr id="61" name="Oval 60"/>
          <p:cNvSpPr/>
          <p:nvPr/>
        </p:nvSpPr>
        <p:spPr>
          <a:xfrm>
            <a:off x="3618972" y="3115173"/>
            <a:ext cx="1771356" cy="12574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31079733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ko-KR" b="1" dirty="0"/>
              <a:t>Dashboard Views</a:t>
            </a:r>
            <a:endParaRPr lang="ko-KR" altLang="en-US" dirty="0"/>
          </a:p>
        </p:txBody>
      </p:sp>
      <p:sp>
        <p:nvSpPr>
          <p:cNvPr id="3" name="Text Placeholder 2"/>
          <p:cNvSpPr>
            <a:spLocks noGrp="1"/>
          </p:cNvSpPr>
          <p:nvPr>
            <p:ph type="body" sz="quarter" idx="11"/>
          </p:nvPr>
        </p:nvSpPr>
        <p:spPr>
          <a:gradFill flip="none" rotWithShape="1">
            <a:gsLst>
              <a:gs pos="60000">
                <a:srgbClr val="0F5486"/>
              </a:gs>
              <a:gs pos="100000">
                <a:schemeClr val="bg1">
                  <a:alpha val="0"/>
                </a:schemeClr>
              </a:gs>
            </a:gsLst>
            <a:lin ang="0" scaled="1"/>
            <a:tileRect/>
          </a:gradFill>
        </p:spPr>
        <p:txBody>
          <a:bodyPr/>
          <a:lstStyle/>
          <a:p>
            <a:r>
              <a:rPr lang="en-US" altLang="ko-KR" dirty="0">
                <a:solidFill>
                  <a:schemeClr val="bg1"/>
                </a:solidFill>
                <a:latin typeface="3ds" panose="02000503020000020004" pitchFamily="50" charset="0"/>
              </a:rPr>
              <a:t>Intuitive project metrics for better decision making</a:t>
            </a:r>
          </a:p>
        </p:txBody>
      </p:sp>
      <p:sp>
        <p:nvSpPr>
          <p:cNvPr id="4" name="Date Placeholder 3"/>
          <p:cNvSpPr>
            <a:spLocks noGrp="1"/>
          </p:cNvSpPr>
          <p:nvPr>
            <p:ph type="dt" sz="half" idx="2"/>
          </p:nvPr>
        </p:nvSpPr>
        <p:spPr/>
        <p:txBody>
          <a:bodyPr/>
          <a:lstStyle/>
          <a:p>
            <a:fld id="{451E5422-847B-44EF-B6F2-7CFEDC2BDA19}" type="datetime1">
              <a:rPr lang="en-US" noProof="0" smtClean="0"/>
              <a:t>11/10/2022</a:t>
            </a:fld>
            <a:endParaRPr lang="en-US" noProof="0"/>
          </a:p>
        </p:txBody>
      </p:sp>
      <p:sp>
        <p:nvSpPr>
          <p:cNvPr id="10" name="Content Placeholder 8"/>
          <p:cNvSpPr txBox="1">
            <a:spLocks/>
          </p:cNvSpPr>
          <p:nvPr/>
        </p:nvSpPr>
        <p:spPr>
          <a:xfrm>
            <a:off x="482046" y="1041392"/>
            <a:ext cx="4809868" cy="3431839"/>
          </a:xfrm>
          <a:prstGeom prst="rect">
            <a:avLst/>
          </a:prstGeom>
        </p:spPr>
        <p:txBody>
          <a:bodyPr>
            <a:noAutofit/>
          </a:bodyPr>
          <a:lstStyle>
            <a:lvl1pPr marL="228600" marR="0" indent="-228600" algn="l" defTabSz="879152" rtl="0" eaLnBrk="1" fontAlgn="auto" latinLnBrk="0" hangingPunct="1">
              <a:lnSpc>
                <a:spcPct val="100000"/>
              </a:lnSpc>
              <a:spcBef>
                <a:spcPts val="800"/>
              </a:spcBef>
              <a:spcAft>
                <a:spcPts val="0"/>
              </a:spcAft>
              <a:buClr>
                <a:schemeClr val="tx1"/>
              </a:buClr>
              <a:buSzPct val="80000"/>
              <a:buFont typeface="Wingdings 3" panose="05040102010807070707" pitchFamily="18" charset="2"/>
              <a:buChar char="u"/>
              <a:tabLst/>
              <a:defRPr sz="2000" b="0" i="0" kern="900" spc="0">
                <a:solidFill>
                  <a:schemeClr val="tx1"/>
                </a:solidFill>
                <a:latin typeface="+mn-lt"/>
                <a:ea typeface="+mn-ea"/>
                <a:cs typeface="3ds Light"/>
              </a:defRPr>
            </a:lvl1pPr>
            <a:lvl2pPr marL="400050" marR="0" indent="-176213" algn="l" defTabSz="879152" rtl="0" eaLnBrk="1" fontAlgn="auto" latinLnBrk="0" hangingPunct="1">
              <a:lnSpc>
                <a:spcPct val="100000"/>
              </a:lnSpc>
              <a:spcBef>
                <a:spcPts val="600"/>
              </a:spcBef>
              <a:spcAft>
                <a:spcPts val="0"/>
              </a:spcAft>
              <a:buClr>
                <a:schemeClr val="tx1"/>
              </a:buClr>
              <a:buSzPct val="75000"/>
              <a:buFont typeface="Wingdings 3" panose="05040102010807070707" pitchFamily="18" charset="2"/>
              <a:buChar char="w"/>
              <a:tabLst/>
              <a:defRPr sz="1800" b="0" i="0" kern="900" spc="0" baseline="0">
                <a:solidFill>
                  <a:schemeClr val="tx1"/>
                </a:solidFill>
                <a:latin typeface="+mn-lt"/>
                <a:ea typeface="+mn-ea"/>
                <a:cs typeface="3ds Light"/>
              </a:defRPr>
            </a:lvl2pPr>
            <a:lvl3pPr marL="628650" marR="0" indent="-158750" algn="l" defTabSz="879152" rtl="0" eaLnBrk="1" fontAlgn="auto" latinLnBrk="0" hangingPunct="1">
              <a:lnSpc>
                <a:spcPct val="100000"/>
              </a:lnSpc>
              <a:spcBef>
                <a:spcPts val="400"/>
              </a:spcBef>
              <a:spcAft>
                <a:spcPts val="0"/>
              </a:spcAft>
              <a:buClr>
                <a:schemeClr val="tx1"/>
              </a:buClr>
              <a:buSzPct val="60000"/>
              <a:buFont typeface="Wingdings 3" panose="05040102010807070707" pitchFamily="18" charset="2"/>
              <a:buChar char="u"/>
              <a:tabLst/>
              <a:defRPr sz="1600" b="0" i="0" kern="900" spc="0">
                <a:solidFill>
                  <a:schemeClr val="tx1"/>
                </a:solidFill>
                <a:latin typeface="+mn-lt"/>
                <a:ea typeface="+mn-ea"/>
                <a:cs typeface="3ds Light"/>
              </a:defRPr>
            </a:lvl3pPr>
            <a:lvl4pPr marL="857250" indent="-179388" algn="l" defTabSz="879152" rtl="0" eaLnBrk="1" latinLnBrk="0" hangingPunct="1">
              <a:lnSpc>
                <a:spcPct val="100000"/>
              </a:lnSpc>
              <a:spcBef>
                <a:spcPts val="400"/>
              </a:spcBef>
              <a:buClr>
                <a:schemeClr val="tx1"/>
              </a:buClr>
              <a:buSzPct val="60000"/>
              <a:buFont typeface="Wingdings 3" panose="05040102010807070707" pitchFamily="18" charset="2"/>
              <a:buChar char="w"/>
              <a:defRPr sz="1400" b="0" i="0" kern="900" spc="-70">
                <a:solidFill>
                  <a:schemeClr val="tx1"/>
                </a:solidFill>
                <a:latin typeface="+mn-lt"/>
                <a:ea typeface="+mn-ea"/>
                <a:cs typeface="3ds Light"/>
              </a:defRPr>
            </a:lvl4pPr>
            <a:lvl5pPr marL="914400" indent="0" algn="l" defTabSz="1028700" rtl="0" eaLnBrk="1" latinLnBrk="0" hangingPunct="1">
              <a:lnSpc>
                <a:spcPct val="100000"/>
              </a:lnSpc>
              <a:spcBef>
                <a:spcPts val="300"/>
              </a:spcBef>
              <a:buFont typeface="Arial"/>
              <a:buNone/>
              <a:defRPr sz="1200" b="0" i="0" kern="1200" baseline="0">
                <a:solidFill>
                  <a:schemeClr val="tx1"/>
                </a:solidFill>
                <a:latin typeface="+mn-lt"/>
                <a:ea typeface="+mn-ea"/>
                <a:cs typeface="3ds Light"/>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0" indent="-252000">
              <a:buClr>
                <a:srgbClr val="005386"/>
              </a:buClr>
            </a:pPr>
            <a:r>
              <a:rPr lang="en-US" altLang="ko-KR" sz="1200" dirty="0">
                <a:solidFill>
                  <a:srgbClr val="005386"/>
                </a:solidFill>
              </a:rPr>
              <a:t>Project execution metrics and business metrics</a:t>
            </a:r>
          </a:p>
          <a:p>
            <a:pPr lvl="1">
              <a:buClr>
                <a:srgbClr val="005386"/>
              </a:buClr>
            </a:pPr>
            <a:r>
              <a:rPr lang="en-US" altLang="ko-KR" sz="1200" dirty="0">
                <a:solidFill>
                  <a:srgbClr val="005386"/>
                </a:solidFill>
              </a:rPr>
              <a:t>Project status tiles provides a quick status of the project</a:t>
            </a:r>
          </a:p>
          <a:p>
            <a:pPr marL="252000" lvl="0" indent="-252000">
              <a:buClr>
                <a:srgbClr val="005386"/>
              </a:buClr>
            </a:pPr>
            <a:r>
              <a:rPr lang="en-US" altLang="ko-KR" sz="1200" dirty="0">
                <a:solidFill>
                  <a:srgbClr val="005386"/>
                </a:solidFill>
              </a:rPr>
              <a:t>Detailed charts on project execution</a:t>
            </a:r>
          </a:p>
          <a:p>
            <a:pPr lvl="1">
              <a:buClr>
                <a:srgbClr val="005386"/>
              </a:buClr>
            </a:pPr>
            <a:r>
              <a:rPr lang="en-US" altLang="ko-KR" sz="1200" dirty="0">
                <a:solidFill>
                  <a:srgbClr val="005386"/>
                </a:solidFill>
              </a:rPr>
              <a:t>Charts on Top Level Task, All Tasks, Deliverable, Critical Tasks</a:t>
            </a:r>
          </a:p>
          <a:p>
            <a:pPr lvl="1">
              <a:buClr>
                <a:srgbClr val="005386"/>
              </a:buClr>
            </a:pPr>
            <a:r>
              <a:rPr lang="en-US" altLang="ko-KR" sz="1200" dirty="0">
                <a:solidFill>
                  <a:srgbClr val="005386"/>
                </a:solidFill>
              </a:rPr>
              <a:t>Gantt view of the summary tasks</a:t>
            </a:r>
          </a:p>
          <a:p>
            <a:pPr lvl="1">
              <a:buClr>
                <a:srgbClr val="005386"/>
              </a:buClr>
            </a:pPr>
            <a:r>
              <a:rPr lang="en-US" altLang="ko-KR" sz="1200" dirty="0">
                <a:solidFill>
                  <a:srgbClr val="005386"/>
                </a:solidFill>
              </a:rPr>
              <a:t>Burn-down Chart: Displays the measurable progress of the project over time</a:t>
            </a:r>
          </a:p>
          <a:p>
            <a:pPr marL="252000" lvl="0" indent="-252000">
              <a:buClr>
                <a:srgbClr val="005386"/>
              </a:buClr>
            </a:pPr>
            <a:r>
              <a:rPr lang="en-US" altLang="ko-KR" sz="1200" dirty="0">
                <a:solidFill>
                  <a:srgbClr val="005386"/>
                </a:solidFill>
              </a:rPr>
              <a:t>Detailed charts on project schedule</a:t>
            </a:r>
          </a:p>
          <a:p>
            <a:pPr lvl="1">
              <a:buClr>
                <a:srgbClr val="005386"/>
              </a:buClr>
            </a:pPr>
            <a:r>
              <a:rPr lang="en-US" altLang="ko-KR" sz="1200" dirty="0">
                <a:solidFill>
                  <a:srgbClr val="005386"/>
                </a:solidFill>
              </a:rPr>
              <a:t>Charts on Top Level Task, All Tasks, Deliverable, Critical Tasks</a:t>
            </a:r>
          </a:p>
          <a:p>
            <a:pPr lvl="1">
              <a:buClr>
                <a:srgbClr val="005386"/>
              </a:buClr>
            </a:pPr>
            <a:r>
              <a:rPr lang="en-US" altLang="ko-KR" sz="1200" dirty="0">
                <a:solidFill>
                  <a:srgbClr val="005386"/>
                </a:solidFill>
              </a:rPr>
              <a:t>Gantt view of the summary tasks</a:t>
            </a:r>
          </a:p>
          <a:p>
            <a:pPr lvl="1">
              <a:buClr>
                <a:srgbClr val="005386"/>
              </a:buClr>
            </a:pPr>
            <a:r>
              <a:rPr lang="en-US" altLang="ko-KR" sz="1200" dirty="0">
                <a:solidFill>
                  <a:srgbClr val="005386"/>
                </a:solidFill>
              </a:rPr>
              <a:t>Burn-down Chart: Displays the measurable progress of the project over time</a:t>
            </a:r>
          </a:p>
          <a:p>
            <a:pPr marL="252000" lvl="0" indent="-252000">
              <a:buClr>
                <a:srgbClr val="005386"/>
              </a:buClr>
            </a:pPr>
            <a:r>
              <a:rPr lang="en-US" altLang="ko-KR" sz="1200" dirty="0">
                <a:solidFill>
                  <a:srgbClr val="005386"/>
                </a:solidFill>
              </a:rPr>
              <a:t>Detailed charts on business aspect of the project</a:t>
            </a:r>
          </a:p>
          <a:p>
            <a:pPr lvl="1">
              <a:buClr>
                <a:srgbClr val="005386"/>
              </a:buClr>
            </a:pPr>
            <a:r>
              <a:rPr lang="en-US" altLang="ko-KR" sz="1200" dirty="0">
                <a:solidFill>
                  <a:srgbClr val="005386"/>
                </a:solidFill>
              </a:rPr>
              <a:t>Budget and Benefits charts </a:t>
            </a:r>
            <a:r>
              <a:rPr lang="en-GB" altLang="ko-KR" sz="1200" dirty="0">
                <a:solidFill>
                  <a:srgbClr val="005386"/>
                </a:solidFill>
              </a:rPr>
              <a:t>provide the periodic trend of the Estimated vs Actuals</a:t>
            </a:r>
          </a:p>
          <a:p>
            <a:pPr lvl="1">
              <a:buClr>
                <a:srgbClr val="005386"/>
              </a:buClr>
            </a:pPr>
            <a:r>
              <a:rPr lang="en-US" altLang="ko-KR" sz="1200" dirty="0">
                <a:solidFill>
                  <a:srgbClr val="005386"/>
                </a:solidFill>
              </a:rPr>
              <a:t>Risk Grid shows the number of risk across the risk spectrum (low to high)</a:t>
            </a:r>
          </a:p>
          <a:p>
            <a:pPr lvl="1">
              <a:buClr>
                <a:srgbClr val="005386"/>
              </a:buClr>
            </a:pPr>
            <a:r>
              <a:rPr lang="en-US" altLang="ko-KR" sz="1200" dirty="0">
                <a:solidFill>
                  <a:srgbClr val="005386"/>
                </a:solidFill>
              </a:rPr>
              <a:t>Charts on Issues and Assessments</a:t>
            </a:r>
          </a:p>
          <a:p>
            <a:pPr lvl="1">
              <a:buClr>
                <a:srgbClr val="005386"/>
              </a:buClr>
            </a:pPr>
            <a:endParaRPr lang="en-US" altLang="ko-KR" sz="1300" dirty="0">
              <a:solidFill>
                <a:srgbClr val="005386"/>
              </a:solidFill>
            </a:endParaRPr>
          </a:p>
          <a:p>
            <a:pPr lvl="2">
              <a:buClr>
                <a:srgbClr val="005386"/>
              </a:buClr>
            </a:pPr>
            <a:endParaRPr lang="en-US" altLang="ko-KR" sz="300" dirty="0">
              <a:solidFill>
                <a:srgbClr val="005386"/>
              </a:solidFill>
            </a:endParaRPr>
          </a:p>
          <a:p>
            <a:pPr lvl="2">
              <a:buClr>
                <a:srgbClr val="005386"/>
              </a:buClr>
            </a:pPr>
            <a:endParaRPr lang="en-US" altLang="ko-KR" sz="300" dirty="0">
              <a:solidFill>
                <a:srgbClr val="005386"/>
              </a:solidFill>
            </a:endParaRPr>
          </a:p>
          <a:p>
            <a:pPr lvl="1">
              <a:buClr>
                <a:srgbClr val="005386"/>
              </a:buClr>
            </a:pPr>
            <a:endParaRPr lang="en-US" altLang="ko-KR" sz="300" dirty="0">
              <a:solidFill>
                <a:srgbClr val="005386"/>
              </a:solidFill>
            </a:endParaRPr>
          </a:p>
        </p:txBody>
      </p:sp>
      <p:grpSp>
        <p:nvGrpSpPr>
          <p:cNvPr id="13" name="Group 12"/>
          <p:cNvGrpSpPr/>
          <p:nvPr/>
        </p:nvGrpSpPr>
        <p:grpSpPr>
          <a:xfrm>
            <a:off x="5314774" y="1346655"/>
            <a:ext cx="3707337" cy="2125663"/>
            <a:chOff x="5291914" y="1346655"/>
            <a:chExt cx="3707337" cy="2125663"/>
          </a:xfrm>
        </p:grpSpPr>
        <p:pic>
          <p:nvPicPr>
            <p:cNvPr id="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91914" y="1346655"/>
              <a:ext cx="3707337" cy="2125663"/>
            </a:xfrm>
            <a:prstGeom prst="rect">
              <a:avLst/>
            </a:prstGeom>
            <a:ln w="19050" cap="sq">
              <a:no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47145" y="1358200"/>
              <a:ext cx="157881" cy="156563"/>
            </a:xfrm>
            <a:prstGeom prst="rect">
              <a:avLst/>
            </a:prstGeom>
          </p:spPr>
        </p:pic>
      </p:grpSp>
    </p:spTree>
    <p:extLst>
      <p:ext uri="{BB962C8B-B14F-4D97-AF65-F5344CB8AC3E}">
        <p14:creationId xmlns:p14="http://schemas.microsoft.com/office/powerpoint/2010/main" val="120599482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ko-KR" b="1" dirty="0"/>
              <a:t>Dashboard Views</a:t>
            </a:r>
            <a:endParaRPr lang="ko-KR" altLang="en-US" dirty="0"/>
          </a:p>
        </p:txBody>
      </p:sp>
      <p:sp>
        <p:nvSpPr>
          <p:cNvPr id="3" name="Text Placeholder 2"/>
          <p:cNvSpPr>
            <a:spLocks noGrp="1"/>
          </p:cNvSpPr>
          <p:nvPr>
            <p:ph type="body" sz="quarter" idx="11"/>
          </p:nvPr>
        </p:nvSpPr>
        <p:spPr>
          <a:gradFill flip="none" rotWithShape="1">
            <a:gsLst>
              <a:gs pos="60000">
                <a:srgbClr val="0F5486"/>
              </a:gs>
              <a:gs pos="100000">
                <a:schemeClr val="bg1">
                  <a:alpha val="0"/>
                </a:schemeClr>
              </a:gs>
            </a:gsLst>
            <a:lin ang="0" scaled="1"/>
            <a:tileRect/>
          </a:gradFill>
        </p:spPr>
        <p:txBody>
          <a:bodyPr/>
          <a:lstStyle/>
          <a:p>
            <a:r>
              <a:rPr lang="en-US" altLang="ko-KR" dirty="0">
                <a:solidFill>
                  <a:schemeClr val="bg1"/>
                </a:solidFill>
                <a:latin typeface="3ds" panose="02000503020000020004" pitchFamily="50" charset="0"/>
              </a:rPr>
              <a:t>Gantt Chart, Milestones and Phase Gate View</a:t>
            </a:r>
          </a:p>
        </p:txBody>
      </p:sp>
      <p:sp>
        <p:nvSpPr>
          <p:cNvPr id="4" name="Date Placeholder 3"/>
          <p:cNvSpPr>
            <a:spLocks noGrp="1"/>
          </p:cNvSpPr>
          <p:nvPr>
            <p:ph type="dt" sz="half" idx="2"/>
          </p:nvPr>
        </p:nvSpPr>
        <p:spPr/>
        <p:txBody>
          <a:bodyPr/>
          <a:lstStyle/>
          <a:p>
            <a:fld id="{451E5422-847B-44EF-B6F2-7CFEDC2BDA19}" type="datetime1">
              <a:rPr lang="en-US" noProof="0" smtClean="0"/>
              <a:t>11/10/2022</a:t>
            </a:fld>
            <a:endParaRPr lang="en-US" noProof="0"/>
          </a:p>
        </p:txBody>
      </p:sp>
      <p:grpSp>
        <p:nvGrpSpPr>
          <p:cNvPr id="25" name="Group 24"/>
          <p:cNvGrpSpPr/>
          <p:nvPr/>
        </p:nvGrpSpPr>
        <p:grpSpPr>
          <a:xfrm>
            <a:off x="536256" y="1194257"/>
            <a:ext cx="2905758" cy="1956071"/>
            <a:chOff x="719136" y="1346657"/>
            <a:chExt cx="2905758" cy="1956071"/>
          </a:xfrm>
        </p:grpSpPr>
        <p:pic>
          <p:nvPicPr>
            <p:cNvPr id="26" name="Picture 25"/>
            <p:cNvPicPr>
              <a:picLocks noChangeAspect="1"/>
            </p:cNvPicPr>
            <p:nvPr/>
          </p:nvPicPr>
          <p:blipFill>
            <a:blip r:embed="rId2"/>
            <a:stretch>
              <a:fillRect/>
            </a:stretch>
          </p:blipFill>
          <p:spPr>
            <a:xfrm>
              <a:off x="719136" y="1346657"/>
              <a:ext cx="2905758" cy="1956071"/>
            </a:xfrm>
            <a:prstGeom prst="rect">
              <a:avLst/>
            </a:prstGeom>
            <a:solidFill>
              <a:srgbClr val="FFFFFF"/>
            </a:solidFill>
            <a:ln w="25400">
              <a:noFill/>
            </a:ln>
          </p:spPr>
        </p:pic>
        <p:sp>
          <p:nvSpPr>
            <p:cNvPr id="27" name="Rectangle 26"/>
            <p:cNvSpPr/>
            <p:nvPr/>
          </p:nvSpPr>
          <p:spPr>
            <a:xfrm>
              <a:off x="2308790" y="1828015"/>
              <a:ext cx="370957" cy="105778"/>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grpSp>
      <p:grpSp>
        <p:nvGrpSpPr>
          <p:cNvPr id="28" name="Group 27"/>
          <p:cNvGrpSpPr/>
          <p:nvPr/>
        </p:nvGrpSpPr>
        <p:grpSpPr>
          <a:xfrm>
            <a:off x="2566505" y="2223855"/>
            <a:ext cx="3210508" cy="1691482"/>
            <a:chOff x="4045385" y="1346655"/>
            <a:chExt cx="3210508" cy="1691482"/>
          </a:xfrm>
        </p:grpSpPr>
        <p:pic>
          <p:nvPicPr>
            <p:cNvPr id="29" name="Picture 28"/>
            <p:cNvPicPr>
              <a:picLocks noChangeAspect="1"/>
            </p:cNvPicPr>
            <p:nvPr/>
          </p:nvPicPr>
          <p:blipFill>
            <a:blip r:embed="rId3"/>
            <a:stretch>
              <a:fillRect/>
            </a:stretch>
          </p:blipFill>
          <p:spPr>
            <a:xfrm>
              <a:off x="4045385" y="1346655"/>
              <a:ext cx="3210508" cy="1691482"/>
            </a:xfrm>
            <a:prstGeom prst="rect">
              <a:avLst/>
            </a:prstGeom>
            <a:solidFill>
              <a:srgbClr val="FFFFFF"/>
            </a:solidFill>
            <a:ln w="25400">
              <a:noFill/>
            </a:ln>
          </p:spPr>
        </p:pic>
        <p:sp>
          <p:nvSpPr>
            <p:cNvPr id="30" name="Rectangle 29"/>
            <p:cNvSpPr/>
            <p:nvPr/>
          </p:nvSpPr>
          <p:spPr>
            <a:xfrm>
              <a:off x="6020935" y="1828015"/>
              <a:ext cx="305172" cy="105778"/>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grpSp>
      <p:grpSp>
        <p:nvGrpSpPr>
          <p:cNvPr id="31" name="Group 30"/>
          <p:cNvGrpSpPr/>
          <p:nvPr/>
        </p:nvGrpSpPr>
        <p:grpSpPr>
          <a:xfrm>
            <a:off x="5690746" y="2655855"/>
            <a:ext cx="2920961" cy="1815732"/>
            <a:chOff x="4045387" y="2938901"/>
            <a:chExt cx="2920961" cy="1815732"/>
          </a:xfrm>
        </p:grpSpPr>
        <p:pic>
          <p:nvPicPr>
            <p:cNvPr id="32" name="Picture 31"/>
            <p:cNvPicPr>
              <a:picLocks noChangeAspect="1"/>
            </p:cNvPicPr>
            <p:nvPr/>
          </p:nvPicPr>
          <p:blipFill>
            <a:blip r:embed="rId4"/>
            <a:stretch>
              <a:fillRect/>
            </a:stretch>
          </p:blipFill>
          <p:spPr>
            <a:xfrm>
              <a:off x="4045387" y="2938901"/>
              <a:ext cx="2920961" cy="1815732"/>
            </a:xfrm>
            <a:prstGeom prst="rect">
              <a:avLst/>
            </a:prstGeom>
            <a:solidFill>
              <a:srgbClr val="FFFFFF"/>
            </a:solidFill>
            <a:ln w="25400">
              <a:noFill/>
            </a:ln>
          </p:spPr>
        </p:pic>
        <p:sp>
          <p:nvSpPr>
            <p:cNvPr id="33" name="Rectangle 32"/>
            <p:cNvSpPr/>
            <p:nvPr/>
          </p:nvSpPr>
          <p:spPr>
            <a:xfrm>
              <a:off x="6470598" y="3427099"/>
              <a:ext cx="443319" cy="105778"/>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grpSp>
      <p:sp>
        <p:nvSpPr>
          <p:cNvPr id="34" name="Rectangle 33"/>
          <p:cNvSpPr/>
          <p:nvPr/>
        </p:nvSpPr>
        <p:spPr>
          <a:xfrm>
            <a:off x="2125910" y="1651912"/>
            <a:ext cx="370957" cy="129481"/>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35" name="Rectangle 34"/>
          <p:cNvSpPr/>
          <p:nvPr/>
        </p:nvSpPr>
        <p:spPr>
          <a:xfrm>
            <a:off x="8117372" y="3132201"/>
            <a:ext cx="441904" cy="163449"/>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36" name="Rectangle 35"/>
          <p:cNvSpPr/>
          <p:nvPr/>
        </p:nvSpPr>
        <p:spPr>
          <a:xfrm>
            <a:off x="4509162" y="2687520"/>
            <a:ext cx="370957" cy="129481"/>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Tree>
    <p:extLst>
      <p:ext uri="{BB962C8B-B14F-4D97-AF65-F5344CB8AC3E}">
        <p14:creationId xmlns:p14="http://schemas.microsoft.com/office/powerpoint/2010/main" val="4356658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w to create connection in an interview and get the job. - B. Building  Business"/>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l="9917" r="9533"/>
          <a:stretch/>
        </p:blipFill>
        <p:spPr bwMode="auto">
          <a:xfrm>
            <a:off x="210311" y="2730058"/>
            <a:ext cx="3886201" cy="241344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ltLang="ko-KR" dirty="0" smtClean="0"/>
              <a:t>Project management @business</a:t>
            </a:r>
            <a:endParaRPr lang="ko-KR" altLang="en-US" dirty="0"/>
          </a:p>
        </p:txBody>
      </p:sp>
      <p:sp>
        <p:nvSpPr>
          <p:cNvPr id="3" name="Text Placeholder 2"/>
          <p:cNvSpPr>
            <a:spLocks noGrp="1"/>
          </p:cNvSpPr>
          <p:nvPr>
            <p:ph type="body" sz="quarter" idx="11"/>
          </p:nvPr>
        </p:nvSpPr>
        <p:spPr/>
        <p:txBody>
          <a:bodyPr/>
          <a:lstStyle/>
          <a:p>
            <a:r>
              <a:rPr lang="en-US" altLang="ko-KR" dirty="0" smtClean="0">
                <a:latin typeface="3ds" panose="02000503020000020004" pitchFamily="50" charset="0"/>
              </a:rPr>
              <a:t>K</a:t>
            </a:r>
            <a:r>
              <a:rPr lang="ko-KR" altLang="en-US" dirty="0">
                <a:latin typeface="3ds" panose="02000503020000020004" pitchFamily="50" charset="0"/>
              </a:rPr>
              <a:t>사 </a:t>
            </a:r>
            <a:r>
              <a:rPr lang="ko-KR" altLang="en-US" dirty="0" smtClean="0">
                <a:latin typeface="3ds" panose="02000503020000020004" pitchFamily="50" charset="0"/>
              </a:rPr>
              <a:t>현업 인터뷰 사례</a:t>
            </a:r>
            <a:endParaRPr lang="en-US" altLang="ko-KR" dirty="0">
              <a:latin typeface="3ds" panose="02000503020000020004" pitchFamily="50" charset="0"/>
            </a:endParaRPr>
          </a:p>
        </p:txBody>
      </p:sp>
      <p:sp>
        <p:nvSpPr>
          <p:cNvPr id="4" name="Date Placeholder 3"/>
          <p:cNvSpPr>
            <a:spLocks noGrp="1"/>
          </p:cNvSpPr>
          <p:nvPr>
            <p:ph type="dt" sz="half" idx="2"/>
          </p:nvPr>
        </p:nvSpPr>
        <p:spPr/>
        <p:txBody>
          <a:bodyPr/>
          <a:lstStyle/>
          <a:p>
            <a:fld id="{451E5422-847B-44EF-B6F2-7CFEDC2BDA19}" type="datetime1">
              <a:rPr lang="en-US" noProof="0" smtClean="0"/>
              <a:t>11/10/2022</a:t>
            </a:fld>
            <a:endParaRPr lang="en-US" noProof="0"/>
          </a:p>
        </p:txBody>
      </p:sp>
      <p:sp>
        <p:nvSpPr>
          <p:cNvPr id="23" name="Rounded Rectangular Callout 22"/>
          <p:cNvSpPr/>
          <p:nvPr/>
        </p:nvSpPr>
        <p:spPr>
          <a:xfrm rot="5400000">
            <a:off x="6097094" y="-1400281"/>
            <a:ext cx="622195" cy="4976926"/>
          </a:xfrm>
          <a:prstGeom prst="wedgeRoundRectCallout">
            <a:avLst>
              <a:gd name="adj1" fmla="val 44432"/>
              <a:gd name="adj2" fmla="val 54853"/>
              <a:gd name="adj3" fmla="val 16667"/>
            </a:avLst>
          </a:prstGeom>
          <a:solidFill>
            <a:srgbClr val="0F54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ko-KR" altLang="en-US" sz="1500" dirty="0" smtClean="0">
                <a:latin typeface="3ds" panose="02000503020000020004" pitchFamily="50" charset="0"/>
              </a:rPr>
              <a:t>사용하기 어려운 프로젝트 관리 시스템 환경</a:t>
            </a:r>
            <a:endParaRPr lang="ko-KR" altLang="en-US" sz="1500" dirty="0">
              <a:latin typeface="3ds" panose="02000503020000020004" pitchFamily="50" charset="0"/>
            </a:endParaRPr>
          </a:p>
        </p:txBody>
      </p:sp>
      <p:sp>
        <p:nvSpPr>
          <p:cNvPr id="25" name="Rounded Rectangular Callout 24"/>
          <p:cNvSpPr/>
          <p:nvPr/>
        </p:nvSpPr>
        <p:spPr>
          <a:xfrm rot="5400000">
            <a:off x="6097094" y="199603"/>
            <a:ext cx="622195" cy="4976926"/>
          </a:xfrm>
          <a:prstGeom prst="wedgeRoundRectCallout">
            <a:avLst>
              <a:gd name="adj1" fmla="val 44432"/>
              <a:gd name="adj2" fmla="val 54853"/>
              <a:gd name="adj3" fmla="val 16667"/>
            </a:avLst>
          </a:prstGeom>
          <a:solidFill>
            <a:srgbClr val="0F54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ko-KR" altLang="en-US" sz="1500" dirty="0" smtClean="0">
                <a:latin typeface="3ds" panose="02000503020000020004" pitchFamily="50" charset="0"/>
              </a:rPr>
              <a:t>비효율적인 산출물 등록</a:t>
            </a:r>
            <a:endParaRPr lang="ko-KR" altLang="en-US" sz="1500" dirty="0">
              <a:latin typeface="3ds" panose="02000503020000020004" pitchFamily="50" charset="0"/>
            </a:endParaRPr>
          </a:p>
        </p:txBody>
      </p:sp>
      <p:sp>
        <p:nvSpPr>
          <p:cNvPr id="26" name="Rounded Rectangular Callout 25"/>
          <p:cNvSpPr/>
          <p:nvPr/>
        </p:nvSpPr>
        <p:spPr>
          <a:xfrm rot="5400000">
            <a:off x="6097094" y="999545"/>
            <a:ext cx="622195" cy="4976926"/>
          </a:xfrm>
          <a:prstGeom prst="wedgeRoundRectCallout">
            <a:avLst>
              <a:gd name="adj1" fmla="val 44432"/>
              <a:gd name="adj2" fmla="val 54853"/>
              <a:gd name="adj3" fmla="val 16667"/>
            </a:avLst>
          </a:prstGeom>
          <a:solidFill>
            <a:srgbClr val="0F54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ko-KR" altLang="en-US" sz="1500" dirty="0" smtClean="0">
                <a:latin typeface="3ds" panose="02000503020000020004" pitchFamily="50" charset="0"/>
              </a:rPr>
              <a:t>시스템을 통한 일정 변경 관리 미흡</a:t>
            </a:r>
            <a:endParaRPr lang="ko-KR" altLang="en-US" sz="1500" dirty="0">
              <a:latin typeface="3ds" panose="02000503020000020004" pitchFamily="50" charset="0"/>
            </a:endParaRPr>
          </a:p>
        </p:txBody>
      </p:sp>
      <p:sp>
        <p:nvSpPr>
          <p:cNvPr id="27" name="Rounded Rectangular Callout 26"/>
          <p:cNvSpPr/>
          <p:nvPr/>
        </p:nvSpPr>
        <p:spPr>
          <a:xfrm rot="5400000">
            <a:off x="6097094" y="1799489"/>
            <a:ext cx="622195" cy="4976926"/>
          </a:xfrm>
          <a:prstGeom prst="wedgeRoundRectCallout">
            <a:avLst>
              <a:gd name="adj1" fmla="val 44432"/>
              <a:gd name="adj2" fmla="val 54853"/>
              <a:gd name="adj3" fmla="val 16667"/>
            </a:avLst>
          </a:prstGeom>
          <a:solidFill>
            <a:srgbClr val="0F54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ko-KR" altLang="en-US" sz="1500" dirty="0" smtClean="0">
                <a:latin typeface="3ds" panose="02000503020000020004" pitchFamily="50" charset="0"/>
              </a:rPr>
              <a:t>과제 및 이슈 정보를 여러 시스템에 등록하여 일원화 관리가 어려움</a:t>
            </a:r>
            <a:endParaRPr lang="ko-KR" altLang="en-US" sz="1500" dirty="0">
              <a:latin typeface="3ds" panose="02000503020000020004" pitchFamily="50" charset="0"/>
            </a:endParaRPr>
          </a:p>
        </p:txBody>
      </p:sp>
      <p:sp>
        <p:nvSpPr>
          <p:cNvPr id="28" name="Rounded Rectangular Callout 27"/>
          <p:cNvSpPr/>
          <p:nvPr/>
        </p:nvSpPr>
        <p:spPr>
          <a:xfrm rot="5400000">
            <a:off x="6097094" y="-600339"/>
            <a:ext cx="622195" cy="4976926"/>
          </a:xfrm>
          <a:prstGeom prst="wedgeRoundRectCallout">
            <a:avLst>
              <a:gd name="adj1" fmla="val 44432"/>
              <a:gd name="adj2" fmla="val 54853"/>
              <a:gd name="adj3" fmla="val 16667"/>
            </a:avLst>
          </a:prstGeom>
          <a:solidFill>
            <a:srgbClr val="0F54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ko-KR" altLang="en-US" sz="1500" dirty="0" smtClean="0">
                <a:latin typeface="3ds" panose="02000503020000020004" pitchFamily="50" charset="0"/>
              </a:rPr>
              <a:t>시스템을 통한 프로젝트 담당자 </a:t>
            </a:r>
            <a:r>
              <a:rPr lang="en-US" altLang="ko-KR" sz="1500" dirty="0" smtClean="0">
                <a:latin typeface="3ds" panose="02000503020000020004" pitchFamily="50" charset="0"/>
              </a:rPr>
              <a:t>Assign </a:t>
            </a:r>
            <a:r>
              <a:rPr lang="ko-KR" altLang="en-US" sz="1500" dirty="0" smtClean="0">
                <a:latin typeface="3ds" panose="02000503020000020004" pitchFamily="50" charset="0"/>
              </a:rPr>
              <a:t>절차 미흡</a:t>
            </a:r>
            <a:endParaRPr lang="ko-KR" altLang="en-US" sz="1500" dirty="0">
              <a:latin typeface="3ds" panose="02000503020000020004" pitchFamily="50" charset="0"/>
            </a:endParaRPr>
          </a:p>
        </p:txBody>
      </p:sp>
    </p:spTree>
    <p:extLst>
      <p:ext uri="{BB962C8B-B14F-4D97-AF65-F5344CB8AC3E}">
        <p14:creationId xmlns:p14="http://schemas.microsoft.com/office/powerpoint/2010/main" val="301491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6" grpId="0" animBg="1"/>
      <p:bldP spid="27" grpId="0" animBg="1"/>
      <p:bldP spid="2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ko-KR" b="1" dirty="0"/>
              <a:t>Dashboard Views</a:t>
            </a:r>
            <a:endParaRPr lang="ko-KR" altLang="en-US" dirty="0"/>
          </a:p>
        </p:txBody>
      </p:sp>
      <p:sp>
        <p:nvSpPr>
          <p:cNvPr id="3" name="Text Placeholder 2"/>
          <p:cNvSpPr>
            <a:spLocks noGrp="1"/>
          </p:cNvSpPr>
          <p:nvPr>
            <p:ph type="body" sz="quarter" idx="11"/>
          </p:nvPr>
        </p:nvSpPr>
        <p:spPr>
          <a:gradFill flip="none" rotWithShape="1">
            <a:gsLst>
              <a:gs pos="60000">
                <a:srgbClr val="0F5486"/>
              </a:gs>
              <a:gs pos="100000">
                <a:schemeClr val="bg1">
                  <a:alpha val="0"/>
                </a:schemeClr>
              </a:gs>
            </a:gsLst>
            <a:lin ang="0" scaled="1"/>
            <a:tileRect/>
          </a:gradFill>
        </p:spPr>
        <p:txBody>
          <a:bodyPr/>
          <a:lstStyle/>
          <a:p>
            <a:r>
              <a:rPr lang="en-US" altLang="ko-KR" dirty="0">
                <a:solidFill>
                  <a:schemeClr val="bg1"/>
                </a:solidFill>
                <a:latin typeface="3ds" panose="02000503020000020004" pitchFamily="50" charset="0"/>
              </a:rPr>
              <a:t>Gantt Chart (1/3)</a:t>
            </a:r>
          </a:p>
        </p:txBody>
      </p:sp>
      <p:sp>
        <p:nvSpPr>
          <p:cNvPr id="4" name="Date Placeholder 3"/>
          <p:cNvSpPr>
            <a:spLocks noGrp="1"/>
          </p:cNvSpPr>
          <p:nvPr>
            <p:ph type="dt" sz="half" idx="2"/>
          </p:nvPr>
        </p:nvSpPr>
        <p:spPr/>
        <p:txBody>
          <a:bodyPr/>
          <a:lstStyle/>
          <a:p>
            <a:fld id="{451E5422-847B-44EF-B6F2-7CFEDC2BDA19}" type="datetime1">
              <a:rPr lang="en-US" noProof="0" smtClean="0"/>
              <a:t>11/10/2022</a:t>
            </a:fld>
            <a:endParaRPr lang="en-US" noProof="0"/>
          </a:p>
        </p:txBody>
      </p:sp>
      <p:sp>
        <p:nvSpPr>
          <p:cNvPr id="18" name="Content Placeholder 8"/>
          <p:cNvSpPr txBox="1">
            <a:spLocks/>
          </p:cNvSpPr>
          <p:nvPr/>
        </p:nvSpPr>
        <p:spPr>
          <a:xfrm>
            <a:off x="794466" y="1041392"/>
            <a:ext cx="8189514" cy="3431839"/>
          </a:xfrm>
          <a:prstGeom prst="rect">
            <a:avLst/>
          </a:prstGeom>
        </p:spPr>
        <p:txBody>
          <a:bodyPr>
            <a:noAutofit/>
          </a:bodyPr>
          <a:lstStyle>
            <a:lvl1pPr marL="228600" marR="0" indent="-228600" algn="l" defTabSz="879152" rtl="0" eaLnBrk="1" fontAlgn="auto" latinLnBrk="0" hangingPunct="1">
              <a:lnSpc>
                <a:spcPct val="100000"/>
              </a:lnSpc>
              <a:spcBef>
                <a:spcPts val="800"/>
              </a:spcBef>
              <a:spcAft>
                <a:spcPts val="0"/>
              </a:spcAft>
              <a:buClr>
                <a:schemeClr val="tx1"/>
              </a:buClr>
              <a:buSzPct val="80000"/>
              <a:buFont typeface="Wingdings 3" panose="05040102010807070707" pitchFamily="18" charset="2"/>
              <a:buChar char="u"/>
              <a:tabLst/>
              <a:defRPr sz="2000" b="0" i="0" kern="900" spc="0">
                <a:solidFill>
                  <a:schemeClr val="tx1"/>
                </a:solidFill>
                <a:latin typeface="+mn-lt"/>
                <a:ea typeface="+mn-ea"/>
                <a:cs typeface="3ds Light"/>
              </a:defRPr>
            </a:lvl1pPr>
            <a:lvl2pPr marL="400050" marR="0" indent="-176213" algn="l" defTabSz="879152" rtl="0" eaLnBrk="1" fontAlgn="auto" latinLnBrk="0" hangingPunct="1">
              <a:lnSpc>
                <a:spcPct val="100000"/>
              </a:lnSpc>
              <a:spcBef>
                <a:spcPts val="600"/>
              </a:spcBef>
              <a:spcAft>
                <a:spcPts val="0"/>
              </a:spcAft>
              <a:buClr>
                <a:schemeClr val="tx1"/>
              </a:buClr>
              <a:buSzPct val="75000"/>
              <a:buFont typeface="Wingdings 3" panose="05040102010807070707" pitchFamily="18" charset="2"/>
              <a:buChar char="w"/>
              <a:tabLst/>
              <a:defRPr sz="1800" b="0" i="0" kern="900" spc="0" baseline="0">
                <a:solidFill>
                  <a:schemeClr val="tx1"/>
                </a:solidFill>
                <a:latin typeface="+mn-lt"/>
                <a:ea typeface="+mn-ea"/>
                <a:cs typeface="3ds Light"/>
              </a:defRPr>
            </a:lvl2pPr>
            <a:lvl3pPr marL="628650" marR="0" indent="-158750" algn="l" defTabSz="879152" rtl="0" eaLnBrk="1" fontAlgn="auto" latinLnBrk="0" hangingPunct="1">
              <a:lnSpc>
                <a:spcPct val="100000"/>
              </a:lnSpc>
              <a:spcBef>
                <a:spcPts val="400"/>
              </a:spcBef>
              <a:spcAft>
                <a:spcPts val="0"/>
              </a:spcAft>
              <a:buClr>
                <a:schemeClr val="tx1"/>
              </a:buClr>
              <a:buSzPct val="60000"/>
              <a:buFont typeface="Wingdings 3" panose="05040102010807070707" pitchFamily="18" charset="2"/>
              <a:buChar char="u"/>
              <a:tabLst/>
              <a:defRPr sz="1600" b="0" i="0" kern="900" spc="0">
                <a:solidFill>
                  <a:schemeClr val="tx1"/>
                </a:solidFill>
                <a:latin typeface="+mn-lt"/>
                <a:ea typeface="+mn-ea"/>
                <a:cs typeface="3ds Light"/>
              </a:defRPr>
            </a:lvl3pPr>
            <a:lvl4pPr marL="857250" indent="-179388" algn="l" defTabSz="879152" rtl="0" eaLnBrk="1" latinLnBrk="0" hangingPunct="1">
              <a:lnSpc>
                <a:spcPct val="100000"/>
              </a:lnSpc>
              <a:spcBef>
                <a:spcPts val="400"/>
              </a:spcBef>
              <a:buClr>
                <a:schemeClr val="tx1"/>
              </a:buClr>
              <a:buSzPct val="60000"/>
              <a:buFont typeface="Wingdings 3" panose="05040102010807070707" pitchFamily="18" charset="2"/>
              <a:buChar char="w"/>
              <a:defRPr sz="1400" b="0" i="0" kern="900" spc="-70">
                <a:solidFill>
                  <a:schemeClr val="tx1"/>
                </a:solidFill>
                <a:latin typeface="+mn-lt"/>
                <a:ea typeface="+mn-ea"/>
                <a:cs typeface="3ds Light"/>
              </a:defRPr>
            </a:lvl4pPr>
            <a:lvl5pPr marL="914400" indent="0" algn="l" defTabSz="1028700" rtl="0" eaLnBrk="1" latinLnBrk="0" hangingPunct="1">
              <a:lnSpc>
                <a:spcPct val="100000"/>
              </a:lnSpc>
              <a:spcBef>
                <a:spcPts val="300"/>
              </a:spcBef>
              <a:buFont typeface="Arial"/>
              <a:buNone/>
              <a:defRPr sz="1200" b="0" i="0" kern="1200" baseline="0">
                <a:solidFill>
                  <a:schemeClr val="tx1"/>
                </a:solidFill>
                <a:latin typeface="+mn-lt"/>
                <a:ea typeface="+mn-ea"/>
                <a:cs typeface="3ds Light"/>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SzPct val="100000"/>
              <a:buNone/>
            </a:pPr>
            <a:r>
              <a:rPr lang="en-US" altLang="ko-KR" sz="1600" dirty="0"/>
              <a:t>A Gantt Chart Viewer shows the graphical representation of the project schedule. It enables you to view the project’s schedule tasks and milestones along with their dependencies in the standard Gantt notation.</a:t>
            </a:r>
          </a:p>
          <a:p>
            <a:pPr marL="0" indent="0">
              <a:buSzPct val="100000"/>
              <a:buNone/>
            </a:pPr>
            <a:r>
              <a:rPr lang="de-DE" altLang="ko-KR" sz="1600" b="1" dirty="0"/>
              <a:t>The Gantt Chart Viewer includes the following:</a:t>
            </a:r>
            <a:endParaRPr lang="en-US" altLang="ko-KR" sz="1600" b="1" dirty="0"/>
          </a:p>
          <a:p>
            <a:pPr marL="514350" lvl="1" indent="-342900">
              <a:buSzPct val="100000"/>
              <a:buFont typeface="Wingdings" panose="05000000000000000000" pitchFamily="2" charset="2"/>
              <a:buChar char="Ø"/>
            </a:pPr>
            <a:r>
              <a:rPr lang="de-DE" altLang="ko-KR" sz="1600" b="1" dirty="0"/>
              <a:t>A Gantt Chart is divided into two sections. The left section is a table structure and the right  section is a Gantt Chart sheet.</a:t>
            </a:r>
          </a:p>
          <a:p>
            <a:pPr marL="514350" lvl="1" indent="-342900">
              <a:buSzPct val="100000"/>
              <a:buFont typeface="Wingdings" panose="05000000000000000000" pitchFamily="2" charset="2"/>
              <a:buChar char="Ø"/>
            </a:pPr>
            <a:r>
              <a:rPr lang="de-DE" altLang="ko-KR" sz="1600" b="1" dirty="0"/>
              <a:t>The table section shows the task structure and ist attributes.</a:t>
            </a:r>
          </a:p>
          <a:p>
            <a:pPr marL="514350" lvl="1" indent="-342900">
              <a:buSzPct val="100000"/>
              <a:buFont typeface="Wingdings" panose="05000000000000000000" pitchFamily="2" charset="2"/>
              <a:buChar char="Ø"/>
            </a:pPr>
            <a:r>
              <a:rPr lang="de-DE" altLang="ko-KR" sz="1600" b="1" dirty="0"/>
              <a:t>The right section shows the Gantt sheet with graphically represents the time line and dependencies between individual tasks.</a:t>
            </a:r>
          </a:p>
          <a:p>
            <a:pPr marL="514350" lvl="1" indent="-342900">
              <a:buSzPct val="100000"/>
              <a:buFont typeface="Wingdings" panose="05000000000000000000" pitchFamily="2" charset="2"/>
              <a:buChar char="Ø"/>
            </a:pPr>
            <a:endParaRPr lang="de-DE" altLang="ko-KR" sz="1600" b="1" dirty="0"/>
          </a:p>
          <a:p>
            <a:pPr marL="514350" lvl="1" indent="-342900">
              <a:buFont typeface="+mj-lt"/>
              <a:buAutoNum type="alphaLcPeriod"/>
            </a:pPr>
            <a:endParaRPr lang="de-DE" altLang="ko-KR" sz="1600" dirty="0"/>
          </a:p>
          <a:p>
            <a:pPr marL="514350" lvl="1" indent="-342900">
              <a:buFont typeface="+mj-lt"/>
              <a:buAutoNum type="alphaLcPeriod"/>
            </a:pPr>
            <a:endParaRPr lang="en-US" altLang="ko-KR" sz="1600" dirty="0"/>
          </a:p>
          <a:p>
            <a:endParaRPr lang="en-US" altLang="ko-KR" sz="1400" dirty="0"/>
          </a:p>
        </p:txBody>
      </p:sp>
      <p:pic>
        <p:nvPicPr>
          <p:cNvPr id="21" name="Picture 20"/>
          <p:cNvPicPr>
            <a:picLocks noChangeAspect="1"/>
          </p:cNvPicPr>
          <p:nvPr/>
        </p:nvPicPr>
        <p:blipFill>
          <a:blip r:embed="rId2"/>
          <a:stretch>
            <a:fillRect/>
          </a:stretch>
        </p:blipFill>
        <p:spPr>
          <a:xfrm>
            <a:off x="4680012" y="3480610"/>
            <a:ext cx="2986499" cy="1096974"/>
          </a:xfrm>
          <a:prstGeom prst="rect">
            <a:avLst/>
          </a:prstGeom>
        </p:spPr>
      </p:pic>
      <p:sp>
        <p:nvSpPr>
          <p:cNvPr id="22" name="Oval 21"/>
          <p:cNvSpPr/>
          <p:nvPr/>
        </p:nvSpPr>
        <p:spPr>
          <a:xfrm>
            <a:off x="5282469" y="3415446"/>
            <a:ext cx="674900" cy="241954"/>
          </a:xfrm>
          <a:prstGeom prst="ellipse">
            <a:avLst/>
          </a:prstGeom>
          <a:no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Tree>
    <p:extLst>
      <p:ext uri="{BB962C8B-B14F-4D97-AF65-F5344CB8AC3E}">
        <p14:creationId xmlns:p14="http://schemas.microsoft.com/office/powerpoint/2010/main" val="21606742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ko-KR" b="1" dirty="0"/>
              <a:t>Dashboard Views</a:t>
            </a:r>
            <a:endParaRPr lang="ko-KR" altLang="en-US" dirty="0"/>
          </a:p>
        </p:txBody>
      </p:sp>
      <p:sp>
        <p:nvSpPr>
          <p:cNvPr id="3" name="Text Placeholder 2"/>
          <p:cNvSpPr>
            <a:spLocks noGrp="1"/>
          </p:cNvSpPr>
          <p:nvPr>
            <p:ph type="body" sz="quarter" idx="11"/>
          </p:nvPr>
        </p:nvSpPr>
        <p:spPr>
          <a:gradFill flip="none" rotWithShape="1">
            <a:gsLst>
              <a:gs pos="60000">
                <a:srgbClr val="0F5486"/>
              </a:gs>
              <a:gs pos="100000">
                <a:schemeClr val="bg1">
                  <a:alpha val="0"/>
                </a:schemeClr>
              </a:gs>
            </a:gsLst>
            <a:lin ang="0" scaled="1"/>
            <a:tileRect/>
          </a:gradFill>
        </p:spPr>
        <p:txBody>
          <a:bodyPr/>
          <a:lstStyle/>
          <a:p>
            <a:r>
              <a:rPr lang="en-US" altLang="ko-KR" dirty="0">
                <a:solidFill>
                  <a:schemeClr val="bg1"/>
                </a:solidFill>
                <a:latin typeface="3ds" panose="02000503020000020004" pitchFamily="50" charset="0"/>
              </a:rPr>
              <a:t>Gantt Chart </a:t>
            </a:r>
            <a:r>
              <a:rPr lang="en-US" altLang="ko-KR" dirty="0" smtClean="0">
                <a:solidFill>
                  <a:schemeClr val="bg1"/>
                </a:solidFill>
                <a:latin typeface="3ds" panose="02000503020000020004" pitchFamily="50" charset="0"/>
              </a:rPr>
              <a:t>(2/3</a:t>
            </a:r>
            <a:r>
              <a:rPr lang="en-US" altLang="ko-KR" dirty="0">
                <a:solidFill>
                  <a:schemeClr val="bg1"/>
                </a:solidFill>
                <a:latin typeface="3ds" panose="02000503020000020004" pitchFamily="50" charset="0"/>
              </a:rPr>
              <a:t>)</a:t>
            </a:r>
          </a:p>
        </p:txBody>
      </p:sp>
      <p:sp>
        <p:nvSpPr>
          <p:cNvPr id="4" name="Date Placeholder 3"/>
          <p:cNvSpPr>
            <a:spLocks noGrp="1"/>
          </p:cNvSpPr>
          <p:nvPr>
            <p:ph type="dt" sz="half" idx="2"/>
          </p:nvPr>
        </p:nvSpPr>
        <p:spPr/>
        <p:txBody>
          <a:bodyPr/>
          <a:lstStyle/>
          <a:p>
            <a:fld id="{451E5422-847B-44EF-B6F2-7CFEDC2BDA19}" type="datetime1">
              <a:rPr lang="en-US" noProof="0" smtClean="0"/>
              <a:t>11/10/2022</a:t>
            </a:fld>
            <a:endParaRPr lang="en-US" noProof="0"/>
          </a:p>
        </p:txBody>
      </p:sp>
      <p:sp>
        <p:nvSpPr>
          <p:cNvPr id="18" name="Content Placeholder 8"/>
          <p:cNvSpPr txBox="1">
            <a:spLocks/>
          </p:cNvSpPr>
          <p:nvPr/>
        </p:nvSpPr>
        <p:spPr>
          <a:xfrm>
            <a:off x="794466" y="1041392"/>
            <a:ext cx="3727919" cy="3431839"/>
          </a:xfrm>
          <a:prstGeom prst="rect">
            <a:avLst/>
          </a:prstGeom>
        </p:spPr>
        <p:txBody>
          <a:bodyPr>
            <a:noAutofit/>
          </a:bodyPr>
          <a:lstStyle>
            <a:lvl1pPr marL="228600" marR="0" indent="-228600" algn="l" defTabSz="879152" rtl="0" eaLnBrk="1" fontAlgn="auto" latinLnBrk="0" hangingPunct="1">
              <a:lnSpc>
                <a:spcPct val="100000"/>
              </a:lnSpc>
              <a:spcBef>
                <a:spcPts val="800"/>
              </a:spcBef>
              <a:spcAft>
                <a:spcPts val="0"/>
              </a:spcAft>
              <a:buClr>
                <a:schemeClr val="tx1"/>
              </a:buClr>
              <a:buSzPct val="80000"/>
              <a:buFont typeface="Wingdings 3" panose="05040102010807070707" pitchFamily="18" charset="2"/>
              <a:buChar char="u"/>
              <a:tabLst/>
              <a:defRPr sz="2000" b="0" i="0" kern="900" spc="0">
                <a:solidFill>
                  <a:schemeClr val="tx1"/>
                </a:solidFill>
                <a:latin typeface="+mn-lt"/>
                <a:ea typeface="+mn-ea"/>
                <a:cs typeface="3ds Light"/>
              </a:defRPr>
            </a:lvl1pPr>
            <a:lvl2pPr marL="400050" marR="0" indent="-176213" algn="l" defTabSz="879152" rtl="0" eaLnBrk="1" fontAlgn="auto" latinLnBrk="0" hangingPunct="1">
              <a:lnSpc>
                <a:spcPct val="100000"/>
              </a:lnSpc>
              <a:spcBef>
                <a:spcPts val="600"/>
              </a:spcBef>
              <a:spcAft>
                <a:spcPts val="0"/>
              </a:spcAft>
              <a:buClr>
                <a:schemeClr val="tx1"/>
              </a:buClr>
              <a:buSzPct val="75000"/>
              <a:buFont typeface="Wingdings 3" panose="05040102010807070707" pitchFamily="18" charset="2"/>
              <a:buChar char="w"/>
              <a:tabLst/>
              <a:defRPr sz="1800" b="0" i="0" kern="900" spc="0" baseline="0">
                <a:solidFill>
                  <a:schemeClr val="tx1"/>
                </a:solidFill>
                <a:latin typeface="+mn-lt"/>
                <a:ea typeface="+mn-ea"/>
                <a:cs typeface="3ds Light"/>
              </a:defRPr>
            </a:lvl2pPr>
            <a:lvl3pPr marL="628650" marR="0" indent="-158750" algn="l" defTabSz="879152" rtl="0" eaLnBrk="1" fontAlgn="auto" latinLnBrk="0" hangingPunct="1">
              <a:lnSpc>
                <a:spcPct val="100000"/>
              </a:lnSpc>
              <a:spcBef>
                <a:spcPts val="400"/>
              </a:spcBef>
              <a:spcAft>
                <a:spcPts val="0"/>
              </a:spcAft>
              <a:buClr>
                <a:schemeClr val="tx1"/>
              </a:buClr>
              <a:buSzPct val="60000"/>
              <a:buFont typeface="Wingdings 3" panose="05040102010807070707" pitchFamily="18" charset="2"/>
              <a:buChar char="u"/>
              <a:tabLst/>
              <a:defRPr sz="1600" b="0" i="0" kern="900" spc="0">
                <a:solidFill>
                  <a:schemeClr val="tx1"/>
                </a:solidFill>
                <a:latin typeface="+mn-lt"/>
                <a:ea typeface="+mn-ea"/>
                <a:cs typeface="3ds Light"/>
              </a:defRPr>
            </a:lvl3pPr>
            <a:lvl4pPr marL="857250" indent="-179388" algn="l" defTabSz="879152" rtl="0" eaLnBrk="1" latinLnBrk="0" hangingPunct="1">
              <a:lnSpc>
                <a:spcPct val="100000"/>
              </a:lnSpc>
              <a:spcBef>
                <a:spcPts val="400"/>
              </a:spcBef>
              <a:buClr>
                <a:schemeClr val="tx1"/>
              </a:buClr>
              <a:buSzPct val="60000"/>
              <a:buFont typeface="Wingdings 3" panose="05040102010807070707" pitchFamily="18" charset="2"/>
              <a:buChar char="w"/>
              <a:defRPr sz="1400" b="0" i="0" kern="900" spc="-70">
                <a:solidFill>
                  <a:schemeClr val="tx1"/>
                </a:solidFill>
                <a:latin typeface="+mn-lt"/>
                <a:ea typeface="+mn-ea"/>
                <a:cs typeface="3ds Light"/>
              </a:defRPr>
            </a:lvl4pPr>
            <a:lvl5pPr marL="914400" indent="0" algn="l" defTabSz="1028700" rtl="0" eaLnBrk="1" latinLnBrk="0" hangingPunct="1">
              <a:lnSpc>
                <a:spcPct val="100000"/>
              </a:lnSpc>
              <a:spcBef>
                <a:spcPts val="300"/>
              </a:spcBef>
              <a:buFont typeface="Arial"/>
              <a:buNone/>
              <a:defRPr sz="1200" b="0" i="0" kern="1200" baseline="0">
                <a:solidFill>
                  <a:schemeClr val="tx1"/>
                </a:solidFill>
                <a:latin typeface="+mn-lt"/>
                <a:ea typeface="+mn-ea"/>
                <a:cs typeface="3ds Light"/>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0000"/>
              </a:lnSpc>
              <a:spcBef>
                <a:spcPts val="400"/>
              </a:spcBef>
            </a:pPr>
            <a:endParaRPr lang="en-US" altLang="ko-KR" sz="1400" dirty="0" smtClean="0"/>
          </a:p>
          <a:p>
            <a:pPr>
              <a:lnSpc>
                <a:spcPct val="110000"/>
              </a:lnSpc>
              <a:spcBef>
                <a:spcPts val="400"/>
              </a:spcBef>
            </a:pPr>
            <a:r>
              <a:rPr lang="en-US" altLang="ko-KR" sz="1400" dirty="0" smtClean="0"/>
              <a:t>User </a:t>
            </a:r>
            <a:r>
              <a:rPr lang="en-US" altLang="ko-KR" sz="1400" dirty="0"/>
              <a:t>filters Gantt Chart view based on exposed tasks attributes (State, Owner, Date Ranges, …)</a:t>
            </a:r>
          </a:p>
          <a:p>
            <a:pPr>
              <a:lnSpc>
                <a:spcPct val="110000"/>
              </a:lnSpc>
              <a:spcBef>
                <a:spcPts val="400"/>
              </a:spcBef>
            </a:pPr>
            <a:r>
              <a:rPr lang="en-US" altLang="ko-KR" sz="1400" dirty="0"/>
              <a:t>User search for Tasks within the Gantt Chart </a:t>
            </a:r>
          </a:p>
          <a:p>
            <a:pPr>
              <a:lnSpc>
                <a:spcPct val="110000"/>
              </a:lnSpc>
              <a:spcBef>
                <a:spcPts val="400"/>
              </a:spcBef>
            </a:pPr>
            <a:r>
              <a:rPr lang="en-US" altLang="ko-KR" sz="1400" dirty="0"/>
              <a:t>Display Critical path</a:t>
            </a:r>
          </a:p>
          <a:p>
            <a:pPr>
              <a:lnSpc>
                <a:spcPct val="110000"/>
              </a:lnSpc>
              <a:spcBef>
                <a:spcPts val="400"/>
              </a:spcBef>
            </a:pPr>
            <a:r>
              <a:rPr lang="en-US" altLang="ko-KR" sz="1400" dirty="0"/>
              <a:t>Gantt Print capabilities</a:t>
            </a:r>
          </a:p>
          <a:p>
            <a:pPr>
              <a:lnSpc>
                <a:spcPct val="110000"/>
              </a:lnSpc>
              <a:spcBef>
                <a:spcPts val="400"/>
              </a:spcBef>
            </a:pPr>
            <a:r>
              <a:rPr lang="en-US" altLang="ko-KR" sz="1400" dirty="0"/>
              <a:t>Directly edit tasks in the Gantt view to change/add schedule</a:t>
            </a:r>
          </a:p>
          <a:p>
            <a:pPr lvl="1">
              <a:lnSpc>
                <a:spcPct val="110000"/>
              </a:lnSpc>
              <a:spcBef>
                <a:spcPts val="400"/>
              </a:spcBef>
            </a:pPr>
            <a:r>
              <a:rPr lang="en-US" altLang="ko-KR" sz="1100" dirty="0"/>
              <a:t>Start and End date</a:t>
            </a:r>
          </a:p>
          <a:p>
            <a:pPr lvl="1">
              <a:lnSpc>
                <a:spcPct val="110000"/>
              </a:lnSpc>
              <a:spcBef>
                <a:spcPts val="400"/>
              </a:spcBef>
            </a:pPr>
            <a:r>
              <a:rPr lang="en-US" altLang="ko-KR" sz="1100" dirty="0"/>
              <a:t>Duration</a:t>
            </a:r>
          </a:p>
          <a:p>
            <a:pPr lvl="1">
              <a:lnSpc>
                <a:spcPct val="110000"/>
              </a:lnSpc>
              <a:spcBef>
                <a:spcPts val="400"/>
              </a:spcBef>
            </a:pPr>
            <a:r>
              <a:rPr lang="en-US" altLang="ko-KR" sz="1100" dirty="0"/>
              <a:t>Dependencies</a:t>
            </a:r>
          </a:p>
          <a:p>
            <a:pPr>
              <a:lnSpc>
                <a:spcPct val="110000"/>
              </a:lnSpc>
              <a:spcBef>
                <a:spcPts val="400"/>
              </a:spcBef>
            </a:pPr>
            <a:r>
              <a:rPr lang="en-US" altLang="ko-KR" sz="1300" dirty="0"/>
              <a:t>Save or rollback the changes</a:t>
            </a:r>
          </a:p>
          <a:p>
            <a:endParaRPr lang="en-US" altLang="ko-KR" sz="1600" dirty="0"/>
          </a:p>
        </p:txBody>
      </p:sp>
      <p:pic>
        <p:nvPicPr>
          <p:cNvPr id="8"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48282" y="3480445"/>
            <a:ext cx="1638632" cy="1348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Group 8"/>
          <p:cNvGrpSpPr/>
          <p:nvPr/>
        </p:nvGrpSpPr>
        <p:grpSpPr>
          <a:xfrm>
            <a:off x="4522385" y="1538609"/>
            <a:ext cx="4469240" cy="2513778"/>
            <a:chOff x="4522385" y="1538609"/>
            <a:chExt cx="4469240" cy="2513778"/>
          </a:xfrm>
        </p:grpSpPr>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22385" y="1538609"/>
              <a:ext cx="4469240" cy="2513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32872" y="1545933"/>
              <a:ext cx="159199" cy="157870"/>
            </a:xfrm>
            <a:prstGeom prst="rect">
              <a:avLst/>
            </a:prstGeom>
          </p:spPr>
        </p:pic>
      </p:grpSp>
      <p:sp>
        <p:nvSpPr>
          <p:cNvPr id="5" name="Rectangle 4"/>
          <p:cNvSpPr/>
          <p:nvPr/>
        </p:nvSpPr>
        <p:spPr>
          <a:xfrm>
            <a:off x="794466" y="928263"/>
            <a:ext cx="8075214" cy="369332"/>
          </a:xfrm>
          <a:prstGeom prst="rect">
            <a:avLst/>
          </a:prstGeom>
        </p:spPr>
        <p:txBody>
          <a:bodyPr wrap="square">
            <a:spAutoFit/>
          </a:bodyPr>
          <a:lstStyle/>
          <a:p>
            <a:r>
              <a:rPr lang="en-US" altLang="ko-KR" sz="1800" dirty="0"/>
              <a:t>Reveal schedule properties with advanced filtering &amp; coloring and directly edit tasks</a:t>
            </a:r>
          </a:p>
        </p:txBody>
      </p:sp>
    </p:spTree>
    <p:extLst>
      <p:ext uri="{BB962C8B-B14F-4D97-AF65-F5344CB8AC3E}">
        <p14:creationId xmlns:p14="http://schemas.microsoft.com/office/powerpoint/2010/main" val="406655666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ko-KR" b="1" dirty="0"/>
              <a:t>Dashboard Views</a:t>
            </a:r>
            <a:endParaRPr lang="ko-KR" altLang="en-US" dirty="0"/>
          </a:p>
        </p:txBody>
      </p:sp>
      <p:sp>
        <p:nvSpPr>
          <p:cNvPr id="3" name="Text Placeholder 2"/>
          <p:cNvSpPr>
            <a:spLocks noGrp="1"/>
          </p:cNvSpPr>
          <p:nvPr>
            <p:ph type="body" sz="quarter" idx="11"/>
          </p:nvPr>
        </p:nvSpPr>
        <p:spPr>
          <a:gradFill flip="none" rotWithShape="1">
            <a:gsLst>
              <a:gs pos="60000">
                <a:srgbClr val="0F5486"/>
              </a:gs>
              <a:gs pos="100000">
                <a:schemeClr val="bg1">
                  <a:alpha val="0"/>
                </a:schemeClr>
              </a:gs>
            </a:gsLst>
            <a:lin ang="0" scaled="1"/>
            <a:tileRect/>
          </a:gradFill>
        </p:spPr>
        <p:txBody>
          <a:bodyPr/>
          <a:lstStyle/>
          <a:p>
            <a:r>
              <a:rPr lang="en-US" altLang="ko-KR" dirty="0">
                <a:solidFill>
                  <a:schemeClr val="bg1"/>
                </a:solidFill>
                <a:latin typeface="3ds" panose="02000503020000020004" pitchFamily="50" charset="0"/>
              </a:rPr>
              <a:t>Gantt Chart </a:t>
            </a:r>
            <a:r>
              <a:rPr lang="en-US" altLang="ko-KR" dirty="0" smtClean="0">
                <a:solidFill>
                  <a:schemeClr val="bg1"/>
                </a:solidFill>
                <a:latin typeface="3ds" panose="02000503020000020004" pitchFamily="50" charset="0"/>
              </a:rPr>
              <a:t>(3/3</a:t>
            </a:r>
            <a:r>
              <a:rPr lang="en-US" altLang="ko-KR" dirty="0">
                <a:solidFill>
                  <a:schemeClr val="bg1"/>
                </a:solidFill>
                <a:latin typeface="3ds" panose="02000503020000020004" pitchFamily="50" charset="0"/>
              </a:rPr>
              <a:t>)</a:t>
            </a:r>
          </a:p>
        </p:txBody>
      </p:sp>
      <p:sp>
        <p:nvSpPr>
          <p:cNvPr id="4" name="Date Placeholder 3"/>
          <p:cNvSpPr>
            <a:spLocks noGrp="1"/>
          </p:cNvSpPr>
          <p:nvPr>
            <p:ph type="dt" sz="half" idx="2"/>
          </p:nvPr>
        </p:nvSpPr>
        <p:spPr/>
        <p:txBody>
          <a:bodyPr/>
          <a:lstStyle/>
          <a:p>
            <a:fld id="{451E5422-847B-44EF-B6F2-7CFEDC2BDA19}" type="datetime1">
              <a:rPr lang="en-US" noProof="0" smtClean="0"/>
              <a:t>11/10/2022</a:t>
            </a:fld>
            <a:endParaRPr lang="en-US" noProof="0"/>
          </a:p>
        </p:txBody>
      </p:sp>
      <p:grpSp>
        <p:nvGrpSpPr>
          <p:cNvPr id="34" name="Group 33"/>
          <p:cNvGrpSpPr/>
          <p:nvPr/>
        </p:nvGrpSpPr>
        <p:grpSpPr>
          <a:xfrm>
            <a:off x="490535" y="1125677"/>
            <a:ext cx="5280381" cy="3554598"/>
            <a:chOff x="719136" y="1346657"/>
            <a:chExt cx="2905758" cy="1956071"/>
          </a:xfrm>
        </p:grpSpPr>
        <p:pic>
          <p:nvPicPr>
            <p:cNvPr id="35" name="Picture 34"/>
            <p:cNvPicPr>
              <a:picLocks noChangeAspect="1"/>
            </p:cNvPicPr>
            <p:nvPr/>
          </p:nvPicPr>
          <p:blipFill>
            <a:blip r:embed="rId2"/>
            <a:stretch>
              <a:fillRect/>
            </a:stretch>
          </p:blipFill>
          <p:spPr>
            <a:xfrm>
              <a:off x="719136" y="1346657"/>
              <a:ext cx="2905758" cy="1956071"/>
            </a:xfrm>
            <a:prstGeom prst="rect">
              <a:avLst/>
            </a:prstGeom>
            <a:solidFill>
              <a:srgbClr val="FFFFFF"/>
            </a:solidFill>
            <a:ln w="25400">
              <a:noFill/>
            </a:ln>
          </p:spPr>
        </p:pic>
        <p:sp>
          <p:nvSpPr>
            <p:cNvPr id="36" name="Rectangle 35"/>
            <p:cNvSpPr/>
            <p:nvPr/>
          </p:nvSpPr>
          <p:spPr>
            <a:xfrm>
              <a:off x="2308790" y="1828015"/>
              <a:ext cx="370957" cy="105778"/>
            </a:xfrm>
            <a:prstGeom prst="rect">
              <a:avLst/>
            </a:prstGeom>
            <a:no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grpSp>
      <p:sp>
        <p:nvSpPr>
          <p:cNvPr id="37" name="Rectangle 36"/>
          <p:cNvSpPr/>
          <p:nvPr/>
        </p:nvSpPr>
        <p:spPr>
          <a:xfrm>
            <a:off x="4238041" y="2192629"/>
            <a:ext cx="210614" cy="165132"/>
          </a:xfrm>
          <a:prstGeom prst="rect">
            <a:avLst/>
          </a:prstGeom>
          <a:no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38" name="Rectangle 37"/>
          <p:cNvSpPr/>
          <p:nvPr/>
        </p:nvSpPr>
        <p:spPr>
          <a:xfrm>
            <a:off x="4027427" y="2188259"/>
            <a:ext cx="210614" cy="165132"/>
          </a:xfrm>
          <a:prstGeom prst="rect">
            <a:avLst/>
          </a:prstGeom>
          <a:no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cxnSp>
        <p:nvCxnSpPr>
          <p:cNvPr id="39" name="Straight Arrow Connector 38"/>
          <p:cNvCxnSpPr/>
          <p:nvPr/>
        </p:nvCxnSpPr>
        <p:spPr>
          <a:xfrm>
            <a:off x="4372412" y="2283270"/>
            <a:ext cx="2567617" cy="344151"/>
          </a:xfrm>
          <a:prstGeom prst="straightConnector1">
            <a:avLst/>
          </a:prstGeom>
          <a:noFill/>
          <a:ln w="9525" cap="flat" cmpd="sng" algn="ctr">
            <a:solidFill>
              <a:srgbClr val="0B3F77">
                <a:shade val="95000"/>
                <a:satMod val="105000"/>
              </a:srgbClr>
            </a:solidFill>
            <a:prstDash val="solid"/>
            <a:tailEnd type="triangle"/>
          </a:ln>
          <a:effectLst/>
        </p:spPr>
      </p:cxnSp>
      <p:cxnSp>
        <p:nvCxnSpPr>
          <p:cNvPr id="40" name="Straight Arrow Connector 39"/>
          <p:cNvCxnSpPr/>
          <p:nvPr/>
        </p:nvCxnSpPr>
        <p:spPr>
          <a:xfrm flipV="1">
            <a:off x="4132734" y="1313088"/>
            <a:ext cx="2180477" cy="882826"/>
          </a:xfrm>
          <a:prstGeom prst="straightConnector1">
            <a:avLst/>
          </a:prstGeom>
          <a:noFill/>
          <a:ln w="9525" cap="flat" cmpd="sng" algn="ctr">
            <a:solidFill>
              <a:srgbClr val="0B3F77">
                <a:shade val="95000"/>
                <a:satMod val="105000"/>
              </a:srgbClr>
            </a:solidFill>
            <a:prstDash val="solid"/>
            <a:tailEnd type="triangle"/>
          </a:ln>
          <a:effectLst/>
        </p:spPr>
      </p:cxnSp>
      <p:grpSp>
        <p:nvGrpSpPr>
          <p:cNvPr id="41" name="Group 40"/>
          <p:cNvGrpSpPr/>
          <p:nvPr/>
        </p:nvGrpSpPr>
        <p:grpSpPr>
          <a:xfrm>
            <a:off x="6340579" y="1029316"/>
            <a:ext cx="326567" cy="353943"/>
            <a:chOff x="8085504" y="1937595"/>
            <a:chExt cx="326567" cy="353943"/>
          </a:xfrm>
        </p:grpSpPr>
        <p:sp>
          <p:nvSpPr>
            <p:cNvPr id="42" name="Oval 41"/>
            <p:cNvSpPr/>
            <p:nvPr/>
          </p:nvSpPr>
          <p:spPr>
            <a:xfrm>
              <a:off x="8085504" y="1978632"/>
              <a:ext cx="302607" cy="281250"/>
            </a:xfrm>
            <a:prstGeom prst="ellipse">
              <a:avLst/>
            </a:prstGeom>
            <a:solidFill>
              <a:srgbClr val="FFFFFF"/>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43" name="TextBox 42"/>
            <p:cNvSpPr txBox="1"/>
            <p:nvPr/>
          </p:nvSpPr>
          <p:spPr>
            <a:xfrm>
              <a:off x="8099673" y="1937595"/>
              <a:ext cx="312398" cy="3539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smtClean="0">
                  <a:ln>
                    <a:noFill/>
                  </a:ln>
                  <a:solidFill>
                    <a:srgbClr val="005386"/>
                  </a:solidFill>
                  <a:effectLst/>
                  <a:uLnTx/>
                  <a:uFillTx/>
                </a:rPr>
                <a:t>1</a:t>
              </a:r>
              <a:endParaRPr kumimoji="0" lang="en-US" sz="1800" b="1" i="0" u="none" strike="noStrike" kern="0" cap="none" spc="0" normalizeH="0" baseline="0" noProof="0" dirty="0" smtClean="0">
                <a:ln>
                  <a:noFill/>
                </a:ln>
                <a:solidFill>
                  <a:srgbClr val="005386"/>
                </a:solidFill>
                <a:effectLst/>
                <a:uLnTx/>
                <a:uFillTx/>
              </a:endParaRPr>
            </a:p>
          </p:txBody>
        </p:sp>
      </p:grpSp>
      <p:grpSp>
        <p:nvGrpSpPr>
          <p:cNvPr id="44" name="Group 43"/>
          <p:cNvGrpSpPr/>
          <p:nvPr/>
        </p:nvGrpSpPr>
        <p:grpSpPr>
          <a:xfrm>
            <a:off x="6998580" y="2433673"/>
            <a:ext cx="326567" cy="353943"/>
            <a:chOff x="8085504" y="1937595"/>
            <a:chExt cx="326567" cy="353943"/>
          </a:xfrm>
        </p:grpSpPr>
        <p:sp>
          <p:nvSpPr>
            <p:cNvPr id="45" name="Oval 44"/>
            <p:cNvSpPr/>
            <p:nvPr/>
          </p:nvSpPr>
          <p:spPr>
            <a:xfrm>
              <a:off x="8085504" y="1978632"/>
              <a:ext cx="302607" cy="281250"/>
            </a:xfrm>
            <a:prstGeom prst="ellipse">
              <a:avLst/>
            </a:prstGeom>
            <a:solidFill>
              <a:srgbClr val="FFFFFF"/>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46" name="TextBox 45"/>
            <p:cNvSpPr txBox="1"/>
            <p:nvPr/>
          </p:nvSpPr>
          <p:spPr>
            <a:xfrm>
              <a:off x="8099673" y="1937595"/>
              <a:ext cx="312398" cy="3539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smtClean="0">
                  <a:ln>
                    <a:noFill/>
                  </a:ln>
                  <a:solidFill>
                    <a:srgbClr val="005386"/>
                  </a:solidFill>
                  <a:effectLst/>
                  <a:uLnTx/>
                  <a:uFillTx/>
                </a:rPr>
                <a:t>2</a:t>
              </a:r>
              <a:endParaRPr kumimoji="0" lang="en-US" sz="1800" b="1" i="0" u="none" strike="noStrike" kern="0" cap="none" spc="0" normalizeH="0" baseline="0" noProof="0" dirty="0" smtClean="0">
                <a:ln>
                  <a:noFill/>
                </a:ln>
                <a:solidFill>
                  <a:srgbClr val="005386"/>
                </a:solidFill>
                <a:effectLst/>
                <a:uLnTx/>
                <a:uFillTx/>
              </a:endParaRPr>
            </a:p>
          </p:txBody>
        </p:sp>
      </p:grpSp>
      <p:sp>
        <p:nvSpPr>
          <p:cNvPr id="47" name="Rectangle 46"/>
          <p:cNvSpPr/>
          <p:nvPr/>
        </p:nvSpPr>
        <p:spPr>
          <a:xfrm>
            <a:off x="6091612" y="2784566"/>
            <a:ext cx="2893741" cy="397032"/>
          </a:xfrm>
          <a:prstGeom prst="rect">
            <a:avLst/>
          </a:prstGeom>
        </p:spPr>
        <p:txBody>
          <a:bodyPr wrap="none">
            <a:spAutoFit/>
          </a:bodyPr>
          <a:lstStyle/>
          <a:p>
            <a:pPr marL="0" marR="0" lvl="0" indent="0" defTabSz="914400" eaLnBrk="1" fontAlgn="auto" latinLnBrk="0" hangingPunct="1">
              <a:lnSpc>
                <a:spcPct val="110000"/>
              </a:lnSpc>
              <a:spcBef>
                <a:spcPts val="400"/>
              </a:spcBef>
              <a:spcAft>
                <a:spcPts val="0"/>
              </a:spcAft>
              <a:buClrTx/>
              <a:buSzTx/>
              <a:buFontTx/>
              <a:buNone/>
              <a:tabLst/>
              <a:defRPr/>
            </a:pPr>
            <a:r>
              <a:rPr kumimoji="0" lang="en-US" sz="1800" b="0" i="0" u="none" strike="noStrike" kern="0" cap="none" spc="0" normalizeH="0" baseline="0" noProof="0" dirty="0" smtClean="0">
                <a:ln>
                  <a:noFill/>
                </a:ln>
                <a:solidFill>
                  <a:srgbClr val="005386"/>
                </a:solidFill>
                <a:effectLst/>
                <a:uLnTx/>
                <a:uFillTx/>
              </a:rPr>
              <a:t>Calculate Float and Critical Path</a:t>
            </a:r>
          </a:p>
        </p:txBody>
      </p:sp>
      <p:sp>
        <p:nvSpPr>
          <p:cNvPr id="48" name="Rectangle 47"/>
          <p:cNvSpPr/>
          <p:nvPr/>
        </p:nvSpPr>
        <p:spPr>
          <a:xfrm>
            <a:off x="6301048" y="1470518"/>
            <a:ext cx="1996059" cy="372346"/>
          </a:xfrm>
          <a:prstGeom prst="rect">
            <a:avLst/>
          </a:prstGeom>
        </p:spPr>
        <p:txBody>
          <a:bodyPr wrap="none">
            <a:spAutoFit/>
          </a:bodyPr>
          <a:lstStyle/>
          <a:p>
            <a:pPr marL="0" marR="0" lvl="0" indent="0" defTabSz="914400" eaLnBrk="1" fontAlgn="auto" latinLnBrk="0" hangingPunct="1">
              <a:lnSpc>
                <a:spcPct val="110000"/>
              </a:lnSpc>
              <a:spcBef>
                <a:spcPts val="400"/>
              </a:spcBef>
              <a:spcAft>
                <a:spcPts val="0"/>
              </a:spcAft>
              <a:buClrTx/>
              <a:buSzTx/>
              <a:buFontTx/>
              <a:buNone/>
              <a:tabLst/>
              <a:defRPr/>
            </a:pPr>
            <a:r>
              <a:rPr kumimoji="0" lang="en-US" sz="1800" b="0" i="0" u="none" strike="noStrike" kern="0" cap="none" spc="0" normalizeH="0" baseline="0" noProof="0" dirty="0" smtClean="0">
                <a:ln>
                  <a:noFill/>
                </a:ln>
                <a:solidFill>
                  <a:srgbClr val="005386"/>
                </a:solidFill>
                <a:effectLst/>
                <a:uLnTx/>
                <a:uFillTx/>
              </a:rPr>
              <a:t>Highlight Critical Path</a:t>
            </a:r>
          </a:p>
        </p:txBody>
      </p:sp>
      <p:cxnSp>
        <p:nvCxnSpPr>
          <p:cNvPr id="49" name="Straight Arrow Connector 48"/>
          <p:cNvCxnSpPr/>
          <p:nvPr/>
        </p:nvCxnSpPr>
        <p:spPr>
          <a:xfrm>
            <a:off x="4573390" y="2297285"/>
            <a:ext cx="2366639" cy="1373729"/>
          </a:xfrm>
          <a:prstGeom prst="straightConnector1">
            <a:avLst/>
          </a:prstGeom>
          <a:noFill/>
          <a:ln w="9525" cap="flat" cmpd="sng" algn="ctr">
            <a:solidFill>
              <a:srgbClr val="0B3F77">
                <a:shade val="95000"/>
                <a:satMod val="105000"/>
              </a:srgbClr>
            </a:solidFill>
            <a:prstDash val="solid"/>
            <a:tailEnd type="triangle"/>
          </a:ln>
          <a:effectLst/>
        </p:spPr>
      </p:cxnSp>
      <p:grpSp>
        <p:nvGrpSpPr>
          <p:cNvPr id="50" name="Group 49"/>
          <p:cNvGrpSpPr/>
          <p:nvPr/>
        </p:nvGrpSpPr>
        <p:grpSpPr>
          <a:xfrm>
            <a:off x="7010561" y="3498938"/>
            <a:ext cx="326567" cy="353943"/>
            <a:chOff x="8085504" y="1937595"/>
            <a:chExt cx="326567" cy="353943"/>
          </a:xfrm>
        </p:grpSpPr>
        <p:sp>
          <p:nvSpPr>
            <p:cNvPr id="51" name="Oval 50"/>
            <p:cNvSpPr/>
            <p:nvPr/>
          </p:nvSpPr>
          <p:spPr>
            <a:xfrm>
              <a:off x="8085504" y="1978632"/>
              <a:ext cx="302607" cy="281250"/>
            </a:xfrm>
            <a:prstGeom prst="ellipse">
              <a:avLst/>
            </a:prstGeom>
            <a:solidFill>
              <a:srgbClr val="FFFFFF"/>
            </a:solidFill>
            <a:ln w="25400" cap="flat" cmpd="sng" algn="ctr">
              <a:solidFill>
                <a:srgbClr val="0B3F7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
          <p:nvSpPr>
            <p:cNvPr id="52" name="TextBox 51"/>
            <p:cNvSpPr txBox="1"/>
            <p:nvPr/>
          </p:nvSpPr>
          <p:spPr>
            <a:xfrm>
              <a:off x="8099673" y="1937595"/>
              <a:ext cx="312398" cy="3539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smtClean="0">
                  <a:ln>
                    <a:noFill/>
                  </a:ln>
                  <a:solidFill>
                    <a:srgbClr val="005386"/>
                  </a:solidFill>
                  <a:effectLst/>
                  <a:uLnTx/>
                  <a:uFillTx/>
                </a:rPr>
                <a:t>3</a:t>
              </a:r>
              <a:endParaRPr kumimoji="0" lang="en-US" sz="1800" b="1" i="0" u="none" strike="noStrike" kern="0" cap="none" spc="0" normalizeH="0" baseline="0" noProof="0" dirty="0" smtClean="0">
                <a:ln>
                  <a:noFill/>
                </a:ln>
                <a:solidFill>
                  <a:srgbClr val="005386"/>
                </a:solidFill>
                <a:effectLst/>
                <a:uLnTx/>
                <a:uFillTx/>
              </a:endParaRPr>
            </a:p>
          </p:txBody>
        </p:sp>
      </p:grpSp>
      <p:sp>
        <p:nvSpPr>
          <p:cNvPr id="53" name="Rectangle 52"/>
          <p:cNvSpPr/>
          <p:nvPr/>
        </p:nvSpPr>
        <p:spPr>
          <a:xfrm>
            <a:off x="5878276" y="4012742"/>
            <a:ext cx="1354858" cy="372346"/>
          </a:xfrm>
          <a:prstGeom prst="rect">
            <a:avLst/>
          </a:prstGeom>
        </p:spPr>
        <p:txBody>
          <a:bodyPr wrap="none">
            <a:spAutoFit/>
          </a:bodyPr>
          <a:lstStyle/>
          <a:p>
            <a:pPr marL="0" marR="0" lvl="0" indent="0" defTabSz="914400" eaLnBrk="1" fontAlgn="auto" latinLnBrk="0" hangingPunct="1">
              <a:lnSpc>
                <a:spcPct val="110000"/>
              </a:lnSpc>
              <a:spcBef>
                <a:spcPts val="400"/>
              </a:spcBef>
              <a:spcAft>
                <a:spcPts val="0"/>
              </a:spcAft>
              <a:buClrTx/>
              <a:buSzTx/>
              <a:buFontTx/>
              <a:buNone/>
              <a:tabLst/>
              <a:defRPr/>
            </a:pPr>
            <a:r>
              <a:rPr kumimoji="0" lang="en-US" sz="1800" b="0" i="0" u="none" strike="noStrike" kern="0" cap="none" spc="0" normalizeH="0" baseline="0" noProof="0" dirty="0" smtClean="0">
                <a:ln>
                  <a:noFill/>
                </a:ln>
                <a:solidFill>
                  <a:srgbClr val="005386"/>
                </a:solidFill>
                <a:effectLst/>
                <a:uLnTx/>
                <a:uFillTx/>
              </a:rPr>
              <a:t>Progress Line</a:t>
            </a:r>
          </a:p>
        </p:txBody>
      </p:sp>
      <p:sp>
        <p:nvSpPr>
          <p:cNvPr id="54" name="Rectangle 53"/>
          <p:cNvSpPr/>
          <p:nvPr/>
        </p:nvSpPr>
        <p:spPr>
          <a:xfrm>
            <a:off x="4462377" y="2188259"/>
            <a:ext cx="212846" cy="165132"/>
          </a:xfrm>
          <a:prstGeom prst="rect">
            <a:avLst/>
          </a:prstGeom>
          <a:noFill/>
          <a:ln w="25400" cap="flat" cmpd="sng" algn="ctr">
            <a:solidFill>
              <a:srgbClr val="DA291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Narrow"/>
              <a:ea typeface="+mn-ea"/>
              <a:cs typeface="+mn-cs"/>
            </a:endParaRPr>
          </a:p>
        </p:txBody>
      </p:sp>
    </p:spTree>
    <p:extLst>
      <p:ext uri="{BB962C8B-B14F-4D97-AF65-F5344CB8AC3E}">
        <p14:creationId xmlns:p14="http://schemas.microsoft.com/office/powerpoint/2010/main" val="141470287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55448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2"/>
          </p:nvPr>
        </p:nvSpPr>
        <p:spPr/>
        <p:txBody>
          <a:bodyPr/>
          <a:lstStyle/>
          <a:p>
            <a:fld id="{451E5422-847B-44EF-B6F2-7CFEDC2BDA19}" type="datetime1">
              <a:rPr lang="en-US" noProof="0" smtClean="0"/>
              <a:t>11/10/2022</a:t>
            </a:fld>
            <a:endParaRPr lang="en-US" noProof="0"/>
          </a:p>
        </p:txBody>
      </p:sp>
      <p:pic>
        <p:nvPicPr>
          <p:cNvPr id="2050" name="Picture 2" descr="Consider là gì? Cách sử dụng consider trong tiếng Anh"/>
          <p:cNvPicPr>
            <a:picLocks noChangeAspect="1" noChangeArrowheads="1"/>
          </p:cNvPicPr>
          <p:nvPr/>
        </p:nvPicPr>
        <p:blipFill rotWithShape="1">
          <a:blip r:embed="rId2">
            <a:extLst>
              <a:ext uri="{28A0092B-C50C-407E-A947-70E740481C1C}">
                <a14:useLocalDpi xmlns:a14="http://schemas.microsoft.com/office/drawing/2010/main" val="0"/>
              </a:ext>
            </a:extLst>
          </a:blip>
          <a:srcRect r="9858"/>
          <a:stretch/>
        </p:blipFill>
        <p:spPr bwMode="auto">
          <a:xfrm>
            <a:off x="1"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023104" y="1360937"/>
            <a:ext cx="3292889" cy="1323439"/>
          </a:xfrm>
          <a:prstGeom prst="rect">
            <a:avLst/>
          </a:prstGeom>
          <a:noFill/>
        </p:spPr>
        <p:txBody>
          <a:bodyPr wrap="none" rtlCol="0">
            <a:spAutoFit/>
          </a:bodyPr>
          <a:lstStyle/>
          <a:p>
            <a:r>
              <a:rPr lang="en-US" altLang="ko-KR" sz="4000" b="1" dirty="0" smtClean="0">
                <a:solidFill>
                  <a:schemeClr val="bg1"/>
                </a:solidFill>
                <a:latin typeface="3ds" panose="02000503020000020004" pitchFamily="50" charset="0"/>
              </a:rPr>
              <a:t>Project</a:t>
            </a:r>
          </a:p>
          <a:p>
            <a:r>
              <a:rPr lang="en-US" altLang="ko-KR" sz="4000" b="1" dirty="0" smtClean="0">
                <a:solidFill>
                  <a:schemeClr val="bg1"/>
                </a:solidFill>
                <a:latin typeface="3ds" panose="02000503020000020004" pitchFamily="50" charset="0"/>
              </a:rPr>
              <a:t>Management</a:t>
            </a:r>
            <a:endParaRPr lang="ko-KR" altLang="en-US" sz="4000" b="1" dirty="0">
              <a:solidFill>
                <a:schemeClr val="bg1"/>
              </a:solidFill>
              <a:latin typeface="3ds" panose="02000503020000020004" pitchFamily="50" charset="0"/>
            </a:endParaRPr>
          </a:p>
        </p:txBody>
      </p:sp>
    </p:spTree>
    <p:extLst>
      <p:ext uri="{BB962C8B-B14F-4D97-AF65-F5344CB8AC3E}">
        <p14:creationId xmlns:p14="http://schemas.microsoft.com/office/powerpoint/2010/main" val="28238231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ko-KR" dirty="0" err="1" smtClean="0"/>
              <a:t>Dassault</a:t>
            </a:r>
            <a:r>
              <a:rPr lang="en-US" altLang="ko-KR" dirty="0" smtClean="0"/>
              <a:t> </a:t>
            </a:r>
            <a:r>
              <a:rPr lang="en-US" altLang="ko-KR" dirty="0" err="1" smtClean="0"/>
              <a:t>Systemes</a:t>
            </a:r>
            <a:r>
              <a:rPr lang="en-US" altLang="ko-KR" dirty="0" smtClean="0"/>
              <a:t/>
            </a:r>
            <a:br>
              <a:rPr lang="en-US" altLang="ko-KR" dirty="0" smtClean="0"/>
            </a:br>
            <a:r>
              <a:rPr lang="en-US" altLang="ko-KR" dirty="0" smtClean="0"/>
              <a:t>PMS Concept</a:t>
            </a:r>
            <a:endParaRPr lang="ko-KR" altLang="en-US" dirty="0"/>
          </a:p>
        </p:txBody>
      </p:sp>
      <p:sp>
        <p:nvSpPr>
          <p:cNvPr id="4" name="Date Placeholder 3"/>
          <p:cNvSpPr>
            <a:spLocks noGrp="1"/>
          </p:cNvSpPr>
          <p:nvPr>
            <p:ph type="dt" sz="half" idx="2"/>
          </p:nvPr>
        </p:nvSpPr>
        <p:spPr/>
        <p:txBody>
          <a:bodyPr/>
          <a:lstStyle/>
          <a:p>
            <a:fld id="{BE9083C9-84F8-4FB1-AA62-36BAFFCD4576}" type="datetime1">
              <a:rPr lang="en-US" noProof="0" smtClean="0"/>
              <a:t>11/10/2022</a:t>
            </a:fld>
            <a:endParaRPr lang="en-US" noProof="0"/>
          </a:p>
        </p:txBody>
      </p:sp>
    </p:spTree>
    <p:extLst>
      <p:ext uri="{BB962C8B-B14F-4D97-AF65-F5344CB8AC3E}">
        <p14:creationId xmlns:p14="http://schemas.microsoft.com/office/powerpoint/2010/main" val="4233299500"/>
      </p:ext>
    </p:extLst>
  </p:cSld>
  <p:clrMapOvr>
    <a:masterClrMapping/>
  </p:clrMapOvr>
  <p:timing>
    <p:tnLst>
      <p:par>
        <p:cTn id="1" dur="indefinite" restart="never" nodeType="tmRoot"/>
      </p:par>
    </p:tnLst>
  </p:timing>
</p:sld>
</file>

<file path=ppt/theme/theme1.xml><?xml version="1.0" encoding="utf-8"?>
<a:theme xmlns:a="http://schemas.openxmlformats.org/drawingml/2006/main" name="CORPORATE">
  <a:themeElements>
    <a:clrScheme name="Dassault">
      <a:dk1>
        <a:srgbClr val="0F5486"/>
      </a:dk1>
      <a:lt1>
        <a:srgbClr val="FFFFFF"/>
      </a:lt1>
      <a:dk2>
        <a:srgbClr val="001871"/>
      </a:dk2>
      <a:lt2>
        <a:srgbClr val="DA291C"/>
      </a:lt2>
      <a:accent1>
        <a:srgbClr val="97999B"/>
      </a:accent1>
      <a:accent2>
        <a:srgbClr val="00B2A9"/>
      </a:accent2>
      <a:accent3>
        <a:srgbClr val="FFCD00"/>
      </a:accent3>
      <a:accent4>
        <a:srgbClr val="E87722"/>
      </a:accent4>
      <a:accent5>
        <a:srgbClr val="C8D300"/>
      </a:accent5>
      <a:accent6>
        <a:srgbClr val="000000"/>
      </a:accent6>
      <a:hlink>
        <a:srgbClr val="0000FF"/>
      </a:hlink>
      <a:folHlink>
        <a:srgbClr val="800080"/>
      </a:folHlink>
    </a:clrScheme>
    <a:fontScheme name="Custom 57">
      <a:majorFont>
        <a:latin typeface="3ds SemiBold"/>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8" id="{7C9F1673-0E4E-1349-AFAE-A5ACBCFCD0CA}" vid="{0B38E749-D71E-4441-BD0A-191D45035818}"/>
    </a:ext>
  </a:extLst>
</a:theme>
</file>

<file path=ppt/theme/theme10.xml><?xml version="1.0" encoding="utf-8"?>
<a:theme xmlns:a="http://schemas.openxmlformats.org/drawingml/2006/main" name="3DEXCITE">
  <a:themeElements>
    <a:clrScheme name="Dassault">
      <a:dk1>
        <a:srgbClr val="0F5486"/>
      </a:dk1>
      <a:lt1>
        <a:srgbClr val="FFFFFF"/>
      </a:lt1>
      <a:dk2>
        <a:srgbClr val="001871"/>
      </a:dk2>
      <a:lt2>
        <a:srgbClr val="DA291C"/>
      </a:lt2>
      <a:accent1>
        <a:srgbClr val="97999B"/>
      </a:accent1>
      <a:accent2>
        <a:srgbClr val="00B2A9"/>
      </a:accent2>
      <a:accent3>
        <a:srgbClr val="FFCD00"/>
      </a:accent3>
      <a:accent4>
        <a:srgbClr val="E87722"/>
      </a:accent4>
      <a:accent5>
        <a:srgbClr val="C8D300"/>
      </a:accent5>
      <a:accent6>
        <a:srgbClr val="000000"/>
      </a:accent6>
      <a:hlink>
        <a:srgbClr val="0000FF"/>
      </a:hlink>
      <a:folHlink>
        <a:srgbClr val="800080"/>
      </a:folHlink>
    </a:clrScheme>
    <a:fontScheme name="Custom 57">
      <a:majorFont>
        <a:latin typeface="3ds SemiBold"/>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8" id="{7C9F1673-0E4E-1349-AFAE-A5ACBCFCD0CA}" vid="{A78E0B32-5D60-EB41-90C3-E22250812FB1}"/>
    </a:ext>
  </a:extLst>
</a:theme>
</file>

<file path=ppt/theme/theme11.xml><?xml version="1.0" encoding="utf-8"?>
<a:theme xmlns:a="http://schemas.openxmlformats.org/drawingml/2006/main" name="SIMULIA">
  <a:themeElements>
    <a:clrScheme name="Dassault">
      <a:dk1>
        <a:srgbClr val="0F5486"/>
      </a:dk1>
      <a:lt1>
        <a:srgbClr val="FFFFFF"/>
      </a:lt1>
      <a:dk2>
        <a:srgbClr val="001871"/>
      </a:dk2>
      <a:lt2>
        <a:srgbClr val="DA291C"/>
      </a:lt2>
      <a:accent1>
        <a:srgbClr val="97999B"/>
      </a:accent1>
      <a:accent2>
        <a:srgbClr val="00B2A9"/>
      </a:accent2>
      <a:accent3>
        <a:srgbClr val="FFCD00"/>
      </a:accent3>
      <a:accent4>
        <a:srgbClr val="E87722"/>
      </a:accent4>
      <a:accent5>
        <a:srgbClr val="C8D300"/>
      </a:accent5>
      <a:accent6>
        <a:srgbClr val="000000"/>
      </a:accent6>
      <a:hlink>
        <a:srgbClr val="0000FF"/>
      </a:hlink>
      <a:folHlink>
        <a:srgbClr val="800080"/>
      </a:folHlink>
    </a:clrScheme>
    <a:fontScheme name="Custom 57">
      <a:majorFont>
        <a:latin typeface="3ds SemiBold"/>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8" id="{7C9F1673-0E4E-1349-AFAE-A5ACBCFCD0CA}" vid="{3AB0EF02-E818-6B41-8933-74BBA22DC80A}"/>
    </a:ext>
  </a:extLst>
</a:theme>
</file>

<file path=ppt/theme/theme12.xml><?xml version="1.0" encoding="utf-8"?>
<a:theme xmlns:a="http://schemas.openxmlformats.org/drawingml/2006/main" name="DELMIA">
  <a:themeElements>
    <a:clrScheme name="Dassault">
      <a:dk1>
        <a:srgbClr val="0F5486"/>
      </a:dk1>
      <a:lt1>
        <a:srgbClr val="FFFFFF"/>
      </a:lt1>
      <a:dk2>
        <a:srgbClr val="001871"/>
      </a:dk2>
      <a:lt2>
        <a:srgbClr val="DA291C"/>
      </a:lt2>
      <a:accent1>
        <a:srgbClr val="97999B"/>
      </a:accent1>
      <a:accent2>
        <a:srgbClr val="00B2A9"/>
      </a:accent2>
      <a:accent3>
        <a:srgbClr val="FFCD00"/>
      </a:accent3>
      <a:accent4>
        <a:srgbClr val="E87722"/>
      </a:accent4>
      <a:accent5>
        <a:srgbClr val="C8D300"/>
      </a:accent5>
      <a:accent6>
        <a:srgbClr val="000000"/>
      </a:accent6>
      <a:hlink>
        <a:srgbClr val="0000FF"/>
      </a:hlink>
      <a:folHlink>
        <a:srgbClr val="800080"/>
      </a:folHlink>
    </a:clrScheme>
    <a:fontScheme name="Custom 57">
      <a:majorFont>
        <a:latin typeface="3ds SemiBold"/>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8" id="{7C9F1673-0E4E-1349-AFAE-A5ACBCFCD0CA}" vid="{219B0B5E-4FF3-7746-B056-CC499983DC6D}"/>
    </a:ext>
  </a:extLst>
</a:theme>
</file>

<file path=ppt/theme/theme13.xml><?xml version="1.0" encoding="utf-8"?>
<a:theme xmlns:a="http://schemas.openxmlformats.org/drawingml/2006/main" name="MEDIDATA">
  <a:themeElements>
    <a:clrScheme name="Dassault">
      <a:dk1>
        <a:srgbClr val="0F5486"/>
      </a:dk1>
      <a:lt1>
        <a:srgbClr val="FFFFFF"/>
      </a:lt1>
      <a:dk2>
        <a:srgbClr val="001871"/>
      </a:dk2>
      <a:lt2>
        <a:srgbClr val="DA291C"/>
      </a:lt2>
      <a:accent1>
        <a:srgbClr val="97999B"/>
      </a:accent1>
      <a:accent2>
        <a:srgbClr val="00B2A9"/>
      </a:accent2>
      <a:accent3>
        <a:srgbClr val="FFCD00"/>
      </a:accent3>
      <a:accent4>
        <a:srgbClr val="E87722"/>
      </a:accent4>
      <a:accent5>
        <a:srgbClr val="C8D300"/>
      </a:accent5>
      <a:accent6>
        <a:srgbClr val="000000"/>
      </a:accent6>
      <a:hlink>
        <a:srgbClr val="0000FF"/>
      </a:hlink>
      <a:folHlink>
        <a:srgbClr val="800080"/>
      </a:folHlink>
    </a:clrScheme>
    <a:fontScheme name="Custom 57">
      <a:majorFont>
        <a:latin typeface="3ds SemiBold"/>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8" id="{7C9F1673-0E4E-1349-AFAE-A5ACBCFCD0CA}" vid="{F3AB1410-E261-6D43-B94E-89BDDE1593C3}"/>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ATIA">
  <a:themeElements>
    <a:clrScheme name="Dassault">
      <a:dk1>
        <a:srgbClr val="0F5486"/>
      </a:dk1>
      <a:lt1>
        <a:srgbClr val="FFFFFF"/>
      </a:lt1>
      <a:dk2>
        <a:srgbClr val="001871"/>
      </a:dk2>
      <a:lt2>
        <a:srgbClr val="DA291C"/>
      </a:lt2>
      <a:accent1>
        <a:srgbClr val="97999B"/>
      </a:accent1>
      <a:accent2>
        <a:srgbClr val="00B2A9"/>
      </a:accent2>
      <a:accent3>
        <a:srgbClr val="FFCD00"/>
      </a:accent3>
      <a:accent4>
        <a:srgbClr val="E87722"/>
      </a:accent4>
      <a:accent5>
        <a:srgbClr val="C8D300"/>
      </a:accent5>
      <a:accent6>
        <a:srgbClr val="000000"/>
      </a:accent6>
      <a:hlink>
        <a:srgbClr val="0000FF"/>
      </a:hlink>
      <a:folHlink>
        <a:srgbClr val="800080"/>
      </a:folHlink>
    </a:clrScheme>
    <a:fontScheme name="Custom 57">
      <a:majorFont>
        <a:latin typeface="3ds SemiBold"/>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8" id="{7C9F1673-0E4E-1349-AFAE-A5ACBCFCD0CA}" vid="{4AE46F9C-EA0F-4D48-8588-0A20979ABD17}"/>
    </a:ext>
  </a:extLst>
</a:theme>
</file>

<file path=ppt/theme/theme3.xml><?xml version="1.0" encoding="utf-8"?>
<a:theme xmlns:a="http://schemas.openxmlformats.org/drawingml/2006/main" name="BIOVIA">
  <a:themeElements>
    <a:clrScheme name="Dassault">
      <a:dk1>
        <a:srgbClr val="0F5486"/>
      </a:dk1>
      <a:lt1>
        <a:srgbClr val="FFFFFF"/>
      </a:lt1>
      <a:dk2>
        <a:srgbClr val="001871"/>
      </a:dk2>
      <a:lt2>
        <a:srgbClr val="DA291C"/>
      </a:lt2>
      <a:accent1>
        <a:srgbClr val="97999B"/>
      </a:accent1>
      <a:accent2>
        <a:srgbClr val="00B2A9"/>
      </a:accent2>
      <a:accent3>
        <a:srgbClr val="FFCD00"/>
      </a:accent3>
      <a:accent4>
        <a:srgbClr val="E87722"/>
      </a:accent4>
      <a:accent5>
        <a:srgbClr val="C8D300"/>
      </a:accent5>
      <a:accent6>
        <a:srgbClr val="000000"/>
      </a:accent6>
      <a:hlink>
        <a:srgbClr val="0000FF"/>
      </a:hlink>
      <a:folHlink>
        <a:srgbClr val="800080"/>
      </a:folHlink>
    </a:clrScheme>
    <a:fontScheme name="Custom 57">
      <a:majorFont>
        <a:latin typeface="3ds SemiBold"/>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8" id="{7C9F1673-0E4E-1349-AFAE-A5ACBCFCD0CA}" vid="{2797D098-BC2F-AB46-BC07-2B1AE1949748}"/>
    </a:ext>
  </a:extLst>
</a:theme>
</file>

<file path=ppt/theme/theme4.xml><?xml version="1.0" encoding="utf-8"?>
<a:theme xmlns:a="http://schemas.openxmlformats.org/drawingml/2006/main" name="GEOVIA">
  <a:themeElements>
    <a:clrScheme name="Dassault">
      <a:dk1>
        <a:srgbClr val="0F5486"/>
      </a:dk1>
      <a:lt1>
        <a:srgbClr val="FFFFFF"/>
      </a:lt1>
      <a:dk2>
        <a:srgbClr val="001871"/>
      </a:dk2>
      <a:lt2>
        <a:srgbClr val="DA291C"/>
      </a:lt2>
      <a:accent1>
        <a:srgbClr val="97999B"/>
      </a:accent1>
      <a:accent2>
        <a:srgbClr val="00B2A9"/>
      </a:accent2>
      <a:accent3>
        <a:srgbClr val="FFCD00"/>
      </a:accent3>
      <a:accent4>
        <a:srgbClr val="E87722"/>
      </a:accent4>
      <a:accent5>
        <a:srgbClr val="C8D300"/>
      </a:accent5>
      <a:accent6>
        <a:srgbClr val="000000"/>
      </a:accent6>
      <a:hlink>
        <a:srgbClr val="0000FF"/>
      </a:hlink>
      <a:folHlink>
        <a:srgbClr val="800080"/>
      </a:folHlink>
    </a:clrScheme>
    <a:fontScheme name="Custom 57">
      <a:majorFont>
        <a:latin typeface="3ds SemiBold"/>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8" id="{7C9F1673-0E4E-1349-AFAE-A5ACBCFCD0CA}" vid="{DAC3431A-F5CB-F846-94C2-4C7DB084DD33}"/>
    </a:ext>
  </a:extLst>
</a:theme>
</file>

<file path=ppt/theme/theme5.xml><?xml version="1.0" encoding="utf-8"?>
<a:theme xmlns:a="http://schemas.openxmlformats.org/drawingml/2006/main" name="SOLIDWORKS">
  <a:themeElements>
    <a:clrScheme name="Dassault">
      <a:dk1>
        <a:srgbClr val="0F5486"/>
      </a:dk1>
      <a:lt1>
        <a:srgbClr val="FFFFFF"/>
      </a:lt1>
      <a:dk2>
        <a:srgbClr val="001871"/>
      </a:dk2>
      <a:lt2>
        <a:srgbClr val="DA291C"/>
      </a:lt2>
      <a:accent1>
        <a:srgbClr val="97999B"/>
      </a:accent1>
      <a:accent2>
        <a:srgbClr val="00B2A9"/>
      </a:accent2>
      <a:accent3>
        <a:srgbClr val="FFCD00"/>
      </a:accent3>
      <a:accent4>
        <a:srgbClr val="E87722"/>
      </a:accent4>
      <a:accent5>
        <a:srgbClr val="C8D300"/>
      </a:accent5>
      <a:accent6>
        <a:srgbClr val="000000"/>
      </a:accent6>
      <a:hlink>
        <a:srgbClr val="0000FF"/>
      </a:hlink>
      <a:folHlink>
        <a:srgbClr val="800080"/>
      </a:folHlink>
    </a:clrScheme>
    <a:fontScheme name="Custom 57">
      <a:majorFont>
        <a:latin typeface="3ds SemiBold"/>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8" id="{7C9F1673-0E4E-1349-AFAE-A5ACBCFCD0CA}" vid="{7D52F822-039F-6E44-88A8-A1E715E7AF57}"/>
    </a:ext>
  </a:extLst>
</a:theme>
</file>

<file path=ppt/theme/theme6.xml><?xml version="1.0" encoding="utf-8"?>
<a:theme xmlns:a="http://schemas.openxmlformats.org/drawingml/2006/main" name="3DVIA">
  <a:themeElements>
    <a:clrScheme name="Dassault">
      <a:dk1>
        <a:srgbClr val="0F5486"/>
      </a:dk1>
      <a:lt1>
        <a:srgbClr val="FFFFFF"/>
      </a:lt1>
      <a:dk2>
        <a:srgbClr val="001871"/>
      </a:dk2>
      <a:lt2>
        <a:srgbClr val="DA291C"/>
      </a:lt2>
      <a:accent1>
        <a:srgbClr val="97999B"/>
      </a:accent1>
      <a:accent2>
        <a:srgbClr val="00B2A9"/>
      </a:accent2>
      <a:accent3>
        <a:srgbClr val="FFCD00"/>
      </a:accent3>
      <a:accent4>
        <a:srgbClr val="E87722"/>
      </a:accent4>
      <a:accent5>
        <a:srgbClr val="C8D300"/>
      </a:accent5>
      <a:accent6>
        <a:srgbClr val="000000"/>
      </a:accent6>
      <a:hlink>
        <a:srgbClr val="0000FF"/>
      </a:hlink>
      <a:folHlink>
        <a:srgbClr val="800080"/>
      </a:folHlink>
    </a:clrScheme>
    <a:fontScheme name="Custom 57">
      <a:majorFont>
        <a:latin typeface="3ds SemiBold"/>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8" id="{7C9F1673-0E4E-1349-AFAE-A5ACBCFCD0CA}" vid="{64D8F813-389F-6B4B-A47A-1B59642C5AD8}"/>
    </a:ext>
  </a:extLst>
</a:theme>
</file>

<file path=ppt/theme/theme7.xml><?xml version="1.0" encoding="utf-8"?>
<a:theme xmlns:a="http://schemas.openxmlformats.org/drawingml/2006/main" name="ENOVIA">
  <a:themeElements>
    <a:clrScheme name="Dassault">
      <a:dk1>
        <a:srgbClr val="0F5486"/>
      </a:dk1>
      <a:lt1>
        <a:srgbClr val="FFFFFF"/>
      </a:lt1>
      <a:dk2>
        <a:srgbClr val="001871"/>
      </a:dk2>
      <a:lt2>
        <a:srgbClr val="DA291C"/>
      </a:lt2>
      <a:accent1>
        <a:srgbClr val="97999B"/>
      </a:accent1>
      <a:accent2>
        <a:srgbClr val="00B2A9"/>
      </a:accent2>
      <a:accent3>
        <a:srgbClr val="FFCD00"/>
      </a:accent3>
      <a:accent4>
        <a:srgbClr val="E87722"/>
      </a:accent4>
      <a:accent5>
        <a:srgbClr val="C8D300"/>
      </a:accent5>
      <a:accent6>
        <a:srgbClr val="000000"/>
      </a:accent6>
      <a:hlink>
        <a:srgbClr val="0000FF"/>
      </a:hlink>
      <a:folHlink>
        <a:srgbClr val="800080"/>
      </a:folHlink>
    </a:clrScheme>
    <a:fontScheme name="Custom 57">
      <a:majorFont>
        <a:latin typeface="3ds SemiBold"/>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8" id="{7C9F1673-0E4E-1349-AFAE-A5ACBCFCD0CA}" vid="{E1CFCE0F-C807-0D4C-BAA6-E5AC44BE61E4}"/>
    </a:ext>
  </a:extLst>
</a:theme>
</file>

<file path=ppt/theme/theme8.xml><?xml version="1.0" encoding="utf-8"?>
<a:theme xmlns:a="http://schemas.openxmlformats.org/drawingml/2006/main" name="NETVIBES">
  <a:themeElements>
    <a:clrScheme name="Dassault">
      <a:dk1>
        <a:srgbClr val="0F5486"/>
      </a:dk1>
      <a:lt1>
        <a:srgbClr val="FFFFFF"/>
      </a:lt1>
      <a:dk2>
        <a:srgbClr val="001871"/>
      </a:dk2>
      <a:lt2>
        <a:srgbClr val="DA291C"/>
      </a:lt2>
      <a:accent1>
        <a:srgbClr val="97999B"/>
      </a:accent1>
      <a:accent2>
        <a:srgbClr val="00B2A9"/>
      </a:accent2>
      <a:accent3>
        <a:srgbClr val="FFCD00"/>
      </a:accent3>
      <a:accent4>
        <a:srgbClr val="E87722"/>
      </a:accent4>
      <a:accent5>
        <a:srgbClr val="C8D300"/>
      </a:accent5>
      <a:accent6>
        <a:srgbClr val="000000"/>
      </a:accent6>
      <a:hlink>
        <a:srgbClr val="0000FF"/>
      </a:hlink>
      <a:folHlink>
        <a:srgbClr val="800080"/>
      </a:folHlink>
    </a:clrScheme>
    <a:fontScheme name="Custom 57">
      <a:majorFont>
        <a:latin typeface="3ds SemiBold"/>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8" id="{7C9F1673-0E4E-1349-AFAE-A5ACBCFCD0CA}" vid="{82E17839-4E73-3249-8A84-DDCBEB8AE3C3}"/>
    </a:ext>
  </a:extLst>
</a:theme>
</file>

<file path=ppt/theme/theme9.xml><?xml version="1.0" encoding="utf-8"?>
<a:theme xmlns:a="http://schemas.openxmlformats.org/drawingml/2006/main" name="CENTRICPLM">
  <a:themeElements>
    <a:clrScheme name="Dassault">
      <a:dk1>
        <a:srgbClr val="0F5486"/>
      </a:dk1>
      <a:lt1>
        <a:srgbClr val="FFFFFF"/>
      </a:lt1>
      <a:dk2>
        <a:srgbClr val="001871"/>
      </a:dk2>
      <a:lt2>
        <a:srgbClr val="DA291C"/>
      </a:lt2>
      <a:accent1>
        <a:srgbClr val="97999B"/>
      </a:accent1>
      <a:accent2>
        <a:srgbClr val="00B2A9"/>
      </a:accent2>
      <a:accent3>
        <a:srgbClr val="FFCD00"/>
      </a:accent3>
      <a:accent4>
        <a:srgbClr val="E87722"/>
      </a:accent4>
      <a:accent5>
        <a:srgbClr val="C8D300"/>
      </a:accent5>
      <a:accent6>
        <a:srgbClr val="000000"/>
      </a:accent6>
      <a:hlink>
        <a:srgbClr val="0000FF"/>
      </a:hlink>
      <a:folHlink>
        <a:srgbClr val="800080"/>
      </a:folHlink>
    </a:clrScheme>
    <a:fontScheme name="Custom 57">
      <a:majorFont>
        <a:latin typeface="3ds SemiBold"/>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8" id="{7C9F1673-0E4E-1349-AFAE-A5ACBCFCD0CA}" vid="{64A31C24-7BEC-E940-AE33-C13DF6F7B5C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문서" ma:contentTypeID="0x01010026C093F7B2433A4686363E44DC318470" ma:contentTypeVersion="12" ma:contentTypeDescription="새 문서를 만듭니다." ma:contentTypeScope="" ma:versionID="f91816f874ee699d42ce7fe05ffaa47c">
  <xsd:schema xmlns:xsd="http://www.w3.org/2001/XMLSchema" xmlns:xs="http://www.w3.org/2001/XMLSchema" xmlns:p="http://schemas.microsoft.com/office/2006/metadata/properties" xmlns:ns2="5ca1a6b8-755e-4e13-8877-67d52c2c36d4" xmlns:ns3="7fc7b5da-4b2f-419d-817d-686066761dd0" targetNamespace="http://schemas.microsoft.com/office/2006/metadata/properties" ma:root="true" ma:fieldsID="5a5df512d89a53fd0025c80cfe11c192" ns2:_="" ns3:_="">
    <xsd:import namespace="5ca1a6b8-755e-4e13-8877-67d52c2c36d4"/>
    <xsd:import namespace="7fc7b5da-4b2f-419d-817d-686066761dd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a1a6b8-755e-4e13-8877-67d52c2c36d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이미지 태그" ma:readOnly="false" ma:fieldId="{5cf76f15-5ced-4ddc-b409-7134ff3c332f}" ma:taxonomyMulti="true" ma:sspId="2c5c6cbc-1cf6-425a-85a2-fd167e34256c" ma:termSetId="09814cd3-568e-fe90-9814-8d621ff8fb84" ma:anchorId="fba54fb3-c3e1-fe81-a776-ca4b69148c4d" ma:open="true" ma:isKeyword="false">
      <xsd:complexType>
        <xsd:sequence>
          <xsd:element ref="pc:Terms" minOccurs="0" maxOccurs="1"/>
        </xsd:sequence>
      </xsd:complexType>
    </xsd:element>
    <xsd:element name="MediaServiceLocation" ma:index="19"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fc7b5da-4b2f-419d-817d-686066761dd0"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3ad17412-811b-42e4-b270-d21c47b9727c}" ma:internalName="TaxCatchAll" ma:showField="CatchAllData" ma:web="7fc7b5da-4b2f-419d-817d-686066761dd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7fc7b5da-4b2f-419d-817d-686066761dd0" xsi:nil="true"/>
    <lcf76f155ced4ddcb4097134ff3c332f xmlns="5ca1a6b8-755e-4e13-8877-67d52c2c36d4">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23175972-EF12-49CB-ACE9-CC7955AC6584}"/>
</file>

<file path=customXml/itemProps2.xml><?xml version="1.0" encoding="utf-8"?>
<ds:datastoreItem xmlns:ds="http://schemas.openxmlformats.org/officeDocument/2006/customXml" ds:itemID="{83D7C950-AC45-4EB7-A0E6-3CE756B3016B}"/>
</file>

<file path=customXml/itemProps3.xml><?xml version="1.0" encoding="utf-8"?>
<ds:datastoreItem xmlns:ds="http://schemas.openxmlformats.org/officeDocument/2006/customXml" ds:itemID="{73422142-D87D-4F2B-A6C6-CB3267CBFE36}"/>
</file>

<file path=docProps/app.xml><?xml version="1.0" encoding="utf-8"?>
<Properties xmlns="http://schemas.openxmlformats.org/officeDocument/2006/extended-properties" xmlns:vt="http://schemas.openxmlformats.org/officeDocument/2006/docPropsVTypes">
  <Template>Dassault_Template_Shortversion</Template>
  <TotalTime>873</TotalTime>
  <Words>3143</Words>
  <Application>Microsoft Office PowerPoint</Application>
  <PresentationFormat>On-screen Show (16:9)</PresentationFormat>
  <Paragraphs>947</Paragraphs>
  <Slides>73</Slides>
  <Notes>6</Notes>
  <HiddenSlides>0</HiddenSlides>
  <MMClips>0</MMClips>
  <ScaleCrop>false</ScaleCrop>
  <HeadingPairs>
    <vt:vector size="6" baseType="variant">
      <vt:variant>
        <vt:lpstr>Fonts Used</vt:lpstr>
      </vt:variant>
      <vt:variant>
        <vt:i4>9</vt:i4>
      </vt:variant>
      <vt:variant>
        <vt:lpstr>Theme</vt:lpstr>
      </vt:variant>
      <vt:variant>
        <vt:i4>13</vt:i4>
      </vt:variant>
      <vt:variant>
        <vt:lpstr>Slide Titles</vt:lpstr>
      </vt:variant>
      <vt:variant>
        <vt:i4>73</vt:i4>
      </vt:variant>
    </vt:vector>
  </HeadingPairs>
  <TitlesOfParts>
    <vt:vector size="95" baseType="lpstr">
      <vt:lpstr>Calibri</vt:lpstr>
      <vt:lpstr>3ds</vt:lpstr>
      <vt:lpstr>Wingdings</vt:lpstr>
      <vt:lpstr>Arial Narrow</vt:lpstr>
      <vt:lpstr>3ds Light</vt:lpstr>
      <vt:lpstr>Courier New</vt:lpstr>
      <vt:lpstr>Wingdings 3</vt:lpstr>
      <vt:lpstr>Arial</vt:lpstr>
      <vt:lpstr>3ds SemiBold</vt:lpstr>
      <vt:lpstr>CORPORATE</vt:lpstr>
      <vt:lpstr>CATIA</vt:lpstr>
      <vt:lpstr>BIOVIA</vt:lpstr>
      <vt:lpstr>GEOVIA</vt:lpstr>
      <vt:lpstr>SOLIDWORKS</vt:lpstr>
      <vt:lpstr>3DVIA</vt:lpstr>
      <vt:lpstr>ENOVIA</vt:lpstr>
      <vt:lpstr>NETVIBES</vt:lpstr>
      <vt:lpstr>CENTRICPLM</vt:lpstr>
      <vt:lpstr>3DEXCITE</vt:lpstr>
      <vt:lpstr>SIMULIA</vt:lpstr>
      <vt:lpstr>DELMIA</vt:lpstr>
      <vt:lpstr>MEDIDATA</vt:lpstr>
      <vt:lpstr>Project management</vt:lpstr>
      <vt:lpstr>Project Managemet</vt:lpstr>
      <vt:lpstr>Project management @business</vt:lpstr>
      <vt:lpstr>Project management @business</vt:lpstr>
      <vt:lpstr>Project management @business</vt:lpstr>
      <vt:lpstr>Project management @business</vt:lpstr>
      <vt:lpstr>Project management @business</vt:lpstr>
      <vt:lpstr>PowerPoint Presentation</vt:lpstr>
      <vt:lpstr>Dassault Systemes PMS Concept</vt:lpstr>
      <vt:lpstr>Project management system</vt:lpstr>
      <vt:lpstr>PowerPoint Presentation</vt:lpstr>
      <vt:lpstr>PowerPoint Presentation</vt:lpstr>
      <vt:lpstr>PMS | Product Data</vt:lpstr>
      <vt:lpstr>PMS | Product Data</vt:lpstr>
      <vt:lpstr>PowerPoint Presentation</vt:lpstr>
      <vt:lpstr>PMS | Schedule</vt:lpstr>
      <vt:lpstr>PMS | Schedule</vt:lpstr>
      <vt:lpstr>PMS | Schedule</vt:lpstr>
      <vt:lpstr>PMS | Schedule</vt:lpstr>
      <vt:lpstr>PMS | Schedule</vt:lpstr>
      <vt:lpstr>PMS | Schedule</vt:lpstr>
      <vt:lpstr>PMS | Schedule</vt:lpstr>
      <vt:lpstr>PMS | Schedule</vt:lpstr>
      <vt:lpstr>PMS | Schedule</vt:lpstr>
      <vt:lpstr>PowerPoint Presentation</vt:lpstr>
      <vt:lpstr>PMS | Invisible Governance</vt:lpstr>
      <vt:lpstr>PMS | Invisible Governance</vt:lpstr>
      <vt:lpstr>PowerPoint Presentation</vt:lpstr>
      <vt:lpstr>PMS | project analytics</vt:lpstr>
      <vt:lpstr>PMS | project analytics</vt:lpstr>
      <vt:lpstr>PowerPoint Presentation</vt:lpstr>
      <vt:lpstr>Hands on</vt:lpstr>
      <vt:lpstr>Project schedule</vt:lpstr>
      <vt:lpstr>Create new Project Concept</vt:lpstr>
      <vt:lpstr>Create new Project Concept</vt:lpstr>
      <vt:lpstr>Create new Project Concept</vt:lpstr>
      <vt:lpstr>Create new Project Concept</vt:lpstr>
      <vt:lpstr>Create new Project Concept</vt:lpstr>
      <vt:lpstr>Create new Project Concept</vt:lpstr>
      <vt:lpstr>Project schedule</vt:lpstr>
      <vt:lpstr>Modify Task Structure</vt:lpstr>
      <vt:lpstr>Modify Project Structure</vt:lpstr>
      <vt:lpstr>Modify Project Structure</vt:lpstr>
      <vt:lpstr>Modify Project Structure</vt:lpstr>
      <vt:lpstr>Modify Project Structure</vt:lpstr>
      <vt:lpstr>Modify Task Structure</vt:lpstr>
      <vt:lpstr>Modify Project Structure</vt:lpstr>
      <vt:lpstr>Modify Task Structure</vt:lpstr>
      <vt:lpstr>Define Task Dependency</vt:lpstr>
      <vt:lpstr>Define Task Dependency</vt:lpstr>
      <vt:lpstr>Task Dependency Views</vt:lpstr>
      <vt:lpstr>Project schedule</vt:lpstr>
      <vt:lpstr>Modify Tasks in Collaborative Tasks Widget</vt:lpstr>
      <vt:lpstr>Modify Tasks in Collaborative Tasks Widget</vt:lpstr>
      <vt:lpstr>Modify Tasks in Collaborative Tasks Widget</vt:lpstr>
      <vt:lpstr>Modify Tasks in Collaborative Tasks Widget</vt:lpstr>
      <vt:lpstr>Modify Tasks in Collaborative Tasks Widget</vt:lpstr>
      <vt:lpstr>Project schedule</vt:lpstr>
      <vt:lpstr>Add Project Members and Task Assignees</vt:lpstr>
      <vt:lpstr>Project schedule</vt:lpstr>
      <vt:lpstr>Modify the Project</vt:lpstr>
      <vt:lpstr>Modify the Project</vt:lpstr>
      <vt:lpstr>Project schedule</vt:lpstr>
      <vt:lpstr>Project Views</vt:lpstr>
      <vt:lpstr>Project Views</vt:lpstr>
      <vt:lpstr>Project Views</vt:lpstr>
      <vt:lpstr>Project schedule</vt:lpstr>
      <vt:lpstr>Dashboard Views</vt:lpstr>
      <vt:lpstr>Dashboard Views</vt:lpstr>
      <vt:lpstr>Dashboard Views</vt:lpstr>
      <vt:lpstr>Dashboard Views</vt:lpstr>
      <vt:lpstr>Dashboard Views</vt:lpstr>
      <vt:lpstr>PowerPoint Presentation</vt:lpstr>
    </vt:vector>
  </TitlesOfParts>
  <Company>DASSAULT SYSTEMES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KIM Jihyeok</dc:creator>
  <cp:lastModifiedBy>KIM Jihyeok</cp:lastModifiedBy>
  <cp:revision>28</cp:revision>
  <cp:lastPrinted>2013-06-27T08:50:33Z</cp:lastPrinted>
  <dcterms:created xsi:type="dcterms:W3CDTF">2022-11-03T06:18:46Z</dcterms:created>
  <dcterms:modified xsi:type="dcterms:W3CDTF">2022-11-10T06:18:45Z</dcterms:modified>
  <cp:version>2021.11.18.1</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 Version">
    <vt:lpwstr>1.0</vt:lpwstr>
  </property>
  <property fmtid="{D5CDD505-2E9C-101B-9397-08002B2CF9AE}" pid="3" name="ContentTypeId">
    <vt:lpwstr>0x01010026C093F7B2433A4686363E44DC318470</vt:lpwstr>
  </property>
</Properties>
</file>